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8" r:id="rId3"/>
    <p:sldId id="279" r:id="rId4"/>
    <p:sldId id="277" r:id="rId5"/>
    <p:sldId id="270" r:id="rId6"/>
    <p:sldId id="268" r:id="rId7"/>
    <p:sldId id="276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Peele" initials="RP" lastIdx="3" clrIdx="0">
    <p:extLst>
      <p:ext uri="{19B8F6BF-5375-455C-9EA6-DF929625EA0E}">
        <p15:presenceInfo xmlns:p15="http://schemas.microsoft.com/office/powerpoint/2012/main" userId="e0e922d6a59289ed" providerId="Windows Live"/>
      </p:ext>
    </p:extLst>
  </p:cmAuthor>
  <p:cmAuthor id="2" name="Peele, Linwood" initials="PL" lastIdx="1" clrIdx="1">
    <p:extLst>
      <p:ext uri="{19B8F6BF-5375-455C-9EA6-DF929625EA0E}">
        <p15:presenceInfo xmlns:p15="http://schemas.microsoft.com/office/powerpoint/2012/main" userId="S-1-5-21-2744878847-1876734302-662453930-13367" providerId="AD"/>
      </p:ext>
    </p:extLst>
  </p:cmAuthor>
  <p:cmAuthor id="3" name="Brady, Harold M." initials="BHM" lastIdx="1" clrIdx="2">
    <p:extLst>
      <p:ext uri="{19B8F6BF-5375-455C-9EA6-DF929625EA0E}">
        <p15:presenceInfo xmlns:p15="http://schemas.microsoft.com/office/powerpoint/2012/main" userId="S::harold.m.brady@ncdenr.gov::9e0dee72-10bb-42ba-adc4-006df747f6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16E00-AB52-954B-91EB-4DD60AC15C19}" v="16" dt="2020-09-23T19:00:29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/>
    <p:restoredTop sz="94724"/>
  </p:normalViewPr>
  <p:slideViewPr>
    <p:cSldViewPr snapToGrid="0">
      <p:cViewPr varScale="1">
        <p:scale>
          <a:sx n="106" d="100"/>
          <a:sy n="10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y, Harold M." userId="9e0dee72-10bb-42ba-adc4-006df747f6ca" providerId="ADAL" clId="{01D16E00-AB52-954B-91EB-4DD60AC15C19}"/>
    <pc:docChg chg="undo custSel addSld delSld modSld sldOrd">
      <pc:chgData name="Brady, Harold M." userId="9e0dee72-10bb-42ba-adc4-006df747f6ca" providerId="ADAL" clId="{01D16E00-AB52-954B-91EB-4DD60AC15C19}" dt="2020-09-25T13:29:27.501" v="617" actId="207"/>
      <pc:docMkLst>
        <pc:docMk/>
      </pc:docMkLst>
      <pc:sldChg chg="modSp mod">
        <pc:chgData name="Brady, Harold M." userId="9e0dee72-10bb-42ba-adc4-006df747f6ca" providerId="ADAL" clId="{01D16E00-AB52-954B-91EB-4DD60AC15C19}" dt="2020-09-14T16:27:34.976" v="146" actId="20577"/>
        <pc:sldMkLst>
          <pc:docMk/>
          <pc:sldMk cId="2851362933" sldId="256"/>
        </pc:sldMkLst>
        <pc:spChg chg="mod">
          <ac:chgData name="Brady, Harold M." userId="9e0dee72-10bb-42ba-adc4-006df747f6ca" providerId="ADAL" clId="{01D16E00-AB52-954B-91EB-4DD60AC15C19}" dt="2020-09-14T16:27:34.976" v="146" actId="20577"/>
          <ac:spMkLst>
            <pc:docMk/>
            <pc:sldMk cId="2851362933" sldId="256"/>
            <ac:spMk id="3" creationId="{00000000-0000-0000-0000-000000000000}"/>
          </ac:spMkLst>
        </pc:spChg>
      </pc:sldChg>
      <pc:sldChg chg="modSp del mod">
        <pc:chgData name="Brady, Harold M." userId="9e0dee72-10bb-42ba-adc4-006df747f6ca" providerId="ADAL" clId="{01D16E00-AB52-954B-91EB-4DD60AC15C19}" dt="2020-09-14T16:27:45.525" v="147" actId="2696"/>
        <pc:sldMkLst>
          <pc:docMk/>
          <pc:sldMk cId="1894236740" sldId="257"/>
        </pc:sldMkLst>
        <pc:spChg chg="mod">
          <ac:chgData name="Brady, Harold M." userId="9e0dee72-10bb-42ba-adc4-006df747f6ca" providerId="ADAL" clId="{01D16E00-AB52-954B-91EB-4DD60AC15C19}" dt="2020-09-14T15:21:45.299" v="140" actId="20577"/>
          <ac:spMkLst>
            <pc:docMk/>
            <pc:sldMk cId="1894236740" sldId="257"/>
            <ac:spMk id="3" creationId="{00000000-0000-0000-0000-000000000000}"/>
          </ac:spMkLst>
        </pc:spChg>
      </pc:sldChg>
      <pc:sldChg chg="del">
        <pc:chgData name="Brady, Harold M." userId="9e0dee72-10bb-42ba-adc4-006df747f6ca" providerId="ADAL" clId="{01D16E00-AB52-954B-91EB-4DD60AC15C19}" dt="2020-09-14T16:27:45.954" v="148" actId="2696"/>
        <pc:sldMkLst>
          <pc:docMk/>
          <pc:sldMk cId="4094597768" sldId="258"/>
        </pc:sldMkLst>
      </pc:sldChg>
      <pc:sldChg chg="del">
        <pc:chgData name="Brady, Harold M." userId="9e0dee72-10bb-42ba-adc4-006df747f6ca" providerId="ADAL" clId="{01D16E00-AB52-954B-91EB-4DD60AC15C19}" dt="2020-09-14T16:27:48.656" v="150" actId="2696"/>
        <pc:sldMkLst>
          <pc:docMk/>
          <pc:sldMk cId="3902370533" sldId="262"/>
        </pc:sldMkLst>
      </pc:sldChg>
      <pc:sldChg chg="del">
        <pc:chgData name="Brady, Harold M." userId="9e0dee72-10bb-42ba-adc4-006df747f6ca" providerId="ADAL" clId="{01D16E00-AB52-954B-91EB-4DD60AC15C19}" dt="2020-09-14T15:18:08.895" v="49" actId="2696"/>
        <pc:sldMkLst>
          <pc:docMk/>
          <pc:sldMk cId="704840746" sldId="263"/>
        </pc:sldMkLst>
      </pc:sldChg>
      <pc:sldChg chg="del">
        <pc:chgData name="Brady, Harold M." userId="9e0dee72-10bb-42ba-adc4-006df747f6ca" providerId="ADAL" clId="{01D16E00-AB52-954B-91EB-4DD60AC15C19}" dt="2020-09-14T16:27:46.830" v="149" actId="2696"/>
        <pc:sldMkLst>
          <pc:docMk/>
          <pc:sldMk cId="2291329171" sldId="264"/>
        </pc:sldMkLst>
      </pc:sldChg>
      <pc:sldChg chg="del">
        <pc:chgData name="Brady, Harold M." userId="9e0dee72-10bb-42ba-adc4-006df747f6ca" providerId="ADAL" clId="{01D16E00-AB52-954B-91EB-4DD60AC15C19}" dt="2020-09-14T16:27:51.128" v="152" actId="2696"/>
        <pc:sldMkLst>
          <pc:docMk/>
          <pc:sldMk cId="674829686" sldId="266"/>
        </pc:sldMkLst>
      </pc:sldChg>
      <pc:sldChg chg="del">
        <pc:chgData name="Brady, Harold M." userId="9e0dee72-10bb-42ba-adc4-006df747f6ca" providerId="ADAL" clId="{01D16E00-AB52-954B-91EB-4DD60AC15C19}" dt="2020-09-14T16:27:51.542" v="153" actId="2696"/>
        <pc:sldMkLst>
          <pc:docMk/>
          <pc:sldMk cId="4261105538" sldId="267"/>
        </pc:sldMkLst>
      </pc:sldChg>
      <pc:sldChg chg="modSp mod">
        <pc:chgData name="Brady, Harold M." userId="9e0dee72-10bb-42ba-adc4-006df747f6ca" providerId="ADAL" clId="{01D16E00-AB52-954B-91EB-4DD60AC15C19}" dt="2020-09-25T13:29:27.501" v="617" actId="207"/>
        <pc:sldMkLst>
          <pc:docMk/>
          <pc:sldMk cId="2011179845" sldId="268"/>
        </pc:sldMkLst>
        <pc:spChg chg="mod">
          <ac:chgData name="Brady, Harold M." userId="9e0dee72-10bb-42ba-adc4-006df747f6ca" providerId="ADAL" clId="{01D16E00-AB52-954B-91EB-4DD60AC15C19}" dt="2020-09-23T18:50:27.050" v="252" actId="20577"/>
          <ac:spMkLst>
            <pc:docMk/>
            <pc:sldMk cId="2011179845" sldId="268"/>
            <ac:spMk id="6" creationId="{00000000-0000-0000-0000-000000000000}"/>
          </ac:spMkLst>
        </pc:spChg>
        <pc:spChg chg="mod">
          <ac:chgData name="Brady, Harold M." userId="9e0dee72-10bb-42ba-adc4-006df747f6ca" providerId="ADAL" clId="{01D16E00-AB52-954B-91EB-4DD60AC15C19}" dt="2020-09-25T13:29:27.501" v="617" actId="207"/>
          <ac:spMkLst>
            <pc:docMk/>
            <pc:sldMk cId="2011179845" sldId="268"/>
            <ac:spMk id="7" creationId="{00000000-0000-0000-0000-000000000000}"/>
          </ac:spMkLst>
        </pc:spChg>
      </pc:sldChg>
      <pc:sldChg chg="del">
        <pc:chgData name="Brady, Harold M." userId="9e0dee72-10bb-42ba-adc4-006df747f6ca" providerId="ADAL" clId="{01D16E00-AB52-954B-91EB-4DD60AC15C19}" dt="2020-09-14T15:20:09.462" v="122" actId="2696"/>
        <pc:sldMkLst>
          <pc:docMk/>
          <pc:sldMk cId="1821406844" sldId="269"/>
        </pc:sldMkLst>
      </pc:sldChg>
      <pc:sldChg chg="addSp modSp mod">
        <pc:chgData name="Brady, Harold M." userId="9e0dee72-10bb-42ba-adc4-006df747f6ca" providerId="ADAL" clId="{01D16E00-AB52-954B-91EB-4DD60AC15C19}" dt="2020-09-14T16:33:14.817" v="186" actId="692"/>
        <pc:sldMkLst>
          <pc:docMk/>
          <pc:sldMk cId="1334441776" sldId="270"/>
        </pc:sldMkLst>
        <pc:spChg chg="add mod">
          <ac:chgData name="Brady, Harold M." userId="9e0dee72-10bb-42ba-adc4-006df747f6ca" providerId="ADAL" clId="{01D16E00-AB52-954B-91EB-4DD60AC15C19}" dt="2020-09-14T16:33:14.817" v="186" actId="692"/>
          <ac:spMkLst>
            <pc:docMk/>
            <pc:sldMk cId="1334441776" sldId="270"/>
            <ac:spMk id="3" creationId="{26CAE3BB-79A3-5545-9E0D-DF15821C02BA}"/>
          </ac:spMkLst>
        </pc:spChg>
      </pc:sldChg>
      <pc:sldChg chg="del">
        <pc:chgData name="Brady, Harold M." userId="9e0dee72-10bb-42ba-adc4-006df747f6ca" providerId="ADAL" clId="{01D16E00-AB52-954B-91EB-4DD60AC15C19}" dt="2020-09-14T16:27:50.704" v="151" actId="2696"/>
        <pc:sldMkLst>
          <pc:docMk/>
          <pc:sldMk cId="317626517" sldId="271"/>
        </pc:sldMkLst>
      </pc:sldChg>
      <pc:sldChg chg="del">
        <pc:chgData name="Brady, Harold M." userId="9e0dee72-10bb-42ba-adc4-006df747f6ca" providerId="ADAL" clId="{01D16E00-AB52-954B-91EB-4DD60AC15C19}" dt="2020-09-14T15:18:17.465" v="51" actId="2696"/>
        <pc:sldMkLst>
          <pc:docMk/>
          <pc:sldMk cId="4282449404" sldId="272"/>
        </pc:sldMkLst>
      </pc:sldChg>
      <pc:sldChg chg="modSp mod">
        <pc:chgData name="Brady, Harold M." userId="9e0dee72-10bb-42ba-adc4-006df747f6ca" providerId="ADAL" clId="{01D16E00-AB52-954B-91EB-4DD60AC15C19}" dt="2020-09-14T16:31:24.739" v="169" actId="14100"/>
        <pc:sldMkLst>
          <pc:docMk/>
          <pc:sldMk cId="1480644570" sldId="273"/>
        </pc:sldMkLst>
        <pc:spChg chg="mod">
          <ac:chgData name="Brady, Harold M." userId="9e0dee72-10bb-42ba-adc4-006df747f6ca" providerId="ADAL" clId="{01D16E00-AB52-954B-91EB-4DD60AC15C19}" dt="2020-09-14T15:18:53.741" v="74" actId="20577"/>
          <ac:spMkLst>
            <pc:docMk/>
            <pc:sldMk cId="1480644570" sldId="273"/>
            <ac:spMk id="2" creationId="{00000000-0000-0000-0000-000000000000}"/>
          </ac:spMkLst>
        </pc:spChg>
        <pc:graphicFrameChg chg="mod modGraphic">
          <ac:chgData name="Brady, Harold M." userId="9e0dee72-10bb-42ba-adc4-006df747f6ca" providerId="ADAL" clId="{01D16E00-AB52-954B-91EB-4DD60AC15C19}" dt="2020-09-14T16:31:24.739" v="169" actId="14100"/>
          <ac:graphicFrameMkLst>
            <pc:docMk/>
            <pc:sldMk cId="1480644570" sldId="273"/>
            <ac:graphicFrameMk id="5" creationId="{00000000-0000-0000-0000-000000000000}"/>
          </ac:graphicFrameMkLst>
        </pc:graphicFrameChg>
      </pc:sldChg>
      <pc:sldChg chg="del">
        <pc:chgData name="Brady, Harold M." userId="9e0dee72-10bb-42ba-adc4-006df747f6ca" providerId="ADAL" clId="{01D16E00-AB52-954B-91EB-4DD60AC15C19}" dt="2020-09-14T15:18:13.792" v="50" actId="2696"/>
        <pc:sldMkLst>
          <pc:docMk/>
          <pc:sldMk cId="161604959" sldId="274"/>
        </pc:sldMkLst>
      </pc:sldChg>
      <pc:sldChg chg="addSp delSp modSp add mod">
        <pc:chgData name="Brady, Harold M." userId="9e0dee72-10bb-42ba-adc4-006df747f6ca" providerId="ADAL" clId="{01D16E00-AB52-954B-91EB-4DD60AC15C19}" dt="2020-09-23T18:48:08.322" v="218" actId="1076"/>
        <pc:sldMkLst>
          <pc:docMk/>
          <pc:sldMk cId="727790561" sldId="274"/>
        </pc:sldMkLst>
        <pc:spChg chg="mod">
          <ac:chgData name="Brady, Harold M." userId="9e0dee72-10bb-42ba-adc4-006df747f6ca" providerId="ADAL" clId="{01D16E00-AB52-954B-91EB-4DD60AC15C19}" dt="2020-09-23T18:43:34.420" v="211" actId="6549"/>
          <ac:spMkLst>
            <pc:docMk/>
            <pc:sldMk cId="727790561" sldId="274"/>
            <ac:spMk id="2" creationId="{00000000-0000-0000-0000-000000000000}"/>
          </ac:spMkLst>
        </pc:spChg>
        <pc:spChg chg="add del mod">
          <ac:chgData name="Brady, Harold M." userId="9e0dee72-10bb-42ba-adc4-006df747f6ca" providerId="ADAL" clId="{01D16E00-AB52-954B-91EB-4DD60AC15C19}" dt="2020-09-23T18:39:47.135" v="191" actId="478"/>
          <ac:spMkLst>
            <pc:docMk/>
            <pc:sldMk cId="727790561" sldId="274"/>
            <ac:spMk id="6" creationId="{BBD8E024-D0BA-F841-AF30-B5849D8C8952}"/>
          </ac:spMkLst>
        </pc:spChg>
        <pc:spChg chg="add del mod">
          <ac:chgData name="Brady, Harold M." userId="9e0dee72-10bb-42ba-adc4-006df747f6ca" providerId="ADAL" clId="{01D16E00-AB52-954B-91EB-4DD60AC15C19}" dt="2020-09-23T18:48:02.303" v="217" actId="478"/>
          <ac:spMkLst>
            <pc:docMk/>
            <pc:sldMk cId="727790561" sldId="274"/>
            <ac:spMk id="8" creationId="{7D167398-254A-C74D-808D-89B6965A12CF}"/>
          </ac:spMkLst>
        </pc:spChg>
        <pc:spChg chg="add mod">
          <ac:chgData name="Brady, Harold M." userId="9e0dee72-10bb-42ba-adc4-006df747f6ca" providerId="ADAL" clId="{01D16E00-AB52-954B-91EB-4DD60AC15C19}" dt="2020-09-23T18:47:46.306" v="214" actId="14100"/>
          <ac:spMkLst>
            <pc:docMk/>
            <pc:sldMk cId="727790561" sldId="274"/>
            <ac:spMk id="9" creationId="{FCB412A5-FD17-8349-8520-EB221807E01E}"/>
          </ac:spMkLst>
        </pc:spChg>
        <pc:spChg chg="add mod">
          <ac:chgData name="Brady, Harold M." userId="9e0dee72-10bb-42ba-adc4-006df747f6ca" providerId="ADAL" clId="{01D16E00-AB52-954B-91EB-4DD60AC15C19}" dt="2020-09-23T18:48:08.322" v="218" actId="1076"/>
          <ac:spMkLst>
            <pc:docMk/>
            <pc:sldMk cId="727790561" sldId="274"/>
            <ac:spMk id="10" creationId="{1B43D306-B18F-4842-96F4-C6BB78A67C6E}"/>
          </ac:spMkLst>
        </pc:spChg>
        <pc:graphicFrameChg chg="del">
          <ac:chgData name="Brady, Harold M." userId="9e0dee72-10bb-42ba-adc4-006df747f6ca" providerId="ADAL" clId="{01D16E00-AB52-954B-91EB-4DD60AC15C19}" dt="2020-09-23T18:35:15.544" v="188" actId="478"/>
          <ac:graphicFrameMkLst>
            <pc:docMk/>
            <pc:sldMk cId="727790561" sldId="274"/>
            <ac:graphicFrameMk id="5" creationId="{00000000-0000-0000-0000-000000000000}"/>
          </ac:graphicFrameMkLst>
        </pc:graphicFrameChg>
        <pc:picChg chg="add mod">
          <ac:chgData name="Brady, Harold M." userId="9e0dee72-10bb-42ba-adc4-006df747f6ca" providerId="ADAL" clId="{01D16E00-AB52-954B-91EB-4DD60AC15C19}" dt="2020-09-23T18:40:00.903" v="194" actId="14100"/>
          <ac:picMkLst>
            <pc:docMk/>
            <pc:sldMk cId="727790561" sldId="274"/>
            <ac:picMk id="7" creationId="{896296F4-CFDA-5D4A-886C-DDE6E67AE212}"/>
          </ac:picMkLst>
        </pc:picChg>
      </pc:sldChg>
      <pc:sldChg chg="addSp delSp modSp add del mod">
        <pc:chgData name="Brady, Harold M." userId="9e0dee72-10bb-42ba-adc4-006df747f6ca" providerId="ADAL" clId="{01D16E00-AB52-954B-91EB-4DD60AC15C19}" dt="2020-09-23T18:50:05.328" v="238" actId="2696"/>
        <pc:sldMkLst>
          <pc:docMk/>
          <pc:sldMk cId="2060364125" sldId="275"/>
        </pc:sldMkLst>
        <pc:spChg chg="mod">
          <ac:chgData name="Brady, Harold M." userId="9e0dee72-10bb-42ba-adc4-006df747f6ca" providerId="ADAL" clId="{01D16E00-AB52-954B-91EB-4DD60AC15C19}" dt="2020-09-23T18:49:22.422" v="232" actId="20577"/>
          <ac:spMkLst>
            <pc:docMk/>
            <pc:sldMk cId="2060364125" sldId="275"/>
            <ac:spMk id="2" creationId="{ACCF99AD-0A55-4A99-AA29-0C8FEA01B723}"/>
          </ac:spMkLst>
        </pc:spChg>
        <pc:spChg chg="add del">
          <ac:chgData name="Brady, Harold M." userId="9e0dee72-10bb-42ba-adc4-006df747f6ca" providerId="ADAL" clId="{01D16E00-AB52-954B-91EB-4DD60AC15C19}" dt="2020-09-23T18:49:46.541" v="236" actId="478"/>
          <ac:spMkLst>
            <pc:docMk/>
            <pc:sldMk cId="2060364125" sldId="275"/>
            <ac:spMk id="6" creationId="{31B0FB25-FC80-4F36-BA60-4DCC5070AE40}"/>
          </ac:spMkLst>
        </pc:spChg>
        <pc:grpChg chg="add del">
          <ac:chgData name="Brady, Harold M." userId="9e0dee72-10bb-42ba-adc4-006df747f6ca" providerId="ADAL" clId="{01D16E00-AB52-954B-91EB-4DD60AC15C19}" dt="2020-09-23T18:49:39.238" v="234" actId="478"/>
          <ac:grpSpMkLst>
            <pc:docMk/>
            <pc:sldMk cId="2060364125" sldId="275"/>
            <ac:grpSpMk id="5" creationId="{BFC7BF30-E7FA-4877-B642-D5318CFA0DB2}"/>
          </ac:grpSpMkLst>
        </pc:grpChg>
      </pc:sldChg>
      <pc:sldChg chg="add">
        <pc:chgData name="Brady, Harold M." userId="9e0dee72-10bb-42ba-adc4-006df747f6ca" providerId="ADAL" clId="{01D16E00-AB52-954B-91EB-4DD60AC15C19}" dt="2020-09-23T18:50:00.802" v="237" actId="2890"/>
        <pc:sldMkLst>
          <pc:docMk/>
          <pc:sldMk cId="3870719277" sldId="276"/>
        </pc:sldMkLst>
      </pc:sldChg>
      <pc:sldChg chg="modSp add mod ord">
        <pc:chgData name="Brady, Harold M." userId="9e0dee72-10bb-42ba-adc4-006df747f6ca" providerId="ADAL" clId="{01D16E00-AB52-954B-91EB-4DD60AC15C19}" dt="2020-09-25T13:29:12.381" v="616" actId="207"/>
        <pc:sldMkLst>
          <pc:docMk/>
          <pc:sldMk cId="2871355302" sldId="277"/>
        </pc:sldMkLst>
        <pc:spChg chg="mod">
          <ac:chgData name="Brady, Harold M." userId="9e0dee72-10bb-42ba-adc4-006df747f6ca" providerId="ADAL" clId="{01D16E00-AB52-954B-91EB-4DD60AC15C19}" dt="2020-09-23T19:02:02.194" v="612" actId="20577"/>
          <ac:spMkLst>
            <pc:docMk/>
            <pc:sldMk cId="2871355302" sldId="277"/>
            <ac:spMk id="6" creationId="{00000000-0000-0000-0000-000000000000}"/>
          </ac:spMkLst>
        </pc:spChg>
        <pc:spChg chg="mod">
          <ac:chgData name="Brady, Harold M." userId="9e0dee72-10bb-42ba-adc4-006df747f6ca" providerId="ADAL" clId="{01D16E00-AB52-954B-91EB-4DD60AC15C19}" dt="2020-09-25T13:29:12.381" v="616" actId="207"/>
          <ac:spMkLst>
            <pc:docMk/>
            <pc:sldMk cId="2871355302" sldId="277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4" y="3235766"/>
            <a:ext cx="5865181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3" y="2928376"/>
            <a:ext cx="4489143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00341" y="51843"/>
            <a:ext cx="7068172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600341" y="381753"/>
            <a:ext cx="7068172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 slide – long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8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2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7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737589"/>
            <a:ext cx="5234125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53042" y="1737589"/>
            <a:ext cx="5234125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4586" y="1266340"/>
            <a:ext cx="624987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8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medium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266932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695" y="1321534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medium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05694" y="1321534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8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81709" y="1266932"/>
            <a:ext cx="624987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medium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30912" y="1266932"/>
            <a:ext cx="5234125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359024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70131"/>
            <a:ext cx="737235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400041"/>
            <a:ext cx="737235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68458" y="70131"/>
            <a:ext cx="717778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368458" y="400041"/>
            <a:ext cx="717778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7837" y="70131"/>
            <a:ext cx="576919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77837" y="400041"/>
            <a:ext cx="576919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0084" y="70131"/>
            <a:ext cx="6171648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50084" y="400041"/>
            <a:ext cx="6171648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68458" y="70131"/>
            <a:ext cx="717778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368458" y="400041"/>
            <a:ext cx="7177781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54165" y="70131"/>
            <a:ext cx="747370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54165" y="400041"/>
            <a:ext cx="747370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46" y="5727701"/>
            <a:ext cx="1244453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7045" y="70131"/>
            <a:ext cx="6519532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137045" y="400041"/>
            <a:ext cx="6519532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8386"/>
            <a:ext cx="105156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Text slide – small amount of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  <p:sldLayoutId id="2147483697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water.org/?page=297" TargetMode="External"/><Relationship Id="rId2" Type="http://schemas.openxmlformats.org/officeDocument/2006/relationships/hyperlink" Target="mailto:kim.nimmer@ncdenr.gov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4574" y="2720124"/>
            <a:ext cx="7670201" cy="1679753"/>
          </a:xfrm>
        </p:spPr>
        <p:txBody>
          <a:bodyPr>
            <a:noAutofit/>
          </a:bodyPr>
          <a:lstStyle/>
          <a:p>
            <a:r>
              <a:rPr lang="en-US" sz="2800" b="1" dirty="0"/>
              <a:t>IBT Update</a:t>
            </a:r>
          </a:p>
          <a:p>
            <a:r>
              <a:rPr lang="en-US" sz="2400" dirty="0"/>
              <a:t>EMC – Water Allocation Committee</a:t>
            </a:r>
          </a:p>
          <a:p>
            <a:r>
              <a:rPr lang="en-US" sz="2400" dirty="0"/>
              <a:t>November 18, 2020</a:t>
            </a:r>
          </a:p>
          <a:p>
            <a:r>
              <a:rPr lang="en-US" sz="2400" dirty="0"/>
              <a:t>Harold Brady, Division of Water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9521C-2FF2-4C6F-A4E2-007419666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5" y="2561625"/>
            <a:ext cx="4786226" cy="17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Current Proposed IBT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7F3A-B3E9-41ED-AF8F-A365F10BB65F}" type="slidenum">
              <a:rPr lang="en-US">
                <a:solidFill>
                  <a:srgbClr val="1F497D"/>
                </a:solidFill>
                <a:latin typeface="Arial"/>
              </a:rPr>
              <a:pPr>
                <a:defRPr/>
              </a:pPr>
              <a:t>2</a:t>
            </a:fld>
            <a:endParaRPr lang="en-US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9601" y="1159673"/>
            <a:ext cx="10515600" cy="50141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6FFCC-88E5-49F5-9747-07AD6691F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628090"/>
              </p:ext>
            </p:extLst>
          </p:nvPr>
        </p:nvGraphicFramePr>
        <p:xfrm>
          <a:off x="838199" y="1744717"/>
          <a:ext cx="105156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351">
                  <a:extLst>
                    <a:ext uri="{9D8B030D-6E8A-4147-A177-3AD203B41FA5}">
                      <a16:colId xmlns:a16="http://schemas.microsoft.com/office/drawing/2014/main" val="3062454019"/>
                    </a:ext>
                  </a:extLst>
                </a:gridCol>
                <a:gridCol w="1484769">
                  <a:extLst>
                    <a:ext uri="{9D8B030D-6E8A-4147-A177-3AD203B41FA5}">
                      <a16:colId xmlns:a16="http://schemas.microsoft.com/office/drawing/2014/main" val="1223241759"/>
                    </a:ext>
                  </a:extLst>
                </a:gridCol>
                <a:gridCol w="2489703">
                  <a:extLst>
                    <a:ext uri="{9D8B030D-6E8A-4147-A177-3AD203B41FA5}">
                      <a16:colId xmlns:a16="http://schemas.microsoft.com/office/drawing/2014/main" val="1475943239"/>
                    </a:ext>
                  </a:extLst>
                </a:gridCol>
                <a:gridCol w="2544778">
                  <a:extLst>
                    <a:ext uri="{9D8B030D-6E8A-4147-A177-3AD203B41FA5}">
                      <a16:colId xmlns:a16="http://schemas.microsoft.com/office/drawing/2014/main" val="307911473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System/Certificate </a:t>
                      </a:r>
                      <a:r>
                        <a:rPr lang="en-US" sz="2400" baseline="0" dirty="0" smtClean="0"/>
                        <a:t>Holder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Source </a:t>
                      </a:r>
                      <a:r>
                        <a:rPr lang="en-US" sz="2400" baseline="0" dirty="0" smtClean="0"/>
                        <a:t>Basin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Receiving </a:t>
                      </a:r>
                      <a:r>
                        <a:rPr lang="en-US" sz="2400" baseline="0" dirty="0" smtClean="0"/>
                        <a:t>Basin</a:t>
                      </a:r>
                      <a:endParaRPr lang="en-US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52395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Town of Fuquay-Varina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4.0 MGD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Cape Fear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Neuse 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27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62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98429"/>
            <a:ext cx="10515600" cy="7446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Proposed </a:t>
            </a:r>
            <a:r>
              <a:rPr lang="en-US" sz="3200" b="1" dirty="0">
                <a:solidFill>
                  <a:schemeClr val="tx1"/>
                </a:solidFill>
              </a:rPr>
              <a:t>IBT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7F3A-B3E9-41ED-AF8F-A365F10BB65F}" type="slidenum">
              <a:rPr lang="en-US">
                <a:solidFill>
                  <a:srgbClr val="1F497D"/>
                </a:solidFill>
                <a:latin typeface="Arial"/>
              </a:rPr>
              <a:pPr>
                <a:defRPr/>
              </a:pPr>
              <a:t>3</a:t>
            </a:fld>
            <a:endParaRPr lang="en-US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9601" y="1159673"/>
            <a:ext cx="10515600" cy="50141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6FFCC-88E5-49F5-9747-07AD6691F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6296F4-CFDA-5D4A-886C-DDE6E67AE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514" y="804250"/>
            <a:ext cx="8510686" cy="56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Recent Public Meetings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7F3A-B3E9-41ED-AF8F-A365F10BB65F}" type="slidenum">
              <a:rPr lang="en-US">
                <a:solidFill>
                  <a:srgbClr val="1F497D"/>
                </a:solidFill>
                <a:latin typeface="Arial"/>
              </a:rPr>
              <a:pPr>
                <a:defRPr/>
              </a:pPr>
              <a:t>4</a:t>
            </a:fld>
            <a:endParaRPr lang="en-US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59673"/>
            <a:ext cx="10515600" cy="5014196"/>
          </a:xfrm>
        </p:spPr>
        <p:txBody>
          <a:bodyPr>
            <a:normAutofit fontScale="85000" lnSpcReduction="20000"/>
          </a:bodyPr>
          <a:lstStyle/>
          <a:p>
            <a:pPr marL="0" indent="0" algn="ctr" fontAlgn="base">
              <a:buNone/>
            </a:pPr>
            <a:r>
              <a:rPr lang="en-US" sz="2600" b="1" dirty="0">
                <a:solidFill>
                  <a:schemeClr val="tx1"/>
                </a:solidFill>
              </a:rPr>
              <a:t>Chatham County Agriculture &amp; Conference Center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sz="2400" b="1" dirty="0">
                <a:solidFill>
                  <a:schemeClr val="tx1"/>
                </a:solidFill>
              </a:rPr>
              <a:t>October 14, 2020, 6:30 PM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(overflow parking lot)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1192 US Hwy 64 West Business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Pittsboro, North Carolina 27312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sz="2600" b="1" dirty="0">
                <a:solidFill>
                  <a:schemeClr val="tx1"/>
                </a:solidFill>
              </a:rPr>
              <a:t>Cary Towne Center Mall 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sz="2400" b="1" dirty="0">
                <a:solidFill>
                  <a:schemeClr val="tx1"/>
                </a:solidFill>
              </a:rPr>
              <a:t>October 20, 2020, 6:30 PM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(parking lot facing former Sears location adjacent to Cary Towne Blvd)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1105 Walnut Street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Cary, NC 27511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sz="2600" b="1" dirty="0">
                <a:solidFill>
                  <a:schemeClr val="tx1"/>
                </a:solidFill>
              </a:rPr>
              <a:t>Cross Creek Mall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sz="2400" b="1" dirty="0">
                <a:solidFill>
                  <a:schemeClr val="tx1"/>
                </a:solidFill>
              </a:rPr>
              <a:t>October 21, 2020, 6:30 PM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(parking lot adjacent to Macy’s at intersection of </a:t>
            </a:r>
            <a:r>
              <a:rPr lang="en-US" b="1" dirty="0" err="1">
                <a:solidFill>
                  <a:schemeClr val="tx1"/>
                </a:solidFill>
              </a:rPr>
              <a:t>Skibo</a:t>
            </a:r>
            <a:r>
              <a:rPr lang="en-US" b="1" dirty="0">
                <a:solidFill>
                  <a:schemeClr val="tx1"/>
                </a:solidFill>
              </a:rPr>
              <a:t> and Morganton Roads)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419 Cross Creek Mall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en-US" b="1" dirty="0">
                <a:solidFill>
                  <a:schemeClr val="tx1"/>
                </a:solidFill>
              </a:rPr>
              <a:t>Fayetteville, NC 28303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6FFCC-88E5-49F5-9747-07AD6691F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5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9C86306-81B9-41D4-85EA-20267B5A3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F99AD-0A55-4A99-AA29-0C8FEA01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8428"/>
            <a:ext cx="7886700" cy="57668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IBT Process § 143-215.22L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39E17-8673-443B-80C0-F8B96C8A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7BF30-E7FA-4877-B642-D5318CFA0D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4334" y="675108"/>
            <a:ext cx="8592337" cy="5620371"/>
            <a:chOff x="375" y="1800"/>
            <a:chExt cx="13525" cy="9067"/>
          </a:xfrm>
        </p:grpSpPr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31B0FB25-FC80-4F36-BA60-4DCC5070AE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" y="1800"/>
              <a:ext cx="13525" cy="906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 kern="0">
                <a:solidFill>
                  <a:srgbClr val="000000"/>
                </a:solidFill>
              </a:endParaRP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D21F0C79-9094-4B83-9335-E07915A68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3739"/>
              <a:ext cx="13024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000" u="sng" kern="0">
                  <a:solidFill>
                    <a:srgbClr val="000000"/>
                  </a:solidFill>
                  <a:latin typeface="Arial Narrow" pitchFamily="34" charset="0"/>
                </a:rPr>
                <a:t>II. Applicant submits draft environmental document (EIS or EA)</a:t>
              </a:r>
              <a:endParaRPr lang="en-US" altLang="en-US" sz="2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3FA5C7B5-196E-4529-B68D-BEE7F8B86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" y="2882"/>
              <a:ext cx="2700" cy="8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30 days notice of public meetings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587F61A0-FAD6-4D59-B246-B5A00962A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" y="2924"/>
              <a:ext cx="3042" cy="839"/>
            </a:xfrm>
            <a:prstGeom prst="rect">
              <a:avLst/>
            </a:prstGeom>
            <a:solidFill>
              <a:srgbClr val="5B9BD5">
                <a:lumMod val="60000"/>
                <a:lumOff val="40000"/>
                <a:alpha val="5411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3+ public meetings held </a:t>
              </a:r>
            </a:p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within 90 days of filing NOI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EFD67AB3-966D-4FF3-9246-317E03B06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" y="2054"/>
              <a:ext cx="1292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000" u="sng" kern="0">
                  <a:solidFill>
                    <a:srgbClr val="000000"/>
                  </a:solidFill>
                  <a:latin typeface="Arial Narrow" pitchFamily="34" charset="0"/>
                </a:rPr>
                <a:t>I. Applicant submits Notice of Intent to file a petition</a:t>
              </a:r>
              <a:r>
                <a:rPr lang="en-US" altLang="en-US" sz="1000" u="sng" kern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  <a:endParaRPr lang="en-US" alt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6DDF2277-817A-488D-A820-0CB3A91F0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" y="4562"/>
              <a:ext cx="1455" cy="1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30 days notice of public hearing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50CA2166-06A7-4D05-84F0-FA68AFFE5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9" y="4583"/>
              <a:ext cx="1926" cy="1192"/>
            </a:xfrm>
            <a:prstGeom prst="rect">
              <a:avLst/>
            </a:prstGeom>
            <a:solidFill>
              <a:srgbClr val="5B9BD5">
                <a:lumMod val="60000"/>
                <a:lumOff val="40000"/>
                <a:alpha val="54117"/>
              </a:srgbClr>
            </a:solidFill>
            <a:ln w="317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Public hearing</a:t>
              </a: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D2DE82AC-C72F-41DB-90C3-07A94DC2B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" y="4583"/>
              <a:ext cx="2384" cy="8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hearing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7DBA22DA-31CF-48E0-BF5C-26E6A9A28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9" y="4583"/>
              <a:ext cx="3143" cy="8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Written response to comments prepared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D7497FEB-8878-47C5-AEF4-2C82732CA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8" y="4574"/>
              <a:ext cx="1948" cy="1947"/>
            </a:xfrm>
            <a:prstGeom prst="rect">
              <a:avLst/>
            </a:prstGeom>
            <a:noFill/>
            <a:ln w="317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Adequacy of environmental document determined (DEQ issues ROD)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B1E2DF8F-CF29-4736-A8C5-EC33DB0D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" y="6415"/>
              <a:ext cx="7509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000" u="sng" kern="0">
                  <a:solidFill>
                    <a:srgbClr val="000000"/>
                  </a:solidFill>
                  <a:latin typeface="Arial Narrow" pitchFamily="34" charset="0"/>
                </a:rPr>
                <a:t>III. Applicant submits petition to EMC</a:t>
              </a:r>
              <a:endParaRPr lang="en-US" altLang="en-US" sz="20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03360B6B-DB88-4E79-B4B6-4BD079DF1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" y="7311"/>
              <a:ext cx="2101" cy="2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EMC issues Draft Determination within 90 days of receiving petition and adequacy of doc determined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10965516-5D06-4C5A-9056-41590D0DA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" y="7311"/>
              <a:ext cx="1800" cy="20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Public notice of draft determination and 30-day notice of hearings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07C074F4-9AB6-40E1-A472-D7CF37F32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2" y="7318"/>
              <a:ext cx="1794" cy="1971"/>
            </a:xfrm>
            <a:prstGeom prst="rect">
              <a:avLst/>
            </a:prstGeom>
            <a:solidFill>
              <a:srgbClr val="5B9BD5">
                <a:lumMod val="60000"/>
                <a:lumOff val="40000"/>
                <a:alpha val="54117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2+ public hearings held within 60 days of issuing draft determination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BC95AC8E-6BFA-4D2A-85E2-6BB63AA81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8" y="6996"/>
              <a:ext cx="1783" cy="23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last hearing;</a:t>
              </a:r>
            </a:p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Written response to comments prepared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997C0A8D-F177-44F5-9AA1-4BC2BB80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" y="9932"/>
              <a:ext cx="5311" cy="68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600" kern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  <p:sp>
          <p:nvSpPr>
            <p:cNvPr id="22" name="Text Box 34">
              <a:extLst>
                <a:ext uri="{FF2B5EF4-FFF2-40B4-BE49-F238E27FC236}">
                  <a16:creationId xmlns:a16="http://schemas.microsoft.com/office/drawing/2014/main" id="{0C3537CC-8801-45B4-A9A2-23ECE7594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" y="7315"/>
              <a:ext cx="2243" cy="118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1200" kern="0">
                  <a:solidFill>
                    <a:srgbClr val="000000"/>
                  </a:solidFill>
                  <a:latin typeface="Arial Narrow" pitchFamily="34" charset="0"/>
                </a:rPr>
                <a:t>Settlement discussions, if requested</a:t>
              </a:r>
              <a:endParaRPr lang="en-US" altLang="en-US" sz="1200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69D923-C211-4FEA-B22A-DEC6C7B22CAA}"/>
              </a:ext>
            </a:extLst>
          </p:cNvPr>
          <p:cNvCxnSpPr/>
          <p:nvPr/>
        </p:nvCxnSpPr>
        <p:spPr>
          <a:xfrm>
            <a:off x="3064636" y="1707888"/>
            <a:ext cx="94023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0271D1-0013-4D63-A64E-254AB2EC5B42}"/>
              </a:ext>
            </a:extLst>
          </p:cNvPr>
          <p:cNvCxnSpPr/>
          <p:nvPr/>
        </p:nvCxnSpPr>
        <p:spPr>
          <a:xfrm>
            <a:off x="2273696" y="2831206"/>
            <a:ext cx="3589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94E594C-97EA-4AAD-AFDD-3CD2FF872151}"/>
              </a:ext>
            </a:extLst>
          </p:cNvPr>
          <p:cNvCxnSpPr/>
          <p:nvPr/>
        </p:nvCxnSpPr>
        <p:spPr>
          <a:xfrm>
            <a:off x="3880390" y="2831206"/>
            <a:ext cx="1934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B86B5F6-B646-446D-B36A-0656774A46BA}"/>
              </a:ext>
            </a:extLst>
          </p:cNvPr>
          <p:cNvCxnSpPr/>
          <p:nvPr/>
        </p:nvCxnSpPr>
        <p:spPr>
          <a:xfrm>
            <a:off x="5628043" y="2842552"/>
            <a:ext cx="30938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E36F87-060D-4827-B49D-655D3F8A01CD}"/>
              </a:ext>
            </a:extLst>
          </p:cNvPr>
          <p:cNvCxnSpPr/>
          <p:nvPr/>
        </p:nvCxnSpPr>
        <p:spPr>
          <a:xfrm>
            <a:off x="7964651" y="2813655"/>
            <a:ext cx="4358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6DBBC9-6BE6-4090-BB31-74FF3F85659A}"/>
              </a:ext>
            </a:extLst>
          </p:cNvPr>
          <p:cNvCxnSpPr/>
          <p:nvPr/>
        </p:nvCxnSpPr>
        <p:spPr>
          <a:xfrm>
            <a:off x="2813695" y="4634534"/>
            <a:ext cx="430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9900D5-7F7B-44C4-9E57-D4D59219BB64}"/>
              </a:ext>
            </a:extLst>
          </p:cNvPr>
          <p:cNvCxnSpPr/>
          <p:nvPr/>
        </p:nvCxnSpPr>
        <p:spPr>
          <a:xfrm>
            <a:off x="4565198" y="4634534"/>
            <a:ext cx="4910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E51F72-1B7B-4499-BC32-B1AA4E94590E}"/>
              </a:ext>
            </a:extLst>
          </p:cNvPr>
          <p:cNvCxnSpPr/>
          <p:nvPr/>
        </p:nvCxnSpPr>
        <p:spPr>
          <a:xfrm>
            <a:off x="6199807" y="4634534"/>
            <a:ext cx="61496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61C957-786B-4780-807A-F948BACBD3E6}"/>
              </a:ext>
            </a:extLst>
          </p:cNvPr>
          <p:cNvCxnSpPr/>
          <p:nvPr/>
        </p:nvCxnSpPr>
        <p:spPr>
          <a:xfrm>
            <a:off x="7969282" y="4632487"/>
            <a:ext cx="4358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3EE3611-5181-4BF1-BA1E-6ED2DEB7CD7D}"/>
              </a:ext>
            </a:extLst>
          </p:cNvPr>
          <p:cNvCxnSpPr/>
          <p:nvPr/>
        </p:nvCxnSpPr>
        <p:spPr>
          <a:xfrm>
            <a:off x="8966825" y="5373111"/>
            <a:ext cx="0" cy="3322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2">
            <a:extLst>
              <a:ext uri="{FF2B5EF4-FFF2-40B4-BE49-F238E27FC236}">
                <a16:creationId xmlns:a16="http://schemas.microsoft.com/office/drawing/2014/main" id="{EFDD887C-E075-4169-A66F-0BF5FA36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030" y="1371843"/>
            <a:ext cx="1514538" cy="554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kern="0">
                <a:solidFill>
                  <a:srgbClr val="000000"/>
                </a:solidFill>
                <a:latin typeface="Arial Narrow" pitchFamily="34" charset="0"/>
              </a:rPr>
              <a:t>Comments accepted for 30 days after meetings</a:t>
            </a:r>
            <a:endParaRPr lang="en-US" altLang="en-US" sz="1200" ker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5CB2F5-6666-4343-9EE7-C0D516D45582}"/>
              </a:ext>
            </a:extLst>
          </p:cNvPr>
          <p:cNvCxnSpPr>
            <a:cxnSpLocks/>
          </p:cNvCxnSpPr>
          <p:nvPr/>
        </p:nvCxnSpPr>
        <p:spPr>
          <a:xfrm>
            <a:off x="6003212" y="1701276"/>
            <a:ext cx="5286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6CAE3BB-79A3-5545-9E0D-DF15821C02BA}"/>
              </a:ext>
            </a:extLst>
          </p:cNvPr>
          <p:cNvSpPr/>
          <p:nvPr/>
        </p:nvSpPr>
        <p:spPr>
          <a:xfrm>
            <a:off x="6507288" y="994824"/>
            <a:ext cx="1715291" cy="12646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4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IBT Process – Next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7F3A-B3E9-41ED-AF8F-A365F10BB65F}" type="slidenum">
              <a:rPr lang="en-US">
                <a:solidFill>
                  <a:srgbClr val="1F497D"/>
                </a:solidFill>
                <a:latin typeface="Arial"/>
              </a:rPr>
              <a:pPr>
                <a:defRPr/>
              </a:pPr>
              <a:t>6</a:t>
            </a:fld>
            <a:endParaRPr lang="en-US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89552"/>
            <a:ext cx="10777396" cy="444866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Purpose and Need</a:t>
            </a:r>
          </a:p>
          <a:p>
            <a:r>
              <a:rPr lang="en-US" sz="3200" dirty="0">
                <a:solidFill>
                  <a:schemeClr val="tx1"/>
                </a:solidFill>
              </a:rPr>
              <a:t>Alternative Analysis</a:t>
            </a:r>
          </a:p>
          <a:p>
            <a:r>
              <a:rPr lang="en-US" sz="3200" dirty="0">
                <a:solidFill>
                  <a:schemeClr val="tx1"/>
                </a:solidFill>
              </a:rPr>
              <a:t>Draft Environmental Impact Statement (EIS)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Internal DEQ review</a:t>
            </a:r>
          </a:p>
          <a:p>
            <a:r>
              <a:rPr lang="en-US" sz="3200" dirty="0">
                <a:solidFill>
                  <a:schemeClr val="tx1"/>
                </a:solidFill>
              </a:rPr>
              <a:t>Draft EIS submittal to State Environmental Clearinghouse</a:t>
            </a:r>
          </a:p>
          <a:p>
            <a:r>
              <a:rPr lang="en-US" sz="3200" dirty="0">
                <a:solidFill>
                  <a:schemeClr val="tx1"/>
                </a:solidFill>
              </a:rPr>
              <a:t>Public Hearing on Draft EIS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6FFCC-88E5-49F5-9747-07AD6691F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7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7F3A-B3E9-41ED-AF8F-A365F10BB65F}" type="slidenum">
              <a:rPr lang="en-US">
                <a:solidFill>
                  <a:srgbClr val="1F497D"/>
                </a:solidFill>
                <a:latin typeface="Arial"/>
              </a:rPr>
              <a:pPr>
                <a:defRPr/>
              </a:pPr>
              <a:t>7</a:t>
            </a:fld>
            <a:endParaRPr lang="en-US">
              <a:solidFill>
                <a:srgbClr val="1F497D"/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62006" y="1489552"/>
            <a:ext cx="8827899" cy="444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Harold Brady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Division of Water Resources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919-707-9005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hlinkClick r:id="rId2"/>
              </a:rPr>
              <a:t>harold.m.brady@ncdenr.gov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DWR IBT website: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https://www.ncwater.org/?page=297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6FFCC-88E5-49F5-9747-07AD6691F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1" y="5732466"/>
            <a:ext cx="2222691" cy="7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1927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256</Words>
  <Application>Microsoft Office PowerPoint</Application>
  <PresentationFormat>Widescreen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Tahoma</vt:lpstr>
      <vt:lpstr>Times New Roman</vt:lpstr>
      <vt:lpstr>2_Office Theme</vt:lpstr>
      <vt:lpstr>PowerPoint Presentation</vt:lpstr>
      <vt:lpstr>Current Proposed IBT</vt:lpstr>
      <vt:lpstr>Proposed IBT</vt:lpstr>
      <vt:lpstr>Recent Public Meetings</vt:lpstr>
      <vt:lpstr>IBT Process § 143-215.22L</vt:lpstr>
      <vt:lpstr>IBT Process – Next Steps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Brady, Harold M.</dc:creator>
  <cp:lastModifiedBy>Nimmer, Kim</cp:lastModifiedBy>
  <cp:revision>4</cp:revision>
  <dcterms:created xsi:type="dcterms:W3CDTF">2020-06-01T18:00:48Z</dcterms:created>
  <dcterms:modified xsi:type="dcterms:W3CDTF">2020-10-20T13:49:56Z</dcterms:modified>
</cp:coreProperties>
</file>