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0" r:id="rId3"/>
    <p:sldId id="294" r:id="rId4"/>
    <p:sldId id="293" r:id="rId5"/>
    <p:sldId id="296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3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9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29" indent="-280396" defTabSz="92219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582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15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849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482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114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747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380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454756-21C0-4D11-9BEE-508C63D6BA4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04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im.Nimmer@ncdenr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731" y="3733853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68" y="2348512"/>
            <a:ext cx="5851789" cy="614779"/>
          </a:xfrm>
        </p:spPr>
        <p:txBody>
          <a:bodyPr/>
          <a:lstStyle/>
          <a:p>
            <a:r>
              <a:rPr lang="en-US" dirty="0"/>
              <a:t>Water Allocation Committee	 January 10,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113" y="660524"/>
            <a:ext cx="547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Interbasin Transfer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47192"/>
              </p:ext>
            </p:extLst>
          </p:nvPr>
        </p:nvGraphicFramePr>
        <p:xfrm>
          <a:off x="628650" y="1228725"/>
          <a:ext cx="7886700" cy="27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Pender County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Cape</a:t>
                      </a:r>
                      <a:r>
                        <a:rPr lang="en-US" sz="2400" baseline="0" dirty="0">
                          <a:effectLst/>
                        </a:rPr>
                        <a:t> Fear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effectLst/>
                        </a:rPr>
                        <a:t>Northeast Cape Fear River, </a:t>
                      </a:r>
                      <a:r>
                        <a:rPr lang="en-US" sz="2400" dirty="0">
                          <a:effectLst/>
                        </a:rPr>
                        <a:t>South</a:t>
                      </a:r>
                      <a:r>
                        <a:rPr lang="en-US" sz="2400" baseline="0" dirty="0">
                          <a:effectLst/>
                        </a:rPr>
                        <a:t> River, &amp; New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Grandfathered Allowance</a:t>
                      </a:r>
                      <a:r>
                        <a:rPr lang="en-US" sz="2000" b="1" baseline="0" dirty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</a:rPr>
                        <a:t>N/A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>
                          <a:effectLst/>
                        </a:rPr>
                        <a:t>(2045 Demands):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14.5 MGD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New Certificate, following G.S. 143-215.22L(w)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and IBT Basins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6" y="833933"/>
            <a:ext cx="7286997" cy="56308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356006" y="1440487"/>
            <a:ext cx="8534400" cy="5047217"/>
            <a:chOff x="375" y="1743"/>
            <a:chExt cx="13680" cy="9171"/>
          </a:xfrm>
        </p:grpSpPr>
        <p:sp>
          <p:nvSpPr>
            <p:cNvPr id="15367" name="AutoShape 5"/>
            <p:cNvSpPr>
              <a:spLocks noChangeAspect="1" noChangeArrowheads="1"/>
            </p:cNvSpPr>
            <p:nvPr/>
          </p:nvSpPr>
          <p:spPr bwMode="auto">
            <a:xfrm>
              <a:off x="375" y="1743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616" y="2704"/>
              <a:ext cx="1331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288925" indent="-288925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draft environmental document (EA) pursuant to State Environmental Policy Act (SEPA)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616" y="1897"/>
              <a:ext cx="11917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Notice of Intent to file a petition</a:t>
              </a:r>
              <a:endParaRPr lang="en-US" altLang="en-US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6215" y="4284"/>
              <a:ext cx="2909" cy="15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issues finding of no significant impact (FONSI)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613" y="6434"/>
              <a:ext cx="7189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petition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1537" y="7333"/>
              <a:ext cx="1835" cy="26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notice of petition and 30-day notice of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4862" y="7921"/>
              <a:ext cx="2341" cy="105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hearing on the petition</a:t>
              </a: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auto">
            <a:xfrm>
              <a:off x="8623" y="7161"/>
              <a:ext cx="1895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11482" y="6821"/>
              <a:ext cx="1849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prepares written response to comments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7351" y="9739"/>
              <a:ext cx="5980" cy="881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08" y="297487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dirty="0"/>
              <a:t>IBT Process § 143-215.22L(w)</a:t>
            </a:r>
            <a:br>
              <a:rPr lang="en-US" sz="3200" dirty="0"/>
            </a:br>
            <a:r>
              <a:rPr lang="en-US" sz="2000" dirty="0"/>
              <a:t>Requirements for Coastal Counties</a:t>
            </a:r>
            <a:br>
              <a:rPr lang="en-US" sz="2000" dirty="0"/>
            </a:br>
            <a:endParaRPr lang="en-US" sz="2000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3808" y="1440487"/>
            <a:ext cx="8154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1080931" y="2817368"/>
            <a:ext cx="1957668" cy="8487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Applicant submits EA to NCDEQ for review and comment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38599" y="3241732"/>
            <a:ext cx="96056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83017" y="5180605"/>
            <a:ext cx="916946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68608" y="5151783"/>
            <a:ext cx="89131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4409" y="5164702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10767" y="5535131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573391" y="2712814"/>
            <a:ext cx="1865340" cy="1162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EA and FONSI published for 30-day review/comment period through State Clearinghouse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14154" y="3225929"/>
            <a:ext cx="759237" cy="1475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0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and Steps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47"/>
            <a:ext cx="7886700" cy="413369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Petition, Water Conservation Plan, and Drought Management Plan were finalized and determined to be adequate at the end of November 2017.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 December, the Petition and related documents were published for public review through State Clearinghouse along with a 30-day notice for the public hearing.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Public hearing to be held Thursday, January 18, 2018 in Burgaw.  Commissioner Keen will be hearing officer.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Final determination from EMC anticipated at May 10, 2018 meeting.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21348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586597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Kim Nimmer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NCDEQ - Division of Water Resources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kim.nimmer@ncdenr.gov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919-707-9019</a:t>
            </a:r>
          </a:p>
        </p:txBody>
      </p:sp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9621</TotalTime>
  <Words>307</Words>
  <Application>Microsoft Office PowerPoint</Application>
  <PresentationFormat>On-screen Show (4:3)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Tahoma</vt:lpstr>
      <vt:lpstr>Times New Roman</vt:lpstr>
      <vt:lpstr>2_Office Theme</vt:lpstr>
      <vt:lpstr>Department of Environmental Quality</vt:lpstr>
      <vt:lpstr>Proposed Project Description</vt:lpstr>
      <vt:lpstr>Pender County and IBT Basins</vt:lpstr>
      <vt:lpstr>IBT Process § 143-215.22L(w) Requirements for Coastal Counties </vt:lpstr>
      <vt:lpstr>Current Status and Steps Forward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97</cp:revision>
  <dcterms:created xsi:type="dcterms:W3CDTF">2015-07-07T20:02:11Z</dcterms:created>
  <dcterms:modified xsi:type="dcterms:W3CDTF">2017-12-18T20:47:36Z</dcterms:modified>
</cp:coreProperties>
</file>