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62" r:id="rId2"/>
    <p:sldId id="258" r:id="rId3"/>
    <p:sldId id="263" r:id="rId4"/>
    <p:sldId id="264"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A5C2"/>
    <a:srgbClr val="7C7852"/>
    <a:srgbClr val="22678D"/>
    <a:srgbClr val="7D8A98"/>
    <a:srgbClr val="D6EDBD"/>
    <a:srgbClr val="BDBBAF"/>
    <a:srgbClr val="9B9886"/>
    <a:srgbClr val="87846F"/>
    <a:srgbClr val="65624A"/>
    <a:srgbClr val="005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67783A-577E-4490-9C6A-BDE0019BFB47}" v="906" dt="2025-02-21T15:31:09.2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487" autoAdjust="0"/>
  </p:normalViewPr>
  <p:slideViewPr>
    <p:cSldViewPr snapToGrid="0">
      <p:cViewPr varScale="1">
        <p:scale>
          <a:sx n="81" d="100"/>
          <a:sy n="81" d="100"/>
        </p:scale>
        <p:origin x="102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son, Ken" userId="78b2ebce-c9aa-4f33-b52c-2839556c814b" providerId="ADAL" clId="{BC67783A-577E-4490-9C6A-BDE0019BFB47}"/>
    <pc:docChg chg="undo custSel addSld delSld modSld">
      <pc:chgData name="Richardson, Ken" userId="78b2ebce-c9aa-4f33-b52c-2839556c814b" providerId="ADAL" clId="{BC67783A-577E-4490-9C6A-BDE0019BFB47}" dt="2025-02-21T17:25:33.888" v="5682" actId="20577"/>
      <pc:docMkLst>
        <pc:docMk/>
      </pc:docMkLst>
      <pc:sldChg chg="addSp delSp modSp mod modNotesTx">
        <pc:chgData name="Richardson, Ken" userId="78b2ebce-c9aa-4f33-b52c-2839556c814b" providerId="ADAL" clId="{BC67783A-577E-4490-9C6A-BDE0019BFB47}" dt="2025-02-21T16:56:57.866" v="5102" actId="20577"/>
        <pc:sldMkLst>
          <pc:docMk/>
          <pc:sldMk cId="4002581383" sldId="258"/>
        </pc:sldMkLst>
        <pc:spChg chg="del mod">
          <ac:chgData name="Richardson, Ken" userId="78b2ebce-c9aa-4f33-b52c-2839556c814b" providerId="ADAL" clId="{BC67783A-577E-4490-9C6A-BDE0019BFB47}" dt="2025-02-20T21:17:35.317" v="244" actId="478"/>
          <ac:spMkLst>
            <pc:docMk/>
            <pc:sldMk cId="4002581383" sldId="258"/>
            <ac:spMk id="2" creationId="{CC9AD13E-FD6B-763B-D930-FB4F65312807}"/>
          </ac:spMkLst>
        </pc:spChg>
        <pc:spChg chg="add del mod">
          <ac:chgData name="Richardson, Ken" userId="78b2ebce-c9aa-4f33-b52c-2839556c814b" providerId="ADAL" clId="{BC67783A-577E-4490-9C6A-BDE0019BFB47}" dt="2025-02-21T13:16:16.331" v="754" actId="478"/>
          <ac:spMkLst>
            <pc:docMk/>
            <pc:sldMk cId="4002581383" sldId="258"/>
            <ac:spMk id="4" creationId="{079A0E5A-CA40-95EF-AA9E-CC3E8AB7CB1D}"/>
          </ac:spMkLst>
        </pc:spChg>
        <pc:spChg chg="del mod ord">
          <ac:chgData name="Richardson, Ken" userId="78b2ebce-c9aa-4f33-b52c-2839556c814b" providerId="ADAL" clId="{BC67783A-577E-4490-9C6A-BDE0019BFB47}" dt="2025-02-20T20:32:18.160" v="89" actId="478"/>
          <ac:spMkLst>
            <pc:docMk/>
            <pc:sldMk cId="4002581383" sldId="258"/>
            <ac:spMk id="4" creationId="{D7B78686-7C4E-4EDC-2AB6-78369C05EC28}"/>
          </ac:spMkLst>
        </pc:spChg>
        <pc:spChg chg="del mod">
          <ac:chgData name="Richardson, Ken" userId="78b2ebce-c9aa-4f33-b52c-2839556c814b" providerId="ADAL" clId="{BC67783A-577E-4490-9C6A-BDE0019BFB47}" dt="2025-02-20T20:32:19.233" v="90" actId="478"/>
          <ac:spMkLst>
            <pc:docMk/>
            <pc:sldMk cId="4002581383" sldId="258"/>
            <ac:spMk id="5" creationId="{17CB1356-E77B-15D7-7AB3-BDC6049D6869}"/>
          </ac:spMkLst>
        </pc:spChg>
        <pc:spChg chg="add mod">
          <ac:chgData name="Richardson, Ken" userId="78b2ebce-c9aa-4f33-b52c-2839556c814b" providerId="ADAL" clId="{BC67783A-577E-4490-9C6A-BDE0019BFB47}" dt="2025-02-21T13:26:40.239" v="816" actId="14100"/>
          <ac:spMkLst>
            <pc:docMk/>
            <pc:sldMk cId="4002581383" sldId="258"/>
            <ac:spMk id="5" creationId="{47D554E3-9C11-FCF9-2CE7-7E7122F10203}"/>
          </ac:spMkLst>
        </pc:spChg>
        <pc:spChg chg="del mod">
          <ac:chgData name="Richardson, Ken" userId="78b2ebce-c9aa-4f33-b52c-2839556c814b" providerId="ADAL" clId="{BC67783A-577E-4490-9C6A-BDE0019BFB47}" dt="2025-02-20T20:32:21.359" v="91" actId="478"/>
          <ac:spMkLst>
            <pc:docMk/>
            <pc:sldMk cId="4002581383" sldId="258"/>
            <ac:spMk id="6" creationId="{EEDC0E31-259C-D201-C8D9-25D86D161F87}"/>
          </ac:spMkLst>
        </pc:spChg>
        <pc:spChg chg="del mod">
          <ac:chgData name="Richardson, Ken" userId="78b2ebce-c9aa-4f33-b52c-2839556c814b" providerId="ADAL" clId="{BC67783A-577E-4490-9C6A-BDE0019BFB47}" dt="2025-02-20T20:32:25.105" v="93" actId="478"/>
          <ac:spMkLst>
            <pc:docMk/>
            <pc:sldMk cId="4002581383" sldId="258"/>
            <ac:spMk id="7" creationId="{90FB1A78-EC99-2700-1682-DDB683BE348C}"/>
          </ac:spMkLst>
        </pc:spChg>
        <pc:spChg chg="del mod">
          <ac:chgData name="Richardson, Ken" userId="78b2ebce-c9aa-4f33-b52c-2839556c814b" providerId="ADAL" clId="{BC67783A-577E-4490-9C6A-BDE0019BFB47}" dt="2025-02-20T20:32:24.095" v="92" actId="478"/>
          <ac:spMkLst>
            <pc:docMk/>
            <pc:sldMk cId="4002581383" sldId="258"/>
            <ac:spMk id="8" creationId="{B444C59B-8487-66A0-86B5-5F501D3BC57F}"/>
          </ac:spMkLst>
        </pc:spChg>
        <pc:spChg chg="del mod">
          <ac:chgData name="Richardson, Ken" userId="78b2ebce-c9aa-4f33-b52c-2839556c814b" providerId="ADAL" clId="{BC67783A-577E-4490-9C6A-BDE0019BFB47}" dt="2025-02-20T20:32:26.913" v="94" actId="478"/>
          <ac:spMkLst>
            <pc:docMk/>
            <pc:sldMk cId="4002581383" sldId="258"/>
            <ac:spMk id="9" creationId="{6D251328-9033-D217-76B7-1A0E75D2E383}"/>
          </ac:spMkLst>
        </pc:spChg>
        <pc:spChg chg="add mod">
          <ac:chgData name="Richardson, Ken" userId="78b2ebce-c9aa-4f33-b52c-2839556c814b" providerId="ADAL" clId="{BC67783A-577E-4490-9C6A-BDE0019BFB47}" dt="2025-02-21T13:25:37.639" v="812" actId="14838"/>
          <ac:spMkLst>
            <pc:docMk/>
            <pc:sldMk cId="4002581383" sldId="258"/>
            <ac:spMk id="19" creationId="{5D196CA4-D95B-E587-C4E6-EB9C2218B57D}"/>
          </ac:spMkLst>
        </pc:spChg>
        <pc:spChg chg="add del mod">
          <ac:chgData name="Richardson, Ken" userId="78b2ebce-c9aa-4f33-b52c-2839556c814b" providerId="ADAL" clId="{BC67783A-577E-4490-9C6A-BDE0019BFB47}" dt="2025-02-21T12:36:54.086" v="269" actId="478"/>
          <ac:spMkLst>
            <pc:docMk/>
            <pc:sldMk cId="4002581383" sldId="258"/>
            <ac:spMk id="20" creationId="{383F6021-768B-4767-1FD2-A94B0452FAA8}"/>
          </ac:spMkLst>
        </pc:spChg>
        <pc:graphicFrameChg chg="add mod modGraphic">
          <ac:chgData name="Richardson, Ken" userId="78b2ebce-c9aa-4f33-b52c-2839556c814b" providerId="ADAL" clId="{BC67783A-577E-4490-9C6A-BDE0019BFB47}" dt="2025-02-21T15:31:09.201" v="3250"/>
          <ac:graphicFrameMkLst>
            <pc:docMk/>
            <pc:sldMk cId="4002581383" sldId="258"/>
            <ac:graphicFrameMk id="14" creationId="{A08D4698-845B-FABA-27DD-983BFFC00BAF}"/>
          </ac:graphicFrameMkLst>
        </pc:graphicFrameChg>
        <pc:picChg chg="add mod ord modCrop">
          <ac:chgData name="Richardson, Ken" userId="78b2ebce-c9aa-4f33-b52c-2839556c814b" providerId="ADAL" clId="{BC67783A-577E-4490-9C6A-BDE0019BFB47}" dt="2025-02-21T12:39:12.570" v="279" actId="29295"/>
          <ac:picMkLst>
            <pc:docMk/>
            <pc:sldMk cId="4002581383" sldId="258"/>
            <ac:picMk id="3" creationId="{B10D3E53-DFF1-D6CE-D51D-56EC475B91CB}"/>
          </ac:picMkLst>
        </pc:picChg>
        <pc:picChg chg="add mod">
          <ac:chgData name="Richardson, Ken" userId="78b2ebce-c9aa-4f33-b52c-2839556c814b" providerId="ADAL" clId="{BC67783A-577E-4490-9C6A-BDE0019BFB47}" dt="2025-02-21T13:26:19.780" v="815" actId="1076"/>
          <ac:picMkLst>
            <pc:docMk/>
            <pc:sldMk cId="4002581383" sldId="258"/>
            <ac:picMk id="6" creationId="{F3DEB8C4-BD55-DB6C-C917-033E23F33289}"/>
          </ac:picMkLst>
        </pc:picChg>
        <pc:picChg chg="add del mod ord modCrop">
          <ac:chgData name="Richardson, Ken" userId="78b2ebce-c9aa-4f33-b52c-2839556c814b" providerId="ADAL" clId="{BC67783A-577E-4490-9C6A-BDE0019BFB47}" dt="2025-02-20T20:43:41.790" v="167" actId="478"/>
          <ac:picMkLst>
            <pc:docMk/>
            <pc:sldMk cId="4002581383" sldId="258"/>
            <ac:picMk id="16" creationId="{F4F91F22-438E-3579-32E9-FFCED501AB62}"/>
          </ac:picMkLst>
        </pc:picChg>
        <pc:picChg chg="add del mod ord modCrop">
          <ac:chgData name="Richardson, Ken" userId="78b2ebce-c9aa-4f33-b52c-2839556c814b" providerId="ADAL" clId="{BC67783A-577E-4490-9C6A-BDE0019BFB47}" dt="2025-02-20T20:49:16.719" v="178" actId="478"/>
          <ac:picMkLst>
            <pc:docMk/>
            <pc:sldMk cId="4002581383" sldId="258"/>
            <ac:picMk id="17" creationId="{2177A6A6-177A-4EB1-EB1C-D73B78CE7876}"/>
          </ac:picMkLst>
        </pc:picChg>
        <pc:picChg chg="add mod">
          <ac:chgData name="Richardson, Ken" userId="78b2ebce-c9aa-4f33-b52c-2839556c814b" providerId="ADAL" clId="{BC67783A-577E-4490-9C6A-BDE0019BFB47}" dt="2025-02-20T21:17:15.021" v="239" actId="1076"/>
          <ac:picMkLst>
            <pc:docMk/>
            <pc:sldMk cId="4002581383" sldId="258"/>
            <ac:picMk id="1026" creationId="{19C90F33-616F-AFEB-009A-E876A0A3C36A}"/>
          </ac:picMkLst>
        </pc:picChg>
        <pc:picChg chg="add del mod">
          <ac:chgData name="Richardson, Ken" userId="78b2ebce-c9aa-4f33-b52c-2839556c814b" providerId="ADAL" clId="{BC67783A-577E-4490-9C6A-BDE0019BFB47}" dt="2025-02-21T12:36:50.222" v="268" actId="478"/>
          <ac:picMkLst>
            <pc:docMk/>
            <pc:sldMk cId="4002581383" sldId="258"/>
            <ac:picMk id="1028" creationId="{3922E5CD-81C8-2E98-C625-D1C56F15CDBF}"/>
          </ac:picMkLst>
        </pc:picChg>
      </pc:sldChg>
      <pc:sldChg chg="modSp del mod">
        <pc:chgData name="Richardson, Ken" userId="78b2ebce-c9aa-4f33-b52c-2839556c814b" providerId="ADAL" clId="{BC67783A-577E-4490-9C6A-BDE0019BFB47}" dt="2025-02-21T13:32:47.840" v="846" actId="47"/>
        <pc:sldMkLst>
          <pc:docMk/>
          <pc:sldMk cId="1046976500" sldId="259"/>
        </pc:sldMkLst>
        <pc:spChg chg="mod">
          <ac:chgData name="Richardson, Ken" userId="78b2ebce-c9aa-4f33-b52c-2839556c814b" providerId="ADAL" clId="{BC67783A-577E-4490-9C6A-BDE0019BFB47}" dt="2025-02-21T12:34:39.022" v="259" actId="207"/>
          <ac:spMkLst>
            <pc:docMk/>
            <pc:sldMk cId="1046976500" sldId="259"/>
            <ac:spMk id="27" creationId="{404DBD03-17F9-B482-7613-F2362B26C7E6}"/>
          </ac:spMkLst>
        </pc:spChg>
      </pc:sldChg>
      <pc:sldChg chg="del">
        <pc:chgData name="Richardson, Ken" userId="78b2ebce-c9aa-4f33-b52c-2839556c814b" providerId="ADAL" clId="{BC67783A-577E-4490-9C6A-BDE0019BFB47}" dt="2025-02-21T13:32:44.775" v="845" actId="47"/>
        <pc:sldMkLst>
          <pc:docMk/>
          <pc:sldMk cId="2216317943" sldId="260"/>
        </pc:sldMkLst>
      </pc:sldChg>
      <pc:sldChg chg="addSp delSp modSp del mod setBg">
        <pc:chgData name="Richardson, Ken" userId="78b2ebce-c9aa-4f33-b52c-2839556c814b" providerId="ADAL" clId="{BC67783A-577E-4490-9C6A-BDE0019BFB47}" dt="2025-02-21T13:42:00.305" v="946" actId="47"/>
        <pc:sldMkLst>
          <pc:docMk/>
          <pc:sldMk cId="2653937883" sldId="261"/>
        </pc:sldMkLst>
        <pc:spChg chg="mod">
          <ac:chgData name="Richardson, Ken" userId="78b2ebce-c9aa-4f33-b52c-2839556c814b" providerId="ADAL" clId="{BC67783A-577E-4490-9C6A-BDE0019BFB47}" dt="2025-02-20T20:20:28.996" v="6" actId="26606"/>
          <ac:spMkLst>
            <pc:docMk/>
            <pc:sldMk cId="2653937883" sldId="261"/>
            <ac:spMk id="2" creationId="{8C9AE06E-75EC-293A-CD37-33F083DAA8D8}"/>
          </ac:spMkLst>
        </pc:spChg>
        <pc:spChg chg="mod ord">
          <ac:chgData name="Richardson, Ken" userId="78b2ebce-c9aa-4f33-b52c-2839556c814b" providerId="ADAL" clId="{BC67783A-577E-4490-9C6A-BDE0019BFB47}" dt="2025-02-20T20:20:28.996" v="6" actId="26606"/>
          <ac:spMkLst>
            <pc:docMk/>
            <pc:sldMk cId="2653937883" sldId="261"/>
            <ac:spMk id="3" creationId="{F129537E-63CF-78C6-A044-781B40EEE4C6}"/>
          </ac:spMkLst>
        </pc:spChg>
        <pc:spChg chg="add del">
          <ac:chgData name="Richardson, Ken" userId="78b2ebce-c9aa-4f33-b52c-2839556c814b" providerId="ADAL" clId="{BC67783A-577E-4490-9C6A-BDE0019BFB47}" dt="2025-02-20T20:20:28.996" v="6" actId="26606"/>
          <ac:spMkLst>
            <pc:docMk/>
            <pc:sldMk cId="2653937883" sldId="261"/>
            <ac:spMk id="4" creationId="{F875169E-2725-2C9B-13E4-5175B8C8AF59}"/>
          </ac:spMkLst>
        </pc:spChg>
        <pc:spChg chg="add del">
          <ac:chgData name="Richardson, Ken" userId="78b2ebce-c9aa-4f33-b52c-2839556c814b" providerId="ADAL" clId="{BC67783A-577E-4490-9C6A-BDE0019BFB47}" dt="2025-02-20T20:20:15.652" v="2" actId="26606"/>
          <ac:spMkLst>
            <pc:docMk/>
            <pc:sldMk cId="2653937883" sldId="261"/>
            <ac:spMk id="10" creationId="{1607EC0B-6F18-4CC6-A161-42CC6FAB22E9}"/>
          </ac:spMkLst>
        </pc:spChg>
        <pc:spChg chg="add del">
          <ac:chgData name="Richardson, Ken" userId="78b2ebce-c9aa-4f33-b52c-2839556c814b" providerId="ADAL" clId="{BC67783A-577E-4490-9C6A-BDE0019BFB47}" dt="2025-02-20T20:20:28.996" v="6" actId="26606"/>
          <ac:spMkLst>
            <pc:docMk/>
            <pc:sldMk cId="2653937883" sldId="261"/>
            <ac:spMk id="19" creationId="{B1595A09-E336-4D1B-9B3A-06A2287A54E2}"/>
          </ac:spMkLst>
        </pc:spChg>
        <pc:spChg chg="add del">
          <ac:chgData name="Richardson, Ken" userId="78b2ebce-c9aa-4f33-b52c-2839556c814b" providerId="ADAL" clId="{BC67783A-577E-4490-9C6A-BDE0019BFB47}" dt="2025-02-20T20:20:28.996" v="6" actId="26606"/>
          <ac:spMkLst>
            <pc:docMk/>
            <pc:sldMk cId="2653937883" sldId="261"/>
            <ac:spMk id="20" creationId="{3540989C-C7B8-473B-BF87-6F2DA6A90006}"/>
          </ac:spMkLst>
        </pc:spChg>
        <pc:grpChg chg="add del">
          <ac:chgData name="Richardson, Ken" userId="78b2ebce-c9aa-4f33-b52c-2839556c814b" providerId="ADAL" clId="{BC67783A-577E-4490-9C6A-BDE0019BFB47}" dt="2025-02-20T20:20:15.652" v="2" actId="26606"/>
          <ac:grpSpMkLst>
            <pc:docMk/>
            <pc:sldMk cId="2653937883" sldId="261"/>
            <ac:grpSpMk id="12" creationId="{2F263D67-9B31-4F2B-B228-27FD3112D7EC}"/>
          </ac:grpSpMkLst>
        </pc:grpChg>
        <pc:picChg chg="add del mod">
          <ac:chgData name="Richardson, Ken" userId="78b2ebce-c9aa-4f33-b52c-2839556c814b" providerId="ADAL" clId="{BC67783A-577E-4490-9C6A-BDE0019BFB47}" dt="2025-02-20T20:20:28.996" v="6" actId="26606"/>
          <ac:picMkLst>
            <pc:docMk/>
            <pc:sldMk cId="2653937883" sldId="261"/>
            <ac:picMk id="5" creationId="{DE9A42C4-6359-9274-66AE-F665FB2CD986}"/>
          </ac:picMkLst>
        </pc:picChg>
      </pc:sldChg>
      <pc:sldChg chg="addSp delSp modSp add mod modNotesTx">
        <pc:chgData name="Richardson, Ken" userId="78b2ebce-c9aa-4f33-b52c-2839556c814b" providerId="ADAL" clId="{BC67783A-577E-4490-9C6A-BDE0019BFB47}" dt="2025-02-21T15:25:18.031" v="2944" actId="20577"/>
        <pc:sldMkLst>
          <pc:docMk/>
          <pc:sldMk cId="3750948969" sldId="262"/>
        </pc:sldMkLst>
        <pc:spChg chg="add mod">
          <ac:chgData name="Richardson, Ken" userId="78b2ebce-c9aa-4f33-b52c-2839556c814b" providerId="ADAL" clId="{BC67783A-577E-4490-9C6A-BDE0019BFB47}" dt="2025-02-21T13:30:19.265" v="833" actId="1076"/>
          <ac:spMkLst>
            <pc:docMk/>
            <pc:sldMk cId="3750948969" sldId="262"/>
            <ac:spMk id="2" creationId="{EC3D7DE4-97CA-E3D6-DF9A-1B5CB34DC153}"/>
          </ac:spMkLst>
        </pc:spChg>
        <pc:spChg chg="del">
          <ac:chgData name="Richardson, Ken" userId="78b2ebce-c9aa-4f33-b52c-2839556c814b" providerId="ADAL" clId="{BC67783A-577E-4490-9C6A-BDE0019BFB47}" dt="2025-02-21T13:30:12.729" v="832" actId="478"/>
          <ac:spMkLst>
            <pc:docMk/>
            <pc:sldMk cId="3750948969" sldId="262"/>
            <ac:spMk id="27" creationId="{CCE37FF6-EBB3-4311-F0A0-5207E5AE2B7D}"/>
          </ac:spMkLst>
        </pc:spChg>
      </pc:sldChg>
      <pc:sldChg chg="addSp delSp modSp add mod">
        <pc:chgData name="Richardson, Ken" userId="78b2ebce-c9aa-4f33-b52c-2839556c814b" providerId="ADAL" clId="{BC67783A-577E-4490-9C6A-BDE0019BFB47}" dt="2025-02-21T13:38:55.171" v="940" actId="14861"/>
        <pc:sldMkLst>
          <pc:docMk/>
          <pc:sldMk cId="2374913443" sldId="263"/>
        </pc:sldMkLst>
        <pc:spChg chg="add mod">
          <ac:chgData name="Richardson, Ken" userId="78b2ebce-c9aa-4f33-b52c-2839556c814b" providerId="ADAL" clId="{BC67783A-577E-4490-9C6A-BDE0019BFB47}" dt="2025-02-21T13:37:52.331" v="914" actId="14100"/>
          <ac:spMkLst>
            <pc:docMk/>
            <pc:sldMk cId="2374913443" sldId="263"/>
            <ac:spMk id="7" creationId="{90D75BBC-88D0-49F5-FFBE-F0DAD36C2A89}"/>
          </ac:spMkLst>
        </pc:spChg>
        <pc:spChg chg="add mod">
          <ac:chgData name="Richardson, Ken" userId="78b2ebce-c9aa-4f33-b52c-2839556c814b" providerId="ADAL" clId="{BC67783A-577E-4490-9C6A-BDE0019BFB47}" dt="2025-02-21T13:38:17.562" v="938" actId="14100"/>
          <ac:spMkLst>
            <pc:docMk/>
            <pc:sldMk cId="2374913443" sldId="263"/>
            <ac:spMk id="8" creationId="{EF593D96-37B0-DF25-3D4D-F8738A644740}"/>
          </ac:spMkLst>
        </pc:spChg>
        <pc:graphicFrameChg chg="del mod">
          <ac:chgData name="Richardson, Ken" userId="78b2ebce-c9aa-4f33-b52c-2839556c814b" providerId="ADAL" clId="{BC67783A-577E-4490-9C6A-BDE0019BFB47}" dt="2025-02-21T13:27:18.089" v="828" actId="478"/>
          <ac:graphicFrameMkLst>
            <pc:docMk/>
            <pc:sldMk cId="2374913443" sldId="263"/>
            <ac:graphicFrameMk id="14" creationId="{0EABC8FF-89D5-3CF4-9143-113BD1CC0F35}"/>
          </ac:graphicFrameMkLst>
        </pc:graphicFrameChg>
        <pc:picChg chg="add mod modCrop">
          <ac:chgData name="Richardson, Ken" userId="78b2ebce-c9aa-4f33-b52c-2839556c814b" providerId="ADAL" clId="{BC67783A-577E-4490-9C6A-BDE0019BFB47}" dt="2025-02-21T13:38:55.171" v="940" actId="14861"/>
          <ac:picMkLst>
            <pc:docMk/>
            <pc:sldMk cId="2374913443" sldId="263"/>
            <ac:picMk id="4" creationId="{C43D374B-6C9C-F777-0BE3-A716EC8292B0}"/>
          </ac:picMkLst>
        </pc:picChg>
      </pc:sldChg>
      <pc:sldChg chg="addSp delSp modSp add mod modNotesTx">
        <pc:chgData name="Richardson, Ken" userId="78b2ebce-c9aa-4f33-b52c-2839556c814b" providerId="ADAL" clId="{BC67783A-577E-4490-9C6A-BDE0019BFB47}" dt="2025-02-21T17:25:33.888" v="5682" actId="20577"/>
        <pc:sldMkLst>
          <pc:docMk/>
          <pc:sldMk cId="4026792927" sldId="264"/>
        </pc:sldMkLst>
        <pc:spChg chg="add del mod">
          <ac:chgData name="Richardson, Ken" userId="78b2ebce-c9aa-4f33-b52c-2839556c814b" providerId="ADAL" clId="{BC67783A-577E-4490-9C6A-BDE0019BFB47}" dt="2025-02-21T13:42:33.142" v="947" actId="478"/>
          <ac:spMkLst>
            <pc:docMk/>
            <pc:sldMk cId="4026792927" sldId="264"/>
            <ac:spMk id="2" creationId="{C6BB01CD-FAEF-B273-5BA8-B65C3DB05DAD}"/>
          </ac:spMkLst>
        </pc:spChg>
        <pc:spChg chg="del">
          <ac:chgData name="Richardson, Ken" userId="78b2ebce-c9aa-4f33-b52c-2839556c814b" providerId="ADAL" clId="{BC67783A-577E-4490-9C6A-BDE0019BFB47}" dt="2025-02-21T13:39:13.809" v="943" actId="478"/>
          <ac:spMkLst>
            <pc:docMk/>
            <pc:sldMk cId="4026792927" sldId="264"/>
            <ac:spMk id="7" creationId="{3BD97D94-7AA3-8E3A-C3B9-A77F7B56E278}"/>
          </ac:spMkLst>
        </pc:spChg>
        <pc:spChg chg="del">
          <ac:chgData name="Richardson, Ken" userId="78b2ebce-c9aa-4f33-b52c-2839556c814b" providerId="ADAL" clId="{BC67783A-577E-4490-9C6A-BDE0019BFB47}" dt="2025-02-21T13:39:18.144" v="944" actId="478"/>
          <ac:spMkLst>
            <pc:docMk/>
            <pc:sldMk cId="4026792927" sldId="264"/>
            <ac:spMk id="8" creationId="{6374165E-F098-CE47-A9ED-E3A52E171DBA}"/>
          </ac:spMkLst>
        </pc:spChg>
        <pc:graphicFrameChg chg="add mod modGraphic">
          <ac:chgData name="Richardson, Ken" userId="78b2ebce-c9aa-4f33-b52c-2839556c814b" providerId="ADAL" clId="{BC67783A-577E-4490-9C6A-BDE0019BFB47}" dt="2025-02-21T15:06:30.464" v="1979" actId="207"/>
          <ac:graphicFrameMkLst>
            <pc:docMk/>
            <pc:sldMk cId="4026792927" sldId="264"/>
            <ac:graphicFrameMk id="9" creationId="{D21F6AE2-CC10-45A1-6B17-F55AFFD1D16F}"/>
          </ac:graphicFrameMkLst>
        </pc:graphicFrameChg>
        <pc:picChg chg="del">
          <ac:chgData name="Richardson, Ken" userId="78b2ebce-c9aa-4f33-b52c-2839556c814b" providerId="ADAL" clId="{BC67783A-577E-4490-9C6A-BDE0019BFB47}" dt="2025-02-21T13:39:11.759" v="942" actId="478"/>
          <ac:picMkLst>
            <pc:docMk/>
            <pc:sldMk cId="4026792927" sldId="264"/>
            <ac:picMk id="4" creationId="{636DCAE7-901C-A75D-EA1A-3577123279AD}"/>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E2E323-6DC7-42BB-8115-D0174F58D8D0}" type="doc">
      <dgm:prSet loTypeId="urn:microsoft.com/office/officeart/2005/8/layout/lProcess2" loCatId="list" qsTypeId="urn:microsoft.com/office/officeart/2005/8/quickstyle/simple2" qsCatId="simple" csTypeId="urn:microsoft.com/office/officeart/2005/8/colors/accent1_4" csCatId="accent1" phldr="1"/>
      <dgm:spPr/>
      <dgm:t>
        <a:bodyPr/>
        <a:lstStyle/>
        <a:p>
          <a:endParaRPr lang="en-US"/>
        </a:p>
      </dgm:t>
    </dgm:pt>
    <dgm:pt modelId="{A7800426-0463-4632-AC94-B67C9AD35795}">
      <dgm:prSet phldrT="[Text]" custT="1"/>
      <dgm:spPr>
        <a:solidFill>
          <a:schemeClr val="tx2">
            <a:lumMod val="10000"/>
            <a:lumOff val="90000"/>
            <a:alpha val="50000"/>
          </a:schemeClr>
        </a:solidFill>
        <a:ln>
          <a:solidFill>
            <a:schemeClr val="bg1"/>
          </a:solidFill>
        </a:ln>
        <a:effectLst>
          <a:outerShdw blurRad="50800" dist="38100" dir="2700000" algn="tl" rotWithShape="0">
            <a:prstClr val="black">
              <a:alpha val="40000"/>
            </a:prstClr>
          </a:outerShdw>
        </a:effectLst>
      </dgm:spPr>
      <dgm:t>
        <a:bodyPr/>
        <a:lstStyle/>
        <a:p>
          <a:r>
            <a:rPr lang="en-US" sz="2400" b="0" u="none" cap="none" spc="0" dirty="0">
              <a:ln w="0"/>
              <a:solidFill>
                <a:schemeClr val="tx2">
                  <a:lumMod val="90000"/>
                  <a:lumOff val="10000"/>
                </a:schemeClr>
              </a:solidFill>
              <a:effectLst>
                <a:outerShdw blurRad="38100" dist="19050" dir="2700000" algn="tl" rotWithShape="0">
                  <a:schemeClr val="dk1">
                    <a:alpha val="40000"/>
                  </a:schemeClr>
                </a:outerShdw>
              </a:effectLst>
            </a:rPr>
            <a:t>Current Rule</a:t>
          </a:r>
        </a:p>
        <a:p>
          <a:r>
            <a:rPr lang="en-US" sz="3600" b="1" cap="none" spc="0" dirty="0">
              <a:ln w="9525">
                <a:solidFill>
                  <a:schemeClr val="bg1"/>
                </a:solidFill>
                <a:prstDash val="solid"/>
              </a:ln>
              <a:solidFill>
                <a:schemeClr val="tx2">
                  <a:lumMod val="90000"/>
                  <a:lumOff val="10000"/>
                </a:schemeClr>
              </a:solidFill>
              <a:effectLst>
                <a:outerShdw blurRad="12700" dist="38100" dir="2700000" algn="tl" rotWithShape="0">
                  <a:schemeClr val="bg1">
                    <a:lumMod val="50000"/>
                  </a:schemeClr>
                </a:outerShdw>
              </a:effectLst>
            </a:rPr>
            <a:t>15A NCAC 07H.0309(b)</a:t>
          </a:r>
        </a:p>
      </dgm:t>
    </dgm:pt>
    <dgm:pt modelId="{7A2165EB-EBDC-474B-A9E0-A52D8C051AC6}" type="parTrans" cxnId="{0A67B349-D52E-41B8-806F-12AF8CA23D62}">
      <dgm:prSet/>
      <dgm:spPr/>
      <dgm:t>
        <a:bodyPr/>
        <a:lstStyle/>
        <a:p>
          <a:endParaRPr lang="en-US"/>
        </a:p>
      </dgm:t>
    </dgm:pt>
    <dgm:pt modelId="{5AE8301B-CF6A-4161-B6EB-5DA2503CC5C2}" type="sibTrans" cxnId="{0A67B349-D52E-41B8-806F-12AF8CA23D62}">
      <dgm:prSet/>
      <dgm:spPr/>
      <dgm:t>
        <a:bodyPr/>
        <a:lstStyle/>
        <a:p>
          <a:endParaRPr lang="en-US"/>
        </a:p>
      </dgm:t>
    </dgm:pt>
    <dgm:pt modelId="{93A06D08-8A0C-4322-89B0-9811A28FD449}">
      <dgm:prSet phldrT="[Text]" custT="1"/>
      <dgm:spPr>
        <a:solidFill>
          <a:srgbClr val="22678D"/>
        </a:solidFill>
      </dgm:spPr>
      <dgm:t>
        <a:bodyPr/>
        <a:lstStyle/>
        <a:p>
          <a:pPr>
            <a:buFont typeface="Arial" panose="020B0604020202020204" pitchFamily="34" charset="0"/>
            <a:buChar char="•"/>
          </a:pPr>
          <a:r>
            <a:rPr lang="en-US" sz="2400" dirty="0">
              <a:latin typeface="Times New Roman" panose="02020603050405020304" pitchFamily="18" charset="0"/>
              <a:ea typeface="Times New Roman" panose="02020603050405020304" pitchFamily="18" charset="0"/>
            </a:rPr>
            <a:t>L</a:t>
          </a:r>
          <a:r>
            <a:rPr lang="en-US" sz="2400" dirty="0">
              <a:effectLst/>
              <a:latin typeface="Times New Roman" panose="02020603050405020304" pitchFamily="18" charset="0"/>
              <a:ea typeface="Times New Roman" panose="02020603050405020304" pitchFamily="18" charset="0"/>
            </a:rPr>
            <a:t>ots </a:t>
          </a:r>
          <a:r>
            <a:rPr lang="en-US" sz="2400" b="0" u="sng" dirty="0">
              <a:solidFill>
                <a:srgbClr val="FFFF00"/>
              </a:solidFill>
              <a:latin typeface="Times New Roman" panose="02020603050405020304" pitchFamily="18" charset="0"/>
              <a:ea typeface="Times New Roman" panose="02020603050405020304" pitchFamily="18" charset="0"/>
            </a:rPr>
            <a:t>BEFORE</a:t>
          </a:r>
          <a:r>
            <a:rPr lang="en-US" sz="2400" dirty="0">
              <a:effectLst/>
              <a:latin typeface="Times New Roman" panose="02020603050405020304" pitchFamily="18" charset="0"/>
              <a:ea typeface="Times New Roman" panose="02020603050405020304" pitchFamily="18" charset="0"/>
            </a:rPr>
            <a:t> June 1, 1979</a:t>
          </a:r>
          <a:endParaRPr lang="en-US" sz="2400" dirty="0"/>
        </a:p>
      </dgm:t>
    </dgm:pt>
    <dgm:pt modelId="{57A0502C-BF1B-490A-9720-7D95C7E6E7F1}" type="parTrans" cxnId="{275AD116-2B09-4CC7-919A-3AE19F776566}">
      <dgm:prSet/>
      <dgm:spPr/>
      <dgm:t>
        <a:bodyPr/>
        <a:lstStyle/>
        <a:p>
          <a:endParaRPr lang="en-US"/>
        </a:p>
      </dgm:t>
    </dgm:pt>
    <dgm:pt modelId="{6754D1BE-6977-4BAB-A96D-DE9F93E30BE4}" type="sibTrans" cxnId="{275AD116-2B09-4CC7-919A-3AE19F776566}">
      <dgm:prSet/>
      <dgm:spPr/>
      <dgm:t>
        <a:bodyPr/>
        <a:lstStyle/>
        <a:p>
          <a:endParaRPr lang="en-US"/>
        </a:p>
      </dgm:t>
    </dgm:pt>
    <dgm:pt modelId="{66F0E32D-04B9-4014-B963-44E0E68935EC}">
      <dgm:prSet phldrT="[Text]" custT="1"/>
      <dgm:spPr>
        <a:solidFill>
          <a:schemeClr val="bg1">
            <a:lumMod val="75000"/>
            <a:alpha val="50000"/>
          </a:schemeClr>
        </a:solidFill>
        <a:ln>
          <a:solidFill>
            <a:srgbClr val="FFFF00"/>
          </a:solidFill>
        </a:ln>
        <a:effectLst>
          <a:outerShdw blurRad="50800" dist="38100" dir="2700000" algn="tl" rotWithShape="0">
            <a:prstClr val="black">
              <a:alpha val="40000"/>
            </a:prstClr>
          </a:outerShdw>
        </a:effectLst>
      </dgm:spPr>
      <dgm:t>
        <a:bodyPr/>
        <a:lstStyle/>
        <a:p>
          <a:r>
            <a:rPr lang="en-US" sz="2400" b="0" i="0" u="none" cap="none" spc="0" dirty="0">
              <a:ln w="0"/>
              <a:solidFill>
                <a:srgbClr val="FFFF00"/>
              </a:solidFill>
              <a:effectLst>
                <a:outerShdw blurRad="38100" dist="19050" dir="2700000" algn="tl" rotWithShape="0">
                  <a:schemeClr val="dk1">
                    <a:alpha val="40000"/>
                  </a:schemeClr>
                </a:outerShdw>
              </a:effectLst>
            </a:rPr>
            <a:t>Repealed Rule (08/1/2022)</a:t>
          </a:r>
        </a:p>
        <a:p>
          <a:r>
            <a:rPr lang="en-US" sz="3600" b="1" i="0" cap="none" spc="0" dirty="0">
              <a:ln w="9525">
                <a:solidFill>
                  <a:schemeClr val="bg1"/>
                </a:solidFill>
                <a:prstDash val="solid"/>
              </a:ln>
              <a:solidFill>
                <a:schemeClr val="tx2">
                  <a:lumMod val="90000"/>
                  <a:lumOff val="10000"/>
                </a:schemeClr>
              </a:solidFill>
              <a:effectLst>
                <a:outerShdw blurRad="12700" dist="38100" dir="2700000" algn="tl" rotWithShape="0">
                  <a:schemeClr val="bg1">
                    <a:lumMod val="50000"/>
                  </a:schemeClr>
                </a:outerShdw>
              </a:effectLst>
            </a:rPr>
            <a:t>15A NCAC 07H.0104</a:t>
          </a:r>
        </a:p>
      </dgm:t>
    </dgm:pt>
    <dgm:pt modelId="{1A9EBA7E-CED5-45C3-8C9A-65F3237C4D1C}" type="parTrans" cxnId="{E87D7F67-C396-486B-9138-DD79D591EB59}">
      <dgm:prSet/>
      <dgm:spPr/>
      <dgm:t>
        <a:bodyPr/>
        <a:lstStyle/>
        <a:p>
          <a:endParaRPr lang="en-US"/>
        </a:p>
      </dgm:t>
    </dgm:pt>
    <dgm:pt modelId="{94B438FE-786A-420F-9DC1-7E065203052B}" type="sibTrans" cxnId="{E87D7F67-C396-486B-9138-DD79D591EB59}">
      <dgm:prSet/>
      <dgm:spPr/>
      <dgm:t>
        <a:bodyPr/>
        <a:lstStyle/>
        <a:p>
          <a:endParaRPr lang="en-US"/>
        </a:p>
      </dgm:t>
    </dgm:pt>
    <dgm:pt modelId="{282D5279-8825-4026-BBCF-569FC7CE6FC8}">
      <dgm:prSet phldrT="[Text]" custT="1"/>
      <dgm:spPr>
        <a:solidFill>
          <a:schemeClr val="tx1">
            <a:lumMod val="65000"/>
            <a:lumOff val="35000"/>
          </a:schemeClr>
        </a:solidFill>
        <a:ln>
          <a:solidFill>
            <a:srgbClr val="FFFF00"/>
          </a:solidFill>
          <a:prstDash val="dash"/>
        </a:ln>
      </dgm:spPr>
      <dgm:t>
        <a:bodyPr/>
        <a:lstStyle/>
        <a:p>
          <a:pPr>
            <a:buFont typeface="Arial" panose="020B0604020202020204" pitchFamily="34" charset="0"/>
            <a:buChar char="•"/>
          </a:pPr>
          <a:r>
            <a:rPr lang="en-US" sz="2400" dirty="0">
              <a:latin typeface="Times New Roman" panose="02020603050405020304" pitchFamily="18" charset="0"/>
              <a:ea typeface="Times New Roman" panose="02020603050405020304" pitchFamily="18" charset="0"/>
            </a:rPr>
            <a:t>L</a:t>
          </a:r>
          <a:r>
            <a:rPr lang="en-US" sz="2400" dirty="0">
              <a:effectLst/>
              <a:latin typeface="Times New Roman" panose="02020603050405020304" pitchFamily="18" charset="0"/>
              <a:ea typeface="Times New Roman" panose="02020603050405020304" pitchFamily="18" charset="0"/>
            </a:rPr>
            <a:t>ots </a:t>
          </a:r>
          <a:r>
            <a:rPr lang="en-US" sz="2400" b="0" u="sng" dirty="0">
              <a:solidFill>
                <a:srgbClr val="FFFF00"/>
              </a:solidFill>
              <a:effectLst/>
              <a:latin typeface="Times New Roman" panose="02020603050405020304" pitchFamily="18" charset="0"/>
              <a:ea typeface="Times New Roman" panose="02020603050405020304" pitchFamily="18" charset="0"/>
            </a:rPr>
            <a:t>ON-AFTER</a:t>
          </a:r>
          <a:r>
            <a:rPr lang="en-US" sz="2400" b="1" u="none" dirty="0">
              <a:solidFill>
                <a:srgbClr val="FFFF00"/>
              </a:solidFill>
              <a:effectLst/>
              <a:latin typeface="Times New Roman" panose="02020603050405020304" pitchFamily="18" charset="0"/>
              <a:ea typeface="Times New Roman" panose="02020603050405020304" pitchFamily="18" charset="0"/>
            </a:rPr>
            <a:t> </a:t>
          </a:r>
          <a:r>
            <a:rPr lang="en-US" sz="2400" u="none" dirty="0">
              <a:effectLst/>
              <a:latin typeface="Times New Roman" panose="02020603050405020304" pitchFamily="18" charset="0"/>
              <a:ea typeface="Times New Roman" panose="02020603050405020304" pitchFamily="18" charset="0"/>
            </a:rPr>
            <a:t>June</a:t>
          </a:r>
          <a:r>
            <a:rPr lang="en-US" sz="2400" dirty="0">
              <a:effectLst/>
              <a:latin typeface="Times New Roman" panose="02020603050405020304" pitchFamily="18" charset="0"/>
              <a:ea typeface="Times New Roman" panose="02020603050405020304" pitchFamily="18" charset="0"/>
            </a:rPr>
            <a:t> 1, 1979</a:t>
          </a:r>
          <a:endParaRPr lang="en-US" sz="2400" dirty="0"/>
        </a:p>
      </dgm:t>
    </dgm:pt>
    <dgm:pt modelId="{F1C439B8-18E3-4337-83CC-1587A384E0D7}" type="parTrans" cxnId="{E65B3572-8A3A-4410-9039-2D6A4E4D0773}">
      <dgm:prSet/>
      <dgm:spPr/>
      <dgm:t>
        <a:bodyPr/>
        <a:lstStyle/>
        <a:p>
          <a:endParaRPr lang="en-US"/>
        </a:p>
      </dgm:t>
    </dgm:pt>
    <dgm:pt modelId="{0BDE5F2C-5583-43B2-8116-3D00DE809826}" type="sibTrans" cxnId="{E65B3572-8A3A-4410-9039-2D6A4E4D0773}">
      <dgm:prSet/>
      <dgm:spPr/>
      <dgm:t>
        <a:bodyPr/>
        <a:lstStyle/>
        <a:p>
          <a:endParaRPr lang="en-US"/>
        </a:p>
      </dgm:t>
    </dgm:pt>
    <dgm:pt modelId="{E45A3F07-A2A9-45A5-B089-F673FE2DF90A}">
      <dgm:prSet custT="1"/>
      <dgm:spPr/>
      <dgm:t>
        <a:bodyPr/>
        <a:lstStyle/>
        <a:p>
          <a:r>
            <a:rPr lang="en-US" sz="2400" dirty="0">
              <a:effectLst/>
              <a:latin typeface="Times New Roman" panose="02020603050405020304" pitchFamily="18" charset="0"/>
              <a:ea typeface="Times New Roman" panose="02020603050405020304" pitchFamily="18" charset="0"/>
            </a:rPr>
            <a:t>Setback 60 feet</a:t>
          </a:r>
        </a:p>
      </dgm:t>
    </dgm:pt>
    <dgm:pt modelId="{9E463B43-C124-4353-83D1-3F0357534587}" type="parTrans" cxnId="{F42F032B-D024-441E-B074-156C1214DCDC}">
      <dgm:prSet/>
      <dgm:spPr/>
      <dgm:t>
        <a:bodyPr/>
        <a:lstStyle/>
        <a:p>
          <a:endParaRPr lang="en-US"/>
        </a:p>
      </dgm:t>
    </dgm:pt>
    <dgm:pt modelId="{BACAE0DD-115E-45E2-BDD2-56EB869E1EE4}" type="sibTrans" cxnId="{F42F032B-D024-441E-B074-156C1214DCDC}">
      <dgm:prSet/>
      <dgm:spPr/>
      <dgm:t>
        <a:bodyPr/>
        <a:lstStyle/>
        <a:p>
          <a:endParaRPr lang="en-US"/>
        </a:p>
      </dgm:t>
    </dgm:pt>
    <dgm:pt modelId="{ACF8C239-FA0B-40E4-84D0-DCA42470F1A8}">
      <dgm:prSet custT="1"/>
      <dgm:spPr>
        <a:solidFill>
          <a:srgbClr val="22678D"/>
        </a:solidFill>
      </dgm:spPr>
      <dgm:t>
        <a:bodyPr/>
        <a:lstStyle/>
        <a:p>
          <a:r>
            <a:rPr lang="en-US" sz="2400" dirty="0">
              <a:latin typeface="Times New Roman" panose="02020603050405020304" pitchFamily="18" charset="0"/>
              <a:ea typeface="Times New Roman" panose="02020603050405020304" pitchFamily="18" charset="0"/>
            </a:rPr>
            <a:t>Behind toe of frontal dune</a:t>
          </a:r>
          <a:r>
            <a:rPr lang="en-US" sz="2400" dirty="0">
              <a:effectLst/>
              <a:latin typeface="Times New Roman" panose="02020603050405020304" pitchFamily="18" charset="0"/>
              <a:ea typeface="Times New Roman" panose="02020603050405020304" pitchFamily="18" charset="0"/>
            </a:rPr>
            <a:t> </a:t>
          </a:r>
        </a:p>
      </dgm:t>
    </dgm:pt>
    <dgm:pt modelId="{B0CF4C81-B562-44CB-98E2-FB027C3E2D4A}" type="parTrans" cxnId="{2871EC04-ACD1-4D01-B88C-6017AB6F9595}">
      <dgm:prSet/>
      <dgm:spPr/>
      <dgm:t>
        <a:bodyPr/>
        <a:lstStyle/>
        <a:p>
          <a:endParaRPr lang="en-US"/>
        </a:p>
      </dgm:t>
    </dgm:pt>
    <dgm:pt modelId="{A554736B-BA45-42C9-A0EA-A1EBB65D05AA}" type="sibTrans" cxnId="{2871EC04-ACD1-4D01-B88C-6017AB6F9595}">
      <dgm:prSet/>
      <dgm:spPr/>
      <dgm:t>
        <a:bodyPr/>
        <a:lstStyle/>
        <a:p>
          <a:endParaRPr lang="en-US"/>
        </a:p>
      </dgm:t>
    </dgm:pt>
    <dgm:pt modelId="{8BB67B8B-381C-426C-8ADB-2388B70BDB6D}">
      <dgm:prSet custT="1"/>
      <dgm:spPr>
        <a:solidFill>
          <a:srgbClr val="22678D"/>
        </a:solidFill>
      </dgm:spPr>
      <dgm:t>
        <a:bodyPr/>
        <a:lstStyle/>
        <a:p>
          <a:r>
            <a:rPr lang="en-US" sz="2400" dirty="0">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o greater than 2,000 </a:t>
          </a:r>
          <a:r>
            <a:rPr lang="en-US" sz="2400" dirty="0" err="1">
              <a:effectLst/>
              <a:latin typeface="Times New Roman" panose="02020603050405020304" pitchFamily="18" charset="0"/>
              <a:ea typeface="Times New Roman" panose="02020603050405020304" pitchFamily="18" charset="0"/>
            </a:rPr>
            <a:t>sqft</a:t>
          </a:r>
          <a:r>
            <a:rPr lang="en-US" sz="2400" dirty="0">
              <a:effectLst/>
              <a:latin typeface="Times New Roman" panose="02020603050405020304" pitchFamily="18" charset="0"/>
              <a:ea typeface="Times New Roman" panose="02020603050405020304" pitchFamily="18" charset="0"/>
            </a:rPr>
            <a:t>.</a:t>
          </a:r>
        </a:p>
      </dgm:t>
    </dgm:pt>
    <dgm:pt modelId="{22CC1B17-E889-4E63-BF24-EDF1388FE479}" type="parTrans" cxnId="{2D0AB6DA-B04B-4A3B-8326-E7FE88186E46}">
      <dgm:prSet/>
      <dgm:spPr/>
      <dgm:t>
        <a:bodyPr/>
        <a:lstStyle/>
        <a:p>
          <a:endParaRPr lang="en-US"/>
        </a:p>
      </dgm:t>
    </dgm:pt>
    <dgm:pt modelId="{27EE4374-ECC5-4180-BF55-7565B5ABACAB}" type="sibTrans" cxnId="{2D0AB6DA-B04B-4A3B-8326-E7FE88186E46}">
      <dgm:prSet/>
      <dgm:spPr/>
      <dgm:t>
        <a:bodyPr/>
        <a:lstStyle/>
        <a:p>
          <a:endParaRPr lang="en-US"/>
        </a:p>
      </dgm:t>
    </dgm:pt>
    <dgm:pt modelId="{7BB43D3F-06F9-4C6A-AF6A-ED5CC0F5F914}">
      <dgm:prSet custT="1"/>
      <dgm:spPr>
        <a:solidFill>
          <a:srgbClr val="22678D"/>
        </a:solidFill>
      </dgm:spPr>
      <dgm:t>
        <a:bodyPr/>
        <a:lstStyle/>
        <a:p>
          <a:r>
            <a:rPr lang="en-US" sz="2400" dirty="0">
              <a:latin typeface="Times New Roman" panose="02020603050405020304" pitchFamily="18" charset="0"/>
              <a:ea typeface="Times New Roman" panose="02020603050405020304" pitchFamily="18" charset="0"/>
            </a:rPr>
            <a:t>Footprint ≤ 1,000 </a:t>
          </a:r>
          <a:r>
            <a:rPr lang="en-US" sz="2400" dirty="0" err="1">
              <a:latin typeface="Times New Roman" panose="02020603050405020304" pitchFamily="18" charset="0"/>
              <a:ea typeface="Times New Roman" panose="02020603050405020304" pitchFamily="18" charset="0"/>
            </a:rPr>
            <a:t>sqft</a:t>
          </a:r>
          <a:r>
            <a:rPr lang="en-US" sz="2400"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dgm:t>
    </dgm:pt>
    <dgm:pt modelId="{327C0AD8-B34A-4340-8481-1825E4228784}" type="parTrans" cxnId="{F6557EB8-BD57-4978-990D-9C91F4D02038}">
      <dgm:prSet/>
      <dgm:spPr/>
      <dgm:t>
        <a:bodyPr/>
        <a:lstStyle/>
        <a:p>
          <a:endParaRPr lang="en-US"/>
        </a:p>
      </dgm:t>
    </dgm:pt>
    <dgm:pt modelId="{B70106C5-75B0-4A2D-91B7-EFB649368B89}" type="sibTrans" cxnId="{F6557EB8-BD57-4978-990D-9C91F4D02038}">
      <dgm:prSet/>
      <dgm:spPr/>
      <dgm:t>
        <a:bodyPr/>
        <a:lstStyle/>
        <a:p>
          <a:endParaRPr lang="en-US"/>
        </a:p>
      </dgm:t>
    </dgm:pt>
    <dgm:pt modelId="{DFD37B0C-358B-4B1E-B02A-13E06BC631B2}">
      <dgm:prSet custT="1"/>
      <dgm:spPr>
        <a:solidFill>
          <a:schemeClr val="tx1">
            <a:lumMod val="65000"/>
            <a:lumOff val="35000"/>
          </a:schemeClr>
        </a:solidFill>
        <a:ln>
          <a:solidFill>
            <a:srgbClr val="FFFF00"/>
          </a:solidFill>
          <a:prstDash val="dash"/>
        </a:ln>
      </dgm:spPr>
      <dgm:t>
        <a:bodyPr/>
        <a:lstStyle/>
        <a:p>
          <a:r>
            <a:rPr lang="en-US" sz="2400" dirty="0">
              <a:latin typeface="Times New Roman" panose="02020603050405020304" pitchFamily="18" charset="0"/>
              <a:ea typeface="Times New Roman" panose="02020603050405020304" pitchFamily="18" charset="0"/>
            </a:rPr>
            <a:t>Setback in place at time when the lot was created option</a:t>
          </a:r>
          <a:r>
            <a:rPr lang="en-US" sz="2400" dirty="0">
              <a:effectLst/>
              <a:latin typeface="Times New Roman" panose="02020603050405020304" pitchFamily="18" charset="0"/>
              <a:ea typeface="Times New Roman" panose="02020603050405020304" pitchFamily="18" charset="0"/>
            </a:rPr>
            <a:t> </a:t>
          </a:r>
        </a:p>
      </dgm:t>
    </dgm:pt>
    <dgm:pt modelId="{929A07BD-C1DA-4A90-A8DB-71F2A76F35C1}" type="parTrans" cxnId="{B619590C-793A-485E-9978-61514B17E76D}">
      <dgm:prSet/>
      <dgm:spPr/>
      <dgm:t>
        <a:bodyPr/>
        <a:lstStyle/>
        <a:p>
          <a:endParaRPr lang="en-US"/>
        </a:p>
      </dgm:t>
    </dgm:pt>
    <dgm:pt modelId="{81B414CD-B8F4-4AC2-8DB5-5E973F01DCF8}" type="sibTrans" cxnId="{B619590C-793A-485E-9978-61514B17E76D}">
      <dgm:prSet/>
      <dgm:spPr/>
      <dgm:t>
        <a:bodyPr/>
        <a:lstStyle/>
        <a:p>
          <a:endParaRPr lang="en-US"/>
        </a:p>
      </dgm:t>
    </dgm:pt>
    <dgm:pt modelId="{FCC948D8-B0A1-4F14-B7C8-1DC04F9BAE5B}">
      <dgm:prSet custT="1"/>
      <dgm:spPr>
        <a:solidFill>
          <a:schemeClr val="tx1">
            <a:lumMod val="65000"/>
            <a:lumOff val="35000"/>
          </a:schemeClr>
        </a:solidFill>
        <a:ln>
          <a:solidFill>
            <a:srgbClr val="FFFF00"/>
          </a:solidFill>
          <a:prstDash val="dash"/>
        </a:ln>
      </dgm:spPr>
      <dgm:t>
        <a:bodyPr/>
        <a:lstStyle/>
        <a:p>
          <a:r>
            <a:rPr lang="en-US" sz="2400" dirty="0">
              <a:latin typeface="Times New Roman" panose="02020603050405020304" pitchFamily="18" charset="0"/>
              <a:ea typeface="Times New Roman" panose="02020603050405020304" pitchFamily="18" charset="0"/>
            </a:rPr>
            <a:t>N</a:t>
          </a:r>
          <a:r>
            <a:rPr lang="en-US" sz="2400" dirty="0">
              <a:effectLst/>
              <a:latin typeface="Times New Roman" panose="02020603050405020304" pitchFamily="18" charset="0"/>
              <a:ea typeface="Times New Roman" panose="02020603050405020304" pitchFamily="18" charset="0"/>
            </a:rPr>
            <a:t>o greater than 2,000 </a:t>
          </a:r>
          <a:r>
            <a:rPr lang="en-US" sz="2400" dirty="0" err="1">
              <a:effectLst/>
              <a:latin typeface="Times New Roman" panose="02020603050405020304" pitchFamily="18" charset="0"/>
              <a:ea typeface="Times New Roman" panose="02020603050405020304" pitchFamily="18" charset="0"/>
            </a:rPr>
            <a:t>sqft</a:t>
          </a:r>
          <a:r>
            <a:rPr lang="en-US" sz="2400" dirty="0">
              <a:effectLst/>
              <a:latin typeface="Times New Roman" panose="02020603050405020304" pitchFamily="18" charset="0"/>
              <a:ea typeface="Times New Roman" panose="02020603050405020304" pitchFamily="18" charset="0"/>
            </a:rPr>
            <a:t>.</a:t>
          </a:r>
        </a:p>
      </dgm:t>
    </dgm:pt>
    <dgm:pt modelId="{97AD0424-87A3-4CB7-802E-981AB3A827E8}" type="parTrans" cxnId="{1E7C89A0-D355-4221-A8BE-76BCC51225ED}">
      <dgm:prSet/>
      <dgm:spPr/>
      <dgm:t>
        <a:bodyPr/>
        <a:lstStyle/>
        <a:p>
          <a:endParaRPr lang="en-US"/>
        </a:p>
      </dgm:t>
    </dgm:pt>
    <dgm:pt modelId="{B5DC3340-D3D7-4D01-A6A9-0698133430E2}" type="sibTrans" cxnId="{1E7C89A0-D355-4221-A8BE-76BCC51225ED}">
      <dgm:prSet/>
      <dgm:spPr/>
      <dgm:t>
        <a:bodyPr/>
        <a:lstStyle/>
        <a:p>
          <a:endParaRPr lang="en-US"/>
        </a:p>
      </dgm:t>
    </dgm:pt>
    <dgm:pt modelId="{C4863180-974C-4472-AC39-DCCBB481E387}">
      <dgm:prSet custT="1"/>
      <dgm:spPr>
        <a:solidFill>
          <a:srgbClr val="22678D"/>
        </a:solidFill>
      </dgm:spPr>
      <dgm:t>
        <a:bodyPr/>
        <a:lstStyle/>
        <a:p>
          <a:r>
            <a:rPr lang="en-US" sz="2400" dirty="0">
              <a:effectLst/>
              <a:latin typeface="Times New Roman" panose="02020603050405020304" pitchFamily="18" charset="0"/>
              <a:ea typeface="Times New Roman" panose="02020603050405020304" pitchFamily="18" charset="0"/>
            </a:rPr>
            <a:t>Landward-most adjacent neighbor</a:t>
          </a:r>
        </a:p>
      </dgm:t>
    </dgm:pt>
    <dgm:pt modelId="{09A695BF-6BBC-4241-ACB9-9B75B1DB7771}" type="parTrans" cxnId="{3B96D9F5-B6CF-45AE-9EF2-218B430E5F93}">
      <dgm:prSet/>
      <dgm:spPr/>
      <dgm:t>
        <a:bodyPr/>
        <a:lstStyle/>
        <a:p>
          <a:endParaRPr lang="en-US"/>
        </a:p>
      </dgm:t>
    </dgm:pt>
    <dgm:pt modelId="{FB80BBF8-5F6C-4E85-B235-97FF29DE8088}" type="sibTrans" cxnId="{3B96D9F5-B6CF-45AE-9EF2-218B430E5F93}">
      <dgm:prSet/>
      <dgm:spPr/>
      <dgm:t>
        <a:bodyPr/>
        <a:lstStyle/>
        <a:p>
          <a:endParaRPr lang="en-US"/>
        </a:p>
      </dgm:t>
    </dgm:pt>
    <dgm:pt modelId="{5A51E05F-22D2-4FDC-835B-B36C33BA277B}" type="pres">
      <dgm:prSet presAssocID="{A2E2E323-6DC7-42BB-8115-D0174F58D8D0}" presName="theList" presStyleCnt="0">
        <dgm:presLayoutVars>
          <dgm:dir/>
          <dgm:animLvl val="lvl"/>
          <dgm:resizeHandles val="exact"/>
        </dgm:presLayoutVars>
      </dgm:prSet>
      <dgm:spPr/>
    </dgm:pt>
    <dgm:pt modelId="{B00FA410-34FC-4465-901F-FC5EED95D2E7}" type="pres">
      <dgm:prSet presAssocID="{A7800426-0463-4632-AC94-B67C9AD35795}" presName="compNode" presStyleCnt="0"/>
      <dgm:spPr/>
    </dgm:pt>
    <dgm:pt modelId="{F37FA2ED-8669-4C28-A3C1-4B89D7775816}" type="pres">
      <dgm:prSet presAssocID="{A7800426-0463-4632-AC94-B67C9AD35795}" presName="aNode" presStyleLbl="bgShp" presStyleIdx="0" presStyleCnt="2" custLinFactNeighborX="64" custLinFactNeighborY="-4725"/>
      <dgm:spPr/>
    </dgm:pt>
    <dgm:pt modelId="{1E0B8478-668B-4160-91B9-D7CD77F33E66}" type="pres">
      <dgm:prSet presAssocID="{A7800426-0463-4632-AC94-B67C9AD35795}" presName="textNode" presStyleLbl="bgShp" presStyleIdx="0" presStyleCnt="2"/>
      <dgm:spPr/>
    </dgm:pt>
    <dgm:pt modelId="{5CE04FDB-59FF-4902-8193-46427411130C}" type="pres">
      <dgm:prSet presAssocID="{A7800426-0463-4632-AC94-B67C9AD35795}" presName="compChildNode" presStyleCnt="0"/>
      <dgm:spPr/>
    </dgm:pt>
    <dgm:pt modelId="{008EC11D-AF6E-446B-B247-9D9986540627}" type="pres">
      <dgm:prSet presAssocID="{A7800426-0463-4632-AC94-B67C9AD35795}" presName="theInnerList" presStyleCnt="0"/>
      <dgm:spPr/>
    </dgm:pt>
    <dgm:pt modelId="{6F8587A6-5179-4450-B706-A930D97B80E6}" type="pres">
      <dgm:prSet presAssocID="{93A06D08-8A0C-4322-89B0-9811A28FD449}" presName="childNode" presStyleLbl="node1" presStyleIdx="0" presStyleCnt="9">
        <dgm:presLayoutVars>
          <dgm:bulletEnabled val="1"/>
        </dgm:presLayoutVars>
      </dgm:prSet>
      <dgm:spPr/>
    </dgm:pt>
    <dgm:pt modelId="{048EAB78-6257-4058-AFCA-B589C10B2360}" type="pres">
      <dgm:prSet presAssocID="{93A06D08-8A0C-4322-89B0-9811A28FD449}" presName="aSpace2" presStyleCnt="0"/>
      <dgm:spPr/>
    </dgm:pt>
    <dgm:pt modelId="{309B95FC-C78F-44BA-A536-99AF80947CA3}" type="pres">
      <dgm:prSet presAssocID="{E45A3F07-A2A9-45A5-B089-F673FE2DF90A}" presName="childNode" presStyleLbl="node1" presStyleIdx="1" presStyleCnt="9">
        <dgm:presLayoutVars>
          <dgm:bulletEnabled val="1"/>
        </dgm:presLayoutVars>
      </dgm:prSet>
      <dgm:spPr/>
    </dgm:pt>
    <dgm:pt modelId="{0F7420C0-385A-4582-8164-2F4802A4DC0E}" type="pres">
      <dgm:prSet presAssocID="{E45A3F07-A2A9-45A5-B089-F673FE2DF90A}" presName="aSpace2" presStyleCnt="0"/>
      <dgm:spPr/>
    </dgm:pt>
    <dgm:pt modelId="{451DD655-599B-4892-AB0B-B34D28A59E78}" type="pres">
      <dgm:prSet presAssocID="{ACF8C239-FA0B-40E4-84D0-DCA42470F1A8}" presName="childNode" presStyleLbl="node1" presStyleIdx="2" presStyleCnt="9">
        <dgm:presLayoutVars>
          <dgm:bulletEnabled val="1"/>
        </dgm:presLayoutVars>
      </dgm:prSet>
      <dgm:spPr/>
    </dgm:pt>
    <dgm:pt modelId="{E9CB4F96-4052-4C91-B954-DD114A42C3AB}" type="pres">
      <dgm:prSet presAssocID="{ACF8C239-FA0B-40E4-84D0-DCA42470F1A8}" presName="aSpace2" presStyleCnt="0"/>
      <dgm:spPr/>
    </dgm:pt>
    <dgm:pt modelId="{ABFA6139-110C-415B-AD05-C89D864EFA25}" type="pres">
      <dgm:prSet presAssocID="{8BB67B8B-381C-426C-8ADB-2388B70BDB6D}" presName="childNode" presStyleLbl="node1" presStyleIdx="3" presStyleCnt="9">
        <dgm:presLayoutVars>
          <dgm:bulletEnabled val="1"/>
        </dgm:presLayoutVars>
      </dgm:prSet>
      <dgm:spPr/>
    </dgm:pt>
    <dgm:pt modelId="{218CE4F8-5C5E-4B7A-8173-845E3FA370DB}" type="pres">
      <dgm:prSet presAssocID="{8BB67B8B-381C-426C-8ADB-2388B70BDB6D}" presName="aSpace2" presStyleCnt="0"/>
      <dgm:spPr/>
    </dgm:pt>
    <dgm:pt modelId="{684D8C03-7F8A-4C70-9DC1-579569515D4E}" type="pres">
      <dgm:prSet presAssocID="{7BB43D3F-06F9-4C6A-AF6A-ED5CC0F5F914}" presName="childNode" presStyleLbl="node1" presStyleIdx="4" presStyleCnt="9">
        <dgm:presLayoutVars>
          <dgm:bulletEnabled val="1"/>
        </dgm:presLayoutVars>
      </dgm:prSet>
      <dgm:spPr/>
    </dgm:pt>
    <dgm:pt modelId="{C6C9CBE7-5F2E-4971-8494-30FCFD80A7A8}" type="pres">
      <dgm:prSet presAssocID="{7BB43D3F-06F9-4C6A-AF6A-ED5CC0F5F914}" presName="aSpace2" presStyleCnt="0"/>
      <dgm:spPr/>
    </dgm:pt>
    <dgm:pt modelId="{0FC365DB-7061-45E6-97B4-7CE5240C3659}" type="pres">
      <dgm:prSet presAssocID="{C4863180-974C-4472-AC39-DCCBB481E387}" presName="childNode" presStyleLbl="node1" presStyleIdx="5" presStyleCnt="9">
        <dgm:presLayoutVars>
          <dgm:bulletEnabled val="1"/>
        </dgm:presLayoutVars>
      </dgm:prSet>
      <dgm:spPr/>
    </dgm:pt>
    <dgm:pt modelId="{FB591E60-A92F-445C-8831-448664B6DBAB}" type="pres">
      <dgm:prSet presAssocID="{A7800426-0463-4632-AC94-B67C9AD35795}" presName="aSpace" presStyleCnt="0"/>
      <dgm:spPr/>
    </dgm:pt>
    <dgm:pt modelId="{6E341203-149D-4865-BD95-0AC7223357B9}" type="pres">
      <dgm:prSet presAssocID="{66F0E32D-04B9-4014-B963-44E0E68935EC}" presName="compNode" presStyleCnt="0"/>
      <dgm:spPr/>
    </dgm:pt>
    <dgm:pt modelId="{A7F6F138-5D3E-471C-91E3-D1FDBDCCEE5B}" type="pres">
      <dgm:prSet presAssocID="{66F0E32D-04B9-4014-B963-44E0E68935EC}" presName="aNode" presStyleLbl="bgShp" presStyleIdx="1" presStyleCnt="2" custLinFactNeighborX="1677" custLinFactNeighborY="-7087"/>
      <dgm:spPr/>
    </dgm:pt>
    <dgm:pt modelId="{5B2BC26E-5830-42A7-A3BA-E78E7617869E}" type="pres">
      <dgm:prSet presAssocID="{66F0E32D-04B9-4014-B963-44E0E68935EC}" presName="textNode" presStyleLbl="bgShp" presStyleIdx="1" presStyleCnt="2"/>
      <dgm:spPr/>
    </dgm:pt>
    <dgm:pt modelId="{70F23F09-7DF5-41BC-BDE7-565454E11C4F}" type="pres">
      <dgm:prSet presAssocID="{66F0E32D-04B9-4014-B963-44E0E68935EC}" presName="compChildNode" presStyleCnt="0"/>
      <dgm:spPr/>
    </dgm:pt>
    <dgm:pt modelId="{A5CFAFB2-0845-42CB-B4EA-74A8E1CE5594}" type="pres">
      <dgm:prSet presAssocID="{66F0E32D-04B9-4014-B963-44E0E68935EC}" presName="theInnerList" presStyleCnt="0"/>
      <dgm:spPr/>
    </dgm:pt>
    <dgm:pt modelId="{62CBF483-B56E-424A-B4BE-D5B0B0EBACE9}" type="pres">
      <dgm:prSet presAssocID="{282D5279-8825-4026-BBCF-569FC7CE6FC8}" presName="childNode" presStyleLbl="node1" presStyleIdx="6" presStyleCnt="9" custScaleY="56618">
        <dgm:presLayoutVars>
          <dgm:bulletEnabled val="1"/>
        </dgm:presLayoutVars>
      </dgm:prSet>
      <dgm:spPr/>
    </dgm:pt>
    <dgm:pt modelId="{EE72DD30-0FED-47C3-93B4-B338B1B1356A}" type="pres">
      <dgm:prSet presAssocID="{282D5279-8825-4026-BBCF-569FC7CE6FC8}" presName="aSpace2" presStyleCnt="0"/>
      <dgm:spPr/>
    </dgm:pt>
    <dgm:pt modelId="{EB377502-AFE4-44A8-AB6B-53F2C5CC72B3}" type="pres">
      <dgm:prSet presAssocID="{DFD37B0C-358B-4B1E-B02A-13E06BC631B2}" presName="childNode" presStyleLbl="node1" presStyleIdx="7" presStyleCnt="9" custScaleY="57800">
        <dgm:presLayoutVars>
          <dgm:bulletEnabled val="1"/>
        </dgm:presLayoutVars>
      </dgm:prSet>
      <dgm:spPr/>
    </dgm:pt>
    <dgm:pt modelId="{C5D59FFD-6E8F-44D1-AF8E-6DC44B75BCBA}" type="pres">
      <dgm:prSet presAssocID="{DFD37B0C-358B-4B1E-B02A-13E06BC631B2}" presName="aSpace2" presStyleCnt="0"/>
      <dgm:spPr/>
    </dgm:pt>
    <dgm:pt modelId="{9BC82E12-3270-456E-99A1-092BC43C9EB1}" type="pres">
      <dgm:prSet presAssocID="{FCC948D8-B0A1-4F14-B7C8-1DC04F9BAE5B}" presName="childNode" presStyleLbl="node1" presStyleIdx="8" presStyleCnt="9" custScaleY="52066">
        <dgm:presLayoutVars>
          <dgm:bulletEnabled val="1"/>
        </dgm:presLayoutVars>
      </dgm:prSet>
      <dgm:spPr/>
    </dgm:pt>
  </dgm:ptLst>
  <dgm:cxnLst>
    <dgm:cxn modelId="{2871EC04-ACD1-4D01-B88C-6017AB6F9595}" srcId="{A7800426-0463-4632-AC94-B67C9AD35795}" destId="{ACF8C239-FA0B-40E4-84D0-DCA42470F1A8}" srcOrd="2" destOrd="0" parTransId="{B0CF4C81-B562-44CB-98E2-FB027C3E2D4A}" sibTransId="{A554736B-BA45-42C9-A0EA-A1EBB65D05AA}"/>
    <dgm:cxn modelId="{B619590C-793A-485E-9978-61514B17E76D}" srcId="{66F0E32D-04B9-4014-B963-44E0E68935EC}" destId="{DFD37B0C-358B-4B1E-B02A-13E06BC631B2}" srcOrd="1" destOrd="0" parTransId="{929A07BD-C1DA-4A90-A8DB-71F2A76F35C1}" sibTransId="{81B414CD-B8F4-4AC2-8DB5-5E973F01DCF8}"/>
    <dgm:cxn modelId="{275AD116-2B09-4CC7-919A-3AE19F776566}" srcId="{A7800426-0463-4632-AC94-B67C9AD35795}" destId="{93A06D08-8A0C-4322-89B0-9811A28FD449}" srcOrd="0" destOrd="0" parTransId="{57A0502C-BF1B-490A-9720-7D95C7E6E7F1}" sibTransId="{6754D1BE-6977-4BAB-A96D-DE9F93E30BE4}"/>
    <dgm:cxn modelId="{F42F032B-D024-441E-B074-156C1214DCDC}" srcId="{A7800426-0463-4632-AC94-B67C9AD35795}" destId="{E45A3F07-A2A9-45A5-B089-F673FE2DF90A}" srcOrd="1" destOrd="0" parTransId="{9E463B43-C124-4353-83D1-3F0357534587}" sibTransId="{BACAE0DD-115E-45E2-BDD2-56EB869E1EE4}"/>
    <dgm:cxn modelId="{480B3130-C868-4D96-BA48-738B4CA2F352}" type="presOf" srcId="{93A06D08-8A0C-4322-89B0-9811A28FD449}" destId="{6F8587A6-5179-4450-B706-A930D97B80E6}" srcOrd="0" destOrd="0" presId="urn:microsoft.com/office/officeart/2005/8/layout/lProcess2"/>
    <dgm:cxn modelId="{4FB8F53A-3788-4C08-B2FC-3968CA022DB9}" type="presOf" srcId="{7BB43D3F-06F9-4C6A-AF6A-ED5CC0F5F914}" destId="{684D8C03-7F8A-4C70-9DC1-579569515D4E}" srcOrd="0" destOrd="0" presId="urn:microsoft.com/office/officeart/2005/8/layout/lProcess2"/>
    <dgm:cxn modelId="{0134263E-8305-4949-B105-D5AB3E456EE9}" type="presOf" srcId="{A7800426-0463-4632-AC94-B67C9AD35795}" destId="{F37FA2ED-8669-4C28-A3C1-4B89D7775816}" srcOrd="0" destOrd="0" presId="urn:microsoft.com/office/officeart/2005/8/layout/lProcess2"/>
    <dgm:cxn modelId="{651DBF43-34E1-437D-87E6-30A03D165E11}" type="presOf" srcId="{A2E2E323-6DC7-42BB-8115-D0174F58D8D0}" destId="{5A51E05F-22D2-4FDC-835B-B36C33BA277B}" srcOrd="0" destOrd="0" presId="urn:microsoft.com/office/officeart/2005/8/layout/lProcess2"/>
    <dgm:cxn modelId="{EAE21545-34C2-4077-8B06-BD506514AB8D}" type="presOf" srcId="{66F0E32D-04B9-4014-B963-44E0E68935EC}" destId="{5B2BC26E-5830-42A7-A3BA-E78E7617869E}" srcOrd="1" destOrd="0" presId="urn:microsoft.com/office/officeart/2005/8/layout/lProcess2"/>
    <dgm:cxn modelId="{9C187465-9051-4A55-8151-9ECE62014CA9}" type="presOf" srcId="{8BB67B8B-381C-426C-8ADB-2388B70BDB6D}" destId="{ABFA6139-110C-415B-AD05-C89D864EFA25}" srcOrd="0" destOrd="0" presId="urn:microsoft.com/office/officeart/2005/8/layout/lProcess2"/>
    <dgm:cxn modelId="{E87D7F67-C396-486B-9138-DD79D591EB59}" srcId="{A2E2E323-6DC7-42BB-8115-D0174F58D8D0}" destId="{66F0E32D-04B9-4014-B963-44E0E68935EC}" srcOrd="1" destOrd="0" parTransId="{1A9EBA7E-CED5-45C3-8C9A-65F3237C4D1C}" sibTransId="{94B438FE-786A-420F-9DC1-7E065203052B}"/>
    <dgm:cxn modelId="{0A67B349-D52E-41B8-806F-12AF8CA23D62}" srcId="{A2E2E323-6DC7-42BB-8115-D0174F58D8D0}" destId="{A7800426-0463-4632-AC94-B67C9AD35795}" srcOrd="0" destOrd="0" parTransId="{7A2165EB-EBDC-474B-A9E0-A52D8C051AC6}" sibTransId="{5AE8301B-CF6A-4161-B6EB-5DA2503CC5C2}"/>
    <dgm:cxn modelId="{E65B3572-8A3A-4410-9039-2D6A4E4D0773}" srcId="{66F0E32D-04B9-4014-B963-44E0E68935EC}" destId="{282D5279-8825-4026-BBCF-569FC7CE6FC8}" srcOrd="0" destOrd="0" parTransId="{F1C439B8-18E3-4337-83CC-1587A384E0D7}" sibTransId="{0BDE5F2C-5583-43B2-8116-3D00DE809826}"/>
    <dgm:cxn modelId="{70E4FD7D-7ED1-4FD5-8C86-939B8AE17E33}" type="presOf" srcId="{FCC948D8-B0A1-4F14-B7C8-1DC04F9BAE5B}" destId="{9BC82E12-3270-456E-99A1-092BC43C9EB1}" srcOrd="0" destOrd="0" presId="urn:microsoft.com/office/officeart/2005/8/layout/lProcess2"/>
    <dgm:cxn modelId="{427DE594-C87D-483E-8B76-9BECE2E922C3}" type="presOf" srcId="{66F0E32D-04B9-4014-B963-44E0E68935EC}" destId="{A7F6F138-5D3E-471C-91E3-D1FDBDCCEE5B}" srcOrd="0" destOrd="0" presId="urn:microsoft.com/office/officeart/2005/8/layout/lProcess2"/>
    <dgm:cxn modelId="{F1E4F59B-DD89-4D2B-90BC-AD8932EAB47A}" type="presOf" srcId="{ACF8C239-FA0B-40E4-84D0-DCA42470F1A8}" destId="{451DD655-599B-4892-AB0B-B34D28A59E78}" srcOrd="0" destOrd="0" presId="urn:microsoft.com/office/officeart/2005/8/layout/lProcess2"/>
    <dgm:cxn modelId="{1E7C89A0-D355-4221-A8BE-76BCC51225ED}" srcId="{66F0E32D-04B9-4014-B963-44E0E68935EC}" destId="{FCC948D8-B0A1-4F14-B7C8-1DC04F9BAE5B}" srcOrd="2" destOrd="0" parTransId="{97AD0424-87A3-4CB7-802E-981AB3A827E8}" sibTransId="{B5DC3340-D3D7-4D01-A6A9-0698133430E2}"/>
    <dgm:cxn modelId="{0CB057B3-8E70-40F4-AC86-B8E68CEC071A}" type="presOf" srcId="{282D5279-8825-4026-BBCF-569FC7CE6FC8}" destId="{62CBF483-B56E-424A-B4BE-D5B0B0EBACE9}" srcOrd="0" destOrd="0" presId="urn:microsoft.com/office/officeart/2005/8/layout/lProcess2"/>
    <dgm:cxn modelId="{F6557EB8-BD57-4978-990D-9C91F4D02038}" srcId="{A7800426-0463-4632-AC94-B67C9AD35795}" destId="{7BB43D3F-06F9-4C6A-AF6A-ED5CC0F5F914}" srcOrd="4" destOrd="0" parTransId="{327C0AD8-B34A-4340-8481-1825E4228784}" sibTransId="{B70106C5-75B0-4A2D-91B7-EFB649368B89}"/>
    <dgm:cxn modelId="{A05195C1-F383-4053-8717-3575B6F91954}" type="presOf" srcId="{DFD37B0C-358B-4B1E-B02A-13E06BC631B2}" destId="{EB377502-AFE4-44A8-AB6B-53F2C5CC72B3}" srcOrd="0" destOrd="0" presId="urn:microsoft.com/office/officeart/2005/8/layout/lProcess2"/>
    <dgm:cxn modelId="{47F44ECF-FC4B-4C2F-8C15-E0D34B7D6774}" type="presOf" srcId="{E45A3F07-A2A9-45A5-B089-F673FE2DF90A}" destId="{309B95FC-C78F-44BA-A536-99AF80947CA3}" srcOrd="0" destOrd="0" presId="urn:microsoft.com/office/officeart/2005/8/layout/lProcess2"/>
    <dgm:cxn modelId="{2D0AB6DA-B04B-4A3B-8326-E7FE88186E46}" srcId="{A7800426-0463-4632-AC94-B67C9AD35795}" destId="{8BB67B8B-381C-426C-8ADB-2388B70BDB6D}" srcOrd="3" destOrd="0" parTransId="{22CC1B17-E889-4E63-BF24-EDF1388FE479}" sibTransId="{27EE4374-ECC5-4180-BF55-7565B5ABACAB}"/>
    <dgm:cxn modelId="{F7B94EDC-7875-4B3C-91F8-6C9E76554594}" type="presOf" srcId="{A7800426-0463-4632-AC94-B67C9AD35795}" destId="{1E0B8478-668B-4160-91B9-D7CD77F33E66}" srcOrd="1" destOrd="0" presId="urn:microsoft.com/office/officeart/2005/8/layout/lProcess2"/>
    <dgm:cxn modelId="{BD950CEA-922D-48D9-ACB7-91F96311FC5B}" type="presOf" srcId="{C4863180-974C-4472-AC39-DCCBB481E387}" destId="{0FC365DB-7061-45E6-97B4-7CE5240C3659}" srcOrd="0" destOrd="0" presId="urn:microsoft.com/office/officeart/2005/8/layout/lProcess2"/>
    <dgm:cxn modelId="{3B96D9F5-B6CF-45AE-9EF2-218B430E5F93}" srcId="{A7800426-0463-4632-AC94-B67C9AD35795}" destId="{C4863180-974C-4472-AC39-DCCBB481E387}" srcOrd="5" destOrd="0" parTransId="{09A695BF-6BBC-4241-ACB9-9B75B1DB7771}" sibTransId="{FB80BBF8-5F6C-4E85-B235-97FF29DE8088}"/>
    <dgm:cxn modelId="{F4D4097D-54B2-4BC2-9582-D59FF2B88453}" type="presParOf" srcId="{5A51E05F-22D2-4FDC-835B-B36C33BA277B}" destId="{B00FA410-34FC-4465-901F-FC5EED95D2E7}" srcOrd="0" destOrd="0" presId="urn:microsoft.com/office/officeart/2005/8/layout/lProcess2"/>
    <dgm:cxn modelId="{002CB20C-C95A-44FE-90AE-EA15905A504C}" type="presParOf" srcId="{B00FA410-34FC-4465-901F-FC5EED95D2E7}" destId="{F37FA2ED-8669-4C28-A3C1-4B89D7775816}" srcOrd="0" destOrd="0" presId="urn:microsoft.com/office/officeart/2005/8/layout/lProcess2"/>
    <dgm:cxn modelId="{1BAC7617-C391-4FD0-B41D-57008B8AF745}" type="presParOf" srcId="{B00FA410-34FC-4465-901F-FC5EED95D2E7}" destId="{1E0B8478-668B-4160-91B9-D7CD77F33E66}" srcOrd="1" destOrd="0" presId="urn:microsoft.com/office/officeart/2005/8/layout/lProcess2"/>
    <dgm:cxn modelId="{0DE7217A-9EB3-4A90-AED3-74E03B401DA1}" type="presParOf" srcId="{B00FA410-34FC-4465-901F-FC5EED95D2E7}" destId="{5CE04FDB-59FF-4902-8193-46427411130C}" srcOrd="2" destOrd="0" presId="urn:microsoft.com/office/officeart/2005/8/layout/lProcess2"/>
    <dgm:cxn modelId="{DB307DFD-6174-4AA1-9A3F-0461A0046F9D}" type="presParOf" srcId="{5CE04FDB-59FF-4902-8193-46427411130C}" destId="{008EC11D-AF6E-446B-B247-9D9986540627}" srcOrd="0" destOrd="0" presId="urn:microsoft.com/office/officeart/2005/8/layout/lProcess2"/>
    <dgm:cxn modelId="{0025CD0B-4A25-47DA-B60B-3D0E1793C273}" type="presParOf" srcId="{008EC11D-AF6E-446B-B247-9D9986540627}" destId="{6F8587A6-5179-4450-B706-A930D97B80E6}" srcOrd="0" destOrd="0" presId="urn:microsoft.com/office/officeart/2005/8/layout/lProcess2"/>
    <dgm:cxn modelId="{059EADD0-B5FC-44CD-8CDD-8BF3D515193D}" type="presParOf" srcId="{008EC11D-AF6E-446B-B247-9D9986540627}" destId="{048EAB78-6257-4058-AFCA-B589C10B2360}" srcOrd="1" destOrd="0" presId="urn:microsoft.com/office/officeart/2005/8/layout/lProcess2"/>
    <dgm:cxn modelId="{3BAAA045-3DC7-49AE-880D-B2B6FFFF2BD8}" type="presParOf" srcId="{008EC11D-AF6E-446B-B247-9D9986540627}" destId="{309B95FC-C78F-44BA-A536-99AF80947CA3}" srcOrd="2" destOrd="0" presId="urn:microsoft.com/office/officeart/2005/8/layout/lProcess2"/>
    <dgm:cxn modelId="{1F831EB8-3C23-486B-8A44-D92E799DB7FB}" type="presParOf" srcId="{008EC11D-AF6E-446B-B247-9D9986540627}" destId="{0F7420C0-385A-4582-8164-2F4802A4DC0E}" srcOrd="3" destOrd="0" presId="urn:microsoft.com/office/officeart/2005/8/layout/lProcess2"/>
    <dgm:cxn modelId="{48ACD111-420F-488B-9DB7-32F3F37B5926}" type="presParOf" srcId="{008EC11D-AF6E-446B-B247-9D9986540627}" destId="{451DD655-599B-4892-AB0B-B34D28A59E78}" srcOrd="4" destOrd="0" presId="urn:microsoft.com/office/officeart/2005/8/layout/lProcess2"/>
    <dgm:cxn modelId="{BD020166-40DD-46BA-87EB-95103CA09194}" type="presParOf" srcId="{008EC11D-AF6E-446B-B247-9D9986540627}" destId="{E9CB4F96-4052-4C91-B954-DD114A42C3AB}" srcOrd="5" destOrd="0" presId="urn:microsoft.com/office/officeart/2005/8/layout/lProcess2"/>
    <dgm:cxn modelId="{B60C831F-0F0C-4FE3-9390-CD29C2EFB329}" type="presParOf" srcId="{008EC11D-AF6E-446B-B247-9D9986540627}" destId="{ABFA6139-110C-415B-AD05-C89D864EFA25}" srcOrd="6" destOrd="0" presId="urn:microsoft.com/office/officeart/2005/8/layout/lProcess2"/>
    <dgm:cxn modelId="{3A933FBD-CF20-4150-8DF4-00D3C3BD049C}" type="presParOf" srcId="{008EC11D-AF6E-446B-B247-9D9986540627}" destId="{218CE4F8-5C5E-4B7A-8173-845E3FA370DB}" srcOrd="7" destOrd="0" presId="urn:microsoft.com/office/officeart/2005/8/layout/lProcess2"/>
    <dgm:cxn modelId="{E65476C5-AAD3-4CE4-80E8-FF7D76A1192B}" type="presParOf" srcId="{008EC11D-AF6E-446B-B247-9D9986540627}" destId="{684D8C03-7F8A-4C70-9DC1-579569515D4E}" srcOrd="8" destOrd="0" presId="urn:microsoft.com/office/officeart/2005/8/layout/lProcess2"/>
    <dgm:cxn modelId="{39405973-1DE4-4B6C-A477-E6284A8CA8ED}" type="presParOf" srcId="{008EC11D-AF6E-446B-B247-9D9986540627}" destId="{C6C9CBE7-5F2E-4971-8494-30FCFD80A7A8}" srcOrd="9" destOrd="0" presId="urn:microsoft.com/office/officeart/2005/8/layout/lProcess2"/>
    <dgm:cxn modelId="{1A878CE7-B03D-4DD6-AC00-92A02C0450C5}" type="presParOf" srcId="{008EC11D-AF6E-446B-B247-9D9986540627}" destId="{0FC365DB-7061-45E6-97B4-7CE5240C3659}" srcOrd="10" destOrd="0" presId="urn:microsoft.com/office/officeart/2005/8/layout/lProcess2"/>
    <dgm:cxn modelId="{8186FC68-A589-4C72-B73F-B2E64BE58FCB}" type="presParOf" srcId="{5A51E05F-22D2-4FDC-835B-B36C33BA277B}" destId="{FB591E60-A92F-445C-8831-448664B6DBAB}" srcOrd="1" destOrd="0" presId="urn:microsoft.com/office/officeart/2005/8/layout/lProcess2"/>
    <dgm:cxn modelId="{8F9F95FF-D982-45F3-A16F-4E13D25ADD3B}" type="presParOf" srcId="{5A51E05F-22D2-4FDC-835B-B36C33BA277B}" destId="{6E341203-149D-4865-BD95-0AC7223357B9}" srcOrd="2" destOrd="0" presId="urn:microsoft.com/office/officeart/2005/8/layout/lProcess2"/>
    <dgm:cxn modelId="{FE0B9A6F-7CD4-48E8-927C-A449C4C66EC7}" type="presParOf" srcId="{6E341203-149D-4865-BD95-0AC7223357B9}" destId="{A7F6F138-5D3E-471C-91E3-D1FDBDCCEE5B}" srcOrd="0" destOrd="0" presId="urn:microsoft.com/office/officeart/2005/8/layout/lProcess2"/>
    <dgm:cxn modelId="{6A88ABBC-6717-4D27-B0DB-C24F19D9942D}" type="presParOf" srcId="{6E341203-149D-4865-BD95-0AC7223357B9}" destId="{5B2BC26E-5830-42A7-A3BA-E78E7617869E}" srcOrd="1" destOrd="0" presId="urn:microsoft.com/office/officeart/2005/8/layout/lProcess2"/>
    <dgm:cxn modelId="{58796048-108C-4308-BF45-46D3BAC264CF}" type="presParOf" srcId="{6E341203-149D-4865-BD95-0AC7223357B9}" destId="{70F23F09-7DF5-41BC-BDE7-565454E11C4F}" srcOrd="2" destOrd="0" presId="urn:microsoft.com/office/officeart/2005/8/layout/lProcess2"/>
    <dgm:cxn modelId="{D3D1F6B5-43AD-4759-B4DE-51B78D3289B1}" type="presParOf" srcId="{70F23F09-7DF5-41BC-BDE7-565454E11C4F}" destId="{A5CFAFB2-0845-42CB-B4EA-74A8E1CE5594}" srcOrd="0" destOrd="0" presId="urn:microsoft.com/office/officeart/2005/8/layout/lProcess2"/>
    <dgm:cxn modelId="{D9B5E403-63B3-4614-88A5-69DB2FF01C41}" type="presParOf" srcId="{A5CFAFB2-0845-42CB-B4EA-74A8E1CE5594}" destId="{62CBF483-B56E-424A-B4BE-D5B0B0EBACE9}" srcOrd="0" destOrd="0" presId="urn:microsoft.com/office/officeart/2005/8/layout/lProcess2"/>
    <dgm:cxn modelId="{D33B0F9A-73D1-4F1B-99AC-7B4217ACCDD3}" type="presParOf" srcId="{A5CFAFB2-0845-42CB-B4EA-74A8E1CE5594}" destId="{EE72DD30-0FED-47C3-93B4-B338B1B1356A}" srcOrd="1" destOrd="0" presId="urn:microsoft.com/office/officeart/2005/8/layout/lProcess2"/>
    <dgm:cxn modelId="{8D0E5AA5-30B6-48EE-9FE4-080A40B55AC3}" type="presParOf" srcId="{A5CFAFB2-0845-42CB-B4EA-74A8E1CE5594}" destId="{EB377502-AFE4-44A8-AB6B-53F2C5CC72B3}" srcOrd="2" destOrd="0" presId="urn:microsoft.com/office/officeart/2005/8/layout/lProcess2"/>
    <dgm:cxn modelId="{5958AC7A-DD52-4CBA-A5B4-BD53BD479F89}" type="presParOf" srcId="{A5CFAFB2-0845-42CB-B4EA-74A8E1CE5594}" destId="{C5D59FFD-6E8F-44D1-AF8E-6DC44B75BCBA}" srcOrd="3" destOrd="0" presId="urn:microsoft.com/office/officeart/2005/8/layout/lProcess2"/>
    <dgm:cxn modelId="{8F4D15E0-E5F6-44A6-8CCB-F79E89403324}" type="presParOf" srcId="{A5CFAFB2-0845-42CB-B4EA-74A8E1CE5594}" destId="{9BC82E12-3270-456E-99A1-092BC43C9EB1}" srcOrd="4"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8F25E2-A90B-4638-9EE3-07923537EF50}"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AAAA024C-A551-4198-B528-F973FE9F0202}">
      <dgm:prSet phldrT="[Text]" custT="1"/>
      <dgm:spPr>
        <a:solidFill>
          <a:srgbClr val="00B0F0"/>
        </a:solidFill>
      </dgm:spPr>
      <dgm:t>
        <a:bodyPr/>
        <a:lstStyle/>
        <a:p>
          <a:r>
            <a:rPr lang="en-US" sz="2000" dirty="0">
              <a:solidFill>
                <a:schemeClr val="bg1"/>
              </a:solidFill>
            </a:rPr>
            <a:t>CRC Approval</a:t>
          </a:r>
        </a:p>
      </dgm:t>
    </dgm:pt>
    <dgm:pt modelId="{65AD6840-ED0C-4E38-A1C6-C1C7F5FB6690}" type="parTrans" cxnId="{7E10F8BE-C5FD-466E-A421-7DFD0E9A8B51}">
      <dgm:prSet/>
      <dgm:spPr/>
      <dgm:t>
        <a:bodyPr/>
        <a:lstStyle/>
        <a:p>
          <a:endParaRPr lang="en-US" sz="2000"/>
        </a:p>
      </dgm:t>
    </dgm:pt>
    <dgm:pt modelId="{68F14E32-FF55-489F-B49A-A5C7FA57BC0E}" type="sibTrans" cxnId="{7E10F8BE-C5FD-466E-A421-7DFD0E9A8B51}">
      <dgm:prSet/>
      <dgm:spPr>
        <a:solidFill>
          <a:srgbClr val="22678D"/>
        </a:solidFill>
        <a:ln>
          <a:solidFill>
            <a:srgbClr val="87846F"/>
          </a:solidFill>
        </a:ln>
        <a:effectLst>
          <a:outerShdw blurRad="50800" dist="38100" dir="2700000" algn="tl" rotWithShape="0">
            <a:prstClr val="black">
              <a:alpha val="40000"/>
            </a:prstClr>
          </a:outerShdw>
        </a:effectLst>
      </dgm:spPr>
      <dgm:t>
        <a:bodyPr/>
        <a:lstStyle/>
        <a:p>
          <a:endParaRPr lang="en-US" sz="2000"/>
        </a:p>
      </dgm:t>
    </dgm:pt>
    <dgm:pt modelId="{D9DD892C-6658-4DD6-B472-B32E2AE8D54F}">
      <dgm:prSet phldrT="[Text]" custT="1"/>
      <dgm:spPr/>
      <dgm:t>
        <a:bodyPr/>
        <a:lstStyle/>
        <a:p>
          <a:r>
            <a:rPr lang="en-US" sz="2000" dirty="0"/>
            <a:t>Fiscal Analysis</a:t>
          </a:r>
        </a:p>
      </dgm:t>
    </dgm:pt>
    <dgm:pt modelId="{AA1DCD28-9DB6-4436-B562-21C940046A3E}" type="parTrans" cxnId="{8B702BE5-436E-411E-A5F5-D9E8ECBD4EC3}">
      <dgm:prSet/>
      <dgm:spPr/>
      <dgm:t>
        <a:bodyPr/>
        <a:lstStyle/>
        <a:p>
          <a:endParaRPr lang="en-US" sz="2000"/>
        </a:p>
      </dgm:t>
    </dgm:pt>
    <dgm:pt modelId="{84044A96-FF2F-4BED-BDEA-E5A394FD1C2B}" type="sibTrans" cxnId="{8B702BE5-436E-411E-A5F5-D9E8ECBD4EC3}">
      <dgm:prSet/>
      <dgm:spPr>
        <a:solidFill>
          <a:srgbClr val="22678D"/>
        </a:solidFill>
        <a:ln>
          <a:solidFill>
            <a:srgbClr val="87846F"/>
          </a:solidFill>
        </a:ln>
        <a:effectLst>
          <a:outerShdw blurRad="50800" dist="38100" dir="2700000" algn="tl" rotWithShape="0">
            <a:prstClr val="black">
              <a:alpha val="40000"/>
            </a:prstClr>
          </a:outerShdw>
        </a:effectLst>
      </dgm:spPr>
      <dgm:t>
        <a:bodyPr/>
        <a:lstStyle/>
        <a:p>
          <a:endParaRPr lang="en-US" sz="2000"/>
        </a:p>
      </dgm:t>
    </dgm:pt>
    <dgm:pt modelId="{D122CA9C-0044-4C65-BACA-B36667751328}">
      <dgm:prSet phldrT="[Text]" custT="1"/>
      <dgm:spPr/>
      <dgm:t>
        <a:bodyPr/>
        <a:lstStyle/>
        <a:p>
          <a:r>
            <a:rPr lang="en-US" sz="2000" dirty="0"/>
            <a:t>Public Hearing</a:t>
          </a:r>
        </a:p>
      </dgm:t>
    </dgm:pt>
    <dgm:pt modelId="{99BFC9C0-8B81-49A9-B4BC-359225464F66}" type="parTrans" cxnId="{08FC7C5D-7943-4B54-9013-B6894A8ECAA1}">
      <dgm:prSet/>
      <dgm:spPr/>
      <dgm:t>
        <a:bodyPr/>
        <a:lstStyle/>
        <a:p>
          <a:endParaRPr lang="en-US" sz="2000"/>
        </a:p>
      </dgm:t>
    </dgm:pt>
    <dgm:pt modelId="{32A87115-51B3-42C4-A9FF-AFE03A8FE6BC}" type="sibTrans" cxnId="{08FC7C5D-7943-4B54-9013-B6894A8ECAA1}">
      <dgm:prSet/>
      <dgm:spPr>
        <a:solidFill>
          <a:srgbClr val="22678D"/>
        </a:solidFill>
        <a:ln>
          <a:solidFill>
            <a:srgbClr val="87846F"/>
          </a:solidFill>
        </a:ln>
        <a:effectLst>
          <a:outerShdw blurRad="50800" dist="38100" dir="2700000" algn="tl" rotWithShape="0">
            <a:prstClr val="black">
              <a:alpha val="40000"/>
            </a:prstClr>
          </a:outerShdw>
        </a:effectLst>
      </dgm:spPr>
      <dgm:t>
        <a:bodyPr/>
        <a:lstStyle/>
        <a:p>
          <a:endParaRPr lang="en-US" sz="2000"/>
        </a:p>
      </dgm:t>
    </dgm:pt>
    <dgm:pt modelId="{827EBAF3-748E-4956-AD75-8135E7764C0A}">
      <dgm:prSet phldrT="[Text]" custT="1"/>
      <dgm:spPr/>
      <dgm:t>
        <a:bodyPr/>
        <a:lstStyle/>
        <a:p>
          <a:r>
            <a:rPr lang="en-US" sz="2000" dirty="0"/>
            <a:t>CRC Adoption</a:t>
          </a:r>
        </a:p>
      </dgm:t>
    </dgm:pt>
    <dgm:pt modelId="{779B2091-9963-4641-9060-7CBF01A40E08}" type="parTrans" cxnId="{B389CE34-13EF-4B07-AD2A-E2E96EF3EAA5}">
      <dgm:prSet/>
      <dgm:spPr/>
      <dgm:t>
        <a:bodyPr/>
        <a:lstStyle/>
        <a:p>
          <a:endParaRPr lang="en-US" sz="2000"/>
        </a:p>
      </dgm:t>
    </dgm:pt>
    <dgm:pt modelId="{D003DA8B-A46B-4828-AC02-7C4B60E23626}" type="sibTrans" cxnId="{B389CE34-13EF-4B07-AD2A-E2E96EF3EAA5}">
      <dgm:prSet/>
      <dgm:spPr>
        <a:solidFill>
          <a:srgbClr val="22678D"/>
        </a:solidFill>
        <a:ln>
          <a:solidFill>
            <a:srgbClr val="87846F"/>
          </a:solidFill>
        </a:ln>
        <a:effectLst>
          <a:outerShdw blurRad="50800" dist="38100" dir="2700000" algn="tl" rotWithShape="0">
            <a:prstClr val="black">
              <a:alpha val="40000"/>
            </a:prstClr>
          </a:outerShdw>
        </a:effectLst>
      </dgm:spPr>
      <dgm:t>
        <a:bodyPr/>
        <a:lstStyle/>
        <a:p>
          <a:endParaRPr lang="en-US" sz="2000"/>
        </a:p>
      </dgm:t>
    </dgm:pt>
    <dgm:pt modelId="{10963490-EB75-4F85-AD86-D6A1044E3664}">
      <dgm:prSet phldrT="[Text]" custT="1"/>
      <dgm:spPr/>
      <dgm:t>
        <a:bodyPr/>
        <a:lstStyle/>
        <a:p>
          <a:r>
            <a:rPr lang="en-US" sz="2000" dirty="0"/>
            <a:t>RRC Approval</a:t>
          </a:r>
        </a:p>
      </dgm:t>
    </dgm:pt>
    <dgm:pt modelId="{5D4D39F9-C5EC-45E5-8A02-08B1C7073925}" type="parTrans" cxnId="{7B4DEE69-C77D-4B38-9460-558D02ED79CC}">
      <dgm:prSet/>
      <dgm:spPr/>
      <dgm:t>
        <a:bodyPr/>
        <a:lstStyle/>
        <a:p>
          <a:endParaRPr lang="en-US" sz="2000"/>
        </a:p>
      </dgm:t>
    </dgm:pt>
    <dgm:pt modelId="{7BB8D3FE-E0EB-46A9-81C4-1EA844169258}" type="sibTrans" cxnId="{7B4DEE69-C77D-4B38-9460-558D02ED79CC}">
      <dgm:prSet/>
      <dgm:spPr>
        <a:solidFill>
          <a:srgbClr val="22678D"/>
        </a:solidFill>
        <a:ln>
          <a:solidFill>
            <a:srgbClr val="87846F"/>
          </a:solidFill>
        </a:ln>
        <a:effectLst>
          <a:outerShdw blurRad="50800" dist="38100" dir="2700000" algn="tl" rotWithShape="0">
            <a:prstClr val="black">
              <a:alpha val="40000"/>
            </a:prstClr>
          </a:outerShdw>
        </a:effectLst>
      </dgm:spPr>
      <dgm:t>
        <a:bodyPr/>
        <a:lstStyle/>
        <a:p>
          <a:endParaRPr lang="en-US" sz="2000"/>
        </a:p>
      </dgm:t>
    </dgm:pt>
    <dgm:pt modelId="{AEAA10A4-76E0-449B-8DDB-11D6233150DF}">
      <dgm:prSet phldrT="[Text]" custT="1"/>
      <dgm:spPr>
        <a:solidFill>
          <a:srgbClr val="00B0F0"/>
        </a:solidFill>
      </dgm:spPr>
      <dgm:t>
        <a:bodyPr/>
        <a:lstStyle/>
        <a:p>
          <a:r>
            <a:rPr lang="en-US" sz="2000" dirty="0"/>
            <a:t>Rule Effective</a:t>
          </a:r>
        </a:p>
      </dgm:t>
    </dgm:pt>
    <dgm:pt modelId="{20403FA5-A4B7-44A4-A75B-A8FEFC3E8EF9}" type="parTrans" cxnId="{8C22EE4C-FB22-47BF-936C-F9C1F0B01899}">
      <dgm:prSet/>
      <dgm:spPr/>
      <dgm:t>
        <a:bodyPr/>
        <a:lstStyle/>
        <a:p>
          <a:endParaRPr lang="en-US" sz="2000"/>
        </a:p>
      </dgm:t>
    </dgm:pt>
    <dgm:pt modelId="{8DC7EF54-7C75-488B-B81A-6BF47F2273B5}" type="sibTrans" cxnId="{8C22EE4C-FB22-47BF-936C-F9C1F0B01899}">
      <dgm:prSet/>
      <dgm:spPr/>
      <dgm:t>
        <a:bodyPr/>
        <a:lstStyle/>
        <a:p>
          <a:endParaRPr lang="en-US" sz="2000"/>
        </a:p>
      </dgm:t>
    </dgm:pt>
    <dgm:pt modelId="{15B2C712-B4A3-44BF-8081-0108A1C33AA7}">
      <dgm:prSet custT="1"/>
      <dgm:spPr/>
      <dgm:t>
        <a:bodyPr/>
        <a:lstStyle/>
        <a:p>
          <a:pPr>
            <a:buNone/>
          </a:pPr>
          <a:r>
            <a:rPr lang="en-US" sz="2400" dirty="0">
              <a:solidFill>
                <a:srgbClr val="22678D"/>
              </a:solidFill>
            </a:rPr>
            <a:t>February 2025</a:t>
          </a:r>
        </a:p>
      </dgm:t>
    </dgm:pt>
    <dgm:pt modelId="{8E6D9BA4-01E9-4FD6-A73A-F210FDADD74B}" type="parTrans" cxnId="{4773044C-4580-4485-96D7-AD215111624A}">
      <dgm:prSet/>
      <dgm:spPr/>
      <dgm:t>
        <a:bodyPr/>
        <a:lstStyle/>
        <a:p>
          <a:endParaRPr lang="en-US"/>
        </a:p>
      </dgm:t>
    </dgm:pt>
    <dgm:pt modelId="{A320CDA5-F32B-4496-941C-304667CA81D3}" type="sibTrans" cxnId="{4773044C-4580-4485-96D7-AD215111624A}">
      <dgm:prSet/>
      <dgm:spPr/>
      <dgm:t>
        <a:bodyPr/>
        <a:lstStyle/>
        <a:p>
          <a:endParaRPr lang="en-US"/>
        </a:p>
      </dgm:t>
    </dgm:pt>
    <dgm:pt modelId="{03F2CA91-B2C9-4F50-9A8C-987685C4AA5E}">
      <dgm:prSet custT="1"/>
      <dgm:spPr/>
      <dgm:t>
        <a:bodyPr/>
        <a:lstStyle/>
        <a:p>
          <a:pPr>
            <a:buNone/>
          </a:pPr>
          <a:r>
            <a:rPr lang="en-US" sz="2400" dirty="0">
              <a:solidFill>
                <a:srgbClr val="22678D"/>
              </a:solidFill>
            </a:rPr>
            <a:t>August 2025</a:t>
          </a:r>
        </a:p>
      </dgm:t>
    </dgm:pt>
    <dgm:pt modelId="{247E7E04-B9D2-4558-ACA8-2C9E0CA9831B}" type="parTrans" cxnId="{4F1403AA-E8D7-43B0-B427-37D506580C9B}">
      <dgm:prSet/>
      <dgm:spPr/>
      <dgm:t>
        <a:bodyPr/>
        <a:lstStyle/>
        <a:p>
          <a:endParaRPr lang="en-US"/>
        </a:p>
      </dgm:t>
    </dgm:pt>
    <dgm:pt modelId="{DE21F1B3-0169-4D6E-A44F-F4865220125B}" type="sibTrans" cxnId="{4F1403AA-E8D7-43B0-B427-37D506580C9B}">
      <dgm:prSet/>
      <dgm:spPr/>
      <dgm:t>
        <a:bodyPr/>
        <a:lstStyle/>
        <a:p>
          <a:endParaRPr lang="en-US"/>
        </a:p>
      </dgm:t>
    </dgm:pt>
    <dgm:pt modelId="{53A01EAB-007D-4071-BCA0-ED589FE2F6C0}">
      <dgm:prSet custT="1"/>
      <dgm:spPr/>
      <dgm:t>
        <a:bodyPr/>
        <a:lstStyle/>
        <a:p>
          <a:pPr>
            <a:buNone/>
          </a:pPr>
          <a:r>
            <a:rPr lang="en-US" sz="2400" dirty="0">
              <a:solidFill>
                <a:srgbClr val="22678D"/>
              </a:solidFill>
            </a:rPr>
            <a:t>October 2025</a:t>
          </a:r>
        </a:p>
      </dgm:t>
    </dgm:pt>
    <dgm:pt modelId="{FE20E00F-4872-44CC-8777-CD77E28E0E16}" type="parTrans" cxnId="{5C3B3050-9766-40E3-B455-1A025B9BE730}">
      <dgm:prSet/>
      <dgm:spPr/>
      <dgm:t>
        <a:bodyPr/>
        <a:lstStyle/>
        <a:p>
          <a:endParaRPr lang="en-US"/>
        </a:p>
      </dgm:t>
    </dgm:pt>
    <dgm:pt modelId="{107B93A3-222B-436E-8483-1742E866BE94}" type="sibTrans" cxnId="{5C3B3050-9766-40E3-B455-1A025B9BE730}">
      <dgm:prSet/>
      <dgm:spPr/>
      <dgm:t>
        <a:bodyPr/>
        <a:lstStyle/>
        <a:p>
          <a:endParaRPr lang="en-US"/>
        </a:p>
      </dgm:t>
    </dgm:pt>
    <dgm:pt modelId="{1BCC6E12-5C8D-4CEA-896D-4DD4625DB5F7}">
      <dgm:prSet custT="1"/>
      <dgm:spPr/>
      <dgm:t>
        <a:bodyPr/>
        <a:lstStyle/>
        <a:p>
          <a:pPr>
            <a:buNone/>
          </a:pPr>
          <a:r>
            <a:rPr lang="en-US" sz="2400" dirty="0">
              <a:solidFill>
                <a:srgbClr val="22678D"/>
              </a:solidFill>
            </a:rPr>
            <a:t>May 2025</a:t>
          </a:r>
          <a:endParaRPr lang="en-US" sz="2400" dirty="0"/>
        </a:p>
      </dgm:t>
    </dgm:pt>
    <dgm:pt modelId="{F1F0987A-B425-4906-A584-1FE46FDCDD21}" type="parTrans" cxnId="{2EE47EA2-A1AA-439F-8E03-85E05BECD7F8}">
      <dgm:prSet/>
      <dgm:spPr/>
      <dgm:t>
        <a:bodyPr/>
        <a:lstStyle/>
        <a:p>
          <a:endParaRPr lang="en-US"/>
        </a:p>
      </dgm:t>
    </dgm:pt>
    <dgm:pt modelId="{6F42D752-3195-41DE-B1B4-3AC49341F185}" type="sibTrans" cxnId="{2EE47EA2-A1AA-439F-8E03-85E05BECD7F8}">
      <dgm:prSet/>
      <dgm:spPr/>
      <dgm:t>
        <a:bodyPr/>
        <a:lstStyle/>
        <a:p>
          <a:endParaRPr lang="en-US"/>
        </a:p>
      </dgm:t>
    </dgm:pt>
    <dgm:pt modelId="{31705FB8-5EC3-4297-B058-D891D6875E1E}">
      <dgm:prSet custT="1"/>
      <dgm:spPr/>
      <dgm:t>
        <a:bodyPr/>
        <a:lstStyle/>
        <a:p>
          <a:pPr>
            <a:buNone/>
          </a:pPr>
          <a:r>
            <a:rPr lang="en-US" sz="2400" dirty="0">
              <a:solidFill>
                <a:srgbClr val="22678D"/>
              </a:solidFill>
            </a:rPr>
            <a:t>June-July 2025</a:t>
          </a:r>
        </a:p>
      </dgm:t>
    </dgm:pt>
    <dgm:pt modelId="{0844BDF9-1443-4D3D-9846-6476B66252A4}" type="parTrans" cxnId="{7D80C272-924E-4508-A07B-937DE120657D}">
      <dgm:prSet/>
      <dgm:spPr/>
      <dgm:t>
        <a:bodyPr/>
        <a:lstStyle/>
        <a:p>
          <a:endParaRPr lang="en-US"/>
        </a:p>
      </dgm:t>
    </dgm:pt>
    <dgm:pt modelId="{F0D1F8CE-CD7B-468B-B446-9CD496A5EA80}" type="sibTrans" cxnId="{7D80C272-924E-4508-A07B-937DE120657D}">
      <dgm:prSet/>
      <dgm:spPr/>
      <dgm:t>
        <a:bodyPr/>
        <a:lstStyle/>
        <a:p>
          <a:endParaRPr lang="en-US"/>
        </a:p>
      </dgm:t>
    </dgm:pt>
    <dgm:pt modelId="{A6DC7A6D-3C1A-4543-871D-72E45A68FFA3}">
      <dgm:prSet custT="1"/>
      <dgm:spPr/>
      <dgm:t>
        <a:bodyPr/>
        <a:lstStyle/>
        <a:p>
          <a:pPr>
            <a:buNone/>
          </a:pPr>
          <a:r>
            <a:rPr lang="en-US" sz="2200" dirty="0">
              <a:solidFill>
                <a:srgbClr val="22678D"/>
              </a:solidFill>
            </a:rPr>
            <a:t>September 2025</a:t>
          </a:r>
        </a:p>
      </dgm:t>
    </dgm:pt>
    <dgm:pt modelId="{454ED040-AFF7-4A1E-A5D9-FAC55681112F}" type="parTrans" cxnId="{F9F650B3-25CB-478B-86DC-CC6A2805E9DA}">
      <dgm:prSet/>
      <dgm:spPr/>
      <dgm:t>
        <a:bodyPr/>
        <a:lstStyle/>
        <a:p>
          <a:endParaRPr lang="en-US"/>
        </a:p>
      </dgm:t>
    </dgm:pt>
    <dgm:pt modelId="{1E48C533-20BA-4C79-B41A-9BCF7DB4033A}" type="sibTrans" cxnId="{F9F650B3-25CB-478B-86DC-CC6A2805E9DA}">
      <dgm:prSet/>
      <dgm:spPr/>
      <dgm:t>
        <a:bodyPr/>
        <a:lstStyle/>
        <a:p>
          <a:endParaRPr lang="en-US"/>
        </a:p>
      </dgm:t>
    </dgm:pt>
    <dgm:pt modelId="{5BE5636D-C2C0-4636-86C4-EDF9BFE86E8F}" type="pres">
      <dgm:prSet presAssocID="{4D8F25E2-A90B-4638-9EE3-07923537EF50}" presName="Name0" presStyleCnt="0">
        <dgm:presLayoutVars>
          <dgm:dir/>
          <dgm:animLvl val="lvl"/>
          <dgm:resizeHandles val="exact"/>
        </dgm:presLayoutVars>
      </dgm:prSet>
      <dgm:spPr/>
    </dgm:pt>
    <dgm:pt modelId="{06DC347C-9152-4B19-86B2-EB79A3208928}" type="pres">
      <dgm:prSet presAssocID="{4D8F25E2-A90B-4638-9EE3-07923537EF50}" presName="tSp" presStyleCnt="0"/>
      <dgm:spPr/>
    </dgm:pt>
    <dgm:pt modelId="{A00192BB-280F-4CB4-9A94-47B1A2211499}" type="pres">
      <dgm:prSet presAssocID="{4D8F25E2-A90B-4638-9EE3-07923537EF50}" presName="bSp" presStyleCnt="0"/>
      <dgm:spPr/>
    </dgm:pt>
    <dgm:pt modelId="{AB0998FE-9A8A-4BAB-9528-5D8DBBA338DD}" type="pres">
      <dgm:prSet presAssocID="{4D8F25E2-A90B-4638-9EE3-07923537EF50}" presName="process" presStyleCnt="0"/>
      <dgm:spPr/>
    </dgm:pt>
    <dgm:pt modelId="{78E0A315-4668-4951-B167-3AD57C35A4EF}" type="pres">
      <dgm:prSet presAssocID="{AAAA024C-A551-4198-B528-F973FE9F0202}" presName="composite1" presStyleCnt="0"/>
      <dgm:spPr/>
    </dgm:pt>
    <dgm:pt modelId="{F2D8F4D2-5B29-490D-9D40-E79221103179}" type="pres">
      <dgm:prSet presAssocID="{AAAA024C-A551-4198-B528-F973FE9F0202}" presName="dummyNode1" presStyleLbl="node1" presStyleIdx="0" presStyleCnt="6"/>
      <dgm:spPr/>
    </dgm:pt>
    <dgm:pt modelId="{9ED4A272-CBC7-44E6-B766-650E74CC4E0A}" type="pres">
      <dgm:prSet presAssocID="{AAAA024C-A551-4198-B528-F973FE9F0202}" presName="childNode1" presStyleLbl="bgAcc1" presStyleIdx="0" presStyleCnt="6">
        <dgm:presLayoutVars>
          <dgm:bulletEnabled val="1"/>
        </dgm:presLayoutVars>
      </dgm:prSet>
      <dgm:spPr/>
    </dgm:pt>
    <dgm:pt modelId="{D9246DB9-CC35-4341-BE71-965932C82D16}" type="pres">
      <dgm:prSet presAssocID="{AAAA024C-A551-4198-B528-F973FE9F0202}" presName="childNode1tx" presStyleLbl="bgAcc1" presStyleIdx="0" presStyleCnt="6">
        <dgm:presLayoutVars>
          <dgm:bulletEnabled val="1"/>
        </dgm:presLayoutVars>
      </dgm:prSet>
      <dgm:spPr/>
    </dgm:pt>
    <dgm:pt modelId="{36C5AFE0-F3FF-41BB-BBAE-1350B06ECCA2}" type="pres">
      <dgm:prSet presAssocID="{AAAA024C-A551-4198-B528-F973FE9F0202}" presName="parentNode1" presStyleLbl="node1" presStyleIdx="0" presStyleCnt="6" custScaleY="120835">
        <dgm:presLayoutVars>
          <dgm:chMax val="1"/>
          <dgm:bulletEnabled val="1"/>
        </dgm:presLayoutVars>
      </dgm:prSet>
      <dgm:spPr/>
    </dgm:pt>
    <dgm:pt modelId="{79C9F763-944B-478F-AB09-6EF4AA2F4C30}" type="pres">
      <dgm:prSet presAssocID="{AAAA024C-A551-4198-B528-F973FE9F0202}" presName="connSite1" presStyleCnt="0"/>
      <dgm:spPr/>
    </dgm:pt>
    <dgm:pt modelId="{6AC3F3F5-9E00-4F76-BC3D-A3936A7AF1C8}" type="pres">
      <dgm:prSet presAssocID="{68F14E32-FF55-489F-B49A-A5C7FA57BC0E}" presName="Name9" presStyleLbl="sibTrans2D1" presStyleIdx="0" presStyleCnt="5"/>
      <dgm:spPr/>
    </dgm:pt>
    <dgm:pt modelId="{3375CBA1-D917-4C38-A1AB-B1613512ED76}" type="pres">
      <dgm:prSet presAssocID="{D9DD892C-6658-4DD6-B472-B32E2AE8D54F}" presName="composite2" presStyleCnt="0"/>
      <dgm:spPr/>
    </dgm:pt>
    <dgm:pt modelId="{F90B4816-6753-4788-ABEF-6605119263D5}" type="pres">
      <dgm:prSet presAssocID="{D9DD892C-6658-4DD6-B472-B32E2AE8D54F}" presName="dummyNode2" presStyleLbl="node1" presStyleIdx="0" presStyleCnt="6"/>
      <dgm:spPr/>
    </dgm:pt>
    <dgm:pt modelId="{C217A191-3BFD-4980-8325-79AB236E3A8B}" type="pres">
      <dgm:prSet presAssocID="{D9DD892C-6658-4DD6-B472-B32E2AE8D54F}" presName="childNode2" presStyleLbl="bgAcc1" presStyleIdx="1" presStyleCnt="6">
        <dgm:presLayoutVars>
          <dgm:bulletEnabled val="1"/>
        </dgm:presLayoutVars>
      </dgm:prSet>
      <dgm:spPr/>
    </dgm:pt>
    <dgm:pt modelId="{D5F46B72-2421-4AB9-92B2-6841EFBA8AE4}" type="pres">
      <dgm:prSet presAssocID="{D9DD892C-6658-4DD6-B472-B32E2AE8D54F}" presName="childNode2tx" presStyleLbl="bgAcc1" presStyleIdx="1" presStyleCnt="6">
        <dgm:presLayoutVars>
          <dgm:bulletEnabled val="1"/>
        </dgm:presLayoutVars>
      </dgm:prSet>
      <dgm:spPr/>
    </dgm:pt>
    <dgm:pt modelId="{BA0B88BB-FA65-433F-AF90-069F87A1E69D}" type="pres">
      <dgm:prSet presAssocID="{D9DD892C-6658-4DD6-B472-B32E2AE8D54F}" presName="parentNode2" presStyleLbl="node1" presStyleIdx="1" presStyleCnt="6" custScaleY="132261">
        <dgm:presLayoutVars>
          <dgm:chMax val="0"/>
          <dgm:bulletEnabled val="1"/>
        </dgm:presLayoutVars>
      </dgm:prSet>
      <dgm:spPr/>
    </dgm:pt>
    <dgm:pt modelId="{DBBB06C6-8949-4CE2-9528-78D6E912A49E}" type="pres">
      <dgm:prSet presAssocID="{D9DD892C-6658-4DD6-B472-B32E2AE8D54F}" presName="connSite2" presStyleCnt="0"/>
      <dgm:spPr/>
    </dgm:pt>
    <dgm:pt modelId="{7ECE8994-095D-4646-8FBD-C5DD21EA1168}" type="pres">
      <dgm:prSet presAssocID="{84044A96-FF2F-4BED-BDEA-E5A394FD1C2B}" presName="Name18" presStyleLbl="sibTrans2D1" presStyleIdx="1" presStyleCnt="5"/>
      <dgm:spPr/>
    </dgm:pt>
    <dgm:pt modelId="{78DF8575-8D4B-47B3-9AD3-5AB7F6FF6635}" type="pres">
      <dgm:prSet presAssocID="{D122CA9C-0044-4C65-BACA-B36667751328}" presName="composite1" presStyleCnt="0"/>
      <dgm:spPr/>
    </dgm:pt>
    <dgm:pt modelId="{7E489EBC-42B6-4930-8AA5-9C29E2306D08}" type="pres">
      <dgm:prSet presAssocID="{D122CA9C-0044-4C65-BACA-B36667751328}" presName="dummyNode1" presStyleLbl="node1" presStyleIdx="1" presStyleCnt="6"/>
      <dgm:spPr/>
    </dgm:pt>
    <dgm:pt modelId="{89782446-83DE-4DE3-BB83-DB23DB197C92}" type="pres">
      <dgm:prSet presAssocID="{D122CA9C-0044-4C65-BACA-B36667751328}" presName="childNode1" presStyleLbl="bgAcc1" presStyleIdx="2" presStyleCnt="6">
        <dgm:presLayoutVars>
          <dgm:bulletEnabled val="1"/>
        </dgm:presLayoutVars>
      </dgm:prSet>
      <dgm:spPr/>
    </dgm:pt>
    <dgm:pt modelId="{8C31F464-DF6F-48DC-881A-CACBD0359B5E}" type="pres">
      <dgm:prSet presAssocID="{D122CA9C-0044-4C65-BACA-B36667751328}" presName="childNode1tx" presStyleLbl="bgAcc1" presStyleIdx="2" presStyleCnt="6">
        <dgm:presLayoutVars>
          <dgm:bulletEnabled val="1"/>
        </dgm:presLayoutVars>
      </dgm:prSet>
      <dgm:spPr/>
    </dgm:pt>
    <dgm:pt modelId="{E86EEA49-DF05-495D-A5F1-E65420D64656}" type="pres">
      <dgm:prSet presAssocID="{D122CA9C-0044-4C65-BACA-B36667751328}" presName="parentNode1" presStyleLbl="node1" presStyleIdx="2" presStyleCnt="6" custScaleY="131019">
        <dgm:presLayoutVars>
          <dgm:chMax val="1"/>
          <dgm:bulletEnabled val="1"/>
        </dgm:presLayoutVars>
      </dgm:prSet>
      <dgm:spPr/>
    </dgm:pt>
    <dgm:pt modelId="{0554A386-2C01-4619-A2E4-4FD502231218}" type="pres">
      <dgm:prSet presAssocID="{D122CA9C-0044-4C65-BACA-B36667751328}" presName="connSite1" presStyleCnt="0"/>
      <dgm:spPr/>
    </dgm:pt>
    <dgm:pt modelId="{4C102598-F55A-434C-9756-99CF38CD8736}" type="pres">
      <dgm:prSet presAssocID="{32A87115-51B3-42C4-A9FF-AFE03A8FE6BC}" presName="Name9" presStyleLbl="sibTrans2D1" presStyleIdx="2" presStyleCnt="5"/>
      <dgm:spPr/>
    </dgm:pt>
    <dgm:pt modelId="{033DC411-8136-4A70-B2C3-0185CD1E4F03}" type="pres">
      <dgm:prSet presAssocID="{827EBAF3-748E-4956-AD75-8135E7764C0A}" presName="composite2" presStyleCnt="0"/>
      <dgm:spPr/>
    </dgm:pt>
    <dgm:pt modelId="{52134071-5DF1-4B1B-91E0-6553BDB01087}" type="pres">
      <dgm:prSet presAssocID="{827EBAF3-748E-4956-AD75-8135E7764C0A}" presName="dummyNode2" presStyleLbl="node1" presStyleIdx="2" presStyleCnt="6"/>
      <dgm:spPr/>
    </dgm:pt>
    <dgm:pt modelId="{0BE8DC45-C5E0-4FF0-BC98-2BCC56ACF966}" type="pres">
      <dgm:prSet presAssocID="{827EBAF3-748E-4956-AD75-8135E7764C0A}" presName="childNode2" presStyleLbl="bgAcc1" presStyleIdx="3" presStyleCnt="6">
        <dgm:presLayoutVars>
          <dgm:bulletEnabled val="1"/>
        </dgm:presLayoutVars>
      </dgm:prSet>
      <dgm:spPr/>
    </dgm:pt>
    <dgm:pt modelId="{4AD48899-C5A0-480A-A428-4A570E574F6E}" type="pres">
      <dgm:prSet presAssocID="{827EBAF3-748E-4956-AD75-8135E7764C0A}" presName="childNode2tx" presStyleLbl="bgAcc1" presStyleIdx="3" presStyleCnt="6">
        <dgm:presLayoutVars>
          <dgm:bulletEnabled val="1"/>
        </dgm:presLayoutVars>
      </dgm:prSet>
      <dgm:spPr/>
    </dgm:pt>
    <dgm:pt modelId="{D036DFEA-521C-42A0-886D-4F990F897E4D}" type="pres">
      <dgm:prSet presAssocID="{827EBAF3-748E-4956-AD75-8135E7764C0A}" presName="parentNode2" presStyleLbl="node1" presStyleIdx="3" presStyleCnt="6" custScaleY="121773">
        <dgm:presLayoutVars>
          <dgm:chMax val="0"/>
          <dgm:bulletEnabled val="1"/>
        </dgm:presLayoutVars>
      </dgm:prSet>
      <dgm:spPr/>
    </dgm:pt>
    <dgm:pt modelId="{6EB8A0A1-614F-41B2-82AF-937E2F59A546}" type="pres">
      <dgm:prSet presAssocID="{827EBAF3-748E-4956-AD75-8135E7764C0A}" presName="connSite2" presStyleCnt="0"/>
      <dgm:spPr/>
    </dgm:pt>
    <dgm:pt modelId="{5603B30E-EDF9-476B-A445-4163C3052205}" type="pres">
      <dgm:prSet presAssocID="{D003DA8B-A46B-4828-AC02-7C4B60E23626}" presName="Name18" presStyleLbl="sibTrans2D1" presStyleIdx="3" presStyleCnt="5"/>
      <dgm:spPr/>
    </dgm:pt>
    <dgm:pt modelId="{C4AC94EA-942A-40BD-861B-2CCA4B0B9128}" type="pres">
      <dgm:prSet presAssocID="{10963490-EB75-4F85-AD86-D6A1044E3664}" presName="composite1" presStyleCnt="0"/>
      <dgm:spPr/>
    </dgm:pt>
    <dgm:pt modelId="{C77B705C-0FB4-4955-9DB1-809CB20AE243}" type="pres">
      <dgm:prSet presAssocID="{10963490-EB75-4F85-AD86-D6A1044E3664}" presName="dummyNode1" presStyleLbl="node1" presStyleIdx="3" presStyleCnt="6"/>
      <dgm:spPr/>
    </dgm:pt>
    <dgm:pt modelId="{61E340EA-889F-4247-8DC2-1B2CBF4A728E}" type="pres">
      <dgm:prSet presAssocID="{10963490-EB75-4F85-AD86-D6A1044E3664}" presName="childNode1" presStyleLbl="bgAcc1" presStyleIdx="4" presStyleCnt="6" custScaleX="108851">
        <dgm:presLayoutVars>
          <dgm:bulletEnabled val="1"/>
        </dgm:presLayoutVars>
      </dgm:prSet>
      <dgm:spPr/>
    </dgm:pt>
    <dgm:pt modelId="{C355565F-B565-44D1-A296-BC432F965BE3}" type="pres">
      <dgm:prSet presAssocID="{10963490-EB75-4F85-AD86-D6A1044E3664}" presName="childNode1tx" presStyleLbl="bgAcc1" presStyleIdx="4" presStyleCnt="6">
        <dgm:presLayoutVars>
          <dgm:bulletEnabled val="1"/>
        </dgm:presLayoutVars>
      </dgm:prSet>
      <dgm:spPr/>
    </dgm:pt>
    <dgm:pt modelId="{29DFFE90-E1E9-44F1-B7D6-F3A99BAAA603}" type="pres">
      <dgm:prSet presAssocID="{10963490-EB75-4F85-AD86-D6A1044E3664}" presName="parentNode1" presStyleLbl="node1" presStyleIdx="4" presStyleCnt="6" custScaleY="137809">
        <dgm:presLayoutVars>
          <dgm:chMax val="1"/>
          <dgm:bulletEnabled val="1"/>
        </dgm:presLayoutVars>
      </dgm:prSet>
      <dgm:spPr/>
    </dgm:pt>
    <dgm:pt modelId="{60D9FA0F-4D39-4674-92B5-35489DBC2B64}" type="pres">
      <dgm:prSet presAssocID="{10963490-EB75-4F85-AD86-D6A1044E3664}" presName="connSite1" presStyleCnt="0"/>
      <dgm:spPr/>
    </dgm:pt>
    <dgm:pt modelId="{670EA44C-5278-47F7-B710-D99773007EED}" type="pres">
      <dgm:prSet presAssocID="{7BB8D3FE-E0EB-46A9-81C4-1EA844169258}" presName="Name9" presStyleLbl="sibTrans2D1" presStyleIdx="4" presStyleCnt="5"/>
      <dgm:spPr/>
    </dgm:pt>
    <dgm:pt modelId="{33B9D22B-5900-438F-8517-5C6BF0D0B2D2}" type="pres">
      <dgm:prSet presAssocID="{AEAA10A4-76E0-449B-8DDB-11D6233150DF}" presName="composite2" presStyleCnt="0"/>
      <dgm:spPr/>
    </dgm:pt>
    <dgm:pt modelId="{8CE71871-E572-4005-9BBB-0EE24E36A6D0}" type="pres">
      <dgm:prSet presAssocID="{AEAA10A4-76E0-449B-8DDB-11D6233150DF}" presName="dummyNode2" presStyleLbl="node1" presStyleIdx="4" presStyleCnt="6"/>
      <dgm:spPr/>
    </dgm:pt>
    <dgm:pt modelId="{FAE2567B-8FE7-4A03-8963-1A5E1787F164}" type="pres">
      <dgm:prSet presAssocID="{AEAA10A4-76E0-449B-8DDB-11D6233150DF}" presName="childNode2" presStyleLbl="bgAcc1" presStyleIdx="5" presStyleCnt="6">
        <dgm:presLayoutVars>
          <dgm:bulletEnabled val="1"/>
        </dgm:presLayoutVars>
      </dgm:prSet>
      <dgm:spPr/>
    </dgm:pt>
    <dgm:pt modelId="{6FA7A2CB-9A2C-4A1B-9515-A45E5242F82B}" type="pres">
      <dgm:prSet presAssocID="{AEAA10A4-76E0-449B-8DDB-11D6233150DF}" presName="childNode2tx" presStyleLbl="bgAcc1" presStyleIdx="5" presStyleCnt="6">
        <dgm:presLayoutVars>
          <dgm:bulletEnabled val="1"/>
        </dgm:presLayoutVars>
      </dgm:prSet>
      <dgm:spPr/>
    </dgm:pt>
    <dgm:pt modelId="{7B54CD30-F2F5-4C03-98AC-AC4A267917E3}" type="pres">
      <dgm:prSet presAssocID="{AEAA10A4-76E0-449B-8DDB-11D6233150DF}" presName="parentNode2" presStyleLbl="node1" presStyleIdx="5" presStyleCnt="6" custScaleY="135352">
        <dgm:presLayoutVars>
          <dgm:chMax val="0"/>
          <dgm:bulletEnabled val="1"/>
        </dgm:presLayoutVars>
      </dgm:prSet>
      <dgm:spPr/>
    </dgm:pt>
    <dgm:pt modelId="{F2D5F547-E430-441F-BFAE-5F0E0B1BC6A4}" type="pres">
      <dgm:prSet presAssocID="{AEAA10A4-76E0-449B-8DDB-11D6233150DF}" presName="connSite2" presStyleCnt="0"/>
      <dgm:spPr/>
    </dgm:pt>
  </dgm:ptLst>
  <dgm:cxnLst>
    <dgm:cxn modelId="{4928A40B-D881-4D0D-B3CF-2EFC451538AE}" type="presOf" srcId="{03F2CA91-B2C9-4F50-9A8C-987685C4AA5E}" destId="{0BE8DC45-C5E0-4FF0-BC98-2BCC56ACF966}" srcOrd="0" destOrd="0" presId="urn:microsoft.com/office/officeart/2005/8/layout/hProcess4"/>
    <dgm:cxn modelId="{2222D426-46F4-4EF9-8713-3321E0528256}" type="presOf" srcId="{31705FB8-5EC3-4297-B058-D891D6875E1E}" destId="{89782446-83DE-4DE3-BB83-DB23DB197C92}" srcOrd="0" destOrd="0" presId="urn:microsoft.com/office/officeart/2005/8/layout/hProcess4"/>
    <dgm:cxn modelId="{1FBF2C27-91A8-4585-8893-A0A7F0E0110F}" type="presOf" srcId="{AAAA024C-A551-4198-B528-F973FE9F0202}" destId="{36C5AFE0-F3FF-41BB-BBAE-1350B06ECCA2}" srcOrd="0" destOrd="0" presId="urn:microsoft.com/office/officeart/2005/8/layout/hProcess4"/>
    <dgm:cxn modelId="{5B45622B-B23A-4550-BBF5-43E27A1144DE}" type="presOf" srcId="{D9DD892C-6658-4DD6-B472-B32E2AE8D54F}" destId="{BA0B88BB-FA65-433F-AF90-069F87A1E69D}" srcOrd="0" destOrd="0" presId="urn:microsoft.com/office/officeart/2005/8/layout/hProcess4"/>
    <dgm:cxn modelId="{725BB12B-C250-4936-A21E-85E8A4E4EFE8}" type="presOf" srcId="{AEAA10A4-76E0-449B-8DDB-11D6233150DF}" destId="{7B54CD30-F2F5-4C03-98AC-AC4A267917E3}" srcOrd="0" destOrd="0" presId="urn:microsoft.com/office/officeart/2005/8/layout/hProcess4"/>
    <dgm:cxn modelId="{B389CE34-13EF-4B07-AD2A-E2E96EF3EAA5}" srcId="{4D8F25E2-A90B-4638-9EE3-07923537EF50}" destId="{827EBAF3-748E-4956-AD75-8135E7764C0A}" srcOrd="3" destOrd="0" parTransId="{779B2091-9963-4641-9060-7CBF01A40E08}" sibTransId="{D003DA8B-A46B-4828-AC02-7C4B60E23626}"/>
    <dgm:cxn modelId="{9B0F573C-E6FA-40F6-9589-0391F91102E8}" type="presOf" srcId="{53A01EAB-007D-4071-BCA0-ED589FE2F6C0}" destId="{6FA7A2CB-9A2C-4A1B-9515-A45E5242F82B}" srcOrd="1" destOrd="0" presId="urn:microsoft.com/office/officeart/2005/8/layout/hProcess4"/>
    <dgm:cxn modelId="{86F5E33C-F77E-4899-BA09-B40F02794FEA}" type="presOf" srcId="{827EBAF3-748E-4956-AD75-8135E7764C0A}" destId="{D036DFEA-521C-42A0-886D-4F990F897E4D}" srcOrd="0" destOrd="0" presId="urn:microsoft.com/office/officeart/2005/8/layout/hProcess4"/>
    <dgm:cxn modelId="{08FC7C5D-7943-4B54-9013-B6894A8ECAA1}" srcId="{4D8F25E2-A90B-4638-9EE3-07923537EF50}" destId="{D122CA9C-0044-4C65-BACA-B36667751328}" srcOrd="2" destOrd="0" parTransId="{99BFC9C0-8B81-49A9-B4BC-359225464F66}" sibTransId="{32A87115-51B3-42C4-A9FF-AFE03A8FE6BC}"/>
    <dgm:cxn modelId="{10D3135F-91A0-4466-9930-4B679AD37D2D}" type="presOf" srcId="{32A87115-51B3-42C4-A9FF-AFE03A8FE6BC}" destId="{4C102598-F55A-434C-9756-99CF38CD8736}" srcOrd="0" destOrd="0" presId="urn:microsoft.com/office/officeart/2005/8/layout/hProcess4"/>
    <dgm:cxn modelId="{F2334A60-BFA9-4DDC-82AA-320DDF7E609E}" type="presOf" srcId="{7BB8D3FE-E0EB-46A9-81C4-1EA844169258}" destId="{670EA44C-5278-47F7-B710-D99773007EED}" srcOrd="0" destOrd="0" presId="urn:microsoft.com/office/officeart/2005/8/layout/hProcess4"/>
    <dgm:cxn modelId="{7B4DEE69-C77D-4B38-9460-558D02ED79CC}" srcId="{4D8F25E2-A90B-4638-9EE3-07923537EF50}" destId="{10963490-EB75-4F85-AD86-D6A1044E3664}" srcOrd="4" destOrd="0" parTransId="{5D4D39F9-C5EC-45E5-8A02-08B1C7073925}" sibTransId="{7BB8D3FE-E0EB-46A9-81C4-1EA844169258}"/>
    <dgm:cxn modelId="{057C974A-DA96-482F-987D-0C9DAD9E3282}" type="presOf" srcId="{4D8F25E2-A90B-4638-9EE3-07923537EF50}" destId="{5BE5636D-C2C0-4636-86C4-EDF9BFE86E8F}" srcOrd="0" destOrd="0" presId="urn:microsoft.com/office/officeart/2005/8/layout/hProcess4"/>
    <dgm:cxn modelId="{CB40CB4A-0EF6-4350-8CA9-05F90FFD429A}" type="presOf" srcId="{D003DA8B-A46B-4828-AC02-7C4B60E23626}" destId="{5603B30E-EDF9-476B-A445-4163C3052205}" srcOrd="0" destOrd="0" presId="urn:microsoft.com/office/officeart/2005/8/layout/hProcess4"/>
    <dgm:cxn modelId="{4773044C-4580-4485-96D7-AD215111624A}" srcId="{AAAA024C-A551-4198-B528-F973FE9F0202}" destId="{15B2C712-B4A3-44BF-8081-0108A1C33AA7}" srcOrd="0" destOrd="0" parTransId="{8E6D9BA4-01E9-4FD6-A73A-F210FDADD74B}" sibTransId="{A320CDA5-F32B-4496-941C-304667CA81D3}"/>
    <dgm:cxn modelId="{962FC24C-3D32-480B-968A-217CB81ADD58}" type="presOf" srcId="{1BCC6E12-5C8D-4CEA-896D-4DD4625DB5F7}" destId="{C217A191-3BFD-4980-8325-79AB236E3A8B}" srcOrd="0" destOrd="0" presId="urn:microsoft.com/office/officeart/2005/8/layout/hProcess4"/>
    <dgm:cxn modelId="{8C22EE4C-FB22-47BF-936C-F9C1F0B01899}" srcId="{4D8F25E2-A90B-4638-9EE3-07923537EF50}" destId="{AEAA10A4-76E0-449B-8DDB-11D6233150DF}" srcOrd="5" destOrd="0" parTransId="{20403FA5-A4B7-44A4-A75B-A8FEFC3E8EF9}" sibTransId="{8DC7EF54-7C75-488B-B81A-6BF47F2273B5}"/>
    <dgm:cxn modelId="{5C3B3050-9766-40E3-B455-1A025B9BE730}" srcId="{AEAA10A4-76E0-449B-8DDB-11D6233150DF}" destId="{53A01EAB-007D-4071-BCA0-ED589FE2F6C0}" srcOrd="0" destOrd="0" parTransId="{FE20E00F-4872-44CC-8777-CD77E28E0E16}" sibTransId="{107B93A3-222B-436E-8483-1742E866BE94}"/>
    <dgm:cxn modelId="{7D80C272-924E-4508-A07B-937DE120657D}" srcId="{D122CA9C-0044-4C65-BACA-B36667751328}" destId="{31705FB8-5EC3-4297-B058-D891D6875E1E}" srcOrd="0" destOrd="0" parTransId="{0844BDF9-1443-4D3D-9846-6476B66252A4}" sibTransId="{F0D1F8CE-CD7B-468B-B446-9CD496A5EA80}"/>
    <dgm:cxn modelId="{71560E74-09E0-419D-AE1E-21D64E131E51}" type="presOf" srcId="{A6DC7A6D-3C1A-4543-871D-72E45A68FFA3}" destId="{61E340EA-889F-4247-8DC2-1B2CBF4A728E}" srcOrd="0" destOrd="0" presId="urn:microsoft.com/office/officeart/2005/8/layout/hProcess4"/>
    <dgm:cxn modelId="{9FD63D8E-625D-47DD-80E3-69E5EA374E14}" type="presOf" srcId="{68F14E32-FF55-489F-B49A-A5C7FA57BC0E}" destId="{6AC3F3F5-9E00-4F76-BC3D-A3936A7AF1C8}" srcOrd="0" destOrd="0" presId="urn:microsoft.com/office/officeart/2005/8/layout/hProcess4"/>
    <dgm:cxn modelId="{67ED8C92-707D-452A-B7EA-B86847C04B1C}" type="presOf" srcId="{15B2C712-B4A3-44BF-8081-0108A1C33AA7}" destId="{D9246DB9-CC35-4341-BE71-965932C82D16}" srcOrd="1" destOrd="0" presId="urn:microsoft.com/office/officeart/2005/8/layout/hProcess4"/>
    <dgm:cxn modelId="{A262AB94-8180-4877-8CB0-AD0637B5E0E6}" type="presOf" srcId="{D122CA9C-0044-4C65-BACA-B36667751328}" destId="{E86EEA49-DF05-495D-A5F1-E65420D64656}" srcOrd="0" destOrd="0" presId="urn:microsoft.com/office/officeart/2005/8/layout/hProcess4"/>
    <dgm:cxn modelId="{2EE47EA2-A1AA-439F-8E03-85E05BECD7F8}" srcId="{D9DD892C-6658-4DD6-B472-B32E2AE8D54F}" destId="{1BCC6E12-5C8D-4CEA-896D-4DD4625DB5F7}" srcOrd="0" destOrd="0" parTransId="{F1F0987A-B425-4906-A584-1FE46FDCDD21}" sibTransId="{6F42D752-3195-41DE-B1B4-3AC49341F185}"/>
    <dgm:cxn modelId="{4F1403AA-E8D7-43B0-B427-37D506580C9B}" srcId="{827EBAF3-748E-4956-AD75-8135E7764C0A}" destId="{03F2CA91-B2C9-4F50-9A8C-987685C4AA5E}" srcOrd="0" destOrd="0" parTransId="{247E7E04-B9D2-4558-ACA8-2C9E0CA9831B}" sibTransId="{DE21F1B3-0169-4D6E-A44F-F4865220125B}"/>
    <dgm:cxn modelId="{F9F650B3-25CB-478B-86DC-CC6A2805E9DA}" srcId="{10963490-EB75-4F85-AD86-D6A1044E3664}" destId="{A6DC7A6D-3C1A-4543-871D-72E45A68FFA3}" srcOrd="0" destOrd="0" parTransId="{454ED040-AFF7-4A1E-A5D9-FAC55681112F}" sibTransId="{1E48C533-20BA-4C79-B41A-9BCF7DB4033A}"/>
    <dgm:cxn modelId="{393CF9B9-E96E-4ECE-A18D-C1106CE9DD1B}" type="presOf" srcId="{03F2CA91-B2C9-4F50-9A8C-987685C4AA5E}" destId="{4AD48899-C5A0-480A-A428-4A570E574F6E}" srcOrd="1" destOrd="0" presId="urn:microsoft.com/office/officeart/2005/8/layout/hProcess4"/>
    <dgm:cxn modelId="{C7BE3BBA-4D28-4785-82C2-67B777CC7F27}" type="presOf" srcId="{A6DC7A6D-3C1A-4543-871D-72E45A68FFA3}" destId="{C355565F-B565-44D1-A296-BC432F965BE3}" srcOrd="1" destOrd="0" presId="urn:microsoft.com/office/officeart/2005/8/layout/hProcess4"/>
    <dgm:cxn modelId="{61DEE6BC-3FC9-486B-BD66-67D41116424C}" type="presOf" srcId="{15B2C712-B4A3-44BF-8081-0108A1C33AA7}" destId="{9ED4A272-CBC7-44E6-B766-650E74CC4E0A}" srcOrd="0" destOrd="0" presId="urn:microsoft.com/office/officeart/2005/8/layout/hProcess4"/>
    <dgm:cxn modelId="{7E10F8BE-C5FD-466E-A421-7DFD0E9A8B51}" srcId="{4D8F25E2-A90B-4638-9EE3-07923537EF50}" destId="{AAAA024C-A551-4198-B528-F973FE9F0202}" srcOrd="0" destOrd="0" parTransId="{65AD6840-ED0C-4E38-A1C6-C1C7F5FB6690}" sibTransId="{68F14E32-FF55-489F-B49A-A5C7FA57BC0E}"/>
    <dgm:cxn modelId="{6D9161C0-BDCF-41B9-B9EC-C8EC90C688AC}" type="presOf" srcId="{84044A96-FF2F-4BED-BDEA-E5A394FD1C2B}" destId="{7ECE8994-095D-4646-8FBD-C5DD21EA1168}" srcOrd="0" destOrd="0" presId="urn:microsoft.com/office/officeart/2005/8/layout/hProcess4"/>
    <dgm:cxn modelId="{886C2BC5-61F9-475C-BFB4-97AFCA6908C4}" type="presOf" srcId="{10963490-EB75-4F85-AD86-D6A1044E3664}" destId="{29DFFE90-E1E9-44F1-B7D6-F3A99BAAA603}" srcOrd="0" destOrd="0" presId="urn:microsoft.com/office/officeart/2005/8/layout/hProcess4"/>
    <dgm:cxn modelId="{2423B0CF-D419-462F-A39E-73A978BB9C6D}" type="presOf" srcId="{53A01EAB-007D-4071-BCA0-ED589FE2F6C0}" destId="{FAE2567B-8FE7-4A03-8963-1A5E1787F164}" srcOrd="0" destOrd="0" presId="urn:microsoft.com/office/officeart/2005/8/layout/hProcess4"/>
    <dgm:cxn modelId="{8B702BE5-436E-411E-A5F5-D9E8ECBD4EC3}" srcId="{4D8F25E2-A90B-4638-9EE3-07923537EF50}" destId="{D9DD892C-6658-4DD6-B472-B32E2AE8D54F}" srcOrd="1" destOrd="0" parTransId="{AA1DCD28-9DB6-4436-B562-21C940046A3E}" sibTransId="{84044A96-FF2F-4BED-BDEA-E5A394FD1C2B}"/>
    <dgm:cxn modelId="{3EBDCFEA-E919-4A42-8571-5D58D8B54996}" type="presOf" srcId="{1BCC6E12-5C8D-4CEA-896D-4DD4625DB5F7}" destId="{D5F46B72-2421-4AB9-92B2-6841EFBA8AE4}" srcOrd="1" destOrd="0" presId="urn:microsoft.com/office/officeart/2005/8/layout/hProcess4"/>
    <dgm:cxn modelId="{7B3F07F4-155E-4F26-88A4-E54162D8A622}" type="presOf" srcId="{31705FB8-5EC3-4297-B058-D891D6875E1E}" destId="{8C31F464-DF6F-48DC-881A-CACBD0359B5E}" srcOrd="1" destOrd="0" presId="urn:microsoft.com/office/officeart/2005/8/layout/hProcess4"/>
    <dgm:cxn modelId="{6E086378-8BAD-4014-B52A-8FC2D1065E5E}" type="presParOf" srcId="{5BE5636D-C2C0-4636-86C4-EDF9BFE86E8F}" destId="{06DC347C-9152-4B19-86B2-EB79A3208928}" srcOrd="0" destOrd="0" presId="urn:microsoft.com/office/officeart/2005/8/layout/hProcess4"/>
    <dgm:cxn modelId="{CA39DF1C-31AE-4FEA-BBD2-70AD019A78B3}" type="presParOf" srcId="{5BE5636D-C2C0-4636-86C4-EDF9BFE86E8F}" destId="{A00192BB-280F-4CB4-9A94-47B1A2211499}" srcOrd="1" destOrd="0" presId="urn:microsoft.com/office/officeart/2005/8/layout/hProcess4"/>
    <dgm:cxn modelId="{61860C6C-A926-4EB0-B911-BBDAF1EDDB59}" type="presParOf" srcId="{5BE5636D-C2C0-4636-86C4-EDF9BFE86E8F}" destId="{AB0998FE-9A8A-4BAB-9528-5D8DBBA338DD}" srcOrd="2" destOrd="0" presId="urn:microsoft.com/office/officeart/2005/8/layout/hProcess4"/>
    <dgm:cxn modelId="{0A215E8F-0A10-41F0-A278-1A8732334C06}" type="presParOf" srcId="{AB0998FE-9A8A-4BAB-9528-5D8DBBA338DD}" destId="{78E0A315-4668-4951-B167-3AD57C35A4EF}" srcOrd="0" destOrd="0" presId="urn:microsoft.com/office/officeart/2005/8/layout/hProcess4"/>
    <dgm:cxn modelId="{BC5A8395-427A-4D21-B0E1-15B3CC00C0B1}" type="presParOf" srcId="{78E0A315-4668-4951-B167-3AD57C35A4EF}" destId="{F2D8F4D2-5B29-490D-9D40-E79221103179}" srcOrd="0" destOrd="0" presId="urn:microsoft.com/office/officeart/2005/8/layout/hProcess4"/>
    <dgm:cxn modelId="{CB4D6466-E740-4EE5-8896-D635172043F8}" type="presParOf" srcId="{78E0A315-4668-4951-B167-3AD57C35A4EF}" destId="{9ED4A272-CBC7-44E6-B766-650E74CC4E0A}" srcOrd="1" destOrd="0" presId="urn:microsoft.com/office/officeart/2005/8/layout/hProcess4"/>
    <dgm:cxn modelId="{E2496AE0-71AC-4F73-8C8D-5C853F0E7C12}" type="presParOf" srcId="{78E0A315-4668-4951-B167-3AD57C35A4EF}" destId="{D9246DB9-CC35-4341-BE71-965932C82D16}" srcOrd="2" destOrd="0" presId="urn:microsoft.com/office/officeart/2005/8/layout/hProcess4"/>
    <dgm:cxn modelId="{5F85F2CC-26CE-42E8-A1CF-F8B36FCD9C14}" type="presParOf" srcId="{78E0A315-4668-4951-B167-3AD57C35A4EF}" destId="{36C5AFE0-F3FF-41BB-BBAE-1350B06ECCA2}" srcOrd="3" destOrd="0" presId="urn:microsoft.com/office/officeart/2005/8/layout/hProcess4"/>
    <dgm:cxn modelId="{2964EF45-A2A8-46C0-A31E-880D0991A230}" type="presParOf" srcId="{78E0A315-4668-4951-B167-3AD57C35A4EF}" destId="{79C9F763-944B-478F-AB09-6EF4AA2F4C30}" srcOrd="4" destOrd="0" presId="urn:microsoft.com/office/officeart/2005/8/layout/hProcess4"/>
    <dgm:cxn modelId="{A9B8A709-A666-4A5E-B5B0-AE9B1BC65307}" type="presParOf" srcId="{AB0998FE-9A8A-4BAB-9528-5D8DBBA338DD}" destId="{6AC3F3F5-9E00-4F76-BC3D-A3936A7AF1C8}" srcOrd="1" destOrd="0" presId="urn:microsoft.com/office/officeart/2005/8/layout/hProcess4"/>
    <dgm:cxn modelId="{26818563-BE62-4FAF-B678-FE1E8CB54FD1}" type="presParOf" srcId="{AB0998FE-9A8A-4BAB-9528-5D8DBBA338DD}" destId="{3375CBA1-D917-4C38-A1AB-B1613512ED76}" srcOrd="2" destOrd="0" presId="urn:microsoft.com/office/officeart/2005/8/layout/hProcess4"/>
    <dgm:cxn modelId="{FD9C8A25-DA7B-4060-B3B6-46FE49F1A44A}" type="presParOf" srcId="{3375CBA1-D917-4C38-A1AB-B1613512ED76}" destId="{F90B4816-6753-4788-ABEF-6605119263D5}" srcOrd="0" destOrd="0" presId="urn:microsoft.com/office/officeart/2005/8/layout/hProcess4"/>
    <dgm:cxn modelId="{1C2F963C-BE42-4A86-BB42-CA8F36A434AC}" type="presParOf" srcId="{3375CBA1-D917-4C38-A1AB-B1613512ED76}" destId="{C217A191-3BFD-4980-8325-79AB236E3A8B}" srcOrd="1" destOrd="0" presId="urn:microsoft.com/office/officeart/2005/8/layout/hProcess4"/>
    <dgm:cxn modelId="{8E6C3946-BB88-44A4-ABEF-07B525929E73}" type="presParOf" srcId="{3375CBA1-D917-4C38-A1AB-B1613512ED76}" destId="{D5F46B72-2421-4AB9-92B2-6841EFBA8AE4}" srcOrd="2" destOrd="0" presId="urn:microsoft.com/office/officeart/2005/8/layout/hProcess4"/>
    <dgm:cxn modelId="{26A4C58D-651B-4B26-8739-4A1F952E14AA}" type="presParOf" srcId="{3375CBA1-D917-4C38-A1AB-B1613512ED76}" destId="{BA0B88BB-FA65-433F-AF90-069F87A1E69D}" srcOrd="3" destOrd="0" presId="urn:microsoft.com/office/officeart/2005/8/layout/hProcess4"/>
    <dgm:cxn modelId="{23E404B8-22C6-49D1-BB8E-A2F51F3DC40A}" type="presParOf" srcId="{3375CBA1-D917-4C38-A1AB-B1613512ED76}" destId="{DBBB06C6-8949-4CE2-9528-78D6E912A49E}" srcOrd="4" destOrd="0" presId="urn:microsoft.com/office/officeart/2005/8/layout/hProcess4"/>
    <dgm:cxn modelId="{D038E809-AC6D-4995-8A65-87CB02FFE32A}" type="presParOf" srcId="{AB0998FE-9A8A-4BAB-9528-5D8DBBA338DD}" destId="{7ECE8994-095D-4646-8FBD-C5DD21EA1168}" srcOrd="3" destOrd="0" presId="urn:microsoft.com/office/officeart/2005/8/layout/hProcess4"/>
    <dgm:cxn modelId="{AAE23542-1590-4CD6-98DC-DE35CDC11B57}" type="presParOf" srcId="{AB0998FE-9A8A-4BAB-9528-5D8DBBA338DD}" destId="{78DF8575-8D4B-47B3-9AD3-5AB7F6FF6635}" srcOrd="4" destOrd="0" presId="urn:microsoft.com/office/officeart/2005/8/layout/hProcess4"/>
    <dgm:cxn modelId="{6F2459EC-7897-41DA-BFEC-68804354373E}" type="presParOf" srcId="{78DF8575-8D4B-47B3-9AD3-5AB7F6FF6635}" destId="{7E489EBC-42B6-4930-8AA5-9C29E2306D08}" srcOrd="0" destOrd="0" presId="urn:microsoft.com/office/officeart/2005/8/layout/hProcess4"/>
    <dgm:cxn modelId="{D679E747-693A-4C6E-9B42-4AD2843951D9}" type="presParOf" srcId="{78DF8575-8D4B-47B3-9AD3-5AB7F6FF6635}" destId="{89782446-83DE-4DE3-BB83-DB23DB197C92}" srcOrd="1" destOrd="0" presId="urn:microsoft.com/office/officeart/2005/8/layout/hProcess4"/>
    <dgm:cxn modelId="{603C905F-909C-4DE5-A906-B2FA43A03621}" type="presParOf" srcId="{78DF8575-8D4B-47B3-9AD3-5AB7F6FF6635}" destId="{8C31F464-DF6F-48DC-881A-CACBD0359B5E}" srcOrd="2" destOrd="0" presId="urn:microsoft.com/office/officeart/2005/8/layout/hProcess4"/>
    <dgm:cxn modelId="{AEB2E0C1-0D9A-4612-921A-3A027CD693FB}" type="presParOf" srcId="{78DF8575-8D4B-47B3-9AD3-5AB7F6FF6635}" destId="{E86EEA49-DF05-495D-A5F1-E65420D64656}" srcOrd="3" destOrd="0" presId="urn:microsoft.com/office/officeart/2005/8/layout/hProcess4"/>
    <dgm:cxn modelId="{7774118B-ABD8-441F-BC51-2A9A4207B318}" type="presParOf" srcId="{78DF8575-8D4B-47B3-9AD3-5AB7F6FF6635}" destId="{0554A386-2C01-4619-A2E4-4FD502231218}" srcOrd="4" destOrd="0" presId="urn:microsoft.com/office/officeart/2005/8/layout/hProcess4"/>
    <dgm:cxn modelId="{30B17CCF-85E2-4FC5-AADD-7DC9DC67E11C}" type="presParOf" srcId="{AB0998FE-9A8A-4BAB-9528-5D8DBBA338DD}" destId="{4C102598-F55A-434C-9756-99CF38CD8736}" srcOrd="5" destOrd="0" presId="urn:microsoft.com/office/officeart/2005/8/layout/hProcess4"/>
    <dgm:cxn modelId="{05897864-575C-4A65-B06E-A71D1688E026}" type="presParOf" srcId="{AB0998FE-9A8A-4BAB-9528-5D8DBBA338DD}" destId="{033DC411-8136-4A70-B2C3-0185CD1E4F03}" srcOrd="6" destOrd="0" presId="urn:microsoft.com/office/officeart/2005/8/layout/hProcess4"/>
    <dgm:cxn modelId="{728FFD93-3FF1-4754-8513-3AC86389D46C}" type="presParOf" srcId="{033DC411-8136-4A70-B2C3-0185CD1E4F03}" destId="{52134071-5DF1-4B1B-91E0-6553BDB01087}" srcOrd="0" destOrd="0" presId="urn:microsoft.com/office/officeart/2005/8/layout/hProcess4"/>
    <dgm:cxn modelId="{BFF1D201-B7CA-41C1-9E87-0BA8BF4D1951}" type="presParOf" srcId="{033DC411-8136-4A70-B2C3-0185CD1E4F03}" destId="{0BE8DC45-C5E0-4FF0-BC98-2BCC56ACF966}" srcOrd="1" destOrd="0" presId="urn:microsoft.com/office/officeart/2005/8/layout/hProcess4"/>
    <dgm:cxn modelId="{1820366E-1A34-4F8B-8866-92576ABC0EED}" type="presParOf" srcId="{033DC411-8136-4A70-B2C3-0185CD1E4F03}" destId="{4AD48899-C5A0-480A-A428-4A570E574F6E}" srcOrd="2" destOrd="0" presId="urn:microsoft.com/office/officeart/2005/8/layout/hProcess4"/>
    <dgm:cxn modelId="{8B11C7FB-A39B-42CB-828B-F384C880CBA0}" type="presParOf" srcId="{033DC411-8136-4A70-B2C3-0185CD1E4F03}" destId="{D036DFEA-521C-42A0-886D-4F990F897E4D}" srcOrd="3" destOrd="0" presId="urn:microsoft.com/office/officeart/2005/8/layout/hProcess4"/>
    <dgm:cxn modelId="{AE116E13-9DDB-4492-AE9E-A54595A9A815}" type="presParOf" srcId="{033DC411-8136-4A70-B2C3-0185CD1E4F03}" destId="{6EB8A0A1-614F-41B2-82AF-937E2F59A546}" srcOrd="4" destOrd="0" presId="urn:microsoft.com/office/officeart/2005/8/layout/hProcess4"/>
    <dgm:cxn modelId="{1BCDF2B1-4D16-4A6F-A72C-4B4C54DE774D}" type="presParOf" srcId="{AB0998FE-9A8A-4BAB-9528-5D8DBBA338DD}" destId="{5603B30E-EDF9-476B-A445-4163C3052205}" srcOrd="7" destOrd="0" presId="urn:microsoft.com/office/officeart/2005/8/layout/hProcess4"/>
    <dgm:cxn modelId="{988EF695-8D7E-4C47-8D8F-CA795013B658}" type="presParOf" srcId="{AB0998FE-9A8A-4BAB-9528-5D8DBBA338DD}" destId="{C4AC94EA-942A-40BD-861B-2CCA4B0B9128}" srcOrd="8" destOrd="0" presId="urn:microsoft.com/office/officeart/2005/8/layout/hProcess4"/>
    <dgm:cxn modelId="{95F6D35C-EF08-4472-9303-3BE946718E38}" type="presParOf" srcId="{C4AC94EA-942A-40BD-861B-2CCA4B0B9128}" destId="{C77B705C-0FB4-4955-9DB1-809CB20AE243}" srcOrd="0" destOrd="0" presId="urn:microsoft.com/office/officeart/2005/8/layout/hProcess4"/>
    <dgm:cxn modelId="{BFC0614A-1A3E-4F9C-838D-236BEA4910B7}" type="presParOf" srcId="{C4AC94EA-942A-40BD-861B-2CCA4B0B9128}" destId="{61E340EA-889F-4247-8DC2-1B2CBF4A728E}" srcOrd="1" destOrd="0" presId="urn:microsoft.com/office/officeart/2005/8/layout/hProcess4"/>
    <dgm:cxn modelId="{C9531DAB-FA89-441F-B287-AEBD609EE1F1}" type="presParOf" srcId="{C4AC94EA-942A-40BD-861B-2CCA4B0B9128}" destId="{C355565F-B565-44D1-A296-BC432F965BE3}" srcOrd="2" destOrd="0" presId="urn:microsoft.com/office/officeart/2005/8/layout/hProcess4"/>
    <dgm:cxn modelId="{C3E682B6-49EF-41E1-8492-E339E9EF24C7}" type="presParOf" srcId="{C4AC94EA-942A-40BD-861B-2CCA4B0B9128}" destId="{29DFFE90-E1E9-44F1-B7D6-F3A99BAAA603}" srcOrd="3" destOrd="0" presId="urn:microsoft.com/office/officeart/2005/8/layout/hProcess4"/>
    <dgm:cxn modelId="{10BEE7A3-1263-413C-8388-2FBACDC79940}" type="presParOf" srcId="{C4AC94EA-942A-40BD-861B-2CCA4B0B9128}" destId="{60D9FA0F-4D39-4674-92B5-35489DBC2B64}" srcOrd="4" destOrd="0" presId="urn:microsoft.com/office/officeart/2005/8/layout/hProcess4"/>
    <dgm:cxn modelId="{1478873A-AC37-4F1D-A215-851471C5156B}" type="presParOf" srcId="{AB0998FE-9A8A-4BAB-9528-5D8DBBA338DD}" destId="{670EA44C-5278-47F7-B710-D99773007EED}" srcOrd="9" destOrd="0" presId="urn:microsoft.com/office/officeart/2005/8/layout/hProcess4"/>
    <dgm:cxn modelId="{3AAE0B2C-55D9-42FE-AE19-50E3C3F62058}" type="presParOf" srcId="{AB0998FE-9A8A-4BAB-9528-5D8DBBA338DD}" destId="{33B9D22B-5900-438F-8517-5C6BF0D0B2D2}" srcOrd="10" destOrd="0" presId="urn:microsoft.com/office/officeart/2005/8/layout/hProcess4"/>
    <dgm:cxn modelId="{133C180C-E348-4887-B5FC-523F0F95BC85}" type="presParOf" srcId="{33B9D22B-5900-438F-8517-5C6BF0D0B2D2}" destId="{8CE71871-E572-4005-9BBB-0EE24E36A6D0}" srcOrd="0" destOrd="0" presId="urn:microsoft.com/office/officeart/2005/8/layout/hProcess4"/>
    <dgm:cxn modelId="{6FA1044B-B15E-4472-A19D-4B60ABED3379}" type="presParOf" srcId="{33B9D22B-5900-438F-8517-5C6BF0D0B2D2}" destId="{FAE2567B-8FE7-4A03-8963-1A5E1787F164}" srcOrd="1" destOrd="0" presId="urn:microsoft.com/office/officeart/2005/8/layout/hProcess4"/>
    <dgm:cxn modelId="{62EF705D-0609-4EF0-B0C7-DC966D26A401}" type="presParOf" srcId="{33B9D22B-5900-438F-8517-5C6BF0D0B2D2}" destId="{6FA7A2CB-9A2C-4A1B-9515-A45E5242F82B}" srcOrd="2" destOrd="0" presId="urn:microsoft.com/office/officeart/2005/8/layout/hProcess4"/>
    <dgm:cxn modelId="{688117F2-5BEB-444E-82A3-C9859304BD7A}" type="presParOf" srcId="{33B9D22B-5900-438F-8517-5C6BF0D0B2D2}" destId="{7B54CD30-F2F5-4C03-98AC-AC4A267917E3}" srcOrd="3" destOrd="0" presId="urn:microsoft.com/office/officeart/2005/8/layout/hProcess4"/>
    <dgm:cxn modelId="{42FD4511-3440-4216-A7CF-BC68791613C2}" type="presParOf" srcId="{33B9D22B-5900-438F-8517-5C6BF0D0B2D2}" destId="{F2D5F547-E430-441F-BFAE-5F0E0B1BC6A4}" srcOrd="4" destOrd="0" presId="urn:microsoft.com/office/officeart/2005/8/layout/hProcess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7FA2ED-8669-4C28-A3C1-4B89D7775816}">
      <dsp:nvSpPr>
        <dsp:cNvPr id="0" name=""/>
        <dsp:cNvSpPr/>
      </dsp:nvSpPr>
      <dsp:spPr>
        <a:xfrm>
          <a:off x="9157" y="0"/>
          <a:ext cx="5452380" cy="5418667"/>
        </a:xfrm>
        <a:prstGeom prst="roundRect">
          <a:avLst>
            <a:gd name="adj" fmla="val 10000"/>
          </a:avLst>
        </a:prstGeom>
        <a:solidFill>
          <a:schemeClr val="tx2">
            <a:lumMod val="10000"/>
            <a:lumOff val="90000"/>
            <a:alpha val="50000"/>
          </a:schemeClr>
        </a:solidFill>
        <a:ln>
          <a:solidFill>
            <a:schemeClr val="bg1"/>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u="none" kern="1200" cap="none" spc="0" dirty="0">
              <a:ln w="0"/>
              <a:solidFill>
                <a:schemeClr val="tx2">
                  <a:lumMod val="90000"/>
                  <a:lumOff val="10000"/>
                </a:schemeClr>
              </a:solidFill>
              <a:effectLst>
                <a:outerShdw blurRad="38100" dist="19050" dir="2700000" algn="tl" rotWithShape="0">
                  <a:schemeClr val="dk1">
                    <a:alpha val="40000"/>
                  </a:schemeClr>
                </a:outerShdw>
              </a:effectLst>
            </a:rPr>
            <a:t>Current Rule</a:t>
          </a:r>
        </a:p>
        <a:p>
          <a:pPr marL="0" lvl="0" indent="0" algn="ctr" defTabSz="1066800">
            <a:lnSpc>
              <a:spcPct val="90000"/>
            </a:lnSpc>
            <a:spcBef>
              <a:spcPct val="0"/>
            </a:spcBef>
            <a:spcAft>
              <a:spcPct val="35000"/>
            </a:spcAft>
            <a:buNone/>
          </a:pPr>
          <a:r>
            <a:rPr lang="en-US" sz="3600" b="1" kern="1200" cap="none" spc="0" dirty="0">
              <a:ln w="9525">
                <a:solidFill>
                  <a:schemeClr val="bg1"/>
                </a:solidFill>
                <a:prstDash val="solid"/>
              </a:ln>
              <a:solidFill>
                <a:schemeClr val="tx2">
                  <a:lumMod val="90000"/>
                  <a:lumOff val="10000"/>
                </a:schemeClr>
              </a:solidFill>
              <a:effectLst>
                <a:outerShdw blurRad="12700" dist="38100" dir="2700000" algn="tl" rotWithShape="0">
                  <a:schemeClr val="bg1">
                    <a:lumMod val="50000"/>
                  </a:schemeClr>
                </a:outerShdw>
              </a:effectLst>
            </a:rPr>
            <a:t>15A NCAC 07H.0309(b)</a:t>
          </a:r>
        </a:p>
      </dsp:txBody>
      <dsp:txXfrm>
        <a:off x="9157" y="0"/>
        <a:ext cx="5452380" cy="1625600"/>
      </dsp:txXfrm>
    </dsp:sp>
    <dsp:sp modelId="{6F8587A6-5179-4450-B706-A930D97B80E6}">
      <dsp:nvSpPr>
        <dsp:cNvPr id="0" name=""/>
        <dsp:cNvSpPr/>
      </dsp:nvSpPr>
      <dsp:spPr>
        <a:xfrm>
          <a:off x="550906" y="1625864"/>
          <a:ext cx="4361904" cy="520237"/>
        </a:xfrm>
        <a:prstGeom prst="roundRect">
          <a:avLst>
            <a:gd name="adj" fmla="val 10000"/>
          </a:avLst>
        </a:prstGeom>
        <a:solidFill>
          <a:srgbClr val="22678D"/>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kern="1200" dirty="0">
              <a:latin typeface="Times New Roman" panose="02020603050405020304" pitchFamily="18" charset="0"/>
              <a:ea typeface="Times New Roman" panose="02020603050405020304" pitchFamily="18" charset="0"/>
            </a:rPr>
            <a:t>L</a:t>
          </a:r>
          <a:r>
            <a:rPr lang="en-US" sz="2400" kern="1200" dirty="0">
              <a:effectLst/>
              <a:latin typeface="Times New Roman" panose="02020603050405020304" pitchFamily="18" charset="0"/>
              <a:ea typeface="Times New Roman" panose="02020603050405020304" pitchFamily="18" charset="0"/>
            </a:rPr>
            <a:t>ots </a:t>
          </a:r>
          <a:r>
            <a:rPr lang="en-US" sz="2400" b="0" u="sng" kern="1200" dirty="0">
              <a:solidFill>
                <a:srgbClr val="FFFF00"/>
              </a:solidFill>
              <a:latin typeface="Times New Roman" panose="02020603050405020304" pitchFamily="18" charset="0"/>
              <a:ea typeface="Times New Roman" panose="02020603050405020304" pitchFamily="18" charset="0"/>
            </a:rPr>
            <a:t>BEFORE</a:t>
          </a:r>
          <a:r>
            <a:rPr lang="en-US" sz="2400" kern="1200" dirty="0">
              <a:effectLst/>
              <a:latin typeface="Times New Roman" panose="02020603050405020304" pitchFamily="18" charset="0"/>
              <a:ea typeface="Times New Roman" panose="02020603050405020304" pitchFamily="18" charset="0"/>
            </a:rPr>
            <a:t> June 1, 1979</a:t>
          </a:r>
          <a:endParaRPr lang="en-US" sz="2400" kern="1200" dirty="0"/>
        </a:p>
      </dsp:txBody>
      <dsp:txXfrm>
        <a:off x="566143" y="1641101"/>
        <a:ext cx="4331430" cy="489763"/>
      </dsp:txXfrm>
    </dsp:sp>
    <dsp:sp modelId="{309B95FC-C78F-44BA-A536-99AF80947CA3}">
      <dsp:nvSpPr>
        <dsp:cNvPr id="0" name=""/>
        <dsp:cNvSpPr/>
      </dsp:nvSpPr>
      <dsp:spPr>
        <a:xfrm>
          <a:off x="550906" y="2226138"/>
          <a:ext cx="4361904" cy="520237"/>
        </a:xfrm>
        <a:prstGeom prst="roundRect">
          <a:avLst>
            <a:gd name="adj" fmla="val 10000"/>
          </a:avLst>
        </a:prstGeom>
        <a:solidFill>
          <a:schemeClr val="accent1">
            <a:shade val="50000"/>
            <a:hueOff val="131033"/>
            <a:satOff val="-13773"/>
            <a:lumOff val="11885"/>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effectLst/>
              <a:latin typeface="Times New Roman" panose="02020603050405020304" pitchFamily="18" charset="0"/>
              <a:ea typeface="Times New Roman" panose="02020603050405020304" pitchFamily="18" charset="0"/>
            </a:rPr>
            <a:t>Setback 60 feet</a:t>
          </a:r>
        </a:p>
      </dsp:txBody>
      <dsp:txXfrm>
        <a:off x="566143" y="2241375"/>
        <a:ext cx="4331430" cy="489763"/>
      </dsp:txXfrm>
    </dsp:sp>
    <dsp:sp modelId="{451DD655-599B-4892-AB0B-B34D28A59E78}">
      <dsp:nvSpPr>
        <dsp:cNvPr id="0" name=""/>
        <dsp:cNvSpPr/>
      </dsp:nvSpPr>
      <dsp:spPr>
        <a:xfrm>
          <a:off x="550906" y="2826411"/>
          <a:ext cx="4361904" cy="520237"/>
        </a:xfrm>
        <a:prstGeom prst="roundRect">
          <a:avLst>
            <a:gd name="adj" fmla="val 10000"/>
          </a:avLst>
        </a:prstGeom>
        <a:solidFill>
          <a:srgbClr val="22678D"/>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ea typeface="Times New Roman" panose="02020603050405020304" pitchFamily="18" charset="0"/>
            </a:rPr>
            <a:t>Behind toe of frontal dune</a:t>
          </a:r>
          <a:r>
            <a:rPr lang="en-US" sz="2400" kern="1200" dirty="0">
              <a:effectLst/>
              <a:latin typeface="Times New Roman" panose="02020603050405020304" pitchFamily="18" charset="0"/>
              <a:ea typeface="Times New Roman" panose="02020603050405020304" pitchFamily="18" charset="0"/>
            </a:rPr>
            <a:t> </a:t>
          </a:r>
        </a:p>
      </dsp:txBody>
      <dsp:txXfrm>
        <a:off x="566143" y="2841648"/>
        <a:ext cx="4331430" cy="489763"/>
      </dsp:txXfrm>
    </dsp:sp>
    <dsp:sp modelId="{ABFA6139-110C-415B-AD05-C89D864EFA25}">
      <dsp:nvSpPr>
        <dsp:cNvPr id="0" name=""/>
        <dsp:cNvSpPr/>
      </dsp:nvSpPr>
      <dsp:spPr>
        <a:xfrm>
          <a:off x="550906" y="3426685"/>
          <a:ext cx="4361904" cy="520237"/>
        </a:xfrm>
        <a:prstGeom prst="roundRect">
          <a:avLst>
            <a:gd name="adj" fmla="val 10000"/>
          </a:avLst>
        </a:prstGeom>
        <a:solidFill>
          <a:srgbClr val="22678D"/>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ea typeface="Times New Roman" panose="02020603050405020304" pitchFamily="18" charset="0"/>
            </a:rPr>
            <a:t>N</a:t>
          </a:r>
          <a:r>
            <a:rPr lang="en-US" sz="2400" kern="1200" dirty="0">
              <a:effectLst/>
              <a:latin typeface="Times New Roman" panose="02020603050405020304" pitchFamily="18" charset="0"/>
              <a:ea typeface="Times New Roman" panose="02020603050405020304" pitchFamily="18" charset="0"/>
            </a:rPr>
            <a:t>o greater than 2,000 </a:t>
          </a:r>
          <a:r>
            <a:rPr lang="en-US" sz="2400" kern="1200" dirty="0" err="1">
              <a:effectLst/>
              <a:latin typeface="Times New Roman" panose="02020603050405020304" pitchFamily="18" charset="0"/>
              <a:ea typeface="Times New Roman" panose="02020603050405020304" pitchFamily="18" charset="0"/>
            </a:rPr>
            <a:t>sqft</a:t>
          </a:r>
          <a:r>
            <a:rPr lang="en-US" sz="2400" kern="1200" dirty="0">
              <a:effectLst/>
              <a:latin typeface="Times New Roman" panose="02020603050405020304" pitchFamily="18" charset="0"/>
              <a:ea typeface="Times New Roman" panose="02020603050405020304" pitchFamily="18" charset="0"/>
            </a:rPr>
            <a:t>.</a:t>
          </a:r>
        </a:p>
      </dsp:txBody>
      <dsp:txXfrm>
        <a:off x="566143" y="3441922"/>
        <a:ext cx="4331430" cy="489763"/>
      </dsp:txXfrm>
    </dsp:sp>
    <dsp:sp modelId="{684D8C03-7F8A-4C70-9DC1-579569515D4E}">
      <dsp:nvSpPr>
        <dsp:cNvPr id="0" name=""/>
        <dsp:cNvSpPr/>
      </dsp:nvSpPr>
      <dsp:spPr>
        <a:xfrm>
          <a:off x="550906" y="4026958"/>
          <a:ext cx="4361904" cy="520237"/>
        </a:xfrm>
        <a:prstGeom prst="roundRect">
          <a:avLst>
            <a:gd name="adj" fmla="val 10000"/>
          </a:avLst>
        </a:prstGeom>
        <a:solidFill>
          <a:srgbClr val="22678D"/>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ea typeface="Times New Roman" panose="02020603050405020304" pitchFamily="18" charset="0"/>
            </a:rPr>
            <a:t>Footprint ≤ 1,000 </a:t>
          </a:r>
          <a:r>
            <a:rPr lang="en-US" sz="2400" kern="1200" dirty="0" err="1">
              <a:latin typeface="Times New Roman" panose="02020603050405020304" pitchFamily="18" charset="0"/>
              <a:ea typeface="Times New Roman" panose="02020603050405020304" pitchFamily="18" charset="0"/>
            </a:rPr>
            <a:t>sqft</a:t>
          </a:r>
          <a:r>
            <a:rPr lang="en-US" sz="2400" kern="1200" dirty="0">
              <a:latin typeface="Times New Roman" panose="02020603050405020304" pitchFamily="18" charset="0"/>
              <a:ea typeface="Times New Roman" panose="02020603050405020304" pitchFamily="18" charset="0"/>
            </a:rPr>
            <a:t>.</a:t>
          </a:r>
          <a:endParaRPr lang="en-US" sz="2400" kern="1200" dirty="0">
            <a:effectLst/>
            <a:latin typeface="Times New Roman" panose="02020603050405020304" pitchFamily="18" charset="0"/>
            <a:ea typeface="Times New Roman" panose="02020603050405020304" pitchFamily="18" charset="0"/>
          </a:endParaRPr>
        </a:p>
      </dsp:txBody>
      <dsp:txXfrm>
        <a:off x="566143" y="4042195"/>
        <a:ext cx="4331430" cy="489763"/>
      </dsp:txXfrm>
    </dsp:sp>
    <dsp:sp modelId="{0FC365DB-7061-45E6-97B4-7CE5240C3659}">
      <dsp:nvSpPr>
        <dsp:cNvPr id="0" name=""/>
        <dsp:cNvSpPr/>
      </dsp:nvSpPr>
      <dsp:spPr>
        <a:xfrm>
          <a:off x="550906" y="4627232"/>
          <a:ext cx="4361904" cy="520237"/>
        </a:xfrm>
        <a:prstGeom prst="roundRect">
          <a:avLst>
            <a:gd name="adj" fmla="val 10000"/>
          </a:avLst>
        </a:prstGeom>
        <a:solidFill>
          <a:srgbClr val="22678D"/>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effectLst/>
              <a:latin typeface="Times New Roman" panose="02020603050405020304" pitchFamily="18" charset="0"/>
              <a:ea typeface="Times New Roman" panose="02020603050405020304" pitchFamily="18" charset="0"/>
            </a:rPr>
            <a:t>Landward-most adjacent neighbor</a:t>
          </a:r>
        </a:p>
      </dsp:txBody>
      <dsp:txXfrm>
        <a:off x="566143" y="4642469"/>
        <a:ext cx="4331430" cy="489763"/>
      </dsp:txXfrm>
    </dsp:sp>
    <dsp:sp modelId="{A7F6F138-5D3E-471C-91E3-D1FDBDCCEE5B}">
      <dsp:nvSpPr>
        <dsp:cNvPr id="0" name=""/>
        <dsp:cNvSpPr/>
      </dsp:nvSpPr>
      <dsp:spPr>
        <a:xfrm>
          <a:off x="5872644" y="0"/>
          <a:ext cx="5452380" cy="5418667"/>
        </a:xfrm>
        <a:prstGeom prst="roundRect">
          <a:avLst>
            <a:gd name="adj" fmla="val 10000"/>
          </a:avLst>
        </a:prstGeom>
        <a:solidFill>
          <a:schemeClr val="bg1">
            <a:lumMod val="75000"/>
            <a:alpha val="50000"/>
          </a:schemeClr>
        </a:solidFill>
        <a:ln>
          <a:solidFill>
            <a:srgbClr val="FFFF00"/>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i="0" u="none" kern="1200" cap="none" spc="0" dirty="0">
              <a:ln w="0"/>
              <a:solidFill>
                <a:srgbClr val="FFFF00"/>
              </a:solidFill>
              <a:effectLst>
                <a:outerShdw blurRad="38100" dist="19050" dir="2700000" algn="tl" rotWithShape="0">
                  <a:schemeClr val="dk1">
                    <a:alpha val="40000"/>
                  </a:schemeClr>
                </a:outerShdw>
              </a:effectLst>
            </a:rPr>
            <a:t>Repealed Rule (08/1/2022)</a:t>
          </a:r>
        </a:p>
        <a:p>
          <a:pPr marL="0" lvl="0" indent="0" algn="ctr" defTabSz="1066800">
            <a:lnSpc>
              <a:spcPct val="90000"/>
            </a:lnSpc>
            <a:spcBef>
              <a:spcPct val="0"/>
            </a:spcBef>
            <a:spcAft>
              <a:spcPct val="35000"/>
            </a:spcAft>
            <a:buNone/>
          </a:pPr>
          <a:r>
            <a:rPr lang="en-US" sz="3600" b="1" i="0" kern="1200" cap="none" spc="0" dirty="0">
              <a:ln w="9525">
                <a:solidFill>
                  <a:schemeClr val="bg1"/>
                </a:solidFill>
                <a:prstDash val="solid"/>
              </a:ln>
              <a:solidFill>
                <a:schemeClr val="tx2">
                  <a:lumMod val="90000"/>
                  <a:lumOff val="10000"/>
                </a:schemeClr>
              </a:solidFill>
              <a:effectLst>
                <a:outerShdw blurRad="12700" dist="38100" dir="2700000" algn="tl" rotWithShape="0">
                  <a:schemeClr val="bg1">
                    <a:lumMod val="50000"/>
                  </a:schemeClr>
                </a:outerShdw>
              </a:effectLst>
            </a:rPr>
            <a:t>15A NCAC 07H.0104</a:t>
          </a:r>
        </a:p>
      </dsp:txBody>
      <dsp:txXfrm>
        <a:off x="5872644" y="0"/>
        <a:ext cx="5452380" cy="1625600"/>
      </dsp:txXfrm>
    </dsp:sp>
    <dsp:sp modelId="{62CBF483-B56E-424A-B4BE-D5B0B0EBACE9}">
      <dsp:nvSpPr>
        <dsp:cNvPr id="0" name=""/>
        <dsp:cNvSpPr/>
      </dsp:nvSpPr>
      <dsp:spPr>
        <a:xfrm>
          <a:off x="6412214" y="1626039"/>
          <a:ext cx="4361904" cy="1010712"/>
        </a:xfrm>
        <a:prstGeom prst="roundRect">
          <a:avLst>
            <a:gd name="adj" fmla="val 10000"/>
          </a:avLst>
        </a:prstGeom>
        <a:solidFill>
          <a:schemeClr val="tx1">
            <a:lumMod val="65000"/>
            <a:lumOff val="35000"/>
          </a:schemeClr>
        </a:solidFill>
        <a:ln w="25400" cap="flat" cmpd="sng" algn="ctr">
          <a:solidFill>
            <a:srgbClr val="FFFF00"/>
          </a:solidFill>
          <a:prstDash val="dash"/>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kern="1200" dirty="0">
              <a:latin typeface="Times New Roman" panose="02020603050405020304" pitchFamily="18" charset="0"/>
              <a:ea typeface="Times New Roman" panose="02020603050405020304" pitchFamily="18" charset="0"/>
            </a:rPr>
            <a:t>L</a:t>
          </a:r>
          <a:r>
            <a:rPr lang="en-US" sz="2400" kern="1200" dirty="0">
              <a:effectLst/>
              <a:latin typeface="Times New Roman" panose="02020603050405020304" pitchFamily="18" charset="0"/>
              <a:ea typeface="Times New Roman" panose="02020603050405020304" pitchFamily="18" charset="0"/>
            </a:rPr>
            <a:t>ots </a:t>
          </a:r>
          <a:r>
            <a:rPr lang="en-US" sz="2400" b="0" u="sng" kern="1200" dirty="0">
              <a:solidFill>
                <a:srgbClr val="FFFF00"/>
              </a:solidFill>
              <a:effectLst/>
              <a:latin typeface="Times New Roman" panose="02020603050405020304" pitchFamily="18" charset="0"/>
              <a:ea typeface="Times New Roman" panose="02020603050405020304" pitchFamily="18" charset="0"/>
            </a:rPr>
            <a:t>ON-AFTER</a:t>
          </a:r>
          <a:r>
            <a:rPr lang="en-US" sz="2400" b="1" u="none" kern="1200" dirty="0">
              <a:solidFill>
                <a:srgbClr val="FFFF00"/>
              </a:solidFill>
              <a:effectLst/>
              <a:latin typeface="Times New Roman" panose="02020603050405020304" pitchFamily="18" charset="0"/>
              <a:ea typeface="Times New Roman" panose="02020603050405020304" pitchFamily="18" charset="0"/>
            </a:rPr>
            <a:t> </a:t>
          </a:r>
          <a:r>
            <a:rPr lang="en-US" sz="2400" u="none" kern="1200" dirty="0">
              <a:effectLst/>
              <a:latin typeface="Times New Roman" panose="02020603050405020304" pitchFamily="18" charset="0"/>
              <a:ea typeface="Times New Roman" panose="02020603050405020304" pitchFamily="18" charset="0"/>
            </a:rPr>
            <a:t>June</a:t>
          </a:r>
          <a:r>
            <a:rPr lang="en-US" sz="2400" kern="1200" dirty="0">
              <a:effectLst/>
              <a:latin typeface="Times New Roman" panose="02020603050405020304" pitchFamily="18" charset="0"/>
              <a:ea typeface="Times New Roman" panose="02020603050405020304" pitchFamily="18" charset="0"/>
            </a:rPr>
            <a:t> 1, 1979</a:t>
          </a:r>
          <a:endParaRPr lang="en-US" sz="2400" kern="1200" dirty="0"/>
        </a:p>
      </dsp:txBody>
      <dsp:txXfrm>
        <a:off x="6441817" y="1655642"/>
        <a:ext cx="4302698" cy="951506"/>
      </dsp:txXfrm>
    </dsp:sp>
    <dsp:sp modelId="{EB377502-AFE4-44A8-AB6B-53F2C5CC72B3}">
      <dsp:nvSpPr>
        <dsp:cNvPr id="0" name=""/>
        <dsp:cNvSpPr/>
      </dsp:nvSpPr>
      <dsp:spPr>
        <a:xfrm>
          <a:off x="6412214" y="2911390"/>
          <a:ext cx="4361904" cy="1031813"/>
        </a:xfrm>
        <a:prstGeom prst="roundRect">
          <a:avLst>
            <a:gd name="adj" fmla="val 10000"/>
          </a:avLst>
        </a:prstGeom>
        <a:solidFill>
          <a:schemeClr val="tx1">
            <a:lumMod val="65000"/>
            <a:lumOff val="35000"/>
          </a:schemeClr>
        </a:solidFill>
        <a:ln w="25400" cap="flat" cmpd="sng" algn="ctr">
          <a:solidFill>
            <a:srgbClr val="FFFF00"/>
          </a:solidFill>
          <a:prstDash val="dash"/>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ea typeface="Times New Roman" panose="02020603050405020304" pitchFamily="18" charset="0"/>
            </a:rPr>
            <a:t>Setback in place at time when the lot was created option</a:t>
          </a:r>
          <a:r>
            <a:rPr lang="en-US" sz="2400" kern="1200" dirty="0">
              <a:effectLst/>
              <a:latin typeface="Times New Roman" panose="02020603050405020304" pitchFamily="18" charset="0"/>
              <a:ea typeface="Times New Roman" panose="02020603050405020304" pitchFamily="18" charset="0"/>
            </a:rPr>
            <a:t> </a:t>
          </a:r>
        </a:p>
      </dsp:txBody>
      <dsp:txXfrm>
        <a:off x="6442435" y="2941611"/>
        <a:ext cx="4301462" cy="971371"/>
      </dsp:txXfrm>
    </dsp:sp>
    <dsp:sp modelId="{9BC82E12-3270-456E-99A1-092BC43C9EB1}">
      <dsp:nvSpPr>
        <dsp:cNvPr id="0" name=""/>
        <dsp:cNvSpPr/>
      </dsp:nvSpPr>
      <dsp:spPr>
        <a:xfrm>
          <a:off x="6412214" y="4217840"/>
          <a:ext cx="4361904" cy="929453"/>
        </a:xfrm>
        <a:prstGeom prst="roundRect">
          <a:avLst>
            <a:gd name="adj" fmla="val 10000"/>
          </a:avLst>
        </a:prstGeom>
        <a:solidFill>
          <a:schemeClr val="tx1">
            <a:lumMod val="65000"/>
            <a:lumOff val="35000"/>
          </a:schemeClr>
        </a:solidFill>
        <a:ln w="25400" cap="flat" cmpd="sng" algn="ctr">
          <a:solidFill>
            <a:srgbClr val="FFFF00"/>
          </a:solidFill>
          <a:prstDash val="dash"/>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45720" rIns="60960" bIns="4572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Times New Roman" panose="02020603050405020304" pitchFamily="18" charset="0"/>
              <a:ea typeface="Times New Roman" panose="02020603050405020304" pitchFamily="18" charset="0"/>
            </a:rPr>
            <a:t>N</a:t>
          </a:r>
          <a:r>
            <a:rPr lang="en-US" sz="2400" kern="1200" dirty="0">
              <a:effectLst/>
              <a:latin typeface="Times New Roman" panose="02020603050405020304" pitchFamily="18" charset="0"/>
              <a:ea typeface="Times New Roman" panose="02020603050405020304" pitchFamily="18" charset="0"/>
            </a:rPr>
            <a:t>o greater than 2,000 </a:t>
          </a:r>
          <a:r>
            <a:rPr lang="en-US" sz="2400" kern="1200" dirty="0" err="1">
              <a:effectLst/>
              <a:latin typeface="Times New Roman" panose="02020603050405020304" pitchFamily="18" charset="0"/>
              <a:ea typeface="Times New Roman" panose="02020603050405020304" pitchFamily="18" charset="0"/>
            </a:rPr>
            <a:t>sqft</a:t>
          </a:r>
          <a:r>
            <a:rPr lang="en-US" sz="2400" kern="1200" dirty="0">
              <a:effectLst/>
              <a:latin typeface="Times New Roman" panose="02020603050405020304" pitchFamily="18" charset="0"/>
              <a:ea typeface="Times New Roman" panose="02020603050405020304" pitchFamily="18" charset="0"/>
            </a:rPr>
            <a:t>.</a:t>
          </a:r>
        </a:p>
      </dsp:txBody>
      <dsp:txXfrm>
        <a:off x="6439437" y="4245063"/>
        <a:ext cx="4307458" cy="8750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D4A272-CBC7-44E6-B766-650E74CC4E0A}">
      <dsp:nvSpPr>
        <dsp:cNvPr id="0" name=""/>
        <dsp:cNvSpPr/>
      </dsp:nvSpPr>
      <dsp:spPr>
        <a:xfrm>
          <a:off x="3395" y="2123953"/>
          <a:ext cx="1539382" cy="126966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a:lnSpc>
              <a:spcPct val="90000"/>
            </a:lnSpc>
            <a:spcBef>
              <a:spcPct val="0"/>
            </a:spcBef>
            <a:spcAft>
              <a:spcPct val="15000"/>
            </a:spcAft>
            <a:buNone/>
          </a:pPr>
          <a:r>
            <a:rPr lang="en-US" sz="2400" kern="1200" dirty="0">
              <a:solidFill>
                <a:srgbClr val="22678D"/>
              </a:solidFill>
            </a:rPr>
            <a:t>February 2025</a:t>
          </a:r>
        </a:p>
      </dsp:txBody>
      <dsp:txXfrm>
        <a:off x="32614" y="2153172"/>
        <a:ext cx="1480944" cy="939158"/>
      </dsp:txXfrm>
    </dsp:sp>
    <dsp:sp modelId="{6AC3F3F5-9E00-4F76-BC3D-A3936A7AF1C8}">
      <dsp:nvSpPr>
        <dsp:cNvPr id="0" name=""/>
        <dsp:cNvSpPr/>
      </dsp:nvSpPr>
      <dsp:spPr>
        <a:xfrm>
          <a:off x="867752" y="2472441"/>
          <a:ext cx="1724809" cy="1724809"/>
        </a:xfrm>
        <a:prstGeom prst="leftCircularArrow">
          <a:avLst>
            <a:gd name="adj1" fmla="val 3310"/>
            <a:gd name="adj2" fmla="val 408835"/>
            <a:gd name="adj3" fmla="val 2222726"/>
            <a:gd name="adj4" fmla="val 9062869"/>
            <a:gd name="adj5" fmla="val 3862"/>
          </a:avLst>
        </a:prstGeom>
        <a:solidFill>
          <a:srgbClr val="22678D"/>
        </a:solidFill>
        <a:ln>
          <a:solidFill>
            <a:srgbClr val="87846F"/>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36C5AFE0-F3FF-41BB-BBAE-1350B06ECCA2}">
      <dsp:nvSpPr>
        <dsp:cNvPr id="0" name=""/>
        <dsp:cNvSpPr/>
      </dsp:nvSpPr>
      <dsp:spPr>
        <a:xfrm>
          <a:off x="345480" y="3064863"/>
          <a:ext cx="1368339" cy="657516"/>
        </a:xfrm>
        <a:prstGeom prst="roundRect">
          <a:avLst>
            <a:gd name="adj" fmla="val 10000"/>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CRC Approval</a:t>
          </a:r>
        </a:p>
      </dsp:txBody>
      <dsp:txXfrm>
        <a:off x="364738" y="3084121"/>
        <a:ext cx="1329823" cy="619000"/>
      </dsp:txXfrm>
    </dsp:sp>
    <dsp:sp modelId="{C217A191-3BFD-4980-8325-79AB236E3A8B}">
      <dsp:nvSpPr>
        <dsp:cNvPr id="0" name=""/>
        <dsp:cNvSpPr/>
      </dsp:nvSpPr>
      <dsp:spPr>
        <a:xfrm>
          <a:off x="1985679" y="2196182"/>
          <a:ext cx="1539382" cy="126966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a:lnSpc>
              <a:spcPct val="90000"/>
            </a:lnSpc>
            <a:spcBef>
              <a:spcPct val="0"/>
            </a:spcBef>
            <a:spcAft>
              <a:spcPct val="15000"/>
            </a:spcAft>
            <a:buNone/>
          </a:pPr>
          <a:r>
            <a:rPr lang="en-US" sz="2400" kern="1200" dirty="0">
              <a:solidFill>
                <a:srgbClr val="22678D"/>
              </a:solidFill>
            </a:rPr>
            <a:t>May 2025</a:t>
          </a:r>
          <a:endParaRPr lang="en-US" sz="2400" kern="1200" dirty="0"/>
        </a:p>
      </dsp:txBody>
      <dsp:txXfrm>
        <a:off x="2014898" y="2497473"/>
        <a:ext cx="1480944" cy="939158"/>
      </dsp:txXfrm>
    </dsp:sp>
    <dsp:sp modelId="{7ECE8994-095D-4646-8FBD-C5DD21EA1168}">
      <dsp:nvSpPr>
        <dsp:cNvPr id="0" name=""/>
        <dsp:cNvSpPr/>
      </dsp:nvSpPr>
      <dsp:spPr>
        <a:xfrm>
          <a:off x="2832363" y="1320349"/>
          <a:ext cx="1921410" cy="1921410"/>
        </a:xfrm>
        <a:prstGeom prst="circularArrow">
          <a:avLst>
            <a:gd name="adj1" fmla="val 2971"/>
            <a:gd name="adj2" fmla="val 364080"/>
            <a:gd name="adj3" fmla="val 19464125"/>
            <a:gd name="adj4" fmla="val 12579226"/>
            <a:gd name="adj5" fmla="val 3466"/>
          </a:avLst>
        </a:prstGeom>
        <a:solidFill>
          <a:srgbClr val="22678D"/>
        </a:solidFill>
        <a:ln>
          <a:solidFill>
            <a:srgbClr val="87846F"/>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BA0B88BB-FA65-433F-AF90-069F87A1E69D}">
      <dsp:nvSpPr>
        <dsp:cNvPr id="0" name=""/>
        <dsp:cNvSpPr/>
      </dsp:nvSpPr>
      <dsp:spPr>
        <a:xfrm>
          <a:off x="2327764" y="1836337"/>
          <a:ext cx="1368339" cy="71968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Fiscal Analysis</a:t>
          </a:r>
        </a:p>
      </dsp:txBody>
      <dsp:txXfrm>
        <a:off x="2348843" y="1857416"/>
        <a:ext cx="1326181" cy="677531"/>
      </dsp:txXfrm>
    </dsp:sp>
    <dsp:sp modelId="{89782446-83DE-4DE3-BB83-DB23DB197C92}">
      <dsp:nvSpPr>
        <dsp:cNvPr id="0" name=""/>
        <dsp:cNvSpPr/>
      </dsp:nvSpPr>
      <dsp:spPr>
        <a:xfrm>
          <a:off x="3967962" y="2110099"/>
          <a:ext cx="1539382" cy="126966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a:lnSpc>
              <a:spcPct val="90000"/>
            </a:lnSpc>
            <a:spcBef>
              <a:spcPct val="0"/>
            </a:spcBef>
            <a:spcAft>
              <a:spcPct val="15000"/>
            </a:spcAft>
            <a:buNone/>
          </a:pPr>
          <a:r>
            <a:rPr lang="en-US" sz="2400" kern="1200" dirty="0">
              <a:solidFill>
                <a:srgbClr val="22678D"/>
              </a:solidFill>
            </a:rPr>
            <a:t>June-July 2025</a:t>
          </a:r>
        </a:p>
      </dsp:txBody>
      <dsp:txXfrm>
        <a:off x="3997181" y="2139318"/>
        <a:ext cx="1480944" cy="939158"/>
      </dsp:txXfrm>
    </dsp:sp>
    <dsp:sp modelId="{4C102598-F55A-434C-9756-99CF38CD8736}">
      <dsp:nvSpPr>
        <dsp:cNvPr id="0" name=""/>
        <dsp:cNvSpPr/>
      </dsp:nvSpPr>
      <dsp:spPr>
        <a:xfrm>
          <a:off x="4824351" y="2472251"/>
          <a:ext cx="1724775" cy="1724775"/>
        </a:xfrm>
        <a:prstGeom prst="leftCircularArrow">
          <a:avLst>
            <a:gd name="adj1" fmla="val 3310"/>
            <a:gd name="adj2" fmla="val 408844"/>
            <a:gd name="adj3" fmla="val 2153297"/>
            <a:gd name="adj4" fmla="val 8993431"/>
            <a:gd name="adj5" fmla="val 3862"/>
          </a:avLst>
        </a:prstGeom>
        <a:solidFill>
          <a:srgbClr val="22678D"/>
        </a:solidFill>
        <a:ln>
          <a:solidFill>
            <a:srgbClr val="87846F"/>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E86EEA49-DF05-495D-A5F1-E65420D64656}">
      <dsp:nvSpPr>
        <dsp:cNvPr id="0" name=""/>
        <dsp:cNvSpPr/>
      </dsp:nvSpPr>
      <dsp:spPr>
        <a:xfrm>
          <a:off x="4310047" y="3023302"/>
          <a:ext cx="1368339" cy="71293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Public Hearing</a:t>
          </a:r>
        </a:p>
      </dsp:txBody>
      <dsp:txXfrm>
        <a:off x="4330928" y="3044183"/>
        <a:ext cx="1326577" cy="671169"/>
      </dsp:txXfrm>
    </dsp:sp>
    <dsp:sp modelId="{0BE8DC45-C5E0-4FF0-BC98-2BCC56ACF966}">
      <dsp:nvSpPr>
        <dsp:cNvPr id="0" name=""/>
        <dsp:cNvSpPr/>
      </dsp:nvSpPr>
      <dsp:spPr>
        <a:xfrm>
          <a:off x="5950245" y="2181915"/>
          <a:ext cx="1539382" cy="126966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a:lnSpc>
              <a:spcPct val="90000"/>
            </a:lnSpc>
            <a:spcBef>
              <a:spcPct val="0"/>
            </a:spcBef>
            <a:spcAft>
              <a:spcPct val="15000"/>
            </a:spcAft>
            <a:buNone/>
          </a:pPr>
          <a:r>
            <a:rPr lang="en-US" sz="2400" kern="1200" dirty="0">
              <a:solidFill>
                <a:srgbClr val="22678D"/>
              </a:solidFill>
            </a:rPr>
            <a:t>August 2025</a:t>
          </a:r>
        </a:p>
      </dsp:txBody>
      <dsp:txXfrm>
        <a:off x="5979464" y="2483206"/>
        <a:ext cx="1480944" cy="939158"/>
      </dsp:txXfrm>
    </dsp:sp>
    <dsp:sp modelId="{5603B30E-EDF9-476B-A445-4163C3052205}">
      <dsp:nvSpPr>
        <dsp:cNvPr id="0" name=""/>
        <dsp:cNvSpPr/>
      </dsp:nvSpPr>
      <dsp:spPr>
        <a:xfrm>
          <a:off x="6798411" y="1302953"/>
          <a:ext cx="1999920" cy="1999920"/>
        </a:xfrm>
        <a:prstGeom prst="circularArrow">
          <a:avLst>
            <a:gd name="adj1" fmla="val 2855"/>
            <a:gd name="adj2" fmla="val 348832"/>
            <a:gd name="adj3" fmla="val 19429690"/>
            <a:gd name="adj4" fmla="val 12529543"/>
            <a:gd name="adj5" fmla="val 3330"/>
          </a:avLst>
        </a:prstGeom>
        <a:solidFill>
          <a:srgbClr val="22678D"/>
        </a:solidFill>
        <a:ln>
          <a:solidFill>
            <a:srgbClr val="87846F"/>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D036DFEA-521C-42A0-886D-4F990F897E4D}">
      <dsp:nvSpPr>
        <dsp:cNvPr id="0" name=""/>
        <dsp:cNvSpPr/>
      </dsp:nvSpPr>
      <dsp:spPr>
        <a:xfrm>
          <a:off x="6292330" y="1850605"/>
          <a:ext cx="1368339" cy="66262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CRC Adoption</a:t>
          </a:r>
        </a:p>
      </dsp:txBody>
      <dsp:txXfrm>
        <a:off x="6311737" y="1870012"/>
        <a:ext cx="1329525" cy="623806"/>
      </dsp:txXfrm>
    </dsp:sp>
    <dsp:sp modelId="{61E340EA-889F-4247-8DC2-1B2CBF4A728E}">
      <dsp:nvSpPr>
        <dsp:cNvPr id="0" name=""/>
        <dsp:cNvSpPr/>
      </dsp:nvSpPr>
      <dsp:spPr>
        <a:xfrm>
          <a:off x="7932528" y="2100862"/>
          <a:ext cx="1675633" cy="126966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977900">
            <a:lnSpc>
              <a:spcPct val="90000"/>
            </a:lnSpc>
            <a:spcBef>
              <a:spcPct val="0"/>
            </a:spcBef>
            <a:spcAft>
              <a:spcPct val="15000"/>
            </a:spcAft>
            <a:buNone/>
          </a:pPr>
          <a:r>
            <a:rPr lang="en-US" sz="2200" kern="1200" dirty="0">
              <a:solidFill>
                <a:srgbClr val="22678D"/>
              </a:solidFill>
            </a:rPr>
            <a:t>September 2025</a:t>
          </a:r>
        </a:p>
      </dsp:txBody>
      <dsp:txXfrm>
        <a:off x="7961747" y="2130081"/>
        <a:ext cx="1617195" cy="939158"/>
      </dsp:txXfrm>
    </dsp:sp>
    <dsp:sp modelId="{670EA44C-5278-47F7-B710-D99773007EED}">
      <dsp:nvSpPr>
        <dsp:cNvPr id="0" name=""/>
        <dsp:cNvSpPr/>
      </dsp:nvSpPr>
      <dsp:spPr>
        <a:xfrm>
          <a:off x="8859695" y="2486136"/>
          <a:ext cx="1724714" cy="1724714"/>
        </a:xfrm>
        <a:prstGeom prst="leftCircularArrow">
          <a:avLst>
            <a:gd name="adj1" fmla="val 3310"/>
            <a:gd name="adj2" fmla="val 408859"/>
            <a:gd name="adj3" fmla="val 2176117"/>
            <a:gd name="adj4" fmla="val 9016236"/>
            <a:gd name="adj5" fmla="val 3862"/>
          </a:avLst>
        </a:prstGeom>
        <a:solidFill>
          <a:srgbClr val="22678D"/>
        </a:solidFill>
        <a:ln>
          <a:solidFill>
            <a:srgbClr val="87846F"/>
          </a:solid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sp>
    <dsp:sp modelId="{29DFFE90-E1E9-44F1-B7D6-F3A99BAAA603}">
      <dsp:nvSpPr>
        <dsp:cNvPr id="0" name=""/>
        <dsp:cNvSpPr/>
      </dsp:nvSpPr>
      <dsp:spPr>
        <a:xfrm>
          <a:off x="8342739" y="2995591"/>
          <a:ext cx="1368339" cy="74987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RRC Approval</a:t>
          </a:r>
        </a:p>
      </dsp:txBody>
      <dsp:txXfrm>
        <a:off x="8364702" y="3017554"/>
        <a:ext cx="1324413" cy="705952"/>
      </dsp:txXfrm>
    </dsp:sp>
    <dsp:sp modelId="{FAE2567B-8FE7-4A03-8963-1A5E1787F164}">
      <dsp:nvSpPr>
        <dsp:cNvPr id="0" name=""/>
        <dsp:cNvSpPr/>
      </dsp:nvSpPr>
      <dsp:spPr>
        <a:xfrm>
          <a:off x="9982937" y="2200387"/>
          <a:ext cx="1539382" cy="126966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228600" lvl="1" indent="-228600" algn="l" defTabSz="1066800">
            <a:lnSpc>
              <a:spcPct val="90000"/>
            </a:lnSpc>
            <a:spcBef>
              <a:spcPct val="0"/>
            </a:spcBef>
            <a:spcAft>
              <a:spcPct val="15000"/>
            </a:spcAft>
            <a:buNone/>
          </a:pPr>
          <a:r>
            <a:rPr lang="en-US" sz="2400" kern="1200" dirty="0">
              <a:solidFill>
                <a:srgbClr val="22678D"/>
              </a:solidFill>
            </a:rPr>
            <a:t>October 2025</a:t>
          </a:r>
        </a:p>
      </dsp:txBody>
      <dsp:txXfrm>
        <a:off x="10012156" y="2501678"/>
        <a:ext cx="1480944" cy="939158"/>
      </dsp:txXfrm>
    </dsp:sp>
    <dsp:sp modelId="{7B54CD30-F2F5-4C03-98AC-AC4A267917E3}">
      <dsp:nvSpPr>
        <dsp:cNvPr id="0" name=""/>
        <dsp:cNvSpPr/>
      </dsp:nvSpPr>
      <dsp:spPr>
        <a:xfrm>
          <a:off x="10325022" y="1832132"/>
          <a:ext cx="1368339" cy="736509"/>
        </a:xfrm>
        <a:prstGeom prst="roundRect">
          <a:avLst>
            <a:gd name="adj" fmla="val 10000"/>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Rule Effective</a:t>
          </a:r>
        </a:p>
      </dsp:txBody>
      <dsp:txXfrm>
        <a:off x="10346594" y="1853704"/>
        <a:ext cx="1325195" cy="69336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17B4B5-9B91-4B80-9614-1D3C45D019F1}" type="datetimeFigureOut">
              <a:rPr lang="en-US" smtClean="0"/>
              <a:t>2/21/2025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B01987-3377-4F55-A236-D09571026A65}" type="slidenum">
              <a:rPr lang="en-US" smtClean="0"/>
              <a:t>‹#›</a:t>
            </a:fld>
            <a:endParaRPr lang="en-US"/>
          </a:p>
        </p:txBody>
      </p:sp>
    </p:spTree>
    <p:extLst>
      <p:ext uri="{BB962C8B-B14F-4D97-AF65-F5344CB8AC3E}">
        <p14:creationId xmlns:p14="http://schemas.microsoft.com/office/powerpoint/2010/main" val="1387282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Commission first approved these amendments to 15A NCAC 07H.0309(b) in April 2023, followed by the approval of the accompanying fiscal analysis in June 2023.  At that time, both were scheduled for a public hearing as part of the formal rule-making process.  However, this effort was temporarily paused before the amendments could be adopted and made effective.</a:t>
            </a:r>
          </a:p>
          <a:p>
            <a:endParaRPr lang="en-US" dirty="0"/>
          </a:p>
          <a:p>
            <a:r>
              <a:rPr lang="en-US" dirty="0"/>
              <a:t>At your November 2024 meeting, the Commission revisited this issue following a variance request and directed staff to reintroduce the proposed amendments for consideration.  This decision effectively restarts the rule-making process given the lapse in time.</a:t>
            </a:r>
          </a:p>
        </p:txBody>
      </p:sp>
      <p:sp>
        <p:nvSpPr>
          <p:cNvPr id="4" name="Slide Number Placeholder 3"/>
          <p:cNvSpPr>
            <a:spLocks noGrp="1"/>
          </p:cNvSpPr>
          <p:nvPr>
            <p:ph type="sldNum" sz="quarter" idx="5"/>
          </p:nvPr>
        </p:nvSpPr>
        <p:spPr/>
        <p:txBody>
          <a:bodyPr/>
          <a:lstStyle/>
          <a:p>
            <a:fld id="{B6B01987-3377-4F55-A236-D09571026A65}" type="slidenum">
              <a:rPr lang="en-US" smtClean="0"/>
              <a:t>1</a:t>
            </a:fld>
            <a:endParaRPr lang="en-US"/>
          </a:p>
        </p:txBody>
      </p:sp>
    </p:spTree>
    <p:extLst>
      <p:ext uri="{BB962C8B-B14F-4D97-AF65-F5344CB8AC3E}">
        <p14:creationId xmlns:p14="http://schemas.microsoft.com/office/powerpoint/2010/main" val="756654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diving into the specifics associated with these amendments, I want to first take a few minutes to refresh everyone’s memories on why this rule change is being proposed.  Prior to August 1, 2022, the Commission’s  rules essentially contained 2 small-structure exceptions that allowed for the sighting of new construction when proposed development could not meet the current setback requirement, but could meet the setback under conditions specified in one of the two applicable sets of rules.  Each were commonly referred to as small-structure exceptions, and both defined small-structure as one being no greater than 2,000 square feet.  However, the square footage limitation was the singular common condition, while the others in each set of rules differed, and were often sited as a source of confusion.  </a:t>
            </a:r>
          </a:p>
          <a:p>
            <a:endParaRPr lang="en-US" dirty="0"/>
          </a:p>
          <a:p>
            <a:r>
              <a:rPr lang="en-US" dirty="0"/>
              <a:t>When both rules were in effect</a:t>
            </a:r>
          </a:p>
          <a:p>
            <a:endParaRPr lang="en-US" dirty="0"/>
          </a:p>
          <a:p>
            <a:r>
              <a:rPr lang="en-US" dirty="0"/>
              <a:t>First, 07H.0309(b), which is a current rule, defines use standards for Ocean Hazard Area Exceptions.</a:t>
            </a:r>
          </a:p>
          <a:p>
            <a:r>
              <a:rPr lang="en-US" dirty="0"/>
              <a:t>Second, 07H.0104, which was repealed on August 1, 2022.</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B6B01987-3377-4F55-A236-D09571026A65}" type="slidenum">
              <a:rPr lang="en-US" smtClean="0"/>
              <a:t>2</a:t>
            </a:fld>
            <a:endParaRPr lang="en-US"/>
          </a:p>
        </p:txBody>
      </p:sp>
    </p:spTree>
    <p:extLst>
      <p:ext uri="{BB962C8B-B14F-4D97-AF65-F5344CB8AC3E}">
        <p14:creationId xmlns:p14="http://schemas.microsoft.com/office/powerpoint/2010/main" val="589828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BD245-0872-A4C4-3D80-030662F5A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BCFB29-58F2-7464-D8A7-5FEF6EC2DD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B49850-6C6C-F193-9E38-60B28A109B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1B3F49-33DD-AEC9-4BFC-FEFBDCF0827E}"/>
              </a:ext>
            </a:extLst>
          </p:cNvPr>
          <p:cNvSpPr>
            <a:spLocks noGrp="1"/>
          </p:cNvSpPr>
          <p:nvPr>
            <p:ph type="sldNum" sz="quarter" idx="5"/>
          </p:nvPr>
        </p:nvSpPr>
        <p:spPr/>
        <p:txBody>
          <a:bodyPr/>
          <a:lstStyle/>
          <a:p>
            <a:fld id="{B6B01987-3377-4F55-A236-D09571026A65}" type="slidenum">
              <a:rPr lang="en-US" smtClean="0"/>
              <a:t>3</a:t>
            </a:fld>
            <a:endParaRPr lang="en-US"/>
          </a:p>
        </p:txBody>
      </p:sp>
    </p:spTree>
    <p:extLst>
      <p:ext uri="{BB962C8B-B14F-4D97-AF65-F5344CB8AC3E}">
        <p14:creationId xmlns:p14="http://schemas.microsoft.com/office/powerpoint/2010/main" val="425059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FE61C-5F6A-F280-DB60-9CE3CD2F62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9EA3AD-06F0-D219-3A37-8A96FF5126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0403D5-D7B7-D140-B3AD-EBD44896EF0C}"/>
              </a:ext>
            </a:extLst>
          </p:cNvPr>
          <p:cNvSpPr>
            <a:spLocks noGrp="1"/>
          </p:cNvSpPr>
          <p:nvPr>
            <p:ph type="body" idx="1"/>
          </p:nvPr>
        </p:nvSpPr>
        <p:spPr/>
        <p:txBody>
          <a:bodyPr/>
          <a:lstStyle/>
          <a:p>
            <a:r>
              <a:rPr lang="en-US" dirty="0"/>
              <a:t>If approved, staff will update the fiscal analysis which would need to be approved by the Department, Office of State Budget and Management (OSBM) and CRC before they all go to public hearing.  Without any unforeseen obstacles, it is anticipated that these rule amendments could go into effect in October.</a:t>
            </a:r>
          </a:p>
          <a:p>
            <a:endParaRPr lang="en-US" dirty="0"/>
          </a:p>
          <a:p>
            <a:r>
              <a:rPr lang="en-US" dirty="0"/>
              <a:t>Unless you have any questions, Staff is asking the Commission to consider approving these amendments to start the </a:t>
            </a:r>
            <a:r>
              <a:rPr lang="en-US"/>
              <a:t>rule-making process.</a:t>
            </a:r>
          </a:p>
        </p:txBody>
      </p:sp>
      <p:sp>
        <p:nvSpPr>
          <p:cNvPr id="4" name="Slide Number Placeholder 3">
            <a:extLst>
              <a:ext uri="{FF2B5EF4-FFF2-40B4-BE49-F238E27FC236}">
                <a16:creationId xmlns:a16="http://schemas.microsoft.com/office/drawing/2014/main" id="{1A727EE5-93A4-6D71-F794-1730C92D1CE3}"/>
              </a:ext>
            </a:extLst>
          </p:cNvPr>
          <p:cNvSpPr>
            <a:spLocks noGrp="1"/>
          </p:cNvSpPr>
          <p:nvPr>
            <p:ph type="sldNum" sz="quarter" idx="5"/>
          </p:nvPr>
        </p:nvSpPr>
        <p:spPr/>
        <p:txBody>
          <a:bodyPr/>
          <a:lstStyle/>
          <a:p>
            <a:fld id="{B6B01987-3377-4F55-A236-D09571026A65}" type="slidenum">
              <a:rPr lang="en-US" smtClean="0"/>
              <a:t>4</a:t>
            </a:fld>
            <a:endParaRPr lang="en-US"/>
          </a:p>
        </p:txBody>
      </p:sp>
    </p:spTree>
    <p:extLst>
      <p:ext uri="{BB962C8B-B14F-4D97-AF65-F5344CB8AC3E}">
        <p14:creationId xmlns:p14="http://schemas.microsoft.com/office/powerpoint/2010/main" val="3033283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A3EB6-BA9C-5676-88D1-2A9054B036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5009693-2356-033C-2E7A-7A24D09298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A8FD53-35C9-FF86-AF09-31073B76E45C}"/>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5" name="Footer Placeholder 4">
            <a:extLst>
              <a:ext uri="{FF2B5EF4-FFF2-40B4-BE49-F238E27FC236}">
                <a16:creationId xmlns:a16="http://schemas.microsoft.com/office/drawing/2014/main" id="{BAB1646F-91A7-CB48-105F-CDF1F9ACA0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7FD5C-1898-CC36-D0B7-AC9FE93B3B34}"/>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4202157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1AF43-FD0D-FADC-819B-B45254F6D88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21F9C1F-BABA-60D0-6910-0BBE6A2D6E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3FD618-3E6B-6BC0-4CB6-D398BBA79BA1}"/>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5" name="Footer Placeholder 4">
            <a:extLst>
              <a:ext uri="{FF2B5EF4-FFF2-40B4-BE49-F238E27FC236}">
                <a16:creationId xmlns:a16="http://schemas.microsoft.com/office/drawing/2014/main" id="{E4F15976-5260-135B-0690-2E05B5478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DF5911-11D4-5787-6090-0BD7A782EDBE}"/>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3775163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8E737C-EE76-4E70-6913-82F543B75F3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AAA3BE-3683-DB0A-AD8B-F9737D49CA0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39FD55-9AF0-02C1-80DE-46B29EC96BC1}"/>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5" name="Footer Placeholder 4">
            <a:extLst>
              <a:ext uri="{FF2B5EF4-FFF2-40B4-BE49-F238E27FC236}">
                <a16:creationId xmlns:a16="http://schemas.microsoft.com/office/drawing/2014/main" id="{15A3F8E5-41EC-0955-8601-F2F6E10D2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BB520B-7D1D-5481-1B31-4A019A3B3310}"/>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1737734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3066B-4C37-A185-0A14-96D2B39838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A94EAA-0936-4AFB-0D82-C9F9A7A1DA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967370-8795-FDA9-49AC-1C5F568E32CB}"/>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5" name="Footer Placeholder 4">
            <a:extLst>
              <a:ext uri="{FF2B5EF4-FFF2-40B4-BE49-F238E27FC236}">
                <a16:creationId xmlns:a16="http://schemas.microsoft.com/office/drawing/2014/main" id="{27F3330F-0BF2-8C76-BBA6-CF05742C69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B0ACBA-E9A0-7373-4393-EF2BF6440E3B}"/>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2614273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DA08B-50C4-9680-700C-4819327436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6C72F96-3A00-ED70-4B2C-0A16E79DC94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CFC966-6413-0954-61F7-F5644DA2B0D4}"/>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5" name="Footer Placeholder 4">
            <a:extLst>
              <a:ext uri="{FF2B5EF4-FFF2-40B4-BE49-F238E27FC236}">
                <a16:creationId xmlns:a16="http://schemas.microsoft.com/office/drawing/2014/main" id="{6C2D9BBF-D388-35DE-4232-918C921D00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8C90B3-B6A7-E831-4779-39933B570B76}"/>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1995739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795CC-026F-0E10-FBBB-6271D4E683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0A311B8-BEE9-0FF3-3DB8-61C81B6C91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02C934-A905-4C8E-E695-C75771504B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C4CA61-6CFF-FB18-B0FF-BAD4F02B683A}"/>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6" name="Footer Placeholder 5">
            <a:extLst>
              <a:ext uri="{FF2B5EF4-FFF2-40B4-BE49-F238E27FC236}">
                <a16:creationId xmlns:a16="http://schemas.microsoft.com/office/drawing/2014/main" id="{9A6A2A9A-17A6-672B-9DC3-CB6E5D0BA0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CC1A9-35A0-3EDB-7CE5-DF7BF6206D91}"/>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3923391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57A1D-7BD7-668E-3688-C595E81EF7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33F2DE4-F2B9-7577-5431-7410A596F4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C3494E-D558-8D37-6398-243F10A23C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C7AFCA-20F3-BC13-763D-1B46FC1B48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9F0E842-A8D8-6F55-C687-42B39D53F5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F7D185B-2B5F-0074-9FD5-E80E45BF069D}"/>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8" name="Footer Placeholder 7">
            <a:extLst>
              <a:ext uri="{FF2B5EF4-FFF2-40B4-BE49-F238E27FC236}">
                <a16:creationId xmlns:a16="http://schemas.microsoft.com/office/drawing/2014/main" id="{39853682-7583-AF09-B3FC-51C708DC45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181858-5BAD-8984-B66E-9B3C03479BF8}"/>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1054440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091F4-00EA-08D6-9090-AD133D4362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EEA7238-C7FB-DC4B-9441-2862DE7EB675}"/>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4" name="Footer Placeholder 3">
            <a:extLst>
              <a:ext uri="{FF2B5EF4-FFF2-40B4-BE49-F238E27FC236}">
                <a16:creationId xmlns:a16="http://schemas.microsoft.com/office/drawing/2014/main" id="{D58A7B76-2F6D-D211-922F-25506187834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356516-693D-A6E8-1782-A645334ABD80}"/>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277722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089AF0-F5B5-DFCE-F52A-D060B4EF2E83}"/>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3" name="Footer Placeholder 2">
            <a:extLst>
              <a:ext uri="{FF2B5EF4-FFF2-40B4-BE49-F238E27FC236}">
                <a16:creationId xmlns:a16="http://schemas.microsoft.com/office/drawing/2014/main" id="{E2E17CBB-0A90-1812-A7D2-5EA6BB1DA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906862-4C54-C113-7E13-F5B4E0F96785}"/>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105220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81726-3A50-410F-31F4-7BFD878883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050376-EF3C-60D2-A843-820781B523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856945-F935-B4AD-7743-B01F6138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3F1D16-635A-801C-BCC3-44F8FE665225}"/>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6" name="Footer Placeholder 5">
            <a:extLst>
              <a:ext uri="{FF2B5EF4-FFF2-40B4-BE49-F238E27FC236}">
                <a16:creationId xmlns:a16="http://schemas.microsoft.com/office/drawing/2014/main" id="{677EAF93-5F75-2043-F89B-E683227056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8EFD72-70EB-F5DF-2A66-D33D0B38E726}"/>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24688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A729C-4FC8-9BEB-00CC-E4B20E9168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342384E-6ADF-434F-86F1-3C5F67D7FD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13762D-3435-D0E7-6C8D-E6456C5693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50DFB0-98F7-E0F2-E20B-725C7415E17F}"/>
              </a:ext>
            </a:extLst>
          </p:cNvPr>
          <p:cNvSpPr>
            <a:spLocks noGrp="1"/>
          </p:cNvSpPr>
          <p:nvPr>
            <p:ph type="dt" sz="half" idx="10"/>
          </p:nvPr>
        </p:nvSpPr>
        <p:spPr/>
        <p:txBody>
          <a:bodyPr/>
          <a:lstStyle/>
          <a:p>
            <a:fld id="{0A818FFE-859F-4B39-B970-BC8EE502D24E}" type="datetimeFigureOut">
              <a:rPr lang="en-US" smtClean="0"/>
              <a:t>2/21/2025</a:t>
            </a:fld>
            <a:endParaRPr lang="en-US"/>
          </a:p>
        </p:txBody>
      </p:sp>
      <p:sp>
        <p:nvSpPr>
          <p:cNvPr id="6" name="Footer Placeholder 5">
            <a:extLst>
              <a:ext uri="{FF2B5EF4-FFF2-40B4-BE49-F238E27FC236}">
                <a16:creationId xmlns:a16="http://schemas.microsoft.com/office/drawing/2014/main" id="{C0B25D6E-DAE6-B2B6-F783-9BFEF2F170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94FB86-71FD-E8F0-E86C-FFD289018F16}"/>
              </a:ext>
            </a:extLst>
          </p:cNvPr>
          <p:cNvSpPr>
            <a:spLocks noGrp="1"/>
          </p:cNvSpPr>
          <p:nvPr>
            <p:ph type="sldNum" sz="quarter" idx="12"/>
          </p:nvPr>
        </p:nvSpPr>
        <p:spPr/>
        <p:txBody>
          <a:bodyPr/>
          <a:lstStyle/>
          <a:p>
            <a:fld id="{A5DC5BEA-874E-4D4C-945D-7BEB834941F3}" type="slidenum">
              <a:rPr lang="en-US" smtClean="0"/>
              <a:t>‹#›</a:t>
            </a:fld>
            <a:endParaRPr lang="en-US"/>
          </a:p>
        </p:txBody>
      </p:sp>
    </p:spTree>
    <p:extLst>
      <p:ext uri="{BB962C8B-B14F-4D97-AF65-F5344CB8AC3E}">
        <p14:creationId xmlns:p14="http://schemas.microsoft.com/office/powerpoint/2010/main" val="1080101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64E167-35EB-34D5-1B08-4F86924515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618F6A-7E86-319F-CE13-2B558B9E12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EAF10E-ABAC-CA46-E37E-07D14A8CD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818FFE-859F-4B39-B970-BC8EE502D24E}" type="datetimeFigureOut">
              <a:rPr lang="en-US" smtClean="0"/>
              <a:t>2/21/2025</a:t>
            </a:fld>
            <a:endParaRPr lang="en-US"/>
          </a:p>
        </p:txBody>
      </p:sp>
      <p:sp>
        <p:nvSpPr>
          <p:cNvPr id="5" name="Footer Placeholder 4">
            <a:extLst>
              <a:ext uri="{FF2B5EF4-FFF2-40B4-BE49-F238E27FC236}">
                <a16:creationId xmlns:a16="http://schemas.microsoft.com/office/drawing/2014/main" id="{78761F45-B502-FDCB-BEC9-CFDF6D4CE9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59EB8A5-9B16-7395-4B9C-8447FF8574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5DC5BEA-874E-4D4C-945D-7BEB834941F3}" type="slidenum">
              <a:rPr lang="en-US" smtClean="0"/>
              <a:t>‹#›</a:t>
            </a:fld>
            <a:endParaRPr lang="en-US"/>
          </a:p>
        </p:txBody>
      </p:sp>
    </p:spTree>
    <p:extLst>
      <p:ext uri="{BB962C8B-B14F-4D97-AF65-F5344CB8AC3E}">
        <p14:creationId xmlns:p14="http://schemas.microsoft.com/office/powerpoint/2010/main" val="3759560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png"/><Relationship Id="rId4" Type="http://schemas.microsoft.com/office/2007/relationships/hdphoto" Target="../media/hdphoto1.wdp"/><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3.png"/><Relationship Id="rId7" Type="http://schemas.openxmlformats.org/officeDocument/2006/relationships/diagramLayout" Target="../diagrams/layout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2.png"/><Relationship Id="rId10" Type="http://schemas.microsoft.com/office/2007/relationships/diagramDrawing" Target="../diagrams/drawing2.xml"/><Relationship Id="rId4" Type="http://schemas.microsoft.com/office/2007/relationships/hdphoto" Target="../media/hdphoto1.wdp"/><Relationship Id="rId9" Type="http://schemas.openxmlformats.org/officeDocument/2006/relationships/diagramColors" Target="../diagrams/colors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5D2068-9D09-6291-A64E-C90AFA171C70}"/>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88CC05-276F-4576-8F3D-EC439768E2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sky, outdoor, grass, plant&#10;&#10;AI-generated content may be incorrect.">
            <a:extLst>
              <a:ext uri="{FF2B5EF4-FFF2-40B4-BE49-F238E27FC236}">
                <a16:creationId xmlns:a16="http://schemas.microsoft.com/office/drawing/2014/main" id="{847BB188-952E-4A59-408D-A65705C554FF}"/>
              </a:ext>
            </a:extLst>
          </p:cNvPr>
          <p:cNvPicPr>
            <a:picLocks noChangeAspect="1"/>
          </p:cNvPicPr>
          <p:nvPr/>
        </p:nvPicPr>
        <p:blipFill>
          <a:blip r:embed="rId3">
            <a:extLst>
              <a:ext uri="{28A0092B-C50C-407E-A947-70E740481C1C}">
                <a14:useLocalDpi xmlns:a14="http://schemas.microsoft.com/office/drawing/2010/main" val="0"/>
              </a:ext>
            </a:extLst>
          </a:blip>
          <a:srcRect t="18555" r="-1" b="30557"/>
          <a:stretch/>
        </p:blipFill>
        <p:spPr>
          <a:xfrm>
            <a:off x="-1" y="10"/>
            <a:ext cx="12228129" cy="4666928"/>
          </a:xfrm>
          <a:prstGeom prst="rect">
            <a:avLst/>
          </a:prstGeom>
        </p:spPr>
      </p:pic>
      <p:grpSp>
        <p:nvGrpSpPr>
          <p:cNvPr id="11" name="Group 10">
            <a:extLst>
              <a:ext uri="{FF2B5EF4-FFF2-40B4-BE49-F238E27FC236}">
                <a16:creationId xmlns:a16="http://schemas.microsoft.com/office/drawing/2014/main" id="{0CEEDC31-A450-E98F-5D13-D96DFC35A8D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2987478"/>
            <a:ext cx="12228128" cy="1828800"/>
            <a:chOff x="-305" y="2987478"/>
            <a:chExt cx="12188952" cy="1828800"/>
          </a:xfrm>
        </p:grpSpPr>
        <p:sp>
          <p:nvSpPr>
            <p:cNvPr id="12" name="Freeform: Shape 11">
              <a:extLst>
                <a:ext uri="{FF2B5EF4-FFF2-40B4-BE49-F238E27FC236}">
                  <a16:creationId xmlns:a16="http://schemas.microsoft.com/office/drawing/2014/main" id="{CC2C6669-DDEC-014B-445F-75C1E5CF0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F8C10C66-7BA7-B2CC-F2A5-EC29A1A539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E2761D96-1B96-9A81-558C-4CA6BF301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useBgFill="1">
          <p:nvSpPr>
            <p:cNvPr id="15" name="Freeform: Shape 14">
              <a:extLst>
                <a:ext uri="{FF2B5EF4-FFF2-40B4-BE49-F238E27FC236}">
                  <a16:creationId xmlns:a16="http://schemas.microsoft.com/office/drawing/2014/main" id="{19A1319A-AA03-A67F-DD4C-B7EE28DBD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endParaRPr lang="en-US" dirty="0"/>
            </a:p>
          </p:txBody>
        </p:sp>
      </p:grpSp>
      <p:sp>
        <p:nvSpPr>
          <p:cNvPr id="5" name="Title 1">
            <a:extLst>
              <a:ext uri="{FF2B5EF4-FFF2-40B4-BE49-F238E27FC236}">
                <a16:creationId xmlns:a16="http://schemas.microsoft.com/office/drawing/2014/main" id="{E7EE5236-BDF3-E228-BBB3-F1D6DA6EE032}"/>
              </a:ext>
            </a:extLst>
          </p:cNvPr>
          <p:cNvSpPr txBox="1">
            <a:spLocks/>
          </p:cNvSpPr>
          <p:nvPr/>
        </p:nvSpPr>
        <p:spPr>
          <a:xfrm>
            <a:off x="5199626" y="3535535"/>
            <a:ext cx="7122793" cy="226280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rgbClr val="233F8D"/>
                </a:solidFill>
              </a:rPr>
              <a:t>Rule Amendments: </a:t>
            </a:r>
            <a:br>
              <a:rPr lang="en-US" sz="4000" dirty="0">
                <a:solidFill>
                  <a:srgbClr val="233F8D"/>
                </a:solidFill>
              </a:rPr>
            </a:br>
            <a:r>
              <a:rPr lang="en-US" sz="4000" dirty="0">
                <a:solidFill>
                  <a:srgbClr val="233F8D"/>
                </a:solidFill>
              </a:rPr>
              <a:t>15A NCAC 07H .0309(b)</a:t>
            </a:r>
          </a:p>
        </p:txBody>
      </p:sp>
      <p:sp>
        <p:nvSpPr>
          <p:cNvPr id="6" name="Subtitle 2">
            <a:extLst>
              <a:ext uri="{FF2B5EF4-FFF2-40B4-BE49-F238E27FC236}">
                <a16:creationId xmlns:a16="http://schemas.microsoft.com/office/drawing/2014/main" id="{38F3B1CA-71A5-F0E1-2990-314D017EDF61}"/>
              </a:ext>
            </a:extLst>
          </p:cNvPr>
          <p:cNvSpPr txBox="1">
            <a:spLocks/>
          </p:cNvSpPr>
          <p:nvPr/>
        </p:nvSpPr>
        <p:spPr>
          <a:xfrm>
            <a:off x="5199626" y="5359650"/>
            <a:ext cx="6749087" cy="877380"/>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357338"/>
                </a:solidFill>
              </a:rPr>
              <a:t>Ken Richardson </a:t>
            </a:r>
          </a:p>
          <a:p>
            <a:pPr marL="0" indent="0">
              <a:buNone/>
            </a:pPr>
            <a:r>
              <a:rPr lang="en-US" sz="2000" dirty="0">
                <a:solidFill>
                  <a:srgbClr val="357338"/>
                </a:solidFill>
              </a:rPr>
              <a:t>NC Division of Coastal Management</a:t>
            </a:r>
          </a:p>
          <a:p>
            <a:pPr marL="0" indent="0">
              <a:buNone/>
            </a:pPr>
            <a:r>
              <a:rPr lang="en-US" sz="2000" dirty="0">
                <a:solidFill>
                  <a:srgbClr val="357338"/>
                </a:solidFill>
              </a:rPr>
              <a:t>February 27, 2025 </a:t>
            </a:r>
          </a:p>
          <a:p>
            <a:pPr marL="0" indent="0">
              <a:buNone/>
            </a:pPr>
            <a:endParaRPr lang="en-US" dirty="0"/>
          </a:p>
        </p:txBody>
      </p:sp>
      <p:pic>
        <p:nvPicPr>
          <p:cNvPr id="7" name="Picture 4" descr="Image result for nc deq logo">
            <a:extLst>
              <a:ext uri="{FF2B5EF4-FFF2-40B4-BE49-F238E27FC236}">
                <a16:creationId xmlns:a16="http://schemas.microsoft.com/office/drawing/2014/main" id="{70E9C706-87B2-FF32-49C7-627E9E6CB9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724" y="4365048"/>
            <a:ext cx="4325979" cy="148600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C3D7DE4-97CA-E3D6-DF9A-1B5CB34DC153}"/>
              </a:ext>
            </a:extLst>
          </p:cNvPr>
          <p:cNvSpPr/>
          <p:nvPr/>
        </p:nvSpPr>
        <p:spPr>
          <a:xfrm>
            <a:off x="-305" y="6475563"/>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0948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0D3E53-DFF1-D6CE-D51D-56EC475B91CB}"/>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artisticBlur/>
                    </a14:imgEffect>
                  </a14:imgLayer>
                </a14:imgProps>
              </a:ext>
            </a:extLst>
          </a:blip>
          <a:srcRect l="22650" t="19442" r="8650" b="37721"/>
          <a:stretch/>
        </p:blipFill>
        <p:spPr>
          <a:xfrm>
            <a:off x="0" y="0"/>
            <a:ext cx="12195534" cy="4087368"/>
          </a:xfrm>
          <a:prstGeom prst="rect">
            <a:avLst/>
          </a:prstGeom>
        </p:spPr>
      </p:pic>
      <p:graphicFrame>
        <p:nvGraphicFramePr>
          <p:cNvPr id="14" name="Diagram 13">
            <a:extLst>
              <a:ext uri="{FF2B5EF4-FFF2-40B4-BE49-F238E27FC236}">
                <a16:creationId xmlns:a16="http://schemas.microsoft.com/office/drawing/2014/main" id="{A08D4698-845B-FABA-27DD-983BFFC00BAF}"/>
              </a:ext>
            </a:extLst>
          </p:cNvPr>
          <p:cNvGraphicFramePr/>
          <p:nvPr>
            <p:extLst>
              <p:ext uri="{D42A27DB-BD31-4B8C-83A1-F6EECF244321}">
                <p14:modId xmlns:p14="http://schemas.microsoft.com/office/powerpoint/2010/main" val="1583859464"/>
              </p:ext>
            </p:extLst>
          </p:nvPr>
        </p:nvGraphicFramePr>
        <p:xfrm>
          <a:off x="433487" y="955252"/>
          <a:ext cx="11325025" cy="54186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9" name="Title 18">
            <a:extLst>
              <a:ext uri="{FF2B5EF4-FFF2-40B4-BE49-F238E27FC236}">
                <a16:creationId xmlns:a16="http://schemas.microsoft.com/office/drawing/2014/main" id="{5D196CA4-D95B-E587-C4E6-EB9C2218B57D}"/>
              </a:ext>
            </a:extLst>
          </p:cNvPr>
          <p:cNvSpPr>
            <a:spLocks noGrp="1"/>
          </p:cNvSpPr>
          <p:nvPr>
            <p:ph type="title"/>
          </p:nvPr>
        </p:nvSpPr>
        <p:spPr>
          <a:xfrm>
            <a:off x="0" y="1"/>
            <a:ext cx="12192000" cy="840508"/>
          </a:xfrm>
          <a:solidFill>
            <a:srgbClr val="22678D">
              <a:alpha val="50000"/>
            </a:srgbClr>
          </a:solidFill>
          <a:effectLst/>
        </p:spPr>
        <p:txBody>
          <a:bodyPr>
            <a:normAutofit/>
          </a:bodyPr>
          <a:lstStyle/>
          <a:p>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Rule Amendments: 15A NCAC 07H .0309(b)</a:t>
            </a:r>
          </a:p>
        </p:txBody>
      </p:sp>
      <p:sp>
        <p:nvSpPr>
          <p:cNvPr id="5" name="Rectangle 4">
            <a:extLst>
              <a:ext uri="{FF2B5EF4-FFF2-40B4-BE49-F238E27FC236}">
                <a16:creationId xmlns:a16="http://schemas.microsoft.com/office/drawing/2014/main" id="{47D554E3-9C11-FCF9-2CE7-7E7122F10203}"/>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descr="Image result for nc deq logo">
            <a:extLst>
              <a:ext uri="{FF2B5EF4-FFF2-40B4-BE49-F238E27FC236}">
                <a16:creationId xmlns:a16="http://schemas.microsoft.com/office/drawing/2014/main" id="{F3DEB8C4-BD55-DB6C-C917-033E23F3328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581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DBD5C-D69F-6489-18EC-F29B1D1D46B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2AD4B57-6F9E-04B5-99D4-3CA35CF2D57E}"/>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artisticBlur/>
                    </a14:imgEffect>
                  </a14:imgLayer>
                </a14:imgProps>
              </a:ext>
            </a:extLst>
          </a:blip>
          <a:srcRect l="22650" t="19442" r="8650" b="37721"/>
          <a:stretch/>
        </p:blipFill>
        <p:spPr>
          <a:xfrm>
            <a:off x="0" y="0"/>
            <a:ext cx="12195534" cy="4087368"/>
          </a:xfrm>
          <a:prstGeom prst="rect">
            <a:avLst/>
          </a:prstGeom>
        </p:spPr>
      </p:pic>
      <p:sp>
        <p:nvSpPr>
          <p:cNvPr id="19" name="Title 18">
            <a:extLst>
              <a:ext uri="{FF2B5EF4-FFF2-40B4-BE49-F238E27FC236}">
                <a16:creationId xmlns:a16="http://schemas.microsoft.com/office/drawing/2014/main" id="{A3EFA296-1FD7-A5B5-32C5-FEE0358A9D92}"/>
              </a:ext>
            </a:extLst>
          </p:cNvPr>
          <p:cNvSpPr>
            <a:spLocks noGrp="1"/>
          </p:cNvSpPr>
          <p:nvPr>
            <p:ph type="title"/>
          </p:nvPr>
        </p:nvSpPr>
        <p:spPr>
          <a:xfrm>
            <a:off x="0" y="1"/>
            <a:ext cx="12192000" cy="840508"/>
          </a:xfrm>
          <a:solidFill>
            <a:srgbClr val="22678D">
              <a:alpha val="50000"/>
            </a:srgbClr>
          </a:solidFill>
          <a:effectLst/>
        </p:spPr>
        <p:txBody>
          <a:bodyPr>
            <a:normAutofit/>
          </a:bodyPr>
          <a:lstStyle/>
          <a:p>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Rule Amendments: 15A NCAC 07H .0309(b)</a:t>
            </a:r>
          </a:p>
        </p:txBody>
      </p:sp>
      <p:sp>
        <p:nvSpPr>
          <p:cNvPr id="5" name="Rectangle 4">
            <a:extLst>
              <a:ext uri="{FF2B5EF4-FFF2-40B4-BE49-F238E27FC236}">
                <a16:creationId xmlns:a16="http://schemas.microsoft.com/office/drawing/2014/main" id="{732D83D5-3484-C90A-74AA-8814C296C10B}"/>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descr="Image result for nc deq logo">
            <a:extLst>
              <a:ext uri="{FF2B5EF4-FFF2-40B4-BE49-F238E27FC236}">
                <a16:creationId xmlns:a16="http://schemas.microsoft.com/office/drawing/2014/main" id="{4F6ACFC4-07C5-1B9C-112A-80248D46F1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43D374B-6C9C-F777-0BE3-A716EC8292B0}"/>
              </a:ext>
            </a:extLst>
          </p:cNvPr>
          <p:cNvPicPr>
            <a:picLocks noChangeAspect="1"/>
          </p:cNvPicPr>
          <p:nvPr/>
        </p:nvPicPr>
        <p:blipFill>
          <a:blip r:embed="rId6"/>
          <a:srcRect l="24510" t="35650" r="25077" b="13139"/>
          <a:stretch/>
        </p:blipFill>
        <p:spPr>
          <a:xfrm>
            <a:off x="3835495" y="1203663"/>
            <a:ext cx="8151231" cy="4450673"/>
          </a:xfrm>
          <a:prstGeom prst="rect">
            <a:avLst/>
          </a:prstGeom>
          <a:effectLst/>
        </p:spPr>
      </p:pic>
      <p:sp>
        <p:nvSpPr>
          <p:cNvPr id="7" name="Speech Bubble: Rectangle with Corners Rounded 6">
            <a:extLst>
              <a:ext uri="{FF2B5EF4-FFF2-40B4-BE49-F238E27FC236}">
                <a16:creationId xmlns:a16="http://schemas.microsoft.com/office/drawing/2014/main" id="{90D75BBC-88D0-49F5-FFBE-F0DAD36C2A89}"/>
              </a:ext>
            </a:extLst>
          </p:cNvPr>
          <p:cNvSpPr/>
          <p:nvPr/>
        </p:nvSpPr>
        <p:spPr>
          <a:xfrm>
            <a:off x="840508" y="1674835"/>
            <a:ext cx="2552549" cy="1237672"/>
          </a:xfrm>
          <a:prstGeom prst="wedgeRoundRectCallout">
            <a:avLst>
              <a:gd name="adj1" fmla="val 70284"/>
              <a:gd name="adj2" fmla="val -18128"/>
              <a:gd name="adj3" fmla="val 16667"/>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dirty="0">
                <a:solidFill>
                  <a:srgbClr val="FFFF00"/>
                </a:solidFill>
              </a:rPr>
              <a:t>Remove </a:t>
            </a:r>
          </a:p>
          <a:p>
            <a:pPr algn="ctr"/>
            <a:r>
              <a:rPr lang="en-US" sz="2400" b="1" dirty="0">
                <a:solidFill>
                  <a:srgbClr val="FFFF00"/>
                </a:solidFill>
              </a:rPr>
              <a:t>June 1, 1979 </a:t>
            </a:r>
            <a:r>
              <a:rPr lang="en-US" sz="2400" dirty="0">
                <a:solidFill>
                  <a:srgbClr val="FFFF00"/>
                </a:solidFill>
              </a:rPr>
              <a:t>condition in (b)</a:t>
            </a:r>
          </a:p>
        </p:txBody>
      </p:sp>
      <p:sp>
        <p:nvSpPr>
          <p:cNvPr id="8" name="Speech Bubble: Rectangle with Corners Rounded 7">
            <a:extLst>
              <a:ext uri="{FF2B5EF4-FFF2-40B4-BE49-F238E27FC236}">
                <a16:creationId xmlns:a16="http://schemas.microsoft.com/office/drawing/2014/main" id="{EF593D96-37B0-DF25-3D4D-F8738A644740}"/>
              </a:ext>
            </a:extLst>
          </p:cNvPr>
          <p:cNvSpPr/>
          <p:nvPr/>
        </p:nvSpPr>
        <p:spPr>
          <a:xfrm>
            <a:off x="840508" y="4087368"/>
            <a:ext cx="2963392" cy="1275706"/>
          </a:xfrm>
          <a:prstGeom prst="wedgeRoundRectCallout">
            <a:avLst>
              <a:gd name="adj1" fmla="val 94005"/>
              <a:gd name="adj2" fmla="val 21064"/>
              <a:gd name="adj3" fmla="val 16667"/>
            </a:avLst>
          </a:prstGeom>
          <a:ln>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dirty="0">
                <a:solidFill>
                  <a:srgbClr val="FFFF00"/>
                </a:solidFill>
              </a:rPr>
              <a:t>Remove 1,000 </a:t>
            </a:r>
            <a:r>
              <a:rPr lang="en-US" sz="2400" dirty="0" err="1">
                <a:solidFill>
                  <a:srgbClr val="FFFF00"/>
                </a:solidFill>
              </a:rPr>
              <a:t>sqft</a:t>
            </a:r>
            <a:r>
              <a:rPr lang="en-US" sz="2400" dirty="0">
                <a:solidFill>
                  <a:srgbClr val="FFFF00"/>
                </a:solidFill>
              </a:rPr>
              <a:t> footprint condition in (b)(4)(B)</a:t>
            </a:r>
          </a:p>
        </p:txBody>
      </p:sp>
    </p:spTree>
    <p:extLst>
      <p:ext uri="{BB962C8B-B14F-4D97-AF65-F5344CB8AC3E}">
        <p14:creationId xmlns:p14="http://schemas.microsoft.com/office/powerpoint/2010/main" val="2374913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4BEA0-E777-17BD-720A-52C15782B0B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EBE29A6-083A-2892-B306-ABF1D7DBBBD5}"/>
              </a:ext>
            </a:extLst>
          </p:cNvPr>
          <p:cNvPicPr>
            <a:picLocks noChangeAspect="1"/>
          </p:cNvPicPr>
          <p:nvPr/>
        </p:nvPicPr>
        <p:blipFill>
          <a:blip r:embed="rId3">
            <a:alphaModFix amt="70000"/>
            <a:extLst>
              <a:ext uri="{BEBA8EAE-BF5A-486C-A8C5-ECC9F3942E4B}">
                <a14:imgProps xmlns:a14="http://schemas.microsoft.com/office/drawing/2010/main">
                  <a14:imgLayer r:embed="rId4">
                    <a14:imgEffect>
                      <a14:artisticBlur/>
                    </a14:imgEffect>
                  </a14:imgLayer>
                </a14:imgProps>
              </a:ext>
            </a:extLst>
          </a:blip>
          <a:srcRect l="22650" t="19442" r="8650" b="37721"/>
          <a:stretch/>
        </p:blipFill>
        <p:spPr>
          <a:xfrm>
            <a:off x="0" y="0"/>
            <a:ext cx="12195534" cy="4087368"/>
          </a:xfrm>
          <a:prstGeom prst="rect">
            <a:avLst/>
          </a:prstGeom>
        </p:spPr>
      </p:pic>
      <p:sp>
        <p:nvSpPr>
          <p:cNvPr id="19" name="Title 18">
            <a:extLst>
              <a:ext uri="{FF2B5EF4-FFF2-40B4-BE49-F238E27FC236}">
                <a16:creationId xmlns:a16="http://schemas.microsoft.com/office/drawing/2014/main" id="{3C4F6DC1-5E45-6F5B-C481-996A0DDA34D5}"/>
              </a:ext>
            </a:extLst>
          </p:cNvPr>
          <p:cNvSpPr>
            <a:spLocks noGrp="1"/>
          </p:cNvSpPr>
          <p:nvPr>
            <p:ph type="title"/>
          </p:nvPr>
        </p:nvSpPr>
        <p:spPr>
          <a:xfrm>
            <a:off x="0" y="1"/>
            <a:ext cx="12192000" cy="840508"/>
          </a:xfrm>
          <a:solidFill>
            <a:srgbClr val="22678D">
              <a:alpha val="50000"/>
            </a:srgbClr>
          </a:solidFill>
          <a:effectLst/>
        </p:spPr>
        <p:txBody>
          <a:bodyPr>
            <a:normAutofit/>
          </a:bodyPr>
          <a:lstStyle/>
          <a:p>
            <a:r>
              <a:rPr lang="en-US" sz="4000" b="1" dirty="0">
                <a:ln w="9525">
                  <a:solidFill>
                    <a:schemeClr val="tx1"/>
                  </a:solidFill>
                  <a:prstDash val="solid"/>
                </a:ln>
                <a:solidFill>
                  <a:schemeClr val="bg1"/>
                </a:solidFill>
                <a:effectLst>
                  <a:outerShdw blurRad="558800" dist="38100" dir="2700000" algn="tl" rotWithShape="0">
                    <a:schemeClr val="bg1">
                      <a:lumMod val="75000"/>
                    </a:schemeClr>
                  </a:outerShdw>
                </a:effectLst>
              </a:rPr>
              <a:t>Rule Amendments: 15A NCAC 07H .0309(b)</a:t>
            </a:r>
          </a:p>
        </p:txBody>
      </p:sp>
      <p:sp>
        <p:nvSpPr>
          <p:cNvPr id="5" name="Rectangle 4">
            <a:extLst>
              <a:ext uri="{FF2B5EF4-FFF2-40B4-BE49-F238E27FC236}">
                <a16:creationId xmlns:a16="http://schemas.microsoft.com/office/drawing/2014/main" id="{DD1EFC46-B795-064F-9563-9D610CEA31F0}"/>
              </a:ext>
            </a:extLst>
          </p:cNvPr>
          <p:cNvSpPr/>
          <p:nvPr/>
        </p:nvSpPr>
        <p:spPr>
          <a:xfrm>
            <a:off x="-10137" y="6488662"/>
            <a:ext cx="12237960" cy="389879"/>
          </a:xfrm>
          <a:prstGeom prst="rect">
            <a:avLst/>
          </a:prstGeom>
          <a:solidFill>
            <a:srgbClr val="9B98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4" descr="Image result for nc deq logo">
            <a:extLst>
              <a:ext uri="{FF2B5EF4-FFF2-40B4-BE49-F238E27FC236}">
                <a16:creationId xmlns:a16="http://schemas.microsoft.com/office/drawing/2014/main" id="{51554B9D-D538-DF90-6AE8-9B3957B5FF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35499" y="6533932"/>
            <a:ext cx="876895" cy="30122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a:extLst>
              <a:ext uri="{FF2B5EF4-FFF2-40B4-BE49-F238E27FC236}">
                <a16:creationId xmlns:a16="http://schemas.microsoft.com/office/drawing/2014/main" id="{D21F6AE2-CC10-45A1-6B17-F55AFFD1D16F}"/>
              </a:ext>
            </a:extLst>
          </p:cNvPr>
          <p:cNvGraphicFramePr/>
          <p:nvPr>
            <p:extLst>
              <p:ext uri="{D42A27DB-BD31-4B8C-83A1-F6EECF244321}">
                <p14:modId xmlns:p14="http://schemas.microsoft.com/office/powerpoint/2010/main" val="2774925771"/>
              </p:ext>
            </p:extLst>
          </p:nvPr>
        </p:nvGraphicFramePr>
        <p:xfrm>
          <a:off x="415636" y="1109340"/>
          <a:ext cx="11696758" cy="557426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40267929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439</TotalTime>
  <Words>546</Words>
  <Application>Microsoft Office PowerPoint</Application>
  <PresentationFormat>Widescreen</PresentationFormat>
  <Paragraphs>53</Paragraphs>
  <Slides>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Aptos</vt:lpstr>
      <vt:lpstr>Aptos Display</vt:lpstr>
      <vt:lpstr>Arial</vt:lpstr>
      <vt:lpstr>Times New Roman</vt:lpstr>
      <vt:lpstr>Office Theme</vt:lpstr>
      <vt:lpstr>PowerPoint Presentation</vt:lpstr>
      <vt:lpstr>Rule Amendments: 15A NCAC 07H .0309(b)</vt:lpstr>
      <vt:lpstr>Rule Amendments: 15A NCAC 07H .0309(b)</vt:lpstr>
      <vt:lpstr>Rule Amendments: 15A NCAC 07H .0309(b)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Richardson, Ken</dc:creator>
  <cp:lastModifiedBy>Richardson, Ken</cp:lastModifiedBy>
  <cp:revision>1</cp:revision>
  <dcterms:created xsi:type="dcterms:W3CDTF">2025-02-20T18:59:08Z</dcterms:created>
  <dcterms:modified xsi:type="dcterms:W3CDTF">2025-02-21T17:25:39Z</dcterms:modified>
</cp:coreProperties>
</file>