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2" r:id="rId2"/>
    <p:sldId id="258" r:id="rId3"/>
    <p:sldId id="263" r:id="rId4"/>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A5C2"/>
    <a:srgbClr val="7C7852"/>
    <a:srgbClr val="22678D"/>
    <a:srgbClr val="7D8A98"/>
    <a:srgbClr val="D6EDBD"/>
    <a:srgbClr val="BDBBAF"/>
    <a:srgbClr val="9B9886"/>
    <a:srgbClr val="87846F"/>
    <a:srgbClr val="65624A"/>
    <a:srgbClr val="005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7783A-577E-4490-9C6A-BDE0019BFB47}" v="906" dt="2025-02-21T15:31:09.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87" autoAdjust="0"/>
  </p:normalViewPr>
  <p:slideViewPr>
    <p:cSldViewPr snapToGrid="0">
      <p:cViewPr varScale="1">
        <p:scale>
          <a:sx n="81" d="100"/>
          <a:sy n="81" d="100"/>
        </p:scale>
        <p:origin x="10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Ken" userId="78b2ebce-c9aa-4f33-b52c-2839556c814b" providerId="ADAL" clId="{BC67783A-577E-4490-9C6A-BDE0019BFB47}"/>
    <pc:docChg chg="undo custSel addSld delSld modSld">
      <pc:chgData name="Richardson, Ken" userId="78b2ebce-c9aa-4f33-b52c-2839556c814b" providerId="ADAL" clId="{BC67783A-577E-4490-9C6A-BDE0019BFB47}" dt="2025-02-21T17:25:33.888" v="5682" actId="20577"/>
      <pc:docMkLst>
        <pc:docMk/>
      </pc:docMkLst>
      <pc:sldChg chg="addSp delSp modSp mod modNotesTx">
        <pc:chgData name="Richardson, Ken" userId="78b2ebce-c9aa-4f33-b52c-2839556c814b" providerId="ADAL" clId="{BC67783A-577E-4490-9C6A-BDE0019BFB47}" dt="2025-02-21T16:56:57.866" v="5102" actId="20577"/>
        <pc:sldMkLst>
          <pc:docMk/>
          <pc:sldMk cId="4002581383" sldId="258"/>
        </pc:sldMkLst>
        <pc:spChg chg="del mod">
          <ac:chgData name="Richardson, Ken" userId="78b2ebce-c9aa-4f33-b52c-2839556c814b" providerId="ADAL" clId="{BC67783A-577E-4490-9C6A-BDE0019BFB47}" dt="2025-02-20T21:17:35.317" v="244" actId="478"/>
          <ac:spMkLst>
            <pc:docMk/>
            <pc:sldMk cId="4002581383" sldId="258"/>
            <ac:spMk id="2" creationId="{CC9AD13E-FD6B-763B-D930-FB4F65312807}"/>
          </ac:spMkLst>
        </pc:spChg>
        <pc:spChg chg="add del mod">
          <ac:chgData name="Richardson, Ken" userId="78b2ebce-c9aa-4f33-b52c-2839556c814b" providerId="ADAL" clId="{BC67783A-577E-4490-9C6A-BDE0019BFB47}" dt="2025-02-21T13:16:16.331" v="754" actId="478"/>
          <ac:spMkLst>
            <pc:docMk/>
            <pc:sldMk cId="4002581383" sldId="258"/>
            <ac:spMk id="4" creationId="{079A0E5A-CA40-95EF-AA9E-CC3E8AB7CB1D}"/>
          </ac:spMkLst>
        </pc:spChg>
        <pc:spChg chg="del mod ord">
          <ac:chgData name="Richardson, Ken" userId="78b2ebce-c9aa-4f33-b52c-2839556c814b" providerId="ADAL" clId="{BC67783A-577E-4490-9C6A-BDE0019BFB47}" dt="2025-02-20T20:32:18.160" v="89" actId="478"/>
          <ac:spMkLst>
            <pc:docMk/>
            <pc:sldMk cId="4002581383" sldId="258"/>
            <ac:spMk id="4" creationId="{D7B78686-7C4E-4EDC-2AB6-78369C05EC28}"/>
          </ac:spMkLst>
        </pc:spChg>
        <pc:spChg chg="del mod">
          <ac:chgData name="Richardson, Ken" userId="78b2ebce-c9aa-4f33-b52c-2839556c814b" providerId="ADAL" clId="{BC67783A-577E-4490-9C6A-BDE0019BFB47}" dt="2025-02-20T20:32:19.233" v="90" actId="478"/>
          <ac:spMkLst>
            <pc:docMk/>
            <pc:sldMk cId="4002581383" sldId="258"/>
            <ac:spMk id="5" creationId="{17CB1356-E77B-15D7-7AB3-BDC6049D6869}"/>
          </ac:spMkLst>
        </pc:spChg>
        <pc:spChg chg="add mod">
          <ac:chgData name="Richardson, Ken" userId="78b2ebce-c9aa-4f33-b52c-2839556c814b" providerId="ADAL" clId="{BC67783A-577E-4490-9C6A-BDE0019BFB47}" dt="2025-02-21T13:26:40.239" v="816" actId="14100"/>
          <ac:spMkLst>
            <pc:docMk/>
            <pc:sldMk cId="4002581383" sldId="258"/>
            <ac:spMk id="5" creationId="{47D554E3-9C11-FCF9-2CE7-7E7122F10203}"/>
          </ac:spMkLst>
        </pc:spChg>
        <pc:spChg chg="del mod">
          <ac:chgData name="Richardson, Ken" userId="78b2ebce-c9aa-4f33-b52c-2839556c814b" providerId="ADAL" clId="{BC67783A-577E-4490-9C6A-BDE0019BFB47}" dt="2025-02-20T20:32:21.359" v="91" actId="478"/>
          <ac:spMkLst>
            <pc:docMk/>
            <pc:sldMk cId="4002581383" sldId="258"/>
            <ac:spMk id="6" creationId="{EEDC0E31-259C-D201-C8D9-25D86D161F87}"/>
          </ac:spMkLst>
        </pc:spChg>
        <pc:spChg chg="del mod">
          <ac:chgData name="Richardson, Ken" userId="78b2ebce-c9aa-4f33-b52c-2839556c814b" providerId="ADAL" clId="{BC67783A-577E-4490-9C6A-BDE0019BFB47}" dt="2025-02-20T20:32:25.105" v="93" actId="478"/>
          <ac:spMkLst>
            <pc:docMk/>
            <pc:sldMk cId="4002581383" sldId="258"/>
            <ac:spMk id="7" creationId="{90FB1A78-EC99-2700-1682-DDB683BE348C}"/>
          </ac:spMkLst>
        </pc:spChg>
        <pc:spChg chg="del mod">
          <ac:chgData name="Richardson, Ken" userId="78b2ebce-c9aa-4f33-b52c-2839556c814b" providerId="ADAL" clId="{BC67783A-577E-4490-9C6A-BDE0019BFB47}" dt="2025-02-20T20:32:24.095" v="92" actId="478"/>
          <ac:spMkLst>
            <pc:docMk/>
            <pc:sldMk cId="4002581383" sldId="258"/>
            <ac:spMk id="8" creationId="{B444C59B-8487-66A0-86B5-5F501D3BC57F}"/>
          </ac:spMkLst>
        </pc:spChg>
        <pc:spChg chg="del mod">
          <ac:chgData name="Richardson, Ken" userId="78b2ebce-c9aa-4f33-b52c-2839556c814b" providerId="ADAL" clId="{BC67783A-577E-4490-9C6A-BDE0019BFB47}" dt="2025-02-20T20:32:26.913" v="94" actId="478"/>
          <ac:spMkLst>
            <pc:docMk/>
            <pc:sldMk cId="4002581383" sldId="258"/>
            <ac:spMk id="9" creationId="{6D251328-9033-D217-76B7-1A0E75D2E383}"/>
          </ac:spMkLst>
        </pc:spChg>
        <pc:spChg chg="add mod">
          <ac:chgData name="Richardson, Ken" userId="78b2ebce-c9aa-4f33-b52c-2839556c814b" providerId="ADAL" clId="{BC67783A-577E-4490-9C6A-BDE0019BFB47}" dt="2025-02-21T13:25:37.639" v="812" actId="14838"/>
          <ac:spMkLst>
            <pc:docMk/>
            <pc:sldMk cId="4002581383" sldId="258"/>
            <ac:spMk id="19" creationId="{5D196CA4-D95B-E587-C4E6-EB9C2218B57D}"/>
          </ac:spMkLst>
        </pc:spChg>
        <pc:spChg chg="add del mod">
          <ac:chgData name="Richardson, Ken" userId="78b2ebce-c9aa-4f33-b52c-2839556c814b" providerId="ADAL" clId="{BC67783A-577E-4490-9C6A-BDE0019BFB47}" dt="2025-02-21T12:36:54.086" v="269" actId="478"/>
          <ac:spMkLst>
            <pc:docMk/>
            <pc:sldMk cId="4002581383" sldId="258"/>
            <ac:spMk id="20" creationId="{383F6021-768B-4767-1FD2-A94B0452FAA8}"/>
          </ac:spMkLst>
        </pc:spChg>
        <pc:graphicFrameChg chg="add mod modGraphic">
          <ac:chgData name="Richardson, Ken" userId="78b2ebce-c9aa-4f33-b52c-2839556c814b" providerId="ADAL" clId="{BC67783A-577E-4490-9C6A-BDE0019BFB47}" dt="2025-02-21T15:31:09.201" v="3250"/>
          <ac:graphicFrameMkLst>
            <pc:docMk/>
            <pc:sldMk cId="4002581383" sldId="258"/>
            <ac:graphicFrameMk id="14" creationId="{A08D4698-845B-FABA-27DD-983BFFC00BAF}"/>
          </ac:graphicFrameMkLst>
        </pc:graphicFrameChg>
        <pc:picChg chg="add mod ord modCrop">
          <ac:chgData name="Richardson, Ken" userId="78b2ebce-c9aa-4f33-b52c-2839556c814b" providerId="ADAL" clId="{BC67783A-577E-4490-9C6A-BDE0019BFB47}" dt="2025-02-21T12:39:12.570" v="279" actId="29295"/>
          <ac:picMkLst>
            <pc:docMk/>
            <pc:sldMk cId="4002581383" sldId="258"/>
            <ac:picMk id="3" creationId="{B10D3E53-DFF1-D6CE-D51D-56EC475B91CB}"/>
          </ac:picMkLst>
        </pc:picChg>
        <pc:picChg chg="add mod">
          <ac:chgData name="Richardson, Ken" userId="78b2ebce-c9aa-4f33-b52c-2839556c814b" providerId="ADAL" clId="{BC67783A-577E-4490-9C6A-BDE0019BFB47}" dt="2025-02-21T13:26:19.780" v="815" actId="1076"/>
          <ac:picMkLst>
            <pc:docMk/>
            <pc:sldMk cId="4002581383" sldId="258"/>
            <ac:picMk id="6" creationId="{F3DEB8C4-BD55-DB6C-C917-033E23F33289}"/>
          </ac:picMkLst>
        </pc:picChg>
        <pc:picChg chg="add del mod ord modCrop">
          <ac:chgData name="Richardson, Ken" userId="78b2ebce-c9aa-4f33-b52c-2839556c814b" providerId="ADAL" clId="{BC67783A-577E-4490-9C6A-BDE0019BFB47}" dt="2025-02-20T20:43:41.790" v="167" actId="478"/>
          <ac:picMkLst>
            <pc:docMk/>
            <pc:sldMk cId="4002581383" sldId="258"/>
            <ac:picMk id="16" creationId="{F4F91F22-438E-3579-32E9-FFCED501AB62}"/>
          </ac:picMkLst>
        </pc:picChg>
        <pc:picChg chg="add del mod ord modCrop">
          <ac:chgData name="Richardson, Ken" userId="78b2ebce-c9aa-4f33-b52c-2839556c814b" providerId="ADAL" clId="{BC67783A-577E-4490-9C6A-BDE0019BFB47}" dt="2025-02-20T20:49:16.719" v="178" actId="478"/>
          <ac:picMkLst>
            <pc:docMk/>
            <pc:sldMk cId="4002581383" sldId="258"/>
            <ac:picMk id="17" creationId="{2177A6A6-177A-4EB1-EB1C-D73B78CE7876}"/>
          </ac:picMkLst>
        </pc:picChg>
        <pc:picChg chg="add mod">
          <ac:chgData name="Richardson, Ken" userId="78b2ebce-c9aa-4f33-b52c-2839556c814b" providerId="ADAL" clId="{BC67783A-577E-4490-9C6A-BDE0019BFB47}" dt="2025-02-20T21:17:15.021" v="239" actId="1076"/>
          <ac:picMkLst>
            <pc:docMk/>
            <pc:sldMk cId="4002581383" sldId="258"/>
            <ac:picMk id="1026" creationId="{19C90F33-616F-AFEB-009A-E876A0A3C36A}"/>
          </ac:picMkLst>
        </pc:picChg>
        <pc:picChg chg="add del mod">
          <ac:chgData name="Richardson, Ken" userId="78b2ebce-c9aa-4f33-b52c-2839556c814b" providerId="ADAL" clId="{BC67783A-577E-4490-9C6A-BDE0019BFB47}" dt="2025-02-21T12:36:50.222" v="268" actId="478"/>
          <ac:picMkLst>
            <pc:docMk/>
            <pc:sldMk cId="4002581383" sldId="258"/>
            <ac:picMk id="1028" creationId="{3922E5CD-81C8-2E98-C625-D1C56F15CDBF}"/>
          </ac:picMkLst>
        </pc:picChg>
      </pc:sldChg>
      <pc:sldChg chg="modSp del mod">
        <pc:chgData name="Richardson, Ken" userId="78b2ebce-c9aa-4f33-b52c-2839556c814b" providerId="ADAL" clId="{BC67783A-577E-4490-9C6A-BDE0019BFB47}" dt="2025-02-21T13:32:47.840" v="846" actId="47"/>
        <pc:sldMkLst>
          <pc:docMk/>
          <pc:sldMk cId="1046976500" sldId="259"/>
        </pc:sldMkLst>
        <pc:spChg chg="mod">
          <ac:chgData name="Richardson, Ken" userId="78b2ebce-c9aa-4f33-b52c-2839556c814b" providerId="ADAL" clId="{BC67783A-577E-4490-9C6A-BDE0019BFB47}" dt="2025-02-21T12:34:39.022" v="259" actId="207"/>
          <ac:spMkLst>
            <pc:docMk/>
            <pc:sldMk cId="1046976500" sldId="259"/>
            <ac:spMk id="27" creationId="{404DBD03-17F9-B482-7613-F2362B26C7E6}"/>
          </ac:spMkLst>
        </pc:spChg>
      </pc:sldChg>
      <pc:sldChg chg="del">
        <pc:chgData name="Richardson, Ken" userId="78b2ebce-c9aa-4f33-b52c-2839556c814b" providerId="ADAL" clId="{BC67783A-577E-4490-9C6A-BDE0019BFB47}" dt="2025-02-21T13:32:44.775" v="845" actId="47"/>
        <pc:sldMkLst>
          <pc:docMk/>
          <pc:sldMk cId="2216317943" sldId="260"/>
        </pc:sldMkLst>
      </pc:sldChg>
      <pc:sldChg chg="addSp delSp modSp del mod setBg">
        <pc:chgData name="Richardson, Ken" userId="78b2ebce-c9aa-4f33-b52c-2839556c814b" providerId="ADAL" clId="{BC67783A-577E-4490-9C6A-BDE0019BFB47}" dt="2025-02-21T13:42:00.305" v="946" actId="47"/>
        <pc:sldMkLst>
          <pc:docMk/>
          <pc:sldMk cId="2653937883" sldId="261"/>
        </pc:sldMkLst>
        <pc:spChg chg="mod">
          <ac:chgData name="Richardson, Ken" userId="78b2ebce-c9aa-4f33-b52c-2839556c814b" providerId="ADAL" clId="{BC67783A-577E-4490-9C6A-BDE0019BFB47}" dt="2025-02-20T20:20:28.996" v="6" actId="26606"/>
          <ac:spMkLst>
            <pc:docMk/>
            <pc:sldMk cId="2653937883" sldId="261"/>
            <ac:spMk id="2" creationId="{8C9AE06E-75EC-293A-CD37-33F083DAA8D8}"/>
          </ac:spMkLst>
        </pc:spChg>
        <pc:spChg chg="mod ord">
          <ac:chgData name="Richardson, Ken" userId="78b2ebce-c9aa-4f33-b52c-2839556c814b" providerId="ADAL" clId="{BC67783A-577E-4490-9C6A-BDE0019BFB47}" dt="2025-02-20T20:20:28.996" v="6" actId="26606"/>
          <ac:spMkLst>
            <pc:docMk/>
            <pc:sldMk cId="2653937883" sldId="261"/>
            <ac:spMk id="3" creationId="{F129537E-63CF-78C6-A044-781B40EEE4C6}"/>
          </ac:spMkLst>
        </pc:spChg>
        <pc:spChg chg="add del">
          <ac:chgData name="Richardson, Ken" userId="78b2ebce-c9aa-4f33-b52c-2839556c814b" providerId="ADAL" clId="{BC67783A-577E-4490-9C6A-BDE0019BFB47}" dt="2025-02-20T20:20:28.996" v="6" actId="26606"/>
          <ac:spMkLst>
            <pc:docMk/>
            <pc:sldMk cId="2653937883" sldId="261"/>
            <ac:spMk id="4" creationId="{F875169E-2725-2C9B-13E4-5175B8C8AF59}"/>
          </ac:spMkLst>
        </pc:spChg>
        <pc:spChg chg="add del">
          <ac:chgData name="Richardson, Ken" userId="78b2ebce-c9aa-4f33-b52c-2839556c814b" providerId="ADAL" clId="{BC67783A-577E-4490-9C6A-BDE0019BFB47}" dt="2025-02-20T20:20:15.652" v="2" actId="26606"/>
          <ac:spMkLst>
            <pc:docMk/>
            <pc:sldMk cId="2653937883" sldId="261"/>
            <ac:spMk id="10" creationId="{1607EC0B-6F18-4CC6-A161-42CC6FAB22E9}"/>
          </ac:spMkLst>
        </pc:spChg>
        <pc:spChg chg="add del">
          <ac:chgData name="Richardson, Ken" userId="78b2ebce-c9aa-4f33-b52c-2839556c814b" providerId="ADAL" clId="{BC67783A-577E-4490-9C6A-BDE0019BFB47}" dt="2025-02-20T20:20:28.996" v="6" actId="26606"/>
          <ac:spMkLst>
            <pc:docMk/>
            <pc:sldMk cId="2653937883" sldId="261"/>
            <ac:spMk id="19" creationId="{B1595A09-E336-4D1B-9B3A-06A2287A54E2}"/>
          </ac:spMkLst>
        </pc:spChg>
        <pc:spChg chg="add del">
          <ac:chgData name="Richardson, Ken" userId="78b2ebce-c9aa-4f33-b52c-2839556c814b" providerId="ADAL" clId="{BC67783A-577E-4490-9C6A-BDE0019BFB47}" dt="2025-02-20T20:20:28.996" v="6" actId="26606"/>
          <ac:spMkLst>
            <pc:docMk/>
            <pc:sldMk cId="2653937883" sldId="261"/>
            <ac:spMk id="20" creationId="{3540989C-C7B8-473B-BF87-6F2DA6A90006}"/>
          </ac:spMkLst>
        </pc:spChg>
        <pc:grpChg chg="add del">
          <ac:chgData name="Richardson, Ken" userId="78b2ebce-c9aa-4f33-b52c-2839556c814b" providerId="ADAL" clId="{BC67783A-577E-4490-9C6A-BDE0019BFB47}" dt="2025-02-20T20:20:15.652" v="2" actId="26606"/>
          <ac:grpSpMkLst>
            <pc:docMk/>
            <pc:sldMk cId="2653937883" sldId="261"/>
            <ac:grpSpMk id="12" creationId="{2F263D67-9B31-4F2B-B228-27FD3112D7EC}"/>
          </ac:grpSpMkLst>
        </pc:grpChg>
        <pc:picChg chg="add del mod">
          <ac:chgData name="Richardson, Ken" userId="78b2ebce-c9aa-4f33-b52c-2839556c814b" providerId="ADAL" clId="{BC67783A-577E-4490-9C6A-BDE0019BFB47}" dt="2025-02-20T20:20:28.996" v="6" actId="26606"/>
          <ac:picMkLst>
            <pc:docMk/>
            <pc:sldMk cId="2653937883" sldId="261"/>
            <ac:picMk id="5" creationId="{DE9A42C4-6359-9274-66AE-F665FB2CD986}"/>
          </ac:picMkLst>
        </pc:picChg>
      </pc:sldChg>
      <pc:sldChg chg="addSp delSp modSp add mod modNotesTx">
        <pc:chgData name="Richardson, Ken" userId="78b2ebce-c9aa-4f33-b52c-2839556c814b" providerId="ADAL" clId="{BC67783A-577E-4490-9C6A-BDE0019BFB47}" dt="2025-02-21T15:25:18.031" v="2944" actId="20577"/>
        <pc:sldMkLst>
          <pc:docMk/>
          <pc:sldMk cId="3750948969" sldId="262"/>
        </pc:sldMkLst>
        <pc:spChg chg="add mod">
          <ac:chgData name="Richardson, Ken" userId="78b2ebce-c9aa-4f33-b52c-2839556c814b" providerId="ADAL" clId="{BC67783A-577E-4490-9C6A-BDE0019BFB47}" dt="2025-02-21T13:30:19.265" v="833" actId="1076"/>
          <ac:spMkLst>
            <pc:docMk/>
            <pc:sldMk cId="3750948969" sldId="262"/>
            <ac:spMk id="2" creationId="{EC3D7DE4-97CA-E3D6-DF9A-1B5CB34DC153}"/>
          </ac:spMkLst>
        </pc:spChg>
        <pc:spChg chg="del">
          <ac:chgData name="Richardson, Ken" userId="78b2ebce-c9aa-4f33-b52c-2839556c814b" providerId="ADAL" clId="{BC67783A-577E-4490-9C6A-BDE0019BFB47}" dt="2025-02-21T13:30:12.729" v="832" actId="478"/>
          <ac:spMkLst>
            <pc:docMk/>
            <pc:sldMk cId="3750948969" sldId="262"/>
            <ac:spMk id="27" creationId="{CCE37FF6-EBB3-4311-F0A0-5207E5AE2B7D}"/>
          </ac:spMkLst>
        </pc:spChg>
      </pc:sldChg>
      <pc:sldChg chg="addSp delSp modSp add mod">
        <pc:chgData name="Richardson, Ken" userId="78b2ebce-c9aa-4f33-b52c-2839556c814b" providerId="ADAL" clId="{BC67783A-577E-4490-9C6A-BDE0019BFB47}" dt="2025-02-21T13:38:55.171" v="940" actId="14861"/>
        <pc:sldMkLst>
          <pc:docMk/>
          <pc:sldMk cId="2374913443" sldId="263"/>
        </pc:sldMkLst>
        <pc:spChg chg="add mod">
          <ac:chgData name="Richardson, Ken" userId="78b2ebce-c9aa-4f33-b52c-2839556c814b" providerId="ADAL" clId="{BC67783A-577E-4490-9C6A-BDE0019BFB47}" dt="2025-02-21T13:37:52.331" v="914" actId="14100"/>
          <ac:spMkLst>
            <pc:docMk/>
            <pc:sldMk cId="2374913443" sldId="263"/>
            <ac:spMk id="7" creationId="{90D75BBC-88D0-49F5-FFBE-F0DAD36C2A89}"/>
          </ac:spMkLst>
        </pc:spChg>
        <pc:spChg chg="add mod">
          <ac:chgData name="Richardson, Ken" userId="78b2ebce-c9aa-4f33-b52c-2839556c814b" providerId="ADAL" clId="{BC67783A-577E-4490-9C6A-BDE0019BFB47}" dt="2025-02-21T13:38:17.562" v="938" actId="14100"/>
          <ac:spMkLst>
            <pc:docMk/>
            <pc:sldMk cId="2374913443" sldId="263"/>
            <ac:spMk id="8" creationId="{EF593D96-37B0-DF25-3D4D-F8738A644740}"/>
          </ac:spMkLst>
        </pc:spChg>
        <pc:graphicFrameChg chg="del mod">
          <ac:chgData name="Richardson, Ken" userId="78b2ebce-c9aa-4f33-b52c-2839556c814b" providerId="ADAL" clId="{BC67783A-577E-4490-9C6A-BDE0019BFB47}" dt="2025-02-21T13:27:18.089" v="828" actId="478"/>
          <ac:graphicFrameMkLst>
            <pc:docMk/>
            <pc:sldMk cId="2374913443" sldId="263"/>
            <ac:graphicFrameMk id="14" creationId="{0EABC8FF-89D5-3CF4-9143-113BD1CC0F35}"/>
          </ac:graphicFrameMkLst>
        </pc:graphicFrameChg>
        <pc:picChg chg="add mod modCrop">
          <ac:chgData name="Richardson, Ken" userId="78b2ebce-c9aa-4f33-b52c-2839556c814b" providerId="ADAL" clId="{BC67783A-577E-4490-9C6A-BDE0019BFB47}" dt="2025-02-21T13:38:55.171" v="940" actId="14861"/>
          <ac:picMkLst>
            <pc:docMk/>
            <pc:sldMk cId="2374913443" sldId="263"/>
            <ac:picMk id="4" creationId="{C43D374B-6C9C-F777-0BE3-A716EC8292B0}"/>
          </ac:picMkLst>
        </pc:picChg>
      </pc:sldChg>
      <pc:sldChg chg="addSp delSp modSp add mod modNotesTx">
        <pc:chgData name="Richardson, Ken" userId="78b2ebce-c9aa-4f33-b52c-2839556c814b" providerId="ADAL" clId="{BC67783A-577E-4490-9C6A-BDE0019BFB47}" dt="2025-02-21T17:25:33.888" v="5682" actId="20577"/>
        <pc:sldMkLst>
          <pc:docMk/>
          <pc:sldMk cId="4026792927" sldId="264"/>
        </pc:sldMkLst>
        <pc:spChg chg="add del mod">
          <ac:chgData name="Richardson, Ken" userId="78b2ebce-c9aa-4f33-b52c-2839556c814b" providerId="ADAL" clId="{BC67783A-577E-4490-9C6A-BDE0019BFB47}" dt="2025-02-21T13:42:33.142" v="947" actId="478"/>
          <ac:spMkLst>
            <pc:docMk/>
            <pc:sldMk cId="4026792927" sldId="264"/>
            <ac:spMk id="2" creationId="{C6BB01CD-FAEF-B273-5BA8-B65C3DB05DAD}"/>
          </ac:spMkLst>
        </pc:spChg>
        <pc:spChg chg="del">
          <ac:chgData name="Richardson, Ken" userId="78b2ebce-c9aa-4f33-b52c-2839556c814b" providerId="ADAL" clId="{BC67783A-577E-4490-9C6A-BDE0019BFB47}" dt="2025-02-21T13:39:13.809" v="943" actId="478"/>
          <ac:spMkLst>
            <pc:docMk/>
            <pc:sldMk cId="4026792927" sldId="264"/>
            <ac:spMk id="7" creationId="{3BD97D94-7AA3-8E3A-C3B9-A77F7B56E278}"/>
          </ac:spMkLst>
        </pc:spChg>
        <pc:spChg chg="del">
          <ac:chgData name="Richardson, Ken" userId="78b2ebce-c9aa-4f33-b52c-2839556c814b" providerId="ADAL" clId="{BC67783A-577E-4490-9C6A-BDE0019BFB47}" dt="2025-02-21T13:39:18.144" v="944" actId="478"/>
          <ac:spMkLst>
            <pc:docMk/>
            <pc:sldMk cId="4026792927" sldId="264"/>
            <ac:spMk id="8" creationId="{6374165E-F098-CE47-A9ED-E3A52E171DBA}"/>
          </ac:spMkLst>
        </pc:spChg>
        <pc:graphicFrameChg chg="add mod modGraphic">
          <ac:chgData name="Richardson, Ken" userId="78b2ebce-c9aa-4f33-b52c-2839556c814b" providerId="ADAL" clId="{BC67783A-577E-4490-9C6A-BDE0019BFB47}" dt="2025-02-21T15:06:30.464" v="1979" actId="207"/>
          <ac:graphicFrameMkLst>
            <pc:docMk/>
            <pc:sldMk cId="4026792927" sldId="264"/>
            <ac:graphicFrameMk id="9" creationId="{D21F6AE2-CC10-45A1-6B17-F55AFFD1D16F}"/>
          </ac:graphicFrameMkLst>
        </pc:graphicFrameChg>
        <pc:picChg chg="del">
          <ac:chgData name="Richardson, Ken" userId="78b2ebce-c9aa-4f33-b52c-2839556c814b" providerId="ADAL" clId="{BC67783A-577E-4490-9C6A-BDE0019BFB47}" dt="2025-02-21T13:39:11.759" v="942" actId="478"/>
          <ac:picMkLst>
            <pc:docMk/>
            <pc:sldMk cId="4026792927" sldId="264"/>
            <ac:picMk id="4" creationId="{636DCAE7-901C-A75D-EA1A-3577123279A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2E323-6DC7-42BB-8115-D0174F58D8D0}" type="doc">
      <dgm:prSet loTypeId="urn:microsoft.com/office/officeart/2005/8/layout/lProcess2" loCatId="list" qsTypeId="urn:microsoft.com/office/officeart/2005/8/quickstyle/simple2" qsCatId="simple" csTypeId="urn:microsoft.com/office/officeart/2005/8/colors/accent1_4" csCatId="accent1" phldr="1"/>
      <dgm:spPr/>
      <dgm:t>
        <a:bodyPr/>
        <a:lstStyle/>
        <a:p>
          <a:endParaRPr lang="en-US"/>
        </a:p>
      </dgm:t>
    </dgm:pt>
    <dgm:pt modelId="{A7800426-0463-4632-AC94-B67C9AD35795}">
      <dgm:prSet phldrT="[Text]" custT="1"/>
      <dgm:spPr>
        <a:solidFill>
          <a:schemeClr val="tx2">
            <a:lumMod val="10000"/>
            <a:lumOff val="90000"/>
            <a:alpha val="50000"/>
          </a:schemeClr>
        </a:solidFill>
        <a:ln>
          <a:solidFill>
            <a:schemeClr val="bg1"/>
          </a:solidFill>
        </a:ln>
        <a:effectLst>
          <a:outerShdw blurRad="50800" dist="38100" dir="2700000" algn="tl" rotWithShape="0">
            <a:prstClr val="black">
              <a:alpha val="40000"/>
            </a:prstClr>
          </a:outerShdw>
        </a:effectLst>
      </dgm:spPr>
      <dgm:t>
        <a:bodyPr/>
        <a:lstStyle/>
        <a:p>
          <a:r>
            <a:rPr lang="en-US" sz="2400" b="0" u="none" cap="none" spc="0" dirty="0">
              <a:ln w="0"/>
              <a:solidFill>
                <a:schemeClr val="tx2">
                  <a:lumMod val="90000"/>
                  <a:lumOff val="10000"/>
                </a:schemeClr>
              </a:solidFill>
              <a:effectLst>
                <a:outerShdw blurRad="38100" dist="19050" dir="2700000" algn="tl" rotWithShape="0">
                  <a:schemeClr val="dk1">
                    <a:alpha val="40000"/>
                  </a:schemeClr>
                </a:outerShdw>
              </a:effectLst>
            </a:rPr>
            <a:t>Current Rule</a:t>
          </a:r>
        </a:p>
        <a:p>
          <a:r>
            <a:rPr lang="en-US" sz="3600" b="1" cap="none" spc="0" dirty="0">
              <a:ln w="9525">
                <a:solidFill>
                  <a:schemeClr val="bg1"/>
                </a:solidFill>
                <a:prstDash val="solid"/>
              </a:ln>
              <a:solidFill>
                <a:schemeClr val="tx2">
                  <a:lumMod val="90000"/>
                  <a:lumOff val="10000"/>
                </a:schemeClr>
              </a:solidFill>
              <a:effectLst>
                <a:outerShdw blurRad="12700" dist="38100" dir="2700000" algn="tl" rotWithShape="0">
                  <a:schemeClr val="bg1">
                    <a:lumMod val="50000"/>
                  </a:schemeClr>
                </a:outerShdw>
              </a:effectLst>
            </a:rPr>
            <a:t>15A NCAC 07H.0309(b)</a:t>
          </a:r>
        </a:p>
      </dgm:t>
    </dgm:pt>
    <dgm:pt modelId="{7A2165EB-EBDC-474B-A9E0-A52D8C051AC6}" type="parTrans" cxnId="{0A67B349-D52E-41B8-806F-12AF8CA23D62}">
      <dgm:prSet/>
      <dgm:spPr/>
      <dgm:t>
        <a:bodyPr/>
        <a:lstStyle/>
        <a:p>
          <a:endParaRPr lang="en-US"/>
        </a:p>
      </dgm:t>
    </dgm:pt>
    <dgm:pt modelId="{5AE8301B-CF6A-4161-B6EB-5DA2503CC5C2}" type="sibTrans" cxnId="{0A67B349-D52E-41B8-806F-12AF8CA23D62}">
      <dgm:prSet/>
      <dgm:spPr/>
      <dgm:t>
        <a:bodyPr/>
        <a:lstStyle/>
        <a:p>
          <a:endParaRPr lang="en-US"/>
        </a:p>
      </dgm:t>
    </dgm:pt>
    <dgm:pt modelId="{93A06D08-8A0C-4322-89B0-9811A28FD449}">
      <dgm:prSet phldrT="[Text]" custT="1"/>
      <dgm:spPr>
        <a:solidFill>
          <a:srgbClr val="22678D"/>
        </a:solidFill>
      </dgm:spPr>
      <dgm:t>
        <a:bodyPr/>
        <a:lstStyle/>
        <a:p>
          <a:pPr>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L</a:t>
          </a:r>
          <a:r>
            <a:rPr lang="en-US" sz="2400" dirty="0">
              <a:effectLst/>
              <a:latin typeface="Times New Roman" panose="02020603050405020304" pitchFamily="18" charset="0"/>
              <a:ea typeface="Times New Roman" panose="02020603050405020304" pitchFamily="18" charset="0"/>
            </a:rPr>
            <a:t>ots </a:t>
          </a:r>
          <a:r>
            <a:rPr lang="en-US" sz="2400" b="0" u="sng" dirty="0">
              <a:solidFill>
                <a:srgbClr val="FFFF00"/>
              </a:solidFill>
              <a:latin typeface="Times New Roman" panose="02020603050405020304" pitchFamily="18" charset="0"/>
              <a:ea typeface="Times New Roman" panose="02020603050405020304" pitchFamily="18" charset="0"/>
            </a:rPr>
            <a:t>BEFORE</a:t>
          </a:r>
          <a:r>
            <a:rPr lang="en-US" sz="2400" dirty="0">
              <a:effectLst/>
              <a:latin typeface="Times New Roman" panose="02020603050405020304" pitchFamily="18" charset="0"/>
              <a:ea typeface="Times New Roman" panose="02020603050405020304" pitchFamily="18" charset="0"/>
            </a:rPr>
            <a:t> June 1, 1979</a:t>
          </a:r>
          <a:endParaRPr lang="en-US" sz="2400" dirty="0"/>
        </a:p>
      </dgm:t>
    </dgm:pt>
    <dgm:pt modelId="{57A0502C-BF1B-490A-9720-7D95C7E6E7F1}" type="parTrans" cxnId="{275AD116-2B09-4CC7-919A-3AE19F776566}">
      <dgm:prSet/>
      <dgm:spPr/>
      <dgm:t>
        <a:bodyPr/>
        <a:lstStyle/>
        <a:p>
          <a:endParaRPr lang="en-US"/>
        </a:p>
      </dgm:t>
    </dgm:pt>
    <dgm:pt modelId="{6754D1BE-6977-4BAB-A96D-DE9F93E30BE4}" type="sibTrans" cxnId="{275AD116-2B09-4CC7-919A-3AE19F776566}">
      <dgm:prSet/>
      <dgm:spPr/>
      <dgm:t>
        <a:bodyPr/>
        <a:lstStyle/>
        <a:p>
          <a:endParaRPr lang="en-US"/>
        </a:p>
      </dgm:t>
    </dgm:pt>
    <dgm:pt modelId="{66F0E32D-04B9-4014-B963-44E0E68935EC}">
      <dgm:prSet phldrT="[Text]" custT="1"/>
      <dgm:spPr>
        <a:solidFill>
          <a:schemeClr val="bg1">
            <a:lumMod val="75000"/>
            <a:alpha val="50000"/>
          </a:schemeClr>
        </a:solidFill>
        <a:ln>
          <a:solidFill>
            <a:srgbClr val="FFFF00"/>
          </a:solidFill>
        </a:ln>
        <a:effectLst>
          <a:outerShdw blurRad="50800" dist="38100" dir="2700000" algn="tl" rotWithShape="0">
            <a:prstClr val="black">
              <a:alpha val="40000"/>
            </a:prstClr>
          </a:outerShdw>
        </a:effectLst>
      </dgm:spPr>
      <dgm:t>
        <a:bodyPr/>
        <a:lstStyle/>
        <a:p>
          <a:r>
            <a:rPr lang="en-US" sz="2400" b="0" i="0" u="none" cap="none" spc="0" dirty="0">
              <a:ln w="0"/>
              <a:solidFill>
                <a:srgbClr val="FFFF00"/>
              </a:solidFill>
              <a:effectLst>
                <a:outerShdw blurRad="38100" dist="19050" dir="2700000" algn="tl" rotWithShape="0">
                  <a:schemeClr val="dk1">
                    <a:alpha val="40000"/>
                  </a:schemeClr>
                </a:outerShdw>
              </a:effectLst>
            </a:rPr>
            <a:t>Repealed Rule (08/1/2022)</a:t>
          </a:r>
        </a:p>
        <a:p>
          <a:r>
            <a:rPr lang="en-US" sz="3600" b="1" i="0" cap="none" spc="0" dirty="0">
              <a:ln w="9525">
                <a:solidFill>
                  <a:schemeClr val="bg1"/>
                </a:solidFill>
                <a:prstDash val="solid"/>
              </a:ln>
              <a:solidFill>
                <a:schemeClr val="tx2">
                  <a:lumMod val="90000"/>
                  <a:lumOff val="10000"/>
                </a:schemeClr>
              </a:solidFill>
              <a:effectLst>
                <a:outerShdw blurRad="12700" dist="38100" dir="2700000" algn="tl" rotWithShape="0">
                  <a:schemeClr val="bg1">
                    <a:lumMod val="50000"/>
                  </a:schemeClr>
                </a:outerShdw>
              </a:effectLst>
            </a:rPr>
            <a:t>15A NCAC 07H.0104</a:t>
          </a:r>
        </a:p>
      </dgm:t>
    </dgm:pt>
    <dgm:pt modelId="{1A9EBA7E-CED5-45C3-8C9A-65F3237C4D1C}" type="parTrans" cxnId="{E87D7F67-C396-486B-9138-DD79D591EB59}">
      <dgm:prSet/>
      <dgm:spPr/>
      <dgm:t>
        <a:bodyPr/>
        <a:lstStyle/>
        <a:p>
          <a:endParaRPr lang="en-US"/>
        </a:p>
      </dgm:t>
    </dgm:pt>
    <dgm:pt modelId="{94B438FE-786A-420F-9DC1-7E065203052B}" type="sibTrans" cxnId="{E87D7F67-C396-486B-9138-DD79D591EB59}">
      <dgm:prSet/>
      <dgm:spPr/>
      <dgm:t>
        <a:bodyPr/>
        <a:lstStyle/>
        <a:p>
          <a:endParaRPr lang="en-US"/>
        </a:p>
      </dgm:t>
    </dgm:pt>
    <dgm:pt modelId="{282D5279-8825-4026-BBCF-569FC7CE6FC8}">
      <dgm:prSet phldrT="[Text]" custT="1"/>
      <dgm:spPr>
        <a:solidFill>
          <a:schemeClr val="tx1">
            <a:lumMod val="65000"/>
            <a:lumOff val="35000"/>
          </a:schemeClr>
        </a:solidFill>
        <a:ln>
          <a:solidFill>
            <a:srgbClr val="FFFF00"/>
          </a:solidFill>
          <a:prstDash val="dash"/>
        </a:ln>
      </dgm:spPr>
      <dgm:t>
        <a:bodyPr/>
        <a:lstStyle/>
        <a:p>
          <a:pPr>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L</a:t>
          </a:r>
          <a:r>
            <a:rPr lang="en-US" sz="2400" dirty="0">
              <a:effectLst/>
              <a:latin typeface="Times New Roman" panose="02020603050405020304" pitchFamily="18" charset="0"/>
              <a:ea typeface="Times New Roman" panose="02020603050405020304" pitchFamily="18" charset="0"/>
            </a:rPr>
            <a:t>ots </a:t>
          </a:r>
          <a:r>
            <a:rPr lang="en-US" sz="2400" b="0" u="sng" dirty="0">
              <a:solidFill>
                <a:srgbClr val="FFFF00"/>
              </a:solidFill>
              <a:effectLst/>
              <a:latin typeface="Times New Roman" panose="02020603050405020304" pitchFamily="18" charset="0"/>
              <a:ea typeface="Times New Roman" panose="02020603050405020304" pitchFamily="18" charset="0"/>
            </a:rPr>
            <a:t>ON-AFTER</a:t>
          </a:r>
          <a:r>
            <a:rPr lang="en-US" sz="2400" b="1" u="none" dirty="0">
              <a:solidFill>
                <a:srgbClr val="FFFF00"/>
              </a:solidFill>
              <a:effectLst/>
              <a:latin typeface="Times New Roman" panose="02020603050405020304" pitchFamily="18" charset="0"/>
              <a:ea typeface="Times New Roman" panose="02020603050405020304" pitchFamily="18" charset="0"/>
            </a:rPr>
            <a:t> </a:t>
          </a:r>
          <a:r>
            <a:rPr lang="en-US" sz="2400" u="none" dirty="0">
              <a:effectLst/>
              <a:latin typeface="Times New Roman" panose="02020603050405020304" pitchFamily="18" charset="0"/>
              <a:ea typeface="Times New Roman" panose="02020603050405020304" pitchFamily="18" charset="0"/>
            </a:rPr>
            <a:t>June</a:t>
          </a:r>
          <a:r>
            <a:rPr lang="en-US" sz="2400" dirty="0">
              <a:effectLst/>
              <a:latin typeface="Times New Roman" panose="02020603050405020304" pitchFamily="18" charset="0"/>
              <a:ea typeface="Times New Roman" panose="02020603050405020304" pitchFamily="18" charset="0"/>
            </a:rPr>
            <a:t> 1, 1979</a:t>
          </a:r>
          <a:endParaRPr lang="en-US" sz="2400" dirty="0"/>
        </a:p>
      </dgm:t>
    </dgm:pt>
    <dgm:pt modelId="{F1C439B8-18E3-4337-83CC-1587A384E0D7}" type="parTrans" cxnId="{E65B3572-8A3A-4410-9039-2D6A4E4D0773}">
      <dgm:prSet/>
      <dgm:spPr/>
      <dgm:t>
        <a:bodyPr/>
        <a:lstStyle/>
        <a:p>
          <a:endParaRPr lang="en-US"/>
        </a:p>
      </dgm:t>
    </dgm:pt>
    <dgm:pt modelId="{0BDE5F2C-5583-43B2-8116-3D00DE809826}" type="sibTrans" cxnId="{E65B3572-8A3A-4410-9039-2D6A4E4D0773}">
      <dgm:prSet/>
      <dgm:spPr/>
      <dgm:t>
        <a:bodyPr/>
        <a:lstStyle/>
        <a:p>
          <a:endParaRPr lang="en-US"/>
        </a:p>
      </dgm:t>
    </dgm:pt>
    <dgm:pt modelId="{E45A3F07-A2A9-45A5-B089-F673FE2DF90A}">
      <dgm:prSet custT="1"/>
      <dgm:spPr/>
      <dgm:t>
        <a:bodyPr/>
        <a:lstStyle/>
        <a:p>
          <a:r>
            <a:rPr lang="en-US" sz="2400" dirty="0">
              <a:effectLst/>
              <a:latin typeface="Times New Roman" panose="02020603050405020304" pitchFamily="18" charset="0"/>
              <a:ea typeface="Times New Roman" panose="02020603050405020304" pitchFamily="18" charset="0"/>
            </a:rPr>
            <a:t>Setback 60 feet</a:t>
          </a:r>
        </a:p>
      </dgm:t>
    </dgm:pt>
    <dgm:pt modelId="{9E463B43-C124-4353-83D1-3F0357534587}" type="parTrans" cxnId="{F42F032B-D024-441E-B074-156C1214DCDC}">
      <dgm:prSet/>
      <dgm:spPr/>
      <dgm:t>
        <a:bodyPr/>
        <a:lstStyle/>
        <a:p>
          <a:endParaRPr lang="en-US"/>
        </a:p>
      </dgm:t>
    </dgm:pt>
    <dgm:pt modelId="{BACAE0DD-115E-45E2-BDD2-56EB869E1EE4}" type="sibTrans" cxnId="{F42F032B-D024-441E-B074-156C1214DCDC}">
      <dgm:prSet/>
      <dgm:spPr/>
      <dgm:t>
        <a:bodyPr/>
        <a:lstStyle/>
        <a:p>
          <a:endParaRPr lang="en-US"/>
        </a:p>
      </dgm:t>
    </dgm:pt>
    <dgm:pt modelId="{ACF8C239-FA0B-40E4-84D0-DCA42470F1A8}">
      <dgm:prSet custT="1"/>
      <dgm:spPr>
        <a:solidFill>
          <a:srgbClr val="22678D"/>
        </a:solidFill>
      </dgm:spPr>
      <dgm:t>
        <a:bodyPr/>
        <a:lstStyle/>
        <a:p>
          <a:r>
            <a:rPr lang="en-US" sz="2400" dirty="0">
              <a:latin typeface="Times New Roman" panose="02020603050405020304" pitchFamily="18" charset="0"/>
              <a:ea typeface="Times New Roman" panose="02020603050405020304" pitchFamily="18" charset="0"/>
            </a:rPr>
            <a:t>Behind toe of frontal dune</a:t>
          </a:r>
          <a:r>
            <a:rPr lang="en-US" sz="2400" dirty="0">
              <a:effectLst/>
              <a:latin typeface="Times New Roman" panose="02020603050405020304" pitchFamily="18" charset="0"/>
              <a:ea typeface="Times New Roman" panose="02020603050405020304" pitchFamily="18" charset="0"/>
            </a:rPr>
            <a:t> </a:t>
          </a:r>
        </a:p>
      </dgm:t>
    </dgm:pt>
    <dgm:pt modelId="{B0CF4C81-B562-44CB-98E2-FB027C3E2D4A}" type="parTrans" cxnId="{2871EC04-ACD1-4D01-B88C-6017AB6F9595}">
      <dgm:prSet/>
      <dgm:spPr/>
      <dgm:t>
        <a:bodyPr/>
        <a:lstStyle/>
        <a:p>
          <a:endParaRPr lang="en-US"/>
        </a:p>
      </dgm:t>
    </dgm:pt>
    <dgm:pt modelId="{A554736B-BA45-42C9-A0EA-A1EBB65D05AA}" type="sibTrans" cxnId="{2871EC04-ACD1-4D01-B88C-6017AB6F9595}">
      <dgm:prSet/>
      <dgm:spPr/>
      <dgm:t>
        <a:bodyPr/>
        <a:lstStyle/>
        <a:p>
          <a:endParaRPr lang="en-US"/>
        </a:p>
      </dgm:t>
    </dgm:pt>
    <dgm:pt modelId="{8BB67B8B-381C-426C-8ADB-2388B70BDB6D}">
      <dgm:prSet custT="1"/>
      <dgm:spPr>
        <a:solidFill>
          <a:srgbClr val="22678D"/>
        </a:solidFill>
      </dgm:spPr>
      <dgm:t>
        <a:bodyPr/>
        <a:lstStyle/>
        <a:p>
          <a:r>
            <a:rPr lang="en-US" sz="2400" dirty="0">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o greater than 2,000 </a:t>
          </a:r>
          <a:r>
            <a:rPr lang="en-US" sz="2400" dirty="0" err="1">
              <a:effectLst/>
              <a:latin typeface="Times New Roman" panose="02020603050405020304" pitchFamily="18" charset="0"/>
              <a:ea typeface="Times New Roman" panose="02020603050405020304" pitchFamily="18" charset="0"/>
            </a:rPr>
            <a:t>sqft</a:t>
          </a:r>
          <a:r>
            <a:rPr lang="en-US" sz="2400" dirty="0">
              <a:effectLst/>
              <a:latin typeface="Times New Roman" panose="02020603050405020304" pitchFamily="18" charset="0"/>
              <a:ea typeface="Times New Roman" panose="02020603050405020304" pitchFamily="18" charset="0"/>
            </a:rPr>
            <a:t>.</a:t>
          </a:r>
        </a:p>
      </dgm:t>
    </dgm:pt>
    <dgm:pt modelId="{22CC1B17-E889-4E63-BF24-EDF1388FE479}" type="parTrans" cxnId="{2D0AB6DA-B04B-4A3B-8326-E7FE88186E46}">
      <dgm:prSet/>
      <dgm:spPr/>
      <dgm:t>
        <a:bodyPr/>
        <a:lstStyle/>
        <a:p>
          <a:endParaRPr lang="en-US"/>
        </a:p>
      </dgm:t>
    </dgm:pt>
    <dgm:pt modelId="{27EE4374-ECC5-4180-BF55-7565B5ABACAB}" type="sibTrans" cxnId="{2D0AB6DA-B04B-4A3B-8326-E7FE88186E46}">
      <dgm:prSet/>
      <dgm:spPr/>
      <dgm:t>
        <a:bodyPr/>
        <a:lstStyle/>
        <a:p>
          <a:endParaRPr lang="en-US"/>
        </a:p>
      </dgm:t>
    </dgm:pt>
    <dgm:pt modelId="{7BB43D3F-06F9-4C6A-AF6A-ED5CC0F5F914}">
      <dgm:prSet custT="1"/>
      <dgm:spPr>
        <a:solidFill>
          <a:srgbClr val="22678D"/>
        </a:solidFill>
      </dgm:spPr>
      <dgm:t>
        <a:bodyPr/>
        <a:lstStyle/>
        <a:p>
          <a:r>
            <a:rPr lang="en-US" sz="2400" dirty="0">
              <a:latin typeface="Times New Roman" panose="02020603050405020304" pitchFamily="18" charset="0"/>
              <a:ea typeface="Times New Roman" panose="02020603050405020304" pitchFamily="18" charset="0"/>
            </a:rPr>
            <a:t>Footprint ≤ 1,000 </a:t>
          </a:r>
          <a:r>
            <a:rPr lang="en-US" sz="2400" dirty="0" err="1">
              <a:latin typeface="Times New Roman" panose="02020603050405020304" pitchFamily="18" charset="0"/>
              <a:ea typeface="Times New Roman" panose="02020603050405020304" pitchFamily="18" charset="0"/>
            </a:rPr>
            <a:t>sqft</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dgm:t>
    </dgm:pt>
    <dgm:pt modelId="{327C0AD8-B34A-4340-8481-1825E4228784}" type="parTrans" cxnId="{F6557EB8-BD57-4978-990D-9C91F4D02038}">
      <dgm:prSet/>
      <dgm:spPr/>
      <dgm:t>
        <a:bodyPr/>
        <a:lstStyle/>
        <a:p>
          <a:endParaRPr lang="en-US"/>
        </a:p>
      </dgm:t>
    </dgm:pt>
    <dgm:pt modelId="{B70106C5-75B0-4A2D-91B7-EFB649368B89}" type="sibTrans" cxnId="{F6557EB8-BD57-4978-990D-9C91F4D02038}">
      <dgm:prSet/>
      <dgm:spPr/>
      <dgm:t>
        <a:bodyPr/>
        <a:lstStyle/>
        <a:p>
          <a:endParaRPr lang="en-US"/>
        </a:p>
      </dgm:t>
    </dgm:pt>
    <dgm:pt modelId="{DFD37B0C-358B-4B1E-B02A-13E06BC631B2}">
      <dgm:prSet custT="1"/>
      <dgm:spPr>
        <a:solidFill>
          <a:schemeClr val="tx1">
            <a:lumMod val="65000"/>
            <a:lumOff val="35000"/>
          </a:schemeClr>
        </a:solidFill>
        <a:ln>
          <a:solidFill>
            <a:srgbClr val="FFFF00"/>
          </a:solidFill>
          <a:prstDash val="dash"/>
        </a:ln>
      </dgm:spPr>
      <dgm:t>
        <a:bodyPr/>
        <a:lstStyle/>
        <a:p>
          <a:r>
            <a:rPr lang="en-US" sz="2400" dirty="0">
              <a:latin typeface="Times New Roman" panose="02020603050405020304" pitchFamily="18" charset="0"/>
              <a:ea typeface="Times New Roman" panose="02020603050405020304" pitchFamily="18" charset="0"/>
            </a:rPr>
            <a:t>Setback in place at time when the lot was created option</a:t>
          </a:r>
          <a:r>
            <a:rPr lang="en-US" sz="2400" dirty="0">
              <a:effectLst/>
              <a:latin typeface="Times New Roman" panose="02020603050405020304" pitchFamily="18" charset="0"/>
              <a:ea typeface="Times New Roman" panose="02020603050405020304" pitchFamily="18" charset="0"/>
            </a:rPr>
            <a:t> </a:t>
          </a:r>
        </a:p>
      </dgm:t>
    </dgm:pt>
    <dgm:pt modelId="{929A07BD-C1DA-4A90-A8DB-71F2A76F35C1}" type="parTrans" cxnId="{B619590C-793A-485E-9978-61514B17E76D}">
      <dgm:prSet/>
      <dgm:spPr/>
      <dgm:t>
        <a:bodyPr/>
        <a:lstStyle/>
        <a:p>
          <a:endParaRPr lang="en-US"/>
        </a:p>
      </dgm:t>
    </dgm:pt>
    <dgm:pt modelId="{81B414CD-B8F4-4AC2-8DB5-5E973F01DCF8}" type="sibTrans" cxnId="{B619590C-793A-485E-9978-61514B17E76D}">
      <dgm:prSet/>
      <dgm:spPr/>
      <dgm:t>
        <a:bodyPr/>
        <a:lstStyle/>
        <a:p>
          <a:endParaRPr lang="en-US"/>
        </a:p>
      </dgm:t>
    </dgm:pt>
    <dgm:pt modelId="{FCC948D8-B0A1-4F14-B7C8-1DC04F9BAE5B}">
      <dgm:prSet custT="1"/>
      <dgm:spPr>
        <a:solidFill>
          <a:schemeClr val="tx1">
            <a:lumMod val="65000"/>
            <a:lumOff val="35000"/>
          </a:schemeClr>
        </a:solidFill>
        <a:ln>
          <a:solidFill>
            <a:srgbClr val="FFFF00"/>
          </a:solidFill>
          <a:prstDash val="dash"/>
        </a:ln>
      </dgm:spPr>
      <dgm:t>
        <a:bodyPr/>
        <a:lstStyle/>
        <a:p>
          <a:r>
            <a:rPr lang="en-US" sz="2400" dirty="0">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o greater than 2,000 </a:t>
          </a:r>
          <a:r>
            <a:rPr lang="en-US" sz="2400" dirty="0" err="1">
              <a:effectLst/>
              <a:latin typeface="Times New Roman" panose="02020603050405020304" pitchFamily="18" charset="0"/>
              <a:ea typeface="Times New Roman" panose="02020603050405020304" pitchFamily="18" charset="0"/>
            </a:rPr>
            <a:t>sqft</a:t>
          </a:r>
          <a:r>
            <a:rPr lang="en-US" sz="2400" dirty="0">
              <a:effectLst/>
              <a:latin typeface="Times New Roman" panose="02020603050405020304" pitchFamily="18" charset="0"/>
              <a:ea typeface="Times New Roman" panose="02020603050405020304" pitchFamily="18" charset="0"/>
            </a:rPr>
            <a:t>.</a:t>
          </a:r>
        </a:p>
      </dgm:t>
    </dgm:pt>
    <dgm:pt modelId="{97AD0424-87A3-4CB7-802E-981AB3A827E8}" type="parTrans" cxnId="{1E7C89A0-D355-4221-A8BE-76BCC51225ED}">
      <dgm:prSet/>
      <dgm:spPr/>
      <dgm:t>
        <a:bodyPr/>
        <a:lstStyle/>
        <a:p>
          <a:endParaRPr lang="en-US"/>
        </a:p>
      </dgm:t>
    </dgm:pt>
    <dgm:pt modelId="{B5DC3340-D3D7-4D01-A6A9-0698133430E2}" type="sibTrans" cxnId="{1E7C89A0-D355-4221-A8BE-76BCC51225ED}">
      <dgm:prSet/>
      <dgm:spPr/>
      <dgm:t>
        <a:bodyPr/>
        <a:lstStyle/>
        <a:p>
          <a:endParaRPr lang="en-US"/>
        </a:p>
      </dgm:t>
    </dgm:pt>
    <dgm:pt modelId="{C4863180-974C-4472-AC39-DCCBB481E387}">
      <dgm:prSet custT="1"/>
      <dgm:spPr>
        <a:solidFill>
          <a:srgbClr val="22678D"/>
        </a:solidFill>
      </dgm:spPr>
      <dgm:t>
        <a:bodyPr/>
        <a:lstStyle/>
        <a:p>
          <a:r>
            <a:rPr lang="en-US" sz="2400" dirty="0">
              <a:effectLst/>
              <a:latin typeface="Times New Roman" panose="02020603050405020304" pitchFamily="18" charset="0"/>
              <a:ea typeface="Times New Roman" panose="02020603050405020304" pitchFamily="18" charset="0"/>
            </a:rPr>
            <a:t>Landward-most adjacent neighbor</a:t>
          </a:r>
        </a:p>
      </dgm:t>
    </dgm:pt>
    <dgm:pt modelId="{09A695BF-6BBC-4241-ACB9-9B75B1DB7771}" type="parTrans" cxnId="{3B96D9F5-B6CF-45AE-9EF2-218B430E5F93}">
      <dgm:prSet/>
      <dgm:spPr/>
      <dgm:t>
        <a:bodyPr/>
        <a:lstStyle/>
        <a:p>
          <a:endParaRPr lang="en-US"/>
        </a:p>
      </dgm:t>
    </dgm:pt>
    <dgm:pt modelId="{FB80BBF8-5F6C-4E85-B235-97FF29DE8088}" type="sibTrans" cxnId="{3B96D9F5-B6CF-45AE-9EF2-218B430E5F93}">
      <dgm:prSet/>
      <dgm:spPr/>
      <dgm:t>
        <a:bodyPr/>
        <a:lstStyle/>
        <a:p>
          <a:endParaRPr lang="en-US"/>
        </a:p>
      </dgm:t>
    </dgm:pt>
    <dgm:pt modelId="{5A51E05F-22D2-4FDC-835B-B36C33BA277B}" type="pres">
      <dgm:prSet presAssocID="{A2E2E323-6DC7-42BB-8115-D0174F58D8D0}" presName="theList" presStyleCnt="0">
        <dgm:presLayoutVars>
          <dgm:dir/>
          <dgm:animLvl val="lvl"/>
          <dgm:resizeHandles val="exact"/>
        </dgm:presLayoutVars>
      </dgm:prSet>
      <dgm:spPr/>
    </dgm:pt>
    <dgm:pt modelId="{B00FA410-34FC-4465-901F-FC5EED95D2E7}" type="pres">
      <dgm:prSet presAssocID="{A7800426-0463-4632-AC94-B67C9AD35795}" presName="compNode" presStyleCnt="0"/>
      <dgm:spPr/>
    </dgm:pt>
    <dgm:pt modelId="{F37FA2ED-8669-4C28-A3C1-4B89D7775816}" type="pres">
      <dgm:prSet presAssocID="{A7800426-0463-4632-AC94-B67C9AD35795}" presName="aNode" presStyleLbl="bgShp" presStyleIdx="0" presStyleCnt="2" custLinFactNeighborX="64" custLinFactNeighborY="-4725"/>
      <dgm:spPr/>
    </dgm:pt>
    <dgm:pt modelId="{1E0B8478-668B-4160-91B9-D7CD77F33E66}" type="pres">
      <dgm:prSet presAssocID="{A7800426-0463-4632-AC94-B67C9AD35795}" presName="textNode" presStyleLbl="bgShp" presStyleIdx="0" presStyleCnt="2"/>
      <dgm:spPr/>
    </dgm:pt>
    <dgm:pt modelId="{5CE04FDB-59FF-4902-8193-46427411130C}" type="pres">
      <dgm:prSet presAssocID="{A7800426-0463-4632-AC94-B67C9AD35795}" presName="compChildNode" presStyleCnt="0"/>
      <dgm:spPr/>
    </dgm:pt>
    <dgm:pt modelId="{008EC11D-AF6E-446B-B247-9D9986540627}" type="pres">
      <dgm:prSet presAssocID="{A7800426-0463-4632-AC94-B67C9AD35795}" presName="theInnerList" presStyleCnt="0"/>
      <dgm:spPr/>
    </dgm:pt>
    <dgm:pt modelId="{6F8587A6-5179-4450-B706-A930D97B80E6}" type="pres">
      <dgm:prSet presAssocID="{93A06D08-8A0C-4322-89B0-9811A28FD449}" presName="childNode" presStyleLbl="node1" presStyleIdx="0" presStyleCnt="9">
        <dgm:presLayoutVars>
          <dgm:bulletEnabled val="1"/>
        </dgm:presLayoutVars>
      </dgm:prSet>
      <dgm:spPr/>
    </dgm:pt>
    <dgm:pt modelId="{048EAB78-6257-4058-AFCA-B589C10B2360}" type="pres">
      <dgm:prSet presAssocID="{93A06D08-8A0C-4322-89B0-9811A28FD449}" presName="aSpace2" presStyleCnt="0"/>
      <dgm:spPr/>
    </dgm:pt>
    <dgm:pt modelId="{309B95FC-C78F-44BA-A536-99AF80947CA3}" type="pres">
      <dgm:prSet presAssocID="{E45A3F07-A2A9-45A5-B089-F673FE2DF90A}" presName="childNode" presStyleLbl="node1" presStyleIdx="1" presStyleCnt="9">
        <dgm:presLayoutVars>
          <dgm:bulletEnabled val="1"/>
        </dgm:presLayoutVars>
      </dgm:prSet>
      <dgm:spPr/>
    </dgm:pt>
    <dgm:pt modelId="{0F7420C0-385A-4582-8164-2F4802A4DC0E}" type="pres">
      <dgm:prSet presAssocID="{E45A3F07-A2A9-45A5-B089-F673FE2DF90A}" presName="aSpace2" presStyleCnt="0"/>
      <dgm:spPr/>
    </dgm:pt>
    <dgm:pt modelId="{451DD655-599B-4892-AB0B-B34D28A59E78}" type="pres">
      <dgm:prSet presAssocID="{ACF8C239-FA0B-40E4-84D0-DCA42470F1A8}" presName="childNode" presStyleLbl="node1" presStyleIdx="2" presStyleCnt="9">
        <dgm:presLayoutVars>
          <dgm:bulletEnabled val="1"/>
        </dgm:presLayoutVars>
      </dgm:prSet>
      <dgm:spPr/>
    </dgm:pt>
    <dgm:pt modelId="{E9CB4F96-4052-4C91-B954-DD114A42C3AB}" type="pres">
      <dgm:prSet presAssocID="{ACF8C239-FA0B-40E4-84D0-DCA42470F1A8}" presName="aSpace2" presStyleCnt="0"/>
      <dgm:spPr/>
    </dgm:pt>
    <dgm:pt modelId="{ABFA6139-110C-415B-AD05-C89D864EFA25}" type="pres">
      <dgm:prSet presAssocID="{8BB67B8B-381C-426C-8ADB-2388B70BDB6D}" presName="childNode" presStyleLbl="node1" presStyleIdx="3" presStyleCnt="9">
        <dgm:presLayoutVars>
          <dgm:bulletEnabled val="1"/>
        </dgm:presLayoutVars>
      </dgm:prSet>
      <dgm:spPr/>
    </dgm:pt>
    <dgm:pt modelId="{218CE4F8-5C5E-4B7A-8173-845E3FA370DB}" type="pres">
      <dgm:prSet presAssocID="{8BB67B8B-381C-426C-8ADB-2388B70BDB6D}" presName="aSpace2" presStyleCnt="0"/>
      <dgm:spPr/>
    </dgm:pt>
    <dgm:pt modelId="{684D8C03-7F8A-4C70-9DC1-579569515D4E}" type="pres">
      <dgm:prSet presAssocID="{7BB43D3F-06F9-4C6A-AF6A-ED5CC0F5F914}" presName="childNode" presStyleLbl="node1" presStyleIdx="4" presStyleCnt="9">
        <dgm:presLayoutVars>
          <dgm:bulletEnabled val="1"/>
        </dgm:presLayoutVars>
      </dgm:prSet>
      <dgm:spPr/>
    </dgm:pt>
    <dgm:pt modelId="{C6C9CBE7-5F2E-4971-8494-30FCFD80A7A8}" type="pres">
      <dgm:prSet presAssocID="{7BB43D3F-06F9-4C6A-AF6A-ED5CC0F5F914}" presName="aSpace2" presStyleCnt="0"/>
      <dgm:spPr/>
    </dgm:pt>
    <dgm:pt modelId="{0FC365DB-7061-45E6-97B4-7CE5240C3659}" type="pres">
      <dgm:prSet presAssocID="{C4863180-974C-4472-AC39-DCCBB481E387}" presName="childNode" presStyleLbl="node1" presStyleIdx="5" presStyleCnt="9">
        <dgm:presLayoutVars>
          <dgm:bulletEnabled val="1"/>
        </dgm:presLayoutVars>
      </dgm:prSet>
      <dgm:spPr/>
    </dgm:pt>
    <dgm:pt modelId="{FB591E60-A92F-445C-8831-448664B6DBAB}" type="pres">
      <dgm:prSet presAssocID="{A7800426-0463-4632-AC94-B67C9AD35795}" presName="aSpace" presStyleCnt="0"/>
      <dgm:spPr/>
    </dgm:pt>
    <dgm:pt modelId="{6E341203-149D-4865-BD95-0AC7223357B9}" type="pres">
      <dgm:prSet presAssocID="{66F0E32D-04B9-4014-B963-44E0E68935EC}" presName="compNode" presStyleCnt="0"/>
      <dgm:spPr/>
    </dgm:pt>
    <dgm:pt modelId="{A7F6F138-5D3E-471C-91E3-D1FDBDCCEE5B}" type="pres">
      <dgm:prSet presAssocID="{66F0E32D-04B9-4014-B963-44E0E68935EC}" presName="aNode" presStyleLbl="bgShp" presStyleIdx="1" presStyleCnt="2" custLinFactNeighborX="1677" custLinFactNeighborY="-7087"/>
      <dgm:spPr/>
    </dgm:pt>
    <dgm:pt modelId="{5B2BC26E-5830-42A7-A3BA-E78E7617869E}" type="pres">
      <dgm:prSet presAssocID="{66F0E32D-04B9-4014-B963-44E0E68935EC}" presName="textNode" presStyleLbl="bgShp" presStyleIdx="1" presStyleCnt="2"/>
      <dgm:spPr/>
    </dgm:pt>
    <dgm:pt modelId="{70F23F09-7DF5-41BC-BDE7-565454E11C4F}" type="pres">
      <dgm:prSet presAssocID="{66F0E32D-04B9-4014-B963-44E0E68935EC}" presName="compChildNode" presStyleCnt="0"/>
      <dgm:spPr/>
    </dgm:pt>
    <dgm:pt modelId="{A5CFAFB2-0845-42CB-B4EA-74A8E1CE5594}" type="pres">
      <dgm:prSet presAssocID="{66F0E32D-04B9-4014-B963-44E0E68935EC}" presName="theInnerList" presStyleCnt="0"/>
      <dgm:spPr/>
    </dgm:pt>
    <dgm:pt modelId="{62CBF483-B56E-424A-B4BE-D5B0B0EBACE9}" type="pres">
      <dgm:prSet presAssocID="{282D5279-8825-4026-BBCF-569FC7CE6FC8}" presName="childNode" presStyleLbl="node1" presStyleIdx="6" presStyleCnt="9" custScaleY="56618">
        <dgm:presLayoutVars>
          <dgm:bulletEnabled val="1"/>
        </dgm:presLayoutVars>
      </dgm:prSet>
      <dgm:spPr/>
    </dgm:pt>
    <dgm:pt modelId="{EE72DD30-0FED-47C3-93B4-B338B1B1356A}" type="pres">
      <dgm:prSet presAssocID="{282D5279-8825-4026-BBCF-569FC7CE6FC8}" presName="aSpace2" presStyleCnt="0"/>
      <dgm:spPr/>
    </dgm:pt>
    <dgm:pt modelId="{EB377502-AFE4-44A8-AB6B-53F2C5CC72B3}" type="pres">
      <dgm:prSet presAssocID="{DFD37B0C-358B-4B1E-B02A-13E06BC631B2}" presName="childNode" presStyleLbl="node1" presStyleIdx="7" presStyleCnt="9" custScaleY="57800">
        <dgm:presLayoutVars>
          <dgm:bulletEnabled val="1"/>
        </dgm:presLayoutVars>
      </dgm:prSet>
      <dgm:spPr/>
    </dgm:pt>
    <dgm:pt modelId="{C5D59FFD-6E8F-44D1-AF8E-6DC44B75BCBA}" type="pres">
      <dgm:prSet presAssocID="{DFD37B0C-358B-4B1E-B02A-13E06BC631B2}" presName="aSpace2" presStyleCnt="0"/>
      <dgm:spPr/>
    </dgm:pt>
    <dgm:pt modelId="{9BC82E12-3270-456E-99A1-092BC43C9EB1}" type="pres">
      <dgm:prSet presAssocID="{FCC948D8-B0A1-4F14-B7C8-1DC04F9BAE5B}" presName="childNode" presStyleLbl="node1" presStyleIdx="8" presStyleCnt="9" custScaleY="52066">
        <dgm:presLayoutVars>
          <dgm:bulletEnabled val="1"/>
        </dgm:presLayoutVars>
      </dgm:prSet>
      <dgm:spPr/>
    </dgm:pt>
  </dgm:ptLst>
  <dgm:cxnLst>
    <dgm:cxn modelId="{2871EC04-ACD1-4D01-B88C-6017AB6F9595}" srcId="{A7800426-0463-4632-AC94-B67C9AD35795}" destId="{ACF8C239-FA0B-40E4-84D0-DCA42470F1A8}" srcOrd="2" destOrd="0" parTransId="{B0CF4C81-B562-44CB-98E2-FB027C3E2D4A}" sibTransId="{A554736B-BA45-42C9-A0EA-A1EBB65D05AA}"/>
    <dgm:cxn modelId="{B619590C-793A-485E-9978-61514B17E76D}" srcId="{66F0E32D-04B9-4014-B963-44E0E68935EC}" destId="{DFD37B0C-358B-4B1E-B02A-13E06BC631B2}" srcOrd="1" destOrd="0" parTransId="{929A07BD-C1DA-4A90-A8DB-71F2A76F35C1}" sibTransId="{81B414CD-B8F4-4AC2-8DB5-5E973F01DCF8}"/>
    <dgm:cxn modelId="{275AD116-2B09-4CC7-919A-3AE19F776566}" srcId="{A7800426-0463-4632-AC94-B67C9AD35795}" destId="{93A06D08-8A0C-4322-89B0-9811A28FD449}" srcOrd="0" destOrd="0" parTransId="{57A0502C-BF1B-490A-9720-7D95C7E6E7F1}" sibTransId="{6754D1BE-6977-4BAB-A96D-DE9F93E30BE4}"/>
    <dgm:cxn modelId="{F42F032B-D024-441E-B074-156C1214DCDC}" srcId="{A7800426-0463-4632-AC94-B67C9AD35795}" destId="{E45A3F07-A2A9-45A5-B089-F673FE2DF90A}" srcOrd="1" destOrd="0" parTransId="{9E463B43-C124-4353-83D1-3F0357534587}" sibTransId="{BACAE0DD-115E-45E2-BDD2-56EB869E1EE4}"/>
    <dgm:cxn modelId="{480B3130-C868-4D96-BA48-738B4CA2F352}" type="presOf" srcId="{93A06D08-8A0C-4322-89B0-9811A28FD449}" destId="{6F8587A6-5179-4450-B706-A930D97B80E6}" srcOrd="0" destOrd="0" presId="urn:microsoft.com/office/officeart/2005/8/layout/lProcess2"/>
    <dgm:cxn modelId="{4FB8F53A-3788-4C08-B2FC-3968CA022DB9}" type="presOf" srcId="{7BB43D3F-06F9-4C6A-AF6A-ED5CC0F5F914}" destId="{684D8C03-7F8A-4C70-9DC1-579569515D4E}" srcOrd="0" destOrd="0" presId="urn:microsoft.com/office/officeart/2005/8/layout/lProcess2"/>
    <dgm:cxn modelId="{0134263E-8305-4949-B105-D5AB3E456EE9}" type="presOf" srcId="{A7800426-0463-4632-AC94-B67C9AD35795}" destId="{F37FA2ED-8669-4C28-A3C1-4B89D7775816}" srcOrd="0" destOrd="0" presId="urn:microsoft.com/office/officeart/2005/8/layout/lProcess2"/>
    <dgm:cxn modelId="{651DBF43-34E1-437D-87E6-30A03D165E11}" type="presOf" srcId="{A2E2E323-6DC7-42BB-8115-D0174F58D8D0}" destId="{5A51E05F-22D2-4FDC-835B-B36C33BA277B}" srcOrd="0" destOrd="0" presId="urn:microsoft.com/office/officeart/2005/8/layout/lProcess2"/>
    <dgm:cxn modelId="{EAE21545-34C2-4077-8B06-BD506514AB8D}" type="presOf" srcId="{66F0E32D-04B9-4014-B963-44E0E68935EC}" destId="{5B2BC26E-5830-42A7-A3BA-E78E7617869E}" srcOrd="1" destOrd="0" presId="urn:microsoft.com/office/officeart/2005/8/layout/lProcess2"/>
    <dgm:cxn modelId="{9C187465-9051-4A55-8151-9ECE62014CA9}" type="presOf" srcId="{8BB67B8B-381C-426C-8ADB-2388B70BDB6D}" destId="{ABFA6139-110C-415B-AD05-C89D864EFA25}" srcOrd="0" destOrd="0" presId="urn:microsoft.com/office/officeart/2005/8/layout/lProcess2"/>
    <dgm:cxn modelId="{E87D7F67-C396-486B-9138-DD79D591EB59}" srcId="{A2E2E323-6DC7-42BB-8115-D0174F58D8D0}" destId="{66F0E32D-04B9-4014-B963-44E0E68935EC}" srcOrd="1" destOrd="0" parTransId="{1A9EBA7E-CED5-45C3-8C9A-65F3237C4D1C}" sibTransId="{94B438FE-786A-420F-9DC1-7E065203052B}"/>
    <dgm:cxn modelId="{0A67B349-D52E-41B8-806F-12AF8CA23D62}" srcId="{A2E2E323-6DC7-42BB-8115-D0174F58D8D0}" destId="{A7800426-0463-4632-AC94-B67C9AD35795}" srcOrd="0" destOrd="0" parTransId="{7A2165EB-EBDC-474B-A9E0-A52D8C051AC6}" sibTransId="{5AE8301B-CF6A-4161-B6EB-5DA2503CC5C2}"/>
    <dgm:cxn modelId="{E65B3572-8A3A-4410-9039-2D6A4E4D0773}" srcId="{66F0E32D-04B9-4014-B963-44E0E68935EC}" destId="{282D5279-8825-4026-BBCF-569FC7CE6FC8}" srcOrd="0" destOrd="0" parTransId="{F1C439B8-18E3-4337-83CC-1587A384E0D7}" sibTransId="{0BDE5F2C-5583-43B2-8116-3D00DE809826}"/>
    <dgm:cxn modelId="{70E4FD7D-7ED1-4FD5-8C86-939B8AE17E33}" type="presOf" srcId="{FCC948D8-B0A1-4F14-B7C8-1DC04F9BAE5B}" destId="{9BC82E12-3270-456E-99A1-092BC43C9EB1}" srcOrd="0" destOrd="0" presId="urn:microsoft.com/office/officeart/2005/8/layout/lProcess2"/>
    <dgm:cxn modelId="{427DE594-C87D-483E-8B76-9BECE2E922C3}" type="presOf" srcId="{66F0E32D-04B9-4014-B963-44E0E68935EC}" destId="{A7F6F138-5D3E-471C-91E3-D1FDBDCCEE5B}" srcOrd="0" destOrd="0" presId="urn:microsoft.com/office/officeart/2005/8/layout/lProcess2"/>
    <dgm:cxn modelId="{F1E4F59B-DD89-4D2B-90BC-AD8932EAB47A}" type="presOf" srcId="{ACF8C239-FA0B-40E4-84D0-DCA42470F1A8}" destId="{451DD655-599B-4892-AB0B-B34D28A59E78}" srcOrd="0" destOrd="0" presId="urn:microsoft.com/office/officeart/2005/8/layout/lProcess2"/>
    <dgm:cxn modelId="{1E7C89A0-D355-4221-A8BE-76BCC51225ED}" srcId="{66F0E32D-04B9-4014-B963-44E0E68935EC}" destId="{FCC948D8-B0A1-4F14-B7C8-1DC04F9BAE5B}" srcOrd="2" destOrd="0" parTransId="{97AD0424-87A3-4CB7-802E-981AB3A827E8}" sibTransId="{B5DC3340-D3D7-4D01-A6A9-0698133430E2}"/>
    <dgm:cxn modelId="{0CB057B3-8E70-40F4-AC86-B8E68CEC071A}" type="presOf" srcId="{282D5279-8825-4026-BBCF-569FC7CE6FC8}" destId="{62CBF483-B56E-424A-B4BE-D5B0B0EBACE9}" srcOrd="0" destOrd="0" presId="urn:microsoft.com/office/officeart/2005/8/layout/lProcess2"/>
    <dgm:cxn modelId="{F6557EB8-BD57-4978-990D-9C91F4D02038}" srcId="{A7800426-0463-4632-AC94-B67C9AD35795}" destId="{7BB43D3F-06F9-4C6A-AF6A-ED5CC0F5F914}" srcOrd="4" destOrd="0" parTransId="{327C0AD8-B34A-4340-8481-1825E4228784}" sibTransId="{B70106C5-75B0-4A2D-91B7-EFB649368B89}"/>
    <dgm:cxn modelId="{A05195C1-F383-4053-8717-3575B6F91954}" type="presOf" srcId="{DFD37B0C-358B-4B1E-B02A-13E06BC631B2}" destId="{EB377502-AFE4-44A8-AB6B-53F2C5CC72B3}" srcOrd="0" destOrd="0" presId="urn:microsoft.com/office/officeart/2005/8/layout/lProcess2"/>
    <dgm:cxn modelId="{47F44ECF-FC4B-4C2F-8C15-E0D34B7D6774}" type="presOf" srcId="{E45A3F07-A2A9-45A5-B089-F673FE2DF90A}" destId="{309B95FC-C78F-44BA-A536-99AF80947CA3}" srcOrd="0" destOrd="0" presId="urn:microsoft.com/office/officeart/2005/8/layout/lProcess2"/>
    <dgm:cxn modelId="{2D0AB6DA-B04B-4A3B-8326-E7FE88186E46}" srcId="{A7800426-0463-4632-AC94-B67C9AD35795}" destId="{8BB67B8B-381C-426C-8ADB-2388B70BDB6D}" srcOrd="3" destOrd="0" parTransId="{22CC1B17-E889-4E63-BF24-EDF1388FE479}" sibTransId="{27EE4374-ECC5-4180-BF55-7565B5ABACAB}"/>
    <dgm:cxn modelId="{F7B94EDC-7875-4B3C-91F8-6C9E76554594}" type="presOf" srcId="{A7800426-0463-4632-AC94-B67C9AD35795}" destId="{1E0B8478-668B-4160-91B9-D7CD77F33E66}" srcOrd="1" destOrd="0" presId="urn:microsoft.com/office/officeart/2005/8/layout/lProcess2"/>
    <dgm:cxn modelId="{BD950CEA-922D-48D9-ACB7-91F96311FC5B}" type="presOf" srcId="{C4863180-974C-4472-AC39-DCCBB481E387}" destId="{0FC365DB-7061-45E6-97B4-7CE5240C3659}" srcOrd="0" destOrd="0" presId="urn:microsoft.com/office/officeart/2005/8/layout/lProcess2"/>
    <dgm:cxn modelId="{3B96D9F5-B6CF-45AE-9EF2-218B430E5F93}" srcId="{A7800426-0463-4632-AC94-B67C9AD35795}" destId="{C4863180-974C-4472-AC39-DCCBB481E387}" srcOrd="5" destOrd="0" parTransId="{09A695BF-6BBC-4241-ACB9-9B75B1DB7771}" sibTransId="{FB80BBF8-5F6C-4E85-B235-97FF29DE8088}"/>
    <dgm:cxn modelId="{F4D4097D-54B2-4BC2-9582-D59FF2B88453}" type="presParOf" srcId="{5A51E05F-22D2-4FDC-835B-B36C33BA277B}" destId="{B00FA410-34FC-4465-901F-FC5EED95D2E7}" srcOrd="0" destOrd="0" presId="urn:microsoft.com/office/officeart/2005/8/layout/lProcess2"/>
    <dgm:cxn modelId="{002CB20C-C95A-44FE-90AE-EA15905A504C}" type="presParOf" srcId="{B00FA410-34FC-4465-901F-FC5EED95D2E7}" destId="{F37FA2ED-8669-4C28-A3C1-4B89D7775816}" srcOrd="0" destOrd="0" presId="urn:microsoft.com/office/officeart/2005/8/layout/lProcess2"/>
    <dgm:cxn modelId="{1BAC7617-C391-4FD0-B41D-57008B8AF745}" type="presParOf" srcId="{B00FA410-34FC-4465-901F-FC5EED95D2E7}" destId="{1E0B8478-668B-4160-91B9-D7CD77F33E66}" srcOrd="1" destOrd="0" presId="urn:microsoft.com/office/officeart/2005/8/layout/lProcess2"/>
    <dgm:cxn modelId="{0DE7217A-9EB3-4A90-AED3-74E03B401DA1}" type="presParOf" srcId="{B00FA410-34FC-4465-901F-FC5EED95D2E7}" destId="{5CE04FDB-59FF-4902-8193-46427411130C}" srcOrd="2" destOrd="0" presId="urn:microsoft.com/office/officeart/2005/8/layout/lProcess2"/>
    <dgm:cxn modelId="{DB307DFD-6174-4AA1-9A3F-0461A0046F9D}" type="presParOf" srcId="{5CE04FDB-59FF-4902-8193-46427411130C}" destId="{008EC11D-AF6E-446B-B247-9D9986540627}" srcOrd="0" destOrd="0" presId="urn:microsoft.com/office/officeart/2005/8/layout/lProcess2"/>
    <dgm:cxn modelId="{0025CD0B-4A25-47DA-B60B-3D0E1793C273}" type="presParOf" srcId="{008EC11D-AF6E-446B-B247-9D9986540627}" destId="{6F8587A6-5179-4450-B706-A930D97B80E6}" srcOrd="0" destOrd="0" presId="urn:microsoft.com/office/officeart/2005/8/layout/lProcess2"/>
    <dgm:cxn modelId="{059EADD0-B5FC-44CD-8CDD-8BF3D515193D}" type="presParOf" srcId="{008EC11D-AF6E-446B-B247-9D9986540627}" destId="{048EAB78-6257-4058-AFCA-B589C10B2360}" srcOrd="1" destOrd="0" presId="urn:microsoft.com/office/officeart/2005/8/layout/lProcess2"/>
    <dgm:cxn modelId="{3BAAA045-3DC7-49AE-880D-B2B6FFFF2BD8}" type="presParOf" srcId="{008EC11D-AF6E-446B-B247-9D9986540627}" destId="{309B95FC-C78F-44BA-A536-99AF80947CA3}" srcOrd="2" destOrd="0" presId="urn:microsoft.com/office/officeart/2005/8/layout/lProcess2"/>
    <dgm:cxn modelId="{1F831EB8-3C23-486B-8A44-D92E799DB7FB}" type="presParOf" srcId="{008EC11D-AF6E-446B-B247-9D9986540627}" destId="{0F7420C0-385A-4582-8164-2F4802A4DC0E}" srcOrd="3" destOrd="0" presId="urn:microsoft.com/office/officeart/2005/8/layout/lProcess2"/>
    <dgm:cxn modelId="{48ACD111-420F-488B-9DB7-32F3F37B5926}" type="presParOf" srcId="{008EC11D-AF6E-446B-B247-9D9986540627}" destId="{451DD655-599B-4892-AB0B-B34D28A59E78}" srcOrd="4" destOrd="0" presId="urn:microsoft.com/office/officeart/2005/8/layout/lProcess2"/>
    <dgm:cxn modelId="{BD020166-40DD-46BA-87EB-95103CA09194}" type="presParOf" srcId="{008EC11D-AF6E-446B-B247-9D9986540627}" destId="{E9CB4F96-4052-4C91-B954-DD114A42C3AB}" srcOrd="5" destOrd="0" presId="urn:microsoft.com/office/officeart/2005/8/layout/lProcess2"/>
    <dgm:cxn modelId="{B60C831F-0F0C-4FE3-9390-CD29C2EFB329}" type="presParOf" srcId="{008EC11D-AF6E-446B-B247-9D9986540627}" destId="{ABFA6139-110C-415B-AD05-C89D864EFA25}" srcOrd="6" destOrd="0" presId="urn:microsoft.com/office/officeart/2005/8/layout/lProcess2"/>
    <dgm:cxn modelId="{3A933FBD-CF20-4150-8DF4-00D3C3BD049C}" type="presParOf" srcId="{008EC11D-AF6E-446B-B247-9D9986540627}" destId="{218CE4F8-5C5E-4B7A-8173-845E3FA370DB}" srcOrd="7" destOrd="0" presId="urn:microsoft.com/office/officeart/2005/8/layout/lProcess2"/>
    <dgm:cxn modelId="{E65476C5-AAD3-4CE4-80E8-FF7D76A1192B}" type="presParOf" srcId="{008EC11D-AF6E-446B-B247-9D9986540627}" destId="{684D8C03-7F8A-4C70-9DC1-579569515D4E}" srcOrd="8" destOrd="0" presId="urn:microsoft.com/office/officeart/2005/8/layout/lProcess2"/>
    <dgm:cxn modelId="{39405973-1DE4-4B6C-A477-E6284A8CA8ED}" type="presParOf" srcId="{008EC11D-AF6E-446B-B247-9D9986540627}" destId="{C6C9CBE7-5F2E-4971-8494-30FCFD80A7A8}" srcOrd="9" destOrd="0" presId="urn:microsoft.com/office/officeart/2005/8/layout/lProcess2"/>
    <dgm:cxn modelId="{1A878CE7-B03D-4DD6-AC00-92A02C0450C5}" type="presParOf" srcId="{008EC11D-AF6E-446B-B247-9D9986540627}" destId="{0FC365DB-7061-45E6-97B4-7CE5240C3659}" srcOrd="10" destOrd="0" presId="urn:microsoft.com/office/officeart/2005/8/layout/lProcess2"/>
    <dgm:cxn modelId="{8186FC68-A589-4C72-B73F-B2E64BE58FCB}" type="presParOf" srcId="{5A51E05F-22D2-4FDC-835B-B36C33BA277B}" destId="{FB591E60-A92F-445C-8831-448664B6DBAB}" srcOrd="1" destOrd="0" presId="urn:microsoft.com/office/officeart/2005/8/layout/lProcess2"/>
    <dgm:cxn modelId="{8F9F95FF-D982-45F3-A16F-4E13D25ADD3B}" type="presParOf" srcId="{5A51E05F-22D2-4FDC-835B-B36C33BA277B}" destId="{6E341203-149D-4865-BD95-0AC7223357B9}" srcOrd="2" destOrd="0" presId="urn:microsoft.com/office/officeart/2005/8/layout/lProcess2"/>
    <dgm:cxn modelId="{FE0B9A6F-7CD4-48E8-927C-A449C4C66EC7}" type="presParOf" srcId="{6E341203-149D-4865-BD95-0AC7223357B9}" destId="{A7F6F138-5D3E-471C-91E3-D1FDBDCCEE5B}" srcOrd="0" destOrd="0" presId="urn:microsoft.com/office/officeart/2005/8/layout/lProcess2"/>
    <dgm:cxn modelId="{6A88ABBC-6717-4D27-B0DB-C24F19D9942D}" type="presParOf" srcId="{6E341203-149D-4865-BD95-0AC7223357B9}" destId="{5B2BC26E-5830-42A7-A3BA-E78E7617869E}" srcOrd="1" destOrd="0" presId="urn:microsoft.com/office/officeart/2005/8/layout/lProcess2"/>
    <dgm:cxn modelId="{58796048-108C-4308-BF45-46D3BAC264CF}" type="presParOf" srcId="{6E341203-149D-4865-BD95-0AC7223357B9}" destId="{70F23F09-7DF5-41BC-BDE7-565454E11C4F}" srcOrd="2" destOrd="0" presId="urn:microsoft.com/office/officeart/2005/8/layout/lProcess2"/>
    <dgm:cxn modelId="{D3D1F6B5-43AD-4759-B4DE-51B78D3289B1}" type="presParOf" srcId="{70F23F09-7DF5-41BC-BDE7-565454E11C4F}" destId="{A5CFAFB2-0845-42CB-B4EA-74A8E1CE5594}" srcOrd="0" destOrd="0" presId="urn:microsoft.com/office/officeart/2005/8/layout/lProcess2"/>
    <dgm:cxn modelId="{D9B5E403-63B3-4614-88A5-69DB2FF01C41}" type="presParOf" srcId="{A5CFAFB2-0845-42CB-B4EA-74A8E1CE5594}" destId="{62CBF483-B56E-424A-B4BE-D5B0B0EBACE9}" srcOrd="0" destOrd="0" presId="urn:microsoft.com/office/officeart/2005/8/layout/lProcess2"/>
    <dgm:cxn modelId="{D33B0F9A-73D1-4F1B-99AC-7B4217ACCDD3}" type="presParOf" srcId="{A5CFAFB2-0845-42CB-B4EA-74A8E1CE5594}" destId="{EE72DD30-0FED-47C3-93B4-B338B1B1356A}" srcOrd="1" destOrd="0" presId="urn:microsoft.com/office/officeart/2005/8/layout/lProcess2"/>
    <dgm:cxn modelId="{8D0E5AA5-30B6-48EE-9FE4-080A40B55AC3}" type="presParOf" srcId="{A5CFAFB2-0845-42CB-B4EA-74A8E1CE5594}" destId="{EB377502-AFE4-44A8-AB6B-53F2C5CC72B3}" srcOrd="2" destOrd="0" presId="urn:microsoft.com/office/officeart/2005/8/layout/lProcess2"/>
    <dgm:cxn modelId="{5958AC7A-DD52-4CBA-A5B4-BD53BD479F89}" type="presParOf" srcId="{A5CFAFB2-0845-42CB-B4EA-74A8E1CE5594}" destId="{C5D59FFD-6E8F-44D1-AF8E-6DC44B75BCBA}" srcOrd="3" destOrd="0" presId="urn:microsoft.com/office/officeart/2005/8/layout/lProcess2"/>
    <dgm:cxn modelId="{8F4D15E0-E5F6-44A6-8CCB-F79E89403324}" type="presParOf" srcId="{A5CFAFB2-0845-42CB-B4EA-74A8E1CE5594}" destId="{9BC82E12-3270-456E-99A1-092BC43C9EB1}" srcOrd="4"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F25E2-A90B-4638-9EE3-07923537EF5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AAA024C-A551-4198-B528-F973FE9F0202}">
      <dgm:prSet phldrT="[Text]" custT="1"/>
      <dgm:spPr>
        <a:solidFill>
          <a:srgbClr val="00B0F0"/>
        </a:solidFill>
      </dgm:spPr>
      <dgm:t>
        <a:bodyPr/>
        <a:lstStyle/>
        <a:p>
          <a:r>
            <a:rPr lang="en-US" sz="2000" dirty="0">
              <a:solidFill>
                <a:schemeClr val="bg1"/>
              </a:solidFill>
            </a:rPr>
            <a:t>CRC Approval</a:t>
          </a:r>
        </a:p>
      </dgm:t>
    </dgm:pt>
    <dgm:pt modelId="{65AD6840-ED0C-4E38-A1C6-C1C7F5FB6690}" type="parTrans" cxnId="{7E10F8BE-C5FD-466E-A421-7DFD0E9A8B51}">
      <dgm:prSet/>
      <dgm:spPr/>
      <dgm:t>
        <a:bodyPr/>
        <a:lstStyle/>
        <a:p>
          <a:endParaRPr lang="en-US" sz="2000"/>
        </a:p>
      </dgm:t>
    </dgm:pt>
    <dgm:pt modelId="{68F14E32-FF55-489F-B49A-A5C7FA57BC0E}" type="sibTrans" cxnId="{7E10F8BE-C5FD-466E-A421-7DFD0E9A8B51}">
      <dgm:prSet/>
      <dgm:spPr>
        <a:solidFill>
          <a:srgbClr val="22678D"/>
        </a:solidFill>
        <a:ln>
          <a:solidFill>
            <a:srgbClr val="87846F"/>
          </a:solidFill>
        </a:ln>
        <a:effectLst>
          <a:outerShdw blurRad="50800" dist="38100" dir="2700000" algn="tl" rotWithShape="0">
            <a:prstClr val="black">
              <a:alpha val="40000"/>
            </a:prstClr>
          </a:outerShdw>
        </a:effectLst>
      </dgm:spPr>
      <dgm:t>
        <a:bodyPr/>
        <a:lstStyle/>
        <a:p>
          <a:endParaRPr lang="en-US" sz="2000"/>
        </a:p>
      </dgm:t>
    </dgm:pt>
    <dgm:pt modelId="{D9DD892C-6658-4DD6-B472-B32E2AE8D54F}">
      <dgm:prSet phldrT="[Text]" custT="1"/>
      <dgm:spPr/>
      <dgm:t>
        <a:bodyPr/>
        <a:lstStyle/>
        <a:p>
          <a:r>
            <a:rPr lang="en-US" sz="2000" dirty="0"/>
            <a:t>Fiscal Analysis</a:t>
          </a:r>
        </a:p>
      </dgm:t>
    </dgm:pt>
    <dgm:pt modelId="{AA1DCD28-9DB6-4436-B562-21C940046A3E}" type="parTrans" cxnId="{8B702BE5-436E-411E-A5F5-D9E8ECBD4EC3}">
      <dgm:prSet/>
      <dgm:spPr/>
      <dgm:t>
        <a:bodyPr/>
        <a:lstStyle/>
        <a:p>
          <a:endParaRPr lang="en-US" sz="2000"/>
        </a:p>
      </dgm:t>
    </dgm:pt>
    <dgm:pt modelId="{84044A96-FF2F-4BED-BDEA-E5A394FD1C2B}" type="sibTrans" cxnId="{8B702BE5-436E-411E-A5F5-D9E8ECBD4EC3}">
      <dgm:prSet/>
      <dgm:spPr>
        <a:solidFill>
          <a:srgbClr val="22678D"/>
        </a:solidFill>
        <a:ln>
          <a:solidFill>
            <a:srgbClr val="87846F"/>
          </a:solidFill>
        </a:ln>
        <a:effectLst>
          <a:outerShdw blurRad="50800" dist="38100" dir="2700000" algn="tl" rotWithShape="0">
            <a:prstClr val="black">
              <a:alpha val="40000"/>
            </a:prstClr>
          </a:outerShdw>
        </a:effectLst>
      </dgm:spPr>
      <dgm:t>
        <a:bodyPr/>
        <a:lstStyle/>
        <a:p>
          <a:endParaRPr lang="en-US" sz="2000"/>
        </a:p>
      </dgm:t>
    </dgm:pt>
    <dgm:pt modelId="{D122CA9C-0044-4C65-BACA-B36667751328}">
      <dgm:prSet phldrT="[Text]" custT="1"/>
      <dgm:spPr/>
      <dgm:t>
        <a:bodyPr/>
        <a:lstStyle/>
        <a:p>
          <a:r>
            <a:rPr lang="en-US" sz="2000" dirty="0"/>
            <a:t>Public Hearing</a:t>
          </a:r>
        </a:p>
      </dgm:t>
    </dgm:pt>
    <dgm:pt modelId="{99BFC9C0-8B81-49A9-B4BC-359225464F66}" type="parTrans" cxnId="{08FC7C5D-7943-4B54-9013-B6894A8ECAA1}">
      <dgm:prSet/>
      <dgm:spPr/>
      <dgm:t>
        <a:bodyPr/>
        <a:lstStyle/>
        <a:p>
          <a:endParaRPr lang="en-US" sz="2000"/>
        </a:p>
      </dgm:t>
    </dgm:pt>
    <dgm:pt modelId="{32A87115-51B3-42C4-A9FF-AFE03A8FE6BC}" type="sibTrans" cxnId="{08FC7C5D-7943-4B54-9013-B6894A8ECAA1}">
      <dgm:prSet/>
      <dgm:spPr>
        <a:solidFill>
          <a:srgbClr val="22678D"/>
        </a:solidFill>
        <a:ln>
          <a:solidFill>
            <a:srgbClr val="87846F"/>
          </a:solidFill>
        </a:ln>
        <a:effectLst>
          <a:outerShdw blurRad="50800" dist="38100" dir="2700000" algn="tl" rotWithShape="0">
            <a:prstClr val="black">
              <a:alpha val="40000"/>
            </a:prstClr>
          </a:outerShdw>
        </a:effectLst>
      </dgm:spPr>
      <dgm:t>
        <a:bodyPr/>
        <a:lstStyle/>
        <a:p>
          <a:endParaRPr lang="en-US" sz="2000"/>
        </a:p>
      </dgm:t>
    </dgm:pt>
    <dgm:pt modelId="{827EBAF3-748E-4956-AD75-8135E7764C0A}">
      <dgm:prSet phldrT="[Text]" custT="1"/>
      <dgm:spPr/>
      <dgm:t>
        <a:bodyPr/>
        <a:lstStyle/>
        <a:p>
          <a:r>
            <a:rPr lang="en-US" sz="2000" dirty="0"/>
            <a:t>CRC Adoption</a:t>
          </a:r>
        </a:p>
      </dgm:t>
    </dgm:pt>
    <dgm:pt modelId="{779B2091-9963-4641-9060-7CBF01A40E08}" type="parTrans" cxnId="{B389CE34-13EF-4B07-AD2A-E2E96EF3EAA5}">
      <dgm:prSet/>
      <dgm:spPr/>
      <dgm:t>
        <a:bodyPr/>
        <a:lstStyle/>
        <a:p>
          <a:endParaRPr lang="en-US" sz="2000"/>
        </a:p>
      </dgm:t>
    </dgm:pt>
    <dgm:pt modelId="{D003DA8B-A46B-4828-AC02-7C4B60E23626}" type="sibTrans" cxnId="{B389CE34-13EF-4B07-AD2A-E2E96EF3EAA5}">
      <dgm:prSet/>
      <dgm:spPr>
        <a:solidFill>
          <a:srgbClr val="22678D"/>
        </a:solidFill>
        <a:ln>
          <a:solidFill>
            <a:srgbClr val="87846F"/>
          </a:solidFill>
        </a:ln>
        <a:effectLst>
          <a:outerShdw blurRad="50800" dist="38100" dir="2700000" algn="tl" rotWithShape="0">
            <a:prstClr val="black">
              <a:alpha val="40000"/>
            </a:prstClr>
          </a:outerShdw>
        </a:effectLst>
      </dgm:spPr>
      <dgm:t>
        <a:bodyPr/>
        <a:lstStyle/>
        <a:p>
          <a:endParaRPr lang="en-US" sz="2000"/>
        </a:p>
      </dgm:t>
    </dgm:pt>
    <dgm:pt modelId="{10963490-EB75-4F85-AD86-D6A1044E3664}">
      <dgm:prSet phldrT="[Text]" custT="1"/>
      <dgm:spPr/>
      <dgm:t>
        <a:bodyPr/>
        <a:lstStyle/>
        <a:p>
          <a:r>
            <a:rPr lang="en-US" sz="2000" dirty="0"/>
            <a:t>RRC Approval</a:t>
          </a:r>
        </a:p>
      </dgm:t>
    </dgm:pt>
    <dgm:pt modelId="{5D4D39F9-C5EC-45E5-8A02-08B1C7073925}" type="parTrans" cxnId="{7B4DEE69-C77D-4B38-9460-558D02ED79CC}">
      <dgm:prSet/>
      <dgm:spPr/>
      <dgm:t>
        <a:bodyPr/>
        <a:lstStyle/>
        <a:p>
          <a:endParaRPr lang="en-US" sz="2000"/>
        </a:p>
      </dgm:t>
    </dgm:pt>
    <dgm:pt modelId="{7BB8D3FE-E0EB-46A9-81C4-1EA844169258}" type="sibTrans" cxnId="{7B4DEE69-C77D-4B38-9460-558D02ED79CC}">
      <dgm:prSet/>
      <dgm:spPr>
        <a:solidFill>
          <a:srgbClr val="22678D"/>
        </a:solidFill>
        <a:ln>
          <a:solidFill>
            <a:srgbClr val="87846F"/>
          </a:solidFill>
        </a:ln>
        <a:effectLst>
          <a:outerShdw blurRad="50800" dist="38100" dir="2700000" algn="tl" rotWithShape="0">
            <a:prstClr val="black">
              <a:alpha val="40000"/>
            </a:prstClr>
          </a:outerShdw>
        </a:effectLst>
      </dgm:spPr>
      <dgm:t>
        <a:bodyPr/>
        <a:lstStyle/>
        <a:p>
          <a:endParaRPr lang="en-US" sz="2000"/>
        </a:p>
      </dgm:t>
    </dgm:pt>
    <dgm:pt modelId="{AEAA10A4-76E0-449B-8DDB-11D6233150DF}">
      <dgm:prSet phldrT="[Text]" custT="1"/>
      <dgm:spPr>
        <a:solidFill>
          <a:srgbClr val="00B0F0"/>
        </a:solidFill>
      </dgm:spPr>
      <dgm:t>
        <a:bodyPr/>
        <a:lstStyle/>
        <a:p>
          <a:r>
            <a:rPr lang="en-US" sz="2000" dirty="0"/>
            <a:t>Rule Effective</a:t>
          </a:r>
        </a:p>
      </dgm:t>
    </dgm:pt>
    <dgm:pt modelId="{20403FA5-A4B7-44A4-A75B-A8FEFC3E8EF9}" type="parTrans" cxnId="{8C22EE4C-FB22-47BF-936C-F9C1F0B01899}">
      <dgm:prSet/>
      <dgm:spPr/>
      <dgm:t>
        <a:bodyPr/>
        <a:lstStyle/>
        <a:p>
          <a:endParaRPr lang="en-US" sz="2000"/>
        </a:p>
      </dgm:t>
    </dgm:pt>
    <dgm:pt modelId="{8DC7EF54-7C75-488B-B81A-6BF47F2273B5}" type="sibTrans" cxnId="{8C22EE4C-FB22-47BF-936C-F9C1F0B01899}">
      <dgm:prSet/>
      <dgm:spPr/>
      <dgm:t>
        <a:bodyPr/>
        <a:lstStyle/>
        <a:p>
          <a:endParaRPr lang="en-US" sz="2000"/>
        </a:p>
      </dgm:t>
    </dgm:pt>
    <dgm:pt modelId="{15B2C712-B4A3-44BF-8081-0108A1C33AA7}">
      <dgm:prSet custT="1"/>
      <dgm:spPr/>
      <dgm:t>
        <a:bodyPr/>
        <a:lstStyle/>
        <a:p>
          <a:pPr>
            <a:buNone/>
          </a:pPr>
          <a:r>
            <a:rPr lang="en-US" sz="2400" dirty="0">
              <a:solidFill>
                <a:srgbClr val="22678D"/>
              </a:solidFill>
            </a:rPr>
            <a:t>February 2025</a:t>
          </a:r>
        </a:p>
      </dgm:t>
    </dgm:pt>
    <dgm:pt modelId="{8E6D9BA4-01E9-4FD6-A73A-F210FDADD74B}" type="parTrans" cxnId="{4773044C-4580-4485-96D7-AD215111624A}">
      <dgm:prSet/>
      <dgm:spPr/>
      <dgm:t>
        <a:bodyPr/>
        <a:lstStyle/>
        <a:p>
          <a:endParaRPr lang="en-US"/>
        </a:p>
      </dgm:t>
    </dgm:pt>
    <dgm:pt modelId="{A320CDA5-F32B-4496-941C-304667CA81D3}" type="sibTrans" cxnId="{4773044C-4580-4485-96D7-AD215111624A}">
      <dgm:prSet/>
      <dgm:spPr/>
      <dgm:t>
        <a:bodyPr/>
        <a:lstStyle/>
        <a:p>
          <a:endParaRPr lang="en-US"/>
        </a:p>
      </dgm:t>
    </dgm:pt>
    <dgm:pt modelId="{03F2CA91-B2C9-4F50-9A8C-987685C4AA5E}">
      <dgm:prSet custT="1"/>
      <dgm:spPr/>
      <dgm:t>
        <a:bodyPr/>
        <a:lstStyle/>
        <a:p>
          <a:pPr>
            <a:buNone/>
          </a:pPr>
          <a:r>
            <a:rPr lang="en-US" sz="2400" dirty="0">
              <a:solidFill>
                <a:srgbClr val="22678D"/>
              </a:solidFill>
            </a:rPr>
            <a:t>August 2025</a:t>
          </a:r>
        </a:p>
      </dgm:t>
    </dgm:pt>
    <dgm:pt modelId="{247E7E04-B9D2-4558-ACA8-2C9E0CA9831B}" type="parTrans" cxnId="{4F1403AA-E8D7-43B0-B427-37D506580C9B}">
      <dgm:prSet/>
      <dgm:spPr/>
      <dgm:t>
        <a:bodyPr/>
        <a:lstStyle/>
        <a:p>
          <a:endParaRPr lang="en-US"/>
        </a:p>
      </dgm:t>
    </dgm:pt>
    <dgm:pt modelId="{DE21F1B3-0169-4D6E-A44F-F4865220125B}" type="sibTrans" cxnId="{4F1403AA-E8D7-43B0-B427-37D506580C9B}">
      <dgm:prSet/>
      <dgm:spPr/>
      <dgm:t>
        <a:bodyPr/>
        <a:lstStyle/>
        <a:p>
          <a:endParaRPr lang="en-US"/>
        </a:p>
      </dgm:t>
    </dgm:pt>
    <dgm:pt modelId="{53A01EAB-007D-4071-BCA0-ED589FE2F6C0}">
      <dgm:prSet custT="1"/>
      <dgm:spPr/>
      <dgm:t>
        <a:bodyPr/>
        <a:lstStyle/>
        <a:p>
          <a:pPr>
            <a:buNone/>
          </a:pPr>
          <a:r>
            <a:rPr lang="en-US" sz="2400" dirty="0">
              <a:solidFill>
                <a:srgbClr val="22678D"/>
              </a:solidFill>
            </a:rPr>
            <a:t>October 2025</a:t>
          </a:r>
        </a:p>
      </dgm:t>
    </dgm:pt>
    <dgm:pt modelId="{FE20E00F-4872-44CC-8777-CD77E28E0E16}" type="parTrans" cxnId="{5C3B3050-9766-40E3-B455-1A025B9BE730}">
      <dgm:prSet/>
      <dgm:spPr/>
      <dgm:t>
        <a:bodyPr/>
        <a:lstStyle/>
        <a:p>
          <a:endParaRPr lang="en-US"/>
        </a:p>
      </dgm:t>
    </dgm:pt>
    <dgm:pt modelId="{107B93A3-222B-436E-8483-1742E866BE94}" type="sibTrans" cxnId="{5C3B3050-9766-40E3-B455-1A025B9BE730}">
      <dgm:prSet/>
      <dgm:spPr/>
      <dgm:t>
        <a:bodyPr/>
        <a:lstStyle/>
        <a:p>
          <a:endParaRPr lang="en-US"/>
        </a:p>
      </dgm:t>
    </dgm:pt>
    <dgm:pt modelId="{1BCC6E12-5C8D-4CEA-896D-4DD4625DB5F7}">
      <dgm:prSet custT="1"/>
      <dgm:spPr/>
      <dgm:t>
        <a:bodyPr/>
        <a:lstStyle/>
        <a:p>
          <a:pPr>
            <a:buNone/>
          </a:pPr>
          <a:r>
            <a:rPr lang="en-US" sz="2400" dirty="0">
              <a:solidFill>
                <a:srgbClr val="22678D"/>
              </a:solidFill>
            </a:rPr>
            <a:t>May 2025</a:t>
          </a:r>
          <a:endParaRPr lang="en-US" sz="2400" dirty="0"/>
        </a:p>
      </dgm:t>
    </dgm:pt>
    <dgm:pt modelId="{F1F0987A-B425-4906-A584-1FE46FDCDD21}" type="parTrans" cxnId="{2EE47EA2-A1AA-439F-8E03-85E05BECD7F8}">
      <dgm:prSet/>
      <dgm:spPr/>
      <dgm:t>
        <a:bodyPr/>
        <a:lstStyle/>
        <a:p>
          <a:endParaRPr lang="en-US"/>
        </a:p>
      </dgm:t>
    </dgm:pt>
    <dgm:pt modelId="{6F42D752-3195-41DE-B1B4-3AC49341F185}" type="sibTrans" cxnId="{2EE47EA2-A1AA-439F-8E03-85E05BECD7F8}">
      <dgm:prSet/>
      <dgm:spPr/>
      <dgm:t>
        <a:bodyPr/>
        <a:lstStyle/>
        <a:p>
          <a:endParaRPr lang="en-US"/>
        </a:p>
      </dgm:t>
    </dgm:pt>
    <dgm:pt modelId="{31705FB8-5EC3-4297-B058-D891D6875E1E}">
      <dgm:prSet custT="1"/>
      <dgm:spPr/>
      <dgm:t>
        <a:bodyPr/>
        <a:lstStyle/>
        <a:p>
          <a:pPr>
            <a:buNone/>
          </a:pPr>
          <a:r>
            <a:rPr lang="en-US" sz="2400" dirty="0">
              <a:solidFill>
                <a:srgbClr val="22678D"/>
              </a:solidFill>
            </a:rPr>
            <a:t>June-July 2025</a:t>
          </a:r>
        </a:p>
      </dgm:t>
    </dgm:pt>
    <dgm:pt modelId="{0844BDF9-1443-4D3D-9846-6476B66252A4}" type="parTrans" cxnId="{7D80C272-924E-4508-A07B-937DE120657D}">
      <dgm:prSet/>
      <dgm:spPr/>
      <dgm:t>
        <a:bodyPr/>
        <a:lstStyle/>
        <a:p>
          <a:endParaRPr lang="en-US"/>
        </a:p>
      </dgm:t>
    </dgm:pt>
    <dgm:pt modelId="{F0D1F8CE-CD7B-468B-B446-9CD496A5EA80}" type="sibTrans" cxnId="{7D80C272-924E-4508-A07B-937DE120657D}">
      <dgm:prSet/>
      <dgm:spPr/>
      <dgm:t>
        <a:bodyPr/>
        <a:lstStyle/>
        <a:p>
          <a:endParaRPr lang="en-US"/>
        </a:p>
      </dgm:t>
    </dgm:pt>
    <dgm:pt modelId="{A6DC7A6D-3C1A-4543-871D-72E45A68FFA3}">
      <dgm:prSet custT="1"/>
      <dgm:spPr/>
      <dgm:t>
        <a:bodyPr/>
        <a:lstStyle/>
        <a:p>
          <a:pPr>
            <a:buNone/>
          </a:pPr>
          <a:r>
            <a:rPr lang="en-US" sz="2200" dirty="0">
              <a:solidFill>
                <a:srgbClr val="22678D"/>
              </a:solidFill>
            </a:rPr>
            <a:t>September 2025</a:t>
          </a:r>
        </a:p>
      </dgm:t>
    </dgm:pt>
    <dgm:pt modelId="{454ED040-AFF7-4A1E-A5D9-FAC55681112F}" type="parTrans" cxnId="{F9F650B3-25CB-478B-86DC-CC6A2805E9DA}">
      <dgm:prSet/>
      <dgm:spPr/>
      <dgm:t>
        <a:bodyPr/>
        <a:lstStyle/>
        <a:p>
          <a:endParaRPr lang="en-US"/>
        </a:p>
      </dgm:t>
    </dgm:pt>
    <dgm:pt modelId="{1E48C533-20BA-4C79-B41A-9BCF7DB4033A}" type="sibTrans" cxnId="{F9F650B3-25CB-478B-86DC-CC6A2805E9DA}">
      <dgm:prSet/>
      <dgm:spPr/>
      <dgm:t>
        <a:bodyPr/>
        <a:lstStyle/>
        <a:p>
          <a:endParaRPr lang="en-US"/>
        </a:p>
      </dgm:t>
    </dgm:pt>
    <dgm:pt modelId="{5BE5636D-C2C0-4636-86C4-EDF9BFE86E8F}" type="pres">
      <dgm:prSet presAssocID="{4D8F25E2-A90B-4638-9EE3-07923537EF50}" presName="Name0" presStyleCnt="0">
        <dgm:presLayoutVars>
          <dgm:dir/>
          <dgm:animLvl val="lvl"/>
          <dgm:resizeHandles val="exact"/>
        </dgm:presLayoutVars>
      </dgm:prSet>
      <dgm:spPr/>
    </dgm:pt>
    <dgm:pt modelId="{06DC347C-9152-4B19-86B2-EB79A3208928}" type="pres">
      <dgm:prSet presAssocID="{4D8F25E2-A90B-4638-9EE3-07923537EF50}" presName="tSp" presStyleCnt="0"/>
      <dgm:spPr/>
    </dgm:pt>
    <dgm:pt modelId="{A00192BB-280F-4CB4-9A94-47B1A2211499}" type="pres">
      <dgm:prSet presAssocID="{4D8F25E2-A90B-4638-9EE3-07923537EF50}" presName="bSp" presStyleCnt="0"/>
      <dgm:spPr/>
    </dgm:pt>
    <dgm:pt modelId="{AB0998FE-9A8A-4BAB-9528-5D8DBBA338DD}" type="pres">
      <dgm:prSet presAssocID="{4D8F25E2-A90B-4638-9EE3-07923537EF50}" presName="process" presStyleCnt="0"/>
      <dgm:spPr/>
    </dgm:pt>
    <dgm:pt modelId="{78E0A315-4668-4951-B167-3AD57C35A4EF}" type="pres">
      <dgm:prSet presAssocID="{AAAA024C-A551-4198-B528-F973FE9F0202}" presName="composite1" presStyleCnt="0"/>
      <dgm:spPr/>
    </dgm:pt>
    <dgm:pt modelId="{F2D8F4D2-5B29-490D-9D40-E79221103179}" type="pres">
      <dgm:prSet presAssocID="{AAAA024C-A551-4198-B528-F973FE9F0202}" presName="dummyNode1" presStyleLbl="node1" presStyleIdx="0" presStyleCnt="6"/>
      <dgm:spPr/>
    </dgm:pt>
    <dgm:pt modelId="{9ED4A272-CBC7-44E6-B766-650E74CC4E0A}" type="pres">
      <dgm:prSet presAssocID="{AAAA024C-A551-4198-B528-F973FE9F0202}" presName="childNode1" presStyleLbl="bgAcc1" presStyleIdx="0" presStyleCnt="6">
        <dgm:presLayoutVars>
          <dgm:bulletEnabled val="1"/>
        </dgm:presLayoutVars>
      </dgm:prSet>
      <dgm:spPr/>
    </dgm:pt>
    <dgm:pt modelId="{D9246DB9-CC35-4341-BE71-965932C82D16}" type="pres">
      <dgm:prSet presAssocID="{AAAA024C-A551-4198-B528-F973FE9F0202}" presName="childNode1tx" presStyleLbl="bgAcc1" presStyleIdx="0" presStyleCnt="6">
        <dgm:presLayoutVars>
          <dgm:bulletEnabled val="1"/>
        </dgm:presLayoutVars>
      </dgm:prSet>
      <dgm:spPr/>
    </dgm:pt>
    <dgm:pt modelId="{36C5AFE0-F3FF-41BB-BBAE-1350B06ECCA2}" type="pres">
      <dgm:prSet presAssocID="{AAAA024C-A551-4198-B528-F973FE9F0202}" presName="parentNode1" presStyleLbl="node1" presStyleIdx="0" presStyleCnt="6" custScaleY="120835">
        <dgm:presLayoutVars>
          <dgm:chMax val="1"/>
          <dgm:bulletEnabled val="1"/>
        </dgm:presLayoutVars>
      </dgm:prSet>
      <dgm:spPr/>
    </dgm:pt>
    <dgm:pt modelId="{79C9F763-944B-478F-AB09-6EF4AA2F4C30}" type="pres">
      <dgm:prSet presAssocID="{AAAA024C-A551-4198-B528-F973FE9F0202}" presName="connSite1" presStyleCnt="0"/>
      <dgm:spPr/>
    </dgm:pt>
    <dgm:pt modelId="{6AC3F3F5-9E00-4F76-BC3D-A3936A7AF1C8}" type="pres">
      <dgm:prSet presAssocID="{68F14E32-FF55-489F-B49A-A5C7FA57BC0E}" presName="Name9" presStyleLbl="sibTrans2D1" presStyleIdx="0" presStyleCnt="5"/>
      <dgm:spPr/>
    </dgm:pt>
    <dgm:pt modelId="{3375CBA1-D917-4C38-A1AB-B1613512ED76}" type="pres">
      <dgm:prSet presAssocID="{D9DD892C-6658-4DD6-B472-B32E2AE8D54F}" presName="composite2" presStyleCnt="0"/>
      <dgm:spPr/>
    </dgm:pt>
    <dgm:pt modelId="{F90B4816-6753-4788-ABEF-6605119263D5}" type="pres">
      <dgm:prSet presAssocID="{D9DD892C-6658-4DD6-B472-B32E2AE8D54F}" presName="dummyNode2" presStyleLbl="node1" presStyleIdx="0" presStyleCnt="6"/>
      <dgm:spPr/>
    </dgm:pt>
    <dgm:pt modelId="{C217A191-3BFD-4980-8325-79AB236E3A8B}" type="pres">
      <dgm:prSet presAssocID="{D9DD892C-6658-4DD6-B472-B32E2AE8D54F}" presName="childNode2" presStyleLbl="bgAcc1" presStyleIdx="1" presStyleCnt="6">
        <dgm:presLayoutVars>
          <dgm:bulletEnabled val="1"/>
        </dgm:presLayoutVars>
      </dgm:prSet>
      <dgm:spPr/>
    </dgm:pt>
    <dgm:pt modelId="{D5F46B72-2421-4AB9-92B2-6841EFBA8AE4}" type="pres">
      <dgm:prSet presAssocID="{D9DD892C-6658-4DD6-B472-B32E2AE8D54F}" presName="childNode2tx" presStyleLbl="bgAcc1" presStyleIdx="1" presStyleCnt="6">
        <dgm:presLayoutVars>
          <dgm:bulletEnabled val="1"/>
        </dgm:presLayoutVars>
      </dgm:prSet>
      <dgm:spPr/>
    </dgm:pt>
    <dgm:pt modelId="{BA0B88BB-FA65-433F-AF90-069F87A1E69D}" type="pres">
      <dgm:prSet presAssocID="{D9DD892C-6658-4DD6-B472-B32E2AE8D54F}" presName="parentNode2" presStyleLbl="node1" presStyleIdx="1" presStyleCnt="6" custScaleY="132261">
        <dgm:presLayoutVars>
          <dgm:chMax val="0"/>
          <dgm:bulletEnabled val="1"/>
        </dgm:presLayoutVars>
      </dgm:prSet>
      <dgm:spPr/>
    </dgm:pt>
    <dgm:pt modelId="{DBBB06C6-8949-4CE2-9528-78D6E912A49E}" type="pres">
      <dgm:prSet presAssocID="{D9DD892C-6658-4DD6-B472-B32E2AE8D54F}" presName="connSite2" presStyleCnt="0"/>
      <dgm:spPr/>
    </dgm:pt>
    <dgm:pt modelId="{7ECE8994-095D-4646-8FBD-C5DD21EA1168}" type="pres">
      <dgm:prSet presAssocID="{84044A96-FF2F-4BED-BDEA-E5A394FD1C2B}" presName="Name18" presStyleLbl="sibTrans2D1" presStyleIdx="1" presStyleCnt="5"/>
      <dgm:spPr/>
    </dgm:pt>
    <dgm:pt modelId="{78DF8575-8D4B-47B3-9AD3-5AB7F6FF6635}" type="pres">
      <dgm:prSet presAssocID="{D122CA9C-0044-4C65-BACA-B36667751328}" presName="composite1" presStyleCnt="0"/>
      <dgm:spPr/>
    </dgm:pt>
    <dgm:pt modelId="{7E489EBC-42B6-4930-8AA5-9C29E2306D08}" type="pres">
      <dgm:prSet presAssocID="{D122CA9C-0044-4C65-BACA-B36667751328}" presName="dummyNode1" presStyleLbl="node1" presStyleIdx="1" presStyleCnt="6"/>
      <dgm:spPr/>
    </dgm:pt>
    <dgm:pt modelId="{89782446-83DE-4DE3-BB83-DB23DB197C92}" type="pres">
      <dgm:prSet presAssocID="{D122CA9C-0044-4C65-BACA-B36667751328}" presName="childNode1" presStyleLbl="bgAcc1" presStyleIdx="2" presStyleCnt="6">
        <dgm:presLayoutVars>
          <dgm:bulletEnabled val="1"/>
        </dgm:presLayoutVars>
      </dgm:prSet>
      <dgm:spPr/>
    </dgm:pt>
    <dgm:pt modelId="{8C31F464-DF6F-48DC-881A-CACBD0359B5E}" type="pres">
      <dgm:prSet presAssocID="{D122CA9C-0044-4C65-BACA-B36667751328}" presName="childNode1tx" presStyleLbl="bgAcc1" presStyleIdx="2" presStyleCnt="6">
        <dgm:presLayoutVars>
          <dgm:bulletEnabled val="1"/>
        </dgm:presLayoutVars>
      </dgm:prSet>
      <dgm:spPr/>
    </dgm:pt>
    <dgm:pt modelId="{E86EEA49-DF05-495D-A5F1-E65420D64656}" type="pres">
      <dgm:prSet presAssocID="{D122CA9C-0044-4C65-BACA-B36667751328}" presName="parentNode1" presStyleLbl="node1" presStyleIdx="2" presStyleCnt="6" custScaleY="131019">
        <dgm:presLayoutVars>
          <dgm:chMax val="1"/>
          <dgm:bulletEnabled val="1"/>
        </dgm:presLayoutVars>
      </dgm:prSet>
      <dgm:spPr/>
    </dgm:pt>
    <dgm:pt modelId="{0554A386-2C01-4619-A2E4-4FD502231218}" type="pres">
      <dgm:prSet presAssocID="{D122CA9C-0044-4C65-BACA-B36667751328}" presName="connSite1" presStyleCnt="0"/>
      <dgm:spPr/>
    </dgm:pt>
    <dgm:pt modelId="{4C102598-F55A-434C-9756-99CF38CD8736}" type="pres">
      <dgm:prSet presAssocID="{32A87115-51B3-42C4-A9FF-AFE03A8FE6BC}" presName="Name9" presStyleLbl="sibTrans2D1" presStyleIdx="2" presStyleCnt="5"/>
      <dgm:spPr/>
    </dgm:pt>
    <dgm:pt modelId="{033DC411-8136-4A70-B2C3-0185CD1E4F03}" type="pres">
      <dgm:prSet presAssocID="{827EBAF3-748E-4956-AD75-8135E7764C0A}" presName="composite2" presStyleCnt="0"/>
      <dgm:spPr/>
    </dgm:pt>
    <dgm:pt modelId="{52134071-5DF1-4B1B-91E0-6553BDB01087}" type="pres">
      <dgm:prSet presAssocID="{827EBAF3-748E-4956-AD75-8135E7764C0A}" presName="dummyNode2" presStyleLbl="node1" presStyleIdx="2" presStyleCnt="6"/>
      <dgm:spPr/>
    </dgm:pt>
    <dgm:pt modelId="{0BE8DC45-C5E0-4FF0-BC98-2BCC56ACF966}" type="pres">
      <dgm:prSet presAssocID="{827EBAF3-748E-4956-AD75-8135E7764C0A}" presName="childNode2" presStyleLbl="bgAcc1" presStyleIdx="3" presStyleCnt="6">
        <dgm:presLayoutVars>
          <dgm:bulletEnabled val="1"/>
        </dgm:presLayoutVars>
      </dgm:prSet>
      <dgm:spPr/>
    </dgm:pt>
    <dgm:pt modelId="{4AD48899-C5A0-480A-A428-4A570E574F6E}" type="pres">
      <dgm:prSet presAssocID="{827EBAF3-748E-4956-AD75-8135E7764C0A}" presName="childNode2tx" presStyleLbl="bgAcc1" presStyleIdx="3" presStyleCnt="6">
        <dgm:presLayoutVars>
          <dgm:bulletEnabled val="1"/>
        </dgm:presLayoutVars>
      </dgm:prSet>
      <dgm:spPr/>
    </dgm:pt>
    <dgm:pt modelId="{D036DFEA-521C-42A0-886D-4F990F897E4D}" type="pres">
      <dgm:prSet presAssocID="{827EBAF3-748E-4956-AD75-8135E7764C0A}" presName="parentNode2" presStyleLbl="node1" presStyleIdx="3" presStyleCnt="6" custScaleY="121773">
        <dgm:presLayoutVars>
          <dgm:chMax val="0"/>
          <dgm:bulletEnabled val="1"/>
        </dgm:presLayoutVars>
      </dgm:prSet>
      <dgm:spPr/>
    </dgm:pt>
    <dgm:pt modelId="{6EB8A0A1-614F-41B2-82AF-937E2F59A546}" type="pres">
      <dgm:prSet presAssocID="{827EBAF3-748E-4956-AD75-8135E7764C0A}" presName="connSite2" presStyleCnt="0"/>
      <dgm:spPr/>
    </dgm:pt>
    <dgm:pt modelId="{5603B30E-EDF9-476B-A445-4163C3052205}" type="pres">
      <dgm:prSet presAssocID="{D003DA8B-A46B-4828-AC02-7C4B60E23626}" presName="Name18" presStyleLbl="sibTrans2D1" presStyleIdx="3" presStyleCnt="5"/>
      <dgm:spPr/>
    </dgm:pt>
    <dgm:pt modelId="{C4AC94EA-942A-40BD-861B-2CCA4B0B9128}" type="pres">
      <dgm:prSet presAssocID="{10963490-EB75-4F85-AD86-D6A1044E3664}" presName="composite1" presStyleCnt="0"/>
      <dgm:spPr/>
    </dgm:pt>
    <dgm:pt modelId="{C77B705C-0FB4-4955-9DB1-809CB20AE243}" type="pres">
      <dgm:prSet presAssocID="{10963490-EB75-4F85-AD86-D6A1044E3664}" presName="dummyNode1" presStyleLbl="node1" presStyleIdx="3" presStyleCnt="6"/>
      <dgm:spPr/>
    </dgm:pt>
    <dgm:pt modelId="{61E340EA-889F-4247-8DC2-1B2CBF4A728E}" type="pres">
      <dgm:prSet presAssocID="{10963490-EB75-4F85-AD86-D6A1044E3664}" presName="childNode1" presStyleLbl="bgAcc1" presStyleIdx="4" presStyleCnt="6" custScaleX="108851">
        <dgm:presLayoutVars>
          <dgm:bulletEnabled val="1"/>
        </dgm:presLayoutVars>
      </dgm:prSet>
      <dgm:spPr/>
    </dgm:pt>
    <dgm:pt modelId="{C355565F-B565-44D1-A296-BC432F965BE3}" type="pres">
      <dgm:prSet presAssocID="{10963490-EB75-4F85-AD86-D6A1044E3664}" presName="childNode1tx" presStyleLbl="bgAcc1" presStyleIdx="4" presStyleCnt="6">
        <dgm:presLayoutVars>
          <dgm:bulletEnabled val="1"/>
        </dgm:presLayoutVars>
      </dgm:prSet>
      <dgm:spPr/>
    </dgm:pt>
    <dgm:pt modelId="{29DFFE90-E1E9-44F1-B7D6-F3A99BAAA603}" type="pres">
      <dgm:prSet presAssocID="{10963490-EB75-4F85-AD86-D6A1044E3664}" presName="parentNode1" presStyleLbl="node1" presStyleIdx="4" presStyleCnt="6" custScaleY="137809">
        <dgm:presLayoutVars>
          <dgm:chMax val="1"/>
          <dgm:bulletEnabled val="1"/>
        </dgm:presLayoutVars>
      </dgm:prSet>
      <dgm:spPr/>
    </dgm:pt>
    <dgm:pt modelId="{60D9FA0F-4D39-4674-92B5-35489DBC2B64}" type="pres">
      <dgm:prSet presAssocID="{10963490-EB75-4F85-AD86-D6A1044E3664}" presName="connSite1" presStyleCnt="0"/>
      <dgm:spPr/>
    </dgm:pt>
    <dgm:pt modelId="{670EA44C-5278-47F7-B710-D99773007EED}" type="pres">
      <dgm:prSet presAssocID="{7BB8D3FE-E0EB-46A9-81C4-1EA844169258}" presName="Name9" presStyleLbl="sibTrans2D1" presStyleIdx="4" presStyleCnt="5"/>
      <dgm:spPr/>
    </dgm:pt>
    <dgm:pt modelId="{33B9D22B-5900-438F-8517-5C6BF0D0B2D2}" type="pres">
      <dgm:prSet presAssocID="{AEAA10A4-76E0-449B-8DDB-11D6233150DF}" presName="composite2" presStyleCnt="0"/>
      <dgm:spPr/>
    </dgm:pt>
    <dgm:pt modelId="{8CE71871-E572-4005-9BBB-0EE24E36A6D0}" type="pres">
      <dgm:prSet presAssocID="{AEAA10A4-76E0-449B-8DDB-11D6233150DF}" presName="dummyNode2" presStyleLbl="node1" presStyleIdx="4" presStyleCnt="6"/>
      <dgm:spPr/>
    </dgm:pt>
    <dgm:pt modelId="{FAE2567B-8FE7-4A03-8963-1A5E1787F164}" type="pres">
      <dgm:prSet presAssocID="{AEAA10A4-76E0-449B-8DDB-11D6233150DF}" presName="childNode2" presStyleLbl="bgAcc1" presStyleIdx="5" presStyleCnt="6">
        <dgm:presLayoutVars>
          <dgm:bulletEnabled val="1"/>
        </dgm:presLayoutVars>
      </dgm:prSet>
      <dgm:spPr/>
    </dgm:pt>
    <dgm:pt modelId="{6FA7A2CB-9A2C-4A1B-9515-A45E5242F82B}" type="pres">
      <dgm:prSet presAssocID="{AEAA10A4-76E0-449B-8DDB-11D6233150DF}" presName="childNode2tx" presStyleLbl="bgAcc1" presStyleIdx="5" presStyleCnt="6">
        <dgm:presLayoutVars>
          <dgm:bulletEnabled val="1"/>
        </dgm:presLayoutVars>
      </dgm:prSet>
      <dgm:spPr/>
    </dgm:pt>
    <dgm:pt modelId="{7B54CD30-F2F5-4C03-98AC-AC4A267917E3}" type="pres">
      <dgm:prSet presAssocID="{AEAA10A4-76E0-449B-8DDB-11D6233150DF}" presName="parentNode2" presStyleLbl="node1" presStyleIdx="5" presStyleCnt="6" custScaleY="135352">
        <dgm:presLayoutVars>
          <dgm:chMax val="0"/>
          <dgm:bulletEnabled val="1"/>
        </dgm:presLayoutVars>
      </dgm:prSet>
      <dgm:spPr/>
    </dgm:pt>
    <dgm:pt modelId="{F2D5F547-E430-441F-BFAE-5F0E0B1BC6A4}" type="pres">
      <dgm:prSet presAssocID="{AEAA10A4-76E0-449B-8DDB-11D6233150DF}" presName="connSite2" presStyleCnt="0"/>
      <dgm:spPr/>
    </dgm:pt>
  </dgm:ptLst>
  <dgm:cxnLst>
    <dgm:cxn modelId="{4928A40B-D881-4D0D-B3CF-2EFC451538AE}" type="presOf" srcId="{03F2CA91-B2C9-4F50-9A8C-987685C4AA5E}" destId="{0BE8DC45-C5E0-4FF0-BC98-2BCC56ACF966}" srcOrd="0" destOrd="0" presId="urn:microsoft.com/office/officeart/2005/8/layout/hProcess4"/>
    <dgm:cxn modelId="{2222D426-46F4-4EF9-8713-3321E0528256}" type="presOf" srcId="{31705FB8-5EC3-4297-B058-D891D6875E1E}" destId="{89782446-83DE-4DE3-BB83-DB23DB197C92}" srcOrd="0" destOrd="0" presId="urn:microsoft.com/office/officeart/2005/8/layout/hProcess4"/>
    <dgm:cxn modelId="{1FBF2C27-91A8-4585-8893-A0A7F0E0110F}" type="presOf" srcId="{AAAA024C-A551-4198-B528-F973FE9F0202}" destId="{36C5AFE0-F3FF-41BB-BBAE-1350B06ECCA2}" srcOrd="0" destOrd="0" presId="urn:microsoft.com/office/officeart/2005/8/layout/hProcess4"/>
    <dgm:cxn modelId="{5B45622B-B23A-4550-BBF5-43E27A1144DE}" type="presOf" srcId="{D9DD892C-6658-4DD6-B472-B32E2AE8D54F}" destId="{BA0B88BB-FA65-433F-AF90-069F87A1E69D}" srcOrd="0" destOrd="0" presId="urn:microsoft.com/office/officeart/2005/8/layout/hProcess4"/>
    <dgm:cxn modelId="{725BB12B-C250-4936-A21E-85E8A4E4EFE8}" type="presOf" srcId="{AEAA10A4-76E0-449B-8DDB-11D6233150DF}" destId="{7B54CD30-F2F5-4C03-98AC-AC4A267917E3}" srcOrd="0" destOrd="0" presId="urn:microsoft.com/office/officeart/2005/8/layout/hProcess4"/>
    <dgm:cxn modelId="{B389CE34-13EF-4B07-AD2A-E2E96EF3EAA5}" srcId="{4D8F25E2-A90B-4638-9EE3-07923537EF50}" destId="{827EBAF3-748E-4956-AD75-8135E7764C0A}" srcOrd="3" destOrd="0" parTransId="{779B2091-9963-4641-9060-7CBF01A40E08}" sibTransId="{D003DA8B-A46B-4828-AC02-7C4B60E23626}"/>
    <dgm:cxn modelId="{9B0F573C-E6FA-40F6-9589-0391F91102E8}" type="presOf" srcId="{53A01EAB-007D-4071-BCA0-ED589FE2F6C0}" destId="{6FA7A2CB-9A2C-4A1B-9515-A45E5242F82B}" srcOrd="1" destOrd="0" presId="urn:microsoft.com/office/officeart/2005/8/layout/hProcess4"/>
    <dgm:cxn modelId="{86F5E33C-F77E-4899-BA09-B40F02794FEA}" type="presOf" srcId="{827EBAF3-748E-4956-AD75-8135E7764C0A}" destId="{D036DFEA-521C-42A0-886D-4F990F897E4D}" srcOrd="0" destOrd="0" presId="urn:microsoft.com/office/officeart/2005/8/layout/hProcess4"/>
    <dgm:cxn modelId="{08FC7C5D-7943-4B54-9013-B6894A8ECAA1}" srcId="{4D8F25E2-A90B-4638-9EE3-07923537EF50}" destId="{D122CA9C-0044-4C65-BACA-B36667751328}" srcOrd="2" destOrd="0" parTransId="{99BFC9C0-8B81-49A9-B4BC-359225464F66}" sibTransId="{32A87115-51B3-42C4-A9FF-AFE03A8FE6BC}"/>
    <dgm:cxn modelId="{10D3135F-91A0-4466-9930-4B679AD37D2D}" type="presOf" srcId="{32A87115-51B3-42C4-A9FF-AFE03A8FE6BC}" destId="{4C102598-F55A-434C-9756-99CF38CD8736}" srcOrd="0" destOrd="0" presId="urn:microsoft.com/office/officeart/2005/8/layout/hProcess4"/>
    <dgm:cxn modelId="{F2334A60-BFA9-4DDC-82AA-320DDF7E609E}" type="presOf" srcId="{7BB8D3FE-E0EB-46A9-81C4-1EA844169258}" destId="{670EA44C-5278-47F7-B710-D99773007EED}" srcOrd="0" destOrd="0" presId="urn:microsoft.com/office/officeart/2005/8/layout/hProcess4"/>
    <dgm:cxn modelId="{7B4DEE69-C77D-4B38-9460-558D02ED79CC}" srcId="{4D8F25E2-A90B-4638-9EE3-07923537EF50}" destId="{10963490-EB75-4F85-AD86-D6A1044E3664}" srcOrd="4" destOrd="0" parTransId="{5D4D39F9-C5EC-45E5-8A02-08B1C7073925}" sibTransId="{7BB8D3FE-E0EB-46A9-81C4-1EA844169258}"/>
    <dgm:cxn modelId="{057C974A-DA96-482F-987D-0C9DAD9E3282}" type="presOf" srcId="{4D8F25E2-A90B-4638-9EE3-07923537EF50}" destId="{5BE5636D-C2C0-4636-86C4-EDF9BFE86E8F}" srcOrd="0" destOrd="0" presId="urn:microsoft.com/office/officeart/2005/8/layout/hProcess4"/>
    <dgm:cxn modelId="{CB40CB4A-0EF6-4350-8CA9-05F90FFD429A}" type="presOf" srcId="{D003DA8B-A46B-4828-AC02-7C4B60E23626}" destId="{5603B30E-EDF9-476B-A445-4163C3052205}" srcOrd="0" destOrd="0" presId="urn:microsoft.com/office/officeart/2005/8/layout/hProcess4"/>
    <dgm:cxn modelId="{4773044C-4580-4485-96D7-AD215111624A}" srcId="{AAAA024C-A551-4198-B528-F973FE9F0202}" destId="{15B2C712-B4A3-44BF-8081-0108A1C33AA7}" srcOrd="0" destOrd="0" parTransId="{8E6D9BA4-01E9-4FD6-A73A-F210FDADD74B}" sibTransId="{A320CDA5-F32B-4496-941C-304667CA81D3}"/>
    <dgm:cxn modelId="{962FC24C-3D32-480B-968A-217CB81ADD58}" type="presOf" srcId="{1BCC6E12-5C8D-4CEA-896D-4DD4625DB5F7}" destId="{C217A191-3BFD-4980-8325-79AB236E3A8B}" srcOrd="0" destOrd="0" presId="urn:microsoft.com/office/officeart/2005/8/layout/hProcess4"/>
    <dgm:cxn modelId="{8C22EE4C-FB22-47BF-936C-F9C1F0B01899}" srcId="{4D8F25E2-A90B-4638-9EE3-07923537EF50}" destId="{AEAA10A4-76E0-449B-8DDB-11D6233150DF}" srcOrd="5" destOrd="0" parTransId="{20403FA5-A4B7-44A4-A75B-A8FEFC3E8EF9}" sibTransId="{8DC7EF54-7C75-488B-B81A-6BF47F2273B5}"/>
    <dgm:cxn modelId="{5C3B3050-9766-40E3-B455-1A025B9BE730}" srcId="{AEAA10A4-76E0-449B-8DDB-11D6233150DF}" destId="{53A01EAB-007D-4071-BCA0-ED589FE2F6C0}" srcOrd="0" destOrd="0" parTransId="{FE20E00F-4872-44CC-8777-CD77E28E0E16}" sibTransId="{107B93A3-222B-436E-8483-1742E866BE94}"/>
    <dgm:cxn modelId="{7D80C272-924E-4508-A07B-937DE120657D}" srcId="{D122CA9C-0044-4C65-BACA-B36667751328}" destId="{31705FB8-5EC3-4297-B058-D891D6875E1E}" srcOrd="0" destOrd="0" parTransId="{0844BDF9-1443-4D3D-9846-6476B66252A4}" sibTransId="{F0D1F8CE-CD7B-468B-B446-9CD496A5EA80}"/>
    <dgm:cxn modelId="{71560E74-09E0-419D-AE1E-21D64E131E51}" type="presOf" srcId="{A6DC7A6D-3C1A-4543-871D-72E45A68FFA3}" destId="{61E340EA-889F-4247-8DC2-1B2CBF4A728E}" srcOrd="0" destOrd="0" presId="urn:microsoft.com/office/officeart/2005/8/layout/hProcess4"/>
    <dgm:cxn modelId="{9FD63D8E-625D-47DD-80E3-69E5EA374E14}" type="presOf" srcId="{68F14E32-FF55-489F-B49A-A5C7FA57BC0E}" destId="{6AC3F3F5-9E00-4F76-BC3D-A3936A7AF1C8}" srcOrd="0" destOrd="0" presId="urn:microsoft.com/office/officeart/2005/8/layout/hProcess4"/>
    <dgm:cxn modelId="{67ED8C92-707D-452A-B7EA-B86847C04B1C}" type="presOf" srcId="{15B2C712-B4A3-44BF-8081-0108A1C33AA7}" destId="{D9246DB9-CC35-4341-BE71-965932C82D16}" srcOrd="1" destOrd="0" presId="urn:microsoft.com/office/officeart/2005/8/layout/hProcess4"/>
    <dgm:cxn modelId="{A262AB94-8180-4877-8CB0-AD0637B5E0E6}" type="presOf" srcId="{D122CA9C-0044-4C65-BACA-B36667751328}" destId="{E86EEA49-DF05-495D-A5F1-E65420D64656}" srcOrd="0" destOrd="0" presId="urn:microsoft.com/office/officeart/2005/8/layout/hProcess4"/>
    <dgm:cxn modelId="{2EE47EA2-A1AA-439F-8E03-85E05BECD7F8}" srcId="{D9DD892C-6658-4DD6-B472-B32E2AE8D54F}" destId="{1BCC6E12-5C8D-4CEA-896D-4DD4625DB5F7}" srcOrd="0" destOrd="0" parTransId="{F1F0987A-B425-4906-A584-1FE46FDCDD21}" sibTransId="{6F42D752-3195-41DE-B1B4-3AC49341F185}"/>
    <dgm:cxn modelId="{4F1403AA-E8D7-43B0-B427-37D506580C9B}" srcId="{827EBAF3-748E-4956-AD75-8135E7764C0A}" destId="{03F2CA91-B2C9-4F50-9A8C-987685C4AA5E}" srcOrd="0" destOrd="0" parTransId="{247E7E04-B9D2-4558-ACA8-2C9E0CA9831B}" sibTransId="{DE21F1B3-0169-4D6E-A44F-F4865220125B}"/>
    <dgm:cxn modelId="{F9F650B3-25CB-478B-86DC-CC6A2805E9DA}" srcId="{10963490-EB75-4F85-AD86-D6A1044E3664}" destId="{A6DC7A6D-3C1A-4543-871D-72E45A68FFA3}" srcOrd="0" destOrd="0" parTransId="{454ED040-AFF7-4A1E-A5D9-FAC55681112F}" sibTransId="{1E48C533-20BA-4C79-B41A-9BCF7DB4033A}"/>
    <dgm:cxn modelId="{393CF9B9-E96E-4ECE-A18D-C1106CE9DD1B}" type="presOf" srcId="{03F2CA91-B2C9-4F50-9A8C-987685C4AA5E}" destId="{4AD48899-C5A0-480A-A428-4A570E574F6E}" srcOrd="1" destOrd="0" presId="urn:microsoft.com/office/officeart/2005/8/layout/hProcess4"/>
    <dgm:cxn modelId="{C7BE3BBA-4D28-4785-82C2-67B777CC7F27}" type="presOf" srcId="{A6DC7A6D-3C1A-4543-871D-72E45A68FFA3}" destId="{C355565F-B565-44D1-A296-BC432F965BE3}" srcOrd="1" destOrd="0" presId="urn:microsoft.com/office/officeart/2005/8/layout/hProcess4"/>
    <dgm:cxn modelId="{61DEE6BC-3FC9-486B-BD66-67D41116424C}" type="presOf" srcId="{15B2C712-B4A3-44BF-8081-0108A1C33AA7}" destId="{9ED4A272-CBC7-44E6-B766-650E74CC4E0A}" srcOrd="0" destOrd="0" presId="urn:microsoft.com/office/officeart/2005/8/layout/hProcess4"/>
    <dgm:cxn modelId="{7E10F8BE-C5FD-466E-A421-7DFD0E9A8B51}" srcId="{4D8F25E2-A90B-4638-9EE3-07923537EF50}" destId="{AAAA024C-A551-4198-B528-F973FE9F0202}" srcOrd="0" destOrd="0" parTransId="{65AD6840-ED0C-4E38-A1C6-C1C7F5FB6690}" sibTransId="{68F14E32-FF55-489F-B49A-A5C7FA57BC0E}"/>
    <dgm:cxn modelId="{6D9161C0-BDCF-41B9-B9EC-C8EC90C688AC}" type="presOf" srcId="{84044A96-FF2F-4BED-BDEA-E5A394FD1C2B}" destId="{7ECE8994-095D-4646-8FBD-C5DD21EA1168}" srcOrd="0" destOrd="0" presId="urn:microsoft.com/office/officeart/2005/8/layout/hProcess4"/>
    <dgm:cxn modelId="{886C2BC5-61F9-475C-BFB4-97AFCA6908C4}" type="presOf" srcId="{10963490-EB75-4F85-AD86-D6A1044E3664}" destId="{29DFFE90-E1E9-44F1-B7D6-F3A99BAAA603}" srcOrd="0" destOrd="0" presId="urn:microsoft.com/office/officeart/2005/8/layout/hProcess4"/>
    <dgm:cxn modelId="{2423B0CF-D419-462F-A39E-73A978BB9C6D}" type="presOf" srcId="{53A01EAB-007D-4071-BCA0-ED589FE2F6C0}" destId="{FAE2567B-8FE7-4A03-8963-1A5E1787F164}" srcOrd="0" destOrd="0" presId="urn:microsoft.com/office/officeart/2005/8/layout/hProcess4"/>
    <dgm:cxn modelId="{8B702BE5-436E-411E-A5F5-D9E8ECBD4EC3}" srcId="{4D8F25E2-A90B-4638-9EE3-07923537EF50}" destId="{D9DD892C-6658-4DD6-B472-B32E2AE8D54F}" srcOrd="1" destOrd="0" parTransId="{AA1DCD28-9DB6-4436-B562-21C940046A3E}" sibTransId="{84044A96-FF2F-4BED-BDEA-E5A394FD1C2B}"/>
    <dgm:cxn modelId="{3EBDCFEA-E919-4A42-8571-5D58D8B54996}" type="presOf" srcId="{1BCC6E12-5C8D-4CEA-896D-4DD4625DB5F7}" destId="{D5F46B72-2421-4AB9-92B2-6841EFBA8AE4}" srcOrd="1" destOrd="0" presId="urn:microsoft.com/office/officeart/2005/8/layout/hProcess4"/>
    <dgm:cxn modelId="{7B3F07F4-155E-4F26-88A4-E54162D8A622}" type="presOf" srcId="{31705FB8-5EC3-4297-B058-D891D6875E1E}" destId="{8C31F464-DF6F-48DC-881A-CACBD0359B5E}" srcOrd="1" destOrd="0" presId="urn:microsoft.com/office/officeart/2005/8/layout/hProcess4"/>
    <dgm:cxn modelId="{6E086378-8BAD-4014-B52A-8FC2D1065E5E}" type="presParOf" srcId="{5BE5636D-C2C0-4636-86C4-EDF9BFE86E8F}" destId="{06DC347C-9152-4B19-86B2-EB79A3208928}" srcOrd="0" destOrd="0" presId="urn:microsoft.com/office/officeart/2005/8/layout/hProcess4"/>
    <dgm:cxn modelId="{CA39DF1C-31AE-4FEA-BBD2-70AD019A78B3}" type="presParOf" srcId="{5BE5636D-C2C0-4636-86C4-EDF9BFE86E8F}" destId="{A00192BB-280F-4CB4-9A94-47B1A2211499}" srcOrd="1" destOrd="0" presId="urn:microsoft.com/office/officeart/2005/8/layout/hProcess4"/>
    <dgm:cxn modelId="{61860C6C-A926-4EB0-B911-BBDAF1EDDB59}" type="presParOf" srcId="{5BE5636D-C2C0-4636-86C4-EDF9BFE86E8F}" destId="{AB0998FE-9A8A-4BAB-9528-5D8DBBA338DD}" srcOrd="2" destOrd="0" presId="urn:microsoft.com/office/officeart/2005/8/layout/hProcess4"/>
    <dgm:cxn modelId="{0A215E8F-0A10-41F0-A278-1A8732334C06}" type="presParOf" srcId="{AB0998FE-9A8A-4BAB-9528-5D8DBBA338DD}" destId="{78E0A315-4668-4951-B167-3AD57C35A4EF}" srcOrd="0" destOrd="0" presId="urn:microsoft.com/office/officeart/2005/8/layout/hProcess4"/>
    <dgm:cxn modelId="{BC5A8395-427A-4D21-B0E1-15B3CC00C0B1}" type="presParOf" srcId="{78E0A315-4668-4951-B167-3AD57C35A4EF}" destId="{F2D8F4D2-5B29-490D-9D40-E79221103179}" srcOrd="0" destOrd="0" presId="urn:microsoft.com/office/officeart/2005/8/layout/hProcess4"/>
    <dgm:cxn modelId="{CB4D6466-E740-4EE5-8896-D635172043F8}" type="presParOf" srcId="{78E0A315-4668-4951-B167-3AD57C35A4EF}" destId="{9ED4A272-CBC7-44E6-B766-650E74CC4E0A}" srcOrd="1" destOrd="0" presId="urn:microsoft.com/office/officeart/2005/8/layout/hProcess4"/>
    <dgm:cxn modelId="{E2496AE0-71AC-4F73-8C8D-5C853F0E7C12}" type="presParOf" srcId="{78E0A315-4668-4951-B167-3AD57C35A4EF}" destId="{D9246DB9-CC35-4341-BE71-965932C82D16}" srcOrd="2" destOrd="0" presId="urn:microsoft.com/office/officeart/2005/8/layout/hProcess4"/>
    <dgm:cxn modelId="{5F85F2CC-26CE-42E8-A1CF-F8B36FCD9C14}" type="presParOf" srcId="{78E0A315-4668-4951-B167-3AD57C35A4EF}" destId="{36C5AFE0-F3FF-41BB-BBAE-1350B06ECCA2}" srcOrd="3" destOrd="0" presId="urn:microsoft.com/office/officeart/2005/8/layout/hProcess4"/>
    <dgm:cxn modelId="{2964EF45-A2A8-46C0-A31E-880D0991A230}" type="presParOf" srcId="{78E0A315-4668-4951-B167-3AD57C35A4EF}" destId="{79C9F763-944B-478F-AB09-6EF4AA2F4C30}" srcOrd="4" destOrd="0" presId="urn:microsoft.com/office/officeart/2005/8/layout/hProcess4"/>
    <dgm:cxn modelId="{A9B8A709-A666-4A5E-B5B0-AE9B1BC65307}" type="presParOf" srcId="{AB0998FE-9A8A-4BAB-9528-5D8DBBA338DD}" destId="{6AC3F3F5-9E00-4F76-BC3D-A3936A7AF1C8}" srcOrd="1" destOrd="0" presId="urn:microsoft.com/office/officeart/2005/8/layout/hProcess4"/>
    <dgm:cxn modelId="{26818563-BE62-4FAF-B678-FE1E8CB54FD1}" type="presParOf" srcId="{AB0998FE-9A8A-4BAB-9528-5D8DBBA338DD}" destId="{3375CBA1-D917-4C38-A1AB-B1613512ED76}" srcOrd="2" destOrd="0" presId="urn:microsoft.com/office/officeart/2005/8/layout/hProcess4"/>
    <dgm:cxn modelId="{FD9C8A25-DA7B-4060-B3B6-46FE49F1A44A}" type="presParOf" srcId="{3375CBA1-D917-4C38-A1AB-B1613512ED76}" destId="{F90B4816-6753-4788-ABEF-6605119263D5}" srcOrd="0" destOrd="0" presId="urn:microsoft.com/office/officeart/2005/8/layout/hProcess4"/>
    <dgm:cxn modelId="{1C2F963C-BE42-4A86-BB42-CA8F36A434AC}" type="presParOf" srcId="{3375CBA1-D917-4C38-A1AB-B1613512ED76}" destId="{C217A191-3BFD-4980-8325-79AB236E3A8B}" srcOrd="1" destOrd="0" presId="urn:microsoft.com/office/officeart/2005/8/layout/hProcess4"/>
    <dgm:cxn modelId="{8E6C3946-BB88-44A4-ABEF-07B525929E73}" type="presParOf" srcId="{3375CBA1-D917-4C38-A1AB-B1613512ED76}" destId="{D5F46B72-2421-4AB9-92B2-6841EFBA8AE4}" srcOrd="2" destOrd="0" presId="urn:microsoft.com/office/officeart/2005/8/layout/hProcess4"/>
    <dgm:cxn modelId="{26A4C58D-651B-4B26-8739-4A1F952E14AA}" type="presParOf" srcId="{3375CBA1-D917-4C38-A1AB-B1613512ED76}" destId="{BA0B88BB-FA65-433F-AF90-069F87A1E69D}" srcOrd="3" destOrd="0" presId="urn:microsoft.com/office/officeart/2005/8/layout/hProcess4"/>
    <dgm:cxn modelId="{23E404B8-22C6-49D1-BB8E-A2F51F3DC40A}" type="presParOf" srcId="{3375CBA1-D917-4C38-A1AB-B1613512ED76}" destId="{DBBB06C6-8949-4CE2-9528-78D6E912A49E}" srcOrd="4" destOrd="0" presId="urn:microsoft.com/office/officeart/2005/8/layout/hProcess4"/>
    <dgm:cxn modelId="{D038E809-AC6D-4995-8A65-87CB02FFE32A}" type="presParOf" srcId="{AB0998FE-9A8A-4BAB-9528-5D8DBBA338DD}" destId="{7ECE8994-095D-4646-8FBD-C5DD21EA1168}" srcOrd="3" destOrd="0" presId="urn:microsoft.com/office/officeart/2005/8/layout/hProcess4"/>
    <dgm:cxn modelId="{AAE23542-1590-4CD6-98DC-DE35CDC11B57}" type="presParOf" srcId="{AB0998FE-9A8A-4BAB-9528-5D8DBBA338DD}" destId="{78DF8575-8D4B-47B3-9AD3-5AB7F6FF6635}" srcOrd="4" destOrd="0" presId="urn:microsoft.com/office/officeart/2005/8/layout/hProcess4"/>
    <dgm:cxn modelId="{6F2459EC-7897-41DA-BFEC-68804354373E}" type="presParOf" srcId="{78DF8575-8D4B-47B3-9AD3-5AB7F6FF6635}" destId="{7E489EBC-42B6-4930-8AA5-9C29E2306D08}" srcOrd="0" destOrd="0" presId="urn:microsoft.com/office/officeart/2005/8/layout/hProcess4"/>
    <dgm:cxn modelId="{D679E747-693A-4C6E-9B42-4AD2843951D9}" type="presParOf" srcId="{78DF8575-8D4B-47B3-9AD3-5AB7F6FF6635}" destId="{89782446-83DE-4DE3-BB83-DB23DB197C92}" srcOrd="1" destOrd="0" presId="urn:microsoft.com/office/officeart/2005/8/layout/hProcess4"/>
    <dgm:cxn modelId="{603C905F-909C-4DE5-A906-B2FA43A03621}" type="presParOf" srcId="{78DF8575-8D4B-47B3-9AD3-5AB7F6FF6635}" destId="{8C31F464-DF6F-48DC-881A-CACBD0359B5E}" srcOrd="2" destOrd="0" presId="urn:microsoft.com/office/officeart/2005/8/layout/hProcess4"/>
    <dgm:cxn modelId="{AEB2E0C1-0D9A-4612-921A-3A027CD693FB}" type="presParOf" srcId="{78DF8575-8D4B-47B3-9AD3-5AB7F6FF6635}" destId="{E86EEA49-DF05-495D-A5F1-E65420D64656}" srcOrd="3" destOrd="0" presId="urn:microsoft.com/office/officeart/2005/8/layout/hProcess4"/>
    <dgm:cxn modelId="{7774118B-ABD8-441F-BC51-2A9A4207B318}" type="presParOf" srcId="{78DF8575-8D4B-47B3-9AD3-5AB7F6FF6635}" destId="{0554A386-2C01-4619-A2E4-4FD502231218}" srcOrd="4" destOrd="0" presId="urn:microsoft.com/office/officeart/2005/8/layout/hProcess4"/>
    <dgm:cxn modelId="{30B17CCF-85E2-4FC5-AADD-7DC9DC67E11C}" type="presParOf" srcId="{AB0998FE-9A8A-4BAB-9528-5D8DBBA338DD}" destId="{4C102598-F55A-434C-9756-99CF38CD8736}" srcOrd="5" destOrd="0" presId="urn:microsoft.com/office/officeart/2005/8/layout/hProcess4"/>
    <dgm:cxn modelId="{05897864-575C-4A65-B06E-A71D1688E026}" type="presParOf" srcId="{AB0998FE-9A8A-4BAB-9528-5D8DBBA338DD}" destId="{033DC411-8136-4A70-B2C3-0185CD1E4F03}" srcOrd="6" destOrd="0" presId="urn:microsoft.com/office/officeart/2005/8/layout/hProcess4"/>
    <dgm:cxn modelId="{728FFD93-3FF1-4754-8513-3AC86389D46C}" type="presParOf" srcId="{033DC411-8136-4A70-B2C3-0185CD1E4F03}" destId="{52134071-5DF1-4B1B-91E0-6553BDB01087}" srcOrd="0" destOrd="0" presId="urn:microsoft.com/office/officeart/2005/8/layout/hProcess4"/>
    <dgm:cxn modelId="{BFF1D201-B7CA-41C1-9E87-0BA8BF4D1951}" type="presParOf" srcId="{033DC411-8136-4A70-B2C3-0185CD1E4F03}" destId="{0BE8DC45-C5E0-4FF0-BC98-2BCC56ACF966}" srcOrd="1" destOrd="0" presId="urn:microsoft.com/office/officeart/2005/8/layout/hProcess4"/>
    <dgm:cxn modelId="{1820366E-1A34-4F8B-8866-92576ABC0EED}" type="presParOf" srcId="{033DC411-8136-4A70-B2C3-0185CD1E4F03}" destId="{4AD48899-C5A0-480A-A428-4A570E574F6E}" srcOrd="2" destOrd="0" presId="urn:microsoft.com/office/officeart/2005/8/layout/hProcess4"/>
    <dgm:cxn modelId="{8B11C7FB-A39B-42CB-828B-F384C880CBA0}" type="presParOf" srcId="{033DC411-8136-4A70-B2C3-0185CD1E4F03}" destId="{D036DFEA-521C-42A0-886D-4F990F897E4D}" srcOrd="3" destOrd="0" presId="urn:microsoft.com/office/officeart/2005/8/layout/hProcess4"/>
    <dgm:cxn modelId="{AE116E13-9DDB-4492-AE9E-A54595A9A815}" type="presParOf" srcId="{033DC411-8136-4A70-B2C3-0185CD1E4F03}" destId="{6EB8A0A1-614F-41B2-82AF-937E2F59A546}" srcOrd="4" destOrd="0" presId="urn:microsoft.com/office/officeart/2005/8/layout/hProcess4"/>
    <dgm:cxn modelId="{1BCDF2B1-4D16-4A6F-A72C-4B4C54DE774D}" type="presParOf" srcId="{AB0998FE-9A8A-4BAB-9528-5D8DBBA338DD}" destId="{5603B30E-EDF9-476B-A445-4163C3052205}" srcOrd="7" destOrd="0" presId="urn:microsoft.com/office/officeart/2005/8/layout/hProcess4"/>
    <dgm:cxn modelId="{988EF695-8D7E-4C47-8D8F-CA795013B658}" type="presParOf" srcId="{AB0998FE-9A8A-4BAB-9528-5D8DBBA338DD}" destId="{C4AC94EA-942A-40BD-861B-2CCA4B0B9128}" srcOrd="8" destOrd="0" presId="urn:microsoft.com/office/officeart/2005/8/layout/hProcess4"/>
    <dgm:cxn modelId="{95F6D35C-EF08-4472-9303-3BE946718E38}" type="presParOf" srcId="{C4AC94EA-942A-40BD-861B-2CCA4B0B9128}" destId="{C77B705C-0FB4-4955-9DB1-809CB20AE243}" srcOrd="0" destOrd="0" presId="urn:microsoft.com/office/officeart/2005/8/layout/hProcess4"/>
    <dgm:cxn modelId="{BFC0614A-1A3E-4F9C-838D-236BEA4910B7}" type="presParOf" srcId="{C4AC94EA-942A-40BD-861B-2CCA4B0B9128}" destId="{61E340EA-889F-4247-8DC2-1B2CBF4A728E}" srcOrd="1" destOrd="0" presId="urn:microsoft.com/office/officeart/2005/8/layout/hProcess4"/>
    <dgm:cxn modelId="{C9531DAB-FA89-441F-B287-AEBD609EE1F1}" type="presParOf" srcId="{C4AC94EA-942A-40BD-861B-2CCA4B0B9128}" destId="{C355565F-B565-44D1-A296-BC432F965BE3}" srcOrd="2" destOrd="0" presId="urn:microsoft.com/office/officeart/2005/8/layout/hProcess4"/>
    <dgm:cxn modelId="{C3E682B6-49EF-41E1-8492-E339E9EF24C7}" type="presParOf" srcId="{C4AC94EA-942A-40BD-861B-2CCA4B0B9128}" destId="{29DFFE90-E1E9-44F1-B7D6-F3A99BAAA603}" srcOrd="3" destOrd="0" presId="urn:microsoft.com/office/officeart/2005/8/layout/hProcess4"/>
    <dgm:cxn modelId="{10BEE7A3-1263-413C-8388-2FBACDC79940}" type="presParOf" srcId="{C4AC94EA-942A-40BD-861B-2CCA4B0B9128}" destId="{60D9FA0F-4D39-4674-92B5-35489DBC2B64}" srcOrd="4" destOrd="0" presId="urn:microsoft.com/office/officeart/2005/8/layout/hProcess4"/>
    <dgm:cxn modelId="{1478873A-AC37-4F1D-A215-851471C5156B}" type="presParOf" srcId="{AB0998FE-9A8A-4BAB-9528-5D8DBBA338DD}" destId="{670EA44C-5278-47F7-B710-D99773007EED}" srcOrd="9" destOrd="0" presId="urn:microsoft.com/office/officeart/2005/8/layout/hProcess4"/>
    <dgm:cxn modelId="{3AAE0B2C-55D9-42FE-AE19-50E3C3F62058}" type="presParOf" srcId="{AB0998FE-9A8A-4BAB-9528-5D8DBBA338DD}" destId="{33B9D22B-5900-438F-8517-5C6BF0D0B2D2}" srcOrd="10" destOrd="0" presId="urn:microsoft.com/office/officeart/2005/8/layout/hProcess4"/>
    <dgm:cxn modelId="{133C180C-E348-4887-B5FC-523F0F95BC85}" type="presParOf" srcId="{33B9D22B-5900-438F-8517-5C6BF0D0B2D2}" destId="{8CE71871-E572-4005-9BBB-0EE24E36A6D0}" srcOrd="0" destOrd="0" presId="urn:microsoft.com/office/officeart/2005/8/layout/hProcess4"/>
    <dgm:cxn modelId="{6FA1044B-B15E-4472-A19D-4B60ABED3379}" type="presParOf" srcId="{33B9D22B-5900-438F-8517-5C6BF0D0B2D2}" destId="{FAE2567B-8FE7-4A03-8963-1A5E1787F164}" srcOrd="1" destOrd="0" presId="urn:microsoft.com/office/officeart/2005/8/layout/hProcess4"/>
    <dgm:cxn modelId="{62EF705D-0609-4EF0-B0C7-DC966D26A401}" type="presParOf" srcId="{33B9D22B-5900-438F-8517-5C6BF0D0B2D2}" destId="{6FA7A2CB-9A2C-4A1B-9515-A45E5242F82B}" srcOrd="2" destOrd="0" presId="urn:microsoft.com/office/officeart/2005/8/layout/hProcess4"/>
    <dgm:cxn modelId="{688117F2-5BEB-444E-82A3-C9859304BD7A}" type="presParOf" srcId="{33B9D22B-5900-438F-8517-5C6BF0D0B2D2}" destId="{7B54CD30-F2F5-4C03-98AC-AC4A267917E3}" srcOrd="3" destOrd="0" presId="urn:microsoft.com/office/officeart/2005/8/layout/hProcess4"/>
    <dgm:cxn modelId="{42FD4511-3440-4216-A7CF-BC68791613C2}" type="presParOf" srcId="{33B9D22B-5900-438F-8517-5C6BF0D0B2D2}" destId="{F2D5F547-E430-441F-BFAE-5F0E0B1BC6A4}"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FA2ED-8669-4C28-A3C1-4B89D7775816}">
      <dsp:nvSpPr>
        <dsp:cNvPr id="0" name=""/>
        <dsp:cNvSpPr/>
      </dsp:nvSpPr>
      <dsp:spPr>
        <a:xfrm>
          <a:off x="9157" y="0"/>
          <a:ext cx="5452380" cy="5418667"/>
        </a:xfrm>
        <a:prstGeom prst="roundRect">
          <a:avLst>
            <a:gd name="adj" fmla="val 10000"/>
          </a:avLst>
        </a:prstGeom>
        <a:solidFill>
          <a:schemeClr val="tx2">
            <a:lumMod val="10000"/>
            <a:lumOff val="90000"/>
            <a:alpha val="50000"/>
          </a:schemeClr>
        </a:solidFill>
        <a:ln>
          <a:solidFill>
            <a:schemeClr val="bg1"/>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u="none" kern="1200" cap="none" spc="0" dirty="0">
              <a:ln w="0"/>
              <a:solidFill>
                <a:schemeClr val="tx2">
                  <a:lumMod val="90000"/>
                  <a:lumOff val="10000"/>
                </a:schemeClr>
              </a:solidFill>
              <a:effectLst>
                <a:outerShdw blurRad="38100" dist="19050" dir="2700000" algn="tl" rotWithShape="0">
                  <a:schemeClr val="dk1">
                    <a:alpha val="40000"/>
                  </a:schemeClr>
                </a:outerShdw>
              </a:effectLst>
            </a:rPr>
            <a:t>Current Rule</a:t>
          </a:r>
        </a:p>
        <a:p>
          <a:pPr marL="0" lvl="0" indent="0" algn="ctr" defTabSz="1066800">
            <a:lnSpc>
              <a:spcPct val="90000"/>
            </a:lnSpc>
            <a:spcBef>
              <a:spcPct val="0"/>
            </a:spcBef>
            <a:spcAft>
              <a:spcPct val="35000"/>
            </a:spcAft>
            <a:buNone/>
          </a:pPr>
          <a:r>
            <a:rPr lang="en-US" sz="3600" b="1" kern="1200" cap="none" spc="0" dirty="0">
              <a:ln w="9525">
                <a:solidFill>
                  <a:schemeClr val="bg1"/>
                </a:solidFill>
                <a:prstDash val="solid"/>
              </a:ln>
              <a:solidFill>
                <a:schemeClr val="tx2">
                  <a:lumMod val="90000"/>
                  <a:lumOff val="10000"/>
                </a:schemeClr>
              </a:solidFill>
              <a:effectLst>
                <a:outerShdw blurRad="12700" dist="38100" dir="2700000" algn="tl" rotWithShape="0">
                  <a:schemeClr val="bg1">
                    <a:lumMod val="50000"/>
                  </a:schemeClr>
                </a:outerShdw>
              </a:effectLst>
            </a:rPr>
            <a:t>15A NCAC 07H.0309(b)</a:t>
          </a:r>
        </a:p>
      </dsp:txBody>
      <dsp:txXfrm>
        <a:off x="9157" y="0"/>
        <a:ext cx="5452380" cy="1625600"/>
      </dsp:txXfrm>
    </dsp:sp>
    <dsp:sp modelId="{6F8587A6-5179-4450-B706-A930D97B80E6}">
      <dsp:nvSpPr>
        <dsp:cNvPr id="0" name=""/>
        <dsp:cNvSpPr/>
      </dsp:nvSpPr>
      <dsp:spPr>
        <a:xfrm>
          <a:off x="550906" y="1625864"/>
          <a:ext cx="4361904" cy="520237"/>
        </a:xfrm>
        <a:prstGeom prst="roundRect">
          <a:avLst>
            <a:gd name="adj" fmla="val 10000"/>
          </a:avLst>
        </a:prstGeom>
        <a:solidFill>
          <a:srgbClr val="22678D"/>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Times New Roman" panose="02020603050405020304" pitchFamily="18" charset="0"/>
              <a:ea typeface="Times New Roman" panose="02020603050405020304" pitchFamily="18" charset="0"/>
            </a:rPr>
            <a:t>L</a:t>
          </a:r>
          <a:r>
            <a:rPr lang="en-US" sz="2400" kern="1200" dirty="0">
              <a:effectLst/>
              <a:latin typeface="Times New Roman" panose="02020603050405020304" pitchFamily="18" charset="0"/>
              <a:ea typeface="Times New Roman" panose="02020603050405020304" pitchFamily="18" charset="0"/>
            </a:rPr>
            <a:t>ots </a:t>
          </a:r>
          <a:r>
            <a:rPr lang="en-US" sz="2400" b="0" u="sng" kern="1200" dirty="0">
              <a:solidFill>
                <a:srgbClr val="FFFF00"/>
              </a:solidFill>
              <a:latin typeface="Times New Roman" panose="02020603050405020304" pitchFamily="18" charset="0"/>
              <a:ea typeface="Times New Roman" panose="02020603050405020304" pitchFamily="18" charset="0"/>
            </a:rPr>
            <a:t>BEFORE</a:t>
          </a:r>
          <a:r>
            <a:rPr lang="en-US" sz="2400" kern="1200" dirty="0">
              <a:effectLst/>
              <a:latin typeface="Times New Roman" panose="02020603050405020304" pitchFamily="18" charset="0"/>
              <a:ea typeface="Times New Roman" panose="02020603050405020304" pitchFamily="18" charset="0"/>
            </a:rPr>
            <a:t> June 1, 1979</a:t>
          </a:r>
          <a:endParaRPr lang="en-US" sz="2400" kern="1200" dirty="0"/>
        </a:p>
      </dsp:txBody>
      <dsp:txXfrm>
        <a:off x="566143" y="1641101"/>
        <a:ext cx="4331430" cy="489763"/>
      </dsp:txXfrm>
    </dsp:sp>
    <dsp:sp modelId="{309B95FC-C78F-44BA-A536-99AF80947CA3}">
      <dsp:nvSpPr>
        <dsp:cNvPr id="0" name=""/>
        <dsp:cNvSpPr/>
      </dsp:nvSpPr>
      <dsp:spPr>
        <a:xfrm>
          <a:off x="550906" y="2226138"/>
          <a:ext cx="4361904" cy="520237"/>
        </a:xfrm>
        <a:prstGeom prst="roundRect">
          <a:avLst>
            <a:gd name="adj" fmla="val 10000"/>
          </a:avLst>
        </a:prstGeom>
        <a:solidFill>
          <a:schemeClr val="accent1">
            <a:shade val="50000"/>
            <a:hueOff val="131033"/>
            <a:satOff val="-13773"/>
            <a:lumOff val="11885"/>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latin typeface="Times New Roman" panose="02020603050405020304" pitchFamily="18" charset="0"/>
              <a:ea typeface="Times New Roman" panose="02020603050405020304" pitchFamily="18" charset="0"/>
            </a:rPr>
            <a:t>Setback 60 feet</a:t>
          </a:r>
        </a:p>
      </dsp:txBody>
      <dsp:txXfrm>
        <a:off x="566143" y="2241375"/>
        <a:ext cx="4331430" cy="489763"/>
      </dsp:txXfrm>
    </dsp:sp>
    <dsp:sp modelId="{451DD655-599B-4892-AB0B-B34D28A59E78}">
      <dsp:nvSpPr>
        <dsp:cNvPr id="0" name=""/>
        <dsp:cNvSpPr/>
      </dsp:nvSpPr>
      <dsp:spPr>
        <a:xfrm>
          <a:off x="550906" y="2826411"/>
          <a:ext cx="4361904" cy="520237"/>
        </a:xfrm>
        <a:prstGeom prst="roundRect">
          <a:avLst>
            <a:gd name="adj" fmla="val 10000"/>
          </a:avLst>
        </a:prstGeom>
        <a:solidFill>
          <a:srgbClr val="22678D"/>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ea typeface="Times New Roman" panose="02020603050405020304" pitchFamily="18" charset="0"/>
            </a:rPr>
            <a:t>Behind toe of frontal dune</a:t>
          </a:r>
          <a:r>
            <a:rPr lang="en-US" sz="2400" kern="1200" dirty="0">
              <a:effectLst/>
              <a:latin typeface="Times New Roman" panose="02020603050405020304" pitchFamily="18" charset="0"/>
              <a:ea typeface="Times New Roman" panose="02020603050405020304" pitchFamily="18" charset="0"/>
            </a:rPr>
            <a:t> </a:t>
          </a:r>
        </a:p>
      </dsp:txBody>
      <dsp:txXfrm>
        <a:off x="566143" y="2841648"/>
        <a:ext cx="4331430" cy="489763"/>
      </dsp:txXfrm>
    </dsp:sp>
    <dsp:sp modelId="{ABFA6139-110C-415B-AD05-C89D864EFA25}">
      <dsp:nvSpPr>
        <dsp:cNvPr id="0" name=""/>
        <dsp:cNvSpPr/>
      </dsp:nvSpPr>
      <dsp:spPr>
        <a:xfrm>
          <a:off x="550906" y="3426685"/>
          <a:ext cx="4361904" cy="520237"/>
        </a:xfrm>
        <a:prstGeom prst="roundRect">
          <a:avLst>
            <a:gd name="adj" fmla="val 10000"/>
          </a:avLst>
        </a:prstGeom>
        <a:solidFill>
          <a:srgbClr val="22678D"/>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ea typeface="Times New Roman" panose="02020603050405020304" pitchFamily="18" charset="0"/>
            </a:rPr>
            <a:t>N</a:t>
          </a:r>
          <a:r>
            <a:rPr lang="en-US" sz="2400" kern="1200" dirty="0">
              <a:effectLst/>
              <a:latin typeface="Times New Roman" panose="02020603050405020304" pitchFamily="18" charset="0"/>
              <a:ea typeface="Times New Roman" panose="02020603050405020304" pitchFamily="18" charset="0"/>
            </a:rPr>
            <a:t>o greater than 2,000 </a:t>
          </a:r>
          <a:r>
            <a:rPr lang="en-US" sz="2400" kern="1200" dirty="0" err="1">
              <a:effectLst/>
              <a:latin typeface="Times New Roman" panose="02020603050405020304" pitchFamily="18" charset="0"/>
              <a:ea typeface="Times New Roman" panose="02020603050405020304" pitchFamily="18" charset="0"/>
            </a:rPr>
            <a:t>sqft</a:t>
          </a:r>
          <a:r>
            <a:rPr lang="en-US" sz="2400" kern="1200" dirty="0">
              <a:effectLst/>
              <a:latin typeface="Times New Roman" panose="02020603050405020304" pitchFamily="18" charset="0"/>
              <a:ea typeface="Times New Roman" panose="02020603050405020304" pitchFamily="18" charset="0"/>
            </a:rPr>
            <a:t>.</a:t>
          </a:r>
        </a:p>
      </dsp:txBody>
      <dsp:txXfrm>
        <a:off x="566143" y="3441922"/>
        <a:ext cx="4331430" cy="489763"/>
      </dsp:txXfrm>
    </dsp:sp>
    <dsp:sp modelId="{684D8C03-7F8A-4C70-9DC1-579569515D4E}">
      <dsp:nvSpPr>
        <dsp:cNvPr id="0" name=""/>
        <dsp:cNvSpPr/>
      </dsp:nvSpPr>
      <dsp:spPr>
        <a:xfrm>
          <a:off x="550906" y="4026958"/>
          <a:ext cx="4361904" cy="520237"/>
        </a:xfrm>
        <a:prstGeom prst="roundRect">
          <a:avLst>
            <a:gd name="adj" fmla="val 10000"/>
          </a:avLst>
        </a:prstGeom>
        <a:solidFill>
          <a:srgbClr val="22678D"/>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ea typeface="Times New Roman" panose="02020603050405020304" pitchFamily="18" charset="0"/>
            </a:rPr>
            <a:t>Footprint ≤ 1,000 </a:t>
          </a:r>
          <a:r>
            <a:rPr lang="en-US" sz="2400" kern="1200" dirty="0" err="1">
              <a:latin typeface="Times New Roman" panose="02020603050405020304" pitchFamily="18" charset="0"/>
              <a:ea typeface="Times New Roman" panose="02020603050405020304" pitchFamily="18" charset="0"/>
            </a:rPr>
            <a:t>sqft</a:t>
          </a:r>
          <a:r>
            <a:rPr lang="en-US" sz="2400" kern="1200" dirty="0">
              <a:latin typeface="Times New Roman" panose="02020603050405020304" pitchFamily="18" charset="0"/>
              <a:ea typeface="Times New Roman" panose="02020603050405020304" pitchFamily="18" charset="0"/>
            </a:rPr>
            <a:t>.</a:t>
          </a:r>
          <a:endParaRPr lang="en-US" sz="2400" kern="1200" dirty="0">
            <a:effectLst/>
            <a:latin typeface="Times New Roman" panose="02020603050405020304" pitchFamily="18" charset="0"/>
            <a:ea typeface="Times New Roman" panose="02020603050405020304" pitchFamily="18" charset="0"/>
          </a:endParaRPr>
        </a:p>
      </dsp:txBody>
      <dsp:txXfrm>
        <a:off x="566143" y="4042195"/>
        <a:ext cx="4331430" cy="489763"/>
      </dsp:txXfrm>
    </dsp:sp>
    <dsp:sp modelId="{0FC365DB-7061-45E6-97B4-7CE5240C3659}">
      <dsp:nvSpPr>
        <dsp:cNvPr id="0" name=""/>
        <dsp:cNvSpPr/>
      </dsp:nvSpPr>
      <dsp:spPr>
        <a:xfrm>
          <a:off x="550906" y="4627232"/>
          <a:ext cx="4361904" cy="520237"/>
        </a:xfrm>
        <a:prstGeom prst="roundRect">
          <a:avLst>
            <a:gd name="adj" fmla="val 10000"/>
          </a:avLst>
        </a:prstGeom>
        <a:solidFill>
          <a:srgbClr val="22678D"/>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latin typeface="Times New Roman" panose="02020603050405020304" pitchFamily="18" charset="0"/>
              <a:ea typeface="Times New Roman" panose="02020603050405020304" pitchFamily="18" charset="0"/>
            </a:rPr>
            <a:t>Landward-most adjacent neighbor</a:t>
          </a:r>
        </a:p>
      </dsp:txBody>
      <dsp:txXfrm>
        <a:off x="566143" y="4642469"/>
        <a:ext cx="4331430" cy="489763"/>
      </dsp:txXfrm>
    </dsp:sp>
    <dsp:sp modelId="{A7F6F138-5D3E-471C-91E3-D1FDBDCCEE5B}">
      <dsp:nvSpPr>
        <dsp:cNvPr id="0" name=""/>
        <dsp:cNvSpPr/>
      </dsp:nvSpPr>
      <dsp:spPr>
        <a:xfrm>
          <a:off x="5872644" y="0"/>
          <a:ext cx="5452380" cy="5418667"/>
        </a:xfrm>
        <a:prstGeom prst="roundRect">
          <a:avLst>
            <a:gd name="adj" fmla="val 10000"/>
          </a:avLst>
        </a:prstGeom>
        <a:solidFill>
          <a:schemeClr val="bg1">
            <a:lumMod val="75000"/>
            <a:alpha val="50000"/>
          </a:schemeClr>
        </a:solidFill>
        <a:ln>
          <a:solidFill>
            <a:srgbClr val="FFFF00"/>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u="none" kern="1200" cap="none" spc="0" dirty="0">
              <a:ln w="0"/>
              <a:solidFill>
                <a:srgbClr val="FFFF00"/>
              </a:solidFill>
              <a:effectLst>
                <a:outerShdw blurRad="38100" dist="19050" dir="2700000" algn="tl" rotWithShape="0">
                  <a:schemeClr val="dk1">
                    <a:alpha val="40000"/>
                  </a:schemeClr>
                </a:outerShdw>
              </a:effectLst>
            </a:rPr>
            <a:t>Repealed Rule (08/1/2022)</a:t>
          </a:r>
        </a:p>
        <a:p>
          <a:pPr marL="0" lvl="0" indent="0" algn="ctr" defTabSz="1066800">
            <a:lnSpc>
              <a:spcPct val="90000"/>
            </a:lnSpc>
            <a:spcBef>
              <a:spcPct val="0"/>
            </a:spcBef>
            <a:spcAft>
              <a:spcPct val="35000"/>
            </a:spcAft>
            <a:buNone/>
          </a:pPr>
          <a:r>
            <a:rPr lang="en-US" sz="3600" b="1" i="0" kern="1200" cap="none" spc="0" dirty="0">
              <a:ln w="9525">
                <a:solidFill>
                  <a:schemeClr val="bg1"/>
                </a:solidFill>
                <a:prstDash val="solid"/>
              </a:ln>
              <a:solidFill>
                <a:schemeClr val="tx2">
                  <a:lumMod val="90000"/>
                  <a:lumOff val="10000"/>
                </a:schemeClr>
              </a:solidFill>
              <a:effectLst>
                <a:outerShdw blurRad="12700" dist="38100" dir="2700000" algn="tl" rotWithShape="0">
                  <a:schemeClr val="bg1">
                    <a:lumMod val="50000"/>
                  </a:schemeClr>
                </a:outerShdw>
              </a:effectLst>
            </a:rPr>
            <a:t>15A NCAC 07H.0104</a:t>
          </a:r>
        </a:p>
      </dsp:txBody>
      <dsp:txXfrm>
        <a:off x="5872644" y="0"/>
        <a:ext cx="5452380" cy="1625600"/>
      </dsp:txXfrm>
    </dsp:sp>
    <dsp:sp modelId="{62CBF483-B56E-424A-B4BE-D5B0B0EBACE9}">
      <dsp:nvSpPr>
        <dsp:cNvPr id="0" name=""/>
        <dsp:cNvSpPr/>
      </dsp:nvSpPr>
      <dsp:spPr>
        <a:xfrm>
          <a:off x="6412214" y="1626039"/>
          <a:ext cx="4361904" cy="1010712"/>
        </a:xfrm>
        <a:prstGeom prst="roundRect">
          <a:avLst>
            <a:gd name="adj" fmla="val 10000"/>
          </a:avLst>
        </a:prstGeom>
        <a:solidFill>
          <a:schemeClr val="tx1">
            <a:lumMod val="65000"/>
            <a:lumOff val="35000"/>
          </a:schemeClr>
        </a:solidFill>
        <a:ln w="25400" cap="flat" cmpd="sng" algn="ctr">
          <a:solidFill>
            <a:srgbClr val="FFFF00"/>
          </a:solidFill>
          <a:prstDash val="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Times New Roman" panose="02020603050405020304" pitchFamily="18" charset="0"/>
              <a:ea typeface="Times New Roman" panose="02020603050405020304" pitchFamily="18" charset="0"/>
            </a:rPr>
            <a:t>L</a:t>
          </a:r>
          <a:r>
            <a:rPr lang="en-US" sz="2400" kern="1200" dirty="0">
              <a:effectLst/>
              <a:latin typeface="Times New Roman" panose="02020603050405020304" pitchFamily="18" charset="0"/>
              <a:ea typeface="Times New Roman" panose="02020603050405020304" pitchFamily="18" charset="0"/>
            </a:rPr>
            <a:t>ots </a:t>
          </a:r>
          <a:r>
            <a:rPr lang="en-US" sz="2400" b="0" u="sng" kern="1200" dirty="0">
              <a:solidFill>
                <a:srgbClr val="FFFF00"/>
              </a:solidFill>
              <a:effectLst/>
              <a:latin typeface="Times New Roman" panose="02020603050405020304" pitchFamily="18" charset="0"/>
              <a:ea typeface="Times New Roman" panose="02020603050405020304" pitchFamily="18" charset="0"/>
            </a:rPr>
            <a:t>ON-AFTER</a:t>
          </a:r>
          <a:r>
            <a:rPr lang="en-US" sz="2400" b="1" u="none" kern="1200" dirty="0">
              <a:solidFill>
                <a:srgbClr val="FFFF00"/>
              </a:solidFill>
              <a:effectLst/>
              <a:latin typeface="Times New Roman" panose="02020603050405020304" pitchFamily="18" charset="0"/>
              <a:ea typeface="Times New Roman" panose="02020603050405020304" pitchFamily="18" charset="0"/>
            </a:rPr>
            <a:t> </a:t>
          </a:r>
          <a:r>
            <a:rPr lang="en-US" sz="2400" u="none" kern="1200" dirty="0">
              <a:effectLst/>
              <a:latin typeface="Times New Roman" panose="02020603050405020304" pitchFamily="18" charset="0"/>
              <a:ea typeface="Times New Roman" panose="02020603050405020304" pitchFamily="18" charset="0"/>
            </a:rPr>
            <a:t>June</a:t>
          </a:r>
          <a:r>
            <a:rPr lang="en-US" sz="2400" kern="1200" dirty="0">
              <a:effectLst/>
              <a:latin typeface="Times New Roman" panose="02020603050405020304" pitchFamily="18" charset="0"/>
              <a:ea typeface="Times New Roman" panose="02020603050405020304" pitchFamily="18" charset="0"/>
            </a:rPr>
            <a:t> 1, 1979</a:t>
          </a:r>
          <a:endParaRPr lang="en-US" sz="2400" kern="1200" dirty="0"/>
        </a:p>
      </dsp:txBody>
      <dsp:txXfrm>
        <a:off x="6441817" y="1655642"/>
        <a:ext cx="4302698" cy="951506"/>
      </dsp:txXfrm>
    </dsp:sp>
    <dsp:sp modelId="{EB377502-AFE4-44A8-AB6B-53F2C5CC72B3}">
      <dsp:nvSpPr>
        <dsp:cNvPr id="0" name=""/>
        <dsp:cNvSpPr/>
      </dsp:nvSpPr>
      <dsp:spPr>
        <a:xfrm>
          <a:off x="6412214" y="2911390"/>
          <a:ext cx="4361904" cy="1031813"/>
        </a:xfrm>
        <a:prstGeom prst="roundRect">
          <a:avLst>
            <a:gd name="adj" fmla="val 10000"/>
          </a:avLst>
        </a:prstGeom>
        <a:solidFill>
          <a:schemeClr val="tx1">
            <a:lumMod val="65000"/>
            <a:lumOff val="35000"/>
          </a:schemeClr>
        </a:solidFill>
        <a:ln w="25400" cap="flat" cmpd="sng" algn="ctr">
          <a:solidFill>
            <a:srgbClr val="FFFF00"/>
          </a:solidFill>
          <a:prstDash val="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ea typeface="Times New Roman" panose="02020603050405020304" pitchFamily="18" charset="0"/>
            </a:rPr>
            <a:t>Setback in place at time when the lot was created option</a:t>
          </a:r>
          <a:r>
            <a:rPr lang="en-US" sz="2400" kern="1200" dirty="0">
              <a:effectLst/>
              <a:latin typeface="Times New Roman" panose="02020603050405020304" pitchFamily="18" charset="0"/>
              <a:ea typeface="Times New Roman" panose="02020603050405020304" pitchFamily="18" charset="0"/>
            </a:rPr>
            <a:t> </a:t>
          </a:r>
        </a:p>
      </dsp:txBody>
      <dsp:txXfrm>
        <a:off x="6442435" y="2941611"/>
        <a:ext cx="4301462" cy="971371"/>
      </dsp:txXfrm>
    </dsp:sp>
    <dsp:sp modelId="{9BC82E12-3270-456E-99A1-092BC43C9EB1}">
      <dsp:nvSpPr>
        <dsp:cNvPr id="0" name=""/>
        <dsp:cNvSpPr/>
      </dsp:nvSpPr>
      <dsp:spPr>
        <a:xfrm>
          <a:off x="6412214" y="4217840"/>
          <a:ext cx="4361904" cy="929453"/>
        </a:xfrm>
        <a:prstGeom prst="roundRect">
          <a:avLst>
            <a:gd name="adj" fmla="val 10000"/>
          </a:avLst>
        </a:prstGeom>
        <a:solidFill>
          <a:schemeClr val="tx1">
            <a:lumMod val="65000"/>
            <a:lumOff val="35000"/>
          </a:schemeClr>
        </a:solidFill>
        <a:ln w="25400" cap="flat" cmpd="sng" algn="ctr">
          <a:solidFill>
            <a:srgbClr val="FFFF00"/>
          </a:solidFill>
          <a:prstDash val="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ea typeface="Times New Roman" panose="02020603050405020304" pitchFamily="18" charset="0"/>
            </a:rPr>
            <a:t>N</a:t>
          </a:r>
          <a:r>
            <a:rPr lang="en-US" sz="2400" kern="1200" dirty="0">
              <a:effectLst/>
              <a:latin typeface="Times New Roman" panose="02020603050405020304" pitchFamily="18" charset="0"/>
              <a:ea typeface="Times New Roman" panose="02020603050405020304" pitchFamily="18" charset="0"/>
            </a:rPr>
            <a:t>o greater than 2,000 </a:t>
          </a:r>
          <a:r>
            <a:rPr lang="en-US" sz="2400" kern="1200" dirty="0" err="1">
              <a:effectLst/>
              <a:latin typeface="Times New Roman" panose="02020603050405020304" pitchFamily="18" charset="0"/>
              <a:ea typeface="Times New Roman" panose="02020603050405020304" pitchFamily="18" charset="0"/>
            </a:rPr>
            <a:t>sqft</a:t>
          </a:r>
          <a:r>
            <a:rPr lang="en-US" sz="2400" kern="1200" dirty="0">
              <a:effectLst/>
              <a:latin typeface="Times New Roman" panose="02020603050405020304" pitchFamily="18" charset="0"/>
              <a:ea typeface="Times New Roman" panose="02020603050405020304" pitchFamily="18" charset="0"/>
            </a:rPr>
            <a:t>.</a:t>
          </a:r>
        </a:p>
      </dsp:txBody>
      <dsp:txXfrm>
        <a:off x="6439437" y="4245063"/>
        <a:ext cx="4307458" cy="875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4A272-CBC7-44E6-B766-650E74CC4E0A}">
      <dsp:nvSpPr>
        <dsp:cNvPr id="0" name=""/>
        <dsp:cNvSpPr/>
      </dsp:nvSpPr>
      <dsp:spPr>
        <a:xfrm>
          <a:off x="3395" y="2123953"/>
          <a:ext cx="1539382" cy="126966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None/>
          </a:pPr>
          <a:r>
            <a:rPr lang="en-US" sz="2400" kern="1200" dirty="0">
              <a:solidFill>
                <a:srgbClr val="22678D"/>
              </a:solidFill>
            </a:rPr>
            <a:t>February 2025</a:t>
          </a:r>
        </a:p>
      </dsp:txBody>
      <dsp:txXfrm>
        <a:off x="32614" y="2153172"/>
        <a:ext cx="1480944" cy="939158"/>
      </dsp:txXfrm>
    </dsp:sp>
    <dsp:sp modelId="{6AC3F3F5-9E00-4F76-BC3D-A3936A7AF1C8}">
      <dsp:nvSpPr>
        <dsp:cNvPr id="0" name=""/>
        <dsp:cNvSpPr/>
      </dsp:nvSpPr>
      <dsp:spPr>
        <a:xfrm>
          <a:off x="867752" y="2472441"/>
          <a:ext cx="1724809" cy="1724809"/>
        </a:xfrm>
        <a:prstGeom prst="leftCircularArrow">
          <a:avLst>
            <a:gd name="adj1" fmla="val 3310"/>
            <a:gd name="adj2" fmla="val 408835"/>
            <a:gd name="adj3" fmla="val 2222726"/>
            <a:gd name="adj4" fmla="val 9062869"/>
            <a:gd name="adj5" fmla="val 3862"/>
          </a:avLst>
        </a:prstGeom>
        <a:solidFill>
          <a:srgbClr val="22678D"/>
        </a:solidFill>
        <a:ln>
          <a:solidFill>
            <a:srgbClr val="87846F"/>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36C5AFE0-F3FF-41BB-BBAE-1350B06ECCA2}">
      <dsp:nvSpPr>
        <dsp:cNvPr id="0" name=""/>
        <dsp:cNvSpPr/>
      </dsp:nvSpPr>
      <dsp:spPr>
        <a:xfrm>
          <a:off x="345480" y="3064863"/>
          <a:ext cx="1368339" cy="657516"/>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CRC Approval</a:t>
          </a:r>
        </a:p>
      </dsp:txBody>
      <dsp:txXfrm>
        <a:off x="364738" y="3084121"/>
        <a:ext cx="1329823" cy="619000"/>
      </dsp:txXfrm>
    </dsp:sp>
    <dsp:sp modelId="{C217A191-3BFD-4980-8325-79AB236E3A8B}">
      <dsp:nvSpPr>
        <dsp:cNvPr id="0" name=""/>
        <dsp:cNvSpPr/>
      </dsp:nvSpPr>
      <dsp:spPr>
        <a:xfrm>
          <a:off x="1985679" y="2196182"/>
          <a:ext cx="1539382" cy="126966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None/>
          </a:pPr>
          <a:r>
            <a:rPr lang="en-US" sz="2400" kern="1200" dirty="0">
              <a:solidFill>
                <a:srgbClr val="22678D"/>
              </a:solidFill>
            </a:rPr>
            <a:t>May 2025</a:t>
          </a:r>
          <a:endParaRPr lang="en-US" sz="2400" kern="1200" dirty="0"/>
        </a:p>
      </dsp:txBody>
      <dsp:txXfrm>
        <a:off x="2014898" y="2497473"/>
        <a:ext cx="1480944" cy="939158"/>
      </dsp:txXfrm>
    </dsp:sp>
    <dsp:sp modelId="{7ECE8994-095D-4646-8FBD-C5DD21EA1168}">
      <dsp:nvSpPr>
        <dsp:cNvPr id="0" name=""/>
        <dsp:cNvSpPr/>
      </dsp:nvSpPr>
      <dsp:spPr>
        <a:xfrm>
          <a:off x="2832363" y="1320349"/>
          <a:ext cx="1921410" cy="1921410"/>
        </a:xfrm>
        <a:prstGeom prst="circularArrow">
          <a:avLst>
            <a:gd name="adj1" fmla="val 2971"/>
            <a:gd name="adj2" fmla="val 364080"/>
            <a:gd name="adj3" fmla="val 19464125"/>
            <a:gd name="adj4" fmla="val 12579226"/>
            <a:gd name="adj5" fmla="val 3466"/>
          </a:avLst>
        </a:prstGeom>
        <a:solidFill>
          <a:srgbClr val="22678D"/>
        </a:solidFill>
        <a:ln>
          <a:solidFill>
            <a:srgbClr val="87846F"/>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BA0B88BB-FA65-433F-AF90-069F87A1E69D}">
      <dsp:nvSpPr>
        <dsp:cNvPr id="0" name=""/>
        <dsp:cNvSpPr/>
      </dsp:nvSpPr>
      <dsp:spPr>
        <a:xfrm>
          <a:off x="2327764" y="1836337"/>
          <a:ext cx="1368339" cy="71968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Fiscal Analysis</a:t>
          </a:r>
        </a:p>
      </dsp:txBody>
      <dsp:txXfrm>
        <a:off x="2348843" y="1857416"/>
        <a:ext cx="1326181" cy="677531"/>
      </dsp:txXfrm>
    </dsp:sp>
    <dsp:sp modelId="{89782446-83DE-4DE3-BB83-DB23DB197C92}">
      <dsp:nvSpPr>
        <dsp:cNvPr id="0" name=""/>
        <dsp:cNvSpPr/>
      </dsp:nvSpPr>
      <dsp:spPr>
        <a:xfrm>
          <a:off x="3967962" y="2110099"/>
          <a:ext cx="1539382" cy="126966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None/>
          </a:pPr>
          <a:r>
            <a:rPr lang="en-US" sz="2400" kern="1200" dirty="0">
              <a:solidFill>
                <a:srgbClr val="22678D"/>
              </a:solidFill>
            </a:rPr>
            <a:t>June-July 2025</a:t>
          </a:r>
        </a:p>
      </dsp:txBody>
      <dsp:txXfrm>
        <a:off x="3997181" y="2139318"/>
        <a:ext cx="1480944" cy="939158"/>
      </dsp:txXfrm>
    </dsp:sp>
    <dsp:sp modelId="{4C102598-F55A-434C-9756-99CF38CD8736}">
      <dsp:nvSpPr>
        <dsp:cNvPr id="0" name=""/>
        <dsp:cNvSpPr/>
      </dsp:nvSpPr>
      <dsp:spPr>
        <a:xfrm>
          <a:off x="4824351" y="2472251"/>
          <a:ext cx="1724775" cy="1724775"/>
        </a:xfrm>
        <a:prstGeom prst="leftCircularArrow">
          <a:avLst>
            <a:gd name="adj1" fmla="val 3310"/>
            <a:gd name="adj2" fmla="val 408844"/>
            <a:gd name="adj3" fmla="val 2153297"/>
            <a:gd name="adj4" fmla="val 8993431"/>
            <a:gd name="adj5" fmla="val 3862"/>
          </a:avLst>
        </a:prstGeom>
        <a:solidFill>
          <a:srgbClr val="22678D"/>
        </a:solidFill>
        <a:ln>
          <a:solidFill>
            <a:srgbClr val="87846F"/>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E86EEA49-DF05-495D-A5F1-E65420D64656}">
      <dsp:nvSpPr>
        <dsp:cNvPr id="0" name=""/>
        <dsp:cNvSpPr/>
      </dsp:nvSpPr>
      <dsp:spPr>
        <a:xfrm>
          <a:off x="4310047" y="3023302"/>
          <a:ext cx="1368339" cy="712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Public Hearing</a:t>
          </a:r>
        </a:p>
      </dsp:txBody>
      <dsp:txXfrm>
        <a:off x="4330928" y="3044183"/>
        <a:ext cx="1326577" cy="671169"/>
      </dsp:txXfrm>
    </dsp:sp>
    <dsp:sp modelId="{0BE8DC45-C5E0-4FF0-BC98-2BCC56ACF966}">
      <dsp:nvSpPr>
        <dsp:cNvPr id="0" name=""/>
        <dsp:cNvSpPr/>
      </dsp:nvSpPr>
      <dsp:spPr>
        <a:xfrm>
          <a:off x="5950245" y="2181915"/>
          <a:ext cx="1539382" cy="126966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None/>
          </a:pPr>
          <a:r>
            <a:rPr lang="en-US" sz="2400" kern="1200" dirty="0">
              <a:solidFill>
                <a:srgbClr val="22678D"/>
              </a:solidFill>
            </a:rPr>
            <a:t>August 2025</a:t>
          </a:r>
        </a:p>
      </dsp:txBody>
      <dsp:txXfrm>
        <a:off x="5979464" y="2483206"/>
        <a:ext cx="1480944" cy="939158"/>
      </dsp:txXfrm>
    </dsp:sp>
    <dsp:sp modelId="{5603B30E-EDF9-476B-A445-4163C3052205}">
      <dsp:nvSpPr>
        <dsp:cNvPr id="0" name=""/>
        <dsp:cNvSpPr/>
      </dsp:nvSpPr>
      <dsp:spPr>
        <a:xfrm>
          <a:off x="6798411" y="1302953"/>
          <a:ext cx="1999920" cy="1999920"/>
        </a:xfrm>
        <a:prstGeom prst="circularArrow">
          <a:avLst>
            <a:gd name="adj1" fmla="val 2855"/>
            <a:gd name="adj2" fmla="val 348832"/>
            <a:gd name="adj3" fmla="val 19429690"/>
            <a:gd name="adj4" fmla="val 12529543"/>
            <a:gd name="adj5" fmla="val 3330"/>
          </a:avLst>
        </a:prstGeom>
        <a:solidFill>
          <a:srgbClr val="22678D"/>
        </a:solidFill>
        <a:ln>
          <a:solidFill>
            <a:srgbClr val="87846F"/>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D036DFEA-521C-42A0-886D-4F990F897E4D}">
      <dsp:nvSpPr>
        <dsp:cNvPr id="0" name=""/>
        <dsp:cNvSpPr/>
      </dsp:nvSpPr>
      <dsp:spPr>
        <a:xfrm>
          <a:off x="6292330" y="1850605"/>
          <a:ext cx="1368339" cy="662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CRC Adoption</a:t>
          </a:r>
        </a:p>
      </dsp:txBody>
      <dsp:txXfrm>
        <a:off x="6311737" y="1870012"/>
        <a:ext cx="1329525" cy="623806"/>
      </dsp:txXfrm>
    </dsp:sp>
    <dsp:sp modelId="{61E340EA-889F-4247-8DC2-1B2CBF4A728E}">
      <dsp:nvSpPr>
        <dsp:cNvPr id="0" name=""/>
        <dsp:cNvSpPr/>
      </dsp:nvSpPr>
      <dsp:spPr>
        <a:xfrm>
          <a:off x="7932528" y="2100862"/>
          <a:ext cx="1675633" cy="126966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None/>
          </a:pPr>
          <a:r>
            <a:rPr lang="en-US" sz="2200" kern="1200" dirty="0">
              <a:solidFill>
                <a:srgbClr val="22678D"/>
              </a:solidFill>
            </a:rPr>
            <a:t>September 2025</a:t>
          </a:r>
        </a:p>
      </dsp:txBody>
      <dsp:txXfrm>
        <a:off x="7961747" y="2130081"/>
        <a:ext cx="1617195" cy="939158"/>
      </dsp:txXfrm>
    </dsp:sp>
    <dsp:sp modelId="{670EA44C-5278-47F7-B710-D99773007EED}">
      <dsp:nvSpPr>
        <dsp:cNvPr id="0" name=""/>
        <dsp:cNvSpPr/>
      </dsp:nvSpPr>
      <dsp:spPr>
        <a:xfrm>
          <a:off x="8859695" y="2486136"/>
          <a:ext cx="1724714" cy="1724714"/>
        </a:xfrm>
        <a:prstGeom prst="leftCircularArrow">
          <a:avLst>
            <a:gd name="adj1" fmla="val 3310"/>
            <a:gd name="adj2" fmla="val 408859"/>
            <a:gd name="adj3" fmla="val 2176117"/>
            <a:gd name="adj4" fmla="val 9016236"/>
            <a:gd name="adj5" fmla="val 3862"/>
          </a:avLst>
        </a:prstGeom>
        <a:solidFill>
          <a:srgbClr val="22678D"/>
        </a:solidFill>
        <a:ln>
          <a:solidFill>
            <a:srgbClr val="87846F"/>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29DFFE90-E1E9-44F1-B7D6-F3A99BAAA603}">
      <dsp:nvSpPr>
        <dsp:cNvPr id="0" name=""/>
        <dsp:cNvSpPr/>
      </dsp:nvSpPr>
      <dsp:spPr>
        <a:xfrm>
          <a:off x="8342739" y="2995591"/>
          <a:ext cx="1368339" cy="7498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RRC Approval</a:t>
          </a:r>
        </a:p>
      </dsp:txBody>
      <dsp:txXfrm>
        <a:off x="8364702" y="3017554"/>
        <a:ext cx="1324413" cy="705952"/>
      </dsp:txXfrm>
    </dsp:sp>
    <dsp:sp modelId="{FAE2567B-8FE7-4A03-8963-1A5E1787F164}">
      <dsp:nvSpPr>
        <dsp:cNvPr id="0" name=""/>
        <dsp:cNvSpPr/>
      </dsp:nvSpPr>
      <dsp:spPr>
        <a:xfrm>
          <a:off x="9982937" y="2200387"/>
          <a:ext cx="1539382" cy="126966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None/>
          </a:pPr>
          <a:r>
            <a:rPr lang="en-US" sz="2400" kern="1200" dirty="0">
              <a:solidFill>
                <a:srgbClr val="22678D"/>
              </a:solidFill>
            </a:rPr>
            <a:t>October 2025</a:t>
          </a:r>
        </a:p>
      </dsp:txBody>
      <dsp:txXfrm>
        <a:off x="10012156" y="2501678"/>
        <a:ext cx="1480944" cy="939158"/>
      </dsp:txXfrm>
    </dsp:sp>
    <dsp:sp modelId="{7B54CD30-F2F5-4C03-98AC-AC4A267917E3}">
      <dsp:nvSpPr>
        <dsp:cNvPr id="0" name=""/>
        <dsp:cNvSpPr/>
      </dsp:nvSpPr>
      <dsp:spPr>
        <a:xfrm>
          <a:off x="10325022" y="1832132"/>
          <a:ext cx="1368339" cy="736509"/>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Rule Effective</a:t>
          </a:r>
        </a:p>
      </dsp:txBody>
      <dsp:txXfrm>
        <a:off x="10346594" y="1853704"/>
        <a:ext cx="1325195" cy="69336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7B4B5-9B91-4B80-9614-1D3C45D019F1}"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01987-3377-4F55-A236-D09571026A65}" type="slidenum">
              <a:rPr lang="en-US" smtClean="0"/>
              <a:t>‹#›</a:t>
            </a:fld>
            <a:endParaRPr lang="en-US"/>
          </a:p>
        </p:txBody>
      </p:sp>
    </p:spTree>
    <p:extLst>
      <p:ext uri="{BB962C8B-B14F-4D97-AF65-F5344CB8AC3E}">
        <p14:creationId xmlns:p14="http://schemas.microsoft.com/office/powerpoint/2010/main" val="138728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first approved these amendments to 15A NCAC 07H.0309(b) in April 2023, followed by the approval of the accompanying fiscal analysis in June 2023.  At that time, both were scheduled for a public hearing as part of the formal rule-making process.  However, this effort was temporarily paused before the amendments could be adopted and made effective.</a:t>
            </a:r>
          </a:p>
          <a:p>
            <a:endParaRPr lang="en-US" dirty="0"/>
          </a:p>
          <a:p>
            <a:r>
              <a:rPr lang="en-US" dirty="0"/>
              <a:t>At your November 2024 meeting, the Commission revisited this issue following a variance request and directed staff to reintroduce the proposed amendments for consideration.  This decision effectively restarts the rule-making process given the lapse in time.</a:t>
            </a:r>
          </a:p>
        </p:txBody>
      </p:sp>
      <p:sp>
        <p:nvSpPr>
          <p:cNvPr id="4" name="Slide Number Placeholder 3"/>
          <p:cNvSpPr>
            <a:spLocks noGrp="1"/>
          </p:cNvSpPr>
          <p:nvPr>
            <p:ph type="sldNum" sz="quarter" idx="5"/>
          </p:nvPr>
        </p:nvSpPr>
        <p:spPr/>
        <p:txBody>
          <a:bodyPr/>
          <a:lstStyle/>
          <a:p>
            <a:fld id="{B6B01987-3377-4F55-A236-D09571026A65}" type="slidenum">
              <a:rPr lang="en-US" smtClean="0"/>
              <a:t>1</a:t>
            </a:fld>
            <a:endParaRPr lang="en-US"/>
          </a:p>
        </p:txBody>
      </p:sp>
    </p:spTree>
    <p:extLst>
      <p:ext uri="{BB962C8B-B14F-4D97-AF65-F5344CB8AC3E}">
        <p14:creationId xmlns:p14="http://schemas.microsoft.com/office/powerpoint/2010/main" val="75665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diving into the specifics associated with these amendments, I want to first take a few minutes to refresh everyone’s memories on why this rule change is being proposed.  Prior to August 1, 2022, the Commission’s  rules essentially contained 2 small-structure exceptions that allowed for the sighting of new construction when proposed development could not meet the current setback requirement, but could meet the setback under conditions specified in one of the two applicable sets of rules.  Each were commonly referred to as small-structure exceptions, and both defined small-structure as one being no greater than 2,000 square feet.  However, the square footage limitation was the singular common condition, while the others in each set of rules differed, and were often sited as a source of confusion.  </a:t>
            </a:r>
          </a:p>
          <a:p>
            <a:endParaRPr lang="en-US" dirty="0"/>
          </a:p>
          <a:p>
            <a:r>
              <a:rPr lang="en-US" dirty="0"/>
              <a:t>When both rules were in effect</a:t>
            </a:r>
          </a:p>
          <a:p>
            <a:endParaRPr lang="en-US" dirty="0"/>
          </a:p>
          <a:p>
            <a:r>
              <a:rPr lang="en-US" dirty="0"/>
              <a:t>First, 07H.0309(b), which is a current rule, defines use standards for Ocean Hazard Area Exceptions.</a:t>
            </a:r>
          </a:p>
          <a:p>
            <a:r>
              <a:rPr lang="en-US" dirty="0"/>
              <a:t>Second, 07H.0104, which was repealed on August 1, 2022.</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B01987-3377-4F55-A236-D09571026A65}" type="slidenum">
              <a:rPr lang="en-US" smtClean="0"/>
              <a:t>2</a:t>
            </a:fld>
            <a:endParaRPr lang="en-US"/>
          </a:p>
        </p:txBody>
      </p:sp>
    </p:spTree>
    <p:extLst>
      <p:ext uri="{BB962C8B-B14F-4D97-AF65-F5344CB8AC3E}">
        <p14:creationId xmlns:p14="http://schemas.microsoft.com/office/powerpoint/2010/main" val="589828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D245-0872-A4C4-3D80-030662F5A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CFB29-58F2-7464-D8A7-5FEF6EC2D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B49850-6C6C-F193-9E38-60B28A109B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B3F49-33DD-AEC9-4BFC-FEFBDCF0827E}"/>
              </a:ext>
            </a:extLst>
          </p:cNvPr>
          <p:cNvSpPr>
            <a:spLocks noGrp="1"/>
          </p:cNvSpPr>
          <p:nvPr>
            <p:ph type="sldNum" sz="quarter" idx="5"/>
          </p:nvPr>
        </p:nvSpPr>
        <p:spPr/>
        <p:txBody>
          <a:bodyPr/>
          <a:lstStyle/>
          <a:p>
            <a:fld id="{B6B01987-3377-4F55-A236-D09571026A65}" type="slidenum">
              <a:rPr lang="en-US" smtClean="0"/>
              <a:t>3</a:t>
            </a:fld>
            <a:endParaRPr lang="en-US"/>
          </a:p>
        </p:txBody>
      </p:sp>
    </p:spTree>
    <p:extLst>
      <p:ext uri="{BB962C8B-B14F-4D97-AF65-F5344CB8AC3E}">
        <p14:creationId xmlns:p14="http://schemas.microsoft.com/office/powerpoint/2010/main" val="42505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FE61C-5F6A-F280-DB60-9CE3CD2F6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EA3AD-06F0-D219-3A37-8A96FF512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403D5-D7B7-D140-B3AD-EBD44896EF0C}"/>
              </a:ext>
            </a:extLst>
          </p:cNvPr>
          <p:cNvSpPr>
            <a:spLocks noGrp="1"/>
          </p:cNvSpPr>
          <p:nvPr>
            <p:ph type="body" idx="1"/>
          </p:nvPr>
        </p:nvSpPr>
        <p:spPr/>
        <p:txBody>
          <a:bodyPr/>
          <a:lstStyle/>
          <a:p>
            <a:r>
              <a:rPr lang="en-US" dirty="0"/>
              <a:t>If approved, staff will update the fiscal analysis which would need to be approved by the Department, Office of State Budget and Management (OSBM) and CRC before they all go to public hearing.  Without any unforeseen obstacles, it is anticipated that these rule amendments could go into effect in October.</a:t>
            </a:r>
          </a:p>
          <a:p>
            <a:endParaRPr lang="en-US" dirty="0"/>
          </a:p>
          <a:p>
            <a:r>
              <a:rPr lang="en-US" dirty="0"/>
              <a:t>Unless you have any questions, Staff is asking the Commission to consider approving these amendments to start the </a:t>
            </a:r>
            <a:r>
              <a:rPr lang="en-US"/>
              <a:t>rule-making process.</a:t>
            </a:r>
          </a:p>
        </p:txBody>
      </p:sp>
      <p:sp>
        <p:nvSpPr>
          <p:cNvPr id="4" name="Slide Number Placeholder 3">
            <a:extLst>
              <a:ext uri="{FF2B5EF4-FFF2-40B4-BE49-F238E27FC236}">
                <a16:creationId xmlns:a16="http://schemas.microsoft.com/office/drawing/2014/main" id="{1A727EE5-93A4-6D71-F794-1730C92D1CE3}"/>
              </a:ext>
            </a:extLst>
          </p:cNvPr>
          <p:cNvSpPr>
            <a:spLocks noGrp="1"/>
          </p:cNvSpPr>
          <p:nvPr>
            <p:ph type="sldNum" sz="quarter" idx="5"/>
          </p:nvPr>
        </p:nvSpPr>
        <p:spPr/>
        <p:txBody>
          <a:bodyPr/>
          <a:lstStyle/>
          <a:p>
            <a:fld id="{B6B01987-3377-4F55-A236-D09571026A65}" type="slidenum">
              <a:rPr lang="en-US" smtClean="0"/>
              <a:t>4</a:t>
            </a:fld>
            <a:endParaRPr lang="en-US"/>
          </a:p>
        </p:txBody>
      </p:sp>
    </p:spTree>
    <p:extLst>
      <p:ext uri="{BB962C8B-B14F-4D97-AF65-F5344CB8AC3E}">
        <p14:creationId xmlns:p14="http://schemas.microsoft.com/office/powerpoint/2010/main" val="303328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3EB6-BA9C-5676-88D1-2A9054B036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009693-2356-033C-2E7A-7A24D09298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A8FD53-35C9-FF86-AF09-31073B76E45C}"/>
              </a:ext>
            </a:extLst>
          </p:cNvPr>
          <p:cNvSpPr>
            <a:spLocks noGrp="1"/>
          </p:cNvSpPr>
          <p:nvPr>
            <p:ph type="dt" sz="half" idx="10"/>
          </p:nvPr>
        </p:nvSpPr>
        <p:spPr/>
        <p:txBody>
          <a:bodyPr/>
          <a:lstStyle/>
          <a:p>
            <a:fld id="{0A818FFE-859F-4B39-B970-BC8EE502D24E}" type="datetimeFigureOut">
              <a:rPr lang="en-US" smtClean="0"/>
              <a:t>2/21/2025</a:t>
            </a:fld>
            <a:endParaRPr lang="en-US"/>
          </a:p>
        </p:txBody>
      </p:sp>
      <p:sp>
        <p:nvSpPr>
          <p:cNvPr id="5" name="Footer Placeholder 4">
            <a:extLst>
              <a:ext uri="{FF2B5EF4-FFF2-40B4-BE49-F238E27FC236}">
                <a16:creationId xmlns:a16="http://schemas.microsoft.com/office/drawing/2014/main" id="{BAB1646F-91A7-CB48-105F-CDF1F9ACA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7FD5C-1898-CC36-D0B7-AC9FE93B3B34}"/>
              </a:ext>
            </a:extLst>
          </p:cNvPr>
          <p:cNvSpPr>
            <a:spLocks noGrp="1"/>
          </p:cNvSpPr>
          <p:nvPr>
            <p:ph type="sldNum" sz="quarter" idx="12"/>
          </p:nvPr>
        </p:nvSpPr>
        <p:spPr/>
        <p:txBody>
          <a:bodyPr/>
          <a:lstStyle/>
          <a:p>
            <a:fld id="{A5DC5BEA-874E-4D4C-945D-7BEB834941F3}" type="slidenum">
              <a:rPr lang="en-US" smtClean="0"/>
              <a:t>‹#›</a:t>
            </a:fld>
            <a:endParaRPr lang="en-US"/>
          </a:p>
        </p:txBody>
      </p:sp>
    </p:spTree>
    <p:extLst>
      <p:ext uri="{BB962C8B-B14F-4D97-AF65-F5344CB8AC3E}">
        <p14:creationId xmlns:p14="http://schemas.microsoft.com/office/powerpoint/2010/main" val="4202157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AF43-FD0D-FADC-819B-B45254F6D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1F9C1F-BABA-60D0-6910-0BBE6A2D6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FD618-3E6B-6BC0-4CB6-D398BBA79BA1}"/>
              </a:ext>
            </a:extLst>
          </p:cNvPr>
          <p:cNvSpPr>
            <a:spLocks noGrp="1"/>
          </p:cNvSpPr>
          <p:nvPr>
            <p:ph type="dt" sz="half" idx="10"/>
          </p:nvPr>
        </p:nvSpPr>
        <p:spPr/>
        <p:txBody>
          <a:bodyPr/>
          <a:lstStyle/>
          <a:p>
            <a:fld id="{0A818FFE-859F-4B39-B970-BC8EE502D24E}" type="datetimeFigureOut">
              <a:rPr lang="en-US" smtClean="0"/>
              <a:t>2/21/2025</a:t>
            </a:fld>
            <a:endParaRPr lang="en-US"/>
          </a:p>
        </p:txBody>
      </p:sp>
      <p:sp>
        <p:nvSpPr>
          <p:cNvPr id="5" name="Footer Placeholder 4">
            <a:extLst>
              <a:ext uri="{FF2B5EF4-FFF2-40B4-BE49-F238E27FC236}">
                <a16:creationId xmlns:a16="http://schemas.microsoft.com/office/drawing/2014/main" id="{E4F15976-5260-135B-0690-2E05B5478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F5911-11D4-5787-6090-0BD7A782EDBE}"/>
              </a:ext>
            </a:extLst>
          </p:cNvPr>
          <p:cNvSpPr>
            <a:spLocks noGrp="1"/>
          </p:cNvSpPr>
          <p:nvPr>
            <p:ph type="sldNum" sz="quarter" idx="12"/>
          </p:nvPr>
        </p:nvSpPr>
        <p:spPr/>
        <p:txBody>
          <a:bodyPr/>
          <a:lstStyle/>
          <a:p>
            <a:fld id="{A5DC5BEA-874E-4D4C-945D-7BEB834941F3}" type="slidenum">
              <a:rPr lang="en-US" smtClean="0"/>
              <a:t>‹#›</a:t>
            </a:fld>
            <a:endParaRPr lang="en-US"/>
          </a:p>
        </p:txBody>
      </p:sp>
    </p:spTree>
    <p:extLst>
      <p:ext uri="{BB962C8B-B14F-4D97-AF65-F5344CB8AC3E}">
        <p14:creationId xmlns:p14="http://schemas.microsoft.com/office/powerpoint/2010/main" val="377516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8E737C-EE76-4E70-6913-82F543B75F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AAA3BE-3683-DB0A-AD8B-F9737D49CA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9FD55-9AF0-02C1-80DE-46B29EC96BC1}"/>
              </a:ext>
            </a:extLst>
          </p:cNvPr>
          <p:cNvSpPr>
            <a:spLocks noGrp="1"/>
          </p:cNvSpPr>
          <p:nvPr>
            <p:ph type="dt" sz="half" idx="10"/>
          </p:nvPr>
        </p:nvSpPr>
        <p:spPr/>
        <p:txBody>
          <a:bodyPr/>
          <a:lstStyle/>
          <a:p>
            <a:fld id="{0A818FFE-859F-4B39-B970-BC8EE502D24E}" type="datetimeFigureOut">
              <a:rPr lang="en-US" smtClean="0"/>
              <a:t>2/21/2025</a:t>
            </a:fld>
            <a:endParaRPr lang="en-US"/>
          </a:p>
        </p:txBody>
      </p:sp>
      <p:sp>
        <p:nvSpPr>
          <p:cNvPr id="5" name="Footer Placeholder 4">
            <a:extLst>
              <a:ext uri="{FF2B5EF4-FFF2-40B4-BE49-F238E27FC236}">
                <a16:creationId xmlns:a16="http://schemas.microsoft.com/office/drawing/2014/main" id="{15A3F8E5-41EC-0955-8601-F2F6E10D2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B520B-7D1D-5481-1B31-4A019A3B3310}"/>
              </a:ext>
            </a:extLst>
          </p:cNvPr>
          <p:cNvSpPr>
            <a:spLocks noGrp="1"/>
          </p:cNvSpPr>
          <p:nvPr>
            <p:ph type="sldNum" sz="quarter" idx="12"/>
          </p:nvPr>
        </p:nvSpPr>
        <p:spPr/>
        <p:txBody>
          <a:bodyPr/>
          <a:lstStyle/>
          <a:p>
            <a:fld id="{A5DC5BEA-874E-4D4C-945D-7BEB834941F3}" type="slidenum">
              <a:rPr lang="en-US" smtClean="0"/>
              <a:t>‹#›</a:t>
            </a:fld>
            <a:endParaRPr lang="en-US"/>
          </a:p>
        </p:txBody>
      </p:sp>
    </p:spTree>
    <p:extLst>
      <p:ext uri="{BB962C8B-B14F-4D97-AF65-F5344CB8AC3E}">
        <p14:creationId xmlns:p14="http://schemas.microsoft.com/office/powerpoint/2010/main" val="173773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066B-4C37-A185-0A14-96D2B3983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94EAA-0936-4AFB-0D82-C9F9A7A1DA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67370-8795-FDA9-49AC-1C5F568E32CB}"/>
              </a:ext>
            </a:extLst>
          </p:cNvPr>
          <p:cNvSpPr>
            <a:spLocks noGrp="1"/>
          </p:cNvSpPr>
          <p:nvPr>
            <p:ph type="dt" sz="half" idx="10"/>
          </p:nvPr>
        </p:nvSpPr>
        <p:spPr/>
        <p:txBody>
          <a:bodyPr/>
          <a:lstStyle/>
          <a:p>
            <a:fld id="{0A818FFE-859F-4B39-B970-BC8EE502D24E}" type="datetimeFigureOut">
              <a:rPr lang="en-US" smtClean="0"/>
              <a:t>2/21/2025</a:t>
            </a:fld>
            <a:endParaRPr lang="en-US"/>
          </a:p>
        </p:txBody>
      </p:sp>
      <p:sp>
        <p:nvSpPr>
          <p:cNvPr id="5" name="Footer Placeholder 4">
            <a:extLst>
              <a:ext uri="{FF2B5EF4-FFF2-40B4-BE49-F238E27FC236}">
                <a16:creationId xmlns:a16="http://schemas.microsoft.com/office/drawing/2014/main" id="{27F3330F-0BF2-8C76-BBA6-CF05742C6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0ACBA-E9A0-7373-4393-EF2BF6440E3B}"/>
              </a:ext>
            </a:extLst>
          </p:cNvPr>
          <p:cNvSpPr>
            <a:spLocks noGrp="1"/>
          </p:cNvSpPr>
          <p:nvPr>
            <p:ph type="sldNum" sz="quarter" idx="12"/>
          </p:nvPr>
        </p:nvSpPr>
        <p:spPr/>
        <p:txBody>
          <a:bodyPr/>
          <a:lstStyle/>
          <a:p>
            <a:fld id="{A5DC5BEA-874E-4D4C-945D-7BEB834941F3}" type="slidenum">
              <a:rPr lang="en-US" smtClean="0"/>
              <a:t>‹#›</a:t>
            </a:fld>
            <a:endParaRPr lang="en-US"/>
          </a:p>
        </p:txBody>
      </p:sp>
    </p:spTree>
    <p:extLst>
      <p:ext uri="{BB962C8B-B14F-4D97-AF65-F5344CB8AC3E}">
        <p14:creationId xmlns:p14="http://schemas.microsoft.com/office/powerpoint/2010/main" val="261427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DA08B-50C4-9680-700C-481932743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C72F96-3A00-ED70-4B2C-0A16E79DC9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FC966-6413-0954-61F7-F5644DA2B0D4}"/>
              </a:ext>
            </a:extLst>
          </p:cNvPr>
          <p:cNvSpPr>
            <a:spLocks noGrp="1"/>
          </p:cNvSpPr>
          <p:nvPr>
            <p:ph type="dt" sz="half" idx="10"/>
          </p:nvPr>
        </p:nvSpPr>
        <p:spPr/>
        <p:txBody>
          <a:bodyPr/>
          <a:lstStyle/>
          <a:p>
            <a:fld id="{0A818FFE-859F-4B39-B970-BC8EE502D24E}" type="datetimeFigureOut">
              <a:rPr lang="en-US" smtClean="0"/>
              <a:t>2/21/2025</a:t>
            </a:fld>
            <a:endParaRPr lang="en-US"/>
          </a:p>
        </p:txBody>
      </p:sp>
      <p:sp>
        <p:nvSpPr>
          <p:cNvPr id="5" name="Footer Placeholder 4">
            <a:extLst>
              <a:ext uri="{FF2B5EF4-FFF2-40B4-BE49-F238E27FC236}">
                <a16:creationId xmlns:a16="http://schemas.microsoft.com/office/drawing/2014/main" id="{6C2D9BBF-D388-35DE-4232-918C921D0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C90B3-B6A7-E831-4779-39933B570B76}"/>
              </a:ext>
            </a:extLst>
          </p:cNvPr>
          <p:cNvSpPr>
            <a:spLocks noGrp="1"/>
          </p:cNvSpPr>
          <p:nvPr>
            <p:ph type="sldNum" sz="quarter" idx="12"/>
          </p:nvPr>
        </p:nvSpPr>
        <p:spPr/>
        <p:txBody>
          <a:bodyPr/>
          <a:lstStyle/>
          <a:p>
            <a:fld id="{A5DC5BEA-874E-4D4C-945D-7BEB834941F3}" type="slidenum">
              <a:rPr lang="en-US" smtClean="0"/>
              <a:t>‹#›</a:t>
            </a:fld>
            <a:endParaRPr lang="en-US"/>
          </a:p>
        </p:txBody>
      </p:sp>
    </p:spTree>
    <p:extLst>
      <p:ext uri="{BB962C8B-B14F-4D97-AF65-F5344CB8AC3E}">
        <p14:creationId xmlns:p14="http://schemas.microsoft.com/office/powerpoint/2010/main" val="199573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95CC-026F-0E10-FBBB-6271D4E68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311B8-BEE9-0FF3-3DB8-61C81B6C91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02C934-A905-4C8E-E695-C75771504B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C4CA61-6CFF-FB18-B0FF-BAD4F02B683A}"/>
              </a:ext>
            </a:extLst>
          </p:cNvPr>
          <p:cNvSpPr>
            <a:spLocks noGrp="1"/>
          </p:cNvSpPr>
          <p:nvPr>
            <p:ph type="dt" sz="half" idx="10"/>
          </p:nvPr>
        </p:nvSpPr>
        <p:spPr/>
        <p:txBody>
          <a:bodyPr/>
          <a:lstStyle/>
          <a:p>
            <a:fld id="{0A818FFE-859F-4B39-B970-BC8EE502D24E}" type="datetimeFigureOut">
              <a:rPr lang="en-US" smtClean="0"/>
              <a:t>2/21/2025</a:t>
            </a:fld>
            <a:endParaRPr lang="en-US"/>
          </a:p>
        </p:txBody>
      </p:sp>
      <p:sp>
        <p:nvSpPr>
          <p:cNvPr id="6" name="Footer Placeholder 5">
            <a:extLst>
              <a:ext uri="{FF2B5EF4-FFF2-40B4-BE49-F238E27FC236}">
                <a16:creationId xmlns:a16="http://schemas.microsoft.com/office/drawing/2014/main" id="{9A6A2A9A-17A6-672B-9DC3-CB6E5D0BA0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CC1A9-35A0-3EDB-7CE5-DF7BF6206D91}"/>
              </a:ext>
            </a:extLst>
          </p:cNvPr>
          <p:cNvSpPr>
            <a:spLocks noGrp="1"/>
          </p:cNvSpPr>
          <p:nvPr>
            <p:ph type="sldNum" sz="quarter" idx="12"/>
          </p:nvPr>
        </p:nvSpPr>
        <p:spPr/>
        <p:txBody>
          <a:bodyPr/>
          <a:lstStyle/>
          <a:p>
            <a:fld id="{A5DC5BEA-874E-4D4C-945D-7BEB834941F3}" type="slidenum">
              <a:rPr lang="en-US" smtClean="0"/>
              <a:t>‹#›</a:t>
            </a:fld>
            <a:endParaRPr lang="en-US"/>
          </a:p>
        </p:txBody>
      </p:sp>
    </p:spTree>
    <p:extLst>
      <p:ext uri="{BB962C8B-B14F-4D97-AF65-F5344CB8AC3E}">
        <p14:creationId xmlns:p14="http://schemas.microsoft.com/office/powerpoint/2010/main" val="392339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57A1D-7BD7-668E-3688-C595E81EF7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3F2DE4-F2B9-7577-5431-7410A596F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C3494E-D558-8D37-6398-243F10A23C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7AFCA-20F3-BC13-763D-1B46FC1B4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0E842-A8D8-6F55-C687-42B39D53F5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7D185B-2B5F-0074-9FD5-E80E45BF069D}"/>
              </a:ext>
            </a:extLst>
          </p:cNvPr>
          <p:cNvSpPr>
            <a:spLocks noGrp="1"/>
          </p:cNvSpPr>
          <p:nvPr>
            <p:ph type="dt" sz="half" idx="10"/>
          </p:nvPr>
        </p:nvSpPr>
        <p:spPr/>
        <p:txBody>
          <a:bodyPr/>
          <a:lstStyle/>
          <a:p>
            <a:fld id="{0A818FFE-859F-4B39-B970-BC8EE502D24E}" type="datetimeFigureOut">
              <a:rPr lang="en-US" smtClean="0"/>
              <a:t>2/21/2025</a:t>
            </a:fld>
            <a:endParaRPr lang="en-US"/>
          </a:p>
        </p:txBody>
      </p:sp>
      <p:sp>
        <p:nvSpPr>
          <p:cNvPr id="8" name="Footer Placeholder 7">
            <a:extLst>
              <a:ext uri="{FF2B5EF4-FFF2-40B4-BE49-F238E27FC236}">
                <a16:creationId xmlns:a16="http://schemas.microsoft.com/office/drawing/2014/main" id="{39853682-7583-AF09-B3FC-51C708DC45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181858-5BAD-8984-B66E-9B3C03479BF8}"/>
              </a:ext>
            </a:extLst>
          </p:cNvPr>
          <p:cNvSpPr>
            <a:spLocks noGrp="1"/>
          </p:cNvSpPr>
          <p:nvPr>
            <p:ph type="sldNum" sz="quarter" idx="12"/>
          </p:nvPr>
        </p:nvSpPr>
        <p:spPr/>
        <p:txBody>
          <a:bodyPr/>
          <a:lstStyle/>
          <a:p>
            <a:fld id="{A5DC5BEA-874E-4D4C-945D-7BEB834941F3}" type="slidenum">
              <a:rPr lang="en-US" smtClean="0"/>
              <a:t>‹#›</a:t>
            </a:fld>
            <a:endParaRPr lang="en-US"/>
          </a:p>
        </p:txBody>
      </p:sp>
    </p:spTree>
    <p:extLst>
      <p:ext uri="{BB962C8B-B14F-4D97-AF65-F5344CB8AC3E}">
        <p14:creationId xmlns:p14="http://schemas.microsoft.com/office/powerpoint/2010/main" val="105444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91F4-00EA-08D6-9090-AD133D436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EA7238-C7FB-DC4B-9441-2862DE7EB675}"/>
              </a:ext>
            </a:extLst>
          </p:cNvPr>
          <p:cNvSpPr>
            <a:spLocks noGrp="1"/>
          </p:cNvSpPr>
          <p:nvPr>
            <p:ph type="dt" sz="half" idx="10"/>
          </p:nvPr>
        </p:nvSpPr>
        <p:spPr/>
        <p:txBody>
          <a:bodyPr/>
          <a:lstStyle/>
          <a:p>
            <a:fld id="{0A818FFE-859F-4B39-B970-BC8EE502D24E}" type="datetimeFigureOut">
              <a:rPr lang="en-US" smtClean="0"/>
              <a:t>2/21/2025</a:t>
            </a:fld>
            <a:endParaRPr lang="en-US"/>
          </a:p>
        </p:txBody>
      </p:sp>
      <p:sp>
        <p:nvSpPr>
          <p:cNvPr id="4" name="Footer Placeholder 3">
            <a:extLst>
              <a:ext uri="{FF2B5EF4-FFF2-40B4-BE49-F238E27FC236}">
                <a16:creationId xmlns:a16="http://schemas.microsoft.com/office/drawing/2014/main" id="{D58A7B76-2F6D-D211-922F-2550618783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356516-693D-A6E8-1782-A645334ABD80}"/>
              </a:ext>
            </a:extLst>
          </p:cNvPr>
          <p:cNvSpPr>
            <a:spLocks noGrp="1"/>
          </p:cNvSpPr>
          <p:nvPr>
            <p:ph type="sldNum" sz="quarter" idx="12"/>
          </p:nvPr>
        </p:nvSpPr>
        <p:spPr/>
        <p:txBody>
          <a:bodyPr/>
          <a:lstStyle/>
          <a:p>
            <a:fld id="{A5DC5BEA-874E-4D4C-945D-7BEB834941F3}" type="slidenum">
              <a:rPr lang="en-US" smtClean="0"/>
              <a:t>‹#›</a:t>
            </a:fld>
            <a:endParaRPr lang="en-US"/>
          </a:p>
        </p:txBody>
      </p:sp>
    </p:spTree>
    <p:extLst>
      <p:ext uri="{BB962C8B-B14F-4D97-AF65-F5344CB8AC3E}">
        <p14:creationId xmlns:p14="http://schemas.microsoft.com/office/powerpoint/2010/main" val="277722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089AF0-F5B5-DFCE-F52A-D060B4EF2E83}"/>
              </a:ext>
            </a:extLst>
          </p:cNvPr>
          <p:cNvSpPr>
            <a:spLocks noGrp="1"/>
          </p:cNvSpPr>
          <p:nvPr>
            <p:ph type="dt" sz="half" idx="10"/>
          </p:nvPr>
        </p:nvSpPr>
        <p:spPr/>
        <p:txBody>
          <a:bodyPr/>
          <a:lstStyle/>
          <a:p>
            <a:fld id="{0A818FFE-859F-4B39-B970-BC8EE502D24E}" type="datetimeFigureOut">
              <a:rPr lang="en-US" smtClean="0"/>
              <a:t>2/21/2025</a:t>
            </a:fld>
            <a:endParaRPr lang="en-US"/>
          </a:p>
        </p:txBody>
      </p:sp>
      <p:sp>
        <p:nvSpPr>
          <p:cNvPr id="3" name="Footer Placeholder 2">
            <a:extLst>
              <a:ext uri="{FF2B5EF4-FFF2-40B4-BE49-F238E27FC236}">
                <a16:creationId xmlns:a16="http://schemas.microsoft.com/office/drawing/2014/main" id="{E2E17CBB-0A90-1812-A7D2-5EA6BB1DA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06862-4C54-C113-7E13-F5B4E0F96785}"/>
              </a:ext>
            </a:extLst>
          </p:cNvPr>
          <p:cNvSpPr>
            <a:spLocks noGrp="1"/>
          </p:cNvSpPr>
          <p:nvPr>
            <p:ph type="sldNum" sz="quarter" idx="12"/>
          </p:nvPr>
        </p:nvSpPr>
        <p:spPr/>
        <p:txBody>
          <a:bodyPr/>
          <a:lstStyle/>
          <a:p>
            <a:fld id="{A5DC5BEA-874E-4D4C-945D-7BEB834941F3}" type="slidenum">
              <a:rPr lang="en-US" smtClean="0"/>
              <a:t>‹#›</a:t>
            </a:fld>
            <a:endParaRPr lang="en-US"/>
          </a:p>
        </p:txBody>
      </p:sp>
    </p:spTree>
    <p:extLst>
      <p:ext uri="{BB962C8B-B14F-4D97-AF65-F5344CB8AC3E}">
        <p14:creationId xmlns:p14="http://schemas.microsoft.com/office/powerpoint/2010/main" val="105220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1726-3A50-410F-31F4-7BFD878883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050376-EF3C-60D2-A843-820781B52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856945-F935-B4AD-7743-B01F61386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F1D16-635A-801C-BCC3-44F8FE665225}"/>
              </a:ext>
            </a:extLst>
          </p:cNvPr>
          <p:cNvSpPr>
            <a:spLocks noGrp="1"/>
          </p:cNvSpPr>
          <p:nvPr>
            <p:ph type="dt" sz="half" idx="10"/>
          </p:nvPr>
        </p:nvSpPr>
        <p:spPr/>
        <p:txBody>
          <a:bodyPr/>
          <a:lstStyle/>
          <a:p>
            <a:fld id="{0A818FFE-859F-4B39-B970-BC8EE502D24E}" type="datetimeFigureOut">
              <a:rPr lang="en-US" smtClean="0"/>
              <a:t>2/21/2025</a:t>
            </a:fld>
            <a:endParaRPr lang="en-US"/>
          </a:p>
        </p:txBody>
      </p:sp>
      <p:sp>
        <p:nvSpPr>
          <p:cNvPr id="6" name="Footer Placeholder 5">
            <a:extLst>
              <a:ext uri="{FF2B5EF4-FFF2-40B4-BE49-F238E27FC236}">
                <a16:creationId xmlns:a16="http://schemas.microsoft.com/office/drawing/2014/main" id="{677EAF93-5F75-2043-F89B-E68322705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EFD72-70EB-F5DF-2A66-D33D0B38E726}"/>
              </a:ext>
            </a:extLst>
          </p:cNvPr>
          <p:cNvSpPr>
            <a:spLocks noGrp="1"/>
          </p:cNvSpPr>
          <p:nvPr>
            <p:ph type="sldNum" sz="quarter" idx="12"/>
          </p:nvPr>
        </p:nvSpPr>
        <p:spPr/>
        <p:txBody>
          <a:bodyPr/>
          <a:lstStyle/>
          <a:p>
            <a:fld id="{A5DC5BEA-874E-4D4C-945D-7BEB834941F3}" type="slidenum">
              <a:rPr lang="en-US" smtClean="0"/>
              <a:t>‹#›</a:t>
            </a:fld>
            <a:endParaRPr lang="en-US"/>
          </a:p>
        </p:txBody>
      </p:sp>
    </p:spTree>
    <p:extLst>
      <p:ext uri="{BB962C8B-B14F-4D97-AF65-F5344CB8AC3E}">
        <p14:creationId xmlns:p14="http://schemas.microsoft.com/office/powerpoint/2010/main" val="24688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729C-4FC8-9BEB-00CC-E4B20E916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42384E-6ADF-434F-86F1-3C5F67D7F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13762D-3435-D0E7-6C8D-E6456C569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0DFB0-98F7-E0F2-E20B-725C7415E17F}"/>
              </a:ext>
            </a:extLst>
          </p:cNvPr>
          <p:cNvSpPr>
            <a:spLocks noGrp="1"/>
          </p:cNvSpPr>
          <p:nvPr>
            <p:ph type="dt" sz="half" idx="10"/>
          </p:nvPr>
        </p:nvSpPr>
        <p:spPr/>
        <p:txBody>
          <a:bodyPr/>
          <a:lstStyle/>
          <a:p>
            <a:fld id="{0A818FFE-859F-4B39-B970-BC8EE502D24E}" type="datetimeFigureOut">
              <a:rPr lang="en-US" smtClean="0"/>
              <a:t>2/21/2025</a:t>
            </a:fld>
            <a:endParaRPr lang="en-US"/>
          </a:p>
        </p:txBody>
      </p:sp>
      <p:sp>
        <p:nvSpPr>
          <p:cNvPr id="6" name="Footer Placeholder 5">
            <a:extLst>
              <a:ext uri="{FF2B5EF4-FFF2-40B4-BE49-F238E27FC236}">
                <a16:creationId xmlns:a16="http://schemas.microsoft.com/office/drawing/2014/main" id="{C0B25D6E-DAE6-B2B6-F783-9BFEF2F17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4FB86-71FD-E8F0-E86C-FFD289018F16}"/>
              </a:ext>
            </a:extLst>
          </p:cNvPr>
          <p:cNvSpPr>
            <a:spLocks noGrp="1"/>
          </p:cNvSpPr>
          <p:nvPr>
            <p:ph type="sldNum" sz="quarter" idx="12"/>
          </p:nvPr>
        </p:nvSpPr>
        <p:spPr/>
        <p:txBody>
          <a:bodyPr/>
          <a:lstStyle/>
          <a:p>
            <a:fld id="{A5DC5BEA-874E-4D4C-945D-7BEB834941F3}" type="slidenum">
              <a:rPr lang="en-US" smtClean="0"/>
              <a:t>‹#›</a:t>
            </a:fld>
            <a:endParaRPr lang="en-US"/>
          </a:p>
        </p:txBody>
      </p:sp>
    </p:spTree>
    <p:extLst>
      <p:ext uri="{BB962C8B-B14F-4D97-AF65-F5344CB8AC3E}">
        <p14:creationId xmlns:p14="http://schemas.microsoft.com/office/powerpoint/2010/main" val="108010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4E167-35EB-34D5-1B08-4F8692451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618F6A-7E86-319F-CE13-2B558B9E1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AF10E-ABAC-CA46-E37E-07D14A8CD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818FFE-859F-4B39-B970-BC8EE502D24E}" type="datetimeFigureOut">
              <a:rPr lang="en-US" smtClean="0"/>
              <a:t>2/21/2025</a:t>
            </a:fld>
            <a:endParaRPr lang="en-US"/>
          </a:p>
        </p:txBody>
      </p:sp>
      <p:sp>
        <p:nvSpPr>
          <p:cNvPr id="5" name="Footer Placeholder 4">
            <a:extLst>
              <a:ext uri="{FF2B5EF4-FFF2-40B4-BE49-F238E27FC236}">
                <a16:creationId xmlns:a16="http://schemas.microsoft.com/office/drawing/2014/main" id="{78761F45-B502-FDCB-BEC9-CFDF6D4CE9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9EB8A5-9B16-7395-4B9C-8447FF857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DC5BEA-874E-4D4C-945D-7BEB834941F3}" type="slidenum">
              <a:rPr lang="en-US" smtClean="0"/>
              <a:t>‹#›</a:t>
            </a:fld>
            <a:endParaRPr lang="en-US"/>
          </a:p>
        </p:txBody>
      </p:sp>
    </p:spTree>
    <p:extLst>
      <p:ext uri="{BB962C8B-B14F-4D97-AF65-F5344CB8AC3E}">
        <p14:creationId xmlns:p14="http://schemas.microsoft.com/office/powerpoint/2010/main" val="3759560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microsoft.com/office/2007/relationships/hdphoto" Target="../media/hdphoto1.wdp"/><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2.png"/><Relationship Id="rId10"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5D2068-9D09-6291-A64E-C90AFA171C7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88CC05-276F-4576-8F3D-EC439768E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ky, outdoor, grass, plant&#10;&#10;AI-generated content may be incorrect.">
            <a:extLst>
              <a:ext uri="{FF2B5EF4-FFF2-40B4-BE49-F238E27FC236}">
                <a16:creationId xmlns:a16="http://schemas.microsoft.com/office/drawing/2014/main" id="{847BB188-952E-4A59-408D-A65705C554FF}"/>
              </a:ext>
            </a:extLst>
          </p:cNvPr>
          <p:cNvPicPr>
            <a:picLocks noChangeAspect="1"/>
          </p:cNvPicPr>
          <p:nvPr/>
        </p:nvPicPr>
        <p:blipFill>
          <a:blip r:embed="rId3">
            <a:extLst>
              <a:ext uri="{28A0092B-C50C-407E-A947-70E740481C1C}">
                <a14:useLocalDpi xmlns:a14="http://schemas.microsoft.com/office/drawing/2010/main" val="0"/>
              </a:ext>
            </a:extLst>
          </a:blip>
          <a:srcRect t="18555" r="-1" b="30557"/>
          <a:stretch/>
        </p:blipFill>
        <p:spPr>
          <a:xfrm>
            <a:off x="-1" y="10"/>
            <a:ext cx="12228129" cy="4666928"/>
          </a:xfrm>
          <a:prstGeom prst="rect">
            <a:avLst/>
          </a:prstGeom>
        </p:spPr>
      </p:pic>
      <p:grpSp>
        <p:nvGrpSpPr>
          <p:cNvPr id="11" name="Group 10">
            <a:extLst>
              <a:ext uri="{FF2B5EF4-FFF2-40B4-BE49-F238E27FC236}">
                <a16:creationId xmlns:a16="http://schemas.microsoft.com/office/drawing/2014/main" id="{0CEEDC31-A450-E98F-5D13-D96DFC35A8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2" name="Freeform: Shape 11">
              <a:extLst>
                <a:ext uri="{FF2B5EF4-FFF2-40B4-BE49-F238E27FC236}">
                  <a16:creationId xmlns:a16="http://schemas.microsoft.com/office/drawing/2014/main" id="{CC2C6669-DDEC-014B-445F-75C1E5CF0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8C10C66-7BA7-B2CC-F2A5-EC29A1A53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2761D96-1B96-9A81-558C-4CA6BF301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9A1319A-AA03-A67F-DD4C-B7EE28DBD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5" name="Title 1">
            <a:extLst>
              <a:ext uri="{FF2B5EF4-FFF2-40B4-BE49-F238E27FC236}">
                <a16:creationId xmlns:a16="http://schemas.microsoft.com/office/drawing/2014/main" id="{E7EE5236-BDF3-E228-BBB3-F1D6DA6EE032}"/>
              </a:ext>
            </a:extLst>
          </p:cNvPr>
          <p:cNvSpPr txBox="1">
            <a:spLocks/>
          </p:cNvSpPr>
          <p:nvPr/>
        </p:nvSpPr>
        <p:spPr>
          <a:xfrm>
            <a:off x="5199626" y="3535535"/>
            <a:ext cx="7122793" cy="2262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233F8D"/>
                </a:solidFill>
              </a:rPr>
              <a:t>Rule Amendments: </a:t>
            </a:r>
            <a:br>
              <a:rPr lang="en-US" sz="4000" dirty="0">
                <a:solidFill>
                  <a:srgbClr val="233F8D"/>
                </a:solidFill>
              </a:rPr>
            </a:br>
            <a:r>
              <a:rPr lang="en-US" sz="4000" dirty="0">
                <a:solidFill>
                  <a:srgbClr val="233F8D"/>
                </a:solidFill>
              </a:rPr>
              <a:t>15A NCAC 07H .0309(b)</a:t>
            </a:r>
          </a:p>
        </p:txBody>
      </p:sp>
      <p:sp>
        <p:nvSpPr>
          <p:cNvPr id="6" name="Subtitle 2">
            <a:extLst>
              <a:ext uri="{FF2B5EF4-FFF2-40B4-BE49-F238E27FC236}">
                <a16:creationId xmlns:a16="http://schemas.microsoft.com/office/drawing/2014/main" id="{38F3B1CA-71A5-F0E1-2990-314D017EDF61}"/>
              </a:ext>
            </a:extLst>
          </p:cNvPr>
          <p:cNvSpPr txBox="1">
            <a:spLocks/>
          </p:cNvSpPr>
          <p:nvPr/>
        </p:nvSpPr>
        <p:spPr>
          <a:xfrm>
            <a:off x="5199626" y="5359650"/>
            <a:ext cx="6749087" cy="87738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357338"/>
                </a:solidFill>
              </a:rPr>
              <a:t>Ken Richardson </a:t>
            </a:r>
          </a:p>
          <a:p>
            <a:pPr marL="0" indent="0">
              <a:buNone/>
            </a:pPr>
            <a:r>
              <a:rPr lang="en-US" sz="2000" dirty="0">
                <a:solidFill>
                  <a:srgbClr val="357338"/>
                </a:solidFill>
              </a:rPr>
              <a:t>NC Division of Coastal Management</a:t>
            </a:r>
          </a:p>
          <a:p>
            <a:pPr marL="0" indent="0">
              <a:buNone/>
            </a:pPr>
            <a:r>
              <a:rPr lang="en-US" sz="2000" dirty="0">
                <a:solidFill>
                  <a:srgbClr val="357338"/>
                </a:solidFill>
              </a:rPr>
              <a:t>February 27, 2025 </a:t>
            </a:r>
          </a:p>
          <a:p>
            <a:pPr marL="0" indent="0">
              <a:buNone/>
            </a:pPr>
            <a:endParaRPr lang="en-US" dirty="0"/>
          </a:p>
        </p:txBody>
      </p:sp>
      <p:pic>
        <p:nvPicPr>
          <p:cNvPr id="7" name="Picture 4" descr="Image result for nc deq logo">
            <a:extLst>
              <a:ext uri="{FF2B5EF4-FFF2-40B4-BE49-F238E27FC236}">
                <a16:creationId xmlns:a16="http://schemas.microsoft.com/office/drawing/2014/main" id="{70E9C706-87B2-FF32-49C7-627E9E6CB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24" y="4365048"/>
            <a:ext cx="4325979" cy="14860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C3D7DE4-97CA-E3D6-DF9A-1B5CB34DC153}"/>
              </a:ext>
            </a:extLst>
          </p:cNvPr>
          <p:cNvSpPr/>
          <p:nvPr/>
        </p:nvSpPr>
        <p:spPr>
          <a:xfrm>
            <a:off x="-305" y="6475563"/>
            <a:ext cx="12237960" cy="389879"/>
          </a:xfrm>
          <a:prstGeom prst="rect">
            <a:avLst/>
          </a:prstGeom>
          <a:solidFill>
            <a:srgbClr val="9B98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94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D3E53-DFF1-D6CE-D51D-56EC475B91CB}"/>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artisticBlur/>
                    </a14:imgEffect>
                  </a14:imgLayer>
                </a14:imgProps>
              </a:ext>
            </a:extLst>
          </a:blip>
          <a:srcRect l="22650" t="19442" r="8650" b="37721"/>
          <a:stretch/>
        </p:blipFill>
        <p:spPr>
          <a:xfrm>
            <a:off x="0" y="0"/>
            <a:ext cx="12195534" cy="4087368"/>
          </a:xfrm>
          <a:prstGeom prst="rect">
            <a:avLst/>
          </a:prstGeom>
        </p:spPr>
      </p:pic>
      <p:graphicFrame>
        <p:nvGraphicFramePr>
          <p:cNvPr id="14" name="Diagram 13">
            <a:extLst>
              <a:ext uri="{FF2B5EF4-FFF2-40B4-BE49-F238E27FC236}">
                <a16:creationId xmlns:a16="http://schemas.microsoft.com/office/drawing/2014/main" id="{A08D4698-845B-FABA-27DD-983BFFC00BAF}"/>
              </a:ext>
            </a:extLst>
          </p:cNvPr>
          <p:cNvGraphicFramePr/>
          <p:nvPr>
            <p:extLst>
              <p:ext uri="{D42A27DB-BD31-4B8C-83A1-F6EECF244321}">
                <p14:modId xmlns:p14="http://schemas.microsoft.com/office/powerpoint/2010/main" val="1583859464"/>
              </p:ext>
            </p:extLst>
          </p:nvPr>
        </p:nvGraphicFramePr>
        <p:xfrm>
          <a:off x="433487" y="955252"/>
          <a:ext cx="1132502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Title 18">
            <a:extLst>
              <a:ext uri="{FF2B5EF4-FFF2-40B4-BE49-F238E27FC236}">
                <a16:creationId xmlns:a16="http://schemas.microsoft.com/office/drawing/2014/main" id="{5D196CA4-D95B-E587-C4E6-EB9C2218B57D}"/>
              </a:ext>
            </a:extLst>
          </p:cNvPr>
          <p:cNvSpPr>
            <a:spLocks noGrp="1"/>
          </p:cNvSpPr>
          <p:nvPr>
            <p:ph type="title"/>
          </p:nvPr>
        </p:nvSpPr>
        <p:spPr>
          <a:xfrm>
            <a:off x="0" y="1"/>
            <a:ext cx="12192000" cy="840508"/>
          </a:xfrm>
          <a:solidFill>
            <a:srgbClr val="22678D">
              <a:alpha val="50000"/>
            </a:srgbClr>
          </a:solidFill>
          <a:effectLst/>
        </p:spPr>
        <p:txBody>
          <a:bodyPr>
            <a:normAutofit/>
          </a:bodyPr>
          <a:lstStyle/>
          <a:p>
            <a:r>
              <a:rPr lang="en-US" sz="4000" b="1" dirty="0">
                <a:ln w="9525">
                  <a:solidFill>
                    <a:schemeClr val="tx1"/>
                  </a:solidFill>
                  <a:prstDash val="solid"/>
                </a:ln>
                <a:solidFill>
                  <a:schemeClr val="bg1"/>
                </a:solidFill>
                <a:effectLst>
                  <a:outerShdw blurRad="558800" dist="38100" dir="2700000" algn="tl" rotWithShape="0">
                    <a:schemeClr val="bg1">
                      <a:lumMod val="75000"/>
                    </a:schemeClr>
                  </a:outerShdw>
                </a:effectLst>
              </a:rPr>
              <a:t>Rule Amendments: 15A NCAC 07H .0309(b)</a:t>
            </a:r>
          </a:p>
        </p:txBody>
      </p:sp>
      <p:sp>
        <p:nvSpPr>
          <p:cNvPr id="5" name="Rectangle 4">
            <a:extLst>
              <a:ext uri="{FF2B5EF4-FFF2-40B4-BE49-F238E27FC236}">
                <a16:creationId xmlns:a16="http://schemas.microsoft.com/office/drawing/2014/main" id="{47D554E3-9C11-FCF9-2CE7-7E7122F10203}"/>
              </a:ext>
            </a:extLst>
          </p:cNvPr>
          <p:cNvSpPr/>
          <p:nvPr/>
        </p:nvSpPr>
        <p:spPr>
          <a:xfrm>
            <a:off x="-10137" y="6488662"/>
            <a:ext cx="12237960" cy="389879"/>
          </a:xfrm>
          <a:prstGeom prst="rect">
            <a:avLst/>
          </a:prstGeom>
          <a:solidFill>
            <a:srgbClr val="9B98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Image result for nc deq logo">
            <a:extLst>
              <a:ext uri="{FF2B5EF4-FFF2-40B4-BE49-F238E27FC236}">
                <a16:creationId xmlns:a16="http://schemas.microsoft.com/office/drawing/2014/main" id="{F3DEB8C4-BD55-DB6C-C917-033E23F332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35499" y="6533932"/>
            <a:ext cx="876895" cy="30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8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BD5C-D69F-6489-18EC-F29B1D1D46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AD4B57-6F9E-04B5-99D4-3CA35CF2D57E}"/>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artisticBlur/>
                    </a14:imgEffect>
                  </a14:imgLayer>
                </a14:imgProps>
              </a:ext>
            </a:extLst>
          </a:blip>
          <a:srcRect l="22650" t="19442" r="8650" b="37721"/>
          <a:stretch/>
        </p:blipFill>
        <p:spPr>
          <a:xfrm>
            <a:off x="0" y="0"/>
            <a:ext cx="12195534" cy="4087368"/>
          </a:xfrm>
          <a:prstGeom prst="rect">
            <a:avLst/>
          </a:prstGeom>
        </p:spPr>
      </p:pic>
      <p:sp>
        <p:nvSpPr>
          <p:cNvPr id="19" name="Title 18">
            <a:extLst>
              <a:ext uri="{FF2B5EF4-FFF2-40B4-BE49-F238E27FC236}">
                <a16:creationId xmlns:a16="http://schemas.microsoft.com/office/drawing/2014/main" id="{A3EFA296-1FD7-A5B5-32C5-FEE0358A9D92}"/>
              </a:ext>
            </a:extLst>
          </p:cNvPr>
          <p:cNvSpPr>
            <a:spLocks noGrp="1"/>
          </p:cNvSpPr>
          <p:nvPr>
            <p:ph type="title"/>
          </p:nvPr>
        </p:nvSpPr>
        <p:spPr>
          <a:xfrm>
            <a:off x="0" y="1"/>
            <a:ext cx="12192000" cy="840508"/>
          </a:xfrm>
          <a:solidFill>
            <a:srgbClr val="22678D">
              <a:alpha val="50000"/>
            </a:srgbClr>
          </a:solidFill>
          <a:effectLst/>
        </p:spPr>
        <p:txBody>
          <a:bodyPr>
            <a:normAutofit/>
          </a:bodyPr>
          <a:lstStyle/>
          <a:p>
            <a:r>
              <a:rPr lang="en-US" sz="4000" b="1" dirty="0">
                <a:ln w="9525">
                  <a:solidFill>
                    <a:schemeClr val="tx1"/>
                  </a:solidFill>
                  <a:prstDash val="solid"/>
                </a:ln>
                <a:solidFill>
                  <a:schemeClr val="bg1"/>
                </a:solidFill>
                <a:effectLst>
                  <a:outerShdw blurRad="558800" dist="38100" dir="2700000" algn="tl" rotWithShape="0">
                    <a:schemeClr val="bg1">
                      <a:lumMod val="75000"/>
                    </a:schemeClr>
                  </a:outerShdw>
                </a:effectLst>
              </a:rPr>
              <a:t>Rule Amendments: 15A NCAC 07H .0309(b)</a:t>
            </a:r>
          </a:p>
        </p:txBody>
      </p:sp>
      <p:sp>
        <p:nvSpPr>
          <p:cNvPr id="5" name="Rectangle 4">
            <a:extLst>
              <a:ext uri="{FF2B5EF4-FFF2-40B4-BE49-F238E27FC236}">
                <a16:creationId xmlns:a16="http://schemas.microsoft.com/office/drawing/2014/main" id="{732D83D5-3484-C90A-74AA-8814C296C10B}"/>
              </a:ext>
            </a:extLst>
          </p:cNvPr>
          <p:cNvSpPr/>
          <p:nvPr/>
        </p:nvSpPr>
        <p:spPr>
          <a:xfrm>
            <a:off x="-10137" y="6488662"/>
            <a:ext cx="12237960" cy="389879"/>
          </a:xfrm>
          <a:prstGeom prst="rect">
            <a:avLst/>
          </a:prstGeom>
          <a:solidFill>
            <a:srgbClr val="9B98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Image result for nc deq logo">
            <a:extLst>
              <a:ext uri="{FF2B5EF4-FFF2-40B4-BE49-F238E27FC236}">
                <a16:creationId xmlns:a16="http://schemas.microsoft.com/office/drawing/2014/main" id="{4F6ACFC4-07C5-1B9C-112A-80248D46F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5499" y="6533932"/>
            <a:ext cx="876895" cy="3012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3D374B-6C9C-F777-0BE3-A716EC8292B0}"/>
              </a:ext>
            </a:extLst>
          </p:cNvPr>
          <p:cNvPicPr>
            <a:picLocks noChangeAspect="1"/>
          </p:cNvPicPr>
          <p:nvPr/>
        </p:nvPicPr>
        <p:blipFill>
          <a:blip r:embed="rId6"/>
          <a:srcRect l="24510" t="35650" r="25077" b="13139"/>
          <a:stretch/>
        </p:blipFill>
        <p:spPr>
          <a:xfrm>
            <a:off x="3835495" y="1203663"/>
            <a:ext cx="8151231" cy="4450673"/>
          </a:xfrm>
          <a:prstGeom prst="rect">
            <a:avLst/>
          </a:prstGeom>
          <a:effectLst/>
        </p:spPr>
      </p:pic>
      <p:sp>
        <p:nvSpPr>
          <p:cNvPr id="7" name="Speech Bubble: Rectangle with Corners Rounded 6">
            <a:extLst>
              <a:ext uri="{FF2B5EF4-FFF2-40B4-BE49-F238E27FC236}">
                <a16:creationId xmlns:a16="http://schemas.microsoft.com/office/drawing/2014/main" id="{90D75BBC-88D0-49F5-FFBE-F0DAD36C2A89}"/>
              </a:ext>
            </a:extLst>
          </p:cNvPr>
          <p:cNvSpPr/>
          <p:nvPr/>
        </p:nvSpPr>
        <p:spPr>
          <a:xfrm>
            <a:off x="840508" y="1674835"/>
            <a:ext cx="2552549" cy="1237672"/>
          </a:xfrm>
          <a:prstGeom prst="wedgeRoundRectCallout">
            <a:avLst>
              <a:gd name="adj1" fmla="val 70284"/>
              <a:gd name="adj2" fmla="val -18128"/>
              <a:gd name="adj3" fmla="val 16667"/>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solidFill>
                  <a:srgbClr val="FFFF00"/>
                </a:solidFill>
              </a:rPr>
              <a:t>Remove </a:t>
            </a:r>
          </a:p>
          <a:p>
            <a:pPr algn="ctr"/>
            <a:r>
              <a:rPr lang="en-US" sz="2400" b="1" dirty="0">
                <a:solidFill>
                  <a:srgbClr val="FFFF00"/>
                </a:solidFill>
              </a:rPr>
              <a:t>June 1, 1979 </a:t>
            </a:r>
            <a:r>
              <a:rPr lang="en-US" sz="2400" dirty="0">
                <a:solidFill>
                  <a:srgbClr val="FFFF00"/>
                </a:solidFill>
              </a:rPr>
              <a:t>condition in (b)</a:t>
            </a:r>
          </a:p>
        </p:txBody>
      </p:sp>
      <p:sp>
        <p:nvSpPr>
          <p:cNvPr id="8" name="Speech Bubble: Rectangle with Corners Rounded 7">
            <a:extLst>
              <a:ext uri="{FF2B5EF4-FFF2-40B4-BE49-F238E27FC236}">
                <a16:creationId xmlns:a16="http://schemas.microsoft.com/office/drawing/2014/main" id="{EF593D96-37B0-DF25-3D4D-F8738A644740}"/>
              </a:ext>
            </a:extLst>
          </p:cNvPr>
          <p:cNvSpPr/>
          <p:nvPr/>
        </p:nvSpPr>
        <p:spPr>
          <a:xfrm>
            <a:off x="840508" y="4087368"/>
            <a:ext cx="2963392" cy="1275706"/>
          </a:xfrm>
          <a:prstGeom prst="wedgeRoundRectCallout">
            <a:avLst>
              <a:gd name="adj1" fmla="val 94005"/>
              <a:gd name="adj2" fmla="val 21064"/>
              <a:gd name="adj3" fmla="val 16667"/>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solidFill>
                  <a:srgbClr val="FFFF00"/>
                </a:solidFill>
              </a:rPr>
              <a:t>Remove 1,000 </a:t>
            </a:r>
            <a:r>
              <a:rPr lang="en-US" sz="2400" dirty="0" err="1">
                <a:solidFill>
                  <a:srgbClr val="FFFF00"/>
                </a:solidFill>
              </a:rPr>
              <a:t>sqft</a:t>
            </a:r>
            <a:r>
              <a:rPr lang="en-US" sz="2400" dirty="0">
                <a:solidFill>
                  <a:srgbClr val="FFFF00"/>
                </a:solidFill>
              </a:rPr>
              <a:t> footprint condition in (b)(4)(B)</a:t>
            </a:r>
          </a:p>
        </p:txBody>
      </p:sp>
    </p:spTree>
    <p:extLst>
      <p:ext uri="{BB962C8B-B14F-4D97-AF65-F5344CB8AC3E}">
        <p14:creationId xmlns:p14="http://schemas.microsoft.com/office/powerpoint/2010/main" val="237491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4BEA0-E777-17BD-720A-52C15782B0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BE29A6-083A-2892-B306-ABF1D7DBBBD5}"/>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artisticBlur/>
                    </a14:imgEffect>
                  </a14:imgLayer>
                </a14:imgProps>
              </a:ext>
            </a:extLst>
          </a:blip>
          <a:srcRect l="22650" t="19442" r="8650" b="37721"/>
          <a:stretch/>
        </p:blipFill>
        <p:spPr>
          <a:xfrm>
            <a:off x="0" y="0"/>
            <a:ext cx="12195534" cy="4087368"/>
          </a:xfrm>
          <a:prstGeom prst="rect">
            <a:avLst/>
          </a:prstGeom>
        </p:spPr>
      </p:pic>
      <p:sp>
        <p:nvSpPr>
          <p:cNvPr id="19" name="Title 18">
            <a:extLst>
              <a:ext uri="{FF2B5EF4-FFF2-40B4-BE49-F238E27FC236}">
                <a16:creationId xmlns:a16="http://schemas.microsoft.com/office/drawing/2014/main" id="{3C4F6DC1-5E45-6F5B-C481-996A0DDA34D5}"/>
              </a:ext>
            </a:extLst>
          </p:cNvPr>
          <p:cNvSpPr>
            <a:spLocks noGrp="1"/>
          </p:cNvSpPr>
          <p:nvPr>
            <p:ph type="title"/>
          </p:nvPr>
        </p:nvSpPr>
        <p:spPr>
          <a:xfrm>
            <a:off x="0" y="1"/>
            <a:ext cx="12192000" cy="840508"/>
          </a:xfrm>
          <a:solidFill>
            <a:srgbClr val="22678D">
              <a:alpha val="50000"/>
            </a:srgbClr>
          </a:solidFill>
          <a:effectLst/>
        </p:spPr>
        <p:txBody>
          <a:bodyPr>
            <a:normAutofit/>
          </a:bodyPr>
          <a:lstStyle/>
          <a:p>
            <a:r>
              <a:rPr lang="en-US" sz="4000" b="1" dirty="0">
                <a:ln w="9525">
                  <a:solidFill>
                    <a:schemeClr val="tx1"/>
                  </a:solidFill>
                  <a:prstDash val="solid"/>
                </a:ln>
                <a:solidFill>
                  <a:schemeClr val="bg1"/>
                </a:solidFill>
                <a:effectLst>
                  <a:outerShdw blurRad="558800" dist="38100" dir="2700000" algn="tl" rotWithShape="0">
                    <a:schemeClr val="bg1">
                      <a:lumMod val="75000"/>
                    </a:schemeClr>
                  </a:outerShdw>
                </a:effectLst>
              </a:rPr>
              <a:t>Rule Amendments: 15A NCAC 07H .0309(b)</a:t>
            </a:r>
          </a:p>
        </p:txBody>
      </p:sp>
      <p:sp>
        <p:nvSpPr>
          <p:cNvPr id="5" name="Rectangle 4">
            <a:extLst>
              <a:ext uri="{FF2B5EF4-FFF2-40B4-BE49-F238E27FC236}">
                <a16:creationId xmlns:a16="http://schemas.microsoft.com/office/drawing/2014/main" id="{DD1EFC46-B795-064F-9563-9D610CEA31F0}"/>
              </a:ext>
            </a:extLst>
          </p:cNvPr>
          <p:cNvSpPr/>
          <p:nvPr/>
        </p:nvSpPr>
        <p:spPr>
          <a:xfrm>
            <a:off x="-10137" y="6488662"/>
            <a:ext cx="12237960" cy="389879"/>
          </a:xfrm>
          <a:prstGeom prst="rect">
            <a:avLst/>
          </a:prstGeom>
          <a:solidFill>
            <a:srgbClr val="9B98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Image result for nc deq logo">
            <a:extLst>
              <a:ext uri="{FF2B5EF4-FFF2-40B4-BE49-F238E27FC236}">
                <a16:creationId xmlns:a16="http://schemas.microsoft.com/office/drawing/2014/main" id="{51554B9D-D538-DF90-6AE8-9B3957B5FF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5499" y="6533932"/>
            <a:ext cx="876895" cy="301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D21F6AE2-CC10-45A1-6B17-F55AFFD1D16F}"/>
              </a:ext>
            </a:extLst>
          </p:cNvPr>
          <p:cNvGraphicFramePr/>
          <p:nvPr>
            <p:extLst>
              <p:ext uri="{D42A27DB-BD31-4B8C-83A1-F6EECF244321}">
                <p14:modId xmlns:p14="http://schemas.microsoft.com/office/powerpoint/2010/main" val="2774925771"/>
              </p:ext>
            </p:extLst>
          </p:nvPr>
        </p:nvGraphicFramePr>
        <p:xfrm>
          <a:off x="415636" y="1109340"/>
          <a:ext cx="11696758" cy="55742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26792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439</TotalTime>
  <Words>546</Words>
  <Application>Microsoft Office PowerPoint</Application>
  <PresentationFormat>Widescreen</PresentationFormat>
  <Paragraphs>53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Times New Roman</vt:lpstr>
      <vt:lpstr>Office Theme</vt:lpstr>
      <vt:lpstr>PowerPoint Presentation</vt:lpstr>
      <vt:lpstr>Rule Amendments: 15A NCAC 07H .0309(b)</vt:lpstr>
      <vt:lpstr>Rule Amendments: 15A NCAC 07H .0309(b)</vt:lpstr>
      <vt:lpstr>Rule Amendments: 15A NCAC 07H .0309(b)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Richardson, Ken</dc:creator>
  <cp:lastModifiedBy>Richardson, Ken</cp:lastModifiedBy>
  <cp:revision>1</cp:revision>
  <dcterms:created xsi:type="dcterms:W3CDTF">2025-02-20T18:59:08Z</dcterms:created>
  <dcterms:modified xsi:type="dcterms:W3CDTF">2025-02-21T17:25:39Z</dcterms:modified>
</cp:coreProperties>
</file>