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61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763483-2FC0-40A8-9353-B2EDFAF48C84}" v="194" dt="2019-11-13T18:15:45.9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amer, Renee P" userId="S::renee.kramer@ncdenr.gov::367af1aa-334e-434a-909e-3cedc379a080" providerId="AD" clId="Web-{402769F6-B854-4543-883A-6EF9C73F7DC4}"/>
    <pc:docChg chg="modSld">
      <pc:chgData name="Kramer, Renee P" userId="S::renee.kramer@ncdenr.gov::367af1aa-334e-434a-909e-3cedc379a080" providerId="AD" clId="Web-{402769F6-B854-4543-883A-6EF9C73F7DC4}" dt="2019-09-11T13:45:25.399" v="8" actId="20577"/>
      <pc:docMkLst>
        <pc:docMk/>
      </pc:docMkLst>
      <pc:sldChg chg="modSp">
        <pc:chgData name="Kramer, Renee P" userId="S::renee.kramer@ncdenr.gov::367af1aa-334e-434a-909e-3cedc379a080" providerId="AD" clId="Web-{402769F6-B854-4543-883A-6EF9C73F7DC4}" dt="2019-09-11T13:44:39.633" v="2" actId="20577"/>
        <pc:sldMkLst>
          <pc:docMk/>
          <pc:sldMk cId="3542552131" sldId="257"/>
        </pc:sldMkLst>
        <pc:spChg chg="mod">
          <ac:chgData name="Kramer, Renee P" userId="S::renee.kramer@ncdenr.gov::367af1aa-334e-434a-909e-3cedc379a080" providerId="AD" clId="Web-{402769F6-B854-4543-883A-6EF9C73F7DC4}" dt="2019-09-11T13:44:39.633" v="2" actId="20577"/>
          <ac:spMkLst>
            <pc:docMk/>
            <pc:sldMk cId="3542552131" sldId="257"/>
            <ac:spMk id="3" creationId="{E54D10B0-4A34-4654-A6D9-441FF49501D3}"/>
          </ac:spMkLst>
        </pc:spChg>
      </pc:sldChg>
      <pc:sldChg chg="modSp">
        <pc:chgData name="Kramer, Renee P" userId="S::renee.kramer@ncdenr.gov::367af1aa-334e-434a-909e-3cedc379a080" providerId="AD" clId="Web-{402769F6-B854-4543-883A-6EF9C73F7DC4}" dt="2019-09-11T13:45:25.384" v="7" actId="20577"/>
        <pc:sldMkLst>
          <pc:docMk/>
          <pc:sldMk cId="724139030" sldId="258"/>
        </pc:sldMkLst>
        <pc:spChg chg="mod">
          <ac:chgData name="Kramer, Renee P" userId="S::renee.kramer@ncdenr.gov::367af1aa-334e-434a-909e-3cedc379a080" providerId="AD" clId="Web-{402769F6-B854-4543-883A-6EF9C73F7DC4}" dt="2019-09-11T13:45:25.384" v="7" actId="20577"/>
          <ac:spMkLst>
            <pc:docMk/>
            <pc:sldMk cId="724139030" sldId="258"/>
            <ac:spMk id="3" creationId="{162E3E68-1406-40A3-8932-029D9E5F78B4}"/>
          </ac:spMkLst>
        </pc:spChg>
      </pc:sldChg>
    </pc:docChg>
  </pc:docChgLst>
  <pc:docChgLst>
    <pc:chgData name="Kramer, Renee P" userId="S::renee.kramer@ncdenr.gov::367af1aa-334e-434a-909e-3cedc379a080" providerId="AD" clId="Web-{CC763483-2FC0-40A8-9353-B2EDFAF48C84}"/>
    <pc:docChg chg="delSld modSld sldOrd">
      <pc:chgData name="Kramer, Renee P" userId="S::renee.kramer@ncdenr.gov::367af1aa-334e-434a-909e-3cedc379a080" providerId="AD" clId="Web-{CC763483-2FC0-40A8-9353-B2EDFAF48C84}" dt="2019-11-13T18:15:45.937" v="192" actId="20577"/>
      <pc:docMkLst>
        <pc:docMk/>
      </pc:docMkLst>
      <pc:sldChg chg="modSp">
        <pc:chgData name="Kramer, Renee P" userId="S::renee.kramer@ncdenr.gov::367af1aa-334e-434a-909e-3cedc379a080" providerId="AD" clId="Web-{CC763483-2FC0-40A8-9353-B2EDFAF48C84}" dt="2019-11-13T18:08:29.653" v="13" actId="20577"/>
        <pc:sldMkLst>
          <pc:docMk/>
          <pc:sldMk cId="109857222" sldId="256"/>
        </pc:sldMkLst>
        <pc:spChg chg="mod">
          <ac:chgData name="Kramer, Renee P" userId="S::renee.kramer@ncdenr.gov::367af1aa-334e-434a-909e-3cedc379a080" providerId="AD" clId="Web-{CC763483-2FC0-40A8-9353-B2EDFAF48C84}" dt="2019-11-13T18:08:29.653" v="13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">
        <pc:chgData name="Kramer, Renee P" userId="S::renee.kramer@ncdenr.gov::367af1aa-334e-434a-909e-3cedc379a080" providerId="AD" clId="Web-{CC763483-2FC0-40A8-9353-B2EDFAF48C84}" dt="2019-11-13T18:15:45.921" v="191" actId="20577"/>
        <pc:sldMkLst>
          <pc:docMk/>
          <pc:sldMk cId="724139030" sldId="258"/>
        </pc:sldMkLst>
        <pc:spChg chg="mod">
          <ac:chgData name="Kramer, Renee P" userId="S::renee.kramer@ncdenr.gov::367af1aa-334e-434a-909e-3cedc379a080" providerId="AD" clId="Web-{CC763483-2FC0-40A8-9353-B2EDFAF48C84}" dt="2019-11-13T18:15:45.921" v="191" actId="20577"/>
          <ac:spMkLst>
            <pc:docMk/>
            <pc:sldMk cId="724139030" sldId="258"/>
            <ac:spMk id="3" creationId="{162E3E68-1406-40A3-8932-029D9E5F78B4}"/>
          </ac:spMkLst>
        </pc:spChg>
      </pc:sldChg>
      <pc:sldChg chg="ord">
        <pc:chgData name="Kramer, Renee P" userId="S::renee.kramer@ncdenr.gov::367af1aa-334e-434a-909e-3cedc379a080" providerId="AD" clId="Web-{CC763483-2FC0-40A8-9353-B2EDFAF48C84}" dt="2019-11-13T18:08:41.341" v="16"/>
        <pc:sldMkLst>
          <pc:docMk/>
          <pc:sldMk cId="1181874043" sldId="261"/>
        </pc:sldMkLst>
      </pc:sldChg>
      <pc:sldChg chg="del">
        <pc:chgData name="Kramer, Renee P" userId="S::renee.kramer@ncdenr.gov::367af1aa-334e-434a-909e-3cedc379a080" providerId="AD" clId="Web-{CC763483-2FC0-40A8-9353-B2EDFAF48C84}" dt="2019-11-13T18:08:18.247" v="0"/>
        <pc:sldMkLst>
          <pc:docMk/>
          <pc:sldMk cId="2038149461" sldId="262"/>
        </pc:sldMkLst>
      </pc:sldChg>
    </pc:docChg>
  </pc:docChgLst>
  <pc:docChgLst>
    <pc:chgData name="Cardwell, Julia M" userId="S::julia.cardwell@ncdenr.gov::15f47dc6-302d-4d62-b744-6914e482e6bb" providerId="AD" clId="Web-{EC4C3ADF-B5EA-4FBE-9B99-3F5C595DA2FF}"/>
    <pc:docChg chg="addSld modSld">
      <pc:chgData name="Cardwell, Julia M" userId="S::julia.cardwell@ncdenr.gov::15f47dc6-302d-4d62-b744-6914e482e6bb" providerId="AD" clId="Web-{EC4C3ADF-B5EA-4FBE-9B99-3F5C595DA2FF}" dt="2019-09-10T12:00:48.640" v="596" actId="20577"/>
      <pc:docMkLst>
        <pc:docMk/>
      </pc:docMkLst>
      <pc:sldChg chg="addSp delSp modSp">
        <pc:chgData name="Cardwell, Julia M" userId="S::julia.cardwell@ncdenr.gov::15f47dc6-302d-4d62-b744-6914e482e6bb" providerId="AD" clId="Web-{EC4C3ADF-B5EA-4FBE-9B99-3F5C595DA2FF}" dt="2019-09-10T12:00:46.922" v="594" actId="20577"/>
        <pc:sldMkLst>
          <pc:docMk/>
          <pc:sldMk cId="109857222" sldId="256"/>
        </pc:sldMkLst>
        <pc:spChg chg="del">
          <ac:chgData name="Cardwell, Julia M" userId="S::julia.cardwell@ncdenr.gov::15f47dc6-302d-4d62-b744-6914e482e6bb" providerId="AD" clId="Web-{EC4C3ADF-B5EA-4FBE-9B99-3F5C595DA2FF}" dt="2019-09-10T11:32:05.625" v="0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Cardwell, Julia M" userId="S::julia.cardwell@ncdenr.gov::15f47dc6-302d-4d62-b744-6914e482e6bb" providerId="AD" clId="Web-{EC4C3ADF-B5EA-4FBE-9B99-3F5C595DA2FF}" dt="2019-09-10T12:00:46.922" v="594" actId="20577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Cardwell, Julia M" userId="S::julia.cardwell@ncdenr.gov::15f47dc6-302d-4d62-b744-6914e482e6bb" providerId="AD" clId="Web-{EC4C3ADF-B5EA-4FBE-9B99-3F5C595DA2FF}" dt="2019-09-10T11:40:26.270" v="168" actId="1076"/>
          <ac:picMkLst>
            <pc:docMk/>
            <pc:sldMk cId="109857222" sldId="256"/>
            <ac:picMk id="4" creationId="{2661CFB4-9B91-4DF6-A370-08D3F7D5D575}"/>
          </ac:picMkLst>
        </pc:picChg>
      </pc:sldChg>
      <pc:sldChg chg="modSp new">
        <pc:chgData name="Cardwell, Julia M" userId="S::julia.cardwell@ncdenr.gov::15f47dc6-302d-4d62-b744-6914e482e6bb" providerId="AD" clId="Web-{EC4C3ADF-B5EA-4FBE-9B99-3F5C595DA2FF}" dt="2019-09-10T11:54:55.356" v="461" actId="20577"/>
        <pc:sldMkLst>
          <pc:docMk/>
          <pc:sldMk cId="3542552131" sldId="257"/>
        </pc:sldMkLst>
        <pc:spChg chg="mod">
          <ac:chgData name="Cardwell, Julia M" userId="S::julia.cardwell@ncdenr.gov::15f47dc6-302d-4d62-b744-6914e482e6bb" providerId="AD" clId="Web-{EC4C3ADF-B5EA-4FBE-9B99-3F5C595DA2FF}" dt="2019-09-10T11:33:29.204" v="43" actId="20577"/>
          <ac:spMkLst>
            <pc:docMk/>
            <pc:sldMk cId="3542552131" sldId="257"/>
            <ac:spMk id="2" creationId="{2646FBFD-42C2-41BF-9A7B-DDF5B2CB41AA}"/>
          </ac:spMkLst>
        </pc:spChg>
        <pc:spChg chg="mod">
          <ac:chgData name="Cardwell, Julia M" userId="S::julia.cardwell@ncdenr.gov::15f47dc6-302d-4d62-b744-6914e482e6bb" providerId="AD" clId="Web-{EC4C3ADF-B5EA-4FBE-9B99-3F5C595DA2FF}" dt="2019-09-10T11:54:55.356" v="461" actId="20577"/>
          <ac:spMkLst>
            <pc:docMk/>
            <pc:sldMk cId="3542552131" sldId="257"/>
            <ac:spMk id="3" creationId="{E54D10B0-4A34-4654-A6D9-441FF49501D3}"/>
          </ac:spMkLst>
        </pc:spChg>
      </pc:sldChg>
      <pc:sldChg chg="modSp new">
        <pc:chgData name="Cardwell, Julia M" userId="S::julia.cardwell@ncdenr.gov::15f47dc6-302d-4d62-b744-6914e482e6bb" providerId="AD" clId="Web-{EC4C3ADF-B5EA-4FBE-9B99-3F5C595DA2FF}" dt="2019-09-10T12:00:28.625" v="591" actId="20577"/>
        <pc:sldMkLst>
          <pc:docMk/>
          <pc:sldMk cId="724139030" sldId="258"/>
        </pc:sldMkLst>
        <pc:spChg chg="mod">
          <ac:chgData name="Cardwell, Julia M" userId="S::julia.cardwell@ncdenr.gov::15f47dc6-302d-4d62-b744-6914e482e6bb" providerId="AD" clId="Web-{EC4C3ADF-B5EA-4FBE-9B99-3F5C595DA2FF}" dt="2019-09-10T11:52:41.058" v="423" actId="1076"/>
          <ac:spMkLst>
            <pc:docMk/>
            <pc:sldMk cId="724139030" sldId="258"/>
            <ac:spMk id="2" creationId="{423767B6-CD2D-4CB7-A222-26C8DEF236AE}"/>
          </ac:spMkLst>
        </pc:spChg>
        <pc:spChg chg="mod">
          <ac:chgData name="Cardwell, Julia M" userId="S::julia.cardwell@ncdenr.gov::15f47dc6-302d-4d62-b744-6914e482e6bb" providerId="AD" clId="Web-{EC4C3ADF-B5EA-4FBE-9B99-3F5C595DA2FF}" dt="2019-09-10T12:00:28.625" v="591" actId="20577"/>
          <ac:spMkLst>
            <pc:docMk/>
            <pc:sldMk cId="724139030" sldId="258"/>
            <ac:spMk id="3" creationId="{162E3E68-1406-40A3-8932-029D9E5F78B4}"/>
          </ac:spMkLst>
        </pc:spChg>
      </pc:sldChg>
      <pc:sldChg chg="modSp new">
        <pc:chgData name="Cardwell, Julia M" userId="S::julia.cardwell@ncdenr.gov::15f47dc6-302d-4d62-b744-6914e482e6bb" providerId="AD" clId="Web-{EC4C3ADF-B5EA-4FBE-9B99-3F5C595DA2FF}" dt="2019-09-10T11:53:58.340" v="435" actId="20577"/>
        <pc:sldMkLst>
          <pc:docMk/>
          <pc:sldMk cId="4103397573" sldId="259"/>
        </pc:sldMkLst>
        <pc:spChg chg="mod">
          <ac:chgData name="Cardwell, Julia M" userId="S::julia.cardwell@ncdenr.gov::15f47dc6-302d-4d62-b744-6914e482e6bb" providerId="AD" clId="Web-{EC4C3ADF-B5EA-4FBE-9B99-3F5C595DA2FF}" dt="2019-09-10T11:51:57.792" v="408" actId="20577"/>
          <ac:spMkLst>
            <pc:docMk/>
            <pc:sldMk cId="4103397573" sldId="259"/>
            <ac:spMk id="2" creationId="{3C6100A5-CE4B-4E03-8C16-4D9E9D7095F4}"/>
          </ac:spMkLst>
        </pc:spChg>
        <pc:spChg chg="mod">
          <ac:chgData name="Cardwell, Julia M" userId="S::julia.cardwell@ncdenr.gov::15f47dc6-302d-4d62-b744-6914e482e6bb" providerId="AD" clId="Web-{EC4C3ADF-B5EA-4FBE-9B99-3F5C595DA2FF}" dt="2019-09-10T11:53:58.340" v="435" actId="20577"/>
          <ac:spMkLst>
            <pc:docMk/>
            <pc:sldMk cId="4103397573" sldId="259"/>
            <ac:spMk id="3" creationId="{6F2170BB-C94B-4B28-A3E8-C09CCE69BDB3}"/>
          </ac:spMkLst>
        </pc:spChg>
      </pc:sldChg>
      <pc:sldChg chg="modSp new">
        <pc:chgData name="Cardwell, Julia M" userId="S::julia.cardwell@ncdenr.gov::15f47dc6-302d-4d62-b744-6914e482e6bb" providerId="AD" clId="Web-{EC4C3ADF-B5EA-4FBE-9B99-3F5C595DA2FF}" dt="2019-09-10T11:59:22.655" v="570" actId="20577"/>
        <pc:sldMkLst>
          <pc:docMk/>
          <pc:sldMk cId="133157344" sldId="260"/>
        </pc:sldMkLst>
        <pc:spChg chg="mod">
          <ac:chgData name="Cardwell, Julia M" userId="S::julia.cardwell@ncdenr.gov::15f47dc6-302d-4d62-b744-6914e482e6bb" providerId="AD" clId="Web-{EC4C3ADF-B5EA-4FBE-9B99-3F5C595DA2FF}" dt="2019-09-10T11:55:50.591" v="480" actId="20577"/>
          <ac:spMkLst>
            <pc:docMk/>
            <pc:sldMk cId="133157344" sldId="260"/>
            <ac:spMk id="2" creationId="{87B26396-3CC1-4F3A-8D59-137EFE4E3C48}"/>
          </ac:spMkLst>
        </pc:spChg>
        <pc:spChg chg="mod">
          <ac:chgData name="Cardwell, Julia M" userId="S::julia.cardwell@ncdenr.gov::15f47dc6-302d-4d62-b744-6914e482e6bb" providerId="AD" clId="Web-{EC4C3ADF-B5EA-4FBE-9B99-3F5C595DA2FF}" dt="2019-09-10T11:59:22.655" v="570" actId="20577"/>
          <ac:spMkLst>
            <pc:docMk/>
            <pc:sldMk cId="133157344" sldId="260"/>
            <ac:spMk id="3" creationId="{CAD74DF0-9379-4E9F-828B-01A6C4C628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6358" y="414794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000" dirty="0">
                <a:cs typeface="Calibri"/>
              </a:rPr>
              <a:t>NCDEQ’s Environmental Justice and Equity Advisory Board</a:t>
            </a:r>
          </a:p>
          <a:p>
            <a:r>
              <a:rPr lang="en-US" sz="3000" dirty="0">
                <a:cs typeface="Calibri"/>
              </a:rPr>
              <a:t>Official Action Overview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661CFB4-9B91-4DF6-A370-08D3F7D5D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6991" y="1219574"/>
            <a:ext cx="2743200" cy="2505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6FBFD-42C2-41BF-9A7B-DDF5B2CB4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Types of Official Action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D10B0-4A34-4654-A6D9-441FF4950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cs typeface="Calibri"/>
              </a:rPr>
              <a:t>Approval of past meeting minutes</a:t>
            </a:r>
          </a:p>
          <a:p>
            <a:r>
              <a:rPr lang="en-US" dirty="0">
                <a:cs typeface="Calibri"/>
              </a:rPr>
              <a:t>Additions to the agenda</a:t>
            </a:r>
          </a:p>
          <a:p>
            <a:r>
              <a:rPr lang="en-US" dirty="0">
                <a:cs typeface="Calibri"/>
              </a:rPr>
              <a:t>Advice to the </a:t>
            </a:r>
            <a:r>
              <a:rPr lang="en-US" dirty="0" smtClean="0">
                <a:cs typeface="Calibri"/>
              </a:rPr>
              <a:t>Secretary </a:t>
            </a:r>
            <a:r>
              <a:rPr lang="en-US">
                <a:cs typeface="Calibri"/>
              </a:rPr>
              <a:t>of </a:t>
            </a:r>
            <a:r>
              <a:rPr lang="en-US" smtClean="0">
                <a:cs typeface="Calibri"/>
              </a:rPr>
              <a:t>DEQ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Creation of new subcommittees or dissolution of existing committees.</a:t>
            </a:r>
          </a:p>
          <a:p>
            <a:r>
              <a:rPr lang="en-US" dirty="0">
                <a:cs typeface="Calibri"/>
              </a:rPr>
              <a:t>Other</a:t>
            </a:r>
          </a:p>
          <a:p>
            <a:endParaRPr lang="en-US" b="1" dirty="0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Official Board actions must be motioned by and voted on by the Board and receive a majority consensus.</a:t>
            </a:r>
          </a:p>
          <a:p>
            <a:r>
              <a:rPr lang="en-US" b="1" dirty="0">
                <a:ea typeface="+mn-lt"/>
                <a:cs typeface="+mn-lt"/>
              </a:rPr>
              <a:t>All Official actions will be reviewed by the DEQ Secretary within 5 business days of receipt.  It is in the Secretary’s discretion regarding what action, if any, will be taken.</a:t>
            </a:r>
            <a:endParaRPr lang="en-U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2552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6FBFD-42C2-41BF-9A7B-DDF5B2CB4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Addition’s to the 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D10B0-4A34-4654-A6D9-441FF4950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Members to submit to Chair, Vice-Chair and DEQ staff one month in advance of the meeting</a:t>
            </a:r>
          </a:p>
          <a:p>
            <a:r>
              <a:rPr lang="en-US" dirty="0">
                <a:cs typeface="Calibri"/>
              </a:rPr>
              <a:t>Late breakers (items that were unknown one month in advance) must be submitted at least 48 hours before the meeting. </a:t>
            </a:r>
          </a:p>
          <a:p>
            <a:r>
              <a:rPr lang="en-US" b="1" dirty="0">
                <a:ea typeface="+mn-lt"/>
                <a:cs typeface="+mn-lt"/>
              </a:rPr>
              <a:t>Addition requests will be decided by the Chair and Vice-Chair</a:t>
            </a:r>
          </a:p>
          <a:p>
            <a:endParaRPr lang="en-U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1874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767B6-CD2D-4CB7-A222-26C8DEF23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439" y="342379"/>
            <a:ext cx="10515600" cy="1325563"/>
          </a:xfrm>
        </p:spPr>
        <p:txBody>
          <a:bodyPr/>
          <a:lstStyle/>
          <a:p>
            <a:r>
              <a:rPr lang="en-US" dirty="0">
                <a:cs typeface="Calibri Light"/>
              </a:rPr>
              <a:t>Process for Preparing Advice to the Secretary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E3E68-1406-40A3-8932-029D9E5F7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4042"/>
            <a:ext cx="10515600" cy="489724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algn="just">
              <a:buNone/>
            </a:pPr>
            <a:endParaRPr lang="en-US" dirty="0"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en-US" dirty="0">
                <a:ea typeface="+mn-lt"/>
                <a:cs typeface="+mn-lt"/>
              </a:rPr>
              <a:t>1) Subcommittee Chairs will provide the Chair and Vice-Chair any documents voted on and approved by majority consensus of the subcommittee.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>
                <a:ea typeface="+mn-lt"/>
                <a:cs typeface="+mn-lt"/>
              </a:rPr>
              <a:t>2) The Officers can share the proposed advice documents with DEQ staff for expertise on specific topics.</a:t>
            </a:r>
          </a:p>
          <a:p>
            <a:pPr algn="just"/>
            <a:endParaRPr lang="en-US" dirty="0"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en-US" dirty="0">
                <a:ea typeface="+mn-lt"/>
                <a:cs typeface="+mn-lt"/>
              </a:rPr>
              <a:t>3) The full Advisory Board will review, evaluate, and comment on any proposed advice. Advice must be voted on by the Board at an official meeting where a Quorum is present. </a:t>
            </a:r>
          </a:p>
          <a:p>
            <a:pPr marL="0" indent="0" algn="just">
              <a:buNone/>
            </a:pPr>
            <a:endParaRPr lang="en-US" dirty="0"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en-US" b="1" dirty="0">
                <a:cs typeface="Calibri"/>
              </a:rPr>
              <a:t>Official advice may be made in any format (written reports, formal letters, electronic media, etc.) deemed appropriate by the Board, as approved by majority consensus.</a:t>
            </a:r>
            <a:r>
              <a:rPr lang="en-US" dirty="0">
                <a:cs typeface="Calibri"/>
              </a:rPr>
              <a:t> </a:t>
            </a:r>
            <a:endParaRPr lang="en-US" dirty="0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4139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100A5-CE4B-4E03-8C16-4D9E9D709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Dissenting or Minority Reports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170BB-C94B-4B28-A3E8-C09CCE69B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 member or group of Board members may submit a dissenting or minority report of the member or member’s position as it differs from the advice statement approved by the Board majority.</a:t>
            </a:r>
            <a:endParaRPr lang="en-US" dirty="0"/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 All dissenting or minority reports shall be read into the record by a sponsoring Board member, recorded, and included, in full, in the meeting minutes.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3397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26396-3CC1-4F3A-8D59-137EFE4E3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Need for Additional Information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74DF0-9379-4E9F-828B-01A6C4C62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If the Board or a Subcommittee drafting the action item needs additional information, officers of the Board or Subcommittee chairs may request a presentation on the issue from DEQ.  </a:t>
            </a:r>
            <a:endParaRPr lang="en-US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DEQ may provide information at times between meetings depending on the timeframe or urgency of the issue.</a:t>
            </a:r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  <a:p>
            <a:r>
              <a:rPr lang="en-US" dirty="0">
                <a:ea typeface="+mn-lt"/>
                <a:cs typeface="+mn-lt"/>
              </a:rPr>
              <a:t> Information may be provided by DEQ in-person or online.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157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00BA5B76CFCB488B91D0C69E2F0C07" ma:contentTypeVersion="13" ma:contentTypeDescription="Create a new document." ma:contentTypeScope="" ma:versionID="ac84f627e8b41cda28ace5825c905c3e">
  <xsd:schema xmlns:xsd="http://www.w3.org/2001/XMLSchema" xmlns:xs="http://www.w3.org/2001/XMLSchema" xmlns:p="http://schemas.microsoft.com/office/2006/metadata/properties" xmlns:ns1="http://schemas.microsoft.com/sharepoint/v3" xmlns:ns2="bcdbe9b4-4b5b-4749-8577-36bb95a1d8ef" xmlns:ns3="97c26e27-a340-4306-98a7-c36055956ab5" targetNamespace="http://schemas.microsoft.com/office/2006/metadata/properties" ma:root="true" ma:fieldsID="27b6488f2c867a8f871c3bd897eb64f9" ns1:_="" ns2:_="" ns3:_="">
    <xsd:import namespace="http://schemas.microsoft.com/sharepoint/v3"/>
    <xsd:import namespace="bcdbe9b4-4b5b-4749-8577-36bb95a1d8ef"/>
    <xsd:import namespace="97c26e27-a340-4306-98a7-c36055956a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be9b4-4b5b-4749-8577-36bb95a1d8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26e27-a340-4306-98a7-c36055956ab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387C43-91D1-4672-8CF0-10CE456645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cdbe9b4-4b5b-4749-8577-36bb95a1d8ef"/>
    <ds:schemaRef ds:uri="97c26e27-a340-4306-98a7-c36055956a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208CA1-9C07-445E-BC0F-BDB60A4364AA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7c26e27-a340-4306-98a7-c36055956ab5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bcdbe9b4-4b5b-4749-8577-36bb95a1d8e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66976FA-AE49-40F8-813D-44B24E8C0B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218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Types of Official Action</vt:lpstr>
      <vt:lpstr>Addition’s to the Agenda</vt:lpstr>
      <vt:lpstr>Process for Preparing Advice to the Secretary</vt:lpstr>
      <vt:lpstr>Dissenting or Minority Reports</vt:lpstr>
      <vt:lpstr>Need for Additional Information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Kramer, Renee P</dc:creator>
  <cp:lastModifiedBy>Kramer, Renee P</cp:lastModifiedBy>
  <cp:revision>9</cp:revision>
  <dcterms:created xsi:type="dcterms:W3CDTF">2013-07-15T20:26:40Z</dcterms:created>
  <dcterms:modified xsi:type="dcterms:W3CDTF">2019-11-19T22:18:25Z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0x0101009500BA5B76CFCB488B91D0C69E2F0C07</vt:lpwstr>
  </property>
</Properties>
</file>