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4" r:id="rId4"/>
  </p:sldMasterIdLst>
  <p:notesMasterIdLst>
    <p:notesMasterId r:id="rId18"/>
  </p:notesMasterIdLst>
  <p:sldIdLst>
    <p:sldId id="256" r:id="rId5"/>
    <p:sldId id="304" r:id="rId6"/>
    <p:sldId id="303" r:id="rId7"/>
    <p:sldId id="283" r:id="rId8"/>
    <p:sldId id="286" r:id="rId9"/>
    <p:sldId id="287" r:id="rId10"/>
    <p:sldId id="288" r:id="rId11"/>
    <p:sldId id="289" r:id="rId12"/>
    <p:sldId id="284" r:id="rId13"/>
    <p:sldId id="305" r:id="rId14"/>
    <p:sldId id="306" r:id="rId15"/>
    <p:sldId id="307" r:id="rId16"/>
    <p:sldId id="28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28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D854F5-D30E-43CF-8326-38283323228A}" v="13" dt="2026-09-21T20:04:20.2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115" autoAdjust="0"/>
    <p:restoredTop sz="94660"/>
  </p:normalViewPr>
  <p:slideViewPr>
    <p:cSldViewPr snapToGrid="0">
      <p:cViewPr varScale="1">
        <p:scale>
          <a:sx n="58" d="100"/>
          <a:sy n="58" d="100"/>
        </p:scale>
        <p:origin x="80" y="1320"/>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rr, Adam" userId="c676126d-d2e5-405f-a55f-48db50a85d95" providerId="ADAL" clId="{B2679882-BC28-46FA-B3A7-545765DB02F2}"/>
    <pc:docChg chg="undo custSel addSld delSld modSld sldOrd">
      <pc:chgData name="Parr, Adam" userId="c676126d-d2e5-405f-a55f-48db50a85d95" providerId="ADAL" clId="{B2679882-BC28-46FA-B3A7-545765DB02F2}" dt="2026-09-22T18:03:32.358" v="2124" actId="14100"/>
      <pc:docMkLst>
        <pc:docMk/>
      </pc:docMkLst>
      <pc:sldChg chg="modSp mod">
        <pc:chgData name="Parr, Adam" userId="c676126d-d2e5-405f-a55f-48db50a85d95" providerId="ADAL" clId="{B2679882-BC28-46FA-B3A7-545765DB02F2}" dt="2026-09-21T19:07:35.170" v="3" actId="20577"/>
        <pc:sldMkLst>
          <pc:docMk/>
          <pc:sldMk cId="3447059574" sldId="256"/>
        </pc:sldMkLst>
        <pc:spChg chg="mod">
          <ac:chgData name="Parr, Adam" userId="c676126d-d2e5-405f-a55f-48db50a85d95" providerId="ADAL" clId="{B2679882-BC28-46FA-B3A7-545765DB02F2}" dt="2026-09-21T19:07:35.170" v="3" actId="20577"/>
          <ac:spMkLst>
            <pc:docMk/>
            <pc:sldMk cId="3447059574" sldId="256"/>
            <ac:spMk id="3" creationId="{00000000-0000-0000-0000-000000000000}"/>
          </ac:spMkLst>
        </pc:spChg>
      </pc:sldChg>
      <pc:sldChg chg="add">
        <pc:chgData name="Parr, Adam" userId="c676126d-d2e5-405f-a55f-48db50a85d95" providerId="ADAL" clId="{B2679882-BC28-46FA-B3A7-545765DB02F2}" dt="2026-09-21T19:53:21.526" v="1730"/>
        <pc:sldMkLst>
          <pc:docMk/>
          <pc:sldMk cId="3988953468" sldId="283"/>
        </pc:sldMkLst>
      </pc:sldChg>
      <pc:sldChg chg="modSp mod ord">
        <pc:chgData name="Parr, Adam" userId="c676126d-d2e5-405f-a55f-48db50a85d95" providerId="ADAL" clId="{B2679882-BC28-46FA-B3A7-545765DB02F2}" dt="2026-09-21T19:57:34.481" v="1765"/>
        <pc:sldMkLst>
          <pc:docMk/>
          <pc:sldMk cId="607785554" sldId="284"/>
        </pc:sldMkLst>
        <pc:spChg chg="mod">
          <ac:chgData name="Parr, Adam" userId="c676126d-d2e5-405f-a55f-48db50a85d95" providerId="ADAL" clId="{B2679882-BC28-46FA-B3A7-545765DB02F2}" dt="2026-09-21T19:29:34.271" v="769" actId="20577"/>
          <ac:spMkLst>
            <pc:docMk/>
            <pc:sldMk cId="607785554" sldId="284"/>
            <ac:spMk id="5" creationId="{00000000-0000-0000-0000-000000000000}"/>
          </ac:spMkLst>
        </pc:spChg>
        <pc:spChg chg="mod">
          <ac:chgData name="Parr, Adam" userId="c676126d-d2e5-405f-a55f-48db50a85d95" providerId="ADAL" clId="{B2679882-BC28-46FA-B3A7-545765DB02F2}" dt="2026-09-21T19:29:38.403" v="771" actId="27636"/>
          <ac:spMkLst>
            <pc:docMk/>
            <pc:sldMk cId="607785554" sldId="284"/>
            <ac:spMk id="6" creationId="{00000000-0000-0000-0000-000000000000}"/>
          </ac:spMkLst>
        </pc:spChg>
      </pc:sldChg>
      <pc:sldChg chg="add">
        <pc:chgData name="Parr, Adam" userId="c676126d-d2e5-405f-a55f-48db50a85d95" providerId="ADAL" clId="{B2679882-BC28-46FA-B3A7-545765DB02F2}" dt="2026-09-21T19:53:36.330" v="1731"/>
        <pc:sldMkLst>
          <pc:docMk/>
          <pc:sldMk cId="10416259" sldId="286"/>
        </pc:sldMkLst>
      </pc:sldChg>
      <pc:sldChg chg="add">
        <pc:chgData name="Parr, Adam" userId="c676126d-d2e5-405f-a55f-48db50a85d95" providerId="ADAL" clId="{B2679882-BC28-46FA-B3A7-545765DB02F2}" dt="2026-09-21T19:53:53.750" v="1732"/>
        <pc:sldMkLst>
          <pc:docMk/>
          <pc:sldMk cId="1818045229" sldId="287"/>
        </pc:sldMkLst>
      </pc:sldChg>
      <pc:sldChg chg="modSp add mod">
        <pc:chgData name="Parr, Adam" userId="c676126d-d2e5-405f-a55f-48db50a85d95" providerId="ADAL" clId="{B2679882-BC28-46FA-B3A7-545765DB02F2}" dt="2026-09-21T19:55:34.419" v="1761" actId="20577"/>
        <pc:sldMkLst>
          <pc:docMk/>
          <pc:sldMk cId="2942092767" sldId="288"/>
        </pc:sldMkLst>
        <pc:spChg chg="mod">
          <ac:chgData name="Parr, Adam" userId="c676126d-d2e5-405f-a55f-48db50a85d95" providerId="ADAL" clId="{B2679882-BC28-46FA-B3A7-545765DB02F2}" dt="2026-09-21T19:55:34.419" v="1761" actId="20577"/>
          <ac:spMkLst>
            <pc:docMk/>
            <pc:sldMk cId="2942092767" sldId="288"/>
            <ac:spMk id="3" creationId="{908792FA-F8F9-1A89-80C9-2877B152AB89}"/>
          </ac:spMkLst>
        </pc:spChg>
      </pc:sldChg>
      <pc:sldChg chg="add">
        <pc:chgData name="Parr, Adam" userId="c676126d-d2e5-405f-a55f-48db50a85d95" providerId="ADAL" clId="{B2679882-BC28-46FA-B3A7-545765DB02F2}" dt="2026-09-21T19:54:19.160" v="1733"/>
        <pc:sldMkLst>
          <pc:docMk/>
          <pc:sldMk cId="988504040" sldId="289"/>
        </pc:sldMkLst>
      </pc:sldChg>
      <pc:sldChg chg="del">
        <pc:chgData name="Parr, Adam" userId="c676126d-d2e5-405f-a55f-48db50a85d95" providerId="ADAL" clId="{B2679882-BC28-46FA-B3A7-545765DB02F2}" dt="2026-09-21T20:02:04.242" v="1966" actId="47"/>
        <pc:sldMkLst>
          <pc:docMk/>
          <pc:sldMk cId="2115184410" sldId="295"/>
        </pc:sldMkLst>
      </pc:sldChg>
      <pc:sldChg chg="del">
        <pc:chgData name="Parr, Adam" userId="c676126d-d2e5-405f-a55f-48db50a85d95" providerId="ADAL" clId="{B2679882-BC28-46FA-B3A7-545765DB02F2}" dt="2026-09-21T20:02:04.242" v="1966" actId="47"/>
        <pc:sldMkLst>
          <pc:docMk/>
          <pc:sldMk cId="1712091572" sldId="298"/>
        </pc:sldMkLst>
      </pc:sldChg>
      <pc:sldChg chg="del">
        <pc:chgData name="Parr, Adam" userId="c676126d-d2e5-405f-a55f-48db50a85d95" providerId="ADAL" clId="{B2679882-BC28-46FA-B3A7-545765DB02F2}" dt="2026-09-21T20:02:04.242" v="1966" actId="47"/>
        <pc:sldMkLst>
          <pc:docMk/>
          <pc:sldMk cId="2953897837" sldId="300"/>
        </pc:sldMkLst>
      </pc:sldChg>
      <pc:sldChg chg="del">
        <pc:chgData name="Parr, Adam" userId="c676126d-d2e5-405f-a55f-48db50a85d95" providerId="ADAL" clId="{B2679882-BC28-46FA-B3A7-545765DB02F2}" dt="2026-09-21T20:02:04.242" v="1966" actId="47"/>
        <pc:sldMkLst>
          <pc:docMk/>
          <pc:sldMk cId="2167084242" sldId="301"/>
        </pc:sldMkLst>
      </pc:sldChg>
      <pc:sldChg chg="del">
        <pc:chgData name="Parr, Adam" userId="c676126d-d2e5-405f-a55f-48db50a85d95" providerId="ADAL" clId="{B2679882-BC28-46FA-B3A7-545765DB02F2}" dt="2026-09-21T20:02:04.242" v="1966" actId="47"/>
        <pc:sldMkLst>
          <pc:docMk/>
          <pc:sldMk cId="2775293922" sldId="302"/>
        </pc:sldMkLst>
      </pc:sldChg>
      <pc:sldChg chg="modSp add mod ord">
        <pc:chgData name="Parr, Adam" userId="c676126d-d2e5-405f-a55f-48db50a85d95" providerId="ADAL" clId="{B2679882-BC28-46FA-B3A7-545765DB02F2}" dt="2026-09-21T19:56:03.143" v="1763"/>
        <pc:sldMkLst>
          <pc:docMk/>
          <pc:sldMk cId="2581059741" sldId="303"/>
        </pc:sldMkLst>
        <pc:spChg chg="mod">
          <ac:chgData name="Parr, Adam" userId="c676126d-d2e5-405f-a55f-48db50a85d95" providerId="ADAL" clId="{B2679882-BC28-46FA-B3A7-545765DB02F2}" dt="2026-09-21T19:29:21.999" v="747" actId="20577"/>
          <ac:spMkLst>
            <pc:docMk/>
            <pc:sldMk cId="2581059741" sldId="303"/>
            <ac:spMk id="5" creationId="{22686F65-EDA7-1825-7AA8-41ACFD7B9A64}"/>
          </ac:spMkLst>
        </pc:spChg>
        <pc:spChg chg="mod">
          <ac:chgData name="Parr, Adam" userId="c676126d-d2e5-405f-a55f-48db50a85d95" providerId="ADAL" clId="{B2679882-BC28-46FA-B3A7-545765DB02F2}" dt="2026-09-21T19:50:08.592" v="1725" actId="20577"/>
          <ac:spMkLst>
            <pc:docMk/>
            <pc:sldMk cId="2581059741" sldId="303"/>
            <ac:spMk id="6" creationId="{1B298F57-C6B6-18FB-DCF1-8E9368147798}"/>
          </ac:spMkLst>
        </pc:spChg>
      </pc:sldChg>
      <pc:sldChg chg="addSp modSp new mod ord">
        <pc:chgData name="Parr, Adam" userId="c676126d-d2e5-405f-a55f-48db50a85d95" providerId="ADAL" clId="{B2679882-BC28-46FA-B3A7-545765DB02F2}" dt="2026-09-21T20:04:59.042" v="2069" actId="1582"/>
        <pc:sldMkLst>
          <pc:docMk/>
          <pc:sldMk cId="2710779977" sldId="304"/>
        </pc:sldMkLst>
        <pc:spChg chg="add mod">
          <ac:chgData name="Parr, Adam" userId="c676126d-d2e5-405f-a55f-48db50a85d95" providerId="ADAL" clId="{B2679882-BC28-46FA-B3A7-545765DB02F2}" dt="2026-09-21T20:03:52.453" v="2052" actId="17032"/>
          <ac:spMkLst>
            <pc:docMk/>
            <pc:sldMk cId="2710779977" sldId="304"/>
            <ac:spMk id="7" creationId="{75B2EEB5-9B6C-CBD9-A970-0414B92DEA53}"/>
          </ac:spMkLst>
        </pc:spChg>
        <pc:spChg chg="add mod">
          <ac:chgData name="Parr, Adam" userId="c676126d-d2e5-405f-a55f-48db50a85d95" providerId="ADAL" clId="{B2679882-BC28-46FA-B3A7-545765DB02F2}" dt="2026-09-21T20:04:59.042" v="2069" actId="1582"/>
          <ac:spMkLst>
            <pc:docMk/>
            <pc:sldMk cId="2710779977" sldId="304"/>
            <ac:spMk id="8" creationId="{B0CE5091-338A-C34D-A068-D67F3D2AF0DA}"/>
          </ac:spMkLst>
        </pc:spChg>
        <pc:picChg chg="add mod">
          <ac:chgData name="Parr, Adam" userId="c676126d-d2e5-405f-a55f-48db50a85d95" providerId="ADAL" clId="{B2679882-BC28-46FA-B3A7-545765DB02F2}" dt="2026-09-21T19:51:38.285" v="1729"/>
          <ac:picMkLst>
            <pc:docMk/>
            <pc:sldMk cId="2710779977" sldId="304"/>
            <ac:picMk id="6" creationId="{8B734DDD-971C-C6CC-C840-636A396082EF}"/>
          </ac:picMkLst>
        </pc:picChg>
        <pc:cxnChg chg="add">
          <ac:chgData name="Parr, Adam" userId="c676126d-d2e5-405f-a55f-48db50a85d95" providerId="ADAL" clId="{B2679882-BC28-46FA-B3A7-545765DB02F2}" dt="2026-09-21T20:04:42.543" v="2067" actId="11529"/>
          <ac:cxnSpMkLst>
            <pc:docMk/>
            <pc:sldMk cId="2710779977" sldId="304"/>
            <ac:cxnSpMk id="10" creationId="{589529A0-BCD6-70AF-E642-96F75E3F7834}"/>
          </ac:cxnSpMkLst>
        </pc:cxnChg>
      </pc:sldChg>
      <pc:sldChg chg="modSp add mod">
        <pc:chgData name="Parr, Adam" userId="c676126d-d2e5-405f-a55f-48db50a85d95" providerId="ADAL" clId="{B2679882-BC28-46FA-B3A7-545765DB02F2}" dt="2026-09-22T17:54:59.538" v="2071" actId="255"/>
        <pc:sldMkLst>
          <pc:docMk/>
          <pc:sldMk cId="2179657109" sldId="305"/>
        </pc:sldMkLst>
        <pc:spChg chg="mod">
          <ac:chgData name="Parr, Adam" userId="c676126d-d2e5-405f-a55f-48db50a85d95" providerId="ADAL" clId="{B2679882-BC28-46FA-B3A7-545765DB02F2}" dt="2026-09-21T19:58:23.282" v="1814" actId="20577"/>
          <ac:spMkLst>
            <pc:docMk/>
            <pc:sldMk cId="2179657109" sldId="305"/>
            <ac:spMk id="5" creationId="{A88B6ADA-C6D3-D8A1-36C8-9F5D29C2201E}"/>
          </ac:spMkLst>
        </pc:spChg>
        <pc:spChg chg="mod">
          <ac:chgData name="Parr, Adam" userId="c676126d-d2e5-405f-a55f-48db50a85d95" providerId="ADAL" clId="{B2679882-BC28-46FA-B3A7-545765DB02F2}" dt="2026-09-22T17:54:59.538" v="2071" actId="255"/>
          <ac:spMkLst>
            <pc:docMk/>
            <pc:sldMk cId="2179657109" sldId="305"/>
            <ac:spMk id="6" creationId="{602EC30B-2B5C-B62E-1476-76355B00AD09}"/>
          </ac:spMkLst>
        </pc:spChg>
      </pc:sldChg>
      <pc:sldChg chg="modSp add mod">
        <pc:chgData name="Parr, Adam" userId="c676126d-d2e5-405f-a55f-48db50a85d95" providerId="ADAL" clId="{B2679882-BC28-46FA-B3A7-545765DB02F2}" dt="2026-09-22T17:55:27.656" v="2098" actId="1076"/>
        <pc:sldMkLst>
          <pc:docMk/>
          <pc:sldMk cId="2074202459" sldId="306"/>
        </pc:sldMkLst>
        <pc:spChg chg="mod">
          <ac:chgData name="Parr, Adam" userId="c676126d-d2e5-405f-a55f-48db50a85d95" providerId="ADAL" clId="{B2679882-BC28-46FA-B3A7-545765DB02F2}" dt="2026-09-21T20:01:37.721" v="1927" actId="20577"/>
          <ac:spMkLst>
            <pc:docMk/>
            <pc:sldMk cId="2074202459" sldId="306"/>
            <ac:spMk id="5" creationId="{4BCBAAED-1CD8-47A2-059A-2C189853E1B5}"/>
          </ac:spMkLst>
        </pc:spChg>
        <pc:spChg chg="mod">
          <ac:chgData name="Parr, Adam" userId="c676126d-d2e5-405f-a55f-48db50a85d95" providerId="ADAL" clId="{B2679882-BC28-46FA-B3A7-545765DB02F2}" dt="2026-09-22T17:55:27.656" v="2098" actId="1076"/>
          <ac:spMkLst>
            <pc:docMk/>
            <pc:sldMk cId="2074202459" sldId="306"/>
            <ac:spMk id="6" creationId="{DC9845C0-4682-F99D-C923-1256F0D88DE4}"/>
          </ac:spMkLst>
        </pc:spChg>
      </pc:sldChg>
      <pc:sldChg chg="modSp add mod">
        <pc:chgData name="Parr, Adam" userId="c676126d-d2e5-405f-a55f-48db50a85d95" providerId="ADAL" clId="{B2679882-BC28-46FA-B3A7-545765DB02F2}" dt="2026-09-22T18:03:32.358" v="2124" actId="14100"/>
        <pc:sldMkLst>
          <pc:docMk/>
          <pc:sldMk cId="3057312620" sldId="307"/>
        </pc:sldMkLst>
        <pc:spChg chg="mod">
          <ac:chgData name="Parr, Adam" userId="c676126d-d2e5-405f-a55f-48db50a85d95" providerId="ADAL" clId="{B2679882-BC28-46FA-B3A7-545765DB02F2}" dt="2026-09-21T20:02:35.090" v="2001" actId="27636"/>
          <ac:spMkLst>
            <pc:docMk/>
            <pc:sldMk cId="3057312620" sldId="307"/>
            <ac:spMk id="5" creationId="{DE27BF95-86D6-2D2F-4EB2-F99114772A4B}"/>
          </ac:spMkLst>
        </pc:spChg>
        <pc:spChg chg="mod">
          <ac:chgData name="Parr, Adam" userId="c676126d-d2e5-405f-a55f-48db50a85d95" providerId="ADAL" clId="{B2679882-BC28-46FA-B3A7-545765DB02F2}" dt="2026-09-22T18:03:32.358" v="2124" actId="14100"/>
          <ac:spMkLst>
            <pc:docMk/>
            <pc:sldMk cId="3057312620" sldId="307"/>
            <ac:spMk id="6" creationId="{320B680B-6662-2388-CB29-D241A2C1F4E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86D9D0-2E9B-4F2F-924A-B3B3E9CFCAEC}" type="datetimeFigureOut">
              <a:rPr lang="en-US" smtClean="0"/>
              <a:t>9/22/2026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6C487D-E38B-444A-A8D9-A3853809DE05}" type="slidenum">
              <a:rPr lang="en-US" smtClean="0"/>
              <a:t>‹#›</a:t>
            </a:fld>
            <a:endParaRPr lang="en-US" dirty="0"/>
          </a:p>
        </p:txBody>
      </p:sp>
    </p:spTree>
    <p:extLst>
      <p:ext uri="{BB962C8B-B14F-4D97-AF65-F5344CB8AC3E}">
        <p14:creationId xmlns:p14="http://schemas.microsoft.com/office/powerpoint/2010/main" val="1836872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Slide - Lighthouse, Mountains, Full Logo, Title and Subtitl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5634453" y="3235764"/>
            <a:ext cx="5865181" cy="713497"/>
          </a:xfrm>
        </p:spPr>
        <p:txBody>
          <a:bodyPr anchor="ctr">
            <a:normAutofit/>
          </a:bodyPr>
          <a:lstStyle>
            <a:lvl1pPr algn="r">
              <a:defRPr sz="2800" i="1">
                <a:solidFill>
                  <a:srgbClr val="288DC2"/>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Subtitle 2"/>
          <p:cNvSpPr>
            <a:spLocks noGrp="1"/>
          </p:cNvSpPr>
          <p:nvPr>
            <p:ph type="subTitle" idx="1" hasCustomPrompt="1"/>
          </p:nvPr>
        </p:nvSpPr>
        <p:spPr>
          <a:xfrm>
            <a:off x="7010492" y="2928374"/>
            <a:ext cx="4489142" cy="614779"/>
          </a:xfrm>
        </p:spPr>
        <p:txBody>
          <a:bodyPr anchor="ctr">
            <a:normAutofit/>
          </a:bodyPr>
          <a:lstStyle>
            <a:lvl1pPr marL="0" indent="0" algn="r">
              <a:buNone/>
              <a:defRPr sz="200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Master subtitle style (date)</a:t>
            </a:r>
          </a:p>
        </p:txBody>
      </p:sp>
      <p:sp>
        <p:nvSpPr>
          <p:cNvPr id="8" name="Rectangle 7">
            <a:extLst>
              <a:ext uri="{FF2B5EF4-FFF2-40B4-BE49-F238E27FC236}">
                <a16:creationId xmlns:a16="http://schemas.microsoft.com/office/drawing/2014/main" id="{89EE5989-A237-44ED-9A46-F3D25882883F}"/>
              </a:ext>
            </a:extLst>
          </p:cNvPr>
          <p:cNvSpPr/>
          <p:nvPr userDrawn="1"/>
        </p:nvSpPr>
        <p:spPr>
          <a:xfrm>
            <a:off x="383177" y="2473234"/>
            <a:ext cx="3553097" cy="20029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4" name="Picture 23">
            <a:extLst>
              <a:ext uri="{FF2B5EF4-FFF2-40B4-BE49-F238E27FC236}">
                <a16:creationId xmlns:a16="http://schemas.microsoft.com/office/drawing/2014/main" id="{854721FC-AE4F-47E8-AF8D-F2ABF799D36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407401" y="5331820"/>
            <a:ext cx="3676650" cy="1311157"/>
          </a:xfrm>
          <a:prstGeom prst="rect">
            <a:avLst/>
          </a:prstGeom>
        </p:spPr>
      </p:pic>
    </p:spTree>
    <p:extLst>
      <p:ext uri="{BB962C8B-B14F-4D97-AF65-F5344CB8AC3E}">
        <p14:creationId xmlns:p14="http://schemas.microsoft.com/office/powerpoint/2010/main" val="26328875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Slide - Title, Short Text, Logo, Bar">
    <p:spTree>
      <p:nvGrpSpPr>
        <p:cNvPr id="1" name=""/>
        <p:cNvGrpSpPr/>
        <p:nvPr/>
      </p:nvGrpSpPr>
      <p:grpSpPr>
        <a:xfrm>
          <a:off x="0" y="0"/>
          <a:ext cx="0" cy="0"/>
          <a:chOff x="0" y="0"/>
          <a:chExt cx="0" cy="0"/>
        </a:xfrm>
      </p:grpSpPr>
      <p:sp>
        <p:nvSpPr>
          <p:cNvPr id="7" name="Rectangle 6"/>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Content Placeholder 2"/>
          <p:cNvSpPr>
            <a:spLocks noGrp="1"/>
          </p:cNvSpPr>
          <p:nvPr>
            <p:ph idx="1" hasCustomPrompt="1"/>
          </p:nvPr>
        </p:nvSpPr>
        <p:spPr>
          <a:xfrm>
            <a:off x="838200" y="1228727"/>
            <a:ext cx="10515600" cy="5019673"/>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pic>
        <p:nvPicPr>
          <p:cNvPr id="10" name="Content Placeholder 6">
            <a:extLst>
              <a:ext uri="{FF2B5EF4-FFF2-40B4-BE49-F238E27FC236}">
                <a16:creationId xmlns:a16="http://schemas.microsoft.com/office/drawing/2014/main" id="{A071A617-FAF4-4AE3-B69C-134347C5350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2501262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Slide - Pottery Image Title/Subtitle Area, Short Text, Logo, Bar">
    <p:spTree>
      <p:nvGrpSpPr>
        <p:cNvPr id="1" name=""/>
        <p:cNvGrpSpPr/>
        <p:nvPr/>
      </p:nvGrpSpPr>
      <p:grpSpPr>
        <a:xfrm>
          <a:off x="0" y="0"/>
          <a:ext cx="0" cy="0"/>
          <a:chOff x="0" y="0"/>
          <a:chExt cx="0" cy="0"/>
        </a:xfrm>
      </p:grpSpPr>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832"/>
            <a:ext cx="12192000" cy="1333500"/>
          </a:xfrm>
          <a:prstGeom prst="rect">
            <a:avLst/>
          </a:prstGeom>
        </p:spPr>
      </p:pic>
      <p:sp>
        <p:nvSpPr>
          <p:cNvPr id="2" name="Title 1"/>
          <p:cNvSpPr>
            <a:spLocks noGrp="1"/>
          </p:cNvSpPr>
          <p:nvPr>
            <p:ph type="title"/>
          </p:nvPr>
        </p:nvSpPr>
        <p:spPr>
          <a:xfrm>
            <a:off x="1238250" y="229933"/>
            <a:ext cx="7372350" cy="557215"/>
          </a:xfrm>
        </p:spPr>
        <p:txBody>
          <a:bodyPr>
            <a:normAutofit/>
          </a:bodyPr>
          <a:lstStyle>
            <a:lvl1pPr algn="l">
              <a:defRPr sz="3200" i="1">
                <a:solidFill>
                  <a:srgbClr val="288DC2"/>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hasCustomPrompt="1"/>
          </p:nvPr>
        </p:nvSpPr>
        <p:spPr>
          <a:xfrm>
            <a:off x="838200" y="1493045"/>
            <a:ext cx="10515600" cy="4755355"/>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10" name="Subtitle 2"/>
          <p:cNvSpPr>
            <a:spLocks noGrp="1"/>
          </p:cNvSpPr>
          <p:nvPr>
            <p:ph type="subTitle" idx="13"/>
          </p:nvPr>
        </p:nvSpPr>
        <p:spPr>
          <a:xfrm>
            <a:off x="1238250" y="577599"/>
            <a:ext cx="7372350" cy="571353"/>
          </a:xfrm>
        </p:spPr>
        <p:txBody>
          <a:bodyPr anchor="ctr">
            <a:normAutofit/>
          </a:bodyPr>
          <a:lstStyle>
            <a:lvl1pPr marL="0" indent="0" algn="l">
              <a:buNone/>
              <a:defRPr sz="1600" baseline="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3" name="Content Placeholder 6">
            <a:extLst>
              <a:ext uri="{FF2B5EF4-FFF2-40B4-BE49-F238E27FC236}">
                <a16:creationId xmlns:a16="http://schemas.microsoft.com/office/drawing/2014/main" id="{1C54A845-0B0C-407F-9ECC-AF75B7B9D5C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1544938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 Pharma Image Title/Subtitle Area, Short Text, Logo, Bar">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1333500"/>
          </a:xfrm>
          <a:prstGeom prst="rect">
            <a:avLst/>
          </a:prstGeom>
        </p:spPr>
      </p:pic>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1514475" y="201358"/>
            <a:ext cx="7067550" cy="557215"/>
          </a:xfrm>
        </p:spPr>
        <p:txBody>
          <a:bodyPr>
            <a:normAutofit/>
          </a:bodyPr>
          <a:lstStyle>
            <a:lvl1pPr algn="l">
              <a:defRPr sz="3200" i="1">
                <a:solidFill>
                  <a:srgbClr val="288DC2"/>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hasCustomPrompt="1"/>
          </p:nvPr>
        </p:nvSpPr>
        <p:spPr>
          <a:xfrm>
            <a:off x="838200" y="1493045"/>
            <a:ext cx="10515600" cy="4755355"/>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10" name="Subtitle 2"/>
          <p:cNvSpPr>
            <a:spLocks noGrp="1"/>
          </p:cNvSpPr>
          <p:nvPr>
            <p:ph type="subTitle" idx="13"/>
          </p:nvPr>
        </p:nvSpPr>
        <p:spPr>
          <a:xfrm>
            <a:off x="1514475" y="549024"/>
            <a:ext cx="7067550" cy="571353"/>
          </a:xfrm>
        </p:spPr>
        <p:txBody>
          <a:bodyPr anchor="ctr">
            <a:normAutofit/>
          </a:bodyPr>
          <a:lstStyle>
            <a:lvl1pPr marL="0" indent="0" algn="l">
              <a:buNone/>
              <a:defRPr sz="1600" baseline="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2" name="Content Placeholder 6">
            <a:extLst>
              <a:ext uri="{FF2B5EF4-FFF2-40B4-BE49-F238E27FC236}">
                <a16:creationId xmlns:a16="http://schemas.microsoft.com/office/drawing/2014/main" id="{4A4B1867-30C5-42EA-8C67-EF3037147A58}"/>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1116935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Slide - Mtns Image Title/Subtitle Area, Short Text, Logo, Bar">
    <p:spTree>
      <p:nvGrpSpPr>
        <p:cNvPr id="1" name=""/>
        <p:cNvGrpSpPr/>
        <p:nvPr/>
      </p:nvGrpSpPr>
      <p:grpSpPr>
        <a:xfrm>
          <a:off x="0" y="0"/>
          <a:ext cx="0" cy="0"/>
          <a:chOff x="0" y="0"/>
          <a:chExt cx="0" cy="0"/>
        </a:xfrm>
      </p:grpSpPr>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1333500"/>
          </a:xfrm>
          <a:prstGeom prst="rect">
            <a:avLst/>
          </a:prstGeom>
        </p:spPr>
      </p:pic>
      <p:sp>
        <p:nvSpPr>
          <p:cNvPr id="2" name="Title 1"/>
          <p:cNvSpPr>
            <a:spLocks noGrp="1"/>
          </p:cNvSpPr>
          <p:nvPr>
            <p:ph type="title"/>
          </p:nvPr>
        </p:nvSpPr>
        <p:spPr>
          <a:xfrm>
            <a:off x="1057275" y="205230"/>
            <a:ext cx="6029326" cy="557215"/>
          </a:xfrm>
        </p:spPr>
        <p:txBody>
          <a:bodyPr>
            <a:normAutofit/>
          </a:bodyPr>
          <a:lstStyle>
            <a:lvl1pPr algn="l">
              <a:defRPr sz="32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Content Placeholder 2"/>
          <p:cNvSpPr>
            <a:spLocks noGrp="1"/>
          </p:cNvSpPr>
          <p:nvPr>
            <p:ph idx="1" hasCustomPrompt="1"/>
          </p:nvPr>
        </p:nvSpPr>
        <p:spPr>
          <a:xfrm>
            <a:off x="838200" y="1493045"/>
            <a:ext cx="10515600" cy="4755355"/>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10" name="Subtitle 2"/>
          <p:cNvSpPr>
            <a:spLocks noGrp="1"/>
          </p:cNvSpPr>
          <p:nvPr>
            <p:ph type="subTitle" idx="13"/>
          </p:nvPr>
        </p:nvSpPr>
        <p:spPr>
          <a:xfrm>
            <a:off x="1057275" y="563461"/>
            <a:ext cx="6029325" cy="571353"/>
          </a:xfrm>
        </p:spPr>
        <p:txBody>
          <a:bodyPr anchor="ctr">
            <a:normAutofit/>
          </a:bodyPr>
          <a:lstStyle>
            <a:lvl1pPr marL="0" indent="0" algn="l">
              <a:buNone/>
              <a:defRPr sz="1600" baseline="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2" name="Content Placeholder 6">
            <a:extLst>
              <a:ext uri="{FF2B5EF4-FFF2-40B4-BE49-F238E27FC236}">
                <a16:creationId xmlns:a16="http://schemas.microsoft.com/office/drawing/2014/main" id="{DD08425C-57D8-4808-9CF0-226279E52BB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1664479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Slide - Seaport Industrial Image Title/Subtitle Area, Short Text, Logo, Bar">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581"/>
            <a:ext cx="12192000" cy="1333500"/>
          </a:xfrm>
          <a:prstGeom prst="rect">
            <a:avLst/>
          </a:prstGeom>
        </p:spPr>
      </p:pic>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1199323" y="205230"/>
            <a:ext cx="6195776" cy="557215"/>
          </a:xfrm>
        </p:spPr>
        <p:txBody>
          <a:bodyPr>
            <a:normAutofit/>
          </a:bodyPr>
          <a:lstStyle>
            <a:lvl1pPr algn="l">
              <a:defRPr sz="32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Content Placeholder 2"/>
          <p:cNvSpPr>
            <a:spLocks noGrp="1"/>
          </p:cNvSpPr>
          <p:nvPr>
            <p:ph idx="1" hasCustomPrompt="1"/>
          </p:nvPr>
        </p:nvSpPr>
        <p:spPr>
          <a:xfrm>
            <a:off x="838200" y="1493045"/>
            <a:ext cx="10515600" cy="4755355"/>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10" name="Subtitle 2"/>
          <p:cNvSpPr>
            <a:spLocks noGrp="1"/>
          </p:cNvSpPr>
          <p:nvPr>
            <p:ph type="subTitle" idx="13"/>
          </p:nvPr>
        </p:nvSpPr>
        <p:spPr>
          <a:xfrm>
            <a:off x="1199323" y="563461"/>
            <a:ext cx="6195775" cy="571353"/>
          </a:xfrm>
        </p:spPr>
        <p:txBody>
          <a:bodyPr anchor="ctr">
            <a:normAutofit/>
          </a:bodyPr>
          <a:lstStyle>
            <a:lvl1pPr marL="0" indent="0" algn="l">
              <a:buNone/>
              <a:defRPr sz="1600" baseline="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2" name="Content Placeholder 6">
            <a:extLst>
              <a:ext uri="{FF2B5EF4-FFF2-40B4-BE49-F238E27FC236}">
                <a16:creationId xmlns:a16="http://schemas.microsoft.com/office/drawing/2014/main" id="{A7C37735-4226-42C3-94CC-25BEB31BC53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276588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Slide - Coast Image Title/Subtitle Area, Short Text, Logo, Bar">
    <p:spTree>
      <p:nvGrpSpPr>
        <p:cNvPr id="1" name=""/>
        <p:cNvGrpSpPr/>
        <p:nvPr/>
      </p:nvGrpSpPr>
      <p:grpSpPr>
        <a:xfrm>
          <a:off x="0" y="0"/>
          <a:ext cx="0" cy="0"/>
          <a:chOff x="0" y="0"/>
          <a:chExt cx="0" cy="0"/>
        </a:xfrm>
      </p:grpSpPr>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1333500"/>
          </a:xfrm>
          <a:prstGeom prst="rect">
            <a:avLst/>
          </a:prstGeom>
        </p:spPr>
      </p:pic>
      <p:sp>
        <p:nvSpPr>
          <p:cNvPr id="2" name="Title 1"/>
          <p:cNvSpPr>
            <a:spLocks noGrp="1"/>
          </p:cNvSpPr>
          <p:nvPr>
            <p:ph type="title"/>
          </p:nvPr>
        </p:nvSpPr>
        <p:spPr>
          <a:xfrm>
            <a:off x="1057275" y="205230"/>
            <a:ext cx="6267450" cy="557215"/>
          </a:xfrm>
        </p:spPr>
        <p:txBody>
          <a:bodyPr>
            <a:normAutofit/>
          </a:bodyPr>
          <a:lstStyle>
            <a:lvl1pPr algn="l">
              <a:defRPr sz="32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Content Placeholder 2"/>
          <p:cNvSpPr>
            <a:spLocks noGrp="1"/>
          </p:cNvSpPr>
          <p:nvPr>
            <p:ph idx="1" hasCustomPrompt="1"/>
          </p:nvPr>
        </p:nvSpPr>
        <p:spPr>
          <a:xfrm>
            <a:off x="838200" y="1493045"/>
            <a:ext cx="10515600" cy="4755355"/>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10" name="Subtitle 2"/>
          <p:cNvSpPr>
            <a:spLocks noGrp="1"/>
          </p:cNvSpPr>
          <p:nvPr>
            <p:ph type="subTitle" idx="13"/>
          </p:nvPr>
        </p:nvSpPr>
        <p:spPr>
          <a:xfrm>
            <a:off x="1057275" y="563461"/>
            <a:ext cx="6267450" cy="571353"/>
          </a:xfrm>
        </p:spPr>
        <p:txBody>
          <a:bodyPr anchor="ctr">
            <a:normAutofit/>
          </a:bodyPr>
          <a:lstStyle>
            <a:lvl1pPr marL="0" indent="0" algn="l">
              <a:buNone/>
              <a:defRPr sz="1600" baseline="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2" name="Content Placeholder 6">
            <a:extLst>
              <a:ext uri="{FF2B5EF4-FFF2-40B4-BE49-F238E27FC236}">
                <a16:creationId xmlns:a16="http://schemas.microsoft.com/office/drawing/2014/main" id="{2E4C30BD-13EE-44A0-BA1B-4719408705E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110744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Slide - Aviation Image Title/Subtitle Area, Short Text, Logo, Bar">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1333500"/>
          </a:xfrm>
          <a:prstGeom prst="rect">
            <a:avLst/>
          </a:prstGeom>
        </p:spPr>
      </p:pic>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1057274" y="205230"/>
            <a:ext cx="7323245" cy="557215"/>
          </a:xfrm>
        </p:spPr>
        <p:txBody>
          <a:bodyPr>
            <a:normAutofit/>
          </a:bodyPr>
          <a:lstStyle>
            <a:lvl1pPr algn="l">
              <a:defRPr sz="32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Content Placeholder 2"/>
          <p:cNvSpPr>
            <a:spLocks noGrp="1"/>
          </p:cNvSpPr>
          <p:nvPr>
            <p:ph idx="1" hasCustomPrompt="1"/>
          </p:nvPr>
        </p:nvSpPr>
        <p:spPr>
          <a:xfrm>
            <a:off x="838200" y="1493045"/>
            <a:ext cx="10515600" cy="4755355"/>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10" name="Subtitle 2"/>
          <p:cNvSpPr>
            <a:spLocks noGrp="1"/>
          </p:cNvSpPr>
          <p:nvPr>
            <p:ph type="subTitle" idx="13"/>
          </p:nvPr>
        </p:nvSpPr>
        <p:spPr>
          <a:xfrm>
            <a:off x="1057274" y="563461"/>
            <a:ext cx="7323245" cy="571353"/>
          </a:xfrm>
        </p:spPr>
        <p:txBody>
          <a:bodyPr anchor="ctr">
            <a:normAutofit/>
          </a:bodyPr>
          <a:lstStyle>
            <a:lvl1pPr marL="0" indent="0" algn="l">
              <a:buNone/>
              <a:defRPr sz="1600" baseline="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2" name="Content Placeholder 6">
            <a:extLst>
              <a:ext uri="{FF2B5EF4-FFF2-40B4-BE49-F238E27FC236}">
                <a16:creationId xmlns:a16="http://schemas.microsoft.com/office/drawing/2014/main" id="{CF5D5B17-164A-4AD7-B23D-9DFBCBBD61C8}"/>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861742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Slide - Manufacturing Image Title/Subtitle Area, Short Text, Logo, Bar">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1333500"/>
          </a:xfrm>
          <a:prstGeom prst="rect">
            <a:avLst/>
          </a:prstGeom>
        </p:spPr>
      </p:pic>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1221867" y="205230"/>
            <a:ext cx="6449950" cy="557215"/>
          </a:xfrm>
        </p:spPr>
        <p:txBody>
          <a:bodyPr>
            <a:normAutofit/>
          </a:bodyPr>
          <a:lstStyle>
            <a:lvl1pPr algn="l">
              <a:defRPr sz="3200" i="1">
                <a:solidFill>
                  <a:srgbClr val="288DC2"/>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hasCustomPrompt="1"/>
          </p:nvPr>
        </p:nvSpPr>
        <p:spPr>
          <a:xfrm>
            <a:off x="838200" y="1493045"/>
            <a:ext cx="10515600" cy="4755355"/>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10" name="Subtitle 2"/>
          <p:cNvSpPr>
            <a:spLocks noGrp="1"/>
          </p:cNvSpPr>
          <p:nvPr>
            <p:ph type="subTitle" idx="13"/>
          </p:nvPr>
        </p:nvSpPr>
        <p:spPr>
          <a:xfrm>
            <a:off x="1221867" y="563461"/>
            <a:ext cx="6449950" cy="571353"/>
          </a:xfrm>
        </p:spPr>
        <p:txBody>
          <a:bodyPr anchor="ctr">
            <a:normAutofit/>
          </a:bodyPr>
          <a:lstStyle>
            <a:lvl1pPr marL="0" indent="0" algn="l">
              <a:buNone/>
              <a:defRPr sz="1600" baseline="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2" name="Content Placeholder 6">
            <a:extLst>
              <a:ext uri="{FF2B5EF4-FFF2-40B4-BE49-F238E27FC236}">
                <a16:creationId xmlns:a16="http://schemas.microsoft.com/office/drawing/2014/main" id="{9B5D2C21-24F8-476D-A65E-BD841626C8A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279261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Slide - Manufacturing 2 Image Title/Subtitle Area, Short Text, Logo, Bar">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1333500"/>
          </a:xfrm>
          <a:prstGeom prst="rect">
            <a:avLst/>
          </a:prstGeom>
        </p:spPr>
      </p:pic>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1633346" y="159510"/>
            <a:ext cx="7181469" cy="557215"/>
          </a:xfrm>
        </p:spPr>
        <p:txBody>
          <a:bodyPr>
            <a:normAutofit/>
          </a:bodyPr>
          <a:lstStyle>
            <a:lvl1pPr algn="l">
              <a:defRPr sz="3200" i="1">
                <a:solidFill>
                  <a:srgbClr val="288DC2"/>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hasCustomPrompt="1"/>
          </p:nvPr>
        </p:nvSpPr>
        <p:spPr>
          <a:xfrm>
            <a:off x="838200" y="1493045"/>
            <a:ext cx="10515600" cy="4755355"/>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10" name="Subtitle 2"/>
          <p:cNvSpPr>
            <a:spLocks noGrp="1"/>
          </p:cNvSpPr>
          <p:nvPr>
            <p:ph type="subTitle" idx="13"/>
          </p:nvPr>
        </p:nvSpPr>
        <p:spPr>
          <a:xfrm>
            <a:off x="1633346" y="517741"/>
            <a:ext cx="7181469" cy="571353"/>
          </a:xfrm>
        </p:spPr>
        <p:txBody>
          <a:bodyPr anchor="ctr">
            <a:normAutofit/>
          </a:bodyPr>
          <a:lstStyle>
            <a:lvl1pPr marL="0" indent="0" algn="l">
              <a:buNone/>
              <a:defRPr sz="1600" baseline="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2" name="Content Placeholder 6">
            <a:extLst>
              <a:ext uri="{FF2B5EF4-FFF2-40B4-BE49-F238E27FC236}">
                <a16:creationId xmlns:a16="http://schemas.microsoft.com/office/drawing/2014/main" id="{8080EEC0-8F06-4C02-AFF7-E86E2E05940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3888094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Content Slide - Title, Long Text, Bar">
    <p:spTree>
      <p:nvGrpSpPr>
        <p:cNvPr id="1" name=""/>
        <p:cNvGrpSpPr/>
        <p:nvPr/>
      </p:nvGrpSpPr>
      <p:grpSpPr>
        <a:xfrm>
          <a:off x="0" y="0"/>
          <a:ext cx="0" cy="0"/>
          <a:chOff x="0" y="0"/>
          <a:chExt cx="0" cy="0"/>
        </a:xfrm>
      </p:grpSpPr>
      <p:sp>
        <p:nvSpPr>
          <p:cNvPr id="12" name="Rectangle 11"/>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Content Placeholder 2"/>
          <p:cNvSpPr>
            <a:spLocks noGrp="1"/>
          </p:cNvSpPr>
          <p:nvPr>
            <p:ph idx="1" hasCustomPrompt="1"/>
          </p:nvPr>
        </p:nvSpPr>
        <p:spPr>
          <a:xfrm>
            <a:off x="838200" y="1228727"/>
            <a:ext cx="10515600" cy="5019673"/>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pPr lvl="0"/>
            <a:r>
              <a:rPr lang="en-US" dirty="0"/>
              <a:t>Text slide – long amount of copy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pic>
        <p:nvPicPr>
          <p:cNvPr id="8" name="Content Placeholder 6">
            <a:extLst>
              <a:ext uri="{FF2B5EF4-FFF2-40B4-BE49-F238E27FC236}">
                <a16:creationId xmlns:a16="http://schemas.microsoft.com/office/drawing/2014/main" id="{FF078F1F-003F-4D18-8150-5C6E4C0814E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32109426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Slide - Title, Small Chart, Logo, Bar">
    <p:spTree>
      <p:nvGrpSpPr>
        <p:cNvPr id="1" name=""/>
        <p:cNvGrpSpPr/>
        <p:nvPr/>
      </p:nvGrpSpPr>
      <p:grpSpPr>
        <a:xfrm>
          <a:off x="0" y="0"/>
          <a:ext cx="0" cy="0"/>
          <a:chOff x="0" y="0"/>
          <a:chExt cx="0" cy="0"/>
        </a:xfrm>
      </p:grpSpPr>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5" name="Chart Placeholder 4"/>
          <p:cNvSpPr>
            <a:spLocks noGrp="1"/>
          </p:cNvSpPr>
          <p:nvPr>
            <p:ph type="chart" sz="quarter" idx="13" hasCustomPrompt="1"/>
          </p:nvPr>
        </p:nvSpPr>
        <p:spPr>
          <a:xfrm>
            <a:off x="838200" y="1228727"/>
            <a:ext cx="10515600" cy="4174280"/>
          </a:xfrm>
        </p:spPr>
        <p:txBody>
          <a:bodyPr/>
          <a:lstStyle>
            <a:lvl1pPr>
              <a:defRPr>
                <a:solidFill>
                  <a:srgbClr val="778591"/>
                </a:solidFill>
              </a:defRPr>
            </a:lvl1pPr>
          </a:lstStyle>
          <a:p>
            <a:r>
              <a:rPr lang="en-US" dirty="0"/>
              <a:t>Small Chart</a:t>
            </a:r>
          </a:p>
        </p:txBody>
      </p:sp>
      <p:pic>
        <p:nvPicPr>
          <p:cNvPr id="8" name="Content Placeholder 6">
            <a:extLst>
              <a:ext uri="{FF2B5EF4-FFF2-40B4-BE49-F238E27FC236}">
                <a16:creationId xmlns:a16="http://schemas.microsoft.com/office/drawing/2014/main" id="{4EA28A69-0CF2-4EB4-A15C-B526D23FCD7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32615641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Slide - Title, Large Chart, Bar">
    <p:spTree>
      <p:nvGrpSpPr>
        <p:cNvPr id="1" name=""/>
        <p:cNvGrpSpPr/>
        <p:nvPr/>
      </p:nvGrpSpPr>
      <p:grpSpPr>
        <a:xfrm>
          <a:off x="0" y="0"/>
          <a:ext cx="0" cy="0"/>
          <a:chOff x="0" y="0"/>
          <a:chExt cx="0" cy="0"/>
        </a:xfrm>
      </p:grpSpPr>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9" name="Chart Placeholder 4"/>
          <p:cNvSpPr>
            <a:spLocks noGrp="1"/>
          </p:cNvSpPr>
          <p:nvPr>
            <p:ph type="chart" sz="quarter" idx="13" hasCustomPrompt="1"/>
          </p:nvPr>
        </p:nvSpPr>
        <p:spPr>
          <a:xfrm>
            <a:off x="838200" y="1228726"/>
            <a:ext cx="10515600" cy="5172073"/>
          </a:xfrm>
        </p:spPr>
        <p:txBody>
          <a:bodyPr/>
          <a:lstStyle>
            <a:lvl1pPr>
              <a:defRPr>
                <a:solidFill>
                  <a:srgbClr val="778591"/>
                </a:solidFill>
              </a:defRPr>
            </a:lvl1pPr>
          </a:lstStyle>
          <a:p>
            <a:r>
              <a:rPr lang="en-US" dirty="0"/>
              <a:t>Large Chart</a:t>
            </a:r>
          </a:p>
        </p:txBody>
      </p:sp>
      <p:pic>
        <p:nvPicPr>
          <p:cNvPr id="8" name="Content Placeholder 6">
            <a:extLst>
              <a:ext uri="{FF2B5EF4-FFF2-40B4-BE49-F238E27FC236}">
                <a16:creationId xmlns:a16="http://schemas.microsoft.com/office/drawing/2014/main" id="{E0B4E534-5AC3-45F1-82DE-75EF5CA0973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37712672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Slide - Title, Small SmartArt, Logo, Bar">
    <p:spTree>
      <p:nvGrpSpPr>
        <p:cNvPr id="1" name=""/>
        <p:cNvGrpSpPr/>
        <p:nvPr/>
      </p:nvGrpSpPr>
      <p:grpSpPr>
        <a:xfrm>
          <a:off x="0" y="0"/>
          <a:ext cx="0" cy="0"/>
          <a:chOff x="0" y="0"/>
          <a:chExt cx="0" cy="0"/>
        </a:xfrm>
      </p:grpSpPr>
      <p:sp>
        <p:nvSpPr>
          <p:cNvPr id="8" name="SmartArt Placeholder 7"/>
          <p:cNvSpPr>
            <a:spLocks noGrp="1"/>
          </p:cNvSpPr>
          <p:nvPr>
            <p:ph type="dgm" sz="quarter" idx="15" hasCustomPrompt="1"/>
          </p:nvPr>
        </p:nvSpPr>
        <p:spPr>
          <a:xfrm>
            <a:off x="838200" y="1225550"/>
            <a:ext cx="10515600" cy="4189413"/>
          </a:xfrm>
        </p:spPr>
        <p:txBody>
          <a:bodyPr/>
          <a:lstStyle>
            <a:lvl1pPr>
              <a:defRPr>
                <a:solidFill>
                  <a:srgbClr val="728591"/>
                </a:solidFill>
              </a:defRPr>
            </a:lvl1pPr>
          </a:lstStyle>
          <a:p>
            <a:r>
              <a:rPr lang="en-US" dirty="0"/>
              <a:t>Small SmartArt Graphic</a:t>
            </a:r>
          </a:p>
        </p:txBody>
      </p:sp>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pic>
        <p:nvPicPr>
          <p:cNvPr id="9" name="Content Placeholder 6">
            <a:extLst>
              <a:ext uri="{FF2B5EF4-FFF2-40B4-BE49-F238E27FC236}">
                <a16:creationId xmlns:a16="http://schemas.microsoft.com/office/drawing/2014/main" id="{A47C3337-32D4-4B55-AC32-EEEC9AF47F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26634010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ontent Slide - Title, Large SmartArt, Bar">
    <p:spTree>
      <p:nvGrpSpPr>
        <p:cNvPr id="1" name=""/>
        <p:cNvGrpSpPr/>
        <p:nvPr/>
      </p:nvGrpSpPr>
      <p:grpSpPr>
        <a:xfrm>
          <a:off x="0" y="0"/>
          <a:ext cx="0" cy="0"/>
          <a:chOff x="0" y="0"/>
          <a:chExt cx="0" cy="0"/>
        </a:xfrm>
      </p:grpSpPr>
      <p:sp>
        <p:nvSpPr>
          <p:cNvPr id="7" name="SmartArt Placeholder 6"/>
          <p:cNvSpPr>
            <a:spLocks noGrp="1"/>
          </p:cNvSpPr>
          <p:nvPr>
            <p:ph type="dgm" sz="quarter" idx="15" hasCustomPrompt="1"/>
          </p:nvPr>
        </p:nvSpPr>
        <p:spPr>
          <a:xfrm>
            <a:off x="838200" y="1228725"/>
            <a:ext cx="10515600" cy="5172075"/>
          </a:xfrm>
        </p:spPr>
        <p:txBody>
          <a:bodyPr/>
          <a:lstStyle>
            <a:lvl1pPr>
              <a:defRPr>
                <a:solidFill>
                  <a:srgbClr val="728591"/>
                </a:solidFill>
              </a:defRPr>
            </a:lvl1pPr>
          </a:lstStyle>
          <a:p>
            <a:r>
              <a:rPr lang="en-US" dirty="0"/>
              <a:t>Large SmartArt Graphic</a:t>
            </a:r>
          </a:p>
        </p:txBody>
      </p:sp>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pic>
        <p:nvPicPr>
          <p:cNvPr id="9" name="Content Placeholder 6">
            <a:extLst>
              <a:ext uri="{FF2B5EF4-FFF2-40B4-BE49-F238E27FC236}">
                <a16:creationId xmlns:a16="http://schemas.microsoft.com/office/drawing/2014/main" id="{3B68D82E-C6BB-490E-B359-B8BFE222818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16412152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mage Slide - Small Image, Title, Bar, Logo">
    <p:spTree>
      <p:nvGrpSpPr>
        <p:cNvPr id="1" name=""/>
        <p:cNvGrpSpPr/>
        <p:nvPr/>
      </p:nvGrpSpPr>
      <p:grpSpPr>
        <a:xfrm>
          <a:off x="0" y="0"/>
          <a:ext cx="0" cy="0"/>
          <a:chOff x="0" y="0"/>
          <a:chExt cx="0" cy="0"/>
        </a:xfrm>
      </p:grpSpPr>
      <p:sp>
        <p:nvSpPr>
          <p:cNvPr id="7" name="Rectangle 6"/>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4" name="Picture Placeholder 3"/>
          <p:cNvSpPr>
            <a:spLocks noGrp="1"/>
          </p:cNvSpPr>
          <p:nvPr>
            <p:ph type="pic" sz="quarter" idx="13" hasCustomPrompt="1"/>
          </p:nvPr>
        </p:nvSpPr>
        <p:spPr>
          <a:xfrm>
            <a:off x="838200" y="1228727"/>
            <a:ext cx="10515600" cy="4174280"/>
          </a:xfrm>
          <a:effectLst>
            <a:outerShdw blurRad="50800" dist="38100" dir="2700000" algn="tl" rotWithShape="0">
              <a:prstClr val="black">
                <a:alpha val="40000"/>
              </a:prstClr>
            </a:outerShdw>
          </a:effectLst>
        </p:spPr>
        <p:txBody>
          <a:bodyPr/>
          <a:lstStyle>
            <a:lvl1pPr>
              <a:defRPr>
                <a:solidFill>
                  <a:srgbClr val="778591"/>
                </a:solidFill>
              </a:defRPr>
            </a:lvl1pPr>
          </a:lstStyle>
          <a:p>
            <a:r>
              <a:rPr lang="en-US" dirty="0"/>
              <a:t>Small Image</a:t>
            </a:r>
          </a:p>
        </p:txBody>
      </p:sp>
      <p:pic>
        <p:nvPicPr>
          <p:cNvPr id="9" name="Content Placeholder 6">
            <a:extLst>
              <a:ext uri="{FF2B5EF4-FFF2-40B4-BE49-F238E27FC236}">
                <a16:creationId xmlns:a16="http://schemas.microsoft.com/office/drawing/2014/main" id="{8AAC2A07-D2B6-402A-A29D-3F0F24B0F68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14981700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mage and Content Slide - Small Image, Text, Title, Bar, Logo">
    <p:spTree>
      <p:nvGrpSpPr>
        <p:cNvPr id="1" name=""/>
        <p:cNvGrpSpPr/>
        <p:nvPr/>
      </p:nvGrpSpPr>
      <p:grpSpPr>
        <a:xfrm>
          <a:off x="0" y="0"/>
          <a:ext cx="0" cy="0"/>
          <a:chOff x="0" y="0"/>
          <a:chExt cx="0" cy="0"/>
        </a:xfrm>
      </p:grpSpPr>
      <p:sp>
        <p:nvSpPr>
          <p:cNvPr id="7" name="Rectangle 6"/>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4" name="Picture Placeholder 3"/>
          <p:cNvSpPr>
            <a:spLocks noGrp="1"/>
          </p:cNvSpPr>
          <p:nvPr>
            <p:ph type="pic" sz="quarter" idx="13" hasCustomPrompt="1"/>
          </p:nvPr>
        </p:nvSpPr>
        <p:spPr>
          <a:xfrm>
            <a:off x="186523" y="1775339"/>
            <a:ext cx="5157834" cy="3130208"/>
          </a:xfrm>
          <a:effectLst>
            <a:outerShdw blurRad="50800" dist="38100" dir="2700000" algn="tl" rotWithShape="0">
              <a:prstClr val="black">
                <a:alpha val="40000"/>
              </a:prstClr>
            </a:outerShdw>
          </a:effectLst>
        </p:spPr>
        <p:txBody>
          <a:bodyPr/>
          <a:lstStyle>
            <a:lvl1pPr>
              <a:defRPr>
                <a:solidFill>
                  <a:srgbClr val="778591"/>
                </a:solidFill>
              </a:defRPr>
            </a:lvl1pPr>
          </a:lstStyle>
          <a:p>
            <a:r>
              <a:rPr lang="en-US" dirty="0"/>
              <a:t>Small Image</a:t>
            </a:r>
          </a:p>
        </p:txBody>
      </p:sp>
      <p:sp>
        <p:nvSpPr>
          <p:cNvPr id="8" name="Content Placeholder 2"/>
          <p:cNvSpPr>
            <a:spLocks noGrp="1"/>
          </p:cNvSpPr>
          <p:nvPr>
            <p:ph idx="1" hasCustomPrompt="1"/>
          </p:nvPr>
        </p:nvSpPr>
        <p:spPr>
          <a:xfrm>
            <a:off x="5539666" y="1281613"/>
            <a:ext cx="6395158" cy="4201670"/>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Content Placeholder 6">
            <a:extLst>
              <a:ext uri="{FF2B5EF4-FFF2-40B4-BE49-F238E27FC236}">
                <a16:creationId xmlns:a16="http://schemas.microsoft.com/office/drawing/2014/main" id="{9E4304EF-BBE9-4AC9-9D15-EA2DD76BFA4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31823345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mage and Content Slide 2 - Small Image, Text, Title, Bar, Logo">
    <p:spTree>
      <p:nvGrpSpPr>
        <p:cNvPr id="1" name=""/>
        <p:cNvGrpSpPr/>
        <p:nvPr/>
      </p:nvGrpSpPr>
      <p:grpSpPr>
        <a:xfrm>
          <a:off x="0" y="0"/>
          <a:ext cx="0" cy="0"/>
          <a:chOff x="0" y="0"/>
          <a:chExt cx="0" cy="0"/>
        </a:xfrm>
      </p:grpSpPr>
      <p:sp>
        <p:nvSpPr>
          <p:cNvPr id="7" name="Rectangle 6"/>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4" name="Picture Placeholder 3"/>
          <p:cNvSpPr>
            <a:spLocks noGrp="1"/>
          </p:cNvSpPr>
          <p:nvPr>
            <p:ph type="pic" sz="quarter" idx="13" hasCustomPrompt="1"/>
          </p:nvPr>
        </p:nvSpPr>
        <p:spPr>
          <a:xfrm>
            <a:off x="6776990" y="1896631"/>
            <a:ext cx="5157834" cy="3130208"/>
          </a:xfrm>
          <a:effectLst>
            <a:outerShdw blurRad="50800" dist="38100" dir="2700000" algn="tl" rotWithShape="0">
              <a:prstClr val="black">
                <a:alpha val="40000"/>
              </a:prstClr>
            </a:outerShdw>
          </a:effectLst>
        </p:spPr>
        <p:txBody>
          <a:bodyPr/>
          <a:lstStyle>
            <a:lvl1pPr>
              <a:defRPr>
                <a:solidFill>
                  <a:srgbClr val="778591"/>
                </a:solidFill>
              </a:defRPr>
            </a:lvl1pPr>
          </a:lstStyle>
          <a:p>
            <a:r>
              <a:rPr lang="en-US" dirty="0"/>
              <a:t>Small Image</a:t>
            </a:r>
          </a:p>
        </p:txBody>
      </p:sp>
      <p:sp>
        <p:nvSpPr>
          <p:cNvPr id="8" name="Content Placeholder 2"/>
          <p:cNvSpPr>
            <a:spLocks noGrp="1"/>
          </p:cNvSpPr>
          <p:nvPr>
            <p:ph idx="1" hasCustomPrompt="1"/>
          </p:nvPr>
        </p:nvSpPr>
        <p:spPr>
          <a:xfrm>
            <a:off x="177553" y="1360900"/>
            <a:ext cx="6395158" cy="4201670"/>
          </a:xfrm>
        </p:spPr>
        <p:txBody>
          <a:bodyPr>
            <a:normAutofit/>
          </a:bodyPr>
          <a:lstStyle>
            <a:lvl1pPr>
              <a:defRPr sz="200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small amount of copy</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Content Placeholder 6">
            <a:extLst>
              <a:ext uri="{FF2B5EF4-FFF2-40B4-BE49-F238E27FC236}">
                <a16:creationId xmlns:a16="http://schemas.microsoft.com/office/drawing/2014/main" id="{B29E7BF0-E323-44E1-85A4-893F4FC60A7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345777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mage Slide - Medium Image, Title, Bar">
    <p:spTree>
      <p:nvGrpSpPr>
        <p:cNvPr id="1" name=""/>
        <p:cNvGrpSpPr/>
        <p:nvPr/>
      </p:nvGrpSpPr>
      <p:grpSpPr>
        <a:xfrm>
          <a:off x="0" y="0"/>
          <a:ext cx="0" cy="0"/>
          <a:chOff x="0" y="0"/>
          <a:chExt cx="0" cy="0"/>
        </a:xfrm>
      </p:grpSpPr>
      <p:sp>
        <p:nvSpPr>
          <p:cNvPr id="7" name="Rectangle 6"/>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4" name="Picture Placeholder 3"/>
          <p:cNvSpPr>
            <a:spLocks noGrp="1"/>
          </p:cNvSpPr>
          <p:nvPr>
            <p:ph type="pic" sz="quarter" idx="13" hasCustomPrompt="1"/>
          </p:nvPr>
        </p:nvSpPr>
        <p:spPr>
          <a:xfrm>
            <a:off x="838200" y="1228726"/>
            <a:ext cx="10515600" cy="5191123"/>
          </a:xfrm>
          <a:effectLst>
            <a:outerShdw blurRad="50800" dist="38100" dir="2700000" algn="tl" rotWithShape="0">
              <a:prstClr val="black">
                <a:alpha val="40000"/>
              </a:prstClr>
            </a:outerShdw>
          </a:effectLst>
        </p:spPr>
        <p:txBody>
          <a:bodyPr/>
          <a:lstStyle>
            <a:lvl1pPr>
              <a:defRPr>
                <a:solidFill>
                  <a:srgbClr val="778591"/>
                </a:solidFill>
              </a:defRPr>
            </a:lvl1pPr>
          </a:lstStyle>
          <a:p>
            <a:r>
              <a:rPr lang="en-US" dirty="0"/>
              <a:t>Medium Image</a:t>
            </a:r>
          </a:p>
        </p:txBody>
      </p:sp>
      <p:pic>
        <p:nvPicPr>
          <p:cNvPr id="9" name="Content Placeholder 6">
            <a:extLst>
              <a:ext uri="{FF2B5EF4-FFF2-40B4-BE49-F238E27FC236}">
                <a16:creationId xmlns:a16="http://schemas.microsoft.com/office/drawing/2014/main" id="{50270092-A1BE-4459-879D-2641BABAF62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7218668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mage and Content Slide - Medium Image, Text, Title, Bar">
    <p:spTree>
      <p:nvGrpSpPr>
        <p:cNvPr id="1" name=""/>
        <p:cNvGrpSpPr/>
        <p:nvPr/>
      </p:nvGrpSpPr>
      <p:grpSpPr>
        <a:xfrm>
          <a:off x="0" y="0"/>
          <a:ext cx="0" cy="0"/>
          <a:chOff x="0" y="0"/>
          <a:chExt cx="0" cy="0"/>
        </a:xfrm>
      </p:grpSpPr>
      <p:sp>
        <p:nvSpPr>
          <p:cNvPr id="7" name="Rectangle 6"/>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4" name="Picture Placeholder 3"/>
          <p:cNvSpPr>
            <a:spLocks noGrp="1"/>
          </p:cNvSpPr>
          <p:nvPr>
            <p:ph type="pic" sz="quarter" idx="13" hasCustomPrompt="1"/>
          </p:nvPr>
        </p:nvSpPr>
        <p:spPr>
          <a:xfrm>
            <a:off x="208718" y="1290869"/>
            <a:ext cx="4975842" cy="5127686"/>
          </a:xfrm>
          <a:effectLst>
            <a:outerShdw blurRad="50800" dist="38100" dir="2700000" algn="tl" rotWithShape="0">
              <a:prstClr val="black">
                <a:alpha val="40000"/>
              </a:prstClr>
            </a:outerShdw>
          </a:effectLst>
        </p:spPr>
        <p:txBody>
          <a:bodyPr/>
          <a:lstStyle>
            <a:lvl1pPr>
              <a:defRPr>
                <a:solidFill>
                  <a:srgbClr val="778591"/>
                </a:solidFill>
              </a:defRPr>
            </a:lvl1pPr>
          </a:lstStyle>
          <a:p>
            <a:r>
              <a:rPr lang="en-US" dirty="0"/>
              <a:t>Medium Image</a:t>
            </a:r>
          </a:p>
        </p:txBody>
      </p:sp>
      <p:sp>
        <p:nvSpPr>
          <p:cNvPr id="8" name="Content Placeholder 2"/>
          <p:cNvSpPr>
            <a:spLocks noGrp="1"/>
          </p:cNvSpPr>
          <p:nvPr>
            <p:ph idx="1" hasCustomPrompt="1"/>
          </p:nvPr>
        </p:nvSpPr>
        <p:spPr>
          <a:xfrm>
            <a:off x="5370990" y="1290987"/>
            <a:ext cx="6688121" cy="5127568"/>
          </a:xfrm>
        </p:spPr>
        <p:txBody>
          <a:bodyPr>
            <a:normAutofit/>
          </a:bodyPr>
          <a:lstStyle>
            <a:lvl1pPr>
              <a:defRPr sz="2000" baseline="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medium amount of copy</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Content Placeholder 6">
            <a:extLst>
              <a:ext uri="{FF2B5EF4-FFF2-40B4-BE49-F238E27FC236}">
                <a16:creationId xmlns:a16="http://schemas.microsoft.com/office/drawing/2014/main" id="{DFD6FD7A-8297-4AC3-83A8-06C00B36C7B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3203705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Image and Content Slide 2 - Medium Image, Text, Title, Bar">
    <p:spTree>
      <p:nvGrpSpPr>
        <p:cNvPr id="1" name=""/>
        <p:cNvGrpSpPr/>
        <p:nvPr/>
      </p:nvGrpSpPr>
      <p:grpSpPr>
        <a:xfrm>
          <a:off x="0" y="0"/>
          <a:ext cx="0" cy="0"/>
          <a:chOff x="0" y="0"/>
          <a:chExt cx="0" cy="0"/>
        </a:xfrm>
      </p:grpSpPr>
      <p:sp>
        <p:nvSpPr>
          <p:cNvPr id="7" name="Rectangle 6"/>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4" name="Picture Placeholder 3"/>
          <p:cNvSpPr>
            <a:spLocks noGrp="1"/>
          </p:cNvSpPr>
          <p:nvPr>
            <p:ph type="pic" sz="quarter" idx="13" hasCustomPrompt="1"/>
          </p:nvPr>
        </p:nvSpPr>
        <p:spPr>
          <a:xfrm>
            <a:off x="7035646" y="1311318"/>
            <a:ext cx="4975842" cy="5127686"/>
          </a:xfrm>
          <a:effectLst>
            <a:outerShdw blurRad="50800" dist="38100" dir="2700000" algn="tl" rotWithShape="0">
              <a:prstClr val="black">
                <a:alpha val="40000"/>
              </a:prstClr>
            </a:outerShdw>
          </a:effectLst>
        </p:spPr>
        <p:txBody>
          <a:bodyPr/>
          <a:lstStyle>
            <a:lvl1pPr>
              <a:defRPr>
                <a:solidFill>
                  <a:srgbClr val="778591"/>
                </a:solidFill>
              </a:defRPr>
            </a:lvl1pPr>
          </a:lstStyle>
          <a:p>
            <a:r>
              <a:rPr lang="en-US" dirty="0"/>
              <a:t>Medium Image</a:t>
            </a:r>
          </a:p>
        </p:txBody>
      </p:sp>
      <p:sp>
        <p:nvSpPr>
          <p:cNvPr id="8" name="Content Placeholder 2"/>
          <p:cNvSpPr>
            <a:spLocks noGrp="1"/>
          </p:cNvSpPr>
          <p:nvPr>
            <p:ph idx="1" hasCustomPrompt="1"/>
          </p:nvPr>
        </p:nvSpPr>
        <p:spPr>
          <a:xfrm>
            <a:off x="177553" y="1311318"/>
            <a:ext cx="6688121" cy="5127568"/>
          </a:xfrm>
        </p:spPr>
        <p:txBody>
          <a:bodyPr>
            <a:normAutofit/>
          </a:bodyPr>
          <a:lstStyle>
            <a:lvl1pPr>
              <a:defRPr sz="2000" baseline="0">
                <a:solidFill>
                  <a:srgbClr val="778591"/>
                </a:solidFill>
                <a:latin typeface="Arial" panose="020B0604020202020204" pitchFamily="34" charset="0"/>
                <a:cs typeface="Arial" panose="020B0604020202020204" pitchFamily="34" charset="0"/>
              </a:defRPr>
            </a:lvl1pPr>
            <a:lvl2pPr>
              <a:defRPr sz="1800">
                <a:solidFill>
                  <a:srgbClr val="778591"/>
                </a:solidFill>
                <a:latin typeface="Arial" panose="020B0604020202020204" pitchFamily="34" charset="0"/>
                <a:cs typeface="Arial" panose="020B0604020202020204" pitchFamily="34" charset="0"/>
              </a:defRPr>
            </a:lvl2pPr>
            <a:lvl3pPr>
              <a:defRPr sz="1600">
                <a:solidFill>
                  <a:srgbClr val="778591"/>
                </a:solidFill>
                <a:latin typeface="Arial" panose="020B0604020202020204" pitchFamily="34" charset="0"/>
                <a:cs typeface="Arial" panose="020B0604020202020204" pitchFamily="34" charset="0"/>
              </a:defRPr>
            </a:lvl3pPr>
            <a:lvl4pPr>
              <a:defRPr sz="1400">
                <a:solidFill>
                  <a:srgbClr val="778591"/>
                </a:solidFill>
                <a:latin typeface="Arial" panose="020B0604020202020204" pitchFamily="34" charset="0"/>
                <a:cs typeface="Arial" panose="020B0604020202020204" pitchFamily="34" charset="0"/>
              </a:defRPr>
            </a:lvl4pPr>
            <a:lvl5pPr>
              <a:defRPr sz="1400">
                <a:solidFill>
                  <a:srgbClr val="778591"/>
                </a:solidFill>
                <a:latin typeface="Arial" panose="020B0604020202020204" pitchFamily="34" charset="0"/>
                <a:cs typeface="Arial" panose="020B0604020202020204" pitchFamily="34" charset="0"/>
              </a:defRPr>
            </a:lvl5pPr>
          </a:lstStyle>
          <a:p>
            <a:r>
              <a:rPr lang="en-US" dirty="0"/>
              <a:t>Text slide – medium amount of copy</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Content Placeholder 6">
            <a:extLst>
              <a:ext uri="{FF2B5EF4-FFF2-40B4-BE49-F238E27FC236}">
                <a16:creationId xmlns:a16="http://schemas.microsoft.com/office/drawing/2014/main" id="{781F9065-5FEC-4FE3-9D8A-330CE9DB31F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24041418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Image Slide - Large Image, Title">
    <p:spTree>
      <p:nvGrpSpPr>
        <p:cNvPr id="1" name=""/>
        <p:cNvGrpSpPr/>
        <p:nvPr/>
      </p:nvGrpSpPr>
      <p:grpSpPr>
        <a:xfrm>
          <a:off x="0" y="0"/>
          <a:ext cx="0" cy="0"/>
          <a:chOff x="0" y="0"/>
          <a:chExt cx="0" cy="0"/>
        </a:xfrm>
      </p:grpSpPr>
      <p:sp>
        <p:nvSpPr>
          <p:cNvPr id="6" name="Slide Number Placeholder 5"/>
          <p:cNvSpPr txBox="1">
            <a:spLocks/>
          </p:cNvSpPr>
          <p:nvPr userDrawn="1"/>
        </p:nvSpPr>
        <p:spPr>
          <a:xfrm>
            <a:off x="104775" y="6650830"/>
            <a:ext cx="2743200" cy="13811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1F27F3A-B3E9-41ED-AF8F-A365F10BB65F}" type="slidenum">
              <a:rPr lang="en-US" smtClean="0"/>
              <a:pPr/>
              <a:t>‹#›</a:t>
            </a:fld>
            <a:endParaRPr lang="en-US" dirty="0"/>
          </a:p>
        </p:txBody>
      </p:sp>
      <p:sp>
        <p:nvSpPr>
          <p:cNvPr id="8" name="Picture Placeholder 3"/>
          <p:cNvSpPr>
            <a:spLocks noGrp="1"/>
          </p:cNvSpPr>
          <p:nvPr>
            <p:ph type="pic" sz="quarter" idx="13" hasCustomPrompt="1"/>
          </p:nvPr>
        </p:nvSpPr>
        <p:spPr>
          <a:xfrm>
            <a:off x="838200" y="1228726"/>
            <a:ext cx="10515600" cy="5560216"/>
          </a:xfrm>
          <a:effectLst>
            <a:outerShdw blurRad="50800" dist="38100" dir="2700000" algn="tl" rotWithShape="0">
              <a:prstClr val="black">
                <a:alpha val="40000"/>
              </a:prstClr>
            </a:outerShdw>
          </a:effectLst>
        </p:spPr>
        <p:txBody>
          <a:bodyPr/>
          <a:lstStyle>
            <a:lvl1pPr>
              <a:defRPr>
                <a:solidFill>
                  <a:srgbClr val="778591"/>
                </a:solidFill>
              </a:defRPr>
            </a:lvl1pPr>
          </a:lstStyle>
          <a:p>
            <a:r>
              <a:rPr lang="en-US" dirty="0"/>
              <a:t>Large Image</a:t>
            </a:r>
          </a:p>
        </p:txBody>
      </p:sp>
      <p:sp>
        <p:nvSpPr>
          <p:cNvPr id="5" name="Title 1"/>
          <p:cNvSpPr>
            <a:spLocks noGrp="1"/>
          </p:cNvSpPr>
          <p:nvPr>
            <p:ph type="title"/>
          </p:nvPr>
        </p:nvSpPr>
        <p:spPr>
          <a:xfrm>
            <a:off x="838200" y="98426"/>
            <a:ext cx="10515600" cy="1061245"/>
          </a:xfrm>
        </p:spPr>
        <p:txBody>
          <a:bodyPr>
            <a:normAutofit/>
          </a:bodyPr>
          <a:lstStyle>
            <a:lvl1pPr algn="ctr">
              <a:defRPr sz="3600" i="1">
                <a:solidFill>
                  <a:srgbClr val="288DC2"/>
                </a:solidFill>
                <a:latin typeface="Times New Roman" panose="02020603050405020304" pitchFamily="18" charset="0"/>
                <a:cs typeface="Times New Roman" panose="02020603050405020304" pitchFamily="18" charset="0"/>
              </a:defRPr>
            </a:lvl1pPr>
          </a:lstStyle>
          <a:p>
            <a:r>
              <a:rPr lang="en-US"/>
              <a:t>Click to edit Master title style</a:t>
            </a:r>
          </a:p>
        </p:txBody>
      </p:sp>
      <p:pic>
        <p:nvPicPr>
          <p:cNvPr id="9" name="Content Placeholder 6">
            <a:extLst>
              <a:ext uri="{FF2B5EF4-FFF2-40B4-BE49-F238E27FC236}">
                <a16:creationId xmlns:a16="http://schemas.microsoft.com/office/drawing/2014/main" id="{1BB4DF0E-D8B2-43C0-80CD-7C5F5813498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41369519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ection Divider Slide - Logo, Bar, No Image">
    <p:spTree>
      <p:nvGrpSpPr>
        <p:cNvPr id="1" name=""/>
        <p:cNvGrpSpPr/>
        <p:nvPr/>
      </p:nvGrpSpPr>
      <p:grpSpPr>
        <a:xfrm>
          <a:off x="0" y="0"/>
          <a:ext cx="0" cy="0"/>
          <a:chOff x="0" y="0"/>
          <a:chExt cx="0" cy="0"/>
        </a:xfrm>
      </p:grpSpPr>
      <p:sp>
        <p:nvSpPr>
          <p:cNvPr id="11" name="Rectangle 10"/>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7" name="Rectangle 6"/>
          <p:cNvSpPr/>
          <p:nvPr userDrawn="1"/>
        </p:nvSpPr>
        <p:spPr>
          <a:xfrm>
            <a:off x="0" y="609998"/>
            <a:ext cx="12192000" cy="894952"/>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10" name="Title 1"/>
          <p:cNvSpPr>
            <a:spLocks noGrp="1"/>
          </p:cNvSpPr>
          <p:nvPr>
            <p:ph type="ctrTitle" hasCustomPrompt="1"/>
          </p:nvPr>
        </p:nvSpPr>
        <p:spPr>
          <a:xfrm>
            <a:off x="190500" y="609998"/>
            <a:ext cx="11811000" cy="894952"/>
          </a:xfrm>
        </p:spPr>
        <p:txBody>
          <a:bodyPr anchor="ctr">
            <a:normAutofit/>
          </a:bodyPr>
          <a:lstStyle>
            <a:lvl1pPr algn="l">
              <a:defRPr sz="2800" i="1" baseline="0">
                <a:solidFill>
                  <a:schemeClr val="bg1"/>
                </a:solidFill>
                <a:latin typeface="Times New Roman" panose="02020603050405020304" pitchFamily="18" charset="0"/>
                <a:cs typeface="Times New Roman" panose="02020603050405020304" pitchFamily="18" charset="0"/>
              </a:defRPr>
            </a:lvl1pPr>
          </a:lstStyle>
          <a:p>
            <a:r>
              <a:rPr lang="en-US" dirty="0"/>
              <a:t>Section Divider No Image</a:t>
            </a:r>
          </a:p>
        </p:txBody>
      </p:sp>
      <p:pic>
        <p:nvPicPr>
          <p:cNvPr id="9" name="Content Placeholder 6">
            <a:extLst>
              <a:ext uri="{FF2B5EF4-FFF2-40B4-BE49-F238E27FC236}">
                <a16:creationId xmlns:a16="http://schemas.microsoft.com/office/drawing/2014/main" id="{69E6E0FD-A059-46B5-8E97-756E86E813D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23012000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Divider Slide - Logo, Bar, Image">
    <p:spTree>
      <p:nvGrpSpPr>
        <p:cNvPr id="1" name=""/>
        <p:cNvGrpSpPr/>
        <p:nvPr/>
      </p:nvGrpSpPr>
      <p:grpSpPr>
        <a:xfrm>
          <a:off x="0" y="0"/>
          <a:ext cx="0" cy="0"/>
          <a:chOff x="0" y="0"/>
          <a:chExt cx="0" cy="0"/>
        </a:xfrm>
      </p:grpSpPr>
      <p:sp>
        <p:nvSpPr>
          <p:cNvPr id="12" name="Rectangle 11"/>
          <p:cNvSpPr/>
          <p:nvPr userDrawn="1"/>
        </p:nvSpPr>
        <p:spPr>
          <a:xfrm>
            <a:off x="0" y="6590652"/>
            <a:ext cx="12192000" cy="276225"/>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6" name="Slide Number Placeholder 5"/>
          <p:cNvSpPr>
            <a:spLocks noGrp="1"/>
          </p:cNvSpPr>
          <p:nvPr>
            <p:ph type="sldNum" sz="quarter" idx="12"/>
          </p:nvPr>
        </p:nvSpPr>
        <p:spPr>
          <a:xfrm>
            <a:off x="104775" y="6650830"/>
            <a:ext cx="2743200" cy="138112"/>
          </a:xfrm>
        </p:spPr>
        <p:txBody>
          <a:bodyPr/>
          <a:lstStyle>
            <a:lvl1pPr algn="l">
              <a:defRPr>
                <a:solidFill>
                  <a:schemeClr val="tx2"/>
                </a:solidFill>
              </a:defRPr>
            </a:lvl1pPr>
          </a:lstStyle>
          <a:p>
            <a:fld id="{11F27F3A-B3E9-41ED-AF8F-A365F10BB65F}" type="slidenum">
              <a:rPr lang="en-US" smtClean="0"/>
              <a:pPr/>
              <a:t>‹#›</a:t>
            </a:fld>
            <a:endParaRPr lang="en-US" dirty="0"/>
          </a:p>
        </p:txBody>
      </p:sp>
      <p:sp>
        <p:nvSpPr>
          <p:cNvPr id="7" name="Rectangle 6"/>
          <p:cNvSpPr/>
          <p:nvPr userDrawn="1"/>
        </p:nvSpPr>
        <p:spPr>
          <a:xfrm>
            <a:off x="0" y="609998"/>
            <a:ext cx="12192000" cy="894952"/>
          </a:xfrm>
          <a:prstGeom prst="rect">
            <a:avLst/>
          </a:prstGeom>
          <a:gradFill flip="none" rotWithShape="1">
            <a:gsLst>
              <a:gs pos="35000">
                <a:srgbClr val="4F745E"/>
              </a:gs>
              <a:gs pos="0">
                <a:schemeClr val="accent1"/>
              </a:gs>
              <a:gs pos="100000">
                <a:schemeClr val="tx2">
                  <a:lumMod val="77000"/>
                </a:schemeClr>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10" name="Title 1"/>
          <p:cNvSpPr>
            <a:spLocks noGrp="1"/>
          </p:cNvSpPr>
          <p:nvPr>
            <p:ph type="ctrTitle" hasCustomPrompt="1"/>
          </p:nvPr>
        </p:nvSpPr>
        <p:spPr>
          <a:xfrm>
            <a:off x="190500" y="609998"/>
            <a:ext cx="11811000" cy="894952"/>
          </a:xfrm>
        </p:spPr>
        <p:txBody>
          <a:bodyPr anchor="ctr">
            <a:normAutofit/>
          </a:bodyPr>
          <a:lstStyle>
            <a:lvl1pPr algn="l">
              <a:defRPr sz="2800" i="1">
                <a:solidFill>
                  <a:schemeClr val="bg1"/>
                </a:solidFill>
                <a:latin typeface="Times New Roman" panose="02020603050405020304" pitchFamily="18" charset="0"/>
                <a:cs typeface="Times New Roman" panose="02020603050405020304" pitchFamily="18" charset="0"/>
              </a:defRPr>
            </a:lvl1pPr>
          </a:lstStyle>
          <a:p>
            <a:r>
              <a:rPr lang="en-US" dirty="0"/>
              <a:t>Section Divider Image</a:t>
            </a:r>
          </a:p>
        </p:txBody>
      </p:sp>
      <p:sp>
        <p:nvSpPr>
          <p:cNvPr id="11" name="Picture Placeholder 3"/>
          <p:cNvSpPr>
            <a:spLocks noGrp="1"/>
          </p:cNvSpPr>
          <p:nvPr>
            <p:ph type="pic" sz="quarter" idx="13"/>
          </p:nvPr>
        </p:nvSpPr>
        <p:spPr>
          <a:xfrm>
            <a:off x="0" y="1574006"/>
            <a:ext cx="12192000" cy="3829001"/>
          </a:xfrm>
          <a:effectLst>
            <a:outerShdw blurRad="50800" dist="38100" dir="2700000" algn="tl" rotWithShape="0">
              <a:prstClr val="black">
                <a:alpha val="40000"/>
              </a:prstClr>
            </a:outerShdw>
          </a:effectLst>
        </p:spPr>
        <p:txBody>
          <a:bodyPr/>
          <a:lstStyle>
            <a:lvl1pPr>
              <a:defRPr>
                <a:solidFill>
                  <a:srgbClr val="778591"/>
                </a:solidFill>
              </a:defRPr>
            </a:lvl1pPr>
          </a:lstStyle>
          <a:p>
            <a:endParaRPr lang="en-US" dirty="0"/>
          </a:p>
        </p:txBody>
      </p:sp>
      <p:pic>
        <p:nvPicPr>
          <p:cNvPr id="9" name="Content Placeholder 6">
            <a:extLst>
              <a:ext uri="{FF2B5EF4-FFF2-40B4-BE49-F238E27FC236}">
                <a16:creationId xmlns:a16="http://schemas.microsoft.com/office/drawing/2014/main" id="{A2F88A14-F15D-4FD9-9539-5E152F9CB1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67013" y="5499554"/>
            <a:ext cx="2647188" cy="944902"/>
          </a:xfrm>
          <a:prstGeom prst="rect">
            <a:avLst/>
          </a:prstGeom>
        </p:spPr>
      </p:pic>
    </p:spTree>
    <p:extLst>
      <p:ext uri="{BB962C8B-B14F-4D97-AF65-F5344CB8AC3E}">
        <p14:creationId xmlns:p14="http://schemas.microsoft.com/office/powerpoint/2010/main" val="2408505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F27F3A-B3E9-41ED-AF8F-A365F10BB65F}" type="slidenum">
              <a:rPr lang="en-US" smtClean="0"/>
              <a:t>‹#›</a:t>
            </a:fld>
            <a:endParaRPr lang="en-US" dirty="0"/>
          </a:p>
        </p:txBody>
      </p:sp>
    </p:spTree>
    <p:extLst>
      <p:ext uri="{BB962C8B-B14F-4D97-AF65-F5344CB8AC3E}">
        <p14:creationId xmlns:p14="http://schemas.microsoft.com/office/powerpoint/2010/main" val="45146069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90" r:id="rId4"/>
    <p:sldLayoutId id="2147483678" r:id="rId5"/>
    <p:sldLayoutId id="2147483691" r:id="rId6"/>
    <p:sldLayoutId id="2147483679" r:id="rId7"/>
    <p:sldLayoutId id="2147483692" r:id="rId8"/>
    <p:sldLayoutId id="2147483693" r:id="rId9"/>
    <p:sldLayoutId id="2147483694" r:id="rId10"/>
    <p:sldLayoutId id="2147483680" r:id="rId11"/>
    <p:sldLayoutId id="2147483681" r:id="rId12"/>
    <p:sldLayoutId id="2147483682" r:id="rId13"/>
    <p:sldLayoutId id="2147483688" r:id="rId14"/>
    <p:sldLayoutId id="2147483689" r:id="rId15"/>
    <p:sldLayoutId id="2147483683" r:id="rId16"/>
    <p:sldLayoutId id="2147483695" r:id="rId17"/>
    <p:sldLayoutId id="2147483696" r:id="rId18"/>
    <p:sldLayoutId id="2147483684" r:id="rId19"/>
    <p:sldLayoutId id="2147483697" r:id="rId20"/>
    <p:sldLayoutId id="2147483698" r:id="rId21"/>
    <p:sldLayoutId id="2147483685" r:id="rId22"/>
    <p:sldLayoutId id="2147483686" r:id="rId23"/>
    <p:sldLayoutId id="2147483687" r:id="rId2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hyperlink" Target="https://gcc02.safelinks.protection.outlook.com/?url=https%3A%2F%2Fdeq.nc.gov%2Fmedia%2F31421%2Fdownload%3Fattachment&amp;data=05%7C02%7Cjosh.kastrinsky%40deq.nc.gov%7C1f4b583e52c74c972ccc08dd3c97bbc0%7C7a7681dcb9d0449a85c3ecc26cd7ed19%7C0%7C0%7C638733344572508131%7CUnknown%7CTWFpbGZsb3d8eyJFbXB0eU1hcGkiOnRydWUsIlYiOiIwLjAuMDAwMCIsIlAiOiJXaW4zMiIsIkFOIjoiTWFpbCIsIldUIjoyfQ%3D%3D%7C0%7C%7C%7C&amp;sdata=ydbwNaQgStk848OdzEiCXrZnHE%2FBeKnm2EuxsYwjT58%3D&amp;reserved=0"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s://www.ncleg.gov/EnactedLegislation/Statutes/HTML/BySection/Chapter_150B/GS_150B-21.3A.html"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9471" y="2846585"/>
            <a:ext cx="11124077" cy="993936"/>
          </a:xfrm>
        </p:spPr>
        <p:txBody>
          <a:bodyPr>
            <a:normAutofit/>
          </a:bodyPr>
          <a:lstStyle/>
          <a:p>
            <a:r>
              <a:rPr lang="en-US" dirty="0"/>
              <a:t>DEMLR Update to Mining Commission</a:t>
            </a:r>
          </a:p>
        </p:txBody>
      </p:sp>
      <p:sp>
        <p:nvSpPr>
          <p:cNvPr id="3" name="Subtitle 2"/>
          <p:cNvSpPr>
            <a:spLocks noGrp="1"/>
          </p:cNvSpPr>
          <p:nvPr>
            <p:ph type="subTitle" idx="1"/>
          </p:nvPr>
        </p:nvSpPr>
        <p:spPr>
          <a:xfrm>
            <a:off x="669471" y="2340546"/>
            <a:ext cx="11124077" cy="614779"/>
          </a:xfrm>
        </p:spPr>
        <p:txBody>
          <a:bodyPr>
            <a:normAutofit/>
          </a:bodyPr>
          <a:lstStyle/>
          <a:p>
            <a:r>
              <a:rPr lang="en-US" dirty="0"/>
              <a:t>October 13, 2026  -  Mining Commission</a:t>
            </a:r>
          </a:p>
        </p:txBody>
      </p:sp>
      <p:sp>
        <p:nvSpPr>
          <p:cNvPr id="4" name="Subtitle 2">
            <a:extLst>
              <a:ext uri="{FF2B5EF4-FFF2-40B4-BE49-F238E27FC236}">
                <a16:creationId xmlns:a16="http://schemas.microsoft.com/office/drawing/2014/main" id="{EF5067B9-C4BC-4800-920B-4029F2096DC3}"/>
              </a:ext>
            </a:extLst>
          </p:cNvPr>
          <p:cNvSpPr txBox="1">
            <a:spLocks/>
          </p:cNvSpPr>
          <p:nvPr/>
        </p:nvSpPr>
        <p:spPr>
          <a:xfrm>
            <a:off x="669471" y="3922310"/>
            <a:ext cx="11124077" cy="614779"/>
          </a:xfrm>
          <a:prstGeom prst="rect">
            <a:avLst/>
          </a:prstGeom>
        </p:spPr>
        <p:txBody>
          <a:bodyPr vert="horz" lIns="91440" tIns="45720" rIns="91440" bIns="45720" rtlCol="0" anchor="ctr">
            <a:normAutofit fontScale="85000" lnSpcReduction="20000"/>
          </a:bodyPr>
          <a:lstStyle>
            <a:lvl1pPr marL="0" indent="0" algn="r" defTabSz="914400" rtl="0" eaLnBrk="1" latinLnBrk="0" hangingPunct="1">
              <a:lnSpc>
                <a:spcPct val="90000"/>
              </a:lnSpc>
              <a:spcBef>
                <a:spcPts val="1000"/>
              </a:spcBef>
              <a:buFont typeface="Arial" panose="020B0604020202020204" pitchFamily="34" charset="0"/>
              <a:buNone/>
              <a:defRPr sz="2000" kern="1200">
                <a:solidFill>
                  <a:schemeClr val="tx2"/>
                </a:solidFill>
                <a:latin typeface="Arial" panose="020B0604020202020204"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t>Adam Parr</a:t>
            </a:r>
          </a:p>
          <a:p>
            <a:r>
              <a:rPr lang="en-US" dirty="0"/>
              <a:t>Deputy Director</a:t>
            </a:r>
          </a:p>
        </p:txBody>
      </p:sp>
    </p:spTree>
    <p:extLst>
      <p:ext uri="{BB962C8B-B14F-4D97-AF65-F5344CB8AC3E}">
        <p14:creationId xmlns:p14="http://schemas.microsoft.com/office/powerpoint/2010/main" val="34470595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277F7-125E-0931-F5A9-2F0B516D800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55B2420-BCD2-40A5-E8EA-03BC02ECC6A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3E008E73-1DE0-B8B9-20CE-CF0337DF6415}"/>
              </a:ext>
            </a:extLst>
          </p:cNvPr>
          <p:cNvSpPr>
            <a:spLocks noGrp="1"/>
          </p:cNvSpPr>
          <p:nvPr>
            <p:ph type="sldNum" sz="quarter" idx="12"/>
          </p:nvPr>
        </p:nvSpPr>
        <p:spPr/>
        <p:txBody>
          <a:bodyPr/>
          <a:lstStyle/>
          <a:p>
            <a:fld id="{11F27F3A-B3E9-41ED-AF8F-A365F10BB65F}" type="slidenum">
              <a:rPr lang="en-US" smtClean="0"/>
              <a:pPr/>
              <a:t>2</a:t>
            </a:fld>
            <a:endParaRPr lang="en-US" dirty="0"/>
          </a:p>
        </p:txBody>
      </p:sp>
      <p:sp>
        <p:nvSpPr>
          <p:cNvPr id="5" name="Subtitle 4">
            <a:extLst>
              <a:ext uri="{FF2B5EF4-FFF2-40B4-BE49-F238E27FC236}">
                <a16:creationId xmlns:a16="http://schemas.microsoft.com/office/drawing/2014/main" id="{433047B8-A914-F75C-8DE5-80FD03A2A2A5}"/>
              </a:ext>
            </a:extLst>
          </p:cNvPr>
          <p:cNvSpPr>
            <a:spLocks noGrp="1"/>
          </p:cNvSpPr>
          <p:nvPr>
            <p:ph type="subTitle" idx="13"/>
          </p:nvPr>
        </p:nvSpPr>
        <p:spPr/>
        <p:txBody>
          <a:bodyPr/>
          <a:lstStyle/>
          <a:p>
            <a:endParaRPr lang="en-US"/>
          </a:p>
        </p:txBody>
      </p:sp>
      <p:pic>
        <p:nvPicPr>
          <p:cNvPr id="6" name="Content Placeholder 12" descr="Graphical user interface, application&#10;&#10;Description automatically generated">
            <a:extLst>
              <a:ext uri="{FF2B5EF4-FFF2-40B4-BE49-F238E27FC236}">
                <a16:creationId xmlns:a16="http://schemas.microsoft.com/office/drawing/2014/main" id="{8B734DDD-971C-C6CC-C840-636A396082EF}"/>
              </a:ext>
            </a:extLst>
          </p:cNvPr>
          <p:cNvPicPr>
            <a:picLocks noChangeAspect="1"/>
          </p:cNvPicPr>
          <p:nvPr/>
        </p:nvPicPr>
        <p:blipFill rotWithShape="1">
          <a:blip r:embed="rId2">
            <a:extLst>
              <a:ext uri="{28A0092B-C50C-407E-A947-70E740481C1C}">
                <a14:useLocalDpi xmlns:a14="http://schemas.microsoft.com/office/drawing/2010/main" val="0"/>
              </a:ext>
            </a:extLst>
          </a:blip>
          <a:srcRect t="11012" b="72"/>
          <a:stretch/>
        </p:blipFill>
        <p:spPr>
          <a:xfrm>
            <a:off x="20" y="1282"/>
            <a:ext cx="12191980" cy="6856718"/>
          </a:xfrm>
          <a:prstGeom prst="rect">
            <a:avLst/>
          </a:prstGeom>
        </p:spPr>
      </p:pic>
      <p:sp>
        <p:nvSpPr>
          <p:cNvPr id="7" name="Rectangle 6">
            <a:extLst>
              <a:ext uri="{FF2B5EF4-FFF2-40B4-BE49-F238E27FC236}">
                <a16:creationId xmlns:a16="http://schemas.microsoft.com/office/drawing/2014/main" id="{75B2EEB5-9B6C-CBD9-A970-0414B92DEA53}"/>
              </a:ext>
            </a:extLst>
          </p:cNvPr>
          <p:cNvSpPr/>
          <p:nvPr/>
        </p:nvSpPr>
        <p:spPr>
          <a:xfrm>
            <a:off x="6191003" y="5126182"/>
            <a:ext cx="1682337" cy="930234"/>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0CE5091-338A-C34D-A068-D67F3D2AF0DA}"/>
              </a:ext>
            </a:extLst>
          </p:cNvPr>
          <p:cNvSpPr txBox="1"/>
          <p:nvPr/>
        </p:nvSpPr>
        <p:spPr>
          <a:xfrm>
            <a:off x="8430986" y="4391108"/>
            <a:ext cx="1369621" cy="369332"/>
          </a:xfrm>
          <a:prstGeom prst="rect">
            <a:avLst/>
          </a:prstGeom>
          <a:ln w="38100"/>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2017 Rules</a:t>
            </a:r>
          </a:p>
        </p:txBody>
      </p:sp>
      <p:cxnSp>
        <p:nvCxnSpPr>
          <p:cNvPr id="10" name="Straight Arrow Connector 9">
            <a:extLst>
              <a:ext uri="{FF2B5EF4-FFF2-40B4-BE49-F238E27FC236}">
                <a16:creationId xmlns:a16="http://schemas.microsoft.com/office/drawing/2014/main" id="{589529A0-BCD6-70AF-E642-96F75E3F7834}"/>
              </a:ext>
            </a:extLst>
          </p:cNvPr>
          <p:cNvCxnSpPr/>
          <p:nvPr/>
        </p:nvCxnSpPr>
        <p:spPr>
          <a:xfrm flipH="1">
            <a:off x="7912925" y="4755285"/>
            <a:ext cx="783771" cy="3708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0779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ED436-1BB0-F066-6EF3-B72ABB912D2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22686F65-EDA7-1825-7AA8-41ACFD7B9A64}"/>
              </a:ext>
            </a:extLst>
          </p:cNvPr>
          <p:cNvSpPr>
            <a:spLocks noGrp="1"/>
          </p:cNvSpPr>
          <p:nvPr>
            <p:ph type="title"/>
          </p:nvPr>
        </p:nvSpPr>
        <p:spPr>
          <a:xfrm>
            <a:off x="1057275" y="302129"/>
            <a:ext cx="6029326" cy="557215"/>
          </a:xfrm>
        </p:spPr>
        <p:txBody>
          <a:bodyPr>
            <a:normAutofit fontScale="90000"/>
          </a:bodyPr>
          <a:lstStyle/>
          <a:p>
            <a:r>
              <a:rPr lang="en-US" dirty="0">
                <a:solidFill>
                  <a:schemeClr val="accent3"/>
                </a:solidFill>
              </a:rPr>
              <a:t>Rules Review/Readoption – Status Update – 2027 Readoption</a:t>
            </a:r>
          </a:p>
        </p:txBody>
      </p:sp>
      <p:sp>
        <p:nvSpPr>
          <p:cNvPr id="6" name="Content Placeholder 5">
            <a:extLst>
              <a:ext uri="{FF2B5EF4-FFF2-40B4-BE49-F238E27FC236}">
                <a16:creationId xmlns:a16="http://schemas.microsoft.com/office/drawing/2014/main" id="{1B298F57-C6B6-18FB-DCF1-8E9368147798}"/>
              </a:ext>
            </a:extLst>
          </p:cNvPr>
          <p:cNvSpPr>
            <a:spLocks noGrp="1"/>
          </p:cNvSpPr>
          <p:nvPr>
            <p:ph idx="1"/>
          </p:nvPr>
        </p:nvSpPr>
        <p:spPr>
          <a:xfrm>
            <a:off x="204107" y="1304694"/>
            <a:ext cx="11756572" cy="4622578"/>
          </a:xfrm>
        </p:spPr>
        <p:txBody>
          <a:bodyPr>
            <a:normAutofit lnSpcReduction="10000"/>
          </a:bodyPr>
          <a:lstStyle/>
          <a:p>
            <a:pPr>
              <a:lnSpc>
                <a:spcPct val="100000"/>
              </a:lnSpc>
              <a:spcBef>
                <a:spcPts val="1200"/>
              </a:spcBef>
            </a:pPr>
            <a:r>
              <a:rPr lang="en-US" u="sng" dirty="0">
                <a:hlinkClick r:id="rId2"/>
              </a:rPr>
              <a:t>N.C. Gen. Stat. §150B-21.3A</a:t>
            </a:r>
            <a:r>
              <a:rPr lang="en-US" dirty="0"/>
              <a:t>, adopted in 2013, requires state agencies to review existing rules every 10 years. </a:t>
            </a:r>
          </a:p>
          <a:p>
            <a:pPr>
              <a:lnSpc>
                <a:spcPct val="100000"/>
              </a:lnSpc>
              <a:spcBef>
                <a:spcPts val="1200"/>
              </a:spcBef>
            </a:pPr>
            <a:r>
              <a:rPr lang="en-US" dirty="0"/>
              <a:t>In May 2026, the Mining Commission readopted the rules from the </a:t>
            </a:r>
            <a:r>
              <a:rPr lang="en-US" b="1" dirty="0"/>
              <a:t>2017</a:t>
            </a:r>
            <a:r>
              <a:rPr lang="en-US" dirty="0"/>
              <a:t> readoption process.</a:t>
            </a:r>
          </a:p>
          <a:p>
            <a:pPr>
              <a:lnSpc>
                <a:spcPct val="100000"/>
              </a:lnSpc>
              <a:spcBef>
                <a:spcPts val="1200"/>
              </a:spcBef>
            </a:pPr>
            <a:r>
              <a:rPr lang="en-US" dirty="0"/>
              <a:t>The Mining Commission requested an exemption from the periodic review of existing rules beginning in </a:t>
            </a:r>
            <a:r>
              <a:rPr lang="en-US" b="1" dirty="0"/>
              <a:t>2027.</a:t>
            </a:r>
          </a:p>
          <a:p>
            <a:pPr>
              <a:lnSpc>
                <a:spcPct val="100000"/>
              </a:lnSpc>
              <a:spcBef>
                <a:spcPts val="1200"/>
              </a:spcBef>
            </a:pPr>
            <a:r>
              <a:rPr lang="en-US" dirty="0"/>
              <a:t>At the August 2026 meeting of the RRC the request for exemption was denied.  Therefore, the Mining Commission must start the periodic review for 2027 and will need to file the determination reports by May 20, 2027.</a:t>
            </a:r>
          </a:p>
          <a:p>
            <a:pPr>
              <a:lnSpc>
                <a:spcPct val="100000"/>
              </a:lnSpc>
              <a:spcBef>
                <a:spcPts val="1200"/>
              </a:spcBef>
            </a:pPr>
            <a:r>
              <a:rPr lang="en-US" dirty="0"/>
              <a:t>Step 1 Agency Initial Determination Reports (Necessary/Unnecessary)</a:t>
            </a:r>
          </a:p>
          <a:p>
            <a:pPr lvl="1">
              <a:lnSpc>
                <a:spcPct val="100000"/>
              </a:lnSpc>
              <a:spcBef>
                <a:spcPts val="1200"/>
              </a:spcBef>
            </a:pPr>
            <a:r>
              <a:rPr lang="en-US" dirty="0"/>
              <a:t>Once approved by commission, report will be posted for a 60 day public comment period.</a:t>
            </a:r>
          </a:p>
          <a:p>
            <a:pPr>
              <a:lnSpc>
                <a:spcPct val="100000"/>
              </a:lnSpc>
              <a:spcBef>
                <a:spcPts val="1200"/>
              </a:spcBef>
            </a:pPr>
            <a:r>
              <a:rPr lang="en-US" dirty="0"/>
              <a:t>Step 2 RRC review of Agency Report</a:t>
            </a:r>
          </a:p>
          <a:p>
            <a:pPr>
              <a:lnSpc>
                <a:spcPct val="100000"/>
              </a:lnSpc>
              <a:spcBef>
                <a:spcPts val="1200"/>
              </a:spcBef>
            </a:pPr>
            <a:r>
              <a:rPr lang="en-US" dirty="0"/>
              <a:t>Step 3 RRC final Determination Reports   </a:t>
            </a:r>
          </a:p>
          <a:p>
            <a:pPr>
              <a:lnSpc>
                <a:spcPct val="100000"/>
              </a:lnSpc>
              <a:spcBef>
                <a:spcPts val="1200"/>
              </a:spcBef>
            </a:pPr>
            <a:endParaRPr lang="en-US" dirty="0"/>
          </a:p>
        </p:txBody>
      </p:sp>
      <p:sp>
        <p:nvSpPr>
          <p:cNvPr id="2" name="Slide Number Placeholder 1">
            <a:extLst>
              <a:ext uri="{FF2B5EF4-FFF2-40B4-BE49-F238E27FC236}">
                <a16:creationId xmlns:a16="http://schemas.microsoft.com/office/drawing/2014/main" id="{E50BE652-8CBA-6247-B324-4F860C93C077}"/>
              </a:ext>
            </a:extLst>
          </p:cNvPr>
          <p:cNvSpPr>
            <a:spLocks noGrp="1"/>
          </p:cNvSpPr>
          <p:nvPr>
            <p:ph type="sldNum" sz="quarter" idx="12"/>
          </p:nvPr>
        </p:nvSpPr>
        <p:spPr/>
        <p:txBody>
          <a:bodyPr/>
          <a:lstStyle/>
          <a:p>
            <a:fld id="{11F27F3A-B3E9-41ED-AF8F-A365F10BB65F}" type="slidenum">
              <a:rPr lang="en-US" smtClean="0"/>
              <a:pPr/>
              <a:t>3</a:t>
            </a:fld>
            <a:endParaRPr lang="en-US" dirty="0"/>
          </a:p>
        </p:txBody>
      </p:sp>
      <p:sp>
        <p:nvSpPr>
          <p:cNvPr id="8" name="Title 1">
            <a:extLst>
              <a:ext uri="{FF2B5EF4-FFF2-40B4-BE49-F238E27FC236}">
                <a16:creationId xmlns:a16="http://schemas.microsoft.com/office/drawing/2014/main" id="{35D0D3D6-9E26-B386-93A3-8353E207CA5D}"/>
              </a:ext>
            </a:extLst>
          </p:cNvPr>
          <p:cNvSpPr txBox="1">
            <a:spLocks/>
          </p:cNvSpPr>
          <p:nvPr/>
        </p:nvSpPr>
        <p:spPr>
          <a:xfrm>
            <a:off x="123375" y="6001655"/>
            <a:ext cx="3751943" cy="371035"/>
          </a:xfrm>
          <a:prstGeom prst="rect">
            <a:avLst/>
          </a:prstGeom>
        </p:spPr>
        <p:txBody>
          <a:bodyPr vert="horz" lIns="91440" tIns="45720" rIns="91440" bIns="45720" rtlCol="0" anchor="ctr">
            <a:normAutofit fontScale="97500"/>
          </a:bodyPr>
          <a:lstStyle>
            <a:lvl1pPr algn="ctr" defTabSz="685800" rtl="0" eaLnBrk="1" latinLnBrk="0" hangingPunct="1">
              <a:lnSpc>
                <a:spcPct val="90000"/>
              </a:lnSpc>
              <a:spcBef>
                <a:spcPct val="0"/>
              </a:spcBef>
              <a:buNone/>
              <a:defRPr sz="2800" i="1" kern="1200">
                <a:solidFill>
                  <a:srgbClr val="288DC2"/>
                </a:solidFill>
                <a:latin typeface="Times New Roman" panose="02020603050405020304" pitchFamily="18" charset="0"/>
                <a:ea typeface="+mj-ea"/>
                <a:cs typeface="Times New Roman" panose="02020603050405020304" pitchFamily="18" charset="0"/>
              </a:defRPr>
            </a:lvl1pPr>
          </a:lstStyle>
          <a:p>
            <a:pPr algn="l"/>
            <a:r>
              <a:rPr lang="en-US" sz="1800" dirty="0"/>
              <a:t>Department of Environmental Quality</a:t>
            </a:r>
          </a:p>
        </p:txBody>
      </p:sp>
    </p:spTree>
    <p:extLst>
      <p:ext uri="{BB962C8B-B14F-4D97-AF65-F5344CB8AC3E}">
        <p14:creationId xmlns:p14="http://schemas.microsoft.com/office/powerpoint/2010/main" val="2581059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B45E7-C627-93E8-0829-BF0C650BAB25}"/>
              </a:ext>
            </a:extLst>
          </p:cNvPr>
          <p:cNvSpPr>
            <a:spLocks noGrp="1"/>
          </p:cNvSpPr>
          <p:nvPr>
            <p:ph type="title"/>
          </p:nvPr>
        </p:nvSpPr>
        <p:spPr>
          <a:xfrm>
            <a:off x="1057275" y="205230"/>
            <a:ext cx="6267450" cy="885385"/>
          </a:xfrm>
        </p:spPr>
        <p:txBody>
          <a:bodyPr>
            <a:normAutofit fontScale="90000"/>
          </a:bodyPr>
          <a:lstStyle/>
          <a:p>
            <a:r>
              <a:rPr lang="en-US" dirty="0"/>
              <a:t>Periodic Review and Expiration of Existing Rules </a:t>
            </a:r>
          </a:p>
        </p:txBody>
      </p:sp>
      <p:sp>
        <p:nvSpPr>
          <p:cNvPr id="3" name="Content Placeholder 2">
            <a:extLst>
              <a:ext uri="{FF2B5EF4-FFF2-40B4-BE49-F238E27FC236}">
                <a16:creationId xmlns:a16="http://schemas.microsoft.com/office/drawing/2014/main" id="{908792FA-F8F9-1A89-80C9-2877B152AB89}"/>
              </a:ext>
            </a:extLst>
          </p:cNvPr>
          <p:cNvSpPr>
            <a:spLocks noGrp="1"/>
          </p:cNvSpPr>
          <p:nvPr>
            <p:ph idx="1"/>
          </p:nvPr>
        </p:nvSpPr>
        <p:spPr/>
        <p:txBody>
          <a:bodyPr/>
          <a:lstStyle/>
          <a:p>
            <a:r>
              <a:rPr lang="en-US" dirty="0"/>
              <a:t>G.S. 150B-21.3A created by S.L. 2013-413.</a:t>
            </a:r>
          </a:p>
          <a:p>
            <a:endParaRPr lang="en-US" dirty="0"/>
          </a:p>
          <a:p>
            <a:r>
              <a:rPr lang="en-US" dirty="0"/>
              <a:t>Requires agencies to review its rules every 10 years.</a:t>
            </a:r>
          </a:p>
          <a:p>
            <a:endParaRPr lang="en-US" dirty="0"/>
          </a:p>
          <a:p>
            <a:r>
              <a:rPr lang="en-US" dirty="0"/>
              <a:t>Office of Administrative Hearings provides us a ‘report’ (excel spreadsheet) containing a listing of each rule.</a:t>
            </a:r>
          </a:p>
          <a:p>
            <a:endParaRPr lang="en-US" dirty="0"/>
          </a:p>
          <a:p>
            <a:r>
              <a:rPr lang="en-US" dirty="0"/>
              <a:t>Begin by classifying each rule as either Necessary or Unnecessary.</a:t>
            </a:r>
          </a:p>
          <a:p>
            <a:endParaRPr lang="en-US" dirty="0"/>
          </a:p>
          <a:p>
            <a:r>
              <a:rPr lang="en-US" dirty="0"/>
              <a:t>Mining Commission approves classifications for proceeding to 60-day public comment period (no hearing required).  </a:t>
            </a:r>
          </a:p>
        </p:txBody>
      </p:sp>
      <p:sp>
        <p:nvSpPr>
          <p:cNvPr id="4" name="Slide Number Placeholder 3">
            <a:extLst>
              <a:ext uri="{FF2B5EF4-FFF2-40B4-BE49-F238E27FC236}">
                <a16:creationId xmlns:a16="http://schemas.microsoft.com/office/drawing/2014/main" id="{EAEEC4F5-005B-910C-935D-03EEA230123A}"/>
              </a:ext>
            </a:extLst>
          </p:cNvPr>
          <p:cNvSpPr>
            <a:spLocks noGrp="1"/>
          </p:cNvSpPr>
          <p:nvPr>
            <p:ph type="sldNum" sz="quarter" idx="12"/>
          </p:nvPr>
        </p:nvSpPr>
        <p:spPr/>
        <p:txBody>
          <a:bodyPr/>
          <a:lstStyle/>
          <a:p>
            <a:fld id="{11F27F3A-B3E9-41ED-AF8F-A365F10BB65F}" type="slidenum">
              <a:rPr lang="en-US" smtClean="0"/>
              <a:pPr/>
              <a:t>4</a:t>
            </a:fld>
            <a:endParaRPr lang="en-US" dirty="0"/>
          </a:p>
        </p:txBody>
      </p:sp>
    </p:spTree>
    <p:extLst>
      <p:ext uri="{BB962C8B-B14F-4D97-AF65-F5344CB8AC3E}">
        <p14:creationId xmlns:p14="http://schemas.microsoft.com/office/powerpoint/2010/main" val="3988953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B45E7-C627-93E8-0829-BF0C650BAB25}"/>
              </a:ext>
            </a:extLst>
          </p:cNvPr>
          <p:cNvSpPr>
            <a:spLocks noGrp="1"/>
          </p:cNvSpPr>
          <p:nvPr>
            <p:ph type="title"/>
          </p:nvPr>
        </p:nvSpPr>
        <p:spPr>
          <a:xfrm>
            <a:off x="1057275" y="205230"/>
            <a:ext cx="6267450" cy="885385"/>
          </a:xfrm>
        </p:spPr>
        <p:txBody>
          <a:bodyPr>
            <a:normAutofit fontScale="90000"/>
          </a:bodyPr>
          <a:lstStyle/>
          <a:p>
            <a:r>
              <a:rPr lang="en-US" dirty="0"/>
              <a:t>Periodic Review and Expiration of Existing Rules G.S. 150B-21.3A</a:t>
            </a:r>
          </a:p>
        </p:txBody>
      </p:sp>
      <p:sp>
        <p:nvSpPr>
          <p:cNvPr id="3" name="Content Placeholder 2">
            <a:extLst>
              <a:ext uri="{FF2B5EF4-FFF2-40B4-BE49-F238E27FC236}">
                <a16:creationId xmlns:a16="http://schemas.microsoft.com/office/drawing/2014/main" id="{908792FA-F8F9-1A89-80C9-2877B152AB89}"/>
              </a:ext>
            </a:extLst>
          </p:cNvPr>
          <p:cNvSpPr>
            <a:spLocks noGrp="1"/>
          </p:cNvSpPr>
          <p:nvPr>
            <p:ph idx="1"/>
          </p:nvPr>
        </p:nvSpPr>
        <p:spPr/>
        <p:txBody>
          <a:bodyPr/>
          <a:lstStyle/>
          <a:p>
            <a:pPr marL="0" indent="0">
              <a:buNone/>
            </a:pPr>
            <a:endParaRPr lang="en-US" dirty="0"/>
          </a:p>
          <a:p>
            <a:r>
              <a:rPr lang="en-US" dirty="0"/>
              <a:t>Receive and review all public comments on the rules and the classifications.</a:t>
            </a:r>
          </a:p>
          <a:p>
            <a:endParaRPr lang="en-US" dirty="0"/>
          </a:p>
          <a:p>
            <a:r>
              <a:rPr lang="en-US" dirty="0"/>
              <a:t>Rules that are Necessary = Readoption  (Rulemaking)</a:t>
            </a:r>
          </a:p>
          <a:p>
            <a:r>
              <a:rPr lang="en-US" dirty="0"/>
              <a:t>Rules that are Unnecessary = Expire </a:t>
            </a:r>
          </a:p>
          <a:p>
            <a:endParaRPr lang="en-US" dirty="0"/>
          </a:p>
          <a:p>
            <a:r>
              <a:rPr lang="en-US" dirty="0"/>
              <a:t>Respond to all comments that are objections to a rule or the classification as defined in G.S. 150B-21.3A(a)(5). That response will be in the report itself. The Mining Commission is not required to respond to the individual commenter. </a:t>
            </a:r>
          </a:p>
          <a:p>
            <a:pPr marL="0" indent="0">
              <a:buNone/>
            </a:pPr>
            <a:endParaRPr lang="en-US" dirty="0"/>
          </a:p>
          <a:p>
            <a:endParaRPr lang="en-US" dirty="0"/>
          </a:p>
        </p:txBody>
      </p:sp>
      <p:sp>
        <p:nvSpPr>
          <p:cNvPr id="4" name="Slide Number Placeholder 3">
            <a:extLst>
              <a:ext uri="{FF2B5EF4-FFF2-40B4-BE49-F238E27FC236}">
                <a16:creationId xmlns:a16="http://schemas.microsoft.com/office/drawing/2014/main" id="{EAEEC4F5-005B-910C-935D-03EEA230123A}"/>
              </a:ext>
            </a:extLst>
          </p:cNvPr>
          <p:cNvSpPr>
            <a:spLocks noGrp="1"/>
          </p:cNvSpPr>
          <p:nvPr>
            <p:ph type="sldNum" sz="quarter" idx="12"/>
          </p:nvPr>
        </p:nvSpPr>
        <p:spPr/>
        <p:txBody>
          <a:bodyPr/>
          <a:lstStyle/>
          <a:p>
            <a:fld id="{11F27F3A-B3E9-41ED-AF8F-A365F10BB65F}" type="slidenum">
              <a:rPr lang="en-US" smtClean="0"/>
              <a:pPr/>
              <a:t>5</a:t>
            </a:fld>
            <a:endParaRPr lang="en-US" dirty="0"/>
          </a:p>
        </p:txBody>
      </p:sp>
    </p:spTree>
    <p:extLst>
      <p:ext uri="{BB962C8B-B14F-4D97-AF65-F5344CB8AC3E}">
        <p14:creationId xmlns:p14="http://schemas.microsoft.com/office/powerpoint/2010/main" val="10416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B45E7-C627-93E8-0829-BF0C650BAB25}"/>
              </a:ext>
            </a:extLst>
          </p:cNvPr>
          <p:cNvSpPr>
            <a:spLocks noGrp="1"/>
          </p:cNvSpPr>
          <p:nvPr>
            <p:ph type="title"/>
          </p:nvPr>
        </p:nvSpPr>
        <p:spPr>
          <a:xfrm>
            <a:off x="1057275" y="205230"/>
            <a:ext cx="6267450" cy="885385"/>
          </a:xfrm>
        </p:spPr>
        <p:txBody>
          <a:bodyPr>
            <a:normAutofit fontScale="90000"/>
          </a:bodyPr>
          <a:lstStyle/>
          <a:p>
            <a:r>
              <a:rPr lang="en-US" dirty="0"/>
              <a:t>Periodic Review and Expiration of Existing Rules G.S. 150B-21.3A</a:t>
            </a:r>
          </a:p>
        </p:txBody>
      </p:sp>
      <p:sp>
        <p:nvSpPr>
          <p:cNvPr id="3" name="Content Placeholder 2">
            <a:extLst>
              <a:ext uri="{FF2B5EF4-FFF2-40B4-BE49-F238E27FC236}">
                <a16:creationId xmlns:a16="http://schemas.microsoft.com/office/drawing/2014/main" id="{908792FA-F8F9-1A89-80C9-2877B152AB89}"/>
              </a:ext>
            </a:extLst>
          </p:cNvPr>
          <p:cNvSpPr>
            <a:spLocks noGrp="1"/>
          </p:cNvSpPr>
          <p:nvPr>
            <p:ph idx="1"/>
          </p:nvPr>
        </p:nvSpPr>
        <p:spPr>
          <a:xfrm>
            <a:off x="831272" y="1222881"/>
            <a:ext cx="10068791" cy="5261046"/>
          </a:xfrm>
        </p:spPr>
        <p:txBody>
          <a:bodyPr>
            <a:normAutofit/>
          </a:bodyPr>
          <a:lstStyle/>
          <a:p>
            <a:endParaRPr lang="en-US" dirty="0">
              <a:solidFill>
                <a:schemeClr val="accent3"/>
              </a:solidFill>
            </a:endParaRPr>
          </a:p>
          <a:p>
            <a:r>
              <a:rPr lang="en-US" dirty="0">
                <a:solidFill>
                  <a:schemeClr val="accent3"/>
                </a:solidFill>
              </a:rPr>
              <a:t>Mining Commission makes final determination of the classifications and responses to public comment for submittal to the RRC.</a:t>
            </a:r>
          </a:p>
          <a:p>
            <a:endParaRPr lang="en-US" dirty="0"/>
          </a:p>
          <a:p>
            <a:pPr>
              <a:lnSpc>
                <a:spcPct val="100000"/>
              </a:lnSpc>
            </a:pPr>
            <a:r>
              <a:rPr lang="en-US" dirty="0">
                <a:solidFill>
                  <a:schemeClr val="accent3"/>
                </a:solidFill>
              </a:rPr>
              <a:t>If a comment is received objecting to the rule or the classification that was classified as Unnecessary, may need to change the classification to Necessary. </a:t>
            </a:r>
          </a:p>
          <a:p>
            <a:pPr>
              <a:lnSpc>
                <a:spcPct val="100000"/>
              </a:lnSpc>
            </a:pPr>
            <a:r>
              <a:rPr lang="en-US" b="0" i="0" dirty="0">
                <a:solidFill>
                  <a:schemeClr val="accent3"/>
                </a:solidFill>
                <a:effectLst/>
                <a:latin typeface="+mn-lt"/>
              </a:rPr>
              <a:t>G.S. </a:t>
            </a:r>
            <a:r>
              <a:rPr lang="en-US" b="0" i="0" dirty="0">
                <a:solidFill>
                  <a:schemeClr val="accent3"/>
                </a:solidFill>
                <a:effectLst/>
                <a:latin typeface="+mn-lt"/>
                <a:hlinkClick r:id="rId2">
                  <a:extLst>
                    <a:ext uri="{A12FA001-AC4F-418D-AE19-62706E023703}">
                      <ahyp:hlinkClr xmlns:ahyp="http://schemas.microsoft.com/office/drawing/2018/hyperlinkcolor" val="tx"/>
                    </a:ext>
                  </a:extLst>
                </a:hlinkClick>
              </a:rPr>
              <a:t>150B-21.3A(c)(1)</a:t>
            </a:r>
            <a:r>
              <a:rPr lang="en-US" b="0" i="0" dirty="0">
                <a:solidFill>
                  <a:schemeClr val="accent3"/>
                </a:solidFill>
                <a:effectLst/>
                <a:latin typeface="+mn-lt"/>
              </a:rPr>
              <a:t> requires agencies to review the public comments and prepare a brief response addressing the merits of each comment to accompany the report filed for RRC review. </a:t>
            </a:r>
          </a:p>
          <a:p>
            <a:endParaRPr lang="en-US" b="0" i="0" dirty="0">
              <a:solidFill>
                <a:schemeClr val="accent2"/>
              </a:solidFill>
              <a:effectLst/>
              <a:latin typeface="+mn-lt"/>
            </a:endParaRPr>
          </a:p>
          <a:p>
            <a:r>
              <a:rPr lang="en-US" dirty="0">
                <a:solidFill>
                  <a:schemeClr val="accent3"/>
                </a:solidFill>
              </a:rPr>
              <a:t>RRC’s authority to change the classification to Necessary if the comment has </a:t>
            </a:r>
            <a:r>
              <a:rPr lang="en-US" dirty="0">
                <a:solidFill>
                  <a:schemeClr val="accent3"/>
                </a:solidFill>
                <a:latin typeface="+mn-lt"/>
              </a:rPr>
              <a:t>merit. </a:t>
            </a:r>
          </a:p>
          <a:p>
            <a:pPr marL="0" indent="0">
              <a:buNone/>
            </a:pPr>
            <a:endParaRPr lang="en-US" dirty="0"/>
          </a:p>
          <a:p>
            <a:endParaRPr lang="en-US" dirty="0"/>
          </a:p>
        </p:txBody>
      </p:sp>
      <p:sp>
        <p:nvSpPr>
          <p:cNvPr id="4" name="Slide Number Placeholder 3">
            <a:extLst>
              <a:ext uri="{FF2B5EF4-FFF2-40B4-BE49-F238E27FC236}">
                <a16:creationId xmlns:a16="http://schemas.microsoft.com/office/drawing/2014/main" id="{EAEEC4F5-005B-910C-935D-03EEA230123A}"/>
              </a:ext>
            </a:extLst>
          </p:cNvPr>
          <p:cNvSpPr>
            <a:spLocks noGrp="1"/>
          </p:cNvSpPr>
          <p:nvPr>
            <p:ph type="sldNum" sz="quarter" idx="12"/>
          </p:nvPr>
        </p:nvSpPr>
        <p:spPr/>
        <p:txBody>
          <a:bodyPr/>
          <a:lstStyle/>
          <a:p>
            <a:fld id="{11F27F3A-B3E9-41ED-AF8F-A365F10BB65F}" type="slidenum">
              <a:rPr lang="en-US" smtClean="0"/>
              <a:pPr/>
              <a:t>6</a:t>
            </a:fld>
            <a:endParaRPr lang="en-US" dirty="0"/>
          </a:p>
        </p:txBody>
      </p:sp>
    </p:spTree>
    <p:extLst>
      <p:ext uri="{BB962C8B-B14F-4D97-AF65-F5344CB8AC3E}">
        <p14:creationId xmlns:p14="http://schemas.microsoft.com/office/powerpoint/2010/main" val="1818045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B45E7-C627-93E8-0829-BF0C650BAB25}"/>
              </a:ext>
            </a:extLst>
          </p:cNvPr>
          <p:cNvSpPr>
            <a:spLocks noGrp="1"/>
          </p:cNvSpPr>
          <p:nvPr>
            <p:ph type="title"/>
          </p:nvPr>
        </p:nvSpPr>
        <p:spPr>
          <a:xfrm>
            <a:off x="1057275" y="205230"/>
            <a:ext cx="6267450" cy="885385"/>
          </a:xfrm>
        </p:spPr>
        <p:txBody>
          <a:bodyPr>
            <a:normAutofit fontScale="90000"/>
          </a:bodyPr>
          <a:lstStyle/>
          <a:p>
            <a:r>
              <a:rPr lang="en-US" dirty="0"/>
              <a:t>Periodic Review and Expiration of Existing Rules G.S. 150B-21.3A</a:t>
            </a:r>
          </a:p>
        </p:txBody>
      </p:sp>
      <p:sp>
        <p:nvSpPr>
          <p:cNvPr id="3" name="Content Placeholder 2">
            <a:extLst>
              <a:ext uri="{FF2B5EF4-FFF2-40B4-BE49-F238E27FC236}">
                <a16:creationId xmlns:a16="http://schemas.microsoft.com/office/drawing/2014/main" id="{908792FA-F8F9-1A89-80C9-2877B152AB89}"/>
              </a:ext>
            </a:extLst>
          </p:cNvPr>
          <p:cNvSpPr>
            <a:spLocks noGrp="1"/>
          </p:cNvSpPr>
          <p:nvPr>
            <p:ph idx="1"/>
          </p:nvPr>
        </p:nvSpPr>
        <p:spPr>
          <a:xfrm>
            <a:off x="369455" y="1514764"/>
            <a:ext cx="10790382" cy="4405745"/>
          </a:xfrm>
        </p:spPr>
        <p:txBody>
          <a:bodyPr/>
          <a:lstStyle/>
          <a:p>
            <a:r>
              <a:rPr lang="en-US" dirty="0"/>
              <a:t>The report, with the initial and final determinations and any public comments received are filed to the RRC.</a:t>
            </a:r>
          </a:p>
          <a:p>
            <a:pPr marL="0" indent="0">
              <a:buNone/>
            </a:pPr>
            <a:endParaRPr lang="en-US" dirty="0"/>
          </a:p>
          <a:p>
            <a:r>
              <a:rPr lang="en-US" dirty="0"/>
              <a:t>Recently, the RRC approved June 2027 for the Mining Commission to complete this mandate. </a:t>
            </a:r>
          </a:p>
          <a:p>
            <a:endParaRPr lang="en-US" dirty="0"/>
          </a:p>
          <a:p>
            <a:r>
              <a:rPr lang="en-US" dirty="0"/>
              <a:t>This means the Mining Commission has to take final action and file to the RRC no later than </a:t>
            </a:r>
            <a:r>
              <a:rPr lang="en-US" b="1" u="sng" dirty="0"/>
              <a:t>May 20, 2027 </a:t>
            </a:r>
            <a:r>
              <a:rPr lang="en-US" dirty="0"/>
              <a:t>in order to have the RRC review/approve at its June 2027 meeting.</a:t>
            </a:r>
          </a:p>
          <a:p>
            <a:pPr marL="0" indent="0">
              <a:buNone/>
            </a:pPr>
            <a:endParaRPr lang="en-US" dirty="0"/>
          </a:p>
          <a:p>
            <a:r>
              <a:rPr lang="en-US" dirty="0"/>
              <a:t>Once approved by the RRC, the report, public comments &amp; responses are submitted to the Joint Legislative Administrative Procedure Oversight Committee.</a:t>
            </a:r>
          </a:p>
          <a:p>
            <a:pPr marL="0" indent="0">
              <a:buNone/>
            </a:pPr>
            <a:endParaRPr lang="en-US" dirty="0"/>
          </a:p>
          <a:p>
            <a:pPr marL="0" indent="0">
              <a:buNone/>
            </a:pPr>
            <a:endParaRPr lang="en-US" dirty="0"/>
          </a:p>
          <a:p>
            <a:endParaRPr lang="en-US" dirty="0"/>
          </a:p>
        </p:txBody>
      </p:sp>
      <p:sp>
        <p:nvSpPr>
          <p:cNvPr id="4" name="Slide Number Placeholder 3">
            <a:extLst>
              <a:ext uri="{FF2B5EF4-FFF2-40B4-BE49-F238E27FC236}">
                <a16:creationId xmlns:a16="http://schemas.microsoft.com/office/drawing/2014/main" id="{EAEEC4F5-005B-910C-935D-03EEA230123A}"/>
              </a:ext>
            </a:extLst>
          </p:cNvPr>
          <p:cNvSpPr>
            <a:spLocks noGrp="1"/>
          </p:cNvSpPr>
          <p:nvPr>
            <p:ph type="sldNum" sz="quarter" idx="12"/>
          </p:nvPr>
        </p:nvSpPr>
        <p:spPr/>
        <p:txBody>
          <a:bodyPr/>
          <a:lstStyle/>
          <a:p>
            <a:fld id="{11F27F3A-B3E9-41ED-AF8F-A365F10BB65F}" type="slidenum">
              <a:rPr lang="en-US" smtClean="0"/>
              <a:pPr/>
              <a:t>7</a:t>
            </a:fld>
            <a:endParaRPr lang="en-US" dirty="0"/>
          </a:p>
        </p:txBody>
      </p:sp>
    </p:spTree>
    <p:extLst>
      <p:ext uri="{BB962C8B-B14F-4D97-AF65-F5344CB8AC3E}">
        <p14:creationId xmlns:p14="http://schemas.microsoft.com/office/powerpoint/2010/main" val="2942092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B45E7-C627-93E8-0829-BF0C650BAB25}"/>
              </a:ext>
            </a:extLst>
          </p:cNvPr>
          <p:cNvSpPr>
            <a:spLocks noGrp="1"/>
          </p:cNvSpPr>
          <p:nvPr>
            <p:ph type="title"/>
          </p:nvPr>
        </p:nvSpPr>
        <p:spPr>
          <a:xfrm>
            <a:off x="1057275" y="205230"/>
            <a:ext cx="6267450" cy="885385"/>
          </a:xfrm>
        </p:spPr>
        <p:txBody>
          <a:bodyPr>
            <a:normAutofit fontScale="90000"/>
          </a:bodyPr>
          <a:lstStyle/>
          <a:p>
            <a:r>
              <a:rPr lang="en-US" dirty="0"/>
              <a:t>Periodic Review and Expiration of Existing Rules G.S. 150B-21.3A</a:t>
            </a:r>
          </a:p>
        </p:txBody>
      </p:sp>
      <p:sp>
        <p:nvSpPr>
          <p:cNvPr id="3" name="Content Placeholder 2">
            <a:extLst>
              <a:ext uri="{FF2B5EF4-FFF2-40B4-BE49-F238E27FC236}">
                <a16:creationId xmlns:a16="http://schemas.microsoft.com/office/drawing/2014/main" id="{908792FA-F8F9-1A89-80C9-2877B152AB89}"/>
              </a:ext>
            </a:extLst>
          </p:cNvPr>
          <p:cNvSpPr>
            <a:spLocks noGrp="1"/>
          </p:cNvSpPr>
          <p:nvPr>
            <p:ph idx="1"/>
          </p:nvPr>
        </p:nvSpPr>
        <p:spPr>
          <a:xfrm>
            <a:off x="431800" y="1442027"/>
            <a:ext cx="10790382" cy="4667828"/>
          </a:xfrm>
        </p:spPr>
        <p:txBody>
          <a:bodyPr/>
          <a:lstStyle/>
          <a:p>
            <a:pPr marL="0" indent="0">
              <a:buNone/>
            </a:pPr>
            <a:endParaRPr lang="en-US" dirty="0"/>
          </a:p>
          <a:p>
            <a:pPr marL="0" indent="0">
              <a:buNone/>
            </a:pPr>
            <a:r>
              <a:rPr lang="en-US" dirty="0"/>
              <a:t>Report becomes final if the Joint Legislative Administrative Procedure Oversight Committee meets or 61 days have passed once it was submitted to the Committee.</a:t>
            </a:r>
          </a:p>
          <a:p>
            <a:pPr marL="0" indent="0">
              <a:buNone/>
            </a:pPr>
            <a:endParaRPr lang="en-US" dirty="0"/>
          </a:p>
          <a:p>
            <a:pPr marL="0" indent="0">
              <a:buNone/>
            </a:pPr>
            <a:r>
              <a:rPr lang="en-US" dirty="0"/>
              <a:t>Unnecessary = Expire</a:t>
            </a:r>
          </a:p>
          <a:p>
            <a:pPr marL="0" indent="0">
              <a:buNone/>
            </a:pPr>
            <a:r>
              <a:rPr lang="en-US" dirty="0"/>
              <a:t>Necessary = Readoption</a:t>
            </a:r>
          </a:p>
          <a:p>
            <a:pPr marL="0" indent="0">
              <a:buNone/>
            </a:pPr>
            <a:endParaRPr lang="en-US" dirty="0"/>
          </a:p>
          <a:p>
            <a:pPr marL="0" indent="0">
              <a:buNone/>
            </a:pPr>
            <a:r>
              <a:rPr lang="en-US" dirty="0"/>
              <a:t>Readoption is rulemaking. Preparing proposed amendments to existing rules, proposing repeal of a rule or creating new rules. FN developed &amp; OSBM approval, 60-day comment period….</a:t>
            </a:r>
          </a:p>
          <a:p>
            <a:pPr marL="0" indent="0">
              <a:buNone/>
            </a:pPr>
            <a:endParaRPr lang="en-US" dirty="0"/>
          </a:p>
          <a:p>
            <a:pPr marL="0" indent="0">
              <a:buNone/>
            </a:pPr>
            <a:r>
              <a:rPr lang="en-US" dirty="0"/>
              <a:t>Readoption deadline to be established by the RRC….</a:t>
            </a:r>
          </a:p>
          <a:p>
            <a:pPr marL="0" indent="0">
              <a:buNone/>
            </a:pPr>
            <a:endParaRPr lang="en-US" dirty="0"/>
          </a:p>
          <a:p>
            <a:pPr marL="0" indent="0">
              <a:buNone/>
            </a:pPr>
            <a:endParaRPr lang="en-US" dirty="0"/>
          </a:p>
          <a:p>
            <a:pPr marL="0" indent="0">
              <a:buNone/>
            </a:pPr>
            <a:endParaRPr lang="en-US" dirty="0"/>
          </a:p>
          <a:p>
            <a:endParaRPr lang="en-US" dirty="0"/>
          </a:p>
        </p:txBody>
      </p:sp>
      <p:sp>
        <p:nvSpPr>
          <p:cNvPr id="4" name="Slide Number Placeholder 3">
            <a:extLst>
              <a:ext uri="{FF2B5EF4-FFF2-40B4-BE49-F238E27FC236}">
                <a16:creationId xmlns:a16="http://schemas.microsoft.com/office/drawing/2014/main" id="{EAEEC4F5-005B-910C-935D-03EEA230123A}"/>
              </a:ext>
            </a:extLst>
          </p:cNvPr>
          <p:cNvSpPr>
            <a:spLocks noGrp="1"/>
          </p:cNvSpPr>
          <p:nvPr>
            <p:ph type="sldNum" sz="quarter" idx="12"/>
          </p:nvPr>
        </p:nvSpPr>
        <p:spPr/>
        <p:txBody>
          <a:bodyPr/>
          <a:lstStyle/>
          <a:p>
            <a:fld id="{11F27F3A-B3E9-41ED-AF8F-A365F10BB65F}" type="slidenum">
              <a:rPr lang="en-US" smtClean="0"/>
              <a:pPr/>
              <a:t>8</a:t>
            </a:fld>
            <a:endParaRPr lang="en-US" dirty="0"/>
          </a:p>
        </p:txBody>
      </p:sp>
    </p:spTree>
    <p:extLst>
      <p:ext uri="{BB962C8B-B14F-4D97-AF65-F5344CB8AC3E}">
        <p14:creationId xmlns:p14="http://schemas.microsoft.com/office/powerpoint/2010/main" val="988504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057275" y="302129"/>
            <a:ext cx="6029326" cy="557215"/>
          </a:xfrm>
        </p:spPr>
        <p:txBody>
          <a:bodyPr>
            <a:normAutofit fontScale="90000"/>
          </a:bodyPr>
          <a:lstStyle/>
          <a:p>
            <a:r>
              <a:rPr lang="en-US" dirty="0">
                <a:solidFill>
                  <a:schemeClr val="accent3"/>
                </a:solidFill>
              </a:rPr>
              <a:t>Rules Review/Readoption – Status Update – Legislative Review</a:t>
            </a:r>
          </a:p>
        </p:txBody>
      </p:sp>
      <p:sp>
        <p:nvSpPr>
          <p:cNvPr id="6" name="Content Placeholder 5"/>
          <p:cNvSpPr>
            <a:spLocks noGrp="1"/>
          </p:cNvSpPr>
          <p:nvPr>
            <p:ph idx="1"/>
          </p:nvPr>
        </p:nvSpPr>
        <p:spPr>
          <a:xfrm>
            <a:off x="204107" y="1304694"/>
            <a:ext cx="11756572" cy="4622578"/>
          </a:xfrm>
        </p:spPr>
        <p:txBody>
          <a:bodyPr>
            <a:normAutofit/>
          </a:bodyPr>
          <a:lstStyle/>
          <a:p>
            <a:pPr>
              <a:lnSpc>
                <a:spcPct val="100000"/>
              </a:lnSpc>
              <a:spcBef>
                <a:spcPts val="1200"/>
              </a:spcBef>
            </a:pPr>
            <a:r>
              <a:rPr lang="en-US" dirty="0"/>
              <a:t>Legislative Review requires that;</a:t>
            </a:r>
          </a:p>
          <a:p>
            <a:pPr lvl="1">
              <a:lnSpc>
                <a:spcPct val="100000"/>
              </a:lnSpc>
              <a:spcBef>
                <a:spcPts val="1200"/>
              </a:spcBef>
            </a:pPr>
            <a:r>
              <a:rPr lang="en-US" dirty="0"/>
              <a:t>the Rules Review Commission (RRC) has approved the rules.</a:t>
            </a:r>
          </a:p>
          <a:p>
            <a:pPr lvl="1">
              <a:lnSpc>
                <a:spcPct val="100000"/>
              </a:lnSpc>
              <a:spcBef>
                <a:spcPts val="1200"/>
              </a:spcBef>
            </a:pPr>
            <a:r>
              <a:rPr lang="en-US" dirty="0"/>
              <a:t>The RRC has received 10 or more letters requesting that the rules undergo a legislative review.</a:t>
            </a:r>
          </a:p>
          <a:p>
            <a:pPr>
              <a:lnSpc>
                <a:spcPct val="100000"/>
              </a:lnSpc>
              <a:spcBef>
                <a:spcPts val="1200"/>
              </a:spcBef>
            </a:pPr>
            <a:r>
              <a:rPr lang="en-US" dirty="0"/>
              <a:t>The legislature will take up the review at the next regularly scheduled session.</a:t>
            </a:r>
          </a:p>
          <a:p>
            <a:pPr lvl="1">
              <a:lnSpc>
                <a:spcPct val="100000"/>
              </a:lnSpc>
              <a:spcBef>
                <a:spcPts val="1200"/>
              </a:spcBef>
            </a:pPr>
            <a:r>
              <a:rPr lang="en-US" dirty="0"/>
              <a:t>OAH will send the rules to legislature 25 days before the next regularly scheduled session.</a:t>
            </a:r>
          </a:p>
          <a:p>
            <a:pPr>
              <a:lnSpc>
                <a:spcPct val="100000"/>
              </a:lnSpc>
              <a:spcBef>
                <a:spcPts val="1200"/>
              </a:spcBef>
            </a:pPr>
            <a:r>
              <a:rPr lang="en-US" dirty="0"/>
              <a:t>The next session will be sometime in January, but the legislature had not set next year’s schedule.</a:t>
            </a:r>
          </a:p>
          <a:p>
            <a:r>
              <a:rPr lang="en-US" dirty="0"/>
              <a:t>Any legislator can introduce a bill to disapprove a rule.  The bill must be introduced first 31 legislative days.  </a:t>
            </a:r>
          </a:p>
          <a:p>
            <a:pPr lvl="1"/>
            <a:r>
              <a:rPr lang="en-US" i="1" dirty="0"/>
              <a:t>Legislative Day is a day when either chamber meets</a:t>
            </a:r>
          </a:p>
          <a:p>
            <a:r>
              <a:rPr lang="en-US" dirty="0"/>
              <a:t>Rule will not become effective until either the bill is ratified, or the legislature adjourns.</a:t>
            </a:r>
          </a:p>
          <a:p>
            <a:r>
              <a:rPr lang="en-US" dirty="0"/>
              <a:t>If no bill is introduced, then the rules become effective after the 31</a:t>
            </a:r>
            <a:r>
              <a:rPr lang="en-US" baseline="30000" dirty="0"/>
              <a:t>st</a:t>
            </a:r>
            <a:r>
              <a:rPr lang="en-US" dirty="0"/>
              <a:t> legislative day.</a:t>
            </a:r>
          </a:p>
          <a:p>
            <a:pPr>
              <a:lnSpc>
                <a:spcPct val="100000"/>
              </a:lnSpc>
              <a:spcBef>
                <a:spcPts val="1200"/>
              </a:spcBef>
            </a:pPr>
            <a:endParaRPr lang="en-US" dirty="0"/>
          </a:p>
        </p:txBody>
      </p:sp>
      <p:sp>
        <p:nvSpPr>
          <p:cNvPr id="2" name="Slide Number Placeholder 1"/>
          <p:cNvSpPr>
            <a:spLocks noGrp="1"/>
          </p:cNvSpPr>
          <p:nvPr>
            <p:ph type="sldNum" sz="quarter" idx="12"/>
          </p:nvPr>
        </p:nvSpPr>
        <p:spPr/>
        <p:txBody>
          <a:bodyPr/>
          <a:lstStyle/>
          <a:p>
            <a:fld id="{11F27F3A-B3E9-41ED-AF8F-A365F10BB65F}" type="slidenum">
              <a:rPr lang="en-US" smtClean="0"/>
              <a:pPr/>
              <a:t>9</a:t>
            </a:fld>
            <a:endParaRPr lang="en-US" dirty="0"/>
          </a:p>
        </p:txBody>
      </p:sp>
      <p:sp>
        <p:nvSpPr>
          <p:cNvPr id="8" name="Title 1"/>
          <p:cNvSpPr txBox="1">
            <a:spLocks/>
          </p:cNvSpPr>
          <p:nvPr/>
        </p:nvSpPr>
        <p:spPr>
          <a:xfrm>
            <a:off x="123375" y="6001655"/>
            <a:ext cx="3751943" cy="371035"/>
          </a:xfrm>
          <a:prstGeom prst="rect">
            <a:avLst/>
          </a:prstGeom>
        </p:spPr>
        <p:txBody>
          <a:bodyPr vert="horz" lIns="91440" tIns="45720" rIns="91440" bIns="45720" rtlCol="0" anchor="ctr">
            <a:normAutofit fontScale="97500"/>
          </a:bodyPr>
          <a:lstStyle>
            <a:lvl1pPr algn="ctr" defTabSz="685800" rtl="0" eaLnBrk="1" latinLnBrk="0" hangingPunct="1">
              <a:lnSpc>
                <a:spcPct val="90000"/>
              </a:lnSpc>
              <a:spcBef>
                <a:spcPct val="0"/>
              </a:spcBef>
              <a:buNone/>
              <a:defRPr sz="2800" i="1" kern="1200">
                <a:solidFill>
                  <a:srgbClr val="288DC2"/>
                </a:solidFill>
                <a:latin typeface="Times New Roman" panose="02020603050405020304" pitchFamily="18" charset="0"/>
                <a:ea typeface="+mj-ea"/>
                <a:cs typeface="Times New Roman" panose="02020603050405020304" pitchFamily="18" charset="0"/>
              </a:defRPr>
            </a:lvl1pPr>
          </a:lstStyle>
          <a:p>
            <a:pPr algn="l"/>
            <a:r>
              <a:rPr lang="en-US" sz="1800" dirty="0"/>
              <a:t>Department of Environmental Quality</a:t>
            </a:r>
          </a:p>
        </p:txBody>
      </p:sp>
    </p:spTree>
    <p:extLst>
      <p:ext uri="{BB962C8B-B14F-4D97-AF65-F5344CB8AC3E}">
        <p14:creationId xmlns:p14="http://schemas.microsoft.com/office/powerpoint/2010/main" val="607785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21330-63B4-B8E3-FF42-4B9AC33E3130}"/>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88B6ADA-C6D3-D8A1-36C8-9F5D29C2201E}"/>
              </a:ext>
            </a:extLst>
          </p:cNvPr>
          <p:cNvSpPr>
            <a:spLocks noGrp="1"/>
          </p:cNvSpPr>
          <p:nvPr>
            <p:ph type="title"/>
          </p:nvPr>
        </p:nvSpPr>
        <p:spPr>
          <a:xfrm>
            <a:off x="1057275" y="302129"/>
            <a:ext cx="6029326" cy="557215"/>
          </a:xfrm>
        </p:spPr>
        <p:txBody>
          <a:bodyPr>
            <a:normAutofit fontScale="90000"/>
          </a:bodyPr>
          <a:lstStyle/>
          <a:p>
            <a:r>
              <a:rPr lang="en-US" dirty="0">
                <a:solidFill>
                  <a:schemeClr val="accent3"/>
                </a:solidFill>
              </a:rPr>
              <a:t>2026-2027 Mining Commission Meeting Schedule</a:t>
            </a:r>
          </a:p>
        </p:txBody>
      </p:sp>
      <p:sp>
        <p:nvSpPr>
          <p:cNvPr id="6" name="Content Placeholder 5">
            <a:extLst>
              <a:ext uri="{FF2B5EF4-FFF2-40B4-BE49-F238E27FC236}">
                <a16:creationId xmlns:a16="http://schemas.microsoft.com/office/drawing/2014/main" id="{602EC30B-2B5C-B62E-1476-76355B00AD09}"/>
              </a:ext>
            </a:extLst>
          </p:cNvPr>
          <p:cNvSpPr>
            <a:spLocks noGrp="1"/>
          </p:cNvSpPr>
          <p:nvPr>
            <p:ph idx="1"/>
          </p:nvPr>
        </p:nvSpPr>
        <p:spPr>
          <a:xfrm>
            <a:off x="204107" y="1304694"/>
            <a:ext cx="11756572" cy="4622578"/>
          </a:xfrm>
        </p:spPr>
        <p:txBody>
          <a:bodyPr>
            <a:normAutofit/>
          </a:bodyPr>
          <a:lstStyle/>
          <a:p>
            <a:pPr>
              <a:lnSpc>
                <a:spcPct val="100000"/>
              </a:lnSpc>
              <a:spcBef>
                <a:spcPts val="1200"/>
              </a:spcBef>
            </a:pPr>
            <a:r>
              <a:rPr lang="en-US" sz="2800" dirty="0"/>
              <a:t>March 9, 2027 – 1 pm. Archdale Ground floor Hearing Room</a:t>
            </a:r>
          </a:p>
          <a:p>
            <a:pPr>
              <a:lnSpc>
                <a:spcPct val="100000"/>
              </a:lnSpc>
              <a:spcBef>
                <a:spcPts val="1200"/>
              </a:spcBef>
            </a:pPr>
            <a:r>
              <a:rPr lang="en-US" sz="2800" dirty="0"/>
              <a:t>September 28, 2027 – 1 pm. Archdale Ground floor Hearing Room</a:t>
            </a:r>
          </a:p>
        </p:txBody>
      </p:sp>
      <p:sp>
        <p:nvSpPr>
          <p:cNvPr id="2" name="Slide Number Placeholder 1">
            <a:extLst>
              <a:ext uri="{FF2B5EF4-FFF2-40B4-BE49-F238E27FC236}">
                <a16:creationId xmlns:a16="http://schemas.microsoft.com/office/drawing/2014/main" id="{B9991EA2-8D99-7241-DD90-7A8122786BE3}"/>
              </a:ext>
            </a:extLst>
          </p:cNvPr>
          <p:cNvSpPr>
            <a:spLocks noGrp="1"/>
          </p:cNvSpPr>
          <p:nvPr>
            <p:ph type="sldNum" sz="quarter" idx="12"/>
          </p:nvPr>
        </p:nvSpPr>
        <p:spPr/>
        <p:txBody>
          <a:bodyPr/>
          <a:lstStyle/>
          <a:p>
            <a:fld id="{11F27F3A-B3E9-41ED-AF8F-A365F10BB65F}" type="slidenum">
              <a:rPr lang="en-US" smtClean="0"/>
              <a:pPr/>
              <a:t>10</a:t>
            </a:fld>
            <a:endParaRPr lang="en-US" dirty="0"/>
          </a:p>
        </p:txBody>
      </p:sp>
      <p:sp>
        <p:nvSpPr>
          <p:cNvPr id="8" name="Title 1">
            <a:extLst>
              <a:ext uri="{FF2B5EF4-FFF2-40B4-BE49-F238E27FC236}">
                <a16:creationId xmlns:a16="http://schemas.microsoft.com/office/drawing/2014/main" id="{FE3533E2-3BF4-39A3-5E37-4BABAE4B5318}"/>
              </a:ext>
            </a:extLst>
          </p:cNvPr>
          <p:cNvSpPr txBox="1">
            <a:spLocks/>
          </p:cNvSpPr>
          <p:nvPr/>
        </p:nvSpPr>
        <p:spPr>
          <a:xfrm>
            <a:off x="123375" y="6001655"/>
            <a:ext cx="3751943" cy="371035"/>
          </a:xfrm>
          <a:prstGeom prst="rect">
            <a:avLst/>
          </a:prstGeom>
        </p:spPr>
        <p:txBody>
          <a:bodyPr vert="horz" lIns="91440" tIns="45720" rIns="91440" bIns="45720" rtlCol="0" anchor="ctr">
            <a:normAutofit fontScale="97500"/>
          </a:bodyPr>
          <a:lstStyle>
            <a:lvl1pPr algn="ctr" defTabSz="685800" rtl="0" eaLnBrk="1" latinLnBrk="0" hangingPunct="1">
              <a:lnSpc>
                <a:spcPct val="90000"/>
              </a:lnSpc>
              <a:spcBef>
                <a:spcPct val="0"/>
              </a:spcBef>
              <a:buNone/>
              <a:defRPr sz="2800" i="1" kern="1200">
                <a:solidFill>
                  <a:srgbClr val="288DC2"/>
                </a:solidFill>
                <a:latin typeface="Times New Roman" panose="02020603050405020304" pitchFamily="18" charset="0"/>
                <a:ea typeface="+mj-ea"/>
                <a:cs typeface="Times New Roman" panose="02020603050405020304" pitchFamily="18" charset="0"/>
              </a:defRPr>
            </a:lvl1pPr>
          </a:lstStyle>
          <a:p>
            <a:pPr algn="l"/>
            <a:r>
              <a:rPr lang="en-US" sz="1800" dirty="0"/>
              <a:t>Department of Environmental Quality</a:t>
            </a:r>
          </a:p>
        </p:txBody>
      </p:sp>
    </p:spTree>
    <p:extLst>
      <p:ext uri="{BB962C8B-B14F-4D97-AF65-F5344CB8AC3E}">
        <p14:creationId xmlns:p14="http://schemas.microsoft.com/office/powerpoint/2010/main" val="2179657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0F1F1-1D75-0CE4-6651-4B725B8125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BCBAAED-1CD8-47A2-059A-2C189853E1B5}"/>
              </a:ext>
            </a:extLst>
          </p:cNvPr>
          <p:cNvSpPr>
            <a:spLocks noGrp="1"/>
          </p:cNvSpPr>
          <p:nvPr>
            <p:ph type="title"/>
          </p:nvPr>
        </p:nvSpPr>
        <p:spPr>
          <a:xfrm>
            <a:off x="1057275" y="302129"/>
            <a:ext cx="6029326" cy="557215"/>
          </a:xfrm>
        </p:spPr>
        <p:txBody>
          <a:bodyPr>
            <a:normAutofit/>
          </a:bodyPr>
          <a:lstStyle/>
          <a:p>
            <a:r>
              <a:rPr lang="en-US" dirty="0" err="1">
                <a:solidFill>
                  <a:schemeClr val="accent3"/>
                </a:solidFill>
              </a:rPr>
              <a:t>AccessDEQ</a:t>
            </a:r>
            <a:endParaRPr lang="en-US" dirty="0">
              <a:solidFill>
                <a:schemeClr val="accent3"/>
              </a:solidFill>
            </a:endParaRPr>
          </a:p>
        </p:txBody>
      </p:sp>
      <p:sp>
        <p:nvSpPr>
          <p:cNvPr id="6" name="Content Placeholder 5">
            <a:extLst>
              <a:ext uri="{FF2B5EF4-FFF2-40B4-BE49-F238E27FC236}">
                <a16:creationId xmlns:a16="http://schemas.microsoft.com/office/drawing/2014/main" id="{DC9845C0-4682-F99D-C923-1256F0D88DE4}"/>
              </a:ext>
            </a:extLst>
          </p:cNvPr>
          <p:cNvSpPr>
            <a:spLocks noGrp="1"/>
          </p:cNvSpPr>
          <p:nvPr>
            <p:ph idx="1"/>
          </p:nvPr>
        </p:nvSpPr>
        <p:spPr>
          <a:xfrm>
            <a:off x="3121478" y="2749525"/>
            <a:ext cx="6232319" cy="1454340"/>
          </a:xfrm>
        </p:spPr>
        <p:txBody>
          <a:bodyPr>
            <a:normAutofit/>
          </a:bodyPr>
          <a:lstStyle/>
          <a:p>
            <a:pPr marL="0" indent="0">
              <a:lnSpc>
                <a:spcPct val="100000"/>
              </a:lnSpc>
              <a:spcBef>
                <a:spcPts val="1200"/>
              </a:spcBef>
              <a:buNone/>
            </a:pPr>
            <a:r>
              <a:rPr lang="en-US" sz="3200" dirty="0" err="1"/>
              <a:t>AccessDEQ</a:t>
            </a:r>
            <a:r>
              <a:rPr lang="en-US" sz="3200" dirty="0"/>
              <a:t> – Mining Application</a:t>
            </a:r>
          </a:p>
        </p:txBody>
      </p:sp>
      <p:sp>
        <p:nvSpPr>
          <p:cNvPr id="2" name="Slide Number Placeholder 1">
            <a:extLst>
              <a:ext uri="{FF2B5EF4-FFF2-40B4-BE49-F238E27FC236}">
                <a16:creationId xmlns:a16="http://schemas.microsoft.com/office/drawing/2014/main" id="{E3083BF5-DC6A-881A-87FD-AD429426DDCC}"/>
              </a:ext>
            </a:extLst>
          </p:cNvPr>
          <p:cNvSpPr>
            <a:spLocks noGrp="1"/>
          </p:cNvSpPr>
          <p:nvPr>
            <p:ph type="sldNum" sz="quarter" idx="12"/>
          </p:nvPr>
        </p:nvSpPr>
        <p:spPr/>
        <p:txBody>
          <a:bodyPr/>
          <a:lstStyle/>
          <a:p>
            <a:fld id="{11F27F3A-B3E9-41ED-AF8F-A365F10BB65F}" type="slidenum">
              <a:rPr lang="en-US" smtClean="0"/>
              <a:pPr/>
              <a:t>11</a:t>
            </a:fld>
            <a:endParaRPr lang="en-US" dirty="0"/>
          </a:p>
        </p:txBody>
      </p:sp>
      <p:sp>
        <p:nvSpPr>
          <p:cNvPr id="8" name="Title 1">
            <a:extLst>
              <a:ext uri="{FF2B5EF4-FFF2-40B4-BE49-F238E27FC236}">
                <a16:creationId xmlns:a16="http://schemas.microsoft.com/office/drawing/2014/main" id="{8D435FC4-7A83-EBD7-94C7-DC3C93DB1001}"/>
              </a:ext>
            </a:extLst>
          </p:cNvPr>
          <p:cNvSpPr txBox="1">
            <a:spLocks/>
          </p:cNvSpPr>
          <p:nvPr/>
        </p:nvSpPr>
        <p:spPr>
          <a:xfrm>
            <a:off x="123375" y="6001655"/>
            <a:ext cx="3751943" cy="371035"/>
          </a:xfrm>
          <a:prstGeom prst="rect">
            <a:avLst/>
          </a:prstGeom>
        </p:spPr>
        <p:txBody>
          <a:bodyPr vert="horz" lIns="91440" tIns="45720" rIns="91440" bIns="45720" rtlCol="0" anchor="ctr">
            <a:normAutofit fontScale="97500"/>
          </a:bodyPr>
          <a:lstStyle>
            <a:lvl1pPr algn="ctr" defTabSz="685800" rtl="0" eaLnBrk="1" latinLnBrk="0" hangingPunct="1">
              <a:lnSpc>
                <a:spcPct val="90000"/>
              </a:lnSpc>
              <a:spcBef>
                <a:spcPct val="0"/>
              </a:spcBef>
              <a:buNone/>
              <a:defRPr sz="2800" i="1" kern="1200">
                <a:solidFill>
                  <a:srgbClr val="288DC2"/>
                </a:solidFill>
                <a:latin typeface="Times New Roman" panose="02020603050405020304" pitchFamily="18" charset="0"/>
                <a:ea typeface="+mj-ea"/>
                <a:cs typeface="Times New Roman" panose="02020603050405020304" pitchFamily="18" charset="0"/>
              </a:defRPr>
            </a:lvl1pPr>
          </a:lstStyle>
          <a:p>
            <a:pPr algn="l"/>
            <a:r>
              <a:rPr lang="en-US" sz="1800" dirty="0"/>
              <a:t>Department of Environmental Quality</a:t>
            </a:r>
          </a:p>
        </p:txBody>
      </p:sp>
    </p:spTree>
    <p:extLst>
      <p:ext uri="{BB962C8B-B14F-4D97-AF65-F5344CB8AC3E}">
        <p14:creationId xmlns:p14="http://schemas.microsoft.com/office/powerpoint/2010/main" val="2074202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47946-81C2-580F-0432-F2311D87DEF1}"/>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E27BF95-86D6-2D2F-4EB2-F99114772A4B}"/>
              </a:ext>
            </a:extLst>
          </p:cNvPr>
          <p:cNvSpPr>
            <a:spLocks noGrp="1"/>
          </p:cNvSpPr>
          <p:nvPr>
            <p:ph type="title"/>
          </p:nvPr>
        </p:nvSpPr>
        <p:spPr>
          <a:xfrm>
            <a:off x="1057275" y="302129"/>
            <a:ext cx="6029326" cy="557215"/>
          </a:xfrm>
        </p:spPr>
        <p:txBody>
          <a:bodyPr>
            <a:normAutofit fontScale="90000"/>
          </a:bodyPr>
          <a:lstStyle/>
          <a:p>
            <a:r>
              <a:rPr lang="en-US" dirty="0">
                <a:solidFill>
                  <a:schemeClr val="accent3"/>
                </a:solidFill>
              </a:rPr>
              <a:t>Mine Reclamation Award Discussion</a:t>
            </a:r>
          </a:p>
        </p:txBody>
      </p:sp>
      <p:sp>
        <p:nvSpPr>
          <p:cNvPr id="6" name="Content Placeholder 5">
            <a:extLst>
              <a:ext uri="{FF2B5EF4-FFF2-40B4-BE49-F238E27FC236}">
                <a16:creationId xmlns:a16="http://schemas.microsoft.com/office/drawing/2014/main" id="{320B680B-6662-2388-CB29-D241A2C1F4E6}"/>
              </a:ext>
            </a:extLst>
          </p:cNvPr>
          <p:cNvSpPr>
            <a:spLocks noGrp="1"/>
          </p:cNvSpPr>
          <p:nvPr>
            <p:ph idx="1"/>
          </p:nvPr>
        </p:nvSpPr>
        <p:spPr>
          <a:xfrm>
            <a:off x="2982933" y="2884112"/>
            <a:ext cx="5698359" cy="733903"/>
          </a:xfrm>
        </p:spPr>
        <p:txBody>
          <a:bodyPr>
            <a:normAutofit/>
          </a:bodyPr>
          <a:lstStyle/>
          <a:p>
            <a:pPr marL="0" indent="0">
              <a:lnSpc>
                <a:spcPct val="100000"/>
              </a:lnSpc>
              <a:spcBef>
                <a:spcPts val="1200"/>
              </a:spcBef>
              <a:buNone/>
            </a:pPr>
            <a:r>
              <a:rPr lang="en-US" sz="4000" dirty="0"/>
              <a:t>Commission Discussion</a:t>
            </a:r>
          </a:p>
        </p:txBody>
      </p:sp>
      <p:sp>
        <p:nvSpPr>
          <p:cNvPr id="2" name="Slide Number Placeholder 1">
            <a:extLst>
              <a:ext uri="{FF2B5EF4-FFF2-40B4-BE49-F238E27FC236}">
                <a16:creationId xmlns:a16="http://schemas.microsoft.com/office/drawing/2014/main" id="{48D9EED7-C232-56C6-71D4-ABBE0FCF9A4E}"/>
              </a:ext>
            </a:extLst>
          </p:cNvPr>
          <p:cNvSpPr>
            <a:spLocks noGrp="1"/>
          </p:cNvSpPr>
          <p:nvPr>
            <p:ph type="sldNum" sz="quarter" idx="12"/>
          </p:nvPr>
        </p:nvSpPr>
        <p:spPr/>
        <p:txBody>
          <a:bodyPr/>
          <a:lstStyle/>
          <a:p>
            <a:fld id="{11F27F3A-B3E9-41ED-AF8F-A365F10BB65F}" type="slidenum">
              <a:rPr lang="en-US" smtClean="0"/>
              <a:pPr/>
              <a:t>12</a:t>
            </a:fld>
            <a:endParaRPr lang="en-US" dirty="0"/>
          </a:p>
        </p:txBody>
      </p:sp>
      <p:sp>
        <p:nvSpPr>
          <p:cNvPr id="8" name="Title 1">
            <a:extLst>
              <a:ext uri="{FF2B5EF4-FFF2-40B4-BE49-F238E27FC236}">
                <a16:creationId xmlns:a16="http://schemas.microsoft.com/office/drawing/2014/main" id="{C0B06678-24DA-3FB3-4564-3CED241B6008}"/>
              </a:ext>
            </a:extLst>
          </p:cNvPr>
          <p:cNvSpPr txBox="1">
            <a:spLocks/>
          </p:cNvSpPr>
          <p:nvPr/>
        </p:nvSpPr>
        <p:spPr>
          <a:xfrm>
            <a:off x="123375" y="6001655"/>
            <a:ext cx="3751943" cy="371035"/>
          </a:xfrm>
          <a:prstGeom prst="rect">
            <a:avLst/>
          </a:prstGeom>
        </p:spPr>
        <p:txBody>
          <a:bodyPr vert="horz" lIns="91440" tIns="45720" rIns="91440" bIns="45720" rtlCol="0" anchor="ctr">
            <a:normAutofit fontScale="97500"/>
          </a:bodyPr>
          <a:lstStyle>
            <a:lvl1pPr algn="ctr" defTabSz="685800" rtl="0" eaLnBrk="1" latinLnBrk="0" hangingPunct="1">
              <a:lnSpc>
                <a:spcPct val="90000"/>
              </a:lnSpc>
              <a:spcBef>
                <a:spcPct val="0"/>
              </a:spcBef>
              <a:buNone/>
              <a:defRPr sz="2800" i="1" kern="1200">
                <a:solidFill>
                  <a:srgbClr val="288DC2"/>
                </a:solidFill>
                <a:latin typeface="Times New Roman" panose="02020603050405020304" pitchFamily="18" charset="0"/>
                <a:ea typeface="+mj-ea"/>
                <a:cs typeface="Times New Roman" panose="02020603050405020304" pitchFamily="18" charset="0"/>
              </a:defRPr>
            </a:lvl1pPr>
          </a:lstStyle>
          <a:p>
            <a:pPr algn="l"/>
            <a:r>
              <a:rPr lang="en-US" sz="1800" dirty="0"/>
              <a:t>Department of Environmental Quality</a:t>
            </a:r>
          </a:p>
        </p:txBody>
      </p:sp>
    </p:spTree>
    <p:extLst>
      <p:ext uri="{BB962C8B-B14F-4D97-AF65-F5344CB8AC3E}">
        <p14:creationId xmlns:p14="http://schemas.microsoft.com/office/powerpoint/2010/main" val="30573126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65364" y="609998"/>
            <a:ext cx="11266715" cy="894952"/>
          </a:xfrm>
        </p:spPr>
        <p:txBody>
          <a:bodyPr>
            <a:normAutofit/>
          </a:bodyPr>
          <a:lstStyle/>
          <a:p>
            <a:r>
              <a:rPr lang="en-US" sz="3200" dirty="0"/>
              <a:t>Questions</a:t>
            </a:r>
          </a:p>
        </p:txBody>
      </p:sp>
      <p:sp>
        <p:nvSpPr>
          <p:cNvPr id="2" name="Slide Number Placeholder 1"/>
          <p:cNvSpPr>
            <a:spLocks noGrp="1"/>
          </p:cNvSpPr>
          <p:nvPr>
            <p:ph type="sldNum" sz="quarter" idx="12"/>
          </p:nvPr>
        </p:nvSpPr>
        <p:spPr/>
        <p:txBody>
          <a:bodyPr/>
          <a:lstStyle/>
          <a:p>
            <a:fld id="{11F27F3A-B3E9-41ED-AF8F-A365F10BB65F}" type="slidenum">
              <a:rPr lang="en-US" smtClean="0"/>
              <a:pPr/>
              <a:t>13</a:t>
            </a:fld>
            <a:endParaRPr lang="en-US" dirty="0"/>
          </a:p>
        </p:txBody>
      </p:sp>
      <p:sp>
        <p:nvSpPr>
          <p:cNvPr id="5" name="Title 1"/>
          <p:cNvSpPr txBox="1">
            <a:spLocks/>
          </p:cNvSpPr>
          <p:nvPr/>
        </p:nvSpPr>
        <p:spPr>
          <a:xfrm>
            <a:off x="123375" y="6001655"/>
            <a:ext cx="3751943" cy="371035"/>
          </a:xfrm>
          <a:prstGeom prst="rect">
            <a:avLst/>
          </a:prstGeom>
        </p:spPr>
        <p:txBody>
          <a:bodyPr vert="horz" lIns="91440" tIns="45720" rIns="91440" bIns="45720" rtlCol="0" anchor="ctr">
            <a:normAutofit fontScale="97500"/>
          </a:bodyPr>
          <a:lstStyle>
            <a:lvl1pPr algn="ctr" defTabSz="685800" rtl="0" eaLnBrk="1" latinLnBrk="0" hangingPunct="1">
              <a:lnSpc>
                <a:spcPct val="90000"/>
              </a:lnSpc>
              <a:spcBef>
                <a:spcPct val="0"/>
              </a:spcBef>
              <a:buNone/>
              <a:defRPr sz="2800" i="1" kern="1200">
                <a:solidFill>
                  <a:srgbClr val="288DC2"/>
                </a:solidFill>
                <a:latin typeface="Times New Roman" panose="02020603050405020304" pitchFamily="18" charset="0"/>
                <a:ea typeface="+mj-ea"/>
                <a:cs typeface="Times New Roman" panose="02020603050405020304" pitchFamily="18" charset="0"/>
              </a:defRPr>
            </a:lvl1pPr>
          </a:lstStyle>
          <a:p>
            <a:pPr algn="l"/>
            <a:r>
              <a:rPr lang="en-US" sz="1800" dirty="0"/>
              <a:t>Department of Environmental Quality</a:t>
            </a:r>
          </a:p>
        </p:txBody>
      </p:sp>
      <p:sp>
        <p:nvSpPr>
          <p:cNvPr id="3" name="TextBox 2">
            <a:extLst>
              <a:ext uri="{FF2B5EF4-FFF2-40B4-BE49-F238E27FC236}">
                <a16:creationId xmlns:a16="http://schemas.microsoft.com/office/drawing/2014/main" id="{5C8BCF17-1DED-4BC4-8DF5-0DC9F8FF1A33}"/>
              </a:ext>
            </a:extLst>
          </p:cNvPr>
          <p:cNvSpPr txBox="1"/>
          <p:nvPr/>
        </p:nvSpPr>
        <p:spPr>
          <a:xfrm>
            <a:off x="1999346" y="2305615"/>
            <a:ext cx="8059054" cy="2246769"/>
          </a:xfrm>
          <a:prstGeom prst="rect">
            <a:avLst/>
          </a:prstGeom>
          <a:noFill/>
        </p:spPr>
        <p:txBody>
          <a:bodyPr wrap="square" rtlCol="0">
            <a:spAutoFit/>
          </a:bodyPr>
          <a:lstStyle/>
          <a:p>
            <a:r>
              <a:rPr lang="en-US" sz="2800" dirty="0">
                <a:solidFill>
                  <a:schemeClr val="tx2"/>
                </a:solidFill>
              </a:rPr>
              <a:t>Adam Parr, PE</a:t>
            </a:r>
          </a:p>
          <a:p>
            <a:r>
              <a:rPr lang="en-US" sz="2800" dirty="0">
                <a:solidFill>
                  <a:schemeClr val="tx2"/>
                </a:solidFill>
              </a:rPr>
              <a:t>Deputy Director</a:t>
            </a:r>
          </a:p>
          <a:p>
            <a:r>
              <a:rPr lang="en-US" sz="2800" dirty="0">
                <a:solidFill>
                  <a:schemeClr val="tx2"/>
                </a:solidFill>
              </a:rPr>
              <a:t>Division of Energy, Mineral, and Land Resources</a:t>
            </a:r>
          </a:p>
          <a:p>
            <a:r>
              <a:rPr lang="en-US" sz="2800" dirty="0">
                <a:solidFill>
                  <a:schemeClr val="tx2"/>
                </a:solidFill>
              </a:rPr>
              <a:t>adam.parr@deq.nc.gov</a:t>
            </a:r>
          </a:p>
          <a:p>
            <a:r>
              <a:rPr lang="en-US" sz="2800" dirty="0">
                <a:solidFill>
                  <a:schemeClr val="tx2"/>
                </a:solidFill>
              </a:rPr>
              <a:t>919-707-9207</a:t>
            </a:r>
          </a:p>
        </p:txBody>
      </p:sp>
    </p:spTree>
    <p:extLst>
      <p:ext uri="{BB962C8B-B14F-4D97-AF65-F5344CB8AC3E}">
        <p14:creationId xmlns:p14="http://schemas.microsoft.com/office/powerpoint/2010/main" val="3432806960"/>
      </p:ext>
    </p:extLst>
  </p:cSld>
  <p:clrMapOvr>
    <a:masterClrMapping/>
  </p:clrMapOvr>
</p:sld>
</file>

<file path=ppt/theme/theme1.xml><?xml version="1.0" encoding="utf-8"?>
<a:theme xmlns:a="http://schemas.openxmlformats.org/drawingml/2006/main" name="2_Office Theme">
  <a:themeElements>
    <a:clrScheme name="NC Brand PPT 04.23.15">
      <a:dk1>
        <a:sysClr val="windowText" lastClr="000000"/>
      </a:dk1>
      <a:lt1>
        <a:srgbClr val="FFFFFF"/>
      </a:lt1>
      <a:dk2>
        <a:srgbClr val="1F497D"/>
      </a:dk2>
      <a:lt2>
        <a:srgbClr val="EEECE1"/>
      </a:lt2>
      <a:accent1>
        <a:srgbClr val="7F9E3F"/>
      </a:accent1>
      <a:accent2>
        <a:srgbClr val="52849C"/>
      </a:accent2>
      <a:accent3>
        <a:srgbClr val="1F497D"/>
      </a:accent3>
      <a:accent4>
        <a:srgbClr val="71C9C5"/>
      </a:accent4>
      <a:accent5>
        <a:srgbClr val="6D2E75"/>
      </a:accent5>
      <a:accent6>
        <a:srgbClr val="F6D888"/>
      </a:accent6>
      <a:hlink>
        <a:srgbClr val="52849C"/>
      </a:hlink>
      <a:folHlink>
        <a:srgbClr val="52849C"/>
      </a:folHlink>
    </a:clrScheme>
    <a:fontScheme name="TNR/Arial">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CatchAll xmlns="f5fb41f7-d214-49c9-a3f4-69e2ee80bf20" xsi:nil="true"/>
    <_ip_UnifiedCompliancePolicyProperties xmlns="http://schemas.microsoft.com/sharepoint/v3" xsi:nil="true"/>
    <lcf76f155ced4ddcb4097134ff3c332f xmlns="799e5513-8012-4d8b-b593-3cbf90aaf68d">
      <Terms xmlns="http://schemas.microsoft.com/office/infopath/2007/PartnerControls"/>
    </lcf76f155ced4ddcb4097134ff3c332f>
    <Region xmlns="799e5513-8012-4d8b-b593-3cbf90aaf68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6280CB5137BC049BAC468F587CBC825" ma:contentTypeVersion="19" ma:contentTypeDescription="Create a new document." ma:contentTypeScope="" ma:versionID="8ee1201aaa4ff460fcf4534d8565a32f">
  <xsd:schema xmlns:xsd="http://www.w3.org/2001/XMLSchema" xmlns:xs="http://www.w3.org/2001/XMLSchema" xmlns:p="http://schemas.microsoft.com/office/2006/metadata/properties" xmlns:ns1="http://schemas.microsoft.com/sharepoint/v3" xmlns:ns2="799e5513-8012-4d8b-b593-3cbf90aaf68d" xmlns:ns3="f5fb41f7-d214-49c9-a3f4-69e2ee80bf20" targetNamespace="http://schemas.microsoft.com/office/2006/metadata/properties" ma:root="true" ma:fieldsID="67140888b858a9b660e72bafdd3f73be" ns1:_="" ns2:_="" ns3:_="">
    <xsd:import namespace="http://schemas.microsoft.com/sharepoint/v3"/>
    <xsd:import namespace="799e5513-8012-4d8b-b593-3cbf90aaf68d"/>
    <xsd:import namespace="f5fb41f7-d214-49c9-a3f4-69e2ee80bf2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1:_ip_UnifiedCompliancePolicyProperties" minOccurs="0"/>
                <xsd:element ref="ns1:_ip_UnifiedCompliancePolicyUIAc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Reg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6" nillable="true" ma:displayName="Unified Compliance Policy Properties" ma:hidden="true" ma:internalName="_ip_UnifiedCompliancePolicyProperties">
      <xsd:simpleType>
        <xsd:restriction base="dms:Note"/>
      </xsd:simpleType>
    </xsd:element>
    <xsd:element name="_ip_UnifiedCompliancePolicyUIAction" ma:index="1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99e5513-8012-4d8b-b593-3cbf90aaf6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a2157d8-ccc1-4fc8-a2a4-3f8f6553454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Region" ma:index="26" nillable="true" ma:displayName="Region" ma:description="Regional Office" ma:format="Dropdown" ma:internalName="Region">
      <xsd:simpleType>
        <xsd:restriction base="dms:Choice">
          <xsd:enumeration value="Asheville"/>
          <xsd:enumeration value="Fayetteville"/>
          <xsd:enumeration value="Mooresville"/>
          <xsd:enumeration value="Raleigh"/>
          <xsd:enumeration value="Washington"/>
          <xsd:enumeration value="Wilmington"/>
          <xsd:enumeration value="Winston Salem"/>
          <xsd:enumeration value="Other"/>
        </xsd:restriction>
      </xsd:simpleType>
    </xsd:element>
  </xsd:schema>
  <xsd:schema xmlns:xsd="http://www.w3.org/2001/XMLSchema" xmlns:xs="http://www.w3.org/2001/XMLSchema" xmlns:dms="http://schemas.microsoft.com/office/2006/documentManagement/types" xmlns:pc="http://schemas.microsoft.com/office/infopath/2007/PartnerControls" targetNamespace="f5fb41f7-d214-49c9-a3f4-69e2ee80bf2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06c1619-0103-43ad-a1dd-8ee502d79f3a}" ma:internalName="TaxCatchAll" ma:showField="CatchAllData" ma:web="f5fb41f7-d214-49c9-a3f4-69e2ee80bf2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3E347C4-91BB-4D61-9F37-5A6885E29480}">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97c26e27-a340-4306-98a7-c36055956ab5"/>
    <ds:schemaRef ds:uri="http://schemas.microsoft.com/office/2006/documentManagement/types"/>
    <ds:schemaRef ds:uri="2893163c-4790-4570-a539-5f3cb3bacbe3"/>
    <ds:schemaRef ds:uri="http://www.w3.org/XML/1998/namespace"/>
    <ds:schemaRef ds:uri="http://schemas.microsoft.com/sharepoint/v3"/>
    <ds:schemaRef ds:uri="f5fb41f7-d214-49c9-a3f4-69e2ee80bf20"/>
    <ds:schemaRef ds:uri="799e5513-8012-4d8b-b593-3cbf90aaf68d"/>
  </ds:schemaRefs>
</ds:datastoreItem>
</file>

<file path=customXml/itemProps2.xml><?xml version="1.0" encoding="utf-8"?>
<ds:datastoreItem xmlns:ds="http://schemas.openxmlformats.org/officeDocument/2006/customXml" ds:itemID="{5DE17950-B77B-40A1-8731-C541320E64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99e5513-8012-4d8b-b593-3cbf90aaf68d"/>
    <ds:schemaRef ds:uri="f5fb41f7-d214-49c9-a3f4-69e2ee80bf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C8C5C5C-2F8D-41D4-BA2B-05974C42375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5602</TotalTime>
  <Words>897</Words>
  <Application>Microsoft Office PowerPoint</Application>
  <PresentationFormat>Widescreen</PresentationFormat>
  <Paragraphs>103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Times New Roman</vt:lpstr>
      <vt:lpstr>2_Office Theme</vt:lpstr>
      <vt:lpstr>DEMLR Update to Mining Commission</vt:lpstr>
      <vt:lpstr>PowerPoint Presentation</vt:lpstr>
      <vt:lpstr>Rules Review/Readoption – Status Update – 2027 Readoption</vt:lpstr>
      <vt:lpstr>Periodic Review and Expiration of Existing Rules </vt:lpstr>
      <vt:lpstr>Periodic Review and Expiration of Existing Rules G.S. 150B-21.3A</vt:lpstr>
      <vt:lpstr>Periodic Review and Expiration of Existing Rules G.S. 150B-21.3A</vt:lpstr>
      <vt:lpstr>Periodic Review and Expiration of Existing Rules G.S. 150B-21.3A</vt:lpstr>
      <vt:lpstr>Periodic Review and Expiration of Existing Rules G.S. 150B-21.3A</vt:lpstr>
      <vt:lpstr>Rules Review/Readoption – Status Update – Legislative Review</vt:lpstr>
      <vt:lpstr>2026-2027 Mining Commission Meeting Schedule</vt:lpstr>
      <vt:lpstr>AccessDEQ</vt:lpstr>
      <vt:lpstr>Mine Reclamation Award Discussion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Taryn Dietrich</dc:creator>
  <cp:lastModifiedBy>Parr, Adam</cp:lastModifiedBy>
  <cp:revision>222</cp:revision>
  <dcterms:created xsi:type="dcterms:W3CDTF">2015-06-24T15:01:50Z</dcterms:created>
  <dcterms:modified xsi:type="dcterms:W3CDTF">2026-09-22T18:03:39Z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0x01010086280CB5137BC049BAC468F587CBC825</vt:lpwstr>
  </property>
  <property fmtid="{D5CDD505-2E9C-101B-9397-08002B2CF9AE}" pid="3" name="MediaServiceImageTags">
    <vt:lpwstr/>
  </property>
</Properties>
</file>