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omments/modernComment_165_D4340AD4.xml" ContentType="application/vnd.ms-powerpoint.comment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notesMasterIdLst>
    <p:notesMasterId r:id="rId44"/>
  </p:notesMasterIdLst>
  <p:handoutMasterIdLst>
    <p:handoutMasterId r:id="rId45"/>
  </p:handoutMasterIdLst>
  <p:sldIdLst>
    <p:sldId id="340" r:id="rId5"/>
    <p:sldId id="352" r:id="rId6"/>
    <p:sldId id="356" r:id="rId7"/>
    <p:sldId id="341" r:id="rId8"/>
    <p:sldId id="342" r:id="rId9"/>
    <p:sldId id="357" r:id="rId10"/>
    <p:sldId id="359" r:id="rId11"/>
    <p:sldId id="360" r:id="rId12"/>
    <p:sldId id="361" r:id="rId13"/>
    <p:sldId id="362" r:id="rId14"/>
    <p:sldId id="363" r:id="rId15"/>
    <p:sldId id="364" r:id="rId16"/>
    <p:sldId id="371" r:id="rId17"/>
    <p:sldId id="369" r:id="rId18"/>
    <p:sldId id="372" r:id="rId19"/>
    <p:sldId id="370" r:id="rId20"/>
    <p:sldId id="374" r:id="rId21"/>
    <p:sldId id="366" r:id="rId22"/>
    <p:sldId id="375" r:id="rId23"/>
    <p:sldId id="376" r:id="rId24"/>
    <p:sldId id="377" r:id="rId25"/>
    <p:sldId id="368" r:id="rId26"/>
    <p:sldId id="343" r:id="rId27"/>
    <p:sldId id="378" r:id="rId28"/>
    <p:sldId id="379" r:id="rId29"/>
    <p:sldId id="380" r:id="rId30"/>
    <p:sldId id="381" r:id="rId31"/>
    <p:sldId id="382" r:id="rId32"/>
    <p:sldId id="383" r:id="rId33"/>
    <p:sldId id="384" r:id="rId34"/>
    <p:sldId id="385" r:id="rId35"/>
    <p:sldId id="386" r:id="rId36"/>
    <p:sldId id="387" r:id="rId37"/>
    <p:sldId id="388" r:id="rId38"/>
    <p:sldId id="389" r:id="rId39"/>
    <p:sldId id="390" r:id="rId40"/>
    <p:sldId id="391" r:id="rId41"/>
    <p:sldId id="392" r:id="rId42"/>
    <p:sldId id="393" r:id="rId4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 id="{8F3CE146-8672-2D49-9D08-D1B6086FAB86}" name="Miller, Alexandra" initials="MA" userId="S::alex.miller@deq.nc.gov::73681aab-e287-4551-9b7f-82647aecde3c" providerId="AD"/>
  <p188:author id="{3020F147-20B8-BE0D-642D-68DAFD137879}" name="Weaver, Emily M" initials="WE" userId="S::emily.weaver@deq.nc.gov::377b4f15-e682-407e-bdad-c2759b9e9a14" providerId="AD"/>
  <p188:author id="{EA39B5AF-B14C-B427-A7C7-7371186E0EE7}" name="Traywick, Elise" initials="TE" userId="S::elise.traywick@deq.nc.gov::7d78ee37-ee6d-4d9b-bcfc-91088d0e430e" providerId="AD"/>
  <p188:author id="{934E37C7-044A-ED43-7E06-B1845435E24B}" name="Kantner, Debra" initials="DK" userId="S::debra.kantner@deq.nc.gov::02dda6de-678f-4db8-8f50-889c6e6c081c" providerId="AD"/>
  <p188:author id="{7B5673DA-0180-0DD4-D415-18ACC1625B28}" name="Worley, Wendy" initials="WW" userId="S::wendy.worley@deq.nc.gov::7be9501c-dace-481d-8f44-bd68f62bfed8" providerId="AD"/>
  <p188:author id="{524C09DD-70A0-86A8-B46D-E54A259EBDD3}" name="James, Matt M" initials="JM" userId="S::matt.james@deq.nc.gov::8e6dea0d-d06e-4012-b5ce-07172c7f3953"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D6562"/>
    <a:srgbClr val="25837F"/>
    <a:srgbClr val="155855"/>
    <a:srgbClr val="053936"/>
    <a:srgbClr val="1C6461"/>
    <a:srgbClr val="F9E0B9"/>
    <a:srgbClr val="083F3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667A0C4-DA0C-2F5E-B83C-D248F1DDC461}" v="71" dt="2026-06-11T13:16:16.997"/>
    <p1510:client id="{6E097809-C9AC-42B9-B124-434C9848875A}" v="35" dt="2026-06-11T14:47:41.568"/>
    <p1510:client id="{75B94BCA-EF5F-4C44-AB0C-BCDC6DF34FDE}" v="2" dt="2026-06-11T14:50:32.954"/>
  </p1510:revLst>
</p1510:revInfo>
</file>

<file path=ppt/tableStyles.xml><?xml version="1.0" encoding="utf-8"?>
<a:tblStyleLst xmlns:a="http://schemas.openxmlformats.org/drawingml/2006/main" def="{1E171933-4619-4E11-9A3F-F7608DF75F80}">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52"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eaver, Emily M" userId="S::emily.weaver@deq.nc.gov::377b4f15-e682-407e-bdad-c2759b9e9a14" providerId="AD" clId="Web-{BBCCCECB-71D5-829C-5090-EF7018968E7E}"/>
    <pc:docChg chg="mod modSld sldOrd">
      <pc:chgData name="Weaver, Emily M" userId="S::emily.weaver@deq.nc.gov::377b4f15-e682-407e-bdad-c2759b9e9a14" providerId="AD" clId="Web-{BBCCCECB-71D5-829C-5090-EF7018968E7E}" dt="2026-05-15T18:41:53.154" v="29"/>
      <pc:docMkLst>
        <pc:docMk/>
      </pc:docMkLst>
      <pc:sldChg chg="modSp modCm">
        <pc:chgData name="Weaver, Emily M" userId="S::emily.weaver@deq.nc.gov::377b4f15-e682-407e-bdad-c2759b9e9a14" providerId="AD" clId="Web-{BBCCCECB-71D5-829C-5090-EF7018968E7E}" dt="2026-05-15T18:40:14.918" v="27" actId="1076"/>
        <pc:sldMkLst>
          <pc:docMk/>
          <pc:sldMk cId="431835888" sldId="340"/>
        </pc:sldMkLst>
        <pc:spChg chg="mod">
          <ac:chgData name="Weaver, Emily M" userId="S::emily.weaver@deq.nc.gov::377b4f15-e682-407e-bdad-c2759b9e9a14" providerId="AD" clId="Web-{BBCCCECB-71D5-829C-5090-EF7018968E7E}" dt="2026-05-15T18:40:14.918" v="27" actId="1076"/>
          <ac:spMkLst>
            <pc:docMk/>
            <pc:sldMk cId="431835888" sldId="340"/>
            <ac:spMk id="2" creationId="{9AA762A4-2E4B-23FB-9F8B-D54C0F90A08A}"/>
          </ac:spMkLst>
        </pc:spChg>
        <pc:extLst>
          <p:ext xmlns:p="http://schemas.openxmlformats.org/presentationml/2006/main" uri="{D6D511B9-2390-475A-947B-AFAB55BFBCF1}">
            <pc226:cmChg xmlns:pc226="http://schemas.microsoft.com/office/powerpoint/2022/06/main/command" chg="mod">
              <pc226:chgData name="Weaver, Emily M" userId="S::emily.weaver@deq.nc.gov::377b4f15-e682-407e-bdad-c2759b9e9a14" providerId="AD" clId="Web-{BBCCCECB-71D5-829C-5090-EF7018968E7E}" dt="2026-05-15T18:40:06.496" v="26" actId="20577"/>
              <pc2:cmMkLst xmlns:pc2="http://schemas.microsoft.com/office/powerpoint/2019/9/main/command">
                <pc:docMk/>
                <pc:sldMk cId="431835888" sldId="340"/>
                <pc2:cmMk id="{BB326098-489B-49BF-A5F8-C709A1720586}"/>
              </pc2:cmMkLst>
            </pc226:cmChg>
          </p:ext>
        </pc:extLst>
      </pc:sldChg>
      <pc:sldChg chg="ord">
        <pc:chgData name="Weaver, Emily M" userId="S::emily.weaver@deq.nc.gov::377b4f15-e682-407e-bdad-c2759b9e9a14" providerId="AD" clId="Web-{BBCCCECB-71D5-829C-5090-EF7018968E7E}" dt="2026-05-15T18:41:53.154" v="29"/>
        <pc:sldMkLst>
          <pc:docMk/>
          <pc:sldMk cId="3000970981" sldId="352"/>
        </pc:sldMkLst>
      </pc:sldChg>
    </pc:docChg>
  </pc:docChgLst>
  <pc:docChgLst>
    <pc:chgData name="Weaver, Emily M" userId="377b4f15-e682-407e-bdad-c2759b9e9a14" providerId="ADAL" clId="{14FA7A67-3BAA-41B4-A55A-ED8BDA13796E}"/>
    <pc:docChg chg="undo custSel addSld delSld modSld sldOrd">
      <pc:chgData name="Weaver, Emily M" userId="377b4f15-e682-407e-bdad-c2759b9e9a14" providerId="ADAL" clId="{14FA7A67-3BAA-41B4-A55A-ED8BDA13796E}" dt="2026-06-11T14:48:15.794" v="979" actId="122"/>
      <pc:docMkLst>
        <pc:docMk/>
      </pc:docMkLst>
      <pc:sldChg chg="modSp mod">
        <pc:chgData name="Weaver, Emily M" userId="377b4f15-e682-407e-bdad-c2759b9e9a14" providerId="ADAL" clId="{14FA7A67-3BAA-41B4-A55A-ED8BDA13796E}" dt="2026-05-14T17:11:39.859" v="803" actId="1076"/>
        <pc:sldMkLst>
          <pc:docMk/>
          <pc:sldMk cId="431835888" sldId="340"/>
        </pc:sldMkLst>
        <pc:spChg chg="mod">
          <ac:chgData name="Weaver, Emily M" userId="377b4f15-e682-407e-bdad-c2759b9e9a14" providerId="ADAL" clId="{14FA7A67-3BAA-41B4-A55A-ED8BDA13796E}" dt="2026-05-14T17:11:39.859" v="803" actId="1076"/>
          <ac:spMkLst>
            <pc:docMk/>
            <pc:sldMk cId="431835888" sldId="340"/>
            <ac:spMk id="2" creationId="{9AA762A4-2E4B-23FB-9F8B-D54C0F90A08A}"/>
          </ac:spMkLst>
        </pc:spChg>
      </pc:sldChg>
      <pc:sldChg chg="addSp delSp modSp mod">
        <pc:chgData name="Weaver, Emily M" userId="377b4f15-e682-407e-bdad-c2759b9e9a14" providerId="ADAL" clId="{14FA7A67-3BAA-41B4-A55A-ED8BDA13796E}" dt="2026-05-12T19:34:47.896" v="640"/>
        <pc:sldMkLst>
          <pc:docMk/>
          <pc:sldMk cId="909924710" sldId="341"/>
        </pc:sldMkLst>
        <pc:spChg chg="mod">
          <ac:chgData name="Weaver, Emily M" userId="377b4f15-e682-407e-bdad-c2759b9e9a14" providerId="ADAL" clId="{14FA7A67-3BAA-41B4-A55A-ED8BDA13796E}" dt="2026-05-12T19:34:10.477" v="637"/>
          <ac:spMkLst>
            <pc:docMk/>
            <pc:sldMk cId="909924710" sldId="341"/>
            <ac:spMk id="6" creationId="{F85C1941-158A-A5EA-DC64-0DA1200C977D}"/>
          </ac:spMkLst>
        </pc:spChg>
        <pc:spChg chg="mod">
          <ac:chgData name="Weaver, Emily M" userId="377b4f15-e682-407e-bdad-c2759b9e9a14" providerId="ADAL" clId="{14FA7A67-3BAA-41B4-A55A-ED8BDA13796E}" dt="2026-05-12T19:34:47.896" v="640"/>
          <ac:spMkLst>
            <pc:docMk/>
            <pc:sldMk cId="909924710" sldId="341"/>
            <ac:spMk id="7" creationId="{DFE38420-1853-B7C4-FE83-27012F68762C}"/>
          </ac:spMkLst>
        </pc:spChg>
      </pc:sldChg>
      <pc:sldChg chg="modSp mod">
        <pc:chgData name="Weaver, Emily M" userId="377b4f15-e682-407e-bdad-c2759b9e9a14" providerId="ADAL" clId="{14FA7A67-3BAA-41B4-A55A-ED8BDA13796E}" dt="2026-06-11T13:19:25.108" v="854" actId="1076"/>
        <pc:sldMkLst>
          <pc:docMk/>
          <pc:sldMk cId="959076531" sldId="343"/>
        </pc:sldMkLst>
        <pc:spChg chg="mod">
          <ac:chgData name="Weaver, Emily M" userId="377b4f15-e682-407e-bdad-c2759b9e9a14" providerId="ADAL" clId="{14FA7A67-3BAA-41B4-A55A-ED8BDA13796E}" dt="2026-05-12T18:25:55.911" v="219" actId="20577"/>
          <ac:spMkLst>
            <pc:docMk/>
            <pc:sldMk cId="959076531" sldId="343"/>
            <ac:spMk id="2" creationId="{798ECDD0-17F6-3312-AE6D-F7EB95E46C02}"/>
          </ac:spMkLst>
        </pc:spChg>
        <pc:spChg chg="mod">
          <ac:chgData name="Weaver, Emily M" userId="377b4f15-e682-407e-bdad-c2759b9e9a14" providerId="ADAL" clId="{14FA7A67-3BAA-41B4-A55A-ED8BDA13796E}" dt="2026-05-12T18:26:47.464" v="232" actId="20577"/>
          <ac:spMkLst>
            <pc:docMk/>
            <pc:sldMk cId="959076531" sldId="343"/>
            <ac:spMk id="3" creationId="{EB336AA5-9DDA-DA9A-5469-6885A5A84D1D}"/>
          </ac:spMkLst>
        </pc:spChg>
        <pc:spChg chg="mod">
          <ac:chgData name="Weaver, Emily M" userId="377b4f15-e682-407e-bdad-c2759b9e9a14" providerId="ADAL" clId="{14FA7A67-3BAA-41B4-A55A-ED8BDA13796E}" dt="2026-06-11T13:19:25.108" v="854" actId="1076"/>
          <ac:spMkLst>
            <pc:docMk/>
            <pc:sldMk cId="959076531" sldId="343"/>
            <ac:spMk id="5" creationId="{64E542A5-DA12-605B-D72A-3C0937E55D38}"/>
          </ac:spMkLst>
        </pc:spChg>
      </pc:sldChg>
      <pc:sldChg chg="addSp delSp modSp mod">
        <pc:chgData name="Weaver, Emily M" userId="377b4f15-e682-407e-bdad-c2759b9e9a14" providerId="ADAL" clId="{14FA7A67-3BAA-41B4-A55A-ED8BDA13796E}" dt="2026-06-11T14:48:15.794" v="979" actId="122"/>
        <pc:sldMkLst>
          <pc:docMk/>
          <pc:sldMk cId="3000970981" sldId="352"/>
        </pc:sldMkLst>
        <pc:spChg chg="mod">
          <ac:chgData name="Weaver, Emily M" userId="377b4f15-e682-407e-bdad-c2759b9e9a14" providerId="ADAL" clId="{14FA7A67-3BAA-41B4-A55A-ED8BDA13796E}" dt="2026-06-11T14:48:15.794" v="979" actId="122"/>
          <ac:spMkLst>
            <pc:docMk/>
            <pc:sldMk cId="3000970981" sldId="352"/>
            <ac:spMk id="2" creationId="{5A4FFB87-5DEB-56D5-2FCE-4C4B3905CE75}"/>
          </ac:spMkLst>
        </pc:spChg>
        <pc:spChg chg="mod">
          <ac:chgData name="Weaver, Emily M" userId="377b4f15-e682-407e-bdad-c2759b9e9a14" providerId="ADAL" clId="{14FA7A67-3BAA-41B4-A55A-ED8BDA13796E}" dt="2026-05-12T16:32:41.103" v="95" actId="20577"/>
          <ac:spMkLst>
            <pc:docMk/>
            <pc:sldMk cId="3000970981" sldId="352"/>
            <ac:spMk id="3" creationId="{8F06AC8A-162C-5E86-8A29-04B6BCDD3B87}"/>
          </ac:spMkLst>
        </pc:spChg>
        <pc:spChg chg="add mod">
          <ac:chgData name="Weaver, Emily M" userId="377b4f15-e682-407e-bdad-c2759b9e9a14" providerId="ADAL" clId="{14FA7A67-3BAA-41B4-A55A-ED8BDA13796E}" dt="2026-05-12T16:32:39.091" v="94" actId="478"/>
          <ac:spMkLst>
            <pc:docMk/>
            <pc:sldMk cId="3000970981" sldId="352"/>
            <ac:spMk id="5" creationId="{D19C74F0-DF32-917C-EDED-E84BDC463C07}"/>
          </ac:spMkLst>
        </pc:spChg>
      </pc:sldChg>
      <pc:sldChg chg="addSp delSp modSp mod ord">
        <pc:chgData name="Weaver, Emily M" userId="377b4f15-e682-407e-bdad-c2759b9e9a14" providerId="ADAL" clId="{14FA7A67-3BAA-41B4-A55A-ED8BDA13796E}" dt="2026-05-14T17:12:26.520" v="811" actId="22"/>
        <pc:sldMkLst>
          <pc:docMk/>
          <pc:sldMk cId="2213849286" sldId="356"/>
        </pc:sldMkLst>
        <pc:picChg chg="add">
          <ac:chgData name="Weaver, Emily M" userId="377b4f15-e682-407e-bdad-c2759b9e9a14" providerId="ADAL" clId="{14FA7A67-3BAA-41B4-A55A-ED8BDA13796E}" dt="2026-05-14T17:12:26.520" v="811" actId="22"/>
          <ac:picMkLst>
            <pc:docMk/>
            <pc:sldMk cId="2213849286" sldId="356"/>
            <ac:picMk id="9" creationId="{3D874985-F599-D00F-7C9A-B96E01F61278}"/>
          </ac:picMkLst>
        </pc:picChg>
      </pc:sldChg>
      <pc:sldChg chg="addSp modSp mod">
        <pc:chgData name="Weaver, Emily M" userId="377b4f15-e682-407e-bdad-c2759b9e9a14" providerId="ADAL" clId="{14FA7A67-3BAA-41B4-A55A-ED8BDA13796E}" dt="2026-05-12T20:21:08.656" v="697" actId="20577"/>
        <pc:sldMkLst>
          <pc:docMk/>
          <pc:sldMk cId="3560180436" sldId="357"/>
        </pc:sldMkLst>
        <pc:spChg chg="mod">
          <ac:chgData name="Weaver, Emily M" userId="377b4f15-e682-407e-bdad-c2759b9e9a14" providerId="ADAL" clId="{14FA7A67-3BAA-41B4-A55A-ED8BDA13796E}" dt="2026-05-12T20:21:08.656" v="697" actId="20577"/>
          <ac:spMkLst>
            <pc:docMk/>
            <pc:sldMk cId="3560180436" sldId="357"/>
            <ac:spMk id="2" creationId="{8191D201-B470-972E-406C-4225E3658579}"/>
          </ac:spMkLst>
        </pc:spChg>
        <pc:spChg chg="add mod">
          <ac:chgData name="Weaver, Emily M" userId="377b4f15-e682-407e-bdad-c2759b9e9a14" providerId="ADAL" clId="{14FA7A67-3BAA-41B4-A55A-ED8BDA13796E}" dt="2026-05-12T18:15:11.361" v="128" actId="207"/>
          <ac:spMkLst>
            <pc:docMk/>
            <pc:sldMk cId="3560180436" sldId="357"/>
            <ac:spMk id="3" creationId="{42C47A7E-E8E6-C03E-3615-99AB6AC7E73B}"/>
          </ac:spMkLst>
        </pc:spChg>
        <pc:spChg chg="mod">
          <ac:chgData name="Weaver, Emily M" userId="377b4f15-e682-407e-bdad-c2759b9e9a14" providerId="ADAL" clId="{14FA7A67-3BAA-41B4-A55A-ED8BDA13796E}" dt="2026-05-12T19:35:18.306" v="641"/>
          <ac:spMkLst>
            <pc:docMk/>
            <pc:sldMk cId="3560180436" sldId="357"/>
            <ac:spMk id="6" creationId="{1ABAE7A3-01F0-522F-F3A5-6A66751315FB}"/>
          </ac:spMkLst>
        </pc:spChg>
        <pc:spChg chg="mod">
          <ac:chgData name="Weaver, Emily M" userId="377b4f15-e682-407e-bdad-c2759b9e9a14" providerId="ADAL" clId="{14FA7A67-3BAA-41B4-A55A-ED8BDA13796E}" dt="2026-05-12T19:35:31.358" v="642"/>
          <ac:spMkLst>
            <pc:docMk/>
            <pc:sldMk cId="3560180436" sldId="357"/>
            <ac:spMk id="7" creationId="{70ECC344-7D9B-8D2F-3A37-2C0318FD1B55}"/>
          </ac:spMkLst>
        </pc:spChg>
      </pc:sldChg>
      <pc:sldChg chg="modSp mod">
        <pc:chgData name="Weaver, Emily M" userId="377b4f15-e682-407e-bdad-c2759b9e9a14" providerId="ADAL" clId="{14FA7A67-3BAA-41B4-A55A-ED8BDA13796E}" dt="2026-05-12T20:21:38.007" v="702" actId="20577"/>
        <pc:sldMkLst>
          <pc:docMk/>
          <pc:sldMk cId="3763116633" sldId="359"/>
        </pc:sldMkLst>
        <pc:spChg chg="mod">
          <ac:chgData name="Weaver, Emily M" userId="377b4f15-e682-407e-bdad-c2759b9e9a14" providerId="ADAL" clId="{14FA7A67-3BAA-41B4-A55A-ED8BDA13796E}" dt="2026-05-12T20:21:38.007" v="702" actId="20577"/>
          <ac:spMkLst>
            <pc:docMk/>
            <pc:sldMk cId="3763116633" sldId="359"/>
            <ac:spMk id="2" creationId="{71280A9D-3330-D7A6-1B10-E560E7C3DE37}"/>
          </ac:spMkLst>
        </pc:spChg>
      </pc:sldChg>
      <pc:sldChg chg="modSp mod">
        <pc:chgData name="Weaver, Emily M" userId="377b4f15-e682-407e-bdad-c2759b9e9a14" providerId="ADAL" clId="{14FA7A67-3BAA-41B4-A55A-ED8BDA13796E}" dt="2026-05-12T20:22:08.822" v="706" actId="20577"/>
        <pc:sldMkLst>
          <pc:docMk/>
          <pc:sldMk cId="3952098486" sldId="360"/>
        </pc:sldMkLst>
        <pc:spChg chg="mod">
          <ac:chgData name="Weaver, Emily M" userId="377b4f15-e682-407e-bdad-c2759b9e9a14" providerId="ADAL" clId="{14FA7A67-3BAA-41B4-A55A-ED8BDA13796E}" dt="2026-05-12T20:22:08.822" v="706" actId="20577"/>
          <ac:spMkLst>
            <pc:docMk/>
            <pc:sldMk cId="3952098486" sldId="360"/>
            <ac:spMk id="2" creationId="{CC3B41C9-7346-32CB-5452-F9D2B669C307}"/>
          </ac:spMkLst>
        </pc:spChg>
        <pc:spChg chg="mod">
          <ac:chgData name="Weaver, Emily M" userId="377b4f15-e682-407e-bdad-c2759b9e9a14" providerId="ADAL" clId="{14FA7A67-3BAA-41B4-A55A-ED8BDA13796E}" dt="2026-05-12T19:54:28.588" v="643"/>
          <ac:spMkLst>
            <pc:docMk/>
            <pc:sldMk cId="3952098486" sldId="360"/>
            <ac:spMk id="4" creationId="{A2D894C1-EF50-835C-196E-B40EB471EB25}"/>
          </ac:spMkLst>
        </pc:spChg>
      </pc:sldChg>
      <pc:sldChg chg="modSp mod">
        <pc:chgData name="Weaver, Emily M" userId="377b4f15-e682-407e-bdad-c2759b9e9a14" providerId="ADAL" clId="{14FA7A67-3BAA-41B4-A55A-ED8BDA13796E}" dt="2026-05-12T20:27:01.248" v="740" actId="20577"/>
        <pc:sldMkLst>
          <pc:docMk/>
          <pc:sldMk cId="3807456000" sldId="361"/>
        </pc:sldMkLst>
        <pc:spChg chg="mod">
          <ac:chgData name="Weaver, Emily M" userId="377b4f15-e682-407e-bdad-c2759b9e9a14" providerId="ADAL" clId="{14FA7A67-3BAA-41B4-A55A-ED8BDA13796E}" dt="2026-05-12T20:27:01.248" v="740" actId="20577"/>
          <ac:spMkLst>
            <pc:docMk/>
            <pc:sldMk cId="3807456000" sldId="361"/>
            <ac:spMk id="2" creationId="{D3A262D7-0E04-70FE-C642-D1046208F6CA}"/>
          </ac:spMkLst>
        </pc:spChg>
        <pc:spChg chg="mod">
          <ac:chgData name="Weaver, Emily M" userId="377b4f15-e682-407e-bdad-c2759b9e9a14" providerId="ADAL" clId="{14FA7A67-3BAA-41B4-A55A-ED8BDA13796E}" dt="2026-05-12T19:54:37.897" v="644"/>
          <ac:spMkLst>
            <pc:docMk/>
            <pc:sldMk cId="3807456000" sldId="361"/>
            <ac:spMk id="6" creationId="{D2B1E95E-C455-86C1-EE2B-EFBE410E7D35}"/>
          </ac:spMkLst>
        </pc:spChg>
        <pc:spChg chg="mod">
          <ac:chgData name="Weaver, Emily M" userId="377b4f15-e682-407e-bdad-c2759b9e9a14" providerId="ADAL" clId="{14FA7A67-3BAA-41B4-A55A-ED8BDA13796E}" dt="2026-05-12T19:55:07.643" v="646"/>
          <ac:spMkLst>
            <pc:docMk/>
            <pc:sldMk cId="3807456000" sldId="361"/>
            <ac:spMk id="7" creationId="{2989CCE4-9971-6E2B-1251-DD3C87E63BE0}"/>
          </ac:spMkLst>
        </pc:spChg>
      </pc:sldChg>
      <pc:sldChg chg="modSp mod">
        <pc:chgData name="Weaver, Emily M" userId="377b4f15-e682-407e-bdad-c2759b9e9a14" providerId="ADAL" clId="{14FA7A67-3BAA-41B4-A55A-ED8BDA13796E}" dt="2026-05-12T20:27:27.384" v="745" actId="20577"/>
        <pc:sldMkLst>
          <pc:docMk/>
          <pc:sldMk cId="54072549" sldId="362"/>
        </pc:sldMkLst>
        <pc:spChg chg="mod">
          <ac:chgData name="Weaver, Emily M" userId="377b4f15-e682-407e-bdad-c2759b9e9a14" providerId="ADAL" clId="{14FA7A67-3BAA-41B4-A55A-ED8BDA13796E}" dt="2026-05-12T20:27:27.384" v="745" actId="20577"/>
          <ac:spMkLst>
            <pc:docMk/>
            <pc:sldMk cId="54072549" sldId="362"/>
            <ac:spMk id="2" creationId="{B6E49A29-4F54-312F-B1F9-835478F130D4}"/>
          </ac:spMkLst>
        </pc:spChg>
      </pc:sldChg>
      <pc:sldChg chg="modSp">
        <pc:chgData name="Weaver, Emily M" userId="377b4f15-e682-407e-bdad-c2759b9e9a14" providerId="ADAL" clId="{14FA7A67-3BAA-41B4-A55A-ED8BDA13796E}" dt="2026-05-12T19:55:18.448" v="647"/>
        <pc:sldMkLst>
          <pc:docMk/>
          <pc:sldMk cId="2286631907" sldId="363"/>
        </pc:sldMkLst>
        <pc:spChg chg="mod">
          <ac:chgData name="Weaver, Emily M" userId="377b4f15-e682-407e-bdad-c2759b9e9a14" providerId="ADAL" clId="{14FA7A67-3BAA-41B4-A55A-ED8BDA13796E}" dt="2026-05-12T19:55:18.448" v="647"/>
          <ac:spMkLst>
            <pc:docMk/>
            <pc:sldMk cId="2286631907" sldId="363"/>
            <ac:spMk id="4" creationId="{093C48CD-3032-851F-7EFB-A00A7E7DFB81}"/>
          </ac:spMkLst>
        </pc:spChg>
      </pc:sldChg>
      <pc:sldChg chg="modSp">
        <pc:chgData name="Weaver, Emily M" userId="377b4f15-e682-407e-bdad-c2759b9e9a14" providerId="ADAL" clId="{14FA7A67-3BAA-41B4-A55A-ED8BDA13796E}" dt="2026-05-12T20:19:34.254" v="680"/>
        <pc:sldMkLst>
          <pc:docMk/>
          <pc:sldMk cId="2526389664" sldId="364"/>
        </pc:sldMkLst>
        <pc:spChg chg="mod">
          <ac:chgData name="Weaver, Emily M" userId="377b4f15-e682-407e-bdad-c2759b9e9a14" providerId="ADAL" clId="{14FA7A67-3BAA-41B4-A55A-ED8BDA13796E}" dt="2026-05-12T19:55:28.930" v="648"/>
          <ac:spMkLst>
            <pc:docMk/>
            <pc:sldMk cId="2526389664" sldId="364"/>
            <ac:spMk id="3" creationId="{9CFCF283-5DA2-7844-FFAD-08F033B46045}"/>
          </ac:spMkLst>
        </pc:spChg>
        <pc:spChg chg="mod">
          <ac:chgData name="Weaver, Emily M" userId="377b4f15-e682-407e-bdad-c2759b9e9a14" providerId="ADAL" clId="{14FA7A67-3BAA-41B4-A55A-ED8BDA13796E}" dt="2026-05-12T20:03:35.529" v="677"/>
          <ac:spMkLst>
            <pc:docMk/>
            <pc:sldMk cId="2526389664" sldId="364"/>
            <ac:spMk id="4" creationId="{919D2D4E-E1D1-9827-C099-1B4A3CD1975D}"/>
          </ac:spMkLst>
        </pc:spChg>
        <pc:spChg chg="mod">
          <ac:chgData name="Weaver, Emily M" userId="377b4f15-e682-407e-bdad-c2759b9e9a14" providerId="ADAL" clId="{14FA7A67-3BAA-41B4-A55A-ED8BDA13796E}" dt="2026-05-12T20:03:06.471" v="675"/>
          <ac:spMkLst>
            <pc:docMk/>
            <pc:sldMk cId="2526389664" sldId="364"/>
            <ac:spMk id="6" creationId="{FA542691-4762-E35A-DA7D-35AA5230C58A}"/>
          </ac:spMkLst>
        </pc:spChg>
        <pc:spChg chg="mod">
          <ac:chgData name="Weaver, Emily M" userId="377b4f15-e682-407e-bdad-c2759b9e9a14" providerId="ADAL" clId="{14FA7A67-3BAA-41B4-A55A-ED8BDA13796E}" dt="2026-05-12T20:19:34.254" v="680"/>
          <ac:spMkLst>
            <pc:docMk/>
            <pc:sldMk cId="2526389664" sldId="364"/>
            <ac:spMk id="7" creationId="{92AFBDC6-A3A0-6719-571F-A839F62E6A88}"/>
          </ac:spMkLst>
        </pc:spChg>
      </pc:sldChg>
      <pc:sldChg chg="addSp modSp mod">
        <pc:chgData name="Weaver, Emily M" userId="377b4f15-e682-407e-bdad-c2759b9e9a14" providerId="ADAL" clId="{14FA7A67-3BAA-41B4-A55A-ED8BDA13796E}" dt="2026-05-14T17:35:30.068" v="822" actId="20577"/>
        <pc:sldMkLst>
          <pc:docMk/>
          <pc:sldMk cId="4289638393" sldId="366"/>
        </pc:sldMkLst>
        <pc:spChg chg="mod">
          <ac:chgData name="Weaver, Emily M" userId="377b4f15-e682-407e-bdad-c2759b9e9a14" providerId="ADAL" clId="{14FA7A67-3BAA-41B4-A55A-ED8BDA13796E}" dt="2026-05-14T17:35:11.569" v="817" actId="20577"/>
          <ac:spMkLst>
            <pc:docMk/>
            <pc:sldMk cId="4289638393" sldId="366"/>
            <ac:spMk id="2" creationId="{A62D7752-6E97-6090-B8ED-79C6675ACED1}"/>
          </ac:spMkLst>
        </pc:spChg>
        <pc:spChg chg="add mod">
          <ac:chgData name="Weaver, Emily M" userId="377b4f15-e682-407e-bdad-c2759b9e9a14" providerId="ADAL" clId="{14FA7A67-3BAA-41B4-A55A-ED8BDA13796E}" dt="2026-05-14T17:08:07.952" v="762"/>
          <ac:spMkLst>
            <pc:docMk/>
            <pc:sldMk cId="4289638393" sldId="366"/>
            <ac:spMk id="4" creationId="{3F9EA595-BEB6-31E6-A7CF-B6ED2897F0E7}"/>
          </ac:spMkLst>
        </pc:spChg>
        <pc:spChg chg="mod">
          <ac:chgData name="Weaver, Emily M" userId="377b4f15-e682-407e-bdad-c2759b9e9a14" providerId="ADAL" clId="{14FA7A67-3BAA-41B4-A55A-ED8BDA13796E}" dt="2026-05-14T17:35:30.068" v="822" actId="20577"/>
          <ac:spMkLst>
            <pc:docMk/>
            <pc:sldMk cId="4289638393" sldId="366"/>
            <ac:spMk id="5" creationId="{6397FD04-1C9C-B6CD-F024-951A526FD174}"/>
          </ac:spMkLst>
        </pc:spChg>
        <pc:spChg chg="add mod">
          <ac:chgData name="Weaver, Emily M" userId="377b4f15-e682-407e-bdad-c2759b9e9a14" providerId="ADAL" clId="{14FA7A67-3BAA-41B4-A55A-ED8BDA13796E}" dt="2026-05-14T17:07:51.714" v="761"/>
          <ac:spMkLst>
            <pc:docMk/>
            <pc:sldMk cId="4289638393" sldId="366"/>
            <ac:spMk id="6" creationId="{8AE17614-FF59-7341-16BB-F9A7ED64F83A}"/>
          </ac:spMkLst>
        </pc:spChg>
      </pc:sldChg>
      <pc:sldChg chg="addSp delSp modSp mod">
        <pc:chgData name="Weaver, Emily M" userId="377b4f15-e682-407e-bdad-c2759b9e9a14" providerId="ADAL" clId="{14FA7A67-3BAA-41B4-A55A-ED8BDA13796E}" dt="2026-05-14T17:37:13.172" v="851" actId="20577"/>
        <pc:sldMkLst>
          <pc:docMk/>
          <pc:sldMk cId="2654079558" sldId="368"/>
        </pc:sldMkLst>
        <pc:spChg chg="mod">
          <ac:chgData name="Weaver, Emily M" userId="377b4f15-e682-407e-bdad-c2759b9e9a14" providerId="ADAL" clId="{14FA7A67-3BAA-41B4-A55A-ED8BDA13796E}" dt="2026-05-14T17:36:57.945" v="846" actId="20577"/>
          <ac:spMkLst>
            <pc:docMk/>
            <pc:sldMk cId="2654079558" sldId="368"/>
            <ac:spMk id="2" creationId="{1FFBAA75-702A-59C2-DC08-262DC931A3FB}"/>
          </ac:spMkLst>
        </pc:spChg>
        <pc:spChg chg="add mod">
          <ac:chgData name="Weaver, Emily M" userId="377b4f15-e682-407e-bdad-c2759b9e9a14" providerId="ADAL" clId="{14FA7A67-3BAA-41B4-A55A-ED8BDA13796E}" dt="2026-05-14T17:37:13.172" v="851" actId="20577"/>
          <ac:spMkLst>
            <pc:docMk/>
            <pc:sldMk cId="2654079558" sldId="368"/>
            <ac:spMk id="5" creationId="{37ABAE2F-75E1-D292-A28D-B5DBB8793C3E}"/>
          </ac:spMkLst>
        </pc:spChg>
        <pc:spChg chg="add mod">
          <ac:chgData name="Weaver, Emily M" userId="377b4f15-e682-407e-bdad-c2759b9e9a14" providerId="ADAL" clId="{14FA7A67-3BAA-41B4-A55A-ED8BDA13796E}" dt="2026-05-12T18:24:31.412" v="216"/>
          <ac:spMkLst>
            <pc:docMk/>
            <pc:sldMk cId="2654079558" sldId="368"/>
            <ac:spMk id="8" creationId="{8811C4DA-D1D5-A879-EF3C-75776F14C733}"/>
          </ac:spMkLst>
        </pc:spChg>
        <pc:spChg chg="add mod">
          <ac:chgData name="Weaver, Emily M" userId="377b4f15-e682-407e-bdad-c2759b9e9a14" providerId="ADAL" clId="{14FA7A67-3BAA-41B4-A55A-ED8BDA13796E}" dt="2026-05-14T17:10:33.231" v="767"/>
          <ac:spMkLst>
            <pc:docMk/>
            <pc:sldMk cId="2654079558" sldId="368"/>
            <ac:spMk id="9" creationId="{31DC2D62-F6BA-9500-A3D0-67CD6D3DAE68}"/>
          </ac:spMkLst>
        </pc:spChg>
      </pc:sldChg>
      <pc:sldChg chg="addSp modSp">
        <pc:chgData name="Weaver, Emily M" userId="377b4f15-e682-407e-bdad-c2759b9e9a14" providerId="ADAL" clId="{14FA7A67-3BAA-41B4-A55A-ED8BDA13796E}" dt="2026-05-14T17:07:31.291" v="760"/>
        <pc:sldMkLst>
          <pc:docMk/>
          <pc:sldMk cId="16528045" sldId="369"/>
        </pc:sldMkLst>
        <pc:spChg chg="mod">
          <ac:chgData name="Weaver, Emily M" userId="377b4f15-e682-407e-bdad-c2759b9e9a14" providerId="ADAL" clId="{14FA7A67-3BAA-41B4-A55A-ED8BDA13796E}" dt="2026-05-14T16:57:40.843" v="746"/>
          <ac:spMkLst>
            <pc:docMk/>
            <pc:sldMk cId="16528045" sldId="369"/>
            <ac:spMk id="4" creationId="{1996134E-8120-464F-469C-C69B888123B8}"/>
          </ac:spMkLst>
        </pc:spChg>
        <pc:spChg chg="mod">
          <ac:chgData name="Weaver, Emily M" userId="377b4f15-e682-407e-bdad-c2759b9e9a14" providerId="ADAL" clId="{14FA7A67-3BAA-41B4-A55A-ED8BDA13796E}" dt="2026-05-14T16:57:52.370" v="747"/>
          <ac:spMkLst>
            <pc:docMk/>
            <pc:sldMk cId="16528045" sldId="369"/>
            <ac:spMk id="5" creationId="{0B378615-31D2-F3C7-13D6-7D8EBA5B201E}"/>
          </ac:spMkLst>
        </pc:spChg>
        <pc:spChg chg="add mod">
          <ac:chgData name="Weaver, Emily M" userId="377b4f15-e682-407e-bdad-c2759b9e9a14" providerId="ADAL" clId="{14FA7A67-3BAA-41B4-A55A-ED8BDA13796E}" dt="2026-05-14T17:07:31.291" v="760"/>
          <ac:spMkLst>
            <pc:docMk/>
            <pc:sldMk cId="16528045" sldId="369"/>
            <ac:spMk id="6" creationId="{151E25BC-C413-7CF7-9A20-6C7153FF150B}"/>
          </ac:spMkLst>
        </pc:spChg>
      </pc:sldChg>
      <pc:sldChg chg="addSp modSp mod">
        <pc:chgData name="Weaver, Emily M" userId="377b4f15-e682-407e-bdad-c2759b9e9a14" providerId="ADAL" clId="{14FA7A67-3BAA-41B4-A55A-ED8BDA13796E}" dt="2026-05-14T17:07:18.765" v="758"/>
        <pc:sldMkLst>
          <pc:docMk/>
          <pc:sldMk cId="2297350034" sldId="370"/>
        </pc:sldMkLst>
        <pc:spChg chg="mod">
          <ac:chgData name="Weaver, Emily M" userId="377b4f15-e682-407e-bdad-c2759b9e9a14" providerId="ADAL" clId="{14FA7A67-3BAA-41B4-A55A-ED8BDA13796E}" dt="2026-05-14T16:58:04.234" v="749" actId="1076"/>
          <ac:spMkLst>
            <pc:docMk/>
            <pc:sldMk cId="2297350034" sldId="370"/>
            <ac:spMk id="2" creationId="{DD1A8AC0-75F7-091A-DDC8-2CBB8F9336E0}"/>
          </ac:spMkLst>
        </pc:spChg>
        <pc:spChg chg="mod">
          <ac:chgData name="Weaver, Emily M" userId="377b4f15-e682-407e-bdad-c2759b9e9a14" providerId="ADAL" clId="{14FA7A67-3BAA-41B4-A55A-ED8BDA13796E}" dt="2026-05-12T20:24:34.566" v="717" actId="20577"/>
          <ac:spMkLst>
            <pc:docMk/>
            <pc:sldMk cId="2297350034" sldId="370"/>
            <ac:spMk id="3" creationId="{6D3FCEAD-6C13-43DF-9DB3-3640A04A9E55}"/>
          </ac:spMkLst>
        </pc:spChg>
        <pc:spChg chg="add mod">
          <ac:chgData name="Weaver, Emily M" userId="377b4f15-e682-407e-bdad-c2759b9e9a14" providerId="ADAL" clId="{14FA7A67-3BAA-41B4-A55A-ED8BDA13796E}" dt="2026-05-14T17:07:18.765" v="758"/>
          <ac:spMkLst>
            <pc:docMk/>
            <pc:sldMk cId="2297350034" sldId="370"/>
            <ac:spMk id="6" creationId="{549A4B8A-B242-65E5-E744-3CBECE7A8653}"/>
          </ac:spMkLst>
        </pc:spChg>
      </pc:sldChg>
      <pc:sldChg chg="addSp modSp mod">
        <pc:chgData name="Weaver, Emily M" userId="377b4f15-e682-407e-bdad-c2759b9e9a14" providerId="ADAL" clId="{14FA7A67-3BAA-41B4-A55A-ED8BDA13796E}" dt="2026-05-14T17:06:28.531" v="755"/>
        <pc:sldMkLst>
          <pc:docMk/>
          <pc:sldMk cId="1547742974" sldId="371"/>
        </pc:sldMkLst>
        <pc:spChg chg="mod">
          <ac:chgData name="Weaver, Emily M" userId="377b4f15-e682-407e-bdad-c2759b9e9a14" providerId="ADAL" clId="{14FA7A67-3BAA-41B4-A55A-ED8BDA13796E}" dt="2026-05-14T17:06:11.675" v="753" actId="1076"/>
          <ac:spMkLst>
            <pc:docMk/>
            <pc:sldMk cId="1547742974" sldId="371"/>
            <ac:spMk id="2" creationId="{6AEEE93D-AD9A-A749-9849-C2E8B58C21C0}"/>
          </ac:spMkLst>
        </pc:spChg>
        <pc:spChg chg="add mod">
          <ac:chgData name="Weaver, Emily M" userId="377b4f15-e682-407e-bdad-c2759b9e9a14" providerId="ADAL" clId="{14FA7A67-3BAA-41B4-A55A-ED8BDA13796E}" dt="2026-05-14T17:06:28.531" v="755"/>
          <ac:spMkLst>
            <pc:docMk/>
            <pc:sldMk cId="1547742974" sldId="371"/>
            <ac:spMk id="3" creationId="{5D931D01-07B5-34B9-D073-94FC36832D5C}"/>
          </ac:spMkLst>
        </pc:spChg>
        <pc:spChg chg="mod">
          <ac:chgData name="Weaver, Emily M" userId="377b4f15-e682-407e-bdad-c2759b9e9a14" providerId="ADAL" clId="{14FA7A67-3BAA-41B4-A55A-ED8BDA13796E}" dt="2026-05-12T19:55:49.166" v="649"/>
          <ac:spMkLst>
            <pc:docMk/>
            <pc:sldMk cId="1547742974" sldId="371"/>
            <ac:spMk id="6" creationId="{54E69E7E-634B-F344-1181-0D72BE5804E7}"/>
          </ac:spMkLst>
        </pc:spChg>
        <pc:spChg chg="mod">
          <ac:chgData name="Weaver, Emily M" userId="377b4f15-e682-407e-bdad-c2759b9e9a14" providerId="ADAL" clId="{14FA7A67-3BAA-41B4-A55A-ED8BDA13796E}" dt="2026-05-12T19:57:38.448" v="673"/>
          <ac:spMkLst>
            <pc:docMk/>
            <pc:sldMk cId="1547742974" sldId="371"/>
            <ac:spMk id="7" creationId="{CCB90548-DA78-E84B-ABFE-FCDB48068AE3}"/>
          </ac:spMkLst>
        </pc:spChg>
      </pc:sldChg>
      <pc:sldChg chg="addSp modSp mod">
        <pc:chgData name="Weaver, Emily M" userId="377b4f15-e682-407e-bdad-c2759b9e9a14" providerId="ADAL" clId="{14FA7A67-3BAA-41B4-A55A-ED8BDA13796E}" dt="2026-05-14T17:34:38.295" v="813" actId="1076"/>
        <pc:sldMkLst>
          <pc:docMk/>
          <pc:sldMk cId="3713637173" sldId="372"/>
        </pc:sldMkLst>
        <pc:spChg chg="mod">
          <ac:chgData name="Weaver, Emily M" userId="377b4f15-e682-407e-bdad-c2759b9e9a14" providerId="ADAL" clId="{14FA7A67-3BAA-41B4-A55A-ED8BDA13796E}" dt="2026-05-14T17:34:38.295" v="813" actId="1076"/>
          <ac:spMkLst>
            <pc:docMk/>
            <pc:sldMk cId="3713637173" sldId="372"/>
            <ac:spMk id="2" creationId="{7CBFA10D-C57B-C196-BECE-26906093B698}"/>
          </ac:spMkLst>
        </pc:spChg>
        <pc:spChg chg="mod">
          <ac:chgData name="Weaver, Emily M" userId="377b4f15-e682-407e-bdad-c2759b9e9a14" providerId="ADAL" clId="{14FA7A67-3BAA-41B4-A55A-ED8BDA13796E}" dt="2026-05-12T20:24:39.811" v="719" actId="20577"/>
          <ac:spMkLst>
            <pc:docMk/>
            <pc:sldMk cId="3713637173" sldId="372"/>
            <ac:spMk id="3" creationId="{4B46A994-1034-2FE2-846F-7641505CB38E}"/>
          </ac:spMkLst>
        </pc:spChg>
        <pc:spChg chg="add mod">
          <ac:chgData name="Weaver, Emily M" userId="377b4f15-e682-407e-bdad-c2759b9e9a14" providerId="ADAL" clId="{14FA7A67-3BAA-41B4-A55A-ED8BDA13796E}" dt="2026-05-14T17:07:09.793" v="757"/>
          <ac:spMkLst>
            <pc:docMk/>
            <pc:sldMk cId="3713637173" sldId="372"/>
            <ac:spMk id="4" creationId="{C37E05E1-CFAE-4FCE-44BF-34AB4F69CD89}"/>
          </ac:spMkLst>
        </pc:spChg>
      </pc:sldChg>
      <pc:sldChg chg="addSp modSp mod">
        <pc:chgData name="Weaver, Emily M" userId="377b4f15-e682-407e-bdad-c2759b9e9a14" providerId="ADAL" clId="{14FA7A67-3BAA-41B4-A55A-ED8BDA13796E}" dt="2026-06-11T14:44:02.804" v="963" actId="33524"/>
        <pc:sldMkLst>
          <pc:docMk/>
          <pc:sldMk cId="2480796219" sldId="374"/>
        </pc:sldMkLst>
        <pc:spChg chg="mod">
          <ac:chgData name="Weaver, Emily M" userId="377b4f15-e682-407e-bdad-c2759b9e9a14" providerId="ADAL" clId="{14FA7A67-3BAA-41B4-A55A-ED8BDA13796E}" dt="2026-06-11T14:44:02.804" v="963" actId="33524"/>
          <ac:spMkLst>
            <pc:docMk/>
            <pc:sldMk cId="2480796219" sldId="374"/>
            <ac:spMk id="10" creationId="{D9D10586-049B-DADE-6B53-5A89E1A956FE}"/>
          </ac:spMkLst>
        </pc:spChg>
        <pc:spChg chg="add mod">
          <ac:chgData name="Weaver, Emily M" userId="377b4f15-e682-407e-bdad-c2759b9e9a14" providerId="ADAL" clId="{14FA7A67-3BAA-41B4-A55A-ED8BDA13796E}" dt="2026-05-12T20:02:38.832" v="674"/>
          <ac:spMkLst>
            <pc:docMk/>
            <pc:sldMk cId="2480796219" sldId="374"/>
            <ac:spMk id="12" creationId="{7DA72512-1A0C-C0ED-67C2-FF1FAF3A5F98}"/>
          </ac:spMkLst>
        </pc:spChg>
      </pc:sldChg>
      <pc:sldChg chg="addSp modSp mod">
        <pc:chgData name="Weaver, Emily M" userId="377b4f15-e682-407e-bdad-c2759b9e9a14" providerId="ADAL" clId="{14FA7A67-3BAA-41B4-A55A-ED8BDA13796E}" dt="2026-05-14T17:35:57.430" v="829" actId="20577"/>
        <pc:sldMkLst>
          <pc:docMk/>
          <pc:sldMk cId="3567158874" sldId="375"/>
        </pc:sldMkLst>
        <pc:spChg chg="mod">
          <ac:chgData name="Weaver, Emily M" userId="377b4f15-e682-407e-bdad-c2759b9e9a14" providerId="ADAL" clId="{14FA7A67-3BAA-41B4-A55A-ED8BDA13796E}" dt="2026-05-14T17:35:57.430" v="829" actId="20577"/>
          <ac:spMkLst>
            <pc:docMk/>
            <pc:sldMk cId="3567158874" sldId="375"/>
            <ac:spMk id="2" creationId="{B35CA6ED-B0C4-1CD7-34B7-7728079F007F}"/>
          </ac:spMkLst>
        </pc:spChg>
        <pc:spChg chg="add mod">
          <ac:chgData name="Weaver, Emily M" userId="377b4f15-e682-407e-bdad-c2759b9e9a14" providerId="ADAL" clId="{14FA7A67-3BAA-41B4-A55A-ED8BDA13796E}" dt="2026-05-14T17:10:15.148" v="766"/>
          <ac:spMkLst>
            <pc:docMk/>
            <pc:sldMk cId="3567158874" sldId="375"/>
            <ac:spMk id="3" creationId="{9E858CE6-3152-DFE4-EF49-5D02505BF10D}"/>
          </ac:spMkLst>
        </pc:spChg>
        <pc:spChg chg="mod">
          <ac:chgData name="Weaver, Emily M" userId="377b4f15-e682-407e-bdad-c2759b9e9a14" providerId="ADAL" clId="{14FA7A67-3BAA-41B4-A55A-ED8BDA13796E}" dt="2026-05-12T20:19:11.288" v="678"/>
          <ac:spMkLst>
            <pc:docMk/>
            <pc:sldMk cId="3567158874" sldId="375"/>
            <ac:spMk id="6" creationId="{0D721FE2-66E8-C97D-DF89-D9EC6C63AE60}"/>
          </ac:spMkLst>
        </pc:spChg>
        <pc:spChg chg="mod">
          <ac:chgData name="Weaver, Emily M" userId="377b4f15-e682-407e-bdad-c2759b9e9a14" providerId="ADAL" clId="{14FA7A67-3BAA-41B4-A55A-ED8BDA13796E}" dt="2026-05-12T20:19:19.653" v="679"/>
          <ac:spMkLst>
            <pc:docMk/>
            <pc:sldMk cId="3567158874" sldId="375"/>
            <ac:spMk id="7" creationId="{63AC80EC-51E2-4DDF-1CC9-389A4CC2DEF8}"/>
          </ac:spMkLst>
        </pc:spChg>
      </pc:sldChg>
      <pc:sldChg chg="addSp delSp modSp add mod ord">
        <pc:chgData name="Weaver, Emily M" userId="377b4f15-e682-407e-bdad-c2759b9e9a14" providerId="ADAL" clId="{14FA7A67-3BAA-41B4-A55A-ED8BDA13796E}" dt="2026-05-14T17:36:15.169" v="834" actId="20577"/>
        <pc:sldMkLst>
          <pc:docMk/>
          <pc:sldMk cId="862175727" sldId="376"/>
        </pc:sldMkLst>
        <pc:spChg chg="mod">
          <ac:chgData name="Weaver, Emily M" userId="377b4f15-e682-407e-bdad-c2759b9e9a14" providerId="ADAL" clId="{14FA7A67-3BAA-41B4-A55A-ED8BDA13796E}" dt="2026-05-12T16:21:26.791" v="33" actId="20577"/>
          <ac:spMkLst>
            <pc:docMk/>
            <pc:sldMk cId="862175727" sldId="376"/>
            <ac:spMk id="3" creationId="{013866B4-FF7A-88A6-A9AD-61FA042EC7B7}"/>
          </ac:spMkLst>
        </pc:spChg>
        <pc:spChg chg="add mod">
          <ac:chgData name="Weaver, Emily M" userId="377b4f15-e682-407e-bdad-c2759b9e9a14" providerId="ADAL" clId="{14FA7A67-3BAA-41B4-A55A-ED8BDA13796E}" dt="2026-05-14T17:08:38.547" v="763"/>
          <ac:spMkLst>
            <pc:docMk/>
            <pc:sldMk cId="862175727" sldId="376"/>
            <ac:spMk id="7" creationId="{008BB927-667C-1CEB-1D4B-3532B032385E}"/>
          </ac:spMkLst>
        </pc:spChg>
        <pc:spChg chg="mod">
          <ac:chgData name="Weaver, Emily M" userId="377b4f15-e682-407e-bdad-c2759b9e9a14" providerId="ADAL" clId="{14FA7A67-3BAA-41B4-A55A-ED8BDA13796E}" dt="2026-05-14T17:36:15.169" v="834" actId="20577"/>
          <ac:spMkLst>
            <pc:docMk/>
            <pc:sldMk cId="862175727" sldId="376"/>
            <ac:spMk id="10" creationId="{722331BB-D90B-5A86-5BBE-76E6C1870848}"/>
          </ac:spMkLst>
        </pc:spChg>
      </pc:sldChg>
      <pc:sldChg chg="addSp delSp modSp add mod">
        <pc:chgData name="Weaver, Emily M" userId="377b4f15-e682-407e-bdad-c2759b9e9a14" providerId="ADAL" clId="{14FA7A67-3BAA-41B4-A55A-ED8BDA13796E}" dt="2026-05-14T17:36:38.880" v="839" actId="20577"/>
        <pc:sldMkLst>
          <pc:docMk/>
          <pc:sldMk cId="1759730205" sldId="377"/>
        </pc:sldMkLst>
        <pc:spChg chg="add mod">
          <ac:chgData name="Weaver, Emily M" userId="377b4f15-e682-407e-bdad-c2759b9e9a14" providerId="ADAL" clId="{14FA7A67-3BAA-41B4-A55A-ED8BDA13796E}" dt="2026-05-14T17:09:03.959" v="764"/>
          <ac:spMkLst>
            <pc:docMk/>
            <pc:sldMk cId="1759730205" sldId="377"/>
            <ac:spMk id="2" creationId="{1FB432D0-4A1B-E134-CEDE-35E30E565147}"/>
          </ac:spMkLst>
        </pc:spChg>
        <pc:spChg chg="mod">
          <ac:chgData name="Weaver, Emily M" userId="377b4f15-e682-407e-bdad-c2759b9e9a14" providerId="ADAL" clId="{14FA7A67-3BAA-41B4-A55A-ED8BDA13796E}" dt="2026-05-12T16:23:20.851" v="55" actId="20577"/>
          <ac:spMkLst>
            <pc:docMk/>
            <pc:sldMk cId="1759730205" sldId="377"/>
            <ac:spMk id="3" creationId="{9D156DF8-4F1A-89BF-44FA-FE0A775C790B}"/>
          </ac:spMkLst>
        </pc:spChg>
        <pc:spChg chg="add mod">
          <ac:chgData name="Weaver, Emily M" userId="377b4f15-e682-407e-bdad-c2759b9e9a14" providerId="ADAL" clId="{14FA7A67-3BAA-41B4-A55A-ED8BDA13796E}" dt="2026-05-14T17:09:26.926" v="765"/>
          <ac:spMkLst>
            <pc:docMk/>
            <pc:sldMk cId="1759730205" sldId="377"/>
            <ac:spMk id="7" creationId="{3DF8FBA1-D278-21BB-B383-286F98428D83}"/>
          </ac:spMkLst>
        </pc:spChg>
        <pc:spChg chg="mod">
          <ac:chgData name="Weaver, Emily M" userId="377b4f15-e682-407e-bdad-c2759b9e9a14" providerId="ADAL" clId="{14FA7A67-3BAA-41B4-A55A-ED8BDA13796E}" dt="2026-05-14T17:36:38.880" v="839" actId="20577"/>
          <ac:spMkLst>
            <pc:docMk/>
            <pc:sldMk cId="1759730205" sldId="377"/>
            <ac:spMk id="10" creationId="{F33C5D56-8CF0-0B4F-2695-313F63F6BAE5}"/>
          </ac:spMkLst>
        </pc:spChg>
      </pc:sldChg>
      <pc:sldChg chg="addSp modSp add mod">
        <pc:chgData name="Weaver, Emily M" userId="377b4f15-e682-407e-bdad-c2759b9e9a14" providerId="ADAL" clId="{14FA7A67-3BAA-41B4-A55A-ED8BDA13796E}" dt="2026-06-11T13:34:22.901" v="952"/>
        <pc:sldMkLst>
          <pc:docMk/>
          <pc:sldMk cId="3436081279" sldId="378"/>
        </pc:sldMkLst>
        <pc:spChg chg="mod">
          <ac:chgData name="Weaver, Emily M" userId="377b4f15-e682-407e-bdad-c2759b9e9a14" providerId="ADAL" clId="{14FA7A67-3BAA-41B4-A55A-ED8BDA13796E}" dt="2026-05-12T18:27:04.300" v="235" actId="20577"/>
          <ac:spMkLst>
            <pc:docMk/>
            <pc:sldMk cId="3436081279" sldId="378"/>
            <ac:spMk id="2" creationId="{6DC3A6A7-191B-14E4-FE3F-7130E77E22B7}"/>
          </ac:spMkLst>
        </pc:spChg>
        <pc:spChg chg="mod">
          <ac:chgData name="Weaver, Emily M" userId="377b4f15-e682-407e-bdad-c2759b9e9a14" providerId="ADAL" clId="{14FA7A67-3BAA-41B4-A55A-ED8BDA13796E}" dt="2026-05-12T18:27:50.940" v="244" actId="27636"/>
          <ac:spMkLst>
            <pc:docMk/>
            <pc:sldMk cId="3436081279" sldId="378"/>
            <ac:spMk id="3" creationId="{9023C54C-863E-2C23-8DB6-9AA7021DBA06}"/>
          </ac:spMkLst>
        </pc:spChg>
        <pc:spChg chg="add mod">
          <ac:chgData name="Weaver, Emily M" userId="377b4f15-e682-407e-bdad-c2759b9e9a14" providerId="ADAL" clId="{14FA7A67-3BAA-41B4-A55A-ED8BDA13796E}" dt="2026-06-11T13:34:22.901" v="952"/>
          <ac:spMkLst>
            <pc:docMk/>
            <pc:sldMk cId="3436081279" sldId="378"/>
            <ac:spMk id="4" creationId="{D8CFD274-FD08-64EF-6DB5-9C9612410A11}"/>
          </ac:spMkLst>
        </pc:spChg>
        <pc:spChg chg="add mod">
          <ac:chgData name="Weaver, Emily M" userId="377b4f15-e682-407e-bdad-c2759b9e9a14" providerId="ADAL" clId="{14FA7A67-3BAA-41B4-A55A-ED8BDA13796E}" dt="2026-06-11T13:33:22.310" v="945" actId="1076"/>
          <ac:spMkLst>
            <pc:docMk/>
            <pc:sldMk cId="3436081279" sldId="378"/>
            <ac:spMk id="5" creationId="{ACE67AE7-3329-1AC1-9334-9DB8065D1AE8}"/>
          </ac:spMkLst>
        </pc:spChg>
      </pc:sldChg>
      <pc:sldChg chg="addSp modSp add mod">
        <pc:chgData name="Weaver, Emily M" userId="377b4f15-e682-407e-bdad-c2759b9e9a14" providerId="ADAL" clId="{14FA7A67-3BAA-41B4-A55A-ED8BDA13796E}" dt="2026-06-11T13:32:18.636" v="943" actId="313"/>
        <pc:sldMkLst>
          <pc:docMk/>
          <pc:sldMk cId="3725608940" sldId="379"/>
        </pc:sldMkLst>
        <pc:spChg chg="mod">
          <ac:chgData name="Weaver, Emily M" userId="377b4f15-e682-407e-bdad-c2759b9e9a14" providerId="ADAL" clId="{14FA7A67-3BAA-41B4-A55A-ED8BDA13796E}" dt="2026-05-12T18:27:59.400" v="247" actId="20577"/>
          <ac:spMkLst>
            <pc:docMk/>
            <pc:sldMk cId="3725608940" sldId="379"/>
            <ac:spMk id="2" creationId="{7B9F285B-FA9F-4774-C660-D272D0956F69}"/>
          </ac:spMkLst>
        </pc:spChg>
        <pc:spChg chg="mod">
          <ac:chgData name="Weaver, Emily M" userId="377b4f15-e682-407e-bdad-c2759b9e9a14" providerId="ADAL" clId="{14FA7A67-3BAA-41B4-A55A-ED8BDA13796E}" dt="2026-05-12T18:29:40.310" v="269" actId="20577"/>
          <ac:spMkLst>
            <pc:docMk/>
            <pc:sldMk cId="3725608940" sldId="379"/>
            <ac:spMk id="3" creationId="{8647AF57-3932-ADF2-986D-28E67A583C18}"/>
          </ac:spMkLst>
        </pc:spChg>
        <pc:spChg chg="add mod">
          <ac:chgData name="Weaver, Emily M" userId="377b4f15-e682-407e-bdad-c2759b9e9a14" providerId="ADAL" clId="{14FA7A67-3BAA-41B4-A55A-ED8BDA13796E}" dt="2026-06-11T13:27:48.749" v="895" actId="1076"/>
          <ac:spMkLst>
            <pc:docMk/>
            <pc:sldMk cId="3725608940" sldId="379"/>
            <ac:spMk id="4" creationId="{7B3AA11D-79EB-7A36-FC61-10200C6A7103}"/>
          </ac:spMkLst>
        </pc:spChg>
        <pc:spChg chg="add mod">
          <ac:chgData name="Weaver, Emily M" userId="377b4f15-e682-407e-bdad-c2759b9e9a14" providerId="ADAL" clId="{14FA7A67-3BAA-41B4-A55A-ED8BDA13796E}" dt="2026-06-11T13:32:18.636" v="943" actId="313"/>
          <ac:spMkLst>
            <pc:docMk/>
            <pc:sldMk cId="3725608940" sldId="379"/>
            <ac:spMk id="5" creationId="{7816D914-818D-2D64-12CC-C721CC310DD4}"/>
          </ac:spMkLst>
        </pc:spChg>
        <pc:spChg chg="add mod">
          <ac:chgData name="Weaver, Emily M" userId="377b4f15-e682-407e-bdad-c2759b9e9a14" providerId="ADAL" clId="{14FA7A67-3BAA-41B4-A55A-ED8BDA13796E}" dt="2026-06-11T13:32:15.085" v="941" actId="313"/>
          <ac:spMkLst>
            <pc:docMk/>
            <pc:sldMk cId="3725608940" sldId="379"/>
            <ac:spMk id="6" creationId="{0A49A0C5-15D7-0B35-ECC2-1780731161CD}"/>
          </ac:spMkLst>
        </pc:spChg>
      </pc:sldChg>
      <pc:sldChg chg="addSp modSp add mod">
        <pc:chgData name="Weaver, Emily M" userId="377b4f15-e682-407e-bdad-c2759b9e9a14" providerId="ADAL" clId="{14FA7A67-3BAA-41B4-A55A-ED8BDA13796E}" dt="2026-06-11T13:32:04.101" v="937" actId="313"/>
        <pc:sldMkLst>
          <pc:docMk/>
          <pc:sldMk cId="425912179" sldId="380"/>
        </pc:sldMkLst>
        <pc:spChg chg="mod">
          <ac:chgData name="Weaver, Emily M" userId="377b4f15-e682-407e-bdad-c2759b9e9a14" providerId="ADAL" clId="{14FA7A67-3BAA-41B4-A55A-ED8BDA13796E}" dt="2026-05-12T18:29:57.019" v="272" actId="20577"/>
          <ac:spMkLst>
            <pc:docMk/>
            <pc:sldMk cId="425912179" sldId="380"/>
            <ac:spMk id="2" creationId="{4BA2F188-8281-2DB7-7FB2-45DE253F5715}"/>
          </ac:spMkLst>
        </pc:spChg>
        <pc:spChg chg="mod">
          <ac:chgData name="Weaver, Emily M" userId="377b4f15-e682-407e-bdad-c2759b9e9a14" providerId="ADAL" clId="{14FA7A67-3BAA-41B4-A55A-ED8BDA13796E}" dt="2026-05-12T18:33:51.936" v="308" actId="255"/>
          <ac:spMkLst>
            <pc:docMk/>
            <pc:sldMk cId="425912179" sldId="380"/>
            <ac:spMk id="3" creationId="{2924C0AF-488D-F320-6D0B-AA5249D68948}"/>
          </ac:spMkLst>
        </pc:spChg>
        <pc:spChg chg="add mod">
          <ac:chgData name="Weaver, Emily M" userId="377b4f15-e682-407e-bdad-c2759b9e9a14" providerId="ADAL" clId="{14FA7A67-3BAA-41B4-A55A-ED8BDA13796E}" dt="2026-06-11T13:32:04.101" v="937" actId="313"/>
          <ac:spMkLst>
            <pc:docMk/>
            <pc:sldMk cId="425912179" sldId="380"/>
            <ac:spMk id="4" creationId="{FFDFE901-A64B-EB88-FE04-FFCAB6228538}"/>
          </ac:spMkLst>
        </pc:spChg>
      </pc:sldChg>
      <pc:sldChg chg="addSp modSp add mod">
        <pc:chgData name="Weaver, Emily M" userId="377b4f15-e682-407e-bdad-c2759b9e9a14" providerId="ADAL" clId="{14FA7A67-3BAA-41B4-A55A-ED8BDA13796E}" dt="2026-06-11T13:31:20.834" v="933" actId="313"/>
        <pc:sldMkLst>
          <pc:docMk/>
          <pc:sldMk cId="1263705087" sldId="381"/>
        </pc:sldMkLst>
        <pc:spChg chg="mod">
          <ac:chgData name="Weaver, Emily M" userId="377b4f15-e682-407e-bdad-c2759b9e9a14" providerId="ADAL" clId="{14FA7A67-3BAA-41B4-A55A-ED8BDA13796E}" dt="2026-05-12T18:34:07.560" v="313" actId="20577"/>
          <ac:spMkLst>
            <pc:docMk/>
            <pc:sldMk cId="1263705087" sldId="381"/>
            <ac:spMk id="2" creationId="{1F37B33E-85A5-BC4D-B384-78827DB5C580}"/>
          </ac:spMkLst>
        </pc:spChg>
        <pc:spChg chg="mod">
          <ac:chgData name="Weaver, Emily M" userId="377b4f15-e682-407e-bdad-c2759b9e9a14" providerId="ADAL" clId="{14FA7A67-3BAA-41B4-A55A-ED8BDA13796E}" dt="2026-05-12T18:35:38.730" v="358" actId="20577"/>
          <ac:spMkLst>
            <pc:docMk/>
            <pc:sldMk cId="1263705087" sldId="381"/>
            <ac:spMk id="3" creationId="{62A3D4C5-1398-B87D-910D-95825B2F46BD}"/>
          </ac:spMkLst>
        </pc:spChg>
        <pc:spChg chg="add mod">
          <ac:chgData name="Weaver, Emily M" userId="377b4f15-e682-407e-bdad-c2759b9e9a14" providerId="ADAL" clId="{14FA7A67-3BAA-41B4-A55A-ED8BDA13796E}" dt="2026-05-12T18:34:52.393" v="342" actId="1076"/>
          <ac:spMkLst>
            <pc:docMk/>
            <pc:sldMk cId="1263705087" sldId="381"/>
            <ac:spMk id="4" creationId="{BD268BAF-C5FF-469E-D134-97DCA5485F9D}"/>
          </ac:spMkLst>
        </pc:spChg>
        <pc:spChg chg="add mod">
          <ac:chgData name="Weaver, Emily M" userId="377b4f15-e682-407e-bdad-c2759b9e9a14" providerId="ADAL" clId="{14FA7A67-3BAA-41B4-A55A-ED8BDA13796E}" dt="2026-06-11T13:31:20.834" v="933" actId="313"/>
          <ac:spMkLst>
            <pc:docMk/>
            <pc:sldMk cId="1263705087" sldId="381"/>
            <ac:spMk id="5" creationId="{CD61083A-45C7-A05B-77BB-24FE227832C2}"/>
          </ac:spMkLst>
        </pc:spChg>
      </pc:sldChg>
      <pc:sldChg chg="delSp modSp add mod">
        <pc:chgData name="Weaver, Emily M" userId="377b4f15-e682-407e-bdad-c2759b9e9a14" providerId="ADAL" clId="{14FA7A67-3BAA-41B4-A55A-ED8BDA13796E}" dt="2026-05-12T18:37:10.389" v="387" actId="478"/>
        <pc:sldMkLst>
          <pc:docMk/>
          <pc:sldMk cId="1355619742" sldId="382"/>
        </pc:sldMkLst>
        <pc:spChg chg="mod">
          <ac:chgData name="Weaver, Emily M" userId="377b4f15-e682-407e-bdad-c2759b9e9a14" providerId="ADAL" clId="{14FA7A67-3BAA-41B4-A55A-ED8BDA13796E}" dt="2026-05-12T18:37:03.818" v="386" actId="27636"/>
          <ac:spMkLst>
            <pc:docMk/>
            <pc:sldMk cId="1355619742" sldId="382"/>
            <ac:spMk id="3" creationId="{1C8C98C3-EB08-B174-92C3-6994DE810BD0}"/>
          </ac:spMkLst>
        </pc:spChg>
      </pc:sldChg>
      <pc:sldChg chg="addSp modSp add mod">
        <pc:chgData name="Weaver, Emily M" userId="377b4f15-e682-407e-bdad-c2759b9e9a14" providerId="ADAL" clId="{14FA7A67-3BAA-41B4-A55A-ED8BDA13796E}" dt="2026-06-11T13:31:14.406" v="929" actId="313"/>
        <pc:sldMkLst>
          <pc:docMk/>
          <pc:sldMk cId="273267946" sldId="383"/>
        </pc:sldMkLst>
        <pc:spChg chg="mod">
          <ac:chgData name="Weaver, Emily M" userId="377b4f15-e682-407e-bdad-c2759b9e9a14" providerId="ADAL" clId="{14FA7A67-3BAA-41B4-A55A-ED8BDA13796E}" dt="2026-05-12T18:37:23.320" v="390" actId="20577"/>
          <ac:spMkLst>
            <pc:docMk/>
            <pc:sldMk cId="273267946" sldId="383"/>
            <ac:spMk id="2" creationId="{958FA06F-184A-0123-047F-D4D878B92F87}"/>
          </ac:spMkLst>
        </pc:spChg>
        <pc:spChg chg="mod">
          <ac:chgData name="Weaver, Emily M" userId="377b4f15-e682-407e-bdad-c2759b9e9a14" providerId="ADAL" clId="{14FA7A67-3BAA-41B4-A55A-ED8BDA13796E}" dt="2026-05-12T18:38:04.258" v="401" actId="20577"/>
          <ac:spMkLst>
            <pc:docMk/>
            <pc:sldMk cId="273267946" sldId="383"/>
            <ac:spMk id="3" creationId="{54C36E5D-004F-DECE-71BB-78CFDE4B2BE8}"/>
          </ac:spMkLst>
        </pc:spChg>
        <pc:spChg chg="add mod">
          <ac:chgData name="Weaver, Emily M" userId="377b4f15-e682-407e-bdad-c2759b9e9a14" providerId="ADAL" clId="{14FA7A67-3BAA-41B4-A55A-ED8BDA13796E}" dt="2026-05-12T18:38:11.762" v="402"/>
          <ac:spMkLst>
            <pc:docMk/>
            <pc:sldMk cId="273267946" sldId="383"/>
            <ac:spMk id="4" creationId="{DE51AF5E-20FC-E47E-00C8-4970A3D8CEA7}"/>
          </ac:spMkLst>
        </pc:spChg>
        <pc:spChg chg="add mod">
          <ac:chgData name="Weaver, Emily M" userId="377b4f15-e682-407e-bdad-c2759b9e9a14" providerId="ADAL" clId="{14FA7A67-3BAA-41B4-A55A-ED8BDA13796E}" dt="2026-06-11T13:31:14.406" v="929" actId="313"/>
          <ac:spMkLst>
            <pc:docMk/>
            <pc:sldMk cId="273267946" sldId="383"/>
            <ac:spMk id="5" creationId="{9B269075-9DA7-B686-DCC3-4776C85A54E0}"/>
          </ac:spMkLst>
        </pc:spChg>
      </pc:sldChg>
      <pc:sldChg chg="modSp add mod">
        <pc:chgData name="Weaver, Emily M" userId="377b4f15-e682-407e-bdad-c2759b9e9a14" providerId="ADAL" clId="{14FA7A67-3BAA-41B4-A55A-ED8BDA13796E}" dt="2026-05-12T18:39:58.442" v="436" actId="14"/>
        <pc:sldMkLst>
          <pc:docMk/>
          <pc:sldMk cId="1580705227" sldId="384"/>
        </pc:sldMkLst>
        <pc:spChg chg="mod">
          <ac:chgData name="Weaver, Emily M" userId="377b4f15-e682-407e-bdad-c2759b9e9a14" providerId="ADAL" clId="{14FA7A67-3BAA-41B4-A55A-ED8BDA13796E}" dt="2026-05-12T18:39:58.442" v="436" actId="14"/>
          <ac:spMkLst>
            <pc:docMk/>
            <pc:sldMk cId="1580705227" sldId="384"/>
            <ac:spMk id="3" creationId="{5E8A4CE6-B273-0E83-1A9C-281F9D441254}"/>
          </ac:spMkLst>
        </pc:spChg>
      </pc:sldChg>
      <pc:sldChg chg="modSp add mod">
        <pc:chgData name="Weaver, Emily M" userId="377b4f15-e682-407e-bdad-c2759b9e9a14" providerId="ADAL" clId="{14FA7A67-3BAA-41B4-A55A-ED8BDA13796E}" dt="2026-05-12T19:01:05.819" v="470" actId="20577"/>
        <pc:sldMkLst>
          <pc:docMk/>
          <pc:sldMk cId="668301944" sldId="385"/>
        </pc:sldMkLst>
        <pc:spChg chg="mod">
          <ac:chgData name="Weaver, Emily M" userId="377b4f15-e682-407e-bdad-c2759b9e9a14" providerId="ADAL" clId="{14FA7A67-3BAA-41B4-A55A-ED8BDA13796E}" dt="2026-05-12T19:01:05.819" v="470" actId="20577"/>
          <ac:spMkLst>
            <pc:docMk/>
            <pc:sldMk cId="668301944" sldId="385"/>
            <ac:spMk id="3" creationId="{441C1229-6D1C-4D8F-E4B4-A053D1D71707}"/>
          </ac:spMkLst>
        </pc:spChg>
      </pc:sldChg>
      <pc:sldChg chg="delSp modSp add mod">
        <pc:chgData name="Weaver, Emily M" userId="377b4f15-e682-407e-bdad-c2759b9e9a14" providerId="ADAL" clId="{14FA7A67-3BAA-41B4-A55A-ED8BDA13796E}" dt="2026-05-12T19:04:54.418" v="487" actId="478"/>
        <pc:sldMkLst>
          <pc:docMk/>
          <pc:sldMk cId="2650274128" sldId="386"/>
        </pc:sldMkLst>
        <pc:spChg chg="mod">
          <ac:chgData name="Weaver, Emily M" userId="377b4f15-e682-407e-bdad-c2759b9e9a14" providerId="ADAL" clId="{14FA7A67-3BAA-41B4-A55A-ED8BDA13796E}" dt="2026-05-12T19:04:46.169" v="486" actId="14"/>
          <ac:spMkLst>
            <pc:docMk/>
            <pc:sldMk cId="2650274128" sldId="386"/>
            <ac:spMk id="3" creationId="{71E5BE1A-8A4E-CA56-6892-D15C700ABD23}"/>
          </ac:spMkLst>
        </pc:spChg>
      </pc:sldChg>
      <pc:sldChg chg="addSp modSp add mod">
        <pc:chgData name="Weaver, Emily M" userId="377b4f15-e682-407e-bdad-c2759b9e9a14" providerId="ADAL" clId="{14FA7A67-3BAA-41B4-A55A-ED8BDA13796E}" dt="2026-06-11T13:30:49.938" v="926" actId="20577"/>
        <pc:sldMkLst>
          <pc:docMk/>
          <pc:sldMk cId="3297320994" sldId="387"/>
        </pc:sldMkLst>
        <pc:spChg chg="mod">
          <ac:chgData name="Weaver, Emily M" userId="377b4f15-e682-407e-bdad-c2759b9e9a14" providerId="ADAL" clId="{14FA7A67-3BAA-41B4-A55A-ED8BDA13796E}" dt="2026-05-12T19:05:01.801" v="490" actId="20577"/>
          <ac:spMkLst>
            <pc:docMk/>
            <pc:sldMk cId="3297320994" sldId="387"/>
            <ac:spMk id="2" creationId="{3C5C4FAD-B78E-017B-8962-CABE1EF9E777}"/>
          </ac:spMkLst>
        </pc:spChg>
        <pc:spChg chg="mod">
          <ac:chgData name="Weaver, Emily M" userId="377b4f15-e682-407e-bdad-c2759b9e9a14" providerId="ADAL" clId="{14FA7A67-3BAA-41B4-A55A-ED8BDA13796E}" dt="2026-05-12T19:20:54.087" v="505" actId="20577"/>
          <ac:spMkLst>
            <pc:docMk/>
            <pc:sldMk cId="3297320994" sldId="387"/>
            <ac:spMk id="3" creationId="{C9983FF4-4972-6301-4350-B60ED3C784DF}"/>
          </ac:spMkLst>
        </pc:spChg>
        <pc:spChg chg="add mod">
          <ac:chgData name="Weaver, Emily M" userId="377b4f15-e682-407e-bdad-c2759b9e9a14" providerId="ADAL" clId="{14FA7A67-3BAA-41B4-A55A-ED8BDA13796E}" dt="2026-05-12T19:21:12.053" v="506"/>
          <ac:spMkLst>
            <pc:docMk/>
            <pc:sldMk cId="3297320994" sldId="387"/>
            <ac:spMk id="4" creationId="{DADA45DC-DF91-461E-753B-2AD91B5024D4}"/>
          </ac:spMkLst>
        </pc:spChg>
        <pc:spChg chg="add mod">
          <ac:chgData name="Weaver, Emily M" userId="377b4f15-e682-407e-bdad-c2759b9e9a14" providerId="ADAL" clId="{14FA7A67-3BAA-41B4-A55A-ED8BDA13796E}" dt="2026-06-11T13:30:49.938" v="926" actId="20577"/>
          <ac:spMkLst>
            <pc:docMk/>
            <pc:sldMk cId="3297320994" sldId="387"/>
            <ac:spMk id="5" creationId="{48BA3AC9-1304-DB22-6E90-E19F2B4DC225}"/>
          </ac:spMkLst>
        </pc:spChg>
      </pc:sldChg>
      <pc:sldChg chg="addSp delSp modSp add mod">
        <pc:chgData name="Weaver, Emily M" userId="377b4f15-e682-407e-bdad-c2759b9e9a14" providerId="ADAL" clId="{14FA7A67-3BAA-41B4-A55A-ED8BDA13796E}" dt="2026-05-12T19:23:34.074" v="538" actId="5793"/>
        <pc:sldMkLst>
          <pc:docMk/>
          <pc:sldMk cId="458594060" sldId="388"/>
        </pc:sldMkLst>
        <pc:spChg chg="mod">
          <ac:chgData name="Weaver, Emily M" userId="377b4f15-e682-407e-bdad-c2759b9e9a14" providerId="ADAL" clId="{14FA7A67-3BAA-41B4-A55A-ED8BDA13796E}" dt="2026-05-12T19:23:34.074" v="538" actId="5793"/>
          <ac:spMkLst>
            <pc:docMk/>
            <pc:sldMk cId="458594060" sldId="388"/>
            <ac:spMk id="3" creationId="{A1A4D287-F73D-8319-1A26-A43043AA9670}"/>
          </ac:spMkLst>
        </pc:spChg>
        <pc:spChg chg="add mod">
          <ac:chgData name="Weaver, Emily M" userId="377b4f15-e682-407e-bdad-c2759b9e9a14" providerId="ADAL" clId="{14FA7A67-3BAA-41B4-A55A-ED8BDA13796E}" dt="2026-05-12T19:22:59.354" v="532"/>
          <ac:spMkLst>
            <pc:docMk/>
            <pc:sldMk cId="458594060" sldId="388"/>
            <ac:spMk id="5" creationId="{950D2A08-B040-ACC0-7655-DC61C9548FA8}"/>
          </ac:spMkLst>
        </pc:spChg>
      </pc:sldChg>
      <pc:sldChg chg="modSp add mod">
        <pc:chgData name="Weaver, Emily M" userId="377b4f15-e682-407e-bdad-c2759b9e9a14" providerId="ADAL" clId="{14FA7A67-3BAA-41B4-A55A-ED8BDA13796E}" dt="2026-05-12T19:24:38.226" v="554" actId="20577"/>
        <pc:sldMkLst>
          <pc:docMk/>
          <pc:sldMk cId="292774032" sldId="389"/>
        </pc:sldMkLst>
        <pc:spChg chg="mod">
          <ac:chgData name="Weaver, Emily M" userId="377b4f15-e682-407e-bdad-c2759b9e9a14" providerId="ADAL" clId="{14FA7A67-3BAA-41B4-A55A-ED8BDA13796E}" dt="2026-05-12T19:24:38.226" v="554" actId="20577"/>
          <ac:spMkLst>
            <pc:docMk/>
            <pc:sldMk cId="292774032" sldId="389"/>
            <ac:spMk id="3" creationId="{A1578DED-893F-0EE4-653C-7CBC93EE1E4D}"/>
          </ac:spMkLst>
        </pc:spChg>
      </pc:sldChg>
      <pc:sldChg chg="addSp delSp modSp add mod">
        <pc:chgData name="Weaver, Emily M" userId="377b4f15-e682-407e-bdad-c2759b9e9a14" providerId="ADAL" clId="{14FA7A67-3BAA-41B4-A55A-ED8BDA13796E}" dt="2026-06-11T13:35:36.811" v="962" actId="108"/>
        <pc:sldMkLst>
          <pc:docMk/>
          <pc:sldMk cId="857447823" sldId="390"/>
        </pc:sldMkLst>
        <pc:spChg chg="mod">
          <ac:chgData name="Weaver, Emily M" userId="377b4f15-e682-407e-bdad-c2759b9e9a14" providerId="ADAL" clId="{14FA7A67-3BAA-41B4-A55A-ED8BDA13796E}" dt="2026-05-12T19:24:49.004" v="557" actId="20577"/>
          <ac:spMkLst>
            <pc:docMk/>
            <pc:sldMk cId="857447823" sldId="390"/>
            <ac:spMk id="2" creationId="{668020E4-BD2D-DFF9-53BB-42B0252E9542}"/>
          </ac:spMkLst>
        </pc:spChg>
        <pc:spChg chg="mod">
          <ac:chgData name="Weaver, Emily M" userId="377b4f15-e682-407e-bdad-c2759b9e9a14" providerId="ADAL" clId="{14FA7A67-3BAA-41B4-A55A-ED8BDA13796E}" dt="2026-05-12T19:26:28.626" v="583" actId="15"/>
          <ac:spMkLst>
            <pc:docMk/>
            <pc:sldMk cId="857447823" sldId="390"/>
            <ac:spMk id="3" creationId="{3A5EA64F-2BEC-6755-C941-31CDBF376EFA}"/>
          </ac:spMkLst>
        </pc:spChg>
        <pc:spChg chg="add mod">
          <ac:chgData name="Weaver, Emily M" userId="377b4f15-e682-407e-bdad-c2759b9e9a14" providerId="ADAL" clId="{14FA7A67-3BAA-41B4-A55A-ED8BDA13796E}" dt="2026-06-11T13:35:36.811" v="962" actId="108"/>
          <ac:spMkLst>
            <pc:docMk/>
            <pc:sldMk cId="857447823" sldId="390"/>
            <ac:spMk id="4" creationId="{2F4E2922-D7E9-90E6-9727-0EFF0FF5AE4C}"/>
          </ac:spMkLst>
        </pc:spChg>
        <pc:spChg chg="add mod">
          <ac:chgData name="Weaver, Emily M" userId="377b4f15-e682-407e-bdad-c2759b9e9a14" providerId="ADAL" clId="{14FA7A67-3BAA-41B4-A55A-ED8BDA13796E}" dt="2026-06-11T13:34:44.946" v="954" actId="1076"/>
          <ac:spMkLst>
            <pc:docMk/>
            <pc:sldMk cId="857447823" sldId="390"/>
            <ac:spMk id="5" creationId="{BFEBF068-4889-5936-5CFA-DFC4A1935BDE}"/>
          </ac:spMkLst>
        </pc:spChg>
      </pc:sldChg>
      <pc:sldChg chg="addSp modSp add mod">
        <pc:chgData name="Weaver, Emily M" userId="377b4f15-e682-407e-bdad-c2759b9e9a14" providerId="ADAL" clId="{14FA7A67-3BAA-41B4-A55A-ED8BDA13796E}" dt="2026-06-11T13:29:52.562" v="907" actId="313"/>
        <pc:sldMkLst>
          <pc:docMk/>
          <pc:sldMk cId="1031454350" sldId="391"/>
        </pc:sldMkLst>
        <pc:spChg chg="mod">
          <ac:chgData name="Weaver, Emily M" userId="377b4f15-e682-407e-bdad-c2759b9e9a14" providerId="ADAL" clId="{14FA7A67-3BAA-41B4-A55A-ED8BDA13796E}" dt="2026-05-12T19:26:40.830" v="587" actId="20577"/>
          <ac:spMkLst>
            <pc:docMk/>
            <pc:sldMk cId="1031454350" sldId="391"/>
            <ac:spMk id="2" creationId="{28BEF1EC-95FA-2D4C-6C65-55B4F2F68A73}"/>
          </ac:spMkLst>
        </pc:spChg>
        <pc:spChg chg="mod">
          <ac:chgData name="Weaver, Emily M" userId="377b4f15-e682-407e-bdad-c2759b9e9a14" providerId="ADAL" clId="{14FA7A67-3BAA-41B4-A55A-ED8BDA13796E}" dt="2026-05-12T19:27:40.859" v="605" actId="27636"/>
          <ac:spMkLst>
            <pc:docMk/>
            <pc:sldMk cId="1031454350" sldId="391"/>
            <ac:spMk id="3" creationId="{C0FCAFB1-595B-5B03-DEE4-3AD621A99B9A}"/>
          </ac:spMkLst>
        </pc:spChg>
        <pc:spChg chg="add mod">
          <ac:chgData name="Weaver, Emily M" userId="377b4f15-e682-407e-bdad-c2759b9e9a14" providerId="ADAL" clId="{14FA7A67-3BAA-41B4-A55A-ED8BDA13796E}" dt="2026-05-12T19:27:55.806" v="606"/>
          <ac:spMkLst>
            <pc:docMk/>
            <pc:sldMk cId="1031454350" sldId="391"/>
            <ac:spMk id="4" creationId="{E58FF29E-B4EE-44CE-97A0-C13439EFFC46}"/>
          </ac:spMkLst>
        </pc:spChg>
        <pc:spChg chg="add mod">
          <ac:chgData name="Weaver, Emily M" userId="377b4f15-e682-407e-bdad-c2759b9e9a14" providerId="ADAL" clId="{14FA7A67-3BAA-41B4-A55A-ED8BDA13796E}" dt="2026-06-11T13:29:52.562" v="907" actId="313"/>
          <ac:spMkLst>
            <pc:docMk/>
            <pc:sldMk cId="1031454350" sldId="391"/>
            <ac:spMk id="5" creationId="{33015E56-7002-781A-2265-A06E4CF47134}"/>
          </ac:spMkLst>
        </pc:spChg>
      </pc:sldChg>
      <pc:sldChg chg="delSp modSp add mod">
        <pc:chgData name="Weaver, Emily M" userId="377b4f15-e682-407e-bdad-c2759b9e9a14" providerId="ADAL" clId="{14FA7A67-3BAA-41B4-A55A-ED8BDA13796E}" dt="2026-05-12T19:29:18.646" v="625" actId="14"/>
        <pc:sldMkLst>
          <pc:docMk/>
          <pc:sldMk cId="2305790445" sldId="392"/>
        </pc:sldMkLst>
        <pc:spChg chg="mod">
          <ac:chgData name="Weaver, Emily M" userId="377b4f15-e682-407e-bdad-c2759b9e9a14" providerId="ADAL" clId="{14FA7A67-3BAA-41B4-A55A-ED8BDA13796E}" dt="2026-05-12T19:29:18.646" v="625" actId="14"/>
          <ac:spMkLst>
            <pc:docMk/>
            <pc:sldMk cId="2305790445" sldId="392"/>
            <ac:spMk id="3" creationId="{38F1FEAC-5CDE-BB6E-E2FC-6C591A640EFA}"/>
          </ac:spMkLst>
        </pc:spChg>
      </pc:sldChg>
      <pc:sldChg chg="addSp modSp add mod">
        <pc:chgData name="Weaver, Emily M" userId="377b4f15-e682-407e-bdad-c2759b9e9a14" providerId="ADAL" clId="{14FA7A67-3BAA-41B4-A55A-ED8BDA13796E}" dt="2026-06-11T14:45:31.103" v="970" actId="255"/>
        <pc:sldMkLst>
          <pc:docMk/>
          <pc:sldMk cId="301796161" sldId="393"/>
        </pc:sldMkLst>
        <pc:spChg chg="mod">
          <ac:chgData name="Weaver, Emily M" userId="377b4f15-e682-407e-bdad-c2759b9e9a14" providerId="ADAL" clId="{14FA7A67-3BAA-41B4-A55A-ED8BDA13796E}" dt="2026-05-12T19:29:35.064" v="629" actId="20577"/>
          <ac:spMkLst>
            <pc:docMk/>
            <pc:sldMk cId="301796161" sldId="393"/>
            <ac:spMk id="2" creationId="{2463DAE7-D532-BC4E-76E9-081C86716CF3}"/>
          </ac:spMkLst>
        </pc:spChg>
        <pc:spChg chg="mod">
          <ac:chgData name="Weaver, Emily M" userId="377b4f15-e682-407e-bdad-c2759b9e9a14" providerId="ADAL" clId="{14FA7A67-3BAA-41B4-A55A-ED8BDA13796E}" dt="2026-05-12T19:29:52.127" v="634" actId="12"/>
          <ac:spMkLst>
            <pc:docMk/>
            <pc:sldMk cId="301796161" sldId="393"/>
            <ac:spMk id="3" creationId="{E72D6F85-181A-730D-A8DE-2F0434F54C27}"/>
          </ac:spMkLst>
        </pc:spChg>
        <pc:spChg chg="add mod">
          <ac:chgData name="Weaver, Emily M" userId="377b4f15-e682-407e-bdad-c2759b9e9a14" providerId="ADAL" clId="{14FA7A67-3BAA-41B4-A55A-ED8BDA13796E}" dt="2026-06-11T14:45:31.103" v="970" actId="255"/>
          <ac:spMkLst>
            <pc:docMk/>
            <pc:sldMk cId="301796161" sldId="393"/>
            <ac:spMk id="4" creationId="{4DB54F48-F476-AAD7-3993-916405AE188E}"/>
          </ac:spMkLst>
        </pc:spChg>
      </pc:sldChg>
    </pc:docChg>
  </pc:docChgLst>
  <pc:docChgLst>
    <pc:chgData name="Worley, Wendy" userId="S::wendy.worley@deq.nc.gov::7be9501c-dace-481d-8f44-bd68f62bfed8" providerId="AD" clId="Web-{6DA0AA33-9298-FDC9-4A75-DC75BF6B43B6}"/>
    <pc:docChg chg="mod">
      <pc:chgData name="Worley, Wendy" userId="S::wendy.worley@deq.nc.gov::7be9501c-dace-481d-8f44-bd68f62bfed8" providerId="AD" clId="Web-{6DA0AA33-9298-FDC9-4A75-DC75BF6B43B6}" dt="2026-06-10T02:05:34.396" v="0"/>
      <pc:docMkLst>
        <pc:docMk/>
      </pc:docMkLst>
    </pc:docChg>
  </pc:docChgLst>
  <pc:docChgLst>
    <pc:chgData name="Weaver, Emily M" userId="S::emily.weaver@deq.nc.gov::377b4f15-e682-407e-bdad-c2759b9e9a14" providerId="AD" clId="Web-{53EDC5E9-6EBA-008F-903E-D9D70C156287}"/>
    <pc:docChg chg="modSld">
      <pc:chgData name="Weaver, Emily M" userId="S::emily.weaver@deq.nc.gov::377b4f15-e682-407e-bdad-c2759b9e9a14" providerId="AD" clId="Web-{53EDC5E9-6EBA-008F-903E-D9D70C156287}" dt="2026-05-20T18:59:24.898" v="34" actId="20577"/>
      <pc:docMkLst>
        <pc:docMk/>
      </pc:docMkLst>
      <pc:sldChg chg="addSp modSp">
        <pc:chgData name="Weaver, Emily M" userId="S::emily.weaver@deq.nc.gov::377b4f15-e682-407e-bdad-c2759b9e9a14" providerId="AD" clId="Web-{53EDC5E9-6EBA-008F-903E-D9D70C156287}" dt="2026-05-20T18:59:24.898" v="34" actId="20577"/>
        <pc:sldMkLst>
          <pc:docMk/>
          <pc:sldMk cId="3000970981" sldId="352"/>
        </pc:sldMkLst>
        <pc:spChg chg="add mod">
          <ac:chgData name="Weaver, Emily M" userId="S::emily.weaver@deq.nc.gov::377b4f15-e682-407e-bdad-c2759b9e9a14" providerId="AD" clId="Web-{53EDC5E9-6EBA-008F-903E-D9D70C156287}" dt="2026-05-20T18:58:37.163" v="31"/>
          <ac:spMkLst>
            <pc:docMk/>
            <pc:sldMk cId="3000970981" sldId="352"/>
            <ac:spMk id="2" creationId="{5A4FFB87-5DEB-56D5-2FCE-4C4B3905CE75}"/>
          </ac:spMkLst>
        </pc:spChg>
        <pc:spChg chg="mod">
          <ac:chgData name="Weaver, Emily M" userId="S::emily.weaver@deq.nc.gov::377b4f15-e682-407e-bdad-c2759b9e9a14" providerId="AD" clId="Web-{53EDC5E9-6EBA-008F-903E-D9D70C156287}" dt="2026-05-20T18:59:24.898" v="34" actId="20577"/>
          <ac:spMkLst>
            <pc:docMk/>
            <pc:sldMk cId="3000970981" sldId="352"/>
            <ac:spMk id="3" creationId="{8F06AC8A-162C-5E86-8A29-04B6BCDD3B87}"/>
          </ac:spMkLst>
        </pc:spChg>
      </pc:sldChg>
    </pc:docChg>
  </pc:docChgLst>
  <pc:docChgLst>
    <pc:chgData name="Weaver, Emily M" userId="S::emily.weaver@deq.nc.gov::377b4f15-e682-407e-bdad-c2759b9e9a14" providerId="AD" clId="Web-{3667A0C4-DA0C-2F5E-B83C-D248F1DDC461}"/>
    <pc:docChg chg="modSld">
      <pc:chgData name="Weaver, Emily M" userId="S::emily.weaver@deq.nc.gov::377b4f15-e682-407e-bdad-c2759b9e9a14" providerId="AD" clId="Web-{3667A0C4-DA0C-2F5E-B83C-D248F1DDC461}" dt="2026-06-11T13:16:16.997" v="56"/>
      <pc:docMkLst>
        <pc:docMk/>
      </pc:docMkLst>
      <pc:sldChg chg="addSp delSp modSp">
        <pc:chgData name="Weaver, Emily M" userId="S::emily.weaver@deq.nc.gov::377b4f15-e682-407e-bdad-c2759b9e9a14" providerId="AD" clId="Web-{3667A0C4-DA0C-2F5E-B83C-D248F1DDC461}" dt="2026-06-11T13:00:16.635" v="29" actId="1076"/>
        <pc:sldMkLst>
          <pc:docMk/>
          <pc:sldMk cId="431835888" sldId="340"/>
        </pc:sldMkLst>
        <pc:spChg chg="add del mod">
          <ac:chgData name="Weaver, Emily M" userId="S::emily.weaver@deq.nc.gov::377b4f15-e682-407e-bdad-c2759b9e9a14" providerId="AD" clId="Web-{3667A0C4-DA0C-2F5E-B83C-D248F1DDC461}" dt="2026-06-11T13:00:16.635" v="29" actId="1076"/>
          <ac:spMkLst>
            <pc:docMk/>
            <pc:sldMk cId="431835888" sldId="340"/>
            <ac:spMk id="2" creationId="{9AA762A4-2E4B-23FB-9F8B-D54C0F90A08A}"/>
          </ac:spMkLst>
        </pc:spChg>
        <pc:spChg chg="add del mod">
          <ac:chgData name="Weaver, Emily M" userId="S::emily.weaver@deq.nc.gov::377b4f15-e682-407e-bdad-c2759b9e9a14" providerId="AD" clId="Web-{3667A0C4-DA0C-2F5E-B83C-D248F1DDC461}" dt="2026-06-11T12:43:22.210" v="11"/>
          <ac:spMkLst>
            <pc:docMk/>
            <pc:sldMk cId="431835888" sldId="340"/>
            <ac:spMk id="4" creationId="{04AC17FE-5357-4357-A5A9-7053C7007A4E}"/>
          </ac:spMkLst>
        </pc:spChg>
      </pc:sldChg>
      <pc:sldChg chg="addSp delSp modSp">
        <pc:chgData name="Weaver, Emily M" userId="S::emily.weaver@deq.nc.gov::377b4f15-e682-407e-bdad-c2759b9e9a14" providerId="AD" clId="Web-{3667A0C4-DA0C-2F5E-B83C-D248F1DDC461}" dt="2026-06-11T13:16:16.997" v="56"/>
        <pc:sldMkLst>
          <pc:docMk/>
          <pc:sldMk cId="959076531" sldId="343"/>
        </pc:sldMkLst>
        <pc:spChg chg="add del mod">
          <ac:chgData name="Weaver, Emily M" userId="S::emily.weaver@deq.nc.gov::377b4f15-e682-407e-bdad-c2759b9e9a14" providerId="AD" clId="Web-{3667A0C4-DA0C-2F5E-B83C-D248F1DDC461}" dt="2026-06-11T13:16:16.997" v="56"/>
          <ac:spMkLst>
            <pc:docMk/>
            <pc:sldMk cId="959076531" sldId="343"/>
            <ac:spMk id="4" creationId="{9FD15E60-B774-2000-D049-56B9EF133A10}"/>
          </ac:spMkLst>
        </pc:spChg>
        <pc:spChg chg="add mod ord">
          <ac:chgData name="Weaver, Emily M" userId="S::emily.weaver@deq.nc.gov::377b4f15-e682-407e-bdad-c2759b9e9a14" providerId="AD" clId="Web-{3667A0C4-DA0C-2F5E-B83C-D248F1DDC461}" dt="2026-06-11T13:16:14.732" v="55" actId="20577"/>
          <ac:spMkLst>
            <pc:docMk/>
            <pc:sldMk cId="959076531" sldId="343"/>
            <ac:spMk id="5" creationId="{64E542A5-DA12-605B-D72A-3C0937E55D38}"/>
          </ac:spMkLst>
        </pc:spChg>
      </pc:sldChg>
      <pc:sldChg chg="modSp">
        <pc:chgData name="Weaver, Emily M" userId="S::emily.weaver@deq.nc.gov::377b4f15-e682-407e-bdad-c2759b9e9a14" providerId="AD" clId="Web-{3667A0C4-DA0C-2F5E-B83C-D248F1DDC461}" dt="2026-06-11T13:00:57.839" v="31"/>
        <pc:sldMkLst>
          <pc:docMk/>
          <pc:sldMk cId="3000970981" sldId="352"/>
        </pc:sldMkLst>
        <pc:spChg chg="mod">
          <ac:chgData name="Weaver, Emily M" userId="S::emily.weaver@deq.nc.gov::377b4f15-e682-407e-bdad-c2759b9e9a14" providerId="AD" clId="Web-{3667A0C4-DA0C-2F5E-B83C-D248F1DDC461}" dt="2026-06-11T13:00:57.839" v="31"/>
          <ac:spMkLst>
            <pc:docMk/>
            <pc:sldMk cId="3000970981" sldId="352"/>
            <ac:spMk id="2" creationId="{5A4FFB87-5DEB-56D5-2FCE-4C4B3905CE75}"/>
          </ac:spMkLst>
        </pc:spChg>
      </pc:sldChg>
    </pc:docChg>
  </pc:docChgLst>
  <pc:docChgLst>
    <pc:chgData name="Miller, Alexandra" userId="S::alex.miller@deq.nc.gov::73681aab-e287-4551-9b7f-82647aecde3c" providerId="AD" clId="Web-{6DBF937E-B149-39E8-81BE-0A2C8EC2D948}"/>
    <pc:docChg chg="mod">
      <pc:chgData name="Miller, Alexandra" userId="S::alex.miller@deq.nc.gov::73681aab-e287-4551-9b7f-82647aecde3c" providerId="AD" clId="Web-{6DBF937E-B149-39E8-81BE-0A2C8EC2D948}" dt="2026-05-21T18:30:28.657" v="0"/>
      <pc:docMkLst>
        <pc:docMk/>
      </pc:docMkLst>
    </pc:docChg>
  </pc:docChgLst>
  <pc:docChgLst>
    <pc:chgData name="James, Matt M" userId="S::matt.james@deq.nc.gov::8e6dea0d-d06e-4012-b5ce-07172c7f3953" providerId="AD" clId="Web-{DDDC79BE-832B-D5FA-C8EB-FF183AB973DD}"/>
    <pc:docChg chg="mod">
      <pc:chgData name="James, Matt M" userId="S::matt.james@deq.nc.gov::8e6dea0d-d06e-4012-b5ce-07172c7f3953" providerId="AD" clId="Web-{DDDC79BE-832B-D5FA-C8EB-FF183AB973DD}" dt="2026-05-14T19:40:24.338" v="0"/>
      <pc:docMkLst>
        <pc:docMk/>
      </pc:docMkLst>
    </pc:docChg>
  </pc:docChgLst>
  <pc:docChgLst>
    <pc:chgData name="Traywick, Elise" userId="S::elise.traywick@deq.nc.gov::7d78ee37-ee6d-4d9b-bcfc-91088d0e430e" providerId="AD" clId="Web-{B2263159-16D4-7649-6F04-7C8E90B8A1AC}"/>
    <pc:docChg chg="mod">
      <pc:chgData name="Traywick, Elise" userId="S::elise.traywick@deq.nc.gov::7d78ee37-ee6d-4d9b-bcfc-91088d0e430e" providerId="AD" clId="Web-{B2263159-16D4-7649-6F04-7C8E90B8A1AC}" dt="2026-05-21T11:58:01.119" v="0"/>
      <pc:docMkLst>
        <pc:docMk/>
      </pc:docMkLst>
    </pc:docChg>
  </pc:docChgLst>
  <pc:docChgLst>
    <pc:chgData name="Weaver, Emily M" userId="S::emily.weaver@deq.nc.gov::377b4f15-e682-407e-bdad-c2759b9e9a14" providerId="AD" clId="Web-{7C65E58A-F969-E756-5E2C-5075E2719856}"/>
    <pc:docChg chg="delSld">
      <pc:chgData name="Weaver, Emily M" userId="S::emily.weaver@deq.nc.gov::377b4f15-e682-407e-bdad-c2759b9e9a14" providerId="AD" clId="Web-{7C65E58A-F969-E756-5E2C-5075E2719856}" dt="2026-05-21T12:12:06.717" v="8"/>
      <pc:docMkLst>
        <pc:docMk/>
      </pc:docMkLst>
    </pc:docChg>
  </pc:docChgLst>
</pc:chgInfo>
</file>

<file path=ppt/comments/modernComment_165_D4340AD4.xml><?xml version="1.0" encoding="utf-8"?>
<p188:cmLst xmlns:a="http://schemas.openxmlformats.org/drawingml/2006/main" xmlns:r="http://schemas.openxmlformats.org/officeDocument/2006/relationships" xmlns:p188="http://schemas.microsoft.com/office/powerpoint/2018/8/main">
  <p188:cm id="{73002DC5-5CF6-4A85-8F98-D226B0A8C289}" authorId="{8F3CE146-8672-2D49-9D08-D1B6086FAB86}" status="resolved" created="2026-05-21T18:32:08.969" complete="100000">
    <ac:deMkLst xmlns:ac="http://schemas.microsoft.com/office/drawing/2013/main/command">
      <pc:docMk xmlns:pc="http://schemas.microsoft.com/office/powerpoint/2013/main/command"/>
      <pc:sldMk xmlns:pc="http://schemas.microsoft.com/office/powerpoint/2013/main/command" cId="3560180436" sldId="357"/>
      <ac:spMk id="2" creationId="{8191D201-B470-972E-406C-4225E3658579}"/>
    </ac:deMkLst>
    <p188:txBody>
      <a:bodyPr/>
      <a:lstStyle/>
      <a:p>
        <a:r>
          <a:rPr lang="en-US"/>
          <a:t>Is there a way to go back to this slide if someone were to click the '1' link?</a:t>
        </a:r>
      </a:p>
    </p188:txBody>
  </p188:cm>
</p188: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482B951-AFFF-3499-FDE3-02A7F0BD15F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22E5896A-FCE2-110F-B202-A8E435372D6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4E69F83-204D-4778-AAD0-A0F851A3AEEE}" type="datetimeFigureOut">
              <a:rPr lang="en-US" smtClean="0"/>
              <a:t>6/11/2026</a:t>
            </a:fld>
            <a:endParaRPr lang="en-US"/>
          </a:p>
        </p:txBody>
      </p:sp>
      <p:sp>
        <p:nvSpPr>
          <p:cNvPr id="4" name="Footer Placeholder 3">
            <a:extLst>
              <a:ext uri="{FF2B5EF4-FFF2-40B4-BE49-F238E27FC236}">
                <a16:creationId xmlns:a16="http://schemas.microsoft.com/office/drawing/2014/main" id="{911BFBA0-47AD-543A-6AE4-769D8F86580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818FC355-FEF6-ED8F-8D0E-F362E204A0F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A669D59-B021-49CB-887D-52B8FEE1CE18}" type="slidenum">
              <a:rPr lang="en-US" smtClean="0"/>
              <a:t>‹#›</a:t>
            </a:fld>
            <a:endParaRPr lang="en-US"/>
          </a:p>
        </p:txBody>
      </p:sp>
    </p:spTree>
    <p:extLst>
      <p:ext uri="{BB962C8B-B14F-4D97-AF65-F5344CB8AC3E}">
        <p14:creationId xmlns:p14="http://schemas.microsoft.com/office/powerpoint/2010/main" val="28170690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AE3C21-C3CB-4B8D-9033-56C1B3CE75FA}" type="datetimeFigureOut">
              <a:rPr lang="en-US" smtClean="0"/>
              <a:t>6/11/2026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732C3C-A191-48C2-A7E8-9C96AF841A7A}" type="slidenum">
              <a:rPr lang="en-US" smtClean="0"/>
              <a:t>‹#›</a:t>
            </a:fld>
            <a:endParaRPr lang="en-US"/>
          </a:p>
        </p:txBody>
      </p:sp>
    </p:spTree>
    <p:extLst>
      <p:ext uri="{BB962C8B-B14F-4D97-AF65-F5344CB8AC3E}">
        <p14:creationId xmlns:p14="http://schemas.microsoft.com/office/powerpoint/2010/main" val="185639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7732C3C-A191-48C2-A7E8-9C96AF841A7A}" type="slidenum">
              <a:rPr lang="en-US" smtClean="0"/>
              <a:t>1</a:t>
            </a:fld>
            <a:endParaRPr lang="en-US"/>
          </a:p>
        </p:txBody>
      </p:sp>
    </p:spTree>
    <p:extLst>
      <p:ext uri="{BB962C8B-B14F-4D97-AF65-F5344CB8AC3E}">
        <p14:creationId xmlns:p14="http://schemas.microsoft.com/office/powerpoint/2010/main" val="10860483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7732C3C-A191-48C2-A7E8-9C96AF841A7A}" type="slidenum">
              <a:rPr lang="en-US" smtClean="0"/>
              <a:t>2</a:t>
            </a:fld>
            <a:endParaRPr lang="en-US"/>
          </a:p>
        </p:txBody>
      </p:sp>
    </p:spTree>
    <p:extLst>
      <p:ext uri="{BB962C8B-B14F-4D97-AF65-F5344CB8AC3E}">
        <p14:creationId xmlns:p14="http://schemas.microsoft.com/office/powerpoint/2010/main" val="9731273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679190-306C-3FF1-326B-3CF87DD491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04BA72D-38E2-250B-841A-6EDEB2BC23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C182E9-2C61-2745-8558-68E3EEAA9FD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F3EB78F-A309-A702-73E1-81B66DF9C9A6}"/>
              </a:ext>
            </a:extLst>
          </p:cNvPr>
          <p:cNvSpPr>
            <a:spLocks noGrp="1"/>
          </p:cNvSpPr>
          <p:nvPr>
            <p:ph type="sldNum" sz="quarter" idx="5"/>
          </p:nvPr>
        </p:nvSpPr>
        <p:spPr/>
        <p:txBody>
          <a:bodyPr/>
          <a:lstStyle/>
          <a:p>
            <a:fld id="{17732C3C-A191-48C2-A7E8-9C96AF841A7A}" type="slidenum">
              <a:rPr lang="en-US" smtClean="0"/>
              <a:t>3</a:t>
            </a:fld>
            <a:endParaRPr lang="en-US"/>
          </a:p>
        </p:txBody>
      </p:sp>
    </p:spTree>
    <p:extLst>
      <p:ext uri="{BB962C8B-B14F-4D97-AF65-F5344CB8AC3E}">
        <p14:creationId xmlns:p14="http://schemas.microsoft.com/office/powerpoint/2010/main" val="16279207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7732C3C-A191-48C2-A7E8-9C96AF841A7A}" type="slidenum">
              <a:rPr lang="en-US" smtClean="0"/>
              <a:t>4</a:t>
            </a:fld>
            <a:endParaRPr lang="en-US"/>
          </a:p>
        </p:txBody>
      </p:sp>
    </p:spTree>
    <p:extLst>
      <p:ext uri="{BB962C8B-B14F-4D97-AF65-F5344CB8AC3E}">
        <p14:creationId xmlns:p14="http://schemas.microsoft.com/office/powerpoint/2010/main" val="40164802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7732C3C-A191-48C2-A7E8-9C96AF841A7A}" type="slidenum">
              <a:rPr lang="en-US" smtClean="0"/>
              <a:t>5</a:t>
            </a:fld>
            <a:endParaRPr lang="en-US"/>
          </a:p>
        </p:txBody>
      </p:sp>
    </p:spTree>
    <p:extLst>
      <p:ext uri="{BB962C8B-B14F-4D97-AF65-F5344CB8AC3E}">
        <p14:creationId xmlns:p14="http://schemas.microsoft.com/office/powerpoint/2010/main" val="24033993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8A6572-9433-BCA3-EF30-717DC38E8D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AD73B-91AF-F718-EB45-B1BD9509BC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AA6B63-5AB5-8512-6580-9703E4AC645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4E6A906-6582-D672-2A01-F55254D08FD1}"/>
              </a:ext>
            </a:extLst>
          </p:cNvPr>
          <p:cNvSpPr>
            <a:spLocks noGrp="1"/>
          </p:cNvSpPr>
          <p:nvPr>
            <p:ph type="sldNum" sz="quarter" idx="5"/>
          </p:nvPr>
        </p:nvSpPr>
        <p:spPr/>
        <p:txBody>
          <a:bodyPr/>
          <a:lstStyle/>
          <a:p>
            <a:fld id="{17732C3C-A191-48C2-A7E8-9C96AF841A7A}" type="slidenum">
              <a:rPr lang="en-US" smtClean="0"/>
              <a:t>6</a:t>
            </a:fld>
            <a:endParaRPr lang="en-US"/>
          </a:p>
        </p:txBody>
      </p:sp>
    </p:spTree>
    <p:extLst>
      <p:ext uri="{BB962C8B-B14F-4D97-AF65-F5344CB8AC3E}">
        <p14:creationId xmlns:p14="http://schemas.microsoft.com/office/powerpoint/2010/main" val="11298909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7A939-7E86-41D9-1266-9704FBDA97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1098C8-6C06-91A6-1F2F-898441749D6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C33682A-9403-1B51-A818-7454E26F834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B3794B9-8C36-7F71-3636-4354518C40DD}"/>
              </a:ext>
            </a:extLst>
          </p:cNvPr>
          <p:cNvSpPr>
            <a:spLocks noGrp="1"/>
          </p:cNvSpPr>
          <p:nvPr>
            <p:ph type="sldNum" sz="quarter" idx="5"/>
          </p:nvPr>
        </p:nvSpPr>
        <p:spPr/>
        <p:txBody>
          <a:bodyPr/>
          <a:lstStyle/>
          <a:p>
            <a:fld id="{17732C3C-A191-48C2-A7E8-9C96AF841A7A}" type="slidenum">
              <a:rPr lang="en-US" smtClean="0"/>
              <a:t>7</a:t>
            </a:fld>
            <a:endParaRPr lang="en-US"/>
          </a:p>
        </p:txBody>
      </p:sp>
    </p:spTree>
    <p:extLst>
      <p:ext uri="{BB962C8B-B14F-4D97-AF65-F5344CB8AC3E}">
        <p14:creationId xmlns:p14="http://schemas.microsoft.com/office/powerpoint/2010/main" val="33467880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BB336D-BAFE-E19C-5B61-4AA3D87E58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7B0CDC-CB5E-B1C5-43BB-E4FA07CE5FD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17093EC-3CBF-D84B-99CB-21F9595BBDB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5CEB6BE-A31B-952A-C3AD-541BA2B0E441}"/>
              </a:ext>
            </a:extLst>
          </p:cNvPr>
          <p:cNvSpPr>
            <a:spLocks noGrp="1"/>
          </p:cNvSpPr>
          <p:nvPr>
            <p:ph type="sldNum" sz="quarter" idx="5"/>
          </p:nvPr>
        </p:nvSpPr>
        <p:spPr/>
        <p:txBody>
          <a:bodyPr/>
          <a:lstStyle/>
          <a:p>
            <a:fld id="{17732C3C-A191-48C2-A7E8-9C96AF841A7A}" type="slidenum">
              <a:rPr lang="en-US" smtClean="0"/>
              <a:t>8</a:t>
            </a:fld>
            <a:endParaRPr lang="en-US"/>
          </a:p>
        </p:txBody>
      </p:sp>
    </p:spTree>
    <p:extLst>
      <p:ext uri="{BB962C8B-B14F-4D97-AF65-F5344CB8AC3E}">
        <p14:creationId xmlns:p14="http://schemas.microsoft.com/office/powerpoint/2010/main" val="1891125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2C7A56-6379-6445-8A1B-0174D2973B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AAB2D2-0C45-0095-AF3A-39D383D5C62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8E98F4-EB4A-9A45-ACD8-2094899CFE1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88C016B-8F42-C9B9-A3A9-A556F402D7FD}"/>
              </a:ext>
            </a:extLst>
          </p:cNvPr>
          <p:cNvSpPr>
            <a:spLocks noGrp="1"/>
          </p:cNvSpPr>
          <p:nvPr>
            <p:ph type="sldNum" sz="quarter" idx="5"/>
          </p:nvPr>
        </p:nvSpPr>
        <p:spPr/>
        <p:txBody>
          <a:bodyPr/>
          <a:lstStyle/>
          <a:p>
            <a:fld id="{17732C3C-A191-48C2-A7E8-9C96AF841A7A}" type="slidenum">
              <a:rPr lang="en-US" smtClean="0"/>
              <a:t>9</a:t>
            </a:fld>
            <a:endParaRPr lang="en-US"/>
          </a:p>
        </p:txBody>
      </p:sp>
    </p:spTree>
    <p:extLst>
      <p:ext uri="{BB962C8B-B14F-4D97-AF65-F5344CB8AC3E}">
        <p14:creationId xmlns:p14="http://schemas.microsoft.com/office/powerpoint/2010/main" val="16029671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446327-DFF3-839E-433D-F3414F9289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193CC4-6514-B2B3-DC1D-09BC26BFBB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9614289-292F-682D-5F03-87DD64EE776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92AC7F5-3E29-D980-3EA2-B9B79B092B81}"/>
              </a:ext>
            </a:extLst>
          </p:cNvPr>
          <p:cNvSpPr>
            <a:spLocks noGrp="1"/>
          </p:cNvSpPr>
          <p:nvPr>
            <p:ph type="sldNum" sz="quarter" idx="5"/>
          </p:nvPr>
        </p:nvSpPr>
        <p:spPr/>
        <p:txBody>
          <a:bodyPr/>
          <a:lstStyle/>
          <a:p>
            <a:fld id="{17732C3C-A191-48C2-A7E8-9C96AF841A7A}" type="slidenum">
              <a:rPr lang="en-US" smtClean="0"/>
              <a:t>10</a:t>
            </a:fld>
            <a:endParaRPr lang="en-US"/>
          </a:p>
        </p:txBody>
      </p:sp>
    </p:spTree>
    <p:extLst>
      <p:ext uri="{BB962C8B-B14F-4D97-AF65-F5344CB8AC3E}">
        <p14:creationId xmlns:p14="http://schemas.microsoft.com/office/powerpoint/2010/main" val="28520260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C0F64F-8825-CDE3-FAB3-9FBFD849E2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C5E41C-AF9B-2318-D424-CF5FD4B411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99EE64C-ECC7-12FB-7FA6-41FED9426F5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50FF746-4D0D-68A5-A56C-BC8D65C6E996}"/>
              </a:ext>
            </a:extLst>
          </p:cNvPr>
          <p:cNvSpPr>
            <a:spLocks noGrp="1"/>
          </p:cNvSpPr>
          <p:nvPr>
            <p:ph type="sldNum" sz="quarter" idx="5"/>
          </p:nvPr>
        </p:nvSpPr>
        <p:spPr/>
        <p:txBody>
          <a:bodyPr/>
          <a:lstStyle/>
          <a:p>
            <a:fld id="{17732C3C-A191-48C2-A7E8-9C96AF841A7A}" type="slidenum">
              <a:rPr lang="en-US" smtClean="0"/>
              <a:t>11</a:t>
            </a:fld>
            <a:endParaRPr lang="en-US"/>
          </a:p>
        </p:txBody>
      </p:sp>
    </p:spTree>
    <p:extLst>
      <p:ext uri="{BB962C8B-B14F-4D97-AF65-F5344CB8AC3E}">
        <p14:creationId xmlns:p14="http://schemas.microsoft.com/office/powerpoint/2010/main" val="19739623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A26B1D-5C4A-B3CA-720D-30431E93F0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535EA7-A282-B509-EC86-F328C269C98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21B32A-12F2-89F6-AFC7-FD4EAAE3253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D0C5391-CC2C-F7A6-5540-E229A223734D}"/>
              </a:ext>
            </a:extLst>
          </p:cNvPr>
          <p:cNvSpPr>
            <a:spLocks noGrp="1"/>
          </p:cNvSpPr>
          <p:nvPr>
            <p:ph type="sldNum" sz="quarter" idx="5"/>
          </p:nvPr>
        </p:nvSpPr>
        <p:spPr/>
        <p:txBody>
          <a:bodyPr/>
          <a:lstStyle/>
          <a:p>
            <a:fld id="{17732C3C-A191-48C2-A7E8-9C96AF841A7A}" type="slidenum">
              <a:rPr lang="en-US" smtClean="0"/>
              <a:t>12</a:t>
            </a:fld>
            <a:endParaRPr lang="en-US"/>
          </a:p>
        </p:txBody>
      </p:sp>
    </p:spTree>
    <p:extLst>
      <p:ext uri="{BB962C8B-B14F-4D97-AF65-F5344CB8AC3E}">
        <p14:creationId xmlns:p14="http://schemas.microsoft.com/office/powerpoint/2010/main" val="41957402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381670-353C-28B8-25B2-6D03096AFD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FC96F1-CEA8-A231-21CB-3906387140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FBD26F-761E-2498-3BD7-1936B1DE2BD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9574519-FB30-98C2-6875-DC0CA41C42FD}"/>
              </a:ext>
            </a:extLst>
          </p:cNvPr>
          <p:cNvSpPr>
            <a:spLocks noGrp="1"/>
          </p:cNvSpPr>
          <p:nvPr>
            <p:ph type="sldNum" sz="quarter" idx="5"/>
          </p:nvPr>
        </p:nvSpPr>
        <p:spPr/>
        <p:txBody>
          <a:bodyPr/>
          <a:lstStyle/>
          <a:p>
            <a:fld id="{17732C3C-A191-48C2-A7E8-9C96AF841A7A}" type="slidenum">
              <a:rPr lang="en-US" smtClean="0"/>
              <a:t>13</a:t>
            </a:fld>
            <a:endParaRPr lang="en-US"/>
          </a:p>
        </p:txBody>
      </p:sp>
    </p:spTree>
    <p:extLst>
      <p:ext uri="{BB962C8B-B14F-4D97-AF65-F5344CB8AC3E}">
        <p14:creationId xmlns:p14="http://schemas.microsoft.com/office/powerpoint/2010/main" val="19123397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1C3B7B-3A83-27EA-2D39-A662BCD0FE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23FECF-4664-3EC6-2BAF-9EB98BA1F4A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928F7E4-A9AC-EF55-4A7D-2970BAFF270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E63BB17-799A-7B3F-AF3E-57ABC33779C7}"/>
              </a:ext>
            </a:extLst>
          </p:cNvPr>
          <p:cNvSpPr>
            <a:spLocks noGrp="1"/>
          </p:cNvSpPr>
          <p:nvPr>
            <p:ph type="sldNum" sz="quarter" idx="5"/>
          </p:nvPr>
        </p:nvSpPr>
        <p:spPr/>
        <p:txBody>
          <a:bodyPr/>
          <a:lstStyle/>
          <a:p>
            <a:fld id="{17732C3C-A191-48C2-A7E8-9C96AF841A7A}" type="slidenum">
              <a:rPr lang="en-US" smtClean="0"/>
              <a:t>14</a:t>
            </a:fld>
            <a:endParaRPr lang="en-US"/>
          </a:p>
        </p:txBody>
      </p:sp>
    </p:spTree>
    <p:extLst>
      <p:ext uri="{BB962C8B-B14F-4D97-AF65-F5344CB8AC3E}">
        <p14:creationId xmlns:p14="http://schemas.microsoft.com/office/powerpoint/2010/main" val="11191512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0D549F-132A-4764-99B1-88E934BADB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FC0AC6-A3D5-C0EC-7F3D-C601642A7E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1A33E85-72DF-EBEE-D8FB-7136D20A458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BF79DAD-903A-9788-5955-5537759ED37C}"/>
              </a:ext>
            </a:extLst>
          </p:cNvPr>
          <p:cNvSpPr>
            <a:spLocks noGrp="1"/>
          </p:cNvSpPr>
          <p:nvPr>
            <p:ph type="sldNum" sz="quarter" idx="5"/>
          </p:nvPr>
        </p:nvSpPr>
        <p:spPr/>
        <p:txBody>
          <a:bodyPr/>
          <a:lstStyle/>
          <a:p>
            <a:fld id="{17732C3C-A191-48C2-A7E8-9C96AF841A7A}" type="slidenum">
              <a:rPr lang="en-US" smtClean="0"/>
              <a:t>15</a:t>
            </a:fld>
            <a:endParaRPr lang="en-US"/>
          </a:p>
        </p:txBody>
      </p:sp>
    </p:spTree>
    <p:extLst>
      <p:ext uri="{BB962C8B-B14F-4D97-AF65-F5344CB8AC3E}">
        <p14:creationId xmlns:p14="http://schemas.microsoft.com/office/powerpoint/2010/main" val="39483392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470BFD-BA11-BC4E-49EF-87AC765C99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CD2796-6041-C79E-E9E5-0CE596081B7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4522270-8DA9-0853-7650-E8B9F86E539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DAD49B5-509E-2D92-1A77-A35CFB88EA7D}"/>
              </a:ext>
            </a:extLst>
          </p:cNvPr>
          <p:cNvSpPr>
            <a:spLocks noGrp="1"/>
          </p:cNvSpPr>
          <p:nvPr>
            <p:ph type="sldNum" sz="quarter" idx="5"/>
          </p:nvPr>
        </p:nvSpPr>
        <p:spPr/>
        <p:txBody>
          <a:bodyPr/>
          <a:lstStyle/>
          <a:p>
            <a:fld id="{17732C3C-A191-48C2-A7E8-9C96AF841A7A}" type="slidenum">
              <a:rPr lang="en-US" smtClean="0"/>
              <a:t>16</a:t>
            </a:fld>
            <a:endParaRPr lang="en-US"/>
          </a:p>
        </p:txBody>
      </p:sp>
    </p:spTree>
    <p:extLst>
      <p:ext uri="{BB962C8B-B14F-4D97-AF65-F5344CB8AC3E}">
        <p14:creationId xmlns:p14="http://schemas.microsoft.com/office/powerpoint/2010/main" val="23092224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82C830-3219-3793-4659-6F55724695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9C1CF25-1FAA-CBD5-11D5-1B79A72D0D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6FC4F1C-70EE-F375-C1AF-9A02557686A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B02B549-19C3-A104-3CA1-DDA693B467E1}"/>
              </a:ext>
            </a:extLst>
          </p:cNvPr>
          <p:cNvSpPr>
            <a:spLocks noGrp="1"/>
          </p:cNvSpPr>
          <p:nvPr>
            <p:ph type="sldNum" sz="quarter" idx="5"/>
          </p:nvPr>
        </p:nvSpPr>
        <p:spPr/>
        <p:txBody>
          <a:bodyPr/>
          <a:lstStyle/>
          <a:p>
            <a:fld id="{17732C3C-A191-48C2-A7E8-9C96AF841A7A}" type="slidenum">
              <a:rPr lang="en-US" smtClean="0"/>
              <a:t>17</a:t>
            </a:fld>
            <a:endParaRPr lang="en-US"/>
          </a:p>
        </p:txBody>
      </p:sp>
    </p:spTree>
    <p:extLst>
      <p:ext uri="{BB962C8B-B14F-4D97-AF65-F5344CB8AC3E}">
        <p14:creationId xmlns:p14="http://schemas.microsoft.com/office/powerpoint/2010/main" val="37202813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FB9C6F-673C-CA0D-4557-EBC4E40A62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E82EAB-7560-C0D6-DD70-087E35F0742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84E331-76F8-9F5D-0CF2-8D29D26F78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68384D3-3F28-0BB7-A09A-78A1BE24274F}"/>
              </a:ext>
            </a:extLst>
          </p:cNvPr>
          <p:cNvSpPr>
            <a:spLocks noGrp="1"/>
          </p:cNvSpPr>
          <p:nvPr>
            <p:ph type="sldNum" sz="quarter" idx="5"/>
          </p:nvPr>
        </p:nvSpPr>
        <p:spPr/>
        <p:txBody>
          <a:bodyPr/>
          <a:lstStyle/>
          <a:p>
            <a:fld id="{17732C3C-A191-48C2-A7E8-9C96AF841A7A}" type="slidenum">
              <a:rPr lang="en-US" smtClean="0"/>
              <a:t>18</a:t>
            </a:fld>
            <a:endParaRPr lang="en-US"/>
          </a:p>
        </p:txBody>
      </p:sp>
    </p:spTree>
    <p:extLst>
      <p:ext uri="{BB962C8B-B14F-4D97-AF65-F5344CB8AC3E}">
        <p14:creationId xmlns:p14="http://schemas.microsoft.com/office/powerpoint/2010/main" val="28706583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2C84D0-8D94-846C-A4DE-6C3C2B979F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9B6F94-5EF8-B3EC-824E-88A59CFF87E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C086C3-C1D9-C342-1B71-FD036718464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0E9113F-9569-131C-40EF-553F9A296AE8}"/>
              </a:ext>
            </a:extLst>
          </p:cNvPr>
          <p:cNvSpPr>
            <a:spLocks noGrp="1"/>
          </p:cNvSpPr>
          <p:nvPr>
            <p:ph type="sldNum" sz="quarter" idx="5"/>
          </p:nvPr>
        </p:nvSpPr>
        <p:spPr/>
        <p:txBody>
          <a:bodyPr/>
          <a:lstStyle/>
          <a:p>
            <a:fld id="{17732C3C-A191-48C2-A7E8-9C96AF841A7A}" type="slidenum">
              <a:rPr lang="en-US" smtClean="0"/>
              <a:t>19</a:t>
            </a:fld>
            <a:endParaRPr lang="en-US"/>
          </a:p>
        </p:txBody>
      </p:sp>
    </p:spTree>
    <p:extLst>
      <p:ext uri="{BB962C8B-B14F-4D97-AF65-F5344CB8AC3E}">
        <p14:creationId xmlns:p14="http://schemas.microsoft.com/office/powerpoint/2010/main" val="32548105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E0A72A-FDD8-C874-C087-559F60031D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872901-58E7-201D-0627-33268E61095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694E716-1BF8-BF4C-C4E4-DF314ED88AD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6B4CA9C-F068-DE54-96BA-FC9DC768F991}"/>
              </a:ext>
            </a:extLst>
          </p:cNvPr>
          <p:cNvSpPr>
            <a:spLocks noGrp="1"/>
          </p:cNvSpPr>
          <p:nvPr>
            <p:ph type="sldNum" sz="quarter" idx="5"/>
          </p:nvPr>
        </p:nvSpPr>
        <p:spPr/>
        <p:txBody>
          <a:bodyPr/>
          <a:lstStyle/>
          <a:p>
            <a:fld id="{17732C3C-A191-48C2-A7E8-9C96AF841A7A}" type="slidenum">
              <a:rPr lang="en-US" smtClean="0"/>
              <a:t>20</a:t>
            </a:fld>
            <a:endParaRPr lang="en-US"/>
          </a:p>
        </p:txBody>
      </p:sp>
    </p:spTree>
    <p:extLst>
      <p:ext uri="{BB962C8B-B14F-4D97-AF65-F5344CB8AC3E}">
        <p14:creationId xmlns:p14="http://schemas.microsoft.com/office/powerpoint/2010/main" val="28380973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BD54D2-1040-97C8-ECB9-EE774706DA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ED4A28-3453-F929-CF39-60B0487F32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3797F9-1B49-07AE-8A84-40FCE8E1648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6D99D22-2610-7BE9-1852-93E1829C335A}"/>
              </a:ext>
            </a:extLst>
          </p:cNvPr>
          <p:cNvSpPr>
            <a:spLocks noGrp="1"/>
          </p:cNvSpPr>
          <p:nvPr>
            <p:ph type="sldNum" sz="quarter" idx="5"/>
          </p:nvPr>
        </p:nvSpPr>
        <p:spPr/>
        <p:txBody>
          <a:bodyPr/>
          <a:lstStyle/>
          <a:p>
            <a:fld id="{17732C3C-A191-48C2-A7E8-9C96AF841A7A}" type="slidenum">
              <a:rPr lang="en-US" smtClean="0"/>
              <a:t>21</a:t>
            </a:fld>
            <a:endParaRPr lang="en-US"/>
          </a:p>
        </p:txBody>
      </p:sp>
    </p:spTree>
    <p:extLst>
      <p:ext uri="{BB962C8B-B14F-4D97-AF65-F5344CB8AC3E}">
        <p14:creationId xmlns:p14="http://schemas.microsoft.com/office/powerpoint/2010/main" val="36217569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195E42-64A1-B7B8-EAE1-3296877B71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209C06-8CE8-F343-5B10-742AA6C268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64BDD71-3B02-97B7-A79D-E29E981E70F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DD95723-F60F-9124-7DFD-A028B8D779F2}"/>
              </a:ext>
            </a:extLst>
          </p:cNvPr>
          <p:cNvSpPr>
            <a:spLocks noGrp="1"/>
          </p:cNvSpPr>
          <p:nvPr>
            <p:ph type="sldNum" sz="quarter" idx="5"/>
          </p:nvPr>
        </p:nvSpPr>
        <p:spPr/>
        <p:txBody>
          <a:bodyPr/>
          <a:lstStyle/>
          <a:p>
            <a:fld id="{17732C3C-A191-48C2-A7E8-9C96AF841A7A}" type="slidenum">
              <a:rPr lang="en-US" smtClean="0"/>
              <a:t>22</a:t>
            </a:fld>
            <a:endParaRPr lang="en-US"/>
          </a:p>
        </p:txBody>
      </p:sp>
    </p:spTree>
    <p:extLst>
      <p:ext uri="{BB962C8B-B14F-4D97-AF65-F5344CB8AC3E}">
        <p14:creationId xmlns:p14="http://schemas.microsoft.com/office/powerpoint/2010/main" val="1519423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7732C3C-A191-48C2-A7E8-9C96AF841A7A}" type="slidenum">
              <a:rPr lang="en-US" smtClean="0"/>
              <a:t>23</a:t>
            </a:fld>
            <a:endParaRPr lang="en-US"/>
          </a:p>
        </p:txBody>
      </p:sp>
    </p:spTree>
    <p:extLst>
      <p:ext uri="{BB962C8B-B14F-4D97-AF65-F5344CB8AC3E}">
        <p14:creationId xmlns:p14="http://schemas.microsoft.com/office/powerpoint/2010/main" val="164979395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CE00FB-7466-60E3-1871-D23E5193DA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628B50-0883-6920-841E-C6EF6956D96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F12258-BFE3-6EE8-7EC6-72CDB9F0307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D9F66B4-AF7A-F52A-814C-145DA8E33CC7}"/>
              </a:ext>
            </a:extLst>
          </p:cNvPr>
          <p:cNvSpPr>
            <a:spLocks noGrp="1"/>
          </p:cNvSpPr>
          <p:nvPr>
            <p:ph type="sldNum" sz="quarter" idx="5"/>
          </p:nvPr>
        </p:nvSpPr>
        <p:spPr/>
        <p:txBody>
          <a:bodyPr/>
          <a:lstStyle/>
          <a:p>
            <a:fld id="{17732C3C-A191-48C2-A7E8-9C96AF841A7A}" type="slidenum">
              <a:rPr lang="en-US" smtClean="0"/>
              <a:t>24</a:t>
            </a:fld>
            <a:endParaRPr lang="en-US"/>
          </a:p>
        </p:txBody>
      </p:sp>
    </p:spTree>
    <p:extLst>
      <p:ext uri="{BB962C8B-B14F-4D97-AF65-F5344CB8AC3E}">
        <p14:creationId xmlns:p14="http://schemas.microsoft.com/office/powerpoint/2010/main" val="145599387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C81EB0-BC19-8B1F-2310-4708B148B73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2C7EED-9D88-A69E-D346-94F4722EF80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06F241-5C05-7D68-4904-DFEFFB0883B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3BB97E7-0A47-0425-7EC5-4915B6430E31}"/>
              </a:ext>
            </a:extLst>
          </p:cNvPr>
          <p:cNvSpPr>
            <a:spLocks noGrp="1"/>
          </p:cNvSpPr>
          <p:nvPr>
            <p:ph type="sldNum" sz="quarter" idx="5"/>
          </p:nvPr>
        </p:nvSpPr>
        <p:spPr/>
        <p:txBody>
          <a:bodyPr/>
          <a:lstStyle/>
          <a:p>
            <a:fld id="{17732C3C-A191-48C2-A7E8-9C96AF841A7A}" type="slidenum">
              <a:rPr lang="en-US" smtClean="0"/>
              <a:t>25</a:t>
            </a:fld>
            <a:endParaRPr lang="en-US"/>
          </a:p>
        </p:txBody>
      </p:sp>
    </p:spTree>
    <p:extLst>
      <p:ext uri="{BB962C8B-B14F-4D97-AF65-F5344CB8AC3E}">
        <p14:creationId xmlns:p14="http://schemas.microsoft.com/office/powerpoint/2010/main" val="21732749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2F472E-6F49-2D17-A2B3-FF3B43FEE6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CC8BF4-BB00-370A-339C-66BFB9AD6B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3EF5386-9BBF-745F-6EC4-D02C051C041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68B902F-1BC1-D8DD-38AB-27945EB84760}"/>
              </a:ext>
            </a:extLst>
          </p:cNvPr>
          <p:cNvSpPr>
            <a:spLocks noGrp="1"/>
          </p:cNvSpPr>
          <p:nvPr>
            <p:ph type="sldNum" sz="quarter" idx="5"/>
          </p:nvPr>
        </p:nvSpPr>
        <p:spPr/>
        <p:txBody>
          <a:bodyPr/>
          <a:lstStyle/>
          <a:p>
            <a:fld id="{17732C3C-A191-48C2-A7E8-9C96AF841A7A}" type="slidenum">
              <a:rPr lang="en-US" smtClean="0"/>
              <a:t>26</a:t>
            </a:fld>
            <a:endParaRPr lang="en-US"/>
          </a:p>
        </p:txBody>
      </p:sp>
    </p:spTree>
    <p:extLst>
      <p:ext uri="{BB962C8B-B14F-4D97-AF65-F5344CB8AC3E}">
        <p14:creationId xmlns:p14="http://schemas.microsoft.com/office/powerpoint/2010/main" val="30518421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A3D461-F347-3347-7A3C-5D6BAFAE51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3DDD7F-8BCD-4C73-D3B0-869E1F009C3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D43DA74-BF3D-EEE5-4EC2-43485ECF1E0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D12DE8C-39B0-86CB-5D9D-89423D3C217B}"/>
              </a:ext>
            </a:extLst>
          </p:cNvPr>
          <p:cNvSpPr>
            <a:spLocks noGrp="1"/>
          </p:cNvSpPr>
          <p:nvPr>
            <p:ph type="sldNum" sz="quarter" idx="5"/>
          </p:nvPr>
        </p:nvSpPr>
        <p:spPr/>
        <p:txBody>
          <a:bodyPr/>
          <a:lstStyle/>
          <a:p>
            <a:fld id="{17732C3C-A191-48C2-A7E8-9C96AF841A7A}" type="slidenum">
              <a:rPr lang="en-US" smtClean="0"/>
              <a:t>27</a:t>
            </a:fld>
            <a:endParaRPr lang="en-US"/>
          </a:p>
        </p:txBody>
      </p:sp>
    </p:spTree>
    <p:extLst>
      <p:ext uri="{BB962C8B-B14F-4D97-AF65-F5344CB8AC3E}">
        <p14:creationId xmlns:p14="http://schemas.microsoft.com/office/powerpoint/2010/main" val="145186767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1EE6EE-9590-B75B-8CE5-47E41C727B9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EB3BF8-1885-7714-8687-1E7A60469A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61DF81-EE69-511C-6908-692FF50D076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8D699AD-B446-721A-0F71-DE7D7DAEDB41}"/>
              </a:ext>
            </a:extLst>
          </p:cNvPr>
          <p:cNvSpPr>
            <a:spLocks noGrp="1"/>
          </p:cNvSpPr>
          <p:nvPr>
            <p:ph type="sldNum" sz="quarter" idx="5"/>
          </p:nvPr>
        </p:nvSpPr>
        <p:spPr/>
        <p:txBody>
          <a:bodyPr/>
          <a:lstStyle/>
          <a:p>
            <a:fld id="{17732C3C-A191-48C2-A7E8-9C96AF841A7A}" type="slidenum">
              <a:rPr lang="en-US" smtClean="0"/>
              <a:t>28</a:t>
            </a:fld>
            <a:endParaRPr lang="en-US"/>
          </a:p>
        </p:txBody>
      </p:sp>
    </p:spTree>
    <p:extLst>
      <p:ext uri="{BB962C8B-B14F-4D97-AF65-F5344CB8AC3E}">
        <p14:creationId xmlns:p14="http://schemas.microsoft.com/office/powerpoint/2010/main" val="350363302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1B1638-D4DA-EB94-DC3E-638FFC361A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D2E781-3E3E-2C3C-9452-039C04F9141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38FA50-7A7A-E5A8-0142-A69D3C66EFA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D1230F7-6AE7-3F8A-012F-99CA130606B8}"/>
              </a:ext>
            </a:extLst>
          </p:cNvPr>
          <p:cNvSpPr>
            <a:spLocks noGrp="1"/>
          </p:cNvSpPr>
          <p:nvPr>
            <p:ph type="sldNum" sz="quarter" idx="5"/>
          </p:nvPr>
        </p:nvSpPr>
        <p:spPr/>
        <p:txBody>
          <a:bodyPr/>
          <a:lstStyle/>
          <a:p>
            <a:fld id="{17732C3C-A191-48C2-A7E8-9C96AF841A7A}" type="slidenum">
              <a:rPr lang="en-US" smtClean="0"/>
              <a:t>29</a:t>
            </a:fld>
            <a:endParaRPr lang="en-US"/>
          </a:p>
        </p:txBody>
      </p:sp>
    </p:spTree>
    <p:extLst>
      <p:ext uri="{BB962C8B-B14F-4D97-AF65-F5344CB8AC3E}">
        <p14:creationId xmlns:p14="http://schemas.microsoft.com/office/powerpoint/2010/main" val="44548316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94CF83-C3C0-42F0-9DFB-EDB474FF68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48E1B9-7BCC-4CC7-8B73-3AA7A6319E8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AC5FE2-F1D7-E2C6-3319-D739E0D6FDC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5F65A71-3DC0-609D-13A0-5CC6CB96923F}"/>
              </a:ext>
            </a:extLst>
          </p:cNvPr>
          <p:cNvSpPr>
            <a:spLocks noGrp="1"/>
          </p:cNvSpPr>
          <p:nvPr>
            <p:ph type="sldNum" sz="quarter" idx="5"/>
          </p:nvPr>
        </p:nvSpPr>
        <p:spPr/>
        <p:txBody>
          <a:bodyPr/>
          <a:lstStyle/>
          <a:p>
            <a:fld id="{17732C3C-A191-48C2-A7E8-9C96AF841A7A}" type="slidenum">
              <a:rPr lang="en-US" smtClean="0"/>
              <a:t>30</a:t>
            </a:fld>
            <a:endParaRPr lang="en-US"/>
          </a:p>
        </p:txBody>
      </p:sp>
    </p:spTree>
    <p:extLst>
      <p:ext uri="{BB962C8B-B14F-4D97-AF65-F5344CB8AC3E}">
        <p14:creationId xmlns:p14="http://schemas.microsoft.com/office/powerpoint/2010/main" val="273757200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D41242-4E88-4262-DEB7-E576360C8C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22A432-7F69-7FC2-F432-51DCACB188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ED7208F-6013-2DDC-635F-AD207FF20AC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4843A96-904E-44A0-9E14-4E49814A84CF}"/>
              </a:ext>
            </a:extLst>
          </p:cNvPr>
          <p:cNvSpPr>
            <a:spLocks noGrp="1"/>
          </p:cNvSpPr>
          <p:nvPr>
            <p:ph type="sldNum" sz="quarter" idx="5"/>
          </p:nvPr>
        </p:nvSpPr>
        <p:spPr/>
        <p:txBody>
          <a:bodyPr/>
          <a:lstStyle/>
          <a:p>
            <a:fld id="{17732C3C-A191-48C2-A7E8-9C96AF841A7A}" type="slidenum">
              <a:rPr lang="en-US" smtClean="0"/>
              <a:t>31</a:t>
            </a:fld>
            <a:endParaRPr lang="en-US"/>
          </a:p>
        </p:txBody>
      </p:sp>
    </p:spTree>
    <p:extLst>
      <p:ext uri="{BB962C8B-B14F-4D97-AF65-F5344CB8AC3E}">
        <p14:creationId xmlns:p14="http://schemas.microsoft.com/office/powerpoint/2010/main" val="51475093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5862B9-43A1-FD0A-271E-67339FDDD3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DECF30-1D3B-B0C5-74B9-3B8ADA802D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1C2853-5C82-B35F-29E7-8A8F5367B9F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CE8EBE2-4E14-0D40-A10A-3C3F8C91E19A}"/>
              </a:ext>
            </a:extLst>
          </p:cNvPr>
          <p:cNvSpPr>
            <a:spLocks noGrp="1"/>
          </p:cNvSpPr>
          <p:nvPr>
            <p:ph type="sldNum" sz="quarter" idx="5"/>
          </p:nvPr>
        </p:nvSpPr>
        <p:spPr/>
        <p:txBody>
          <a:bodyPr/>
          <a:lstStyle/>
          <a:p>
            <a:fld id="{17732C3C-A191-48C2-A7E8-9C96AF841A7A}" type="slidenum">
              <a:rPr lang="en-US" smtClean="0"/>
              <a:t>32</a:t>
            </a:fld>
            <a:endParaRPr lang="en-US"/>
          </a:p>
        </p:txBody>
      </p:sp>
    </p:spTree>
    <p:extLst>
      <p:ext uri="{BB962C8B-B14F-4D97-AF65-F5344CB8AC3E}">
        <p14:creationId xmlns:p14="http://schemas.microsoft.com/office/powerpoint/2010/main" val="329017576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008B5E-7A02-BE69-8582-2D1FD0F561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278389-971A-41CB-600D-24BE0C9AED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73885B2-5F3B-3DF2-6512-F2E50F6603E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86550BD-3C3A-3089-F1C2-27614D6F8BA4}"/>
              </a:ext>
            </a:extLst>
          </p:cNvPr>
          <p:cNvSpPr>
            <a:spLocks noGrp="1"/>
          </p:cNvSpPr>
          <p:nvPr>
            <p:ph type="sldNum" sz="quarter" idx="5"/>
          </p:nvPr>
        </p:nvSpPr>
        <p:spPr/>
        <p:txBody>
          <a:bodyPr/>
          <a:lstStyle/>
          <a:p>
            <a:fld id="{17732C3C-A191-48C2-A7E8-9C96AF841A7A}" type="slidenum">
              <a:rPr lang="en-US" smtClean="0"/>
              <a:t>33</a:t>
            </a:fld>
            <a:endParaRPr lang="en-US"/>
          </a:p>
        </p:txBody>
      </p:sp>
    </p:spTree>
    <p:extLst>
      <p:ext uri="{BB962C8B-B14F-4D97-AF65-F5344CB8AC3E}">
        <p14:creationId xmlns:p14="http://schemas.microsoft.com/office/powerpoint/2010/main" val="230611125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66308E-74E1-3B47-5A22-646A71F6CC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B9A4DD-FECA-FDE6-7602-A903F15E9F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FB8F608-0413-E6D0-B826-88D6ABE3B2E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0EA9084-25C8-A894-36EB-0E9E2ECE382A}"/>
              </a:ext>
            </a:extLst>
          </p:cNvPr>
          <p:cNvSpPr>
            <a:spLocks noGrp="1"/>
          </p:cNvSpPr>
          <p:nvPr>
            <p:ph type="sldNum" sz="quarter" idx="5"/>
          </p:nvPr>
        </p:nvSpPr>
        <p:spPr/>
        <p:txBody>
          <a:bodyPr/>
          <a:lstStyle/>
          <a:p>
            <a:fld id="{17732C3C-A191-48C2-A7E8-9C96AF841A7A}" type="slidenum">
              <a:rPr lang="en-US" smtClean="0"/>
              <a:t>34</a:t>
            </a:fld>
            <a:endParaRPr lang="en-US"/>
          </a:p>
        </p:txBody>
      </p:sp>
    </p:spTree>
    <p:extLst>
      <p:ext uri="{BB962C8B-B14F-4D97-AF65-F5344CB8AC3E}">
        <p14:creationId xmlns:p14="http://schemas.microsoft.com/office/powerpoint/2010/main" val="401485964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1441CA-D1A6-E44C-9C1D-E05963BB6A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77B0F4-9C70-72F8-1516-5118F0E7D3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A6162A-7DBE-F42D-B123-44E7F57DCFC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8BFA993-AF79-D278-4A35-D1F39421E145}"/>
              </a:ext>
            </a:extLst>
          </p:cNvPr>
          <p:cNvSpPr>
            <a:spLocks noGrp="1"/>
          </p:cNvSpPr>
          <p:nvPr>
            <p:ph type="sldNum" sz="quarter" idx="5"/>
          </p:nvPr>
        </p:nvSpPr>
        <p:spPr/>
        <p:txBody>
          <a:bodyPr/>
          <a:lstStyle/>
          <a:p>
            <a:fld id="{17732C3C-A191-48C2-A7E8-9C96AF841A7A}" type="slidenum">
              <a:rPr lang="en-US" smtClean="0"/>
              <a:t>35</a:t>
            </a:fld>
            <a:endParaRPr lang="en-US"/>
          </a:p>
        </p:txBody>
      </p:sp>
    </p:spTree>
    <p:extLst>
      <p:ext uri="{BB962C8B-B14F-4D97-AF65-F5344CB8AC3E}">
        <p14:creationId xmlns:p14="http://schemas.microsoft.com/office/powerpoint/2010/main" val="412164193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6E78BD-C8B8-A500-5C60-7A661240F1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7DF3F7-DD65-912C-2D35-3B7CA151C78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594F11-2DBB-2D2F-55B2-CDE248CB5F6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0902089-8CFD-351A-A5B2-95D5745FB4BE}"/>
              </a:ext>
            </a:extLst>
          </p:cNvPr>
          <p:cNvSpPr>
            <a:spLocks noGrp="1"/>
          </p:cNvSpPr>
          <p:nvPr>
            <p:ph type="sldNum" sz="quarter" idx="5"/>
          </p:nvPr>
        </p:nvSpPr>
        <p:spPr/>
        <p:txBody>
          <a:bodyPr/>
          <a:lstStyle/>
          <a:p>
            <a:fld id="{17732C3C-A191-48C2-A7E8-9C96AF841A7A}" type="slidenum">
              <a:rPr lang="en-US" smtClean="0"/>
              <a:t>36</a:t>
            </a:fld>
            <a:endParaRPr lang="en-US"/>
          </a:p>
        </p:txBody>
      </p:sp>
    </p:spTree>
    <p:extLst>
      <p:ext uri="{BB962C8B-B14F-4D97-AF65-F5344CB8AC3E}">
        <p14:creationId xmlns:p14="http://schemas.microsoft.com/office/powerpoint/2010/main" val="161633638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594BB3-006F-722A-6965-78AA1E9C6B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C17DA3-0D04-D29B-040A-7EABFBFFE7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EB52928-7891-844A-DD6B-F7639964A8B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047927F-8C1E-C6C4-349C-6ADDF227B730}"/>
              </a:ext>
            </a:extLst>
          </p:cNvPr>
          <p:cNvSpPr>
            <a:spLocks noGrp="1"/>
          </p:cNvSpPr>
          <p:nvPr>
            <p:ph type="sldNum" sz="quarter" idx="5"/>
          </p:nvPr>
        </p:nvSpPr>
        <p:spPr/>
        <p:txBody>
          <a:bodyPr/>
          <a:lstStyle/>
          <a:p>
            <a:fld id="{17732C3C-A191-48C2-A7E8-9C96AF841A7A}" type="slidenum">
              <a:rPr lang="en-US" smtClean="0"/>
              <a:t>37</a:t>
            </a:fld>
            <a:endParaRPr lang="en-US"/>
          </a:p>
        </p:txBody>
      </p:sp>
    </p:spTree>
    <p:extLst>
      <p:ext uri="{BB962C8B-B14F-4D97-AF65-F5344CB8AC3E}">
        <p14:creationId xmlns:p14="http://schemas.microsoft.com/office/powerpoint/2010/main" val="66805776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4BB47F-B22E-9891-26B8-4FE62CF3350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B6C70E-12CE-1C3A-AE72-27CF145465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4C8604-959F-5BE2-8A28-2DC80E22166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E233C00-6C86-754D-A15A-D8E7909E2429}"/>
              </a:ext>
            </a:extLst>
          </p:cNvPr>
          <p:cNvSpPr>
            <a:spLocks noGrp="1"/>
          </p:cNvSpPr>
          <p:nvPr>
            <p:ph type="sldNum" sz="quarter" idx="5"/>
          </p:nvPr>
        </p:nvSpPr>
        <p:spPr/>
        <p:txBody>
          <a:bodyPr/>
          <a:lstStyle/>
          <a:p>
            <a:fld id="{17732C3C-A191-48C2-A7E8-9C96AF841A7A}" type="slidenum">
              <a:rPr lang="en-US" smtClean="0"/>
              <a:t>38</a:t>
            </a:fld>
            <a:endParaRPr lang="en-US"/>
          </a:p>
        </p:txBody>
      </p:sp>
    </p:spTree>
    <p:extLst>
      <p:ext uri="{BB962C8B-B14F-4D97-AF65-F5344CB8AC3E}">
        <p14:creationId xmlns:p14="http://schemas.microsoft.com/office/powerpoint/2010/main" val="9807839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D7EA8A-CA4D-4DDD-904D-8FB821BEBD9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0090532-70E9-4861-3EFE-446AF998173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D0F5F9-E3A8-E1E2-C448-B927B0C1A5B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7622B9F-7FA0-CDED-EB34-E23799125D7F}"/>
              </a:ext>
            </a:extLst>
          </p:cNvPr>
          <p:cNvSpPr>
            <a:spLocks noGrp="1"/>
          </p:cNvSpPr>
          <p:nvPr>
            <p:ph type="sldNum" sz="quarter" idx="5"/>
          </p:nvPr>
        </p:nvSpPr>
        <p:spPr/>
        <p:txBody>
          <a:bodyPr/>
          <a:lstStyle/>
          <a:p>
            <a:fld id="{17732C3C-A191-48C2-A7E8-9C96AF841A7A}" type="slidenum">
              <a:rPr lang="en-US" smtClean="0"/>
              <a:t>39</a:t>
            </a:fld>
            <a:endParaRPr lang="en-US"/>
          </a:p>
        </p:txBody>
      </p:sp>
    </p:spTree>
    <p:extLst>
      <p:ext uri="{BB962C8B-B14F-4D97-AF65-F5344CB8AC3E}">
        <p14:creationId xmlns:p14="http://schemas.microsoft.com/office/powerpoint/2010/main" val="220238142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sv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sv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bg>
      <p:bgPr>
        <a:solidFill>
          <a:schemeClr val="accent1">
            <a:lumMod val="50000"/>
          </a:schemeClr>
        </a:solidFill>
        <a:effectLst/>
      </p:bgPr>
    </p:bg>
    <p:spTree>
      <p:nvGrpSpPr>
        <p:cNvPr id="1" name=""/>
        <p:cNvGrpSpPr/>
        <p:nvPr/>
      </p:nvGrpSpPr>
      <p:grpSpPr>
        <a:xfrm>
          <a:off x="0" y="0"/>
          <a:ext cx="0" cy="0"/>
          <a:chOff x="0" y="0"/>
          <a:chExt cx="0" cy="0"/>
        </a:xfrm>
      </p:grpSpPr>
      <p:pic>
        <p:nvPicPr>
          <p:cNvPr id="15" name="Graphic 14">
            <a:extLst>
              <a:ext uri="{FF2B5EF4-FFF2-40B4-BE49-F238E27FC236}">
                <a16:creationId xmlns:a16="http://schemas.microsoft.com/office/drawing/2014/main" id="{BECDFC6B-0742-962E-44A1-19C9C173BB22}"/>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450848" y="425303"/>
            <a:ext cx="11305217" cy="6007394"/>
          </a:xfrm>
          <a:prstGeom prst="rect">
            <a:avLst/>
          </a:prstGeom>
          <a:effectLst/>
        </p:spPr>
      </p:pic>
      <p:sp>
        <p:nvSpPr>
          <p:cNvPr id="9" name="Title 8">
            <a:extLst>
              <a:ext uri="{FF2B5EF4-FFF2-40B4-BE49-F238E27FC236}">
                <a16:creationId xmlns:a16="http://schemas.microsoft.com/office/drawing/2014/main" id="{5997EA3E-49E5-518D-63DB-0BD43D3ACFCD}"/>
              </a:ext>
            </a:extLst>
          </p:cNvPr>
          <p:cNvSpPr>
            <a:spLocks noGrp="1"/>
          </p:cNvSpPr>
          <p:nvPr>
            <p:ph type="title" hasCustomPrompt="1"/>
          </p:nvPr>
        </p:nvSpPr>
        <p:spPr>
          <a:xfrm>
            <a:off x="810001" y="633046"/>
            <a:ext cx="10571998" cy="3366198"/>
          </a:xfrm>
          <a:ln>
            <a:noFill/>
          </a:ln>
          <a:effectLst/>
        </p:spPr>
        <p:txBody>
          <a:bodyPr/>
          <a:lstStyle>
            <a:lvl1pPr algn="ctr">
              <a:defRPr sz="7200" b="1" spc="-300" baseline="0">
                <a:ln>
                  <a:noFill/>
                </a:ln>
                <a:solidFill>
                  <a:schemeClr val="accent4">
                    <a:lumMod val="60000"/>
                    <a:lumOff val="40000"/>
                  </a:schemeClr>
                </a:solidFill>
                <a:effectLst/>
              </a:defRPr>
            </a:lvl1pPr>
          </a:lstStyle>
          <a:p>
            <a:r>
              <a:rPr lang="en-US"/>
              <a:t>Click to add title</a:t>
            </a:r>
          </a:p>
        </p:txBody>
      </p:sp>
    </p:spTree>
    <p:extLst>
      <p:ext uri="{BB962C8B-B14F-4D97-AF65-F5344CB8AC3E}">
        <p14:creationId xmlns:p14="http://schemas.microsoft.com/office/powerpoint/2010/main" val="32369852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ADBC817-DA57-A518-5544-0D3B819C7062}"/>
              </a:ext>
              <a:ext uri="{C183D7F6-B498-43B3-948B-1728B52AA6E4}">
                <adec:decorative xmlns:adec="http://schemas.microsoft.com/office/drawing/2017/decorative" val="1"/>
              </a:ext>
            </a:extLst>
          </p:cNvPr>
          <p:cNvSpPr/>
          <p:nvPr userDrawn="1"/>
        </p:nvSpPr>
        <p:spPr>
          <a:xfrm>
            <a:off x="435935" y="414670"/>
            <a:ext cx="11320130" cy="6018027"/>
          </a:xfrm>
          <a:prstGeom prst="rect">
            <a:avLst/>
          </a:prstGeom>
          <a:solidFill>
            <a:schemeClr val="accent1">
              <a:lumMod val="50000"/>
            </a:schemeClr>
          </a:solidFill>
          <a:ln>
            <a:noFill/>
          </a:ln>
          <a:effectLst>
            <a:outerShdw blurRad="254000" dist="50800" dir="2700000" algn="tl" rotWithShape="0">
              <a:prstClr val="black">
                <a:alpha val="25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10" name="Graphic 9">
            <a:extLst>
              <a:ext uri="{FF2B5EF4-FFF2-40B4-BE49-F238E27FC236}">
                <a16:creationId xmlns:a16="http://schemas.microsoft.com/office/drawing/2014/main" id="{4873FFF3-C7B6-C678-1B03-17FBD0D5ACE1}"/>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446174" y="425303"/>
            <a:ext cx="5379242" cy="5983435"/>
          </a:xfrm>
          <a:prstGeom prst="rect">
            <a:avLst/>
          </a:prstGeom>
        </p:spPr>
      </p:pic>
      <p:sp>
        <p:nvSpPr>
          <p:cNvPr id="9" name="Title 8">
            <a:extLst>
              <a:ext uri="{FF2B5EF4-FFF2-40B4-BE49-F238E27FC236}">
                <a16:creationId xmlns:a16="http://schemas.microsoft.com/office/drawing/2014/main" id="{5997EA3E-49E5-518D-63DB-0BD43D3ACFCD}"/>
              </a:ext>
            </a:extLst>
          </p:cNvPr>
          <p:cNvSpPr>
            <a:spLocks noGrp="1"/>
          </p:cNvSpPr>
          <p:nvPr>
            <p:ph type="title" hasCustomPrompt="1"/>
          </p:nvPr>
        </p:nvSpPr>
        <p:spPr>
          <a:xfrm>
            <a:off x="944217" y="924167"/>
            <a:ext cx="4383156" cy="5009322"/>
          </a:xfrm>
          <a:solidFill>
            <a:schemeClr val="accent1">
              <a:lumMod val="50000"/>
            </a:schemeClr>
          </a:solidFill>
          <a:effectLst>
            <a:outerShdw blurRad="254000" dist="50800" dir="2700000" algn="ctr" rotWithShape="0">
              <a:prstClr val="black">
                <a:alpha val="25000"/>
              </a:prstClr>
            </a:outerShdw>
          </a:effectLst>
        </p:spPr>
        <p:txBody>
          <a:bodyPr anchor="ctr"/>
          <a:lstStyle>
            <a:lvl1pPr algn="ctr">
              <a:defRPr sz="3600" spc="0" baseline="0">
                <a:solidFill>
                  <a:schemeClr val="tx1"/>
                </a:solidFill>
                <a:effectLst/>
              </a:defRPr>
            </a:lvl1pPr>
          </a:lstStyle>
          <a:p>
            <a:r>
              <a:rPr lang="en-US"/>
              <a:t>Click to add title</a:t>
            </a:r>
          </a:p>
        </p:txBody>
      </p:sp>
      <p:sp>
        <p:nvSpPr>
          <p:cNvPr id="7" name="Text Placeholder 6">
            <a:extLst>
              <a:ext uri="{FF2B5EF4-FFF2-40B4-BE49-F238E27FC236}">
                <a16:creationId xmlns:a16="http://schemas.microsoft.com/office/drawing/2014/main" id="{5D0FE23B-34E3-BAAF-E01D-BE221B4A94EF}"/>
              </a:ext>
            </a:extLst>
          </p:cNvPr>
          <p:cNvSpPr>
            <a:spLocks noGrp="1"/>
          </p:cNvSpPr>
          <p:nvPr>
            <p:ph type="body" sz="quarter" idx="14" hasCustomPrompt="1"/>
          </p:nvPr>
        </p:nvSpPr>
        <p:spPr>
          <a:xfrm>
            <a:off x="6400800" y="924512"/>
            <a:ext cx="4750904" cy="5008977"/>
          </a:xfrm>
        </p:spPr>
        <p:txBody>
          <a:bodyPr/>
          <a:lstStyle>
            <a:lvl1pPr marL="0" indent="0">
              <a:buNone/>
              <a:defRPr/>
            </a:lvl1pPr>
            <a:lvl2pPr marL="742950" indent="-285750">
              <a:buFont typeface="Arial" panose="020B0604020202020204" pitchFamily="34" charset="0"/>
              <a:buChar char="•"/>
              <a:defRPr/>
            </a:lvl2pPr>
            <a:lvl3pPr marL="1200150" indent="-285750">
              <a:buFont typeface="Arial" panose="020B0604020202020204" pitchFamily="34" charset="0"/>
              <a:buChar char="•"/>
              <a:defRPr/>
            </a:lvl3pPr>
            <a:lvl4pPr marL="1543050" indent="-171450">
              <a:buFont typeface="Arial" panose="020B0604020202020204" pitchFamily="34" charset="0"/>
              <a:buChar char="•"/>
              <a:defRPr/>
            </a:lvl4pPr>
            <a:lvl5pPr marL="2000250" indent="-171450">
              <a:buFont typeface="Arial" panose="020B0604020202020204" pitchFamily="34" charset="0"/>
              <a:buChar char="•"/>
              <a:defRPr/>
            </a:lvl5pPr>
          </a:lstStyle>
          <a:p>
            <a:pPr lvl="0"/>
            <a:r>
              <a:rPr lang="en-US"/>
              <a:t>Click to add content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7798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Title">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105E210-05B5-5EA1-C778-30BB3A4942D5}"/>
              </a:ext>
              <a:ext uri="{C183D7F6-B498-43B3-948B-1728B52AA6E4}">
                <adec:decorative xmlns:adec="http://schemas.microsoft.com/office/drawing/2017/decorative" val="1"/>
              </a:ext>
            </a:extLst>
          </p:cNvPr>
          <p:cNvSpPr/>
          <p:nvPr userDrawn="1"/>
        </p:nvSpPr>
        <p:spPr>
          <a:xfrm>
            <a:off x="435935" y="419987"/>
            <a:ext cx="11320130" cy="6018027"/>
          </a:xfrm>
          <a:prstGeom prst="rect">
            <a:avLst/>
          </a:prstGeom>
          <a:solidFill>
            <a:schemeClr val="accent1">
              <a:lumMod val="50000"/>
            </a:schemeClr>
          </a:solidFill>
          <a:ln>
            <a:noFill/>
          </a:ln>
          <a:effectLst>
            <a:outerShdw blurRad="254000" dist="50800" dir="2700000" algn="tl" rotWithShape="0">
              <a:prstClr val="black">
                <a:alpha val="25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2" name="Picture 1">
            <a:extLst>
              <a:ext uri="{FF2B5EF4-FFF2-40B4-BE49-F238E27FC236}">
                <a16:creationId xmlns:a16="http://schemas.microsoft.com/office/drawing/2014/main" id="{28792193-1165-3487-6FB9-133CB518CE35}"/>
              </a:ext>
              <a:ext uri="{C183D7F6-B498-43B3-948B-1728B52AA6E4}">
                <adec:decorative xmlns:adec="http://schemas.microsoft.com/office/drawing/2017/decorative" val="1"/>
              </a:ext>
            </a:extLst>
          </p:cNvPr>
          <p:cNvPicPr>
            <a:picLocks noChangeAspect="1"/>
          </p:cNvPicPr>
          <p:nvPr userDrawn="1"/>
        </p:nvPicPr>
        <p:blipFill rotWithShape="1">
          <a:blip r:embed="rId2" cstate="screen">
            <a:duotone>
              <a:prstClr val="black"/>
              <a:schemeClr val="accent1">
                <a:tint val="45000"/>
                <a:satMod val="400000"/>
              </a:schemeClr>
            </a:duotone>
            <a:alphaModFix amt="50000"/>
            <a:extLst>
              <a:ext uri="{28A0092B-C50C-407E-A947-70E740481C1C}">
                <a14:useLocalDpi xmlns:a14="http://schemas.microsoft.com/office/drawing/2010/main"/>
              </a:ext>
            </a:extLst>
          </a:blip>
          <a:srcRect/>
          <a:stretch/>
        </p:blipFill>
        <p:spPr>
          <a:xfrm rot="5400000">
            <a:off x="3090924" y="-2235006"/>
            <a:ext cx="6010147" cy="11320132"/>
          </a:xfrm>
          <a:prstGeom prst="rect">
            <a:avLst/>
          </a:prstGeom>
        </p:spPr>
      </p:pic>
      <p:sp>
        <p:nvSpPr>
          <p:cNvPr id="9" name="Title 8">
            <a:extLst>
              <a:ext uri="{FF2B5EF4-FFF2-40B4-BE49-F238E27FC236}">
                <a16:creationId xmlns:a16="http://schemas.microsoft.com/office/drawing/2014/main" id="{5997EA3E-49E5-518D-63DB-0BD43D3ACFCD}"/>
              </a:ext>
            </a:extLst>
          </p:cNvPr>
          <p:cNvSpPr>
            <a:spLocks noGrp="1"/>
          </p:cNvSpPr>
          <p:nvPr>
            <p:ph type="title" hasCustomPrompt="1"/>
          </p:nvPr>
        </p:nvSpPr>
        <p:spPr>
          <a:xfrm>
            <a:off x="810001" y="1741064"/>
            <a:ext cx="10571998" cy="1928264"/>
          </a:xfrm>
          <a:ln>
            <a:noFill/>
          </a:ln>
          <a:effectLst/>
        </p:spPr>
        <p:txBody>
          <a:bodyPr/>
          <a:lstStyle>
            <a:lvl1pPr algn="ctr">
              <a:defRPr sz="3600" spc="0" baseline="0">
                <a:ln>
                  <a:noFill/>
                </a:ln>
                <a:solidFill>
                  <a:schemeClr val="accent4">
                    <a:lumMod val="60000"/>
                    <a:lumOff val="40000"/>
                  </a:schemeClr>
                </a:solidFill>
                <a:effectLst/>
              </a:defRPr>
            </a:lvl1pPr>
          </a:lstStyle>
          <a:p>
            <a:r>
              <a:rPr lang="en-US"/>
              <a:t>Click to add title</a:t>
            </a:r>
          </a:p>
        </p:txBody>
      </p:sp>
      <p:sp>
        <p:nvSpPr>
          <p:cNvPr id="3" name="Subtitle 2"/>
          <p:cNvSpPr>
            <a:spLocks noGrp="1"/>
          </p:cNvSpPr>
          <p:nvPr>
            <p:ph type="subTitle" idx="1" hasCustomPrompt="1"/>
          </p:nvPr>
        </p:nvSpPr>
        <p:spPr>
          <a:xfrm>
            <a:off x="810000" y="3694102"/>
            <a:ext cx="10572000" cy="896468"/>
          </a:xfrm>
          <a:effectLst/>
        </p:spPr>
        <p:txBody>
          <a:bodyPr anchor="ctr">
            <a:normAutofit/>
          </a:bodyPr>
          <a:lstStyle>
            <a:lvl1pPr marL="0" indent="0" algn="ctr">
              <a:buNone/>
              <a:defRPr sz="1800" b="1">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add subtitle</a:t>
            </a:r>
          </a:p>
        </p:txBody>
      </p:sp>
    </p:spTree>
    <p:extLst>
      <p:ext uri="{BB962C8B-B14F-4D97-AF65-F5344CB8AC3E}">
        <p14:creationId xmlns:p14="http://schemas.microsoft.com/office/powerpoint/2010/main" val="34800003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ummary 1">
    <p:bg>
      <p:bgPr>
        <a:solidFill>
          <a:schemeClr val="accent1">
            <a:lumMod val="50000"/>
          </a:schemeClr>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8905615-9FD2-EBB3-89AB-555B373EBBEB}"/>
              </a:ext>
              <a:ext uri="{C183D7F6-B498-43B3-948B-1728B52AA6E4}">
                <adec:decorative xmlns:adec="http://schemas.microsoft.com/office/drawing/2017/decorative" val="1"/>
              </a:ext>
            </a:extLst>
          </p:cNvPr>
          <p:cNvSpPr/>
          <p:nvPr userDrawn="1"/>
        </p:nvSpPr>
        <p:spPr>
          <a:xfrm>
            <a:off x="4623955" y="414670"/>
            <a:ext cx="7132110" cy="6018027"/>
          </a:xfrm>
          <a:prstGeom prst="rect">
            <a:avLst/>
          </a:prstGeom>
          <a:solidFill>
            <a:schemeClr val="accent4">
              <a:lumMod val="40000"/>
              <a:lumOff val="60000"/>
            </a:schemeClr>
          </a:solidFill>
          <a:ln>
            <a:noFill/>
          </a:ln>
          <a:effectLst>
            <a:outerShdw blurRad="254000" dist="50800" dir="2700000" algn="tl" rotWithShape="0">
              <a:prstClr val="black">
                <a:alpha val="25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12" name="Rectangle 11">
            <a:extLst>
              <a:ext uri="{FF2B5EF4-FFF2-40B4-BE49-F238E27FC236}">
                <a16:creationId xmlns:a16="http://schemas.microsoft.com/office/drawing/2014/main" id="{E2B638DB-3E00-7F4B-D4B7-9D7F0905639D}"/>
              </a:ext>
              <a:ext uri="{C183D7F6-B498-43B3-948B-1728B52AA6E4}">
                <adec:decorative xmlns:adec="http://schemas.microsoft.com/office/drawing/2017/decorative" val="1"/>
              </a:ext>
            </a:extLst>
          </p:cNvPr>
          <p:cNvSpPr/>
          <p:nvPr userDrawn="1"/>
        </p:nvSpPr>
        <p:spPr>
          <a:xfrm>
            <a:off x="440459" y="420624"/>
            <a:ext cx="4183496" cy="6016752"/>
          </a:xfrm>
          <a:prstGeom prst="rect">
            <a:avLst/>
          </a:prstGeom>
          <a:solidFill>
            <a:schemeClr val="accent1">
              <a:lumMod val="50000"/>
            </a:schemeClr>
          </a:solidFill>
          <a:ln>
            <a:noFill/>
          </a:ln>
          <a:effectLst>
            <a:outerShdw blurRad="254000" dist="50800" dir="2700000" algn="tl" rotWithShape="0">
              <a:prstClr val="black">
                <a:alpha val="25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10EED07-CDD5-9244-28FA-5195E67951C1}"/>
              </a:ext>
              <a:ext uri="{C183D7F6-B498-43B3-948B-1728B52AA6E4}">
                <adec:decorative xmlns:adec="http://schemas.microsoft.com/office/drawing/2017/decorative" val="1"/>
              </a:ext>
            </a:extLst>
          </p:cNvPr>
          <p:cNvPicPr>
            <a:picLocks noChangeAspect="1"/>
          </p:cNvPicPr>
          <p:nvPr userDrawn="1"/>
        </p:nvPicPr>
        <p:blipFill rotWithShape="1">
          <a:blip r:embed="rId2" cstate="screen">
            <a:duotone>
              <a:prstClr val="black"/>
              <a:schemeClr val="accent1">
                <a:tint val="45000"/>
                <a:satMod val="400000"/>
              </a:schemeClr>
            </a:duotone>
            <a:alphaModFix amt="50000"/>
            <a:extLst>
              <a:ext uri="{28A0092B-C50C-407E-A947-70E740481C1C}">
                <a14:useLocalDpi xmlns:a14="http://schemas.microsoft.com/office/drawing/2010/main"/>
              </a:ext>
            </a:extLst>
          </a:blip>
          <a:srcRect/>
          <a:stretch/>
        </p:blipFill>
        <p:spPr>
          <a:xfrm rot="10800000">
            <a:off x="435934" y="422551"/>
            <a:ext cx="4183495" cy="6010146"/>
          </a:xfrm>
          <a:prstGeom prst="rect">
            <a:avLst/>
          </a:prstGeom>
        </p:spPr>
      </p:pic>
      <p:sp>
        <p:nvSpPr>
          <p:cNvPr id="9" name="Title 8">
            <a:extLst>
              <a:ext uri="{FF2B5EF4-FFF2-40B4-BE49-F238E27FC236}">
                <a16:creationId xmlns:a16="http://schemas.microsoft.com/office/drawing/2014/main" id="{5997EA3E-49E5-518D-63DB-0BD43D3ACFCD}"/>
              </a:ext>
            </a:extLst>
          </p:cNvPr>
          <p:cNvSpPr>
            <a:spLocks noGrp="1"/>
          </p:cNvSpPr>
          <p:nvPr>
            <p:ph type="title" hasCustomPrompt="1"/>
          </p:nvPr>
        </p:nvSpPr>
        <p:spPr>
          <a:xfrm>
            <a:off x="550717" y="924339"/>
            <a:ext cx="3990110" cy="5009322"/>
          </a:xfrm>
          <a:noFill/>
          <a:effectLst/>
        </p:spPr>
        <p:txBody>
          <a:bodyPr anchor="ctr"/>
          <a:lstStyle>
            <a:lvl1pPr algn="ctr">
              <a:defRPr sz="3600" spc="0" baseline="0">
                <a:solidFill>
                  <a:schemeClr val="tx1"/>
                </a:solidFill>
                <a:effectLst/>
              </a:defRPr>
            </a:lvl1pPr>
          </a:lstStyle>
          <a:p>
            <a:r>
              <a:rPr lang="en-US"/>
              <a:t>Click to add title</a:t>
            </a:r>
          </a:p>
        </p:txBody>
      </p:sp>
      <p:sp>
        <p:nvSpPr>
          <p:cNvPr id="3" name="Content Placeholder 9">
            <a:extLst>
              <a:ext uri="{FF2B5EF4-FFF2-40B4-BE49-F238E27FC236}">
                <a16:creationId xmlns:a16="http://schemas.microsoft.com/office/drawing/2014/main" id="{B5AB4E8D-8B32-8B00-8152-856C592BAB39}"/>
              </a:ext>
            </a:extLst>
          </p:cNvPr>
          <p:cNvSpPr>
            <a:spLocks noGrp="1"/>
          </p:cNvSpPr>
          <p:nvPr>
            <p:ph sz="quarter" idx="10" hasCustomPrompt="1"/>
          </p:nvPr>
        </p:nvSpPr>
        <p:spPr>
          <a:xfrm>
            <a:off x="5346793" y="924340"/>
            <a:ext cx="5684373" cy="5009322"/>
          </a:xfrm>
          <a:effectLst/>
        </p:spPr>
        <p:txBody>
          <a:bodyPr lIns="0" rIns="0" anchor="ctr"/>
          <a:lstStyle>
            <a:lvl1pPr marL="0" indent="0">
              <a:lnSpc>
                <a:spcPct val="150000"/>
              </a:lnSpc>
              <a:spcBef>
                <a:spcPts val="0"/>
              </a:spcBef>
              <a:spcAft>
                <a:spcPts val="0"/>
              </a:spcAft>
              <a:buClr>
                <a:schemeClr val="accent1">
                  <a:lumMod val="50000"/>
                </a:schemeClr>
              </a:buClr>
              <a:buFont typeface="Arial" panose="020B0604020202020204" pitchFamily="34" charset="0"/>
              <a:buNone/>
              <a:defRPr>
                <a:ln>
                  <a:noFill/>
                </a:ln>
                <a:solidFill>
                  <a:schemeClr val="accent1">
                    <a:lumMod val="50000"/>
                  </a:schemeClr>
                </a:solidFill>
                <a:effectLst/>
              </a:defRPr>
            </a:lvl1pPr>
            <a:lvl2pPr marL="457200" indent="0">
              <a:lnSpc>
                <a:spcPct val="150000"/>
              </a:lnSpc>
              <a:spcAft>
                <a:spcPts val="0"/>
              </a:spcAft>
              <a:buClr>
                <a:schemeClr val="accent1">
                  <a:lumMod val="50000"/>
                </a:schemeClr>
              </a:buClr>
              <a:buFont typeface="Arial" panose="020B0604020202020204" pitchFamily="34" charset="0"/>
              <a:buNone/>
              <a:defRPr>
                <a:ln>
                  <a:noFill/>
                </a:ln>
                <a:solidFill>
                  <a:schemeClr val="accent1">
                    <a:lumMod val="50000"/>
                  </a:schemeClr>
                </a:solidFill>
                <a:effectLst/>
              </a:defRPr>
            </a:lvl2pPr>
            <a:lvl3pPr marL="914400" indent="0">
              <a:lnSpc>
                <a:spcPct val="150000"/>
              </a:lnSpc>
              <a:spcAft>
                <a:spcPts val="0"/>
              </a:spcAft>
              <a:buClr>
                <a:schemeClr val="accent1">
                  <a:lumMod val="50000"/>
                </a:schemeClr>
              </a:buClr>
              <a:buFont typeface="Arial" panose="020B0604020202020204" pitchFamily="34" charset="0"/>
              <a:buNone/>
              <a:defRPr>
                <a:ln>
                  <a:noFill/>
                </a:ln>
                <a:solidFill>
                  <a:schemeClr val="accent1">
                    <a:lumMod val="50000"/>
                  </a:schemeClr>
                </a:solidFill>
                <a:effectLst/>
              </a:defRPr>
            </a:lvl3pPr>
            <a:lvl4pPr marL="1371600" indent="0">
              <a:lnSpc>
                <a:spcPct val="150000"/>
              </a:lnSpc>
              <a:spcAft>
                <a:spcPts val="0"/>
              </a:spcAft>
              <a:buClr>
                <a:schemeClr val="accent1">
                  <a:lumMod val="50000"/>
                </a:schemeClr>
              </a:buClr>
              <a:buFont typeface="Arial" panose="020B0604020202020204" pitchFamily="34" charset="0"/>
              <a:buNone/>
              <a:defRPr>
                <a:ln>
                  <a:noFill/>
                </a:ln>
                <a:solidFill>
                  <a:schemeClr val="accent1">
                    <a:lumMod val="50000"/>
                  </a:schemeClr>
                </a:solidFill>
                <a:effectLst/>
              </a:defRPr>
            </a:lvl4pPr>
            <a:lvl5pPr marL="1828800" indent="0">
              <a:lnSpc>
                <a:spcPct val="150000"/>
              </a:lnSpc>
              <a:spcAft>
                <a:spcPts val="0"/>
              </a:spcAft>
              <a:buClr>
                <a:schemeClr val="accent1">
                  <a:lumMod val="50000"/>
                </a:schemeClr>
              </a:buClr>
              <a:buFont typeface="Arial" panose="020B0604020202020204" pitchFamily="34" charset="0"/>
              <a:buNone/>
              <a:defRPr>
                <a:ln>
                  <a:noFill/>
                </a:ln>
                <a:solidFill>
                  <a:schemeClr val="accent1">
                    <a:lumMod val="50000"/>
                  </a:schemeClr>
                </a:solidFill>
                <a:effectLst/>
              </a:defRPr>
            </a:lvl5pPr>
          </a:lstStyle>
          <a:p>
            <a:pPr lvl="0"/>
            <a:r>
              <a:rPr lang="en-US"/>
              <a:t>Click to add content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376925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Introduction 3">
    <p:bg>
      <p:bgPr>
        <a:solidFill>
          <a:schemeClr val="accent1">
            <a:lumMod val="50000"/>
          </a:schemeClr>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5F4A700F-42CA-D7A9-D709-C0017521B294}"/>
              </a:ext>
              <a:ext uri="{C183D7F6-B498-43B3-948B-1728B52AA6E4}">
                <adec:decorative xmlns:adec="http://schemas.microsoft.com/office/drawing/2017/decorative" val="1"/>
              </a:ext>
            </a:extLst>
          </p:cNvPr>
          <p:cNvSpPr/>
          <p:nvPr userDrawn="1"/>
        </p:nvSpPr>
        <p:spPr>
          <a:xfrm>
            <a:off x="435935" y="414670"/>
            <a:ext cx="11320130" cy="6018027"/>
          </a:xfrm>
          <a:prstGeom prst="rect">
            <a:avLst/>
          </a:prstGeom>
          <a:solidFill>
            <a:srgbClr val="F9E0B9"/>
          </a:solidFill>
          <a:ln>
            <a:noFill/>
          </a:ln>
          <a:effectLst>
            <a:outerShdw blurRad="254000" dist="50800" dir="2700000" algn="tl" rotWithShape="0">
              <a:prstClr val="black">
                <a:alpha val="25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8" name="Graphic 7">
            <a:extLst>
              <a:ext uri="{FF2B5EF4-FFF2-40B4-BE49-F238E27FC236}">
                <a16:creationId xmlns:a16="http://schemas.microsoft.com/office/drawing/2014/main" id="{961DA139-D8FD-A752-758D-4F836DFB2524}"/>
              </a:ext>
              <a:ext uri="{C183D7F6-B498-43B3-948B-1728B52AA6E4}">
                <adec:decorative xmlns:adec="http://schemas.microsoft.com/office/drawing/2017/decorative" val="1"/>
              </a:ext>
            </a:extLst>
          </p:cNvPr>
          <p:cNvPicPr>
            <a:picLocks noChangeAspect="1"/>
          </p:cNvPicPr>
          <p:nvPr userDrawn="1"/>
        </p:nvPicPr>
        <p:blipFill rotWithShape="1">
          <a:blip cstate="screen">
            <a:extLst>
              <a:ext uri="{28A0092B-C50C-407E-A947-70E740481C1C}">
                <a14:useLocalDpi xmlns:a14="http://schemas.microsoft.com/office/drawing/2010/main"/>
              </a:ext>
              <a:ext uri="{96DAC541-7B7A-43D3-8B79-37D633B846F1}">
                <asvg:svgBlip xmlns:asvg="http://schemas.microsoft.com/office/drawing/2016/SVG/main" r:embed="rId2"/>
              </a:ext>
            </a:extLst>
          </a:blip>
          <a:srcRect l="-1353" t="-388" r="-1" b="-254"/>
          <a:stretch/>
        </p:blipFill>
        <p:spPr>
          <a:xfrm rot="16200000" flipH="1">
            <a:off x="210940" y="1589892"/>
            <a:ext cx="5245922" cy="3667583"/>
          </a:xfrm>
          <a:prstGeom prst="rect">
            <a:avLst/>
          </a:prstGeom>
        </p:spPr>
      </p:pic>
      <p:sp>
        <p:nvSpPr>
          <p:cNvPr id="9" name="Title 8">
            <a:extLst>
              <a:ext uri="{FF2B5EF4-FFF2-40B4-BE49-F238E27FC236}">
                <a16:creationId xmlns:a16="http://schemas.microsoft.com/office/drawing/2014/main" id="{5997EA3E-49E5-518D-63DB-0BD43D3ACFCD}"/>
              </a:ext>
            </a:extLst>
          </p:cNvPr>
          <p:cNvSpPr>
            <a:spLocks noGrp="1"/>
          </p:cNvSpPr>
          <p:nvPr>
            <p:ph type="title" hasCustomPrompt="1"/>
          </p:nvPr>
        </p:nvSpPr>
        <p:spPr>
          <a:xfrm>
            <a:off x="5485516" y="1433219"/>
            <a:ext cx="5695102" cy="2092049"/>
          </a:xfrm>
          <a:noFill/>
          <a:effectLst/>
        </p:spPr>
        <p:txBody>
          <a:bodyPr anchor="b"/>
          <a:lstStyle>
            <a:lvl1pPr algn="ctr">
              <a:defRPr sz="3600" spc="0" baseline="0">
                <a:solidFill>
                  <a:schemeClr val="accent1">
                    <a:lumMod val="50000"/>
                  </a:schemeClr>
                </a:solidFill>
                <a:effectLst/>
              </a:defRPr>
            </a:lvl1pPr>
          </a:lstStyle>
          <a:p>
            <a:r>
              <a:rPr lang="en-US"/>
              <a:t>Click to add title</a:t>
            </a:r>
          </a:p>
        </p:txBody>
      </p:sp>
      <p:sp>
        <p:nvSpPr>
          <p:cNvPr id="7" name="Picture Placeholder 6">
            <a:extLst>
              <a:ext uri="{FF2B5EF4-FFF2-40B4-BE49-F238E27FC236}">
                <a16:creationId xmlns:a16="http://schemas.microsoft.com/office/drawing/2014/main" id="{C96F37D4-7152-EA75-8D7D-D8F7D6DD9C4C}"/>
              </a:ext>
            </a:extLst>
          </p:cNvPr>
          <p:cNvSpPr>
            <a:spLocks noGrp="1"/>
          </p:cNvSpPr>
          <p:nvPr>
            <p:ph type="pic" sz="quarter" idx="11"/>
          </p:nvPr>
        </p:nvSpPr>
        <p:spPr>
          <a:xfrm>
            <a:off x="1350099" y="1974707"/>
            <a:ext cx="2907792" cy="2907792"/>
          </a:xfrm>
          <a:solidFill>
            <a:srgbClr val="F9E0B9"/>
          </a:solidFill>
          <a:effectLst/>
        </p:spPr>
        <p:txBody>
          <a:bodyPr anchor="t"/>
          <a:lstStyle>
            <a:lvl1pPr marL="0" indent="0" algn="ctr">
              <a:buNone/>
              <a:defRPr>
                <a:solidFill>
                  <a:schemeClr val="accent1">
                    <a:lumMod val="50000"/>
                  </a:schemeClr>
                </a:solidFill>
              </a:defRPr>
            </a:lvl1pPr>
          </a:lstStyle>
          <a:p>
            <a:r>
              <a:rPr lang="en-US"/>
              <a:t>Click icon to add picture</a:t>
            </a:r>
          </a:p>
        </p:txBody>
      </p:sp>
      <p:sp>
        <p:nvSpPr>
          <p:cNvPr id="3" name="Content Placeholder 9">
            <a:extLst>
              <a:ext uri="{FF2B5EF4-FFF2-40B4-BE49-F238E27FC236}">
                <a16:creationId xmlns:a16="http://schemas.microsoft.com/office/drawing/2014/main" id="{AFBE5B12-0D10-DA99-093A-2C4FB738B21C}"/>
              </a:ext>
            </a:extLst>
          </p:cNvPr>
          <p:cNvSpPr>
            <a:spLocks noGrp="1"/>
          </p:cNvSpPr>
          <p:nvPr>
            <p:ph sz="quarter" idx="10" hasCustomPrompt="1"/>
          </p:nvPr>
        </p:nvSpPr>
        <p:spPr>
          <a:xfrm>
            <a:off x="5496789" y="3525268"/>
            <a:ext cx="5683829" cy="2595429"/>
          </a:xfrm>
          <a:effectLst/>
        </p:spPr>
        <p:txBody>
          <a:bodyPr anchor="t"/>
          <a:lstStyle>
            <a:lvl1pPr marL="0" indent="0" algn="ctr">
              <a:lnSpc>
                <a:spcPct val="150000"/>
              </a:lnSpc>
              <a:spcBef>
                <a:spcPts val="0"/>
              </a:spcBef>
              <a:buNone/>
              <a:defRPr b="1">
                <a:solidFill>
                  <a:schemeClr val="accent1">
                    <a:lumMod val="50000"/>
                  </a:schemeClr>
                </a:solidFill>
              </a:defRPr>
            </a:lvl1pPr>
            <a:lvl2pPr algn="ctr">
              <a:buClr>
                <a:schemeClr val="accent1">
                  <a:lumMod val="50000"/>
                </a:schemeClr>
              </a:buClr>
              <a:defRPr>
                <a:solidFill>
                  <a:schemeClr val="accent1">
                    <a:lumMod val="50000"/>
                  </a:schemeClr>
                </a:solidFill>
              </a:defRPr>
            </a:lvl2pPr>
            <a:lvl3pPr algn="ctr">
              <a:buClr>
                <a:schemeClr val="accent1">
                  <a:lumMod val="50000"/>
                </a:schemeClr>
              </a:buClr>
              <a:defRPr>
                <a:solidFill>
                  <a:schemeClr val="accent1">
                    <a:lumMod val="50000"/>
                  </a:schemeClr>
                </a:solidFill>
              </a:defRPr>
            </a:lvl3pPr>
            <a:lvl4pPr algn="ctr">
              <a:buClr>
                <a:schemeClr val="accent1">
                  <a:lumMod val="50000"/>
                </a:schemeClr>
              </a:buClr>
              <a:defRPr>
                <a:solidFill>
                  <a:schemeClr val="accent1">
                    <a:lumMod val="50000"/>
                  </a:schemeClr>
                </a:solidFill>
              </a:defRPr>
            </a:lvl4pPr>
            <a:lvl5pPr algn="ctr">
              <a:buClr>
                <a:schemeClr val="accent1">
                  <a:lumMod val="50000"/>
                </a:schemeClr>
              </a:buClr>
              <a:defRPr>
                <a:solidFill>
                  <a:schemeClr val="accent1">
                    <a:lumMod val="50000"/>
                  </a:schemeClr>
                </a:solidFill>
              </a:defRPr>
            </a:lvl5pPr>
          </a:lstStyle>
          <a:p>
            <a:pPr lvl="0"/>
            <a:r>
              <a:rPr lang="en-US"/>
              <a:t>Click to add content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799506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5">
    <p:bg>
      <p:bgPr>
        <a:solidFill>
          <a:schemeClr val="accent1">
            <a:lumMod val="50000"/>
          </a:scheme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81D7C89-8451-1944-C2B3-53AADAC99A01}"/>
              </a:ext>
              <a:ext uri="{C183D7F6-B498-43B3-948B-1728B52AA6E4}">
                <adec:decorative xmlns:adec="http://schemas.microsoft.com/office/drawing/2017/decorative" val="1"/>
              </a:ext>
            </a:extLst>
          </p:cNvPr>
          <p:cNvSpPr/>
          <p:nvPr userDrawn="1"/>
        </p:nvSpPr>
        <p:spPr>
          <a:xfrm>
            <a:off x="411678" y="422551"/>
            <a:ext cx="4223822" cy="6010146"/>
          </a:xfrm>
          <a:prstGeom prst="rect">
            <a:avLst/>
          </a:prstGeom>
          <a:solidFill>
            <a:schemeClr val="accent4">
              <a:lumMod val="40000"/>
              <a:lumOff val="60000"/>
            </a:schemeClr>
          </a:solidFill>
          <a:ln>
            <a:noFill/>
          </a:ln>
          <a:effectLst>
            <a:outerShdw blurRad="254000" dist="50800" dir="2700000" algn="tl" rotWithShape="0">
              <a:prstClr val="black">
                <a:alpha val="25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3" name="Rectangle 2">
            <a:extLst>
              <a:ext uri="{FF2B5EF4-FFF2-40B4-BE49-F238E27FC236}">
                <a16:creationId xmlns:a16="http://schemas.microsoft.com/office/drawing/2014/main" id="{D26B15EB-5194-C74B-F881-D3DCBE854272}"/>
              </a:ext>
              <a:ext uri="{C183D7F6-B498-43B3-948B-1728B52AA6E4}">
                <adec:decorative xmlns:adec="http://schemas.microsoft.com/office/drawing/2017/decorative" val="1"/>
              </a:ext>
            </a:extLst>
          </p:cNvPr>
          <p:cNvSpPr/>
          <p:nvPr userDrawn="1"/>
        </p:nvSpPr>
        <p:spPr>
          <a:xfrm>
            <a:off x="4635499" y="422551"/>
            <a:ext cx="7144823" cy="6010146"/>
          </a:xfrm>
          <a:prstGeom prst="rect">
            <a:avLst/>
          </a:prstGeom>
          <a:solidFill>
            <a:schemeClr val="accent1">
              <a:lumMod val="50000"/>
            </a:schemeClr>
          </a:solidFill>
          <a:ln>
            <a:noFill/>
          </a:ln>
          <a:effectLst>
            <a:outerShdw blurRad="254000" dist="50800" dir="2700000" algn="tl" rotWithShape="0">
              <a:prstClr val="black">
                <a:alpha val="25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9" name="Title 8">
            <a:extLst>
              <a:ext uri="{FF2B5EF4-FFF2-40B4-BE49-F238E27FC236}">
                <a16:creationId xmlns:a16="http://schemas.microsoft.com/office/drawing/2014/main" id="{5997EA3E-49E5-518D-63DB-0BD43D3ACFCD}"/>
              </a:ext>
            </a:extLst>
          </p:cNvPr>
          <p:cNvSpPr>
            <a:spLocks noGrp="1"/>
          </p:cNvSpPr>
          <p:nvPr>
            <p:ph type="title" hasCustomPrompt="1"/>
          </p:nvPr>
        </p:nvSpPr>
        <p:spPr>
          <a:xfrm>
            <a:off x="529935" y="633845"/>
            <a:ext cx="3990110" cy="2192482"/>
          </a:xfrm>
          <a:noFill/>
          <a:effectLst/>
        </p:spPr>
        <p:txBody>
          <a:bodyPr anchor="ctr"/>
          <a:lstStyle>
            <a:lvl1pPr algn="ctr">
              <a:defRPr sz="3600" spc="0" baseline="0">
                <a:solidFill>
                  <a:schemeClr val="accent1">
                    <a:lumMod val="50000"/>
                  </a:schemeClr>
                </a:solidFill>
                <a:effectLst/>
              </a:defRPr>
            </a:lvl1pPr>
          </a:lstStyle>
          <a:p>
            <a:r>
              <a:rPr lang="en-US"/>
              <a:t>Click to add title</a:t>
            </a:r>
          </a:p>
        </p:txBody>
      </p:sp>
      <p:sp>
        <p:nvSpPr>
          <p:cNvPr id="7" name="Content Placeholder 6">
            <a:extLst>
              <a:ext uri="{FF2B5EF4-FFF2-40B4-BE49-F238E27FC236}">
                <a16:creationId xmlns:a16="http://schemas.microsoft.com/office/drawing/2014/main" id="{B15614EF-4CFA-2D69-0F78-9D7409E2337E}"/>
              </a:ext>
            </a:extLst>
          </p:cNvPr>
          <p:cNvSpPr>
            <a:spLocks noGrp="1"/>
          </p:cNvSpPr>
          <p:nvPr>
            <p:ph sz="quarter" idx="11" hasCustomPrompt="1"/>
          </p:nvPr>
        </p:nvSpPr>
        <p:spPr>
          <a:xfrm>
            <a:off x="747423" y="3174531"/>
            <a:ext cx="3772622" cy="3122360"/>
          </a:xfrm>
          <a:effectLst/>
        </p:spPr>
        <p:txBody>
          <a:bodyPr rIns="274320" anchor="t"/>
          <a:lstStyle>
            <a:lvl1pPr marL="283464" indent="-283464">
              <a:lnSpc>
                <a:spcPct val="150000"/>
              </a:lnSpc>
              <a:spcBef>
                <a:spcPts val="0"/>
              </a:spcBef>
              <a:spcAft>
                <a:spcPts val="0"/>
              </a:spcAft>
              <a:buClr>
                <a:schemeClr val="accent1">
                  <a:lumMod val="50000"/>
                </a:schemeClr>
              </a:buClr>
              <a:buFont typeface="Arial" panose="020B0604020202020204" pitchFamily="34" charset="0"/>
              <a:buChar char="•"/>
              <a:defRPr>
                <a:solidFill>
                  <a:schemeClr val="accent1">
                    <a:lumMod val="50000"/>
                  </a:schemeClr>
                </a:solidFill>
              </a:defRPr>
            </a:lvl1pPr>
            <a:lvl2pPr marL="742950" indent="-285750">
              <a:lnSpc>
                <a:spcPct val="150000"/>
              </a:lnSpc>
              <a:spcBef>
                <a:spcPts val="0"/>
              </a:spcBef>
              <a:spcAft>
                <a:spcPts val="0"/>
              </a:spcAft>
              <a:buClr>
                <a:schemeClr val="accent1">
                  <a:lumMod val="50000"/>
                </a:schemeClr>
              </a:buClr>
              <a:buFont typeface="Arial" panose="020B0604020202020204" pitchFamily="34" charset="0"/>
              <a:buChar char="•"/>
              <a:defRPr>
                <a:solidFill>
                  <a:schemeClr val="accent1">
                    <a:lumMod val="50000"/>
                  </a:schemeClr>
                </a:solidFill>
              </a:defRPr>
            </a:lvl2pPr>
            <a:lvl3pPr marL="1143000" indent="-228600">
              <a:lnSpc>
                <a:spcPct val="150000"/>
              </a:lnSpc>
              <a:spcBef>
                <a:spcPts val="0"/>
              </a:spcBef>
              <a:spcAft>
                <a:spcPts val="0"/>
              </a:spcAft>
              <a:buClr>
                <a:schemeClr val="accent1">
                  <a:lumMod val="50000"/>
                </a:schemeClr>
              </a:buClr>
              <a:buFont typeface="Arial" panose="020B0604020202020204" pitchFamily="34" charset="0"/>
              <a:buChar char="•"/>
              <a:defRPr>
                <a:solidFill>
                  <a:schemeClr val="accent1">
                    <a:lumMod val="50000"/>
                  </a:schemeClr>
                </a:solidFill>
              </a:defRPr>
            </a:lvl3pPr>
            <a:lvl4pPr marL="1600200" indent="-228600">
              <a:lnSpc>
                <a:spcPct val="150000"/>
              </a:lnSpc>
              <a:spcBef>
                <a:spcPts val="0"/>
              </a:spcBef>
              <a:spcAft>
                <a:spcPts val="0"/>
              </a:spcAft>
              <a:buClr>
                <a:schemeClr val="accent1">
                  <a:lumMod val="50000"/>
                </a:schemeClr>
              </a:buClr>
              <a:buFont typeface="Arial" panose="020B0604020202020204" pitchFamily="34" charset="0"/>
              <a:buChar char="•"/>
              <a:defRPr>
                <a:solidFill>
                  <a:schemeClr val="accent1">
                    <a:lumMod val="50000"/>
                  </a:schemeClr>
                </a:solidFill>
              </a:defRPr>
            </a:lvl4pPr>
            <a:lvl5pPr marL="2057400" indent="-228600">
              <a:lnSpc>
                <a:spcPct val="150000"/>
              </a:lnSpc>
              <a:spcBef>
                <a:spcPts val="0"/>
              </a:spcBef>
              <a:spcAft>
                <a:spcPts val="0"/>
              </a:spcAft>
              <a:buClr>
                <a:schemeClr val="accent1">
                  <a:lumMod val="50000"/>
                </a:schemeClr>
              </a:buClr>
              <a:buFont typeface="Arial" panose="020B0604020202020204" pitchFamily="34" charset="0"/>
              <a:buChar char="•"/>
              <a:defRPr>
                <a:solidFill>
                  <a:schemeClr val="accent1">
                    <a:lumMod val="50000"/>
                  </a:schemeClr>
                </a:solidFill>
              </a:defRPr>
            </a:lvl5pPr>
          </a:lstStyle>
          <a:p>
            <a:pPr lvl="0"/>
            <a:r>
              <a:rPr lang="en-US"/>
              <a:t>Click to add content</a:t>
            </a:r>
          </a:p>
          <a:p>
            <a:pPr lvl="1"/>
            <a:r>
              <a:rPr lang="en-US"/>
              <a:t>Second level</a:t>
            </a:r>
          </a:p>
          <a:p>
            <a:pPr lvl="2"/>
            <a:r>
              <a:rPr lang="en-US"/>
              <a:t>Third level</a:t>
            </a:r>
          </a:p>
          <a:p>
            <a:pPr lvl="3"/>
            <a:r>
              <a:rPr lang="en-US"/>
              <a:t>Fourth level</a:t>
            </a:r>
          </a:p>
          <a:p>
            <a:pPr lvl="4"/>
            <a:r>
              <a:rPr lang="en-US"/>
              <a:t>Fifth level</a:t>
            </a:r>
          </a:p>
        </p:txBody>
      </p:sp>
      <p:sp>
        <p:nvSpPr>
          <p:cNvPr id="10" name="Content Placeholder 9">
            <a:extLst>
              <a:ext uri="{FF2B5EF4-FFF2-40B4-BE49-F238E27FC236}">
                <a16:creationId xmlns:a16="http://schemas.microsoft.com/office/drawing/2014/main" id="{77D6637B-A7C5-34FF-5B51-32392DAEABB2}"/>
              </a:ext>
            </a:extLst>
          </p:cNvPr>
          <p:cNvSpPr>
            <a:spLocks noGrp="1"/>
          </p:cNvSpPr>
          <p:nvPr>
            <p:ph sz="quarter" idx="10" hasCustomPrompt="1"/>
          </p:nvPr>
        </p:nvSpPr>
        <p:spPr>
          <a:xfrm>
            <a:off x="5237732" y="946205"/>
            <a:ext cx="5971020" cy="5161655"/>
          </a:xfrm>
        </p:spPr>
        <p:txBody>
          <a:bodyPr/>
          <a:lstStyle/>
          <a:p>
            <a:pPr lvl="0"/>
            <a:r>
              <a:rPr lang="en-US"/>
              <a:t>Click to add content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316405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ntroduction 2">
    <p:bg>
      <p:bgPr>
        <a:solidFill>
          <a:schemeClr val="accent1">
            <a:lumMod val="50000"/>
          </a:scheme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13E625C-F0A4-564D-CEE2-6B3595CEB038}"/>
              </a:ext>
              <a:ext uri="{C183D7F6-B498-43B3-948B-1728B52AA6E4}">
                <adec:decorative xmlns:adec="http://schemas.microsoft.com/office/drawing/2017/decorative" val="1"/>
              </a:ext>
            </a:extLst>
          </p:cNvPr>
          <p:cNvSpPr/>
          <p:nvPr userDrawn="1"/>
        </p:nvSpPr>
        <p:spPr>
          <a:xfrm>
            <a:off x="5961889" y="0"/>
            <a:ext cx="6230111" cy="6858000"/>
          </a:xfrm>
          <a:prstGeom prst="rect">
            <a:avLst/>
          </a:prstGeom>
          <a:solidFill>
            <a:schemeClr val="accent4">
              <a:lumMod val="40000"/>
              <a:lumOff val="60000"/>
            </a:schemeClr>
          </a:solidFill>
          <a:ln>
            <a:noFill/>
          </a:ln>
          <a:effectLst>
            <a:outerShdw blurRad="254000" dist="50800" dir="2700000" algn="tl" rotWithShape="0">
              <a:prstClr val="black">
                <a:alpha val="25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8">
            <a:extLst>
              <a:ext uri="{FF2B5EF4-FFF2-40B4-BE49-F238E27FC236}">
                <a16:creationId xmlns:a16="http://schemas.microsoft.com/office/drawing/2014/main" id="{5997EA3E-49E5-518D-63DB-0BD43D3ACFCD}"/>
              </a:ext>
            </a:extLst>
          </p:cNvPr>
          <p:cNvSpPr>
            <a:spLocks noGrp="1"/>
          </p:cNvSpPr>
          <p:nvPr>
            <p:ph type="title"/>
          </p:nvPr>
        </p:nvSpPr>
        <p:spPr>
          <a:xfrm>
            <a:off x="6577445" y="157637"/>
            <a:ext cx="4851694" cy="2190705"/>
          </a:xfrm>
          <a:noFill/>
          <a:effectLst/>
        </p:spPr>
        <p:txBody>
          <a:bodyPr anchor="b"/>
          <a:lstStyle>
            <a:lvl1pPr algn="l">
              <a:defRPr sz="3600" spc="0" baseline="0">
                <a:solidFill>
                  <a:schemeClr val="accent1">
                    <a:lumMod val="50000"/>
                  </a:schemeClr>
                </a:solidFill>
                <a:effectLst/>
              </a:defRPr>
            </a:lvl1pPr>
          </a:lstStyle>
          <a:p>
            <a:r>
              <a:rPr lang="en-US"/>
              <a:t>Click to edit Master title style</a:t>
            </a:r>
          </a:p>
        </p:txBody>
      </p:sp>
      <p:sp>
        <p:nvSpPr>
          <p:cNvPr id="3" name="Rectangle 2">
            <a:extLst>
              <a:ext uri="{FF2B5EF4-FFF2-40B4-BE49-F238E27FC236}">
                <a16:creationId xmlns:a16="http://schemas.microsoft.com/office/drawing/2014/main" id="{BB4D8C78-00C3-F3D7-17C3-F1667E463E12}"/>
              </a:ext>
              <a:ext uri="{C183D7F6-B498-43B3-948B-1728B52AA6E4}">
                <adec:decorative xmlns:adec="http://schemas.microsoft.com/office/drawing/2017/decorative" val="1"/>
              </a:ext>
            </a:extLst>
          </p:cNvPr>
          <p:cNvSpPr/>
          <p:nvPr userDrawn="1"/>
        </p:nvSpPr>
        <p:spPr>
          <a:xfrm>
            <a:off x="380999" y="422551"/>
            <a:ext cx="5124893" cy="6010146"/>
          </a:xfrm>
          <a:prstGeom prst="rect">
            <a:avLst/>
          </a:prstGeom>
          <a:solidFill>
            <a:schemeClr val="accent4">
              <a:lumMod val="40000"/>
              <a:lumOff val="60000"/>
            </a:schemeClr>
          </a:solidFill>
          <a:ln>
            <a:noFill/>
          </a:ln>
          <a:effectLst>
            <a:outerShdw blurRad="254000" dist="50800" dir="2700000" algn="tl" rotWithShape="0">
              <a:prstClr val="black">
                <a:alpha val="25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rPr>
              <a:t>c</a:t>
            </a:r>
          </a:p>
        </p:txBody>
      </p:sp>
      <p:pic>
        <p:nvPicPr>
          <p:cNvPr id="4" name="Graphic 3">
            <a:extLst>
              <a:ext uri="{FF2B5EF4-FFF2-40B4-BE49-F238E27FC236}">
                <a16:creationId xmlns:a16="http://schemas.microsoft.com/office/drawing/2014/main" id="{F13E61FD-F54A-5F86-FCED-3BD4C8AA42E7}"/>
              </a:ext>
              <a:ext uri="{C183D7F6-B498-43B3-948B-1728B52AA6E4}">
                <adec:decorative xmlns:adec="http://schemas.microsoft.com/office/drawing/2017/decorative" val="1"/>
              </a:ext>
            </a:extLst>
          </p:cNvPr>
          <p:cNvPicPr>
            <a:picLocks noChangeAspect="1"/>
          </p:cNvPicPr>
          <p:nvPr userDrawn="1"/>
        </p:nvPicPr>
        <p:blipFill rotWithShape="1">
          <a:blip cstate="screen">
            <a:extLst>
              <a:ext uri="{28A0092B-C50C-407E-A947-70E740481C1C}">
                <a14:useLocalDpi xmlns:a14="http://schemas.microsoft.com/office/drawing/2010/main"/>
              </a:ext>
              <a:ext uri="{96DAC541-7B7A-43D3-8B79-37D633B846F1}">
                <asvg:svgBlip xmlns:asvg="http://schemas.microsoft.com/office/drawing/2016/SVG/main" r:embed="rId2"/>
              </a:ext>
            </a:extLst>
          </a:blip>
          <a:srcRect l="-1353" t="-388" r="-1" b="-254"/>
          <a:stretch/>
        </p:blipFill>
        <p:spPr>
          <a:xfrm flipH="1">
            <a:off x="659106" y="3429000"/>
            <a:ext cx="4589830" cy="2780414"/>
          </a:xfrm>
          <a:prstGeom prst="rect">
            <a:avLst/>
          </a:prstGeom>
        </p:spPr>
      </p:pic>
      <p:sp>
        <p:nvSpPr>
          <p:cNvPr id="6" name="Rectangle 5">
            <a:extLst>
              <a:ext uri="{FF2B5EF4-FFF2-40B4-BE49-F238E27FC236}">
                <a16:creationId xmlns:a16="http://schemas.microsoft.com/office/drawing/2014/main" id="{A9F0290F-2D31-F9FB-AD35-B76947AF146F}"/>
              </a:ext>
              <a:ext uri="{C183D7F6-B498-43B3-948B-1728B52AA6E4}">
                <adec:decorative xmlns:adec="http://schemas.microsoft.com/office/drawing/2017/decorative" val="1"/>
              </a:ext>
            </a:extLst>
          </p:cNvPr>
          <p:cNvSpPr/>
          <p:nvPr userDrawn="1"/>
        </p:nvSpPr>
        <p:spPr>
          <a:xfrm>
            <a:off x="1236863" y="776532"/>
            <a:ext cx="3434316" cy="5018212"/>
          </a:xfrm>
          <a:prstGeom prst="rect">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Picture Placeholder 11">
            <a:extLst>
              <a:ext uri="{FF2B5EF4-FFF2-40B4-BE49-F238E27FC236}">
                <a16:creationId xmlns:a16="http://schemas.microsoft.com/office/drawing/2014/main" id="{7347A5B6-0F99-C044-C209-F3190EEFA371}"/>
              </a:ext>
            </a:extLst>
          </p:cNvPr>
          <p:cNvSpPr>
            <a:spLocks noGrp="1"/>
          </p:cNvSpPr>
          <p:nvPr>
            <p:ph type="pic" sz="quarter" idx="11"/>
          </p:nvPr>
        </p:nvSpPr>
        <p:spPr>
          <a:xfrm>
            <a:off x="1236663" y="776288"/>
            <a:ext cx="3433762" cy="5018087"/>
          </a:xfrm>
        </p:spPr>
        <p:txBody>
          <a:bodyPr anchor="t"/>
          <a:lstStyle>
            <a:lvl1pPr marL="0" indent="0" algn="ctr">
              <a:buNone/>
              <a:defRPr/>
            </a:lvl1pPr>
          </a:lstStyle>
          <a:p>
            <a:r>
              <a:rPr lang="en-US"/>
              <a:t>Click icon to add picture</a:t>
            </a:r>
          </a:p>
        </p:txBody>
      </p:sp>
      <p:sp>
        <p:nvSpPr>
          <p:cNvPr id="5" name="Content Placeholder 9">
            <a:extLst>
              <a:ext uri="{FF2B5EF4-FFF2-40B4-BE49-F238E27FC236}">
                <a16:creationId xmlns:a16="http://schemas.microsoft.com/office/drawing/2014/main" id="{0E96890F-0832-5087-193F-70CF33DEE0AD}"/>
              </a:ext>
            </a:extLst>
          </p:cNvPr>
          <p:cNvSpPr>
            <a:spLocks noGrp="1"/>
          </p:cNvSpPr>
          <p:nvPr>
            <p:ph sz="quarter" idx="10" hasCustomPrompt="1"/>
          </p:nvPr>
        </p:nvSpPr>
        <p:spPr>
          <a:xfrm>
            <a:off x="6592615" y="2505979"/>
            <a:ext cx="4837385" cy="3926717"/>
          </a:xfrm>
          <a:effectLst/>
        </p:spPr>
        <p:txBody>
          <a:bodyPr anchor="t"/>
          <a:lstStyle>
            <a:lvl1pPr marL="0" indent="0">
              <a:lnSpc>
                <a:spcPct val="150000"/>
              </a:lnSpc>
              <a:spcBef>
                <a:spcPts val="0"/>
              </a:spcBef>
              <a:spcAft>
                <a:spcPts val="0"/>
              </a:spcAft>
              <a:buClr>
                <a:schemeClr val="accent1">
                  <a:lumMod val="50000"/>
                </a:schemeClr>
              </a:buClr>
              <a:buFont typeface="Arial" panose="020B0604020202020204" pitchFamily="34" charset="0"/>
              <a:buNone/>
              <a:defRPr>
                <a:solidFill>
                  <a:schemeClr val="accent1">
                    <a:lumMod val="50000"/>
                  </a:schemeClr>
                </a:solidFill>
              </a:defRPr>
            </a:lvl1pPr>
            <a:lvl2pPr marL="742950" indent="-285750">
              <a:lnSpc>
                <a:spcPct val="150000"/>
              </a:lnSpc>
              <a:spcAft>
                <a:spcPts val="0"/>
              </a:spcAft>
              <a:buClr>
                <a:schemeClr val="accent1">
                  <a:lumMod val="50000"/>
                </a:schemeClr>
              </a:buClr>
              <a:buFont typeface="Arial" panose="020B0604020202020204" pitchFamily="34" charset="0"/>
              <a:buChar char="•"/>
              <a:defRPr>
                <a:solidFill>
                  <a:schemeClr val="accent1">
                    <a:lumMod val="50000"/>
                  </a:schemeClr>
                </a:solidFill>
              </a:defRPr>
            </a:lvl2pPr>
            <a:lvl3pPr marL="1143000" indent="-228600">
              <a:lnSpc>
                <a:spcPct val="150000"/>
              </a:lnSpc>
              <a:spcAft>
                <a:spcPts val="0"/>
              </a:spcAft>
              <a:buClr>
                <a:schemeClr val="accent1">
                  <a:lumMod val="50000"/>
                </a:schemeClr>
              </a:buClr>
              <a:buFont typeface="Arial" panose="020B0604020202020204" pitchFamily="34" charset="0"/>
              <a:buChar char="•"/>
              <a:defRPr>
                <a:solidFill>
                  <a:schemeClr val="accent1">
                    <a:lumMod val="50000"/>
                  </a:schemeClr>
                </a:solidFill>
              </a:defRPr>
            </a:lvl3pPr>
            <a:lvl4pPr marL="1600200" indent="-228600">
              <a:lnSpc>
                <a:spcPct val="150000"/>
              </a:lnSpc>
              <a:spcAft>
                <a:spcPts val="0"/>
              </a:spcAft>
              <a:buClr>
                <a:schemeClr val="accent1">
                  <a:lumMod val="50000"/>
                </a:schemeClr>
              </a:buClr>
              <a:buFont typeface="Arial" panose="020B0604020202020204" pitchFamily="34" charset="0"/>
              <a:buChar char="•"/>
              <a:defRPr>
                <a:solidFill>
                  <a:schemeClr val="accent1">
                    <a:lumMod val="50000"/>
                  </a:schemeClr>
                </a:solidFill>
              </a:defRPr>
            </a:lvl4pPr>
            <a:lvl5pPr marL="2057400" indent="-228600">
              <a:lnSpc>
                <a:spcPct val="150000"/>
              </a:lnSpc>
              <a:spcAft>
                <a:spcPts val="0"/>
              </a:spcAft>
              <a:buClr>
                <a:schemeClr val="accent1">
                  <a:lumMod val="50000"/>
                </a:schemeClr>
              </a:buClr>
              <a:buFont typeface="Arial" panose="020B0604020202020204" pitchFamily="34" charset="0"/>
              <a:buChar char="•"/>
              <a:defRPr>
                <a:solidFill>
                  <a:schemeClr val="accent1">
                    <a:lumMod val="50000"/>
                  </a:schemeClr>
                </a:solidFill>
              </a:defRPr>
            </a:lvl5pPr>
          </a:lstStyle>
          <a:p>
            <a:pPr marL="285750" marR="0" lvl="0" indent="-285750" algn="l" defTabSz="457200" rtl="0" eaLnBrk="1" fontAlgn="auto" latinLnBrk="0" hangingPunct="1">
              <a:lnSpc>
                <a:spcPct val="150000"/>
              </a:lnSpc>
              <a:spcBef>
                <a:spcPts val="0"/>
              </a:spcBef>
              <a:spcAft>
                <a:spcPts val="0"/>
              </a:spcAft>
              <a:buClr>
                <a:schemeClr val="accent1">
                  <a:lumMod val="50000"/>
                </a:schemeClr>
              </a:buClr>
              <a:buSzTx/>
              <a:buFont typeface="Arial" panose="020B0604020202020204" pitchFamily="34" charset="0"/>
              <a:buChar char="•"/>
              <a:tabLst/>
              <a:defRPr/>
            </a:pPr>
            <a:r>
              <a:rPr lang="en-US"/>
              <a:t>Click to add content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366817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Two Content 4">
    <p:bg>
      <p:bgPr>
        <a:solidFill>
          <a:schemeClr val="accent1">
            <a:lumMod val="50000"/>
          </a:schemeClr>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36DB3CB-355C-968A-7F5F-71E0350408BA}"/>
              </a:ext>
              <a:ext uri="{C183D7F6-B498-43B3-948B-1728B52AA6E4}">
                <adec:decorative xmlns:adec="http://schemas.microsoft.com/office/drawing/2017/decorative" val="1"/>
              </a:ext>
            </a:extLst>
          </p:cNvPr>
          <p:cNvPicPr>
            <a:picLocks noChangeAspect="1"/>
          </p:cNvPicPr>
          <p:nvPr userDrawn="1"/>
        </p:nvPicPr>
        <p:blipFill rotWithShape="1">
          <a:blip r:embed="rId2" cstate="screen">
            <a:duotone>
              <a:prstClr val="black"/>
              <a:schemeClr val="accent1">
                <a:tint val="45000"/>
                <a:satMod val="400000"/>
              </a:schemeClr>
            </a:duotone>
            <a:alphaModFix amt="50000"/>
            <a:extLst>
              <a:ext uri="{28A0092B-C50C-407E-A947-70E740481C1C}">
                <a14:useLocalDpi xmlns:a14="http://schemas.microsoft.com/office/drawing/2010/main"/>
              </a:ext>
            </a:extLst>
          </a:blip>
          <a:srcRect/>
          <a:stretch/>
        </p:blipFill>
        <p:spPr>
          <a:xfrm rot="10800000">
            <a:off x="-2" y="0"/>
            <a:ext cx="12192001" cy="6858000"/>
          </a:xfrm>
          <a:prstGeom prst="rect">
            <a:avLst/>
          </a:prstGeom>
        </p:spPr>
      </p:pic>
      <p:sp>
        <p:nvSpPr>
          <p:cNvPr id="2" name="Rectangle 1">
            <a:extLst>
              <a:ext uri="{FF2B5EF4-FFF2-40B4-BE49-F238E27FC236}">
                <a16:creationId xmlns:a16="http://schemas.microsoft.com/office/drawing/2014/main" id="{281D7C89-8451-1944-C2B3-53AADAC99A01}"/>
              </a:ext>
              <a:ext uri="{C183D7F6-B498-43B3-948B-1728B52AA6E4}">
                <adec:decorative xmlns:adec="http://schemas.microsoft.com/office/drawing/2017/decorative" val="1"/>
              </a:ext>
            </a:extLst>
          </p:cNvPr>
          <p:cNvSpPr/>
          <p:nvPr userDrawn="1"/>
        </p:nvSpPr>
        <p:spPr>
          <a:xfrm>
            <a:off x="411678" y="422551"/>
            <a:ext cx="4223822" cy="6010146"/>
          </a:xfrm>
          <a:prstGeom prst="rect">
            <a:avLst/>
          </a:prstGeom>
          <a:solidFill>
            <a:schemeClr val="accent4">
              <a:lumMod val="40000"/>
              <a:lumOff val="60000"/>
            </a:schemeClr>
          </a:solidFill>
          <a:ln>
            <a:noFill/>
          </a:ln>
          <a:effectLst>
            <a:outerShdw blurRad="254000" dist="50800" dir="2700000" algn="tl" rotWithShape="0">
              <a:prstClr val="black">
                <a:alpha val="25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3" name="Rectangle 2">
            <a:extLst>
              <a:ext uri="{FF2B5EF4-FFF2-40B4-BE49-F238E27FC236}">
                <a16:creationId xmlns:a16="http://schemas.microsoft.com/office/drawing/2014/main" id="{D26B15EB-5194-C74B-F881-D3DCBE854272}"/>
              </a:ext>
              <a:ext uri="{C183D7F6-B498-43B3-948B-1728B52AA6E4}">
                <adec:decorative xmlns:adec="http://schemas.microsoft.com/office/drawing/2017/decorative" val="1"/>
              </a:ext>
            </a:extLst>
          </p:cNvPr>
          <p:cNvSpPr/>
          <p:nvPr userDrawn="1"/>
        </p:nvSpPr>
        <p:spPr>
          <a:xfrm>
            <a:off x="4635499" y="422551"/>
            <a:ext cx="7144823" cy="6010146"/>
          </a:xfrm>
          <a:prstGeom prst="rect">
            <a:avLst/>
          </a:prstGeom>
          <a:solidFill>
            <a:schemeClr val="accent1">
              <a:lumMod val="50000"/>
            </a:schemeClr>
          </a:solidFill>
          <a:ln>
            <a:noFill/>
          </a:ln>
          <a:effectLst>
            <a:outerShdw blurRad="254000" dist="50800" dir="2700000" algn="tl" rotWithShape="0">
              <a:prstClr val="black">
                <a:alpha val="25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9" name="Title 8">
            <a:extLst>
              <a:ext uri="{FF2B5EF4-FFF2-40B4-BE49-F238E27FC236}">
                <a16:creationId xmlns:a16="http://schemas.microsoft.com/office/drawing/2014/main" id="{5997EA3E-49E5-518D-63DB-0BD43D3ACFCD}"/>
              </a:ext>
            </a:extLst>
          </p:cNvPr>
          <p:cNvSpPr>
            <a:spLocks noGrp="1"/>
          </p:cNvSpPr>
          <p:nvPr>
            <p:ph type="title" hasCustomPrompt="1"/>
          </p:nvPr>
        </p:nvSpPr>
        <p:spPr>
          <a:xfrm>
            <a:off x="529935" y="924339"/>
            <a:ext cx="3990110" cy="5009322"/>
          </a:xfrm>
          <a:noFill/>
          <a:effectLst/>
        </p:spPr>
        <p:txBody>
          <a:bodyPr anchor="ctr"/>
          <a:lstStyle>
            <a:lvl1pPr algn="ctr">
              <a:defRPr sz="3600" spc="0" baseline="0">
                <a:solidFill>
                  <a:schemeClr val="accent1">
                    <a:lumMod val="50000"/>
                  </a:schemeClr>
                </a:solidFill>
                <a:effectLst/>
              </a:defRPr>
            </a:lvl1pPr>
          </a:lstStyle>
          <a:p>
            <a:r>
              <a:rPr lang="en-US"/>
              <a:t>Click to add title</a:t>
            </a:r>
          </a:p>
        </p:txBody>
      </p:sp>
      <p:sp>
        <p:nvSpPr>
          <p:cNvPr id="10" name="Content Placeholder 9">
            <a:extLst>
              <a:ext uri="{FF2B5EF4-FFF2-40B4-BE49-F238E27FC236}">
                <a16:creationId xmlns:a16="http://schemas.microsoft.com/office/drawing/2014/main" id="{77D6637B-A7C5-34FF-5B51-32392DAEABB2}"/>
              </a:ext>
            </a:extLst>
          </p:cNvPr>
          <p:cNvSpPr>
            <a:spLocks noGrp="1"/>
          </p:cNvSpPr>
          <p:nvPr>
            <p:ph sz="quarter" idx="10" hasCustomPrompt="1"/>
          </p:nvPr>
        </p:nvSpPr>
        <p:spPr>
          <a:xfrm>
            <a:off x="5153836" y="1371602"/>
            <a:ext cx="6177309" cy="1953489"/>
          </a:xfrm>
          <a:effectLst/>
        </p:spPr>
        <p:txBody>
          <a:bodyPr anchor="t"/>
          <a:lstStyle>
            <a:lvl1pPr marL="283464" indent="-283464">
              <a:lnSpc>
                <a:spcPct val="120000"/>
              </a:lnSpc>
              <a:spcBef>
                <a:spcPts val="0"/>
              </a:spcBef>
              <a:spcAft>
                <a:spcPts val="0"/>
              </a:spcAft>
              <a:buClr>
                <a:schemeClr val="tx1"/>
              </a:buClr>
              <a:buFont typeface="Arial" panose="020B0604020202020204" pitchFamily="34" charset="0"/>
              <a:buChar char="•"/>
              <a:defRPr/>
            </a:lvl1pPr>
            <a:lvl2pPr marL="742950" indent="-285750">
              <a:lnSpc>
                <a:spcPct val="120000"/>
              </a:lnSpc>
              <a:spcBef>
                <a:spcPts val="0"/>
              </a:spcBef>
              <a:spcAft>
                <a:spcPts val="0"/>
              </a:spcAft>
              <a:buClr>
                <a:schemeClr val="tx1"/>
              </a:buClr>
              <a:buFont typeface="Arial" panose="020B0604020202020204" pitchFamily="34" charset="0"/>
              <a:buChar char="•"/>
              <a:defRPr/>
            </a:lvl2pPr>
            <a:lvl3pPr marL="1143000" indent="-228600">
              <a:lnSpc>
                <a:spcPct val="120000"/>
              </a:lnSpc>
              <a:spcBef>
                <a:spcPts val="0"/>
              </a:spcBef>
              <a:spcAft>
                <a:spcPts val="0"/>
              </a:spcAft>
              <a:buClr>
                <a:schemeClr val="tx1"/>
              </a:buClr>
              <a:buFont typeface="Arial" panose="020B0604020202020204" pitchFamily="34" charset="0"/>
              <a:buChar char="•"/>
              <a:defRPr/>
            </a:lvl3pPr>
            <a:lvl4pPr marL="1600200" indent="-228600">
              <a:lnSpc>
                <a:spcPct val="120000"/>
              </a:lnSpc>
              <a:spcBef>
                <a:spcPts val="0"/>
              </a:spcBef>
              <a:spcAft>
                <a:spcPts val="0"/>
              </a:spcAft>
              <a:buClr>
                <a:schemeClr val="tx1"/>
              </a:buClr>
              <a:buFont typeface="Arial" panose="020B0604020202020204" pitchFamily="34" charset="0"/>
              <a:buChar char="•"/>
              <a:defRPr/>
            </a:lvl4pPr>
            <a:lvl5pPr marL="2057400" indent="-228600">
              <a:lnSpc>
                <a:spcPct val="120000"/>
              </a:lnSpc>
              <a:spcBef>
                <a:spcPts val="0"/>
              </a:spcBef>
              <a:spcAft>
                <a:spcPts val="0"/>
              </a:spcAft>
              <a:buClr>
                <a:schemeClr val="tx1"/>
              </a:buClr>
              <a:buFont typeface="Arial" panose="020B0604020202020204" pitchFamily="34" charset="0"/>
              <a:buChar char="•"/>
              <a:defRPr/>
            </a:lvl5pPr>
          </a:lstStyle>
          <a:p>
            <a:pPr lvl="0"/>
            <a:r>
              <a:rPr lang="en-US"/>
              <a:t>Click to add content</a:t>
            </a:r>
          </a:p>
          <a:p>
            <a:pPr lvl="1"/>
            <a:r>
              <a:rPr lang="en-US"/>
              <a:t>Second level</a:t>
            </a:r>
          </a:p>
          <a:p>
            <a:pPr lvl="2"/>
            <a:r>
              <a:rPr lang="en-US"/>
              <a:t>Third level</a:t>
            </a:r>
          </a:p>
          <a:p>
            <a:pPr lvl="3"/>
            <a:r>
              <a:rPr lang="en-US"/>
              <a:t>Fourth level</a:t>
            </a:r>
          </a:p>
          <a:p>
            <a:pPr lvl="4"/>
            <a:r>
              <a:rPr lang="en-US"/>
              <a:t>Fifth level</a:t>
            </a:r>
          </a:p>
        </p:txBody>
      </p:sp>
      <p:cxnSp>
        <p:nvCxnSpPr>
          <p:cNvPr id="5" name="Straight Connector 4">
            <a:extLst>
              <a:ext uri="{FF2B5EF4-FFF2-40B4-BE49-F238E27FC236}">
                <a16:creationId xmlns:a16="http://schemas.microsoft.com/office/drawing/2014/main" id="{A087279F-936E-0F41-B533-7990D668D7CF}"/>
              </a:ext>
              <a:ext uri="{C183D7F6-B498-43B3-948B-1728B52AA6E4}">
                <adec:decorative xmlns:adec="http://schemas.microsoft.com/office/drawing/2017/decorative" val="1"/>
              </a:ext>
            </a:extLst>
          </p:cNvPr>
          <p:cNvCxnSpPr>
            <a:cxnSpLocks/>
          </p:cNvCxnSpPr>
          <p:nvPr userDrawn="1"/>
        </p:nvCxnSpPr>
        <p:spPr>
          <a:xfrm>
            <a:off x="5153836" y="3446156"/>
            <a:ext cx="6177309" cy="0"/>
          </a:xfrm>
          <a:prstGeom prst="line">
            <a:avLst/>
          </a:prstGeom>
          <a:ln w="19050">
            <a:solidFill>
              <a:schemeClr val="accent4">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6" name="Content Placeholder 9">
            <a:extLst>
              <a:ext uri="{FF2B5EF4-FFF2-40B4-BE49-F238E27FC236}">
                <a16:creationId xmlns:a16="http://schemas.microsoft.com/office/drawing/2014/main" id="{CDD03AA1-6D53-FEB1-9B22-57C1066DA336}"/>
              </a:ext>
            </a:extLst>
          </p:cNvPr>
          <p:cNvSpPr>
            <a:spLocks noGrp="1"/>
          </p:cNvSpPr>
          <p:nvPr>
            <p:ph sz="quarter" idx="11" hasCustomPrompt="1"/>
          </p:nvPr>
        </p:nvSpPr>
        <p:spPr>
          <a:xfrm>
            <a:off x="5153836" y="3745924"/>
            <a:ext cx="6177309" cy="2238918"/>
          </a:xfrm>
          <a:effectLst/>
        </p:spPr>
        <p:txBody>
          <a:bodyPr anchor="t"/>
          <a:lstStyle>
            <a:lvl1pPr marL="283464" indent="-283464">
              <a:lnSpc>
                <a:spcPct val="120000"/>
              </a:lnSpc>
              <a:spcBef>
                <a:spcPts val="0"/>
              </a:spcBef>
              <a:spcAft>
                <a:spcPts val="0"/>
              </a:spcAft>
              <a:buClr>
                <a:schemeClr val="tx1"/>
              </a:buClr>
              <a:buFont typeface="Arial" panose="020B0604020202020204" pitchFamily="34" charset="0"/>
              <a:buChar char="•"/>
              <a:defRPr/>
            </a:lvl1pPr>
            <a:lvl2pPr marL="742950" indent="-285750">
              <a:lnSpc>
                <a:spcPct val="120000"/>
              </a:lnSpc>
              <a:spcBef>
                <a:spcPts val="0"/>
              </a:spcBef>
              <a:spcAft>
                <a:spcPts val="0"/>
              </a:spcAft>
              <a:buClr>
                <a:schemeClr val="tx1"/>
              </a:buClr>
              <a:buFont typeface="Arial" panose="020B0604020202020204" pitchFamily="34" charset="0"/>
              <a:buChar char="•"/>
              <a:defRPr/>
            </a:lvl2pPr>
            <a:lvl3pPr marL="1143000" indent="-228600">
              <a:lnSpc>
                <a:spcPct val="120000"/>
              </a:lnSpc>
              <a:spcBef>
                <a:spcPts val="0"/>
              </a:spcBef>
              <a:spcAft>
                <a:spcPts val="0"/>
              </a:spcAft>
              <a:buClr>
                <a:schemeClr val="tx1"/>
              </a:buClr>
              <a:buFont typeface="Arial" panose="020B0604020202020204" pitchFamily="34" charset="0"/>
              <a:buChar char="•"/>
              <a:defRPr/>
            </a:lvl3pPr>
            <a:lvl4pPr marL="1600200" indent="-228600">
              <a:lnSpc>
                <a:spcPct val="120000"/>
              </a:lnSpc>
              <a:spcBef>
                <a:spcPts val="0"/>
              </a:spcBef>
              <a:spcAft>
                <a:spcPts val="0"/>
              </a:spcAft>
              <a:buClr>
                <a:schemeClr val="tx1"/>
              </a:buClr>
              <a:buFont typeface="Arial" panose="020B0604020202020204" pitchFamily="34" charset="0"/>
              <a:buChar char="•"/>
              <a:defRPr/>
            </a:lvl4pPr>
            <a:lvl5pPr marL="2057400" indent="-228600">
              <a:lnSpc>
                <a:spcPct val="120000"/>
              </a:lnSpc>
              <a:spcBef>
                <a:spcPts val="0"/>
              </a:spcBef>
              <a:spcAft>
                <a:spcPts val="0"/>
              </a:spcAft>
              <a:buClr>
                <a:schemeClr val="tx1"/>
              </a:buClr>
              <a:buFont typeface="Arial" panose="020B0604020202020204" pitchFamily="34" charset="0"/>
              <a:buChar char="•"/>
              <a:defRPr/>
            </a:lvl5pPr>
          </a:lstStyle>
          <a:p>
            <a:pPr lvl="0"/>
            <a:r>
              <a:rPr lang="en-US"/>
              <a:t>Click to add content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693711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Quote 2">
    <p:bg>
      <p:bgPr>
        <a:solidFill>
          <a:schemeClr val="accent1">
            <a:lumMod val="50000"/>
          </a:schemeClr>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59176A3-24B8-086B-739F-2B3DCE8BE094}"/>
              </a:ext>
              <a:ext uri="{C183D7F6-B498-43B3-948B-1728B52AA6E4}">
                <adec:decorative xmlns:adec="http://schemas.microsoft.com/office/drawing/2017/decorative" val="1"/>
              </a:ext>
            </a:extLst>
          </p:cNvPr>
          <p:cNvPicPr>
            <a:picLocks noChangeAspect="1"/>
          </p:cNvPicPr>
          <p:nvPr userDrawn="1"/>
        </p:nvPicPr>
        <p:blipFill rotWithShape="1">
          <a:blip r:embed="rId2" cstate="screen">
            <a:duotone>
              <a:prstClr val="black"/>
              <a:schemeClr val="accent1">
                <a:tint val="45000"/>
                <a:satMod val="400000"/>
              </a:schemeClr>
            </a:duotone>
            <a:alphaModFix amt="50000"/>
            <a:extLst>
              <a:ext uri="{28A0092B-C50C-407E-A947-70E740481C1C}">
                <a14:useLocalDpi xmlns:a14="http://schemas.microsoft.com/office/drawing/2010/main"/>
              </a:ext>
            </a:extLst>
          </a:blip>
          <a:srcRect/>
          <a:stretch/>
        </p:blipFill>
        <p:spPr>
          <a:xfrm rot="5400000">
            <a:off x="2666999" y="-2654300"/>
            <a:ext cx="6858000" cy="12166601"/>
          </a:xfrm>
          <a:prstGeom prst="rect">
            <a:avLst/>
          </a:prstGeom>
        </p:spPr>
      </p:pic>
      <p:sp>
        <p:nvSpPr>
          <p:cNvPr id="4" name="Rectangle 3">
            <a:extLst>
              <a:ext uri="{FF2B5EF4-FFF2-40B4-BE49-F238E27FC236}">
                <a16:creationId xmlns:a16="http://schemas.microsoft.com/office/drawing/2014/main" id="{BA96EFAA-0851-646A-8758-C20243901E54}"/>
              </a:ext>
              <a:ext uri="{C183D7F6-B498-43B3-948B-1728B52AA6E4}">
                <adec:decorative xmlns:adec="http://schemas.microsoft.com/office/drawing/2017/decorative" val="1"/>
              </a:ext>
            </a:extLst>
          </p:cNvPr>
          <p:cNvSpPr/>
          <p:nvPr userDrawn="1"/>
        </p:nvSpPr>
        <p:spPr>
          <a:xfrm>
            <a:off x="381000" y="422551"/>
            <a:ext cx="11424920" cy="6010146"/>
          </a:xfrm>
          <a:prstGeom prst="rect">
            <a:avLst/>
          </a:prstGeom>
          <a:solidFill>
            <a:schemeClr val="accent1">
              <a:lumMod val="50000"/>
            </a:schemeClr>
          </a:solidFill>
          <a:ln>
            <a:noFill/>
          </a:ln>
          <a:effectLst>
            <a:outerShdw blurRad="254000" dist="50800" dir="2700000" algn="tl" rotWithShape="0">
              <a:prstClr val="black">
                <a:alpha val="25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9" name="Title 8">
            <a:extLst>
              <a:ext uri="{FF2B5EF4-FFF2-40B4-BE49-F238E27FC236}">
                <a16:creationId xmlns:a16="http://schemas.microsoft.com/office/drawing/2014/main" id="{5997EA3E-49E5-518D-63DB-0BD43D3ACFCD}"/>
              </a:ext>
            </a:extLst>
          </p:cNvPr>
          <p:cNvSpPr>
            <a:spLocks noGrp="1"/>
          </p:cNvSpPr>
          <p:nvPr>
            <p:ph type="title" hasCustomPrompt="1"/>
          </p:nvPr>
        </p:nvSpPr>
        <p:spPr>
          <a:xfrm>
            <a:off x="810001" y="685800"/>
            <a:ext cx="10571998" cy="2983528"/>
          </a:xfrm>
          <a:effectLst/>
        </p:spPr>
        <p:txBody>
          <a:bodyPr/>
          <a:lstStyle>
            <a:lvl1pPr algn="ctr">
              <a:defRPr sz="3600" spc="0" baseline="0">
                <a:solidFill>
                  <a:schemeClr val="accent4">
                    <a:lumMod val="60000"/>
                    <a:lumOff val="40000"/>
                  </a:schemeClr>
                </a:solidFill>
                <a:effectLst/>
              </a:defRPr>
            </a:lvl1pPr>
          </a:lstStyle>
          <a:p>
            <a:r>
              <a:rPr lang="en-US"/>
              <a:t>Click to add title</a:t>
            </a:r>
          </a:p>
        </p:txBody>
      </p:sp>
    </p:spTree>
    <p:extLst>
      <p:ext uri="{BB962C8B-B14F-4D97-AF65-F5344CB8AC3E}">
        <p14:creationId xmlns:p14="http://schemas.microsoft.com/office/powerpoint/2010/main" val="40234031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Content and Table">
    <p:bg>
      <p:bgPr>
        <a:solidFill>
          <a:schemeClr val="accent1">
            <a:lumMod val="50000"/>
          </a:schemeClr>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812B799F-04B8-4A62-EB7D-F17311231B8E}"/>
              </a:ext>
              <a:ext uri="{C183D7F6-B498-43B3-948B-1728B52AA6E4}">
                <adec:decorative xmlns:adec="http://schemas.microsoft.com/office/drawing/2017/decorative" val="1"/>
              </a:ext>
            </a:extLst>
          </p:cNvPr>
          <p:cNvSpPr/>
          <p:nvPr userDrawn="1"/>
        </p:nvSpPr>
        <p:spPr>
          <a:xfrm>
            <a:off x="7556500" y="0"/>
            <a:ext cx="4635500" cy="6858000"/>
          </a:xfrm>
          <a:prstGeom prst="rect">
            <a:avLst/>
          </a:prstGeom>
          <a:solidFill>
            <a:schemeClr val="accent4">
              <a:lumMod val="40000"/>
              <a:lumOff val="60000"/>
            </a:schemeClr>
          </a:solidFill>
          <a:ln>
            <a:noFill/>
          </a:ln>
          <a:effectLst>
            <a:outerShdw blurRad="254000" dist="50800" dir="2700000" algn="tl" rotWithShape="0">
              <a:prstClr val="black">
                <a:alpha val="25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7" name="Rectangle 6">
            <a:extLst>
              <a:ext uri="{FF2B5EF4-FFF2-40B4-BE49-F238E27FC236}">
                <a16:creationId xmlns:a16="http://schemas.microsoft.com/office/drawing/2014/main" id="{08F310BE-5861-E73D-5979-D11A971516CF}"/>
              </a:ext>
              <a:ext uri="{C183D7F6-B498-43B3-948B-1728B52AA6E4}">
                <adec:decorative xmlns:adec="http://schemas.microsoft.com/office/drawing/2017/decorative" val="1"/>
              </a:ext>
            </a:extLst>
          </p:cNvPr>
          <p:cNvSpPr/>
          <p:nvPr userDrawn="1"/>
        </p:nvSpPr>
        <p:spPr>
          <a:xfrm>
            <a:off x="500270" y="487680"/>
            <a:ext cx="6482080" cy="5902960"/>
          </a:xfrm>
          <a:prstGeom prst="rect">
            <a:avLst/>
          </a:prstGeom>
          <a:solidFill>
            <a:schemeClr val="accent1">
              <a:lumMod val="50000"/>
            </a:schemeClr>
          </a:solidFill>
          <a:ln>
            <a:noFill/>
          </a:ln>
          <a:effectLst>
            <a:outerShdw blurRad="254000" dist="50800" dir="2700000" algn="tl" rotWithShape="0">
              <a:prstClr val="black">
                <a:alpha val="25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8" name="Picture 7">
            <a:extLst>
              <a:ext uri="{FF2B5EF4-FFF2-40B4-BE49-F238E27FC236}">
                <a16:creationId xmlns:a16="http://schemas.microsoft.com/office/drawing/2014/main" id="{AA12F5E6-EC22-5E10-94FB-5E546A7B9123}"/>
              </a:ext>
              <a:ext uri="{C183D7F6-B498-43B3-948B-1728B52AA6E4}">
                <adec:decorative xmlns:adec="http://schemas.microsoft.com/office/drawing/2017/decorative" val="1"/>
              </a:ext>
            </a:extLst>
          </p:cNvPr>
          <p:cNvPicPr>
            <a:picLocks noChangeAspect="1"/>
          </p:cNvPicPr>
          <p:nvPr userDrawn="1"/>
        </p:nvPicPr>
        <p:blipFill rotWithShape="1">
          <a:blip r:embed="rId2" cstate="screen">
            <a:duotone>
              <a:prstClr val="black"/>
              <a:schemeClr val="accent1">
                <a:tint val="45000"/>
                <a:satMod val="400000"/>
              </a:schemeClr>
            </a:duotone>
            <a:alphaModFix amt="50000"/>
            <a:extLst>
              <a:ext uri="{28A0092B-C50C-407E-A947-70E740481C1C}">
                <a14:useLocalDpi xmlns:a14="http://schemas.microsoft.com/office/drawing/2010/main"/>
              </a:ext>
            </a:extLst>
          </a:blip>
          <a:srcRect/>
          <a:stretch/>
        </p:blipFill>
        <p:spPr>
          <a:xfrm rot="10800000">
            <a:off x="495630" y="477518"/>
            <a:ext cx="6482079" cy="5913121"/>
          </a:xfrm>
          <a:prstGeom prst="rect">
            <a:avLst/>
          </a:prstGeom>
        </p:spPr>
      </p:pic>
      <p:sp>
        <p:nvSpPr>
          <p:cNvPr id="9" name="Title 8">
            <a:extLst>
              <a:ext uri="{FF2B5EF4-FFF2-40B4-BE49-F238E27FC236}">
                <a16:creationId xmlns:a16="http://schemas.microsoft.com/office/drawing/2014/main" id="{5997EA3E-49E5-518D-63DB-0BD43D3ACFCD}"/>
              </a:ext>
            </a:extLst>
          </p:cNvPr>
          <p:cNvSpPr>
            <a:spLocks noGrp="1"/>
          </p:cNvSpPr>
          <p:nvPr>
            <p:ph type="title" hasCustomPrompt="1"/>
          </p:nvPr>
        </p:nvSpPr>
        <p:spPr>
          <a:xfrm>
            <a:off x="8036952" y="477518"/>
            <a:ext cx="3829465" cy="2693887"/>
          </a:xfrm>
          <a:noFill/>
          <a:effectLst/>
        </p:spPr>
        <p:txBody>
          <a:bodyPr anchor="b"/>
          <a:lstStyle>
            <a:lvl1pPr algn="l">
              <a:defRPr sz="3600" spc="0" baseline="0">
                <a:solidFill>
                  <a:schemeClr val="accent1">
                    <a:lumMod val="50000"/>
                  </a:schemeClr>
                </a:solidFill>
                <a:effectLst/>
              </a:defRPr>
            </a:lvl1pPr>
          </a:lstStyle>
          <a:p>
            <a:r>
              <a:rPr lang="en-US"/>
              <a:t>Click to add title</a:t>
            </a:r>
          </a:p>
        </p:txBody>
      </p:sp>
      <p:sp>
        <p:nvSpPr>
          <p:cNvPr id="13" name="Table Placeholder 12">
            <a:extLst>
              <a:ext uri="{FF2B5EF4-FFF2-40B4-BE49-F238E27FC236}">
                <a16:creationId xmlns:a16="http://schemas.microsoft.com/office/drawing/2014/main" id="{14BBA88A-FAA8-CE13-2A76-BF8B014AE343}"/>
              </a:ext>
            </a:extLst>
          </p:cNvPr>
          <p:cNvSpPr>
            <a:spLocks noGrp="1"/>
          </p:cNvSpPr>
          <p:nvPr>
            <p:ph type="tbl" sz="quarter" idx="11"/>
          </p:nvPr>
        </p:nvSpPr>
        <p:spPr>
          <a:xfrm>
            <a:off x="952500" y="909638"/>
            <a:ext cx="5578475" cy="5038725"/>
          </a:xfrm>
        </p:spPr>
        <p:txBody>
          <a:bodyPr anchor="t"/>
          <a:lstStyle>
            <a:lvl1pPr marL="0" indent="0" algn="ctr">
              <a:buNone/>
              <a:defRPr/>
            </a:lvl1pPr>
          </a:lstStyle>
          <a:p>
            <a:r>
              <a:rPr lang="en-US"/>
              <a:t>Click icon to add table</a:t>
            </a:r>
          </a:p>
        </p:txBody>
      </p:sp>
      <p:sp>
        <p:nvSpPr>
          <p:cNvPr id="5" name="Content Placeholder 9">
            <a:extLst>
              <a:ext uri="{FF2B5EF4-FFF2-40B4-BE49-F238E27FC236}">
                <a16:creationId xmlns:a16="http://schemas.microsoft.com/office/drawing/2014/main" id="{0E96890F-0832-5087-193F-70CF33DEE0AD}"/>
              </a:ext>
            </a:extLst>
          </p:cNvPr>
          <p:cNvSpPr>
            <a:spLocks noGrp="1"/>
          </p:cNvSpPr>
          <p:nvPr>
            <p:ph sz="quarter" idx="10" hasCustomPrompt="1"/>
          </p:nvPr>
        </p:nvSpPr>
        <p:spPr>
          <a:xfrm>
            <a:off x="8036953" y="3449781"/>
            <a:ext cx="3829465" cy="2940860"/>
          </a:xfrm>
          <a:effectLst/>
        </p:spPr>
        <p:txBody>
          <a:bodyPr anchor="t"/>
          <a:lstStyle>
            <a:lvl1pPr marL="285750" indent="-285750">
              <a:lnSpc>
                <a:spcPct val="150000"/>
              </a:lnSpc>
              <a:spcBef>
                <a:spcPts val="0"/>
              </a:spcBef>
              <a:spcAft>
                <a:spcPts val="0"/>
              </a:spcAft>
              <a:buClr>
                <a:schemeClr val="accent1">
                  <a:lumMod val="50000"/>
                </a:schemeClr>
              </a:buClr>
              <a:buFont typeface="Arial" panose="020B0604020202020204" pitchFamily="34" charset="0"/>
              <a:buChar char="•"/>
              <a:defRPr>
                <a:solidFill>
                  <a:schemeClr val="accent1">
                    <a:lumMod val="50000"/>
                  </a:schemeClr>
                </a:solidFill>
              </a:defRPr>
            </a:lvl1pPr>
            <a:lvl2pPr marL="742950" indent="-285750">
              <a:lnSpc>
                <a:spcPct val="150000"/>
              </a:lnSpc>
              <a:spcAft>
                <a:spcPts val="0"/>
              </a:spcAft>
              <a:buClr>
                <a:schemeClr val="accent1">
                  <a:lumMod val="50000"/>
                </a:schemeClr>
              </a:buClr>
              <a:buFont typeface="Arial" panose="020B0604020202020204" pitchFamily="34" charset="0"/>
              <a:buChar char="•"/>
              <a:defRPr>
                <a:solidFill>
                  <a:schemeClr val="accent1">
                    <a:lumMod val="50000"/>
                  </a:schemeClr>
                </a:solidFill>
              </a:defRPr>
            </a:lvl2pPr>
            <a:lvl3pPr marL="1143000" indent="-228600">
              <a:lnSpc>
                <a:spcPct val="150000"/>
              </a:lnSpc>
              <a:spcAft>
                <a:spcPts val="0"/>
              </a:spcAft>
              <a:buClr>
                <a:schemeClr val="accent1">
                  <a:lumMod val="50000"/>
                </a:schemeClr>
              </a:buClr>
              <a:buFont typeface="Arial" panose="020B0604020202020204" pitchFamily="34" charset="0"/>
              <a:buChar char="•"/>
              <a:defRPr>
                <a:solidFill>
                  <a:schemeClr val="accent1">
                    <a:lumMod val="50000"/>
                  </a:schemeClr>
                </a:solidFill>
              </a:defRPr>
            </a:lvl3pPr>
            <a:lvl4pPr marL="1600200" indent="-228600">
              <a:lnSpc>
                <a:spcPct val="150000"/>
              </a:lnSpc>
              <a:spcAft>
                <a:spcPts val="0"/>
              </a:spcAft>
              <a:buClr>
                <a:schemeClr val="accent1">
                  <a:lumMod val="50000"/>
                </a:schemeClr>
              </a:buClr>
              <a:buFont typeface="Arial" panose="020B0604020202020204" pitchFamily="34" charset="0"/>
              <a:buChar char="•"/>
              <a:defRPr>
                <a:solidFill>
                  <a:schemeClr val="accent1">
                    <a:lumMod val="50000"/>
                  </a:schemeClr>
                </a:solidFill>
              </a:defRPr>
            </a:lvl4pPr>
            <a:lvl5pPr marL="2057400" indent="-228600">
              <a:lnSpc>
                <a:spcPct val="150000"/>
              </a:lnSpc>
              <a:spcAft>
                <a:spcPts val="0"/>
              </a:spcAft>
              <a:buClr>
                <a:schemeClr val="accent1">
                  <a:lumMod val="50000"/>
                </a:schemeClr>
              </a:buClr>
              <a:buFont typeface="Arial" panose="020B0604020202020204" pitchFamily="34" charset="0"/>
              <a:buChar char="•"/>
              <a:defRPr>
                <a:solidFill>
                  <a:schemeClr val="accent1">
                    <a:lumMod val="50000"/>
                  </a:schemeClr>
                </a:solidFill>
              </a:defRPr>
            </a:lvl5pPr>
          </a:lstStyle>
          <a:p>
            <a:pPr lvl="0"/>
            <a:r>
              <a:rPr lang="en-US"/>
              <a:t>Click to add content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128186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Table">
    <p:bg>
      <p:bgPr>
        <a:solidFill>
          <a:schemeClr val="accent1">
            <a:lumMod val="50000"/>
          </a:schemeClr>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59176A3-24B8-086B-739F-2B3DCE8BE094}"/>
              </a:ext>
              <a:ext uri="{C183D7F6-B498-43B3-948B-1728B52AA6E4}">
                <adec:decorative xmlns:adec="http://schemas.microsoft.com/office/drawing/2017/decorative" val="1"/>
              </a:ext>
            </a:extLst>
          </p:cNvPr>
          <p:cNvPicPr>
            <a:picLocks noChangeAspect="1"/>
          </p:cNvPicPr>
          <p:nvPr userDrawn="1"/>
        </p:nvPicPr>
        <p:blipFill rotWithShape="1">
          <a:blip r:embed="rId2" cstate="screen">
            <a:duotone>
              <a:prstClr val="black"/>
              <a:schemeClr val="accent1">
                <a:tint val="45000"/>
                <a:satMod val="400000"/>
              </a:schemeClr>
            </a:duotone>
            <a:alphaModFix amt="50000"/>
            <a:extLst>
              <a:ext uri="{28A0092B-C50C-407E-A947-70E740481C1C}">
                <a14:useLocalDpi xmlns:a14="http://schemas.microsoft.com/office/drawing/2010/main"/>
              </a:ext>
            </a:extLst>
          </a:blip>
          <a:srcRect/>
          <a:stretch/>
        </p:blipFill>
        <p:spPr>
          <a:xfrm rot="5400000">
            <a:off x="2666999" y="-2654300"/>
            <a:ext cx="6858000" cy="12166601"/>
          </a:xfrm>
          <a:prstGeom prst="rect">
            <a:avLst/>
          </a:prstGeom>
        </p:spPr>
      </p:pic>
      <p:sp>
        <p:nvSpPr>
          <p:cNvPr id="4" name="Rectangle 3">
            <a:extLst>
              <a:ext uri="{FF2B5EF4-FFF2-40B4-BE49-F238E27FC236}">
                <a16:creationId xmlns:a16="http://schemas.microsoft.com/office/drawing/2014/main" id="{BA96EFAA-0851-646A-8758-C20243901E54}"/>
              </a:ext>
              <a:ext uri="{C183D7F6-B498-43B3-948B-1728B52AA6E4}">
                <adec:decorative xmlns:adec="http://schemas.microsoft.com/office/drawing/2017/decorative" val="1"/>
              </a:ext>
            </a:extLst>
          </p:cNvPr>
          <p:cNvSpPr/>
          <p:nvPr userDrawn="1"/>
        </p:nvSpPr>
        <p:spPr>
          <a:xfrm>
            <a:off x="381000" y="422551"/>
            <a:ext cx="11424920" cy="6010146"/>
          </a:xfrm>
          <a:prstGeom prst="rect">
            <a:avLst/>
          </a:prstGeom>
          <a:solidFill>
            <a:schemeClr val="accent1">
              <a:lumMod val="50000"/>
            </a:schemeClr>
          </a:solidFill>
          <a:ln>
            <a:noFill/>
          </a:ln>
          <a:effectLst>
            <a:outerShdw blurRad="254000" dist="50800" dir="2700000" algn="tl" rotWithShape="0">
              <a:prstClr val="black">
                <a:alpha val="25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9" name="Title 8">
            <a:extLst>
              <a:ext uri="{FF2B5EF4-FFF2-40B4-BE49-F238E27FC236}">
                <a16:creationId xmlns:a16="http://schemas.microsoft.com/office/drawing/2014/main" id="{5997EA3E-49E5-518D-63DB-0BD43D3ACFCD}"/>
              </a:ext>
            </a:extLst>
          </p:cNvPr>
          <p:cNvSpPr>
            <a:spLocks noGrp="1"/>
          </p:cNvSpPr>
          <p:nvPr>
            <p:ph type="title" hasCustomPrompt="1"/>
          </p:nvPr>
        </p:nvSpPr>
        <p:spPr>
          <a:xfrm>
            <a:off x="488373" y="571501"/>
            <a:ext cx="11139054" cy="1028699"/>
          </a:xfrm>
          <a:effectLst/>
        </p:spPr>
        <p:txBody>
          <a:bodyPr anchor="ctr"/>
          <a:lstStyle>
            <a:lvl1pPr algn="ctr">
              <a:defRPr sz="3600" spc="0" baseline="0">
                <a:solidFill>
                  <a:schemeClr val="tx1"/>
                </a:solidFill>
                <a:effectLst/>
              </a:defRPr>
            </a:lvl1pPr>
          </a:lstStyle>
          <a:p>
            <a:r>
              <a:rPr lang="en-US"/>
              <a:t>Click to add title</a:t>
            </a:r>
          </a:p>
        </p:txBody>
      </p:sp>
      <p:sp>
        <p:nvSpPr>
          <p:cNvPr id="11" name="Table Placeholder 10">
            <a:extLst>
              <a:ext uri="{FF2B5EF4-FFF2-40B4-BE49-F238E27FC236}">
                <a16:creationId xmlns:a16="http://schemas.microsoft.com/office/drawing/2014/main" id="{E10735F5-6B7D-348D-AC70-8BC10CB5F70A}"/>
              </a:ext>
            </a:extLst>
          </p:cNvPr>
          <p:cNvSpPr>
            <a:spLocks noGrp="1"/>
          </p:cNvSpPr>
          <p:nvPr>
            <p:ph type="tbl" sz="quarter" idx="10"/>
          </p:nvPr>
        </p:nvSpPr>
        <p:spPr>
          <a:xfrm>
            <a:off x="838200" y="1860550"/>
            <a:ext cx="10515600" cy="4198938"/>
          </a:xfrm>
        </p:spPr>
        <p:txBody>
          <a:bodyPr anchor="t"/>
          <a:lstStyle>
            <a:lvl1pPr marL="0" indent="0" algn="ctr">
              <a:buNone/>
              <a:defRPr/>
            </a:lvl1pPr>
          </a:lstStyle>
          <a:p>
            <a:r>
              <a:rPr lang="en-US"/>
              <a:t>Click icon to add table</a:t>
            </a:r>
          </a:p>
        </p:txBody>
      </p:sp>
    </p:spTree>
    <p:extLst>
      <p:ext uri="{BB962C8B-B14F-4D97-AF65-F5344CB8AC3E}">
        <p14:creationId xmlns:p14="http://schemas.microsoft.com/office/powerpoint/2010/main" val="19126347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Title 2">
    <p:bg>
      <p:bgPr>
        <a:solidFill>
          <a:schemeClr val="accent1">
            <a:lumMod val="50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2FDAFCA1-BDD9-1108-8F95-E3FC1A7935C1}"/>
              </a:ext>
              <a:ext uri="{C183D7F6-B498-43B3-948B-1728B52AA6E4}">
                <adec:decorative xmlns:adec="http://schemas.microsoft.com/office/drawing/2017/decorative" val="1"/>
              </a:ext>
            </a:extLst>
          </p:cNvPr>
          <p:cNvGrpSpPr/>
          <p:nvPr userDrawn="1"/>
        </p:nvGrpSpPr>
        <p:grpSpPr>
          <a:xfrm rot="10800000">
            <a:off x="0" y="0"/>
            <a:ext cx="11532896" cy="6858000"/>
            <a:chOff x="659106" y="0"/>
            <a:chExt cx="11532896" cy="6858000"/>
          </a:xfrm>
        </p:grpSpPr>
        <p:sp>
          <p:nvSpPr>
            <p:cNvPr id="3" name="Rectangle 2">
              <a:extLst>
                <a:ext uri="{FF2B5EF4-FFF2-40B4-BE49-F238E27FC236}">
                  <a16:creationId xmlns:a16="http://schemas.microsoft.com/office/drawing/2014/main" id="{E4BFDB24-6BE4-2FC0-F772-DC1DE926E485}"/>
                </a:ext>
              </a:extLst>
            </p:cNvPr>
            <p:cNvSpPr/>
            <p:nvPr/>
          </p:nvSpPr>
          <p:spPr>
            <a:xfrm>
              <a:off x="5995086" y="0"/>
              <a:ext cx="6196916" cy="6858000"/>
            </a:xfrm>
            <a:prstGeom prst="rect">
              <a:avLst/>
            </a:prstGeom>
            <a:solidFill>
              <a:schemeClr val="accent4">
                <a:lumMod val="40000"/>
                <a:lumOff val="60000"/>
              </a:schemeClr>
            </a:solidFill>
            <a:ln>
              <a:noFill/>
            </a:ln>
            <a:effectLst>
              <a:outerShdw blurRad="254000" dist="50800" dir="2700000" algn="tl" rotWithShape="0">
                <a:prstClr val="black">
                  <a:alpha val="25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4" name="Graphic 3">
              <a:extLst>
                <a:ext uri="{FF2B5EF4-FFF2-40B4-BE49-F238E27FC236}">
                  <a16:creationId xmlns:a16="http://schemas.microsoft.com/office/drawing/2014/main" id="{131EABEA-AB8A-5E4C-A6DD-8F32B70E90A3}"/>
                </a:ext>
              </a:extLst>
            </p:cNvPr>
            <p:cNvPicPr>
              <a:picLocks noChangeAspect="1"/>
            </p:cNvPicPr>
            <p:nvPr/>
          </p:nvPicPr>
          <p:blipFill rotWithShape="1">
            <a:blip cstate="screen">
              <a:extLst>
                <a:ext uri="{28A0092B-C50C-407E-A947-70E740481C1C}">
                  <a14:useLocalDpi xmlns:a14="http://schemas.microsoft.com/office/drawing/2010/main"/>
                </a:ext>
                <a:ext uri="{96DAC541-7B7A-43D3-8B79-37D633B846F1}">
                  <asvg:svgBlip xmlns:asvg="http://schemas.microsoft.com/office/drawing/2016/SVG/main" r:embed="rId2"/>
                </a:ext>
              </a:extLst>
            </a:blip>
            <a:srcRect l="-1353" t="-388" r="-1" b="-254"/>
            <a:stretch/>
          </p:blipFill>
          <p:spPr>
            <a:xfrm flipH="1">
              <a:off x="659106" y="1956391"/>
              <a:ext cx="4878094" cy="2780414"/>
            </a:xfrm>
            <a:prstGeom prst="rect">
              <a:avLst/>
            </a:prstGeom>
          </p:spPr>
        </p:pic>
        <p:sp>
          <p:nvSpPr>
            <p:cNvPr id="5" name="Rectangle 4">
              <a:extLst>
                <a:ext uri="{FF2B5EF4-FFF2-40B4-BE49-F238E27FC236}">
                  <a16:creationId xmlns:a16="http://schemas.microsoft.com/office/drawing/2014/main" id="{D2279AAC-0D81-D3CD-3F0F-E8CEE0F56D43}"/>
                </a:ext>
              </a:extLst>
            </p:cNvPr>
            <p:cNvSpPr/>
            <p:nvPr/>
          </p:nvSpPr>
          <p:spPr>
            <a:xfrm>
              <a:off x="1328303" y="776532"/>
              <a:ext cx="3434316" cy="5018212"/>
            </a:xfrm>
            <a:prstGeom prst="rect">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grpSp>
      <p:sp>
        <p:nvSpPr>
          <p:cNvPr id="9" name="Title 8">
            <a:extLst>
              <a:ext uri="{FF2B5EF4-FFF2-40B4-BE49-F238E27FC236}">
                <a16:creationId xmlns:a16="http://schemas.microsoft.com/office/drawing/2014/main" id="{5997EA3E-49E5-518D-63DB-0BD43D3ACFCD}"/>
              </a:ext>
            </a:extLst>
          </p:cNvPr>
          <p:cNvSpPr>
            <a:spLocks noGrp="1"/>
          </p:cNvSpPr>
          <p:nvPr>
            <p:ph type="title" hasCustomPrompt="1"/>
          </p:nvPr>
        </p:nvSpPr>
        <p:spPr>
          <a:xfrm>
            <a:off x="617542" y="132080"/>
            <a:ext cx="4928894" cy="6507711"/>
          </a:xfrm>
          <a:noFill/>
          <a:effectLst/>
        </p:spPr>
        <p:txBody>
          <a:bodyPr anchor="ctr"/>
          <a:lstStyle>
            <a:lvl1pPr algn="ctr">
              <a:defRPr sz="3600" spc="0" baseline="0">
                <a:solidFill>
                  <a:schemeClr val="accent1">
                    <a:lumMod val="50000"/>
                  </a:schemeClr>
                </a:solidFill>
                <a:effectLst/>
              </a:defRPr>
            </a:lvl1pPr>
          </a:lstStyle>
          <a:p>
            <a:r>
              <a:rPr lang="en-US"/>
              <a:t>Click to add title</a:t>
            </a:r>
          </a:p>
        </p:txBody>
      </p:sp>
      <p:sp>
        <p:nvSpPr>
          <p:cNvPr id="11" name="Picture Placeholder 10">
            <a:extLst>
              <a:ext uri="{FF2B5EF4-FFF2-40B4-BE49-F238E27FC236}">
                <a16:creationId xmlns:a16="http://schemas.microsoft.com/office/drawing/2014/main" id="{E0720B2D-C199-57FA-9453-DBFB607BA983}"/>
              </a:ext>
            </a:extLst>
          </p:cNvPr>
          <p:cNvSpPr>
            <a:spLocks noGrp="1"/>
          </p:cNvSpPr>
          <p:nvPr>
            <p:ph type="pic" sz="quarter" idx="10"/>
          </p:nvPr>
        </p:nvSpPr>
        <p:spPr>
          <a:xfrm>
            <a:off x="7429500" y="992188"/>
            <a:ext cx="3425825" cy="5018087"/>
          </a:xfrm>
        </p:spPr>
        <p:txBody>
          <a:bodyPr anchor="t"/>
          <a:lstStyle>
            <a:lvl1pPr marL="0" indent="0" algn="ctr">
              <a:buNone/>
              <a:defRPr/>
            </a:lvl1pPr>
          </a:lstStyle>
          <a:p>
            <a:r>
              <a:rPr lang="en-US"/>
              <a:t>Click icon to add picture</a:t>
            </a:r>
          </a:p>
        </p:txBody>
      </p:sp>
    </p:spTree>
    <p:extLst>
      <p:ext uri="{BB962C8B-B14F-4D97-AF65-F5344CB8AC3E}">
        <p14:creationId xmlns:p14="http://schemas.microsoft.com/office/powerpoint/2010/main" val="31598586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Two Columns">
    <p:bg>
      <p:bgPr>
        <a:solidFill>
          <a:schemeClr val="accent1">
            <a:lumMod val="50000"/>
          </a:schemeClr>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B11222B-29F6-BF2A-09DE-82F659638940}"/>
              </a:ext>
              <a:ext uri="{C183D7F6-B498-43B3-948B-1728B52AA6E4}">
                <adec:decorative xmlns:adec="http://schemas.microsoft.com/office/drawing/2017/decorative" val="1"/>
              </a:ext>
            </a:extLst>
          </p:cNvPr>
          <p:cNvPicPr>
            <a:picLocks noChangeAspect="1"/>
          </p:cNvPicPr>
          <p:nvPr userDrawn="1"/>
        </p:nvPicPr>
        <p:blipFill rotWithShape="1">
          <a:blip r:embed="rId2" cstate="screen">
            <a:duotone>
              <a:prstClr val="black"/>
              <a:schemeClr val="accent1">
                <a:tint val="45000"/>
                <a:satMod val="400000"/>
              </a:schemeClr>
            </a:duotone>
            <a:alphaModFix amt="50000"/>
            <a:extLst>
              <a:ext uri="{28A0092B-C50C-407E-A947-70E740481C1C}">
                <a14:useLocalDpi xmlns:a14="http://schemas.microsoft.com/office/drawing/2010/main"/>
              </a:ext>
            </a:extLst>
          </a:blip>
          <a:srcRect/>
          <a:stretch/>
        </p:blipFill>
        <p:spPr>
          <a:xfrm rot="5400000">
            <a:off x="2666999" y="-2654300"/>
            <a:ext cx="6858000" cy="12166601"/>
          </a:xfrm>
          <a:prstGeom prst="rect">
            <a:avLst/>
          </a:prstGeom>
        </p:spPr>
      </p:pic>
      <p:sp>
        <p:nvSpPr>
          <p:cNvPr id="3" name="Rectangle 2">
            <a:extLst>
              <a:ext uri="{FF2B5EF4-FFF2-40B4-BE49-F238E27FC236}">
                <a16:creationId xmlns:a16="http://schemas.microsoft.com/office/drawing/2014/main" id="{B035F993-EADB-1C5A-7158-41E510B706E0}"/>
              </a:ext>
              <a:ext uri="{C183D7F6-B498-43B3-948B-1728B52AA6E4}">
                <adec:decorative xmlns:adec="http://schemas.microsoft.com/office/drawing/2017/decorative" val="1"/>
              </a:ext>
            </a:extLst>
          </p:cNvPr>
          <p:cNvSpPr/>
          <p:nvPr userDrawn="1"/>
        </p:nvSpPr>
        <p:spPr>
          <a:xfrm>
            <a:off x="381000" y="422551"/>
            <a:ext cx="11424920" cy="6010146"/>
          </a:xfrm>
          <a:prstGeom prst="rect">
            <a:avLst/>
          </a:prstGeom>
          <a:solidFill>
            <a:schemeClr val="accent1">
              <a:lumMod val="50000"/>
            </a:schemeClr>
          </a:solidFill>
          <a:ln>
            <a:noFill/>
          </a:ln>
          <a:effectLst>
            <a:outerShdw blurRad="254000" dist="50800" dir="2700000" algn="tl" rotWithShape="0">
              <a:prstClr val="black">
                <a:alpha val="25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4" name="Rectangle 3">
            <a:extLst>
              <a:ext uri="{FF2B5EF4-FFF2-40B4-BE49-F238E27FC236}">
                <a16:creationId xmlns:a16="http://schemas.microsoft.com/office/drawing/2014/main" id="{AB12E34E-DBAF-BA5D-15D9-E69A05535785}"/>
              </a:ext>
              <a:ext uri="{C183D7F6-B498-43B3-948B-1728B52AA6E4}">
                <adec:decorative xmlns:adec="http://schemas.microsoft.com/office/drawing/2017/decorative" val="1"/>
              </a:ext>
            </a:extLst>
          </p:cNvPr>
          <p:cNvSpPr/>
          <p:nvPr userDrawn="1"/>
        </p:nvSpPr>
        <p:spPr>
          <a:xfrm>
            <a:off x="381000" y="1889759"/>
            <a:ext cx="11424920" cy="4542937"/>
          </a:xfrm>
          <a:prstGeom prst="rect">
            <a:avLst/>
          </a:prstGeom>
          <a:solidFill>
            <a:schemeClr val="accent4">
              <a:lumMod val="40000"/>
              <a:lumOff val="60000"/>
            </a:schemeClr>
          </a:solidFill>
          <a:ln>
            <a:noFill/>
          </a:ln>
          <a:effectLst>
            <a:outerShdw blurRad="254000" dist="50800" dir="2700000" algn="tl" rotWithShape="0">
              <a:prstClr val="black">
                <a:alpha val="25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9" name="Title 8">
            <a:extLst>
              <a:ext uri="{FF2B5EF4-FFF2-40B4-BE49-F238E27FC236}">
                <a16:creationId xmlns:a16="http://schemas.microsoft.com/office/drawing/2014/main" id="{5997EA3E-49E5-518D-63DB-0BD43D3ACFCD}"/>
              </a:ext>
            </a:extLst>
          </p:cNvPr>
          <p:cNvSpPr>
            <a:spLocks noGrp="1"/>
          </p:cNvSpPr>
          <p:nvPr>
            <p:ph type="title" hasCustomPrompt="1"/>
          </p:nvPr>
        </p:nvSpPr>
        <p:spPr>
          <a:xfrm>
            <a:off x="529935" y="571499"/>
            <a:ext cx="11118274" cy="1154114"/>
          </a:xfrm>
          <a:noFill/>
          <a:effectLst/>
        </p:spPr>
        <p:txBody>
          <a:bodyPr anchor="ctr"/>
          <a:lstStyle>
            <a:lvl1pPr algn="ctr">
              <a:defRPr sz="3600" spc="0" baseline="0">
                <a:solidFill>
                  <a:schemeClr val="tx1"/>
                </a:solidFill>
                <a:effectLst/>
              </a:defRPr>
            </a:lvl1pPr>
          </a:lstStyle>
          <a:p>
            <a:r>
              <a:rPr lang="en-US"/>
              <a:t>Click to add title</a:t>
            </a:r>
          </a:p>
        </p:txBody>
      </p:sp>
      <p:sp>
        <p:nvSpPr>
          <p:cNvPr id="5" name="Content Placeholder 9">
            <a:extLst>
              <a:ext uri="{FF2B5EF4-FFF2-40B4-BE49-F238E27FC236}">
                <a16:creationId xmlns:a16="http://schemas.microsoft.com/office/drawing/2014/main" id="{0BF6A552-CE6A-3977-8507-74A1C4C4B5A0}"/>
              </a:ext>
            </a:extLst>
          </p:cNvPr>
          <p:cNvSpPr>
            <a:spLocks noGrp="1"/>
          </p:cNvSpPr>
          <p:nvPr>
            <p:ph sz="quarter" idx="17" hasCustomPrompt="1"/>
          </p:nvPr>
        </p:nvSpPr>
        <p:spPr>
          <a:xfrm>
            <a:off x="841667" y="2461056"/>
            <a:ext cx="3626424" cy="3721535"/>
          </a:xfrm>
          <a:effectLst/>
        </p:spPr>
        <p:txBody>
          <a:bodyPr anchor="t">
            <a:normAutofit/>
          </a:bodyPr>
          <a:lstStyle>
            <a:lvl1pPr marL="285750" indent="-285750">
              <a:lnSpc>
                <a:spcPct val="120000"/>
              </a:lnSpc>
              <a:spcBef>
                <a:spcPts val="600"/>
              </a:spcBef>
              <a:spcAft>
                <a:spcPts val="1200"/>
              </a:spcAft>
              <a:buClr>
                <a:schemeClr val="accent1">
                  <a:lumMod val="50000"/>
                </a:schemeClr>
              </a:buClr>
              <a:buFont typeface="Arial" panose="020B0604020202020204" pitchFamily="34" charset="0"/>
              <a:buChar char="•"/>
              <a:defRPr sz="1800">
                <a:solidFill>
                  <a:schemeClr val="accent1">
                    <a:lumMod val="50000"/>
                  </a:schemeClr>
                </a:solidFill>
              </a:defRPr>
            </a:lvl1pPr>
            <a:lvl2pPr marL="742950" indent="-285750">
              <a:lnSpc>
                <a:spcPct val="120000"/>
              </a:lnSpc>
              <a:spcAft>
                <a:spcPts val="1200"/>
              </a:spcAft>
              <a:buClr>
                <a:schemeClr val="accent1">
                  <a:lumMod val="50000"/>
                </a:schemeClr>
              </a:buClr>
              <a:buFont typeface="Arial" panose="020B0604020202020204" pitchFamily="34" charset="0"/>
              <a:buChar char="•"/>
              <a:defRPr sz="1600">
                <a:solidFill>
                  <a:schemeClr val="accent1">
                    <a:lumMod val="50000"/>
                  </a:schemeClr>
                </a:solidFill>
              </a:defRPr>
            </a:lvl2pPr>
            <a:lvl3pPr marL="1143000" indent="-228600">
              <a:lnSpc>
                <a:spcPct val="120000"/>
              </a:lnSpc>
              <a:spcAft>
                <a:spcPts val="1200"/>
              </a:spcAft>
              <a:buClr>
                <a:schemeClr val="accent1">
                  <a:lumMod val="50000"/>
                </a:schemeClr>
              </a:buClr>
              <a:buFont typeface="Arial" panose="020B0604020202020204" pitchFamily="34" charset="0"/>
              <a:buChar char="•"/>
              <a:defRPr sz="1400">
                <a:solidFill>
                  <a:schemeClr val="accent1">
                    <a:lumMod val="50000"/>
                  </a:schemeClr>
                </a:solidFill>
              </a:defRPr>
            </a:lvl3pPr>
            <a:lvl4pPr marL="1600200" indent="-228600">
              <a:lnSpc>
                <a:spcPct val="120000"/>
              </a:lnSpc>
              <a:spcAft>
                <a:spcPts val="1200"/>
              </a:spcAft>
              <a:buClr>
                <a:schemeClr val="accent1">
                  <a:lumMod val="50000"/>
                </a:schemeClr>
              </a:buClr>
              <a:buFont typeface="Arial" panose="020B0604020202020204" pitchFamily="34" charset="0"/>
              <a:buChar char="•"/>
              <a:defRPr sz="1200">
                <a:solidFill>
                  <a:schemeClr val="accent1">
                    <a:lumMod val="50000"/>
                  </a:schemeClr>
                </a:solidFill>
              </a:defRPr>
            </a:lvl4pPr>
            <a:lvl5pPr marL="2057400" indent="-228600">
              <a:lnSpc>
                <a:spcPct val="120000"/>
              </a:lnSpc>
              <a:spcAft>
                <a:spcPts val="1200"/>
              </a:spcAft>
              <a:buClr>
                <a:schemeClr val="accent1">
                  <a:lumMod val="50000"/>
                </a:schemeClr>
              </a:buClr>
              <a:buFont typeface="Arial" panose="020B0604020202020204" pitchFamily="34" charset="0"/>
              <a:buChar char="•"/>
              <a:defRPr sz="1200">
                <a:solidFill>
                  <a:schemeClr val="accent1">
                    <a:lumMod val="50000"/>
                  </a:schemeClr>
                </a:solidFill>
              </a:defRPr>
            </a:lvl5pPr>
          </a:lstStyle>
          <a:p>
            <a:pPr lvl="0"/>
            <a:r>
              <a:rPr lang="en-US"/>
              <a:t>Click to add content</a:t>
            </a:r>
          </a:p>
          <a:p>
            <a:pPr lvl="1"/>
            <a:r>
              <a:rPr lang="en-US"/>
              <a:t>Second level</a:t>
            </a:r>
          </a:p>
          <a:p>
            <a:pPr lvl="2"/>
            <a:r>
              <a:rPr lang="en-US"/>
              <a:t>Third level</a:t>
            </a:r>
          </a:p>
          <a:p>
            <a:pPr lvl="3"/>
            <a:r>
              <a:rPr lang="en-US"/>
              <a:t>Fourth level</a:t>
            </a:r>
          </a:p>
          <a:p>
            <a:pPr lvl="4"/>
            <a:r>
              <a:rPr lang="en-US"/>
              <a:t>Fifth level</a:t>
            </a:r>
          </a:p>
        </p:txBody>
      </p:sp>
      <p:sp>
        <p:nvSpPr>
          <p:cNvPr id="6" name="Content Placeholder 9">
            <a:extLst>
              <a:ext uri="{FF2B5EF4-FFF2-40B4-BE49-F238E27FC236}">
                <a16:creationId xmlns:a16="http://schemas.microsoft.com/office/drawing/2014/main" id="{4C80689F-A123-F6D7-2AA8-9166317EF424}"/>
              </a:ext>
            </a:extLst>
          </p:cNvPr>
          <p:cNvSpPr>
            <a:spLocks noGrp="1"/>
          </p:cNvSpPr>
          <p:nvPr>
            <p:ph sz="quarter" idx="18" hasCustomPrompt="1"/>
          </p:nvPr>
        </p:nvSpPr>
        <p:spPr>
          <a:xfrm>
            <a:off x="5995282" y="2440275"/>
            <a:ext cx="5164553" cy="3721534"/>
          </a:xfrm>
          <a:effectLst/>
        </p:spPr>
        <p:txBody>
          <a:bodyPr anchor="t">
            <a:normAutofit/>
          </a:bodyPr>
          <a:lstStyle>
            <a:lvl1pPr marL="342900" indent="-342900">
              <a:lnSpc>
                <a:spcPct val="120000"/>
              </a:lnSpc>
              <a:spcBef>
                <a:spcPts val="600"/>
              </a:spcBef>
              <a:spcAft>
                <a:spcPts val="600"/>
              </a:spcAft>
              <a:buClr>
                <a:schemeClr val="accent1">
                  <a:lumMod val="50000"/>
                </a:schemeClr>
              </a:buClr>
              <a:buFont typeface="+mj-lt"/>
              <a:buAutoNum type="arabicPeriod"/>
              <a:defRPr sz="1800" b="1">
                <a:solidFill>
                  <a:schemeClr val="accent1">
                    <a:lumMod val="50000"/>
                  </a:schemeClr>
                </a:solidFill>
              </a:defRPr>
            </a:lvl1pPr>
            <a:lvl2pPr marL="347472" indent="0">
              <a:lnSpc>
                <a:spcPct val="120000"/>
              </a:lnSpc>
              <a:spcBef>
                <a:spcPts val="0"/>
              </a:spcBef>
              <a:spcAft>
                <a:spcPts val="600"/>
              </a:spcAft>
              <a:buClr>
                <a:schemeClr val="accent1">
                  <a:lumMod val="50000"/>
                </a:schemeClr>
              </a:buClr>
              <a:buNone/>
              <a:defRPr sz="1800">
                <a:solidFill>
                  <a:schemeClr val="accent1">
                    <a:lumMod val="50000"/>
                  </a:schemeClr>
                </a:solidFill>
              </a:defRPr>
            </a:lvl2pPr>
            <a:lvl3pPr marL="914400" indent="0">
              <a:lnSpc>
                <a:spcPct val="120000"/>
              </a:lnSpc>
              <a:spcAft>
                <a:spcPts val="600"/>
              </a:spcAft>
              <a:buClr>
                <a:schemeClr val="accent1">
                  <a:lumMod val="50000"/>
                </a:schemeClr>
              </a:buClr>
              <a:buNone/>
              <a:defRPr sz="1800">
                <a:solidFill>
                  <a:schemeClr val="accent1">
                    <a:lumMod val="50000"/>
                  </a:schemeClr>
                </a:solidFill>
              </a:defRPr>
            </a:lvl3pPr>
            <a:lvl4pPr marL="1371600" indent="0">
              <a:lnSpc>
                <a:spcPct val="120000"/>
              </a:lnSpc>
              <a:spcAft>
                <a:spcPts val="600"/>
              </a:spcAft>
              <a:buClr>
                <a:schemeClr val="accent1">
                  <a:lumMod val="50000"/>
                </a:schemeClr>
              </a:buClr>
              <a:buNone/>
              <a:defRPr sz="1800">
                <a:solidFill>
                  <a:schemeClr val="accent1">
                    <a:lumMod val="50000"/>
                  </a:schemeClr>
                </a:solidFill>
              </a:defRPr>
            </a:lvl4pPr>
            <a:lvl5pPr marL="1828800" indent="0">
              <a:lnSpc>
                <a:spcPct val="120000"/>
              </a:lnSpc>
              <a:spcAft>
                <a:spcPts val="600"/>
              </a:spcAft>
              <a:buClr>
                <a:schemeClr val="accent1">
                  <a:lumMod val="50000"/>
                </a:schemeClr>
              </a:buClr>
              <a:buNone/>
              <a:defRPr sz="1800">
                <a:solidFill>
                  <a:schemeClr val="accent1">
                    <a:lumMod val="50000"/>
                  </a:schemeClr>
                </a:solidFill>
              </a:defRPr>
            </a:lvl5pPr>
          </a:lstStyle>
          <a:p>
            <a:pPr lvl="0"/>
            <a:r>
              <a:rPr lang="en-US"/>
              <a:t>Click to add content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182021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losing ">
    <p:bg>
      <p:bgPr>
        <a:solidFill>
          <a:schemeClr val="accent1">
            <a:lumMod val="50000"/>
          </a:schemeClr>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AF4DCF8-BA15-AB79-2D14-040F5A063B79}"/>
              </a:ext>
              <a:ext uri="{C183D7F6-B498-43B3-948B-1728B52AA6E4}">
                <adec:decorative xmlns:adec="http://schemas.microsoft.com/office/drawing/2017/decorative" val="1"/>
              </a:ext>
            </a:extLst>
          </p:cNvPr>
          <p:cNvSpPr/>
          <p:nvPr userDrawn="1"/>
        </p:nvSpPr>
        <p:spPr>
          <a:xfrm>
            <a:off x="435935" y="414670"/>
            <a:ext cx="11320130" cy="6018027"/>
          </a:xfrm>
          <a:prstGeom prst="rect">
            <a:avLst/>
          </a:prstGeom>
          <a:solidFill>
            <a:schemeClr val="accent1">
              <a:lumMod val="50000"/>
            </a:schemeClr>
          </a:solidFill>
          <a:ln>
            <a:noFill/>
          </a:ln>
          <a:effectLst>
            <a:outerShdw blurRad="254000" dist="50800" dir="2700000" algn="tl" rotWithShape="0">
              <a:prstClr val="black">
                <a:alpha val="25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6" name="Picture 5">
            <a:extLst>
              <a:ext uri="{FF2B5EF4-FFF2-40B4-BE49-F238E27FC236}">
                <a16:creationId xmlns:a16="http://schemas.microsoft.com/office/drawing/2014/main" id="{5ED22DD7-291D-E347-8A4C-07E31E681333}"/>
              </a:ext>
              <a:ext uri="{C183D7F6-B498-43B3-948B-1728B52AA6E4}">
                <adec:decorative xmlns:adec="http://schemas.microsoft.com/office/drawing/2017/decorative" val="1"/>
              </a:ext>
            </a:extLst>
          </p:cNvPr>
          <p:cNvPicPr>
            <a:picLocks noChangeAspect="1"/>
          </p:cNvPicPr>
          <p:nvPr userDrawn="1"/>
        </p:nvPicPr>
        <p:blipFill rotWithShape="1">
          <a:blip r:embed="rId2" cstate="screen">
            <a:duotone>
              <a:prstClr val="black"/>
              <a:schemeClr val="accent1">
                <a:tint val="45000"/>
                <a:satMod val="400000"/>
              </a:schemeClr>
            </a:duotone>
            <a:alphaModFix amt="50000"/>
            <a:extLst>
              <a:ext uri="{28A0092B-C50C-407E-A947-70E740481C1C}">
                <a14:useLocalDpi xmlns:a14="http://schemas.microsoft.com/office/drawing/2010/main"/>
              </a:ext>
            </a:extLst>
          </a:blip>
          <a:srcRect/>
          <a:stretch/>
        </p:blipFill>
        <p:spPr>
          <a:xfrm rot="5400000">
            <a:off x="3092299" y="-2231063"/>
            <a:ext cx="6007395" cy="11320129"/>
          </a:xfrm>
          <a:prstGeom prst="rect">
            <a:avLst/>
          </a:prstGeom>
        </p:spPr>
      </p:pic>
      <p:sp>
        <p:nvSpPr>
          <p:cNvPr id="9" name="Title 8">
            <a:extLst>
              <a:ext uri="{FF2B5EF4-FFF2-40B4-BE49-F238E27FC236}">
                <a16:creationId xmlns:a16="http://schemas.microsoft.com/office/drawing/2014/main" id="{5997EA3E-49E5-518D-63DB-0BD43D3ACFCD}"/>
              </a:ext>
            </a:extLst>
          </p:cNvPr>
          <p:cNvSpPr>
            <a:spLocks noGrp="1"/>
          </p:cNvSpPr>
          <p:nvPr>
            <p:ph type="title" hasCustomPrompt="1"/>
          </p:nvPr>
        </p:nvSpPr>
        <p:spPr>
          <a:xfrm>
            <a:off x="770660" y="1017858"/>
            <a:ext cx="10650681" cy="2719255"/>
          </a:xfrm>
          <a:noFill/>
          <a:effectLst/>
        </p:spPr>
        <p:txBody>
          <a:bodyPr anchor="b"/>
          <a:lstStyle>
            <a:lvl1pPr algn="ctr">
              <a:defRPr sz="7200" spc="-300" baseline="0">
                <a:solidFill>
                  <a:schemeClr val="accent4">
                    <a:lumMod val="60000"/>
                    <a:lumOff val="40000"/>
                  </a:schemeClr>
                </a:solidFill>
                <a:effectLst/>
              </a:defRPr>
            </a:lvl1pPr>
          </a:lstStyle>
          <a:p>
            <a:r>
              <a:rPr lang="en-US"/>
              <a:t>Click to add title</a:t>
            </a:r>
          </a:p>
        </p:txBody>
      </p:sp>
      <p:sp>
        <p:nvSpPr>
          <p:cNvPr id="7" name="Text Placeholder 6">
            <a:extLst>
              <a:ext uri="{FF2B5EF4-FFF2-40B4-BE49-F238E27FC236}">
                <a16:creationId xmlns:a16="http://schemas.microsoft.com/office/drawing/2014/main" id="{5D0FE23B-34E3-BAAF-E01D-BE221B4A94EF}"/>
              </a:ext>
            </a:extLst>
          </p:cNvPr>
          <p:cNvSpPr>
            <a:spLocks noGrp="1"/>
          </p:cNvSpPr>
          <p:nvPr>
            <p:ph type="body" sz="quarter" idx="14" hasCustomPrompt="1"/>
          </p:nvPr>
        </p:nvSpPr>
        <p:spPr>
          <a:xfrm>
            <a:off x="770660" y="4042066"/>
            <a:ext cx="10650681" cy="2296843"/>
          </a:xfrm>
          <a:effectLst/>
        </p:spPr>
        <p:txBody>
          <a:bodyPr anchor="t"/>
          <a:lstStyle>
            <a:lvl1pPr marL="0" indent="0" algn="ctr">
              <a:lnSpc>
                <a:spcPct val="120000"/>
              </a:lnSpc>
              <a:spcBef>
                <a:spcPts val="0"/>
              </a:spcBef>
              <a:spcAft>
                <a:spcPts val="0"/>
              </a:spcAft>
              <a:buNone/>
              <a:defRPr>
                <a:solidFill>
                  <a:schemeClr val="tx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add text</a:t>
            </a:r>
          </a:p>
        </p:txBody>
      </p:sp>
    </p:spTree>
    <p:extLst>
      <p:ext uri="{BB962C8B-B14F-4D97-AF65-F5344CB8AC3E}">
        <p14:creationId xmlns:p14="http://schemas.microsoft.com/office/powerpoint/2010/main" val="32725080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5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p:spPr>
        <p:txBody>
          <a:bodyPr vert="horz" lIns="91440" tIns="45720" rIns="91440" bIns="45720" rtlCol="0" anchor="b">
            <a:noAutofit/>
          </a:bodyPr>
          <a:lstStyle/>
          <a:p>
            <a:r>
              <a:rPr lang="en-US"/>
              <a:t>Click to edit Master title style</a:t>
            </a:r>
          </a:p>
        </p:txBody>
      </p:sp>
      <p:sp>
        <p:nvSpPr>
          <p:cNvPr id="3" name="Text Placeholder 2"/>
          <p:cNvSpPr>
            <a:spLocks noGrp="1"/>
          </p:cNvSpPr>
          <p:nvPr>
            <p:ph type="body" idx="1"/>
          </p:nvPr>
        </p:nvSpPr>
        <p:spPr>
          <a:xfrm>
            <a:off x="810000" y="2184401"/>
            <a:ext cx="10563285" cy="3674397"/>
          </a:xfrm>
          <a:prstGeom prst="rect">
            <a:avLst/>
          </a:prstGeom>
          <a:effectLst/>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US"/>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86F7BD38-A805-4B2C-9BDF-D56E94387879}" type="datetime1">
              <a:rPr lang="en-US" smtClean="0"/>
              <a:t>6/11/2026</a:t>
            </a:fld>
            <a:endParaRPr lang="en-US"/>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tx1"/>
                </a:solidFill>
              </a:defRPr>
            </a:lvl1pPr>
          </a:lstStyle>
          <a:p>
            <a:fld id="{D57F1E4F-1CFF-5643-939E-217C01CDF565}"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686" r:id="rId1"/>
    <p:sldLayoutId id="2147483668" r:id="rId2"/>
    <p:sldLayoutId id="2147483669" r:id="rId3"/>
    <p:sldLayoutId id="2147483684" r:id="rId4"/>
    <p:sldLayoutId id="2147483672" r:id="rId5"/>
    <p:sldLayoutId id="2147483687" r:id="rId6"/>
    <p:sldLayoutId id="2147483671" r:id="rId7"/>
    <p:sldLayoutId id="2147483688" r:id="rId8"/>
    <p:sldLayoutId id="2147483689" r:id="rId9"/>
    <p:sldLayoutId id="2147483690" r:id="rId10"/>
    <p:sldLayoutId id="2147483691" r:id="rId11"/>
    <p:sldLayoutId id="2147483692" r:id="rId12"/>
    <p:sldLayoutId id="2147483693" r:id="rId13"/>
    <p:sldLayoutId id="2147483685" r:id="rId14"/>
  </p:sldLayoutIdLst>
  <p:hf sldNum="0" hdr="0" ftr="0" dt="0"/>
  <p:txStyles>
    <p:titleStyle>
      <a:lvl1pPr algn="l" defTabSz="457200" rtl="0" eaLnBrk="1" latinLnBrk="0" hangingPunct="1">
        <a:spcBef>
          <a:spcPct val="0"/>
        </a:spcBef>
        <a:buNone/>
        <a:defRPr sz="4000" b="1" kern="1200" baseline="0">
          <a:ln>
            <a:noFill/>
          </a:ln>
          <a:solidFill>
            <a:srgbClr val="FEFEFE"/>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tx1"/>
        </a:buClr>
        <a:buFont typeface="Arial" panose="020B0604020202020204" pitchFamily="34" charset="0"/>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tx1"/>
        </a:buClr>
        <a:buFont typeface="Arial" panose="020B0604020202020204" pitchFamily="34" charset="0"/>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tx1"/>
        </a:buClr>
        <a:buFont typeface="Arial" panose="020B0604020202020204" pitchFamily="34" charset="0"/>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tx1"/>
        </a:buClr>
        <a:buFont typeface="Arial" panose="020B0604020202020204" pitchFamily="34" charset="0"/>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tx1"/>
        </a:buClr>
        <a:buFont typeface="Arial" panose="020B0604020202020204" pitchFamily="34" charset="0"/>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slide" Target="slide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microsoft.com/office/2018/10/relationships/comments" Target="../comments/modernComment_165_D4340AD4.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slide" Target="slide8.xml"/><Relationship Id="rId5" Type="http://schemas.openxmlformats.org/officeDocument/2006/relationships/slide" Target="slide7.xml"/><Relationship Id="rId4" Type="http://schemas.openxmlformats.org/officeDocument/2006/relationships/slide" Target="slide23.xml"/></Relationships>
</file>

<file path=ppt/slides/_rels/slide7.xml.rels><?xml version="1.0" encoding="UTF-8" standalone="yes"?>
<Relationships xmlns="http://schemas.openxmlformats.org/package/2006/relationships"><Relationship Id="rId3" Type="http://schemas.openxmlformats.org/officeDocument/2006/relationships/slide" Target="slide24.xml"/><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slide" Target="slide25.xml"/><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slide" Target="slide9.xml"/></Relationships>
</file>

<file path=ppt/slides/_rels/slide9.xml.rels><?xml version="1.0" encoding="UTF-8" standalone="yes"?>
<Relationships xmlns="http://schemas.openxmlformats.org/package/2006/relationships"><Relationship Id="rId3" Type="http://schemas.openxmlformats.org/officeDocument/2006/relationships/slide" Target="slide25.xml"/><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slide" Target="slide11.xml"/><Relationship Id="rId4" Type="http://schemas.openxmlformats.org/officeDocument/2006/relationships/slide" Target="slide10.xml"/></Relationships>
</file>

<file path=ppt/slides/_rels/slide10.xml.rels><?xml version="1.0" encoding="UTF-8" standalone="yes"?>
<Relationships xmlns="http://schemas.openxmlformats.org/package/2006/relationships"><Relationship Id="rId3" Type="http://schemas.openxmlformats.org/officeDocument/2006/relationships/slide" Target="slide25.xml"/><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slide" Target="slide12.xml"/><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slide" Target="slide19.xml"/><Relationship Id="rId5" Type="http://schemas.openxmlformats.org/officeDocument/2006/relationships/slide" Target="slide13.xml"/><Relationship Id="rId4" Type="http://schemas.openxmlformats.org/officeDocument/2006/relationships/slide" Target="slide22.xml"/></Relationships>
</file>

<file path=ppt/slides/_rels/slide13.xml.rels><?xml version="1.0" encoding="UTF-8" standalone="yes"?>
<Relationships xmlns="http://schemas.openxmlformats.org/package/2006/relationships"><Relationship Id="rId3" Type="http://schemas.openxmlformats.org/officeDocument/2006/relationships/slide" Target="slide26.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slide" Target="slide12.xml"/><Relationship Id="rId5" Type="http://schemas.openxmlformats.org/officeDocument/2006/relationships/slide" Target="slide17.xml"/><Relationship Id="rId4" Type="http://schemas.openxmlformats.org/officeDocument/2006/relationships/slide" Target="slide14.xml"/></Relationships>
</file>

<file path=ppt/slides/_rels/slide14.xml.rels><?xml version="1.0" encoding="UTF-8" standalone="yes"?>
<Relationships xmlns="http://schemas.openxmlformats.org/package/2006/relationships"><Relationship Id="rId3" Type="http://schemas.openxmlformats.org/officeDocument/2006/relationships/slide" Target="slide16.xml"/><Relationship Id="rId2" Type="http://schemas.openxmlformats.org/officeDocument/2006/relationships/notesSlide" Target="../notesSlides/notesSlide14.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slide" Target="slide15.xml"/></Relationships>
</file>

<file path=ppt/slides/_rels/slide15.xml.rels><?xml version="1.0" encoding="UTF-8" standalone="yes"?>
<Relationships xmlns="http://schemas.openxmlformats.org/package/2006/relationships"><Relationship Id="rId3" Type="http://schemas.openxmlformats.org/officeDocument/2006/relationships/slide" Target="slide28.xml"/><Relationship Id="rId2" Type="http://schemas.openxmlformats.org/officeDocument/2006/relationships/notesSlide" Target="../notesSlides/notesSlide15.xml"/><Relationship Id="rId1" Type="http://schemas.openxmlformats.org/officeDocument/2006/relationships/slideLayout" Target="../slideLayouts/slideLayout3.xml"/><Relationship Id="rId4" Type="http://schemas.openxmlformats.org/officeDocument/2006/relationships/slide" Target="slide14.xml"/></Relationships>
</file>

<file path=ppt/slides/_rels/slide16.xml.rels><?xml version="1.0" encoding="UTF-8" standalone="yes"?>
<Relationships xmlns="http://schemas.openxmlformats.org/package/2006/relationships"><Relationship Id="rId3" Type="http://schemas.openxmlformats.org/officeDocument/2006/relationships/slide" Target="slide29.xml"/><Relationship Id="rId2" Type="http://schemas.openxmlformats.org/officeDocument/2006/relationships/notesSlide" Target="../notesSlides/notesSlide16.xml"/><Relationship Id="rId1" Type="http://schemas.openxmlformats.org/officeDocument/2006/relationships/slideLayout" Target="../slideLayouts/slideLayout3.xml"/><Relationship Id="rId5" Type="http://schemas.openxmlformats.org/officeDocument/2006/relationships/slide" Target="slide14.xml"/><Relationship Id="rId4" Type="http://schemas.openxmlformats.org/officeDocument/2006/relationships/slide" Target="slide2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slide" Target="slide33.xml"/><Relationship Id="rId2" Type="http://schemas.openxmlformats.org/officeDocument/2006/relationships/notesSlide" Target="../notesSlides/notesSlide18.xml"/><Relationship Id="rId1" Type="http://schemas.openxmlformats.org/officeDocument/2006/relationships/slideLayout" Target="../slideLayouts/slideLayout3.xml"/><Relationship Id="rId5" Type="http://schemas.openxmlformats.org/officeDocument/2006/relationships/slide" Target="slide12.xml"/><Relationship Id="rId4" Type="http://schemas.openxmlformats.org/officeDocument/2006/relationships/slide" Target="slide36.xml"/></Relationships>
</file>

<file path=ppt/slides/_rels/slide19.xml.rels><?xml version="1.0" encoding="UTF-8" standalone="yes"?>
<Relationships xmlns="http://schemas.openxmlformats.org/package/2006/relationships"><Relationship Id="rId3" Type="http://schemas.openxmlformats.org/officeDocument/2006/relationships/slide" Target="slide37.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slide" Target="slide12.xml"/><Relationship Id="rId5" Type="http://schemas.openxmlformats.org/officeDocument/2006/relationships/slide" Target="slide21.xml"/><Relationship Id="rId4" Type="http://schemas.openxmlformats.org/officeDocument/2006/relationships/slide" Target="slide20.xml"/></Relationships>
</file>

<file path=ppt/slides/_rels/slide20.xml.rels><?xml version="1.0" encoding="UTF-8" standalone="yes"?>
<Relationships xmlns="http://schemas.openxmlformats.org/package/2006/relationships"><Relationship Id="rId3" Type="http://schemas.openxmlformats.org/officeDocument/2006/relationships/slide" Target="slide24.xml"/><Relationship Id="rId2" Type="http://schemas.openxmlformats.org/officeDocument/2006/relationships/notesSlide" Target="../notesSlides/notesSlide20.xml"/><Relationship Id="rId1" Type="http://schemas.openxmlformats.org/officeDocument/2006/relationships/slideLayout" Target="../slideLayouts/slideLayout3.xml"/><Relationship Id="rId4" Type="http://schemas.openxmlformats.org/officeDocument/2006/relationships/slide" Target="slide19.xml"/></Relationships>
</file>

<file path=ppt/slides/_rels/slide21.xml.rels><?xml version="1.0" encoding="UTF-8" standalone="yes"?>
<Relationships xmlns="http://schemas.openxmlformats.org/package/2006/relationships"><Relationship Id="rId3" Type="http://schemas.openxmlformats.org/officeDocument/2006/relationships/slide" Target="slide36.xml"/><Relationship Id="rId2" Type="http://schemas.openxmlformats.org/officeDocument/2006/relationships/notesSlide" Target="../notesSlides/notesSlide21.xml"/><Relationship Id="rId1" Type="http://schemas.openxmlformats.org/officeDocument/2006/relationships/slideLayout" Target="../slideLayouts/slideLayout3.xml"/><Relationship Id="rId4" Type="http://schemas.openxmlformats.org/officeDocument/2006/relationships/slide" Target="slide19.xml"/></Relationships>
</file>

<file path=ppt/slides/_rels/slide22.xml.rels><?xml version="1.0" encoding="UTF-8" standalone="yes"?>
<Relationships xmlns="http://schemas.openxmlformats.org/package/2006/relationships"><Relationship Id="rId3" Type="http://schemas.openxmlformats.org/officeDocument/2006/relationships/slide" Target="slide39.xml"/><Relationship Id="rId2" Type="http://schemas.openxmlformats.org/officeDocument/2006/relationships/notesSlide" Target="../notesSlides/notesSlide22.xml"/><Relationship Id="rId1" Type="http://schemas.openxmlformats.org/officeDocument/2006/relationships/slideLayout" Target="../slideLayouts/slideLayout3.xml"/><Relationship Id="rId5" Type="http://schemas.openxmlformats.org/officeDocument/2006/relationships/slide" Target="slide12.xml"/><Relationship Id="rId4" Type="http://schemas.openxmlformats.org/officeDocument/2006/relationships/slide" Target="slide36.xml"/></Relationships>
</file>

<file path=ppt/slides/_rels/slide23.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slide" Target="slide20.xml"/><Relationship Id="rId2" Type="http://schemas.openxmlformats.org/officeDocument/2006/relationships/notesSlide" Target="../notesSlides/notesSlide24.xml"/><Relationship Id="rId1" Type="http://schemas.openxmlformats.org/officeDocument/2006/relationships/slideLayout" Target="../slideLayouts/slideLayout4.xml"/><Relationship Id="rId4" Type="http://schemas.openxmlformats.org/officeDocument/2006/relationships/slide" Target="slide7.xml"/></Relationships>
</file>

<file path=ppt/slides/_rels/slide25.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notesSlide" Target="../notesSlides/notesSlide25.xml"/><Relationship Id="rId1" Type="http://schemas.openxmlformats.org/officeDocument/2006/relationships/slideLayout" Target="../slideLayouts/slideLayout4.xml"/><Relationship Id="rId5" Type="http://schemas.openxmlformats.org/officeDocument/2006/relationships/slide" Target="slide16.xml"/><Relationship Id="rId4" Type="http://schemas.openxmlformats.org/officeDocument/2006/relationships/slide" Target="slide9.xml"/></Relationships>
</file>

<file path=ppt/slides/_rels/slide26.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slide" Target="slide15.xml"/><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slide" Target="slide16.xml"/><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hyperlink" Target="https://www.epa.gov/hw/improving-recycling-and-management-renewable-energy-wastes-universal-waste-regulations-solar" TargetMode="External"/><Relationship Id="rId2" Type="http://schemas.openxmlformats.org/officeDocument/2006/relationships/notesSlide" Target="../notesSlides/notesSlide33.xml"/><Relationship Id="rId1" Type="http://schemas.openxmlformats.org/officeDocument/2006/relationships/slideLayout" Target="../slideLayouts/slideLayout4.xml"/><Relationship Id="rId4" Type="http://schemas.openxmlformats.org/officeDocument/2006/relationships/slide" Target="slide18.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slide" Target="slide21.xml"/><Relationship Id="rId2" Type="http://schemas.openxmlformats.org/officeDocument/2006/relationships/notesSlide" Target="../notesSlides/notesSlide36.xml"/><Relationship Id="rId1" Type="http://schemas.openxmlformats.org/officeDocument/2006/relationships/slideLayout" Target="../slideLayouts/slideLayout4.xml"/><Relationship Id="rId4" Type="http://schemas.openxmlformats.org/officeDocument/2006/relationships/slide" Target="slide18.xml"/></Relationships>
</file>

<file path=ppt/slides/_rels/slide37.xml.rels><?xml version="1.0" encoding="UTF-8" standalone="yes"?>
<Relationships xmlns="http://schemas.openxmlformats.org/package/2006/relationships"><Relationship Id="rId3" Type="http://schemas.openxmlformats.org/officeDocument/2006/relationships/slide" Target="slide19.xml"/><Relationship Id="rId2" Type="http://schemas.openxmlformats.org/officeDocument/2006/relationships/notesSlide" Target="../notesSlides/notesSlide37.xm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notesSlide" Target="../notesSlides/notesSlide39.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A762A4-2E4B-23FB-9F8B-D54C0F90A08A}"/>
              </a:ext>
            </a:extLst>
          </p:cNvPr>
          <p:cNvSpPr>
            <a:spLocks noGrp="1"/>
          </p:cNvSpPr>
          <p:nvPr>
            <p:ph type="title"/>
          </p:nvPr>
        </p:nvSpPr>
        <p:spPr>
          <a:xfrm>
            <a:off x="810001" y="2457651"/>
            <a:ext cx="10571998" cy="1941777"/>
          </a:xfrm>
        </p:spPr>
        <p:txBody>
          <a:bodyPr/>
          <a:lstStyle/>
          <a:p>
            <a:br>
              <a:rPr lang="en-US" sz="4000"/>
            </a:br>
            <a:r>
              <a:rPr lang="en-US" sz="4000"/>
              <a:t>Managing Discarded Batteries: Options for Generators</a:t>
            </a:r>
            <a:br>
              <a:rPr lang="en-US" sz="3200"/>
            </a:br>
            <a:endParaRPr lang="en-US" sz="3200" noProof="0"/>
          </a:p>
        </p:txBody>
      </p:sp>
    </p:spTree>
    <p:extLst>
      <p:ext uri="{BB962C8B-B14F-4D97-AF65-F5344CB8AC3E}">
        <p14:creationId xmlns:p14="http://schemas.microsoft.com/office/powerpoint/2010/main" val="4318358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F06AC8A-162C-5E86-8A29-04B6BCDD3B87}"/>
              </a:ext>
            </a:extLst>
          </p:cNvPr>
          <p:cNvSpPr>
            <a:spLocks noGrp="1"/>
          </p:cNvSpPr>
          <p:nvPr>
            <p:ph type="title"/>
          </p:nvPr>
        </p:nvSpPr>
        <p:spPr>
          <a:xfrm>
            <a:off x="488373" y="571501"/>
            <a:ext cx="11139054" cy="1028699"/>
          </a:xfrm>
        </p:spPr>
        <p:txBody>
          <a:bodyPr anchor="ctr"/>
          <a:lstStyle/>
          <a:p>
            <a:r>
              <a:rPr lang="en-US" sz="2400">
                <a:solidFill>
                  <a:schemeClr val="accent4">
                    <a:lumMod val="60000"/>
                    <a:lumOff val="40000"/>
                  </a:schemeClr>
                </a:solidFill>
              </a:rPr>
              <a:t>Preparing for North Carolina’s 2026 Lithium-Ion Battery Landfill Ban</a:t>
            </a:r>
          </a:p>
        </p:txBody>
      </p:sp>
      <p:sp>
        <p:nvSpPr>
          <p:cNvPr id="5" name="Table Placeholder 4">
            <a:extLst>
              <a:ext uri="{FF2B5EF4-FFF2-40B4-BE49-F238E27FC236}">
                <a16:creationId xmlns:a16="http://schemas.microsoft.com/office/drawing/2014/main" id="{D19C74F0-DF32-917C-EDED-E84BDC463C07}"/>
              </a:ext>
            </a:extLst>
          </p:cNvPr>
          <p:cNvSpPr>
            <a:spLocks noGrp="1"/>
          </p:cNvSpPr>
          <p:nvPr>
            <p:ph type="tbl" sz="quarter" idx="10"/>
          </p:nvPr>
        </p:nvSpPr>
        <p:spPr/>
        <p:txBody>
          <a:bodyPr/>
          <a:lstStyle/>
          <a:p>
            <a:endParaRPr lang="en-US"/>
          </a:p>
        </p:txBody>
      </p:sp>
      <p:sp>
        <p:nvSpPr>
          <p:cNvPr id="2" name="TextBox 1">
            <a:extLst>
              <a:ext uri="{FF2B5EF4-FFF2-40B4-BE49-F238E27FC236}">
                <a16:creationId xmlns:a16="http://schemas.microsoft.com/office/drawing/2014/main" id="{5A4FFB87-5DEB-56D5-2FCE-4C4B3905CE75}"/>
              </a:ext>
            </a:extLst>
          </p:cNvPr>
          <p:cNvSpPr txBox="1"/>
          <p:nvPr/>
        </p:nvSpPr>
        <p:spPr>
          <a:xfrm>
            <a:off x="839305" y="1860826"/>
            <a:ext cx="10513391" cy="43396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sz="2000" b="1">
                <a:solidFill>
                  <a:schemeClr val="accent4">
                    <a:lumMod val="60000"/>
                    <a:lumOff val="40000"/>
                  </a:schemeClr>
                </a:solidFill>
                <a:latin typeface="+mj-lt"/>
                <a:ea typeface="+mj-ea"/>
                <a:cs typeface="+mj-cs"/>
              </a:rPr>
              <a:t>This tool helps North Carolina businesses and organizations understand how the December 1, 2026 lithium-ion battery landfill ban may apply to their operations. </a:t>
            </a:r>
          </a:p>
          <a:p>
            <a:endParaRPr lang="en-US" sz="2000" b="1">
              <a:solidFill>
                <a:schemeClr val="accent4">
                  <a:lumMod val="60000"/>
                  <a:lumOff val="40000"/>
                </a:schemeClr>
              </a:solidFill>
              <a:latin typeface="+mj-lt"/>
              <a:ea typeface="+mj-ea"/>
              <a:cs typeface="+mj-cs"/>
            </a:endParaRPr>
          </a:p>
          <a:p>
            <a:pPr marL="285750" indent="-285750">
              <a:buFont typeface="Arial"/>
              <a:buChar char="•"/>
            </a:pPr>
            <a:r>
              <a:rPr lang="en-US" sz="2000" b="1">
                <a:solidFill>
                  <a:schemeClr val="accent4">
                    <a:lumMod val="60000"/>
                    <a:lumOff val="40000"/>
                  </a:schemeClr>
                </a:solidFill>
                <a:latin typeface="+mj-lt"/>
                <a:ea typeface="+mj-ea"/>
                <a:cs typeface="+mj-cs"/>
              </a:rPr>
              <a:t>The flowchart addresses a variety of battery types and management scenarios to help identify appropriate handling, collection, transportation, and end-of-life management pathways.</a:t>
            </a:r>
          </a:p>
          <a:p>
            <a:endParaRPr lang="en-US" sz="2000" b="1">
              <a:solidFill>
                <a:schemeClr val="accent4">
                  <a:lumMod val="60000"/>
                  <a:lumOff val="40000"/>
                </a:schemeClr>
              </a:solidFill>
              <a:latin typeface="+mj-lt"/>
              <a:ea typeface="+mj-ea"/>
              <a:cs typeface="+mj-cs"/>
            </a:endParaRPr>
          </a:p>
          <a:p>
            <a:pPr marL="285750" indent="-285750">
              <a:buFont typeface="Arial"/>
              <a:buChar char="•"/>
            </a:pPr>
            <a:r>
              <a:rPr lang="en-US" sz="2000" b="1">
                <a:solidFill>
                  <a:schemeClr val="accent4">
                    <a:lumMod val="60000"/>
                    <a:lumOff val="40000"/>
                  </a:schemeClr>
                </a:solidFill>
                <a:latin typeface="+mj-lt"/>
                <a:ea typeface="+mj-ea"/>
                <a:cs typeface="+mj-cs"/>
              </a:rPr>
              <a:t>Click through the interactive PowerPoint using the “Yes” and “No” options to navigate step-by-step guidance tailored to your business activities and battery management practices.</a:t>
            </a:r>
          </a:p>
          <a:p>
            <a:pPr marL="285750" indent="-285750">
              <a:buFont typeface="Arial"/>
              <a:buChar char="•"/>
            </a:pPr>
            <a:endParaRPr lang="en-US" sz="2000" b="1">
              <a:solidFill>
                <a:schemeClr val="accent4">
                  <a:lumMod val="60000"/>
                  <a:lumOff val="40000"/>
                </a:schemeClr>
              </a:solidFill>
              <a:latin typeface="+mj-lt"/>
              <a:ea typeface="+mj-ea"/>
              <a:cs typeface="+mj-cs"/>
            </a:endParaRPr>
          </a:p>
          <a:p>
            <a:pPr algn="ctr"/>
            <a:r>
              <a:rPr lang="en-US"/>
              <a:t>Contact Staff in the Hazardous Waste Program - Main Phone Number: (919) 707-8200</a:t>
            </a:r>
          </a:p>
          <a:p>
            <a:endParaRPr lang="en-US" sz="2000" b="1">
              <a:solidFill>
                <a:schemeClr val="accent4">
                  <a:lumMod val="60000"/>
                  <a:lumOff val="40000"/>
                </a:schemeClr>
              </a:solidFill>
              <a:latin typeface="+mj-lt"/>
              <a:ea typeface="+mj-ea"/>
              <a:cs typeface="+mj-cs"/>
            </a:endParaRPr>
          </a:p>
          <a:p>
            <a:pPr algn="ctr"/>
            <a:endParaRPr lang="en-US"/>
          </a:p>
        </p:txBody>
      </p:sp>
    </p:spTree>
    <p:extLst>
      <p:ext uri="{BB962C8B-B14F-4D97-AF65-F5344CB8AC3E}">
        <p14:creationId xmlns:p14="http://schemas.microsoft.com/office/powerpoint/2010/main" val="30009709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02E8D3-F2EA-5CD2-EB9A-4C1D6B4BFE71}"/>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3D874985-F599-D00F-7C9A-B96E01F61278}"/>
              </a:ext>
            </a:extLst>
          </p:cNvPr>
          <p:cNvPicPr>
            <a:picLocks noChangeAspect="1"/>
          </p:cNvPicPr>
          <p:nvPr/>
        </p:nvPicPr>
        <p:blipFill>
          <a:blip r:embed="rId3"/>
          <a:stretch>
            <a:fillRect/>
          </a:stretch>
        </p:blipFill>
        <p:spPr>
          <a:xfrm>
            <a:off x="312995" y="0"/>
            <a:ext cx="11566009" cy="6858000"/>
          </a:xfrm>
          <a:prstGeom prst="rect">
            <a:avLst/>
          </a:prstGeom>
        </p:spPr>
      </p:pic>
    </p:spTree>
    <p:extLst>
      <p:ext uri="{BB962C8B-B14F-4D97-AF65-F5344CB8AC3E}">
        <p14:creationId xmlns:p14="http://schemas.microsoft.com/office/powerpoint/2010/main" val="22138492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B7740-ED88-9F6A-89FF-4B0DFAAC36EA}"/>
              </a:ext>
            </a:extLst>
          </p:cNvPr>
          <p:cNvSpPr>
            <a:spLocks noGrp="1"/>
          </p:cNvSpPr>
          <p:nvPr>
            <p:ph type="title"/>
          </p:nvPr>
        </p:nvSpPr>
        <p:spPr>
          <a:xfrm>
            <a:off x="944217" y="924167"/>
            <a:ext cx="4383156" cy="5009322"/>
          </a:xfrm>
        </p:spPr>
        <p:txBody>
          <a:bodyPr/>
          <a:lstStyle/>
          <a:p>
            <a:r>
              <a:rPr lang="en-US" sz="2800"/>
              <a:t>Can or will the battery still be legitimately used as-is for its intended purpose?</a:t>
            </a:r>
          </a:p>
        </p:txBody>
      </p:sp>
      <p:sp>
        <p:nvSpPr>
          <p:cNvPr id="6" name="Rectangle: Rounded Corners 5">
            <a:hlinkClick r:id="rId3" action="ppaction://hlinksldjump"/>
            <a:extLst>
              <a:ext uri="{FF2B5EF4-FFF2-40B4-BE49-F238E27FC236}">
                <a16:creationId xmlns:a16="http://schemas.microsoft.com/office/drawing/2014/main" id="{F85C1941-158A-A5EA-DC64-0DA1200C977D}"/>
              </a:ext>
            </a:extLst>
          </p:cNvPr>
          <p:cNvSpPr/>
          <p:nvPr/>
        </p:nvSpPr>
        <p:spPr>
          <a:xfrm>
            <a:off x="6711696" y="2002536"/>
            <a:ext cx="4133088" cy="795528"/>
          </a:xfrm>
          <a:prstGeom prst="roundRect">
            <a:avLst/>
          </a:prstGeom>
          <a:solidFill>
            <a:srgbClr val="05393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Yes</a:t>
            </a:r>
          </a:p>
        </p:txBody>
      </p:sp>
      <p:sp>
        <p:nvSpPr>
          <p:cNvPr id="7" name="Rectangle: Rounded Corners 6">
            <a:hlinkClick r:id="rId4" action="ppaction://hlinksldjump"/>
            <a:extLst>
              <a:ext uri="{FF2B5EF4-FFF2-40B4-BE49-F238E27FC236}">
                <a16:creationId xmlns:a16="http://schemas.microsoft.com/office/drawing/2014/main" id="{DFE38420-1853-B7C4-FE83-27012F68762C}"/>
              </a:ext>
            </a:extLst>
          </p:cNvPr>
          <p:cNvSpPr/>
          <p:nvPr/>
        </p:nvSpPr>
        <p:spPr>
          <a:xfrm>
            <a:off x="6711696" y="3738373"/>
            <a:ext cx="4133088" cy="795528"/>
          </a:xfrm>
          <a:prstGeom prst="roundRect">
            <a:avLst/>
          </a:prstGeom>
          <a:solidFill>
            <a:srgbClr val="05393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No</a:t>
            </a:r>
          </a:p>
        </p:txBody>
      </p:sp>
    </p:spTree>
    <p:extLst>
      <p:ext uri="{BB962C8B-B14F-4D97-AF65-F5344CB8AC3E}">
        <p14:creationId xmlns:p14="http://schemas.microsoft.com/office/powerpoint/2010/main" val="9099247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8CF8F5-609D-E31E-6659-2E3CE63097D7}"/>
              </a:ext>
            </a:extLst>
          </p:cNvPr>
          <p:cNvSpPr>
            <a:spLocks noGrp="1"/>
          </p:cNvSpPr>
          <p:nvPr>
            <p:ph type="title"/>
          </p:nvPr>
        </p:nvSpPr>
        <p:spPr>
          <a:xfrm>
            <a:off x="810001" y="2099390"/>
            <a:ext cx="10571998" cy="1928264"/>
          </a:xfrm>
        </p:spPr>
        <p:txBody>
          <a:bodyPr/>
          <a:lstStyle/>
          <a:p>
            <a:r>
              <a:rPr lang="en-US" sz="2000"/>
              <a:t>When the battery can or will be legitimately used as-is for its intended purpose, it is not yet a waste and neither NC Solid Waste nor NC Hazardous Waste requirements apply.</a:t>
            </a:r>
          </a:p>
        </p:txBody>
      </p:sp>
      <p:sp>
        <p:nvSpPr>
          <p:cNvPr id="3" name="Subtitle 2">
            <a:extLst>
              <a:ext uri="{FF2B5EF4-FFF2-40B4-BE49-F238E27FC236}">
                <a16:creationId xmlns:a16="http://schemas.microsoft.com/office/drawing/2014/main" id="{29F16AEF-ABBB-D2DD-A297-5819AEB9AF67}"/>
              </a:ext>
            </a:extLst>
          </p:cNvPr>
          <p:cNvSpPr>
            <a:spLocks noGrp="1"/>
          </p:cNvSpPr>
          <p:nvPr>
            <p:ph type="subTitle" idx="1"/>
          </p:nvPr>
        </p:nvSpPr>
        <p:spPr>
          <a:xfrm>
            <a:off x="809999" y="2167054"/>
            <a:ext cx="10572000" cy="896468"/>
          </a:xfrm>
        </p:spPr>
        <p:txBody>
          <a:bodyPr/>
          <a:lstStyle/>
          <a:p>
            <a:pPr lvl="0"/>
            <a:r>
              <a:rPr lang="en-US" noProof="0"/>
              <a:t>Yes</a:t>
            </a:r>
          </a:p>
        </p:txBody>
      </p:sp>
      <p:sp>
        <p:nvSpPr>
          <p:cNvPr id="6" name="&quot;Not Allowed&quot; Symbol 5">
            <a:extLst>
              <a:ext uri="{FF2B5EF4-FFF2-40B4-BE49-F238E27FC236}">
                <a16:creationId xmlns:a16="http://schemas.microsoft.com/office/drawing/2014/main" id="{325D93DB-84DD-88B7-FF1C-AC9FAE4CA3F2}"/>
              </a:ext>
            </a:extLst>
          </p:cNvPr>
          <p:cNvSpPr/>
          <p:nvPr/>
        </p:nvSpPr>
        <p:spPr>
          <a:xfrm>
            <a:off x="9515094" y="4241622"/>
            <a:ext cx="2086355" cy="2058594"/>
          </a:xfrm>
          <a:prstGeom prst="noSmoking">
            <a:avLst/>
          </a:prstGeom>
          <a:solidFill>
            <a:srgbClr val="083F3C"/>
          </a:solidFill>
          <a:ln>
            <a:solidFill>
              <a:schemeClr val="tx1"/>
            </a:solidFill>
          </a:ln>
          <a:effectLst/>
          <a:scene3d>
            <a:camera prst="orthographicFront">
              <a:rot lat="0" lon="0" rev="0"/>
            </a:camera>
            <a:lightRig rig="chilly" dir="t">
              <a:rot lat="0" lon="0" rev="18480000"/>
            </a:lightRig>
          </a:scene3d>
          <a:sp3d prstMaterial="clear">
            <a:bevelT h="63500" prst="cross"/>
          </a:sp3d>
        </p:spPr>
        <p:style>
          <a:lnRef idx="2">
            <a:schemeClr val="accent1">
              <a:shade val="15000"/>
            </a:schemeClr>
          </a:lnRef>
          <a:fillRef idx="1">
            <a:schemeClr val="accent1"/>
          </a:fillRef>
          <a:effectRef idx="0">
            <a:schemeClr val="accent1"/>
          </a:effectRef>
          <a:fontRef idx="minor">
            <a:schemeClr val="lt1"/>
          </a:fontRef>
        </p:style>
        <p:txBody>
          <a:bodyPr rtlCol="0" anchor="ctr">
            <a:scene3d>
              <a:camera prst="orthographicFront"/>
              <a:lightRig rig="soft" dir="t">
                <a:rot lat="0" lon="0" rev="15600000"/>
              </a:lightRig>
            </a:scene3d>
            <a:sp3d extrusionH="57150" prstMaterial="softEdge">
              <a:bevelT w="25400" h="38100"/>
            </a:sp3d>
          </a:bodyPr>
          <a:lstStyle/>
          <a:p>
            <a:pPr algn="ctr"/>
            <a:r>
              <a:rPr lang="en-US" b="1">
                <a:ln/>
                <a:solidFill>
                  <a:schemeClr val="bg1"/>
                </a:solidFill>
              </a:rPr>
              <a:t>End of Path</a:t>
            </a:r>
          </a:p>
        </p:txBody>
      </p:sp>
    </p:spTree>
    <p:extLst>
      <p:ext uri="{BB962C8B-B14F-4D97-AF65-F5344CB8AC3E}">
        <p14:creationId xmlns:p14="http://schemas.microsoft.com/office/powerpoint/2010/main" val="11739363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7FE2D0-0CCB-597C-D52C-B8EBAA30332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191D201-B470-972E-406C-4225E3658579}"/>
              </a:ext>
            </a:extLst>
          </p:cNvPr>
          <p:cNvSpPr>
            <a:spLocks noGrp="1"/>
          </p:cNvSpPr>
          <p:nvPr>
            <p:ph type="title"/>
          </p:nvPr>
        </p:nvSpPr>
        <p:spPr>
          <a:xfrm>
            <a:off x="944217" y="924167"/>
            <a:ext cx="4383156" cy="5009322"/>
          </a:xfrm>
        </p:spPr>
        <p:txBody>
          <a:bodyPr/>
          <a:lstStyle/>
          <a:p>
            <a:r>
              <a:rPr lang="en-US" sz="2800"/>
              <a:t>No</a:t>
            </a:r>
            <a:br>
              <a:rPr lang="en-US" sz="2800"/>
            </a:br>
            <a:r>
              <a:rPr lang="en-US" sz="2800"/>
              <a:t> </a:t>
            </a:r>
            <a:br>
              <a:rPr lang="en-US" sz="2800"/>
            </a:br>
            <a:br>
              <a:rPr lang="en-US" sz="2800"/>
            </a:br>
            <a:r>
              <a:rPr lang="en-US" sz="2000"/>
              <a:t>Is the battery from a household and meets criteria to be a household hazardous waste?</a:t>
            </a:r>
            <a:br>
              <a:rPr lang="en-US" sz="2000"/>
            </a:br>
            <a:r>
              <a:rPr lang="en-US" sz="2000">
                <a:hlinkClick r:id="rId4" action="ppaction://hlinksldjump"/>
              </a:rPr>
              <a:t>(1)</a:t>
            </a:r>
            <a:endParaRPr lang="en-US" sz="2000"/>
          </a:p>
        </p:txBody>
      </p:sp>
      <p:sp>
        <p:nvSpPr>
          <p:cNvPr id="6" name="Rectangle: Rounded Corners 5">
            <a:hlinkClick r:id="rId5" action="ppaction://hlinksldjump"/>
            <a:extLst>
              <a:ext uri="{FF2B5EF4-FFF2-40B4-BE49-F238E27FC236}">
                <a16:creationId xmlns:a16="http://schemas.microsoft.com/office/drawing/2014/main" id="{1ABAE7A3-01F0-522F-F3A5-6A66751315FB}"/>
              </a:ext>
            </a:extLst>
          </p:cNvPr>
          <p:cNvSpPr/>
          <p:nvPr/>
        </p:nvSpPr>
        <p:spPr>
          <a:xfrm>
            <a:off x="6711696" y="2002536"/>
            <a:ext cx="4133088" cy="795528"/>
          </a:xfrm>
          <a:prstGeom prst="roundRect">
            <a:avLst/>
          </a:prstGeom>
          <a:solidFill>
            <a:srgbClr val="05393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Yes</a:t>
            </a:r>
          </a:p>
        </p:txBody>
      </p:sp>
      <p:sp>
        <p:nvSpPr>
          <p:cNvPr id="7" name="Rectangle: Rounded Corners 6">
            <a:hlinkClick r:id="rId6" action="ppaction://hlinksldjump"/>
            <a:extLst>
              <a:ext uri="{FF2B5EF4-FFF2-40B4-BE49-F238E27FC236}">
                <a16:creationId xmlns:a16="http://schemas.microsoft.com/office/drawing/2014/main" id="{70ECC344-7D9B-8D2F-3A37-2C0318FD1B55}"/>
              </a:ext>
            </a:extLst>
          </p:cNvPr>
          <p:cNvSpPr/>
          <p:nvPr/>
        </p:nvSpPr>
        <p:spPr>
          <a:xfrm>
            <a:off x="6711696" y="3738373"/>
            <a:ext cx="4133088" cy="795528"/>
          </a:xfrm>
          <a:prstGeom prst="roundRect">
            <a:avLst/>
          </a:prstGeom>
          <a:solidFill>
            <a:srgbClr val="05393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No</a:t>
            </a:r>
          </a:p>
        </p:txBody>
      </p:sp>
      <p:sp>
        <p:nvSpPr>
          <p:cNvPr id="3" name="Arrow: Down 2">
            <a:extLst>
              <a:ext uri="{FF2B5EF4-FFF2-40B4-BE49-F238E27FC236}">
                <a16:creationId xmlns:a16="http://schemas.microsoft.com/office/drawing/2014/main" id="{42C47A7E-E8E6-C03E-3615-99AB6AC7E73B}"/>
              </a:ext>
            </a:extLst>
          </p:cNvPr>
          <p:cNvSpPr/>
          <p:nvPr/>
        </p:nvSpPr>
        <p:spPr>
          <a:xfrm>
            <a:off x="3026067" y="2880360"/>
            <a:ext cx="219456" cy="630936"/>
          </a:xfrm>
          <a:prstGeom prst="downArrow">
            <a:avLst/>
          </a:prstGeom>
          <a:solidFill>
            <a:srgbClr val="05393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60180436"/>
      </p:ext>
    </p:extLst>
  </p:cSld>
  <p:clrMapOvr>
    <a:masterClrMapping/>
  </p:clrMapOvr>
  <p:extLst>
    <p:ext uri="{6950BFC3-D8DA-4A85-94F7-54DA5524770B}">
      <p188:commentRel xmlns:p188="http://schemas.microsoft.com/office/powerpoint/2018/8/main" r:id="rId3"/>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737F8C-3C37-5C5B-6EB6-BB058792C03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1280A9D-3330-D7A6-1B10-E560E7C3DE37}"/>
              </a:ext>
            </a:extLst>
          </p:cNvPr>
          <p:cNvSpPr>
            <a:spLocks noGrp="1"/>
          </p:cNvSpPr>
          <p:nvPr>
            <p:ph type="title"/>
          </p:nvPr>
        </p:nvSpPr>
        <p:spPr>
          <a:xfrm>
            <a:off x="810001" y="2099390"/>
            <a:ext cx="10571998" cy="1928264"/>
          </a:xfrm>
        </p:spPr>
        <p:txBody>
          <a:bodyPr/>
          <a:lstStyle/>
          <a:p>
            <a:r>
              <a:rPr lang="en-US" sz="2000"/>
              <a:t>Battery NOT subject to hazardous waste requirements in NC. NCDEQ, Solid Waste Section/landfill/other local requirements apply to disposal and/or recycling. Certain batteries are prohibited from landfill disposal in NC.</a:t>
            </a:r>
            <a:br>
              <a:rPr lang="en-US" sz="2000"/>
            </a:br>
            <a:r>
              <a:rPr lang="en-US" sz="2000">
                <a:hlinkClick r:id="rId3" action="ppaction://hlinksldjump"/>
              </a:rPr>
              <a:t>(2) </a:t>
            </a:r>
            <a:endParaRPr lang="en-US" sz="2000"/>
          </a:p>
        </p:txBody>
      </p:sp>
      <p:sp>
        <p:nvSpPr>
          <p:cNvPr id="3" name="Subtitle 2">
            <a:extLst>
              <a:ext uri="{FF2B5EF4-FFF2-40B4-BE49-F238E27FC236}">
                <a16:creationId xmlns:a16="http://schemas.microsoft.com/office/drawing/2014/main" id="{CDD3ADEE-7896-A76F-522E-454F604911EE}"/>
              </a:ext>
            </a:extLst>
          </p:cNvPr>
          <p:cNvSpPr>
            <a:spLocks noGrp="1"/>
          </p:cNvSpPr>
          <p:nvPr>
            <p:ph type="subTitle" idx="1"/>
          </p:nvPr>
        </p:nvSpPr>
        <p:spPr>
          <a:xfrm>
            <a:off x="809999" y="2167054"/>
            <a:ext cx="10572000" cy="896468"/>
          </a:xfrm>
        </p:spPr>
        <p:txBody>
          <a:bodyPr/>
          <a:lstStyle/>
          <a:p>
            <a:pPr lvl="0"/>
            <a:r>
              <a:rPr lang="en-US" noProof="0"/>
              <a:t>Yes</a:t>
            </a:r>
          </a:p>
        </p:txBody>
      </p:sp>
      <p:sp>
        <p:nvSpPr>
          <p:cNvPr id="6" name="&quot;Not Allowed&quot; Symbol 5">
            <a:extLst>
              <a:ext uri="{FF2B5EF4-FFF2-40B4-BE49-F238E27FC236}">
                <a16:creationId xmlns:a16="http://schemas.microsoft.com/office/drawing/2014/main" id="{8A72B73C-6B6B-0443-C721-A9E81D804B2B}"/>
              </a:ext>
            </a:extLst>
          </p:cNvPr>
          <p:cNvSpPr/>
          <p:nvPr/>
        </p:nvSpPr>
        <p:spPr>
          <a:xfrm>
            <a:off x="9295644" y="4250766"/>
            <a:ext cx="2086355" cy="2058594"/>
          </a:xfrm>
          <a:prstGeom prst="noSmoking">
            <a:avLst/>
          </a:prstGeom>
          <a:solidFill>
            <a:srgbClr val="083F3C"/>
          </a:solidFill>
          <a:ln>
            <a:solidFill>
              <a:schemeClr val="tx1"/>
            </a:solidFill>
          </a:ln>
          <a:effectLst/>
          <a:scene3d>
            <a:camera prst="orthographicFront">
              <a:rot lat="0" lon="0" rev="0"/>
            </a:camera>
            <a:lightRig rig="chilly" dir="t">
              <a:rot lat="0" lon="0" rev="18480000"/>
            </a:lightRig>
          </a:scene3d>
          <a:sp3d prstMaterial="clear">
            <a:bevelT h="63500" prst="cross"/>
          </a:sp3d>
        </p:spPr>
        <p:style>
          <a:lnRef idx="2">
            <a:schemeClr val="accent1">
              <a:shade val="15000"/>
            </a:schemeClr>
          </a:lnRef>
          <a:fillRef idx="1">
            <a:schemeClr val="accent1"/>
          </a:fillRef>
          <a:effectRef idx="0">
            <a:schemeClr val="accent1"/>
          </a:effectRef>
          <a:fontRef idx="minor">
            <a:schemeClr val="lt1"/>
          </a:fontRef>
        </p:style>
        <p:txBody>
          <a:bodyPr rtlCol="0" anchor="ctr">
            <a:scene3d>
              <a:camera prst="orthographicFront"/>
              <a:lightRig rig="soft" dir="t">
                <a:rot lat="0" lon="0" rev="15600000"/>
              </a:lightRig>
            </a:scene3d>
            <a:sp3d extrusionH="57150" prstMaterial="softEdge">
              <a:bevelT w="25400" h="38100"/>
            </a:sp3d>
          </a:bodyPr>
          <a:lstStyle/>
          <a:p>
            <a:pPr algn="ctr"/>
            <a:r>
              <a:rPr lang="en-US" b="1">
                <a:ln/>
                <a:solidFill>
                  <a:schemeClr val="bg1"/>
                </a:solidFill>
              </a:rPr>
              <a:t>End of Path</a:t>
            </a:r>
          </a:p>
        </p:txBody>
      </p:sp>
    </p:spTree>
    <p:extLst>
      <p:ext uri="{BB962C8B-B14F-4D97-AF65-F5344CB8AC3E}">
        <p14:creationId xmlns:p14="http://schemas.microsoft.com/office/powerpoint/2010/main" val="37631166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A5A092-792A-6A96-D135-C1DFB33B612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C3B41C9-7346-32CB-5452-F9D2B669C307}"/>
              </a:ext>
            </a:extLst>
          </p:cNvPr>
          <p:cNvSpPr>
            <a:spLocks noGrp="1"/>
          </p:cNvSpPr>
          <p:nvPr>
            <p:ph type="title"/>
          </p:nvPr>
        </p:nvSpPr>
        <p:spPr>
          <a:xfrm>
            <a:off x="810001" y="3131186"/>
            <a:ext cx="10571998" cy="516358"/>
          </a:xfrm>
        </p:spPr>
        <p:txBody>
          <a:bodyPr/>
          <a:lstStyle/>
          <a:p>
            <a:r>
              <a:rPr lang="en-US" sz="2000"/>
              <a:t>Is the battery an intact used/spent lead acid battery that will be reclaimed?</a:t>
            </a:r>
            <a:br>
              <a:rPr lang="en-US" sz="2000"/>
            </a:br>
            <a:r>
              <a:rPr lang="en-US" sz="2000">
                <a:hlinkClick r:id="rId3" action="ppaction://hlinksldjump"/>
              </a:rPr>
              <a:t>(3)</a:t>
            </a:r>
            <a:endParaRPr lang="en-US" sz="2000"/>
          </a:p>
        </p:txBody>
      </p:sp>
      <p:sp>
        <p:nvSpPr>
          <p:cNvPr id="3" name="Subtitle 2">
            <a:extLst>
              <a:ext uri="{FF2B5EF4-FFF2-40B4-BE49-F238E27FC236}">
                <a16:creationId xmlns:a16="http://schemas.microsoft.com/office/drawing/2014/main" id="{3AF8E010-E351-C8F7-EF28-BB04FFDA4C0C}"/>
              </a:ext>
            </a:extLst>
          </p:cNvPr>
          <p:cNvSpPr>
            <a:spLocks noGrp="1"/>
          </p:cNvSpPr>
          <p:nvPr>
            <p:ph type="subTitle" idx="1"/>
          </p:nvPr>
        </p:nvSpPr>
        <p:spPr>
          <a:xfrm>
            <a:off x="809999" y="2167054"/>
            <a:ext cx="10572000" cy="896468"/>
          </a:xfrm>
        </p:spPr>
        <p:txBody>
          <a:bodyPr/>
          <a:lstStyle/>
          <a:p>
            <a:pPr lvl="0"/>
            <a:r>
              <a:rPr lang="en-US"/>
              <a:t>No</a:t>
            </a:r>
            <a:endParaRPr lang="en-US" noProof="0"/>
          </a:p>
        </p:txBody>
      </p:sp>
      <p:sp>
        <p:nvSpPr>
          <p:cNvPr id="4" name="Arrow: Right 3">
            <a:hlinkClick r:id="rId4" action="ppaction://hlinksldjump"/>
            <a:extLst>
              <a:ext uri="{FF2B5EF4-FFF2-40B4-BE49-F238E27FC236}">
                <a16:creationId xmlns:a16="http://schemas.microsoft.com/office/drawing/2014/main" id="{A2D894C1-EF50-835C-196E-B40EB471EB25}"/>
              </a:ext>
            </a:extLst>
          </p:cNvPr>
          <p:cNvSpPr/>
          <p:nvPr/>
        </p:nvSpPr>
        <p:spPr>
          <a:xfrm>
            <a:off x="8897112" y="4846042"/>
            <a:ext cx="2304288" cy="813816"/>
          </a:xfrm>
          <a:prstGeom prst="rightArrow">
            <a:avLst/>
          </a:prstGeom>
          <a:solidFill>
            <a:srgbClr val="1D6562"/>
          </a:solidFill>
          <a:effectLst>
            <a:outerShdw blurRad="50800" dist="38100" dir="5400000" algn="t"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Requires further Choices</a:t>
            </a:r>
          </a:p>
        </p:txBody>
      </p:sp>
    </p:spTree>
    <p:extLst>
      <p:ext uri="{BB962C8B-B14F-4D97-AF65-F5344CB8AC3E}">
        <p14:creationId xmlns:p14="http://schemas.microsoft.com/office/powerpoint/2010/main" val="39520984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6EB19E-6EEB-1CFC-3715-6A67361CADC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3A262D7-0E04-70FE-C642-D1046208F6CA}"/>
              </a:ext>
            </a:extLst>
          </p:cNvPr>
          <p:cNvSpPr>
            <a:spLocks noGrp="1"/>
          </p:cNvSpPr>
          <p:nvPr>
            <p:ph type="title"/>
          </p:nvPr>
        </p:nvSpPr>
        <p:spPr>
          <a:xfrm>
            <a:off x="944217" y="924167"/>
            <a:ext cx="4383156" cy="5009322"/>
          </a:xfrm>
        </p:spPr>
        <p:txBody>
          <a:bodyPr/>
          <a:lstStyle/>
          <a:p>
            <a:r>
              <a:rPr lang="en-US" sz="2800"/>
              <a:t>Is the battery an intact used/spent lead acid battery that will be reclaimed?</a:t>
            </a:r>
            <a:br>
              <a:rPr lang="en-US" sz="2800"/>
            </a:br>
            <a:r>
              <a:rPr lang="en-US" sz="2800">
                <a:hlinkClick r:id="rId3" action="ppaction://hlinksldjump"/>
              </a:rPr>
              <a:t>(3)</a:t>
            </a:r>
            <a:endParaRPr lang="en-US" sz="2800"/>
          </a:p>
        </p:txBody>
      </p:sp>
      <p:sp>
        <p:nvSpPr>
          <p:cNvPr id="6" name="Rectangle: Rounded Corners 5">
            <a:hlinkClick r:id="rId4" action="ppaction://hlinksldjump"/>
            <a:extLst>
              <a:ext uri="{FF2B5EF4-FFF2-40B4-BE49-F238E27FC236}">
                <a16:creationId xmlns:a16="http://schemas.microsoft.com/office/drawing/2014/main" id="{D2B1E95E-C455-86C1-EE2B-EFBE410E7D35}"/>
              </a:ext>
            </a:extLst>
          </p:cNvPr>
          <p:cNvSpPr/>
          <p:nvPr/>
        </p:nvSpPr>
        <p:spPr>
          <a:xfrm>
            <a:off x="6711696" y="2002536"/>
            <a:ext cx="4133088" cy="795528"/>
          </a:xfrm>
          <a:prstGeom prst="roundRect">
            <a:avLst/>
          </a:prstGeom>
          <a:solidFill>
            <a:srgbClr val="05393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Yes</a:t>
            </a:r>
          </a:p>
        </p:txBody>
      </p:sp>
      <p:sp>
        <p:nvSpPr>
          <p:cNvPr id="7" name="Rectangle: Rounded Corners 6">
            <a:hlinkClick r:id="rId5" action="ppaction://hlinksldjump"/>
            <a:extLst>
              <a:ext uri="{FF2B5EF4-FFF2-40B4-BE49-F238E27FC236}">
                <a16:creationId xmlns:a16="http://schemas.microsoft.com/office/drawing/2014/main" id="{2989CCE4-9971-6E2B-1251-DD3C87E63BE0}"/>
              </a:ext>
            </a:extLst>
          </p:cNvPr>
          <p:cNvSpPr/>
          <p:nvPr/>
        </p:nvSpPr>
        <p:spPr>
          <a:xfrm>
            <a:off x="6711696" y="3738373"/>
            <a:ext cx="4133088" cy="795528"/>
          </a:xfrm>
          <a:prstGeom prst="roundRect">
            <a:avLst/>
          </a:prstGeom>
          <a:solidFill>
            <a:srgbClr val="05393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No</a:t>
            </a:r>
          </a:p>
        </p:txBody>
      </p:sp>
    </p:spTree>
    <p:extLst>
      <p:ext uri="{BB962C8B-B14F-4D97-AF65-F5344CB8AC3E}">
        <p14:creationId xmlns:p14="http://schemas.microsoft.com/office/powerpoint/2010/main" val="38074560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EA61AA-ACF6-BABD-F3B1-4E4DE56FCA5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6E49A29-4F54-312F-B1F9-835478F130D4}"/>
              </a:ext>
            </a:extLst>
          </p:cNvPr>
          <p:cNvSpPr>
            <a:spLocks noGrp="1"/>
          </p:cNvSpPr>
          <p:nvPr>
            <p:ph type="title"/>
          </p:nvPr>
        </p:nvSpPr>
        <p:spPr>
          <a:xfrm>
            <a:off x="810001" y="3038233"/>
            <a:ext cx="10571998" cy="781534"/>
          </a:xfrm>
        </p:spPr>
        <p:txBody>
          <a:bodyPr/>
          <a:lstStyle/>
          <a:p>
            <a:r>
              <a:rPr lang="en-US" sz="2000"/>
              <a:t>Battery subject to conditions of 40 CFR 266 Subpart G </a:t>
            </a:r>
            <a:r>
              <a:rPr lang="en-US" sz="2000">
                <a:hlinkClick r:id="rId3" action="ppaction://hlinksldjump"/>
              </a:rPr>
              <a:t>(3) </a:t>
            </a:r>
            <a:r>
              <a:rPr lang="en-US" sz="2000"/>
              <a:t>or</a:t>
            </a:r>
            <a:br>
              <a:rPr lang="en-US" sz="2000"/>
            </a:br>
            <a:r>
              <a:rPr lang="en-US" sz="2000"/>
              <a:t>Go to “Options for Batteries” box.</a:t>
            </a:r>
          </a:p>
        </p:txBody>
      </p:sp>
      <p:sp>
        <p:nvSpPr>
          <p:cNvPr id="3" name="Subtitle 2">
            <a:extLst>
              <a:ext uri="{FF2B5EF4-FFF2-40B4-BE49-F238E27FC236}">
                <a16:creationId xmlns:a16="http://schemas.microsoft.com/office/drawing/2014/main" id="{7B8185C2-71C3-6CA8-1428-4E082DF9134B}"/>
              </a:ext>
            </a:extLst>
          </p:cNvPr>
          <p:cNvSpPr>
            <a:spLocks noGrp="1"/>
          </p:cNvSpPr>
          <p:nvPr>
            <p:ph type="subTitle" idx="1"/>
          </p:nvPr>
        </p:nvSpPr>
        <p:spPr>
          <a:xfrm>
            <a:off x="809999" y="2167054"/>
            <a:ext cx="10572000" cy="896468"/>
          </a:xfrm>
        </p:spPr>
        <p:txBody>
          <a:bodyPr/>
          <a:lstStyle/>
          <a:p>
            <a:pPr lvl="0"/>
            <a:r>
              <a:rPr lang="en-US" noProof="0"/>
              <a:t>Yes</a:t>
            </a:r>
          </a:p>
        </p:txBody>
      </p:sp>
      <p:sp>
        <p:nvSpPr>
          <p:cNvPr id="6" name="&quot;Not Allowed&quot; Symbol 5">
            <a:extLst>
              <a:ext uri="{FF2B5EF4-FFF2-40B4-BE49-F238E27FC236}">
                <a16:creationId xmlns:a16="http://schemas.microsoft.com/office/drawing/2014/main" id="{71384731-103B-B37E-A13E-3E2D26307248}"/>
              </a:ext>
            </a:extLst>
          </p:cNvPr>
          <p:cNvSpPr/>
          <p:nvPr/>
        </p:nvSpPr>
        <p:spPr>
          <a:xfrm>
            <a:off x="9441942" y="4214190"/>
            <a:ext cx="2086355" cy="2058594"/>
          </a:xfrm>
          <a:prstGeom prst="noSmoking">
            <a:avLst/>
          </a:prstGeom>
          <a:solidFill>
            <a:srgbClr val="083F3C"/>
          </a:solidFill>
          <a:ln>
            <a:solidFill>
              <a:schemeClr val="tx1"/>
            </a:solidFill>
          </a:ln>
          <a:effectLst/>
          <a:scene3d>
            <a:camera prst="orthographicFront">
              <a:rot lat="0" lon="0" rev="0"/>
            </a:camera>
            <a:lightRig rig="chilly" dir="t">
              <a:rot lat="0" lon="0" rev="18480000"/>
            </a:lightRig>
          </a:scene3d>
          <a:sp3d prstMaterial="clear">
            <a:bevelT h="63500" prst="cross"/>
          </a:sp3d>
        </p:spPr>
        <p:style>
          <a:lnRef idx="2">
            <a:schemeClr val="accent1">
              <a:shade val="15000"/>
            </a:schemeClr>
          </a:lnRef>
          <a:fillRef idx="1">
            <a:schemeClr val="accent1"/>
          </a:fillRef>
          <a:effectRef idx="0">
            <a:schemeClr val="accent1"/>
          </a:effectRef>
          <a:fontRef idx="minor">
            <a:schemeClr val="lt1"/>
          </a:fontRef>
        </p:style>
        <p:txBody>
          <a:bodyPr rtlCol="0" anchor="ctr">
            <a:scene3d>
              <a:camera prst="orthographicFront"/>
              <a:lightRig rig="soft" dir="t">
                <a:rot lat="0" lon="0" rev="15600000"/>
              </a:lightRig>
            </a:scene3d>
            <a:sp3d extrusionH="57150" prstMaterial="softEdge">
              <a:bevelT w="25400" h="38100"/>
            </a:sp3d>
          </a:bodyPr>
          <a:lstStyle/>
          <a:p>
            <a:pPr algn="ctr"/>
            <a:r>
              <a:rPr lang="en-US" b="1">
                <a:ln/>
                <a:solidFill>
                  <a:schemeClr val="bg1"/>
                </a:solidFill>
              </a:rPr>
              <a:t>End of Path</a:t>
            </a:r>
          </a:p>
        </p:txBody>
      </p:sp>
    </p:spTree>
    <p:extLst>
      <p:ext uri="{BB962C8B-B14F-4D97-AF65-F5344CB8AC3E}">
        <p14:creationId xmlns:p14="http://schemas.microsoft.com/office/powerpoint/2010/main" val="540725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9773E8-F3C2-7034-2DEE-094E8DF281B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83C7E71-1DD1-3EA9-20C4-888191D707CD}"/>
              </a:ext>
            </a:extLst>
          </p:cNvPr>
          <p:cNvSpPr>
            <a:spLocks noGrp="1"/>
          </p:cNvSpPr>
          <p:nvPr>
            <p:ph type="title"/>
          </p:nvPr>
        </p:nvSpPr>
        <p:spPr>
          <a:xfrm>
            <a:off x="809999" y="3063522"/>
            <a:ext cx="10571998" cy="813816"/>
          </a:xfrm>
        </p:spPr>
        <p:txBody>
          <a:bodyPr/>
          <a:lstStyle/>
          <a:p>
            <a:r>
              <a:rPr lang="en-US" sz="2400"/>
              <a:t>Options for Batteries</a:t>
            </a:r>
            <a:br>
              <a:rPr lang="en-US" sz="2400"/>
            </a:br>
            <a:r>
              <a:rPr lang="en-US" sz="2400" b="0"/>
              <a:t>(When they cannot or will not be used for intended purpose)</a:t>
            </a:r>
            <a:endParaRPr lang="en-US" sz="2400"/>
          </a:p>
        </p:txBody>
      </p:sp>
      <p:sp>
        <p:nvSpPr>
          <p:cNvPr id="3" name="Subtitle 2">
            <a:extLst>
              <a:ext uri="{FF2B5EF4-FFF2-40B4-BE49-F238E27FC236}">
                <a16:creationId xmlns:a16="http://schemas.microsoft.com/office/drawing/2014/main" id="{54E73B99-7A48-058D-422D-F242942E80DA}"/>
              </a:ext>
            </a:extLst>
          </p:cNvPr>
          <p:cNvSpPr>
            <a:spLocks noGrp="1"/>
          </p:cNvSpPr>
          <p:nvPr>
            <p:ph type="subTitle" idx="1"/>
          </p:nvPr>
        </p:nvSpPr>
        <p:spPr>
          <a:xfrm>
            <a:off x="809999" y="2167054"/>
            <a:ext cx="10572000" cy="896468"/>
          </a:xfrm>
        </p:spPr>
        <p:txBody>
          <a:bodyPr/>
          <a:lstStyle/>
          <a:p>
            <a:pPr lvl="0"/>
            <a:r>
              <a:rPr lang="en-US"/>
              <a:t>No</a:t>
            </a:r>
            <a:endParaRPr lang="en-US" noProof="0"/>
          </a:p>
        </p:txBody>
      </p:sp>
      <p:sp>
        <p:nvSpPr>
          <p:cNvPr id="4" name="Arrow: Right 3">
            <a:hlinkClick r:id="rId3" action="ppaction://hlinksldjump"/>
            <a:extLst>
              <a:ext uri="{FF2B5EF4-FFF2-40B4-BE49-F238E27FC236}">
                <a16:creationId xmlns:a16="http://schemas.microsoft.com/office/drawing/2014/main" id="{093C48CD-3032-851F-7EFB-A00A7E7DFB81}"/>
              </a:ext>
            </a:extLst>
          </p:cNvPr>
          <p:cNvSpPr/>
          <p:nvPr/>
        </p:nvSpPr>
        <p:spPr>
          <a:xfrm>
            <a:off x="8897112" y="4846042"/>
            <a:ext cx="2304288" cy="813816"/>
          </a:xfrm>
          <a:prstGeom prst="rightArrow">
            <a:avLst/>
          </a:prstGeom>
          <a:solidFill>
            <a:srgbClr val="1D6562"/>
          </a:solidFill>
          <a:effectLst>
            <a:outerShdw blurRad="50800" dist="38100" dir="5400000" algn="t"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Requires further Choices</a:t>
            </a:r>
          </a:p>
        </p:txBody>
      </p:sp>
    </p:spTree>
    <p:extLst>
      <p:ext uri="{BB962C8B-B14F-4D97-AF65-F5344CB8AC3E}">
        <p14:creationId xmlns:p14="http://schemas.microsoft.com/office/powerpoint/2010/main" val="22866319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DF3647-E4D6-B4A1-E532-4A400B495F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F3882A6-C975-3A7D-6910-02EFCEA7B1D6}"/>
              </a:ext>
            </a:extLst>
          </p:cNvPr>
          <p:cNvSpPr>
            <a:spLocks noGrp="1"/>
          </p:cNvSpPr>
          <p:nvPr>
            <p:ph type="title"/>
          </p:nvPr>
        </p:nvSpPr>
        <p:spPr>
          <a:xfrm>
            <a:off x="944217" y="924167"/>
            <a:ext cx="4383156" cy="5009322"/>
          </a:xfrm>
        </p:spPr>
        <p:txBody>
          <a:bodyPr/>
          <a:lstStyle/>
          <a:p>
            <a:r>
              <a:rPr lang="en-US" sz="2800"/>
              <a:t>Options for Batteries</a:t>
            </a:r>
            <a:br>
              <a:rPr lang="en-US" sz="2800"/>
            </a:br>
            <a:r>
              <a:rPr lang="en-US" sz="2800" b="0"/>
              <a:t>(When they cannot or will not be used for intended purpose)</a:t>
            </a:r>
            <a:endParaRPr lang="en-US" sz="2800"/>
          </a:p>
        </p:txBody>
      </p:sp>
      <p:sp>
        <p:nvSpPr>
          <p:cNvPr id="6" name="Rectangle: Rounded Corners 5">
            <a:hlinkClick r:id="rId3" action="ppaction://hlinksldjump"/>
            <a:extLst>
              <a:ext uri="{FF2B5EF4-FFF2-40B4-BE49-F238E27FC236}">
                <a16:creationId xmlns:a16="http://schemas.microsoft.com/office/drawing/2014/main" id="{FA542691-4762-E35A-DA7D-35AA5230C58A}"/>
              </a:ext>
            </a:extLst>
          </p:cNvPr>
          <p:cNvSpPr/>
          <p:nvPr/>
        </p:nvSpPr>
        <p:spPr>
          <a:xfrm>
            <a:off x="6711696" y="2267435"/>
            <a:ext cx="4133088" cy="795528"/>
          </a:xfrm>
          <a:prstGeom prst="roundRect">
            <a:avLst/>
          </a:prstGeom>
          <a:solidFill>
            <a:srgbClr val="05393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Option 2</a:t>
            </a:r>
          </a:p>
        </p:txBody>
      </p:sp>
      <p:sp>
        <p:nvSpPr>
          <p:cNvPr id="7" name="Rectangle: Rounded Corners 6">
            <a:hlinkClick r:id="rId4" action="ppaction://hlinksldjump"/>
            <a:extLst>
              <a:ext uri="{FF2B5EF4-FFF2-40B4-BE49-F238E27FC236}">
                <a16:creationId xmlns:a16="http://schemas.microsoft.com/office/drawing/2014/main" id="{92AFBDC6-A3A0-6719-571F-A839F62E6A88}"/>
              </a:ext>
            </a:extLst>
          </p:cNvPr>
          <p:cNvSpPr/>
          <p:nvPr/>
        </p:nvSpPr>
        <p:spPr>
          <a:xfrm>
            <a:off x="6711696" y="4753357"/>
            <a:ext cx="4133088" cy="795528"/>
          </a:xfrm>
          <a:prstGeom prst="roundRect">
            <a:avLst/>
          </a:prstGeom>
          <a:solidFill>
            <a:srgbClr val="05393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Option 4</a:t>
            </a:r>
          </a:p>
        </p:txBody>
      </p:sp>
      <p:sp>
        <p:nvSpPr>
          <p:cNvPr id="3" name="Rectangle: Rounded Corners 2">
            <a:hlinkClick r:id="rId5" action="ppaction://hlinksldjump"/>
            <a:extLst>
              <a:ext uri="{FF2B5EF4-FFF2-40B4-BE49-F238E27FC236}">
                <a16:creationId xmlns:a16="http://schemas.microsoft.com/office/drawing/2014/main" id="{9CFCF283-5DA2-7844-FFAD-08F033B46045}"/>
              </a:ext>
            </a:extLst>
          </p:cNvPr>
          <p:cNvSpPr/>
          <p:nvPr/>
        </p:nvSpPr>
        <p:spPr>
          <a:xfrm>
            <a:off x="6711696" y="1024474"/>
            <a:ext cx="4133088" cy="795528"/>
          </a:xfrm>
          <a:prstGeom prst="roundRect">
            <a:avLst/>
          </a:prstGeom>
          <a:solidFill>
            <a:srgbClr val="05393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Option 1</a:t>
            </a:r>
          </a:p>
        </p:txBody>
      </p:sp>
      <p:sp>
        <p:nvSpPr>
          <p:cNvPr id="4" name="Rectangle: Rounded Corners 3">
            <a:hlinkClick r:id="rId6" action="ppaction://hlinksldjump"/>
            <a:extLst>
              <a:ext uri="{FF2B5EF4-FFF2-40B4-BE49-F238E27FC236}">
                <a16:creationId xmlns:a16="http://schemas.microsoft.com/office/drawing/2014/main" id="{919D2D4E-E1D1-9827-C099-1B4A3CD1975D}"/>
              </a:ext>
            </a:extLst>
          </p:cNvPr>
          <p:cNvSpPr/>
          <p:nvPr/>
        </p:nvSpPr>
        <p:spPr>
          <a:xfrm>
            <a:off x="6711696" y="3510396"/>
            <a:ext cx="4133088" cy="795528"/>
          </a:xfrm>
          <a:prstGeom prst="roundRect">
            <a:avLst/>
          </a:prstGeom>
          <a:solidFill>
            <a:srgbClr val="05393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Option 3</a:t>
            </a:r>
          </a:p>
        </p:txBody>
      </p:sp>
    </p:spTree>
    <p:extLst>
      <p:ext uri="{BB962C8B-B14F-4D97-AF65-F5344CB8AC3E}">
        <p14:creationId xmlns:p14="http://schemas.microsoft.com/office/powerpoint/2010/main" val="25263896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A014F8-910B-D5C9-043A-3190632536E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AEEE93D-AD9A-A749-9849-C2E8B58C21C0}"/>
              </a:ext>
            </a:extLst>
          </p:cNvPr>
          <p:cNvSpPr>
            <a:spLocks noGrp="1"/>
          </p:cNvSpPr>
          <p:nvPr>
            <p:ph type="title"/>
          </p:nvPr>
        </p:nvSpPr>
        <p:spPr>
          <a:xfrm>
            <a:off x="944217" y="924167"/>
            <a:ext cx="4383156" cy="5009322"/>
          </a:xfrm>
        </p:spPr>
        <p:txBody>
          <a:bodyPr/>
          <a:lstStyle/>
          <a:p>
            <a:r>
              <a:rPr lang="en-US" sz="2800"/>
              <a:t>Option 1</a:t>
            </a:r>
            <a:br>
              <a:rPr lang="en-US" sz="2800"/>
            </a:br>
            <a:br>
              <a:rPr lang="en-US" sz="2800"/>
            </a:br>
            <a:r>
              <a:rPr lang="en-US" sz="2000"/>
              <a:t>Can the battery be</a:t>
            </a:r>
            <a:br>
              <a:rPr lang="en-US" sz="2000"/>
            </a:br>
            <a:r>
              <a:rPr lang="en-US" sz="2000"/>
              <a:t>legitimately reclaimed? </a:t>
            </a:r>
            <a:br>
              <a:rPr lang="en-US" sz="2000"/>
            </a:br>
            <a:r>
              <a:rPr lang="en-US" sz="2000">
                <a:hlinkClick r:id="rId3" action="ppaction://hlinksldjump"/>
              </a:rPr>
              <a:t>(4)</a:t>
            </a:r>
            <a:endParaRPr lang="en-US" sz="2000"/>
          </a:p>
        </p:txBody>
      </p:sp>
      <p:sp>
        <p:nvSpPr>
          <p:cNvPr id="6" name="Rectangle: Rounded Corners 5">
            <a:hlinkClick r:id="rId4" action="ppaction://hlinksldjump"/>
            <a:extLst>
              <a:ext uri="{FF2B5EF4-FFF2-40B4-BE49-F238E27FC236}">
                <a16:creationId xmlns:a16="http://schemas.microsoft.com/office/drawing/2014/main" id="{54E69E7E-634B-F344-1181-0D72BE5804E7}"/>
              </a:ext>
            </a:extLst>
          </p:cNvPr>
          <p:cNvSpPr/>
          <p:nvPr/>
        </p:nvSpPr>
        <p:spPr>
          <a:xfrm>
            <a:off x="6711696" y="2002536"/>
            <a:ext cx="4133088" cy="795528"/>
          </a:xfrm>
          <a:prstGeom prst="roundRect">
            <a:avLst/>
          </a:prstGeom>
          <a:solidFill>
            <a:srgbClr val="05393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Yes</a:t>
            </a:r>
          </a:p>
        </p:txBody>
      </p:sp>
      <p:sp>
        <p:nvSpPr>
          <p:cNvPr id="7" name="Rectangle: Rounded Corners 6">
            <a:hlinkClick r:id="rId5" action="ppaction://hlinksldjump"/>
            <a:extLst>
              <a:ext uri="{FF2B5EF4-FFF2-40B4-BE49-F238E27FC236}">
                <a16:creationId xmlns:a16="http://schemas.microsoft.com/office/drawing/2014/main" id="{CCB90548-DA78-E84B-ABFE-FCDB48068AE3}"/>
              </a:ext>
            </a:extLst>
          </p:cNvPr>
          <p:cNvSpPr/>
          <p:nvPr/>
        </p:nvSpPr>
        <p:spPr>
          <a:xfrm>
            <a:off x="6711696" y="3738373"/>
            <a:ext cx="4133088" cy="795528"/>
          </a:xfrm>
          <a:prstGeom prst="roundRect">
            <a:avLst/>
          </a:prstGeom>
          <a:solidFill>
            <a:srgbClr val="05393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No</a:t>
            </a:r>
          </a:p>
        </p:txBody>
      </p:sp>
      <p:sp>
        <p:nvSpPr>
          <p:cNvPr id="3" name="Arrow: Left 2">
            <a:hlinkClick r:id="rId6" action="ppaction://hlinksldjump"/>
            <a:extLst>
              <a:ext uri="{FF2B5EF4-FFF2-40B4-BE49-F238E27FC236}">
                <a16:creationId xmlns:a16="http://schemas.microsoft.com/office/drawing/2014/main" id="{5D931D01-07B5-34B9-D073-94FC36832D5C}"/>
              </a:ext>
            </a:extLst>
          </p:cNvPr>
          <p:cNvSpPr/>
          <p:nvPr/>
        </p:nvSpPr>
        <p:spPr>
          <a:xfrm>
            <a:off x="1033272" y="5102352"/>
            <a:ext cx="2386584" cy="731520"/>
          </a:xfrm>
          <a:prstGeom prst="leftArrow">
            <a:avLst/>
          </a:prstGeom>
          <a:solidFill>
            <a:srgbClr val="15585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Back to Options</a:t>
            </a:r>
          </a:p>
        </p:txBody>
      </p:sp>
    </p:spTree>
    <p:extLst>
      <p:ext uri="{BB962C8B-B14F-4D97-AF65-F5344CB8AC3E}">
        <p14:creationId xmlns:p14="http://schemas.microsoft.com/office/powerpoint/2010/main" val="15477429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4034F1-64DB-8B73-5F84-FFCBCD61E6B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4499C81-E40B-4D53-D6E2-6AF8115DD048}"/>
              </a:ext>
            </a:extLst>
          </p:cNvPr>
          <p:cNvSpPr>
            <a:spLocks noGrp="1"/>
          </p:cNvSpPr>
          <p:nvPr>
            <p:ph type="title"/>
          </p:nvPr>
        </p:nvSpPr>
        <p:spPr>
          <a:xfrm>
            <a:off x="810001" y="3029089"/>
            <a:ext cx="10571998" cy="390767"/>
          </a:xfrm>
        </p:spPr>
        <p:txBody>
          <a:bodyPr/>
          <a:lstStyle/>
          <a:p>
            <a:r>
              <a:rPr lang="en-US" sz="2000" b="0"/>
              <a:t>Is the battery…</a:t>
            </a:r>
            <a:endParaRPr lang="en-US" sz="2000"/>
          </a:p>
        </p:txBody>
      </p:sp>
      <p:sp>
        <p:nvSpPr>
          <p:cNvPr id="3" name="Subtitle 2">
            <a:extLst>
              <a:ext uri="{FF2B5EF4-FFF2-40B4-BE49-F238E27FC236}">
                <a16:creationId xmlns:a16="http://schemas.microsoft.com/office/drawing/2014/main" id="{58AA57ED-285E-D4FE-3CF5-7B26851FA7C1}"/>
              </a:ext>
            </a:extLst>
          </p:cNvPr>
          <p:cNvSpPr>
            <a:spLocks noGrp="1"/>
          </p:cNvSpPr>
          <p:nvPr>
            <p:ph type="subTitle" idx="1"/>
          </p:nvPr>
        </p:nvSpPr>
        <p:spPr>
          <a:xfrm>
            <a:off x="809999" y="2167054"/>
            <a:ext cx="10572000" cy="896468"/>
          </a:xfrm>
        </p:spPr>
        <p:txBody>
          <a:bodyPr/>
          <a:lstStyle/>
          <a:p>
            <a:pPr lvl="0"/>
            <a:r>
              <a:rPr lang="en-US" noProof="0"/>
              <a:t>Yes</a:t>
            </a:r>
          </a:p>
        </p:txBody>
      </p:sp>
      <p:sp>
        <p:nvSpPr>
          <p:cNvPr id="4" name="Rectangle: Rounded Corners 3">
            <a:hlinkClick r:id="rId3" action="ppaction://hlinksldjump"/>
            <a:extLst>
              <a:ext uri="{FF2B5EF4-FFF2-40B4-BE49-F238E27FC236}">
                <a16:creationId xmlns:a16="http://schemas.microsoft.com/office/drawing/2014/main" id="{1996134E-8120-464F-469C-C69B888123B8}"/>
              </a:ext>
            </a:extLst>
          </p:cNvPr>
          <p:cNvSpPr/>
          <p:nvPr/>
        </p:nvSpPr>
        <p:spPr>
          <a:xfrm>
            <a:off x="1691640" y="4407408"/>
            <a:ext cx="4133088" cy="795528"/>
          </a:xfrm>
          <a:prstGeom prst="roundRect">
            <a:avLst/>
          </a:prstGeom>
          <a:solidFill>
            <a:srgbClr val="05393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Used</a:t>
            </a:r>
          </a:p>
        </p:txBody>
      </p:sp>
      <p:sp>
        <p:nvSpPr>
          <p:cNvPr id="5" name="Rectangle: Rounded Corners 4">
            <a:hlinkClick r:id="rId4" action="ppaction://hlinksldjump"/>
            <a:extLst>
              <a:ext uri="{FF2B5EF4-FFF2-40B4-BE49-F238E27FC236}">
                <a16:creationId xmlns:a16="http://schemas.microsoft.com/office/drawing/2014/main" id="{0B378615-31D2-F3C7-13D6-7D8EBA5B201E}"/>
              </a:ext>
            </a:extLst>
          </p:cNvPr>
          <p:cNvSpPr/>
          <p:nvPr/>
        </p:nvSpPr>
        <p:spPr>
          <a:xfrm>
            <a:off x="6848856" y="4407408"/>
            <a:ext cx="4133088" cy="795528"/>
          </a:xfrm>
          <a:prstGeom prst="roundRect">
            <a:avLst/>
          </a:prstGeom>
          <a:solidFill>
            <a:srgbClr val="05393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Unused</a:t>
            </a:r>
          </a:p>
        </p:txBody>
      </p:sp>
      <p:sp>
        <p:nvSpPr>
          <p:cNvPr id="6" name="Arrow: Left 5">
            <a:hlinkClick r:id="rId5" action="ppaction://hlinksldjump"/>
            <a:extLst>
              <a:ext uri="{FF2B5EF4-FFF2-40B4-BE49-F238E27FC236}">
                <a16:creationId xmlns:a16="http://schemas.microsoft.com/office/drawing/2014/main" id="{151E25BC-C413-7CF7-9A20-6C7153FF150B}"/>
              </a:ext>
            </a:extLst>
          </p:cNvPr>
          <p:cNvSpPr/>
          <p:nvPr/>
        </p:nvSpPr>
        <p:spPr>
          <a:xfrm>
            <a:off x="932688" y="5596128"/>
            <a:ext cx="2386584" cy="731520"/>
          </a:xfrm>
          <a:prstGeom prst="leftArrow">
            <a:avLst/>
          </a:prstGeom>
          <a:solidFill>
            <a:srgbClr val="15585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Back to Options</a:t>
            </a:r>
          </a:p>
        </p:txBody>
      </p:sp>
    </p:spTree>
    <p:extLst>
      <p:ext uri="{BB962C8B-B14F-4D97-AF65-F5344CB8AC3E}">
        <p14:creationId xmlns:p14="http://schemas.microsoft.com/office/powerpoint/2010/main" val="165280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AE826A-800B-55C0-0ACC-A449F61F0C2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CBFA10D-C57B-C196-BECE-26906093B698}"/>
              </a:ext>
            </a:extLst>
          </p:cNvPr>
          <p:cNvSpPr>
            <a:spLocks noGrp="1"/>
          </p:cNvSpPr>
          <p:nvPr>
            <p:ph type="title"/>
          </p:nvPr>
        </p:nvSpPr>
        <p:spPr>
          <a:xfrm>
            <a:off x="810001" y="2762245"/>
            <a:ext cx="10571998" cy="731520"/>
          </a:xfrm>
        </p:spPr>
        <p:txBody>
          <a:bodyPr/>
          <a:lstStyle/>
          <a:p>
            <a:r>
              <a:rPr lang="en-US" sz="2000" b="0"/>
              <a:t>Not a RCRA solid waste when legitimately reclaimed (40 CFR 261.2(c)(3)).</a:t>
            </a:r>
            <a:br>
              <a:rPr lang="en-US" sz="2000" b="0"/>
            </a:br>
            <a:r>
              <a:rPr lang="en-US" sz="2000" b="0">
                <a:hlinkClick r:id="rId3" action="ppaction://hlinksldjump"/>
              </a:rPr>
              <a:t>(5)</a:t>
            </a:r>
            <a:endParaRPr lang="en-US" sz="2000"/>
          </a:p>
        </p:txBody>
      </p:sp>
      <p:sp>
        <p:nvSpPr>
          <p:cNvPr id="3" name="Subtitle 2">
            <a:extLst>
              <a:ext uri="{FF2B5EF4-FFF2-40B4-BE49-F238E27FC236}">
                <a16:creationId xmlns:a16="http://schemas.microsoft.com/office/drawing/2014/main" id="{4B46A994-1034-2FE2-846F-7641505CB38E}"/>
              </a:ext>
            </a:extLst>
          </p:cNvPr>
          <p:cNvSpPr>
            <a:spLocks noGrp="1"/>
          </p:cNvSpPr>
          <p:nvPr>
            <p:ph type="subTitle" idx="1"/>
          </p:nvPr>
        </p:nvSpPr>
        <p:spPr>
          <a:xfrm>
            <a:off x="809999" y="2167054"/>
            <a:ext cx="10572000" cy="896468"/>
          </a:xfrm>
        </p:spPr>
        <p:txBody>
          <a:bodyPr/>
          <a:lstStyle/>
          <a:p>
            <a:pPr lvl="0"/>
            <a:r>
              <a:rPr lang="en-US"/>
              <a:t>Unused</a:t>
            </a:r>
            <a:endParaRPr lang="en-US" noProof="0"/>
          </a:p>
        </p:txBody>
      </p:sp>
      <p:sp>
        <p:nvSpPr>
          <p:cNvPr id="6" name="&quot;Not Allowed&quot; Symbol 5">
            <a:extLst>
              <a:ext uri="{FF2B5EF4-FFF2-40B4-BE49-F238E27FC236}">
                <a16:creationId xmlns:a16="http://schemas.microsoft.com/office/drawing/2014/main" id="{2FC2D899-E108-D558-FDB7-8E74A396F19C}"/>
              </a:ext>
            </a:extLst>
          </p:cNvPr>
          <p:cNvSpPr/>
          <p:nvPr/>
        </p:nvSpPr>
        <p:spPr>
          <a:xfrm>
            <a:off x="9469374" y="4259910"/>
            <a:ext cx="2086355" cy="2058594"/>
          </a:xfrm>
          <a:prstGeom prst="noSmoking">
            <a:avLst/>
          </a:prstGeom>
          <a:solidFill>
            <a:srgbClr val="083F3C"/>
          </a:solidFill>
          <a:ln>
            <a:solidFill>
              <a:schemeClr val="tx1"/>
            </a:solidFill>
          </a:ln>
          <a:effectLst/>
          <a:scene3d>
            <a:camera prst="orthographicFront">
              <a:rot lat="0" lon="0" rev="0"/>
            </a:camera>
            <a:lightRig rig="chilly" dir="t">
              <a:rot lat="0" lon="0" rev="18480000"/>
            </a:lightRig>
          </a:scene3d>
          <a:sp3d prstMaterial="clear">
            <a:bevelT h="63500" prst="cross"/>
          </a:sp3d>
        </p:spPr>
        <p:style>
          <a:lnRef idx="2">
            <a:schemeClr val="accent1">
              <a:shade val="15000"/>
            </a:schemeClr>
          </a:lnRef>
          <a:fillRef idx="1">
            <a:schemeClr val="accent1"/>
          </a:fillRef>
          <a:effectRef idx="0">
            <a:schemeClr val="accent1"/>
          </a:effectRef>
          <a:fontRef idx="minor">
            <a:schemeClr val="lt1"/>
          </a:fontRef>
        </p:style>
        <p:txBody>
          <a:bodyPr rtlCol="0" anchor="ctr">
            <a:scene3d>
              <a:camera prst="orthographicFront"/>
              <a:lightRig rig="soft" dir="t">
                <a:rot lat="0" lon="0" rev="15600000"/>
              </a:lightRig>
            </a:scene3d>
            <a:sp3d extrusionH="57150" prstMaterial="softEdge">
              <a:bevelT w="25400" h="38100"/>
            </a:sp3d>
          </a:bodyPr>
          <a:lstStyle/>
          <a:p>
            <a:pPr algn="ctr"/>
            <a:r>
              <a:rPr lang="en-US" b="1">
                <a:ln/>
                <a:solidFill>
                  <a:schemeClr val="bg1"/>
                </a:solidFill>
              </a:rPr>
              <a:t>End of Path</a:t>
            </a:r>
          </a:p>
        </p:txBody>
      </p:sp>
      <p:sp>
        <p:nvSpPr>
          <p:cNvPr id="4" name="Arrow: Left 3">
            <a:hlinkClick r:id="rId4" action="ppaction://hlinksldjump"/>
            <a:extLst>
              <a:ext uri="{FF2B5EF4-FFF2-40B4-BE49-F238E27FC236}">
                <a16:creationId xmlns:a16="http://schemas.microsoft.com/office/drawing/2014/main" id="{C37E05E1-CFAE-4FCE-44BF-34AB4F69CD89}"/>
              </a:ext>
            </a:extLst>
          </p:cNvPr>
          <p:cNvSpPr/>
          <p:nvPr/>
        </p:nvSpPr>
        <p:spPr>
          <a:xfrm>
            <a:off x="932688" y="5596128"/>
            <a:ext cx="2386584" cy="731520"/>
          </a:xfrm>
          <a:prstGeom prst="leftArrow">
            <a:avLst/>
          </a:prstGeom>
          <a:solidFill>
            <a:srgbClr val="15585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Back to Options</a:t>
            </a:r>
          </a:p>
        </p:txBody>
      </p:sp>
    </p:spTree>
    <p:extLst>
      <p:ext uri="{BB962C8B-B14F-4D97-AF65-F5344CB8AC3E}">
        <p14:creationId xmlns:p14="http://schemas.microsoft.com/office/powerpoint/2010/main" val="37136371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AD8AC2-43D0-F3E8-EC32-25A85F6106B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D1A8AC0-75F7-091A-DDC8-2CBB8F9336E0}"/>
              </a:ext>
            </a:extLst>
          </p:cNvPr>
          <p:cNvSpPr>
            <a:spLocks noGrp="1"/>
          </p:cNvSpPr>
          <p:nvPr>
            <p:ph type="title"/>
          </p:nvPr>
        </p:nvSpPr>
        <p:spPr>
          <a:xfrm>
            <a:off x="810001" y="2423160"/>
            <a:ext cx="10571998" cy="2478588"/>
          </a:xfrm>
        </p:spPr>
        <p:txBody>
          <a:bodyPr/>
          <a:lstStyle/>
          <a:p>
            <a:r>
              <a:rPr lang="en-US" sz="1600" b="0"/>
              <a:t>Battery is a spent material, but not a RCRA solid waste (and not a hazardous</a:t>
            </a:r>
            <a:br>
              <a:rPr lang="en-US" sz="1600" b="0"/>
            </a:br>
            <a:r>
              <a:rPr lang="en-US" sz="1600" b="0"/>
              <a:t>waste) when all applicable conditions of Hazardous Secondary Material</a:t>
            </a:r>
            <a:br>
              <a:rPr lang="en-US" sz="1600" b="0"/>
            </a:br>
            <a:r>
              <a:rPr lang="en-US" sz="1600" b="0"/>
              <a:t>(HSM) being Reclaimed Exclusion are met.</a:t>
            </a:r>
            <a:br>
              <a:rPr lang="en-US" sz="1600" b="0"/>
            </a:br>
            <a:r>
              <a:rPr lang="en-US" sz="1600" b="0">
                <a:hlinkClick r:id="rId3" action="ppaction://hlinksldjump"/>
              </a:rPr>
              <a:t>(6)</a:t>
            </a:r>
            <a:br>
              <a:rPr lang="en-US" sz="1600" b="0"/>
            </a:br>
            <a:br>
              <a:rPr lang="en-US" sz="1600" b="0"/>
            </a:br>
            <a:r>
              <a:rPr lang="en-US" sz="1600" b="0"/>
              <a:t>If exclusion conditions cannot be met, go back to “Options for Batteries” box.</a:t>
            </a:r>
            <a:br>
              <a:rPr lang="en-US" sz="1600" b="0"/>
            </a:br>
            <a:br>
              <a:rPr lang="en-US" sz="1600" b="0"/>
            </a:br>
            <a:r>
              <a:rPr lang="en-US" sz="1600" b="0"/>
              <a:t>Does not apply to spent lead acid batteries being reclaimed -- manage spent</a:t>
            </a:r>
            <a:br>
              <a:rPr lang="en-US" sz="1600" b="0"/>
            </a:br>
            <a:r>
              <a:rPr lang="en-US" sz="1600" b="0"/>
              <a:t>lead acid batteries under 40 CFR 266 Subpart G.</a:t>
            </a:r>
            <a:br>
              <a:rPr lang="en-US" sz="1600" b="0"/>
            </a:br>
            <a:r>
              <a:rPr lang="en-US" sz="1600" b="0">
                <a:hlinkClick r:id="rId4" action="ppaction://hlinksldjump"/>
              </a:rPr>
              <a:t>(3)</a:t>
            </a:r>
            <a:endParaRPr lang="en-US" sz="1600" b="0"/>
          </a:p>
        </p:txBody>
      </p:sp>
      <p:sp>
        <p:nvSpPr>
          <p:cNvPr id="3" name="Subtitle 2">
            <a:extLst>
              <a:ext uri="{FF2B5EF4-FFF2-40B4-BE49-F238E27FC236}">
                <a16:creationId xmlns:a16="http://schemas.microsoft.com/office/drawing/2014/main" id="{6D3FCEAD-6C13-43DF-9DB3-3640A04A9E55}"/>
              </a:ext>
            </a:extLst>
          </p:cNvPr>
          <p:cNvSpPr>
            <a:spLocks noGrp="1"/>
          </p:cNvSpPr>
          <p:nvPr>
            <p:ph type="subTitle" idx="1"/>
          </p:nvPr>
        </p:nvSpPr>
        <p:spPr>
          <a:xfrm>
            <a:off x="809999" y="1636702"/>
            <a:ext cx="10572000" cy="896468"/>
          </a:xfrm>
        </p:spPr>
        <p:txBody>
          <a:bodyPr/>
          <a:lstStyle/>
          <a:p>
            <a:pPr lvl="0"/>
            <a:r>
              <a:rPr lang="en-US" noProof="0"/>
              <a:t>Used</a:t>
            </a:r>
          </a:p>
        </p:txBody>
      </p:sp>
      <p:sp>
        <p:nvSpPr>
          <p:cNvPr id="5" name="&quot;Not Allowed&quot; Symbol 4">
            <a:extLst>
              <a:ext uri="{FF2B5EF4-FFF2-40B4-BE49-F238E27FC236}">
                <a16:creationId xmlns:a16="http://schemas.microsoft.com/office/drawing/2014/main" id="{2DE1AC58-DBB9-FE7B-19F2-0448EA838E09}"/>
              </a:ext>
            </a:extLst>
          </p:cNvPr>
          <p:cNvSpPr/>
          <p:nvPr/>
        </p:nvSpPr>
        <p:spPr>
          <a:xfrm>
            <a:off x="9861422" y="4626864"/>
            <a:ext cx="1649730" cy="1700784"/>
          </a:xfrm>
          <a:prstGeom prst="noSmoking">
            <a:avLst/>
          </a:prstGeom>
          <a:solidFill>
            <a:srgbClr val="083F3C"/>
          </a:solidFill>
          <a:ln>
            <a:solidFill>
              <a:schemeClr val="tx1"/>
            </a:solidFill>
          </a:ln>
          <a:effectLst/>
          <a:scene3d>
            <a:camera prst="orthographicFront">
              <a:rot lat="0" lon="0" rev="0"/>
            </a:camera>
            <a:lightRig rig="chilly" dir="t">
              <a:rot lat="0" lon="0" rev="18480000"/>
            </a:lightRig>
          </a:scene3d>
          <a:sp3d prstMaterial="clear">
            <a:bevelT h="63500" prst="cross"/>
          </a:sp3d>
        </p:spPr>
        <p:style>
          <a:lnRef idx="2">
            <a:schemeClr val="accent1">
              <a:shade val="15000"/>
            </a:schemeClr>
          </a:lnRef>
          <a:fillRef idx="1">
            <a:schemeClr val="accent1"/>
          </a:fillRef>
          <a:effectRef idx="0">
            <a:schemeClr val="accent1"/>
          </a:effectRef>
          <a:fontRef idx="minor">
            <a:schemeClr val="lt1"/>
          </a:fontRef>
        </p:style>
        <p:txBody>
          <a:bodyPr rtlCol="0" anchor="ctr">
            <a:scene3d>
              <a:camera prst="orthographicFront"/>
              <a:lightRig rig="soft" dir="t">
                <a:rot lat="0" lon="0" rev="15600000"/>
              </a:lightRig>
            </a:scene3d>
            <a:sp3d extrusionH="57150" prstMaterial="softEdge">
              <a:bevelT w="25400" h="38100"/>
            </a:sp3d>
          </a:bodyPr>
          <a:lstStyle/>
          <a:p>
            <a:pPr algn="ctr"/>
            <a:r>
              <a:rPr lang="en-US" b="1">
                <a:ln/>
                <a:solidFill>
                  <a:schemeClr val="bg1"/>
                </a:solidFill>
              </a:rPr>
              <a:t>End of Path</a:t>
            </a:r>
          </a:p>
        </p:txBody>
      </p:sp>
      <p:sp>
        <p:nvSpPr>
          <p:cNvPr id="6" name="Arrow: Left 5">
            <a:hlinkClick r:id="rId5" action="ppaction://hlinksldjump"/>
            <a:extLst>
              <a:ext uri="{FF2B5EF4-FFF2-40B4-BE49-F238E27FC236}">
                <a16:creationId xmlns:a16="http://schemas.microsoft.com/office/drawing/2014/main" id="{549A4B8A-B242-65E5-E744-3CBECE7A8653}"/>
              </a:ext>
            </a:extLst>
          </p:cNvPr>
          <p:cNvSpPr/>
          <p:nvPr/>
        </p:nvSpPr>
        <p:spPr>
          <a:xfrm>
            <a:off x="932688" y="5596128"/>
            <a:ext cx="2386584" cy="731520"/>
          </a:xfrm>
          <a:prstGeom prst="leftArrow">
            <a:avLst/>
          </a:prstGeom>
          <a:solidFill>
            <a:srgbClr val="15585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Back to Options</a:t>
            </a:r>
          </a:p>
        </p:txBody>
      </p:sp>
    </p:spTree>
    <p:extLst>
      <p:ext uri="{BB962C8B-B14F-4D97-AF65-F5344CB8AC3E}">
        <p14:creationId xmlns:p14="http://schemas.microsoft.com/office/powerpoint/2010/main" val="22973500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77A3D7-81FB-F8F0-05E1-8ED4DCD2D4F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CE799B7-7059-EF34-C113-C49AEC0EEAFA}"/>
              </a:ext>
            </a:extLst>
          </p:cNvPr>
          <p:cNvSpPr>
            <a:spLocks noGrp="1"/>
          </p:cNvSpPr>
          <p:nvPr>
            <p:ph type="title"/>
          </p:nvPr>
        </p:nvSpPr>
        <p:spPr>
          <a:xfrm>
            <a:off x="2741199" y="3195687"/>
            <a:ext cx="6709601" cy="466626"/>
          </a:xfrm>
        </p:spPr>
        <p:txBody>
          <a:bodyPr/>
          <a:lstStyle/>
          <a:p>
            <a:r>
              <a:rPr lang="en-US" sz="2000"/>
              <a:t>Still a solid waste (and could be a hazardous waste).</a:t>
            </a:r>
          </a:p>
        </p:txBody>
      </p:sp>
      <p:sp>
        <p:nvSpPr>
          <p:cNvPr id="5" name="&quot;Not Allowed&quot; Symbol 4">
            <a:extLst>
              <a:ext uri="{FF2B5EF4-FFF2-40B4-BE49-F238E27FC236}">
                <a16:creationId xmlns:a16="http://schemas.microsoft.com/office/drawing/2014/main" id="{48949D55-4CFC-0AA2-AB39-71525703B7EB}"/>
              </a:ext>
            </a:extLst>
          </p:cNvPr>
          <p:cNvSpPr/>
          <p:nvPr/>
        </p:nvSpPr>
        <p:spPr>
          <a:xfrm>
            <a:off x="9927341" y="4668294"/>
            <a:ext cx="1649730" cy="1700784"/>
          </a:xfrm>
          <a:prstGeom prst="noSmoking">
            <a:avLst/>
          </a:prstGeom>
          <a:solidFill>
            <a:srgbClr val="25837F"/>
          </a:solidFill>
          <a:ln>
            <a:solidFill>
              <a:schemeClr val="tx1"/>
            </a:solidFill>
          </a:ln>
          <a:effectLst/>
          <a:scene3d>
            <a:camera prst="orthographicFront">
              <a:rot lat="0" lon="0" rev="0"/>
            </a:camera>
            <a:lightRig rig="chilly" dir="t">
              <a:rot lat="0" lon="0" rev="18480000"/>
            </a:lightRig>
          </a:scene3d>
          <a:sp3d prstMaterial="clear">
            <a:bevelT h="63500" prst="cross"/>
          </a:sp3d>
        </p:spPr>
        <p:style>
          <a:lnRef idx="2">
            <a:schemeClr val="accent1">
              <a:shade val="15000"/>
            </a:schemeClr>
          </a:lnRef>
          <a:fillRef idx="1">
            <a:schemeClr val="accent1"/>
          </a:fillRef>
          <a:effectRef idx="0">
            <a:schemeClr val="accent1"/>
          </a:effectRef>
          <a:fontRef idx="minor">
            <a:schemeClr val="lt1"/>
          </a:fontRef>
        </p:style>
        <p:txBody>
          <a:bodyPr rtlCol="0" anchor="ctr">
            <a:scene3d>
              <a:camera prst="orthographicFront"/>
              <a:lightRig rig="soft" dir="t">
                <a:rot lat="0" lon="0" rev="15600000"/>
              </a:lightRig>
            </a:scene3d>
            <a:sp3d extrusionH="57150" prstMaterial="softEdge">
              <a:bevelT w="25400" h="38100"/>
            </a:sp3d>
          </a:bodyPr>
          <a:lstStyle/>
          <a:p>
            <a:pPr algn="ctr"/>
            <a:r>
              <a:rPr lang="en-US" b="1">
                <a:ln/>
                <a:solidFill>
                  <a:schemeClr val="bg1"/>
                </a:solidFill>
              </a:rPr>
              <a:t>End of Path</a:t>
            </a:r>
          </a:p>
        </p:txBody>
      </p:sp>
      <p:sp>
        <p:nvSpPr>
          <p:cNvPr id="10" name="Title 1">
            <a:extLst>
              <a:ext uri="{FF2B5EF4-FFF2-40B4-BE49-F238E27FC236}">
                <a16:creationId xmlns:a16="http://schemas.microsoft.com/office/drawing/2014/main" id="{D9D10586-049B-DADE-6B53-5A89E1A956FE}"/>
              </a:ext>
            </a:extLst>
          </p:cNvPr>
          <p:cNvSpPr txBox="1">
            <a:spLocks/>
          </p:cNvSpPr>
          <p:nvPr/>
        </p:nvSpPr>
        <p:spPr>
          <a:xfrm>
            <a:off x="2777297" y="3790329"/>
            <a:ext cx="6637402" cy="1005981"/>
          </a:xfrm>
          <a:prstGeom prst="rect">
            <a:avLst/>
          </a:prstGeom>
          <a:solidFill>
            <a:srgbClr val="F9E0B9"/>
          </a:solidFill>
          <a:ln>
            <a:noFill/>
          </a:ln>
          <a:effectLst/>
        </p:spPr>
        <p:txBody>
          <a:bodyPr vert="horz" lIns="91440" tIns="45720" rIns="91440" bIns="45720" rtlCol="0" anchor="b">
            <a:noAutofit/>
          </a:bodyPr>
          <a:lstStyle>
            <a:lvl1pPr algn="ctr" defTabSz="457200" rtl="0" eaLnBrk="1" latinLnBrk="0" hangingPunct="1">
              <a:spcBef>
                <a:spcPct val="0"/>
              </a:spcBef>
              <a:buNone/>
              <a:defRPr sz="3600" b="1" kern="1200" spc="0" baseline="0">
                <a:ln>
                  <a:noFill/>
                </a:ln>
                <a:solidFill>
                  <a:schemeClr val="accent4">
                    <a:lumMod val="60000"/>
                    <a:lumOff val="40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1200">
                <a:solidFill>
                  <a:schemeClr val="accent1">
                    <a:lumMod val="50000"/>
                  </a:schemeClr>
                </a:solidFill>
                <a:latin typeface="+mn-lt"/>
                <a:ea typeface="+mn-ea"/>
                <a:cs typeface="+mn-cs"/>
              </a:rPr>
              <a:t>Options:</a:t>
            </a:r>
          </a:p>
          <a:p>
            <a:pPr marL="228600" indent="-228600">
              <a:buAutoNum type="arabicPeriod"/>
            </a:pPr>
            <a:r>
              <a:rPr lang="en-US" sz="1200">
                <a:solidFill>
                  <a:schemeClr val="accent1">
                    <a:lumMod val="50000"/>
                  </a:schemeClr>
                </a:solidFill>
                <a:latin typeface="+mn-lt"/>
                <a:ea typeface="+mn-ea"/>
                <a:cs typeface="+mn-cs"/>
              </a:rPr>
              <a:t>Manage as a universal waste, or Waste determination to determine if battery is nonhazardous waste (go to “Waste Determination” box), or</a:t>
            </a:r>
          </a:p>
          <a:p>
            <a:pPr marL="228600" indent="-228600">
              <a:buAutoNum type="arabicPeriod"/>
            </a:pPr>
            <a:endParaRPr lang="en-US" sz="1200">
              <a:solidFill>
                <a:schemeClr val="accent1">
                  <a:lumMod val="50000"/>
                </a:schemeClr>
              </a:solidFill>
              <a:latin typeface="+mn-lt"/>
              <a:ea typeface="+mn-ea"/>
              <a:cs typeface="+mn-cs"/>
            </a:endParaRPr>
          </a:p>
          <a:p>
            <a:r>
              <a:rPr lang="en-US" sz="1200">
                <a:solidFill>
                  <a:schemeClr val="accent1">
                    <a:lumMod val="50000"/>
                  </a:schemeClr>
                </a:solidFill>
                <a:latin typeface="+mn-lt"/>
                <a:ea typeface="+mn-ea"/>
                <a:cs typeface="+mn-cs"/>
              </a:rPr>
              <a:t>2. Manage as a hazardous waste (go to “Manage as a hazardous waste” box).</a:t>
            </a:r>
          </a:p>
        </p:txBody>
      </p:sp>
      <p:sp>
        <p:nvSpPr>
          <p:cNvPr id="3" name="Subtitle 2">
            <a:extLst>
              <a:ext uri="{FF2B5EF4-FFF2-40B4-BE49-F238E27FC236}">
                <a16:creationId xmlns:a16="http://schemas.microsoft.com/office/drawing/2014/main" id="{931605E8-BBCF-5CFD-7A1F-4BC682CCA39E}"/>
              </a:ext>
            </a:extLst>
          </p:cNvPr>
          <p:cNvSpPr>
            <a:spLocks noGrp="1"/>
          </p:cNvSpPr>
          <p:nvPr>
            <p:ph type="subTitle" idx="1"/>
          </p:nvPr>
        </p:nvSpPr>
        <p:spPr>
          <a:xfrm>
            <a:off x="5080060" y="2380094"/>
            <a:ext cx="2031877" cy="466626"/>
          </a:xfrm>
        </p:spPr>
        <p:txBody>
          <a:bodyPr/>
          <a:lstStyle/>
          <a:p>
            <a:pPr lvl="0"/>
            <a:r>
              <a:rPr lang="en-US"/>
              <a:t>No</a:t>
            </a:r>
            <a:endParaRPr lang="en-US" noProof="0"/>
          </a:p>
        </p:txBody>
      </p:sp>
      <p:sp>
        <p:nvSpPr>
          <p:cNvPr id="12" name="Arrow: Left 11">
            <a:extLst>
              <a:ext uri="{FF2B5EF4-FFF2-40B4-BE49-F238E27FC236}">
                <a16:creationId xmlns:a16="http://schemas.microsoft.com/office/drawing/2014/main" id="{7DA72512-1A0C-C0ED-67C2-FF1FAF3A5F98}"/>
              </a:ext>
            </a:extLst>
          </p:cNvPr>
          <p:cNvSpPr/>
          <p:nvPr/>
        </p:nvSpPr>
        <p:spPr>
          <a:xfrm>
            <a:off x="932688" y="5596128"/>
            <a:ext cx="2386584" cy="731520"/>
          </a:xfrm>
          <a:prstGeom prst="leftArrow">
            <a:avLst/>
          </a:prstGeom>
          <a:solidFill>
            <a:srgbClr val="15585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Back to Options</a:t>
            </a:r>
          </a:p>
        </p:txBody>
      </p:sp>
    </p:spTree>
    <p:extLst>
      <p:ext uri="{BB962C8B-B14F-4D97-AF65-F5344CB8AC3E}">
        <p14:creationId xmlns:p14="http://schemas.microsoft.com/office/powerpoint/2010/main" val="24807962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E8198A-03A9-DA7B-15ED-75C43DDD977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62D7752-6E97-6090-B8ED-79C6675ACED1}"/>
              </a:ext>
            </a:extLst>
          </p:cNvPr>
          <p:cNvSpPr>
            <a:spLocks noGrp="1"/>
          </p:cNvSpPr>
          <p:nvPr>
            <p:ph type="title"/>
          </p:nvPr>
        </p:nvSpPr>
        <p:spPr>
          <a:xfrm>
            <a:off x="809999" y="3063522"/>
            <a:ext cx="10571998" cy="813816"/>
          </a:xfrm>
        </p:spPr>
        <p:txBody>
          <a:bodyPr/>
          <a:lstStyle/>
          <a:p>
            <a:r>
              <a:rPr lang="en-US" sz="2000"/>
              <a:t>Manage as a Universal Waste</a:t>
            </a:r>
            <a:br>
              <a:rPr lang="en-US" sz="2000"/>
            </a:br>
            <a:r>
              <a:rPr lang="en-US" sz="2000"/>
              <a:t>(40 CFR 273) </a:t>
            </a:r>
            <a:r>
              <a:rPr lang="en-US" sz="2000">
                <a:hlinkClick r:id="rId3" action="ppaction://hlinksldjump"/>
              </a:rPr>
              <a:t>(7)</a:t>
            </a:r>
            <a:endParaRPr lang="en-US" sz="2000"/>
          </a:p>
        </p:txBody>
      </p:sp>
      <p:sp>
        <p:nvSpPr>
          <p:cNvPr id="3" name="Subtitle 2">
            <a:extLst>
              <a:ext uri="{FF2B5EF4-FFF2-40B4-BE49-F238E27FC236}">
                <a16:creationId xmlns:a16="http://schemas.microsoft.com/office/drawing/2014/main" id="{6B944A49-154E-798D-B5FB-F8CBE6F07826}"/>
              </a:ext>
            </a:extLst>
          </p:cNvPr>
          <p:cNvSpPr>
            <a:spLocks noGrp="1"/>
          </p:cNvSpPr>
          <p:nvPr>
            <p:ph type="subTitle" idx="1"/>
          </p:nvPr>
        </p:nvSpPr>
        <p:spPr>
          <a:xfrm>
            <a:off x="809999" y="2167054"/>
            <a:ext cx="10572000" cy="896468"/>
          </a:xfrm>
        </p:spPr>
        <p:txBody>
          <a:bodyPr/>
          <a:lstStyle/>
          <a:p>
            <a:pPr lvl="0"/>
            <a:r>
              <a:rPr lang="en-US" noProof="0"/>
              <a:t>Option 2</a:t>
            </a:r>
          </a:p>
        </p:txBody>
      </p:sp>
      <p:sp>
        <p:nvSpPr>
          <p:cNvPr id="5" name="Title 1">
            <a:extLst>
              <a:ext uri="{FF2B5EF4-FFF2-40B4-BE49-F238E27FC236}">
                <a16:creationId xmlns:a16="http://schemas.microsoft.com/office/drawing/2014/main" id="{6397FD04-1C9C-B6CD-F024-951A526FD174}"/>
              </a:ext>
            </a:extLst>
          </p:cNvPr>
          <p:cNvSpPr txBox="1">
            <a:spLocks/>
          </p:cNvSpPr>
          <p:nvPr/>
        </p:nvSpPr>
        <p:spPr>
          <a:xfrm>
            <a:off x="2443114" y="3959990"/>
            <a:ext cx="7305771" cy="1330452"/>
          </a:xfrm>
          <a:prstGeom prst="rect">
            <a:avLst/>
          </a:prstGeom>
          <a:solidFill>
            <a:srgbClr val="F9E0B9"/>
          </a:solidFill>
          <a:ln>
            <a:noFill/>
          </a:ln>
          <a:effectLst/>
        </p:spPr>
        <p:txBody>
          <a:bodyPr vert="horz" lIns="91440" tIns="45720" rIns="91440" bIns="45720" rtlCol="0" anchor="b">
            <a:noAutofit/>
          </a:bodyPr>
          <a:lstStyle>
            <a:lvl1pPr algn="ctr" defTabSz="457200" rtl="0" eaLnBrk="1" latinLnBrk="0" hangingPunct="1">
              <a:spcBef>
                <a:spcPct val="0"/>
              </a:spcBef>
              <a:buNone/>
              <a:defRPr sz="3600" b="1" kern="1200" spc="0" baseline="0">
                <a:ln>
                  <a:noFill/>
                </a:ln>
                <a:solidFill>
                  <a:schemeClr val="accent4">
                    <a:lumMod val="60000"/>
                    <a:lumOff val="40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1200">
                <a:solidFill>
                  <a:schemeClr val="accent1">
                    <a:lumMod val="50000"/>
                  </a:schemeClr>
                </a:solidFill>
                <a:latin typeface="+mn-lt"/>
                <a:ea typeface="+mn-ea"/>
                <a:cs typeface="+mn-cs"/>
              </a:rPr>
              <a:t>Options:</a:t>
            </a:r>
          </a:p>
          <a:p>
            <a:pPr marL="228600" indent="-228600">
              <a:buAutoNum type="arabicPeriod"/>
            </a:pPr>
            <a:r>
              <a:rPr lang="en-US" sz="1200">
                <a:solidFill>
                  <a:schemeClr val="accent1">
                    <a:lumMod val="50000"/>
                  </a:schemeClr>
                </a:solidFill>
                <a:latin typeface="+mn-lt"/>
                <a:ea typeface="+mn-ea"/>
                <a:cs typeface="+mn-cs"/>
              </a:rPr>
              <a:t>Manage as a universal waste (40 CFR 273) and send to another universal waste handler; a universal waste destination facility (a RCRA permitted treatment, storage, and disposal facility (TSDF)/recycler or recycler that meets 40 CFR 261.6(c) </a:t>
            </a:r>
            <a:r>
              <a:rPr lang="en-US" sz="1200">
                <a:solidFill>
                  <a:schemeClr val="accent1">
                    <a:lumMod val="50000"/>
                  </a:schemeClr>
                </a:solidFill>
                <a:latin typeface="+mn-lt"/>
                <a:ea typeface="+mn-ea"/>
                <a:cs typeface="+mn-cs"/>
                <a:hlinkClick r:id="rId4" action="ppaction://hlinksldjump"/>
              </a:rPr>
              <a:t>(8) </a:t>
            </a:r>
            <a:r>
              <a:rPr lang="en-US" sz="1200">
                <a:solidFill>
                  <a:schemeClr val="accent1">
                    <a:lumMod val="50000"/>
                  </a:schemeClr>
                </a:solidFill>
                <a:latin typeface="+mn-lt"/>
                <a:ea typeface="+mn-ea"/>
                <a:cs typeface="+mn-cs"/>
              </a:rPr>
              <a:t>conditions and 15A NCAC 13A .0113(n) (if in NC)); or a foreign destination; or</a:t>
            </a:r>
          </a:p>
          <a:p>
            <a:endParaRPr lang="en-US" sz="1200">
              <a:solidFill>
                <a:schemeClr val="accent1">
                  <a:lumMod val="50000"/>
                </a:schemeClr>
              </a:solidFill>
              <a:latin typeface="+mn-lt"/>
              <a:ea typeface="+mn-ea"/>
              <a:cs typeface="+mn-cs"/>
            </a:endParaRPr>
          </a:p>
          <a:p>
            <a:r>
              <a:rPr lang="en-US" sz="1200">
                <a:solidFill>
                  <a:schemeClr val="accent1">
                    <a:lumMod val="50000"/>
                  </a:schemeClr>
                </a:solidFill>
                <a:latin typeface="+mn-lt"/>
                <a:ea typeface="+mn-ea"/>
                <a:cs typeface="+mn-cs"/>
              </a:rPr>
              <a:t>2. Go back to “Options for Batteries” and see if another option is suitable.</a:t>
            </a:r>
          </a:p>
        </p:txBody>
      </p:sp>
      <p:sp>
        <p:nvSpPr>
          <p:cNvPr id="6" name="Arrow: Left 5">
            <a:hlinkClick r:id="rId5" action="ppaction://hlinksldjump"/>
            <a:extLst>
              <a:ext uri="{FF2B5EF4-FFF2-40B4-BE49-F238E27FC236}">
                <a16:creationId xmlns:a16="http://schemas.microsoft.com/office/drawing/2014/main" id="{8AE17614-FF59-7341-16BB-F9A7ED64F83A}"/>
              </a:ext>
            </a:extLst>
          </p:cNvPr>
          <p:cNvSpPr/>
          <p:nvPr/>
        </p:nvSpPr>
        <p:spPr>
          <a:xfrm>
            <a:off x="932688" y="5596128"/>
            <a:ext cx="2386584" cy="731520"/>
          </a:xfrm>
          <a:prstGeom prst="leftArrow">
            <a:avLst/>
          </a:prstGeom>
          <a:solidFill>
            <a:srgbClr val="15585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Back to Options</a:t>
            </a:r>
          </a:p>
        </p:txBody>
      </p:sp>
      <p:sp>
        <p:nvSpPr>
          <p:cNvPr id="4" name="&quot;Not Allowed&quot; Symbol 3">
            <a:extLst>
              <a:ext uri="{FF2B5EF4-FFF2-40B4-BE49-F238E27FC236}">
                <a16:creationId xmlns:a16="http://schemas.microsoft.com/office/drawing/2014/main" id="{3F9EA595-BEB6-31E6-A7CF-B6ED2897F0E7}"/>
              </a:ext>
            </a:extLst>
          </p:cNvPr>
          <p:cNvSpPr/>
          <p:nvPr/>
        </p:nvSpPr>
        <p:spPr>
          <a:xfrm>
            <a:off x="9927341" y="4668294"/>
            <a:ext cx="1649730" cy="1700784"/>
          </a:xfrm>
          <a:prstGeom prst="noSmoking">
            <a:avLst/>
          </a:prstGeom>
          <a:solidFill>
            <a:srgbClr val="25837F"/>
          </a:solidFill>
          <a:ln>
            <a:solidFill>
              <a:schemeClr val="tx1"/>
            </a:solidFill>
          </a:ln>
          <a:effectLst/>
          <a:scene3d>
            <a:camera prst="orthographicFront">
              <a:rot lat="0" lon="0" rev="0"/>
            </a:camera>
            <a:lightRig rig="chilly" dir="t">
              <a:rot lat="0" lon="0" rev="18480000"/>
            </a:lightRig>
          </a:scene3d>
          <a:sp3d prstMaterial="clear">
            <a:bevelT h="63500" prst="cross"/>
          </a:sp3d>
        </p:spPr>
        <p:style>
          <a:lnRef idx="2">
            <a:schemeClr val="accent1">
              <a:shade val="15000"/>
            </a:schemeClr>
          </a:lnRef>
          <a:fillRef idx="1">
            <a:schemeClr val="accent1"/>
          </a:fillRef>
          <a:effectRef idx="0">
            <a:schemeClr val="accent1"/>
          </a:effectRef>
          <a:fontRef idx="minor">
            <a:schemeClr val="lt1"/>
          </a:fontRef>
        </p:style>
        <p:txBody>
          <a:bodyPr rtlCol="0" anchor="ctr">
            <a:scene3d>
              <a:camera prst="orthographicFront"/>
              <a:lightRig rig="soft" dir="t">
                <a:rot lat="0" lon="0" rev="15600000"/>
              </a:lightRig>
            </a:scene3d>
            <a:sp3d extrusionH="57150" prstMaterial="softEdge">
              <a:bevelT w="25400" h="38100"/>
            </a:sp3d>
          </a:bodyPr>
          <a:lstStyle/>
          <a:p>
            <a:pPr algn="ctr"/>
            <a:r>
              <a:rPr lang="en-US" b="1">
                <a:ln/>
                <a:solidFill>
                  <a:schemeClr val="bg1"/>
                </a:solidFill>
              </a:rPr>
              <a:t>End of Path</a:t>
            </a:r>
          </a:p>
        </p:txBody>
      </p:sp>
    </p:spTree>
    <p:extLst>
      <p:ext uri="{BB962C8B-B14F-4D97-AF65-F5344CB8AC3E}">
        <p14:creationId xmlns:p14="http://schemas.microsoft.com/office/powerpoint/2010/main" val="42896383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2715F-6907-D9F8-A28A-8B56375B026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35CA6ED-B0C4-1CD7-34B7-7728079F007F}"/>
              </a:ext>
            </a:extLst>
          </p:cNvPr>
          <p:cNvSpPr>
            <a:spLocks noGrp="1"/>
          </p:cNvSpPr>
          <p:nvPr>
            <p:ph type="title"/>
          </p:nvPr>
        </p:nvSpPr>
        <p:spPr>
          <a:xfrm>
            <a:off x="944217" y="924167"/>
            <a:ext cx="4383156" cy="5009322"/>
          </a:xfrm>
        </p:spPr>
        <p:txBody>
          <a:bodyPr/>
          <a:lstStyle/>
          <a:p>
            <a:r>
              <a:rPr lang="en-US" sz="2800"/>
              <a:t>Option 3</a:t>
            </a:r>
            <a:br>
              <a:rPr lang="en-US" sz="2800"/>
            </a:br>
            <a:br>
              <a:rPr lang="en-US" sz="2800"/>
            </a:br>
            <a:r>
              <a:rPr lang="en-US" sz="2000"/>
              <a:t>Waste Determination</a:t>
            </a:r>
            <a:br>
              <a:rPr lang="en-US" sz="2000"/>
            </a:br>
            <a:r>
              <a:rPr lang="en-US" sz="2000"/>
              <a:t>(40 CFR 262.11) </a:t>
            </a:r>
            <a:br>
              <a:rPr lang="en-US" sz="2000"/>
            </a:br>
            <a:r>
              <a:rPr lang="en-US" sz="2000">
                <a:hlinkClick r:id="rId3" action="ppaction://hlinksldjump"/>
              </a:rPr>
              <a:t>(9)</a:t>
            </a:r>
            <a:endParaRPr lang="en-US" sz="2000"/>
          </a:p>
        </p:txBody>
      </p:sp>
      <p:sp>
        <p:nvSpPr>
          <p:cNvPr id="6" name="Rectangle: Rounded Corners 5">
            <a:hlinkClick r:id="rId4" action="ppaction://hlinksldjump"/>
            <a:extLst>
              <a:ext uri="{FF2B5EF4-FFF2-40B4-BE49-F238E27FC236}">
                <a16:creationId xmlns:a16="http://schemas.microsoft.com/office/drawing/2014/main" id="{0D721FE2-66E8-C97D-DF89-D9EC6C63AE60}"/>
              </a:ext>
            </a:extLst>
          </p:cNvPr>
          <p:cNvSpPr/>
          <p:nvPr/>
        </p:nvSpPr>
        <p:spPr>
          <a:xfrm>
            <a:off x="6711696" y="2002536"/>
            <a:ext cx="4133088" cy="795528"/>
          </a:xfrm>
          <a:prstGeom prst="roundRect">
            <a:avLst/>
          </a:prstGeom>
          <a:solidFill>
            <a:srgbClr val="05393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t>Waste determination results show</a:t>
            </a:r>
          </a:p>
          <a:p>
            <a:r>
              <a:rPr lang="en-US"/>
              <a:t>battery is </a:t>
            </a:r>
            <a:r>
              <a:rPr lang="en-US" b="1"/>
              <a:t>non-hazardous </a:t>
            </a:r>
            <a:r>
              <a:rPr lang="en-US"/>
              <a:t>waste.</a:t>
            </a:r>
          </a:p>
        </p:txBody>
      </p:sp>
      <p:sp>
        <p:nvSpPr>
          <p:cNvPr id="7" name="Rectangle: Rounded Corners 6">
            <a:hlinkClick r:id="rId5" action="ppaction://hlinksldjump"/>
            <a:extLst>
              <a:ext uri="{FF2B5EF4-FFF2-40B4-BE49-F238E27FC236}">
                <a16:creationId xmlns:a16="http://schemas.microsoft.com/office/drawing/2014/main" id="{63AC80EC-51E2-4DDF-1CC9-389A4CC2DEF8}"/>
              </a:ext>
            </a:extLst>
          </p:cNvPr>
          <p:cNvSpPr/>
          <p:nvPr/>
        </p:nvSpPr>
        <p:spPr>
          <a:xfrm>
            <a:off x="6711696" y="3738373"/>
            <a:ext cx="4133088" cy="795528"/>
          </a:xfrm>
          <a:prstGeom prst="roundRect">
            <a:avLst/>
          </a:prstGeom>
          <a:solidFill>
            <a:srgbClr val="05393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t>Waste determination results show</a:t>
            </a:r>
          </a:p>
          <a:p>
            <a:r>
              <a:rPr lang="en-US"/>
              <a:t>battery is </a:t>
            </a:r>
            <a:r>
              <a:rPr lang="en-US" b="1"/>
              <a:t>hazardous </a:t>
            </a:r>
            <a:r>
              <a:rPr lang="en-US"/>
              <a:t>waste.</a:t>
            </a:r>
          </a:p>
        </p:txBody>
      </p:sp>
      <p:sp>
        <p:nvSpPr>
          <p:cNvPr id="3" name="Arrow: Left 2">
            <a:hlinkClick r:id="rId6" action="ppaction://hlinksldjump"/>
            <a:extLst>
              <a:ext uri="{FF2B5EF4-FFF2-40B4-BE49-F238E27FC236}">
                <a16:creationId xmlns:a16="http://schemas.microsoft.com/office/drawing/2014/main" id="{9E858CE6-3152-DFE4-EF49-5D02505BF10D}"/>
              </a:ext>
            </a:extLst>
          </p:cNvPr>
          <p:cNvSpPr/>
          <p:nvPr/>
        </p:nvSpPr>
        <p:spPr>
          <a:xfrm>
            <a:off x="1042416" y="5201969"/>
            <a:ext cx="2386584" cy="731520"/>
          </a:xfrm>
          <a:prstGeom prst="leftArrow">
            <a:avLst/>
          </a:prstGeom>
          <a:solidFill>
            <a:srgbClr val="15585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Back to Options</a:t>
            </a:r>
          </a:p>
        </p:txBody>
      </p:sp>
    </p:spTree>
    <p:extLst>
      <p:ext uri="{BB962C8B-B14F-4D97-AF65-F5344CB8AC3E}">
        <p14:creationId xmlns:p14="http://schemas.microsoft.com/office/powerpoint/2010/main" val="35671588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AF1E56-6116-0EFF-771F-0F8E553B4D55}"/>
            </a:ext>
          </a:extLst>
        </p:cNvPr>
        <p:cNvGrpSpPr/>
        <p:nvPr/>
      </p:nvGrpSpPr>
      <p:grpSpPr>
        <a:xfrm>
          <a:off x="0" y="0"/>
          <a:ext cx="0" cy="0"/>
          <a:chOff x="0" y="0"/>
          <a:chExt cx="0" cy="0"/>
        </a:xfrm>
      </p:grpSpPr>
      <p:sp>
        <p:nvSpPr>
          <p:cNvPr id="5" name="&quot;Not Allowed&quot; Symbol 4">
            <a:extLst>
              <a:ext uri="{FF2B5EF4-FFF2-40B4-BE49-F238E27FC236}">
                <a16:creationId xmlns:a16="http://schemas.microsoft.com/office/drawing/2014/main" id="{87D2CA65-3161-95B8-39E4-9367292223ED}"/>
              </a:ext>
            </a:extLst>
          </p:cNvPr>
          <p:cNvSpPr/>
          <p:nvPr/>
        </p:nvSpPr>
        <p:spPr>
          <a:xfrm>
            <a:off x="9927341" y="4668294"/>
            <a:ext cx="1649730" cy="1700784"/>
          </a:xfrm>
          <a:prstGeom prst="noSmoking">
            <a:avLst/>
          </a:prstGeom>
          <a:solidFill>
            <a:srgbClr val="25837F"/>
          </a:solidFill>
          <a:ln>
            <a:solidFill>
              <a:schemeClr val="tx1"/>
            </a:solidFill>
          </a:ln>
          <a:effectLst/>
          <a:scene3d>
            <a:camera prst="orthographicFront">
              <a:rot lat="0" lon="0" rev="0"/>
            </a:camera>
            <a:lightRig rig="chilly" dir="t">
              <a:rot lat="0" lon="0" rev="18480000"/>
            </a:lightRig>
          </a:scene3d>
          <a:sp3d prstMaterial="clear">
            <a:bevelT h="63500" prst="cross"/>
          </a:sp3d>
        </p:spPr>
        <p:style>
          <a:lnRef idx="2">
            <a:schemeClr val="accent1">
              <a:shade val="15000"/>
            </a:schemeClr>
          </a:lnRef>
          <a:fillRef idx="1">
            <a:schemeClr val="accent1"/>
          </a:fillRef>
          <a:effectRef idx="0">
            <a:schemeClr val="accent1"/>
          </a:effectRef>
          <a:fontRef idx="minor">
            <a:schemeClr val="lt1"/>
          </a:fontRef>
        </p:style>
        <p:txBody>
          <a:bodyPr rtlCol="0" anchor="ctr">
            <a:scene3d>
              <a:camera prst="orthographicFront"/>
              <a:lightRig rig="soft" dir="t">
                <a:rot lat="0" lon="0" rev="15600000"/>
              </a:lightRig>
            </a:scene3d>
            <a:sp3d extrusionH="57150" prstMaterial="softEdge">
              <a:bevelT w="25400" h="38100"/>
            </a:sp3d>
          </a:bodyPr>
          <a:lstStyle/>
          <a:p>
            <a:pPr algn="ctr"/>
            <a:r>
              <a:rPr lang="en-US" b="1">
                <a:ln/>
                <a:solidFill>
                  <a:schemeClr val="bg1"/>
                </a:solidFill>
              </a:rPr>
              <a:t>End of Path</a:t>
            </a:r>
          </a:p>
        </p:txBody>
      </p:sp>
      <p:sp>
        <p:nvSpPr>
          <p:cNvPr id="10" name="Title 1">
            <a:extLst>
              <a:ext uri="{FF2B5EF4-FFF2-40B4-BE49-F238E27FC236}">
                <a16:creationId xmlns:a16="http://schemas.microsoft.com/office/drawing/2014/main" id="{722331BB-D90B-5A86-5BBE-76E6C1870848}"/>
              </a:ext>
            </a:extLst>
          </p:cNvPr>
          <p:cNvSpPr txBox="1">
            <a:spLocks/>
          </p:cNvSpPr>
          <p:nvPr/>
        </p:nvSpPr>
        <p:spPr>
          <a:xfrm>
            <a:off x="2312192" y="2916936"/>
            <a:ext cx="7567611" cy="704088"/>
          </a:xfrm>
          <a:prstGeom prst="rect">
            <a:avLst/>
          </a:prstGeom>
          <a:solidFill>
            <a:srgbClr val="F9E0B9"/>
          </a:solidFill>
          <a:ln>
            <a:noFill/>
          </a:ln>
          <a:effectLst/>
        </p:spPr>
        <p:txBody>
          <a:bodyPr vert="horz" lIns="91440" tIns="45720" rIns="91440" bIns="45720" rtlCol="0" anchor="b">
            <a:noAutofit/>
          </a:bodyPr>
          <a:lstStyle>
            <a:lvl1pPr algn="ctr" defTabSz="457200" rtl="0" eaLnBrk="1" latinLnBrk="0" hangingPunct="1">
              <a:spcBef>
                <a:spcPct val="0"/>
              </a:spcBef>
              <a:buNone/>
              <a:defRPr sz="3600" b="1" kern="1200" spc="0" baseline="0">
                <a:ln>
                  <a:noFill/>
                </a:ln>
                <a:solidFill>
                  <a:schemeClr val="accent4">
                    <a:lumMod val="60000"/>
                    <a:lumOff val="40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1200">
                <a:solidFill>
                  <a:schemeClr val="accent1">
                    <a:lumMod val="50000"/>
                  </a:schemeClr>
                </a:solidFill>
                <a:latin typeface="+mn-lt"/>
                <a:ea typeface="+mn-ea"/>
                <a:cs typeface="+mn-cs"/>
              </a:rPr>
              <a:t>Battery NOT subject to hazardous waste requirements.  NCDEQ, Solid Waste Section/landfill/other local requirements apply to disposal and/or recycling.</a:t>
            </a:r>
          </a:p>
          <a:p>
            <a:r>
              <a:rPr lang="en-US" sz="1200">
                <a:solidFill>
                  <a:schemeClr val="accent1">
                    <a:lumMod val="50000"/>
                  </a:schemeClr>
                </a:solidFill>
                <a:latin typeface="+mn-lt"/>
                <a:ea typeface="+mn-ea"/>
                <a:cs typeface="+mn-cs"/>
              </a:rPr>
              <a:t>*Certain batteries are prohibited from landfill disposal in NC. </a:t>
            </a:r>
            <a:r>
              <a:rPr lang="en-US" sz="1200">
                <a:solidFill>
                  <a:schemeClr val="accent1">
                    <a:lumMod val="50000"/>
                  </a:schemeClr>
                </a:solidFill>
                <a:latin typeface="+mn-lt"/>
                <a:ea typeface="+mn-ea"/>
                <a:cs typeface="+mn-cs"/>
                <a:hlinkClick r:id="rId3" action="ppaction://hlinksldjump"/>
              </a:rPr>
              <a:t>(2)</a:t>
            </a:r>
            <a:endParaRPr lang="en-US" sz="1200">
              <a:solidFill>
                <a:schemeClr val="accent1">
                  <a:lumMod val="50000"/>
                </a:schemeClr>
              </a:solidFill>
              <a:latin typeface="+mn-lt"/>
              <a:ea typeface="+mn-ea"/>
              <a:cs typeface="+mn-cs"/>
            </a:endParaRPr>
          </a:p>
        </p:txBody>
      </p:sp>
      <p:sp>
        <p:nvSpPr>
          <p:cNvPr id="3" name="Subtitle 2">
            <a:extLst>
              <a:ext uri="{FF2B5EF4-FFF2-40B4-BE49-F238E27FC236}">
                <a16:creationId xmlns:a16="http://schemas.microsoft.com/office/drawing/2014/main" id="{013866B4-FF7A-88A6-A9AD-61FA042EC7B7}"/>
              </a:ext>
            </a:extLst>
          </p:cNvPr>
          <p:cNvSpPr>
            <a:spLocks noGrp="1"/>
          </p:cNvSpPr>
          <p:nvPr>
            <p:ph type="subTitle" idx="1"/>
          </p:nvPr>
        </p:nvSpPr>
        <p:spPr>
          <a:xfrm>
            <a:off x="5080060" y="2380094"/>
            <a:ext cx="2031877" cy="466626"/>
          </a:xfrm>
        </p:spPr>
        <p:txBody>
          <a:bodyPr/>
          <a:lstStyle/>
          <a:p>
            <a:pPr lvl="0"/>
            <a:r>
              <a:rPr lang="en-US"/>
              <a:t>Non-hazardous</a:t>
            </a:r>
            <a:endParaRPr lang="en-US" noProof="0"/>
          </a:p>
        </p:txBody>
      </p:sp>
      <p:sp>
        <p:nvSpPr>
          <p:cNvPr id="7" name="Arrow: Left 6">
            <a:hlinkClick r:id="rId4" action="ppaction://hlinksldjump"/>
            <a:extLst>
              <a:ext uri="{FF2B5EF4-FFF2-40B4-BE49-F238E27FC236}">
                <a16:creationId xmlns:a16="http://schemas.microsoft.com/office/drawing/2014/main" id="{008BB927-667C-1CEB-1D4B-3532B032385E}"/>
              </a:ext>
            </a:extLst>
          </p:cNvPr>
          <p:cNvSpPr/>
          <p:nvPr/>
        </p:nvSpPr>
        <p:spPr>
          <a:xfrm>
            <a:off x="932688" y="5596128"/>
            <a:ext cx="2386584" cy="731520"/>
          </a:xfrm>
          <a:prstGeom prst="leftArrow">
            <a:avLst/>
          </a:prstGeom>
          <a:solidFill>
            <a:srgbClr val="15585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Back to Options</a:t>
            </a:r>
          </a:p>
        </p:txBody>
      </p:sp>
    </p:spTree>
    <p:extLst>
      <p:ext uri="{BB962C8B-B14F-4D97-AF65-F5344CB8AC3E}">
        <p14:creationId xmlns:p14="http://schemas.microsoft.com/office/powerpoint/2010/main" val="8621757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FAA505-7799-F98A-57FE-36B625F3B210}"/>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F33C5D56-8CF0-0B4F-2695-313F63F6BAE5}"/>
              </a:ext>
            </a:extLst>
          </p:cNvPr>
          <p:cNvSpPr txBox="1">
            <a:spLocks/>
          </p:cNvSpPr>
          <p:nvPr/>
        </p:nvSpPr>
        <p:spPr>
          <a:xfrm>
            <a:off x="1949194" y="2970614"/>
            <a:ext cx="8293608" cy="916771"/>
          </a:xfrm>
          <a:prstGeom prst="rect">
            <a:avLst/>
          </a:prstGeom>
          <a:solidFill>
            <a:srgbClr val="F9E0B9"/>
          </a:solidFill>
          <a:ln>
            <a:noFill/>
          </a:ln>
          <a:effectLst/>
        </p:spPr>
        <p:txBody>
          <a:bodyPr vert="horz" lIns="91440" tIns="45720" rIns="91440" bIns="45720" rtlCol="0" anchor="b">
            <a:noAutofit/>
          </a:bodyPr>
          <a:lstStyle>
            <a:lvl1pPr algn="ctr" defTabSz="457200" rtl="0" eaLnBrk="1" latinLnBrk="0" hangingPunct="1">
              <a:spcBef>
                <a:spcPct val="0"/>
              </a:spcBef>
              <a:buNone/>
              <a:defRPr sz="3600" b="1" kern="1200" spc="0" baseline="0">
                <a:ln>
                  <a:noFill/>
                </a:ln>
                <a:solidFill>
                  <a:schemeClr val="accent4">
                    <a:lumMod val="60000"/>
                    <a:lumOff val="40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1200">
                <a:solidFill>
                  <a:schemeClr val="accent1">
                    <a:lumMod val="50000"/>
                  </a:schemeClr>
                </a:solidFill>
                <a:latin typeface="+mn-lt"/>
                <a:ea typeface="+mn-ea"/>
                <a:cs typeface="+mn-cs"/>
              </a:rPr>
              <a:t>Manage as a hazardous waste (40 CFR 262) and send to a RCRA hazardous waste permitted TSDF/recycler or recycler that meets 40 CFR 261.6(c) </a:t>
            </a:r>
            <a:r>
              <a:rPr lang="en-US" sz="1200">
                <a:solidFill>
                  <a:schemeClr val="accent1">
                    <a:lumMod val="50000"/>
                  </a:schemeClr>
                </a:solidFill>
                <a:latin typeface="+mn-lt"/>
                <a:ea typeface="+mn-ea"/>
                <a:cs typeface="+mn-cs"/>
                <a:hlinkClick r:id="rId3" action="ppaction://hlinksldjump"/>
              </a:rPr>
              <a:t>(8) </a:t>
            </a:r>
            <a:r>
              <a:rPr lang="en-US" sz="1200">
                <a:solidFill>
                  <a:schemeClr val="accent1">
                    <a:lumMod val="50000"/>
                  </a:schemeClr>
                </a:solidFill>
                <a:latin typeface="+mn-lt"/>
                <a:ea typeface="+mn-ea"/>
                <a:cs typeface="+mn-cs"/>
              </a:rPr>
              <a:t>conditions and 15A NCAC 13A .0113(n) (if in NC), or</a:t>
            </a:r>
          </a:p>
          <a:p>
            <a:endParaRPr lang="en-US" sz="1200">
              <a:solidFill>
                <a:schemeClr val="accent1">
                  <a:lumMod val="50000"/>
                </a:schemeClr>
              </a:solidFill>
              <a:latin typeface="+mn-lt"/>
              <a:ea typeface="+mn-ea"/>
              <a:cs typeface="+mn-cs"/>
            </a:endParaRPr>
          </a:p>
          <a:p>
            <a:r>
              <a:rPr lang="en-US" sz="1200">
                <a:solidFill>
                  <a:schemeClr val="accent1">
                    <a:lumMod val="50000"/>
                  </a:schemeClr>
                </a:solidFill>
                <a:latin typeface="+mn-lt"/>
                <a:ea typeface="+mn-ea"/>
                <a:cs typeface="+mn-cs"/>
              </a:rPr>
              <a:t>Go back to “Options for Batteries” box and see if another option is suitable.</a:t>
            </a:r>
          </a:p>
        </p:txBody>
      </p:sp>
      <p:sp>
        <p:nvSpPr>
          <p:cNvPr id="3" name="Subtitle 2">
            <a:extLst>
              <a:ext uri="{FF2B5EF4-FFF2-40B4-BE49-F238E27FC236}">
                <a16:creationId xmlns:a16="http://schemas.microsoft.com/office/drawing/2014/main" id="{9D156DF8-4F1A-89BF-44FA-FE0A775C790B}"/>
              </a:ext>
            </a:extLst>
          </p:cNvPr>
          <p:cNvSpPr>
            <a:spLocks noGrp="1"/>
          </p:cNvSpPr>
          <p:nvPr>
            <p:ph type="subTitle" idx="1"/>
          </p:nvPr>
        </p:nvSpPr>
        <p:spPr>
          <a:xfrm>
            <a:off x="5080060" y="2380094"/>
            <a:ext cx="2031877" cy="466626"/>
          </a:xfrm>
        </p:spPr>
        <p:txBody>
          <a:bodyPr/>
          <a:lstStyle/>
          <a:p>
            <a:pPr lvl="0"/>
            <a:r>
              <a:rPr lang="en-US" noProof="0"/>
              <a:t>Hazardous</a:t>
            </a:r>
          </a:p>
        </p:txBody>
      </p:sp>
      <p:sp>
        <p:nvSpPr>
          <p:cNvPr id="7" name="Arrow: Left 6">
            <a:hlinkClick r:id="rId4" action="ppaction://hlinksldjump"/>
            <a:extLst>
              <a:ext uri="{FF2B5EF4-FFF2-40B4-BE49-F238E27FC236}">
                <a16:creationId xmlns:a16="http://schemas.microsoft.com/office/drawing/2014/main" id="{3DF8FBA1-D278-21BB-B383-286F98428D83}"/>
              </a:ext>
            </a:extLst>
          </p:cNvPr>
          <p:cNvSpPr/>
          <p:nvPr/>
        </p:nvSpPr>
        <p:spPr>
          <a:xfrm>
            <a:off x="932688" y="5596128"/>
            <a:ext cx="2386584" cy="731520"/>
          </a:xfrm>
          <a:prstGeom prst="leftArrow">
            <a:avLst/>
          </a:prstGeom>
          <a:solidFill>
            <a:srgbClr val="15585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Back to Options</a:t>
            </a:r>
          </a:p>
        </p:txBody>
      </p:sp>
      <p:sp>
        <p:nvSpPr>
          <p:cNvPr id="2" name="&quot;Not Allowed&quot; Symbol 1">
            <a:extLst>
              <a:ext uri="{FF2B5EF4-FFF2-40B4-BE49-F238E27FC236}">
                <a16:creationId xmlns:a16="http://schemas.microsoft.com/office/drawing/2014/main" id="{1FB432D0-4A1B-E134-CEDE-35E30E565147}"/>
              </a:ext>
            </a:extLst>
          </p:cNvPr>
          <p:cNvSpPr/>
          <p:nvPr/>
        </p:nvSpPr>
        <p:spPr>
          <a:xfrm>
            <a:off x="9927341" y="4668294"/>
            <a:ext cx="1649730" cy="1700784"/>
          </a:xfrm>
          <a:prstGeom prst="noSmoking">
            <a:avLst/>
          </a:prstGeom>
          <a:solidFill>
            <a:srgbClr val="25837F"/>
          </a:solidFill>
          <a:ln>
            <a:solidFill>
              <a:schemeClr val="tx1"/>
            </a:solidFill>
          </a:ln>
          <a:effectLst/>
          <a:scene3d>
            <a:camera prst="orthographicFront">
              <a:rot lat="0" lon="0" rev="0"/>
            </a:camera>
            <a:lightRig rig="chilly" dir="t">
              <a:rot lat="0" lon="0" rev="18480000"/>
            </a:lightRig>
          </a:scene3d>
          <a:sp3d prstMaterial="clear">
            <a:bevelT h="63500" prst="cross"/>
          </a:sp3d>
        </p:spPr>
        <p:style>
          <a:lnRef idx="2">
            <a:schemeClr val="accent1">
              <a:shade val="15000"/>
            </a:schemeClr>
          </a:lnRef>
          <a:fillRef idx="1">
            <a:schemeClr val="accent1"/>
          </a:fillRef>
          <a:effectRef idx="0">
            <a:schemeClr val="accent1"/>
          </a:effectRef>
          <a:fontRef idx="minor">
            <a:schemeClr val="lt1"/>
          </a:fontRef>
        </p:style>
        <p:txBody>
          <a:bodyPr rtlCol="0" anchor="ctr">
            <a:scene3d>
              <a:camera prst="orthographicFront"/>
              <a:lightRig rig="soft" dir="t">
                <a:rot lat="0" lon="0" rev="15600000"/>
              </a:lightRig>
            </a:scene3d>
            <a:sp3d extrusionH="57150" prstMaterial="softEdge">
              <a:bevelT w="25400" h="38100"/>
            </a:sp3d>
          </a:bodyPr>
          <a:lstStyle/>
          <a:p>
            <a:pPr algn="ctr"/>
            <a:r>
              <a:rPr lang="en-US" b="1">
                <a:ln/>
                <a:solidFill>
                  <a:schemeClr val="bg1"/>
                </a:solidFill>
              </a:rPr>
              <a:t>End of Path</a:t>
            </a:r>
          </a:p>
        </p:txBody>
      </p:sp>
    </p:spTree>
    <p:extLst>
      <p:ext uri="{BB962C8B-B14F-4D97-AF65-F5344CB8AC3E}">
        <p14:creationId xmlns:p14="http://schemas.microsoft.com/office/powerpoint/2010/main" val="17597302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199F50-7950-A580-4BB1-CEDD7384B56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FFBAA75-702A-59C2-DC08-262DC931A3FB}"/>
              </a:ext>
            </a:extLst>
          </p:cNvPr>
          <p:cNvSpPr>
            <a:spLocks noGrp="1"/>
          </p:cNvSpPr>
          <p:nvPr>
            <p:ph type="title"/>
          </p:nvPr>
        </p:nvSpPr>
        <p:spPr>
          <a:xfrm>
            <a:off x="809999" y="3063522"/>
            <a:ext cx="10571998" cy="813816"/>
          </a:xfrm>
        </p:spPr>
        <p:txBody>
          <a:bodyPr/>
          <a:lstStyle/>
          <a:p>
            <a:r>
              <a:rPr lang="en-US" sz="2000"/>
              <a:t>Manage as Hazardous Waste</a:t>
            </a:r>
            <a:br>
              <a:rPr lang="en-US" sz="2000"/>
            </a:br>
            <a:r>
              <a:rPr lang="en-US" sz="2000"/>
              <a:t>(40 CFR 262) </a:t>
            </a:r>
            <a:r>
              <a:rPr lang="en-US" sz="2000">
                <a:hlinkClick r:id="rId3" action="ppaction://hlinksldjump"/>
              </a:rPr>
              <a:t>(10)</a:t>
            </a:r>
            <a:endParaRPr lang="en-US" sz="2000"/>
          </a:p>
        </p:txBody>
      </p:sp>
      <p:sp>
        <p:nvSpPr>
          <p:cNvPr id="3" name="Subtitle 2">
            <a:extLst>
              <a:ext uri="{FF2B5EF4-FFF2-40B4-BE49-F238E27FC236}">
                <a16:creationId xmlns:a16="http://schemas.microsoft.com/office/drawing/2014/main" id="{1F0AA992-C46B-9D25-7F46-0DF6749B453F}"/>
              </a:ext>
            </a:extLst>
          </p:cNvPr>
          <p:cNvSpPr>
            <a:spLocks noGrp="1"/>
          </p:cNvSpPr>
          <p:nvPr>
            <p:ph type="subTitle" idx="1"/>
          </p:nvPr>
        </p:nvSpPr>
        <p:spPr>
          <a:xfrm>
            <a:off x="809999" y="2167054"/>
            <a:ext cx="10572000" cy="896468"/>
          </a:xfrm>
        </p:spPr>
        <p:txBody>
          <a:bodyPr/>
          <a:lstStyle/>
          <a:p>
            <a:pPr lvl="0"/>
            <a:r>
              <a:rPr lang="en-US" noProof="0"/>
              <a:t>Option 4</a:t>
            </a:r>
          </a:p>
        </p:txBody>
      </p:sp>
      <p:sp>
        <p:nvSpPr>
          <p:cNvPr id="5" name="Title 1">
            <a:extLst>
              <a:ext uri="{FF2B5EF4-FFF2-40B4-BE49-F238E27FC236}">
                <a16:creationId xmlns:a16="http://schemas.microsoft.com/office/drawing/2014/main" id="{37ABAE2F-75E1-D292-A28D-B5DBB8793C3E}"/>
              </a:ext>
            </a:extLst>
          </p:cNvPr>
          <p:cNvSpPr txBox="1">
            <a:spLocks/>
          </p:cNvSpPr>
          <p:nvPr/>
        </p:nvSpPr>
        <p:spPr>
          <a:xfrm>
            <a:off x="2053873" y="3959990"/>
            <a:ext cx="8084249" cy="813816"/>
          </a:xfrm>
          <a:prstGeom prst="rect">
            <a:avLst/>
          </a:prstGeom>
          <a:solidFill>
            <a:srgbClr val="F9E0B9"/>
          </a:solidFill>
          <a:ln>
            <a:noFill/>
          </a:ln>
          <a:effectLst/>
        </p:spPr>
        <p:txBody>
          <a:bodyPr vert="horz" lIns="91440" tIns="45720" rIns="91440" bIns="45720" rtlCol="0" anchor="b">
            <a:noAutofit/>
          </a:bodyPr>
          <a:lstStyle>
            <a:lvl1pPr algn="ctr" defTabSz="457200" rtl="0" eaLnBrk="1" latinLnBrk="0" hangingPunct="1">
              <a:spcBef>
                <a:spcPct val="0"/>
              </a:spcBef>
              <a:buNone/>
              <a:defRPr sz="3600" b="1" kern="1200" spc="0" baseline="0">
                <a:ln>
                  <a:noFill/>
                </a:ln>
                <a:solidFill>
                  <a:schemeClr val="accent4">
                    <a:lumMod val="60000"/>
                    <a:lumOff val="40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1200">
                <a:solidFill>
                  <a:schemeClr val="accent1">
                    <a:lumMod val="50000"/>
                  </a:schemeClr>
                </a:solidFill>
                <a:latin typeface="+mn-lt"/>
                <a:ea typeface="+mn-ea"/>
                <a:cs typeface="+mn-cs"/>
              </a:rPr>
              <a:t>Manage as a hazardous waste (40 CFR 262) and send to a RCRA hazardous waste permitted TSDF/recycler or recycler that meets 40 CFR 261.6(c) </a:t>
            </a:r>
            <a:r>
              <a:rPr lang="en-US" sz="1200">
                <a:solidFill>
                  <a:schemeClr val="accent1">
                    <a:lumMod val="50000"/>
                  </a:schemeClr>
                </a:solidFill>
                <a:latin typeface="+mn-lt"/>
                <a:ea typeface="+mn-ea"/>
                <a:cs typeface="+mn-cs"/>
                <a:hlinkClick r:id="rId4" action="ppaction://hlinksldjump"/>
              </a:rPr>
              <a:t>(8) </a:t>
            </a:r>
            <a:r>
              <a:rPr lang="en-US" sz="1200">
                <a:solidFill>
                  <a:schemeClr val="accent1">
                    <a:lumMod val="50000"/>
                  </a:schemeClr>
                </a:solidFill>
                <a:latin typeface="+mn-lt"/>
                <a:ea typeface="+mn-ea"/>
                <a:cs typeface="+mn-cs"/>
              </a:rPr>
              <a:t>conditions and 15A NCAC 13A .0113(n) (if in NC), or</a:t>
            </a:r>
          </a:p>
          <a:p>
            <a:endParaRPr lang="en-US" sz="1200">
              <a:solidFill>
                <a:schemeClr val="accent1">
                  <a:lumMod val="50000"/>
                </a:schemeClr>
              </a:solidFill>
              <a:latin typeface="+mn-lt"/>
              <a:ea typeface="+mn-ea"/>
              <a:cs typeface="+mn-cs"/>
            </a:endParaRPr>
          </a:p>
          <a:p>
            <a:r>
              <a:rPr lang="en-US" sz="1200">
                <a:solidFill>
                  <a:schemeClr val="accent1">
                    <a:lumMod val="50000"/>
                  </a:schemeClr>
                </a:solidFill>
                <a:latin typeface="+mn-lt"/>
                <a:ea typeface="+mn-ea"/>
                <a:cs typeface="+mn-cs"/>
              </a:rPr>
              <a:t>Go back to “Options for Batteries” box and see if another option is suitable.</a:t>
            </a:r>
          </a:p>
        </p:txBody>
      </p:sp>
      <p:sp>
        <p:nvSpPr>
          <p:cNvPr id="8" name="&quot;Not Allowed&quot; Symbol 7">
            <a:extLst>
              <a:ext uri="{FF2B5EF4-FFF2-40B4-BE49-F238E27FC236}">
                <a16:creationId xmlns:a16="http://schemas.microsoft.com/office/drawing/2014/main" id="{8811C4DA-D1D5-A879-EF3C-75776F14C733}"/>
              </a:ext>
            </a:extLst>
          </p:cNvPr>
          <p:cNvSpPr/>
          <p:nvPr/>
        </p:nvSpPr>
        <p:spPr>
          <a:xfrm>
            <a:off x="9927341" y="4668294"/>
            <a:ext cx="1649730" cy="1700784"/>
          </a:xfrm>
          <a:prstGeom prst="noSmoking">
            <a:avLst/>
          </a:prstGeom>
          <a:solidFill>
            <a:srgbClr val="25837F"/>
          </a:solidFill>
          <a:ln>
            <a:solidFill>
              <a:schemeClr val="tx1"/>
            </a:solidFill>
          </a:ln>
          <a:effectLst/>
          <a:scene3d>
            <a:camera prst="orthographicFront">
              <a:rot lat="0" lon="0" rev="0"/>
            </a:camera>
            <a:lightRig rig="chilly" dir="t">
              <a:rot lat="0" lon="0" rev="18480000"/>
            </a:lightRig>
          </a:scene3d>
          <a:sp3d prstMaterial="clear">
            <a:bevelT h="63500" prst="cross"/>
          </a:sp3d>
        </p:spPr>
        <p:style>
          <a:lnRef idx="2">
            <a:schemeClr val="accent1">
              <a:shade val="15000"/>
            </a:schemeClr>
          </a:lnRef>
          <a:fillRef idx="1">
            <a:schemeClr val="accent1"/>
          </a:fillRef>
          <a:effectRef idx="0">
            <a:schemeClr val="accent1"/>
          </a:effectRef>
          <a:fontRef idx="minor">
            <a:schemeClr val="lt1"/>
          </a:fontRef>
        </p:style>
        <p:txBody>
          <a:bodyPr rtlCol="0" anchor="ctr">
            <a:scene3d>
              <a:camera prst="orthographicFront"/>
              <a:lightRig rig="soft" dir="t">
                <a:rot lat="0" lon="0" rev="15600000"/>
              </a:lightRig>
            </a:scene3d>
            <a:sp3d extrusionH="57150" prstMaterial="softEdge">
              <a:bevelT w="25400" h="38100"/>
            </a:sp3d>
          </a:bodyPr>
          <a:lstStyle/>
          <a:p>
            <a:pPr algn="ctr"/>
            <a:r>
              <a:rPr lang="en-US" b="1">
                <a:ln/>
                <a:solidFill>
                  <a:schemeClr val="bg1"/>
                </a:solidFill>
              </a:rPr>
              <a:t>End of Path</a:t>
            </a:r>
          </a:p>
        </p:txBody>
      </p:sp>
      <p:sp>
        <p:nvSpPr>
          <p:cNvPr id="9" name="Arrow: Left 8">
            <a:hlinkClick r:id="rId5" action="ppaction://hlinksldjump"/>
            <a:extLst>
              <a:ext uri="{FF2B5EF4-FFF2-40B4-BE49-F238E27FC236}">
                <a16:creationId xmlns:a16="http://schemas.microsoft.com/office/drawing/2014/main" id="{31DC2D62-F6BA-9500-A3D0-67CD6D3DAE68}"/>
              </a:ext>
            </a:extLst>
          </p:cNvPr>
          <p:cNvSpPr/>
          <p:nvPr/>
        </p:nvSpPr>
        <p:spPr>
          <a:xfrm>
            <a:off x="932688" y="5596128"/>
            <a:ext cx="2386584" cy="731520"/>
          </a:xfrm>
          <a:prstGeom prst="leftArrow">
            <a:avLst/>
          </a:prstGeom>
          <a:solidFill>
            <a:srgbClr val="15585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Back to Options</a:t>
            </a:r>
          </a:p>
        </p:txBody>
      </p:sp>
    </p:spTree>
    <p:extLst>
      <p:ext uri="{BB962C8B-B14F-4D97-AF65-F5344CB8AC3E}">
        <p14:creationId xmlns:p14="http://schemas.microsoft.com/office/powerpoint/2010/main" val="26540795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hlinkClick r:id="rId3" action="ppaction://hlinksldjump"/>
            <a:extLst>
              <a:ext uri="{FF2B5EF4-FFF2-40B4-BE49-F238E27FC236}">
                <a16:creationId xmlns:a16="http://schemas.microsoft.com/office/drawing/2014/main" id="{64E542A5-DA12-605B-D72A-3C0937E55D38}"/>
              </a:ext>
            </a:extLst>
          </p:cNvPr>
          <p:cNvSpPr/>
          <p:nvPr/>
        </p:nvSpPr>
        <p:spPr>
          <a:xfrm>
            <a:off x="873605" y="5157258"/>
            <a:ext cx="3344333" cy="889000"/>
          </a:xfrm>
          <a:prstGeom prst="roundRect">
            <a:avLst/>
          </a:prstGeom>
          <a:solidFill>
            <a:srgbClr val="1D656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300"/>
              <a:t>Return to "Is the battery from a household and meets criteria to be a household hazardous waste?'"</a:t>
            </a:r>
            <a:endParaRPr lang="en-US"/>
          </a:p>
        </p:txBody>
      </p:sp>
      <p:sp>
        <p:nvSpPr>
          <p:cNvPr id="2" name="Title 1">
            <a:extLst>
              <a:ext uri="{FF2B5EF4-FFF2-40B4-BE49-F238E27FC236}">
                <a16:creationId xmlns:a16="http://schemas.microsoft.com/office/drawing/2014/main" id="{798ECDD0-17F6-3312-AE6D-F7EB95E46C02}"/>
              </a:ext>
            </a:extLst>
          </p:cNvPr>
          <p:cNvSpPr>
            <a:spLocks noGrp="1"/>
          </p:cNvSpPr>
          <p:nvPr>
            <p:ph type="title"/>
          </p:nvPr>
        </p:nvSpPr>
        <p:spPr>
          <a:xfrm>
            <a:off x="550717" y="924339"/>
            <a:ext cx="3990110" cy="5009322"/>
          </a:xfrm>
        </p:spPr>
        <p:txBody>
          <a:bodyPr/>
          <a:lstStyle/>
          <a:p>
            <a:r>
              <a:rPr lang="en-US"/>
              <a:t>1</a:t>
            </a:r>
          </a:p>
        </p:txBody>
      </p:sp>
      <p:sp>
        <p:nvSpPr>
          <p:cNvPr id="3" name="Content Placeholder 2">
            <a:extLst>
              <a:ext uri="{FF2B5EF4-FFF2-40B4-BE49-F238E27FC236}">
                <a16:creationId xmlns:a16="http://schemas.microsoft.com/office/drawing/2014/main" id="{EB336AA5-9DDA-DA9A-5469-6885A5A84D1D}"/>
              </a:ext>
            </a:extLst>
          </p:cNvPr>
          <p:cNvSpPr>
            <a:spLocks noGrp="1"/>
          </p:cNvSpPr>
          <p:nvPr>
            <p:ph sz="quarter" idx="10"/>
          </p:nvPr>
        </p:nvSpPr>
        <p:spPr>
          <a:xfrm>
            <a:off x="5346793" y="924340"/>
            <a:ext cx="5684373" cy="5009322"/>
          </a:xfrm>
        </p:spPr>
        <p:txBody>
          <a:bodyPr>
            <a:normAutofit fontScale="47500" lnSpcReduction="20000"/>
          </a:bodyPr>
          <a:lstStyle/>
          <a:p>
            <a:r>
              <a:rPr lang="en-US" b="1"/>
              <a:t>Household Hazardous Waste (HHW) exclusion </a:t>
            </a:r>
            <a:r>
              <a:rPr lang="en-US"/>
              <a:t>(40 CFR 261.4(b)(1), adopted by reference at 15A NCAC 13A .0106(a)): </a:t>
            </a:r>
          </a:p>
          <a:p>
            <a:pPr marL="285750" indent="-285750">
              <a:buFont typeface="Arial" panose="020B0604020202020204" pitchFamily="34" charset="0"/>
              <a:buChar char="•"/>
            </a:pPr>
            <a:r>
              <a:rPr lang="en-US"/>
              <a:t>“Household waste” means any material (including garbage, trash, and sanitary wastes in septic tanks) derived from households (including single and multiple residences, hotels and motels, bunkhouses, ranger stations, crew quarters, campgrounds, picnic grounds and day-use recreation areas). </a:t>
            </a:r>
          </a:p>
          <a:p>
            <a:pPr marL="285750" indent="-285750">
              <a:buFont typeface="Arial" panose="020B0604020202020204" pitchFamily="34" charset="0"/>
              <a:buChar char="•"/>
            </a:pPr>
            <a:r>
              <a:rPr lang="en-US"/>
              <a:t>Household waste, includes household waste that has been collected, transported, stored, treated, disposed, recovered (e.g., refuse-derived fuel) or reused, and is a solid waste but not a hazardous waste (even if the household waste exhibits a characteristic of hazardous waste). No hazardous waste determination is required on these wastes. </a:t>
            </a:r>
          </a:p>
          <a:p>
            <a:pPr marL="285750" indent="-285750">
              <a:buFont typeface="Arial" panose="020B0604020202020204" pitchFamily="34" charset="0"/>
              <a:buChar char="•"/>
            </a:pPr>
            <a:r>
              <a:rPr lang="en-US"/>
              <a:t>In order for household waste to be exempt from regulation, it must meet two criteria: The waste must be generated by individuals on the premises of a household, and </a:t>
            </a:r>
          </a:p>
          <a:p>
            <a:pPr marL="285750" indent="-285750">
              <a:buFont typeface="Arial" panose="020B0604020202020204" pitchFamily="34" charset="0"/>
              <a:buChar char="•"/>
            </a:pPr>
            <a:r>
              <a:rPr lang="en-US"/>
              <a:t>The waste must be composed primarily of materials found in the waste generated by consumers in their homes. </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Wastes generated from the construction, renovation, or demolition of residence do not qualify for the HHW exclusion (except in some specific instances involving lead based paint abatement). </a:t>
            </a:r>
          </a:p>
          <a:p>
            <a:pPr marL="285750" indent="-285750">
              <a:buFont typeface="Arial" panose="020B0604020202020204" pitchFamily="34" charset="0"/>
              <a:buChar char="•"/>
            </a:pPr>
            <a:r>
              <a:rPr lang="en-US"/>
              <a:t>Even though HHW is exempt from hazardous waste regulation, there are certain items (including batteries) that are prohibited from disposal in a NC landfill (North Carolina General Statute (NCGS) 130A-309.10). NC Session Law (SL) 2023-137 amended NCGS 130A-309.10(f) and specifically prohibits lithium ion batteries from being disposed of in any landfill in NC effective December 1, 2026. </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Additional information can be found on EPA’s Used Household Batteries webpage at this link: https://www.epa.gov/recycle/used-household-batteries </a:t>
            </a:r>
            <a:endParaRPr lang="en-US" noProof="0"/>
          </a:p>
        </p:txBody>
      </p:sp>
    </p:spTree>
    <p:extLst>
      <p:ext uri="{BB962C8B-B14F-4D97-AF65-F5344CB8AC3E}">
        <p14:creationId xmlns:p14="http://schemas.microsoft.com/office/powerpoint/2010/main" val="9590765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4CF771-7945-302F-AD62-4D69E49E971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DC3A6A7-191B-14E4-FE3F-7130E77E22B7}"/>
              </a:ext>
            </a:extLst>
          </p:cNvPr>
          <p:cNvSpPr>
            <a:spLocks noGrp="1"/>
          </p:cNvSpPr>
          <p:nvPr>
            <p:ph type="title"/>
          </p:nvPr>
        </p:nvSpPr>
        <p:spPr>
          <a:xfrm>
            <a:off x="550717" y="924339"/>
            <a:ext cx="3990110" cy="5009322"/>
          </a:xfrm>
        </p:spPr>
        <p:txBody>
          <a:bodyPr/>
          <a:lstStyle/>
          <a:p>
            <a:r>
              <a:rPr lang="en-US"/>
              <a:t>2</a:t>
            </a:r>
          </a:p>
        </p:txBody>
      </p:sp>
      <p:sp>
        <p:nvSpPr>
          <p:cNvPr id="3" name="Content Placeholder 2">
            <a:extLst>
              <a:ext uri="{FF2B5EF4-FFF2-40B4-BE49-F238E27FC236}">
                <a16:creationId xmlns:a16="http://schemas.microsoft.com/office/drawing/2014/main" id="{9023C54C-863E-2C23-8DB6-9AA7021DBA06}"/>
              </a:ext>
            </a:extLst>
          </p:cNvPr>
          <p:cNvSpPr>
            <a:spLocks noGrp="1"/>
          </p:cNvSpPr>
          <p:nvPr>
            <p:ph sz="quarter" idx="10"/>
          </p:nvPr>
        </p:nvSpPr>
        <p:spPr>
          <a:xfrm>
            <a:off x="5346793" y="924340"/>
            <a:ext cx="5684373" cy="5009322"/>
          </a:xfrm>
        </p:spPr>
        <p:txBody>
          <a:bodyPr>
            <a:normAutofit fontScale="70000" lnSpcReduction="20000"/>
          </a:bodyPr>
          <a:lstStyle/>
          <a:p>
            <a:r>
              <a:rPr lang="en-US" b="1"/>
              <a:t>North Carolina Landfill Prohibitions </a:t>
            </a:r>
            <a:r>
              <a:rPr lang="en-US"/>
              <a:t>(North Carolina General Statute (NCGS) 130A-309.10) </a:t>
            </a:r>
          </a:p>
          <a:p>
            <a:pPr marL="285750" indent="-285750">
              <a:buFont typeface="Arial" panose="020B0604020202020204" pitchFamily="34" charset="0"/>
              <a:buChar char="•"/>
            </a:pPr>
            <a:r>
              <a:rPr lang="en-US"/>
              <a:t>Even when non-hazardous or exempt from hazardous waste regulation, specific items (including certain batteries) are banned from NC landfills. For more information on items banned from NC landfills, visit the NCDEQ Solid Waste Section webpage at this link: https://www.deq.nc.gov/about/divisions/waste-management/solid-waste-section/compliance-and-monitoring/items-banned-disposal-landfills </a:t>
            </a:r>
          </a:p>
          <a:p>
            <a:pPr marL="285750" indent="-285750">
              <a:buFont typeface="Arial" panose="020B0604020202020204" pitchFamily="34" charset="0"/>
              <a:buChar char="•"/>
            </a:pPr>
            <a:r>
              <a:rPr lang="en-US"/>
              <a:t>NC SL 2023-137 amended NCGS 130A-309.10(f) and specifically prohibits lithium ion batteries from being disposed of in any landfill in NC effective December 1, 2026. </a:t>
            </a:r>
          </a:p>
          <a:p>
            <a:pPr marL="285750" indent="-285750">
              <a:buFont typeface="Arial" panose="020B0604020202020204" pitchFamily="34" charset="0"/>
              <a:buChar char="•"/>
            </a:pPr>
            <a:r>
              <a:rPr lang="en-US"/>
              <a:t>Additionally, hazardous waste (including hazardous waste from a very small quantity generator) and any kind of liquid (even when non-hazardous) are prohibited from disposal in NC landfills (15A North Carolina Administrative Code (NCAC) 13B .0103(d)). </a:t>
            </a:r>
            <a:endParaRPr lang="en-US" noProof="0"/>
          </a:p>
        </p:txBody>
      </p:sp>
      <p:sp>
        <p:nvSpPr>
          <p:cNvPr id="4" name="Rectangle: Rounded Corners 3">
            <a:hlinkClick r:id="rId3" action="ppaction://hlinksldjump"/>
            <a:extLst>
              <a:ext uri="{FF2B5EF4-FFF2-40B4-BE49-F238E27FC236}">
                <a16:creationId xmlns:a16="http://schemas.microsoft.com/office/drawing/2014/main" id="{D8CFD274-FD08-64EF-6DB5-9C9612410A11}"/>
              </a:ext>
            </a:extLst>
          </p:cNvPr>
          <p:cNvSpPr/>
          <p:nvPr/>
        </p:nvSpPr>
        <p:spPr>
          <a:xfrm>
            <a:off x="805264" y="5244507"/>
            <a:ext cx="3344333" cy="889000"/>
          </a:xfrm>
          <a:prstGeom prst="roundRect">
            <a:avLst/>
          </a:prstGeom>
          <a:solidFill>
            <a:srgbClr val="1D656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300"/>
              <a:t>Return to "Waste Determination</a:t>
            </a:r>
            <a:br>
              <a:rPr lang="en-US" sz="1300"/>
            </a:br>
            <a:r>
              <a:rPr lang="en-US" sz="1300"/>
              <a:t>(40 CFR 262.11)”</a:t>
            </a:r>
          </a:p>
        </p:txBody>
      </p:sp>
      <p:sp>
        <p:nvSpPr>
          <p:cNvPr id="5" name="Rectangle: Rounded Corners 4">
            <a:hlinkClick r:id="rId4" action="ppaction://hlinksldjump"/>
            <a:extLst>
              <a:ext uri="{FF2B5EF4-FFF2-40B4-BE49-F238E27FC236}">
                <a16:creationId xmlns:a16="http://schemas.microsoft.com/office/drawing/2014/main" id="{ACE67AE7-3329-1AC1-9334-9DB8065D1AE8}"/>
              </a:ext>
            </a:extLst>
          </p:cNvPr>
          <p:cNvSpPr/>
          <p:nvPr/>
        </p:nvSpPr>
        <p:spPr>
          <a:xfrm>
            <a:off x="805264" y="4281339"/>
            <a:ext cx="3344333" cy="889000"/>
          </a:xfrm>
          <a:prstGeom prst="roundRect">
            <a:avLst/>
          </a:prstGeom>
          <a:solidFill>
            <a:srgbClr val="1D656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300"/>
              <a:t>Return to "Is the battery from a household and meets criteria to be a household hazardous waste?'"</a:t>
            </a:r>
            <a:endParaRPr lang="en-US"/>
          </a:p>
        </p:txBody>
      </p:sp>
    </p:spTree>
    <p:extLst>
      <p:ext uri="{BB962C8B-B14F-4D97-AF65-F5344CB8AC3E}">
        <p14:creationId xmlns:p14="http://schemas.microsoft.com/office/powerpoint/2010/main" val="34360812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01565A-6979-A2DB-BE37-45519B1B2EF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B9F285B-FA9F-4774-C660-D272D0956F69}"/>
              </a:ext>
            </a:extLst>
          </p:cNvPr>
          <p:cNvSpPr>
            <a:spLocks noGrp="1"/>
          </p:cNvSpPr>
          <p:nvPr>
            <p:ph type="title"/>
          </p:nvPr>
        </p:nvSpPr>
        <p:spPr>
          <a:xfrm>
            <a:off x="550717" y="924339"/>
            <a:ext cx="3990110" cy="5009322"/>
          </a:xfrm>
        </p:spPr>
        <p:txBody>
          <a:bodyPr/>
          <a:lstStyle/>
          <a:p>
            <a:r>
              <a:rPr lang="en-US"/>
              <a:t>3</a:t>
            </a:r>
          </a:p>
        </p:txBody>
      </p:sp>
      <p:sp>
        <p:nvSpPr>
          <p:cNvPr id="3" name="Content Placeholder 2">
            <a:extLst>
              <a:ext uri="{FF2B5EF4-FFF2-40B4-BE49-F238E27FC236}">
                <a16:creationId xmlns:a16="http://schemas.microsoft.com/office/drawing/2014/main" id="{8647AF57-3932-ADF2-986D-28E67A583C18}"/>
              </a:ext>
            </a:extLst>
          </p:cNvPr>
          <p:cNvSpPr>
            <a:spLocks noGrp="1"/>
          </p:cNvSpPr>
          <p:nvPr>
            <p:ph sz="quarter" idx="10"/>
          </p:nvPr>
        </p:nvSpPr>
        <p:spPr>
          <a:xfrm>
            <a:off x="5346793" y="924340"/>
            <a:ext cx="5684373" cy="5009322"/>
          </a:xfrm>
        </p:spPr>
        <p:txBody>
          <a:bodyPr>
            <a:normAutofit fontScale="55000" lnSpcReduction="20000"/>
          </a:bodyPr>
          <a:lstStyle/>
          <a:p>
            <a:r>
              <a:rPr lang="en-US" b="1"/>
              <a:t>Spent Lead Acid Batteries Being Reclaimed </a:t>
            </a:r>
            <a:r>
              <a:rPr lang="en-US"/>
              <a:t>(40 CFR 266 Subpart G, adopted by reference at 15A NCAC 13A .0111(c)): </a:t>
            </a:r>
          </a:p>
          <a:p>
            <a:pPr marL="285750" indent="-285750">
              <a:buFont typeface="Arial" panose="020B0604020202020204" pitchFamily="34" charset="0"/>
              <a:buChar char="•"/>
            </a:pPr>
            <a:r>
              <a:rPr lang="en-US"/>
              <a:t>Lead acid batteries typically exhibit the hazardous waste characteristics for corrosivity (D002) and toxicity for lead (D008). If a site generates, collects, transports, stores, or regenerates spent lead-acid batteries for reclamation purposes, that site may be exempt from certain hazardous waste management requirements. Use the table in 40 CFR 266 Subpart G to determine which requirements applies to the site. Alternatively, spent lead-acid batteries may be managed as a Universal Waste (40 CFR part 273) or as a hazardous waste. </a:t>
            </a:r>
          </a:p>
          <a:p>
            <a:pPr marL="285750" indent="-285750">
              <a:buFont typeface="Arial" panose="020B0604020202020204" pitchFamily="34" charset="0"/>
              <a:buChar char="•"/>
            </a:pPr>
            <a:r>
              <a:rPr lang="en-US" i="1"/>
              <a:t>Spent </a:t>
            </a:r>
            <a:r>
              <a:rPr lang="en-US"/>
              <a:t>is defined at 40 CFR 261.1(c)(1) and means, it has been used and as a result of contamination can no longer serve the purpose for which it was produced without processing. </a:t>
            </a:r>
          </a:p>
          <a:p>
            <a:pPr marL="742950" lvl="1" indent="-285750">
              <a:buFont typeface="Arial" panose="020B0604020202020204" pitchFamily="34" charset="0"/>
              <a:buChar char="•"/>
            </a:pPr>
            <a:r>
              <a:rPr lang="en-US"/>
              <a:t>Important information when using this material specific exemption: </a:t>
            </a:r>
          </a:p>
          <a:p>
            <a:pPr marL="1200150" lvl="2" indent="-285750">
              <a:buFont typeface="Arial" panose="020B0604020202020204" pitchFamily="34" charset="0"/>
              <a:buChar char="•"/>
            </a:pPr>
            <a:r>
              <a:rPr lang="en-US"/>
              <a:t>Though not mentioned specifically in the regulations, this exemption only applies to intact lead acid batteries that are spent and destined for reclamation (EPA RCRA Online (RO) Document: RO 14147). </a:t>
            </a:r>
          </a:p>
          <a:p>
            <a:pPr marL="1200150" lvl="2" indent="-285750">
              <a:buFont typeface="Arial" panose="020B0604020202020204" pitchFamily="34" charset="0"/>
              <a:buChar char="•"/>
            </a:pPr>
            <a:r>
              <a:rPr lang="en-US" sz="1500"/>
              <a:t>To be eligible for this exemption, spent lead acid batteries must be destined for reclamation and not disposal. Reclamation is defined at 40 CFR 261.1(c)(4) and means, processed to recover a usable product or it is regenerated. </a:t>
            </a:r>
          </a:p>
          <a:p>
            <a:pPr marL="1200150" lvl="2" indent="-285750">
              <a:buFont typeface="Arial" panose="020B0604020202020204" pitchFamily="34" charset="0"/>
              <a:buChar char="•"/>
            </a:pPr>
            <a:r>
              <a:rPr lang="en-US" sz="1500"/>
              <a:t>This exemption may not be used for new batteries. Spent is defined at 40 CFR 261.1(c)(1) and means, it has been used and as a result of contamination can no longer serve the purpose for which it was produced without processing. </a:t>
            </a:r>
          </a:p>
          <a:p>
            <a:pPr marL="1200150" lvl="2" indent="-285750">
              <a:buFont typeface="Arial" panose="020B0604020202020204" pitchFamily="34" charset="0"/>
              <a:buChar char="•"/>
            </a:pPr>
            <a:r>
              <a:rPr lang="en-US" sz="1500"/>
              <a:t>Only lead acid batteries (liquid or dry) are eligible for this exemption. Other batteries (e.g., lithium, mercury, silver, nickel/cadmium, etc.), do not qualify for this exemption but can be managed as a universal waste (40 CFR 273). </a:t>
            </a:r>
          </a:p>
          <a:p>
            <a:endParaRPr lang="en-US"/>
          </a:p>
        </p:txBody>
      </p:sp>
      <p:sp>
        <p:nvSpPr>
          <p:cNvPr id="4" name="Rectangle: Rounded Corners 3">
            <a:hlinkClick r:id="rId3" action="ppaction://hlinksldjump"/>
            <a:extLst>
              <a:ext uri="{FF2B5EF4-FFF2-40B4-BE49-F238E27FC236}">
                <a16:creationId xmlns:a16="http://schemas.microsoft.com/office/drawing/2014/main" id="{7B3AA11D-79EB-7A36-FC61-10200C6A7103}"/>
              </a:ext>
            </a:extLst>
          </p:cNvPr>
          <p:cNvSpPr/>
          <p:nvPr/>
        </p:nvSpPr>
        <p:spPr>
          <a:xfrm>
            <a:off x="1294226" y="4051889"/>
            <a:ext cx="2500533" cy="726769"/>
          </a:xfrm>
          <a:prstGeom prst="roundRect">
            <a:avLst/>
          </a:prstGeom>
          <a:solidFill>
            <a:srgbClr val="1D656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a:t>Return to "Is the battery from a household and meets criteria to be a household hazardous waste?'"</a:t>
            </a:r>
          </a:p>
        </p:txBody>
      </p:sp>
      <p:sp>
        <p:nvSpPr>
          <p:cNvPr id="5" name="Rectangle: Rounded Corners 4">
            <a:hlinkClick r:id="rId4" action="ppaction://hlinksldjump"/>
            <a:extLst>
              <a:ext uri="{FF2B5EF4-FFF2-40B4-BE49-F238E27FC236}">
                <a16:creationId xmlns:a16="http://schemas.microsoft.com/office/drawing/2014/main" id="{7816D914-818D-2D64-12CC-C721CC310DD4}"/>
              </a:ext>
            </a:extLst>
          </p:cNvPr>
          <p:cNvSpPr/>
          <p:nvPr/>
        </p:nvSpPr>
        <p:spPr>
          <a:xfrm>
            <a:off x="1294226" y="4832227"/>
            <a:ext cx="2500533" cy="726769"/>
          </a:xfrm>
          <a:prstGeom prst="roundRect">
            <a:avLst/>
          </a:prstGeom>
          <a:solidFill>
            <a:srgbClr val="1D656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a:t>Return to "Is the battery an intact used/spent lead acid battery that will be reclaimed?”</a:t>
            </a:r>
          </a:p>
        </p:txBody>
      </p:sp>
      <p:sp>
        <p:nvSpPr>
          <p:cNvPr id="6" name="Rectangle: Rounded Corners 5">
            <a:hlinkClick r:id="rId5" action="ppaction://hlinksldjump"/>
            <a:extLst>
              <a:ext uri="{FF2B5EF4-FFF2-40B4-BE49-F238E27FC236}">
                <a16:creationId xmlns:a16="http://schemas.microsoft.com/office/drawing/2014/main" id="{0A49A0C5-15D7-0B35-ECC2-1780731161CD}"/>
              </a:ext>
            </a:extLst>
          </p:cNvPr>
          <p:cNvSpPr/>
          <p:nvPr/>
        </p:nvSpPr>
        <p:spPr>
          <a:xfrm>
            <a:off x="1294226" y="5612565"/>
            <a:ext cx="2500533" cy="641195"/>
          </a:xfrm>
          <a:prstGeom prst="roundRect">
            <a:avLst/>
          </a:prstGeom>
          <a:solidFill>
            <a:srgbClr val="1D656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a:t>Return to "Can the battery be</a:t>
            </a:r>
            <a:br>
              <a:rPr lang="en-US" sz="1000"/>
            </a:br>
            <a:r>
              <a:rPr lang="en-US" sz="1000"/>
              <a:t>legitimately reclaimed?”</a:t>
            </a:r>
          </a:p>
        </p:txBody>
      </p:sp>
    </p:spTree>
    <p:extLst>
      <p:ext uri="{BB962C8B-B14F-4D97-AF65-F5344CB8AC3E}">
        <p14:creationId xmlns:p14="http://schemas.microsoft.com/office/powerpoint/2010/main" val="37256089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3FF4FC-33D6-ED79-3CCC-8C17A807BB0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BA2F188-8281-2DB7-7FB2-45DE253F5715}"/>
              </a:ext>
            </a:extLst>
          </p:cNvPr>
          <p:cNvSpPr>
            <a:spLocks noGrp="1"/>
          </p:cNvSpPr>
          <p:nvPr>
            <p:ph type="title"/>
          </p:nvPr>
        </p:nvSpPr>
        <p:spPr>
          <a:xfrm>
            <a:off x="550717" y="924339"/>
            <a:ext cx="3990110" cy="5009322"/>
          </a:xfrm>
        </p:spPr>
        <p:txBody>
          <a:bodyPr/>
          <a:lstStyle/>
          <a:p>
            <a:r>
              <a:rPr lang="en-US"/>
              <a:t>4</a:t>
            </a:r>
          </a:p>
        </p:txBody>
      </p:sp>
      <p:sp>
        <p:nvSpPr>
          <p:cNvPr id="3" name="Content Placeholder 2">
            <a:extLst>
              <a:ext uri="{FF2B5EF4-FFF2-40B4-BE49-F238E27FC236}">
                <a16:creationId xmlns:a16="http://schemas.microsoft.com/office/drawing/2014/main" id="{2924C0AF-488D-F320-6D0B-AA5249D68948}"/>
              </a:ext>
            </a:extLst>
          </p:cNvPr>
          <p:cNvSpPr>
            <a:spLocks noGrp="1"/>
          </p:cNvSpPr>
          <p:nvPr>
            <p:ph sz="quarter" idx="10"/>
          </p:nvPr>
        </p:nvSpPr>
        <p:spPr>
          <a:xfrm>
            <a:off x="5346793" y="924340"/>
            <a:ext cx="5684373" cy="5009322"/>
          </a:xfrm>
        </p:spPr>
        <p:txBody>
          <a:bodyPr>
            <a:normAutofit fontScale="47500" lnSpcReduction="20000"/>
          </a:bodyPr>
          <a:lstStyle/>
          <a:p>
            <a:r>
              <a:rPr lang="en-US" sz="2200" b="1"/>
              <a:t>Legitimately Reclaimed </a:t>
            </a:r>
            <a:endParaRPr lang="en-US" sz="2200"/>
          </a:p>
          <a:p>
            <a:pPr marL="285750" indent="-285750">
              <a:buFont typeface="Arial" panose="020B0604020202020204" pitchFamily="34" charset="0"/>
              <a:buChar char="•"/>
            </a:pPr>
            <a:r>
              <a:rPr lang="en-US" sz="2200"/>
              <a:t>In order for material (like batteries) to be legitimately reclaimed, the end disposition of the material must be reclamation and not disposal and the three legitimacy factors of 40 CFR 260.43(a) must be met and 40 CFR 260.43(b) must be considered. </a:t>
            </a:r>
          </a:p>
          <a:p>
            <a:pPr marL="742950" lvl="1" indent="-285750">
              <a:buFont typeface="Arial" panose="020B0604020202020204" pitchFamily="34" charset="0"/>
              <a:buChar char="•"/>
            </a:pPr>
            <a:r>
              <a:rPr lang="en-US" sz="1800"/>
              <a:t>The legitimacy criteria described in 40 CFR 260.43, adopted by reference at 15A NCAC 13A .0103(c) apply to any hazardous secondary material that is recycled. </a:t>
            </a:r>
          </a:p>
          <a:p>
            <a:pPr marL="1200150" lvl="2" indent="-285750">
              <a:buFont typeface="Arial" panose="020B0604020202020204" pitchFamily="34" charset="0"/>
              <a:buChar char="•"/>
            </a:pPr>
            <a:r>
              <a:rPr lang="en-US" sz="1900"/>
              <a:t>A </a:t>
            </a:r>
            <a:r>
              <a:rPr lang="en-US" sz="1900" i="1"/>
              <a:t>hazardous secondary material </a:t>
            </a:r>
            <a:r>
              <a:rPr lang="en-US" sz="1900"/>
              <a:t>(HSM) is a regulatory term that means a secondary material (e.g., spent material, by-product, sludge, commercial chemical product) that, when disposed, would be identified as hazardous waste under 40 CFR part 261, adopted by reference at 15A NCAC 13A .0106. Since the HSM is being reclaimed the term hazardous secondary material is used to differentiate it from hazardous waste, but there are often still requirements that apply to HSM even when it is reclaimed. Sometimes “HSM” is used as shorthand for excluded or exempted recyclable material. </a:t>
            </a:r>
          </a:p>
          <a:p>
            <a:pPr marL="1200150" lvl="2" indent="-285750">
              <a:buFont typeface="Arial" panose="020B0604020202020204" pitchFamily="34" charset="0"/>
              <a:buChar char="•"/>
            </a:pPr>
            <a:r>
              <a:rPr lang="en-US" sz="1900"/>
              <a:t>Reclamation is a form of recycling. </a:t>
            </a:r>
          </a:p>
          <a:p>
            <a:pPr marL="1657350" lvl="3" indent="-285750">
              <a:buFont typeface="Arial" panose="020B0604020202020204" pitchFamily="34" charset="0"/>
              <a:buChar char="•"/>
            </a:pPr>
            <a:r>
              <a:rPr lang="en-US" sz="1700"/>
              <a:t>A material is “</a:t>
            </a:r>
            <a:r>
              <a:rPr lang="en-US" sz="1700" i="1"/>
              <a:t>recycled</a:t>
            </a:r>
            <a:r>
              <a:rPr lang="en-US" sz="1700"/>
              <a:t>” if it is used, reused, or reclaimed. (40 CFR 261.1(c)(7), adopted by reference at 15A NCAC 13A .0106(a)) </a:t>
            </a:r>
          </a:p>
          <a:p>
            <a:pPr marL="1657350" lvl="3" indent="-285750">
              <a:buFont typeface="Arial" panose="020B0604020202020204" pitchFamily="34" charset="0"/>
              <a:buChar char="•"/>
            </a:pPr>
            <a:r>
              <a:rPr lang="en-US" sz="1700"/>
              <a:t>A material is “</a:t>
            </a:r>
            <a:r>
              <a:rPr lang="en-US" sz="1700" i="1"/>
              <a:t>reclaimed</a:t>
            </a:r>
            <a:r>
              <a:rPr lang="en-US" sz="1700"/>
              <a:t>” if it is processed to recover a usable product, or if it is regenerated. (40 CFR 261.1(c)(4), adopted by reference at 15A NCAC 13A .0106(a)) </a:t>
            </a:r>
          </a:p>
          <a:p>
            <a:pPr marL="742950" lvl="1" indent="-285750">
              <a:buFont typeface="Arial" panose="020B0604020202020204" pitchFamily="34" charset="0"/>
              <a:buChar char="•"/>
            </a:pPr>
            <a:r>
              <a:rPr lang="en-US" sz="1900"/>
              <a:t>Sham recycling (40 CFR 261.2(g), adopted by reference at 15A NCAC 13A .0106(a)) is recycling that is not legitimate recycling as defined in 40 CFR 260.43. A hazardous secondary material found to be sham recycled is considered discarded and a RCRA solid waste (which may be a hazardous waste – and could be subject to full regulation as a hazardous waste). </a:t>
            </a:r>
          </a:p>
          <a:p>
            <a:endParaRPr lang="en-US"/>
          </a:p>
        </p:txBody>
      </p:sp>
      <p:sp>
        <p:nvSpPr>
          <p:cNvPr id="4" name="Rectangle: Rounded Corners 3">
            <a:hlinkClick r:id="rId3" action="ppaction://hlinksldjump"/>
            <a:extLst>
              <a:ext uri="{FF2B5EF4-FFF2-40B4-BE49-F238E27FC236}">
                <a16:creationId xmlns:a16="http://schemas.microsoft.com/office/drawing/2014/main" id="{FFDFE901-A64B-EB88-FE04-FFCAB6228538}"/>
              </a:ext>
            </a:extLst>
          </p:cNvPr>
          <p:cNvSpPr/>
          <p:nvPr/>
        </p:nvSpPr>
        <p:spPr>
          <a:xfrm>
            <a:off x="873605" y="4206282"/>
            <a:ext cx="3344333" cy="889000"/>
          </a:xfrm>
          <a:prstGeom prst="roundRect">
            <a:avLst/>
          </a:prstGeom>
          <a:solidFill>
            <a:srgbClr val="1D656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300"/>
              <a:t>Return to "</a:t>
            </a:r>
            <a:r>
              <a:rPr lang="en-US" sz="1400"/>
              <a:t>Can the battery be</a:t>
            </a:r>
            <a:br>
              <a:rPr lang="en-US" sz="1400"/>
            </a:br>
            <a:r>
              <a:rPr lang="en-US" sz="1400"/>
              <a:t>legitimately reclaimed?”</a:t>
            </a:r>
            <a:endParaRPr lang="en-US"/>
          </a:p>
        </p:txBody>
      </p:sp>
    </p:spTree>
    <p:extLst>
      <p:ext uri="{BB962C8B-B14F-4D97-AF65-F5344CB8AC3E}">
        <p14:creationId xmlns:p14="http://schemas.microsoft.com/office/powerpoint/2010/main" val="4259121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6B8D86-3B79-A6BD-198C-CFFD3332E4A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F37B33E-85A5-BC4D-B384-78827DB5C580}"/>
              </a:ext>
            </a:extLst>
          </p:cNvPr>
          <p:cNvSpPr>
            <a:spLocks noGrp="1"/>
          </p:cNvSpPr>
          <p:nvPr>
            <p:ph type="title"/>
          </p:nvPr>
        </p:nvSpPr>
        <p:spPr>
          <a:xfrm>
            <a:off x="550717" y="924339"/>
            <a:ext cx="3990110" cy="5009322"/>
          </a:xfrm>
        </p:spPr>
        <p:txBody>
          <a:bodyPr/>
          <a:lstStyle/>
          <a:p>
            <a:r>
              <a:rPr lang="en-US"/>
              <a:t>5</a:t>
            </a:r>
          </a:p>
        </p:txBody>
      </p:sp>
      <p:sp>
        <p:nvSpPr>
          <p:cNvPr id="3" name="Content Placeholder 2">
            <a:extLst>
              <a:ext uri="{FF2B5EF4-FFF2-40B4-BE49-F238E27FC236}">
                <a16:creationId xmlns:a16="http://schemas.microsoft.com/office/drawing/2014/main" id="{62A3D4C5-1398-B87D-910D-95825B2F46BD}"/>
              </a:ext>
            </a:extLst>
          </p:cNvPr>
          <p:cNvSpPr>
            <a:spLocks noGrp="1"/>
          </p:cNvSpPr>
          <p:nvPr>
            <p:ph sz="quarter" idx="10"/>
          </p:nvPr>
        </p:nvSpPr>
        <p:spPr>
          <a:xfrm>
            <a:off x="5346793" y="924340"/>
            <a:ext cx="5684373" cy="5009322"/>
          </a:xfrm>
        </p:spPr>
        <p:txBody>
          <a:bodyPr>
            <a:normAutofit fontScale="62500" lnSpcReduction="20000"/>
          </a:bodyPr>
          <a:lstStyle/>
          <a:p>
            <a:r>
              <a:rPr lang="en-US" b="1"/>
              <a:t>Unused Battery (that will be legitimately reclaimed) </a:t>
            </a:r>
            <a:endParaRPr lang="en-US"/>
          </a:p>
          <a:p>
            <a:pPr marL="285750" indent="-285750">
              <a:buFont typeface="Arial" panose="020B0604020202020204" pitchFamily="34" charset="0"/>
              <a:buChar char="•"/>
            </a:pPr>
            <a:r>
              <a:rPr lang="en-US"/>
              <a:t>An unused battery is considered a “commercial chemical product” that when legitimately reclaimed is not considered a RCRA solid waste (or hazardous waste) (40 CFR 261.2(c)(3)), adopted by reference at 15A NCAC 13A .0106(a)). </a:t>
            </a:r>
          </a:p>
          <a:p>
            <a:pPr marL="742950" lvl="1" indent="-285750">
              <a:buFont typeface="Arial" panose="020B0604020202020204" pitchFamily="34" charset="0"/>
              <a:buChar char="•"/>
            </a:pPr>
            <a:r>
              <a:rPr lang="en-US"/>
              <a:t>A </a:t>
            </a:r>
            <a:r>
              <a:rPr lang="en-US" i="1"/>
              <a:t>commercial chemical product </a:t>
            </a:r>
            <a:r>
              <a:rPr lang="en-US"/>
              <a:t>(CCP) is an unused chemical intermediate, off-specification variant, or spill or container residues as defined in 40 CFR 261.33 (50 FR 618; January 4, 1985). Although 40 CFR 261.2(c)(3), Table 1, applies this provision to CCPs listed in 40 CFR 261.33, EPA interprets the CCP term to also include CCPs that are not listed in 40 CFR 261.33 but exhibit one or more of the characteristics of hazardous waste (50 FR 14219; April 11, 1985). CCPs include all types of unused chemical products, including products that would not commonly be considered chemicals (e.g., circuit boards, batteries, and other types of equipment). (EPA RCRA Online (RO) Document RO 11584 and RO 14012.) </a:t>
            </a:r>
          </a:p>
          <a:p>
            <a:pPr marL="742950" lvl="1" indent="-285750">
              <a:buFont typeface="Arial" panose="020B0604020202020204" pitchFamily="34" charset="0"/>
              <a:buChar char="•"/>
            </a:pPr>
            <a:r>
              <a:rPr lang="en-US"/>
              <a:t>In order to utilize this conditional exclusion from full hazardous waste regulation, the end disposition of the material must be reclamation and not disposal. The following conditions must also be met. </a:t>
            </a:r>
          </a:p>
          <a:p>
            <a:pPr marL="1200150" lvl="2" indent="-285750">
              <a:buFont typeface="Arial" panose="020B0604020202020204" pitchFamily="34" charset="0"/>
              <a:buChar char="•"/>
            </a:pPr>
            <a:r>
              <a:rPr lang="en-US"/>
              <a:t>See footnote “ 4 Legitimately Reclaimed” for additional information on legitimate reclamation. </a:t>
            </a:r>
          </a:p>
          <a:p>
            <a:pPr marL="1200150" lvl="2" indent="-285750">
              <a:buFont typeface="Arial" panose="020B0604020202020204" pitchFamily="34" charset="0"/>
              <a:buChar char="•"/>
            </a:pPr>
            <a:r>
              <a:rPr lang="en-US"/>
              <a:t>As long as the unused batteries are legitimately reclaimed, and conditions described below are met, unused batteries can go to any site that legitimately reclaims the batteries -- the site receiving the off-site unused batteries does not need to be a RCRA permitted TSD/Recycler or a site that meets transfer based exclusion conditions. </a:t>
            </a:r>
          </a:p>
          <a:p>
            <a:endParaRPr lang="en-US"/>
          </a:p>
        </p:txBody>
      </p:sp>
      <p:sp>
        <p:nvSpPr>
          <p:cNvPr id="4" name="TextBox 3">
            <a:extLst>
              <a:ext uri="{FF2B5EF4-FFF2-40B4-BE49-F238E27FC236}">
                <a16:creationId xmlns:a16="http://schemas.microsoft.com/office/drawing/2014/main" id="{BD268BAF-C5FF-469E-D134-97DCA5485F9D}"/>
              </a:ext>
            </a:extLst>
          </p:cNvPr>
          <p:cNvSpPr txBox="1"/>
          <p:nvPr/>
        </p:nvSpPr>
        <p:spPr>
          <a:xfrm>
            <a:off x="8897112" y="6025896"/>
            <a:ext cx="2837636" cy="369332"/>
          </a:xfrm>
          <a:prstGeom prst="rect">
            <a:avLst/>
          </a:prstGeom>
          <a:noFill/>
        </p:spPr>
        <p:txBody>
          <a:bodyPr wrap="none" rtlCol="0">
            <a:spAutoFit/>
          </a:bodyPr>
          <a:lstStyle/>
          <a:p>
            <a:r>
              <a:rPr lang="en-US"/>
              <a:t>Continued on next slide</a:t>
            </a:r>
          </a:p>
        </p:txBody>
      </p:sp>
      <p:sp>
        <p:nvSpPr>
          <p:cNvPr id="5" name="Rectangle: Rounded Corners 4">
            <a:hlinkClick r:id="rId3" action="ppaction://hlinksldjump"/>
            <a:extLst>
              <a:ext uri="{FF2B5EF4-FFF2-40B4-BE49-F238E27FC236}">
                <a16:creationId xmlns:a16="http://schemas.microsoft.com/office/drawing/2014/main" id="{CD61083A-45C7-A05B-77BB-24FE227832C2}"/>
              </a:ext>
            </a:extLst>
          </p:cNvPr>
          <p:cNvSpPr/>
          <p:nvPr/>
        </p:nvSpPr>
        <p:spPr>
          <a:xfrm>
            <a:off x="873605" y="4206282"/>
            <a:ext cx="3344333" cy="889000"/>
          </a:xfrm>
          <a:prstGeom prst="roundRect">
            <a:avLst/>
          </a:prstGeom>
          <a:solidFill>
            <a:srgbClr val="1D656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300"/>
              <a:t>Return to "</a:t>
            </a:r>
            <a:r>
              <a:rPr lang="en-US" sz="1400"/>
              <a:t>Can the battery be</a:t>
            </a:r>
            <a:br>
              <a:rPr lang="en-US" sz="1400"/>
            </a:br>
            <a:r>
              <a:rPr lang="en-US" sz="1400"/>
              <a:t>legitimately reclaimed?”</a:t>
            </a:r>
            <a:endParaRPr lang="en-US"/>
          </a:p>
        </p:txBody>
      </p:sp>
    </p:spTree>
    <p:extLst>
      <p:ext uri="{BB962C8B-B14F-4D97-AF65-F5344CB8AC3E}">
        <p14:creationId xmlns:p14="http://schemas.microsoft.com/office/powerpoint/2010/main" val="12637050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12D3ED-5520-E1E9-4A33-19977ABDDD1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8325562-2E22-B966-5A2B-0E5F4106AC0B}"/>
              </a:ext>
            </a:extLst>
          </p:cNvPr>
          <p:cNvSpPr>
            <a:spLocks noGrp="1"/>
          </p:cNvSpPr>
          <p:nvPr>
            <p:ph type="title"/>
          </p:nvPr>
        </p:nvSpPr>
        <p:spPr>
          <a:xfrm>
            <a:off x="550717" y="924339"/>
            <a:ext cx="3990110" cy="5009322"/>
          </a:xfrm>
        </p:spPr>
        <p:txBody>
          <a:bodyPr/>
          <a:lstStyle/>
          <a:p>
            <a:r>
              <a:rPr lang="en-US"/>
              <a:t>5</a:t>
            </a:r>
          </a:p>
        </p:txBody>
      </p:sp>
      <p:sp>
        <p:nvSpPr>
          <p:cNvPr id="3" name="Content Placeholder 2">
            <a:extLst>
              <a:ext uri="{FF2B5EF4-FFF2-40B4-BE49-F238E27FC236}">
                <a16:creationId xmlns:a16="http://schemas.microsoft.com/office/drawing/2014/main" id="{1C8C98C3-EB08-B174-92C3-6994DE810BD0}"/>
              </a:ext>
            </a:extLst>
          </p:cNvPr>
          <p:cNvSpPr>
            <a:spLocks noGrp="1"/>
          </p:cNvSpPr>
          <p:nvPr>
            <p:ph sz="quarter" idx="10"/>
          </p:nvPr>
        </p:nvSpPr>
        <p:spPr>
          <a:xfrm>
            <a:off x="5346793" y="924340"/>
            <a:ext cx="5684373" cy="5009322"/>
          </a:xfrm>
        </p:spPr>
        <p:txBody>
          <a:bodyPr>
            <a:normAutofit fontScale="55000" lnSpcReduction="20000"/>
          </a:bodyPr>
          <a:lstStyle/>
          <a:p>
            <a:pPr marL="1200150" lvl="2" indent="-285750">
              <a:buFont typeface="Arial" panose="020B0604020202020204" pitchFamily="34" charset="0"/>
              <a:buChar char="•"/>
            </a:pPr>
            <a:r>
              <a:rPr lang="en-US"/>
              <a:t>Different/additional requirements may apply if this activity occurs outside of North Carolina. Check with the generating/receiving state and any state that the batteries travel through to confirm requirements that apply to the unused batteries being reclaimed. </a:t>
            </a:r>
          </a:p>
          <a:p>
            <a:pPr marL="1200150" lvl="2" indent="-285750">
              <a:buFont typeface="Arial" panose="020B0604020202020204" pitchFamily="34" charset="0"/>
              <a:buChar char="•"/>
            </a:pPr>
            <a:r>
              <a:rPr lang="en-US"/>
              <a:t>DOT requirements for transporting hazardous materials may apply, however a hazardous waste manifest is not required for transportation in North Carolina. (Check other state(s) requirements if the unused batteries are transported to another or through another state for reclamation). </a:t>
            </a:r>
          </a:p>
          <a:p>
            <a:pPr marL="1200150" lvl="2" indent="-285750">
              <a:buFont typeface="Arial" panose="020B0604020202020204" pitchFamily="34" charset="0"/>
              <a:buChar char="•"/>
            </a:pPr>
            <a:r>
              <a:rPr lang="en-US"/>
              <a:t>Any claims that materials are not RCRA solid wastes or are conditionally exempt from regulation, must be documented by the facility (40 CFR 261.2(f), adopted by reference at 15A NCAC 13A .0106(a)):</a:t>
            </a:r>
          </a:p>
          <a:p>
            <a:pPr marL="1657350" lvl="3" indent="-285750">
              <a:buFont typeface="Arial" panose="020B0604020202020204" pitchFamily="34" charset="0"/>
              <a:buChar char="•"/>
            </a:pPr>
            <a:r>
              <a:rPr lang="en-US"/>
              <a:t>Respondents who raise a claim that a certain material is not a solid waste, or is conditionally exempt from regulations, must demonstrate that there is a known market or disposition for the material, and that they meet the terms of the exclusion or exemption. In doing so, they must provide appropriate documentation (such as a contract showing that the commercial chemical product is recycled) to demonstrate that the material meets the criteria to not be considered a solid waste. In addition, the owner or operator of facilities claiming that they actually are recycling materials must show that they have the necessary equipment to do so. </a:t>
            </a:r>
          </a:p>
          <a:p>
            <a:pPr marL="1200150" lvl="2" indent="-285750">
              <a:buFont typeface="Arial" panose="020B0604020202020204" pitchFamily="34" charset="0"/>
              <a:buChar char="•"/>
            </a:pPr>
            <a:r>
              <a:rPr lang="en-US"/>
              <a:t>The three legitimacy factors of 40 CFR 260.43(a) must be met and 40 CFR 260.43(b) must be considered for any material being recycled (reclamation is a form of recycling). Otherwise, the material is considered a solid waste (which may be a hazardous waste – and subject to full regulation as a hazardous waste). An example form to help meet the documentation requirement of 40 CFR 261.2(f) and review the legitimacy criteria of 40 CFR 260.43 can be found at this link: https://files.nc.gov/ncdeq/Waste+Management/DWM/HW/Guidance+Document+table+documents/Template%20for%20Documenting%20Legitimacy%20Factors%20for%20HSM.pdf </a:t>
            </a:r>
          </a:p>
          <a:p>
            <a:endParaRPr lang="en-US"/>
          </a:p>
        </p:txBody>
      </p:sp>
    </p:spTree>
    <p:extLst>
      <p:ext uri="{BB962C8B-B14F-4D97-AF65-F5344CB8AC3E}">
        <p14:creationId xmlns:p14="http://schemas.microsoft.com/office/powerpoint/2010/main" val="135561974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C8B5AC-C06C-5F62-F8CE-A4D9F3594E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58FA06F-184A-0123-047F-D4D878B92F87}"/>
              </a:ext>
            </a:extLst>
          </p:cNvPr>
          <p:cNvSpPr>
            <a:spLocks noGrp="1"/>
          </p:cNvSpPr>
          <p:nvPr>
            <p:ph type="title"/>
          </p:nvPr>
        </p:nvSpPr>
        <p:spPr>
          <a:xfrm>
            <a:off x="550717" y="924339"/>
            <a:ext cx="3990110" cy="5009322"/>
          </a:xfrm>
        </p:spPr>
        <p:txBody>
          <a:bodyPr/>
          <a:lstStyle/>
          <a:p>
            <a:r>
              <a:rPr lang="en-US"/>
              <a:t>6</a:t>
            </a:r>
          </a:p>
        </p:txBody>
      </p:sp>
      <p:sp>
        <p:nvSpPr>
          <p:cNvPr id="3" name="Content Placeholder 2">
            <a:extLst>
              <a:ext uri="{FF2B5EF4-FFF2-40B4-BE49-F238E27FC236}">
                <a16:creationId xmlns:a16="http://schemas.microsoft.com/office/drawing/2014/main" id="{54C36E5D-004F-DECE-71BB-78CFDE4B2BE8}"/>
              </a:ext>
            </a:extLst>
          </p:cNvPr>
          <p:cNvSpPr>
            <a:spLocks noGrp="1"/>
          </p:cNvSpPr>
          <p:nvPr>
            <p:ph sz="quarter" idx="10"/>
          </p:nvPr>
        </p:nvSpPr>
        <p:spPr>
          <a:xfrm>
            <a:off x="5346793" y="924340"/>
            <a:ext cx="5684373" cy="5009322"/>
          </a:xfrm>
        </p:spPr>
        <p:txBody>
          <a:bodyPr>
            <a:normAutofit fontScale="77500" lnSpcReduction="20000"/>
          </a:bodyPr>
          <a:lstStyle/>
          <a:p>
            <a:r>
              <a:rPr lang="en-US" b="1"/>
              <a:t>Hazardous Secondary Material Reclamation Exclusions (for used batteries that will be legitimately reclaimed) </a:t>
            </a:r>
            <a:endParaRPr lang="en-US"/>
          </a:p>
          <a:p>
            <a:r>
              <a:rPr lang="en-US"/>
              <a:t>There are three Hazardous Secondary Material (HSM) Reclamation Exclusions listed below and further described below and on the next pages. </a:t>
            </a:r>
          </a:p>
          <a:p>
            <a:pPr marL="285750" indent="-285750">
              <a:buFont typeface="Arial" panose="020B0604020202020204" pitchFamily="34" charset="0"/>
              <a:buChar char="•"/>
            </a:pPr>
            <a:r>
              <a:rPr lang="en-US"/>
              <a:t>Generator Controlled Exclusion (for used batteries that will be legitimately reclaimed under the control of the generator) (40 CFR 261.4(a)(23), adopted by reference at 15A NCAC 13A .0106(a)) </a:t>
            </a:r>
          </a:p>
          <a:p>
            <a:pPr marL="285750" indent="-285750">
              <a:buFont typeface="Arial" panose="020B0604020202020204" pitchFamily="34" charset="0"/>
              <a:buChar char="•"/>
            </a:pPr>
            <a:r>
              <a:rPr lang="en-US"/>
              <a:t>Transfer Based Exclusion (for used batteries transferred to another site (not under the control of the generator) for reclamation) (40 CFR 261.4(a)(24), adopted by reference at 15A NCAC 13A .0106(a)) </a:t>
            </a:r>
          </a:p>
          <a:p>
            <a:pPr marL="285750" indent="-285750">
              <a:buFont typeface="Arial" panose="020B0604020202020204" pitchFamily="34" charset="0"/>
              <a:buChar char="•"/>
            </a:pPr>
            <a:r>
              <a:rPr lang="en-US"/>
              <a:t>Export Reclamation Exclusion (for used batteries exported from the US and reclaimed at a reclamation facility located in a foreign country) (40 CFR 261.4(a)(25), adopted by reference at 15A NCAC 13A .0106(a)) </a:t>
            </a:r>
          </a:p>
          <a:p>
            <a:endParaRPr lang="en-US"/>
          </a:p>
        </p:txBody>
      </p:sp>
      <p:sp>
        <p:nvSpPr>
          <p:cNvPr id="4" name="TextBox 3">
            <a:extLst>
              <a:ext uri="{FF2B5EF4-FFF2-40B4-BE49-F238E27FC236}">
                <a16:creationId xmlns:a16="http://schemas.microsoft.com/office/drawing/2014/main" id="{DE51AF5E-20FC-E47E-00C8-4970A3D8CEA7}"/>
              </a:ext>
            </a:extLst>
          </p:cNvPr>
          <p:cNvSpPr txBox="1"/>
          <p:nvPr/>
        </p:nvSpPr>
        <p:spPr>
          <a:xfrm>
            <a:off x="8897112" y="6025896"/>
            <a:ext cx="2837636" cy="369332"/>
          </a:xfrm>
          <a:prstGeom prst="rect">
            <a:avLst/>
          </a:prstGeom>
          <a:noFill/>
        </p:spPr>
        <p:txBody>
          <a:bodyPr wrap="none" rtlCol="0">
            <a:spAutoFit/>
          </a:bodyPr>
          <a:lstStyle/>
          <a:p>
            <a:r>
              <a:rPr lang="en-US"/>
              <a:t>Continued on next slide</a:t>
            </a:r>
          </a:p>
        </p:txBody>
      </p:sp>
      <p:sp>
        <p:nvSpPr>
          <p:cNvPr id="5" name="Rectangle: Rounded Corners 4">
            <a:hlinkClick r:id="rId3" action="ppaction://hlinksldjump"/>
            <a:extLst>
              <a:ext uri="{FF2B5EF4-FFF2-40B4-BE49-F238E27FC236}">
                <a16:creationId xmlns:a16="http://schemas.microsoft.com/office/drawing/2014/main" id="{9B269075-9DA7-B686-DCC3-4776C85A54E0}"/>
              </a:ext>
            </a:extLst>
          </p:cNvPr>
          <p:cNvSpPr/>
          <p:nvPr/>
        </p:nvSpPr>
        <p:spPr>
          <a:xfrm>
            <a:off x="873605" y="4206282"/>
            <a:ext cx="3344333" cy="889000"/>
          </a:xfrm>
          <a:prstGeom prst="roundRect">
            <a:avLst/>
          </a:prstGeom>
          <a:solidFill>
            <a:srgbClr val="1D656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300"/>
              <a:t>Return to "</a:t>
            </a:r>
            <a:r>
              <a:rPr lang="en-US" sz="1400"/>
              <a:t>Can the battery be</a:t>
            </a:r>
            <a:br>
              <a:rPr lang="en-US" sz="1400"/>
            </a:br>
            <a:r>
              <a:rPr lang="en-US" sz="1400"/>
              <a:t>legitimately reclaimed?” </a:t>
            </a:r>
            <a:endParaRPr lang="en-US"/>
          </a:p>
        </p:txBody>
      </p:sp>
    </p:spTree>
    <p:extLst>
      <p:ext uri="{BB962C8B-B14F-4D97-AF65-F5344CB8AC3E}">
        <p14:creationId xmlns:p14="http://schemas.microsoft.com/office/powerpoint/2010/main" val="2732679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EA6514-58F9-EC33-0CB5-A4D96B00A36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34944A5-A8C2-8307-AFA9-BD6F5EE824F8}"/>
              </a:ext>
            </a:extLst>
          </p:cNvPr>
          <p:cNvSpPr>
            <a:spLocks noGrp="1"/>
          </p:cNvSpPr>
          <p:nvPr>
            <p:ph type="title"/>
          </p:nvPr>
        </p:nvSpPr>
        <p:spPr>
          <a:xfrm>
            <a:off x="550717" y="924339"/>
            <a:ext cx="3990110" cy="5009322"/>
          </a:xfrm>
        </p:spPr>
        <p:txBody>
          <a:bodyPr/>
          <a:lstStyle/>
          <a:p>
            <a:r>
              <a:rPr lang="en-US"/>
              <a:t>6</a:t>
            </a:r>
          </a:p>
        </p:txBody>
      </p:sp>
      <p:sp>
        <p:nvSpPr>
          <p:cNvPr id="3" name="Content Placeholder 2">
            <a:extLst>
              <a:ext uri="{FF2B5EF4-FFF2-40B4-BE49-F238E27FC236}">
                <a16:creationId xmlns:a16="http://schemas.microsoft.com/office/drawing/2014/main" id="{5E8A4CE6-B273-0E83-1A9C-281F9D441254}"/>
              </a:ext>
            </a:extLst>
          </p:cNvPr>
          <p:cNvSpPr>
            <a:spLocks noGrp="1"/>
          </p:cNvSpPr>
          <p:nvPr>
            <p:ph sz="quarter" idx="10"/>
          </p:nvPr>
        </p:nvSpPr>
        <p:spPr>
          <a:xfrm>
            <a:off x="5346793" y="924340"/>
            <a:ext cx="5684373" cy="5009322"/>
          </a:xfrm>
        </p:spPr>
        <p:txBody>
          <a:bodyPr>
            <a:normAutofit fontScale="55000" lnSpcReduction="20000"/>
          </a:bodyPr>
          <a:lstStyle/>
          <a:p>
            <a:r>
              <a:rPr lang="en-US" b="1"/>
              <a:t>Generator Controlled Exclusion </a:t>
            </a:r>
            <a:r>
              <a:rPr lang="en-US"/>
              <a:t>(for used batteries that will be legitimately reclaimed under the control of the generator) (40 CFR 261.4(a)(23), adopted by reference at 15A NCAC 13A .0106(a)) </a:t>
            </a:r>
          </a:p>
          <a:p>
            <a:pPr marL="285750" indent="-285750">
              <a:buFont typeface="Arial" panose="020B0604020202020204" pitchFamily="34" charset="0"/>
              <a:buChar char="•"/>
            </a:pPr>
            <a:r>
              <a:rPr lang="en-US"/>
              <a:t>The used batteries must be generated and reclaimed by one of the following: </a:t>
            </a:r>
          </a:p>
          <a:p>
            <a:pPr marL="742950" lvl="1" indent="-285750">
              <a:buFont typeface="Arial" panose="020B0604020202020204" pitchFamily="34" charset="0"/>
              <a:buChar char="•"/>
            </a:pPr>
            <a:r>
              <a:rPr lang="en-US"/>
              <a:t>Is generated and reclaimed at the generating facility, or </a:t>
            </a:r>
          </a:p>
          <a:p>
            <a:pPr marL="742950" lvl="1" indent="-285750">
              <a:buFont typeface="Arial" panose="020B0604020202020204" pitchFamily="34" charset="0"/>
              <a:buChar char="•"/>
            </a:pPr>
            <a:r>
              <a:rPr lang="en-US"/>
              <a:t>Generated and then reclaimed at a different facility controlled by the generator, or </a:t>
            </a:r>
          </a:p>
          <a:p>
            <a:pPr marL="742950" lvl="1" indent="-285750">
              <a:buFont typeface="Arial" panose="020B0604020202020204" pitchFamily="34" charset="0"/>
              <a:buChar char="•"/>
            </a:pPr>
            <a:r>
              <a:rPr lang="en-US"/>
              <a:t>Both the generating and the reclaiming facility are controlled by a "Person" as defined in N.C.G.S. 130A-290, or </a:t>
            </a:r>
          </a:p>
          <a:p>
            <a:pPr marL="742950" lvl="1" indent="-285750">
              <a:buFont typeface="Arial" panose="020B0604020202020204" pitchFamily="34" charset="0"/>
              <a:buChar char="•"/>
            </a:pPr>
            <a:r>
              <a:rPr lang="en-US"/>
              <a:t>Generated pursuant to a written contract between a </a:t>
            </a:r>
            <a:r>
              <a:rPr lang="en-US" i="1"/>
              <a:t>tolling contractor </a:t>
            </a:r>
            <a:r>
              <a:rPr lang="en-US"/>
              <a:t>and a </a:t>
            </a:r>
            <a:r>
              <a:rPr lang="en-US" i="1"/>
              <a:t>toll manufacturer </a:t>
            </a:r>
            <a:r>
              <a:rPr lang="en-US"/>
              <a:t>and is reclaimed by the tolling contractor. </a:t>
            </a:r>
          </a:p>
          <a:p>
            <a:pPr marL="285750" indent="-285750">
              <a:buFont typeface="Arial" panose="020B0604020202020204" pitchFamily="34" charset="0"/>
              <a:buChar char="•"/>
            </a:pPr>
            <a:r>
              <a:rPr lang="en-US"/>
              <a:t>When all conditions of the generator controlled exclusion are met, used batteries that are legitimately reclaimed are not considered a RCRA solid waste (and not a hazardous waste). If any of the conditions of the exclusion are not met, the hazardous secondary material is considered a solid waste and discarded, and the hazardous waste rules may be applicable. See footnote “ 4 Legitimately Reclaimed” for additional information on legitimate reclamation.</a:t>
            </a:r>
          </a:p>
          <a:p>
            <a:pPr marL="285750" indent="-285750">
              <a:buFont typeface="Arial" panose="020B0604020202020204" pitchFamily="34" charset="0"/>
              <a:buChar char="•"/>
            </a:pPr>
            <a:r>
              <a:rPr lang="en-US"/>
              <a:t>Generator controlled exclusion conditions are found at 40 CFR 261.4(a)(23), adopted by reference at 15A NCAC 13A .0106(a). </a:t>
            </a:r>
          </a:p>
          <a:p>
            <a:pPr marL="742950" lvl="1" indent="-285750">
              <a:buFont typeface="Arial" panose="020B0604020202020204" pitchFamily="34" charset="0"/>
              <a:buChar char="•"/>
            </a:pPr>
            <a:r>
              <a:rPr lang="en-US"/>
              <a:t>NCDEQ Hazardous Waste Section </a:t>
            </a:r>
            <a:r>
              <a:rPr lang="en-US" i="1"/>
              <a:t>guidance </a:t>
            </a:r>
            <a:r>
              <a:rPr lang="en-US"/>
              <a:t>for the generator controlled exclusion can be found at this link: https://www.deq.nc.gov/waste-management/dwm/hw/guidance-document-table-documents/generator-controlled-exclusion-guidance-20190816/download </a:t>
            </a:r>
          </a:p>
          <a:p>
            <a:pPr marL="285750" indent="-285750">
              <a:buFont typeface="Arial" panose="020B0604020202020204" pitchFamily="34" charset="0"/>
              <a:buChar char="•"/>
            </a:pPr>
            <a:r>
              <a:rPr lang="en-US"/>
              <a:t>This option does not apply to spent lead acid batteries being reclaimed. See 3 Spent Lead Acid Batteries Being Reclaimed for information on management of spent lead acid batteries</a:t>
            </a:r>
            <a:r>
              <a:rPr lang="en-US" b="1"/>
              <a:t>. </a:t>
            </a:r>
            <a:endParaRPr lang="en-US"/>
          </a:p>
          <a:p>
            <a:pPr marL="285750" indent="-285750">
              <a:buFont typeface="Arial" panose="020B0604020202020204" pitchFamily="34" charset="0"/>
              <a:buChar char="•"/>
            </a:pPr>
            <a:endParaRPr lang="en-US"/>
          </a:p>
          <a:p>
            <a:endParaRPr lang="en-US"/>
          </a:p>
        </p:txBody>
      </p:sp>
      <p:sp>
        <p:nvSpPr>
          <p:cNvPr id="4" name="TextBox 3">
            <a:extLst>
              <a:ext uri="{FF2B5EF4-FFF2-40B4-BE49-F238E27FC236}">
                <a16:creationId xmlns:a16="http://schemas.microsoft.com/office/drawing/2014/main" id="{4E652F2A-8A95-E09A-44AE-EDA8451C7F7B}"/>
              </a:ext>
            </a:extLst>
          </p:cNvPr>
          <p:cNvSpPr txBox="1"/>
          <p:nvPr/>
        </p:nvSpPr>
        <p:spPr>
          <a:xfrm>
            <a:off x="8897112" y="6025896"/>
            <a:ext cx="2837636" cy="369332"/>
          </a:xfrm>
          <a:prstGeom prst="rect">
            <a:avLst/>
          </a:prstGeom>
          <a:noFill/>
        </p:spPr>
        <p:txBody>
          <a:bodyPr wrap="none" rtlCol="0">
            <a:spAutoFit/>
          </a:bodyPr>
          <a:lstStyle/>
          <a:p>
            <a:r>
              <a:rPr lang="en-US"/>
              <a:t>Continued on next slide</a:t>
            </a:r>
          </a:p>
        </p:txBody>
      </p:sp>
    </p:spTree>
    <p:extLst>
      <p:ext uri="{BB962C8B-B14F-4D97-AF65-F5344CB8AC3E}">
        <p14:creationId xmlns:p14="http://schemas.microsoft.com/office/powerpoint/2010/main" val="15807052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918AF8-CF16-CE00-472C-45892F758B6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B211934-6D84-C29F-E838-F64E0FE1561A}"/>
              </a:ext>
            </a:extLst>
          </p:cNvPr>
          <p:cNvSpPr>
            <a:spLocks noGrp="1"/>
          </p:cNvSpPr>
          <p:nvPr>
            <p:ph type="title"/>
          </p:nvPr>
        </p:nvSpPr>
        <p:spPr>
          <a:xfrm>
            <a:off x="550717" y="924339"/>
            <a:ext cx="3990110" cy="5009322"/>
          </a:xfrm>
        </p:spPr>
        <p:txBody>
          <a:bodyPr/>
          <a:lstStyle/>
          <a:p>
            <a:r>
              <a:rPr lang="en-US"/>
              <a:t>6</a:t>
            </a:r>
          </a:p>
        </p:txBody>
      </p:sp>
      <p:sp>
        <p:nvSpPr>
          <p:cNvPr id="3" name="Content Placeholder 2">
            <a:extLst>
              <a:ext uri="{FF2B5EF4-FFF2-40B4-BE49-F238E27FC236}">
                <a16:creationId xmlns:a16="http://schemas.microsoft.com/office/drawing/2014/main" id="{441C1229-6D1C-4D8F-E4B4-A053D1D71707}"/>
              </a:ext>
            </a:extLst>
          </p:cNvPr>
          <p:cNvSpPr>
            <a:spLocks noGrp="1"/>
          </p:cNvSpPr>
          <p:nvPr>
            <p:ph sz="quarter" idx="10"/>
          </p:nvPr>
        </p:nvSpPr>
        <p:spPr>
          <a:xfrm>
            <a:off x="5346793" y="924340"/>
            <a:ext cx="5684373" cy="5009322"/>
          </a:xfrm>
        </p:spPr>
        <p:txBody>
          <a:bodyPr>
            <a:normAutofit fontScale="47500" lnSpcReduction="20000"/>
          </a:bodyPr>
          <a:lstStyle/>
          <a:p>
            <a:r>
              <a:rPr lang="en-US" b="1"/>
              <a:t>Transfer Based Exclusion </a:t>
            </a:r>
            <a:r>
              <a:rPr lang="en-US"/>
              <a:t>(for used batteries transferred to another site (not under the control of the generator) for reclamation) (40 CFR 261.4(a)(24), adopted by reference at 15A NCAC 13A .0106(a)) </a:t>
            </a:r>
          </a:p>
          <a:p>
            <a:pPr marL="285750" indent="-285750">
              <a:buFont typeface="Arial" panose="020B0604020202020204" pitchFamily="34" charset="0"/>
              <a:buChar char="•"/>
            </a:pPr>
            <a:r>
              <a:rPr lang="en-US"/>
              <a:t>When all conditions of the transfer based exclusion are met, used batteries that are legitimately reclaimed are not considered a RCRA solid waste (and not a hazardous waste). If any of the conditions of the exclusion are not met, the hazardous secondary material is considered a solid waste and discarded, and the hazardous waste rules may be applicable. See footnote “ 4 Legitimately Reclaimed” for additional information on legitimate reclamation. </a:t>
            </a:r>
          </a:p>
          <a:p>
            <a:pPr marL="285750" indent="-285750">
              <a:buFont typeface="Arial" panose="020B0604020202020204" pitchFamily="34" charset="0"/>
              <a:buChar char="•"/>
            </a:pPr>
            <a:r>
              <a:rPr lang="en-US"/>
              <a:t>Transfer based exclusion conditions are found at 40 CFR 261.4(a)(24), adopted by reference at 15A NCAC 13A .0106(a).</a:t>
            </a:r>
          </a:p>
          <a:p>
            <a:pPr marL="742950" lvl="1" indent="-285750">
              <a:buFont typeface="Arial" panose="020B0604020202020204" pitchFamily="34" charset="0"/>
              <a:buChar char="•"/>
            </a:pPr>
            <a:r>
              <a:rPr lang="en-US"/>
              <a:t>NCDEQ Hazardous Waste Section </a:t>
            </a:r>
            <a:r>
              <a:rPr lang="en-US" i="1"/>
              <a:t>guidance </a:t>
            </a:r>
            <a:r>
              <a:rPr lang="en-US"/>
              <a:t>for the transfer based exclusion can be found at this link: https://www.deq.nc.gov/about/divisions/waste-management/hazardous-waste-section/technical-assistance-and-guidance-documents#HazardousSecondaryMaterialHSM-2201 </a:t>
            </a:r>
          </a:p>
          <a:p>
            <a:pPr marL="285750" indent="-285750">
              <a:buFont typeface="Arial" panose="020B0604020202020204" pitchFamily="34" charset="0"/>
              <a:buChar char="•"/>
            </a:pPr>
            <a:r>
              <a:rPr lang="en-US"/>
              <a:t>If the originating state has adopted the exclusion, but the receiving (or transfer) state has not adopted the exclusion, the hazardous secondary material is subject to the hazardous waste requirements of the receiving state that has not adopted the rule upon reaching the border of that state (e.g., manifesting requirements). </a:t>
            </a:r>
          </a:p>
          <a:p>
            <a:pPr marL="742950" lvl="1" indent="-285750">
              <a:buFont typeface="Arial" panose="020B0604020202020204" pitchFamily="34" charset="0"/>
              <a:buChar char="•"/>
            </a:pPr>
            <a:r>
              <a:rPr lang="en-US"/>
              <a:t>EPA’s Implementation Guide for the Definition of Solid Waste Exclusion found at 40 CFR 261.4(a)(24) provides important information on interstate transport between states with different versions of the exclusion described at 40 CFR Section 261.4(a)(24): https://www.epa.gov/system/files/documents/2022-08/Implementation_Guide_for_the_DSW_Exclusion_at_40_CFR_261_4_a_24_Final_508.pdf </a:t>
            </a:r>
          </a:p>
          <a:p>
            <a:pPr marL="285750" indent="-285750">
              <a:buFont typeface="Arial" panose="020B0604020202020204" pitchFamily="34" charset="0"/>
              <a:buChar char="•"/>
            </a:pPr>
            <a:r>
              <a:rPr lang="en-US"/>
              <a:t>When any NC site plans to use this exclusion, contacting your local Hazardous Waste Section Inspector to request compliance assistance is highly recommended to ensure all conditions are met so the used batteries will not be subject to full hazardous waste regulation. </a:t>
            </a:r>
          </a:p>
          <a:p>
            <a:pPr marL="285750" indent="-285750">
              <a:buFont typeface="Arial" panose="020B0604020202020204" pitchFamily="34" charset="0"/>
              <a:buChar char="•"/>
            </a:pPr>
            <a:r>
              <a:rPr lang="en-US"/>
              <a:t>This option does not apply to spent lead acid batteries being reclaimed. See 3 Spent Lead Acid Batteries Being Reclaimed for information on management of spent lead acid batteries</a:t>
            </a:r>
            <a:r>
              <a:rPr lang="en-US" b="1"/>
              <a:t>. </a:t>
            </a:r>
            <a:endParaRPr lang="en-US"/>
          </a:p>
          <a:p>
            <a:pPr marL="285750" indent="-285750">
              <a:buFont typeface="Arial" panose="020B0604020202020204" pitchFamily="34" charset="0"/>
              <a:buChar char="•"/>
            </a:pPr>
            <a:endParaRPr lang="en-US"/>
          </a:p>
          <a:p>
            <a:endParaRPr lang="en-US"/>
          </a:p>
        </p:txBody>
      </p:sp>
      <p:sp>
        <p:nvSpPr>
          <p:cNvPr id="4" name="TextBox 3">
            <a:extLst>
              <a:ext uri="{FF2B5EF4-FFF2-40B4-BE49-F238E27FC236}">
                <a16:creationId xmlns:a16="http://schemas.microsoft.com/office/drawing/2014/main" id="{DC56A397-F9A2-358B-4CCD-A550913C82F6}"/>
              </a:ext>
            </a:extLst>
          </p:cNvPr>
          <p:cNvSpPr txBox="1"/>
          <p:nvPr/>
        </p:nvSpPr>
        <p:spPr>
          <a:xfrm>
            <a:off x="8897112" y="6025896"/>
            <a:ext cx="2837636" cy="369332"/>
          </a:xfrm>
          <a:prstGeom prst="rect">
            <a:avLst/>
          </a:prstGeom>
          <a:noFill/>
        </p:spPr>
        <p:txBody>
          <a:bodyPr wrap="none" rtlCol="0">
            <a:spAutoFit/>
          </a:bodyPr>
          <a:lstStyle/>
          <a:p>
            <a:r>
              <a:rPr lang="en-US"/>
              <a:t>Continued on next slide</a:t>
            </a:r>
          </a:p>
        </p:txBody>
      </p:sp>
    </p:spTree>
    <p:extLst>
      <p:ext uri="{BB962C8B-B14F-4D97-AF65-F5344CB8AC3E}">
        <p14:creationId xmlns:p14="http://schemas.microsoft.com/office/powerpoint/2010/main" val="6683019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B28861-3F59-B3D1-06AE-A5120CA0434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6B808B6-CEE9-8749-4536-B26C17D9D12E}"/>
              </a:ext>
            </a:extLst>
          </p:cNvPr>
          <p:cNvSpPr>
            <a:spLocks noGrp="1"/>
          </p:cNvSpPr>
          <p:nvPr>
            <p:ph type="title"/>
          </p:nvPr>
        </p:nvSpPr>
        <p:spPr>
          <a:xfrm>
            <a:off x="550717" y="924339"/>
            <a:ext cx="3990110" cy="5009322"/>
          </a:xfrm>
        </p:spPr>
        <p:txBody>
          <a:bodyPr/>
          <a:lstStyle/>
          <a:p>
            <a:r>
              <a:rPr lang="en-US"/>
              <a:t>6</a:t>
            </a:r>
          </a:p>
        </p:txBody>
      </p:sp>
      <p:sp>
        <p:nvSpPr>
          <p:cNvPr id="3" name="Content Placeholder 2">
            <a:extLst>
              <a:ext uri="{FF2B5EF4-FFF2-40B4-BE49-F238E27FC236}">
                <a16:creationId xmlns:a16="http://schemas.microsoft.com/office/drawing/2014/main" id="{71E5BE1A-8A4E-CA56-6892-D15C700ABD23}"/>
              </a:ext>
            </a:extLst>
          </p:cNvPr>
          <p:cNvSpPr>
            <a:spLocks noGrp="1"/>
          </p:cNvSpPr>
          <p:nvPr>
            <p:ph sz="quarter" idx="10"/>
          </p:nvPr>
        </p:nvSpPr>
        <p:spPr>
          <a:xfrm>
            <a:off x="5346793" y="924340"/>
            <a:ext cx="5684373" cy="5009322"/>
          </a:xfrm>
        </p:spPr>
        <p:txBody>
          <a:bodyPr>
            <a:normAutofit fontScale="62500" lnSpcReduction="20000"/>
          </a:bodyPr>
          <a:lstStyle/>
          <a:p>
            <a:r>
              <a:rPr lang="en-US" b="1"/>
              <a:t>Export Reclamation Exclusion </a:t>
            </a:r>
            <a:r>
              <a:rPr lang="en-US"/>
              <a:t>(for used batteries exported from the US and reclaimed at a reclamation facility located in a foreign country) (40 CFR 261.4(a)(25), adopted by reference at 15A NCAC 13A .0106(a)) </a:t>
            </a:r>
          </a:p>
          <a:p>
            <a:pPr marL="285750" indent="-285750">
              <a:buFont typeface="Arial" panose="020B0604020202020204" pitchFamily="34" charset="0"/>
              <a:buChar char="•"/>
            </a:pPr>
            <a:r>
              <a:rPr lang="en-US"/>
              <a:t>When all conditions of the export reclamation exclusion are met, used batteries that are exported from the US and legitimately reclaimed at a reclamation facility located in a foreign country are not considered a RCRA solid waste (and not a hazardous waste). If any of the conditions of the exclusion are not met, the hazardous secondary material is considered a solid waste and discarded, and the hazardous waste rules may be applicable. See footnote “ 4 Legitimately Reclaimed” for additional information on legitimate reclamation. </a:t>
            </a:r>
          </a:p>
          <a:p>
            <a:pPr marL="285750" indent="-285750">
              <a:buFont typeface="Arial" panose="020B0604020202020204" pitchFamily="34" charset="0"/>
              <a:buChar char="•"/>
            </a:pPr>
            <a:r>
              <a:rPr lang="en-US"/>
              <a:t>Export reclamation exclusion conditions are found at 40 CFR 261.4(a)(25), adopted by reference at 15A NCAC 13A .0106(a). </a:t>
            </a:r>
          </a:p>
          <a:p>
            <a:pPr marL="285750" indent="-285750">
              <a:buFont typeface="Arial" panose="020B0604020202020204" pitchFamily="34" charset="0"/>
              <a:buChar char="•"/>
            </a:pPr>
            <a:r>
              <a:rPr lang="en-US"/>
              <a:t>When any NC site plans to use this exclusion, contacting your local Hazardous Waste Section Inspector to request compliance assistance is highly recommended to ensure all conditions are met so the used batteries will not be subject to full hazardous waste regulation. </a:t>
            </a:r>
          </a:p>
          <a:p>
            <a:pPr marL="742950" lvl="1" indent="-285750">
              <a:buFont typeface="Arial" panose="020B0604020202020204" pitchFamily="34" charset="0"/>
              <a:buChar char="•"/>
            </a:pPr>
            <a:r>
              <a:rPr lang="en-US"/>
              <a:t>EPA administers and enforces export requirements. Your Hazardous Waste Section Inspector can assist with contacting EPA for assistance. </a:t>
            </a:r>
          </a:p>
          <a:p>
            <a:pPr marL="285750" indent="-285750">
              <a:buFont typeface="Arial" panose="020B0604020202020204" pitchFamily="34" charset="0"/>
              <a:buChar char="•"/>
            </a:pPr>
            <a:r>
              <a:rPr lang="en-US"/>
              <a:t>This option does not apply to spent lead acid batteries being reclaimed. See 3 Spent Lead Acid Batteries Being Reclaimed for information on management of spent lead acid batteries</a:t>
            </a:r>
            <a:r>
              <a:rPr lang="en-US" b="1"/>
              <a:t>. </a:t>
            </a:r>
            <a:endParaRPr lang="en-US"/>
          </a:p>
          <a:p>
            <a:pPr marL="285750" indent="-285750">
              <a:buFont typeface="Arial" panose="020B0604020202020204" pitchFamily="34" charset="0"/>
              <a:buChar char="•"/>
            </a:pPr>
            <a:endParaRPr lang="en-US"/>
          </a:p>
          <a:p>
            <a:endParaRPr lang="en-US"/>
          </a:p>
        </p:txBody>
      </p:sp>
    </p:spTree>
    <p:extLst>
      <p:ext uri="{BB962C8B-B14F-4D97-AF65-F5344CB8AC3E}">
        <p14:creationId xmlns:p14="http://schemas.microsoft.com/office/powerpoint/2010/main" val="265027412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2266B8-6ACA-2542-228C-27CFDA529EF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C5C4FAD-B78E-017B-8962-CABE1EF9E777}"/>
              </a:ext>
            </a:extLst>
          </p:cNvPr>
          <p:cNvSpPr>
            <a:spLocks noGrp="1"/>
          </p:cNvSpPr>
          <p:nvPr>
            <p:ph type="title"/>
          </p:nvPr>
        </p:nvSpPr>
        <p:spPr>
          <a:xfrm>
            <a:off x="550717" y="924339"/>
            <a:ext cx="3990110" cy="5009322"/>
          </a:xfrm>
        </p:spPr>
        <p:txBody>
          <a:bodyPr/>
          <a:lstStyle/>
          <a:p>
            <a:r>
              <a:rPr lang="en-US"/>
              <a:t>7</a:t>
            </a:r>
          </a:p>
        </p:txBody>
      </p:sp>
      <p:sp>
        <p:nvSpPr>
          <p:cNvPr id="3" name="Content Placeholder 2">
            <a:extLst>
              <a:ext uri="{FF2B5EF4-FFF2-40B4-BE49-F238E27FC236}">
                <a16:creationId xmlns:a16="http://schemas.microsoft.com/office/drawing/2014/main" id="{C9983FF4-4972-6301-4350-B60ED3C784DF}"/>
              </a:ext>
            </a:extLst>
          </p:cNvPr>
          <p:cNvSpPr>
            <a:spLocks noGrp="1"/>
          </p:cNvSpPr>
          <p:nvPr>
            <p:ph sz="quarter" idx="10"/>
          </p:nvPr>
        </p:nvSpPr>
        <p:spPr>
          <a:xfrm>
            <a:off x="5346793" y="924340"/>
            <a:ext cx="5684373" cy="5009322"/>
          </a:xfrm>
        </p:spPr>
        <p:txBody>
          <a:bodyPr>
            <a:normAutofit fontScale="55000" lnSpcReduction="20000"/>
          </a:bodyPr>
          <a:lstStyle/>
          <a:p>
            <a:r>
              <a:rPr lang="en-US" b="1"/>
              <a:t>Universal Waste </a:t>
            </a:r>
            <a:r>
              <a:rPr lang="en-US"/>
              <a:t>(40 CFR 273, adopted by reference at 15A NCAC 13A .0119) </a:t>
            </a:r>
          </a:p>
          <a:p>
            <a:r>
              <a:rPr lang="en-US"/>
              <a:t>To encourage recycling, universal waste regulations streamline the hazardous waste management standards for certain categories of hazardous waste that are commonly generated by a wide variety of establishments. </a:t>
            </a:r>
          </a:p>
          <a:p>
            <a:pPr marL="285750" indent="-285750">
              <a:buFont typeface="Arial" panose="020B0604020202020204" pitchFamily="34" charset="0"/>
              <a:buChar char="•"/>
            </a:pPr>
            <a:r>
              <a:rPr lang="en-US"/>
              <a:t>Batteries are already designated as a federal universal waste. Requirements for universal waste can be found at 40 CFR 273. North Carolina has adopted the federal universal waste provisions (15A NCAC 13A .0119). In North Carolina, any battery that meets the definition of a hazardous waste (when disposed), can be managed as a universal waste battery when the battery is destined to be recycled. </a:t>
            </a:r>
          </a:p>
          <a:p>
            <a:pPr marL="742950" lvl="1" indent="-285750">
              <a:buFont typeface="Arial" panose="020B0604020202020204" pitchFamily="34" charset="0"/>
              <a:buChar char="•"/>
            </a:pPr>
            <a:r>
              <a:rPr lang="en-US"/>
              <a:t>In NC, under current universal waste regulations, lithium batteries can be managed as a universal waste. </a:t>
            </a:r>
          </a:p>
          <a:p>
            <a:pPr marL="742950" lvl="1" indent="-285750">
              <a:buFont typeface="Arial" panose="020B0604020202020204" pitchFamily="34" charset="0"/>
              <a:buChar char="•"/>
            </a:pPr>
            <a:r>
              <a:rPr lang="en-US"/>
              <a:t>EPA is working on a proposal to establish a new, distinct category of universal waste specifically tailored to lithium batteries. Proposed rules are anticipated in June 2025. More information can be found at this EPA website: </a:t>
            </a:r>
            <a:r>
              <a:rPr lang="en-US">
                <a:hlinkClick r:id="rId3"/>
              </a:rPr>
              <a:t>https://www.epa.gov/hw/improving-recycling-and-management-renewable-energy-wastes-universal-waste-regulations-solar</a:t>
            </a:r>
            <a:endParaRPr lang="en-US"/>
          </a:p>
          <a:p>
            <a:pPr marL="742950" lvl="1" indent="-285750">
              <a:buFont typeface="Arial" panose="020B0604020202020204" pitchFamily="34" charset="0"/>
              <a:buChar char="•"/>
            </a:pPr>
            <a:r>
              <a:rPr lang="en-US"/>
              <a:t>Some states have not adopted the same federal universal waste categories that North Carolina has adopted and may not recognize batteries as a universal waste. Some states that do recognize batteries as a universal do not recognize </a:t>
            </a:r>
            <a:r>
              <a:rPr lang="en-US" i="1"/>
              <a:t>lithium </a:t>
            </a:r>
            <a:r>
              <a:rPr lang="en-US"/>
              <a:t>batteries as a universal waste. Additional and/or different requirements may apply to batteries generated in a different state (entering NC) or that will be going from NC to another state (this includes but is not limited to when a discarded battery is generated/managed, transported to or through, reclaimed, and/or disposed). Check with each generating state/receiving state and any state the discarded batteries will be transported to/through to ensure compliance with all applicable requirements. </a:t>
            </a:r>
          </a:p>
          <a:p>
            <a:endParaRPr lang="en-US"/>
          </a:p>
          <a:p>
            <a:pPr marL="285750" indent="-285750">
              <a:buFont typeface="Arial" panose="020B0604020202020204" pitchFamily="34" charset="0"/>
              <a:buChar char="•"/>
            </a:pPr>
            <a:endParaRPr lang="en-US"/>
          </a:p>
          <a:p>
            <a:endParaRPr lang="en-US"/>
          </a:p>
        </p:txBody>
      </p:sp>
      <p:sp>
        <p:nvSpPr>
          <p:cNvPr id="4" name="TextBox 3">
            <a:extLst>
              <a:ext uri="{FF2B5EF4-FFF2-40B4-BE49-F238E27FC236}">
                <a16:creationId xmlns:a16="http://schemas.microsoft.com/office/drawing/2014/main" id="{DADA45DC-DF91-461E-753B-2AD91B5024D4}"/>
              </a:ext>
            </a:extLst>
          </p:cNvPr>
          <p:cNvSpPr txBox="1"/>
          <p:nvPr/>
        </p:nvSpPr>
        <p:spPr>
          <a:xfrm>
            <a:off x="8897112" y="6025896"/>
            <a:ext cx="2837636" cy="369332"/>
          </a:xfrm>
          <a:prstGeom prst="rect">
            <a:avLst/>
          </a:prstGeom>
          <a:noFill/>
        </p:spPr>
        <p:txBody>
          <a:bodyPr wrap="none" rtlCol="0">
            <a:spAutoFit/>
          </a:bodyPr>
          <a:lstStyle/>
          <a:p>
            <a:r>
              <a:rPr lang="en-US"/>
              <a:t>Continued on next slide</a:t>
            </a:r>
          </a:p>
        </p:txBody>
      </p:sp>
      <p:sp>
        <p:nvSpPr>
          <p:cNvPr id="5" name="Rectangle: Rounded Corners 4">
            <a:hlinkClick r:id="rId4" action="ppaction://hlinksldjump"/>
            <a:extLst>
              <a:ext uri="{FF2B5EF4-FFF2-40B4-BE49-F238E27FC236}">
                <a16:creationId xmlns:a16="http://schemas.microsoft.com/office/drawing/2014/main" id="{48BA3AC9-1304-DB22-6E90-E19F2B4DC225}"/>
              </a:ext>
            </a:extLst>
          </p:cNvPr>
          <p:cNvSpPr/>
          <p:nvPr/>
        </p:nvSpPr>
        <p:spPr>
          <a:xfrm>
            <a:off x="873605" y="5136896"/>
            <a:ext cx="3344333" cy="889000"/>
          </a:xfrm>
          <a:prstGeom prst="roundRect">
            <a:avLst/>
          </a:prstGeom>
          <a:solidFill>
            <a:srgbClr val="1D656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300"/>
              <a:t>Return to "Manage as a Universal Waste</a:t>
            </a:r>
            <a:br>
              <a:rPr lang="en-US" sz="1300"/>
            </a:br>
            <a:r>
              <a:rPr lang="en-US" sz="1300"/>
              <a:t>(40 CFR 273)”</a:t>
            </a:r>
          </a:p>
        </p:txBody>
      </p:sp>
    </p:spTree>
    <p:extLst>
      <p:ext uri="{BB962C8B-B14F-4D97-AF65-F5344CB8AC3E}">
        <p14:creationId xmlns:p14="http://schemas.microsoft.com/office/powerpoint/2010/main" val="32973209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0CBF0C-A5A1-2B2D-5678-63848E0C857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785DCDB-0A00-4AF5-2194-50B0063FFEA7}"/>
              </a:ext>
            </a:extLst>
          </p:cNvPr>
          <p:cNvSpPr>
            <a:spLocks noGrp="1"/>
          </p:cNvSpPr>
          <p:nvPr>
            <p:ph type="title"/>
          </p:nvPr>
        </p:nvSpPr>
        <p:spPr>
          <a:xfrm>
            <a:off x="550717" y="924339"/>
            <a:ext cx="3990110" cy="5009322"/>
          </a:xfrm>
        </p:spPr>
        <p:txBody>
          <a:bodyPr/>
          <a:lstStyle/>
          <a:p>
            <a:r>
              <a:rPr lang="en-US"/>
              <a:t>7</a:t>
            </a:r>
          </a:p>
        </p:txBody>
      </p:sp>
      <p:sp>
        <p:nvSpPr>
          <p:cNvPr id="3" name="Content Placeholder 2">
            <a:extLst>
              <a:ext uri="{FF2B5EF4-FFF2-40B4-BE49-F238E27FC236}">
                <a16:creationId xmlns:a16="http://schemas.microsoft.com/office/drawing/2014/main" id="{A1A4D287-F73D-8319-1A26-A43043AA9670}"/>
              </a:ext>
            </a:extLst>
          </p:cNvPr>
          <p:cNvSpPr>
            <a:spLocks noGrp="1"/>
          </p:cNvSpPr>
          <p:nvPr>
            <p:ph sz="quarter" idx="10"/>
          </p:nvPr>
        </p:nvSpPr>
        <p:spPr>
          <a:xfrm>
            <a:off x="5346793" y="924340"/>
            <a:ext cx="5684373" cy="5009322"/>
          </a:xfrm>
        </p:spPr>
        <p:txBody>
          <a:bodyPr>
            <a:normAutofit fontScale="55000" lnSpcReduction="20000"/>
          </a:bodyPr>
          <a:lstStyle/>
          <a:p>
            <a:endParaRPr lang="en-US"/>
          </a:p>
          <a:p>
            <a:r>
              <a:rPr lang="en-US" b="1"/>
              <a:t>Universal waste handlers </a:t>
            </a:r>
            <a:r>
              <a:rPr lang="en-US"/>
              <a:t>must comply with the applicable requirements of 40 CFR 273 Subpart B (for small quantity handlers of universal waste) or 40 CFR 273 Subpart C (for large quantity handlers of universal waste). A few noteworthy requirements for universal waste handlers include the following (this is not an inclusive list of requirements). </a:t>
            </a:r>
          </a:p>
          <a:p>
            <a:pPr marL="285750" indent="-285750">
              <a:buFont typeface="Arial" panose="020B0604020202020204" pitchFamily="34" charset="0"/>
              <a:buChar char="•"/>
            </a:pPr>
            <a:r>
              <a:rPr lang="en-US"/>
              <a:t>A universal waste handler may only send universal waste to a facility that is a universal waste handler, a universal waste destination facility, or a foreign entity. </a:t>
            </a:r>
          </a:p>
          <a:p>
            <a:pPr marL="285750" indent="-285750">
              <a:buFont typeface="Arial" panose="020B0604020202020204" pitchFamily="34" charset="0"/>
              <a:buChar char="•"/>
            </a:pPr>
            <a:r>
              <a:rPr lang="en-US"/>
              <a:t>A universal waste handler (40 CFR 273.13(a)(2) for small quantity handler and 40 CFR 273.33(a)(2) for large quantity handler) may conduct the following activities as long as the casing of each individual battery cell is not breached and remains intact and closed (except that cells may be opened to remove electrolyte but must be immediately closed after removal): </a:t>
            </a:r>
          </a:p>
          <a:p>
            <a:pPr marL="742950" lvl="1" indent="-285750">
              <a:buFont typeface="Arial" panose="020B0604020202020204" pitchFamily="34" charset="0"/>
              <a:buChar char="•"/>
            </a:pPr>
            <a:r>
              <a:rPr lang="en-US"/>
              <a:t>Sorting batteries by type; </a:t>
            </a:r>
          </a:p>
          <a:p>
            <a:pPr marL="742950" lvl="1" indent="-285750">
              <a:buFont typeface="Arial" panose="020B0604020202020204" pitchFamily="34" charset="0"/>
              <a:buChar char="•"/>
            </a:pPr>
            <a:r>
              <a:rPr lang="en-US"/>
              <a:t>Mixing battery types in one container; </a:t>
            </a:r>
          </a:p>
          <a:p>
            <a:pPr marL="742950" lvl="1" indent="-285750">
              <a:buFont typeface="Arial" panose="020B0604020202020204" pitchFamily="34" charset="0"/>
              <a:buChar char="•"/>
            </a:pPr>
            <a:r>
              <a:rPr lang="en-US"/>
              <a:t>Discharging batteries so as to remove the electric charge; </a:t>
            </a:r>
          </a:p>
          <a:p>
            <a:pPr marL="742950" lvl="1" indent="-285750">
              <a:buFont typeface="Arial" panose="020B0604020202020204" pitchFamily="34" charset="0"/>
              <a:buChar char="•"/>
            </a:pPr>
            <a:r>
              <a:rPr lang="en-US"/>
              <a:t>Regenerating used batteries; </a:t>
            </a:r>
          </a:p>
          <a:p>
            <a:pPr marL="742950" lvl="1" indent="-285750">
              <a:buFont typeface="Arial" panose="020B0604020202020204" pitchFamily="34" charset="0"/>
              <a:buChar char="•"/>
            </a:pPr>
            <a:r>
              <a:rPr lang="en-US"/>
              <a:t>Disassembling batteries or battery packs into individual batteries or cells;</a:t>
            </a:r>
          </a:p>
          <a:p>
            <a:pPr marL="742950" lvl="1" indent="-285750">
              <a:buFont typeface="Arial" panose="020B0604020202020204" pitchFamily="34" charset="0"/>
              <a:buChar char="•"/>
            </a:pPr>
            <a:r>
              <a:rPr lang="en-US"/>
              <a:t>Removing batteries from consumer products; or </a:t>
            </a:r>
          </a:p>
          <a:p>
            <a:pPr marL="742950" lvl="1" indent="-285750">
              <a:buFont typeface="Arial" panose="020B0604020202020204" pitchFamily="34" charset="0"/>
              <a:buChar char="•"/>
            </a:pPr>
            <a:r>
              <a:rPr lang="en-US"/>
              <a:t>Removing electrolyte from batteries. </a:t>
            </a:r>
          </a:p>
          <a:p>
            <a:endParaRPr lang="en-US"/>
          </a:p>
          <a:p>
            <a:r>
              <a:rPr lang="en-US" b="1"/>
              <a:t>Universal waste transporters </a:t>
            </a:r>
            <a:r>
              <a:rPr lang="en-US"/>
              <a:t>must comply with the universal waste transporter requirements in 40 CFR 273 Subpart D, adopted by reference at 15A NCAC 13A .0119 as well as any applicable DOT requirements. </a:t>
            </a:r>
          </a:p>
          <a:p>
            <a:endParaRPr lang="en-US"/>
          </a:p>
          <a:p>
            <a:endParaRPr lang="en-US"/>
          </a:p>
          <a:p>
            <a:endParaRPr lang="en-US"/>
          </a:p>
          <a:p>
            <a:endParaRPr lang="en-US"/>
          </a:p>
          <a:p>
            <a:pPr marL="285750" indent="-285750">
              <a:buFont typeface="Arial" panose="020B0604020202020204" pitchFamily="34" charset="0"/>
              <a:buChar char="•"/>
            </a:pPr>
            <a:endParaRPr lang="en-US"/>
          </a:p>
          <a:p>
            <a:endParaRPr lang="en-US"/>
          </a:p>
        </p:txBody>
      </p:sp>
      <p:sp>
        <p:nvSpPr>
          <p:cNvPr id="5" name="TextBox 4">
            <a:extLst>
              <a:ext uri="{FF2B5EF4-FFF2-40B4-BE49-F238E27FC236}">
                <a16:creationId xmlns:a16="http://schemas.microsoft.com/office/drawing/2014/main" id="{950D2A08-B040-ACC0-7655-DC61C9548FA8}"/>
              </a:ext>
            </a:extLst>
          </p:cNvPr>
          <p:cNvSpPr txBox="1"/>
          <p:nvPr/>
        </p:nvSpPr>
        <p:spPr>
          <a:xfrm>
            <a:off x="8897112" y="6025896"/>
            <a:ext cx="2837636" cy="369332"/>
          </a:xfrm>
          <a:prstGeom prst="rect">
            <a:avLst/>
          </a:prstGeom>
          <a:noFill/>
        </p:spPr>
        <p:txBody>
          <a:bodyPr wrap="none" rtlCol="0">
            <a:spAutoFit/>
          </a:bodyPr>
          <a:lstStyle/>
          <a:p>
            <a:r>
              <a:rPr lang="en-US"/>
              <a:t>Continued on next slide</a:t>
            </a:r>
          </a:p>
        </p:txBody>
      </p:sp>
    </p:spTree>
    <p:extLst>
      <p:ext uri="{BB962C8B-B14F-4D97-AF65-F5344CB8AC3E}">
        <p14:creationId xmlns:p14="http://schemas.microsoft.com/office/powerpoint/2010/main" val="45859406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4CC258-5081-CCFC-215F-B28468E278B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223AE06-0F93-2E55-66DF-6BDCA0F78864}"/>
              </a:ext>
            </a:extLst>
          </p:cNvPr>
          <p:cNvSpPr>
            <a:spLocks noGrp="1"/>
          </p:cNvSpPr>
          <p:nvPr>
            <p:ph type="title"/>
          </p:nvPr>
        </p:nvSpPr>
        <p:spPr>
          <a:xfrm>
            <a:off x="550717" y="924339"/>
            <a:ext cx="3990110" cy="5009322"/>
          </a:xfrm>
        </p:spPr>
        <p:txBody>
          <a:bodyPr/>
          <a:lstStyle/>
          <a:p>
            <a:r>
              <a:rPr lang="en-US"/>
              <a:t>7</a:t>
            </a:r>
          </a:p>
        </p:txBody>
      </p:sp>
      <p:sp>
        <p:nvSpPr>
          <p:cNvPr id="3" name="Content Placeholder 2">
            <a:extLst>
              <a:ext uri="{FF2B5EF4-FFF2-40B4-BE49-F238E27FC236}">
                <a16:creationId xmlns:a16="http://schemas.microsoft.com/office/drawing/2014/main" id="{A1578DED-893F-0EE4-653C-7CBC93EE1E4D}"/>
              </a:ext>
            </a:extLst>
          </p:cNvPr>
          <p:cNvSpPr>
            <a:spLocks noGrp="1"/>
          </p:cNvSpPr>
          <p:nvPr>
            <p:ph sz="quarter" idx="10"/>
          </p:nvPr>
        </p:nvSpPr>
        <p:spPr>
          <a:xfrm>
            <a:off x="5346793" y="924340"/>
            <a:ext cx="5684373" cy="5009322"/>
          </a:xfrm>
        </p:spPr>
        <p:txBody>
          <a:bodyPr>
            <a:normAutofit fontScale="62500" lnSpcReduction="20000"/>
          </a:bodyPr>
          <a:lstStyle/>
          <a:p>
            <a:endParaRPr lang="en-US"/>
          </a:p>
          <a:p>
            <a:r>
              <a:rPr lang="en-US" b="1"/>
              <a:t>A universal waste destination facility </a:t>
            </a:r>
            <a:r>
              <a:rPr lang="en-US"/>
              <a:t>is a site is defined at 40 CFR 273.9 and is </a:t>
            </a:r>
          </a:p>
          <a:p>
            <a:pPr marL="285750" indent="-285750">
              <a:buFont typeface="Arial" panose="020B0604020202020204" pitchFamily="34" charset="0"/>
              <a:buChar char="•"/>
            </a:pPr>
            <a:r>
              <a:rPr lang="en-US"/>
              <a:t>The owner or operator of a destination facility (as defined in 40 CFR 273.9) is subject to all applicable requirements of parts 40 CFR 264, 265, 266, 268, 270, and 124, and the notification requirement under section 3010 of RCRA. </a:t>
            </a:r>
          </a:p>
          <a:p>
            <a:pPr marL="285750" indent="-285750">
              <a:buFont typeface="Arial" panose="020B0604020202020204" pitchFamily="34" charset="0"/>
              <a:buChar char="•"/>
            </a:pPr>
            <a:r>
              <a:rPr lang="en-US"/>
              <a:t>The owner or operator of a destination facility that recycles a particular universal waste without storing that universal waste before it is recycled must comply with 40 CFR 261.6(c)(2). </a:t>
            </a:r>
          </a:p>
          <a:p>
            <a:pPr marL="285750" indent="-285750">
              <a:buFont typeface="Arial" panose="020B0604020202020204" pitchFamily="34" charset="0"/>
              <a:buChar char="•"/>
            </a:pPr>
            <a:r>
              <a:rPr lang="en-US" b="1"/>
              <a:t>In addition</a:t>
            </a:r>
            <a:r>
              <a:rPr lang="en-US"/>
              <a:t>, North Carolina has state specific requirements for Off-Site Recycling Facilities described at 15A NCAC 13A .0113(n).</a:t>
            </a:r>
          </a:p>
          <a:p>
            <a:pPr marL="285750" indent="-285750">
              <a:buFont typeface="Arial" panose="020B0604020202020204" pitchFamily="34" charset="0"/>
              <a:buChar char="•"/>
            </a:pPr>
            <a:r>
              <a:rPr lang="en-US"/>
              <a:t>"Off-site Recycling Facility" is defined in 15A NCAC 13A .0102(d)(5) and means any facility that receives shipments of hazardous waste from off-site to be recycled or processed for recycling through any process conducted at the facility, but does not include any facility owned or operated by a generator of hazardous waste to recycle their own waste. </a:t>
            </a:r>
          </a:p>
          <a:p>
            <a:endParaRPr lang="en-US"/>
          </a:p>
          <a:p>
            <a:endParaRPr lang="en-US"/>
          </a:p>
          <a:p>
            <a:pPr marL="285750" indent="-285750">
              <a:buFont typeface="Arial" panose="020B0604020202020204" pitchFamily="34" charset="0"/>
              <a:buChar char="•"/>
            </a:pPr>
            <a:r>
              <a:rPr lang="en-US"/>
              <a:t> </a:t>
            </a:r>
          </a:p>
          <a:p>
            <a:endParaRPr lang="en-US"/>
          </a:p>
          <a:p>
            <a:endParaRPr lang="en-US"/>
          </a:p>
          <a:p>
            <a:endParaRPr lang="en-US"/>
          </a:p>
          <a:p>
            <a:endParaRPr lang="en-US"/>
          </a:p>
          <a:p>
            <a:pPr marL="285750" indent="-285750">
              <a:buFont typeface="Arial" panose="020B0604020202020204" pitchFamily="34" charset="0"/>
              <a:buChar char="•"/>
            </a:pPr>
            <a:endParaRPr lang="en-US"/>
          </a:p>
          <a:p>
            <a:endParaRPr lang="en-US"/>
          </a:p>
        </p:txBody>
      </p:sp>
      <p:sp>
        <p:nvSpPr>
          <p:cNvPr id="5" name="TextBox 4">
            <a:extLst>
              <a:ext uri="{FF2B5EF4-FFF2-40B4-BE49-F238E27FC236}">
                <a16:creationId xmlns:a16="http://schemas.microsoft.com/office/drawing/2014/main" id="{D135780C-21E8-6E67-885B-D0B9CBAEFB29}"/>
              </a:ext>
            </a:extLst>
          </p:cNvPr>
          <p:cNvSpPr txBox="1"/>
          <p:nvPr/>
        </p:nvSpPr>
        <p:spPr>
          <a:xfrm>
            <a:off x="8897112" y="6025896"/>
            <a:ext cx="2837636" cy="369332"/>
          </a:xfrm>
          <a:prstGeom prst="rect">
            <a:avLst/>
          </a:prstGeom>
          <a:noFill/>
        </p:spPr>
        <p:txBody>
          <a:bodyPr wrap="none" rtlCol="0">
            <a:spAutoFit/>
          </a:bodyPr>
          <a:lstStyle/>
          <a:p>
            <a:r>
              <a:rPr lang="en-US"/>
              <a:t>Continued on next slide</a:t>
            </a:r>
          </a:p>
        </p:txBody>
      </p:sp>
    </p:spTree>
    <p:extLst>
      <p:ext uri="{BB962C8B-B14F-4D97-AF65-F5344CB8AC3E}">
        <p14:creationId xmlns:p14="http://schemas.microsoft.com/office/powerpoint/2010/main" val="29277403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8C8578-5B3A-6346-01DA-6F3B989D771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68020E4-BD2D-DFF9-53BB-42B0252E9542}"/>
              </a:ext>
            </a:extLst>
          </p:cNvPr>
          <p:cNvSpPr>
            <a:spLocks noGrp="1"/>
          </p:cNvSpPr>
          <p:nvPr>
            <p:ph type="title"/>
          </p:nvPr>
        </p:nvSpPr>
        <p:spPr>
          <a:xfrm>
            <a:off x="550717" y="924339"/>
            <a:ext cx="3990110" cy="5009322"/>
          </a:xfrm>
        </p:spPr>
        <p:txBody>
          <a:bodyPr/>
          <a:lstStyle/>
          <a:p>
            <a:r>
              <a:rPr lang="en-US"/>
              <a:t>8</a:t>
            </a:r>
          </a:p>
        </p:txBody>
      </p:sp>
      <p:sp>
        <p:nvSpPr>
          <p:cNvPr id="3" name="Content Placeholder 2">
            <a:extLst>
              <a:ext uri="{FF2B5EF4-FFF2-40B4-BE49-F238E27FC236}">
                <a16:creationId xmlns:a16="http://schemas.microsoft.com/office/drawing/2014/main" id="{3A5EA64F-2BEC-6755-C941-31CDBF376EFA}"/>
              </a:ext>
            </a:extLst>
          </p:cNvPr>
          <p:cNvSpPr>
            <a:spLocks noGrp="1"/>
          </p:cNvSpPr>
          <p:nvPr>
            <p:ph sz="quarter" idx="10"/>
          </p:nvPr>
        </p:nvSpPr>
        <p:spPr>
          <a:xfrm>
            <a:off x="5346793" y="924340"/>
            <a:ext cx="5684373" cy="5009322"/>
          </a:xfrm>
        </p:spPr>
        <p:txBody>
          <a:bodyPr>
            <a:normAutofit fontScale="47500" lnSpcReduction="20000"/>
          </a:bodyPr>
          <a:lstStyle/>
          <a:p>
            <a:endParaRPr lang="en-US"/>
          </a:p>
          <a:p>
            <a:r>
              <a:rPr lang="en-US" b="1"/>
              <a:t>Requirements for Recyclable Hazardous Waste </a:t>
            </a:r>
            <a:r>
              <a:rPr lang="en-US"/>
              <a:t>(40 CFR 261.6(c), adopted by reference at 15A NCAC 13A .0106(a)) </a:t>
            </a:r>
          </a:p>
          <a:p>
            <a:pPr marL="285750" indent="-285750">
              <a:buFont typeface="Arial" panose="020B0604020202020204" pitchFamily="34" charset="0"/>
              <a:buChar char="•"/>
            </a:pPr>
            <a:r>
              <a:rPr lang="en-US"/>
              <a:t>Owners and operators of facilities that store recyclable materials before they are recycled are regulated under all applicable provisions of subparts A though L and AA through DD of 40 CFR parts 264 and 265, and under 40 CFR parts 124, 266, 267, 268, and 270 and the notification requirements under section 3010 of RCRA, except as provided in 40 CFR 261.6(a). (The recycling process itself is exempt from regulation except as provided in 40 CFR 261.6(d)). </a:t>
            </a:r>
          </a:p>
          <a:p>
            <a:pPr marL="742950" lvl="1" indent="-285750">
              <a:buFont typeface="Arial" panose="020B0604020202020204" pitchFamily="34" charset="0"/>
              <a:buChar char="•"/>
            </a:pPr>
            <a:r>
              <a:rPr lang="en-US"/>
              <a:t>For purposes of this provision, “store” means any recyclable material that cannot be placed immediately into the recycling process. </a:t>
            </a:r>
          </a:p>
          <a:p>
            <a:pPr marL="285750" indent="-285750">
              <a:buFont typeface="Arial" panose="020B0604020202020204" pitchFamily="34" charset="0"/>
              <a:buChar char="•"/>
            </a:pPr>
            <a:r>
              <a:rPr lang="en-US"/>
              <a:t>Owners or operators of facilities that recycle recyclable materials without storing them before they are recycled are subject to the following requirements, except as provided in 40 CFR 261.6(a): </a:t>
            </a:r>
          </a:p>
          <a:p>
            <a:pPr marL="742950" lvl="1" indent="-285750">
              <a:buFont typeface="Arial" panose="020B0604020202020204" pitchFamily="34" charset="0"/>
              <a:buChar char="•"/>
            </a:pPr>
            <a:r>
              <a:rPr lang="en-US"/>
              <a:t>Notification requirements under section 3010 of RCRA. </a:t>
            </a:r>
          </a:p>
          <a:p>
            <a:pPr marL="742950" lvl="1" indent="-285750">
              <a:buFont typeface="Arial" panose="020B0604020202020204" pitchFamily="34" charset="0"/>
              <a:buChar char="•"/>
            </a:pPr>
            <a:r>
              <a:rPr lang="en-US"/>
              <a:t>40 CFR 265.71 and 265.72 (dealing with the use of the manifest and manifest discrepancies). </a:t>
            </a:r>
          </a:p>
          <a:p>
            <a:pPr marL="742950" lvl="1" indent="-285750">
              <a:buFont typeface="Arial" panose="020B0604020202020204" pitchFamily="34" charset="0"/>
              <a:buChar char="•"/>
            </a:pPr>
            <a:r>
              <a:rPr lang="en-US"/>
              <a:t>40 CFR 261.6(d) (dealing with hazardous waste air emission requirements of 40 CFR 264/265 subparts AA and BB). </a:t>
            </a:r>
          </a:p>
          <a:p>
            <a:pPr marL="742950" lvl="1" indent="-285750">
              <a:buFont typeface="Arial" panose="020B0604020202020204" pitchFamily="34" charset="0"/>
              <a:buChar char="•"/>
            </a:pPr>
            <a:r>
              <a:rPr lang="en-US"/>
              <a:t>40 CFR 265.75 (biennial reporting requirements). </a:t>
            </a:r>
          </a:p>
          <a:p>
            <a:r>
              <a:rPr lang="en-US"/>
              <a:t>	For purposes of this provision, “not storing” means any recyclable material is placed immediately into the recycling process. </a:t>
            </a:r>
          </a:p>
          <a:p>
            <a:pPr marL="285750" indent="-285750">
              <a:buFont typeface="Arial" panose="020B0604020202020204" pitchFamily="34" charset="0"/>
              <a:buChar char="•"/>
            </a:pPr>
            <a:r>
              <a:rPr lang="en-US" b="1"/>
              <a:t>In addition </a:t>
            </a:r>
            <a:r>
              <a:rPr lang="en-US"/>
              <a:t>to the above requirements, North Carolina has state specific requirements for Off-Site Recycling Facilities described at 15A NCAC 13A .0113(n).</a:t>
            </a:r>
          </a:p>
          <a:p>
            <a:pPr marL="742950" lvl="1" indent="-285750">
              <a:buFont typeface="Arial" panose="020B0604020202020204" pitchFamily="34" charset="0"/>
              <a:buChar char="•"/>
            </a:pPr>
            <a:r>
              <a:rPr lang="en-US"/>
              <a:t> "Off-site Recycling Facility" is defined in 15A NCAC 13A .0102(d)(5) and means any facility that receives shipments of hazardous waste from off-site to be recycled or processed for recycling through any process conducted at the facility, but does not include any facility owned or operated by a generator of hazardous waste to recycle their own waste. </a:t>
            </a:r>
          </a:p>
          <a:p>
            <a:endParaRPr lang="en-US"/>
          </a:p>
          <a:p>
            <a:endParaRPr lang="en-US"/>
          </a:p>
          <a:p>
            <a:endParaRPr lang="en-US"/>
          </a:p>
          <a:p>
            <a:endParaRPr lang="en-US"/>
          </a:p>
          <a:p>
            <a:endParaRPr lang="en-US"/>
          </a:p>
          <a:p>
            <a:pPr marL="285750" indent="-285750">
              <a:buFont typeface="Arial" panose="020B0604020202020204" pitchFamily="34" charset="0"/>
              <a:buChar char="•"/>
            </a:pPr>
            <a:endParaRPr lang="en-US"/>
          </a:p>
          <a:p>
            <a:endParaRPr lang="en-US"/>
          </a:p>
        </p:txBody>
      </p:sp>
      <p:sp>
        <p:nvSpPr>
          <p:cNvPr id="4" name="Rectangle: Rounded Corners 3">
            <a:hlinkClick r:id="rId3" action="ppaction://hlinksldjump"/>
            <a:extLst>
              <a:ext uri="{FF2B5EF4-FFF2-40B4-BE49-F238E27FC236}">
                <a16:creationId xmlns:a16="http://schemas.microsoft.com/office/drawing/2014/main" id="{2F4E2922-D7E9-90E6-9727-0EFF0FF5AE4C}"/>
              </a:ext>
            </a:extLst>
          </p:cNvPr>
          <p:cNvSpPr/>
          <p:nvPr/>
        </p:nvSpPr>
        <p:spPr>
          <a:xfrm>
            <a:off x="873605" y="5136896"/>
            <a:ext cx="3344333" cy="889000"/>
          </a:xfrm>
          <a:prstGeom prst="roundRect">
            <a:avLst/>
          </a:prstGeom>
          <a:solidFill>
            <a:srgbClr val="1D656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300"/>
              <a:t>Return to “Waste Determination</a:t>
            </a:r>
            <a:br>
              <a:rPr lang="en-US" sz="1300"/>
            </a:br>
            <a:r>
              <a:rPr lang="en-US" sz="1300"/>
              <a:t>(40 CFR 262.11)”</a:t>
            </a:r>
          </a:p>
        </p:txBody>
      </p:sp>
      <p:sp>
        <p:nvSpPr>
          <p:cNvPr id="5" name="Rectangle: Rounded Corners 4">
            <a:hlinkClick r:id="rId4" action="ppaction://hlinksldjump"/>
            <a:extLst>
              <a:ext uri="{FF2B5EF4-FFF2-40B4-BE49-F238E27FC236}">
                <a16:creationId xmlns:a16="http://schemas.microsoft.com/office/drawing/2014/main" id="{BFEBF068-4889-5936-5CFA-DFC4A1935BDE}"/>
              </a:ext>
            </a:extLst>
          </p:cNvPr>
          <p:cNvSpPr/>
          <p:nvPr/>
        </p:nvSpPr>
        <p:spPr>
          <a:xfrm>
            <a:off x="873604" y="4155661"/>
            <a:ext cx="3344333" cy="889000"/>
          </a:xfrm>
          <a:prstGeom prst="roundRect">
            <a:avLst/>
          </a:prstGeom>
          <a:solidFill>
            <a:srgbClr val="1D656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300"/>
              <a:t>Return to “Manage as a Universal Waste</a:t>
            </a:r>
            <a:br>
              <a:rPr lang="en-US" sz="1300"/>
            </a:br>
            <a:r>
              <a:rPr lang="en-US" sz="1300"/>
              <a:t>(40 CFR 273)”</a:t>
            </a:r>
          </a:p>
        </p:txBody>
      </p:sp>
    </p:spTree>
    <p:extLst>
      <p:ext uri="{BB962C8B-B14F-4D97-AF65-F5344CB8AC3E}">
        <p14:creationId xmlns:p14="http://schemas.microsoft.com/office/powerpoint/2010/main" val="8574478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CA5DEB-9696-8EEA-E2F2-24D2A1BCAD4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8BEF1EC-95FA-2D4C-6C65-55B4F2F68A73}"/>
              </a:ext>
            </a:extLst>
          </p:cNvPr>
          <p:cNvSpPr>
            <a:spLocks noGrp="1"/>
          </p:cNvSpPr>
          <p:nvPr>
            <p:ph type="title"/>
          </p:nvPr>
        </p:nvSpPr>
        <p:spPr>
          <a:xfrm>
            <a:off x="550717" y="924339"/>
            <a:ext cx="3990110" cy="5009322"/>
          </a:xfrm>
        </p:spPr>
        <p:txBody>
          <a:bodyPr/>
          <a:lstStyle/>
          <a:p>
            <a:r>
              <a:rPr lang="en-US"/>
              <a:t>9</a:t>
            </a:r>
          </a:p>
        </p:txBody>
      </p:sp>
      <p:sp>
        <p:nvSpPr>
          <p:cNvPr id="3" name="Content Placeholder 2">
            <a:extLst>
              <a:ext uri="{FF2B5EF4-FFF2-40B4-BE49-F238E27FC236}">
                <a16:creationId xmlns:a16="http://schemas.microsoft.com/office/drawing/2014/main" id="{C0FCAFB1-595B-5B03-DEE4-3AD621A99B9A}"/>
              </a:ext>
            </a:extLst>
          </p:cNvPr>
          <p:cNvSpPr>
            <a:spLocks noGrp="1"/>
          </p:cNvSpPr>
          <p:nvPr>
            <p:ph sz="quarter" idx="10"/>
          </p:nvPr>
        </p:nvSpPr>
        <p:spPr>
          <a:xfrm>
            <a:off x="5346793" y="924340"/>
            <a:ext cx="5684373" cy="5009322"/>
          </a:xfrm>
        </p:spPr>
        <p:txBody>
          <a:bodyPr>
            <a:normAutofit fontScale="62500" lnSpcReduction="20000"/>
          </a:bodyPr>
          <a:lstStyle/>
          <a:p>
            <a:endParaRPr lang="en-US"/>
          </a:p>
          <a:p>
            <a:endParaRPr lang="en-US" b="1"/>
          </a:p>
          <a:p>
            <a:endParaRPr lang="en-US" b="1"/>
          </a:p>
          <a:p>
            <a:endParaRPr lang="en-US" b="1"/>
          </a:p>
          <a:p>
            <a:r>
              <a:rPr lang="en-US" b="1"/>
              <a:t>Waste Determination </a:t>
            </a:r>
            <a:r>
              <a:rPr lang="en-US"/>
              <a:t>(40 CFR 262.11, adopted by reference at 15A NCAC 13A .0107(a)) </a:t>
            </a:r>
          </a:p>
          <a:p>
            <a:pPr marL="285750" indent="-285750">
              <a:buFont typeface="Arial" panose="020B0604020202020204" pitchFamily="34" charset="0"/>
              <a:buChar char="•"/>
            </a:pPr>
            <a:r>
              <a:rPr lang="en-US"/>
              <a:t>At this time, a battery is not considered a RCRA listed hazardous waste (listed hazardous wastes are described at 40 CFR 261 Subpart D, adopted by reference at 15A NCAC 13A .0106(d)). However, some batteries exhibit one or more hazardous waste characteristics (40 CFR 261 Subpart C, adopted by reference at 15A NCAC 13A .0106(c)). </a:t>
            </a:r>
          </a:p>
          <a:p>
            <a:pPr marL="742950" lvl="1" indent="-285750">
              <a:buFont typeface="Arial" panose="020B0604020202020204" pitchFamily="34" charset="0"/>
              <a:buChar char="•"/>
            </a:pPr>
            <a:r>
              <a:rPr lang="en-US"/>
              <a:t>The Test Methods for Evaluating Solid Waste: Physical/Chemical Methods Compendium, also known as SW-846, is EPA’s official collection of methods for use in complying with the Resource Conservation and Recovery Act (RCRA) regulations. </a:t>
            </a:r>
          </a:p>
          <a:p>
            <a:pPr marL="742950" lvl="1" indent="-285750">
              <a:buFont typeface="Arial" panose="020B0604020202020204" pitchFamily="34" charset="0"/>
              <a:buChar char="•"/>
            </a:pPr>
            <a:r>
              <a:rPr lang="en-US"/>
              <a:t>The Hazardous Waste Section guidance document Analytical Methods for Characteristic Hazardous Waste Determination provides additional information on hazardous waste characteristics and the test method or recommended test method to use when a test method is not described in regulation. </a:t>
            </a:r>
          </a:p>
          <a:p>
            <a:endParaRPr lang="en-US"/>
          </a:p>
          <a:p>
            <a:endParaRPr lang="en-US"/>
          </a:p>
          <a:p>
            <a:endParaRPr lang="en-US"/>
          </a:p>
          <a:p>
            <a:endParaRPr lang="en-US"/>
          </a:p>
          <a:p>
            <a:endParaRPr lang="en-US"/>
          </a:p>
          <a:p>
            <a:endParaRPr lang="en-US"/>
          </a:p>
          <a:p>
            <a:pPr marL="285750" indent="-285750">
              <a:buFont typeface="Arial" panose="020B0604020202020204" pitchFamily="34" charset="0"/>
              <a:buChar char="•"/>
            </a:pPr>
            <a:endParaRPr lang="en-US"/>
          </a:p>
          <a:p>
            <a:endParaRPr lang="en-US"/>
          </a:p>
        </p:txBody>
      </p:sp>
      <p:sp>
        <p:nvSpPr>
          <p:cNvPr id="4" name="TextBox 3">
            <a:extLst>
              <a:ext uri="{FF2B5EF4-FFF2-40B4-BE49-F238E27FC236}">
                <a16:creationId xmlns:a16="http://schemas.microsoft.com/office/drawing/2014/main" id="{E58FF29E-B4EE-44CE-97A0-C13439EFFC46}"/>
              </a:ext>
            </a:extLst>
          </p:cNvPr>
          <p:cNvSpPr txBox="1"/>
          <p:nvPr/>
        </p:nvSpPr>
        <p:spPr>
          <a:xfrm>
            <a:off x="8897112" y="6025896"/>
            <a:ext cx="2837636" cy="369332"/>
          </a:xfrm>
          <a:prstGeom prst="rect">
            <a:avLst/>
          </a:prstGeom>
          <a:noFill/>
        </p:spPr>
        <p:txBody>
          <a:bodyPr wrap="none" rtlCol="0">
            <a:spAutoFit/>
          </a:bodyPr>
          <a:lstStyle/>
          <a:p>
            <a:r>
              <a:rPr lang="en-US"/>
              <a:t>Continued on next slide</a:t>
            </a:r>
          </a:p>
        </p:txBody>
      </p:sp>
      <p:sp>
        <p:nvSpPr>
          <p:cNvPr id="5" name="Rectangle: Rounded Corners 4">
            <a:hlinkClick r:id="rId3" action="ppaction://hlinksldjump"/>
            <a:extLst>
              <a:ext uri="{FF2B5EF4-FFF2-40B4-BE49-F238E27FC236}">
                <a16:creationId xmlns:a16="http://schemas.microsoft.com/office/drawing/2014/main" id="{33015E56-7002-781A-2265-A06E4CF47134}"/>
              </a:ext>
            </a:extLst>
          </p:cNvPr>
          <p:cNvSpPr/>
          <p:nvPr/>
        </p:nvSpPr>
        <p:spPr>
          <a:xfrm>
            <a:off x="873605" y="5136896"/>
            <a:ext cx="3344333" cy="889000"/>
          </a:xfrm>
          <a:prstGeom prst="roundRect">
            <a:avLst/>
          </a:prstGeom>
          <a:solidFill>
            <a:srgbClr val="1D656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300"/>
              <a:t>Return to "</a:t>
            </a:r>
            <a:r>
              <a:rPr lang="en-US" sz="1400"/>
              <a:t>Waste Determination</a:t>
            </a:r>
            <a:br>
              <a:rPr lang="en-US" sz="1400"/>
            </a:br>
            <a:r>
              <a:rPr lang="en-US" sz="1400"/>
              <a:t>(40 CFR 262.11)”</a:t>
            </a:r>
            <a:endParaRPr lang="en-US"/>
          </a:p>
        </p:txBody>
      </p:sp>
    </p:spTree>
    <p:extLst>
      <p:ext uri="{BB962C8B-B14F-4D97-AF65-F5344CB8AC3E}">
        <p14:creationId xmlns:p14="http://schemas.microsoft.com/office/powerpoint/2010/main" val="103145435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CD4F06-AB68-AC76-47C4-1D641448B95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2D29EE6-691B-5283-57F9-15EDC7B84A74}"/>
              </a:ext>
            </a:extLst>
          </p:cNvPr>
          <p:cNvSpPr>
            <a:spLocks noGrp="1"/>
          </p:cNvSpPr>
          <p:nvPr>
            <p:ph type="title"/>
          </p:nvPr>
        </p:nvSpPr>
        <p:spPr>
          <a:xfrm>
            <a:off x="550717" y="924339"/>
            <a:ext cx="3990110" cy="5009322"/>
          </a:xfrm>
        </p:spPr>
        <p:txBody>
          <a:bodyPr/>
          <a:lstStyle/>
          <a:p>
            <a:r>
              <a:rPr lang="en-US"/>
              <a:t>9</a:t>
            </a:r>
          </a:p>
        </p:txBody>
      </p:sp>
      <p:sp>
        <p:nvSpPr>
          <p:cNvPr id="3" name="Content Placeholder 2">
            <a:extLst>
              <a:ext uri="{FF2B5EF4-FFF2-40B4-BE49-F238E27FC236}">
                <a16:creationId xmlns:a16="http://schemas.microsoft.com/office/drawing/2014/main" id="{38F1FEAC-5CDE-BB6E-E2FC-6C591A640EFA}"/>
              </a:ext>
            </a:extLst>
          </p:cNvPr>
          <p:cNvSpPr>
            <a:spLocks noGrp="1"/>
          </p:cNvSpPr>
          <p:nvPr>
            <p:ph sz="quarter" idx="10"/>
          </p:nvPr>
        </p:nvSpPr>
        <p:spPr>
          <a:xfrm>
            <a:off x="5346793" y="924340"/>
            <a:ext cx="5684373" cy="5009322"/>
          </a:xfrm>
        </p:spPr>
        <p:txBody>
          <a:bodyPr>
            <a:normAutofit fontScale="47500" lnSpcReduction="20000"/>
          </a:bodyPr>
          <a:lstStyle/>
          <a:p>
            <a:endParaRPr lang="en-US"/>
          </a:p>
          <a:p>
            <a:endParaRPr lang="en-US" b="1"/>
          </a:p>
          <a:p>
            <a:endParaRPr lang="en-US" b="1"/>
          </a:p>
          <a:p>
            <a:endParaRPr lang="en-US" b="1"/>
          </a:p>
          <a:p>
            <a:endParaRPr lang="en-US"/>
          </a:p>
          <a:p>
            <a:pPr marL="285750" indent="-285750">
              <a:buFont typeface="Arial" panose="020B0604020202020204" pitchFamily="34" charset="0"/>
              <a:buChar char="•"/>
            </a:pPr>
            <a:r>
              <a:rPr lang="en-US"/>
              <a:t>It is solely the generator’s responsibility to determine whether any waste (as defined in 40 CFR 261.2, adopted by reference at 15A NCAC 13A .0106(a)) is a hazardous waste in accordance with 40 CFR 262.11, adopted by reference at 15A NCAC 13A .0107(c). </a:t>
            </a:r>
          </a:p>
          <a:p>
            <a:pPr marL="742950" lvl="1" indent="-285750">
              <a:buFont typeface="Arial" panose="020B0604020202020204" pitchFamily="34" charset="0"/>
              <a:buChar char="•"/>
            </a:pPr>
            <a:r>
              <a:rPr lang="en-US"/>
              <a:t>An accurate determination (in accordance with 40 CFR 262.11) must be made at the point of waste generation, before any dilution, mixing, or other alteration of the waste occurs, and at any time in the course of its management that it has, or may have, changed its properties as a result of exposure to the environment or other factors that may change the properties of the waste such that the RCRA classification of the waste may change. </a:t>
            </a:r>
          </a:p>
          <a:p>
            <a:pPr marL="1200150" lvl="2" indent="-285750">
              <a:buFont typeface="Arial" panose="020B0604020202020204" pitchFamily="34" charset="0"/>
              <a:buChar char="•"/>
            </a:pPr>
            <a:r>
              <a:rPr lang="en-US"/>
              <a:t>The waste determination must be made prior to the battery being discharged or processed or otherwise altered. </a:t>
            </a:r>
          </a:p>
          <a:p>
            <a:pPr marL="1200150" lvl="2" indent="-285750">
              <a:buFont typeface="Arial" panose="020B0604020202020204" pitchFamily="34" charset="0"/>
              <a:buChar char="•"/>
            </a:pPr>
            <a:r>
              <a:rPr lang="en-US"/>
              <a:t>“Generators are, and always have been, ultimately responsible for making accurate hazardous waste determinations. Hiring a third party contractor, waste broker, or consultant, or reliance on information provided by suppliers does not transfer this responsibility to those third parties. While the [EPA] understands that reliance on third parties may sometimes result in an inaccurate waste determination, the responsibility remains with the generator. It would be prudent for the generators to practice due diligence and establish processes and procedures that ask questions of their suppliers and waste management companies to understand why their materials are hazardous or not.” (81 FR 85750, November 28, 2016) </a:t>
            </a:r>
          </a:p>
          <a:p>
            <a:pPr marL="742950" lvl="1" indent="-285750">
              <a:buFont typeface="Arial" panose="020B0604020202020204" pitchFamily="34" charset="0"/>
              <a:buChar char="•"/>
            </a:pPr>
            <a:r>
              <a:rPr lang="en-US"/>
              <a:t>If a generator would like to further discuss the use of generator knowledge (including information from the manufacturer) in making a waste determination, contact your local Hazardous Waste Section Inspector: https://www.deq.nc.gov/compliance-map-inspector/download?attachment?attachment </a:t>
            </a:r>
          </a:p>
          <a:p>
            <a:pPr marL="1200150" lvl="2" indent="-285750">
              <a:buFont typeface="Arial" panose="020B0604020202020204" pitchFamily="34" charset="0"/>
              <a:buChar char="•"/>
            </a:pPr>
            <a:endParaRPr lang="en-US"/>
          </a:p>
          <a:p>
            <a:endParaRPr lang="en-US"/>
          </a:p>
          <a:p>
            <a:endParaRPr lang="en-US"/>
          </a:p>
          <a:p>
            <a:endParaRPr lang="en-US"/>
          </a:p>
          <a:p>
            <a:endParaRPr lang="en-US"/>
          </a:p>
          <a:p>
            <a:endParaRPr lang="en-US"/>
          </a:p>
          <a:p>
            <a:endParaRPr lang="en-US"/>
          </a:p>
          <a:p>
            <a:endParaRPr lang="en-US"/>
          </a:p>
          <a:p>
            <a:pPr marL="285750" indent="-285750">
              <a:buFont typeface="Arial" panose="020B0604020202020204" pitchFamily="34" charset="0"/>
              <a:buChar char="•"/>
            </a:pPr>
            <a:endParaRPr lang="en-US"/>
          </a:p>
          <a:p>
            <a:endParaRPr lang="en-US"/>
          </a:p>
        </p:txBody>
      </p:sp>
    </p:spTree>
    <p:extLst>
      <p:ext uri="{BB962C8B-B14F-4D97-AF65-F5344CB8AC3E}">
        <p14:creationId xmlns:p14="http://schemas.microsoft.com/office/powerpoint/2010/main" val="23057904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DE9A90-2D83-1513-2697-0C57553CBFB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463DAE7-D532-BC4E-76E9-081C86716CF3}"/>
              </a:ext>
            </a:extLst>
          </p:cNvPr>
          <p:cNvSpPr>
            <a:spLocks noGrp="1"/>
          </p:cNvSpPr>
          <p:nvPr>
            <p:ph type="title"/>
          </p:nvPr>
        </p:nvSpPr>
        <p:spPr>
          <a:xfrm>
            <a:off x="550717" y="924339"/>
            <a:ext cx="3990110" cy="5009322"/>
          </a:xfrm>
        </p:spPr>
        <p:txBody>
          <a:bodyPr/>
          <a:lstStyle/>
          <a:p>
            <a:r>
              <a:rPr lang="en-US"/>
              <a:t>10</a:t>
            </a:r>
          </a:p>
        </p:txBody>
      </p:sp>
      <p:sp>
        <p:nvSpPr>
          <p:cNvPr id="3" name="Content Placeholder 2">
            <a:extLst>
              <a:ext uri="{FF2B5EF4-FFF2-40B4-BE49-F238E27FC236}">
                <a16:creationId xmlns:a16="http://schemas.microsoft.com/office/drawing/2014/main" id="{E72D6F85-181A-730D-A8DE-2F0434F54C27}"/>
              </a:ext>
            </a:extLst>
          </p:cNvPr>
          <p:cNvSpPr>
            <a:spLocks noGrp="1"/>
          </p:cNvSpPr>
          <p:nvPr>
            <p:ph sz="quarter" idx="10"/>
          </p:nvPr>
        </p:nvSpPr>
        <p:spPr>
          <a:xfrm>
            <a:off x="5346793" y="924340"/>
            <a:ext cx="5684373" cy="5009322"/>
          </a:xfrm>
        </p:spPr>
        <p:txBody>
          <a:bodyPr>
            <a:normAutofit fontScale="62500" lnSpcReduction="20000"/>
          </a:bodyPr>
          <a:lstStyle/>
          <a:p>
            <a:endParaRPr lang="en-US"/>
          </a:p>
          <a:p>
            <a:endParaRPr lang="en-US" b="1"/>
          </a:p>
          <a:p>
            <a:endParaRPr lang="en-US" b="1"/>
          </a:p>
          <a:p>
            <a:endParaRPr lang="en-US" b="1"/>
          </a:p>
          <a:p>
            <a:endParaRPr lang="en-US"/>
          </a:p>
          <a:p>
            <a:r>
              <a:rPr lang="en-US" b="1"/>
              <a:t>Manage as a hazardous waste without sampling </a:t>
            </a:r>
            <a:endParaRPr lang="en-US"/>
          </a:p>
          <a:p>
            <a:r>
              <a:rPr lang="en-US"/>
              <a:t>An allowable alternative is to manage batteries as a hazardous waste without TCLP sampling. </a:t>
            </a:r>
          </a:p>
          <a:p>
            <a:pPr marL="285750" indent="-285750">
              <a:buFont typeface="Arial" panose="020B0604020202020204" pitchFamily="34" charset="0"/>
              <a:buChar char="•"/>
            </a:pPr>
            <a:r>
              <a:rPr lang="en-US"/>
              <a:t>“Another reason for including the language explaining a generator must make an accurate waste determination to ensure the wastes are properly managed is to clarify the applicability of §262.11 in instances in which generators choose to manage their non-hazardous wastes as hazardous wastes. Even if the waste may not be hazardous, “over managing” the waste is acceptable and meets the requirements in §262.11 because the generator has made a determination intended to ensure, beyond a doubt, proper and protective management of the waste within the RCRA regulatory program. The practice of over-managing non-hazardous waste as hazardous waste has been in existence for years and EPA’s final language in §262.11 continues to allow this practice.” (81 FR 85750, November 28, 2016) </a:t>
            </a:r>
          </a:p>
          <a:p>
            <a:pPr marL="1200150" lvl="2" indent="-285750">
              <a:buFont typeface="Arial" panose="020B0604020202020204" pitchFamily="34" charset="0"/>
              <a:buChar char="•"/>
            </a:pPr>
            <a:endParaRPr lang="en-US"/>
          </a:p>
          <a:p>
            <a:endParaRPr lang="en-US"/>
          </a:p>
          <a:p>
            <a:endParaRPr lang="en-US"/>
          </a:p>
          <a:p>
            <a:endParaRPr lang="en-US"/>
          </a:p>
          <a:p>
            <a:endParaRPr lang="en-US"/>
          </a:p>
          <a:p>
            <a:endParaRPr lang="en-US"/>
          </a:p>
          <a:p>
            <a:endParaRPr lang="en-US"/>
          </a:p>
          <a:p>
            <a:endParaRPr lang="en-US"/>
          </a:p>
          <a:p>
            <a:pPr marL="285750" indent="-285750">
              <a:buFont typeface="Arial" panose="020B0604020202020204" pitchFamily="34" charset="0"/>
              <a:buChar char="•"/>
            </a:pPr>
            <a:endParaRPr lang="en-US"/>
          </a:p>
          <a:p>
            <a:endParaRPr lang="en-US"/>
          </a:p>
        </p:txBody>
      </p:sp>
      <p:sp>
        <p:nvSpPr>
          <p:cNvPr id="4" name="Rectangle: Rounded Corners 3">
            <a:hlinkClick r:id="rId3" action="ppaction://hlinksldjump"/>
            <a:extLst>
              <a:ext uri="{FF2B5EF4-FFF2-40B4-BE49-F238E27FC236}">
                <a16:creationId xmlns:a16="http://schemas.microsoft.com/office/drawing/2014/main" id="{4DB54F48-F476-AAD7-3993-916405AE188E}"/>
              </a:ext>
            </a:extLst>
          </p:cNvPr>
          <p:cNvSpPr/>
          <p:nvPr/>
        </p:nvSpPr>
        <p:spPr>
          <a:xfrm>
            <a:off x="873605" y="5136896"/>
            <a:ext cx="3344333" cy="889000"/>
          </a:xfrm>
          <a:prstGeom prst="roundRect">
            <a:avLst/>
          </a:prstGeom>
          <a:solidFill>
            <a:srgbClr val="1D656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a:t>Return to " Manage as Hazardous Waste</a:t>
            </a:r>
            <a:br>
              <a:rPr lang="en-US" sz="1200"/>
            </a:br>
            <a:r>
              <a:rPr lang="en-US" sz="1200"/>
              <a:t>(40 CFR 262)”</a:t>
            </a:r>
          </a:p>
        </p:txBody>
      </p:sp>
    </p:spTree>
    <p:extLst>
      <p:ext uri="{BB962C8B-B14F-4D97-AF65-F5344CB8AC3E}">
        <p14:creationId xmlns:p14="http://schemas.microsoft.com/office/powerpoint/2010/main" val="30179616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00C6BB"/>
      </a:accent1>
      <a:accent2>
        <a:srgbClr val="6FEBA0"/>
      </a:accent2>
      <a:accent3>
        <a:srgbClr val="B6DF5E"/>
      </a:accent3>
      <a:accent4>
        <a:srgbClr val="EFB251"/>
      </a:accent4>
      <a:accent5>
        <a:srgbClr val="EF755F"/>
      </a:accent5>
      <a:accent6>
        <a:srgbClr val="ED515C"/>
      </a:accent6>
      <a:hlink>
        <a:srgbClr val="8F8F8F"/>
      </a:hlink>
      <a:folHlink>
        <a:srgbClr val="A5A5A5"/>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TM11381587_Win32_SL_v6" id="{5005B820-A0B7-49EA-8569-DCF0CD2DBB9D}" vid="{2E48C80D-E25D-44C4-BCFD-F1465E9B612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TaxCatchAll xmlns="73ad5fed-5707-4707-ae54-2603e8bcafdd" xsi:nil="true"/>
    <lcf76f155ced4ddcb4097134ff3c332f xmlns="9e40a2f8-4b1a-44f2-8b79-0127992cf14e">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72BF51F0F57634685F10C004728C36D" ma:contentTypeVersion="18" ma:contentTypeDescription="Create a new document." ma:contentTypeScope="" ma:versionID="4145e9a0c326b32925d3f5670ac6a7df">
  <xsd:schema xmlns:xsd="http://www.w3.org/2001/XMLSchema" xmlns:xs="http://www.w3.org/2001/XMLSchema" xmlns:p="http://schemas.microsoft.com/office/2006/metadata/properties" xmlns:ns1="http://schemas.microsoft.com/sharepoint/v3" xmlns:ns2="9e40a2f8-4b1a-44f2-8b79-0127992cf14e" xmlns:ns3="73ad5fed-5707-4707-ae54-2603e8bcafdd" targetNamespace="http://schemas.microsoft.com/office/2006/metadata/properties" ma:root="true" ma:fieldsID="6f209df5d0e2781c6db4a47b320c44ae" ns1:_="" ns2:_="" ns3:_="">
    <xsd:import namespace="http://schemas.microsoft.com/sharepoint/v3"/>
    <xsd:import namespace="9e40a2f8-4b1a-44f2-8b79-0127992cf14e"/>
    <xsd:import namespace="73ad5fed-5707-4707-ae54-2603e8bcafd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DateTaken" minOccurs="0"/>
                <xsd:element ref="ns1:_ip_UnifiedCompliancePolicyProperties" minOccurs="0"/>
                <xsd:element ref="ns1:_ip_UnifiedCompliancePolicyUIAction" minOccurs="0"/>
                <xsd:element ref="ns2:MediaServiceLocation" minOccurs="0"/>
                <xsd:element ref="ns2:lcf76f155ced4ddcb4097134ff3c332f" minOccurs="0"/>
                <xsd:element ref="ns3:TaxCatchAll" minOccurs="0"/>
                <xsd:element ref="ns2:MediaServiceObjectDetectorVersions" minOccurs="0"/>
                <xsd:element ref="ns2:MediaLengthInSecond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7" nillable="true" ma:displayName="Unified Compliance Policy Properties" ma:hidden="true" ma:internalName="_ip_UnifiedCompliancePolicyProperties">
      <xsd:simpleType>
        <xsd:restriction base="dms:Note"/>
      </xsd:simpleType>
    </xsd:element>
    <xsd:element name="_ip_UnifiedCompliancePolicyUIAction" ma:index="18"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e40a2f8-4b1a-44f2-8b79-0127992cf14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da2157d8-ccc1-4fc8-a2a4-3f8f6553454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LengthInSeconds" ma:index="24" nillable="true" ma:displayName="MediaLengthInSeconds" ma:hidden="true" ma:internalName="MediaLengthInSeconds" ma:readOnly="true">
      <xsd:simpleType>
        <xsd:restriction base="dms:Unknown"/>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3ad5fed-5707-4707-ae54-2603e8bcafdd"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38cc58dd-ed3f-4bc0-af0e-2b7677256a07}" ma:internalName="TaxCatchAll" ma:showField="CatchAllData" ma:web="73ad5fed-5707-4707-ae54-2603e8bcafd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4ACCF44-01D5-4C40-9EAC-D3C3683409FE}">
  <ds:schemaRefs>
    <ds:schemaRef ds:uri="73ad5fed-5707-4707-ae54-2603e8bcafdd"/>
    <ds:schemaRef ds:uri="9e40a2f8-4b1a-44f2-8b79-0127992cf14e"/>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F29F0C84-2C14-4FB8-88C2-9577181F2CC2}">
  <ds:schemaRefs>
    <ds:schemaRef ds:uri="http://schemas.microsoft.com/sharepoint/v3/contenttype/forms"/>
  </ds:schemaRefs>
</ds:datastoreItem>
</file>

<file path=customXml/itemProps3.xml><?xml version="1.0" encoding="utf-8"?>
<ds:datastoreItem xmlns:ds="http://schemas.openxmlformats.org/officeDocument/2006/customXml" ds:itemID="{5B2FBD13-C5B3-4A80-A103-51836EBDFABF}">
  <ds:schemaRefs>
    <ds:schemaRef ds:uri="73ad5fed-5707-4707-ae54-2603e8bcafdd"/>
    <ds:schemaRef ds:uri="9e40a2f8-4b1a-44f2-8b79-0127992cf14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{7BDEA6B2-94A5-4D21-A7E2-0E2106812BCA}TF4e23ad37-c1a6-42e6-a6ec-6518d97eca9ec3cad5d6_win32-e4fb00466b0d</Template>
  <Application>Microsoft Office PowerPoint</Application>
  <PresentationFormat>Widescreen</PresentationFormat>
  <Slides>39</Slides>
  <Notes>39</Notes>
  <HiddenSlides>0</HiddenSlide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Quotable</vt:lpstr>
      <vt:lpstr> Managing Discarded Batteries: Options for Generators </vt:lpstr>
      <vt:lpstr>Preparing for North Carolina’s 2026 Lithium-Ion Battery Landfill Ban</vt:lpstr>
      <vt:lpstr>PowerPoint Presentation</vt:lpstr>
      <vt:lpstr>Can or will the battery still be legitimately used as-is for its intended purpose?</vt:lpstr>
      <vt:lpstr>When the battery can or will be legitimately used as-is for its intended purpose, it is not yet a waste and neither NC Solid Waste nor NC Hazardous Waste requirements apply.</vt:lpstr>
      <vt:lpstr>No    Is the battery from a household and meets criteria to be a household hazardous waste? (1)</vt:lpstr>
      <vt:lpstr>Battery NOT subject to hazardous waste requirements in NC. NCDEQ, Solid Waste Section/landfill/other local requirements apply to disposal and/or recycling. Certain batteries are prohibited from landfill disposal in NC. (2) </vt:lpstr>
      <vt:lpstr>Is the battery an intact used/spent lead acid battery that will be reclaimed? (3)</vt:lpstr>
      <vt:lpstr>Is the battery an intact used/spent lead acid battery that will be reclaimed? (3)</vt:lpstr>
      <vt:lpstr>Battery subject to conditions of 40 CFR 266 Subpart G (3) or Go to “Options for Batteries” box.</vt:lpstr>
      <vt:lpstr>Options for Batteries (When they cannot or will not be used for intended purpose)</vt:lpstr>
      <vt:lpstr>Options for Batteries (When they cannot or will not be used for intended purpose)</vt:lpstr>
      <vt:lpstr>Option 1  Can the battery be legitimately reclaimed?  (4)</vt:lpstr>
      <vt:lpstr>Is the battery…</vt:lpstr>
      <vt:lpstr>Not a RCRA solid waste when legitimately reclaimed (40 CFR 261.2(c)(3)). (5)</vt:lpstr>
      <vt:lpstr>Battery is a spent material, but not a RCRA solid waste (and not a hazardous waste) when all applicable conditions of Hazardous Secondary Material (HSM) being Reclaimed Exclusion are met. (6)  If exclusion conditions cannot be met, go back to “Options for Batteries” box.  Does not apply to spent lead acid batteries being reclaimed -- manage spent lead acid batteries under 40 CFR 266 Subpart G. (3)</vt:lpstr>
      <vt:lpstr>Still a solid waste (and could be a hazardous waste).</vt:lpstr>
      <vt:lpstr>Manage as a Universal Waste (40 CFR 273) (7)</vt:lpstr>
      <vt:lpstr>Option 3  Waste Determination (40 CFR 262.11)  (9)</vt:lpstr>
      <vt:lpstr>PowerPoint Presentation</vt:lpstr>
      <vt:lpstr>PowerPoint Presentation</vt:lpstr>
      <vt:lpstr>Manage as Hazardous Waste (40 CFR 262) (10)</vt:lpstr>
      <vt:lpstr>1</vt:lpstr>
      <vt:lpstr>2</vt:lpstr>
      <vt:lpstr>3</vt:lpstr>
      <vt:lpstr>4</vt:lpstr>
      <vt:lpstr>5</vt:lpstr>
      <vt:lpstr>5</vt:lpstr>
      <vt:lpstr>6</vt:lpstr>
      <vt:lpstr>6</vt:lpstr>
      <vt:lpstr>6</vt:lpstr>
      <vt:lpstr>6</vt:lpstr>
      <vt:lpstr>7</vt:lpstr>
      <vt:lpstr>7</vt:lpstr>
      <vt:lpstr>7</vt:lpstr>
      <vt:lpstr>8</vt:lpstr>
      <vt:lpstr>9</vt:lpstr>
      <vt:lpstr>9</vt:lpstr>
      <vt:lpstr>10</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Weaver, Emily M</dc:creator>
  <cp:revision>1</cp:revision>
  <dcterms:created xsi:type="dcterms:W3CDTF">2026-05-11T16:57:41Z</dcterms:created>
  <dcterms:modified xsi:type="dcterms:W3CDTF">2026-06-11T14:50:56Z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0x010100E72BF51F0F57634685F10C004728C36D</vt:lpwstr>
  </property>
  <property fmtid="{D5CDD505-2E9C-101B-9397-08002B2CF9AE}" pid="3" name="MediaServiceImageTags">
    <vt:lpwstr/>
  </property>
</Properties>
</file>