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1E_1DC7453B.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331_A4C8428C.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omments/modernComment_3A5_724847F4.xml" ContentType="application/vnd.ms-powerpoint.comment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36"/>
  </p:notesMasterIdLst>
  <p:handoutMasterIdLst>
    <p:handoutMasterId r:id="rId137"/>
  </p:handoutMasterIdLst>
  <p:sldIdLst>
    <p:sldId id="281" r:id="rId5"/>
    <p:sldId id="282" r:id="rId6"/>
    <p:sldId id="836" r:id="rId7"/>
    <p:sldId id="283" r:id="rId8"/>
    <p:sldId id="284" r:id="rId9"/>
    <p:sldId id="285" r:id="rId10"/>
    <p:sldId id="286" r:id="rId11"/>
    <p:sldId id="927" r:id="rId12"/>
    <p:sldId id="287" r:id="rId13"/>
    <p:sldId id="809" r:id="rId14"/>
    <p:sldId id="810" r:id="rId15"/>
    <p:sldId id="811" r:id="rId16"/>
    <p:sldId id="812" r:id="rId17"/>
    <p:sldId id="813" r:id="rId18"/>
    <p:sldId id="814" r:id="rId19"/>
    <p:sldId id="815" r:id="rId20"/>
    <p:sldId id="816" r:id="rId21"/>
    <p:sldId id="817" r:id="rId22"/>
    <p:sldId id="818" r:id="rId23"/>
    <p:sldId id="819" r:id="rId24"/>
    <p:sldId id="821" r:id="rId25"/>
    <p:sldId id="822" r:id="rId26"/>
    <p:sldId id="934" r:id="rId27"/>
    <p:sldId id="824" r:id="rId28"/>
    <p:sldId id="825" r:id="rId29"/>
    <p:sldId id="826" r:id="rId30"/>
    <p:sldId id="827" r:id="rId31"/>
    <p:sldId id="828" r:id="rId32"/>
    <p:sldId id="672" r:id="rId33"/>
    <p:sldId id="829" r:id="rId34"/>
    <p:sldId id="830" r:id="rId35"/>
    <p:sldId id="831" r:id="rId36"/>
    <p:sldId id="832" r:id="rId37"/>
    <p:sldId id="833" r:id="rId38"/>
    <p:sldId id="834" r:id="rId39"/>
    <p:sldId id="852" r:id="rId40"/>
    <p:sldId id="854" r:id="rId41"/>
    <p:sldId id="837" r:id="rId42"/>
    <p:sldId id="853" r:id="rId43"/>
    <p:sldId id="839" r:id="rId44"/>
    <p:sldId id="835" r:id="rId45"/>
    <p:sldId id="840" r:id="rId46"/>
    <p:sldId id="841" r:id="rId47"/>
    <p:sldId id="842" r:id="rId48"/>
    <p:sldId id="843" r:id="rId49"/>
    <p:sldId id="844" r:id="rId50"/>
    <p:sldId id="845" r:id="rId51"/>
    <p:sldId id="846" r:id="rId52"/>
    <p:sldId id="848" r:id="rId53"/>
    <p:sldId id="935" r:id="rId54"/>
    <p:sldId id="849" r:id="rId55"/>
    <p:sldId id="850" r:id="rId56"/>
    <p:sldId id="851" r:id="rId57"/>
    <p:sldId id="855" r:id="rId58"/>
    <p:sldId id="856" r:id="rId59"/>
    <p:sldId id="857" r:id="rId60"/>
    <p:sldId id="887" r:id="rId61"/>
    <p:sldId id="858" r:id="rId62"/>
    <p:sldId id="859" r:id="rId63"/>
    <p:sldId id="861" r:id="rId64"/>
    <p:sldId id="860" r:id="rId65"/>
    <p:sldId id="886" r:id="rId66"/>
    <p:sldId id="862" r:id="rId67"/>
    <p:sldId id="863" r:id="rId68"/>
    <p:sldId id="864" r:id="rId69"/>
    <p:sldId id="865" r:id="rId70"/>
    <p:sldId id="866" r:id="rId71"/>
    <p:sldId id="867" r:id="rId72"/>
    <p:sldId id="936" r:id="rId73"/>
    <p:sldId id="869" r:id="rId74"/>
    <p:sldId id="870" r:id="rId75"/>
    <p:sldId id="871" r:id="rId76"/>
    <p:sldId id="872" r:id="rId77"/>
    <p:sldId id="873" r:id="rId78"/>
    <p:sldId id="874" r:id="rId79"/>
    <p:sldId id="875" r:id="rId80"/>
    <p:sldId id="876" r:id="rId81"/>
    <p:sldId id="877" r:id="rId82"/>
    <p:sldId id="878" r:id="rId83"/>
    <p:sldId id="879" r:id="rId84"/>
    <p:sldId id="880" r:id="rId85"/>
    <p:sldId id="888" r:id="rId86"/>
    <p:sldId id="881" r:id="rId87"/>
    <p:sldId id="882" r:id="rId88"/>
    <p:sldId id="884" r:id="rId89"/>
    <p:sldId id="937" r:id="rId90"/>
    <p:sldId id="885" r:id="rId91"/>
    <p:sldId id="933" r:id="rId92"/>
    <p:sldId id="891" r:id="rId93"/>
    <p:sldId id="892" r:id="rId94"/>
    <p:sldId id="893" r:id="rId95"/>
    <p:sldId id="894" r:id="rId96"/>
    <p:sldId id="895" r:id="rId97"/>
    <p:sldId id="896" r:id="rId98"/>
    <p:sldId id="897" r:id="rId99"/>
    <p:sldId id="898" r:id="rId100"/>
    <p:sldId id="899" r:id="rId101"/>
    <p:sldId id="900" r:id="rId102"/>
    <p:sldId id="901" r:id="rId103"/>
    <p:sldId id="902" r:id="rId104"/>
    <p:sldId id="904" r:id="rId105"/>
    <p:sldId id="905" r:id="rId106"/>
    <p:sldId id="906" r:id="rId107"/>
    <p:sldId id="907" r:id="rId108"/>
    <p:sldId id="908" r:id="rId109"/>
    <p:sldId id="938" r:id="rId110"/>
    <p:sldId id="889" r:id="rId111"/>
    <p:sldId id="912" r:id="rId112"/>
    <p:sldId id="913" r:id="rId113"/>
    <p:sldId id="914" r:id="rId114"/>
    <p:sldId id="915" r:id="rId115"/>
    <p:sldId id="916" r:id="rId116"/>
    <p:sldId id="917" r:id="rId117"/>
    <p:sldId id="918" r:id="rId118"/>
    <p:sldId id="919" r:id="rId119"/>
    <p:sldId id="920" r:id="rId120"/>
    <p:sldId id="921" r:id="rId121"/>
    <p:sldId id="922" r:id="rId122"/>
    <p:sldId id="928" r:id="rId123"/>
    <p:sldId id="923" r:id="rId124"/>
    <p:sldId id="929" r:id="rId125"/>
    <p:sldId id="924" r:id="rId126"/>
    <p:sldId id="932" r:id="rId127"/>
    <p:sldId id="930" r:id="rId128"/>
    <p:sldId id="925" r:id="rId129"/>
    <p:sldId id="931" r:id="rId130"/>
    <p:sldId id="939" r:id="rId131"/>
    <p:sldId id="926" r:id="rId132"/>
    <p:sldId id="890" r:id="rId133"/>
    <p:sldId id="910" r:id="rId134"/>
    <p:sldId id="911" r:id="rId1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382C381-B303-4E5C-82D5-08FF4A7EA4E6}">
          <p14:sldIdLst>
            <p14:sldId id="281"/>
            <p14:sldId id="282"/>
            <p14:sldId id="836"/>
            <p14:sldId id="283"/>
            <p14:sldId id="284"/>
            <p14:sldId id="285"/>
            <p14:sldId id="286"/>
            <p14:sldId id="927"/>
            <p14:sldId id="287"/>
            <p14:sldId id="809"/>
            <p14:sldId id="810"/>
            <p14:sldId id="811"/>
            <p14:sldId id="812"/>
            <p14:sldId id="813"/>
            <p14:sldId id="814"/>
            <p14:sldId id="815"/>
            <p14:sldId id="816"/>
            <p14:sldId id="817"/>
            <p14:sldId id="818"/>
            <p14:sldId id="819"/>
            <p14:sldId id="821"/>
            <p14:sldId id="822"/>
            <p14:sldId id="934"/>
            <p14:sldId id="824"/>
            <p14:sldId id="825"/>
            <p14:sldId id="826"/>
            <p14:sldId id="827"/>
            <p14:sldId id="828"/>
            <p14:sldId id="672"/>
            <p14:sldId id="829"/>
            <p14:sldId id="830"/>
            <p14:sldId id="831"/>
            <p14:sldId id="832"/>
            <p14:sldId id="833"/>
            <p14:sldId id="834"/>
            <p14:sldId id="852"/>
            <p14:sldId id="854"/>
            <p14:sldId id="837"/>
            <p14:sldId id="853"/>
            <p14:sldId id="839"/>
            <p14:sldId id="835"/>
            <p14:sldId id="840"/>
            <p14:sldId id="841"/>
            <p14:sldId id="842"/>
            <p14:sldId id="843"/>
            <p14:sldId id="844"/>
            <p14:sldId id="845"/>
            <p14:sldId id="846"/>
            <p14:sldId id="848"/>
            <p14:sldId id="935"/>
            <p14:sldId id="849"/>
            <p14:sldId id="850"/>
            <p14:sldId id="851"/>
            <p14:sldId id="855"/>
            <p14:sldId id="856"/>
            <p14:sldId id="857"/>
            <p14:sldId id="887"/>
            <p14:sldId id="858"/>
            <p14:sldId id="859"/>
            <p14:sldId id="861"/>
            <p14:sldId id="860"/>
            <p14:sldId id="886"/>
            <p14:sldId id="862"/>
            <p14:sldId id="863"/>
            <p14:sldId id="864"/>
            <p14:sldId id="865"/>
            <p14:sldId id="866"/>
            <p14:sldId id="867"/>
            <p14:sldId id="936"/>
            <p14:sldId id="869"/>
            <p14:sldId id="870"/>
            <p14:sldId id="871"/>
            <p14:sldId id="872"/>
            <p14:sldId id="873"/>
            <p14:sldId id="874"/>
            <p14:sldId id="875"/>
            <p14:sldId id="876"/>
            <p14:sldId id="877"/>
            <p14:sldId id="878"/>
            <p14:sldId id="879"/>
            <p14:sldId id="880"/>
            <p14:sldId id="888"/>
            <p14:sldId id="881"/>
            <p14:sldId id="882"/>
            <p14:sldId id="884"/>
            <p14:sldId id="937"/>
            <p14:sldId id="885"/>
            <p14:sldId id="933"/>
            <p14:sldId id="891"/>
            <p14:sldId id="892"/>
            <p14:sldId id="893"/>
            <p14:sldId id="894"/>
            <p14:sldId id="895"/>
            <p14:sldId id="896"/>
            <p14:sldId id="897"/>
            <p14:sldId id="898"/>
            <p14:sldId id="899"/>
            <p14:sldId id="900"/>
            <p14:sldId id="901"/>
            <p14:sldId id="902"/>
            <p14:sldId id="904"/>
            <p14:sldId id="905"/>
            <p14:sldId id="906"/>
            <p14:sldId id="907"/>
            <p14:sldId id="908"/>
            <p14:sldId id="938"/>
            <p14:sldId id="889"/>
            <p14:sldId id="912"/>
            <p14:sldId id="913"/>
            <p14:sldId id="914"/>
            <p14:sldId id="915"/>
            <p14:sldId id="916"/>
            <p14:sldId id="917"/>
            <p14:sldId id="918"/>
            <p14:sldId id="919"/>
            <p14:sldId id="920"/>
            <p14:sldId id="921"/>
            <p14:sldId id="922"/>
            <p14:sldId id="928"/>
            <p14:sldId id="923"/>
            <p14:sldId id="929"/>
            <p14:sldId id="924"/>
            <p14:sldId id="932"/>
            <p14:sldId id="930"/>
            <p14:sldId id="925"/>
            <p14:sldId id="931"/>
            <p14:sldId id="939"/>
            <p14:sldId id="926"/>
            <p14:sldId id="890"/>
            <p14:sldId id="910"/>
            <p14:sldId id="91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5BEFC29-A120-5548-0887-768027C3BDEE}" name="Gorensek, Natalie" initials="NG" userId="S::natalie.gorensek@deq.nc.gov::a5e352f7-5039-49dd-82c3-3d39fbca1a83" providerId="AD"/>
  <p188:author id="{D8541F57-21E3-C845-681B-E613638AB640}" name="Preston, Karen" initials="" userId="S::Karen.Preston@deq.nc.gov::3e828926-5aeb-4ea7-ad73-63bc66271d55" providerId="AD"/>
  <p188:author id="{7CD67B8B-A40E-88D8-608F-82CC6AB92DDF}" name="Nevills, Matthew" initials="MN" userId="S::matthew.nevills@deq.nc.gov::e7788f59-c465-4f5f-8e43-bbab3af27ed2" providerId="AD"/>
  <p188:author id="{F6CDDCAA-D7B8-A654-2D76-9842B2115638}" name="Kuntz, Ricky" initials="KR" userId="S::ricky.kuntz@deq.nc.gov::81c4cdb6-831f-4307-8277-3c0003b7c7c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326022-F4A5-47EE-B9DA-B7534108A5D1}" v="1954" dt="2026-07-16T18:50:32.178"/>
    <p1510:client id="{9C71C08A-9622-45CC-9964-C93611A66AE6}" v="1454" dt="2026-07-15T21:16:05.032"/>
  </p1510:revLst>
</p1510:revInfo>
</file>

<file path=ppt/tableStyles.xml><?xml version="1.0" encoding="utf-8"?>
<a:tblStyleLst xmlns:a="http://schemas.openxmlformats.org/drawingml/2006/main" def="{BDBED569-4797-4DF1-A0F4-6AAB3CD982D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447" autoAdjust="0"/>
  </p:normalViewPr>
  <p:slideViewPr>
    <p:cSldViewPr snapToGrid="0">
      <p:cViewPr>
        <p:scale>
          <a:sx n="60" d="100"/>
          <a:sy n="60" d="100"/>
        </p:scale>
        <p:origin x="884" y="1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presProps" Target="presProp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viewProps" Target="view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microsoft.com/office/2015/10/relationships/revisionInfo" Target="revisionInfo.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s>
</file>

<file path=ppt/comments/modernComment_11E_1DC7453B.xml><?xml version="1.0" encoding="utf-8"?>
<p188:cmLst xmlns:a="http://schemas.openxmlformats.org/drawingml/2006/main" xmlns:r="http://schemas.openxmlformats.org/officeDocument/2006/relationships" xmlns:p188="http://schemas.microsoft.com/office/powerpoint/2018/8/main">
  <p188:cm id="{C681E528-9922-4713-808F-265E23B9EE66}" authorId="{75BEFC29-A120-5548-0887-768027C3BDEE}" status="resolved" created="2026-07-09T16:02:59.409" complete="100000">
    <ac:txMkLst xmlns:ac="http://schemas.microsoft.com/office/drawing/2013/main/command">
      <pc:docMk xmlns:pc="http://schemas.microsoft.com/office/powerpoint/2013/main/command"/>
      <pc:sldMk xmlns:pc="http://schemas.microsoft.com/office/powerpoint/2013/main/command" cId="499598651" sldId="286"/>
      <ac:spMk id="3" creationId="{CB1899BC-A101-1004-8486-AC777EA01266}"/>
      <ac:txMk cp="195" len="87">
        <ac:context len="284" hash="1360881960"/>
      </ac:txMk>
    </ac:txMkLst>
    <p188:pos x="9893056" y="3995990"/>
    <p188:txBody>
      <a:bodyPr/>
      <a:lstStyle/>
      <a:p>
        <a:r>
          <a:rPr lang="en-US"/>
          <a:t>Wait but I thought we only wanted them to submit 12 points ONLY - this reads like we want them to submit all of their data? Or am I interpreting wrong?</a:t>
        </a:r>
      </a:p>
    </p188:txBody>
  </p188:cm>
</p188:cmLst>
</file>

<file path=ppt/comments/modernComment_331_A4C8428C.xml><?xml version="1.0" encoding="utf-8"?>
<p188:cmLst xmlns:a="http://schemas.openxmlformats.org/drawingml/2006/main" xmlns:r="http://schemas.openxmlformats.org/officeDocument/2006/relationships" xmlns:p188="http://schemas.microsoft.com/office/powerpoint/2018/8/main">
  <p188:cm id="{72A00E0A-EBE9-45A8-B8FA-4D2709EC8D85}" authorId="{F6CDDCAA-D7B8-A654-2D76-9842B2115638}" status="resolved" created="2026-05-28T15:03:09.743" complete="100000">
    <ac:deMkLst xmlns:ac="http://schemas.microsoft.com/office/drawing/2013/main/command">
      <pc:docMk xmlns:pc="http://schemas.microsoft.com/office/powerpoint/2013/main/command"/>
      <pc:sldMk xmlns:pc="http://schemas.microsoft.com/office/powerpoint/2013/main/command" cId="2764587660" sldId="817"/>
      <ac:spMk id="3" creationId="{2686E73F-7F03-3ABC-176F-6AB2031BD614}"/>
    </ac:deMkLst>
    <p188:txBody>
      <a:bodyPr/>
      <a:lstStyle/>
      <a:p>
        <a:r>
          <a:rPr lang="en-US"/>
          <a:t>rephrase</a:t>
        </a:r>
      </a:p>
    </p188:txBody>
  </p188:cm>
</p188:cmLst>
</file>

<file path=ppt/comments/modernComment_3A5_724847F4.xml><?xml version="1.0" encoding="utf-8"?>
<p188:cmLst xmlns:a="http://schemas.openxmlformats.org/drawingml/2006/main" xmlns:r="http://schemas.openxmlformats.org/officeDocument/2006/relationships" xmlns:p188="http://schemas.microsoft.com/office/powerpoint/2018/8/main">
  <p188:cm id="{72F1BC45-7157-42F6-BEB6-3FCB6D8EEF0B}" authorId="{75BEFC29-A120-5548-0887-768027C3BDEE}" status="resolved" created="2026-07-15T14:44:55.923" startDate="2026-07-15T14:44:55.923" dueDate="2026-07-15T14:44:55.923" assignedTo="{D8541F57-21E3-C845-681B-E613638AB640}" complete="100000" title="@Preston, Karen let me know if this sounds okay?">
    <pc:sldMkLst xmlns:pc="http://schemas.microsoft.com/office/powerpoint/2013/main/command">
      <pc:docMk/>
      <pc:sldMk cId="1917339636" sldId="933"/>
    </pc:sldMkLst>
    <p188:txBody>
      <a:bodyPr/>
      <a:lstStyle/>
      <a:p>
        <a:r>
          <a:rPr lang="en-US"/>
          <a:t>[@Preston, Karen] let me know if this sounds okay?</a:t>
        </a:r>
      </a:p>
    </p188:txBody>
    <p188:extLst>
      <p:ext xmlns:p="http://schemas.openxmlformats.org/presentationml/2006/main" uri="{5BB2D875-25FF-4072-B9AC-8F64D62656EB}">
        <p228:taskDetails xmlns:p228="http://schemas.microsoft.com/office/powerpoint/2022/08/main">
          <p228:history>
            <p228:event time="2026-07-15T14:44:55.923" id="{F3563808-9251-465D-8D6F-A2CFE0407C05}">
              <p228:atrbtn authorId="{75BEFC29-A120-5548-0887-768027C3BDEE}"/>
              <p228:anchr>
                <p228:comment id="{72F1BC45-7157-42F6-BEB6-3FCB6D8EEF0B}"/>
              </p228:anchr>
              <p228:add/>
            </p228:event>
            <p228:event time="2026-07-15T14:44:55.923" id="{EF9C13F0-0321-43DC-BC1E-D27F2F3A84D2}">
              <p228:atrbtn authorId="{75BEFC29-A120-5548-0887-768027C3BDEE}"/>
              <p228:anchr>
                <p228:comment id="{72F1BC45-7157-42F6-BEB6-3FCB6D8EEF0B}"/>
              </p228:anchr>
              <p228:asgn authorId="{D8541F57-21E3-C845-681B-E613638AB640}"/>
            </p228:event>
            <p228:event time="2026-07-15T14:44:55.923" id="{B0C9A315-6A80-48CE-A721-4F92CECC9F3B}">
              <p228:atrbtn authorId="{75BEFC29-A120-5548-0887-768027C3BDEE}"/>
              <p228:anchr>
                <p228:comment id="{72F1BC45-7157-42F6-BEB6-3FCB6D8EEF0B}"/>
              </p228:anchr>
              <p228:title val="@Preston, Karen let me know if this sounds okay?"/>
            </p228:event>
            <p228:event time="2026-07-15T14:44:55.923" id="{7FE11AA0-6969-47E6-B4D6-4A111A224A5D}">
              <p228:atrbtn authorId="{75BEFC29-A120-5548-0887-768027C3BDEE}"/>
              <p228:anchr>
                <p228:comment id="{72F1BC45-7157-42F6-BEB6-3FCB6D8EEF0B}"/>
              </p228:anchr>
              <p228:date stDt="2026-07-15T14:44:55.923" endDt="2026-07-15T14:44:55.923"/>
            </p228:event>
            <p228:event time="2026-07-16T18:10:22.159" id="{33BC8CE5-9BB6-447C-B0DF-CC334CCA7C21}">
              <p228:atrbtn authorId="{F6CDDCAA-D7B8-A654-2D76-9842B2115638}"/>
              <p228:anchr>
                <p228:comment id="{00000000-0000-0000-0000-000000000000}"/>
              </p228:anchr>
              <p228:pcntCmplt val="100000"/>
            </p228:event>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D802E2C-B7D8-04C8-C240-1A3E4E91E1F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6171AFC-D318-FD5E-08E7-6BAF47EACD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5CA9B3-7F4F-4A4D-9632-82479A1CD351}" type="datetimeFigureOut">
              <a:rPr lang="en-US" smtClean="0"/>
              <a:t>7/15/2026</a:t>
            </a:fld>
            <a:endParaRPr lang="en-US"/>
          </a:p>
        </p:txBody>
      </p:sp>
      <p:sp>
        <p:nvSpPr>
          <p:cNvPr id="4" name="Footer Placeholder 3">
            <a:extLst>
              <a:ext uri="{FF2B5EF4-FFF2-40B4-BE49-F238E27FC236}">
                <a16:creationId xmlns:a16="http://schemas.microsoft.com/office/drawing/2014/main" id="{9611FBEE-E86F-B722-5F1D-3ACBA8E486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3672E68-1D54-CEDB-2E8C-3CA510A906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05CF68-C9C2-4072-AAE6-9B71EFC0ED0B}" type="slidenum">
              <a:rPr lang="en-US" smtClean="0"/>
              <a:t>‹#›</a:t>
            </a:fld>
            <a:endParaRPr lang="en-US"/>
          </a:p>
        </p:txBody>
      </p:sp>
    </p:spTree>
    <p:extLst>
      <p:ext uri="{BB962C8B-B14F-4D97-AF65-F5344CB8AC3E}">
        <p14:creationId xmlns:p14="http://schemas.microsoft.com/office/powerpoint/2010/main" val="4290284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D7D6A3-58FC-498D-8FCC-F158510A9658}"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ADD3C7-09A3-4FAE-BEB8-19FEF1926070}" type="slidenum">
              <a:rPr lang="en-US" smtClean="0"/>
              <a:t>‹#›</a:t>
            </a:fld>
            <a:endParaRPr lang="en-US"/>
          </a:p>
        </p:txBody>
      </p:sp>
    </p:spTree>
    <p:extLst>
      <p:ext uri="{BB962C8B-B14F-4D97-AF65-F5344CB8AC3E}">
        <p14:creationId xmlns:p14="http://schemas.microsoft.com/office/powerpoint/2010/main" val="1934263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Last  point – you don’t need to include ENTIRE data set for each point – we only want 12 total points for each POC</a:t>
            </a:r>
          </a:p>
          <a:p>
            <a:endParaRPr lang="en-US"/>
          </a:p>
        </p:txBody>
      </p:sp>
      <p:sp>
        <p:nvSpPr>
          <p:cNvPr id="4" name="Slide Number Placeholder 3"/>
          <p:cNvSpPr>
            <a:spLocks noGrp="1"/>
          </p:cNvSpPr>
          <p:nvPr>
            <p:ph type="sldNum" sz="quarter" idx="5"/>
          </p:nvPr>
        </p:nvSpPr>
        <p:spPr/>
        <p:txBody>
          <a:bodyPr/>
          <a:lstStyle/>
          <a:p>
            <a:fld id="{2CADD3C7-09A3-4FAE-BEB8-19FEF1926070}" type="slidenum">
              <a:rPr lang="en-US" smtClean="0"/>
              <a:t>7</a:t>
            </a:fld>
            <a:endParaRPr lang="en-US"/>
          </a:p>
        </p:txBody>
      </p:sp>
    </p:spTree>
    <p:extLst>
      <p:ext uri="{BB962C8B-B14F-4D97-AF65-F5344CB8AC3E}">
        <p14:creationId xmlns:p14="http://schemas.microsoft.com/office/powerpoint/2010/main" val="388172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Design criteria is applied at the beginning of the process. NPDEs limit is applied at the effluent. Dissolved metals Criteria and water quality standards are applied in the stream.</a:t>
            </a:r>
          </a:p>
        </p:txBody>
      </p:sp>
      <p:sp>
        <p:nvSpPr>
          <p:cNvPr id="4" name="Slide Number Placeholder 3"/>
          <p:cNvSpPr>
            <a:spLocks noGrp="1"/>
          </p:cNvSpPr>
          <p:nvPr>
            <p:ph type="sldNum" sz="quarter" idx="5"/>
          </p:nvPr>
        </p:nvSpPr>
        <p:spPr/>
        <p:txBody>
          <a:bodyPr/>
          <a:lstStyle/>
          <a:p>
            <a:fld id="{2CADD3C7-09A3-4FAE-BEB8-19FEF1926070}" type="slidenum">
              <a:rPr lang="en-US" smtClean="0"/>
              <a:t>26</a:t>
            </a:fld>
            <a:endParaRPr lang="en-US"/>
          </a:p>
        </p:txBody>
      </p:sp>
    </p:spTree>
    <p:extLst>
      <p:ext uri="{BB962C8B-B14F-4D97-AF65-F5344CB8AC3E}">
        <p14:creationId xmlns:p14="http://schemas.microsoft.com/office/powerpoint/2010/main" val="1405907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a:spLocks noGrp="1" noChangeArrowheads="1"/>
          </p:cNvSpPr>
          <p:nvPr>
            <p:ph type="sldNum" sz="quarter" idx="5"/>
          </p:nvPr>
        </p:nvSpPr>
        <p:spPr>
          <a:noFill/>
        </p:spPr>
        <p:txBody>
          <a:bodyPr/>
          <a:lstStyle/>
          <a:p>
            <a:fld id="{0B328E0F-2E94-4063-A1EF-899908526CCC}" type="slidenum">
              <a:rPr lang="en-US" smtClean="0"/>
              <a:pPr/>
              <a:t>29</a:t>
            </a:fld>
            <a:endParaRPr lang="en-US"/>
          </a:p>
        </p:txBody>
      </p:sp>
      <p:sp>
        <p:nvSpPr>
          <p:cNvPr id="264195" name="Rectangle 2"/>
          <p:cNvSpPr>
            <a:spLocks noGrp="1" noRot="1" noChangeAspect="1" noChangeArrowheads="1" noTextEdit="1"/>
          </p:cNvSpPr>
          <p:nvPr>
            <p:ph type="sldImg"/>
          </p:nvPr>
        </p:nvSpPr>
        <p:spPr>
          <a:ln cap="flat"/>
        </p:spPr>
      </p:sp>
      <p:sp>
        <p:nvSpPr>
          <p:cNvPr id="264196" name="Rectangle 3"/>
          <p:cNvSpPr>
            <a:spLocks noGrp="1" noChangeArrowheads="1"/>
          </p:cNvSpPr>
          <p:nvPr>
            <p:ph type="body" idx="1"/>
          </p:nvPr>
        </p:nvSpPr>
        <p:spPr>
          <a:noFill/>
          <a:ln/>
        </p:spPr>
        <p:txBody>
          <a:bodyPr/>
          <a:lstStyle/>
          <a:p>
            <a:pPr eaLnBrk="1" hangingPunct="1"/>
            <a:r>
              <a:rPr lang="en-US" dirty="0"/>
              <a:t>Bringing in 2 mg/l of influent and you have a 50 % removal rate. This would equate to 1 mg/l being discharged, in this case that mean your 1 mg/l permit limit. If you were to take in 4 mg/l, this would result in 2 mg/l being discharged. Therefore it would be an NPDES limit violation due to pass through.</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CA995-E10D-AC44-3A05-42966093C9B9}"/>
            </a:ext>
          </a:extLst>
        </p:cNvPr>
        <p:cNvGrpSpPr/>
        <p:nvPr/>
      </p:nvGrpSpPr>
      <p:grpSpPr>
        <a:xfrm>
          <a:off x="0" y="0"/>
          <a:ext cx="0" cy="0"/>
          <a:chOff x="0" y="0"/>
          <a:chExt cx="0" cy="0"/>
        </a:xfrm>
      </p:grpSpPr>
      <p:sp>
        <p:nvSpPr>
          <p:cNvPr id="264194" name="Rectangle 7">
            <a:extLst>
              <a:ext uri="{FF2B5EF4-FFF2-40B4-BE49-F238E27FC236}">
                <a16:creationId xmlns:a16="http://schemas.microsoft.com/office/drawing/2014/main" id="{1138DF82-E7BE-A4AE-C878-C8DAA6F46285}"/>
              </a:ext>
            </a:extLst>
          </p:cNvPr>
          <p:cNvSpPr>
            <a:spLocks noGrp="1" noChangeArrowheads="1"/>
          </p:cNvSpPr>
          <p:nvPr>
            <p:ph type="sldNum" sz="quarter" idx="5"/>
          </p:nvPr>
        </p:nvSpPr>
        <p:spPr>
          <a:noFill/>
        </p:spPr>
        <p:txBody>
          <a:bodyPr/>
          <a:lstStyle/>
          <a:p>
            <a:fld id="{0B328E0F-2E94-4063-A1EF-899908526CCC}" type="slidenum">
              <a:rPr lang="en-US" smtClean="0"/>
              <a:pPr/>
              <a:t>30</a:t>
            </a:fld>
            <a:endParaRPr lang="en-US"/>
          </a:p>
        </p:txBody>
      </p:sp>
      <p:sp>
        <p:nvSpPr>
          <p:cNvPr id="264195" name="Rectangle 2">
            <a:extLst>
              <a:ext uri="{FF2B5EF4-FFF2-40B4-BE49-F238E27FC236}">
                <a16:creationId xmlns:a16="http://schemas.microsoft.com/office/drawing/2014/main" id="{9022F349-AA4A-3746-AF8C-031A4916DE76}"/>
              </a:ext>
            </a:extLst>
          </p:cNvPr>
          <p:cNvSpPr>
            <a:spLocks noGrp="1" noRot="1" noChangeAspect="1" noChangeArrowheads="1" noTextEdit="1"/>
          </p:cNvSpPr>
          <p:nvPr>
            <p:ph type="sldImg"/>
          </p:nvPr>
        </p:nvSpPr>
        <p:spPr>
          <a:ln cap="flat"/>
        </p:spPr>
      </p:sp>
      <p:sp>
        <p:nvSpPr>
          <p:cNvPr id="264196" name="Rectangle 3">
            <a:extLst>
              <a:ext uri="{FF2B5EF4-FFF2-40B4-BE49-F238E27FC236}">
                <a16:creationId xmlns:a16="http://schemas.microsoft.com/office/drawing/2014/main" id="{E0912162-F4C8-DA0A-ACF8-45400A9D06E7}"/>
              </a:ext>
            </a:extLst>
          </p:cNvPr>
          <p:cNvSpPr>
            <a:spLocks noGrp="1" noChangeArrowheads="1"/>
          </p:cNvSpPr>
          <p:nvPr>
            <p:ph type="body" idx="1"/>
          </p:nvPr>
        </p:nvSpPr>
        <p:spPr>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Bringing in 4 mg/l of influent and you have a 75 % removal rate. This would equate to 3 mg/l being discharged, in this case that mean your 1 mg/l permit limit. If you were to take in 8 mg/l, this would result in 2 mg/l being discharged. Therefore it would be an NPDES limit violation due to pass through.</a:t>
            </a:r>
          </a:p>
          <a:p>
            <a:pPr eaLnBrk="1" hangingPunct="1"/>
            <a:endParaRPr lang="en-US" dirty="0"/>
          </a:p>
        </p:txBody>
      </p:sp>
    </p:spTree>
    <p:extLst>
      <p:ext uri="{BB962C8B-B14F-4D97-AF65-F5344CB8AC3E}">
        <p14:creationId xmlns:p14="http://schemas.microsoft.com/office/powerpoint/2010/main" val="706365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ADD3C7-09A3-4FAE-BEB8-19FEF1926070}" type="slidenum">
              <a:rPr lang="en-US" smtClean="0"/>
              <a:t>36</a:t>
            </a:fld>
            <a:endParaRPr lang="en-US"/>
          </a:p>
        </p:txBody>
      </p:sp>
    </p:spTree>
    <p:extLst>
      <p:ext uri="{BB962C8B-B14F-4D97-AF65-F5344CB8AC3E}">
        <p14:creationId xmlns:p14="http://schemas.microsoft.com/office/powerpoint/2010/main" val="29844095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Make sure to say literature value is 25 </a:t>
            </a:r>
          </a:p>
        </p:txBody>
      </p:sp>
      <p:sp>
        <p:nvSpPr>
          <p:cNvPr id="4" name="Slide Number Placeholder 3"/>
          <p:cNvSpPr>
            <a:spLocks noGrp="1"/>
          </p:cNvSpPr>
          <p:nvPr>
            <p:ph type="sldNum" sz="quarter" idx="5"/>
          </p:nvPr>
        </p:nvSpPr>
        <p:spPr/>
        <p:txBody>
          <a:bodyPr/>
          <a:lstStyle/>
          <a:p>
            <a:fld id="{2CADD3C7-09A3-4FAE-BEB8-19FEF1926070}" type="slidenum">
              <a:rPr lang="en-US" smtClean="0"/>
              <a:t>39</a:t>
            </a:fld>
            <a:endParaRPr lang="en-US"/>
          </a:p>
        </p:txBody>
      </p:sp>
    </p:spTree>
    <p:extLst>
      <p:ext uri="{BB962C8B-B14F-4D97-AF65-F5344CB8AC3E}">
        <p14:creationId xmlns:p14="http://schemas.microsoft.com/office/powerpoint/2010/main" val="999969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actual formula in the spreadsheet</a:t>
            </a:r>
          </a:p>
          <a:p>
            <a:r>
              <a:rPr lang="en-US" dirty="0"/>
              <a:t>Mention that we will go over primary clarifiers at the end</a:t>
            </a:r>
          </a:p>
        </p:txBody>
      </p:sp>
      <p:sp>
        <p:nvSpPr>
          <p:cNvPr id="4" name="Slide Number Placeholder 3"/>
          <p:cNvSpPr>
            <a:spLocks noGrp="1"/>
          </p:cNvSpPr>
          <p:nvPr>
            <p:ph type="sldNum" sz="quarter" idx="5"/>
          </p:nvPr>
        </p:nvSpPr>
        <p:spPr/>
        <p:txBody>
          <a:bodyPr/>
          <a:lstStyle/>
          <a:p>
            <a:fld id="{2CADD3C7-09A3-4FAE-BEB8-19FEF1926070}" type="slidenum">
              <a:rPr lang="en-US" smtClean="0"/>
              <a:t>55</a:t>
            </a:fld>
            <a:endParaRPr lang="en-US"/>
          </a:p>
        </p:txBody>
      </p:sp>
    </p:spTree>
    <p:extLst>
      <p:ext uri="{BB962C8B-B14F-4D97-AF65-F5344CB8AC3E}">
        <p14:creationId xmlns:p14="http://schemas.microsoft.com/office/powerpoint/2010/main" val="1956299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5.8568 </a:t>
            </a:r>
            <a:r>
              <a:rPr lang="en-US" err="1"/>
              <a:t>lbs</a:t>
            </a:r>
            <a:r>
              <a:rPr lang="en-US"/>
              <a:t>/day is the MAHL for Nickel based on Inhibition for nitrification</a:t>
            </a:r>
          </a:p>
        </p:txBody>
      </p:sp>
      <p:sp>
        <p:nvSpPr>
          <p:cNvPr id="4" name="Slide Number Placeholder 3"/>
          <p:cNvSpPr>
            <a:spLocks noGrp="1"/>
          </p:cNvSpPr>
          <p:nvPr>
            <p:ph type="sldNum" sz="quarter" idx="5"/>
          </p:nvPr>
        </p:nvSpPr>
        <p:spPr/>
        <p:txBody>
          <a:bodyPr/>
          <a:lstStyle/>
          <a:p>
            <a:fld id="{2CADD3C7-09A3-4FAE-BEB8-19FEF1926070}" type="slidenum">
              <a:rPr lang="en-US" smtClean="0"/>
              <a:t>56</a:t>
            </a:fld>
            <a:endParaRPr lang="en-US"/>
          </a:p>
        </p:txBody>
      </p:sp>
    </p:spTree>
    <p:extLst>
      <p:ext uri="{BB962C8B-B14F-4D97-AF65-F5344CB8AC3E}">
        <p14:creationId xmlns:p14="http://schemas.microsoft.com/office/powerpoint/2010/main" val="1785903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a:t>
            </a:r>
            <a:r>
              <a:rPr lang="en-US" err="1"/>
              <a:t>valuea</a:t>
            </a:r>
            <a:r>
              <a:rPr lang="en-US"/>
              <a:t> re in the HWA excel sheet. Pick nitrification if plant does nitrify and you have verification. If you do not have that pick activated sludge unless you have a trickling filter</a:t>
            </a:r>
          </a:p>
        </p:txBody>
      </p:sp>
      <p:sp>
        <p:nvSpPr>
          <p:cNvPr id="4" name="Slide Number Placeholder 3"/>
          <p:cNvSpPr>
            <a:spLocks noGrp="1"/>
          </p:cNvSpPr>
          <p:nvPr>
            <p:ph type="sldNum" sz="quarter" idx="5"/>
          </p:nvPr>
        </p:nvSpPr>
        <p:spPr/>
        <p:txBody>
          <a:bodyPr/>
          <a:lstStyle/>
          <a:p>
            <a:fld id="{2CADD3C7-09A3-4FAE-BEB8-19FEF1926070}" type="slidenum">
              <a:rPr lang="en-US" smtClean="0"/>
              <a:t>57</a:t>
            </a:fld>
            <a:endParaRPr lang="en-US"/>
          </a:p>
        </p:txBody>
      </p:sp>
    </p:spTree>
    <p:extLst>
      <p:ext uri="{BB962C8B-B14F-4D97-AF65-F5344CB8AC3E}">
        <p14:creationId xmlns:p14="http://schemas.microsoft.com/office/powerpoint/2010/main" val="8895749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have a trickling filter, use trickling filter inhibition</a:t>
            </a:r>
          </a:p>
        </p:txBody>
      </p:sp>
      <p:sp>
        <p:nvSpPr>
          <p:cNvPr id="4" name="Slide Number Placeholder 3"/>
          <p:cNvSpPr>
            <a:spLocks noGrp="1"/>
          </p:cNvSpPr>
          <p:nvPr>
            <p:ph type="sldNum" sz="quarter" idx="5"/>
          </p:nvPr>
        </p:nvSpPr>
        <p:spPr/>
        <p:txBody>
          <a:bodyPr/>
          <a:lstStyle/>
          <a:p>
            <a:fld id="{2CADD3C7-09A3-4FAE-BEB8-19FEF1926070}" type="slidenum">
              <a:rPr lang="en-US" smtClean="0"/>
              <a:t>58</a:t>
            </a:fld>
            <a:endParaRPr lang="en-US"/>
          </a:p>
        </p:txBody>
      </p:sp>
    </p:spTree>
    <p:extLst>
      <p:ext uri="{BB962C8B-B14F-4D97-AF65-F5344CB8AC3E}">
        <p14:creationId xmlns:p14="http://schemas.microsoft.com/office/powerpoint/2010/main" val="25639124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is nitrifying since Ammonia is being removed</a:t>
            </a:r>
          </a:p>
        </p:txBody>
      </p:sp>
      <p:sp>
        <p:nvSpPr>
          <p:cNvPr id="4" name="Slide Number Placeholder 3"/>
          <p:cNvSpPr>
            <a:spLocks noGrp="1"/>
          </p:cNvSpPr>
          <p:nvPr>
            <p:ph type="sldNum" sz="quarter" idx="5"/>
          </p:nvPr>
        </p:nvSpPr>
        <p:spPr/>
        <p:txBody>
          <a:bodyPr/>
          <a:lstStyle/>
          <a:p>
            <a:fld id="{2CADD3C7-09A3-4FAE-BEB8-19FEF1926070}" type="slidenum">
              <a:rPr lang="en-US" smtClean="0"/>
              <a:t>60</a:t>
            </a:fld>
            <a:endParaRPr lang="en-US"/>
          </a:p>
        </p:txBody>
      </p:sp>
    </p:spTree>
    <p:extLst>
      <p:ext uri="{BB962C8B-B14F-4D97-AF65-F5344CB8AC3E}">
        <p14:creationId xmlns:p14="http://schemas.microsoft.com/office/powerpoint/2010/main" val="2728820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only need 12 data points for each parameter and they don’t have to be from the same dates! </a:t>
            </a:r>
            <a:endParaRPr lang="en-US"/>
          </a:p>
        </p:txBody>
      </p:sp>
      <p:sp>
        <p:nvSpPr>
          <p:cNvPr id="4" name="Slide Number Placeholder 3"/>
          <p:cNvSpPr>
            <a:spLocks noGrp="1"/>
          </p:cNvSpPr>
          <p:nvPr>
            <p:ph type="sldNum" sz="quarter" idx="5"/>
          </p:nvPr>
        </p:nvSpPr>
        <p:spPr/>
        <p:txBody>
          <a:bodyPr/>
          <a:lstStyle/>
          <a:p>
            <a:fld id="{2CADD3C7-09A3-4FAE-BEB8-19FEF1926070}" type="slidenum">
              <a:rPr lang="en-US" smtClean="0"/>
              <a:t>8</a:t>
            </a:fld>
            <a:endParaRPr lang="en-US"/>
          </a:p>
        </p:txBody>
      </p:sp>
    </p:spTree>
    <p:extLst>
      <p:ext uri="{BB962C8B-B14F-4D97-AF65-F5344CB8AC3E}">
        <p14:creationId xmlns:p14="http://schemas.microsoft.com/office/powerpoint/2010/main" val="30778468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t>Start with chromium – our data is all less than the NC nitrification value so we would stick with the 0.394 mg/l  </a:t>
            </a:r>
          </a:p>
          <a:p>
            <a:pPr eaLnBrk="1" hangingPunct="1"/>
            <a:r>
              <a:rPr lang="en-US"/>
              <a:t>For the copper we decided</a:t>
            </a:r>
            <a:r>
              <a:rPr lang="en-US" baseline="0"/>
              <a:t> to use the average of all of the data.  You could choose to use one of the higher values.  In this case the sludge standard will be the most limiting so it doesn’t really matter if we use 7 or 10.  However, if we did use the literature nitrification inhibition of 0.48 mg/l, it would become the limiting factor so we do want to use a site specific value so we’re not limited unreasonably.</a:t>
            </a:r>
          </a:p>
          <a:p>
            <a:pPr eaLnBrk="1" hangingPunct="1"/>
            <a:endParaRPr lang="en-US" baseline="0"/>
          </a:p>
          <a:p>
            <a:pPr eaLnBrk="1" hangingPunct="1"/>
            <a:r>
              <a:rPr lang="en-US" baseline="0"/>
              <a:t>Cyanide I choose to use the high value of 0.15.  For activated sludge the value is 0.1, but for nitrification its 0.34 mg/l, so after reviewing the DMRs I feel confident that 0.15 mg/l is protective.</a:t>
            </a:r>
          </a:p>
          <a:p>
            <a:pPr eaLnBrk="1" hangingPunct="1"/>
            <a:endParaRPr lang="en-US" baseline="0"/>
          </a:p>
          <a:p>
            <a:pPr eaLnBrk="1" hangingPunct="1"/>
            <a:r>
              <a:rPr lang="en-US" baseline="0"/>
              <a:t>For zinc we used the average of all of the data.  There was a high value of 3.85 mg/l on 10/5/2016</a:t>
            </a:r>
          </a:p>
          <a:p>
            <a:endParaRPr lang="en-US"/>
          </a:p>
        </p:txBody>
      </p:sp>
      <p:sp>
        <p:nvSpPr>
          <p:cNvPr id="4" name="Slide Number Placeholder 3"/>
          <p:cNvSpPr>
            <a:spLocks noGrp="1"/>
          </p:cNvSpPr>
          <p:nvPr>
            <p:ph type="sldNum" sz="quarter" idx="5"/>
          </p:nvPr>
        </p:nvSpPr>
        <p:spPr/>
        <p:txBody>
          <a:bodyPr/>
          <a:lstStyle/>
          <a:p>
            <a:fld id="{2CADD3C7-09A3-4FAE-BEB8-19FEF1926070}" type="slidenum">
              <a:rPr lang="en-US" smtClean="0"/>
              <a:t>64</a:t>
            </a:fld>
            <a:endParaRPr lang="en-US"/>
          </a:p>
        </p:txBody>
      </p:sp>
    </p:spTree>
    <p:extLst>
      <p:ext uri="{BB962C8B-B14F-4D97-AF65-F5344CB8AC3E}">
        <p14:creationId xmlns:p14="http://schemas.microsoft.com/office/powerpoint/2010/main" val="3683385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required for parameters with lit inhibition criteria – so you don’t need it for Mo, Se, etc. </a:t>
            </a:r>
          </a:p>
        </p:txBody>
      </p:sp>
      <p:sp>
        <p:nvSpPr>
          <p:cNvPr id="4" name="Slide Number Placeholder 3"/>
          <p:cNvSpPr>
            <a:spLocks noGrp="1"/>
          </p:cNvSpPr>
          <p:nvPr>
            <p:ph type="sldNum" sz="quarter" idx="5"/>
          </p:nvPr>
        </p:nvSpPr>
        <p:spPr/>
        <p:txBody>
          <a:bodyPr/>
          <a:lstStyle/>
          <a:p>
            <a:fld id="{2CADD3C7-09A3-4FAE-BEB8-19FEF1926070}" type="slidenum">
              <a:rPr lang="en-US" smtClean="0"/>
              <a:t>66</a:t>
            </a:fld>
            <a:endParaRPr lang="en-US"/>
          </a:p>
        </p:txBody>
      </p:sp>
    </p:spTree>
    <p:extLst>
      <p:ext uri="{BB962C8B-B14F-4D97-AF65-F5344CB8AC3E}">
        <p14:creationId xmlns:p14="http://schemas.microsoft.com/office/powerpoint/2010/main" val="15787485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Future flow for this section will reference flow to the digestor.</a:t>
            </a:r>
          </a:p>
        </p:txBody>
      </p:sp>
      <p:sp>
        <p:nvSpPr>
          <p:cNvPr id="4" name="Slide Number Placeholder 3"/>
          <p:cNvSpPr>
            <a:spLocks noGrp="1"/>
          </p:cNvSpPr>
          <p:nvPr>
            <p:ph type="sldNum" sz="quarter" idx="5"/>
          </p:nvPr>
        </p:nvSpPr>
        <p:spPr/>
        <p:txBody>
          <a:bodyPr/>
          <a:lstStyle/>
          <a:p>
            <a:fld id="{2CADD3C7-09A3-4FAE-BEB8-19FEF1926070}" type="slidenum">
              <a:rPr lang="en-US" smtClean="0"/>
              <a:t>71</a:t>
            </a:fld>
            <a:endParaRPr lang="en-US"/>
          </a:p>
        </p:txBody>
      </p:sp>
    </p:spTree>
    <p:extLst>
      <p:ext uri="{BB962C8B-B14F-4D97-AF65-F5344CB8AC3E}">
        <p14:creationId xmlns:p14="http://schemas.microsoft.com/office/powerpoint/2010/main" val="27771897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composter then agreement with them.</a:t>
            </a:r>
          </a:p>
        </p:txBody>
      </p:sp>
      <p:sp>
        <p:nvSpPr>
          <p:cNvPr id="4" name="Slide Number Placeholder 3"/>
          <p:cNvSpPr>
            <a:spLocks noGrp="1"/>
          </p:cNvSpPr>
          <p:nvPr>
            <p:ph type="sldNum" sz="quarter" idx="5"/>
          </p:nvPr>
        </p:nvSpPr>
        <p:spPr/>
        <p:txBody>
          <a:bodyPr/>
          <a:lstStyle/>
          <a:p>
            <a:fld id="{2CADD3C7-09A3-4FAE-BEB8-19FEF1926070}" type="slidenum">
              <a:rPr lang="en-US" smtClean="0"/>
              <a:t>72</a:t>
            </a:fld>
            <a:endParaRPr lang="en-US"/>
          </a:p>
        </p:txBody>
      </p:sp>
    </p:spTree>
    <p:extLst>
      <p:ext uri="{BB962C8B-B14F-4D97-AF65-F5344CB8AC3E}">
        <p14:creationId xmlns:p14="http://schemas.microsoft.com/office/powerpoint/2010/main" val="41790846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Concentration, how much solid, flow to digestor.</a:t>
            </a:r>
          </a:p>
        </p:txBody>
      </p:sp>
      <p:sp>
        <p:nvSpPr>
          <p:cNvPr id="4" name="Slide Number Placeholder 3"/>
          <p:cNvSpPr>
            <a:spLocks noGrp="1"/>
          </p:cNvSpPr>
          <p:nvPr>
            <p:ph type="sldNum" sz="quarter" idx="5"/>
          </p:nvPr>
        </p:nvSpPr>
        <p:spPr/>
        <p:txBody>
          <a:bodyPr/>
          <a:lstStyle/>
          <a:p>
            <a:fld id="{2CADD3C7-09A3-4FAE-BEB8-19FEF1926070}" type="slidenum">
              <a:rPr lang="en-US" smtClean="0"/>
              <a:t>74</a:t>
            </a:fld>
            <a:endParaRPr lang="en-US"/>
          </a:p>
        </p:txBody>
      </p:sp>
    </p:spTree>
    <p:extLst>
      <p:ext uri="{BB962C8B-B14F-4D97-AF65-F5344CB8AC3E}">
        <p14:creationId xmlns:p14="http://schemas.microsoft.com/office/powerpoint/2010/main" val="15375395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Concentration, acres, percent, flow to digestor “not all flow”.</a:t>
            </a:r>
          </a:p>
        </p:txBody>
      </p:sp>
      <p:sp>
        <p:nvSpPr>
          <p:cNvPr id="4" name="Slide Number Placeholder 3"/>
          <p:cNvSpPr>
            <a:spLocks noGrp="1"/>
          </p:cNvSpPr>
          <p:nvPr>
            <p:ph type="sldNum" sz="quarter" idx="5"/>
          </p:nvPr>
        </p:nvSpPr>
        <p:spPr/>
        <p:txBody>
          <a:bodyPr/>
          <a:lstStyle/>
          <a:p>
            <a:fld id="{2CADD3C7-09A3-4FAE-BEB8-19FEF1926070}" type="slidenum">
              <a:rPr lang="en-US" smtClean="0"/>
              <a:t>75</a:t>
            </a:fld>
            <a:endParaRPr lang="en-US"/>
          </a:p>
        </p:txBody>
      </p:sp>
    </p:spTree>
    <p:extLst>
      <p:ext uri="{BB962C8B-B14F-4D97-AF65-F5344CB8AC3E}">
        <p14:creationId xmlns:p14="http://schemas.microsoft.com/office/powerpoint/2010/main" val="34672204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Rate formula = where we are in the life cycle of the site.  Limit = When do we need to stop based on parameter accumulation.</a:t>
            </a:r>
          </a:p>
        </p:txBody>
      </p:sp>
      <p:sp>
        <p:nvSpPr>
          <p:cNvPr id="4" name="Slide Number Placeholder 3"/>
          <p:cNvSpPr>
            <a:spLocks noGrp="1"/>
          </p:cNvSpPr>
          <p:nvPr>
            <p:ph type="sldNum" sz="quarter" idx="5"/>
          </p:nvPr>
        </p:nvSpPr>
        <p:spPr/>
        <p:txBody>
          <a:bodyPr/>
          <a:lstStyle/>
          <a:p>
            <a:fld id="{2CADD3C7-09A3-4FAE-BEB8-19FEF1926070}" type="slidenum">
              <a:rPr lang="en-US" smtClean="0"/>
              <a:t>76</a:t>
            </a:fld>
            <a:endParaRPr lang="en-US"/>
          </a:p>
        </p:txBody>
      </p:sp>
    </p:spTree>
    <p:extLst>
      <p:ext uri="{BB962C8B-B14F-4D97-AF65-F5344CB8AC3E}">
        <p14:creationId xmlns:p14="http://schemas.microsoft.com/office/powerpoint/2010/main" val="14596181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Cut?</a:t>
            </a:r>
          </a:p>
        </p:txBody>
      </p:sp>
      <p:sp>
        <p:nvSpPr>
          <p:cNvPr id="4" name="Slide Number Placeholder 3"/>
          <p:cNvSpPr>
            <a:spLocks noGrp="1"/>
          </p:cNvSpPr>
          <p:nvPr>
            <p:ph type="sldNum" sz="quarter" idx="5"/>
          </p:nvPr>
        </p:nvSpPr>
        <p:spPr/>
        <p:txBody>
          <a:bodyPr/>
          <a:lstStyle/>
          <a:p>
            <a:fld id="{2CADD3C7-09A3-4FAE-BEB8-19FEF1926070}" type="slidenum">
              <a:rPr lang="en-US" smtClean="0"/>
              <a:t>77</a:t>
            </a:fld>
            <a:endParaRPr lang="en-US"/>
          </a:p>
        </p:txBody>
      </p:sp>
    </p:spTree>
    <p:extLst>
      <p:ext uri="{BB962C8B-B14F-4D97-AF65-F5344CB8AC3E}">
        <p14:creationId xmlns:p14="http://schemas.microsoft.com/office/powerpoint/2010/main" val="20788164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Additional sources like those outside the POTW.  Or multiple internal points possible creating varied composition.</a:t>
            </a:r>
          </a:p>
        </p:txBody>
      </p:sp>
      <p:sp>
        <p:nvSpPr>
          <p:cNvPr id="4" name="Slide Number Placeholder 3"/>
          <p:cNvSpPr>
            <a:spLocks noGrp="1"/>
          </p:cNvSpPr>
          <p:nvPr>
            <p:ph type="sldNum" sz="quarter" idx="5"/>
          </p:nvPr>
        </p:nvSpPr>
        <p:spPr/>
        <p:txBody>
          <a:bodyPr/>
          <a:lstStyle/>
          <a:p>
            <a:fld id="{2CADD3C7-09A3-4FAE-BEB8-19FEF1926070}" type="slidenum">
              <a:rPr lang="en-US" smtClean="0"/>
              <a:t>79</a:t>
            </a:fld>
            <a:endParaRPr lang="en-US"/>
          </a:p>
        </p:txBody>
      </p:sp>
    </p:spTree>
    <p:extLst>
      <p:ext uri="{BB962C8B-B14F-4D97-AF65-F5344CB8AC3E}">
        <p14:creationId xmlns:p14="http://schemas.microsoft.com/office/powerpoint/2010/main" val="34810925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Total and total for county are different.  Different compositions may want to be applied to different fields.</a:t>
            </a:r>
          </a:p>
        </p:txBody>
      </p:sp>
      <p:sp>
        <p:nvSpPr>
          <p:cNvPr id="4" name="Slide Number Placeholder 3"/>
          <p:cNvSpPr>
            <a:spLocks noGrp="1"/>
          </p:cNvSpPr>
          <p:nvPr>
            <p:ph type="sldNum" sz="quarter" idx="5"/>
          </p:nvPr>
        </p:nvSpPr>
        <p:spPr/>
        <p:txBody>
          <a:bodyPr/>
          <a:lstStyle/>
          <a:p>
            <a:fld id="{2CADD3C7-09A3-4FAE-BEB8-19FEF1926070}" type="slidenum">
              <a:rPr lang="en-US" smtClean="0"/>
              <a:t>80</a:t>
            </a:fld>
            <a:endParaRPr lang="en-US"/>
          </a:p>
        </p:txBody>
      </p:sp>
    </p:spTree>
    <p:extLst>
      <p:ext uri="{BB962C8B-B14F-4D97-AF65-F5344CB8AC3E}">
        <p14:creationId xmlns:p14="http://schemas.microsoft.com/office/powerpoint/2010/main" val="659437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DD3C7-09A3-4FAE-BEB8-19FEF1926070}" type="slidenum">
              <a:rPr lang="en-US" smtClean="0"/>
              <a:t>12</a:t>
            </a:fld>
            <a:endParaRPr lang="en-US"/>
          </a:p>
        </p:txBody>
      </p:sp>
    </p:spTree>
    <p:extLst>
      <p:ext uri="{BB962C8B-B14F-4D97-AF65-F5344CB8AC3E}">
        <p14:creationId xmlns:p14="http://schemas.microsoft.com/office/powerpoint/2010/main" val="22515088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MGD number from earlier</a:t>
            </a:r>
          </a:p>
        </p:txBody>
      </p:sp>
      <p:sp>
        <p:nvSpPr>
          <p:cNvPr id="4" name="Slide Number Placeholder 3"/>
          <p:cNvSpPr>
            <a:spLocks noGrp="1"/>
          </p:cNvSpPr>
          <p:nvPr>
            <p:ph type="sldNum" sz="quarter" idx="5"/>
          </p:nvPr>
        </p:nvSpPr>
        <p:spPr/>
        <p:txBody>
          <a:bodyPr/>
          <a:lstStyle/>
          <a:p>
            <a:fld id="{2CADD3C7-09A3-4FAE-BEB8-19FEF1926070}" type="slidenum">
              <a:rPr lang="en-US" smtClean="0"/>
              <a:t>81</a:t>
            </a:fld>
            <a:endParaRPr lang="en-US"/>
          </a:p>
        </p:txBody>
      </p:sp>
    </p:spTree>
    <p:extLst>
      <p:ext uri="{BB962C8B-B14F-4D97-AF65-F5344CB8AC3E}">
        <p14:creationId xmlns:p14="http://schemas.microsoft.com/office/powerpoint/2010/main" val="39202156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Earlier 4.4% came from this report for sludge calcs</a:t>
            </a:r>
          </a:p>
        </p:txBody>
      </p:sp>
      <p:sp>
        <p:nvSpPr>
          <p:cNvPr id="4" name="Slide Number Placeholder 3"/>
          <p:cNvSpPr>
            <a:spLocks noGrp="1"/>
          </p:cNvSpPr>
          <p:nvPr>
            <p:ph type="sldNum" sz="quarter" idx="5"/>
          </p:nvPr>
        </p:nvSpPr>
        <p:spPr/>
        <p:txBody>
          <a:bodyPr/>
          <a:lstStyle/>
          <a:p>
            <a:fld id="{2CADD3C7-09A3-4FAE-BEB8-19FEF1926070}" type="slidenum">
              <a:rPr lang="en-US" smtClean="0"/>
              <a:t>82</a:t>
            </a:fld>
            <a:endParaRPr lang="en-US"/>
          </a:p>
        </p:txBody>
      </p:sp>
    </p:spTree>
    <p:extLst>
      <p:ext uri="{BB962C8B-B14F-4D97-AF65-F5344CB8AC3E}">
        <p14:creationId xmlns:p14="http://schemas.microsoft.com/office/powerpoint/2010/main" val="26655744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the pieces are ready next slide has sheet.  Incineration gets air quality involved.</a:t>
            </a:r>
          </a:p>
        </p:txBody>
      </p:sp>
      <p:sp>
        <p:nvSpPr>
          <p:cNvPr id="4" name="Slide Number Placeholder 3"/>
          <p:cNvSpPr>
            <a:spLocks noGrp="1"/>
          </p:cNvSpPr>
          <p:nvPr>
            <p:ph type="sldNum" sz="quarter" idx="5"/>
          </p:nvPr>
        </p:nvSpPr>
        <p:spPr/>
        <p:txBody>
          <a:bodyPr/>
          <a:lstStyle/>
          <a:p>
            <a:fld id="{2CADD3C7-09A3-4FAE-BEB8-19FEF1926070}" type="slidenum">
              <a:rPr lang="en-US" smtClean="0"/>
              <a:t>83</a:t>
            </a:fld>
            <a:endParaRPr lang="en-US"/>
          </a:p>
        </p:txBody>
      </p:sp>
    </p:spTree>
    <p:extLst>
      <p:ext uri="{BB962C8B-B14F-4D97-AF65-F5344CB8AC3E}">
        <p14:creationId xmlns:p14="http://schemas.microsoft.com/office/powerpoint/2010/main" val="21102681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ADD3C7-09A3-4FAE-BEB8-19FEF1926070}" type="slidenum">
              <a:rPr lang="en-US" smtClean="0"/>
              <a:t>88</a:t>
            </a:fld>
            <a:endParaRPr lang="en-US"/>
          </a:p>
        </p:txBody>
      </p:sp>
    </p:spTree>
    <p:extLst>
      <p:ext uri="{BB962C8B-B14F-4D97-AF65-F5344CB8AC3E}">
        <p14:creationId xmlns:p14="http://schemas.microsoft.com/office/powerpoint/2010/main" val="28797895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 about how you cannot average values </a:t>
            </a:r>
            <a:r>
              <a:rPr lang="en-US" err="1"/>
              <a:t>ex:Cyanide</a:t>
            </a:r>
            <a:endParaRPr lang="en-US"/>
          </a:p>
        </p:txBody>
      </p:sp>
      <p:sp>
        <p:nvSpPr>
          <p:cNvPr id="4" name="Slide Number Placeholder 3"/>
          <p:cNvSpPr>
            <a:spLocks noGrp="1"/>
          </p:cNvSpPr>
          <p:nvPr>
            <p:ph type="sldNum" sz="quarter" idx="5"/>
          </p:nvPr>
        </p:nvSpPr>
        <p:spPr/>
        <p:txBody>
          <a:bodyPr/>
          <a:lstStyle/>
          <a:p>
            <a:fld id="{2CADD3C7-09A3-4FAE-BEB8-19FEF1926070}" type="slidenum">
              <a:rPr lang="en-US" smtClean="0"/>
              <a:t>98</a:t>
            </a:fld>
            <a:endParaRPr lang="en-US"/>
          </a:p>
        </p:txBody>
      </p:sp>
    </p:spTree>
    <p:extLst>
      <p:ext uri="{BB962C8B-B14F-4D97-AF65-F5344CB8AC3E}">
        <p14:creationId xmlns:p14="http://schemas.microsoft.com/office/powerpoint/2010/main" val="33308741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20-30% is not a strict requirement</a:t>
            </a:r>
          </a:p>
        </p:txBody>
      </p:sp>
      <p:sp>
        <p:nvSpPr>
          <p:cNvPr id="4" name="Slide Number Placeholder 3"/>
          <p:cNvSpPr>
            <a:spLocks noGrp="1"/>
          </p:cNvSpPr>
          <p:nvPr>
            <p:ph type="sldNum" sz="quarter" idx="5"/>
          </p:nvPr>
        </p:nvSpPr>
        <p:spPr/>
        <p:txBody>
          <a:bodyPr/>
          <a:lstStyle/>
          <a:p>
            <a:fld id="{2CADD3C7-09A3-4FAE-BEB8-19FEF1926070}" type="slidenum">
              <a:rPr lang="en-US" smtClean="0"/>
              <a:t>108</a:t>
            </a:fld>
            <a:endParaRPr lang="en-US"/>
          </a:p>
        </p:txBody>
      </p:sp>
    </p:spTree>
    <p:extLst>
      <p:ext uri="{BB962C8B-B14F-4D97-AF65-F5344CB8AC3E}">
        <p14:creationId xmlns:p14="http://schemas.microsoft.com/office/powerpoint/2010/main" val="17114655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DD3C7-09A3-4FAE-BEB8-19FEF1926070}" type="slidenum">
              <a:rPr lang="en-US" smtClean="0"/>
              <a:t>111</a:t>
            </a:fld>
            <a:endParaRPr lang="en-US"/>
          </a:p>
        </p:txBody>
      </p:sp>
    </p:spTree>
    <p:extLst>
      <p:ext uri="{BB962C8B-B14F-4D97-AF65-F5344CB8AC3E}">
        <p14:creationId xmlns:p14="http://schemas.microsoft.com/office/powerpoint/2010/main" val="12695956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DMC for silver is 0.06 ug/l which is below the detection limit of 0.001 mg/l, that can lead to an appearance of an over allocation in some cases. </a:t>
            </a:r>
          </a:p>
          <a:p>
            <a:endParaRPr lang="en-US"/>
          </a:p>
        </p:txBody>
      </p:sp>
      <p:sp>
        <p:nvSpPr>
          <p:cNvPr id="4" name="Slide Number Placeholder 3"/>
          <p:cNvSpPr>
            <a:spLocks noGrp="1"/>
          </p:cNvSpPr>
          <p:nvPr>
            <p:ph type="sldNum" sz="quarter" idx="5"/>
          </p:nvPr>
        </p:nvSpPr>
        <p:spPr/>
        <p:txBody>
          <a:bodyPr/>
          <a:lstStyle/>
          <a:p>
            <a:fld id="{2CADD3C7-09A3-4FAE-BEB8-19FEF1926070}" type="slidenum">
              <a:rPr lang="en-US" smtClean="0"/>
              <a:t>113</a:t>
            </a:fld>
            <a:endParaRPr lang="en-US"/>
          </a:p>
        </p:txBody>
      </p:sp>
    </p:spTree>
    <p:extLst>
      <p:ext uri="{BB962C8B-B14F-4D97-AF65-F5344CB8AC3E}">
        <p14:creationId xmlns:p14="http://schemas.microsoft.com/office/powerpoint/2010/main" val="3190639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0.01 was used because </a:t>
            </a:r>
            <a:r>
              <a:rPr lang="en-US" dirty="0" err="1"/>
              <a:t>Typicalville</a:t>
            </a:r>
            <a:r>
              <a:rPr lang="en-US" dirty="0"/>
              <a:t> looked at what the industry was discharging and said that they could meet a lower limit. So they removed some of their allocation.</a:t>
            </a:r>
          </a:p>
        </p:txBody>
      </p:sp>
      <p:sp>
        <p:nvSpPr>
          <p:cNvPr id="4" name="Slide Number Placeholder 3"/>
          <p:cNvSpPr>
            <a:spLocks noGrp="1"/>
          </p:cNvSpPr>
          <p:nvPr>
            <p:ph type="sldNum" sz="quarter" idx="5"/>
          </p:nvPr>
        </p:nvSpPr>
        <p:spPr/>
        <p:txBody>
          <a:bodyPr/>
          <a:lstStyle/>
          <a:p>
            <a:fld id="{2CADD3C7-09A3-4FAE-BEB8-19FEF1926070}" type="slidenum">
              <a:rPr lang="en-US" smtClean="0"/>
              <a:t>114</a:t>
            </a:fld>
            <a:endParaRPr lang="en-US"/>
          </a:p>
        </p:txBody>
      </p:sp>
    </p:spTree>
    <p:extLst>
      <p:ext uri="{BB962C8B-B14F-4D97-AF65-F5344CB8AC3E}">
        <p14:creationId xmlns:p14="http://schemas.microsoft.com/office/powerpoint/2010/main" val="27683165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DD3C7-09A3-4FAE-BEB8-19FEF1926070}" type="slidenum">
              <a:rPr lang="en-US" smtClean="0"/>
              <a:t>123</a:t>
            </a:fld>
            <a:endParaRPr lang="en-US"/>
          </a:p>
        </p:txBody>
      </p:sp>
    </p:spTree>
    <p:extLst>
      <p:ext uri="{BB962C8B-B14F-4D97-AF65-F5344CB8AC3E}">
        <p14:creationId xmlns:p14="http://schemas.microsoft.com/office/powerpoint/2010/main" val="307971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12 points for full or 4 points for modified, either DMR average or LTMP/STMP. Formula next slide</a:t>
            </a:r>
          </a:p>
        </p:txBody>
      </p:sp>
      <p:sp>
        <p:nvSpPr>
          <p:cNvPr id="4" name="Slide Number Placeholder 3"/>
          <p:cNvSpPr>
            <a:spLocks noGrp="1"/>
          </p:cNvSpPr>
          <p:nvPr>
            <p:ph type="sldNum" sz="quarter" idx="5"/>
          </p:nvPr>
        </p:nvSpPr>
        <p:spPr/>
        <p:txBody>
          <a:bodyPr/>
          <a:lstStyle/>
          <a:p>
            <a:fld id="{2CADD3C7-09A3-4FAE-BEB8-19FEF1926070}" type="slidenum">
              <a:rPr lang="en-US" smtClean="0"/>
              <a:t>14</a:t>
            </a:fld>
            <a:endParaRPr lang="en-US"/>
          </a:p>
        </p:txBody>
      </p:sp>
    </p:spTree>
    <p:extLst>
      <p:ext uri="{BB962C8B-B14F-4D97-AF65-F5344CB8AC3E}">
        <p14:creationId xmlns:p14="http://schemas.microsoft.com/office/powerpoint/2010/main" val="35056294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Cadmium rounds up from 0.0005 to 0.001</a:t>
            </a:r>
          </a:p>
        </p:txBody>
      </p:sp>
      <p:sp>
        <p:nvSpPr>
          <p:cNvPr id="4" name="Slide Number Placeholder 3"/>
          <p:cNvSpPr>
            <a:spLocks noGrp="1"/>
          </p:cNvSpPr>
          <p:nvPr>
            <p:ph type="sldNum" sz="quarter" idx="5"/>
          </p:nvPr>
        </p:nvSpPr>
        <p:spPr/>
        <p:txBody>
          <a:bodyPr/>
          <a:lstStyle/>
          <a:p>
            <a:fld id="{2CADD3C7-09A3-4FAE-BEB8-19FEF1926070}" type="slidenum">
              <a:rPr lang="en-US" smtClean="0"/>
              <a:t>124</a:t>
            </a:fld>
            <a:endParaRPr lang="en-US"/>
          </a:p>
        </p:txBody>
      </p:sp>
    </p:spTree>
    <p:extLst>
      <p:ext uri="{BB962C8B-B14F-4D97-AF65-F5344CB8AC3E}">
        <p14:creationId xmlns:p14="http://schemas.microsoft.com/office/powerpoint/2010/main" val="3495909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Arsenic was the only POC that had an overallocation so a HASL was used for this parameter. The allowable load for arsenic went from 0.6179 to 1.0935</a:t>
            </a:r>
          </a:p>
        </p:txBody>
      </p:sp>
      <p:sp>
        <p:nvSpPr>
          <p:cNvPr id="4" name="Slide Number Placeholder 3"/>
          <p:cNvSpPr>
            <a:spLocks noGrp="1"/>
          </p:cNvSpPr>
          <p:nvPr>
            <p:ph type="sldNum" sz="quarter" idx="5"/>
          </p:nvPr>
        </p:nvSpPr>
        <p:spPr/>
        <p:txBody>
          <a:bodyPr/>
          <a:lstStyle/>
          <a:p>
            <a:fld id="{2CADD3C7-09A3-4FAE-BEB8-19FEF1926070}" type="slidenum">
              <a:rPr lang="en-US" smtClean="0"/>
              <a:t>126</a:t>
            </a:fld>
            <a:endParaRPr lang="en-US"/>
          </a:p>
        </p:txBody>
      </p:sp>
    </p:spTree>
    <p:extLst>
      <p:ext uri="{BB962C8B-B14F-4D97-AF65-F5344CB8AC3E}">
        <p14:creationId xmlns:p14="http://schemas.microsoft.com/office/powerpoint/2010/main" val="20319425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wonder about whether to include it, write it down.</a:t>
            </a:r>
          </a:p>
        </p:txBody>
      </p:sp>
      <p:sp>
        <p:nvSpPr>
          <p:cNvPr id="4" name="Slide Number Placeholder 3"/>
          <p:cNvSpPr>
            <a:spLocks noGrp="1"/>
          </p:cNvSpPr>
          <p:nvPr>
            <p:ph type="sldNum" sz="quarter" idx="5"/>
          </p:nvPr>
        </p:nvSpPr>
        <p:spPr/>
        <p:txBody>
          <a:bodyPr/>
          <a:lstStyle/>
          <a:p>
            <a:fld id="{2CADD3C7-09A3-4FAE-BEB8-19FEF1926070}" type="slidenum">
              <a:rPr lang="en-US" smtClean="0"/>
              <a:t>128</a:t>
            </a:fld>
            <a:endParaRPr lang="en-US"/>
          </a:p>
        </p:txBody>
      </p:sp>
    </p:spTree>
    <p:extLst>
      <p:ext uri="{BB962C8B-B14F-4D97-AF65-F5344CB8AC3E}">
        <p14:creationId xmlns:p14="http://schemas.microsoft.com/office/powerpoint/2010/main" val="14244699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RPA for metals.  No ammonia limit so literature.  Elevated levels for some metals but no inhibition.</a:t>
            </a:r>
          </a:p>
        </p:txBody>
      </p:sp>
      <p:sp>
        <p:nvSpPr>
          <p:cNvPr id="4" name="Slide Number Placeholder 3"/>
          <p:cNvSpPr>
            <a:spLocks noGrp="1"/>
          </p:cNvSpPr>
          <p:nvPr>
            <p:ph type="sldNum" sz="quarter" idx="5"/>
          </p:nvPr>
        </p:nvSpPr>
        <p:spPr/>
        <p:txBody>
          <a:bodyPr/>
          <a:lstStyle/>
          <a:p>
            <a:fld id="{2CADD3C7-09A3-4FAE-BEB8-19FEF1926070}" type="slidenum">
              <a:rPr lang="en-US" smtClean="0"/>
              <a:t>129</a:t>
            </a:fld>
            <a:endParaRPr lang="en-US"/>
          </a:p>
        </p:txBody>
      </p:sp>
    </p:spTree>
    <p:extLst>
      <p:ext uri="{BB962C8B-B14F-4D97-AF65-F5344CB8AC3E}">
        <p14:creationId xmlns:p14="http://schemas.microsoft.com/office/powerpoint/2010/main" val="1358444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Preferred division sheets, it makes it easier for us to review these.</a:t>
            </a:r>
          </a:p>
        </p:txBody>
      </p:sp>
      <p:sp>
        <p:nvSpPr>
          <p:cNvPr id="4" name="Slide Number Placeholder 3"/>
          <p:cNvSpPr>
            <a:spLocks noGrp="1"/>
          </p:cNvSpPr>
          <p:nvPr>
            <p:ph type="sldNum" sz="quarter" idx="5"/>
          </p:nvPr>
        </p:nvSpPr>
        <p:spPr/>
        <p:txBody>
          <a:bodyPr/>
          <a:lstStyle/>
          <a:p>
            <a:fld id="{2CADD3C7-09A3-4FAE-BEB8-19FEF1926070}" type="slidenum">
              <a:rPr lang="en-US" smtClean="0"/>
              <a:t>130</a:t>
            </a:fld>
            <a:endParaRPr lang="en-US"/>
          </a:p>
        </p:txBody>
      </p:sp>
    </p:spTree>
    <p:extLst>
      <p:ext uri="{BB962C8B-B14F-4D97-AF65-F5344CB8AC3E}">
        <p14:creationId xmlns:p14="http://schemas.microsoft.com/office/powerpoint/2010/main" val="3166244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DD3C7-09A3-4FAE-BEB8-19FEF1926070}" type="slidenum">
              <a:rPr lang="en-US" smtClean="0"/>
              <a:t>131</a:t>
            </a:fld>
            <a:endParaRPr lang="en-US"/>
          </a:p>
        </p:txBody>
      </p:sp>
    </p:spTree>
    <p:extLst>
      <p:ext uri="{BB962C8B-B14F-4D97-AF65-F5344CB8AC3E}">
        <p14:creationId xmlns:p14="http://schemas.microsoft.com/office/powerpoint/2010/main" val="2695068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Unpaired usually works, water detention times vary.  Paired for strange issues like negative removal rates.</a:t>
            </a:r>
          </a:p>
        </p:txBody>
      </p:sp>
      <p:sp>
        <p:nvSpPr>
          <p:cNvPr id="4" name="Slide Number Placeholder 3"/>
          <p:cNvSpPr>
            <a:spLocks noGrp="1"/>
          </p:cNvSpPr>
          <p:nvPr>
            <p:ph type="sldNum" sz="quarter" idx="5"/>
          </p:nvPr>
        </p:nvSpPr>
        <p:spPr/>
        <p:txBody>
          <a:bodyPr/>
          <a:lstStyle/>
          <a:p>
            <a:fld id="{2CADD3C7-09A3-4FAE-BEB8-19FEF1926070}" type="slidenum">
              <a:rPr lang="en-US" smtClean="0"/>
              <a:t>15</a:t>
            </a:fld>
            <a:endParaRPr lang="en-US"/>
          </a:p>
        </p:txBody>
      </p:sp>
    </p:spTree>
    <p:extLst>
      <p:ext uri="{BB962C8B-B14F-4D97-AF65-F5344CB8AC3E}">
        <p14:creationId xmlns:p14="http://schemas.microsoft.com/office/powerpoint/2010/main" val="3402827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Monthly averages</a:t>
            </a:r>
          </a:p>
        </p:txBody>
      </p:sp>
      <p:sp>
        <p:nvSpPr>
          <p:cNvPr id="4" name="Slide Number Placeholder 3"/>
          <p:cNvSpPr>
            <a:spLocks noGrp="1"/>
          </p:cNvSpPr>
          <p:nvPr>
            <p:ph type="sldNum" sz="quarter" idx="5"/>
          </p:nvPr>
        </p:nvSpPr>
        <p:spPr/>
        <p:txBody>
          <a:bodyPr/>
          <a:lstStyle/>
          <a:p>
            <a:fld id="{2CADD3C7-09A3-4FAE-BEB8-19FEF1926070}" type="slidenum">
              <a:rPr lang="en-US" smtClean="0"/>
              <a:t>16</a:t>
            </a:fld>
            <a:endParaRPr lang="en-US"/>
          </a:p>
        </p:txBody>
      </p:sp>
    </p:spTree>
    <p:extLst>
      <p:ext uri="{BB962C8B-B14F-4D97-AF65-F5344CB8AC3E}">
        <p14:creationId xmlns:p14="http://schemas.microsoft.com/office/powerpoint/2010/main" val="2127539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Water quality standards, Inhibition canary, sludge land application concerns.  NPDES limit requires reasonable potential.</a:t>
            </a:r>
          </a:p>
        </p:txBody>
      </p:sp>
      <p:sp>
        <p:nvSpPr>
          <p:cNvPr id="4" name="Slide Number Placeholder 3"/>
          <p:cNvSpPr>
            <a:spLocks noGrp="1"/>
          </p:cNvSpPr>
          <p:nvPr>
            <p:ph type="sldNum" sz="quarter" idx="5"/>
          </p:nvPr>
        </p:nvSpPr>
        <p:spPr/>
        <p:txBody>
          <a:bodyPr/>
          <a:lstStyle/>
          <a:p>
            <a:fld id="{2CADD3C7-09A3-4FAE-BEB8-19FEF1926070}" type="slidenum">
              <a:rPr lang="en-US" smtClean="0"/>
              <a:t>17</a:t>
            </a:fld>
            <a:endParaRPr lang="en-US"/>
          </a:p>
        </p:txBody>
      </p:sp>
    </p:spTree>
    <p:extLst>
      <p:ext uri="{BB962C8B-B14F-4D97-AF65-F5344CB8AC3E}">
        <p14:creationId xmlns:p14="http://schemas.microsoft.com/office/powerpoint/2010/main" val="2312459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goes back to slide 8. For parameters required to be sampled per NPDES permit, you can choose to use DMR monthly averages for removal rates. For parameters sampled specifically per LTMP, report all data points within the LTMP period with their accompanying date sampled.</a:t>
            </a:r>
          </a:p>
        </p:txBody>
      </p:sp>
      <p:sp>
        <p:nvSpPr>
          <p:cNvPr id="4" name="Slide Number Placeholder 3"/>
          <p:cNvSpPr>
            <a:spLocks noGrp="1"/>
          </p:cNvSpPr>
          <p:nvPr>
            <p:ph type="sldNum" sz="quarter" idx="5"/>
          </p:nvPr>
        </p:nvSpPr>
        <p:spPr/>
        <p:txBody>
          <a:bodyPr/>
          <a:lstStyle/>
          <a:p>
            <a:fld id="{2CADD3C7-09A3-4FAE-BEB8-19FEF1926070}" type="slidenum">
              <a:rPr lang="en-US" smtClean="0"/>
              <a:t>18</a:t>
            </a:fld>
            <a:endParaRPr lang="en-US"/>
          </a:p>
        </p:txBody>
      </p:sp>
    </p:spTree>
    <p:extLst>
      <p:ext uri="{BB962C8B-B14F-4D97-AF65-F5344CB8AC3E}">
        <p14:creationId xmlns:p14="http://schemas.microsoft.com/office/powerpoint/2010/main" val="1181261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Data types, DMR, MP, combo, literature</a:t>
            </a:r>
          </a:p>
        </p:txBody>
      </p:sp>
      <p:sp>
        <p:nvSpPr>
          <p:cNvPr id="4" name="Slide Number Placeholder 3"/>
          <p:cNvSpPr>
            <a:spLocks noGrp="1"/>
          </p:cNvSpPr>
          <p:nvPr>
            <p:ph type="sldNum" sz="quarter" idx="5"/>
          </p:nvPr>
        </p:nvSpPr>
        <p:spPr/>
        <p:txBody>
          <a:bodyPr/>
          <a:lstStyle/>
          <a:p>
            <a:fld id="{2CADD3C7-09A3-4FAE-BEB8-19FEF1926070}" type="slidenum">
              <a:rPr lang="en-US" smtClean="0"/>
              <a:t>22</a:t>
            </a:fld>
            <a:endParaRPr lang="en-US"/>
          </a:p>
        </p:txBody>
      </p:sp>
    </p:spTree>
    <p:extLst>
      <p:ext uri="{BB962C8B-B14F-4D97-AF65-F5344CB8AC3E}">
        <p14:creationId xmlns:p14="http://schemas.microsoft.com/office/powerpoint/2010/main" val="47523510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Master" Target="../slideMasters/slideMaster1.xml"/><Relationship Id="rId5" Type="http://schemas.microsoft.com/office/2007/relationships/hdphoto" Target="../media/hdphoto5.wdp"/><Relationship Id="rId4"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Master" Target="../slideMasters/slideMaster1.xml"/><Relationship Id="rId5" Type="http://schemas.microsoft.com/office/2007/relationships/hdphoto" Target="../media/hdphoto7.wdp"/><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0E0F137D-A107-4C30-1807-F4F7054E257D}"/>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35000"/>
            <a:duotone>
              <a:schemeClr val="accent5">
                <a:shade val="45000"/>
                <a:satMod val="135000"/>
              </a:schemeClr>
              <a:prstClr val="white"/>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t="-3352"/>
          <a:stretch/>
        </p:blipFill>
        <p:spPr>
          <a:xfrm>
            <a:off x="6634824" y="4335877"/>
            <a:ext cx="3617025" cy="2522123"/>
          </a:xfrm>
          <a:prstGeom prst="rect">
            <a:avLst/>
          </a:prstGeom>
        </p:spPr>
      </p:pic>
      <p:pic>
        <p:nvPicPr>
          <p:cNvPr id="10" name="Graphic 9">
            <a:extLst>
              <a:ext uri="{FF2B5EF4-FFF2-40B4-BE49-F238E27FC236}">
                <a16:creationId xmlns:a16="http://schemas.microsoft.com/office/drawing/2014/main" id="{4E9B0889-CF84-D54E-684F-B32B7C32F6D8}"/>
              </a:ext>
              <a:ext uri="{C183D7F6-B498-43B3-948B-1728B52AA6E4}">
                <adec:decorative xmlns:adec="http://schemas.microsoft.com/office/drawing/2017/decorative" val="1"/>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12950" t="24936"/>
          <a:stretch/>
        </p:blipFill>
        <p:spPr>
          <a:xfrm>
            <a:off x="0" y="0"/>
            <a:ext cx="6136802" cy="5312533"/>
          </a:xfrm>
          <a:prstGeom prst="rect">
            <a:avLst/>
          </a:prstGeom>
        </p:spPr>
      </p:pic>
      <p:sp>
        <p:nvSpPr>
          <p:cNvPr id="2" name="Title 1"/>
          <p:cNvSpPr>
            <a:spLocks noGrp="1"/>
          </p:cNvSpPr>
          <p:nvPr>
            <p:ph type="ctrTitle" hasCustomPrompt="1"/>
          </p:nvPr>
        </p:nvSpPr>
        <p:spPr>
          <a:xfrm>
            <a:off x="1154954" y="295729"/>
            <a:ext cx="9219857" cy="5212442"/>
          </a:xfrm>
          <a:prstGeom prst="rect">
            <a:avLst/>
          </a:prstGeom>
        </p:spPr>
        <p:txBody>
          <a:bodyPr vert="horz" lIns="0" tIns="45720" rIns="91440" bIns="45720" rtlCol="0" anchor="ctr">
            <a:normAutofit/>
          </a:bodyPr>
          <a:lstStyle>
            <a:lvl1pPr>
              <a:defRPr lang="en-US" sz="7200" cap="all" baseline="0" dirty="0">
                <a:solidFill>
                  <a:schemeClr val="bg1">
                    <a:lumMod val="75000"/>
                    <a:lumOff val="25000"/>
                  </a:schemeClr>
                </a:solidFill>
              </a:defRPr>
            </a:lvl1pPr>
          </a:lstStyle>
          <a:p>
            <a:pPr lvl="0"/>
            <a:r>
              <a:rPr lang="en-US"/>
              <a:t>Click to add title</a:t>
            </a:r>
          </a:p>
        </p:txBody>
      </p:sp>
      <p:sp>
        <p:nvSpPr>
          <p:cNvPr id="14" name="Slide Number Placeholder 5">
            <a:extLst>
              <a:ext uri="{FF2B5EF4-FFF2-40B4-BE49-F238E27FC236}">
                <a16:creationId xmlns:a16="http://schemas.microsoft.com/office/drawing/2014/main" id="{D6AF80AB-FACE-F1B9-4849-8D42D0E99B69}"/>
              </a:ext>
            </a:extLst>
          </p:cNvPr>
          <p:cNvSpPr>
            <a:spLocks noGrp="1"/>
          </p:cNvSpPr>
          <p:nvPr>
            <p:ph type="sldNum" sz="quarter" idx="4"/>
          </p:nvPr>
        </p:nvSpPr>
        <p:spPr bwMode="gray">
          <a:xfrm>
            <a:off x="11110685" y="295729"/>
            <a:ext cx="838199" cy="767687"/>
          </a:xfrm>
          <a:prstGeom prst="rect">
            <a:avLst/>
          </a:prstGeom>
        </p:spPr>
        <p:txBody>
          <a:bodyPr vert="horz" lIns="91440" tIns="45720" rIns="91440" bIns="45720" rtlCol="0" anchor="b"/>
          <a:lstStyle>
            <a:lvl1pPr algn="ctr">
              <a:defRPr sz="2800" b="1" i="0" baseline="0">
                <a:solidFill>
                  <a:schemeClr val="bg1">
                    <a:lumMod val="75000"/>
                    <a:lumOff val="25000"/>
                  </a:schemeClr>
                </a:solidFill>
              </a:defRPr>
            </a:lvl1pPr>
          </a:lstStyle>
          <a:p>
            <a:fld id="{D57F1E4F-1CFF-5643-939E-02111984F565}" type="slidenum">
              <a:rPr lang="en-US" smtClean="0"/>
              <a:pPr/>
              <a:t>‹#›</a:t>
            </a:fld>
            <a:endParaRPr lang="en-US"/>
          </a:p>
        </p:txBody>
      </p:sp>
      <p:sp>
        <p:nvSpPr>
          <p:cNvPr id="4" name="Footer Placeholder 4">
            <a:extLst>
              <a:ext uri="{FF2B5EF4-FFF2-40B4-BE49-F238E27FC236}">
                <a16:creationId xmlns:a16="http://schemas.microsoft.com/office/drawing/2014/main" id="{7B1614F1-AC58-23AB-10D3-AD1A2DB4EC2C}"/>
              </a:ext>
            </a:extLst>
          </p:cNvPr>
          <p:cNvSpPr>
            <a:spLocks noGrp="1"/>
          </p:cNvSpPr>
          <p:nvPr>
            <p:ph type="ftr" sz="quarter" idx="3"/>
          </p:nvPr>
        </p:nvSpPr>
        <p:spPr>
          <a:xfrm rot="5400000">
            <a:off x="9801196" y="2886728"/>
            <a:ext cx="3475320" cy="304801"/>
          </a:xfrm>
          <a:prstGeom prst="rect">
            <a:avLst/>
          </a:prstGeom>
        </p:spPr>
        <p:txBody>
          <a:bodyPr vert="horz" lIns="91440" tIns="45720" rIns="91440" bIns="45720" rtlCol="0" anchor="ctr"/>
          <a:lstStyle>
            <a:lvl1pPr algn="l">
              <a:defRPr sz="1400" b="0" i="0" cap="all" spc="150" baseline="0">
                <a:solidFill>
                  <a:schemeClr val="bg1">
                    <a:lumMod val="75000"/>
                    <a:lumOff val="25000"/>
                  </a:schemeClr>
                </a:solidFill>
              </a:defRPr>
            </a:lvl1pPr>
          </a:lstStyle>
          <a:p>
            <a:r>
              <a:rPr lang="en-US"/>
              <a:t>Presentation title</a:t>
            </a:r>
          </a:p>
        </p:txBody>
      </p:sp>
      <p:sp>
        <p:nvSpPr>
          <p:cNvPr id="3" name="Date Placeholder 3">
            <a:extLst>
              <a:ext uri="{FF2B5EF4-FFF2-40B4-BE49-F238E27FC236}">
                <a16:creationId xmlns:a16="http://schemas.microsoft.com/office/drawing/2014/main" id="{6BB60D03-E48F-E1A2-990A-3597EB2D6BAB}"/>
              </a:ext>
            </a:extLst>
          </p:cNvPr>
          <p:cNvSpPr>
            <a:spLocks noGrp="1"/>
          </p:cNvSpPr>
          <p:nvPr>
            <p:ph type="dt" sz="half" idx="2"/>
          </p:nvPr>
        </p:nvSpPr>
        <p:spPr>
          <a:xfrm rot="5400000">
            <a:off x="10727757" y="5426418"/>
            <a:ext cx="1613124" cy="313872"/>
          </a:xfrm>
          <a:prstGeom prst="rect">
            <a:avLst/>
          </a:prstGeom>
        </p:spPr>
        <p:txBody>
          <a:bodyPr vert="horz" lIns="91440" tIns="45720" rIns="91440" bIns="45720" rtlCol="0" anchor="ctr"/>
          <a:lstStyle>
            <a:lvl1pPr algn="r">
              <a:defRPr sz="1400" b="0" i="0" cap="all" spc="150" baseline="0">
                <a:solidFill>
                  <a:schemeClr val="bg1">
                    <a:lumMod val="75000"/>
                    <a:lumOff val="25000"/>
                  </a:schemeClr>
                </a:solidFill>
              </a:defRPr>
            </a:lvl1pPr>
          </a:lstStyle>
          <a:p>
            <a:fld id="{008C049B-BC0B-4B08-98F2-2F28A95589EF}" type="datetime1">
              <a:rPr lang="en-US" smtClean="0"/>
              <a:t>7/15/2026</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tx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6111" y="609600"/>
            <a:ext cx="10238392" cy="1243648"/>
          </a:xfrm>
          <a:prstGeom prst="rect">
            <a:avLst/>
          </a:prstGeom>
        </p:spPr>
        <p:txBody>
          <a:bodyPr anchor="ctr"/>
          <a:lstStyle>
            <a:lvl1pPr>
              <a:defRPr sz="3600" cap="all" baseline="0">
                <a:solidFill>
                  <a:schemeClr val="bg1">
                    <a:lumMod val="75000"/>
                    <a:lumOff val="25000"/>
                  </a:schemeClr>
                </a:solidFill>
              </a:defRPr>
            </a:lvl1pPr>
          </a:lstStyle>
          <a:p>
            <a:r>
              <a:rPr lang="en-US"/>
              <a:t>Click to add title</a:t>
            </a:r>
          </a:p>
        </p:txBody>
      </p:sp>
      <p:sp>
        <p:nvSpPr>
          <p:cNvPr id="6" name="Table Placeholder 5">
            <a:extLst>
              <a:ext uri="{FF2B5EF4-FFF2-40B4-BE49-F238E27FC236}">
                <a16:creationId xmlns:a16="http://schemas.microsoft.com/office/drawing/2014/main" id="{7B6D69E5-7A08-BC78-BCE3-11E38F6150D4}"/>
              </a:ext>
            </a:extLst>
          </p:cNvPr>
          <p:cNvSpPr>
            <a:spLocks noGrp="1"/>
          </p:cNvSpPr>
          <p:nvPr>
            <p:ph type="tbl" sz="quarter" idx="15"/>
          </p:nvPr>
        </p:nvSpPr>
        <p:spPr>
          <a:xfrm>
            <a:off x="646113" y="2035175"/>
            <a:ext cx="10237787" cy="4213225"/>
          </a:xfrm>
        </p:spPr>
        <p:txBody>
          <a:bodyPr/>
          <a:lstStyle>
            <a:lvl1pPr>
              <a:buClr>
                <a:schemeClr val="accent5"/>
              </a:buClr>
              <a:defRPr/>
            </a:lvl1pPr>
          </a:lstStyle>
          <a:p>
            <a:r>
              <a:rPr lang="en-US"/>
              <a:t>Click icon to add table</a:t>
            </a:r>
          </a:p>
        </p:txBody>
      </p:sp>
      <p:sp>
        <p:nvSpPr>
          <p:cNvPr id="8" name="Slide Number Placeholder 5">
            <a:extLst>
              <a:ext uri="{FF2B5EF4-FFF2-40B4-BE49-F238E27FC236}">
                <a16:creationId xmlns:a16="http://schemas.microsoft.com/office/drawing/2014/main" id="{CAF87D01-09AC-BFDF-523E-9A386E3D5BF3}"/>
              </a:ext>
            </a:extLst>
          </p:cNvPr>
          <p:cNvSpPr>
            <a:spLocks noGrp="1"/>
          </p:cNvSpPr>
          <p:nvPr>
            <p:ph type="sldNum" sz="quarter" idx="4"/>
          </p:nvPr>
        </p:nvSpPr>
        <p:spPr bwMode="gray">
          <a:xfrm>
            <a:off x="11110685" y="295729"/>
            <a:ext cx="838199" cy="767687"/>
          </a:xfrm>
          <a:prstGeom prst="rect">
            <a:avLst/>
          </a:prstGeom>
        </p:spPr>
        <p:txBody>
          <a:bodyPr vert="horz" lIns="91440" tIns="45720" rIns="91440" bIns="45720" rtlCol="0" anchor="b"/>
          <a:lstStyle>
            <a:lvl1pPr algn="ctr">
              <a:defRPr sz="2800" b="1" i="0" baseline="0">
                <a:solidFill>
                  <a:schemeClr val="bg1">
                    <a:lumMod val="75000"/>
                    <a:lumOff val="25000"/>
                  </a:schemeClr>
                </a:solidFill>
              </a:defRPr>
            </a:lvl1pPr>
          </a:lstStyle>
          <a:p>
            <a:fld id="{D57F1E4F-1CFF-5643-939E-02111984F565}" type="slidenum">
              <a:rPr lang="en-US" smtClean="0"/>
              <a:pPr/>
              <a:t>‹#›</a:t>
            </a:fld>
            <a:endParaRPr lang="en-US"/>
          </a:p>
        </p:txBody>
      </p:sp>
      <p:sp>
        <p:nvSpPr>
          <p:cNvPr id="4" name="Footer Placeholder 4">
            <a:extLst>
              <a:ext uri="{FF2B5EF4-FFF2-40B4-BE49-F238E27FC236}">
                <a16:creationId xmlns:a16="http://schemas.microsoft.com/office/drawing/2014/main" id="{7787F92C-6129-374B-AC33-0BF37E93C122}"/>
              </a:ext>
            </a:extLst>
          </p:cNvPr>
          <p:cNvSpPr>
            <a:spLocks noGrp="1"/>
          </p:cNvSpPr>
          <p:nvPr>
            <p:ph type="ftr" sz="quarter" idx="3"/>
          </p:nvPr>
        </p:nvSpPr>
        <p:spPr>
          <a:xfrm rot="5400000">
            <a:off x="9801196" y="2886728"/>
            <a:ext cx="3475320" cy="304801"/>
          </a:xfrm>
          <a:prstGeom prst="rect">
            <a:avLst/>
          </a:prstGeom>
        </p:spPr>
        <p:txBody>
          <a:bodyPr vert="horz" lIns="91440" tIns="45720" rIns="91440" bIns="45720" rtlCol="0" anchor="ctr"/>
          <a:lstStyle>
            <a:lvl1pPr algn="l">
              <a:defRPr sz="1400" b="0" i="0" cap="all" spc="150" baseline="0">
                <a:solidFill>
                  <a:schemeClr val="bg1">
                    <a:lumMod val="75000"/>
                    <a:lumOff val="25000"/>
                  </a:schemeClr>
                </a:solidFill>
              </a:defRPr>
            </a:lvl1pPr>
          </a:lstStyle>
          <a:p>
            <a:r>
              <a:rPr lang="en-US"/>
              <a:t>Presentation title</a:t>
            </a:r>
          </a:p>
        </p:txBody>
      </p:sp>
      <p:sp>
        <p:nvSpPr>
          <p:cNvPr id="3" name="Date Placeholder 3">
            <a:extLst>
              <a:ext uri="{FF2B5EF4-FFF2-40B4-BE49-F238E27FC236}">
                <a16:creationId xmlns:a16="http://schemas.microsoft.com/office/drawing/2014/main" id="{3F384D68-6CA3-DF1A-6774-1B19B01C18D0}"/>
              </a:ext>
            </a:extLst>
          </p:cNvPr>
          <p:cNvSpPr>
            <a:spLocks noGrp="1"/>
          </p:cNvSpPr>
          <p:nvPr>
            <p:ph type="dt" sz="half" idx="2"/>
          </p:nvPr>
        </p:nvSpPr>
        <p:spPr>
          <a:xfrm rot="5400000">
            <a:off x="10727757" y="5426418"/>
            <a:ext cx="1613124" cy="313872"/>
          </a:xfrm>
          <a:prstGeom prst="rect">
            <a:avLst/>
          </a:prstGeom>
        </p:spPr>
        <p:txBody>
          <a:bodyPr vert="horz" lIns="91440" tIns="45720" rIns="91440" bIns="45720" rtlCol="0" anchor="ctr"/>
          <a:lstStyle>
            <a:lvl1pPr algn="r">
              <a:defRPr sz="1400" b="0" i="0" cap="all" spc="150" baseline="0">
                <a:solidFill>
                  <a:schemeClr val="bg1">
                    <a:lumMod val="75000"/>
                    <a:lumOff val="25000"/>
                  </a:schemeClr>
                </a:solidFill>
              </a:defRPr>
            </a:lvl1pPr>
          </a:lstStyle>
          <a:p>
            <a:fld id="{3A62BBD8-00B0-44DA-B91E-B280499F38AF}" type="datetime1">
              <a:rPr lang="en-US" smtClean="0"/>
              <a:t>7/15/2026</a:t>
            </a:fld>
            <a:endParaRPr lang="en-US"/>
          </a:p>
        </p:txBody>
      </p:sp>
    </p:spTree>
    <p:extLst>
      <p:ext uri="{BB962C8B-B14F-4D97-AF65-F5344CB8AC3E}">
        <p14:creationId xmlns:p14="http://schemas.microsoft.com/office/powerpoint/2010/main" val="99975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Pictur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E49D32-7E02-6995-B5F5-934D0B438C5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duotone>
              <a:schemeClr val="accent5">
                <a:shade val="45000"/>
                <a:satMod val="135000"/>
              </a:schemeClr>
              <a:prstClr val="white"/>
            </a:duotone>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rcRect/>
          <a:stretch/>
        </p:blipFill>
        <p:spPr>
          <a:xfrm rot="16200000">
            <a:off x="7100963" y="4592380"/>
            <a:ext cx="1794306" cy="1590706"/>
          </a:xfrm>
          <a:prstGeom prst="rect">
            <a:avLst/>
          </a:prstGeom>
        </p:spPr>
      </p:pic>
      <p:pic>
        <p:nvPicPr>
          <p:cNvPr id="11" name="Graphic 10">
            <a:extLst>
              <a:ext uri="{FF2B5EF4-FFF2-40B4-BE49-F238E27FC236}">
                <a16:creationId xmlns:a16="http://schemas.microsoft.com/office/drawing/2014/main" id="{04D218B9-452E-86CD-0D08-9F67028FE29F}"/>
              </a:ext>
              <a:ext uri="{C183D7F6-B498-43B3-948B-1728B52AA6E4}">
                <adec:decorative xmlns:adec="http://schemas.microsoft.com/office/drawing/2017/decorative" val="1"/>
              </a:ext>
            </a:extLst>
          </p:cNvPr>
          <p:cNvPicPr>
            <a:picLocks noChangeAspect="1"/>
          </p:cNvPicPr>
          <p:nvPr userDrawn="1"/>
        </p:nvPicPr>
        <p:blipFill rotWithShape="1">
          <a:blip r:embed="rId4" cstate="screen">
            <a:alphaModFix amt="50000"/>
            <a:duotone>
              <a:schemeClr val="accent5">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brightnessContrast bright="-40000"/>
                    </a14:imgEffect>
                  </a14:imgLayer>
                </a14:imgProps>
              </a:ext>
              <a:ext uri="{28A0092B-C50C-407E-A947-70E740481C1C}">
                <a14:useLocalDpi xmlns:a14="http://schemas.microsoft.com/office/drawing/2010/main"/>
              </a:ext>
            </a:extLst>
          </a:blip>
          <a:srcRect/>
          <a:stretch/>
        </p:blipFill>
        <p:spPr>
          <a:xfrm>
            <a:off x="-1" y="-1"/>
            <a:ext cx="1978075" cy="2009885"/>
          </a:xfrm>
          <a:prstGeom prst="rect">
            <a:avLst/>
          </a:prstGeom>
        </p:spPr>
      </p:pic>
      <p:cxnSp>
        <p:nvCxnSpPr>
          <p:cNvPr id="16" name="Straight Connector 15">
            <a:extLst>
              <a:ext uri="{FF2B5EF4-FFF2-40B4-BE49-F238E27FC236}">
                <a16:creationId xmlns:a16="http://schemas.microsoft.com/office/drawing/2014/main" id="{8BACA99D-5B58-73F1-094E-AB921A7F61C4}"/>
              </a:ext>
              <a:ext uri="{C183D7F6-B498-43B3-948B-1728B52AA6E4}">
                <adec:decorative xmlns:adec="http://schemas.microsoft.com/office/drawing/2017/decorative" val="1"/>
              </a:ext>
            </a:extLst>
          </p:cNvPr>
          <p:cNvCxnSpPr/>
          <p:nvPr userDrawn="1"/>
        </p:nvCxnSpPr>
        <p:spPr>
          <a:xfrm>
            <a:off x="8329409" y="295728"/>
            <a:ext cx="0" cy="6259437"/>
          </a:xfrm>
          <a:prstGeom prst="line">
            <a:avLst/>
          </a:prstGeom>
          <a:noFill/>
          <a:ln w="15875">
            <a:solidFill>
              <a:schemeClr val="accent5"/>
            </a:solidFill>
          </a:ln>
          <a:effectLst/>
        </p:spPr>
        <p:style>
          <a:lnRef idx="1">
            <a:schemeClr val="accent1"/>
          </a:lnRef>
          <a:fillRef idx="3">
            <a:schemeClr val="accent1"/>
          </a:fillRef>
          <a:effectRef idx="2">
            <a:schemeClr val="accent1"/>
          </a:effectRef>
          <a:fontRef idx="minor">
            <a:schemeClr val="lt1"/>
          </a:fontRef>
        </p:style>
      </p:cxnSp>
      <p:sp>
        <p:nvSpPr>
          <p:cNvPr id="2" name="Title 1"/>
          <p:cNvSpPr>
            <a:spLocks noGrp="1"/>
          </p:cNvSpPr>
          <p:nvPr>
            <p:ph type="title" hasCustomPrompt="1"/>
          </p:nvPr>
        </p:nvSpPr>
        <p:spPr>
          <a:xfrm>
            <a:off x="1154956" y="1063416"/>
            <a:ext cx="6742629" cy="4675705"/>
          </a:xfrm>
          <a:prstGeom prst="rect">
            <a:avLst/>
          </a:prstGeom>
        </p:spPr>
        <p:txBody>
          <a:bodyPr anchor="b"/>
          <a:lstStyle>
            <a:lvl1pPr algn="l">
              <a:defRPr sz="6000" b="0" cap="all" baseline="0">
                <a:solidFill>
                  <a:schemeClr val="bg1">
                    <a:lumMod val="75000"/>
                    <a:lumOff val="25000"/>
                  </a:schemeClr>
                </a:solidFill>
              </a:defRPr>
            </a:lvl1pPr>
          </a:lstStyle>
          <a:p>
            <a:r>
              <a:rPr lang="en-US"/>
              <a:t>Click to add title</a:t>
            </a:r>
          </a:p>
        </p:txBody>
      </p:sp>
      <p:sp>
        <p:nvSpPr>
          <p:cNvPr id="8" name="Picture Placeholder 7">
            <a:extLst>
              <a:ext uri="{FF2B5EF4-FFF2-40B4-BE49-F238E27FC236}">
                <a16:creationId xmlns:a16="http://schemas.microsoft.com/office/drawing/2014/main" id="{55E12CB0-2C35-CEF5-3F43-62E8FFE9FEA2}"/>
              </a:ext>
            </a:extLst>
          </p:cNvPr>
          <p:cNvSpPr>
            <a:spLocks noGrp="1"/>
          </p:cNvSpPr>
          <p:nvPr>
            <p:ph type="pic" sz="quarter" idx="10"/>
          </p:nvPr>
        </p:nvSpPr>
        <p:spPr>
          <a:xfrm>
            <a:off x="8336103" y="305457"/>
            <a:ext cx="2847975" cy="6236208"/>
          </a:xfrm>
        </p:spPr>
        <p:txBody>
          <a:bodyPr/>
          <a:lstStyle>
            <a:lvl1pPr marL="0" indent="0" algn="ctr">
              <a:buNone/>
              <a:defRPr sz="1600"/>
            </a:lvl1pPr>
          </a:lstStyle>
          <a:p>
            <a:r>
              <a:rPr lang="en-US"/>
              <a:t>Click icon to add picture</a:t>
            </a:r>
          </a:p>
        </p:txBody>
      </p:sp>
      <p:sp>
        <p:nvSpPr>
          <p:cNvPr id="14" name="Slide Number Placeholder 5">
            <a:extLst>
              <a:ext uri="{FF2B5EF4-FFF2-40B4-BE49-F238E27FC236}">
                <a16:creationId xmlns:a16="http://schemas.microsoft.com/office/drawing/2014/main" id="{5C8BEA0D-8FFB-EFAC-0692-8DF5DE597450}"/>
              </a:ext>
            </a:extLst>
          </p:cNvPr>
          <p:cNvSpPr>
            <a:spLocks noGrp="1"/>
          </p:cNvSpPr>
          <p:nvPr>
            <p:ph type="sldNum" sz="quarter" idx="4"/>
          </p:nvPr>
        </p:nvSpPr>
        <p:spPr bwMode="gray">
          <a:xfrm>
            <a:off x="11110685" y="295729"/>
            <a:ext cx="838199" cy="767687"/>
          </a:xfrm>
          <a:prstGeom prst="rect">
            <a:avLst/>
          </a:prstGeom>
        </p:spPr>
        <p:txBody>
          <a:bodyPr vert="horz" lIns="91440" tIns="45720" rIns="91440" bIns="45720" rtlCol="0" anchor="b"/>
          <a:lstStyle>
            <a:lvl1pPr algn="ctr">
              <a:defRPr sz="2800" b="1" i="0" baseline="0">
                <a:solidFill>
                  <a:schemeClr val="bg1">
                    <a:lumMod val="75000"/>
                    <a:lumOff val="25000"/>
                  </a:schemeClr>
                </a:solidFill>
              </a:defRPr>
            </a:lvl1pPr>
          </a:lstStyle>
          <a:p>
            <a:fld id="{D57F1E4F-1CFF-5643-939E-02111984F565}" type="slidenum">
              <a:rPr lang="en-US" smtClean="0"/>
              <a:pPr/>
              <a:t>‹#›</a:t>
            </a:fld>
            <a:endParaRPr lang="en-US"/>
          </a:p>
        </p:txBody>
      </p:sp>
      <p:sp>
        <p:nvSpPr>
          <p:cNvPr id="6" name="Footer Placeholder 4">
            <a:extLst>
              <a:ext uri="{FF2B5EF4-FFF2-40B4-BE49-F238E27FC236}">
                <a16:creationId xmlns:a16="http://schemas.microsoft.com/office/drawing/2014/main" id="{70F4EEFE-BF6E-3C7A-54B6-7728A6E51F46}"/>
              </a:ext>
            </a:extLst>
          </p:cNvPr>
          <p:cNvSpPr>
            <a:spLocks noGrp="1"/>
          </p:cNvSpPr>
          <p:nvPr>
            <p:ph type="ftr" sz="quarter" idx="3"/>
          </p:nvPr>
        </p:nvSpPr>
        <p:spPr>
          <a:xfrm rot="5400000">
            <a:off x="9801196" y="2886728"/>
            <a:ext cx="3475320" cy="304801"/>
          </a:xfrm>
          <a:prstGeom prst="rect">
            <a:avLst/>
          </a:prstGeom>
        </p:spPr>
        <p:txBody>
          <a:bodyPr vert="horz" lIns="91440" tIns="45720" rIns="91440" bIns="45720" rtlCol="0" anchor="ctr"/>
          <a:lstStyle>
            <a:lvl1pPr algn="l">
              <a:defRPr sz="1400" b="0" i="0" cap="all" spc="150" baseline="0">
                <a:solidFill>
                  <a:schemeClr val="bg1">
                    <a:lumMod val="75000"/>
                    <a:lumOff val="25000"/>
                  </a:schemeClr>
                </a:solidFill>
              </a:defRPr>
            </a:lvl1pPr>
          </a:lstStyle>
          <a:p>
            <a:r>
              <a:rPr lang="en-US"/>
              <a:t>Presentation title</a:t>
            </a:r>
          </a:p>
        </p:txBody>
      </p:sp>
      <p:sp>
        <p:nvSpPr>
          <p:cNvPr id="3" name="Date Placeholder 3">
            <a:extLst>
              <a:ext uri="{FF2B5EF4-FFF2-40B4-BE49-F238E27FC236}">
                <a16:creationId xmlns:a16="http://schemas.microsoft.com/office/drawing/2014/main" id="{B15A696F-4F73-1678-9973-0EA3B62D88B0}"/>
              </a:ext>
            </a:extLst>
          </p:cNvPr>
          <p:cNvSpPr>
            <a:spLocks noGrp="1"/>
          </p:cNvSpPr>
          <p:nvPr>
            <p:ph type="dt" sz="half" idx="2"/>
          </p:nvPr>
        </p:nvSpPr>
        <p:spPr>
          <a:xfrm rot="5400000">
            <a:off x="10727757" y="5426418"/>
            <a:ext cx="1613124" cy="313872"/>
          </a:xfrm>
          <a:prstGeom prst="rect">
            <a:avLst/>
          </a:prstGeom>
        </p:spPr>
        <p:txBody>
          <a:bodyPr vert="horz" lIns="91440" tIns="45720" rIns="91440" bIns="45720" rtlCol="0" anchor="ctr"/>
          <a:lstStyle>
            <a:lvl1pPr algn="r">
              <a:defRPr sz="1400" b="0" i="0" cap="all" spc="150" baseline="0">
                <a:solidFill>
                  <a:schemeClr val="bg1">
                    <a:lumMod val="75000"/>
                    <a:lumOff val="25000"/>
                  </a:schemeClr>
                </a:solidFill>
              </a:defRPr>
            </a:lvl1pPr>
          </a:lstStyle>
          <a:p>
            <a:fld id="{69CF978F-742F-4396-8C45-8D7AF4520570}" type="datetime1">
              <a:rPr lang="en-US" smtClean="0"/>
              <a:t>7/15/2026</a:t>
            </a:fld>
            <a:endParaRPr lang="en-US"/>
          </a:p>
        </p:txBody>
      </p:sp>
    </p:spTree>
    <p:extLst>
      <p:ext uri="{BB962C8B-B14F-4D97-AF65-F5344CB8AC3E}">
        <p14:creationId xmlns:p14="http://schemas.microsoft.com/office/powerpoint/2010/main" val="724624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6111" y="601662"/>
            <a:ext cx="10225089" cy="1251585"/>
          </a:xfrm>
          <a:prstGeom prst="rect">
            <a:avLst/>
          </a:prstGeom>
        </p:spPr>
        <p:txBody>
          <a:bodyPr anchor="ctr"/>
          <a:lstStyle>
            <a:lvl1pPr>
              <a:defRPr sz="3600" cap="all" baseline="0">
                <a:solidFill>
                  <a:schemeClr val="bg1">
                    <a:lumMod val="75000"/>
                    <a:lumOff val="25000"/>
                  </a:schemeClr>
                </a:solidFill>
              </a:defRPr>
            </a:lvl1pPr>
          </a:lstStyle>
          <a:p>
            <a:r>
              <a:rPr lang="en-US"/>
              <a:t>Click to add title</a:t>
            </a:r>
          </a:p>
        </p:txBody>
      </p:sp>
      <p:sp>
        <p:nvSpPr>
          <p:cNvPr id="3" name="Content Placeholder 3">
            <a:extLst>
              <a:ext uri="{FF2B5EF4-FFF2-40B4-BE49-F238E27FC236}">
                <a16:creationId xmlns:a16="http://schemas.microsoft.com/office/drawing/2014/main" id="{04B29688-DF70-05FA-D6B7-761E114D045A}"/>
              </a:ext>
            </a:extLst>
          </p:cNvPr>
          <p:cNvSpPr>
            <a:spLocks noGrp="1"/>
          </p:cNvSpPr>
          <p:nvPr>
            <p:ph sz="half" idx="2" hasCustomPrompt="1"/>
          </p:nvPr>
        </p:nvSpPr>
        <p:spPr>
          <a:xfrm>
            <a:off x="646110" y="2149929"/>
            <a:ext cx="6199724" cy="4028622"/>
          </a:xfrm>
        </p:spPr>
        <p:txBody>
          <a:bodyPr>
            <a:normAutofit/>
          </a:bodyPr>
          <a:lstStyle>
            <a:lvl1pPr marL="0" indent="0">
              <a:buClr>
                <a:schemeClr val="accent5"/>
              </a:buClr>
              <a:buSzPct val="100000"/>
              <a:buFont typeface="Arial" panose="020B0604020202020204" pitchFamily="34" charset="0"/>
              <a:buNone/>
              <a:defRPr sz="1800">
                <a:solidFill>
                  <a:schemeClr val="bg1">
                    <a:lumMod val="75000"/>
                    <a:lumOff val="25000"/>
                  </a:schemeClr>
                </a:solidFill>
                <a:latin typeface="+mn-lt"/>
              </a:defRPr>
            </a:lvl1pPr>
            <a:lvl2pPr marL="742950" indent="-285750">
              <a:buClr>
                <a:schemeClr val="accent5"/>
              </a:buClr>
              <a:buSzPct val="100000"/>
              <a:buFont typeface="Arial" panose="020B0604020202020204" pitchFamily="34" charset="0"/>
              <a:buChar char="•"/>
              <a:defRPr sz="1800">
                <a:solidFill>
                  <a:schemeClr val="bg1">
                    <a:lumMod val="75000"/>
                    <a:lumOff val="25000"/>
                  </a:schemeClr>
                </a:solidFill>
                <a:latin typeface="+mn-lt"/>
              </a:defRPr>
            </a:lvl2pPr>
            <a:lvl3pPr marL="1200150" indent="-285750">
              <a:buClr>
                <a:schemeClr val="accent5"/>
              </a:buClr>
              <a:buSzPct val="100000"/>
              <a:buFont typeface="Arial" panose="020B0604020202020204" pitchFamily="34" charset="0"/>
              <a:buChar char="•"/>
              <a:defRPr sz="1800">
                <a:solidFill>
                  <a:schemeClr val="bg1">
                    <a:lumMod val="75000"/>
                    <a:lumOff val="25000"/>
                  </a:schemeClr>
                </a:solidFill>
                <a:latin typeface="+mn-lt"/>
              </a:defRPr>
            </a:lvl3pPr>
            <a:lvl4pPr marL="1657350" indent="-285750">
              <a:buClr>
                <a:schemeClr val="accent5"/>
              </a:buClr>
              <a:buSzPct val="100000"/>
              <a:buFont typeface="Arial" panose="020B0604020202020204" pitchFamily="34" charset="0"/>
              <a:buChar char="•"/>
              <a:defRPr sz="1800">
                <a:solidFill>
                  <a:schemeClr val="bg1">
                    <a:lumMod val="75000"/>
                    <a:lumOff val="25000"/>
                  </a:schemeClr>
                </a:solidFill>
                <a:latin typeface="+mn-lt"/>
              </a:defRPr>
            </a:lvl4pPr>
            <a:lvl5pPr marL="2114550" indent="-285750">
              <a:buClr>
                <a:schemeClr val="accent5"/>
              </a:buClr>
              <a:buSzPct val="100000"/>
              <a:buFont typeface="Arial" panose="020B0604020202020204" pitchFamily="34" charset="0"/>
              <a:buChar char="•"/>
              <a:defRPr sz="1800">
                <a:solidFill>
                  <a:schemeClr val="bg1">
                    <a:lumMod val="75000"/>
                    <a:lumOff val="25000"/>
                  </a:schemeClr>
                </a:solidFill>
                <a:latin typeface="+mn-lt"/>
              </a:defRPr>
            </a:lvl5pPr>
            <a:lvl6pPr>
              <a:defRPr sz="1200"/>
            </a:lvl6pPr>
            <a:lvl7pPr>
              <a:defRPr sz="1200"/>
            </a:lvl7pPr>
            <a:lvl8pPr>
              <a:defRPr sz="1200"/>
            </a:lvl8pPr>
            <a:lvl9pPr>
              <a:defRPr sz="1200"/>
            </a:lvl9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Content Placeholder 5">
            <a:extLst>
              <a:ext uri="{FF2B5EF4-FFF2-40B4-BE49-F238E27FC236}">
                <a16:creationId xmlns:a16="http://schemas.microsoft.com/office/drawing/2014/main" id="{6594AC0E-FD4A-515B-8B99-4BDDECAD7DCA}"/>
              </a:ext>
            </a:extLst>
          </p:cNvPr>
          <p:cNvSpPr>
            <a:spLocks noGrp="1"/>
          </p:cNvSpPr>
          <p:nvPr>
            <p:ph sz="quarter" idx="4" hasCustomPrompt="1"/>
          </p:nvPr>
        </p:nvSpPr>
        <p:spPr>
          <a:xfrm>
            <a:off x="7211786" y="2149929"/>
            <a:ext cx="3659414" cy="4028622"/>
          </a:xfrm>
        </p:spPr>
        <p:txBody>
          <a:bodyPr>
            <a:normAutofit/>
          </a:bodyPr>
          <a:lstStyle>
            <a:lvl1pPr marL="342900" indent="-342900">
              <a:buClr>
                <a:schemeClr val="accent5"/>
              </a:buClr>
              <a:buSzPct val="100000"/>
              <a:buFont typeface="Arial" panose="020B0604020202020204" pitchFamily="34" charset="0"/>
              <a:buChar char="•"/>
              <a:defRPr sz="1800">
                <a:solidFill>
                  <a:schemeClr val="bg1">
                    <a:lumMod val="75000"/>
                    <a:lumOff val="25000"/>
                  </a:schemeClr>
                </a:solidFill>
                <a:latin typeface="+mn-lt"/>
              </a:defRPr>
            </a:lvl1pPr>
            <a:lvl2pPr marL="742950" indent="-285750">
              <a:buClr>
                <a:schemeClr val="accent5"/>
              </a:buClr>
              <a:buSzPct val="100000"/>
              <a:buFont typeface="Arial" panose="020B0604020202020204" pitchFamily="34" charset="0"/>
              <a:buChar char="•"/>
              <a:defRPr sz="1800">
                <a:solidFill>
                  <a:schemeClr val="bg1">
                    <a:lumMod val="75000"/>
                    <a:lumOff val="25000"/>
                  </a:schemeClr>
                </a:solidFill>
                <a:latin typeface="+mn-lt"/>
              </a:defRPr>
            </a:lvl2pPr>
            <a:lvl3pPr marL="1143000" indent="-228600">
              <a:buClr>
                <a:schemeClr val="accent5"/>
              </a:buClr>
              <a:buSzPct val="100000"/>
              <a:buFont typeface="Arial" panose="020B0604020202020204" pitchFamily="34" charset="0"/>
              <a:buChar char="•"/>
              <a:defRPr sz="1800">
                <a:solidFill>
                  <a:schemeClr val="bg1">
                    <a:lumMod val="75000"/>
                    <a:lumOff val="25000"/>
                  </a:schemeClr>
                </a:solidFill>
                <a:latin typeface="+mn-lt"/>
              </a:defRPr>
            </a:lvl3pPr>
            <a:lvl4pPr marL="1600200" indent="-228600">
              <a:buClr>
                <a:schemeClr val="accent5"/>
              </a:buClr>
              <a:buSzPct val="100000"/>
              <a:buFont typeface="Arial" panose="020B0604020202020204" pitchFamily="34" charset="0"/>
              <a:buChar char="•"/>
              <a:defRPr sz="1800">
                <a:solidFill>
                  <a:schemeClr val="bg1">
                    <a:lumMod val="75000"/>
                    <a:lumOff val="25000"/>
                  </a:schemeClr>
                </a:solidFill>
                <a:latin typeface="+mn-lt"/>
              </a:defRPr>
            </a:lvl4pPr>
            <a:lvl5pPr marL="2057400" indent="-228600">
              <a:buClr>
                <a:schemeClr val="accent5"/>
              </a:buClr>
              <a:buSzPct val="100000"/>
              <a:buFont typeface="Arial" panose="020B0604020202020204" pitchFamily="34" charset="0"/>
              <a:buChar char="•"/>
              <a:defRPr sz="1800">
                <a:solidFill>
                  <a:schemeClr val="bg1">
                    <a:lumMod val="75000"/>
                    <a:lumOff val="25000"/>
                  </a:schemeClr>
                </a:solidFill>
                <a:latin typeface="+mn-lt"/>
              </a:defRPr>
            </a:lvl5pPr>
            <a:lvl6pPr>
              <a:defRPr sz="1200"/>
            </a:lvl6pPr>
            <a:lvl7pPr>
              <a:defRPr sz="1200"/>
            </a:lvl7pPr>
            <a:lvl8pPr>
              <a:defRPr sz="1200"/>
            </a:lvl8pPr>
            <a:lvl9pPr>
              <a:defRPr sz="1200"/>
            </a:lvl9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CC0FB981-7729-AE9A-8F6A-B6F87A64758B}"/>
              </a:ext>
            </a:extLst>
          </p:cNvPr>
          <p:cNvSpPr>
            <a:spLocks noGrp="1"/>
          </p:cNvSpPr>
          <p:nvPr>
            <p:ph type="sldNum" sz="quarter" idx="12"/>
          </p:nvPr>
        </p:nvSpPr>
        <p:spPr bwMode="gray">
          <a:xfrm>
            <a:off x="11110685" y="295729"/>
            <a:ext cx="838199" cy="767687"/>
          </a:xfrm>
          <a:prstGeom prst="rect">
            <a:avLst/>
          </a:prstGeom>
        </p:spPr>
        <p:txBody>
          <a:bodyPr vert="horz" lIns="91440" tIns="45720" rIns="91440" bIns="45720" rtlCol="0" anchor="b"/>
          <a:lstStyle>
            <a:lvl1pPr algn="ctr">
              <a:defRPr sz="2800" b="1" i="0" baseline="0">
                <a:solidFill>
                  <a:schemeClr val="bg1">
                    <a:lumMod val="75000"/>
                    <a:lumOff val="25000"/>
                  </a:schemeClr>
                </a:solidFill>
              </a:defRPr>
            </a:lvl1pPr>
          </a:lstStyle>
          <a:p>
            <a:fld id="{D57F1E4F-1CFF-5643-939E-02111984F565}" type="slidenum">
              <a:rPr lang="en-US" smtClean="0"/>
              <a:pPr/>
              <a:t>‹#›</a:t>
            </a:fld>
            <a:endParaRPr lang="en-US"/>
          </a:p>
        </p:txBody>
      </p:sp>
      <p:sp>
        <p:nvSpPr>
          <p:cNvPr id="6" name="Footer Placeholder 4">
            <a:extLst>
              <a:ext uri="{FF2B5EF4-FFF2-40B4-BE49-F238E27FC236}">
                <a16:creationId xmlns:a16="http://schemas.microsoft.com/office/drawing/2014/main" id="{B36F2C45-AA33-6953-F362-70B8E58B9F30}"/>
              </a:ext>
            </a:extLst>
          </p:cNvPr>
          <p:cNvSpPr>
            <a:spLocks noGrp="1"/>
          </p:cNvSpPr>
          <p:nvPr>
            <p:ph type="ftr" sz="quarter" idx="3"/>
          </p:nvPr>
        </p:nvSpPr>
        <p:spPr>
          <a:xfrm rot="5400000">
            <a:off x="9801196" y="2886728"/>
            <a:ext cx="3475320" cy="304801"/>
          </a:xfrm>
          <a:prstGeom prst="rect">
            <a:avLst/>
          </a:prstGeom>
        </p:spPr>
        <p:txBody>
          <a:bodyPr vert="horz" lIns="91440" tIns="45720" rIns="91440" bIns="45720" rtlCol="0" anchor="ctr"/>
          <a:lstStyle>
            <a:lvl1pPr algn="l">
              <a:defRPr sz="1400" b="0" i="0" cap="all" spc="150" baseline="0">
                <a:solidFill>
                  <a:schemeClr val="bg1">
                    <a:lumMod val="75000"/>
                    <a:lumOff val="25000"/>
                  </a:schemeClr>
                </a:solidFill>
              </a:defRPr>
            </a:lvl1pPr>
          </a:lstStyle>
          <a:p>
            <a:r>
              <a:rPr lang="en-US"/>
              <a:t>Presentation title</a:t>
            </a:r>
          </a:p>
        </p:txBody>
      </p:sp>
      <p:sp>
        <p:nvSpPr>
          <p:cNvPr id="4" name="Date Placeholder 3">
            <a:extLst>
              <a:ext uri="{FF2B5EF4-FFF2-40B4-BE49-F238E27FC236}">
                <a16:creationId xmlns:a16="http://schemas.microsoft.com/office/drawing/2014/main" id="{405F346C-9289-DAC3-4D24-EDB5A64E4DBA}"/>
              </a:ext>
            </a:extLst>
          </p:cNvPr>
          <p:cNvSpPr>
            <a:spLocks noGrp="1"/>
          </p:cNvSpPr>
          <p:nvPr>
            <p:ph type="dt" sz="half" idx="13"/>
          </p:nvPr>
        </p:nvSpPr>
        <p:spPr>
          <a:xfrm rot="5400000">
            <a:off x="10727757" y="5426418"/>
            <a:ext cx="1613124" cy="313872"/>
          </a:xfrm>
          <a:prstGeom prst="rect">
            <a:avLst/>
          </a:prstGeom>
        </p:spPr>
        <p:txBody>
          <a:bodyPr vert="horz" lIns="91440" tIns="45720" rIns="91440" bIns="45720" rtlCol="0" anchor="ctr"/>
          <a:lstStyle>
            <a:lvl1pPr algn="r">
              <a:defRPr sz="1400" b="0" i="0" cap="all" spc="150" baseline="0">
                <a:solidFill>
                  <a:schemeClr val="bg1">
                    <a:lumMod val="75000"/>
                    <a:lumOff val="25000"/>
                  </a:schemeClr>
                </a:solidFill>
              </a:defRPr>
            </a:lvl1pPr>
          </a:lstStyle>
          <a:p>
            <a:fld id="{2E0B7E05-FC20-44A1-B3B6-E1F90DDD67D7}" type="datetime1">
              <a:rPr lang="en-US" smtClean="0"/>
              <a:t>7/15/2026</a:t>
            </a:fld>
            <a:endParaRPr lang="en-US"/>
          </a:p>
        </p:txBody>
      </p:sp>
    </p:spTree>
    <p:extLst>
      <p:ext uri="{BB962C8B-B14F-4D97-AF65-F5344CB8AC3E}">
        <p14:creationId xmlns:p14="http://schemas.microsoft.com/office/powerpoint/2010/main" val="2091073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31BC32-6525-5D4C-65FB-434B14F17AA2}"/>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70000"/>
            <a:duotone>
              <a:schemeClr val="accent5">
                <a:shade val="45000"/>
                <a:satMod val="135000"/>
              </a:schemeClr>
              <a:prstClr val="white"/>
            </a:duotone>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rcRect/>
          <a:stretch/>
        </p:blipFill>
        <p:spPr>
          <a:xfrm>
            <a:off x="0" y="762000"/>
            <a:ext cx="4410126" cy="5384800"/>
          </a:xfrm>
          <a:prstGeom prst="rect">
            <a:avLst/>
          </a:prstGeom>
        </p:spPr>
      </p:pic>
      <p:pic>
        <p:nvPicPr>
          <p:cNvPr id="2" name="Graphic 1">
            <a:extLst>
              <a:ext uri="{FF2B5EF4-FFF2-40B4-BE49-F238E27FC236}">
                <a16:creationId xmlns:a16="http://schemas.microsoft.com/office/drawing/2014/main" id="{C6DDF47B-4AEC-7B71-4811-29DA88850240}"/>
              </a:ext>
              <a:ext uri="{C183D7F6-B498-43B3-948B-1728B52AA6E4}">
                <adec:decorative xmlns:adec="http://schemas.microsoft.com/office/drawing/2017/decorative" val="1"/>
              </a:ext>
            </a:extLst>
          </p:cNvPr>
          <p:cNvPicPr>
            <a:picLocks noChangeAspect="1"/>
          </p:cNvPicPr>
          <p:nvPr userDrawn="1"/>
        </p:nvPicPr>
        <p:blipFill>
          <a:blip r:embed="rId4" cstate="screen">
            <a:alphaModFix amt="50000"/>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a:ext>
            </a:extLst>
          </a:blip>
          <a:srcRect/>
          <a:stretch/>
        </p:blipFill>
        <p:spPr>
          <a:xfrm>
            <a:off x="3373042" y="3991221"/>
            <a:ext cx="2156632" cy="2197100"/>
          </a:xfrm>
          <a:prstGeom prst="rect">
            <a:avLst/>
          </a:prstGeom>
        </p:spPr>
      </p:pic>
      <p:cxnSp>
        <p:nvCxnSpPr>
          <p:cNvPr id="7" name="Straight Connector 6">
            <a:extLst>
              <a:ext uri="{FF2B5EF4-FFF2-40B4-BE49-F238E27FC236}">
                <a16:creationId xmlns:a16="http://schemas.microsoft.com/office/drawing/2014/main" id="{3E19688A-41C9-E2A9-D0EB-D213ACE2380C}"/>
              </a:ext>
              <a:ext uri="{C183D7F6-B498-43B3-948B-1728B52AA6E4}">
                <adec:decorative xmlns:adec="http://schemas.microsoft.com/office/drawing/2017/decorative" val="1"/>
              </a:ext>
            </a:extLst>
          </p:cNvPr>
          <p:cNvCxnSpPr/>
          <p:nvPr userDrawn="1"/>
        </p:nvCxnSpPr>
        <p:spPr>
          <a:xfrm>
            <a:off x="11195957" y="295728"/>
            <a:ext cx="0" cy="6259437"/>
          </a:xfrm>
          <a:prstGeom prst="line">
            <a:avLst/>
          </a:prstGeom>
          <a:noFill/>
          <a:ln w="15875">
            <a:gradFill>
              <a:gsLst>
                <a:gs pos="0">
                  <a:schemeClr val="accent5"/>
                </a:gs>
                <a:gs pos="100000">
                  <a:schemeClr val="accent5">
                    <a:lumMod val="50000"/>
                  </a:schemeClr>
                </a:gs>
              </a:gsLst>
              <a:lin ang="5400000" scaled="1"/>
            </a:gradFill>
          </a:ln>
          <a:effectLst/>
        </p:spPr>
        <p:style>
          <a:lnRef idx="1">
            <a:schemeClr val="accent1"/>
          </a:lnRef>
          <a:fillRef idx="3">
            <a:schemeClr val="accent1"/>
          </a:fillRef>
          <a:effectRef idx="2">
            <a:schemeClr val="accent1"/>
          </a:effectRef>
          <a:fontRef idx="minor">
            <a:schemeClr val="lt1"/>
          </a:fontRef>
        </p:style>
      </p:cxnSp>
      <p:sp>
        <p:nvSpPr>
          <p:cNvPr id="15" name="Title 1">
            <a:extLst>
              <a:ext uri="{FF2B5EF4-FFF2-40B4-BE49-F238E27FC236}">
                <a16:creationId xmlns:a16="http://schemas.microsoft.com/office/drawing/2014/main" id="{9B9DA595-C83D-742C-5258-EA4215FD4628}"/>
              </a:ext>
            </a:extLst>
          </p:cNvPr>
          <p:cNvSpPr>
            <a:spLocks noGrp="1"/>
          </p:cNvSpPr>
          <p:nvPr>
            <p:ph type="ctrTitle" hasCustomPrompt="1"/>
          </p:nvPr>
        </p:nvSpPr>
        <p:spPr>
          <a:xfrm>
            <a:off x="5883731" y="876301"/>
            <a:ext cx="4949368" cy="3371850"/>
          </a:xfrm>
          <a:prstGeom prst="rect">
            <a:avLst/>
          </a:prstGeom>
        </p:spPr>
        <p:txBody>
          <a:bodyPr vert="horz" lIns="0" tIns="45720" rIns="91440" bIns="45720" rtlCol="0" anchor="ctr">
            <a:normAutofit/>
          </a:bodyPr>
          <a:lstStyle>
            <a:lvl1pPr>
              <a:defRPr lang="en-US" sz="4400" cap="all" baseline="0" dirty="0">
                <a:solidFill>
                  <a:schemeClr val="bg1">
                    <a:lumMod val="75000"/>
                    <a:lumOff val="25000"/>
                  </a:schemeClr>
                </a:solidFill>
              </a:defRPr>
            </a:lvl1pPr>
          </a:lstStyle>
          <a:p>
            <a:pPr lvl="0"/>
            <a:r>
              <a:rPr lang="en-US"/>
              <a:t>Click to add title</a:t>
            </a:r>
          </a:p>
        </p:txBody>
      </p:sp>
      <p:sp>
        <p:nvSpPr>
          <p:cNvPr id="19" name="Subtitle 2">
            <a:extLst>
              <a:ext uri="{FF2B5EF4-FFF2-40B4-BE49-F238E27FC236}">
                <a16:creationId xmlns:a16="http://schemas.microsoft.com/office/drawing/2014/main" id="{9F9E9671-EF9A-744A-ACDF-3AA17A32AE61}"/>
              </a:ext>
            </a:extLst>
          </p:cNvPr>
          <p:cNvSpPr>
            <a:spLocks noGrp="1"/>
          </p:cNvSpPr>
          <p:nvPr>
            <p:ph type="subTitle" idx="1" hasCustomPrompt="1"/>
          </p:nvPr>
        </p:nvSpPr>
        <p:spPr>
          <a:xfrm>
            <a:off x="5883732" y="4095751"/>
            <a:ext cx="4949366" cy="1993900"/>
          </a:xfrm>
        </p:spPr>
        <p:txBody>
          <a:bodyPr lIns="0" anchor="ctr"/>
          <a:lstStyle>
            <a:lvl1pPr marL="0" indent="0" algn="l">
              <a:lnSpc>
                <a:spcPct val="150000"/>
              </a:lnSpc>
              <a:buNone/>
              <a:defRPr cap="all">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subtitle</a:t>
            </a:r>
          </a:p>
        </p:txBody>
      </p:sp>
      <p:sp>
        <p:nvSpPr>
          <p:cNvPr id="12" name="Slide Number Placeholder 5">
            <a:extLst>
              <a:ext uri="{FF2B5EF4-FFF2-40B4-BE49-F238E27FC236}">
                <a16:creationId xmlns:a16="http://schemas.microsoft.com/office/drawing/2014/main" id="{4A25345A-4332-7458-BF6E-B3EC1D4FC03E}"/>
              </a:ext>
            </a:extLst>
          </p:cNvPr>
          <p:cNvSpPr>
            <a:spLocks noGrp="1"/>
          </p:cNvSpPr>
          <p:nvPr>
            <p:ph type="sldNum" sz="quarter" idx="4"/>
          </p:nvPr>
        </p:nvSpPr>
        <p:spPr bwMode="gray">
          <a:xfrm>
            <a:off x="11110685" y="295729"/>
            <a:ext cx="838199" cy="767687"/>
          </a:xfrm>
          <a:prstGeom prst="rect">
            <a:avLst/>
          </a:prstGeom>
        </p:spPr>
        <p:txBody>
          <a:bodyPr vert="horz" lIns="91440" tIns="45720" rIns="91440" bIns="45720" rtlCol="0" anchor="b"/>
          <a:lstStyle>
            <a:lvl1pPr algn="ctr">
              <a:defRPr sz="2800" b="1" i="0" baseline="0">
                <a:solidFill>
                  <a:schemeClr val="bg1">
                    <a:lumMod val="75000"/>
                    <a:lumOff val="25000"/>
                  </a:schemeClr>
                </a:solidFill>
              </a:defRPr>
            </a:lvl1pPr>
          </a:lstStyle>
          <a:p>
            <a:fld id="{D57F1E4F-1CFF-5643-939E-02111984F565}" type="slidenum">
              <a:rPr lang="en-US" smtClean="0"/>
              <a:pPr/>
              <a:t>‹#›</a:t>
            </a:fld>
            <a:endParaRPr lang="en-US"/>
          </a:p>
        </p:txBody>
      </p:sp>
      <p:sp>
        <p:nvSpPr>
          <p:cNvPr id="4" name="Footer Placeholder 4">
            <a:extLst>
              <a:ext uri="{FF2B5EF4-FFF2-40B4-BE49-F238E27FC236}">
                <a16:creationId xmlns:a16="http://schemas.microsoft.com/office/drawing/2014/main" id="{7F39E534-D5FC-2E3E-1997-F7B8482B8494}"/>
              </a:ext>
            </a:extLst>
          </p:cNvPr>
          <p:cNvSpPr>
            <a:spLocks noGrp="1"/>
          </p:cNvSpPr>
          <p:nvPr>
            <p:ph type="ftr" sz="quarter" idx="3"/>
          </p:nvPr>
        </p:nvSpPr>
        <p:spPr>
          <a:xfrm rot="5400000">
            <a:off x="9801196" y="2886728"/>
            <a:ext cx="3475320" cy="304801"/>
          </a:xfrm>
          <a:prstGeom prst="rect">
            <a:avLst/>
          </a:prstGeom>
        </p:spPr>
        <p:txBody>
          <a:bodyPr vert="horz" lIns="91440" tIns="45720" rIns="91440" bIns="45720" rtlCol="0" anchor="ctr"/>
          <a:lstStyle>
            <a:lvl1pPr algn="l">
              <a:defRPr sz="1400" b="0" i="0" cap="all" spc="150" baseline="0">
                <a:solidFill>
                  <a:schemeClr val="bg1">
                    <a:lumMod val="75000"/>
                    <a:lumOff val="25000"/>
                  </a:schemeClr>
                </a:solidFill>
              </a:defRPr>
            </a:lvl1pPr>
          </a:lstStyle>
          <a:p>
            <a:r>
              <a:rPr lang="en-US"/>
              <a:t>Presentation title</a:t>
            </a:r>
          </a:p>
        </p:txBody>
      </p:sp>
      <p:sp>
        <p:nvSpPr>
          <p:cNvPr id="3" name="Date Placeholder 3">
            <a:extLst>
              <a:ext uri="{FF2B5EF4-FFF2-40B4-BE49-F238E27FC236}">
                <a16:creationId xmlns:a16="http://schemas.microsoft.com/office/drawing/2014/main" id="{68965431-1331-1690-65D0-1537F7DDFD56}"/>
              </a:ext>
            </a:extLst>
          </p:cNvPr>
          <p:cNvSpPr>
            <a:spLocks noGrp="1"/>
          </p:cNvSpPr>
          <p:nvPr>
            <p:ph type="dt" sz="half" idx="2"/>
          </p:nvPr>
        </p:nvSpPr>
        <p:spPr>
          <a:xfrm rot="5400000">
            <a:off x="10727757" y="5426418"/>
            <a:ext cx="1613124" cy="313872"/>
          </a:xfrm>
          <a:prstGeom prst="rect">
            <a:avLst/>
          </a:prstGeom>
        </p:spPr>
        <p:txBody>
          <a:bodyPr vert="horz" lIns="91440" tIns="45720" rIns="91440" bIns="45720" rtlCol="0" anchor="ctr"/>
          <a:lstStyle>
            <a:lvl1pPr algn="r">
              <a:defRPr sz="1400" b="0" i="0" cap="all" spc="150" baseline="0">
                <a:solidFill>
                  <a:schemeClr val="bg1">
                    <a:lumMod val="75000"/>
                    <a:lumOff val="25000"/>
                  </a:schemeClr>
                </a:solidFill>
              </a:defRPr>
            </a:lvl1pPr>
          </a:lstStyle>
          <a:p>
            <a:fld id="{4D09747B-A127-40CC-8C3A-7A7B8E925519}" type="datetime1">
              <a:rPr lang="en-US" smtClean="0"/>
              <a:t>7/15/2026</a:t>
            </a:fld>
            <a:endParaRPr lang="en-US"/>
          </a:p>
        </p:txBody>
      </p:sp>
    </p:spTree>
    <p:extLst>
      <p:ext uri="{BB962C8B-B14F-4D97-AF65-F5344CB8AC3E}">
        <p14:creationId xmlns:p14="http://schemas.microsoft.com/office/powerpoint/2010/main" val="177151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hasCustomPrompt="1"/>
          </p:nvPr>
        </p:nvSpPr>
        <p:spPr/>
        <p:txBody>
          <a:bodyPr anchor="ctr"/>
          <a:lstStyle>
            <a:lvl1pPr>
              <a:defRPr sz="3600" cap="all" baseline="0">
                <a:solidFill>
                  <a:schemeClr val="bg1">
                    <a:lumMod val="75000"/>
                    <a:lumOff val="25000"/>
                  </a:schemeClr>
                </a:solidFill>
              </a:defRPr>
            </a:lvl1pPr>
          </a:lstStyle>
          <a:p>
            <a:r>
              <a:rPr lang="en-US"/>
              <a:t>Click to add title</a:t>
            </a:r>
          </a:p>
        </p:txBody>
      </p:sp>
      <p:sp>
        <p:nvSpPr>
          <p:cNvPr id="11" name="Slide Number Placeholder 5">
            <a:extLst>
              <a:ext uri="{FF2B5EF4-FFF2-40B4-BE49-F238E27FC236}">
                <a16:creationId xmlns:a16="http://schemas.microsoft.com/office/drawing/2014/main" id="{28AB64F2-0CD7-2BAB-A3C7-CCDEFB78FFA0}"/>
              </a:ext>
            </a:extLst>
          </p:cNvPr>
          <p:cNvSpPr>
            <a:spLocks noGrp="1"/>
          </p:cNvSpPr>
          <p:nvPr>
            <p:ph type="sldNum" sz="quarter" idx="4"/>
          </p:nvPr>
        </p:nvSpPr>
        <p:spPr bwMode="gray">
          <a:xfrm>
            <a:off x="11110685" y="295729"/>
            <a:ext cx="838199" cy="767687"/>
          </a:xfrm>
          <a:prstGeom prst="rect">
            <a:avLst/>
          </a:prstGeom>
        </p:spPr>
        <p:txBody>
          <a:bodyPr vert="horz" lIns="91440" tIns="45720" rIns="91440" bIns="45720" rtlCol="0" anchor="b"/>
          <a:lstStyle>
            <a:lvl1pPr algn="ctr">
              <a:defRPr sz="2800" b="1" i="0" baseline="0">
                <a:solidFill>
                  <a:schemeClr val="bg1">
                    <a:lumMod val="75000"/>
                    <a:lumOff val="25000"/>
                  </a:schemeClr>
                </a:solidFill>
              </a:defRPr>
            </a:lvl1pPr>
          </a:lstStyle>
          <a:p>
            <a:fld id="{D57F1E4F-1CFF-5643-939E-02111984F565}" type="slidenum">
              <a:rPr lang="en-US" smtClean="0"/>
              <a:pPr/>
              <a:t>‹#›</a:t>
            </a:fld>
            <a:endParaRPr lang="en-US"/>
          </a:p>
        </p:txBody>
      </p:sp>
      <p:sp>
        <p:nvSpPr>
          <p:cNvPr id="4" name="Footer Placeholder 4">
            <a:extLst>
              <a:ext uri="{FF2B5EF4-FFF2-40B4-BE49-F238E27FC236}">
                <a16:creationId xmlns:a16="http://schemas.microsoft.com/office/drawing/2014/main" id="{5F8FA905-8C94-EAB7-38E5-5EC276ACB5E2}"/>
              </a:ext>
            </a:extLst>
          </p:cNvPr>
          <p:cNvSpPr>
            <a:spLocks noGrp="1"/>
          </p:cNvSpPr>
          <p:nvPr>
            <p:ph type="ftr" sz="quarter" idx="3"/>
          </p:nvPr>
        </p:nvSpPr>
        <p:spPr>
          <a:xfrm rot="5400000">
            <a:off x="9801196" y="2886728"/>
            <a:ext cx="3475320" cy="304801"/>
          </a:xfrm>
          <a:prstGeom prst="rect">
            <a:avLst/>
          </a:prstGeom>
        </p:spPr>
        <p:txBody>
          <a:bodyPr vert="horz" lIns="91440" tIns="45720" rIns="91440" bIns="45720" rtlCol="0" anchor="ctr"/>
          <a:lstStyle>
            <a:lvl1pPr algn="l">
              <a:defRPr sz="1400" b="0" i="0" cap="all" spc="150" baseline="0">
                <a:solidFill>
                  <a:schemeClr val="bg1">
                    <a:lumMod val="75000"/>
                    <a:lumOff val="25000"/>
                  </a:schemeClr>
                </a:solidFill>
              </a:defRPr>
            </a:lvl1pPr>
          </a:lstStyle>
          <a:p>
            <a:r>
              <a:rPr lang="en-US"/>
              <a:t>Presentation title</a:t>
            </a:r>
          </a:p>
        </p:txBody>
      </p:sp>
      <p:sp>
        <p:nvSpPr>
          <p:cNvPr id="3" name="Date Placeholder 3">
            <a:extLst>
              <a:ext uri="{FF2B5EF4-FFF2-40B4-BE49-F238E27FC236}">
                <a16:creationId xmlns:a16="http://schemas.microsoft.com/office/drawing/2014/main" id="{DB6289E3-65FA-EFC4-103C-783A6842AE11}"/>
              </a:ext>
            </a:extLst>
          </p:cNvPr>
          <p:cNvSpPr>
            <a:spLocks noGrp="1"/>
          </p:cNvSpPr>
          <p:nvPr>
            <p:ph type="dt" sz="half" idx="2"/>
          </p:nvPr>
        </p:nvSpPr>
        <p:spPr>
          <a:xfrm rot="5400000">
            <a:off x="10727757" y="5426418"/>
            <a:ext cx="1613124" cy="313872"/>
          </a:xfrm>
          <a:prstGeom prst="rect">
            <a:avLst/>
          </a:prstGeom>
        </p:spPr>
        <p:txBody>
          <a:bodyPr vert="horz" lIns="91440" tIns="45720" rIns="91440" bIns="45720" rtlCol="0" anchor="ctr"/>
          <a:lstStyle>
            <a:lvl1pPr algn="r">
              <a:defRPr sz="1400" b="0" i="0" cap="all" spc="150" baseline="0">
                <a:solidFill>
                  <a:schemeClr val="bg1">
                    <a:lumMod val="75000"/>
                    <a:lumOff val="25000"/>
                  </a:schemeClr>
                </a:solidFill>
              </a:defRPr>
            </a:lvl1pPr>
          </a:lstStyle>
          <a:p>
            <a:fld id="{96F46445-B370-4073-A9E0-F381B9FBBD87}" type="datetime1">
              <a:rPr lang="en-US" smtClean="0"/>
              <a:t>7/15/2026</a:t>
            </a:fld>
            <a:endParaRPr lang="en-US"/>
          </a:p>
        </p:txBody>
      </p:sp>
    </p:spTree>
    <p:extLst>
      <p:ext uri="{BB962C8B-B14F-4D97-AF65-F5344CB8AC3E}">
        <p14:creationId xmlns:p14="http://schemas.microsoft.com/office/powerpoint/2010/main" val="174605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tx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0327" y="1063416"/>
            <a:ext cx="5393901" cy="1717884"/>
          </a:xfrm>
          <a:prstGeom prst="rect">
            <a:avLst/>
          </a:prstGeom>
        </p:spPr>
        <p:txBody>
          <a:bodyPr anchor="t"/>
          <a:lstStyle>
            <a:lvl1pPr algn="l">
              <a:lnSpc>
                <a:spcPct val="80000"/>
              </a:lnSpc>
              <a:defRPr sz="3600" b="0" cap="all" baseline="0">
                <a:solidFill>
                  <a:schemeClr val="bg1">
                    <a:lumMod val="75000"/>
                    <a:lumOff val="25000"/>
                  </a:schemeClr>
                </a:solidFill>
              </a:defRPr>
            </a:lvl1pPr>
          </a:lstStyle>
          <a:p>
            <a:r>
              <a:rPr lang="en-US"/>
              <a:t>Click to add title</a:t>
            </a:r>
          </a:p>
        </p:txBody>
      </p:sp>
      <p:sp>
        <p:nvSpPr>
          <p:cNvPr id="4" name="Text Placeholder 3"/>
          <p:cNvSpPr>
            <a:spLocks noGrp="1"/>
          </p:cNvSpPr>
          <p:nvPr>
            <p:ph type="body" sz="half" idx="2" hasCustomPrompt="1"/>
          </p:nvPr>
        </p:nvSpPr>
        <p:spPr>
          <a:xfrm>
            <a:off x="680328" y="3048000"/>
            <a:ext cx="5415672" cy="2681600"/>
          </a:xfrm>
        </p:spPr>
        <p:txBody>
          <a:bodyPr anchor="b">
            <a:normAutofit/>
          </a:bodyPr>
          <a:lstStyle>
            <a:lvl1pPr marL="0" indent="0">
              <a:lnSpc>
                <a:spcPct val="100000"/>
              </a:lnSpc>
              <a:spcAft>
                <a:spcPts val="1200"/>
              </a:spcAft>
              <a:buClr>
                <a:schemeClr val="tx1"/>
              </a:buClr>
              <a:buFont typeface="Arial" panose="020B0604020202020204" pitchFamily="34" charset="0"/>
              <a:buNone/>
              <a:defRPr sz="2000" cap="all" baseline="0">
                <a:solidFill>
                  <a:schemeClr val="bg1">
                    <a:lumMod val="75000"/>
                    <a:lumOff val="25000"/>
                  </a:schemeClr>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add subtitle</a:t>
            </a:r>
          </a:p>
        </p:txBody>
      </p:sp>
      <p:sp>
        <p:nvSpPr>
          <p:cNvPr id="5" name="Picture Placeholder 7">
            <a:extLst>
              <a:ext uri="{FF2B5EF4-FFF2-40B4-BE49-F238E27FC236}">
                <a16:creationId xmlns:a16="http://schemas.microsoft.com/office/drawing/2014/main" id="{DD6F9074-1B4E-5E8C-9535-C9F3DBCB0EAC}"/>
              </a:ext>
            </a:extLst>
          </p:cNvPr>
          <p:cNvSpPr>
            <a:spLocks noGrp="1"/>
          </p:cNvSpPr>
          <p:nvPr>
            <p:ph type="pic" sz="quarter" idx="11"/>
          </p:nvPr>
        </p:nvSpPr>
        <p:spPr>
          <a:xfrm>
            <a:off x="6411688" y="1063415"/>
            <a:ext cx="3932462" cy="4666185"/>
          </a:xfrm>
          <a:ln w="19050">
            <a:solidFill>
              <a:schemeClr val="accent5"/>
            </a:solidFill>
          </a:ln>
        </p:spPr>
        <p:txBody>
          <a:bodyPr/>
          <a:lstStyle>
            <a:lvl1pPr marL="0" indent="0" algn="ctr">
              <a:buNone/>
              <a:defRPr sz="1600"/>
            </a:lvl1pPr>
          </a:lstStyle>
          <a:p>
            <a:r>
              <a:rPr lang="en-US"/>
              <a:t>Click icon to add picture</a:t>
            </a:r>
          </a:p>
        </p:txBody>
      </p:sp>
      <p:sp>
        <p:nvSpPr>
          <p:cNvPr id="12" name="Slide Number Placeholder 5">
            <a:extLst>
              <a:ext uri="{FF2B5EF4-FFF2-40B4-BE49-F238E27FC236}">
                <a16:creationId xmlns:a16="http://schemas.microsoft.com/office/drawing/2014/main" id="{8E6962B4-C5C1-2C06-CDBB-3A833613ED19}"/>
              </a:ext>
            </a:extLst>
          </p:cNvPr>
          <p:cNvSpPr>
            <a:spLocks noGrp="1"/>
          </p:cNvSpPr>
          <p:nvPr>
            <p:ph type="sldNum" sz="quarter" idx="4"/>
          </p:nvPr>
        </p:nvSpPr>
        <p:spPr bwMode="gray">
          <a:xfrm>
            <a:off x="11110685" y="295729"/>
            <a:ext cx="838199" cy="767687"/>
          </a:xfrm>
          <a:prstGeom prst="rect">
            <a:avLst/>
          </a:prstGeom>
        </p:spPr>
        <p:txBody>
          <a:bodyPr vert="horz" lIns="91440" tIns="45720" rIns="91440" bIns="45720" rtlCol="0" anchor="b"/>
          <a:lstStyle>
            <a:lvl1pPr algn="ctr">
              <a:defRPr sz="2800" b="1" i="0" baseline="0">
                <a:solidFill>
                  <a:schemeClr val="bg1">
                    <a:lumMod val="75000"/>
                    <a:lumOff val="25000"/>
                  </a:schemeClr>
                </a:solidFill>
              </a:defRPr>
            </a:lvl1pPr>
          </a:lstStyle>
          <a:p>
            <a:fld id="{D57F1E4F-1CFF-5643-939E-02111984F565}" type="slidenum">
              <a:rPr lang="en-US" smtClean="0"/>
              <a:pPr/>
              <a:t>‹#›</a:t>
            </a:fld>
            <a:endParaRPr lang="en-US"/>
          </a:p>
        </p:txBody>
      </p:sp>
      <p:sp>
        <p:nvSpPr>
          <p:cNvPr id="7" name="Footer Placeholder 4">
            <a:extLst>
              <a:ext uri="{FF2B5EF4-FFF2-40B4-BE49-F238E27FC236}">
                <a16:creationId xmlns:a16="http://schemas.microsoft.com/office/drawing/2014/main" id="{6D0720ED-19EE-CA87-F4E1-BEB718D2D994}"/>
              </a:ext>
            </a:extLst>
          </p:cNvPr>
          <p:cNvSpPr>
            <a:spLocks noGrp="1"/>
          </p:cNvSpPr>
          <p:nvPr>
            <p:ph type="ftr" sz="quarter" idx="3"/>
          </p:nvPr>
        </p:nvSpPr>
        <p:spPr>
          <a:xfrm rot="5400000">
            <a:off x="9801196" y="2886728"/>
            <a:ext cx="3475320" cy="304801"/>
          </a:xfrm>
          <a:prstGeom prst="rect">
            <a:avLst/>
          </a:prstGeom>
        </p:spPr>
        <p:txBody>
          <a:bodyPr vert="horz" lIns="91440" tIns="45720" rIns="91440" bIns="45720" rtlCol="0" anchor="ctr"/>
          <a:lstStyle>
            <a:lvl1pPr algn="l">
              <a:defRPr sz="1400" b="0" i="0" cap="all" spc="150" baseline="0">
                <a:solidFill>
                  <a:schemeClr val="bg1">
                    <a:lumMod val="75000"/>
                    <a:lumOff val="25000"/>
                  </a:schemeClr>
                </a:solidFill>
              </a:defRPr>
            </a:lvl1pPr>
          </a:lstStyle>
          <a:p>
            <a:r>
              <a:rPr lang="en-US"/>
              <a:t>Presentation title</a:t>
            </a:r>
          </a:p>
        </p:txBody>
      </p:sp>
      <p:sp>
        <p:nvSpPr>
          <p:cNvPr id="6" name="Date Placeholder 3">
            <a:extLst>
              <a:ext uri="{FF2B5EF4-FFF2-40B4-BE49-F238E27FC236}">
                <a16:creationId xmlns:a16="http://schemas.microsoft.com/office/drawing/2014/main" id="{AAABE175-2F64-B079-5725-D1B3F6E71D4F}"/>
              </a:ext>
            </a:extLst>
          </p:cNvPr>
          <p:cNvSpPr>
            <a:spLocks noGrp="1"/>
          </p:cNvSpPr>
          <p:nvPr>
            <p:ph type="dt" sz="half" idx="10"/>
          </p:nvPr>
        </p:nvSpPr>
        <p:spPr>
          <a:xfrm rot="5400000">
            <a:off x="10727757" y="5426418"/>
            <a:ext cx="1613124" cy="313872"/>
          </a:xfrm>
          <a:prstGeom prst="rect">
            <a:avLst/>
          </a:prstGeom>
        </p:spPr>
        <p:txBody>
          <a:bodyPr vert="horz" lIns="91440" tIns="45720" rIns="91440" bIns="45720" rtlCol="0" anchor="ctr"/>
          <a:lstStyle>
            <a:lvl1pPr algn="r">
              <a:defRPr sz="1400" b="0" i="0" cap="all" spc="150" baseline="0">
                <a:solidFill>
                  <a:schemeClr val="bg1">
                    <a:lumMod val="75000"/>
                    <a:lumOff val="25000"/>
                  </a:schemeClr>
                </a:solidFill>
              </a:defRPr>
            </a:lvl1pPr>
          </a:lstStyle>
          <a:p>
            <a:fld id="{F8DF0A98-853B-482C-B32A-A0B2FBEDB08A}" type="datetime1">
              <a:rPr lang="en-US" smtClean="0"/>
              <a:t>7/15/2026</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le + Subtit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2B6A54-B30C-D556-D0DE-A74838C4B241}"/>
              </a:ext>
            </a:extLst>
          </p:cNvPr>
          <p:cNvPicPr>
            <a:picLocks noChangeAspect="1"/>
          </p:cNvPicPr>
          <p:nvPr userDrawn="1"/>
        </p:nvPicPr>
        <p:blipFill>
          <a:blip r:embed="rId2"/>
          <a:stretch>
            <a:fillRect/>
          </a:stretch>
        </p:blipFill>
        <p:spPr>
          <a:xfrm>
            <a:off x="0" y="1115070"/>
            <a:ext cx="9888569" cy="5742930"/>
          </a:xfrm>
          <a:prstGeom prst="rect">
            <a:avLst/>
          </a:prstGeom>
        </p:spPr>
      </p:pic>
      <p:sp>
        <p:nvSpPr>
          <p:cNvPr id="2" name="Title 1"/>
          <p:cNvSpPr>
            <a:spLocks noGrp="1"/>
          </p:cNvSpPr>
          <p:nvPr>
            <p:ph type="title" hasCustomPrompt="1"/>
          </p:nvPr>
        </p:nvSpPr>
        <p:spPr>
          <a:xfrm>
            <a:off x="1154956" y="898072"/>
            <a:ext cx="8825657" cy="4174584"/>
          </a:xfrm>
          <a:prstGeom prst="rect">
            <a:avLst/>
          </a:prstGeom>
        </p:spPr>
        <p:txBody>
          <a:bodyPr anchor="b"/>
          <a:lstStyle>
            <a:lvl1pPr algn="l">
              <a:defRPr sz="6000" b="0" cap="all" baseline="0">
                <a:solidFill>
                  <a:schemeClr val="bg1">
                    <a:lumMod val="75000"/>
                    <a:lumOff val="25000"/>
                  </a:schemeClr>
                </a:solidFill>
              </a:defRPr>
            </a:lvl1pPr>
          </a:lstStyle>
          <a:p>
            <a:r>
              <a:rPr lang="en-US"/>
              <a:t>Click to add title</a:t>
            </a:r>
          </a:p>
        </p:txBody>
      </p:sp>
      <p:sp>
        <p:nvSpPr>
          <p:cNvPr id="3" name="Text Placeholder 2"/>
          <p:cNvSpPr>
            <a:spLocks noGrp="1"/>
          </p:cNvSpPr>
          <p:nvPr>
            <p:ph type="body" idx="1" hasCustomPrompt="1"/>
          </p:nvPr>
        </p:nvSpPr>
        <p:spPr>
          <a:xfrm>
            <a:off x="1154955" y="5273202"/>
            <a:ext cx="8825658" cy="530697"/>
          </a:xfrm>
        </p:spPr>
        <p:txBody>
          <a:bodyPr anchor="ctr"/>
          <a:lstStyle>
            <a:lvl1pPr marL="0" indent="0" algn="l">
              <a:buNone/>
              <a:defRPr sz="2000" cap="all">
                <a:solidFill>
                  <a:schemeClr val="bg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add subtitle</a:t>
            </a:r>
          </a:p>
        </p:txBody>
      </p:sp>
      <p:sp>
        <p:nvSpPr>
          <p:cNvPr id="14" name="Slide Number Placeholder 5">
            <a:extLst>
              <a:ext uri="{FF2B5EF4-FFF2-40B4-BE49-F238E27FC236}">
                <a16:creationId xmlns:a16="http://schemas.microsoft.com/office/drawing/2014/main" id="{5C8BEA0D-8FFB-EFAC-0692-8DF5DE597450}"/>
              </a:ext>
            </a:extLst>
          </p:cNvPr>
          <p:cNvSpPr>
            <a:spLocks noGrp="1"/>
          </p:cNvSpPr>
          <p:nvPr>
            <p:ph type="sldNum" sz="quarter" idx="4"/>
          </p:nvPr>
        </p:nvSpPr>
        <p:spPr bwMode="gray">
          <a:xfrm>
            <a:off x="11110685" y="295729"/>
            <a:ext cx="838199" cy="767687"/>
          </a:xfrm>
          <a:prstGeom prst="rect">
            <a:avLst/>
          </a:prstGeom>
        </p:spPr>
        <p:txBody>
          <a:bodyPr vert="horz" lIns="91440" tIns="45720" rIns="91440" bIns="45720" rtlCol="0" anchor="b"/>
          <a:lstStyle>
            <a:lvl1pPr algn="ctr">
              <a:defRPr sz="2800" b="1" i="0" baseline="0">
                <a:solidFill>
                  <a:schemeClr val="bg1">
                    <a:lumMod val="75000"/>
                    <a:lumOff val="25000"/>
                  </a:schemeClr>
                </a:solidFill>
              </a:defRPr>
            </a:lvl1pPr>
          </a:lstStyle>
          <a:p>
            <a:fld id="{D57F1E4F-1CFF-5643-939E-02111984F565}" type="slidenum">
              <a:rPr lang="en-US" smtClean="0"/>
              <a:pPr/>
              <a:t>‹#›</a:t>
            </a:fld>
            <a:endParaRPr lang="en-US"/>
          </a:p>
        </p:txBody>
      </p:sp>
      <p:sp>
        <p:nvSpPr>
          <p:cNvPr id="5" name="Footer Placeholder 4">
            <a:extLst>
              <a:ext uri="{FF2B5EF4-FFF2-40B4-BE49-F238E27FC236}">
                <a16:creationId xmlns:a16="http://schemas.microsoft.com/office/drawing/2014/main" id="{3BE487BC-BC8A-54BD-C419-2D05ED6AA7B9}"/>
              </a:ext>
            </a:extLst>
          </p:cNvPr>
          <p:cNvSpPr>
            <a:spLocks noGrp="1"/>
          </p:cNvSpPr>
          <p:nvPr>
            <p:ph type="ftr" sz="quarter" idx="3"/>
          </p:nvPr>
        </p:nvSpPr>
        <p:spPr>
          <a:xfrm rot="5400000">
            <a:off x="9801196" y="2886728"/>
            <a:ext cx="3475320" cy="304801"/>
          </a:xfrm>
          <a:prstGeom prst="rect">
            <a:avLst/>
          </a:prstGeom>
        </p:spPr>
        <p:txBody>
          <a:bodyPr vert="horz" lIns="91440" tIns="45720" rIns="91440" bIns="45720" rtlCol="0" anchor="ctr"/>
          <a:lstStyle>
            <a:lvl1pPr algn="l">
              <a:defRPr sz="1400" b="0" i="0" cap="all" spc="150" baseline="0">
                <a:solidFill>
                  <a:schemeClr val="bg1">
                    <a:lumMod val="75000"/>
                    <a:lumOff val="25000"/>
                  </a:schemeClr>
                </a:solidFill>
              </a:defRPr>
            </a:lvl1pPr>
          </a:lstStyle>
          <a:p>
            <a:r>
              <a:rPr lang="en-US"/>
              <a:t>Presentation title</a:t>
            </a:r>
          </a:p>
        </p:txBody>
      </p:sp>
      <p:sp>
        <p:nvSpPr>
          <p:cNvPr id="4" name="Date Placeholder 3">
            <a:extLst>
              <a:ext uri="{FF2B5EF4-FFF2-40B4-BE49-F238E27FC236}">
                <a16:creationId xmlns:a16="http://schemas.microsoft.com/office/drawing/2014/main" id="{0B076BF7-B63F-0888-5F54-CD72867FB3A1}"/>
              </a:ext>
            </a:extLst>
          </p:cNvPr>
          <p:cNvSpPr>
            <a:spLocks noGrp="1"/>
          </p:cNvSpPr>
          <p:nvPr>
            <p:ph type="dt" sz="half" idx="2"/>
          </p:nvPr>
        </p:nvSpPr>
        <p:spPr>
          <a:xfrm rot="5400000">
            <a:off x="10727757" y="5426418"/>
            <a:ext cx="1613124" cy="313872"/>
          </a:xfrm>
          <a:prstGeom prst="rect">
            <a:avLst/>
          </a:prstGeom>
        </p:spPr>
        <p:txBody>
          <a:bodyPr vert="horz" lIns="91440" tIns="45720" rIns="91440" bIns="45720" rtlCol="0" anchor="ctr"/>
          <a:lstStyle>
            <a:lvl1pPr algn="r">
              <a:defRPr sz="1400" b="0" i="0" cap="all" spc="150" baseline="0">
                <a:solidFill>
                  <a:schemeClr val="bg1">
                    <a:lumMod val="75000"/>
                    <a:lumOff val="25000"/>
                  </a:schemeClr>
                </a:solidFill>
              </a:defRPr>
            </a:lvl1pPr>
          </a:lstStyle>
          <a:p>
            <a:fld id="{26E76206-B91F-4CF6-9C9E-5D7AE9457F28}" type="datetime1">
              <a:rPr lang="en-US" smtClean="0"/>
              <a:t>7/15/2026</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1D9EB9-82A1-C618-9290-18D7FE005ADA}"/>
              </a:ext>
            </a:extLst>
          </p:cNvPr>
          <p:cNvPicPr>
            <a:picLocks noChangeAspect="1"/>
          </p:cNvPicPr>
          <p:nvPr userDrawn="1"/>
        </p:nvPicPr>
        <p:blipFill>
          <a:blip r:embed="rId2"/>
          <a:stretch>
            <a:fillRect/>
          </a:stretch>
        </p:blipFill>
        <p:spPr>
          <a:xfrm>
            <a:off x="753210" y="0"/>
            <a:ext cx="10685580" cy="6858000"/>
          </a:xfrm>
          <a:prstGeom prst="rect">
            <a:avLst/>
          </a:prstGeom>
        </p:spPr>
      </p:pic>
      <p:sp>
        <p:nvSpPr>
          <p:cNvPr id="2" name="Title 1"/>
          <p:cNvSpPr>
            <a:spLocks noGrp="1"/>
          </p:cNvSpPr>
          <p:nvPr>
            <p:ph type="title" hasCustomPrompt="1"/>
          </p:nvPr>
        </p:nvSpPr>
        <p:spPr>
          <a:xfrm>
            <a:off x="671255" y="854528"/>
            <a:ext cx="9309359" cy="1653180"/>
          </a:xfrm>
          <a:prstGeom prst="rect">
            <a:avLst/>
          </a:prstGeom>
        </p:spPr>
        <p:txBody>
          <a:bodyPr anchor="b"/>
          <a:lstStyle>
            <a:lvl1pPr algn="l">
              <a:defRPr sz="3600" b="0" cap="all" baseline="0">
                <a:solidFill>
                  <a:schemeClr val="bg1">
                    <a:lumMod val="75000"/>
                    <a:lumOff val="25000"/>
                  </a:schemeClr>
                </a:solidFill>
              </a:defRPr>
            </a:lvl1pPr>
          </a:lstStyle>
          <a:p>
            <a:r>
              <a:rPr lang="en-US"/>
              <a:t>Click to add title</a:t>
            </a:r>
          </a:p>
        </p:txBody>
      </p:sp>
      <p:sp>
        <p:nvSpPr>
          <p:cNvPr id="8" name="Content Placeholder 7">
            <a:extLst>
              <a:ext uri="{FF2B5EF4-FFF2-40B4-BE49-F238E27FC236}">
                <a16:creationId xmlns:a16="http://schemas.microsoft.com/office/drawing/2014/main" id="{148E7A19-538F-105E-346C-E5F13C4F28D7}"/>
              </a:ext>
            </a:extLst>
          </p:cNvPr>
          <p:cNvSpPr>
            <a:spLocks noGrp="1"/>
          </p:cNvSpPr>
          <p:nvPr>
            <p:ph sz="quarter" idx="10" hasCustomPrompt="1"/>
          </p:nvPr>
        </p:nvSpPr>
        <p:spPr>
          <a:xfrm>
            <a:off x="671513" y="2754313"/>
            <a:ext cx="8281987" cy="3704853"/>
          </a:xfrm>
        </p:spPr>
        <p:txBody>
          <a:bodyPr/>
          <a:lstStyle>
            <a:lvl1pPr marL="0" indent="0">
              <a:buClr>
                <a:schemeClr val="accent5"/>
              </a:buClr>
              <a:buFont typeface="Arial" panose="020B0604020202020204" pitchFamily="34" charset="0"/>
              <a:buNone/>
              <a:defRPr sz="1800">
                <a:latin typeface="+mn-lt"/>
              </a:defRPr>
            </a:lvl1pPr>
            <a:lvl2pPr marL="742950" indent="-285750">
              <a:buClr>
                <a:schemeClr val="accent5"/>
              </a:buClr>
              <a:buFont typeface="Arial" panose="020B0604020202020204" pitchFamily="34" charset="0"/>
              <a:buChar char="•"/>
              <a:defRPr sz="1600">
                <a:latin typeface="+mn-lt"/>
              </a:defRPr>
            </a:lvl2pPr>
            <a:lvl3pPr marL="1200150" indent="-285750">
              <a:buClr>
                <a:schemeClr val="accent5"/>
              </a:buClr>
              <a:buFont typeface="Arial" panose="020B0604020202020204" pitchFamily="34" charset="0"/>
              <a:buChar char="•"/>
              <a:defRPr sz="1400">
                <a:latin typeface="+mn-lt"/>
              </a:defRPr>
            </a:lvl3pPr>
            <a:lvl4pPr marL="1543050" indent="-171450">
              <a:buClr>
                <a:schemeClr val="accent5"/>
              </a:buClr>
              <a:buFont typeface="Arial" panose="020B0604020202020204" pitchFamily="34" charset="0"/>
              <a:buChar char="•"/>
              <a:defRPr sz="1200">
                <a:latin typeface="+mn-lt"/>
              </a:defRPr>
            </a:lvl4pPr>
            <a:lvl5pPr marL="2000250" indent="-171450">
              <a:buClr>
                <a:schemeClr val="accent5"/>
              </a:buClr>
              <a:buFont typeface="Arial" panose="020B0604020202020204" pitchFamily="34" charset="0"/>
              <a:buChar char="•"/>
              <a:defRPr sz="1200">
                <a:latin typeface="+mn-lt"/>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5">
            <a:extLst>
              <a:ext uri="{FF2B5EF4-FFF2-40B4-BE49-F238E27FC236}">
                <a16:creationId xmlns:a16="http://schemas.microsoft.com/office/drawing/2014/main" id="{D45F7BDA-B43D-4F75-1B2C-695379E05701}"/>
              </a:ext>
            </a:extLst>
          </p:cNvPr>
          <p:cNvSpPr>
            <a:spLocks noGrp="1"/>
          </p:cNvSpPr>
          <p:nvPr>
            <p:ph type="sldNum" sz="quarter" idx="4"/>
          </p:nvPr>
        </p:nvSpPr>
        <p:spPr bwMode="gray">
          <a:xfrm>
            <a:off x="11110685" y="295729"/>
            <a:ext cx="838199" cy="767687"/>
          </a:xfrm>
          <a:prstGeom prst="rect">
            <a:avLst/>
          </a:prstGeom>
        </p:spPr>
        <p:txBody>
          <a:bodyPr vert="horz" lIns="91440" tIns="45720" rIns="91440" bIns="45720" rtlCol="0" anchor="b"/>
          <a:lstStyle>
            <a:lvl1pPr algn="ctr">
              <a:defRPr sz="2800" b="1" i="0" baseline="0">
                <a:solidFill>
                  <a:schemeClr val="bg1">
                    <a:lumMod val="75000"/>
                    <a:lumOff val="25000"/>
                  </a:schemeClr>
                </a:solidFill>
              </a:defRPr>
            </a:lvl1pPr>
          </a:lstStyle>
          <a:p>
            <a:fld id="{D57F1E4F-1CFF-5643-939E-02111984F565}" type="slidenum">
              <a:rPr lang="en-US" smtClean="0"/>
              <a:pPr/>
              <a:t>‹#›</a:t>
            </a:fld>
            <a:endParaRPr lang="en-US"/>
          </a:p>
        </p:txBody>
      </p:sp>
      <p:sp>
        <p:nvSpPr>
          <p:cNvPr id="6" name="Footer Placeholder 4">
            <a:extLst>
              <a:ext uri="{FF2B5EF4-FFF2-40B4-BE49-F238E27FC236}">
                <a16:creationId xmlns:a16="http://schemas.microsoft.com/office/drawing/2014/main" id="{C25B1EB8-4F24-00EB-0B8F-08411FD49CCF}"/>
              </a:ext>
            </a:extLst>
          </p:cNvPr>
          <p:cNvSpPr>
            <a:spLocks noGrp="1"/>
          </p:cNvSpPr>
          <p:nvPr>
            <p:ph type="ftr" sz="quarter" idx="3"/>
          </p:nvPr>
        </p:nvSpPr>
        <p:spPr>
          <a:xfrm rot="5400000">
            <a:off x="9801196" y="2886728"/>
            <a:ext cx="3475320" cy="304801"/>
          </a:xfrm>
          <a:prstGeom prst="rect">
            <a:avLst/>
          </a:prstGeom>
        </p:spPr>
        <p:txBody>
          <a:bodyPr vert="horz" lIns="91440" tIns="45720" rIns="91440" bIns="45720" rtlCol="0" anchor="ctr"/>
          <a:lstStyle>
            <a:lvl1pPr algn="l">
              <a:defRPr sz="1400" b="0" i="0" cap="all" spc="150" baseline="0">
                <a:solidFill>
                  <a:schemeClr val="bg1">
                    <a:lumMod val="75000"/>
                    <a:lumOff val="25000"/>
                  </a:schemeClr>
                </a:solidFill>
              </a:defRPr>
            </a:lvl1pPr>
          </a:lstStyle>
          <a:p>
            <a:r>
              <a:rPr lang="en-US"/>
              <a:t>Presentation title</a:t>
            </a:r>
          </a:p>
        </p:txBody>
      </p:sp>
      <p:sp>
        <p:nvSpPr>
          <p:cNvPr id="5" name="Date Placeholder 3">
            <a:extLst>
              <a:ext uri="{FF2B5EF4-FFF2-40B4-BE49-F238E27FC236}">
                <a16:creationId xmlns:a16="http://schemas.microsoft.com/office/drawing/2014/main" id="{5C9AE200-BA9A-95A3-1949-71A16F89FC27}"/>
              </a:ext>
            </a:extLst>
          </p:cNvPr>
          <p:cNvSpPr>
            <a:spLocks noGrp="1"/>
          </p:cNvSpPr>
          <p:nvPr>
            <p:ph type="dt" sz="half" idx="2"/>
          </p:nvPr>
        </p:nvSpPr>
        <p:spPr>
          <a:xfrm rot="5400000">
            <a:off x="10727757" y="5426418"/>
            <a:ext cx="1613124" cy="313872"/>
          </a:xfrm>
          <a:prstGeom prst="rect">
            <a:avLst/>
          </a:prstGeom>
        </p:spPr>
        <p:txBody>
          <a:bodyPr vert="horz" lIns="91440" tIns="45720" rIns="91440" bIns="45720" rtlCol="0" anchor="ctr"/>
          <a:lstStyle>
            <a:lvl1pPr algn="r">
              <a:defRPr sz="1400" b="0" i="0" cap="all" spc="150" baseline="0">
                <a:solidFill>
                  <a:schemeClr val="bg1">
                    <a:lumMod val="75000"/>
                    <a:lumOff val="25000"/>
                  </a:schemeClr>
                </a:solidFill>
              </a:defRPr>
            </a:lvl1pPr>
          </a:lstStyle>
          <a:p>
            <a:fld id="{EB87CC03-CB18-48B5-8067-881A2EE1B36F}" type="datetime1">
              <a:rPr lang="en-US" smtClean="0"/>
              <a:t>7/15/2026</a:t>
            </a:fld>
            <a:endParaRPr lang="en-US"/>
          </a:p>
        </p:txBody>
      </p:sp>
    </p:spTree>
    <p:extLst>
      <p:ext uri="{BB962C8B-B14F-4D97-AF65-F5344CB8AC3E}">
        <p14:creationId xmlns:p14="http://schemas.microsoft.com/office/powerpoint/2010/main" val="1529466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pic>
        <p:nvPicPr>
          <p:cNvPr id="4" name="Graphic 6">
            <a:extLst>
              <a:ext uri="{FF2B5EF4-FFF2-40B4-BE49-F238E27FC236}">
                <a16:creationId xmlns:a16="http://schemas.microsoft.com/office/drawing/2014/main" id="{D364E0E9-423E-A1E7-E8AF-3641993CDA71}"/>
              </a:ext>
              <a:ext uri="{C183D7F6-B498-43B3-948B-1728B52AA6E4}">
                <adec:decorative xmlns:adec="http://schemas.microsoft.com/office/drawing/2017/decorative" val="1"/>
              </a:ext>
            </a:extLst>
          </p:cNvPr>
          <p:cNvPicPr>
            <a:picLocks noChangeAspect="1"/>
          </p:cNvPicPr>
          <p:nvPr userDrawn="1"/>
        </p:nvPicPr>
        <p:blipFill>
          <a:blip r:embed="rId2" cstate="screen">
            <a:alphaModFix amt="35000"/>
            <a:duotone>
              <a:schemeClr val="accent5">
                <a:shade val="45000"/>
                <a:satMod val="135000"/>
              </a:schemeClr>
              <a:prstClr val="white"/>
            </a:duotone>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a:ext>
            </a:extLst>
          </a:blip>
          <a:srcRect/>
          <a:stretch/>
        </p:blipFill>
        <p:spPr>
          <a:xfrm>
            <a:off x="6767256" y="847398"/>
            <a:ext cx="2578130" cy="2590869"/>
          </a:xfrm>
          <a:prstGeom prst="rect">
            <a:avLst/>
          </a:prstGeom>
        </p:spPr>
      </p:pic>
      <p:pic>
        <p:nvPicPr>
          <p:cNvPr id="5" name="Picture 4">
            <a:extLst>
              <a:ext uri="{FF2B5EF4-FFF2-40B4-BE49-F238E27FC236}">
                <a16:creationId xmlns:a16="http://schemas.microsoft.com/office/drawing/2014/main" id="{4EFAC4E4-FABB-B671-BAE1-2B39A205F396}"/>
              </a:ext>
              <a:ext uri="{C183D7F6-B498-43B3-948B-1728B52AA6E4}">
                <adec:decorative xmlns:adec="http://schemas.microsoft.com/office/drawing/2017/decorative" val="1"/>
              </a:ext>
            </a:extLst>
          </p:cNvPr>
          <p:cNvPicPr>
            <a:picLocks noChangeAspect="1"/>
          </p:cNvPicPr>
          <p:nvPr userDrawn="1"/>
        </p:nvPicPr>
        <p:blipFill rotWithShape="1">
          <a:blip r:embed="rId4" cstate="screen">
            <a:alphaModFix amt="50000"/>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a:ext>
            </a:extLst>
          </a:blip>
          <a:srcRect/>
          <a:stretch/>
        </p:blipFill>
        <p:spPr>
          <a:xfrm>
            <a:off x="0" y="0"/>
            <a:ext cx="4076700" cy="3244850"/>
          </a:xfrm>
          <a:prstGeom prst="rect">
            <a:avLst/>
          </a:prstGeom>
        </p:spPr>
      </p:pic>
      <p:pic>
        <p:nvPicPr>
          <p:cNvPr id="6" name="Picture 5">
            <a:extLst>
              <a:ext uri="{FF2B5EF4-FFF2-40B4-BE49-F238E27FC236}">
                <a16:creationId xmlns:a16="http://schemas.microsoft.com/office/drawing/2014/main" id="{DD4D362D-3D74-9753-19E0-60569A7EA75D}"/>
              </a:ext>
              <a:ext uri="{C183D7F6-B498-43B3-948B-1728B52AA6E4}">
                <adec:decorative xmlns:adec="http://schemas.microsoft.com/office/drawing/2017/decorative" val="1"/>
              </a:ext>
            </a:extLst>
          </p:cNvPr>
          <p:cNvPicPr>
            <a:picLocks noChangeAspect="1"/>
          </p:cNvPicPr>
          <p:nvPr userDrawn="1"/>
        </p:nvPicPr>
        <p:blipFill rotWithShape="1">
          <a:blip r:embed="rId6" cstate="screen">
            <a:alphaModFix amt="70000"/>
            <a:duotone>
              <a:schemeClr val="accent5">
                <a:shade val="45000"/>
                <a:satMod val="135000"/>
              </a:schemeClr>
              <a:prstClr val="white"/>
            </a:duotone>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a:ext>
            </a:extLst>
          </a:blip>
          <a:srcRect/>
          <a:stretch/>
        </p:blipFill>
        <p:spPr>
          <a:xfrm>
            <a:off x="8561614" y="5267294"/>
            <a:ext cx="1794306" cy="1590706"/>
          </a:xfrm>
          <a:prstGeom prst="rect">
            <a:avLst/>
          </a:prstGeom>
        </p:spPr>
      </p:pic>
      <p:sp>
        <p:nvSpPr>
          <p:cNvPr id="2" name="Title 1"/>
          <p:cNvSpPr>
            <a:spLocks noGrp="1"/>
          </p:cNvSpPr>
          <p:nvPr>
            <p:ph type="title" hasCustomPrompt="1"/>
          </p:nvPr>
        </p:nvSpPr>
        <p:spPr>
          <a:xfrm>
            <a:off x="1154956" y="1063416"/>
            <a:ext cx="8825657" cy="4009239"/>
          </a:xfrm>
          <a:prstGeom prst="rect">
            <a:avLst/>
          </a:prstGeom>
        </p:spPr>
        <p:txBody>
          <a:bodyPr anchor="b"/>
          <a:lstStyle>
            <a:lvl1pPr algn="l">
              <a:defRPr sz="6000" b="0" cap="all" baseline="0">
                <a:solidFill>
                  <a:schemeClr val="bg1">
                    <a:lumMod val="75000"/>
                    <a:lumOff val="25000"/>
                  </a:schemeClr>
                </a:solidFill>
              </a:defRPr>
            </a:lvl1pPr>
          </a:lstStyle>
          <a:p>
            <a:r>
              <a:rPr lang="en-US"/>
              <a:t>Click to add title</a:t>
            </a:r>
          </a:p>
        </p:txBody>
      </p:sp>
      <p:sp>
        <p:nvSpPr>
          <p:cNvPr id="3" name="Text Placeholder 2"/>
          <p:cNvSpPr>
            <a:spLocks noGrp="1"/>
          </p:cNvSpPr>
          <p:nvPr>
            <p:ph type="body" idx="1" hasCustomPrompt="1"/>
          </p:nvPr>
        </p:nvSpPr>
        <p:spPr>
          <a:xfrm>
            <a:off x="1154955" y="5273202"/>
            <a:ext cx="8825658" cy="530697"/>
          </a:xfrm>
        </p:spPr>
        <p:txBody>
          <a:bodyPr anchor="ctr"/>
          <a:lstStyle>
            <a:lvl1pPr marL="0" indent="0" algn="l">
              <a:buNone/>
              <a:defRPr sz="2000" cap="all">
                <a:solidFill>
                  <a:schemeClr val="bg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add subtitle</a:t>
            </a:r>
          </a:p>
        </p:txBody>
      </p:sp>
      <p:sp>
        <p:nvSpPr>
          <p:cNvPr id="14" name="Slide Number Placeholder 5">
            <a:extLst>
              <a:ext uri="{FF2B5EF4-FFF2-40B4-BE49-F238E27FC236}">
                <a16:creationId xmlns:a16="http://schemas.microsoft.com/office/drawing/2014/main" id="{5C8BEA0D-8FFB-EFAC-0692-8DF5DE597450}"/>
              </a:ext>
            </a:extLst>
          </p:cNvPr>
          <p:cNvSpPr>
            <a:spLocks noGrp="1"/>
          </p:cNvSpPr>
          <p:nvPr>
            <p:ph type="sldNum" sz="quarter" idx="4"/>
          </p:nvPr>
        </p:nvSpPr>
        <p:spPr bwMode="gray">
          <a:xfrm>
            <a:off x="11110685" y="295729"/>
            <a:ext cx="838199" cy="767687"/>
          </a:xfrm>
          <a:prstGeom prst="rect">
            <a:avLst/>
          </a:prstGeom>
        </p:spPr>
        <p:txBody>
          <a:bodyPr vert="horz" lIns="91440" tIns="45720" rIns="91440" bIns="45720" rtlCol="0" anchor="b"/>
          <a:lstStyle>
            <a:lvl1pPr algn="ctr">
              <a:defRPr sz="2800" b="1" i="0" baseline="0">
                <a:solidFill>
                  <a:schemeClr val="bg1">
                    <a:lumMod val="75000"/>
                    <a:lumOff val="25000"/>
                  </a:schemeClr>
                </a:solidFill>
              </a:defRPr>
            </a:lvl1pPr>
          </a:lstStyle>
          <a:p>
            <a:fld id="{D57F1E4F-1CFF-5643-939E-02111984F565}" type="slidenum">
              <a:rPr lang="en-US" smtClean="0"/>
              <a:pPr/>
              <a:t>‹#›</a:t>
            </a:fld>
            <a:endParaRPr lang="en-US"/>
          </a:p>
        </p:txBody>
      </p:sp>
      <p:sp>
        <p:nvSpPr>
          <p:cNvPr id="9" name="Footer Placeholder 4">
            <a:extLst>
              <a:ext uri="{FF2B5EF4-FFF2-40B4-BE49-F238E27FC236}">
                <a16:creationId xmlns:a16="http://schemas.microsoft.com/office/drawing/2014/main" id="{86D8D262-64DE-D942-D418-1876799423F2}"/>
              </a:ext>
            </a:extLst>
          </p:cNvPr>
          <p:cNvSpPr>
            <a:spLocks noGrp="1"/>
          </p:cNvSpPr>
          <p:nvPr>
            <p:ph type="ftr" sz="quarter" idx="3"/>
          </p:nvPr>
        </p:nvSpPr>
        <p:spPr>
          <a:xfrm rot="5400000">
            <a:off x="9801196" y="2886728"/>
            <a:ext cx="3475320" cy="304801"/>
          </a:xfrm>
          <a:prstGeom prst="rect">
            <a:avLst/>
          </a:prstGeom>
        </p:spPr>
        <p:txBody>
          <a:bodyPr vert="horz" lIns="91440" tIns="45720" rIns="91440" bIns="45720" rtlCol="0" anchor="ctr"/>
          <a:lstStyle>
            <a:lvl1pPr algn="l">
              <a:defRPr sz="1400" b="0" i="0" cap="all" spc="150" baseline="0">
                <a:solidFill>
                  <a:schemeClr val="bg1">
                    <a:lumMod val="75000"/>
                    <a:lumOff val="25000"/>
                  </a:schemeClr>
                </a:solidFill>
              </a:defRPr>
            </a:lvl1pPr>
          </a:lstStyle>
          <a:p>
            <a:r>
              <a:rPr lang="en-US"/>
              <a:t>Presentation title</a:t>
            </a:r>
          </a:p>
        </p:txBody>
      </p:sp>
      <p:sp>
        <p:nvSpPr>
          <p:cNvPr id="8" name="Date Placeholder 3">
            <a:extLst>
              <a:ext uri="{FF2B5EF4-FFF2-40B4-BE49-F238E27FC236}">
                <a16:creationId xmlns:a16="http://schemas.microsoft.com/office/drawing/2014/main" id="{B70F63B5-8303-CB73-3AF8-1FED6C8CBA16}"/>
              </a:ext>
            </a:extLst>
          </p:cNvPr>
          <p:cNvSpPr>
            <a:spLocks noGrp="1"/>
          </p:cNvSpPr>
          <p:nvPr>
            <p:ph type="dt" sz="half" idx="2"/>
          </p:nvPr>
        </p:nvSpPr>
        <p:spPr>
          <a:xfrm rot="5400000">
            <a:off x="10727757" y="5426418"/>
            <a:ext cx="1613124" cy="313872"/>
          </a:xfrm>
          <a:prstGeom prst="rect">
            <a:avLst/>
          </a:prstGeom>
        </p:spPr>
        <p:txBody>
          <a:bodyPr vert="horz" lIns="91440" tIns="45720" rIns="91440" bIns="45720" rtlCol="0" anchor="ctr"/>
          <a:lstStyle>
            <a:lvl1pPr algn="r">
              <a:defRPr sz="1400" b="0" i="0" cap="all" spc="150" baseline="0">
                <a:solidFill>
                  <a:schemeClr val="bg1">
                    <a:lumMod val="75000"/>
                    <a:lumOff val="25000"/>
                  </a:schemeClr>
                </a:solidFill>
              </a:defRPr>
            </a:lvl1pPr>
          </a:lstStyle>
          <a:p>
            <a:fld id="{D5D03B46-D230-4B37-BD92-6E2DBC47B36E}" type="datetime1">
              <a:rPr lang="en-US" smtClean="0"/>
              <a:t>7/15/2026</a:t>
            </a:fld>
            <a:endParaRPr lang="en-US"/>
          </a:p>
        </p:txBody>
      </p:sp>
    </p:spTree>
    <p:extLst>
      <p:ext uri="{BB962C8B-B14F-4D97-AF65-F5344CB8AC3E}">
        <p14:creationId xmlns:p14="http://schemas.microsoft.com/office/powerpoint/2010/main" val="2763671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6111" y="601662"/>
            <a:ext cx="10225089" cy="1251585"/>
          </a:xfrm>
          <a:prstGeom prst="rect">
            <a:avLst/>
          </a:prstGeom>
        </p:spPr>
        <p:txBody>
          <a:bodyPr anchor="ctr"/>
          <a:lstStyle>
            <a:lvl1pPr>
              <a:defRPr sz="3600" cap="all" baseline="0">
                <a:solidFill>
                  <a:schemeClr val="bg1">
                    <a:lumMod val="75000"/>
                    <a:lumOff val="25000"/>
                  </a:schemeClr>
                </a:solidFill>
              </a:defRPr>
            </a:lvl1pPr>
          </a:lstStyle>
          <a:p>
            <a:r>
              <a:rPr lang="en-US"/>
              <a:t>Click to add title</a:t>
            </a:r>
          </a:p>
        </p:txBody>
      </p:sp>
      <p:sp>
        <p:nvSpPr>
          <p:cNvPr id="6" name="Content Placeholder 5"/>
          <p:cNvSpPr>
            <a:spLocks noGrp="1"/>
          </p:cNvSpPr>
          <p:nvPr>
            <p:ph sz="quarter" idx="4" hasCustomPrompt="1"/>
          </p:nvPr>
        </p:nvSpPr>
        <p:spPr>
          <a:xfrm>
            <a:off x="646111" y="2256937"/>
            <a:ext cx="10225090" cy="1612934"/>
          </a:xfrm>
        </p:spPr>
        <p:txBody>
          <a:bodyPr>
            <a:normAutofit/>
          </a:bodyPr>
          <a:lstStyle>
            <a:lvl1pPr marL="0" indent="0">
              <a:buClr>
                <a:schemeClr val="accent5"/>
              </a:buClr>
              <a:buSzPct val="100000"/>
              <a:buFont typeface="Arial" panose="020B0604020202020204" pitchFamily="34" charset="0"/>
              <a:buNone/>
              <a:defRPr sz="1800">
                <a:solidFill>
                  <a:schemeClr val="bg1">
                    <a:lumMod val="75000"/>
                    <a:lumOff val="25000"/>
                  </a:schemeClr>
                </a:solidFill>
                <a:latin typeface="+mn-lt"/>
              </a:defRPr>
            </a:lvl1pPr>
            <a:lvl2pPr marL="742950" indent="-285750">
              <a:buClr>
                <a:schemeClr val="accent5"/>
              </a:buClr>
              <a:buSzPct val="100000"/>
              <a:buFont typeface="Arial" panose="020B0604020202020204" pitchFamily="34" charset="0"/>
              <a:buChar char="•"/>
              <a:defRPr sz="1800">
                <a:solidFill>
                  <a:schemeClr val="bg1">
                    <a:lumMod val="75000"/>
                    <a:lumOff val="25000"/>
                  </a:schemeClr>
                </a:solidFill>
                <a:latin typeface="+mn-lt"/>
              </a:defRPr>
            </a:lvl2pPr>
            <a:lvl3pPr marL="1143000" indent="-228600">
              <a:buClr>
                <a:schemeClr val="accent5"/>
              </a:buClr>
              <a:buSzPct val="100000"/>
              <a:buFont typeface="Arial" panose="020B0604020202020204" pitchFamily="34" charset="0"/>
              <a:buChar char="•"/>
              <a:defRPr sz="1800">
                <a:solidFill>
                  <a:schemeClr val="bg1">
                    <a:lumMod val="75000"/>
                    <a:lumOff val="25000"/>
                  </a:schemeClr>
                </a:solidFill>
                <a:latin typeface="+mn-lt"/>
              </a:defRPr>
            </a:lvl3pPr>
            <a:lvl4pPr marL="1600200" indent="-228600">
              <a:buClr>
                <a:schemeClr val="accent5"/>
              </a:buClr>
              <a:buSzPct val="100000"/>
              <a:buFont typeface="Arial" panose="020B0604020202020204" pitchFamily="34" charset="0"/>
              <a:buChar char="•"/>
              <a:defRPr sz="1800">
                <a:solidFill>
                  <a:schemeClr val="bg1">
                    <a:lumMod val="75000"/>
                    <a:lumOff val="25000"/>
                  </a:schemeClr>
                </a:solidFill>
                <a:latin typeface="+mn-lt"/>
              </a:defRPr>
            </a:lvl4pPr>
            <a:lvl5pPr marL="2057400" indent="-228600">
              <a:buClr>
                <a:schemeClr val="accent5"/>
              </a:buClr>
              <a:buSzPct val="100000"/>
              <a:buFont typeface="Arial" panose="020B0604020202020204" pitchFamily="34" charset="0"/>
              <a:buChar char="•"/>
              <a:defRPr sz="1800">
                <a:solidFill>
                  <a:schemeClr val="bg1">
                    <a:lumMod val="75000"/>
                    <a:lumOff val="25000"/>
                  </a:schemeClr>
                </a:solidFill>
                <a:latin typeface="+mn-lt"/>
              </a:defRPr>
            </a:lvl5pPr>
            <a:lvl6pPr>
              <a:defRPr sz="1200"/>
            </a:lvl6pPr>
            <a:lvl7pPr>
              <a:defRPr sz="1200"/>
            </a:lvl7pPr>
            <a:lvl8pPr>
              <a:defRPr sz="1200"/>
            </a:lvl8pPr>
            <a:lvl9pPr>
              <a:defRPr sz="1200"/>
            </a:lvl9pPr>
          </a:lstStyle>
          <a:p>
            <a:pPr marL="342900" marR="0" lvl="0" indent="-342900" algn="l" defTabSz="457200" rtl="0" eaLnBrk="1" fontAlgn="auto" latinLnBrk="0" hangingPunct="1">
              <a:lnSpc>
                <a:spcPts val="2400"/>
              </a:lnSpc>
              <a:spcBef>
                <a:spcPts val="1000"/>
              </a:spcBef>
              <a:spcAft>
                <a:spcPts val="600"/>
              </a:spcAft>
              <a:buClr>
                <a:schemeClr val="accent5"/>
              </a:buClr>
              <a:buSzPct val="100000"/>
              <a:buFont typeface="Arial" panose="020B0604020202020204" pitchFamily="34" charset="0"/>
              <a:buChar char="•"/>
              <a:tabLst/>
              <a:defRPr/>
            </a:pPr>
            <a:r>
              <a:rPr lang="en-US"/>
              <a:t>Click to add content</a:t>
            </a:r>
          </a:p>
          <a:p>
            <a:pPr lvl="1"/>
            <a:r>
              <a:rPr lang="en-US"/>
              <a:t>Second level</a:t>
            </a:r>
          </a:p>
          <a:p>
            <a:pPr lvl="2"/>
            <a:r>
              <a:rPr lang="en-US"/>
              <a:t>Third level</a:t>
            </a:r>
          </a:p>
        </p:txBody>
      </p:sp>
      <p:sp>
        <p:nvSpPr>
          <p:cNvPr id="4" name="Content Placeholder 3"/>
          <p:cNvSpPr>
            <a:spLocks noGrp="1"/>
          </p:cNvSpPr>
          <p:nvPr>
            <p:ph sz="half" idx="2" hasCustomPrompt="1"/>
          </p:nvPr>
        </p:nvSpPr>
        <p:spPr>
          <a:xfrm>
            <a:off x="646111" y="4370613"/>
            <a:ext cx="10225089" cy="2185829"/>
          </a:xfrm>
        </p:spPr>
        <p:txBody>
          <a:bodyPr>
            <a:normAutofit/>
          </a:bodyPr>
          <a:lstStyle>
            <a:lvl1pPr marL="342900" indent="-342900">
              <a:buClr>
                <a:schemeClr val="accent5"/>
              </a:buClr>
              <a:buSzPct val="100000"/>
              <a:buFont typeface="Arial" panose="020B0604020202020204" pitchFamily="34" charset="0"/>
              <a:buChar char="•"/>
              <a:defRPr sz="1800">
                <a:solidFill>
                  <a:schemeClr val="bg1">
                    <a:lumMod val="75000"/>
                    <a:lumOff val="25000"/>
                  </a:schemeClr>
                </a:solidFill>
                <a:latin typeface="+mn-lt"/>
              </a:defRPr>
            </a:lvl1pPr>
            <a:lvl2pPr marL="742950" indent="-285750">
              <a:buClr>
                <a:schemeClr val="accent5"/>
              </a:buClr>
              <a:buSzPct val="100000"/>
              <a:buFont typeface="Arial" panose="020B0604020202020204" pitchFamily="34" charset="0"/>
              <a:buChar char="•"/>
              <a:defRPr sz="1800">
                <a:solidFill>
                  <a:schemeClr val="bg1">
                    <a:lumMod val="75000"/>
                    <a:lumOff val="25000"/>
                  </a:schemeClr>
                </a:solidFill>
                <a:latin typeface="+mn-lt"/>
              </a:defRPr>
            </a:lvl2pPr>
            <a:lvl3pPr marL="1143000" indent="-228600">
              <a:buClr>
                <a:schemeClr val="accent5"/>
              </a:buClr>
              <a:buSzPct val="100000"/>
              <a:buFont typeface="Arial" panose="020B0604020202020204" pitchFamily="34" charset="0"/>
              <a:buChar char="•"/>
              <a:defRPr sz="1800">
                <a:solidFill>
                  <a:schemeClr val="bg1">
                    <a:lumMod val="75000"/>
                    <a:lumOff val="25000"/>
                  </a:schemeClr>
                </a:solidFill>
                <a:latin typeface="+mn-lt"/>
              </a:defRPr>
            </a:lvl3pPr>
            <a:lvl4pPr marL="1600200" indent="-228600">
              <a:buClr>
                <a:schemeClr val="accent5"/>
              </a:buClr>
              <a:buSzPct val="100000"/>
              <a:buFont typeface="Arial" panose="020B0604020202020204" pitchFamily="34" charset="0"/>
              <a:buChar char="•"/>
              <a:defRPr sz="1800">
                <a:solidFill>
                  <a:schemeClr val="bg1">
                    <a:lumMod val="75000"/>
                    <a:lumOff val="25000"/>
                  </a:schemeClr>
                </a:solidFill>
                <a:latin typeface="+mn-lt"/>
              </a:defRPr>
            </a:lvl4pPr>
            <a:lvl5pPr marL="2057400" indent="-228600">
              <a:buClr>
                <a:schemeClr val="accent5"/>
              </a:buClr>
              <a:buSzPct val="100000"/>
              <a:buFont typeface="Arial" panose="020B0604020202020204" pitchFamily="34" charset="0"/>
              <a:buChar char="•"/>
              <a:defRPr sz="1800">
                <a:solidFill>
                  <a:schemeClr val="bg1">
                    <a:lumMod val="75000"/>
                    <a:lumOff val="25000"/>
                  </a:schemeClr>
                </a:solidFill>
                <a:latin typeface="+mn-lt"/>
              </a:defRPr>
            </a:lvl5pPr>
            <a:lvl6pPr>
              <a:defRPr sz="1200"/>
            </a:lvl6pPr>
            <a:lvl7pPr>
              <a:defRPr sz="1200"/>
            </a:lvl7pPr>
            <a:lvl8pPr>
              <a:defRPr sz="1200"/>
            </a:lvl8pPr>
            <a:lvl9pPr>
              <a:defRPr sz="1200"/>
            </a:lvl9pPr>
          </a:lstStyle>
          <a:p>
            <a:pPr lvl="0"/>
            <a:r>
              <a:rPr lang="en-US"/>
              <a:t>Click to add content</a:t>
            </a:r>
          </a:p>
          <a:p>
            <a:pPr lvl="1"/>
            <a:r>
              <a:rPr lang="en-US"/>
              <a:t>Second level</a:t>
            </a:r>
          </a:p>
          <a:p>
            <a:pPr lvl="2"/>
            <a:r>
              <a:rPr lang="en-US"/>
              <a:t>Third level</a:t>
            </a:r>
          </a:p>
          <a:p>
            <a:pPr lvl="3"/>
            <a:r>
              <a:rPr lang="en-US"/>
              <a:t>Fourth level</a:t>
            </a:r>
          </a:p>
        </p:txBody>
      </p:sp>
      <p:sp>
        <p:nvSpPr>
          <p:cNvPr id="14" name="Slide Number Placeholder 5">
            <a:extLst>
              <a:ext uri="{FF2B5EF4-FFF2-40B4-BE49-F238E27FC236}">
                <a16:creationId xmlns:a16="http://schemas.microsoft.com/office/drawing/2014/main" id="{CC0FB981-7729-AE9A-8F6A-B6F87A64758B}"/>
              </a:ext>
            </a:extLst>
          </p:cNvPr>
          <p:cNvSpPr>
            <a:spLocks noGrp="1"/>
          </p:cNvSpPr>
          <p:nvPr>
            <p:ph type="sldNum" sz="quarter" idx="12"/>
          </p:nvPr>
        </p:nvSpPr>
        <p:spPr bwMode="gray">
          <a:xfrm>
            <a:off x="11110685" y="295729"/>
            <a:ext cx="838199" cy="767687"/>
          </a:xfrm>
          <a:prstGeom prst="rect">
            <a:avLst/>
          </a:prstGeom>
        </p:spPr>
        <p:txBody>
          <a:bodyPr vert="horz" lIns="91440" tIns="45720" rIns="91440" bIns="45720" rtlCol="0" anchor="b"/>
          <a:lstStyle>
            <a:lvl1pPr algn="ctr">
              <a:defRPr sz="2800" b="1" i="0" baseline="0">
                <a:solidFill>
                  <a:schemeClr val="bg1">
                    <a:lumMod val="75000"/>
                    <a:lumOff val="25000"/>
                  </a:schemeClr>
                </a:solidFill>
              </a:defRPr>
            </a:lvl1pPr>
          </a:lstStyle>
          <a:p>
            <a:fld id="{D57F1E4F-1CFF-5643-939E-02111984F565}" type="slidenum">
              <a:rPr lang="en-US" smtClean="0"/>
              <a:pPr/>
              <a:t>‹#›</a:t>
            </a:fld>
            <a:endParaRPr lang="en-US"/>
          </a:p>
        </p:txBody>
      </p:sp>
      <p:sp>
        <p:nvSpPr>
          <p:cNvPr id="5" name="Footer Placeholder 4">
            <a:extLst>
              <a:ext uri="{FF2B5EF4-FFF2-40B4-BE49-F238E27FC236}">
                <a16:creationId xmlns:a16="http://schemas.microsoft.com/office/drawing/2014/main" id="{74D2B015-E048-DF96-2AE2-926E178F132E}"/>
              </a:ext>
            </a:extLst>
          </p:cNvPr>
          <p:cNvSpPr>
            <a:spLocks noGrp="1"/>
          </p:cNvSpPr>
          <p:nvPr>
            <p:ph type="ftr" sz="quarter" idx="3"/>
          </p:nvPr>
        </p:nvSpPr>
        <p:spPr>
          <a:xfrm rot="5400000">
            <a:off x="9801196" y="2886728"/>
            <a:ext cx="3475320" cy="304801"/>
          </a:xfrm>
          <a:prstGeom prst="rect">
            <a:avLst/>
          </a:prstGeom>
        </p:spPr>
        <p:txBody>
          <a:bodyPr vert="horz" lIns="91440" tIns="45720" rIns="91440" bIns="45720" rtlCol="0" anchor="ctr"/>
          <a:lstStyle>
            <a:lvl1pPr algn="l">
              <a:defRPr sz="1400" b="0" i="0" cap="all" spc="150" baseline="0">
                <a:solidFill>
                  <a:schemeClr val="bg1">
                    <a:lumMod val="75000"/>
                    <a:lumOff val="25000"/>
                  </a:schemeClr>
                </a:solidFill>
              </a:defRPr>
            </a:lvl1pPr>
          </a:lstStyle>
          <a:p>
            <a:r>
              <a:rPr lang="en-US"/>
              <a:t>Presentation title</a:t>
            </a:r>
          </a:p>
        </p:txBody>
      </p:sp>
      <p:sp>
        <p:nvSpPr>
          <p:cNvPr id="3" name="Date Placeholder 3">
            <a:extLst>
              <a:ext uri="{FF2B5EF4-FFF2-40B4-BE49-F238E27FC236}">
                <a16:creationId xmlns:a16="http://schemas.microsoft.com/office/drawing/2014/main" id="{47545F95-B059-079A-0269-07D99C073E33}"/>
              </a:ext>
            </a:extLst>
          </p:cNvPr>
          <p:cNvSpPr>
            <a:spLocks noGrp="1"/>
          </p:cNvSpPr>
          <p:nvPr>
            <p:ph type="dt" sz="half" idx="13"/>
          </p:nvPr>
        </p:nvSpPr>
        <p:spPr>
          <a:xfrm rot="5400000">
            <a:off x="10727757" y="5426418"/>
            <a:ext cx="1613124" cy="313872"/>
          </a:xfrm>
          <a:prstGeom prst="rect">
            <a:avLst/>
          </a:prstGeom>
        </p:spPr>
        <p:txBody>
          <a:bodyPr vert="horz" lIns="91440" tIns="45720" rIns="91440" bIns="45720" rtlCol="0" anchor="ctr"/>
          <a:lstStyle>
            <a:lvl1pPr algn="r">
              <a:defRPr sz="1400" b="0" i="0" cap="all" spc="150" baseline="0">
                <a:solidFill>
                  <a:schemeClr val="bg1">
                    <a:lumMod val="75000"/>
                    <a:lumOff val="25000"/>
                  </a:schemeClr>
                </a:solidFill>
              </a:defRPr>
            </a:lvl1pPr>
          </a:lstStyle>
          <a:p>
            <a:fld id="{3226CAB0-904D-44A6-8A42-971A697FA4F2}" type="datetime1">
              <a:rPr lang="en-US" smtClean="0"/>
              <a:t>7/15/2026</a:t>
            </a:fld>
            <a:endParaRPr lang="en-US"/>
          </a:p>
        </p:txBody>
      </p:sp>
    </p:spTree>
    <p:extLst>
      <p:ext uri="{BB962C8B-B14F-4D97-AF65-F5344CB8AC3E}">
        <p14:creationId xmlns:p14="http://schemas.microsoft.com/office/powerpoint/2010/main" val="672040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Content + Pictur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4922" y="1063415"/>
            <a:ext cx="5897391" cy="1971613"/>
          </a:xfrm>
          <a:prstGeom prst="rect">
            <a:avLst/>
          </a:prstGeom>
        </p:spPr>
        <p:txBody>
          <a:bodyPr lIns="0" rIns="0" anchor="t">
            <a:noAutofit/>
          </a:bodyPr>
          <a:lstStyle>
            <a:lvl1pPr algn="l">
              <a:lnSpc>
                <a:spcPct val="80000"/>
              </a:lnSpc>
              <a:defRPr sz="3600" b="0" cap="all" baseline="0">
                <a:solidFill>
                  <a:schemeClr val="bg1">
                    <a:lumMod val="75000"/>
                    <a:lumOff val="25000"/>
                  </a:schemeClr>
                </a:solidFill>
              </a:defRPr>
            </a:lvl1pPr>
          </a:lstStyle>
          <a:p>
            <a:r>
              <a:rPr lang="en-US"/>
              <a:t>Click to add title</a:t>
            </a:r>
          </a:p>
        </p:txBody>
      </p:sp>
      <p:sp>
        <p:nvSpPr>
          <p:cNvPr id="11" name="Content Placeholder 10">
            <a:extLst>
              <a:ext uri="{FF2B5EF4-FFF2-40B4-BE49-F238E27FC236}">
                <a16:creationId xmlns:a16="http://schemas.microsoft.com/office/drawing/2014/main" id="{956572C7-BE6B-5F13-DC52-EDC4CE8F41D8}"/>
              </a:ext>
            </a:extLst>
          </p:cNvPr>
          <p:cNvSpPr>
            <a:spLocks noGrp="1"/>
          </p:cNvSpPr>
          <p:nvPr>
            <p:ph sz="quarter" idx="12" hasCustomPrompt="1"/>
          </p:nvPr>
        </p:nvSpPr>
        <p:spPr>
          <a:xfrm>
            <a:off x="644525" y="3035029"/>
            <a:ext cx="5897563" cy="2759345"/>
          </a:xfrm>
        </p:spPr>
        <p:txBody>
          <a:bodyPr anchor="b"/>
          <a:lstStyle>
            <a:lvl1pPr marL="283464" indent="-283464">
              <a:buClr>
                <a:schemeClr val="accent5"/>
              </a:buClr>
              <a:defRPr sz="1800">
                <a:latin typeface="+mn-lt"/>
              </a:defRPr>
            </a:lvl1pPr>
            <a:lvl2pPr>
              <a:buClr>
                <a:schemeClr val="accent5"/>
              </a:buClr>
              <a:defRPr sz="1600">
                <a:latin typeface="+mn-lt"/>
              </a:defRPr>
            </a:lvl2pPr>
            <a:lvl3pPr>
              <a:buClr>
                <a:schemeClr val="accent5"/>
              </a:buClr>
              <a:defRPr sz="1400">
                <a:latin typeface="+mn-lt"/>
              </a:defRPr>
            </a:lvl3pPr>
            <a:lvl4pPr>
              <a:buClr>
                <a:schemeClr val="accent5"/>
              </a:buClr>
              <a:defRPr sz="1200">
                <a:latin typeface="+mn-lt"/>
              </a:defRPr>
            </a:lvl4pPr>
            <a:lvl5pPr>
              <a:buClr>
                <a:schemeClr val="accent5"/>
              </a:buClr>
              <a:defRPr sz="1200">
                <a:latin typeface="+mn-lt"/>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934F55F0-22D4-40B0-49A9-AB4AF26B6587}"/>
              </a:ext>
            </a:extLst>
          </p:cNvPr>
          <p:cNvSpPr>
            <a:spLocks noGrp="1"/>
          </p:cNvSpPr>
          <p:nvPr>
            <p:ph type="pic" sz="quarter" idx="11"/>
          </p:nvPr>
        </p:nvSpPr>
        <p:spPr>
          <a:xfrm>
            <a:off x="7032625" y="1063625"/>
            <a:ext cx="3824288" cy="4730750"/>
          </a:xfrm>
          <a:ln w="19050">
            <a:solidFill>
              <a:schemeClr val="accent5"/>
            </a:solidFill>
          </a:ln>
        </p:spPr>
        <p:txBody>
          <a:bodyPr/>
          <a:lstStyle>
            <a:lvl1pPr marL="0" indent="0" algn="ctr">
              <a:buNone/>
              <a:defRPr sz="1800"/>
            </a:lvl1pPr>
          </a:lstStyle>
          <a:p>
            <a:r>
              <a:rPr lang="en-US"/>
              <a:t>Click icon to add picture</a:t>
            </a:r>
          </a:p>
        </p:txBody>
      </p:sp>
      <p:sp>
        <p:nvSpPr>
          <p:cNvPr id="9" name="Slide Number Placeholder 5">
            <a:extLst>
              <a:ext uri="{FF2B5EF4-FFF2-40B4-BE49-F238E27FC236}">
                <a16:creationId xmlns:a16="http://schemas.microsoft.com/office/drawing/2014/main" id="{F8699564-CACA-76F2-01D1-D84D99A683E0}"/>
              </a:ext>
            </a:extLst>
          </p:cNvPr>
          <p:cNvSpPr>
            <a:spLocks noGrp="1"/>
          </p:cNvSpPr>
          <p:nvPr>
            <p:ph type="sldNum" sz="quarter" idx="4"/>
          </p:nvPr>
        </p:nvSpPr>
        <p:spPr bwMode="gray">
          <a:xfrm>
            <a:off x="11110685" y="295729"/>
            <a:ext cx="838199" cy="767687"/>
          </a:xfrm>
          <a:prstGeom prst="rect">
            <a:avLst/>
          </a:prstGeom>
        </p:spPr>
        <p:txBody>
          <a:bodyPr vert="horz" lIns="91440" tIns="45720" rIns="91440" bIns="45720" rtlCol="0" anchor="b"/>
          <a:lstStyle>
            <a:lvl1pPr algn="ctr">
              <a:defRPr sz="2800" b="1" i="0" baseline="0">
                <a:solidFill>
                  <a:schemeClr val="bg1">
                    <a:lumMod val="75000"/>
                    <a:lumOff val="25000"/>
                  </a:schemeClr>
                </a:solidFill>
              </a:defRPr>
            </a:lvl1pPr>
          </a:lstStyle>
          <a:p>
            <a:fld id="{D57F1E4F-1CFF-5643-939E-02111984F565}" type="slidenum">
              <a:rPr lang="en-US" smtClean="0"/>
              <a:pPr/>
              <a:t>‹#›</a:t>
            </a:fld>
            <a:endParaRPr lang="en-US"/>
          </a:p>
        </p:txBody>
      </p:sp>
      <p:sp>
        <p:nvSpPr>
          <p:cNvPr id="5" name="Footer Placeholder 4">
            <a:extLst>
              <a:ext uri="{FF2B5EF4-FFF2-40B4-BE49-F238E27FC236}">
                <a16:creationId xmlns:a16="http://schemas.microsoft.com/office/drawing/2014/main" id="{B2218FAB-ACF2-EAE6-83C7-5D92BAE57ECD}"/>
              </a:ext>
            </a:extLst>
          </p:cNvPr>
          <p:cNvSpPr>
            <a:spLocks noGrp="1"/>
          </p:cNvSpPr>
          <p:nvPr>
            <p:ph type="ftr" sz="quarter" idx="3"/>
          </p:nvPr>
        </p:nvSpPr>
        <p:spPr>
          <a:xfrm rot="5400000">
            <a:off x="9801196" y="2886728"/>
            <a:ext cx="3475320" cy="304801"/>
          </a:xfrm>
          <a:prstGeom prst="rect">
            <a:avLst/>
          </a:prstGeom>
        </p:spPr>
        <p:txBody>
          <a:bodyPr vert="horz" lIns="91440" tIns="45720" rIns="91440" bIns="45720" rtlCol="0" anchor="ctr"/>
          <a:lstStyle>
            <a:lvl1pPr algn="l">
              <a:defRPr sz="1400" b="0" i="0" cap="all" spc="150" baseline="0">
                <a:solidFill>
                  <a:schemeClr val="bg1">
                    <a:lumMod val="75000"/>
                    <a:lumOff val="25000"/>
                  </a:schemeClr>
                </a:solidFill>
              </a:defRPr>
            </a:lvl1pPr>
          </a:lstStyle>
          <a:p>
            <a:r>
              <a:rPr lang="en-US"/>
              <a:t>Presentation title</a:t>
            </a:r>
          </a:p>
        </p:txBody>
      </p:sp>
      <p:sp>
        <p:nvSpPr>
          <p:cNvPr id="3" name="Date Placeholder 3">
            <a:extLst>
              <a:ext uri="{FF2B5EF4-FFF2-40B4-BE49-F238E27FC236}">
                <a16:creationId xmlns:a16="http://schemas.microsoft.com/office/drawing/2014/main" id="{C697C765-F4EE-7492-92E7-E22B8E9CCAE7}"/>
              </a:ext>
            </a:extLst>
          </p:cNvPr>
          <p:cNvSpPr>
            <a:spLocks noGrp="1"/>
          </p:cNvSpPr>
          <p:nvPr>
            <p:ph type="dt" sz="half" idx="10"/>
          </p:nvPr>
        </p:nvSpPr>
        <p:spPr>
          <a:xfrm rot="5400000">
            <a:off x="10727757" y="5426418"/>
            <a:ext cx="1613124" cy="313872"/>
          </a:xfrm>
          <a:prstGeom prst="rect">
            <a:avLst/>
          </a:prstGeom>
        </p:spPr>
        <p:txBody>
          <a:bodyPr vert="horz" lIns="91440" tIns="45720" rIns="91440" bIns="45720" rtlCol="0" anchor="ctr"/>
          <a:lstStyle>
            <a:lvl1pPr algn="r">
              <a:defRPr sz="1400" b="0" i="0" cap="all" spc="150" baseline="0">
                <a:solidFill>
                  <a:schemeClr val="bg1">
                    <a:lumMod val="75000"/>
                    <a:lumOff val="25000"/>
                  </a:schemeClr>
                </a:solidFill>
              </a:defRPr>
            </a:lvl1pPr>
          </a:lstStyle>
          <a:p>
            <a:fld id="{131D29BA-018B-4A78-950B-75527D399E98}" type="datetime1">
              <a:rPr lang="en-US" smtClean="0"/>
              <a:t>7/15/2026</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s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6111" y="601662"/>
            <a:ext cx="10225089" cy="1251585"/>
          </a:xfrm>
          <a:prstGeom prst="rect">
            <a:avLst/>
          </a:prstGeom>
        </p:spPr>
        <p:txBody>
          <a:bodyPr anchor="ctr"/>
          <a:lstStyle>
            <a:lvl1pPr>
              <a:defRPr sz="3600" cap="all" baseline="0">
                <a:solidFill>
                  <a:schemeClr val="bg1">
                    <a:lumMod val="75000"/>
                    <a:lumOff val="25000"/>
                  </a:schemeClr>
                </a:solidFill>
              </a:defRPr>
            </a:lvl1pPr>
          </a:lstStyle>
          <a:p>
            <a:r>
              <a:rPr lang="en-US"/>
              <a:t>Click to add title</a:t>
            </a:r>
          </a:p>
        </p:txBody>
      </p:sp>
      <p:sp>
        <p:nvSpPr>
          <p:cNvPr id="6" name="Content Placeholder 5"/>
          <p:cNvSpPr>
            <a:spLocks noGrp="1"/>
          </p:cNvSpPr>
          <p:nvPr>
            <p:ph sz="quarter" idx="4" hasCustomPrompt="1"/>
          </p:nvPr>
        </p:nvSpPr>
        <p:spPr>
          <a:xfrm>
            <a:off x="646111" y="2149928"/>
            <a:ext cx="4926096" cy="4028585"/>
          </a:xfrm>
        </p:spPr>
        <p:txBody>
          <a:bodyPr>
            <a:normAutofit/>
          </a:bodyPr>
          <a:lstStyle>
            <a:lvl1pPr marL="0" indent="0">
              <a:buClr>
                <a:schemeClr val="accent5"/>
              </a:buClr>
              <a:buSzPct val="100000"/>
              <a:buFont typeface="Arial" panose="020B0604020202020204" pitchFamily="34" charset="0"/>
              <a:buNone/>
              <a:defRPr sz="1800">
                <a:solidFill>
                  <a:schemeClr val="bg1">
                    <a:lumMod val="75000"/>
                    <a:lumOff val="25000"/>
                  </a:schemeClr>
                </a:solidFill>
                <a:latin typeface="+mn-lt"/>
              </a:defRPr>
            </a:lvl1pPr>
            <a:lvl2pPr marL="742950" indent="-285750">
              <a:buClr>
                <a:schemeClr val="accent5"/>
              </a:buClr>
              <a:buSzPct val="100000"/>
              <a:buFont typeface="Arial" panose="020B0604020202020204" pitchFamily="34" charset="0"/>
              <a:buChar char="•"/>
              <a:defRPr sz="1800">
                <a:solidFill>
                  <a:schemeClr val="bg1">
                    <a:lumMod val="75000"/>
                    <a:lumOff val="25000"/>
                  </a:schemeClr>
                </a:solidFill>
                <a:latin typeface="+mn-lt"/>
              </a:defRPr>
            </a:lvl2pPr>
            <a:lvl3pPr marL="1143000" indent="-228600">
              <a:buClr>
                <a:schemeClr val="accent5"/>
              </a:buClr>
              <a:buSzPct val="100000"/>
              <a:buFont typeface="Arial" panose="020B0604020202020204" pitchFamily="34" charset="0"/>
              <a:buChar char="•"/>
              <a:defRPr sz="1800">
                <a:solidFill>
                  <a:schemeClr val="bg1">
                    <a:lumMod val="75000"/>
                    <a:lumOff val="25000"/>
                  </a:schemeClr>
                </a:solidFill>
                <a:latin typeface="+mn-lt"/>
              </a:defRPr>
            </a:lvl3pPr>
            <a:lvl4pPr marL="1600200" indent="-228600">
              <a:buClr>
                <a:schemeClr val="accent5"/>
              </a:buClr>
              <a:buSzPct val="100000"/>
              <a:buFont typeface="Arial" panose="020B0604020202020204" pitchFamily="34" charset="0"/>
              <a:buChar char="•"/>
              <a:defRPr sz="1800">
                <a:solidFill>
                  <a:schemeClr val="bg1">
                    <a:lumMod val="75000"/>
                    <a:lumOff val="25000"/>
                  </a:schemeClr>
                </a:solidFill>
                <a:latin typeface="+mn-lt"/>
              </a:defRPr>
            </a:lvl4pPr>
            <a:lvl5pPr marL="2057400" indent="-228600">
              <a:buClr>
                <a:schemeClr val="accent5"/>
              </a:buClr>
              <a:buSzPct val="100000"/>
              <a:buFont typeface="Arial" panose="020B0604020202020204" pitchFamily="34" charset="0"/>
              <a:buChar char="•"/>
              <a:defRPr sz="1800">
                <a:solidFill>
                  <a:schemeClr val="bg1">
                    <a:lumMod val="75000"/>
                    <a:lumOff val="25000"/>
                  </a:schemeClr>
                </a:solidFill>
                <a:latin typeface="+mn-lt"/>
              </a:defRPr>
            </a:lvl5pPr>
            <a:lvl6pPr>
              <a:defRPr sz="1200"/>
            </a:lvl6pPr>
            <a:lvl7pPr>
              <a:defRPr sz="1200"/>
            </a:lvl7pPr>
            <a:lvl8pPr>
              <a:defRPr sz="1200"/>
            </a:lvl8pPr>
            <a:lvl9pPr>
              <a:defRPr sz="1200"/>
            </a:lvl9pPr>
          </a:lstStyle>
          <a:p>
            <a:pPr marL="342900" marR="0" lvl="0" indent="-342900" algn="l" defTabSz="457200" rtl="0" eaLnBrk="1" fontAlgn="auto" latinLnBrk="0" hangingPunct="1">
              <a:lnSpc>
                <a:spcPts val="2400"/>
              </a:lnSpc>
              <a:spcBef>
                <a:spcPts val="1000"/>
              </a:spcBef>
              <a:spcAft>
                <a:spcPts val="600"/>
              </a:spcAft>
              <a:buClr>
                <a:schemeClr val="accent5"/>
              </a:buClr>
              <a:buSzPct val="100000"/>
              <a:buFont typeface="Arial" panose="020B0604020202020204" pitchFamily="34" charset="0"/>
              <a:buChar char="•"/>
              <a:tabLst/>
              <a:defRPr/>
            </a:pPr>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5945103" y="2149892"/>
            <a:ext cx="4926097" cy="4028622"/>
          </a:xfrm>
        </p:spPr>
        <p:txBody>
          <a:bodyPr>
            <a:normAutofit/>
          </a:bodyPr>
          <a:lstStyle>
            <a:lvl1pPr marL="342900" indent="-342900">
              <a:buClr>
                <a:schemeClr val="accent5"/>
              </a:buClr>
              <a:buSzPct val="100000"/>
              <a:buFont typeface="Arial" panose="020B0604020202020204" pitchFamily="34" charset="0"/>
              <a:buChar char="•"/>
              <a:defRPr sz="1800">
                <a:solidFill>
                  <a:schemeClr val="bg1">
                    <a:lumMod val="75000"/>
                    <a:lumOff val="25000"/>
                  </a:schemeClr>
                </a:solidFill>
                <a:latin typeface="+mn-lt"/>
              </a:defRPr>
            </a:lvl1pPr>
            <a:lvl2pPr marL="742950" indent="-285750">
              <a:buClr>
                <a:schemeClr val="accent5"/>
              </a:buClr>
              <a:buSzPct val="100000"/>
              <a:buFont typeface="Arial" panose="020B0604020202020204" pitchFamily="34" charset="0"/>
              <a:buChar char="•"/>
              <a:defRPr sz="1800">
                <a:solidFill>
                  <a:schemeClr val="bg1">
                    <a:lumMod val="75000"/>
                    <a:lumOff val="25000"/>
                  </a:schemeClr>
                </a:solidFill>
                <a:latin typeface="+mn-lt"/>
              </a:defRPr>
            </a:lvl2pPr>
            <a:lvl3pPr marL="1143000" indent="-228600">
              <a:buClr>
                <a:schemeClr val="accent5"/>
              </a:buClr>
              <a:buSzPct val="100000"/>
              <a:buFont typeface="Arial" panose="020B0604020202020204" pitchFamily="34" charset="0"/>
              <a:buChar char="•"/>
              <a:defRPr sz="1800">
                <a:solidFill>
                  <a:schemeClr val="bg1">
                    <a:lumMod val="75000"/>
                    <a:lumOff val="25000"/>
                  </a:schemeClr>
                </a:solidFill>
                <a:latin typeface="+mn-lt"/>
              </a:defRPr>
            </a:lvl3pPr>
            <a:lvl4pPr marL="1600200" indent="-228600">
              <a:buClr>
                <a:schemeClr val="accent5"/>
              </a:buClr>
              <a:buSzPct val="100000"/>
              <a:buFont typeface="Arial" panose="020B0604020202020204" pitchFamily="34" charset="0"/>
              <a:buChar char="•"/>
              <a:defRPr sz="1800">
                <a:solidFill>
                  <a:schemeClr val="bg1">
                    <a:lumMod val="75000"/>
                    <a:lumOff val="25000"/>
                  </a:schemeClr>
                </a:solidFill>
                <a:latin typeface="+mn-lt"/>
              </a:defRPr>
            </a:lvl4pPr>
            <a:lvl5pPr marL="2057400" indent="-228600">
              <a:buClr>
                <a:schemeClr val="accent5"/>
              </a:buClr>
              <a:buSzPct val="100000"/>
              <a:buFont typeface="Arial" panose="020B0604020202020204" pitchFamily="34" charset="0"/>
              <a:buChar char="•"/>
              <a:defRPr sz="1800">
                <a:solidFill>
                  <a:schemeClr val="bg1">
                    <a:lumMod val="75000"/>
                    <a:lumOff val="25000"/>
                  </a:schemeClr>
                </a:solidFill>
                <a:latin typeface="+mn-lt"/>
              </a:defRPr>
            </a:lvl5pPr>
            <a:lvl6pPr>
              <a:defRPr sz="1200"/>
            </a:lvl6pPr>
            <a:lvl7pPr>
              <a:defRPr sz="1200"/>
            </a:lvl7pPr>
            <a:lvl8pPr>
              <a:defRPr sz="1200"/>
            </a:lvl8pPr>
            <a:lvl9pPr>
              <a:defRPr sz="1200"/>
            </a:lvl9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CC0FB981-7729-AE9A-8F6A-B6F87A64758B}"/>
              </a:ext>
            </a:extLst>
          </p:cNvPr>
          <p:cNvSpPr>
            <a:spLocks noGrp="1"/>
          </p:cNvSpPr>
          <p:nvPr>
            <p:ph type="sldNum" sz="quarter" idx="12"/>
          </p:nvPr>
        </p:nvSpPr>
        <p:spPr bwMode="gray">
          <a:xfrm>
            <a:off x="11110685" y="295729"/>
            <a:ext cx="838199" cy="767687"/>
          </a:xfrm>
          <a:prstGeom prst="rect">
            <a:avLst/>
          </a:prstGeom>
        </p:spPr>
        <p:txBody>
          <a:bodyPr vert="horz" lIns="91440" tIns="45720" rIns="91440" bIns="45720" rtlCol="0" anchor="b"/>
          <a:lstStyle>
            <a:lvl1pPr algn="ctr">
              <a:defRPr sz="2800" b="1" i="0" baseline="0">
                <a:solidFill>
                  <a:schemeClr val="bg1">
                    <a:lumMod val="75000"/>
                    <a:lumOff val="25000"/>
                  </a:schemeClr>
                </a:solidFill>
              </a:defRPr>
            </a:lvl1pPr>
          </a:lstStyle>
          <a:p>
            <a:fld id="{D57F1E4F-1CFF-5643-939E-02111984F565}" type="slidenum">
              <a:rPr lang="en-US" smtClean="0"/>
              <a:pPr/>
              <a:t>‹#›</a:t>
            </a:fld>
            <a:endParaRPr lang="en-US"/>
          </a:p>
        </p:txBody>
      </p:sp>
      <p:sp>
        <p:nvSpPr>
          <p:cNvPr id="5" name="Footer Placeholder 4">
            <a:extLst>
              <a:ext uri="{FF2B5EF4-FFF2-40B4-BE49-F238E27FC236}">
                <a16:creationId xmlns:a16="http://schemas.microsoft.com/office/drawing/2014/main" id="{74D2B015-E048-DF96-2AE2-926E178F132E}"/>
              </a:ext>
            </a:extLst>
          </p:cNvPr>
          <p:cNvSpPr>
            <a:spLocks noGrp="1"/>
          </p:cNvSpPr>
          <p:nvPr>
            <p:ph type="ftr" sz="quarter" idx="3"/>
          </p:nvPr>
        </p:nvSpPr>
        <p:spPr>
          <a:xfrm rot="5400000">
            <a:off x="9801196" y="2886728"/>
            <a:ext cx="3475320" cy="304801"/>
          </a:xfrm>
          <a:prstGeom prst="rect">
            <a:avLst/>
          </a:prstGeom>
        </p:spPr>
        <p:txBody>
          <a:bodyPr vert="horz" lIns="91440" tIns="45720" rIns="91440" bIns="45720" rtlCol="0" anchor="ctr"/>
          <a:lstStyle>
            <a:lvl1pPr algn="l">
              <a:defRPr sz="1400" b="0" i="0" cap="all" spc="150" baseline="0">
                <a:solidFill>
                  <a:schemeClr val="bg1">
                    <a:lumMod val="75000"/>
                    <a:lumOff val="25000"/>
                  </a:schemeClr>
                </a:solidFill>
              </a:defRPr>
            </a:lvl1pPr>
          </a:lstStyle>
          <a:p>
            <a:r>
              <a:rPr lang="en-US"/>
              <a:t>Presentation title</a:t>
            </a:r>
          </a:p>
        </p:txBody>
      </p:sp>
      <p:sp>
        <p:nvSpPr>
          <p:cNvPr id="3" name="Date Placeholder 3">
            <a:extLst>
              <a:ext uri="{FF2B5EF4-FFF2-40B4-BE49-F238E27FC236}">
                <a16:creationId xmlns:a16="http://schemas.microsoft.com/office/drawing/2014/main" id="{47545F95-B059-079A-0269-07D99C073E33}"/>
              </a:ext>
            </a:extLst>
          </p:cNvPr>
          <p:cNvSpPr>
            <a:spLocks noGrp="1"/>
          </p:cNvSpPr>
          <p:nvPr>
            <p:ph type="dt" sz="half" idx="13"/>
          </p:nvPr>
        </p:nvSpPr>
        <p:spPr>
          <a:xfrm rot="5400000">
            <a:off x="10727757" y="5426418"/>
            <a:ext cx="1613124" cy="313872"/>
          </a:xfrm>
          <a:prstGeom prst="rect">
            <a:avLst/>
          </a:prstGeom>
        </p:spPr>
        <p:txBody>
          <a:bodyPr vert="horz" lIns="91440" tIns="45720" rIns="91440" bIns="45720" rtlCol="0" anchor="ctr"/>
          <a:lstStyle>
            <a:lvl1pPr algn="r">
              <a:defRPr sz="1400" b="0" i="0" cap="all" spc="150" baseline="0">
                <a:solidFill>
                  <a:schemeClr val="bg1">
                    <a:lumMod val="75000"/>
                    <a:lumOff val="25000"/>
                  </a:schemeClr>
                </a:solidFill>
              </a:defRPr>
            </a:lvl1pPr>
          </a:lstStyle>
          <a:p>
            <a:fld id="{F9DEC7E7-8658-4432-9E89-1548FF41691A}" type="datetime1">
              <a:rPr lang="en-US" smtClean="0"/>
              <a:t>7/15/2026</a:t>
            </a:fld>
            <a:endParaRPr lang="en-US"/>
          </a:p>
        </p:txBody>
      </p:sp>
    </p:spTree>
    <p:extLst>
      <p:ext uri="{BB962C8B-B14F-4D97-AF65-F5344CB8AC3E}">
        <p14:creationId xmlns:p14="http://schemas.microsoft.com/office/powerpoint/2010/main" val="1223511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Table">
    <p:bg>
      <p:bgPr>
        <a:solidFill>
          <a:schemeClr val="tx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6111" y="609600"/>
            <a:ext cx="10238392" cy="1243648"/>
          </a:xfrm>
          <a:prstGeom prst="rect">
            <a:avLst/>
          </a:prstGeom>
        </p:spPr>
        <p:txBody>
          <a:bodyPr anchor="ctr"/>
          <a:lstStyle>
            <a:lvl1pPr>
              <a:defRPr sz="3600" cap="all" baseline="0">
                <a:solidFill>
                  <a:schemeClr val="bg1">
                    <a:lumMod val="75000"/>
                    <a:lumOff val="25000"/>
                  </a:schemeClr>
                </a:solidFill>
              </a:defRPr>
            </a:lvl1pPr>
          </a:lstStyle>
          <a:p>
            <a:r>
              <a:rPr lang="en-US"/>
              <a:t>Click to add title</a:t>
            </a:r>
          </a:p>
        </p:txBody>
      </p:sp>
      <p:sp>
        <p:nvSpPr>
          <p:cNvPr id="4" name="Text Placeholder 3">
            <a:extLst>
              <a:ext uri="{FF2B5EF4-FFF2-40B4-BE49-F238E27FC236}">
                <a16:creationId xmlns:a16="http://schemas.microsoft.com/office/drawing/2014/main" id="{156F53C0-C8E9-17B4-1C4C-1AD5D52877E7}"/>
              </a:ext>
            </a:extLst>
          </p:cNvPr>
          <p:cNvSpPr>
            <a:spLocks noGrp="1"/>
          </p:cNvSpPr>
          <p:nvPr>
            <p:ph type="body" sz="quarter" idx="15" hasCustomPrompt="1"/>
          </p:nvPr>
        </p:nvSpPr>
        <p:spPr>
          <a:xfrm>
            <a:off x="646112" y="2035175"/>
            <a:ext cx="3120346" cy="4213225"/>
          </a:xfrm>
        </p:spPr>
        <p:txBody>
          <a:bodyPr/>
          <a:lstStyle>
            <a:lvl1pPr>
              <a:buClr>
                <a:schemeClr val="accent5"/>
              </a:buClr>
              <a:defRPr sz="1800">
                <a:latin typeface="+mn-lt"/>
              </a:defRPr>
            </a:lvl1pPr>
            <a:lvl2pPr>
              <a:buClr>
                <a:schemeClr val="accent5"/>
              </a:buClr>
              <a:defRPr sz="1800">
                <a:latin typeface="+mn-lt"/>
              </a:defRPr>
            </a:lvl2pPr>
            <a:lvl3pPr>
              <a:buClr>
                <a:schemeClr val="accent5"/>
              </a:buClr>
              <a:defRPr sz="1800">
                <a:latin typeface="+mn-lt"/>
              </a:defRPr>
            </a:lvl3pPr>
            <a:lvl4pPr>
              <a:buClr>
                <a:schemeClr val="accent5"/>
              </a:buClr>
              <a:defRPr sz="1800">
                <a:latin typeface="+mn-lt"/>
              </a:defRPr>
            </a:lvl4pPr>
            <a:lvl5pPr>
              <a:buClr>
                <a:schemeClr val="accent5"/>
              </a:buClr>
              <a:defRPr sz="1800">
                <a:latin typeface="+mn-lt"/>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7" name="Table Placeholder 6">
            <a:extLst>
              <a:ext uri="{FF2B5EF4-FFF2-40B4-BE49-F238E27FC236}">
                <a16:creationId xmlns:a16="http://schemas.microsoft.com/office/drawing/2014/main" id="{8203FD85-4B08-E583-F5AA-2C363470F493}"/>
              </a:ext>
            </a:extLst>
          </p:cNvPr>
          <p:cNvSpPr>
            <a:spLocks noGrp="1"/>
          </p:cNvSpPr>
          <p:nvPr>
            <p:ph type="tbl" sz="quarter" idx="16"/>
          </p:nvPr>
        </p:nvSpPr>
        <p:spPr>
          <a:xfrm>
            <a:off x="3967163" y="2035175"/>
            <a:ext cx="6926262" cy="4213225"/>
          </a:xfrm>
        </p:spPr>
        <p:txBody>
          <a:bodyPr/>
          <a:lstStyle>
            <a:lvl1pPr>
              <a:buClr>
                <a:schemeClr val="accent5"/>
              </a:buClr>
              <a:defRPr/>
            </a:lvl1pPr>
          </a:lstStyle>
          <a:p>
            <a:r>
              <a:rPr lang="en-US"/>
              <a:t>Click icon to add table</a:t>
            </a:r>
          </a:p>
        </p:txBody>
      </p:sp>
      <p:sp>
        <p:nvSpPr>
          <p:cNvPr id="8" name="Slide Number Placeholder 5">
            <a:extLst>
              <a:ext uri="{FF2B5EF4-FFF2-40B4-BE49-F238E27FC236}">
                <a16:creationId xmlns:a16="http://schemas.microsoft.com/office/drawing/2014/main" id="{CAF87D01-09AC-BFDF-523E-9A386E3D5BF3}"/>
              </a:ext>
            </a:extLst>
          </p:cNvPr>
          <p:cNvSpPr>
            <a:spLocks noGrp="1"/>
          </p:cNvSpPr>
          <p:nvPr>
            <p:ph type="sldNum" sz="quarter" idx="4"/>
          </p:nvPr>
        </p:nvSpPr>
        <p:spPr bwMode="gray">
          <a:xfrm>
            <a:off x="11110685" y="295729"/>
            <a:ext cx="838199" cy="767687"/>
          </a:xfrm>
          <a:prstGeom prst="rect">
            <a:avLst/>
          </a:prstGeom>
        </p:spPr>
        <p:txBody>
          <a:bodyPr vert="horz" lIns="91440" tIns="45720" rIns="91440" bIns="45720" rtlCol="0" anchor="b"/>
          <a:lstStyle>
            <a:lvl1pPr algn="ctr">
              <a:defRPr sz="2800" b="1" i="0" baseline="0">
                <a:solidFill>
                  <a:schemeClr val="bg1">
                    <a:lumMod val="75000"/>
                    <a:lumOff val="25000"/>
                  </a:schemeClr>
                </a:solidFill>
              </a:defRPr>
            </a:lvl1pPr>
          </a:lstStyle>
          <a:p>
            <a:fld id="{D57F1E4F-1CFF-5643-939E-02111984F565}" type="slidenum">
              <a:rPr lang="en-US" smtClean="0"/>
              <a:pPr/>
              <a:t>‹#›</a:t>
            </a:fld>
            <a:endParaRPr lang="en-US"/>
          </a:p>
        </p:txBody>
      </p:sp>
      <p:sp>
        <p:nvSpPr>
          <p:cNvPr id="5" name="Footer Placeholder 4">
            <a:extLst>
              <a:ext uri="{FF2B5EF4-FFF2-40B4-BE49-F238E27FC236}">
                <a16:creationId xmlns:a16="http://schemas.microsoft.com/office/drawing/2014/main" id="{870305BA-BC81-56ED-E20B-2D5D41E695F8}"/>
              </a:ext>
            </a:extLst>
          </p:cNvPr>
          <p:cNvSpPr>
            <a:spLocks noGrp="1"/>
          </p:cNvSpPr>
          <p:nvPr>
            <p:ph type="ftr" sz="quarter" idx="3"/>
          </p:nvPr>
        </p:nvSpPr>
        <p:spPr>
          <a:xfrm rot="5400000">
            <a:off x="9801196" y="2886728"/>
            <a:ext cx="3475320" cy="304801"/>
          </a:xfrm>
          <a:prstGeom prst="rect">
            <a:avLst/>
          </a:prstGeom>
        </p:spPr>
        <p:txBody>
          <a:bodyPr vert="horz" lIns="91440" tIns="45720" rIns="91440" bIns="45720" rtlCol="0" anchor="ctr"/>
          <a:lstStyle>
            <a:lvl1pPr algn="l">
              <a:defRPr sz="1400" b="0" i="0" cap="all" spc="150" baseline="0">
                <a:solidFill>
                  <a:schemeClr val="bg1">
                    <a:lumMod val="75000"/>
                    <a:lumOff val="25000"/>
                  </a:schemeClr>
                </a:solidFill>
              </a:defRPr>
            </a:lvl1pPr>
          </a:lstStyle>
          <a:p>
            <a:r>
              <a:rPr lang="en-US"/>
              <a:t>Presentation title</a:t>
            </a:r>
          </a:p>
        </p:txBody>
      </p:sp>
      <p:sp>
        <p:nvSpPr>
          <p:cNvPr id="3" name="Date Placeholder 3">
            <a:extLst>
              <a:ext uri="{FF2B5EF4-FFF2-40B4-BE49-F238E27FC236}">
                <a16:creationId xmlns:a16="http://schemas.microsoft.com/office/drawing/2014/main" id="{19852A62-9FCC-F35D-576B-3A9CF7D906DC}"/>
              </a:ext>
            </a:extLst>
          </p:cNvPr>
          <p:cNvSpPr>
            <a:spLocks noGrp="1"/>
          </p:cNvSpPr>
          <p:nvPr>
            <p:ph type="dt" sz="half" idx="2"/>
          </p:nvPr>
        </p:nvSpPr>
        <p:spPr>
          <a:xfrm rot="5400000">
            <a:off x="10727757" y="5426418"/>
            <a:ext cx="1613124" cy="313872"/>
          </a:xfrm>
          <a:prstGeom prst="rect">
            <a:avLst/>
          </a:prstGeom>
        </p:spPr>
        <p:txBody>
          <a:bodyPr vert="horz" lIns="91440" tIns="45720" rIns="91440" bIns="45720" rtlCol="0" anchor="ctr"/>
          <a:lstStyle>
            <a:lvl1pPr algn="r">
              <a:defRPr sz="1400" b="0" i="0" cap="all" spc="150" baseline="0">
                <a:solidFill>
                  <a:schemeClr val="bg1">
                    <a:lumMod val="75000"/>
                    <a:lumOff val="25000"/>
                  </a:schemeClr>
                </a:solidFill>
              </a:defRPr>
            </a:lvl1pPr>
          </a:lstStyle>
          <a:p>
            <a:fld id="{9A407B6D-4EF2-46B1-90CE-F72E9577ACD9}" type="datetime1">
              <a:rPr lang="en-US" smtClean="0"/>
              <a:t>7/15/2026</a:t>
            </a:fld>
            <a:endParaRPr lang="en-US"/>
          </a:p>
        </p:txBody>
      </p:sp>
    </p:spTree>
    <p:extLst>
      <p:ext uri="{BB962C8B-B14F-4D97-AF65-F5344CB8AC3E}">
        <p14:creationId xmlns:p14="http://schemas.microsoft.com/office/powerpoint/2010/main" val="1825653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84FD26-B27E-89C1-EC74-7F337279C428}"/>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5">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94F38330-42A6-CBDC-49D5-6651820A4964}"/>
              </a:ext>
              <a:ext uri="{C183D7F6-B498-43B3-948B-1728B52AA6E4}">
                <adec:decorative xmlns:adec="http://schemas.microsoft.com/office/drawing/2017/decorative" val="1"/>
              </a:ext>
            </a:extLst>
          </p:cNvPr>
          <p:cNvCxnSpPr/>
          <p:nvPr userDrawn="1"/>
        </p:nvCxnSpPr>
        <p:spPr>
          <a:xfrm>
            <a:off x="11195957" y="295728"/>
            <a:ext cx="0" cy="6259437"/>
          </a:xfrm>
          <a:prstGeom prst="line">
            <a:avLst/>
          </a:prstGeom>
          <a:noFill/>
          <a:ln w="15875">
            <a:solidFill>
              <a:schemeClr val="accent5"/>
            </a:solidFill>
          </a:ln>
          <a:effectLst/>
        </p:spPr>
        <p:style>
          <a:lnRef idx="1">
            <a:schemeClr val="accent1"/>
          </a:lnRef>
          <a:fillRef idx="3">
            <a:schemeClr val="accent1"/>
          </a:fillRef>
          <a:effectRef idx="2">
            <a:schemeClr val="accent1"/>
          </a:effectRef>
          <a:fontRef idx="minor">
            <a:schemeClr val="lt1"/>
          </a:fontRef>
        </p:style>
      </p:cxnSp>
      <p:sp>
        <p:nvSpPr>
          <p:cNvPr id="33" name="Rectangle 32">
            <a:extLst>
              <a:ext uri="{FF2B5EF4-FFF2-40B4-BE49-F238E27FC236}">
                <a16:creationId xmlns:a16="http://schemas.microsoft.com/office/drawing/2014/main" id="{D80194AA-3CF1-8747-1BCF-A8D4F49AF09C}"/>
              </a:ext>
              <a:ext uri="{C183D7F6-B498-43B3-948B-1728B52AA6E4}">
                <adec:decorative xmlns:adec="http://schemas.microsoft.com/office/drawing/2017/decorative" val="1"/>
              </a:ext>
            </a:extLst>
          </p:cNvPr>
          <p:cNvSpPr/>
          <p:nvPr userDrawn="1"/>
        </p:nvSpPr>
        <p:spPr>
          <a:xfrm>
            <a:off x="310243" y="288622"/>
            <a:ext cx="11582400" cy="6266543"/>
          </a:xfrm>
          <a:prstGeom prst="rect">
            <a:avLst/>
          </a:prstGeom>
          <a:noFill/>
          <a:ln w="15875">
            <a:solidFill>
              <a:schemeClr val="accent5"/>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bwMode="gray">
          <a:xfrm>
            <a:off x="11110685" y="295729"/>
            <a:ext cx="838199" cy="767687"/>
          </a:xfrm>
          <a:prstGeom prst="rect">
            <a:avLst/>
          </a:prstGeom>
        </p:spPr>
        <p:txBody>
          <a:bodyPr vert="horz" lIns="91440" tIns="45720" rIns="91440" bIns="45720" rtlCol="0" anchor="b"/>
          <a:lstStyle>
            <a:lvl1pPr algn="ctr">
              <a:defRPr sz="2800" b="1" i="0" baseline="0">
                <a:solidFill>
                  <a:schemeClr val="bg1">
                    <a:lumMod val="75000"/>
                    <a:lumOff val="25000"/>
                  </a:schemeClr>
                </a:solidFill>
              </a:defRPr>
            </a:lvl1pPr>
          </a:lstStyle>
          <a:p>
            <a:fld id="{D57F1E4F-1CFF-5643-939E-02111984F565}" type="slidenum">
              <a:rPr lang="en-US" smtClean="0"/>
              <a:pPr/>
              <a:t>‹#›</a:t>
            </a:fld>
            <a:endParaRPr lang="en-US"/>
          </a:p>
        </p:txBody>
      </p:sp>
      <p:sp>
        <p:nvSpPr>
          <p:cNvPr id="5" name="Footer Placeholder 4"/>
          <p:cNvSpPr>
            <a:spLocks noGrp="1"/>
          </p:cNvSpPr>
          <p:nvPr>
            <p:ph type="ftr" sz="quarter" idx="3"/>
          </p:nvPr>
        </p:nvSpPr>
        <p:spPr>
          <a:xfrm rot="5400000">
            <a:off x="9801196" y="2886728"/>
            <a:ext cx="3475320" cy="304801"/>
          </a:xfrm>
          <a:prstGeom prst="rect">
            <a:avLst/>
          </a:prstGeom>
        </p:spPr>
        <p:txBody>
          <a:bodyPr vert="horz" lIns="91440" tIns="45720" rIns="91440" bIns="45720" rtlCol="0" anchor="ctr"/>
          <a:lstStyle>
            <a:lvl1pPr algn="l">
              <a:defRPr sz="1400" b="0" i="0" cap="all" spc="150" baseline="0">
                <a:solidFill>
                  <a:schemeClr val="bg1">
                    <a:lumMod val="75000"/>
                    <a:lumOff val="25000"/>
                  </a:schemeClr>
                </a:solidFill>
              </a:defRPr>
            </a:lvl1pPr>
          </a:lstStyle>
          <a:p>
            <a:r>
              <a:rPr lang="en-US"/>
              <a:t>Presentation title</a:t>
            </a:r>
          </a:p>
        </p:txBody>
      </p:sp>
      <p:sp>
        <p:nvSpPr>
          <p:cNvPr id="4" name="Date Placeholder 3"/>
          <p:cNvSpPr>
            <a:spLocks noGrp="1"/>
          </p:cNvSpPr>
          <p:nvPr>
            <p:ph type="dt" sz="half" idx="2"/>
          </p:nvPr>
        </p:nvSpPr>
        <p:spPr>
          <a:xfrm rot="5400000">
            <a:off x="10727757" y="5426418"/>
            <a:ext cx="1613124" cy="313872"/>
          </a:xfrm>
          <a:prstGeom prst="rect">
            <a:avLst/>
          </a:prstGeom>
        </p:spPr>
        <p:txBody>
          <a:bodyPr vert="horz" lIns="91440" tIns="45720" rIns="91440" bIns="45720" rtlCol="0" anchor="ctr"/>
          <a:lstStyle>
            <a:lvl1pPr algn="r">
              <a:defRPr sz="1400" b="0" i="0" cap="all" spc="150" baseline="0">
                <a:solidFill>
                  <a:schemeClr val="bg1">
                    <a:lumMod val="75000"/>
                    <a:lumOff val="25000"/>
                  </a:schemeClr>
                </a:solidFill>
              </a:defRPr>
            </a:lvl1pPr>
          </a:lstStyle>
          <a:p>
            <a:fld id="{432CF485-28BA-4659-B624-AA1C49B2E30F}" type="datetime1">
              <a:rPr lang="en-US" smtClean="0"/>
              <a:t>7/15/2026</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6" r:id="rId2"/>
    <p:sldLayoutId id="2147483651" r:id="rId3"/>
    <p:sldLayoutId id="2147483680" r:id="rId4"/>
    <p:sldLayoutId id="2147483679" r:id="rId5"/>
    <p:sldLayoutId id="2147483677" r:id="rId6"/>
    <p:sldLayoutId id="2147483668" r:id="rId7"/>
    <p:sldLayoutId id="2147483686" r:id="rId8"/>
    <p:sldLayoutId id="2147483678" r:id="rId9"/>
    <p:sldLayoutId id="2147483671" r:id="rId10"/>
    <p:sldLayoutId id="2147483681" r:id="rId11"/>
    <p:sldLayoutId id="2147483682" r:id="rId12"/>
    <p:sldLayoutId id="2147483674" r:id="rId13"/>
    <p:sldLayoutId id="2147483684" r:id="rId14"/>
  </p:sldLayoutIdLst>
  <p:hf hdr="0" ftr="0" dt="0"/>
  <p:txStyles>
    <p:titleStyle>
      <a:lvl1pPr algn="l" defTabSz="457200" rtl="0" eaLnBrk="1" latinLnBrk="0" hangingPunct="1">
        <a:spcBef>
          <a:spcPct val="0"/>
        </a:spcBef>
        <a:buNone/>
        <a:defRPr sz="4200" b="0" i="0" kern="1200">
          <a:solidFill>
            <a:schemeClr val="bg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2000" b="0" i="0" kern="1200">
          <a:solidFill>
            <a:schemeClr val="bg1">
              <a:lumMod val="75000"/>
              <a:lumOff val="25000"/>
            </a:schemeClr>
          </a:solidFill>
          <a:latin typeface="+mj-lt"/>
          <a:ea typeface="+mj-ea"/>
          <a:cs typeface="+mj-cs"/>
        </a:defRPr>
      </a:lvl1pPr>
      <a:lvl2pPr marL="742950" indent="-28575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800" b="0" i="0" kern="1200">
          <a:solidFill>
            <a:schemeClr val="bg1">
              <a:lumMod val="75000"/>
              <a:lumOff val="25000"/>
            </a:schemeClr>
          </a:solidFill>
          <a:latin typeface="+mj-lt"/>
          <a:ea typeface="+mj-ea"/>
          <a:cs typeface="+mj-cs"/>
        </a:defRPr>
      </a:lvl2pPr>
      <a:lvl3pPr marL="1143000" indent="-22860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600" b="0" i="0" kern="1200">
          <a:solidFill>
            <a:schemeClr val="bg1">
              <a:lumMod val="75000"/>
              <a:lumOff val="25000"/>
            </a:schemeClr>
          </a:solidFill>
          <a:latin typeface="+mj-lt"/>
          <a:ea typeface="+mj-ea"/>
          <a:cs typeface="+mj-cs"/>
        </a:defRPr>
      </a:lvl3pPr>
      <a:lvl4pPr marL="1600200" indent="-22860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400" b="0" i="0" kern="1200">
          <a:solidFill>
            <a:schemeClr val="bg1">
              <a:lumMod val="75000"/>
              <a:lumOff val="25000"/>
            </a:schemeClr>
          </a:solidFill>
          <a:latin typeface="+mj-lt"/>
          <a:ea typeface="+mj-ea"/>
          <a:cs typeface="+mj-cs"/>
        </a:defRPr>
      </a:lvl4pPr>
      <a:lvl5pPr marL="2057400" indent="-22860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400" b="0" i="0" kern="1200">
          <a:solidFill>
            <a:schemeClr val="bg1">
              <a:lumMod val="75000"/>
              <a:lumOff val="25000"/>
            </a:schemeClr>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80.wmf"/><Relationship Id="rId2" Type="http://schemas.openxmlformats.org/officeDocument/2006/relationships/image" Target="../media/image79.wmf"/><Relationship Id="rId1" Type="http://schemas.openxmlformats.org/officeDocument/2006/relationships/slideLayout" Target="../slideLayouts/slideLayout10.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10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10.xml"/><Relationship Id="rId4" Type="http://schemas.openxmlformats.org/officeDocument/2006/relationships/image" Target="../media/image83.png"/></Relationships>
</file>

<file path=ppt/slides/_rels/slide11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115.xml.rels><?xml version="1.0" encoding="UTF-8" standalone="yes"?>
<Relationships xmlns="http://schemas.openxmlformats.org/package/2006/relationships"><Relationship Id="rId2" Type="http://schemas.openxmlformats.org/officeDocument/2006/relationships/image" Target="../media/image85.wmf"/><Relationship Id="rId1" Type="http://schemas.openxmlformats.org/officeDocument/2006/relationships/slideLayout" Target="../slideLayouts/slideLayout1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0.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12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12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131.xml.rels><?xml version="1.0" encoding="UTF-8" standalone="yes"?>
<Relationships xmlns="http://schemas.openxmlformats.org/package/2006/relationships"><Relationship Id="rId8" Type="http://schemas.openxmlformats.org/officeDocument/2006/relationships/hyperlink" Target="mailto:ricky.kuntz@deq.nc.gov" TargetMode="External"/><Relationship Id="rId3" Type="http://schemas.openxmlformats.org/officeDocument/2006/relationships/hyperlink" Target="mailto:michael.montebello@deq.nc.gov" TargetMode="External"/><Relationship Id="rId7" Type="http://schemas.openxmlformats.org/officeDocument/2006/relationships/hyperlink" Target="mailto:natalie.gorensek@deq.nc.gov" TargetMode="External"/><Relationship Id="rId2" Type="http://schemas.openxmlformats.org/officeDocument/2006/relationships/notesSlide" Target="../notesSlides/notesSlide45.xml"/><Relationship Id="rId1" Type="http://schemas.openxmlformats.org/officeDocument/2006/relationships/slideLayout" Target="../slideLayouts/slideLayout10.xml"/><Relationship Id="rId6" Type="http://schemas.openxmlformats.org/officeDocument/2006/relationships/hyperlink" Target="mailto:keyes.mcgee@deq.nc.gov" TargetMode="External"/><Relationship Id="rId5" Type="http://schemas.openxmlformats.org/officeDocument/2006/relationships/hyperlink" Target="mailto:Keyes.McGee@ncdenr.gov" TargetMode="External"/><Relationship Id="rId10" Type="http://schemas.openxmlformats.org/officeDocument/2006/relationships/hyperlink" Target="mailto:stephanie.zorio@deq.nc.gov" TargetMode="External"/><Relationship Id="rId4" Type="http://schemas.openxmlformats.org/officeDocument/2006/relationships/hyperlink" Target="mailto:Karen.preston@deq.nc.gov" TargetMode="External"/><Relationship Id="rId9" Type="http://schemas.openxmlformats.org/officeDocument/2006/relationships/hyperlink" Target="mailto:matthew.nevills@deq.nc.gov"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hyperlink" Target="https://www.deq.nc.gov/pql-qa-supplement-silver/download?attachment"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hyperlink" Target="https://www.deq.nc.gov/comp-guide-update-pqls-08-2023/download?attachment"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microsoft.com/office/2018/10/relationships/comments" Target="../comments/modernComment_331_A4C8428C.xml"/><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package" Target="../embeddings/Microsoft_Excel_Worksheet.xlsx"/><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package" Target="../embeddings/Microsoft_Excel_Worksheet1.xlsx"/><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oleObject" Target="../embeddings/oleObject1.bin"/><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30.w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image" Target="../media/image31.wmf"/><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15.png"/><Relationship Id="rId5" Type="http://schemas.openxmlformats.org/officeDocument/2006/relationships/image" Target="../media/image32.wmf"/><Relationship Id="rId4" Type="http://schemas.openxmlformats.org/officeDocument/2006/relationships/oleObject" Target="../embeddings/oleObject2.bin"/></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image" Target="../media/image31.wmf"/><Relationship Id="rId7"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15.png"/><Relationship Id="rId5" Type="http://schemas.openxmlformats.org/officeDocument/2006/relationships/image" Target="../media/image32.wmf"/><Relationship Id="rId4" Type="http://schemas.openxmlformats.org/officeDocument/2006/relationships/oleObject" Target="../embeddings/oleObject2.bin"/></Relationships>
</file>

<file path=ppt/slides/_rels/slide31.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png"/><Relationship Id="rId1" Type="http://schemas.openxmlformats.org/officeDocument/2006/relationships/slideLayout" Target="../slideLayouts/slideLayout10.xml"/><Relationship Id="rId5" Type="http://schemas.openxmlformats.org/officeDocument/2006/relationships/image" Target="../media/image18.png"/><Relationship Id="rId4" Type="http://schemas.openxmlformats.org/officeDocument/2006/relationships/image" Target="../media/image17.w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oleObject" Target="../embeddings/oleObject3.bin"/><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oleObject" Target="../embeddings/oleObject4.bin"/><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oleObject" Target="../embeddings/oleObject5.bin"/><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18.png"/><Relationship Id="rId5" Type="http://schemas.openxmlformats.org/officeDocument/2006/relationships/image" Target="../media/image47.wmf"/><Relationship Id="rId4" Type="http://schemas.openxmlformats.org/officeDocument/2006/relationships/image" Target="../media/image15.png"/></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50.e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52.emf"/></Relationships>
</file>

<file path=ppt/slides/_rels/slide6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1E_1DC7453B.xml"/><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30.wmf"/></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8" Type="http://schemas.openxmlformats.org/officeDocument/2006/relationships/image" Target="../media/image57.wmf"/><Relationship Id="rId3" Type="http://schemas.openxmlformats.org/officeDocument/2006/relationships/image" Target="../media/image46.wmf"/><Relationship Id="rId7" Type="http://schemas.openxmlformats.org/officeDocument/2006/relationships/oleObject" Target="../embeddings/oleObject6.bin"/><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image" Target="../media/image18.png"/><Relationship Id="rId5" Type="http://schemas.openxmlformats.org/officeDocument/2006/relationships/image" Target="../media/image47.wmf"/><Relationship Id="rId4" Type="http://schemas.openxmlformats.org/officeDocument/2006/relationships/image" Target="../media/image15.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59.png"/></Relationships>
</file>

<file path=ppt/slides/_rels/slide7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3" Type="http://schemas.microsoft.com/office/2018/10/relationships/comments" Target="../comments/modernComment_3A5_724847F4.xml"/><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3" Type="http://schemas.openxmlformats.org/officeDocument/2006/relationships/image" Target="../media/image69.wmf"/><Relationship Id="rId7" Type="http://schemas.openxmlformats.org/officeDocument/2006/relationships/image" Target="../media/image18.png"/><Relationship Id="rId2" Type="http://schemas.openxmlformats.org/officeDocument/2006/relationships/oleObject" Target="../embeddings/oleObject7.bin"/><Relationship Id="rId1" Type="http://schemas.openxmlformats.org/officeDocument/2006/relationships/slideLayout" Target="../slideLayouts/slideLayout10.xml"/><Relationship Id="rId6" Type="http://schemas.openxmlformats.org/officeDocument/2006/relationships/image" Target="../media/image71.wmf"/><Relationship Id="rId5" Type="http://schemas.openxmlformats.org/officeDocument/2006/relationships/image" Target="../media/image70.wmf"/><Relationship Id="rId4" Type="http://schemas.openxmlformats.org/officeDocument/2006/relationships/image" Target="../media/image15.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9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193C04B-6761-04E9-9F25-E406E4FD7200}"/>
              </a:ext>
            </a:extLst>
          </p:cNvPr>
          <p:cNvSpPr>
            <a:spLocks noGrp="1"/>
          </p:cNvSpPr>
          <p:nvPr>
            <p:ph type="ctrTitle"/>
          </p:nvPr>
        </p:nvSpPr>
        <p:spPr/>
        <p:txBody>
          <a:bodyPr>
            <a:normAutofit/>
          </a:bodyPr>
          <a:lstStyle/>
          <a:p>
            <a:r>
              <a:rPr lang="en-US"/>
              <a:t>Headworks Analysis Workshop</a:t>
            </a:r>
            <a:br>
              <a:rPr lang="en-US"/>
            </a:br>
            <a:r>
              <a:rPr lang="en-US" sz="4000"/>
              <a:t>{Updated 05/2026}</a:t>
            </a:r>
          </a:p>
        </p:txBody>
      </p:sp>
      <p:sp>
        <p:nvSpPr>
          <p:cNvPr id="5" name="Slide Number Placeholder 4">
            <a:extLst>
              <a:ext uri="{FF2B5EF4-FFF2-40B4-BE49-F238E27FC236}">
                <a16:creationId xmlns:a16="http://schemas.microsoft.com/office/drawing/2014/main" id="{AE049183-CA69-9D21-B743-6E5B59757686}"/>
              </a:ext>
            </a:extLst>
          </p:cNvPr>
          <p:cNvSpPr>
            <a:spLocks noGrp="1"/>
          </p:cNvSpPr>
          <p:nvPr>
            <p:ph type="sldNum" sz="quarter" idx="4"/>
          </p:nvPr>
        </p:nvSpPr>
        <p:spPr/>
        <p:txBody>
          <a:bodyPr/>
          <a:lstStyle/>
          <a:p>
            <a:fld id="{D57F1E4F-1CFF-5643-939E-02111984F565}" type="slidenum">
              <a:rPr lang="en-US" smtClean="0"/>
              <a:pPr/>
              <a:t>1</a:t>
            </a:fld>
            <a:endParaRPr lang="en-US"/>
          </a:p>
        </p:txBody>
      </p:sp>
      <p:pic>
        <p:nvPicPr>
          <p:cNvPr id="1026" name="Picture 2">
            <a:extLst>
              <a:ext uri="{FF2B5EF4-FFF2-40B4-BE49-F238E27FC236}">
                <a16:creationId xmlns:a16="http://schemas.microsoft.com/office/drawing/2014/main" id="{FCE7460A-69A2-1BED-24AF-DFC9B0FC85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8841" y="5149850"/>
            <a:ext cx="3149698" cy="1412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7027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87244-BEB8-E3B6-C7E5-14321899A921}"/>
              </a:ext>
            </a:extLst>
          </p:cNvPr>
          <p:cNvSpPr>
            <a:spLocks noGrp="1"/>
          </p:cNvSpPr>
          <p:nvPr>
            <p:ph type="title"/>
          </p:nvPr>
        </p:nvSpPr>
        <p:spPr>
          <a:xfrm>
            <a:off x="1087817" y="339847"/>
            <a:ext cx="8561389" cy="679450"/>
          </a:xfrm>
        </p:spPr>
        <p:txBody>
          <a:bodyPr/>
          <a:lstStyle/>
          <a:p>
            <a:r>
              <a:rPr lang="en-US" b="1"/>
              <a:t>Steps For Headworks Analysis</a:t>
            </a:r>
            <a:endParaRPr lang="en-US"/>
          </a:p>
        </p:txBody>
      </p:sp>
      <p:sp>
        <p:nvSpPr>
          <p:cNvPr id="3" name="Table Placeholder 2">
            <a:extLst>
              <a:ext uri="{FF2B5EF4-FFF2-40B4-BE49-F238E27FC236}">
                <a16:creationId xmlns:a16="http://schemas.microsoft.com/office/drawing/2014/main" id="{AA6C4A4B-87ED-F563-0984-ED10C4BA80D6}"/>
              </a:ext>
            </a:extLst>
          </p:cNvPr>
          <p:cNvSpPr>
            <a:spLocks noGrp="1"/>
          </p:cNvSpPr>
          <p:nvPr>
            <p:ph type="tbl" sz="quarter" idx="15"/>
          </p:nvPr>
        </p:nvSpPr>
        <p:spPr>
          <a:xfrm>
            <a:off x="590551" y="1143001"/>
            <a:ext cx="10293350" cy="5105400"/>
          </a:xfrm>
        </p:spPr>
        <p:txBody>
          <a:bodyPr/>
          <a:lstStyle/>
          <a:p>
            <a:pPr fontAlgn="base">
              <a:spcBef>
                <a:spcPts val="300"/>
              </a:spcBef>
              <a:spcAft>
                <a:spcPts val="450"/>
              </a:spcAft>
            </a:pPr>
            <a:r>
              <a:rPr lang="en-US" sz="2400"/>
              <a:t>Gather POTW General NPDES Information​</a:t>
            </a:r>
          </a:p>
          <a:p>
            <a:pPr fontAlgn="base">
              <a:spcBef>
                <a:spcPts val="300"/>
              </a:spcBef>
              <a:spcAft>
                <a:spcPts val="450"/>
              </a:spcAft>
            </a:pPr>
            <a:r>
              <a:rPr lang="en-US" sz="2400"/>
              <a:t>Collect POTW Design Information​</a:t>
            </a:r>
          </a:p>
          <a:p>
            <a:pPr fontAlgn="base">
              <a:spcBef>
                <a:spcPts val="300"/>
              </a:spcBef>
              <a:spcAft>
                <a:spcPts val="450"/>
              </a:spcAft>
            </a:pPr>
            <a:r>
              <a:rPr lang="en-US" sz="2400"/>
              <a:t>Calculate Plant Removal Rates​</a:t>
            </a:r>
          </a:p>
          <a:p>
            <a:pPr fontAlgn="base">
              <a:spcBef>
                <a:spcPts val="300"/>
              </a:spcBef>
              <a:spcAft>
                <a:spcPts val="450"/>
              </a:spcAft>
            </a:pPr>
            <a:r>
              <a:rPr lang="en-US" sz="2400"/>
              <a:t>Determine Site-Specific WQS</a:t>
            </a:r>
          </a:p>
          <a:p>
            <a:pPr lvl="1" fontAlgn="base">
              <a:spcBef>
                <a:spcPts val="300"/>
              </a:spcBef>
              <a:spcAft>
                <a:spcPts val="450"/>
              </a:spcAft>
            </a:pPr>
            <a:r>
              <a:rPr lang="en-US" sz="2000"/>
              <a:t>Use Fact Sheet (RPA) or Dissolved Metals Calculator ​</a:t>
            </a:r>
            <a:endParaRPr lang="en-US" sz="2000">
              <a:cs typeface="Biome"/>
            </a:endParaRPr>
          </a:p>
          <a:p>
            <a:pPr fontAlgn="base">
              <a:spcBef>
                <a:spcPts val="300"/>
              </a:spcBef>
              <a:spcAft>
                <a:spcPts val="450"/>
              </a:spcAft>
            </a:pPr>
            <a:r>
              <a:rPr lang="en-US" sz="2400"/>
              <a:t>Calculate Allowable Pass Through Load​</a:t>
            </a:r>
          </a:p>
          <a:p>
            <a:pPr fontAlgn="base">
              <a:spcBef>
                <a:spcPts val="300"/>
              </a:spcBef>
            </a:pPr>
            <a:r>
              <a:rPr lang="en-US" sz="2400"/>
              <a:t>Calculate Allowable Biological Inhibition Load​</a:t>
            </a:r>
          </a:p>
          <a:p>
            <a:pPr fontAlgn="base">
              <a:spcBef>
                <a:spcPts val="300"/>
              </a:spcBef>
              <a:spcAft>
                <a:spcPts val="450"/>
              </a:spcAft>
            </a:pPr>
            <a:r>
              <a:rPr lang="en-US" sz="2400"/>
              <a:t>Calculate Allowable Load Using Sludge Criteria ​</a:t>
            </a:r>
          </a:p>
          <a:p>
            <a:pPr fontAlgn="base">
              <a:spcBef>
                <a:spcPts val="300"/>
              </a:spcBef>
              <a:spcAft>
                <a:spcPts val="450"/>
              </a:spcAft>
            </a:pPr>
            <a:r>
              <a:rPr lang="en-US" sz="2400"/>
              <a:t>Develop Maximum Allowable Headworks Load​</a:t>
            </a:r>
          </a:p>
          <a:p>
            <a:pPr fontAlgn="base">
              <a:spcBef>
                <a:spcPts val="300"/>
              </a:spcBef>
              <a:spcAft>
                <a:spcPts val="450"/>
              </a:spcAft>
            </a:pPr>
            <a:r>
              <a:rPr lang="en-US" sz="2400"/>
              <a:t>Calculate SIUs Load to POTW​</a:t>
            </a:r>
          </a:p>
          <a:p>
            <a:pPr fontAlgn="base">
              <a:spcBef>
                <a:spcPts val="300"/>
              </a:spcBef>
              <a:spcAft>
                <a:spcPts val="450"/>
              </a:spcAft>
            </a:pPr>
            <a:r>
              <a:rPr lang="en-US" sz="2400"/>
              <a:t>Evaluate Uncontrolled Load to POTW​</a:t>
            </a:r>
          </a:p>
          <a:p>
            <a:pPr fontAlgn="base">
              <a:spcBef>
                <a:spcPts val="300"/>
              </a:spcBef>
              <a:spcAft>
                <a:spcPts val="450"/>
              </a:spcAft>
            </a:pPr>
            <a:r>
              <a:rPr lang="en-US" sz="2400"/>
              <a:t>Determine Maximum Allowable Industrial Load​</a:t>
            </a:r>
          </a:p>
          <a:p>
            <a:pPr fontAlgn="base">
              <a:spcBef>
                <a:spcPts val="300"/>
              </a:spcBef>
              <a:spcAft>
                <a:spcPts val="450"/>
              </a:spcAft>
            </a:pPr>
            <a:r>
              <a:rPr lang="en-US" sz="2400"/>
              <a:t>Allocate SIU Local Limits </a:t>
            </a:r>
          </a:p>
          <a:p>
            <a:endParaRPr lang="en-US"/>
          </a:p>
        </p:txBody>
      </p:sp>
      <p:sp>
        <p:nvSpPr>
          <p:cNvPr id="4" name="Slide Number Placeholder 3">
            <a:extLst>
              <a:ext uri="{FF2B5EF4-FFF2-40B4-BE49-F238E27FC236}">
                <a16:creationId xmlns:a16="http://schemas.microsoft.com/office/drawing/2014/main" id="{F6072D67-2329-2F62-C805-8A01ED609236}"/>
              </a:ext>
            </a:extLst>
          </p:cNvPr>
          <p:cNvSpPr>
            <a:spLocks noGrp="1"/>
          </p:cNvSpPr>
          <p:nvPr>
            <p:ph type="sldNum" sz="quarter" idx="4"/>
          </p:nvPr>
        </p:nvSpPr>
        <p:spPr/>
        <p:txBody>
          <a:bodyPr/>
          <a:lstStyle/>
          <a:p>
            <a:fld id="{D57F1E4F-1CFF-5643-939E-02111984F565}" type="slidenum">
              <a:rPr lang="en-US" smtClean="0"/>
              <a:pPr/>
              <a:t>10</a:t>
            </a:fld>
            <a:endParaRPr lang="en-US"/>
          </a:p>
        </p:txBody>
      </p:sp>
    </p:spTree>
    <p:extLst>
      <p:ext uri="{BB962C8B-B14F-4D97-AF65-F5344CB8AC3E}">
        <p14:creationId xmlns:p14="http://schemas.microsoft.com/office/powerpoint/2010/main" val="189579470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BB88B1F-24D7-9C65-DE75-EF7434657546}"/>
              </a:ext>
            </a:extLst>
          </p:cNvPr>
          <p:cNvPicPr>
            <a:picLocks noChangeAspect="1"/>
          </p:cNvPicPr>
          <p:nvPr/>
        </p:nvPicPr>
        <p:blipFill>
          <a:blip r:embed="rId2" cstate="print"/>
          <a:stretch>
            <a:fillRect/>
          </a:stretch>
        </p:blipFill>
        <p:spPr>
          <a:xfrm>
            <a:off x="438911" y="420624"/>
            <a:ext cx="10671773" cy="6053328"/>
          </a:xfrm>
          <a:prstGeom prst="rect">
            <a:avLst/>
          </a:prstGeom>
        </p:spPr>
      </p:pic>
      <p:sp>
        <p:nvSpPr>
          <p:cNvPr id="4" name="Slide Number Placeholder 3">
            <a:extLst>
              <a:ext uri="{FF2B5EF4-FFF2-40B4-BE49-F238E27FC236}">
                <a16:creationId xmlns:a16="http://schemas.microsoft.com/office/drawing/2014/main" id="{D91084B8-717C-8DB2-5535-3822DCA2C82E}"/>
              </a:ext>
            </a:extLst>
          </p:cNvPr>
          <p:cNvSpPr>
            <a:spLocks noGrp="1"/>
          </p:cNvSpPr>
          <p:nvPr>
            <p:ph type="sldNum" sz="quarter" idx="4"/>
          </p:nvPr>
        </p:nvSpPr>
        <p:spPr/>
        <p:txBody>
          <a:bodyPr/>
          <a:lstStyle/>
          <a:p>
            <a:fld id="{D57F1E4F-1CFF-5643-939E-02111984F565}" type="slidenum">
              <a:rPr lang="en-US" smtClean="0"/>
              <a:pPr/>
              <a:t>100</a:t>
            </a:fld>
            <a:endParaRPr lang="en-US"/>
          </a:p>
        </p:txBody>
      </p:sp>
      <p:sp>
        <p:nvSpPr>
          <p:cNvPr id="2" name="TextBox 1">
            <a:extLst>
              <a:ext uri="{FF2B5EF4-FFF2-40B4-BE49-F238E27FC236}">
                <a16:creationId xmlns:a16="http://schemas.microsoft.com/office/drawing/2014/main" id="{27255AE3-290D-7E3C-8A9D-013C0E183A33}"/>
              </a:ext>
            </a:extLst>
          </p:cNvPr>
          <p:cNvSpPr txBox="1"/>
          <p:nvPr/>
        </p:nvSpPr>
        <p:spPr>
          <a:xfrm>
            <a:off x="6466113" y="4191001"/>
            <a:ext cx="718458" cy="246221"/>
          </a:xfrm>
          <a:prstGeom prst="rect">
            <a:avLst/>
          </a:prstGeom>
          <a:solidFill>
            <a:schemeClr val="tx1"/>
          </a:solidFill>
          <a:ln>
            <a:solidFill>
              <a:schemeClr val="accent5"/>
            </a:solidFill>
          </a:ln>
        </p:spPr>
        <p:txBody>
          <a:bodyPr wrap="square" rtlCol="0">
            <a:spAutoFit/>
          </a:bodyPr>
          <a:lstStyle/>
          <a:p>
            <a:pPr algn="r"/>
            <a:r>
              <a:rPr lang="en-US" sz="1000">
                <a:solidFill>
                  <a:schemeClr val="bg1"/>
                </a:solidFill>
              </a:rPr>
              <a:t>0.005</a:t>
            </a:r>
          </a:p>
        </p:txBody>
      </p:sp>
    </p:spTree>
    <p:extLst>
      <p:ext uri="{BB962C8B-B14F-4D97-AF65-F5344CB8AC3E}">
        <p14:creationId xmlns:p14="http://schemas.microsoft.com/office/powerpoint/2010/main" val="106258711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08B55F7-A3A3-4790-639F-AF58434FCC06}"/>
              </a:ext>
            </a:extLst>
          </p:cNvPr>
          <p:cNvPicPr>
            <a:picLocks noChangeAspect="1"/>
          </p:cNvPicPr>
          <p:nvPr/>
        </p:nvPicPr>
        <p:blipFill>
          <a:blip r:embed="rId2"/>
          <a:stretch>
            <a:fillRect/>
          </a:stretch>
        </p:blipFill>
        <p:spPr>
          <a:xfrm>
            <a:off x="594668" y="783771"/>
            <a:ext cx="10421675" cy="5584372"/>
          </a:xfrm>
          <a:prstGeom prst="rect">
            <a:avLst/>
          </a:prstGeom>
        </p:spPr>
      </p:pic>
      <p:sp>
        <p:nvSpPr>
          <p:cNvPr id="4" name="Slide Number Placeholder 3">
            <a:extLst>
              <a:ext uri="{FF2B5EF4-FFF2-40B4-BE49-F238E27FC236}">
                <a16:creationId xmlns:a16="http://schemas.microsoft.com/office/drawing/2014/main" id="{9E1022DF-89C9-7429-8D18-7ABFDB87A23E}"/>
              </a:ext>
            </a:extLst>
          </p:cNvPr>
          <p:cNvSpPr>
            <a:spLocks noGrp="1"/>
          </p:cNvSpPr>
          <p:nvPr>
            <p:ph type="sldNum" sz="quarter" idx="4"/>
          </p:nvPr>
        </p:nvSpPr>
        <p:spPr/>
        <p:txBody>
          <a:bodyPr/>
          <a:lstStyle/>
          <a:p>
            <a:fld id="{D57F1E4F-1CFF-5643-939E-02111984F565}" type="slidenum">
              <a:rPr lang="en-US" smtClean="0"/>
              <a:pPr/>
              <a:t>101</a:t>
            </a:fld>
            <a:endParaRPr lang="en-US"/>
          </a:p>
        </p:txBody>
      </p:sp>
      <p:sp>
        <p:nvSpPr>
          <p:cNvPr id="5" name="Arrow: Left 4">
            <a:extLst>
              <a:ext uri="{FF2B5EF4-FFF2-40B4-BE49-F238E27FC236}">
                <a16:creationId xmlns:a16="http://schemas.microsoft.com/office/drawing/2014/main" id="{8061B068-3C04-392E-934B-9A5CA15DFC78}"/>
              </a:ext>
            </a:extLst>
          </p:cNvPr>
          <p:cNvSpPr/>
          <p:nvPr/>
        </p:nvSpPr>
        <p:spPr>
          <a:xfrm rot="16200000">
            <a:off x="5759455" y="604956"/>
            <a:ext cx="581027" cy="149228"/>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Left 5">
            <a:extLst>
              <a:ext uri="{FF2B5EF4-FFF2-40B4-BE49-F238E27FC236}">
                <a16:creationId xmlns:a16="http://schemas.microsoft.com/office/drawing/2014/main" id="{55D18CCB-4FC2-6597-4066-4EA61BD01504}"/>
              </a:ext>
            </a:extLst>
          </p:cNvPr>
          <p:cNvSpPr/>
          <p:nvPr/>
        </p:nvSpPr>
        <p:spPr>
          <a:xfrm rot="16200000">
            <a:off x="6802442" y="604956"/>
            <a:ext cx="581027" cy="149228"/>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Left 6">
            <a:extLst>
              <a:ext uri="{FF2B5EF4-FFF2-40B4-BE49-F238E27FC236}">
                <a16:creationId xmlns:a16="http://schemas.microsoft.com/office/drawing/2014/main" id="{62A5D666-54FF-24F1-94ED-677E799C05B6}"/>
              </a:ext>
            </a:extLst>
          </p:cNvPr>
          <p:cNvSpPr/>
          <p:nvPr/>
        </p:nvSpPr>
        <p:spPr>
          <a:xfrm rot="16200000">
            <a:off x="7843169" y="604956"/>
            <a:ext cx="581027" cy="149228"/>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068692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CAF23-0E2B-2F75-438E-3A29B4707C13}"/>
              </a:ext>
            </a:extLst>
          </p:cNvPr>
          <p:cNvSpPr>
            <a:spLocks noGrp="1"/>
          </p:cNvSpPr>
          <p:nvPr>
            <p:ph type="title"/>
          </p:nvPr>
        </p:nvSpPr>
        <p:spPr/>
        <p:txBody>
          <a:bodyPr/>
          <a:lstStyle/>
          <a:p>
            <a:pPr algn="ctr"/>
            <a:r>
              <a:rPr lang="en-US" b="1"/>
              <a:t>Uncontrollable as Zero</a:t>
            </a:r>
          </a:p>
        </p:txBody>
      </p:sp>
      <p:sp>
        <p:nvSpPr>
          <p:cNvPr id="3" name="Table Placeholder 2">
            <a:extLst>
              <a:ext uri="{FF2B5EF4-FFF2-40B4-BE49-F238E27FC236}">
                <a16:creationId xmlns:a16="http://schemas.microsoft.com/office/drawing/2014/main" id="{8FB3055F-5D50-ABFD-A22C-E2AF9E789D3E}"/>
              </a:ext>
            </a:extLst>
          </p:cNvPr>
          <p:cNvSpPr>
            <a:spLocks noGrp="1"/>
          </p:cNvSpPr>
          <p:nvPr>
            <p:ph type="tbl" sz="quarter" idx="15"/>
          </p:nvPr>
        </p:nvSpPr>
        <p:spPr/>
        <p:txBody>
          <a:bodyPr/>
          <a:lstStyle/>
          <a:p>
            <a:pPr>
              <a:lnSpc>
                <a:spcPct val="100000"/>
              </a:lnSpc>
              <a:spcBef>
                <a:spcPts val="600"/>
              </a:spcBef>
            </a:pPr>
            <a:r>
              <a:rPr lang="en-US" sz="2800"/>
              <a:t>If all the influent data for a particular pollutant of concern is all less than the current best available detection level. </a:t>
            </a:r>
          </a:p>
          <a:p>
            <a:pPr>
              <a:lnSpc>
                <a:spcPct val="100000"/>
              </a:lnSpc>
              <a:spcBef>
                <a:spcPts val="600"/>
              </a:spcBef>
            </a:pPr>
            <a:r>
              <a:rPr lang="en-US" sz="2800"/>
              <a:t> If the program does sampling of the collection system and sample results less than the current best detection level can be averaged as zeros.</a:t>
            </a:r>
          </a:p>
          <a:p>
            <a:pPr>
              <a:lnSpc>
                <a:spcPct val="100000"/>
              </a:lnSpc>
              <a:spcBef>
                <a:spcPts val="600"/>
              </a:spcBef>
            </a:pPr>
            <a:r>
              <a:rPr lang="en-US" sz="2800"/>
              <a:t>There may be other circumstances under which the uncontrollable concentration can be considered zero, but they will be evaluated on a case-by-case basis.</a:t>
            </a:r>
          </a:p>
          <a:p>
            <a:endParaRPr lang="en-US"/>
          </a:p>
          <a:p>
            <a:endParaRPr lang="en-US"/>
          </a:p>
        </p:txBody>
      </p:sp>
      <p:sp>
        <p:nvSpPr>
          <p:cNvPr id="4" name="Slide Number Placeholder 3">
            <a:extLst>
              <a:ext uri="{FF2B5EF4-FFF2-40B4-BE49-F238E27FC236}">
                <a16:creationId xmlns:a16="http://schemas.microsoft.com/office/drawing/2014/main" id="{65AD74DA-169D-E4A1-2371-8A789D706F3C}"/>
              </a:ext>
            </a:extLst>
          </p:cNvPr>
          <p:cNvSpPr>
            <a:spLocks noGrp="1"/>
          </p:cNvSpPr>
          <p:nvPr>
            <p:ph type="sldNum" sz="quarter" idx="4"/>
          </p:nvPr>
        </p:nvSpPr>
        <p:spPr/>
        <p:txBody>
          <a:bodyPr/>
          <a:lstStyle/>
          <a:p>
            <a:fld id="{D57F1E4F-1CFF-5643-939E-02111984F565}" type="slidenum">
              <a:rPr lang="en-US" smtClean="0"/>
              <a:pPr/>
              <a:t>102</a:t>
            </a:fld>
            <a:endParaRPr lang="en-US"/>
          </a:p>
        </p:txBody>
      </p:sp>
    </p:spTree>
    <p:extLst>
      <p:ext uri="{BB962C8B-B14F-4D97-AF65-F5344CB8AC3E}">
        <p14:creationId xmlns:p14="http://schemas.microsoft.com/office/powerpoint/2010/main" val="47646729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3B4A9-DBCD-3470-87E9-E70AA2A80F74}"/>
              </a:ext>
            </a:extLst>
          </p:cNvPr>
          <p:cNvSpPr>
            <a:spLocks noGrp="1"/>
          </p:cNvSpPr>
          <p:nvPr>
            <p:ph type="title"/>
          </p:nvPr>
        </p:nvSpPr>
        <p:spPr/>
        <p:txBody>
          <a:bodyPr/>
          <a:lstStyle/>
          <a:p>
            <a:pPr algn="ctr"/>
            <a:r>
              <a:rPr lang="en-US" b="1"/>
              <a:t>Maximum Allowable industrial loading (MAIL)</a:t>
            </a:r>
          </a:p>
        </p:txBody>
      </p:sp>
      <p:sp>
        <p:nvSpPr>
          <p:cNvPr id="3" name="Table Placeholder 2">
            <a:extLst>
              <a:ext uri="{FF2B5EF4-FFF2-40B4-BE49-F238E27FC236}">
                <a16:creationId xmlns:a16="http://schemas.microsoft.com/office/drawing/2014/main" id="{AB440BE2-E0D4-5242-C6B2-A853A8EB4B7F}"/>
              </a:ext>
            </a:extLst>
          </p:cNvPr>
          <p:cNvSpPr>
            <a:spLocks noGrp="1"/>
          </p:cNvSpPr>
          <p:nvPr>
            <p:ph type="body" idx="1"/>
          </p:nvPr>
        </p:nvSpPr>
        <p:spPr/>
        <p:txBody>
          <a:bodyPr/>
          <a:lstStyle/>
          <a:p>
            <a:pPr marL="0" indent="0" algn="ctr">
              <a:buNone/>
            </a:pPr>
            <a:r>
              <a:rPr lang="en-US" sz="2400"/>
              <a:t>Determines the Amount of MAHL Available to your Industries</a:t>
            </a:r>
          </a:p>
        </p:txBody>
      </p:sp>
      <p:sp>
        <p:nvSpPr>
          <p:cNvPr id="4" name="Slide Number Placeholder 3">
            <a:extLst>
              <a:ext uri="{FF2B5EF4-FFF2-40B4-BE49-F238E27FC236}">
                <a16:creationId xmlns:a16="http://schemas.microsoft.com/office/drawing/2014/main" id="{0EFA4D85-E2D5-1478-3BDC-72ADBA14CBB7}"/>
              </a:ext>
            </a:extLst>
          </p:cNvPr>
          <p:cNvSpPr>
            <a:spLocks noGrp="1"/>
          </p:cNvSpPr>
          <p:nvPr>
            <p:ph type="sldNum" sz="quarter" idx="4"/>
          </p:nvPr>
        </p:nvSpPr>
        <p:spPr/>
        <p:txBody>
          <a:bodyPr/>
          <a:lstStyle/>
          <a:p>
            <a:fld id="{D57F1E4F-1CFF-5643-939E-02111984F565}" type="slidenum">
              <a:rPr lang="en-US" smtClean="0"/>
              <a:pPr/>
              <a:t>103</a:t>
            </a:fld>
            <a:endParaRPr lang="en-US"/>
          </a:p>
        </p:txBody>
      </p:sp>
    </p:spTree>
    <p:extLst>
      <p:ext uri="{BB962C8B-B14F-4D97-AF65-F5344CB8AC3E}">
        <p14:creationId xmlns:p14="http://schemas.microsoft.com/office/powerpoint/2010/main" val="322696446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4FA1F-03BA-0670-A0FC-3795D8A26C04}"/>
              </a:ext>
            </a:extLst>
          </p:cNvPr>
          <p:cNvSpPr>
            <a:spLocks noGrp="1"/>
          </p:cNvSpPr>
          <p:nvPr>
            <p:ph type="title"/>
          </p:nvPr>
        </p:nvSpPr>
        <p:spPr/>
        <p:txBody>
          <a:bodyPr/>
          <a:lstStyle/>
          <a:p>
            <a:pPr algn="ctr"/>
            <a:r>
              <a:rPr lang="en-US" b="1"/>
              <a:t>Maximum allowable industrial loading</a:t>
            </a:r>
          </a:p>
        </p:txBody>
      </p:sp>
      <p:sp>
        <p:nvSpPr>
          <p:cNvPr id="3" name="Table Placeholder 2">
            <a:extLst>
              <a:ext uri="{FF2B5EF4-FFF2-40B4-BE49-F238E27FC236}">
                <a16:creationId xmlns:a16="http://schemas.microsoft.com/office/drawing/2014/main" id="{92CBE7F3-6BBB-3975-853F-6D9153E14F94}"/>
              </a:ext>
            </a:extLst>
          </p:cNvPr>
          <p:cNvSpPr>
            <a:spLocks noGrp="1"/>
          </p:cNvSpPr>
          <p:nvPr>
            <p:ph type="tbl" sz="quarter" idx="15"/>
          </p:nvPr>
        </p:nvSpPr>
        <p:spPr/>
        <p:txBody>
          <a:bodyPr/>
          <a:lstStyle/>
          <a:p>
            <a:pPr marL="0" indent="0" algn="ctr">
              <a:buNone/>
            </a:pPr>
            <a:r>
              <a:rPr lang="en-US" sz="3200"/>
              <a:t>MAIL= MAHL – UNC Load – SF</a:t>
            </a:r>
          </a:p>
          <a:p>
            <a:pPr algn="ctr"/>
            <a:endParaRPr lang="en-US" sz="3200"/>
          </a:p>
          <a:p>
            <a:pPr>
              <a:lnSpc>
                <a:spcPct val="80000"/>
              </a:lnSpc>
              <a:spcBef>
                <a:spcPct val="20000"/>
              </a:spcBef>
              <a:buClr>
                <a:schemeClr val="hlink"/>
              </a:buClr>
              <a:buSzPct val="65000"/>
              <a:defRPr/>
            </a:pPr>
            <a:r>
              <a:rPr lang="en-US" sz="2400"/>
              <a:t>MAIL = Maximum Allowable Industrial Loading, </a:t>
            </a:r>
            <a:r>
              <a:rPr lang="en-US" sz="2400" err="1"/>
              <a:t>lbs</a:t>
            </a:r>
            <a:r>
              <a:rPr lang="en-US" sz="2400"/>
              <a:t>/day</a:t>
            </a:r>
          </a:p>
          <a:p>
            <a:pPr>
              <a:lnSpc>
                <a:spcPct val="80000"/>
              </a:lnSpc>
              <a:spcBef>
                <a:spcPct val="20000"/>
              </a:spcBef>
              <a:buClr>
                <a:schemeClr val="hlink"/>
              </a:buClr>
              <a:buSzPct val="65000"/>
              <a:defRPr/>
            </a:pPr>
            <a:r>
              <a:rPr lang="en-US" sz="2400"/>
              <a:t>MAHL = Maximum Allowable Headworks Loading, </a:t>
            </a:r>
            <a:r>
              <a:rPr lang="en-US" sz="2400" err="1"/>
              <a:t>lbs</a:t>
            </a:r>
            <a:r>
              <a:rPr lang="en-US" sz="2400"/>
              <a:t>/day</a:t>
            </a:r>
          </a:p>
          <a:p>
            <a:pPr>
              <a:lnSpc>
                <a:spcPct val="80000"/>
              </a:lnSpc>
              <a:spcBef>
                <a:spcPct val="20000"/>
              </a:spcBef>
              <a:buClr>
                <a:schemeClr val="hlink"/>
              </a:buClr>
              <a:buSzPct val="65000"/>
              <a:defRPr/>
            </a:pPr>
            <a:r>
              <a:rPr lang="en-US" sz="2400"/>
              <a:t>SF = Safety Factor, if desired</a:t>
            </a:r>
          </a:p>
          <a:p>
            <a:pPr>
              <a:lnSpc>
                <a:spcPct val="80000"/>
              </a:lnSpc>
              <a:spcBef>
                <a:spcPct val="20000"/>
              </a:spcBef>
              <a:buClr>
                <a:schemeClr val="hlink"/>
              </a:buClr>
              <a:buSzPct val="65000"/>
              <a:defRPr/>
            </a:pPr>
            <a:endParaRPr lang="en-US" sz="2400"/>
          </a:p>
          <a:p>
            <a:pPr>
              <a:lnSpc>
                <a:spcPct val="80000"/>
              </a:lnSpc>
              <a:spcBef>
                <a:spcPct val="20000"/>
              </a:spcBef>
              <a:buClr>
                <a:schemeClr val="hlink"/>
              </a:buClr>
              <a:buSzPct val="65000"/>
              <a:defRPr/>
            </a:pPr>
            <a:r>
              <a:rPr lang="en-US" sz="2400"/>
              <a:t>Review HWA Spreadsheet to see if there are any negative numbers</a:t>
            </a:r>
          </a:p>
          <a:p>
            <a:pPr lvl="1">
              <a:lnSpc>
                <a:spcPct val="80000"/>
              </a:lnSpc>
              <a:spcBef>
                <a:spcPct val="20000"/>
              </a:spcBef>
              <a:buClr>
                <a:schemeClr val="hlink"/>
              </a:buClr>
              <a:buSzPct val="65000"/>
              <a:defRPr/>
            </a:pPr>
            <a:r>
              <a:rPr lang="en-US" sz="2200"/>
              <a:t>IF there are, either do uncontrollable sampling or adjust limits in IUPs</a:t>
            </a:r>
          </a:p>
        </p:txBody>
      </p:sp>
      <p:sp>
        <p:nvSpPr>
          <p:cNvPr id="4" name="Slide Number Placeholder 3">
            <a:extLst>
              <a:ext uri="{FF2B5EF4-FFF2-40B4-BE49-F238E27FC236}">
                <a16:creationId xmlns:a16="http://schemas.microsoft.com/office/drawing/2014/main" id="{437E601D-3AD2-8BAB-DB22-20C580B2ED4C}"/>
              </a:ext>
            </a:extLst>
          </p:cNvPr>
          <p:cNvSpPr>
            <a:spLocks noGrp="1"/>
          </p:cNvSpPr>
          <p:nvPr>
            <p:ph type="sldNum" sz="quarter" idx="4"/>
          </p:nvPr>
        </p:nvSpPr>
        <p:spPr/>
        <p:txBody>
          <a:bodyPr/>
          <a:lstStyle/>
          <a:p>
            <a:fld id="{D57F1E4F-1CFF-5643-939E-02111984F565}" type="slidenum">
              <a:rPr lang="en-US" smtClean="0"/>
              <a:pPr/>
              <a:t>104</a:t>
            </a:fld>
            <a:endParaRPr lang="en-US"/>
          </a:p>
        </p:txBody>
      </p:sp>
    </p:spTree>
    <p:extLst>
      <p:ext uri="{BB962C8B-B14F-4D97-AF65-F5344CB8AC3E}">
        <p14:creationId xmlns:p14="http://schemas.microsoft.com/office/powerpoint/2010/main" val="273200211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321C3BE-890C-41B8-5B05-BB6D867E3703}"/>
              </a:ext>
            </a:extLst>
          </p:cNvPr>
          <p:cNvSpPr>
            <a:spLocks noGrp="1"/>
          </p:cNvSpPr>
          <p:nvPr>
            <p:ph type="sldNum" sz="quarter" idx="4"/>
          </p:nvPr>
        </p:nvSpPr>
        <p:spPr/>
        <p:txBody>
          <a:bodyPr/>
          <a:lstStyle/>
          <a:p>
            <a:fld id="{D57F1E4F-1CFF-5643-939E-02111984F565}" type="slidenum">
              <a:rPr lang="en-US" smtClean="0"/>
              <a:pPr/>
              <a:t>105</a:t>
            </a:fld>
            <a:endParaRPr lang="en-US"/>
          </a:p>
        </p:txBody>
      </p:sp>
      <p:pic>
        <p:nvPicPr>
          <p:cNvPr id="5" name="Picture 4">
            <a:extLst>
              <a:ext uri="{FF2B5EF4-FFF2-40B4-BE49-F238E27FC236}">
                <a16:creationId xmlns:a16="http://schemas.microsoft.com/office/drawing/2014/main" id="{3636A085-B13C-F459-9B90-7324CBBAC074}"/>
              </a:ext>
            </a:extLst>
          </p:cNvPr>
          <p:cNvPicPr>
            <a:picLocks noChangeAspect="1"/>
          </p:cNvPicPr>
          <p:nvPr/>
        </p:nvPicPr>
        <p:blipFill>
          <a:blip r:embed="rId2"/>
          <a:stretch>
            <a:fillRect/>
          </a:stretch>
        </p:blipFill>
        <p:spPr>
          <a:xfrm>
            <a:off x="525758" y="518654"/>
            <a:ext cx="10434342" cy="5820691"/>
          </a:xfrm>
          <a:prstGeom prst="rect">
            <a:avLst/>
          </a:prstGeom>
        </p:spPr>
      </p:pic>
      <p:sp>
        <p:nvSpPr>
          <p:cNvPr id="6" name="Arrow: Left 5">
            <a:extLst>
              <a:ext uri="{FF2B5EF4-FFF2-40B4-BE49-F238E27FC236}">
                <a16:creationId xmlns:a16="http://schemas.microsoft.com/office/drawing/2014/main" id="{509F5704-3846-E08B-0245-33E81AFD6429}"/>
              </a:ext>
            </a:extLst>
          </p:cNvPr>
          <p:cNvSpPr/>
          <p:nvPr/>
        </p:nvSpPr>
        <p:spPr>
          <a:xfrm rot="16200000">
            <a:off x="8709030" y="314444"/>
            <a:ext cx="581027" cy="149228"/>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456244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DDC55-B2C5-2D2B-7A23-8BB8645032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C9B0B5-00A6-4428-5C1E-CCC2BB1BD0DC}"/>
              </a:ext>
            </a:extLst>
          </p:cNvPr>
          <p:cNvSpPr>
            <a:spLocks noGrp="1"/>
          </p:cNvSpPr>
          <p:nvPr>
            <p:ph type="ctrTitle"/>
          </p:nvPr>
        </p:nvSpPr>
        <p:spPr>
          <a:xfrm>
            <a:off x="1486071" y="679572"/>
            <a:ext cx="9219857" cy="5212442"/>
          </a:xfrm>
        </p:spPr>
        <p:txBody>
          <a:bodyPr/>
          <a:lstStyle/>
          <a:p>
            <a:r>
              <a:rPr lang="en-US" dirty="0"/>
              <a:t>Questions about MAHL/mail?</a:t>
            </a:r>
          </a:p>
        </p:txBody>
      </p:sp>
      <p:sp>
        <p:nvSpPr>
          <p:cNvPr id="3" name="Slide Number Placeholder 2">
            <a:extLst>
              <a:ext uri="{FF2B5EF4-FFF2-40B4-BE49-F238E27FC236}">
                <a16:creationId xmlns:a16="http://schemas.microsoft.com/office/drawing/2014/main" id="{4C3B05DB-083C-5BD6-BC37-4A5D46E4EF76}"/>
              </a:ext>
            </a:extLst>
          </p:cNvPr>
          <p:cNvSpPr>
            <a:spLocks noGrp="1"/>
          </p:cNvSpPr>
          <p:nvPr>
            <p:ph type="sldNum" sz="quarter" idx="4"/>
          </p:nvPr>
        </p:nvSpPr>
        <p:spPr/>
        <p:txBody>
          <a:bodyPr/>
          <a:lstStyle/>
          <a:p>
            <a:fld id="{D57F1E4F-1CFF-5643-939E-02111984F565}" type="slidenum">
              <a:rPr lang="en-US" smtClean="0"/>
              <a:pPr/>
              <a:t>106</a:t>
            </a:fld>
            <a:endParaRPr lang="en-US"/>
          </a:p>
        </p:txBody>
      </p:sp>
    </p:spTree>
    <p:extLst>
      <p:ext uri="{BB962C8B-B14F-4D97-AF65-F5344CB8AC3E}">
        <p14:creationId xmlns:p14="http://schemas.microsoft.com/office/powerpoint/2010/main" val="415829794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DE178F-CA7F-C0B5-44FB-7A3BFED31D49}"/>
              </a:ext>
            </a:extLst>
          </p:cNvPr>
          <p:cNvSpPr>
            <a:spLocks noGrp="1"/>
          </p:cNvSpPr>
          <p:nvPr>
            <p:ph type="sldNum" sz="quarter" idx="4"/>
          </p:nvPr>
        </p:nvSpPr>
        <p:spPr/>
        <p:txBody>
          <a:bodyPr/>
          <a:lstStyle/>
          <a:p>
            <a:fld id="{D57F1E4F-1CFF-5643-939E-02111984F565}" type="slidenum">
              <a:rPr lang="en-US" smtClean="0"/>
              <a:pPr/>
              <a:t>107</a:t>
            </a:fld>
            <a:endParaRPr lang="en-US"/>
          </a:p>
        </p:txBody>
      </p:sp>
      <p:pic>
        <p:nvPicPr>
          <p:cNvPr id="5" name="Picture 3">
            <a:extLst>
              <a:ext uri="{FF2B5EF4-FFF2-40B4-BE49-F238E27FC236}">
                <a16:creationId xmlns:a16="http://schemas.microsoft.com/office/drawing/2014/main" id="{F0F34D21-08E2-2BB1-4948-14F122A0D554}"/>
              </a:ext>
            </a:extLst>
          </p:cNvPr>
          <p:cNvPicPr>
            <a:picLocks noChangeArrowheads="1"/>
          </p:cNvPicPr>
          <p:nvPr/>
        </p:nvPicPr>
        <p:blipFill>
          <a:blip r:embed="rId2" cstate="print"/>
          <a:srcRect/>
          <a:stretch>
            <a:fillRect/>
          </a:stretch>
        </p:blipFill>
        <p:spPr bwMode="auto">
          <a:xfrm>
            <a:off x="2636043" y="450850"/>
            <a:ext cx="6919913" cy="1879600"/>
          </a:xfrm>
          <a:prstGeom prst="rect">
            <a:avLst/>
          </a:prstGeom>
          <a:noFill/>
          <a:ln w="9525">
            <a:noFill/>
            <a:miter lim="800000"/>
            <a:headEnd/>
            <a:tailEnd/>
          </a:ln>
        </p:spPr>
      </p:pic>
      <p:grpSp>
        <p:nvGrpSpPr>
          <p:cNvPr id="6" name="Group 13">
            <a:extLst>
              <a:ext uri="{FF2B5EF4-FFF2-40B4-BE49-F238E27FC236}">
                <a16:creationId xmlns:a16="http://schemas.microsoft.com/office/drawing/2014/main" id="{91FFE186-E5AC-2F34-A3B8-14D061E6A968}"/>
              </a:ext>
            </a:extLst>
          </p:cNvPr>
          <p:cNvGrpSpPr>
            <a:grpSpLocks/>
          </p:cNvGrpSpPr>
          <p:nvPr/>
        </p:nvGrpSpPr>
        <p:grpSpPr bwMode="auto">
          <a:xfrm>
            <a:off x="8721725" y="4210945"/>
            <a:ext cx="1762125" cy="1684337"/>
            <a:chOff x="4314" y="2587"/>
            <a:chExt cx="1110" cy="1061"/>
          </a:xfrm>
        </p:grpSpPr>
        <p:grpSp>
          <p:nvGrpSpPr>
            <p:cNvPr id="7" name="Group 7">
              <a:extLst>
                <a:ext uri="{FF2B5EF4-FFF2-40B4-BE49-F238E27FC236}">
                  <a16:creationId xmlns:a16="http://schemas.microsoft.com/office/drawing/2014/main" id="{730002D8-49ED-7C85-5EC5-6D35BFFDFC0D}"/>
                </a:ext>
              </a:extLst>
            </p:cNvPr>
            <p:cNvGrpSpPr>
              <a:grpSpLocks/>
            </p:cNvGrpSpPr>
            <p:nvPr/>
          </p:nvGrpSpPr>
          <p:grpSpPr bwMode="auto">
            <a:xfrm>
              <a:off x="4314" y="2587"/>
              <a:ext cx="1028" cy="492"/>
              <a:chOff x="4314" y="2587"/>
              <a:chExt cx="1028" cy="492"/>
            </a:xfrm>
          </p:grpSpPr>
          <p:pic>
            <p:nvPicPr>
              <p:cNvPr id="13" name="Picture 5">
                <a:extLst>
                  <a:ext uri="{FF2B5EF4-FFF2-40B4-BE49-F238E27FC236}">
                    <a16:creationId xmlns:a16="http://schemas.microsoft.com/office/drawing/2014/main" id="{C3FE5CFA-B2A1-3DCE-282E-0CA6E5BF9544}"/>
                  </a:ext>
                </a:extLst>
              </p:cNvPr>
              <p:cNvPicPr>
                <a:picLocks noChangeArrowheads="1"/>
              </p:cNvPicPr>
              <p:nvPr/>
            </p:nvPicPr>
            <p:blipFill>
              <a:blip r:embed="rId3" cstate="print"/>
              <a:srcRect/>
              <a:stretch>
                <a:fillRect/>
              </a:stretch>
            </p:blipFill>
            <p:spPr bwMode="auto">
              <a:xfrm>
                <a:off x="4314" y="2587"/>
                <a:ext cx="1028" cy="492"/>
              </a:xfrm>
              <a:prstGeom prst="rect">
                <a:avLst/>
              </a:prstGeom>
              <a:noFill/>
              <a:ln w="9525">
                <a:noFill/>
                <a:miter lim="800000"/>
                <a:headEnd/>
                <a:tailEnd/>
              </a:ln>
            </p:spPr>
          </p:pic>
          <p:sp>
            <p:nvSpPr>
              <p:cNvPr id="14" name="Rectangle 6">
                <a:extLst>
                  <a:ext uri="{FF2B5EF4-FFF2-40B4-BE49-F238E27FC236}">
                    <a16:creationId xmlns:a16="http://schemas.microsoft.com/office/drawing/2014/main" id="{1A9860D1-7A47-C396-190F-69A9D7B17A25}"/>
                  </a:ext>
                </a:extLst>
              </p:cNvPr>
              <p:cNvSpPr>
                <a:spLocks noChangeArrowheads="1"/>
              </p:cNvSpPr>
              <p:nvPr/>
            </p:nvSpPr>
            <p:spPr bwMode="auto">
              <a:xfrm>
                <a:off x="4503" y="2674"/>
                <a:ext cx="577" cy="206"/>
              </a:xfrm>
              <a:prstGeom prst="rect">
                <a:avLst/>
              </a:prstGeom>
              <a:noFill/>
              <a:ln w="9525">
                <a:noFill/>
                <a:miter lim="800000"/>
                <a:headEnd/>
                <a:tailEnd/>
              </a:ln>
            </p:spPr>
            <p:txBody>
              <a:bodyPr wrap="none" lIns="92075" tIns="46038" rIns="92075" bIns="46038" anchor="ctr"/>
              <a:lstStyle/>
              <a:p>
                <a:endParaRPr lang="en-US" sz="2400">
                  <a:latin typeface="Times New Roman" pitchFamily="18" charset="0"/>
                </a:endParaRPr>
              </a:p>
            </p:txBody>
          </p:sp>
        </p:grpSp>
        <p:grpSp>
          <p:nvGrpSpPr>
            <p:cNvPr id="8" name="Group 12">
              <a:extLst>
                <a:ext uri="{FF2B5EF4-FFF2-40B4-BE49-F238E27FC236}">
                  <a16:creationId xmlns:a16="http://schemas.microsoft.com/office/drawing/2014/main" id="{BFA9DC0F-C822-C330-2333-A89F56FAE1F8}"/>
                </a:ext>
              </a:extLst>
            </p:cNvPr>
            <p:cNvGrpSpPr>
              <a:grpSpLocks/>
            </p:cNvGrpSpPr>
            <p:nvPr/>
          </p:nvGrpSpPr>
          <p:grpSpPr bwMode="auto">
            <a:xfrm>
              <a:off x="4704" y="3072"/>
              <a:ext cx="720" cy="576"/>
              <a:chOff x="4704" y="3072"/>
              <a:chExt cx="720" cy="576"/>
            </a:xfrm>
          </p:grpSpPr>
          <p:sp>
            <p:nvSpPr>
              <p:cNvPr id="9" name="Rectangle 8">
                <a:extLst>
                  <a:ext uri="{FF2B5EF4-FFF2-40B4-BE49-F238E27FC236}">
                    <a16:creationId xmlns:a16="http://schemas.microsoft.com/office/drawing/2014/main" id="{7033AEB1-4D12-BEA9-70FE-89215BE85EDF}"/>
                  </a:ext>
                </a:extLst>
              </p:cNvPr>
              <p:cNvSpPr>
                <a:spLocks noChangeArrowheads="1"/>
              </p:cNvSpPr>
              <p:nvPr/>
            </p:nvSpPr>
            <p:spPr bwMode="auto">
              <a:xfrm>
                <a:off x="4704" y="3072"/>
                <a:ext cx="144" cy="576"/>
              </a:xfrm>
              <a:prstGeom prst="rect">
                <a:avLst/>
              </a:prstGeom>
              <a:solidFill>
                <a:srgbClr val="969696"/>
              </a:solidFill>
              <a:ln w="12700">
                <a:solidFill>
                  <a:schemeClr val="tx1"/>
                </a:solidFill>
                <a:miter lim="800000"/>
                <a:headEnd/>
                <a:tailEnd/>
              </a:ln>
            </p:spPr>
            <p:txBody>
              <a:bodyPr wrap="none" anchor="ctr"/>
              <a:lstStyle/>
              <a:p>
                <a:endParaRPr lang="en-US"/>
              </a:p>
            </p:txBody>
          </p:sp>
          <p:grpSp>
            <p:nvGrpSpPr>
              <p:cNvPr id="10" name="Group 11">
                <a:extLst>
                  <a:ext uri="{FF2B5EF4-FFF2-40B4-BE49-F238E27FC236}">
                    <a16:creationId xmlns:a16="http://schemas.microsoft.com/office/drawing/2014/main" id="{D846D9AA-6377-F6F6-A25D-C8D0C134E0CE}"/>
                  </a:ext>
                </a:extLst>
              </p:cNvPr>
              <p:cNvGrpSpPr>
                <a:grpSpLocks/>
              </p:cNvGrpSpPr>
              <p:nvPr/>
            </p:nvGrpSpPr>
            <p:grpSpPr bwMode="auto">
              <a:xfrm>
                <a:off x="4848" y="3264"/>
                <a:ext cx="576" cy="384"/>
                <a:chOff x="4848" y="3264"/>
                <a:chExt cx="576" cy="384"/>
              </a:xfrm>
            </p:grpSpPr>
            <p:sp>
              <p:nvSpPr>
                <p:cNvPr id="11" name="Rectangle 9">
                  <a:extLst>
                    <a:ext uri="{FF2B5EF4-FFF2-40B4-BE49-F238E27FC236}">
                      <a16:creationId xmlns:a16="http://schemas.microsoft.com/office/drawing/2014/main" id="{DDB75B1C-2812-B8EA-D6D2-9A9439654687}"/>
                    </a:ext>
                  </a:extLst>
                </p:cNvPr>
                <p:cNvSpPr>
                  <a:spLocks noChangeArrowheads="1"/>
                </p:cNvSpPr>
                <p:nvPr/>
              </p:nvSpPr>
              <p:spPr bwMode="auto">
                <a:xfrm>
                  <a:off x="4848" y="3264"/>
                  <a:ext cx="576" cy="384"/>
                </a:xfrm>
                <a:prstGeom prst="rect">
                  <a:avLst/>
                </a:prstGeom>
                <a:solidFill>
                  <a:srgbClr val="969696"/>
                </a:solidFill>
                <a:ln w="12700">
                  <a:solidFill>
                    <a:schemeClr val="tx1"/>
                  </a:solidFill>
                  <a:miter lim="800000"/>
                  <a:headEnd/>
                  <a:tailEnd/>
                </a:ln>
              </p:spPr>
              <p:txBody>
                <a:bodyPr wrap="none" lIns="92075" tIns="46038" rIns="92075" bIns="46038" anchor="ctr"/>
                <a:lstStyle/>
                <a:p>
                  <a:endParaRPr lang="en-US" sz="2400">
                    <a:latin typeface="Times New Roman" pitchFamily="18" charset="0"/>
                  </a:endParaRPr>
                </a:p>
              </p:txBody>
            </p:sp>
            <p:sp>
              <p:nvSpPr>
                <p:cNvPr id="12" name="Rectangle 10">
                  <a:extLst>
                    <a:ext uri="{FF2B5EF4-FFF2-40B4-BE49-F238E27FC236}">
                      <a16:creationId xmlns:a16="http://schemas.microsoft.com/office/drawing/2014/main" id="{0DC039E5-E95D-5A90-801E-80ABC7D6A0F3}"/>
                    </a:ext>
                  </a:extLst>
                </p:cNvPr>
                <p:cNvSpPr>
                  <a:spLocks noChangeArrowheads="1"/>
                </p:cNvSpPr>
                <p:nvPr/>
              </p:nvSpPr>
              <p:spPr bwMode="auto">
                <a:xfrm>
                  <a:off x="4848" y="3322"/>
                  <a:ext cx="576" cy="288"/>
                </a:xfrm>
                <a:prstGeom prst="rect">
                  <a:avLst/>
                </a:prstGeom>
                <a:solidFill>
                  <a:srgbClr val="969696"/>
                </a:solidFill>
                <a:ln w="9525">
                  <a:noFill/>
                  <a:miter lim="800000"/>
                  <a:headEnd/>
                  <a:tailEnd/>
                </a:ln>
              </p:spPr>
              <p:txBody>
                <a:bodyPr wrap="none" lIns="92075" tIns="46038" rIns="92075" bIns="46038">
                  <a:spAutoFit/>
                </a:bodyPr>
                <a:lstStyle/>
                <a:p>
                  <a:pPr algn="l"/>
                  <a:r>
                    <a:rPr lang="en-US" sz="2400" b="1">
                      <a:solidFill>
                        <a:schemeClr val="bg1"/>
                      </a:solidFill>
                      <a:latin typeface="Times New Roman" pitchFamily="18" charset="0"/>
                    </a:rPr>
                    <a:t>SIU’s</a:t>
                  </a:r>
                </a:p>
              </p:txBody>
            </p:sp>
          </p:grpSp>
        </p:grpSp>
      </p:grpSp>
      <p:sp>
        <p:nvSpPr>
          <p:cNvPr id="15" name="TextBox 14">
            <a:extLst>
              <a:ext uri="{FF2B5EF4-FFF2-40B4-BE49-F238E27FC236}">
                <a16:creationId xmlns:a16="http://schemas.microsoft.com/office/drawing/2014/main" id="{34F243E8-7326-5F68-DAF7-FD43CCDC0D06}"/>
              </a:ext>
            </a:extLst>
          </p:cNvPr>
          <p:cNvSpPr txBox="1"/>
          <p:nvPr/>
        </p:nvSpPr>
        <p:spPr>
          <a:xfrm>
            <a:off x="2817017" y="4814196"/>
            <a:ext cx="6557963" cy="1200329"/>
          </a:xfrm>
          <a:prstGeom prst="rect">
            <a:avLst/>
          </a:prstGeom>
          <a:noFill/>
        </p:spPr>
        <p:txBody>
          <a:bodyPr wrap="square" rtlCol="0">
            <a:spAutoFit/>
          </a:bodyPr>
          <a:lstStyle/>
          <a:p>
            <a:pPr algn="ctr"/>
            <a:r>
              <a:rPr lang="en-US" sz="3600">
                <a:solidFill>
                  <a:schemeClr val="bg1">
                    <a:lumMod val="75000"/>
                    <a:lumOff val="25000"/>
                  </a:schemeClr>
                </a:solidFill>
                <a:latin typeface="+mj-lt"/>
                <a:ea typeface="+mj-ea"/>
                <a:cs typeface="+mj-cs"/>
              </a:rPr>
              <a:t>Allocating the MAIL to your Industries</a:t>
            </a:r>
          </a:p>
        </p:txBody>
      </p:sp>
    </p:spTree>
    <p:extLst>
      <p:ext uri="{BB962C8B-B14F-4D97-AF65-F5344CB8AC3E}">
        <p14:creationId xmlns:p14="http://schemas.microsoft.com/office/powerpoint/2010/main" val="36790039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D47C4-E4C7-E91E-E482-688100C8715E}"/>
              </a:ext>
            </a:extLst>
          </p:cNvPr>
          <p:cNvSpPr>
            <a:spLocks noGrp="1"/>
          </p:cNvSpPr>
          <p:nvPr>
            <p:ph type="title"/>
          </p:nvPr>
        </p:nvSpPr>
        <p:spPr>
          <a:xfrm>
            <a:off x="646113" y="488950"/>
            <a:ext cx="10238392" cy="1243648"/>
          </a:xfrm>
        </p:spPr>
        <p:txBody>
          <a:bodyPr/>
          <a:lstStyle/>
          <a:p>
            <a:pPr algn="ctr"/>
            <a:r>
              <a:rPr lang="en-US" b="1"/>
              <a:t>Safety Factor/MAHL Reserve</a:t>
            </a:r>
          </a:p>
        </p:txBody>
      </p:sp>
      <p:sp>
        <p:nvSpPr>
          <p:cNvPr id="3" name="Table Placeholder 2">
            <a:extLst>
              <a:ext uri="{FF2B5EF4-FFF2-40B4-BE49-F238E27FC236}">
                <a16:creationId xmlns:a16="http://schemas.microsoft.com/office/drawing/2014/main" id="{43F4C055-6E99-164F-A3CD-718E37F236D3}"/>
              </a:ext>
            </a:extLst>
          </p:cNvPr>
          <p:cNvSpPr>
            <a:spLocks noGrp="1"/>
          </p:cNvSpPr>
          <p:nvPr>
            <p:ph type="tbl" sz="quarter" idx="15"/>
          </p:nvPr>
        </p:nvSpPr>
        <p:spPr/>
        <p:txBody>
          <a:bodyPr/>
          <a:lstStyle/>
          <a:p>
            <a:r>
              <a:rPr lang="en-US" sz="2800"/>
              <a:t>Any Negative numbers?</a:t>
            </a:r>
          </a:p>
          <a:p>
            <a:r>
              <a:rPr lang="en-US" sz="2800"/>
              <a:t>Reserve for future growth</a:t>
            </a:r>
          </a:p>
          <a:p>
            <a:r>
              <a:rPr lang="en-US" sz="2800"/>
              <a:t>Buffer against SIU IUP violations</a:t>
            </a:r>
          </a:p>
          <a:p>
            <a:r>
              <a:rPr lang="en-US" sz="2800"/>
              <a:t>Uncertainty in HWA Calculations</a:t>
            </a:r>
          </a:p>
          <a:p>
            <a:endParaRPr lang="en-US" sz="2800"/>
          </a:p>
          <a:p>
            <a:r>
              <a:rPr lang="en-US" sz="2800"/>
              <a:t>Leave 20-30% MAIL still available</a:t>
            </a:r>
          </a:p>
          <a:p>
            <a:r>
              <a:rPr lang="en-US" sz="2800"/>
              <a:t>Leave 20-30% MAHL still available</a:t>
            </a:r>
          </a:p>
        </p:txBody>
      </p:sp>
      <p:sp>
        <p:nvSpPr>
          <p:cNvPr id="4" name="Slide Number Placeholder 3">
            <a:extLst>
              <a:ext uri="{FF2B5EF4-FFF2-40B4-BE49-F238E27FC236}">
                <a16:creationId xmlns:a16="http://schemas.microsoft.com/office/drawing/2014/main" id="{26C7B764-FA85-D285-99B2-E476CE943F35}"/>
              </a:ext>
            </a:extLst>
          </p:cNvPr>
          <p:cNvSpPr>
            <a:spLocks noGrp="1"/>
          </p:cNvSpPr>
          <p:nvPr>
            <p:ph type="sldNum" sz="quarter" idx="4"/>
          </p:nvPr>
        </p:nvSpPr>
        <p:spPr/>
        <p:txBody>
          <a:bodyPr/>
          <a:lstStyle/>
          <a:p>
            <a:fld id="{D57F1E4F-1CFF-5643-939E-02111984F565}" type="slidenum">
              <a:rPr lang="en-US" smtClean="0"/>
              <a:pPr/>
              <a:t>108</a:t>
            </a:fld>
            <a:endParaRPr lang="en-US"/>
          </a:p>
        </p:txBody>
      </p:sp>
    </p:spTree>
    <p:extLst>
      <p:ext uri="{BB962C8B-B14F-4D97-AF65-F5344CB8AC3E}">
        <p14:creationId xmlns:p14="http://schemas.microsoft.com/office/powerpoint/2010/main" val="252415001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521B4E1-F2AD-9E0D-ED57-F350C1D52FA5}"/>
              </a:ext>
            </a:extLst>
          </p:cNvPr>
          <p:cNvSpPr>
            <a:spLocks noGrp="1"/>
          </p:cNvSpPr>
          <p:nvPr>
            <p:ph type="sldNum" sz="quarter" idx="4"/>
          </p:nvPr>
        </p:nvSpPr>
        <p:spPr/>
        <p:txBody>
          <a:bodyPr/>
          <a:lstStyle/>
          <a:p>
            <a:fld id="{D57F1E4F-1CFF-5643-939E-02111984F565}" type="slidenum">
              <a:rPr lang="en-US" smtClean="0"/>
              <a:pPr/>
              <a:t>109</a:t>
            </a:fld>
            <a:endParaRPr lang="en-US"/>
          </a:p>
        </p:txBody>
      </p:sp>
      <p:pic>
        <p:nvPicPr>
          <p:cNvPr id="6" name="Picture 5">
            <a:extLst>
              <a:ext uri="{FF2B5EF4-FFF2-40B4-BE49-F238E27FC236}">
                <a16:creationId xmlns:a16="http://schemas.microsoft.com/office/drawing/2014/main" id="{9B00D503-427A-6105-642A-0005A57E70D0}"/>
              </a:ext>
            </a:extLst>
          </p:cNvPr>
          <p:cNvPicPr>
            <a:picLocks noChangeAspect="1"/>
          </p:cNvPicPr>
          <p:nvPr/>
        </p:nvPicPr>
        <p:blipFill>
          <a:blip r:embed="rId2"/>
          <a:stretch>
            <a:fillRect/>
          </a:stretch>
        </p:blipFill>
        <p:spPr>
          <a:xfrm>
            <a:off x="800100" y="594506"/>
            <a:ext cx="9892109" cy="5668987"/>
          </a:xfrm>
          <a:prstGeom prst="rect">
            <a:avLst/>
          </a:prstGeom>
        </p:spPr>
      </p:pic>
      <p:sp>
        <p:nvSpPr>
          <p:cNvPr id="7" name="Oval 6">
            <a:extLst>
              <a:ext uri="{FF2B5EF4-FFF2-40B4-BE49-F238E27FC236}">
                <a16:creationId xmlns:a16="http://schemas.microsoft.com/office/drawing/2014/main" id="{BD978AE1-0F82-2F6E-07CD-CDF0208785AF}"/>
              </a:ext>
            </a:extLst>
          </p:cNvPr>
          <p:cNvSpPr/>
          <p:nvPr/>
        </p:nvSpPr>
        <p:spPr>
          <a:xfrm>
            <a:off x="7092950" y="5568950"/>
            <a:ext cx="3962400" cy="4635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535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F3A671-C26C-0902-6FC9-1A8B93D40BD5}"/>
              </a:ext>
            </a:extLst>
          </p:cNvPr>
          <p:cNvSpPr>
            <a:spLocks noGrp="1"/>
          </p:cNvSpPr>
          <p:nvPr>
            <p:ph type="sldNum" sz="quarter" idx="4"/>
          </p:nvPr>
        </p:nvSpPr>
        <p:spPr/>
        <p:txBody>
          <a:bodyPr/>
          <a:lstStyle/>
          <a:p>
            <a:fld id="{D57F1E4F-1CFF-5643-939E-02111984F565}" type="slidenum">
              <a:rPr lang="en-US" smtClean="0"/>
              <a:pPr/>
              <a:t>11</a:t>
            </a:fld>
            <a:endParaRPr lang="en-US"/>
          </a:p>
        </p:txBody>
      </p:sp>
      <p:pic>
        <p:nvPicPr>
          <p:cNvPr id="2050" name="Picture 2">
            <a:extLst>
              <a:ext uri="{FF2B5EF4-FFF2-40B4-BE49-F238E27FC236}">
                <a16:creationId xmlns:a16="http://schemas.microsoft.com/office/drawing/2014/main" id="{BA742991-2C43-BA75-1907-C0B7C05702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439272"/>
            <a:ext cx="4959350" cy="59794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C8F99E7D-D154-B57C-4ABF-4391D39564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826" y="439272"/>
            <a:ext cx="4959350" cy="597945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D3F33F7-AC88-4B91-6BAF-659AB24DDFFB}"/>
              </a:ext>
            </a:extLst>
          </p:cNvPr>
          <p:cNvSpPr txBox="1"/>
          <p:nvPr/>
        </p:nvSpPr>
        <p:spPr>
          <a:xfrm>
            <a:off x="3524250" y="5956300"/>
            <a:ext cx="1974850" cy="369332"/>
          </a:xfrm>
          <a:prstGeom prst="rect">
            <a:avLst/>
          </a:prstGeom>
          <a:solidFill>
            <a:schemeClr val="tx1"/>
          </a:solidFill>
        </p:spPr>
        <p:txBody>
          <a:bodyPr wrap="square" rtlCol="0">
            <a:spAutoFit/>
          </a:bodyPr>
          <a:lstStyle/>
          <a:p>
            <a:endParaRPr lang="en-US"/>
          </a:p>
        </p:txBody>
      </p:sp>
      <p:sp>
        <p:nvSpPr>
          <p:cNvPr id="6" name="TextBox 5">
            <a:extLst>
              <a:ext uri="{FF2B5EF4-FFF2-40B4-BE49-F238E27FC236}">
                <a16:creationId xmlns:a16="http://schemas.microsoft.com/office/drawing/2014/main" id="{EA4745E3-C8B0-C8EA-BC5C-4BCE9CC596C0}"/>
              </a:ext>
            </a:extLst>
          </p:cNvPr>
          <p:cNvSpPr txBox="1"/>
          <p:nvPr/>
        </p:nvSpPr>
        <p:spPr>
          <a:xfrm>
            <a:off x="8820150" y="5956300"/>
            <a:ext cx="1974850" cy="369332"/>
          </a:xfrm>
          <a:prstGeom prst="rect">
            <a:avLst/>
          </a:prstGeom>
          <a:solidFill>
            <a:schemeClr val="tx1"/>
          </a:solidFill>
        </p:spPr>
        <p:txBody>
          <a:bodyPr wrap="square" rtlCol="0">
            <a:spAutoFit/>
          </a:bodyPr>
          <a:lstStyle/>
          <a:p>
            <a:endParaRPr lang="en-US"/>
          </a:p>
        </p:txBody>
      </p:sp>
    </p:spTree>
    <p:extLst>
      <p:ext uri="{BB962C8B-B14F-4D97-AF65-F5344CB8AC3E}">
        <p14:creationId xmlns:p14="http://schemas.microsoft.com/office/powerpoint/2010/main" val="418615679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04001-FE02-5151-FAA6-D31C80B94E93}"/>
              </a:ext>
            </a:extLst>
          </p:cNvPr>
          <p:cNvSpPr>
            <a:spLocks noGrp="1"/>
          </p:cNvSpPr>
          <p:nvPr>
            <p:ph type="title"/>
          </p:nvPr>
        </p:nvSpPr>
        <p:spPr>
          <a:xfrm>
            <a:off x="646111" y="393700"/>
            <a:ext cx="10238392" cy="1243648"/>
          </a:xfrm>
        </p:spPr>
        <p:txBody>
          <a:bodyPr/>
          <a:lstStyle/>
          <a:p>
            <a:pPr algn="ctr"/>
            <a:r>
              <a:rPr lang="en-US" b="1"/>
              <a:t>What to do when over allocated?</a:t>
            </a:r>
          </a:p>
        </p:txBody>
      </p:sp>
      <p:sp>
        <p:nvSpPr>
          <p:cNvPr id="3" name="Table Placeholder 2">
            <a:extLst>
              <a:ext uri="{FF2B5EF4-FFF2-40B4-BE49-F238E27FC236}">
                <a16:creationId xmlns:a16="http://schemas.microsoft.com/office/drawing/2014/main" id="{49E5F7B8-E44E-27B3-0553-B929352863A8}"/>
              </a:ext>
            </a:extLst>
          </p:cNvPr>
          <p:cNvSpPr>
            <a:spLocks noGrp="1"/>
          </p:cNvSpPr>
          <p:nvPr>
            <p:ph type="tbl" sz="quarter" idx="15"/>
          </p:nvPr>
        </p:nvSpPr>
        <p:spPr>
          <a:xfrm>
            <a:off x="646716" y="1425575"/>
            <a:ext cx="10237787" cy="4213225"/>
          </a:xfrm>
        </p:spPr>
        <p:txBody>
          <a:bodyPr/>
          <a:lstStyle/>
          <a:p>
            <a:pPr>
              <a:lnSpc>
                <a:spcPct val="100000"/>
              </a:lnSpc>
              <a:spcBef>
                <a:spcPts val="600"/>
              </a:spcBef>
            </a:pPr>
            <a:r>
              <a:rPr lang="en-US"/>
              <a:t>Ask yourself, should you be over allocated?</a:t>
            </a:r>
          </a:p>
          <a:p>
            <a:pPr lvl="1">
              <a:lnSpc>
                <a:spcPct val="100000"/>
              </a:lnSpc>
              <a:spcBef>
                <a:spcPts val="600"/>
              </a:spcBef>
            </a:pPr>
            <a:r>
              <a:rPr lang="en-US" sz="2000"/>
              <a:t>For example, if MAHL based on NPDES limit, are you violating that</a:t>
            </a:r>
          </a:p>
          <a:p>
            <a:pPr>
              <a:lnSpc>
                <a:spcPct val="100000"/>
              </a:lnSpc>
              <a:spcBef>
                <a:spcPts val="600"/>
              </a:spcBef>
            </a:pPr>
            <a:r>
              <a:rPr lang="en-US"/>
              <a:t>Any types, missing/changed formulas?</a:t>
            </a:r>
          </a:p>
          <a:p>
            <a:pPr>
              <a:lnSpc>
                <a:spcPct val="100000"/>
              </a:lnSpc>
              <a:spcBef>
                <a:spcPts val="600"/>
              </a:spcBef>
            </a:pPr>
            <a:r>
              <a:rPr lang="en-US"/>
              <a:t>Review choices for all previous values</a:t>
            </a:r>
          </a:p>
          <a:p>
            <a:pPr lvl="1">
              <a:lnSpc>
                <a:spcPct val="100000"/>
              </a:lnSpc>
              <a:spcBef>
                <a:spcPts val="600"/>
              </a:spcBef>
            </a:pPr>
            <a:r>
              <a:rPr lang="en-US" sz="2000"/>
              <a:t>Are there any other choices you can make</a:t>
            </a:r>
          </a:p>
          <a:p>
            <a:pPr>
              <a:lnSpc>
                <a:spcPct val="100000"/>
              </a:lnSpc>
              <a:spcBef>
                <a:spcPts val="600"/>
              </a:spcBef>
            </a:pPr>
            <a:r>
              <a:rPr lang="en-US"/>
              <a:t>Can you lower SIU limits</a:t>
            </a:r>
          </a:p>
          <a:p>
            <a:pPr>
              <a:lnSpc>
                <a:spcPct val="100000"/>
              </a:lnSpc>
              <a:spcBef>
                <a:spcPts val="600"/>
              </a:spcBef>
            </a:pPr>
            <a:r>
              <a:rPr lang="en-US"/>
              <a:t>Specifically</a:t>
            </a:r>
          </a:p>
          <a:p>
            <a:pPr lvl="1">
              <a:lnSpc>
                <a:spcPct val="100000"/>
              </a:lnSpc>
              <a:spcBef>
                <a:spcPts val="600"/>
              </a:spcBef>
            </a:pPr>
            <a:r>
              <a:rPr lang="en-US" sz="2000"/>
              <a:t>Is Inhibition Limiting</a:t>
            </a:r>
          </a:p>
          <a:p>
            <a:pPr lvl="2">
              <a:lnSpc>
                <a:spcPct val="100000"/>
              </a:lnSpc>
              <a:spcBef>
                <a:spcPts val="600"/>
              </a:spcBef>
            </a:pPr>
            <a:r>
              <a:rPr lang="en-US" sz="2000"/>
              <a:t>Can you use site-specific Inhibition criteria</a:t>
            </a:r>
          </a:p>
          <a:p>
            <a:pPr lvl="1">
              <a:lnSpc>
                <a:spcPct val="100000"/>
              </a:lnSpc>
              <a:spcBef>
                <a:spcPts val="600"/>
              </a:spcBef>
            </a:pPr>
            <a:r>
              <a:rPr lang="en-US" sz="2000"/>
              <a:t>Is Sludge Limiting</a:t>
            </a:r>
          </a:p>
          <a:p>
            <a:pPr lvl="2">
              <a:lnSpc>
                <a:spcPct val="100000"/>
              </a:lnSpc>
              <a:spcBef>
                <a:spcPts val="600"/>
              </a:spcBef>
            </a:pPr>
            <a:r>
              <a:rPr lang="en-US" sz="2000"/>
              <a:t>Can you use lower site life? Can you perform a HASL Worksheet</a:t>
            </a:r>
          </a:p>
        </p:txBody>
      </p:sp>
      <p:sp>
        <p:nvSpPr>
          <p:cNvPr id="4" name="Slide Number Placeholder 3">
            <a:extLst>
              <a:ext uri="{FF2B5EF4-FFF2-40B4-BE49-F238E27FC236}">
                <a16:creationId xmlns:a16="http://schemas.microsoft.com/office/drawing/2014/main" id="{27970A0D-0CE7-D798-0C6A-AA708641F4E0}"/>
              </a:ext>
            </a:extLst>
          </p:cNvPr>
          <p:cNvSpPr>
            <a:spLocks noGrp="1"/>
          </p:cNvSpPr>
          <p:nvPr>
            <p:ph type="sldNum" sz="quarter" idx="4"/>
          </p:nvPr>
        </p:nvSpPr>
        <p:spPr/>
        <p:txBody>
          <a:bodyPr/>
          <a:lstStyle/>
          <a:p>
            <a:fld id="{D57F1E4F-1CFF-5643-939E-02111984F565}" type="slidenum">
              <a:rPr lang="en-US" smtClean="0"/>
              <a:pPr/>
              <a:t>110</a:t>
            </a:fld>
            <a:endParaRPr lang="en-US"/>
          </a:p>
        </p:txBody>
      </p:sp>
    </p:spTree>
    <p:extLst>
      <p:ext uri="{BB962C8B-B14F-4D97-AF65-F5344CB8AC3E}">
        <p14:creationId xmlns:p14="http://schemas.microsoft.com/office/powerpoint/2010/main" val="387729966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5B4C2F2-86BC-46A8-C930-FBC42C830B16}"/>
              </a:ext>
            </a:extLst>
          </p:cNvPr>
          <p:cNvSpPr>
            <a:spLocks noGrp="1"/>
          </p:cNvSpPr>
          <p:nvPr>
            <p:ph type="sldNum" sz="quarter" idx="4"/>
          </p:nvPr>
        </p:nvSpPr>
        <p:spPr/>
        <p:txBody>
          <a:bodyPr/>
          <a:lstStyle/>
          <a:p>
            <a:fld id="{D57F1E4F-1CFF-5643-939E-02111984F565}" type="slidenum">
              <a:rPr lang="en-US" smtClean="0"/>
              <a:pPr/>
              <a:t>111</a:t>
            </a:fld>
            <a:endParaRPr lang="en-US"/>
          </a:p>
        </p:txBody>
      </p:sp>
      <p:pic>
        <p:nvPicPr>
          <p:cNvPr id="6" name="Picture 5">
            <a:extLst>
              <a:ext uri="{FF2B5EF4-FFF2-40B4-BE49-F238E27FC236}">
                <a16:creationId xmlns:a16="http://schemas.microsoft.com/office/drawing/2014/main" id="{567EF210-3E25-037C-D95C-DD486C9742ED}"/>
              </a:ext>
            </a:extLst>
          </p:cNvPr>
          <p:cNvPicPr>
            <a:picLocks noChangeAspect="1"/>
          </p:cNvPicPr>
          <p:nvPr/>
        </p:nvPicPr>
        <p:blipFill>
          <a:blip r:embed="rId3"/>
          <a:stretch>
            <a:fillRect/>
          </a:stretch>
        </p:blipFill>
        <p:spPr>
          <a:xfrm>
            <a:off x="2341419" y="679572"/>
            <a:ext cx="7509162" cy="5651378"/>
          </a:xfrm>
          <a:prstGeom prst="rect">
            <a:avLst/>
          </a:prstGeom>
        </p:spPr>
      </p:pic>
    </p:spTree>
    <p:extLst>
      <p:ext uri="{BB962C8B-B14F-4D97-AF65-F5344CB8AC3E}">
        <p14:creationId xmlns:p14="http://schemas.microsoft.com/office/powerpoint/2010/main" val="92751004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2F32B-7DB9-3D7E-B2E9-A533D5C54F98}"/>
              </a:ext>
            </a:extLst>
          </p:cNvPr>
          <p:cNvSpPr>
            <a:spLocks noGrp="1"/>
          </p:cNvSpPr>
          <p:nvPr>
            <p:ph type="title"/>
          </p:nvPr>
        </p:nvSpPr>
        <p:spPr/>
        <p:txBody>
          <a:bodyPr/>
          <a:lstStyle/>
          <a:p>
            <a:pPr algn="ctr"/>
            <a:r>
              <a:rPr lang="en-US" b="1" err="1"/>
              <a:t>Typicalville</a:t>
            </a:r>
            <a:r>
              <a:rPr lang="en-US" b="1"/>
              <a:t> Over Allocated for silver</a:t>
            </a:r>
          </a:p>
        </p:txBody>
      </p:sp>
      <p:sp>
        <p:nvSpPr>
          <p:cNvPr id="3" name="Table Placeholder 2">
            <a:extLst>
              <a:ext uri="{FF2B5EF4-FFF2-40B4-BE49-F238E27FC236}">
                <a16:creationId xmlns:a16="http://schemas.microsoft.com/office/drawing/2014/main" id="{384A1A35-EFA4-8C5B-4C8E-BC20EFF0CAB0}"/>
              </a:ext>
            </a:extLst>
          </p:cNvPr>
          <p:cNvSpPr>
            <a:spLocks noGrp="1"/>
          </p:cNvSpPr>
          <p:nvPr>
            <p:ph type="tbl" sz="quarter" idx="15"/>
          </p:nvPr>
        </p:nvSpPr>
        <p:spPr/>
        <p:txBody>
          <a:bodyPr/>
          <a:lstStyle/>
          <a:p>
            <a:pPr>
              <a:lnSpc>
                <a:spcPct val="100000"/>
              </a:lnSpc>
            </a:pPr>
            <a:r>
              <a:rPr lang="en-US" sz="2400"/>
              <a:t>Why is </a:t>
            </a:r>
            <a:r>
              <a:rPr lang="en-US" sz="2400" err="1"/>
              <a:t>Typicalville</a:t>
            </a:r>
            <a:r>
              <a:rPr lang="en-US" sz="2400"/>
              <a:t> over allocated?</a:t>
            </a:r>
          </a:p>
          <a:p>
            <a:pPr lvl="1">
              <a:lnSpc>
                <a:spcPct val="100000"/>
              </a:lnSpc>
            </a:pPr>
            <a:r>
              <a:rPr lang="en-US" sz="2400"/>
              <a:t>Silver MAHL based on stream standard</a:t>
            </a:r>
          </a:p>
          <a:p>
            <a:pPr lvl="1">
              <a:lnSpc>
                <a:spcPct val="100000"/>
              </a:lnSpc>
            </a:pPr>
            <a:r>
              <a:rPr lang="en-US" sz="2400"/>
              <a:t>Is </a:t>
            </a:r>
            <a:r>
              <a:rPr lang="en-US" sz="2400" err="1"/>
              <a:t>Typicalville</a:t>
            </a:r>
            <a:r>
              <a:rPr lang="en-US" sz="2400"/>
              <a:t> violating that limit. Check calculator and silver effluent data</a:t>
            </a:r>
          </a:p>
          <a:p>
            <a:pPr>
              <a:lnSpc>
                <a:spcPct val="100000"/>
              </a:lnSpc>
            </a:pPr>
            <a:r>
              <a:rPr lang="en-US" sz="2400"/>
              <a:t>Can/should </a:t>
            </a:r>
            <a:r>
              <a:rPr lang="en-US" sz="2400" err="1"/>
              <a:t>Typicalville</a:t>
            </a:r>
            <a:r>
              <a:rPr lang="en-US" sz="2400"/>
              <a:t> lower SIU limits</a:t>
            </a:r>
          </a:p>
          <a:p>
            <a:pPr>
              <a:lnSpc>
                <a:spcPct val="100000"/>
              </a:lnSpc>
            </a:pPr>
            <a:endParaRPr lang="en-US" sz="2400"/>
          </a:p>
          <a:p>
            <a:pPr marL="0" indent="0">
              <a:lnSpc>
                <a:spcPct val="100000"/>
              </a:lnSpc>
              <a:buNone/>
            </a:pPr>
            <a:endParaRPr lang="en-US" sz="2400"/>
          </a:p>
          <a:p>
            <a:pPr marL="0" indent="0" algn="ctr">
              <a:lnSpc>
                <a:spcPct val="100000"/>
              </a:lnSpc>
              <a:buNone/>
            </a:pPr>
            <a:r>
              <a:rPr lang="en-US" sz="2400"/>
              <a:t>The Division recognizes that the stream standard for silver causes overallocation in some cases</a:t>
            </a:r>
          </a:p>
        </p:txBody>
      </p:sp>
      <p:sp>
        <p:nvSpPr>
          <p:cNvPr id="4" name="Slide Number Placeholder 3">
            <a:extLst>
              <a:ext uri="{FF2B5EF4-FFF2-40B4-BE49-F238E27FC236}">
                <a16:creationId xmlns:a16="http://schemas.microsoft.com/office/drawing/2014/main" id="{15522678-94CA-7811-BD0C-1844047A39FB}"/>
              </a:ext>
            </a:extLst>
          </p:cNvPr>
          <p:cNvSpPr>
            <a:spLocks noGrp="1"/>
          </p:cNvSpPr>
          <p:nvPr>
            <p:ph type="sldNum" sz="quarter" idx="4"/>
          </p:nvPr>
        </p:nvSpPr>
        <p:spPr/>
        <p:txBody>
          <a:bodyPr/>
          <a:lstStyle/>
          <a:p>
            <a:fld id="{D57F1E4F-1CFF-5643-939E-02111984F565}" type="slidenum">
              <a:rPr lang="en-US" smtClean="0"/>
              <a:pPr/>
              <a:t>112</a:t>
            </a:fld>
            <a:endParaRPr lang="en-US"/>
          </a:p>
        </p:txBody>
      </p:sp>
    </p:spTree>
    <p:extLst>
      <p:ext uri="{BB962C8B-B14F-4D97-AF65-F5344CB8AC3E}">
        <p14:creationId xmlns:p14="http://schemas.microsoft.com/office/powerpoint/2010/main" val="50471762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FE65D7-E54C-B4A4-DB33-4AF9372F1EE2}"/>
              </a:ext>
            </a:extLst>
          </p:cNvPr>
          <p:cNvSpPr>
            <a:spLocks noGrp="1"/>
          </p:cNvSpPr>
          <p:nvPr>
            <p:ph type="sldNum" sz="quarter" idx="4"/>
          </p:nvPr>
        </p:nvSpPr>
        <p:spPr/>
        <p:txBody>
          <a:bodyPr/>
          <a:lstStyle/>
          <a:p>
            <a:fld id="{D57F1E4F-1CFF-5643-939E-02111984F565}" type="slidenum">
              <a:rPr lang="en-US" smtClean="0"/>
              <a:pPr/>
              <a:t>113</a:t>
            </a:fld>
            <a:endParaRPr lang="en-US"/>
          </a:p>
        </p:txBody>
      </p:sp>
      <p:pic>
        <p:nvPicPr>
          <p:cNvPr id="5" name="Picture 4">
            <a:extLst>
              <a:ext uri="{FF2B5EF4-FFF2-40B4-BE49-F238E27FC236}">
                <a16:creationId xmlns:a16="http://schemas.microsoft.com/office/drawing/2014/main" id="{1C297386-D354-091E-28E4-6CE324A574C2}"/>
              </a:ext>
            </a:extLst>
          </p:cNvPr>
          <p:cNvPicPr>
            <a:picLocks noChangeAspect="1"/>
          </p:cNvPicPr>
          <p:nvPr/>
        </p:nvPicPr>
        <p:blipFill>
          <a:blip r:embed="rId3"/>
          <a:srcRect r="22467"/>
          <a:stretch>
            <a:fillRect/>
          </a:stretch>
        </p:blipFill>
        <p:spPr>
          <a:xfrm>
            <a:off x="842582" y="664201"/>
            <a:ext cx="4796218" cy="5416550"/>
          </a:xfrm>
          <a:prstGeom prst="rect">
            <a:avLst/>
          </a:prstGeom>
        </p:spPr>
      </p:pic>
      <p:sp>
        <p:nvSpPr>
          <p:cNvPr id="6" name="Arrow: Left 5">
            <a:extLst>
              <a:ext uri="{FF2B5EF4-FFF2-40B4-BE49-F238E27FC236}">
                <a16:creationId xmlns:a16="http://schemas.microsoft.com/office/drawing/2014/main" id="{D1258185-D68F-FC2D-7048-F51175F48107}"/>
              </a:ext>
            </a:extLst>
          </p:cNvPr>
          <p:cNvSpPr/>
          <p:nvPr/>
        </p:nvSpPr>
        <p:spPr>
          <a:xfrm rot="1472748">
            <a:off x="3769637" y="5571336"/>
            <a:ext cx="581027" cy="149228"/>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7ABBA1D-0882-0290-4534-3F01B66C9775}"/>
              </a:ext>
            </a:extLst>
          </p:cNvPr>
          <p:cNvPicPr>
            <a:picLocks noChangeAspect="1"/>
          </p:cNvPicPr>
          <p:nvPr/>
        </p:nvPicPr>
        <p:blipFill>
          <a:blip r:embed="rId4"/>
          <a:stretch>
            <a:fillRect/>
          </a:stretch>
        </p:blipFill>
        <p:spPr>
          <a:xfrm>
            <a:off x="6750051" y="664201"/>
            <a:ext cx="3125082" cy="5416550"/>
          </a:xfrm>
          <a:prstGeom prst="rect">
            <a:avLst/>
          </a:prstGeom>
        </p:spPr>
      </p:pic>
      <p:sp>
        <p:nvSpPr>
          <p:cNvPr id="9" name="Arrow: Left 8">
            <a:extLst>
              <a:ext uri="{FF2B5EF4-FFF2-40B4-BE49-F238E27FC236}">
                <a16:creationId xmlns:a16="http://schemas.microsoft.com/office/drawing/2014/main" id="{4B8F6605-4D5E-0120-E985-8C880DCFD218}"/>
              </a:ext>
            </a:extLst>
          </p:cNvPr>
          <p:cNvSpPr/>
          <p:nvPr/>
        </p:nvSpPr>
        <p:spPr>
          <a:xfrm rot="18451573">
            <a:off x="8880479" y="988802"/>
            <a:ext cx="581027" cy="149228"/>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17534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9206EC-AB52-5AD3-7C86-D4A894077C3C}"/>
              </a:ext>
            </a:extLst>
          </p:cNvPr>
          <p:cNvSpPr>
            <a:spLocks noGrp="1"/>
          </p:cNvSpPr>
          <p:nvPr>
            <p:ph type="sldNum" sz="quarter" idx="4"/>
          </p:nvPr>
        </p:nvSpPr>
        <p:spPr/>
        <p:txBody>
          <a:bodyPr/>
          <a:lstStyle/>
          <a:p>
            <a:fld id="{D57F1E4F-1CFF-5643-939E-02111984F565}" type="slidenum">
              <a:rPr lang="en-US" smtClean="0"/>
              <a:pPr/>
              <a:t>114</a:t>
            </a:fld>
            <a:endParaRPr lang="en-US"/>
          </a:p>
        </p:txBody>
      </p:sp>
      <p:pic>
        <p:nvPicPr>
          <p:cNvPr id="6" name="Picture 5">
            <a:extLst>
              <a:ext uri="{FF2B5EF4-FFF2-40B4-BE49-F238E27FC236}">
                <a16:creationId xmlns:a16="http://schemas.microsoft.com/office/drawing/2014/main" id="{A5ECDDA6-4774-CD47-EF82-C031BF79D713}"/>
              </a:ext>
            </a:extLst>
          </p:cNvPr>
          <p:cNvPicPr>
            <a:picLocks noChangeAspect="1"/>
          </p:cNvPicPr>
          <p:nvPr/>
        </p:nvPicPr>
        <p:blipFill>
          <a:blip r:embed="rId3"/>
          <a:stretch>
            <a:fillRect/>
          </a:stretch>
        </p:blipFill>
        <p:spPr>
          <a:xfrm>
            <a:off x="2303517" y="599051"/>
            <a:ext cx="7584965" cy="5659897"/>
          </a:xfrm>
          <a:prstGeom prst="rect">
            <a:avLst/>
          </a:prstGeom>
        </p:spPr>
      </p:pic>
      <p:sp>
        <p:nvSpPr>
          <p:cNvPr id="7" name="Arrow: Left 6">
            <a:extLst>
              <a:ext uri="{FF2B5EF4-FFF2-40B4-BE49-F238E27FC236}">
                <a16:creationId xmlns:a16="http://schemas.microsoft.com/office/drawing/2014/main" id="{BC931D6C-9D35-93E2-93D9-34340DD2B284}"/>
              </a:ext>
            </a:extLst>
          </p:cNvPr>
          <p:cNvSpPr/>
          <p:nvPr/>
        </p:nvSpPr>
        <p:spPr>
          <a:xfrm rot="18795122">
            <a:off x="7159036" y="2792203"/>
            <a:ext cx="581027" cy="149223"/>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CC25248-D4F4-03CC-DF98-8F8F5981B554}"/>
              </a:ext>
            </a:extLst>
          </p:cNvPr>
          <p:cNvSpPr/>
          <p:nvPr/>
        </p:nvSpPr>
        <p:spPr>
          <a:xfrm rot="16200000">
            <a:off x="6949290" y="4837907"/>
            <a:ext cx="1939924" cy="1192209"/>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514046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78634079-E5F3-EB7B-E750-5CF850669F6C}"/>
              </a:ext>
            </a:extLst>
          </p:cNvPr>
          <p:cNvSpPr>
            <a:spLocks noGrp="1"/>
          </p:cNvSpPr>
          <p:nvPr>
            <p:ph type="tbl" sz="quarter" idx="15"/>
          </p:nvPr>
        </p:nvSpPr>
        <p:spPr>
          <a:xfrm>
            <a:off x="646113" y="4508500"/>
            <a:ext cx="10237787" cy="1739900"/>
          </a:xfrm>
        </p:spPr>
        <p:txBody>
          <a:bodyPr/>
          <a:lstStyle/>
          <a:p>
            <a:pPr marL="0" indent="0" algn="ctr">
              <a:buNone/>
            </a:pPr>
            <a:r>
              <a:rPr lang="en-US" sz="2800"/>
              <a:t>Headworks Addendum for Sludge Loading</a:t>
            </a:r>
          </a:p>
        </p:txBody>
      </p:sp>
      <p:sp>
        <p:nvSpPr>
          <p:cNvPr id="4" name="Slide Number Placeholder 3">
            <a:extLst>
              <a:ext uri="{FF2B5EF4-FFF2-40B4-BE49-F238E27FC236}">
                <a16:creationId xmlns:a16="http://schemas.microsoft.com/office/drawing/2014/main" id="{0620EF6F-D89B-9A34-4058-2AA65A3F82D3}"/>
              </a:ext>
            </a:extLst>
          </p:cNvPr>
          <p:cNvSpPr>
            <a:spLocks noGrp="1"/>
          </p:cNvSpPr>
          <p:nvPr>
            <p:ph type="sldNum" sz="quarter" idx="4"/>
          </p:nvPr>
        </p:nvSpPr>
        <p:spPr/>
        <p:txBody>
          <a:bodyPr/>
          <a:lstStyle/>
          <a:p>
            <a:fld id="{D57F1E4F-1CFF-5643-939E-02111984F565}" type="slidenum">
              <a:rPr lang="en-US" smtClean="0"/>
              <a:pPr/>
              <a:t>115</a:t>
            </a:fld>
            <a:endParaRPr lang="en-US"/>
          </a:p>
        </p:txBody>
      </p:sp>
      <p:pic>
        <p:nvPicPr>
          <p:cNvPr id="5" name="Picture 3">
            <a:extLst>
              <a:ext uri="{FF2B5EF4-FFF2-40B4-BE49-F238E27FC236}">
                <a16:creationId xmlns:a16="http://schemas.microsoft.com/office/drawing/2014/main" id="{BB451D23-A99A-FAB7-3617-233FFE50D5A5}"/>
              </a:ext>
            </a:extLst>
          </p:cNvPr>
          <p:cNvPicPr>
            <a:picLocks noChangeArrowheads="1"/>
          </p:cNvPicPr>
          <p:nvPr/>
        </p:nvPicPr>
        <p:blipFill>
          <a:blip r:embed="rId2" cstate="print"/>
          <a:srcRect/>
          <a:stretch>
            <a:fillRect/>
          </a:stretch>
        </p:blipFill>
        <p:spPr bwMode="auto">
          <a:xfrm>
            <a:off x="2636044" y="1409700"/>
            <a:ext cx="6919912" cy="1879600"/>
          </a:xfrm>
          <a:prstGeom prst="rect">
            <a:avLst/>
          </a:prstGeom>
          <a:noFill/>
          <a:ln w="9525">
            <a:noFill/>
            <a:miter lim="800000"/>
            <a:headEnd/>
            <a:tailEnd/>
          </a:ln>
        </p:spPr>
      </p:pic>
    </p:spTree>
    <p:extLst>
      <p:ext uri="{BB962C8B-B14F-4D97-AF65-F5344CB8AC3E}">
        <p14:creationId xmlns:p14="http://schemas.microsoft.com/office/powerpoint/2010/main" val="386719024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36427-1CCA-A1FE-89EF-E5DB45ED7C51}"/>
              </a:ext>
            </a:extLst>
          </p:cNvPr>
          <p:cNvSpPr>
            <a:spLocks noGrp="1"/>
          </p:cNvSpPr>
          <p:nvPr>
            <p:ph type="title"/>
          </p:nvPr>
        </p:nvSpPr>
        <p:spPr/>
        <p:txBody>
          <a:bodyPr/>
          <a:lstStyle/>
          <a:p>
            <a:pPr algn="ctr"/>
            <a:r>
              <a:rPr lang="en-US" b="1" err="1"/>
              <a:t>Hasl</a:t>
            </a:r>
            <a:r>
              <a:rPr lang="en-US" b="1"/>
              <a:t> worksheet</a:t>
            </a:r>
          </a:p>
        </p:txBody>
      </p:sp>
      <p:sp>
        <p:nvSpPr>
          <p:cNvPr id="3" name="Table Placeholder 2">
            <a:extLst>
              <a:ext uri="{FF2B5EF4-FFF2-40B4-BE49-F238E27FC236}">
                <a16:creationId xmlns:a16="http://schemas.microsoft.com/office/drawing/2014/main" id="{7719B865-2F11-A13F-AD52-4C12B9D31D08}"/>
              </a:ext>
            </a:extLst>
          </p:cNvPr>
          <p:cNvSpPr>
            <a:spLocks noGrp="1"/>
          </p:cNvSpPr>
          <p:nvPr>
            <p:ph type="tbl" sz="quarter" idx="15"/>
          </p:nvPr>
        </p:nvSpPr>
        <p:spPr/>
        <p:txBody>
          <a:bodyPr/>
          <a:lstStyle/>
          <a:p>
            <a:pPr marL="0" indent="0">
              <a:buNone/>
            </a:pPr>
            <a:r>
              <a:rPr lang="en-US" sz="2400"/>
              <a:t>Reevaluates MAHL for Sludge Criteria by taking into consideration:</a:t>
            </a:r>
          </a:p>
          <a:p>
            <a:pPr marL="457200" indent="-457200">
              <a:buFont typeface="+mj-lt"/>
              <a:buAutoNum type="arabicPeriod"/>
            </a:pPr>
            <a:r>
              <a:rPr lang="en-US" sz="2400"/>
              <a:t>Historical WWTP Performance Data</a:t>
            </a:r>
          </a:p>
          <a:p>
            <a:pPr marL="457200" indent="-457200">
              <a:buFont typeface="+mj-lt"/>
              <a:buAutoNum type="arabicPeriod"/>
            </a:pPr>
            <a:r>
              <a:rPr lang="en-US" sz="2400"/>
              <a:t>Historical Sludge Report Data</a:t>
            </a:r>
          </a:p>
          <a:p>
            <a:pPr marL="457200" indent="-457200">
              <a:buFont typeface="+mj-lt"/>
              <a:buAutoNum type="arabicPeriod"/>
            </a:pPr>
            <a:r>
              <a:rPr lang="en-US" sz="2400"/>
              <a:t>Applicable Sludge Criteria</a:t>
            </a:r>
          </a:p>
          <a:p>
            <a:pPr marL="457200" indent="-457200">
              <a:lnSpc>
                <a:spcPct val="100000"/>
              </a:lnSpc>
              <a:buFont typeface="+mj-lt"/>
              <a:buAutoNum type="arabicPeriod"/>
            </a:pPr>
            <a:endParaRPr lang="en-US" sz="2400"/>
          </a:p>
          <a:p>
            <a:pPr marL="0" indent="0">
              <a:lnSpc>
                <a:spcPct val="100000"/>
              </a:lnSpc>
              <a:buNone/>
            </a:pPr>
            <a:r>
              <a:rPr lang="en-US" sz="2400" u="sng"/>
              <a:t>Only applicable for pollutants over allocated based on sludge criteria</a:t>
            </a:r>
          </a:p>
          <a:p>
            <a:pPr marL="0" indent="0">
              <a:lnSpc>
                <a:spcPct val="100000"/>
              </a:lnSpc>
              <a:buNone/>
            </a:pPr>
            <a:r>
              <a:rPr lang="en-US" sz="2400" u="sng"/>
              <a:t>Class A sludge will not require a HASL</a:t>
            </a:r>
          </a:p>
          <a:p>
            <a:pPr marL="0" indent="0">
              <a:lnSpc>
                <a:spcPct val="100000"/>
              </a:lnSpc>
              <a:buNone/>
            </a:pPr>
            <a:endParaRPr lang="en-US" sz="3200" u="sng"/>
          </a:p>
          <a:p>
            <a:pPr marL="0" indent="0">
              <a:buNone/>
            </a:pPr>
            <a:endParaRPr lang="en-US"/>
          </a:p>
        </p:txBody>
      </p:sp>
      <p:sp>
        <p:nvSpPr>
          <p:cNvPr id="4" name="Slide Number Placeholder 3">
            <a:extLst>
              <a:ext uri="{FF2B5EF4-FFF2-40B4-BE49-F238E27FC236}">
                <a16:creationId xmlns:a16="http://schemas.microsoft.com/office/drawing/2014/main" id="{4AA6B370-8611-1246-A4C6-B3B7B04ADBC8}"/>
              </a:ext>
            </a:extLst>
          </p:cNvPr>
          <p:cNvSpPr>
            <a:spLocks noGrp="1"/>
          </p:cNvSpPr>
          <p:nvPr>
            <p:ph type="sldNum" sz="quarter" idx="4"/>
          </p:nvPr>
        </p:nvSpPr>
        <p:spPr/>
        <p:txBody>
          <a:bodyPr/>
          <a:lstStyle/>
          <a:p>
            <a:fld id="{D57F1E4F-1CFF-5643-939E-02111984F565}" type="slidenum">
              <a:rPr lang="en-US" smtClean="0"/>
              <a:pPr/>
              <a:t>116</a:t>
            </a:fld>
            <a:endParaRPr lang="en-US"/>
          </a:p>
        </p:txBody>
      </p:sp>
    </p:spTree>
    <p:extLst>
      <p:ext uri="{BB962C8B-B14F-4D97-AF65-F5344CB8AC3E}">
        <p14:creationId xmlns:p14="http://schemas.microsoft.com/office/powerpoint/2010/main" val="145709202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BA6FF-59B7-6AAC-905F-CE86FA8B10B9}"/>
              </a:ext>
            </a:extLst>
          </p:cNvPr>
          <p:cNvSpPr>
            <a:spLocks noGrp="1"/>
          </p:cNvSpPr>
          <p:nvPr>
            <p:ph type="title"/>
          </p:nvPr>
        </p:nvSpPr>
        <p:spPr/>
        <p:txBody>
          <a:bodyPr/>
          <a:lstStyle/>
          <a:p>
            <a:pPr algn="ctr"/>
            <a:r>
              <a:rPr lang="en-US" sz="4000" b="1"/>
              <a:t>What do I need for a </a:t>
            </a:r>
            <a:r>
              <a:rPr lang="en-US" sz="4000" b="1" err="1"/>
              <a:t>hasl</a:t>
            </a:r>
            <a:endParaRPr lang="en-US" sz="4000" b="1"/>
          </a:p>
        </p:txBody>
      </p:sp>
      <p:sp>
        <p:nvSpPr>
          <p:cNvPr id="3" name="Table Placeholder 2">
            <a:extLst>
              <a:ext uri="{FF2B5EF4-FFF2-40B4-BE49-F238E27FC236}">
                <a16:creationId xmlns:a16="http://schemas.microsoft.com/office/drawing/2014/main" id="{F7C8BBE7-5898-8725-788D-36AC244F5420}"/>
              </a:ext>
            </a:extLst>
          </p:cNvPr>
          <p:cNvSpPr>
            <a:spLocks noGrp="1"/>
          </p:cNvSpPr>
          <p:nvPr>
            <p:ph type="tbl" sz="quarter" idx="15"/>
          </p:nvPr>
        </p:nvSpPr>
        <p:spPr/>
        <p:txBody>
          <a:bodyPr/>
          <a:lstStyle/>
          <a:p>
            <a:pPr>
              <a:lnSpc>
                <a:spcPct val="100000"/>
              </a:lnSpc>
              <a:spcBef>
                <a:spcPts val="600"/>
              </a:spcBef>
            </a:pPr>
            <a:r>
              <a:rPr lang="en-US" sz="3200"/>
              <a:t>Copy of current Sludge Permit</a:t>
            </a:r>
          </a:p>
          <a:p>
            <a:pPr>
              <a:lnSpc>
                <a:spcPct val="100000"/>
              </a:lnSpc>
              <a:spcBef>
                <a:spcPts val="600"/>
              </a:spcBef>
            </a:pPr>
            <a:r>
              <a:rPr lang="en-US" sz="3200"/>
              <a:t>Copy of Annual Sludge Report</a:t>
            </a:r>
          </a:p>
          <a:p>
            <a:pPr>
              <a:lnSpc>
                <a:spcPct val="100000"/>
              </a:lnSpc>
              <a:spcBef>
                <a:spcPts val="600"/>
              </a:spcBef>
            </a:pPr>
            <a:r>
              <a:rPr lang="en-US" sz="3200"/>
              <a:t>POTW Influent Data from removal Rate calculations</a:t>
            </a:r>
          </a:p>
          <a:p>
            <a:pPr>
              <a:lnSpc>
                <a:spcPct val="100000"/>
              </a:lnSpc>
              <a:spcBef>
                <a:spcPts val="600"/>
              </a:spcBef>
            </a:pPr>
            <a:r>
              <a:rPr lang="en-US" sz="3200"/>
              <a:t>HASL Worksheet and Calculations</a:t>
            </a:r>
          </a:p>
        </p:txBody>
      </p:sp>
      <p:sp>
        <p:nvSpPr>
          <p:cNvPr id="4" name="Slide Number Placeholder 3">
            <a:extLst>
              <a:ext uri="{FF2B5EF4-FFF2-40B4-BE49-F238E27FC236}">
                <a16:creationId xmlns:a16="http://schemas.microsoft.com/office/drawing/2014/main" id="{DF537E66-6F1C-7BF0-5BD9-766A8A02BAFD}"/>
              </a:ext>
            </a:extLst>
          </p:cNvPr>
          <p:cNvSpPr>
            <a:spLocks noGrp="1"/>
          </p:cNvSpPr>
          <p:nvPr>
            <p:ph type="sldNum" sz="quarter" idx="4"/>
          </p:nvPr>
        </p:nvSpPr>
        <p:spPr/>
        <p:txBody>
          <a:bodyPr/>
          <a:lstStyle/>
          <a:p>
            <a:fld id="{D57F1E4F-1CFF-5643-939E-02111984F565}" type="slidenum">
              <a:rPr lang="en-US" smtClean="0"/>
              <a:pPr/>
              <a:t>117</a:t>
            </a:fld>
            <a:endParaRPr lang="en-US"/>
          </a:p>
        </p:txBody>
      </p:sp>
    </p:spTree>
    <p:extLst>
      <p:ext uri="{BB962C8B-B14F-4D97-AF65-F5344CB8AC3E}">
        <p14:creationId xmlns:p14="http://schemas.microsoft.com/office/powerpoint/2010/main" val="199100149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7B5AF-984B-5E59-515E-A5F70463F2D7}"/>
              </a:ext>
            </a:extLst>
          </p:cNvPr>
          <p:cNvSpPr>
            <a:spLocks noGrp="1"/>
          </p:cNvSpPr>
          <p:nvPr>
            <p:ph type="title"/>
          </p:nvPr>
        </p:nvSpPr>
        <p:spPr>
          <a:xfrm>
            <a:off x="646113" y="362712"/>
            <a:ext cx="10238392" cy="1243648"/>
          </a:xfrm>
        </p:spPr>
        <p:txBody>
          <a:bodyPr/>
          <a:lstStyle/>
          <a:p>
            <a:pPr algn="ctr"/>
            <a:r>
              <a:rPr lang="en-US" b="1" err="1"/>
              <a:t>Hasl</a:t>
            </a:r>
            <a:r>
              <a:rPr lang="en-US" b="1"/>
              <a:t> – step 1</a:t>
            </a:r>
          </a:p>
        </p:txBody>
      </p:sp>
      <p:sp>
        <p:nvSpPr>
          <p:cNvPr id="3" name="Table Placeholder 2">
            <a:extLst>
              <a:ext uri="{FF2B5EF4-FFF2-40B4-BE49-F238E27FC236}">
                <a16:creationId xmlns:a16="http://schemas.microsoft.com/office/drawing/2014/main" id="{58D97212-AD4B-DC80-5BCE-88871E9919BF}"/>
              </a:ext>
            </a:extLst>
          </p:cNvPr>
          <p:cNvSpPr>
            <a:spLocks noGrp="1"/>
          </p:cNvSpPr>
          <p:nvPr>
            <p:ph type="tbl" sz="quarter" idx="15"/>
          </p:nvPr>
        </p:nvSpPr>
        <p:spPr>
          <a:xfrm>
            <a:off x="646113" y="1335025"/>
            <a:ext cx="10237787" cy="4913376"/>
          </a:xfrm>
        </p:spPr>
        <p:txBody>
          <a:bodyPr/>
          <a:lstStyle/>
          <a:p>
            <a:r>
              <a:rPr lang="en-US" sz="2200"/>
              <a:t>Check POC to assure that the available land does not exceed 80% of the cumulative loading rate</a:t>
            </a:r>
          </a:p>
          <a:p>
            <a:pPr>
              <a:lnSpc>
                <a:spcPct val="90000"/>
              </a:lnSpc>
            </a:pPr>
            <a:r>
              <a:rPr lang="en-US" sz="2200"/>
              <a:t>From current Annual Sludge Report, locate Land Application Field Summary Reports.</a:t>
            </a:r>
          </a:p>
          <a:p>
            <a:pPr>
              <a:lnSpc>
                <a:spcPct val="90000"/>
              </a:lnSpc>
            </a:pPr>
            <a:r>
              <a:rPr lang="en-US" sz="2200"/>
              <a:t>Review “Cumulative </a:t>
            </a:r>
            <a:r>
              <a:rPr lang="en-US" sz="2200" err="1"/>
              <a:t>lbs</a:t>
            </a:r>
            <a:r>
              <a:rPr lang="en-US" sz="2200"/>
              <a:t>/acre” values for HASL POC for each field.</a:t>
            </a:r>
          </a:p>
          <a:p>
            <a:pPr>
              <a:lnSpc>
                <a:spcPct val="90000"/>
              </a:lnSpc>
            </a:pPr>
            <a:r>
              <a:rPr lang="en-US" sz="2200"/>
              <a:t>Identify field with highest cumulative </a:t>
            </a:r>
            <a:r>
              <a:rPr lang="en-US" sz="2200" err="1"/>
              <a:t>lbs</a:t>
            </a:r>
            <a:r>
              <a:rPr lang="en-US" sz="2200"/>
              <a:t>/acre for HASL POC – Pretreatment’s “most heavily Loaded field”</a:t>
            </a:r>
          </a:p>
          <a:p>
            <a:pPr>
              <a:lnSpc>
                <a:spcPct val="90000"/>
              </a:lnSpc>
            </a:pPr>
            <a:r>
              <a:rPr lang="en-US" sz="2200"/>
              <a:t>Enter value in ”Cumulative loading data” column of HASL worksheet </a:t>
            </a:r>
          </a:p>
          <a:p>
            <a:pPr>
              <a:lnSpc>
                <a:spcPct val="90000"/>
              </a:lnSpc>
            </a:pPr>
            <a:r>
              <a:rPr lang="en-US" sz="2200"/>
              <a:t>Any flags? Contact Pretreatment staff</a:t>
            </a:r>
          </a:p>
          <a:p>
            <a:pPr marL="0" indent="0" algn="ctr">
              <a:lnSpc>
                <a:spcPct val="90000"/>
              </a:lnSpc>
              <a:buNone/>
            </a:pPr>
            <a:r>
              <a:rPr lang="en-US" sz="2200"/>
              <a:t>For the Pretreatment World, the “most heavily loaded field” is the field with the highest cumulative </a:t>
            </a:r>
            <a:r>
              <a:rPr lang="en-US" sz="2200" err="1"/>
              <a:t>lbs</a:t>
            </a:r>
            <a:r>
              <a:rPr lang="en-US" sz="2200"/>
              <a:t>/acre for that pollutant.</a:t>
            </a:r>
          </a:p>
          <a:p>
            <a:pPr>
              <a:lnSpc>
                <a:spcPct val="90000"/>
              </a:lnSpc>
            </a:pPr>
            <a:endParaRPr lang="en-US"/>
          </a:p>
        </p:txBody>
      </p:sp>
      <p:sp>
        <p:nvSpPr>
          <p:cNvPr id="4" name="Slide Number Placeholder 3">
            <a:extLst>
              <a:ext uri="{FF2B5EF4-FFF2-40B4-BE49-F238E27FC236}">
                <a16:creationId xmlns:a16="http://schemas.microsoft.com/office/drawing/2014/main" id="{1929B1C7-859D-8EF1-6953-6EDACBAC724E}"/>
              </a:ext>
            </a:extLst>
          </p:cNvPr>
          <p:cNvSpPr>
            <a:spLocks noGrp="1"/>
          </p:cNvSpPr>
          <p:nvPr>
            <p:ph type="sldNum" sz="quarter" idx="4"/>
          </p:nvPr>
        </p:nvSpPr>
        <p:spPr/>
        <p:txBody>
          <a:bodyPr/>
          <a:lstStyle/>
          <a:p>
            <a:fld id="{D57F1E4F-1CFF-5643-939E-02111984F565}" type="slidenum">
              <a:rPr lang="en-US" smtClean="0"/>
              <a:pPr/>
              <a:t>118</a:t>
            </a:fld>
            <a:endParaRPr lang="en-US"/>
          </a:p>
        </p:txBody>
      </p:sp>
    </p:spTree>
    <p:extLst>
      <p:ext uri="{BB962C8B-B14F-4D97-AF65-F5344CB8AC3E}">
        <p14:creationId xmlns:p14="http://schemas.microsoft.com/office/powerpoint/2010/main" val="364266012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695DD-D90D-678B-EA26-05827E31DAB4}"/>
              </a:ext>
            </a:extLst>
          </p:cNvPr>
          <p:cNvSpPr>
            <a:spLocks noGrp="1"/>
          </p:cNvSpPr>
          <p:nvPr>
            <p:ph type="sldNum" sz="quarter" idx="4"/>
          </p:nvPr>
        </p:nvSpPr>
        <p:spPr/>
        <p:txBody>
          <a:bodyPr/>
          <a:lstStyle/>
          <a:p>
            <a:fld id="{D57F1E4F-1CFF-5643-939E-02111984F565}" type="slidenum">
              <a:rPr lang="en-US" smtClean="0"/>
              <a:pPr/>
              <a:t>119</a:t>
            </a:fld>
            <a:endParaRPr lang="en-US"/>
          </a:p>
        </p:txBody>
      </p:sp>
      <p:pic>
        <p:nvPicPr>
          <p:cNvPr id="6" name="Picture 5">
            <a:extLst>
              <a:ext uri="{FF2B5EF4-FFF2-40B4-BE49-F238E27FC236}">
                <a16:creationId xmlns:a16="http://schemas.microsoft.com/office/drawing/2014/main" id="{D44D9FD1-1145-9A5E-A5C1-6B23E5F5FB0E}"/>
              </a:ext>
            </a:extLst>
          </p:cNvPr>
          <p:cNvPicPr>
            <a:picLocks noChangeAspect="1"/>
          </p:cNvPicPr>
          <p:nvPr/>
        </p:nvPicPr>
        <p:blipFill>
          <a:blip r:embed="rId2"/>
          <a:stretch>
            <a:fillRect/>
          </a:stretch>
        </p:blipFill>
        <p:spPr>
          <a:xfrm>
            <a:off x="672226" y="616326"/>
            <a:ext cx="10102348" cy="5625348"/>
          </a:xfrm>
          <a:prstGeom prst="rect">
            <a:avLst/>
          </a:prstGeom>
        </p:spPr>
      </p:pic>
      <p:sp>
        <p:nvSpPr>
          <p:cNvPr id="9" name="Arrow: Left 8">
            <a:extLst>
              <a:ext uri="{FF2B5EF4-FFF2-40B4-BE49-F238E27FC236}">
                <a16:creationId xmlns:a16="http://schemas.microsoft.com/office/drawing/2014/main" id="{27E4FBF0-F35E-BC09-178E-FE5A78BA8D99}"/>
              </a:ext>
            </a:extLst>
          </p:cNvPr>
          <p:cNvSpPr/>
          <p:nvPr/>
        </p:nvSpPr>
        <p:spPr>
          <a:xfrm rot="16200000">
            <a:off x="3518123" y="2771993"/>
            <a:ext cx="581027" cy="125700"/>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Left 14">
            <a:extLst>
              <a:ext uri="{FF2B5EF4-FFF2-40B4-BE49-F238E27FC236}">
                <a16:creationId xmlns:a16="http://schemas.microsoft.com/office/drawing/2014/main" id="{D2A55066-4449-CF3C-22F3-057827C1F1F7}"/>
              </a:ext>
            </a:extLst>
          </p:cNvPr>
          <p:cNvSpPr/>
          <p:nvPr/>
        </p:nvSpPr>
        <p:spPr>
          <a:xfrm rot="16200000">
            <a:off x="2679392" y="2771993"/>
            <a:ext cx="581027" cy="125700"/>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Left 15">
            <a:extLst>
              <a:ext uri="{FF2B5EF4-FFF2-40B4-BE49-F238E27FC236}">
                <a16:creationId xmlns:a16="http://schemas.microsoft.com/office/drawing/2014/main" id="{9F8E8F03-2ACA-98E1-B3C5-C7C5E2ED435C}"/>
              </a:ext>
            </a:extLst>
          </p:cNvPr>
          <p:cNvSpPr/>
          <p:nvPr/>
        </p:nvSpPr>
        <p:spPr>
          <a:xfrm rot="16200000">
            <a:off x="1840662" y="2771992"/>
            <a:ext cx="581027" cy="125700"/>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0175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285F9B0-7726-3275-B65A-EC61884F2584}"/>
              </a:ext>
            </a:extLst>
          </p:cNvPr>
          <p:cNvSpPr>
            <a:spLocks noGrp="1"/>
          </p:cNvSpPr>
          <p:nvPr>
            <p:ph type="sldNum" sz="quarter" idx="4"/>
          </p:nvPr>
        </p:nvSpPr>
        <p:spPr/>
        <p:txBody>
          <a:bodyPr/>
          <a:lstStyle/>
          <a:p>
            <a:fld id="{D57F1E4F-1CFF-5643-939E-02111984F565}" type="slidenum">
              <a:rPr lang="en-US" smtClean="0"/>
              <a:pPr/>
              <a:t>12</a:t>
            </a:fld>
            <a:endParaRPr lang="en-US"/>
          </a:p>
        </p:txBody>
      </p:sp>
      <p:pic>
        <p:nvPicPr>
          <p:cNvPr id="6" name="Picture 5">
            <a:extLst>
              <a:ext uri="{FF2B5EF4-FFF2-40B4-BE49-F238E27FC236}">
                <a16:creationId xmlns:a16="http://schemas.microsoft.com/office/drawing/2014/main" id="{160AC560-B75F-BB90-FA6C-6093503568EF}"/>
              </a:ext>
            </a:extLst>
          </p:cNvPr>
          <p:cNvPicPr>
            <a:picLocks noChangeAspect="1"/>
          </p:cNvPicPr>
          <p:nvPr/>
        </p:nvPicPr>
        <p:blipFill>
          <a:blip r:embed="rId3"/>
          <a:stretch>
            <a:fillRect/>
          </a:stretch>
        </p:blipFill>
        <p:spPr>
          <a:xfrm>
            <a:off x="409045" y="325664"/>
            <a:ext cx="10701640" cy="6206671"/>
          </a:xfrm>
          <a:prstGeom prst="rect">
            <a:avLst/>
          </a:prstGeom>
        </p:spPr>
      </p:pic>
    </p:spTree>
    <p:extLst>
      <p:ext uri="{BB962C8B-B14F-4D97-AF65-F5344CB8AC3E}">
        <p14:creationId xmlns:p14="http://schemas.microsoft.com/office/powerpoint/2010/main" val="346376552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78828-4E09-095D-19D7-7B82A7F885F1}"/>
              </a:ext>
            </a:extLst>
          </p:cNvPr>
          <p:cNvSpPr>
            <a:spLocks noGrp="1"/>
          </p:cNvSpPr>
          <p:nvPr>
            <p:ph type="title"/>
          </p:nvPr>
        </p:nvSpPr>
        <p:spPr>
          <a:xfrm>
            <a:off x="646113" y="411417"/>
            <a:ext cx="10238392" cy="1243648"/>
          </a:xfrm>
        </p:spPr>
        <p:txBody>
          <a:bodyPr/>
          <a:lstStyle/>
          <a:p>
            <a:pPr algn="ctr"/>
            <a:r>
              <a:rPr lang="en-US" b="1" err="1"/>
              <a:t>Hasl</a:t>
            </a:r>
            <a:r>
              <a:rPr lang="en-US" b="1"/>
              <a:t> – step 2</a:t>
            </a:r>
          </a:p>
        </p:txBody>
      </p:sp>
      <p:sp>
        <p:nvSpPr>
          <p:cNvPr id="3" name="Table Placeholder 2">
            <a:extLst>
              <a:ext uri="{FF2B5EF4-FFF2-40B4-BE49-F238E27FC236}">
                <a16:creationId xmlns:a16="http://schemas.microsoft.com/office/drawing/2014/main" id="{78EC1E94-4A72-6053-E082-1A72EDA7A5FB}"/>
              </a:ext>
            </a:extLst>
          </p:cNvPr>
          <p:cNvSpPr>
            <a:spLocks noGrp="1"/>
          </p:cNvSpPr>
          <p:nvPr>
            <p:ph type="tbl" sz="quarter" idx="15"/>
          </p:nvPr>
        </p:nvSpPr>
        <p:spPr>
          <a:xfrm>
            <a:off x="646113" y="1655065"/>
            <a:ext cx="10237787" cy="4593336"/>
          </a:xfrm>
        </p:spPr>
        <p:txBody>
          <a:bodyPr/>
          <a:lstStyle/>
          <a:p>
            <a:r>
              <a:rPr lang="en-US" sz="2400"/>
              <a:t>Check POC to assure that sludge does not exceed 90% of the sludge ceiling limit</a:t>
            </a:r>
          </a:p>
          <a:p>
            <a:pPr>
              <a:lnSpc>
                <a:spcPct val="90000"/>
              </a:lnSpc>
            </a:pPr>
            <a:r>
              <a:rPr lang="en-US" sz="2400"/>
              <a:t>From current Annual Sludge Report, locate Annual Residual Sampling Summary Forms</a:t>
            </a:r>
          </a:p>
          <a:p>
            <a:pPr>
              <a:lnSpc>
                <a:spcPct val="90000"/>
              </a:lnSpc>
            </a:pPr>
            <a:r>
              <a:rPr lang="en-US" sz="2400"/>
              <a:t>Review “mg/kg dry weight” values  for HASL POC for each sample.</a:t>
            </a:r>
          </a:p>
          <a:p>
            <a:pPr>
              <a:lnSpc>
                <a:spcPct val="90000"/>
              </a:lnSpc>
            </a:pPr>
            <a:r>
              <a:rPr lang="en-US" sz="2400"/>
              <a:t>Identify highest “mg/kg dry weight”</a:t>
            </a:r>
          </a:p>
          <a:p>
            <a:pPr>
              <a:lnSpc>
                <a:spcPct val="90000"/>
              </a:lnSpc>
            </a:pPr>
            <a:r>
              <a:rPr lang="en-US" sz="2400"/>
              <a:t>Enter value in “Maximum Sludge Concentration” column of HASL worksheet </a:t>
            </a:r>
          </a:p>
          <a:p>
            <a:pPr>
              <a:lnSpc>
                <a:spcPct val="90000"/>
              </a:lnSpc>
            </a:pPr>
            <a:r>
              <a:rPr lang="en-US" sz="2400"/>
              <a:t>Any flags?</a:t>
            </a:r>
          </a:p>
        </p:txBody>
      </p:sp>
      <p:sp>
        <p:nvSpPr>
          <p:cNvPr id="4" name="Slide Number Placeholder 3">
            <a:extLst>
              <a:ext uri="{FF2B5EF4-FFF2-40B4-BE49-F238E27FC236}">
                <a16:creationId xmlns:a16="http://schemas.microsoft.com/office/drawing/2014/main" id="{D5E3D2F9-2281-707B-FE51-DC59A4359E4A}"/>
              </a:ext>
            </a:extLst>
          </p:cNvPr>
          <p:cNvSpPr>
            <a:spLocks noGrp="1"/>
          </p:cNvSpPr>
          <p:nvPr>
            <p:ph type="sldNum" sz="quarter" idx="4"/>
          </p:nvPr>
        </p:nvSpPr>
        <p:spPr/>
        <p:txBody>
          <a:bodyPr/>
          <a:lstStyle/>
          <a:p>
            <a:fld id="{D57F1E4F-1CFF-5643-939E-02111984F565}" type="slidenum">
              <a:rPr lang="en-US" smtClean="0"/>
              <a:pPr/>
              <a:t>120</a:t>
            </a:fld>
            <a:endParaRPr lang="en-US"/>
          </a:p>
        </p:txBody>
      </p:sp>
    </p:spTree>
    <p:extLst>
      <p:ext uri="{BB962C8B-B14F-4D97-AF65-F5344CB8AC3E}">
        <p14:creationId xmlns:p14="http://schemas.microsoft.com/office/powerpoint/2010/main" val="111333973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5AEB0D-D022-AC4D-B344-9BAAF3217230}"/>
              </a:ext>
            </a:extLst>
          </p:cNvPr>
          <p:cNvSpPr>
            <a:spLocks noGrp="1"/>
          </p:cNvSpPr>
          <p:nvPr>
            <p:ph type="sldNum" sz="quarter" idx="4"/>
          </p:nvPr>
        </p:nvSpPr>
        <p:spPr/>
        <p:txBody>
          <a:bodyPr/>
          <a:lstStyle/>
          <a:p>
            <a:fld id="{D57F1E4F-1CFF-5643-939E-02111984F565}" type="slidenum">
              <a:rPr lang="en-US" smtClean="0"/>
              <a:pPr/>
              <a:t>121</a:t>
            </a:fld>
            <a:endParaRPr lang="en-US"/>
          </a:p>
        </p:txBody>
      </p:sp>
      <p:pic>
        <p:nvPicPr>
          <p:cNvPr id="5" name="Picture 4">
            <a:extLst>
              <a:ext uri="{FF2B5EF4-FFF2-40B4-BE49-F238E27FC236}">
                <a16:creationId xmlns:a16="http://schemas.microsoft.com/office/drawing/2014/main" id="{3D39BEBA-8E4E-2F12-F4A9-E28777A0AB5D}"/>
              </a:ext>
            </a:extLst>
          </p:cNvPr>
          <p:cNvPicPr>
            <a:picLocks noChangeAspect="1"/>
          </p:cNvPicPr>
          <p:nvPr/>
        </p:nvPicPr>
        <p:blipFill>
          <a:blip r:embed="rId2"/>
          <a:stretch>
            <a:fillRect/>
          </a:stretch>
        </p:blipFill>
        <p:spPr>
          <a:xfrm>
            <a:off x="640254" y="616326"/>
            <a:ext cx="10102348" cy="5625348"/>
          </a:xfrm>
          <a:prstGeom prst="rect">
            <a:avLst/>
          </a:prstGeom>
        </p:spPr>
      </p:pic>
      <p:sp>
        <p:nvSpPr>
          <p:cNvPr id="7" name="Arrow: Left 6">
            <a:extLst>
              <a:ext uri="{FF2B5EF4-FFF2-40B4-BE49-F238E27FC236}">
                <a16:creationId xmlns:a16="http://schemas.microsoft.com/office/drawing/2014/main" id="{D6E1C88E-2229-7D5A-A10F-52EF71B8891E}"/>
              </a:ext>
            </a:extLst>
          </p:cNvPr>
          <p:cNvSpPr/>
          <p:nvPr/>
        </p:nvSpPr>
        <p:spPr>
          <a:xfrm rot="16200000">
            <a:off x="5742637" y="2548188"/>
            <a:ext cx="581027" cy="125700"/>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 7">
            <a:extLst>
              <a:ext uri="{FF2B5EF4-FFF2-40B4-BE49-F238E27FC236}">
                <a16:creationId xmlns:a16="http://schemas.microsoft.com/office/drawing/2014/main" id="{02201A84-5C63-57FF-DB85-079008FCE44F}"/>
              </a:ext>
            </a:extLst>
          </p:cNvPr>
          <p:cNvSpPr/>
          <p:nvPr/>
        </p:nvSpPr>
        <p:spPr>
          <a:xfrm rot="16200000">
            <a:off x="4788484" y="2548189"/>
            <a:ext cx="581027" cy="125700"/>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72D5AADA-6319-9D86-C51E-B4DC20EE39B2}"/>
              </a:ext>
            </a:extLst>
          </p:cNvPr>
          <p:cNvSpPr/>
          <p:nvPr/>
        </p:nvSpPr>
        <p:spPr>
          <a:xfrm rot="16200000">
            <a:off x="6696790" y="2548189"/>
            <a:ext cx="581027" cy="125700"/>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404913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4556A-2986-1953-813B-6C458B26C735}"/>
              </a:ext>
            </a:extLst>
          </p:cNvPr>
          <p:cNvSpPr>
            <a:spLocks noGrp="1"/>
          </p:cNvSpPr>
          <p:nvPr>
            <p:ph type="title"/>
          </p:nvPr>
        </p:nvSpPr>
        <p:spPr>
          <a:xfrm>
            <a:off x="646113" y="374841"/>
            <a:ext cx="10238392" cy="1243648"/>
          </a:xfrm>
        </p:spPr>
        <p:txBody>
          <a:bodyPr/>
          <a:lstStyle/>
          <a:p>
            <a:pPr algn="ctr"/>
            <a:r>
              <a:rPr lang="en-US" b="1" err="1"/>
              <a:t>Hasl</a:t>
            </a:r>
            <a:r>
              <a:rPr lang="en-US" b="1"/>
              <a:t> – step 3</a:t>
            </a:r>
          </a:p>
        </p:txBody>
      </p:sp>
      <p:sp>
        <p:nvSpPr>
          <p:cNvPr id="3" name="Table Placeholder 2">
            <a:extLst>
              <a:ext uri="{FF2B5EF4-FFF2-40B4-BE49-F238E27FC236}">
                <a16:creationId xmlns:a16="http://schemas.microsoft.com/office/drawing/2014/main" id="{CF591435-6056-FF72-F9F4-DCAC09F1DE30}"/>
              </a:ext>
            </a:extLst>
          </p:cNvPr>
          <p:cNvSpPr>
            <a:spLocks noGrp="1"/>
          </p:cNvSpPr>
          <p:nvPr>
            <p:ph type="tbl" sz="quarter" idx="15"/>
          </p:nvPr>
        </p:nvSpPr>
        <p:spPr>
          <a:xfrm>
            <a:off x="646113" y="1618489"/>
            <a:ext cx="10237787" cy="4629912"/>
          </a:xfrm>
        </p:spPr>
        <p:txBody>
          <a:bodyPr/>
          <a:lstStyle/>
          <a:p>
            <a:r>
              <a:rPr lang="en-US" sz="2400"/>
              <a:t>A new sludge MAHL is calculated using historical POTW influent and % of ceiling concentration</a:t>
            </a:r>
          </a:p>
          <a:p>
            <a:pPr>
              <a:lnSpc>
                <a:spcPct val="90000"/>
              </a:lnSpc>
            </a:pPr>
            <a:r>
              <a:rPr lang="en-US" sz="2400"/>
              <a:t>Locate HWA Removal Rate Calculations</a:t>
            </a:r>
          </a:p>
          <a:p>
            <a:pPr>
              <a:lnSpc>
                <a:spcPct val="90000"/>
              </a:lnSpc>
            </a:pPr>
            <a:r>
              <a:rPr lang="en-US" sz="2400"/>
              <a:t>Identify Average Influent value for HASL POC</a:t>
            </a:r>
          </a:p>
          <a:p>
            <a:pPr>
              <a:lnSpc>
                <a:spcPct val="90000"/>
              </a:lnSpc>
            </a:pPr>
            <a:r>
              <a:rPr lang="en-US" sz="2400"/>
              <a:t>Enter value in “Average POTW Influent Concentration” column of HASL worksheet </a:t>
            </a:r>
          </a:p>
          <a:p>
            <a:pPr>
              <a:lnSpc>
                <a:spcPct val="90000"/>
              </a:lnSpc>
            </a:pPr>
            <a:r>
              <a:rPr lang="en-US" sz="2400"/>
              <a:t>HASL Spreadsheet will calculate HASL sludge AHL </a:t>
            </a:r>
          </a:p>
          <a:p>
            <a:endParaRPr lang="en-US"/>
          </a:p>
        </p:txBody>
      </p:sp>
      <p:sp>
        <p:nvSpPr>
          <p:cNvPr id="4" name="Slide Number Placeholder 3">
            <a:extLst>
              <a:ext uri="{FF2B5EF4-FFF2-40B4-BE49-F238E27FC236}">
                <a16:creationId xmlns:a16="http://schemas.microsoft.com/office/drawing/2014/main" id="{D6C768D1-F8E1-4ACF-6984-72224A7E903B}"/>
              </a:ext>
            </a:extLst>
          </p:cNvPr>
          <p:cNvSpPr>
            <a:spLocks noGrp="1"/>
          </p:cNvSpPr>
          <p:nvPr>
            <p:ph type="sldNum" sz="quarter" idx="4"/>
          </p:nvPr>
        </p:nvSpPr>
        <p:spPr/>
        <p:txBody>
          <a:bodyPr/>
          <a:lstStyle/>
          <a:p>
            <a:fld id="{D57F1E4F-1CFF-5643-939E-02111984F565}" type="slidenum">
              <a:rPr lang="en-US" smtClean="0"/>
              <a:pPr/>
              <a:t>122</a:t>
            </a:fld>
            <a:endParaRPr lang="en-US"/>
          </a:p>
        </p:txBody>
      </p:sp>
    </p:spTree>
    <p:extLst>
      <p:ext uri="{BB962C8B-B14F-4D97-AF65-F5344CB8AC3E}">
        <p14:creationId xmlns:p14="http://schemas.microsoft.com/office/powerpoint/2010/main" val="3132466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0C3ADEC-DAB7-8C33-B854-A4CEA3C50D3A}"/>
              </a:ext>
            </a:extLst>
          </p:cNvPr>
          <p:cNvSpPr>
            <a:spLocks noGrp="1"/>
          </p:cNvSpPr>
          <p:nvPr>
            <p:ph type="sldNum" sz="quarter" idx="4"/>
          </p:nvPr>
        </p:nvSpPr>
        <p:spPr/>
        <p:txBody>
          <a:bodyPr/>
          <a:lstStyle/>
          <a:p>
            <a:fld id="{D57F1E4F-1CFF-5643-939E-02111984F565}" type="slidenum">
              <a:rPr lang="en-US" smtClean="0"/>
              <a:pPr/>
              <a:t>123</a:t>
            </a:fld>
            <a:endParaRPr lang="en-US"/>
          </a:p>
        </p:txBody>
      </p:sp>
      <p:pic>
        <p:nvPicPr>
          <p:cNvPr id="5" name="Picture 4">
            <a:extLst>
              <a:ext uri="{FF2B5EF4-FFF2-40B4-BE49-F238E27FC236}">
                <a16:creationId xmlns:a16="http://schemas.microsoft.com/office/drawing/2014/main" id="{CE765DFB-7E25-6847-AFA8-341FE69FA2A6}"/>
              </a:ext>
            </a:extLst>
          </p:cNvPr>
          <p:cNvPicPr>
            <a:picLocks noChangeAspect="1"/>
          </p:cNvPicPr>
          <p:nvPr/>
        </p:nvPicPr>
        <p:blipFill>
          <a:blip r:embed="rId3" cstate="print"/>
          <a:srcRect t="25824"/>
          <a:stretch>
            <a:fillRect/>
          </a:stretch>
        </p:blipFill>
        <p:spPr>
          <a:xfrm>
            <a:off x="841747" y="471882"/>
            <a:ext cx="9523525" cy="5086005"/>
          </a:xfrm>
          <a:prstGeom prst="rect">
            <a:avLst/>
          </a:prstGeom>
        </p:spPr>
      </p:pic>
      <p:sp>
        <p:nvSpPr>
          <p:cNvPr id="6" name="TextBox 5">
            <a:extLst>
              <a:ext uri="{FF2B5EF4-FFF2-40B4-BE49-F238E27FC236}">
                <a16:creationId xmlns:a16="http://schemas.microsoft.com/office/drawing/2014/main" id="{0D0396F1-A6A0-5DB3-4D9C-8F16497B3DD1}"/>
              </a:ext>
            </a:extLst>
          </p:cNvPr>
          <p:cNvSpPr txBox="1"/>
          <p:nvPr/>
        </p:nvSpPr>
        <p:spPr>
          <a:xfrm>
            <a:off x="1822406" y="5678232"/>
            <a:ext cx="7948246" cy="707886"/>
          </a:xfrm>
          <a:prstGeom prst="rect">
            <a:avLst/>
          </a:prstGeom>
          <a:noFill/>
        </p:spPr>
        <p:txBody>
          <a:bodyPr wrap="square" rtlCol="0">
            <a:spAutoFit/>
          </a:bodyPr>
          <a:lstStyle/>
          <a:p>
            <a:pPr algn="ctr"/>
            <a:r>
              <a:rPr lang="en-US" sz="2000">
                <a:solidFill>
                  <a:schemeClr val="bg1">
                    <a:lumMod val="75000"/>
                    <a:lumOff val="25000"/>
                  </a:schemeClr>
                </a:solidFill>
                <a:latin typeface="+mj-lt"/>
                <a:ea typeface="+mj-ea"/>
                <a:cs typeface="+mj-cs"/>
              </a:rPr>
              <a:t>Get the average influent concentrations from the removal rate spreadsheet</a:t>
            </a:r>
          </a:p>
        </p:txBody>
      </p:sp>
      <p:sp>
        <p:nvSpPr>
          <p:cNvPr id="7" name="Rectangle 6">
            <a:extLst>
              <a:ext uri="{FF2B5EF4-FFF2-40B4-BE49-F238E27FC236}">
                <a16:creationId xmlns:a16="http://schemas.microsoft.com/office/drawing/2014/main" id="{6E6724D7-172B-FFF4-6AB9-86A47C94CACE}"/>
              </a:ext>
            </a:extLst>
          </p:cNvPr>
          <p:cNvSpPr/>
          <p:nvPr/>
        </p:nvSpPr>
        <p:spPr>
          <a:xfrm>
            <a:off x="3070837" y="3048455"/>
            <a:ext cx="441214" cy="27496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CEC8AD6-DB61-0A72-54DE-12B2E5C15B9A}"/>
              </a:ext>
            </a:extLst>
          </p:cNvPr>
          <p:cNvSpPr/>
          <p:nvPr/>
        </p:nvSpPr>
        <p:spPr>
          <a:xfrm>
            <a:off x="5299927" y="3049369"/>
            <a:ext cx="441214" cy="27496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489863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537CA9-E7E9-D9D4-5A82-F4EDBBA8E833}"/>
              </a:ext>
            </a:extLst>
          </p:cNvPr>
          <p:cNvSpPr>
            <a:spLocks noGrp="1"/>
          </p:cNvSpPr>
          <p:nvPr>
            <p:ph type="sldNum" sz="quarter" idx="4"/>
          </p:nvPr>
        </p:nvSpPr>
        <p:spPr/>
        <p:txBody>
          <a:bodyPr/>
          <a:lstStyle/>
          <a:p>
            <a:fld id="{D57F1E4F-1CFF-5643-939E-02111984F565}" type="slidenum">
              <a:rPr lang="en-US" smtClean="0"/>
              <a:pPr/>
              <a:t>124</a:t>
            </a:fld>
            <a:endParaRPr lang="en-US"/>
          </a:p>
        </p:txBody>
      </p:sp>
      <p:pic>
        <p:nvPicPr>
          <p:cNvPr id="5" name="Picture 4">
            <a:extLst>
              <a:ext uri="{FF2B5EF4-FFF2-40B4-BE49-F238E27FC236}">
                <a16:creationId xmlns:a16="http://schemas.microsoft.com/office/drawing/2014/main" id="{AD37EA29-8A7C-576C-A64F-23FD1DD3EF88}"/>
              </a:ext>
            </a:extLst>
          </p:cNvPr>
          <p:cNvPicPr>
            <a:picLocks noChangeAspect="1"/>
          </p:cNvPicPr>
          <p:nvPr/>
        </p:nvPicPr>
        <p:blipFill>
          <a:blip r:embed="rId3"/>
          <a:stretch>
            <a:fillRect/>
          </a:stretch>
        </p:blipFill>
        <p:spPr>
          <a:xfrm>
            <a:off x="723381" y="616326"/>
            <a:ext cx="10102348" cy="5625348"/>
          </a:xfrm>
          <a:prstGeom prst="rect">
            <a:avLst/>
          </a:prstGeom>
        </p:spPr>
      </p:pic>
      <p:sp>
        <p:nvSpPr>
          <p:cNvPr id="6" name="Arrow: Left 5">
            <a:extLst>
              <a:ext uri="{FF2B5EF4-FFF2-40B4-BE49-F238E27FC236}">
                <a16:creationId xmlns:a16="http://schemas.microsoft.com/office/drawing/2014/main" id="{6BF96A15-5A4F-368E-588C-A04ACE0E35C1}"/>
              </a:ext>
            </a:extLst>
          </p:cNvPr>
          <p:cNvSpPr/>
          <p:nvPr/>
        </p:nvSpPr>
        <p:spPr>
          <a:xfrm rot="16200000">
            <a:off x="8657100" y="2497034"/>
            <a:ext cx="581027" cy="125700"/>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Left 6">
            <a:extLst>
              <a:ext uri="{FF2B5EF4-FFF2-40B4-BE49-F238E27FC236}">
                <a16:creationId xmlns:a16="http://schemas.microsoft.com/office/drawing/2014/main" id="{58D0B871-AEB2-7A76-E6EA-67807118931A}"/>
              </a:ext>
            </a:extLst>
          </p:cNvPr>
          <p:cNvSpPr/>
          <p:nvPr/>
        </p:nvSpPr>
        <p:spPr>
          <a:xfrm rot="16200000">
            <a:off x="9627583" y="2497034"/>
            <a:ext cx="581027" cy="125700"/>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607571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93741-D66E-8850-9244-EF2C3E4D0944}"/>
              </a:ext>
            </a:extLst>
          </p:cNvPr>
          <p:cNvSpPr>
            <a:spLocks noGrp="1"/>
          </p:cNvSpPr>
          <p:nvPr>
            <p:ph type="title"/>
          </p:nvPr>
        </p:nvSpPr>
        <p:spPr/>
        <p:txBody>
          <a:bodyPr/>
          <a:lstStyle/>
          <a:p>
            <a:pPr algn="ctr"/>
            <a:r>
              <a:rPr lang="en-US" b="1"/>
              <a:t>Now what?</a:t>
            </a:r>
          </a:p>
        </p:txBody>
      </p:sp>
      <p:sp>
        <p:nvSpPr>
          <p:cNvPr id="3" name="Table Placeholder 2">
            <a:extLst>
              <a:ext uri="{FF2B5EF4-FFF2-40B4-BE49-F238E27FC236}">
                <a16:creationId xmlns:a16="http://schemas.microsoft.com/office/drawing/2014/main" id="{558BD5E5-9F2A-4FC8-5F2A-C653EFA83BFB}"/>
              </a:ext>
            </a:extLst>
          </p:cNvPr>
          <p:cNvSpPr>
            <a:spLocks noGrp="1"/>
          </p:cNvSpPr>
          <p:nvPr>
            <p:ph type="tbl" sz="quarter" idx="15"/>
          </p:nvPr>
        </p:nvSpPr>
        <p:spPr/>
        <p:txBody>
          <a:bodyPr/>
          <a:lstStyle/>
          <a:p>
            <a:r>
              <a:rPr lang="en-US" sz="2800"/>
              <a:t>Does HASL indicate any flags?</a:t>
            </a:r>
          </a:p>
          <a:p>
            <a:pPr lvl="1"/>
            <a:r>
              <a:rPr lang="en-US" sz="2800"/>
              <a:t>If yes, do metals management plan, or contact pretreatment staff</a:t>
            </a:r>
          </a:p>
          <a:p>
            <a:r>
              <a:rPr lang="en-US" sz="2800"/>
              <a:t>Are there any sludge violations?</a:t>
            </a:r>
          </a:p>
          <a:p>
            <a:pPr lvl="1"/>
            <a:r>
              <a:rPr lang="en-US" sz="2800"/>
              <a:t>If yes, cannot use Sludge/HASL, contact pretreatment staff</a:t>
            </a:r>
          </a:p>
          <a:p>
            <a:pPr lvl="1"/>
            <a:endParaRPr lang="en-US" sz="2800"/>
          </a:p>
          <a:p>
            <a:pPr marL="457200" lvl="1" indent="0" algn="ctr">
              <a:buNone/>
            </a:pPr>
            <a:r>
              <a:rPr lang="en-US" sz="2800"/>
              <a:t>If there are no flags or sludge violations, the HASL can be used</a:t>
            </a:r>
          </a:p>
        </p:txBody>
      </p:sp>
      <p:sp>
        <p:nvSpPr>
          <p:cNvPr id="4" name="Slide Number Placeholder 3">
            <a:extLst>
              <a:ext uri="{FF2B5EF4-FFF2-40B4-BE49-F238E27FC236}">
                <a16:creationId xmlns:a16="http://schemas.microsoft.com/office/drawing/2014/main" id="{76671271-C727-2B20-9BCA-61759C935A12}"/>
              </a:ext>
            </a:extLst>
          </p:cNvPr>
          <p:cNvSpPr>
            <a:spLocks noGrp="1"/>
          </p:cNvSpPr>
          <p:nvPr>
            <p:ph type="sldNum" sz="quarter" idx="4"/>
          </p:nvPr>
        </p:nvSpPr>
        <p:spPr/>
        <p:txBody>
          <a:bodyPr/>
          <a:lstStyle/>
          <a:p>
            <a:fld id="{D57F1E4F-1CFF-5643-939E-02111984F565}" type="slidenum">
              <a:rPr lang="en-US" smtClean="0"/>
              <a:pPr/>
              <a:t>125</a:t>
            </a:fld>
            <a:endParaRPr lang="en-US"/>
          </a:p>
        </p:txBody>
      </p:sp>
    </p:spTree>
    <p:extLst>
      <p:ext uri="{BB962C8B-B14F-4D97-AF65-F5344CB8AC3E}">
        <p14:creationId xmlns:p14="http://schemas.microsoft.com/office/powerpoint/2010/main" val="248884105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4D0948-4E81-BEB4-3CC8-514EE2277AFE}"/>
              </a:ext>
            </a:extLst>
          </p:cNvPr>
          <p:cNvSpPr>
            <a:spLocks noGrp="1"/>
          </p:cNvSpPr>
          <p:nvPr>
            <p:ph type="sldNum" sz="quarter" idx="4"/>
          </p:nvPr>
        </p:nvSpPr>
        <p:spPr/>
        <p:txBody>
          <a:bodyPr/>
          <a:lstStyle/>
          <a:p>
            <a:fld id="{D57F1E4F-1CFF-5643-939E-02111984F565}" type="slidenum">
              <a:rPr lang="en-US" smtClean="0"/>
              <a:pPr/>
              <a:t>126</a:t>
            </a:fld>
            <a:endParaRPr lang="en-US"/>
          </a:p>
        </p:txBody>
      </p:sp>
      <p:pic>
        <p:nvPicPr>
          <p:cNvPr id="6" name="Picture 5">
            <a:extLst>
              <a:ext uri="{FF2B5EF4-FFF2-40B4-BE49-F238E27FC236}">
                <a16:creationId xmlns:a16="http://schemas.microsoft.com/office/drawing/2014/main" id="{9F4C5CDA-E01A-4240-F2C1-1358E3A3EEB0}"/>
              </a:ext>
            </a:extLst>
          </p:cNvPr>
          <p:cNvPicPr>
            <a:picLocks noChangeAspect="1"/>
          </p:cNvPicPr>
          <p:nvPr/>
        </p:nvPicPr>
        <p:blipFill>
          <a:blip r:embed="rId3"/>
          <a:stretch>
            <a:fillRect/>
          </a:stretch>
        </p:blipFill>
        <p:spPr>
          <a:xfrm>
            <a:off x="1241906" y="639440"/>
            <a:ext cx="8948153" cy="5579119"/>
          </a:xfrm>
          <a:prstGeom prst="rect">
            <a:avLst/>
          </a:prstGeom>
        </p:spPr>
      </p:pic>
      <p:sp>
        <p:nvSpPr>
          <p:cNvPr id="7" name="Oval 6">
            <a:extLst>
              <a:ext uri="{FF2B5EF4-FFF2-40B4-BE49-F238E27FC236}">
                <a16:creationId xmlns:a16="http://schemas.microsoft.com/office/drawing/2014/main" id="{E8CB8C1E-8AA4-0595-CA52-D4780502283B}"/>
              </a:ext>
            </a:extLst>
          </p:cNvPr>
          <p:cNvSpPr/>
          <p:nvPr/>
        </p:nvSpPr>
        <p:spPr>
          <a:xfrm>
            <a:off x="2385113" y="1963083"/>
            <a:ext cx="7091396" cy="332509"/>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239652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2E3F1-238D-7E85-88FF-FF7ACA1D22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4968BE-E5CF-151D-3D2F-0C6DA02165D2}"/>
              </a:ext>
            </a:extLst>
          </p:cNvPr>
          <p:cNvSpPr>
            <a:spLocks noGrp="1"/>
          </p:cNvSpPr>
          <p:nvPr>
            <p:ph type="ctrTitle"/>
          </p:nvPr>
        </p:nvSpPr>
        <p:spPr>
          <a:xfrm>
            <a:off x="1486071" y="679572"/>
            <a:ext cx="9219857" cy="5212442"/>
          </a:xfrm>
        </p:spPr>
        <p:txBody>
          <a:bodyPr/>
          <a:lstStyle/>
          <a:p>
            <a:r>
              <a:rPr lang="en-US" dirty="0"/>
              <a:t>Questions about Allocation table or HASL?</a:t>
            </a:r>
          </a:p>
        </p:txBody>
      </p:sp>
      <p:sp>
        <p:nvSpPr>
          <p:cNvPr id="3" name="Slide Number Placeholder 2">
            <a:extLst>
              <a:ext uri="{FF2B5EF4-FFF2-40B4-BE49-F238E27FC236}">
                <a16:creationId xmlns:a16="http://schemas.microsoft.com/office/drawing/2014/main" id="{8C453652-9B9D-F9B2-AD48-6EEA6266BDE4}"/>
              </a:ext>
            </a:extLst>
          </p:cNvPr>
          <p:cNvSpPr>
            <a:spLocks noGrp="1"/>
          </p:cNvSpPr>
          <p:nvPr>
            <p:ph type="sldNum" sz="quarter" idx="4"/>
          </p:nvPr>
        </p:nvSpPr>
        <p:spPr/>
        <p:txBody>
          <a:bodyPr/>
          <a:lstStyle/>
          <a:p>
            <a:fld id="{D57F1E4F-1CFF-5643-939E-02111984F565}" type="slidenum">
              <a:rPr lang="en-US" smtClean="0"/>
              <a:pPr/>
              <a:t>127</a:t>
            </a:fld>
            <a:endParaRPr lang="en-US"/>
          </a:p>
        </p:txBody>
      </p:sp>
    </p:spTree>
    <p:extLst>
      <p:ext uri="{BB962C8B-B14F-4D97-AF65-F5344CB8AC3E}">
        <p14:creationId xmlns:p14="http://schemas.microsoft.com/office/powerpoint/2010/main" val="213535897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603C9-6E2C-E644-6A18-01C977E26734}"/>
              </a:ext>
            </a:extLst>
          </p:cNvPr>
          <p:cNvSpPr>
            <a:spLocks noGrp="1"/>
          </p:cNvSpPr>
          <p:nvPr>
            <p:ph type="title"/>
          </p:nvPr>
        </p:nvSpPr>
        <p:spPr>
          <a:xfrm>
            <a:off x="646716" y="295729"/>
            <a:ext cx="10238392" cy="1243648"/>
          </a:xfrm>
        </p:spPr>
        <p:txBody>
          <a:bodyPr/>
          <a:lstStyle/>
          <a:p>
            <a:pPr algn="ctr"/>
            <a:r>
              <a:rPr lang="en-US" b="1"/>
              <a:t>Narrative</a:t>
            </a:r>
          </a:p>
        </p:txBody>
      </p:sp>
      <p:sp>
        <p:nvSpPr>
          <p:cNvPr id="3" name="Table Placeholder 2">
            <a:extLst>
              <a:ext uri="{FF2B5EF4-FFF2-40B4-BE49-F238E27FC236}">
                <a16:creationId xmlns:a16="http://schemas.microsoft.com/office/drawing/2014/main" id="{A83E7534-42BF-3A40-92E5-F67924C3934B}"/>
              </a:ext>
            </a:extLst>
          </p:cNvPr>
          <p:cNvSpPr>
            <a:spLocks noGrp="1"/>
          </p:cNvSpPr>
          <p:nvPr>
            <p:ph type="tbl" sz="quarter" idx="15"/>
          </p:nvPr>
        </p:nvSpPr>
        <p:spPr>
          <a:xfrm>
            <a:off x="647321" y="1398177"/>
            <a:ext cx="10237787" cy="4213225"/>
          </a:xfrm>
        </p:spPr>
        <p:txBody>
          <a:bodyPr/>
          <a:lstStyle/>
          <a:p>
            <a:pPr marL="0" indent="0">
              <a:lnSpc>
                <a:spcPct val="100000"/>
              </a:lnSpc>
              <a:spcBef>
                <a:spcPts val="600"/>
              </a:spcBef>
              <a:buNone/>
            </a:pPr>
            <a:r>
              <a:rPr lang="en-US"/>
              <a:t>Develop a comprehensive narrative that incorporates all relevant information which includes useful details to improve context, understanding and completeness</a:t>
            </a:r>
          </a:p>
          <a:p>
            <a:pPr>
              <a:lnSpc>
                <a:spcPct val="100000"/>
              </a:lnSpc>
              <a:spcBef>
                <a:spcPts val="600"/>
              </a:spcBef>
            </a:pPr>
            <a:r>
              <a:rPr lang="en-US"/>
              <a:t>Be as descriptive as possible</a:t>
            </a:r>
          </a:p>
          <a:p>
            <a:pPr>
              <a:lnSpc>
                <a:spcPct val="100000"/>
              </a:lnSpc>
              <a:spcBef>
                <a:spcPts val="600"/>
              </a:spcBef>
            </a:pPr>
            <a:r>
              <a:rPr lang="en-US"/>
              <a:t>Include general information about your POTW</a:t>
            </a:r>
          </a:p>
          <a:p>
            <a:pPr lvl="1">
              <a:lnSpc>
                <a:spcPct val="100000"/>
              </a:lnSpc>
              <a:spcBef>
                <a:spcPts val="600"/>
              </a:spcBef>
            </a:pPr>
            <a:r>
              <a:rPr lang="en-US"/>
              <a:t>Are there problems with certain POCS? Are there sludge loading problems?</a:t>
            </a:r>
          </a:p>
          <a:p>
            <a:pPr>
              <a:lnSpc>
                <a:spcPct val="100000"/>
              </a:lnSpc>
              <a:spcBef>
                <a:spcPts val="600"/>
              </a:spcBef>
            </a:pPr>
            <a:r>
              <a:rPr lang="en-US"/>
              <a:t>Discuss certain problems that SIUs may have</a:t>
            </a:r>
          </a:p>
          <a:p>
            <a:pPr>
              <a:lnSpc>
                <a:spcPct val="100000"/>
              </a:lnSpc>
              <a:spcBef>
                <a:spcPts val="600"/>
              </a:spcBef>
            </a:pPr>
            <a:r>
              <a:rPr lang="en-US"/>
              <a:t>Why did you make certain decisions </a:t>
            </a:r>
          </a:p>
          <a:p>
            <a:pPr lvl="1">
              <a:lnSpc>
                <a:spcPct val="100000"/>
              </a:lnSpc>
              <a:spcBef>
                <a:spcPts val="600"/>
              </a:spcBef>
            </a:pPr>
            <a:r>
              <a:rPr lang="en-US"/>
              <a:t>Explain if you needed to do a HASL</a:t>
            </a:r>
          </a:p>
          <a:p>
            <a:pPr lvl="1">
              <a:lnSpc>
                <a:spcPct val="100000"/>
              </a:lnSpc>
              <a:spcBef>
                <a:spcPts val="600"/>
              </a:spcBef>
            </a:pPr>
            <a:r>
              <a:rPr lang="en-US"/>
              <a:t>Site specific vs literature inhibition values, uncontrollable values, stream standards, etc.</a:t>
            </a:r>
          </a:p>
          <a:p>
            <a:pPr>
              <a:lnSpc>
                <a:spcPct val="100000"/>
              </a:lnSpc>
              <a:spcBef>
                <a:spcPts val="600"/>
              </a:spcBef>
            </a:pPr>
            <a:r>
              <a:rPr lang="en-US"/>
              <a:t>Why did you choose to include extra information (if any)</a:t>
            </a:r>
          </a:p>
          <a:p>
            <a:pPr marL="0" indent="0">
              <a:buNone/>
            </a:pPr>
            <a:endParaRPr lang="en-US"/>
          </a:p>
        </p:txBody>
      </p:sp>
      <p:sp>
        <p:nvSpPr>
          <p:cNvPr id="4" name="Slide Number Placeholder 3">
            <a:extLst>
              <a:ext uri="{FF2B5EF4-FFF2-40B4-BE49-F238E27FC236}">
                <a16:creationId xmlns:a16="http://schemas.microsoft.com/office/drawing/2014/main" id="{5F992DAC-999D-75E4-50FB-60F3F770BB86}"/>
              </a:ext>
            </a:extLst>
          </p:cNvPr>
          <p:cNvSpPr>
            <a:spLocks noGrp="1"/>
          </p:cNvSpPr>
          <p:nvPr>
            <p:ph type="sldNum" sz="quarter" idx="4"/>
          </p:nvPr>
        </p:nvSpPr>
        <p:spPr/>
        <p:txBody>
          <a:bodyPr/>
          <a:lstStyle/>
          <a:p>
            <a:fld id="{D57F1E4F-1CFF-5643-939E-02111984F565}" type="slidenum">
              <a:rPr lang="en-US" smtClean="0"/>
              <a:pPr/>
              <a:t>128</a:t>
            </a:fld>
            <a:endParaRPr lang="en-US"/>
          </a:p>
        </p:txBody>
      </p:sp>
    </p:spTree>
    <p:extLst>
      <p:ext uri="{BB962C8B-B14F-4D97-AF65-F5344CB8AC3E}">
        <p14:creationId xmlns:p14="http://schemas.microsoft.com/office/powerpoint/2010/main" val="416963237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DCAF6-F81C-3AC3-164A-6FECF7FE7C25}"/>
              </a:ext>
            </a:extLst>
          </p:cNvPr>
          <p:cNvSpPr>
            <a:spLocks noGrp="1"/>
          </p:cNvSpPr>
          <p:nvPr>
            <p:ph type="title"/>
          </p:nvPr>
        </p:nvSpPr>
        <p:spPr>
          <a:xfrm>
            <a:off x="646111" y="127000"/>
            <a:ext cx="10238392" cy="1243648"/>
          </a:xfrm>
        </p:spPr>
        <p:txBody>
          <a:bodyPr/>
          <a:lstStyle/>
          <a:p>
            <a:pPr algn="ctr"/>
            <a:r>
              <a:rPr lang="en-US" b="1">
                <a:cs typeface="Biome"/>
              </a:rPr>
              <a:t>Narrative</a:t>
            </a:r>
            <a:endParaRPr lang="en-US" b="1"/>
          </a:p>
        </p:txBody>
      </p:sp>
      <p:sp>
        <p:nvSpPr>
          <p:cNvPr id="4" name="Slide Number Placeholder 3">
            <a:extLst>
              <a:ext uri="{FF2B5EF4-FFF2-40B4-BE49-F238E27FC236}">
                <a16:creationId xmlns:a16="http://schemas.microsoft.com/office/drawing/2014/main" id="{49C82660-1472-C87C-D893-D428206D02A6}"/>
              </a:ext>
            </a:extLst>
          </p:cNvPr>
          <p:cNvSpPr>
            <a:spLocks noGrp="1"/>
          </p:cNvSpPr>
          <p:nvPr>
            <p:ph type="sldNum" sz="quarter" idx="4"/>
          </p:nvPr>
        </p:nvSpPr>
        <p:spPr/>
        <p:txBody>
          <a:bodyPr/>
          <a:lstStyle/>
          <a:p>
            <a:fld id="{D57F1E4F-1CFF-5643-939E-02111984F565}" type="slidenum">
              <a:rPr lang="en-US" smtClean="0"/>
              <a:pPr/>
              <a:t>129</a:t>
            </a:fld>
            <a:endParaRPr lang="en-US"/>
          </a:p>
        </p:txBody>
      </p:sp>
      <p:pic>
        <p:nvPicPr>
          <p:cNvPr id="5" name="Picture 2">
            <a:extLst>
              <a:ext uri="{FF2B5EF4-FFF2-40B4-BE49-F238E27FC236}">
                <a16:creationId xmlns:a16="http://schemas.microsoft.com/office/drawing/2014/main" id="{BACBB798-2380-281C-6735-39CF0AE432E5}"/>
              </a:ext>
            </a:extLst>
          </p:cNvPr>
          <p:cNvPicPr>
            <a:picLocks noChangeAspect="1" noChangeArrowheads="1"/>
          </p:cNvPicPr>
          <p:nvPr/>
        </p:nvPicPr>
        <p:blipFill>
          <a:blip r:embed="rId3" cstate="print"/>
          <a:srcRect l="24500" t="13333" r="24000" b="8444"/>
          <a:stretch>
            <a:fillRect/>
          </a:stretch>
        </p:blipFill>
        <p:spPr bwMode="auto">
          <a:xfrm>
            <a:off x="2371725" y="1063416"/>
            <a:ext cx="7448550" cy="5197383"/>
          </a:xfrm>
          <a:prstGeom prst="rect">
            <a:avLst/>
          </a:prstGeom>
          <a:noFill/>
          <a:ln w="9525">
            <a:noFill/>
            <a:miter lim="800000"/>
            <a:headEnd/>
            <a:tailEnd/>
          </a:ln>
        </p:spPr>
      </p:pic>
    </p:spTree>
    <p:extLst>
      <p:ext uri="{BB962C8B-B14F-4D97-AF65-F5344CB8AC3E}">
        <p14:creationId xmlns:p14="http://schemas.microsoft.com/office/powerpoint/2010/main" val="3874217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6F8F3-EE42-062B-59D9-AA2EE48EC5A6}"/>
              </a:ext>
            </a:extLst>
          </p:cNvPr>
          <p:cNvSpPr>
            <a:spLocks noGrp="1"/>
          </p:cNvSpPr>
          <p:nvPr>
            <p:ph type="title"/>
          </p:nvPr>
        </p:nvSpPr>
        <p:spPr>
          <a:xfrm>
            <a:off x="639761" y="342900"/>
            <a:ext cx="10238392" cy="1243648"/>
          </a:xfrm>
        </p:spPr>
        <p:txBody>
          <a:bodyPr/>
          <a:lstStyle/>
          <a:p>
            <a:pPr algn="ctr"/>
            <a:r>
              <a:rPr lang="en-US" b="1"/>
              <a:t>POTW Removal Rates</a:t>
            </a:r>
            <a:r>
              <a:rPr lang="en-US"/>
              <a:t>​</a:t>
            </a:r>
          </a:p>
        </p:txBody>
      </p:sp>
      <p:sp>
        <p:nvSpPr>
          <p:cNvPr id="4" name="Slide Number Placeholder 3">
            <a:extLst>
              <a:ext uri="{FF2B5EF4-FFF2-40B4-BE49-F238E27FC236}">
                <a16:creationId xmlns:a16="http://schemas.microsoft.com/office/drawing/2014/main" id="{DC02B282-F21D-5EC8-CE69-86CEC6320152}"/>
              </a:ext>
            </a:extLst>
          </p:cNvPr>
          <p:cNvSpPr>
            <a:spLocks noGrp="1"/>
          </p:cNvSpPr>
          <p:nvPr>
            <p:ph type="sldNum" sz="quarter" idx="4"/>
          </p:nvPr>
        </p:nvSpPr>
        <p:spPr/>
        <p:txBody>
          <a:bodyPr/>
          <a:lstStyle/>
          <a:p>
            <a:fld id="{D57F1E4F-1CFF-5643-939E-02111984F565}" type="slidenum">
              <a:rPr lang="en-US" smtClean="0"/>
              <a:pPr/>
              <a:t>13</a:t>
            </a:fld>
            <a:endParaRPr lang="en-US"/>
          </a:p>
        </p:txBody>
      </p:sp>
      <p:pic>
        <p:nvPicPr>
          <p:cNvPr id="3074" name="Picture 2" descr="POTW effluent">
            <a:extLst>
              <a:ext uri="{FF2B5EF4-FFF2-40B4-BE49-F238E27FC236}">
                <a16:creationId xmlns:a16="http://schemas.microsoft.com/office/drawing/2014/main" id="{514B6FB0-CDE5-849F-B096-80D8A98CA3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7414" y="1323728"/>
            <a:ext cx="3983085" cy="5191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52099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5D3F7-1863-B940-FB31-F442E9AAC09A}"/>
              </a:ext>
            </a:extLst>
          </p:cNvPr>
          <p:cNvSpPr>
            <a:spLocks noGrp="1"/>
          </p:cNvSpPr>
          <p:nvPr>
            <p:ph type="title"/>
          </p:nvPr>
        </p:nvSpPr>
        <p:spPr>
          <a:xfrm>
            <a:off x="646111" y="501650"/>
            <a:ext cx="10238392" cy="1243648"/>
          </a:xfrm>
        </p:spPr>
        <p:txBody>
          <a:bodyPr/>
          <a:lstStyle/>
          <a:p>
            <a:pPr algn="ctr"/>
            <a:r>
              <a:rPr lang="en-US" b="1"/>
              <a:t>Documents Needed to Submit HWA</a:t>
            </a:r>
          </a:p>
        </p:txBody>
      </p:sp>
      <p:sp>
        <p:nvSpPr>
          <p:cNvPr id="3" name="Table Placeholder 2">
            <a:extLst>
              <a:ext uri="{FF2B5EF4-FFF2-40B4-BE49-F238E27FC236}">
                <a16:creationId xmlns:a16="http://schemas.microsoft.com/office/drawing/2014/main" id="{70C79715-8358-DCB6-5919-03F9A95D5FEE}"/>
              </a:ext>
            </a:extLst>
          </p:cNvPr>
          <p:cNvSpPr>
            <a:spLocks noGrp="1"/>
          </p:cNvSpPr>
          <p:nvPr>
            <p:ph type="tbl" sz="quarter" idx="15"/>
          </p:nvPr>
        </p:nvSpPr>
        <p:spPr>
          <a:xfrm>
            <a:off x="646111" y="1867851"/>
            <a:ext cx="5240339" cy="4213225"/>
          </a:xfrm>
        </p:spPr>
        <p:txBody>
          <a:bodyPr/>
          <a:lstStyle/>
          <a:p>
            <a:r>
              <a:rPr lang="en-US"/>
              <a:t>Transmittal Letter</a:t>
            </a:r>
          </a:p>
          <a:p>
            <a:r>
              <a:rPr lang="en-US"/>
              <a:t>Removal Rates calculation Spreadsheet</a:t>
            </a:r>
          </a:p>
          <a:p>
            <a:r>
              <a:rPr lang="en-US"/>
              <a:t>HWA.AT.HASL Spreadsheet</a:t>
            </a:r>
          </a:p>
          <a:p>
            <a:r>
              <a:rPr lang="en-US"/>
              <a:t>Organized Data Summaries</a:t>
            </a:r>
          </a:p>
          <a:p>
            <a:pPr lvl="1"/>
            <a:r>
              <a:rPr lang="en-US" sz="2000"/>
              <a:t>DMR/LMTP/STMP, Uncontrolled Sampling</a:t>
            </a:r>
          </a:p>
          <a:p>
            <a:pPr lvl="1"/>
            <a:r>
              <a:rPr lang="en-US" sz="2000"/>
              <a:t>Related LTMP sampling</a:t>
            </a:r>
          </a:p>
        </p:txBody>
      </p:sp>
      <p:sp>
        <p:nvSpPr>
          <p:cNvPr id="4" name="Slide Number Placeholder 3">
            <a:extLst>
              <a:ext uri="{FF2B5EF4-FFF2-40B4-BE49-F238E27FC236}">
                <a16:creationId xmlns:a16="http://schemas.microsoft.com/office/drawing/2014/main" id="{19B23E75-3250-2DC9-F6E6-7924F7FEB9BF}"/>
              </a:ext>
            </a:extLst>
          </p:cNvPr>
          <p:cNvSpPr>
            <a:spLocks noGrp="1"/>
          </p:cNvSpPr>
          <p:nvPr>
            <p:ph type="sldNum" sz="quarter" idx="4"/>
          </p:nvPr>
        </p:nvSpPr>
        <p:spPr/>
        <p:txBody>
          <a:bodyPr/>
          <a:lstStyle/>
          <a:p>
            <a:fld id="{D57F1E4F-1CFF-5643-939E-02111984F565}" type="slidenum">
              <a:rPr lang="en-US" smtClean="0"/>
              <a:pPr/>
              <a:t>130</a:t>
            </a:fld>
            <a:endParaRPr lang="en-US"/>
          </a:p>
        </p:txBody>
      </p:sp>
      <p:sp>
        <p:nvSpPr>
          <p:cNvPr id="5" name="Table Placeholder 2">
            <a:extLst>
              <a:ext uri="{FF2B5EF4-FFF2-40B4-BE49-F238E27FC236}">
                <a16:creationId xmlns:a16="http://schemas.microsoft.com/office/drawing/2014/main" id="{76D3343E-B086-B35C-2329-B1ABB622BBD6}"/>
              </a:ext>
            </a:extLst>
          </p:cNvPr>
          <p:cNvSpPr txBox="1">
            <a:spLocks/>
          </p:cNvSpPr>
          <p:nvPr/>
        </p:nvSpPr>
        <p:spPr>
          <a:xfrm>
            <a:off x="5580061" y="1867852"/>
            <a:ext cx="5240339" cy="4213225"/>
          </a:xfrm>
          <a:prstGeom prst="rect">
            <a:avLst/>
          </a:prstGeom>
        </p:spPr>
        <p:txBody>
          <a:bodyPr vert="horz" lIns="91440" tIns="45720" rIns="91440" bIns="45720" rtlCol="0">
            <a:noAutofit/>
          </a:bodyPr>
          <a:lstStyle>
            <a:lvl1pPr marL="342900" indent="-342900" algn="l" defTabSz="457200" rtl="0" eaLnBrk="1" latinLnBrk="0" hangingPunct="1">
              <a:lnSpc>
                <a:spcPts val="2400"/>
              </a:lnSpc>
              <a:spcBef>
                <a:spcPts val="1000"/>
              </a:spcBef>
              <a:spcAft>
                <a:spcPts val="600"/>
              </a:spcAft>
              <a:buClr>
                <a:schemeClr val="accent5"/>
              </a:buClr>
              <a:buSzPct val="100000"/>
              <a:buFont typeface="Arial" panose="020B0604020202020204" pitchFamily="34" charset="0"/>
              <a:buChar char="•"/>
              <a:defRPr sz="2000" b="0" i="0" kern="1200">
                <a:solidFill>
                  <a:schemeClr val="bg1">
                    <a:lumMod val="75000"/>
                    <a:lumOff val="25000"/>
                  </a:schemeClr>
                </a:solidFill>
                <a:latin typeface="+mj-lt"/>
                <a:ea typeface="+mj-ea"/>
                <a:cs typeface="+mj-cs"/>
              </a:defRPr>
            </a:lvl1pPr>
            <a:lvl2pPr marL="742950" indent="-28575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800" b="0" i="0" kern="1200">
                <a:solidFill>
                  <a:schemeClr val="bg1">
                    <a:lumMod val="75000"/>
                    <a:lumOff val="25000"/>
                  </a:schemeClr>
                </a:solidFill>
                <a:latin typeface="+mj-lt"/>
                <a:ea typeface="+mj-ea"/>
                <a:cs typeface="+mj-cs"/>
              </a:defRPr>
            </a:lvl2pPr>
            <a:lvl3pPr marL="1143000" indent="-22860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600" b="0" i="0" kern="1200">
                <a:solidFill>
                  <a:schemeClr val="bg1">
                    <a:lumMod val="75000"/>
                    <a:lumOff val="25000"/>
                  </a:schemeClr>
                </a:solidFill>
                <a:latin typeface="+mj-lt"/>
                <a:ea typeface="+mj-ea"/>
                <a:cs typeface="+mj-cs"/>
              </a:defRPr>
            </a:lvl3pPr>
            <a:lvl4pPr marL="1600200" indent="-22860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400" b="0" i="0" kern="1200">
                <a:solidFill>
                  <a:schemeClr val="bg1">
                    <a:lumMod val="75000"/>
                    <a:lumOff val="25000"/>
                  </a:schemeClr>
                </a:solidFill>
                <a:latin typeface="+mj-lt"/>
                <a:ea typeface="+mj-ea"/>
                <a:cs typeface="+mj-cs"/>
              </a:defRPr>
            </a:lvl4pPr>
            <a:lvl5pPr marL="2057400" indent="-22860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400" b="0" i="0" kern="1200">
                <a:solidFill>
                  <a:schemeClr val="bg1">
                    <a:lumMod val="75000"/>
                    <a:lumOff val="25000"/>
                  </a:schemeClr>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en-US" sz="2000"/>
              <a:t>Mass Balance Spreadsheet</a:t>
            </a:r>
          </a:p>
          <a:p>
            <a:r>
              <a:rPr lang="en-US"/>
              <a:t>Plant Design Documentation</a:t>
            </a:r>
          </a:p>
          <a:p>
            <a:r>
              <a:rPr lang="en-US" sz="2000"/>
              <a:t>Copy of applicable pages from Land Application or Composting Permit</a:t>
            </a:r>
          </a:p>
          <a:p>
            <a:r>
              <a:rPr lang="en-US"/>
              <a:t>Copy of applicable Sludge report</a:t>
            </a:r>
          </a:p>
          <a:p>
            <a:r>
              <a:rPr lang="en-US" sz="2000"/>
              <a:t>Explanation/Discussion of Choices (Narrative)</a:t>
            </a:r>
          </a:p>
        </p:txBody>
      </p:sp>
    </p:spTree>
    <p:extLst>
      <p:ext uri="{BB962C8B-B14F-4D97-AF65-F5344CB8AC3E}">
        <p14:creationId xmlns:p14="http://schemas.microsoft.com/office/powerpoint/2010/main" val="1669071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77B1E8E-2949-290A-CDBF-B1659D7AACA8}"/>
              </a:ext>
            </a:extLst>
          </p:cNvPr>
          <p:cNvSpPr/>
          <p:nvPr/>
        </p:nvSpPr>
        <p:spPr>
          <a:xfrm>
            <a:off x="0" y="0"/>
            <a:ext cx="12192000" cy="6857999"/>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6D40C6-346E-17BF-F8C8-C49C010CA58D}"/>
              </a:ext>
            </a:extLst>
          </p:cNvPr>
          <p:cNvSpPr>
            <a:spLocks noGrp="1"/>
          </p:cNvSpPr>
          <p:nvPr>
            <p:ph type="title"/>
          </p:nvPr>
        </p:nvSpPr>
        <p:spPr>
          <a:xfrm>
            <a:off x="646113" y="242145"/>
            <a:ext cx="10238392" cy="1243648"/>
          </a:xfrm>
        </p:spPr>
        <p:txBody>
          <a:bodyPr/>
          <a:lstStyle/>
          <a:p>
            <a:pPr algn="ctr"/>
            <a:r>
              <a:rPr lang="en-US" sz="3200" b="1"/>
              <a:t>NPDES Municipal permitting Unit </a:t>
            </a:r>
            <a:r>
              <a:rPr lang="en-US" sz="2400" i="1"/>
              <a:t>Pretreatment Staff</a:t>
            </a:r>
          </a:p>
        </p:txBody>
      </p:sp>
      <p:sp>
        <p:nvSpPr>
          <p:cNvPr id="4" name="Slide Number Placeholder 3">
            <a:extLst>
              <a:ext uri="{FF2B5EF4-FFF2-40B4-BE49-F238E27FC236}">
                <a16:creationId xmlns:a16="http://schemas.microsoft.com/office/drawing/2014/main" id="{6D18483B-088A-6C5C-5487-D49BC88DC659}"/>
              </a:ext>
            </a:extLst>
          </p:cNvPr>
          <p:cNvSpPr>
            <a:spLocks noGrp="1"/>
          </p:cNvSpPr>
          <p:nvPr>
            <p:ph type="sldNum" sz="quarter" idx="4"/>
          </p:nvPr>
        </p:nvSpPr>
        <p:spPr/>
        <p:txBody>
          <a:bodyPr/>
          <a:lstStyle/>
          <a:p>
            <a:fld id="{D57F1E4F-1CFF-5643-939E-02111984F565}" type="slidenum">
              <a:rPr lang="en-US" smtClean="0"/>
              <a:pPr/>
              <a:t>131</a:t>
            </a:fld>
            <a:endParaRPr lang="en-US"/>
          </a:p>
        </p:txBody>
      </p:sp>
      <p:sp>
        <p:nvSpPr>
          <p:cNvPr id="5" name="Rectangle 3">
            <a:extLst>
              <a:ext uri="{FF2B5EF4-FFF2-40B4-BE49-F238E27FC236}">
                <a16:creationId xmlns:a16="http://schemas.microsoft.com/office/drawing/2014/main" id="{B4403E52-A033-B51C-1997-F55A89ACE0B3}"/>
              </a:ext>
            </a:extLst>
          </p:cNvPr>
          <p:cNvSpPr txBox="1">
            <a:spLocks noChangeArrowheads="1"/>
          </p:cNvSpPr>
          <p:nvPr/>
        </p:nvSpPr>
        <p:spPr>
          <a:xfrm>
            <a:off x="646113" y="1485793"/>
            <a:ext cx="10515600" cy="4759165"/>
          </a:xfrm>
          <a:prstGeom prst="rect">
            <a:avLst/>
          </a:prstGeom>
        </p:spPr>
        <p:txBody>
          <a:bodyPr vert="horz" lIns="91440" tIns="45720" rIns="91440" bIns="45720" rtlCol="0" anchor="t">
            <a:normAutofit fontScale="25000" lnSpcReduction="20000"/>
          </a:bodyPr>
          <a:lstStyle>
            <a:lvl1pPr marL="342900" indent="-34290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2000" b="0" i="0" kern="1200">
                <a:solidFill>
                  <a:schemeClr val="bg1">
                    <a:lumMod val="75000"/>
                    <a:lumOff val="25000"/>
                  </a:schemeClr>
                </a:solidFill>
                <a:latin typeface="+mj-lt"/>
                <a:ea typeface="+mj-ea"/>
                <a:cs typeface="+mj-cs"/>
              </a:defRPr>
            </a:lvl1pPr>
            <a:lvl2pPr marL="742950" indent="-28575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800" b="0" i="0" kern="1200">
                <a:solidFill>
                  <a:schemeClr val="bg1">
                    <a:lumMod val="75000"/>
                    <a:lumOff val="25000"/>
                  </a:schemeClr>
                </a:solidFill>
                <a:latin typeface="+mj-lt"/>
                <a:ea typeface="+mj-ea"/>
                <a:cs typeface="+mj-cs"/>
              </a:defRPr>
            </a:lvl2pPr>
            <a:lvl3pPr marL="1143000" indent="-22860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600" b="0" i="0" kern="1200">
                <a:solidFill>
                  <a:schemeClr val="bg1">
                    <a:lumMod val="75000"/>
                    <a:lumOff val="25000"/>
                  </a:schemeClr>
                </a:solidFill>
                <a:latin typeface="+mj-lt"/>
                <a:ea typeface="+mj-ea"/>
                <a:cs typeface="+mj-cs"/>
              </a:defRPr>
            </a:lvl3pPr>
            <a:lvl4pPr marL="1600200" indent="-22860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400" b="0" i="0" kern="1200">
                <a:solidFill>
                  <a:schemeClr val="bg1">
                    <a:lumMod val="75000"/>
                    <a:lumOff val="25000"/>
                  </a:schemeClr>
                </a:solidFill>
                <a:latin typeface="+mj-lt"/>
                <a:ea typeface="+mj-ea"/>
                <a:cs typeface="+mj-cs"/>
              </a:defRPr>
            </a:lvl4pPr>
            <a:lvl5pPr marL="2057400" indent="-22860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400" b="0" i="0" kern="1200">
                <a:solidFill>
                  <a:schemeClr val="bg1">
                    <a:lumMod val="75000"/>
                    <a:lumOff val="25000"/>
                  </a:schemeClr>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nSpc>
                <a:spcPct val="80000"/>
              </a:lnSpc>
            </a:pPr>
            <a:r>
              <a:rPr lang="en-US" sz="7200"/>
              <a:t>Mike Montebello - NPDES Permitting Branch Chief</a:t>
            </a:r>
          </a:p>
          <a:p>
            <a:pPr lvl="1">
              <a:lnSpc>
                <a:spcPct val="80000"/>
              </a:lnSpc>
            </a:pPr>
            <a:r>
              <a:rPr lang="en-US" sz="7200">
                <a:cs typeface="Arial"/>
                <a:hlinkClick r:id="rId3"/>
              </a:rPr>
              <a:t>michael.montebello@deq.nc.gov</a:t>
            </a:r>
            <a:r>
              <a:rPr lang="en-US" sz="7200">
                <a:cs typeface="Arial"/>
              </a:rPr>
              <a:t> 	</a:t>
            </a:r>
          </a:p>
          <a:p>
            <a:pPr lvl="1">
              <a:lnSpc>
                <a:spcPct val="80000"/>
              </a:lnSpc>
            </a:pPr>
            <a:r>
              <a:rPr lang="en-US" sz="7200"/>
              <a:t>919-707-3624</a:t>
            </a:r>
          </a:p>
          <a:p>
            <a:pPr>
              <a:lnSpc>
                <a:spcPct val="80000"/>
              </a:lnSpc>
            </a:pPr>
            <a:r>
              <a:rPr lang="en-US" sz="7200"/>
              <a:t>Karen Preston – Municipal Unit Supervisor</a:t>
            </a:r>
          </a:p>
          <a:p>
            <a:pPr lvl="1">
              <a:lnSpc>
                <a:spcPct val="80000"/>
              </a:lnSpc>
            </a:pPr>
            <a:r>
              <a:rPr lang="en-US" sz="7200">
                <a:cs typeface="Arial"/>
                <a:hlinkClick r:id="rId4"/>
              </a:rPr>
              <a:t>Karen.preston@deq.nc.gov</a:t>
            </a:r>
            <a:r>
              <a:rPr lang="en-US" sz="7200">
                <a:cs typeface="Arial"/>
              </a:rPr>
              <a:t> 	</a:t>
            </a:r>
          </a:p>
          <a:p>
            <a:pPr lvl="1">
              <a:lnSpc>
                <a:spcPct val="80000"/>
              </a:lnSpc>
            </a:pPr>
            <a:r>
              <a:rPr lang="en-US" sz="7200"/>
              <a:t>919-707-3871</a:t>
            </a:r>
            <a:endParaRPr lang="en-US" sz="7200">
              <a:hlinkClick r:id="" action="ppaction://noaction">
                <a:extLst>
                  <a:ext uri="{A12FA001-AC4F-418D-AE19-62706E023703}">
                    <ahyp:hlinkClr xmlns:ahyp="http://schemas.microsoft.com/office/drawing/2018/hyperlinkcolor" val="tx"/>
                  </a:ext>
                </a:extLst>
              </a:hlinkClick>
            </a:endParaRPr>
          </a:p>
          <a:p>
            <a:pPr marL="0" indent="0" algn="ctr">
              <a:lnSpc>
                <a:spcPct val="80000"/>
              </a:lnSpc>
              <a:buFont typeface="Arial" panose="020B0604020202020204" pitchFamily="34" charset="0"/>
              <a:buNone/>
            </a:pPr>
            <a:r>
              <a:rPr lang="en-US" sz="7200">
                <a:hlinkClick r:id="" action="ppaction://noaction">
                  <a:extLst>
                    <a:ext uri="{A12FA001-AC4F-418D-AE19-62706E023703}">
                      <ahyp:hlinkClr xmlns:ahyp="http://schemas.microsoft.com/office/drawing/2018/hyperlinkcolor" val="tx"/>
                    </a:ext>
                  </a:extLst>
                </a:hlinkClick>
              </a:rPr>
              <a:t>Pretreatment Staff</a:t>
            </a:r>
          </a:p>
          <a:p>
            <a:pPr marL="0" indent="0" algn="ctr">
              <a:lnSpc>
                <a:spcPct val="80000"/>
              </a:lnSpc>
              <a:buFont typeface="Arial" panose="020B0604020202020204" pitchFamily="34" charset="0"/>
              <a:buNone/>
            </a:pPr>
            <a:r>
              <a:rPr lang="en-US" sz="7200"/>
              <a:t>NPDES Municipal Permitting Unit Office - Archdale Building, 9th floor</a:t>
            </a:r>
            <a:endParaRPr lang="en-US" sz="7200">
              <a:hlinkClick r:id="rId5">
                <a:extLst>
                  <a:ext uri="{A12FA001-AC4F-418D-AE19-62706E023703}">
                    <ahyp:hlinkClr xmlns:ahyp="http://schemas.microsoft.com/office/drawing/2018/hyperlinkcolor" val="tx"/>
                  </a:ext>
                </a:extLst>
              </a:hlinkClick>
            </a:endParaRPr>
          </a:p>
          <a:p>
            <a:pPr>
              <a:lnSpc>
                <a:spcPct val="80000"/>
              </a:lnSpc>
            </a:pPr>
            <a:endParaRPr lang="en-US" sz="7200" kern="100">
              <a:solidFill>
                <a:srgbClr val="999933"/>
              </a:solidFill>
              <a:cs typeface="Arial"/>
              <a:hlinkClick r:id="rId5">
                <a:extLst>
                  <a:ext uri="{A12FA001-AC4F-418D-AE19-62706E023703}">
                    <ahyp:hlinkClr xmlns:ahyp="http://schemas.microsoft.com/office/drawing/2018/hyperlinkcolor" val="tx"/>
                  </a:ext>
                </a:extLst>
              </a:hlinkClick>
            </a:endParaRPr>
          </a:p>
          <a:p>
            <a:pPr>
              <a:lnSpc>
                <a:spcPct val="80000"/>
              </a:lnSpc>
            </a:pPr>
            <a:r>
              <a:rPr lang="en-US" sz="7200" kern="100">
                <a:solidFill>
                  <a:srgbClr val="999933"/>
                </a:solidFill>
                <a:cs typeface="Arial"/>
                <a:hlinkClick r:id="rId6"/>
              </a:rPr>
              <a:t>keyes.mcgee@deq.nc.gov</a:t>
            </a:r>
            <a:r>
              <a:rPr lang="en-US" sz="7200" kern="100">
                <a:solidFill>
                  <a:srgbClr val="999933"/>
                </a:solidFill>
                <a:cs typeface="Arial"/>
              </a:rPr>
              <a:t>  </a:t>
            </a:r>
            <a:r>
              <a:rPr lang="en-US" sz="7200" kern="100">
                <a:cs typeface="Arial"/>
              </a:rPr>
              <a:t>919-707-3626</a:t>
            </a:r>
          </a:p>
          <a:p>
            <a:pPr>
              <a:lnSpc>
                <a:spcPct val="80000"/>
              </a:lnSpc>
            </a:pPr>
            <a:r>
              <a:rPr lang="en-US" sz="7200" kern="100">
                <a:solidFill>
                  <a:srgbClr val="000000"/>
                </a:solidFill>
                <a:hlinkClick r:id="rId7"/>
              </a:rPr>
              <a:t>natalie.gorensek@deq.nc.gov</a:t>
            </a:r>
            <a:r>
              <a:rPr lang="en-US" sz="7200" kern="100">
                <a:solidFill>
                  <a:srgbClr val="000000"/>
                </a:solidFill>
              </a:rPr>
              <a:t> 919-707-3660</a:t>
            </a:r>
          </a:p>
          <a:p>
            <a:pPr>
              <a:lnSpc>
                <a:spcPct val="80000"/>
              </a:lnSpc>
            </a:pPr>
            <a:r>
              <a:rPr lang="en-US" sz="7200" kern="100">
                <a:cs typeface="Arial"/>
                <a:hlinkClick r:id="rId8"/>
              </a:rPr>
              <a:t>ricky.kuntz@deq.nc.gov</a:t>
            </a:r>
            <a:r>
              <a:rPr lang="en-US" sz="7200" kern="100">
                <a:cs typeface="Arial"/>
              </a:rPr>
              <a:t> 919-707-3636</a:t>
            </a:r>
          </a:p>
          <a:p>
            <a:pPr>
              <a:lnSpc>
                <a:spcPct val="80000"/>
              </a:lnSpc>
            </a:pPr>
            <a:r>
              <a:rPr lang="en-US" sz="7200" kern="100">
                <a:cs typeface="Arial"/>
                <a:hlinkClick r:id="rId9"/>
              </a:rPr>
              <a:t>matthew.nevills@deq.nc.gov</a:t>
            </a:r>
            <a:r>
              <a:rPr lang="en-US" sz="7200" kern="100">
                <a:cs typeface="Arial"/>
              </a:rPr>
              <a:t> 919-707-9019</a:t>
            </a:r>
          </a:p>
          <a:p>
            <a:pPr>
              <a:lnSpc>
                <a:spcPct val="80000"/>
              </a:lnSpc>
            </a:pPr>
            <a:r>
              <a:rPr lang="en-US" sz="7200" kern="100">
                <a:solidFill>
                  <a:srgbClr val="000000"/>
                </a:solidFill>
                <a:hlinkClick r:id="rId10"/>
              </a:rPr>
              <a:t>stephanie.zorio@deq.nc.gov</a:t>
            </a:r>
            <a:r>
              <a:rPr lang="en-US" sz="7200" kern="100">
                <a:solidFill>
                  <a:srgbClr val="000000"/>
                </a:solidFill>
              </a:rPr>
              <a:t> 919-707-9074</a:t>
            </a:r>
            <a:endParaRPr lang="en-US" sz="7200">
              <a:hlinkClick r:id="rId5">
                <a:extLst>
                  <a:ext uri="{A12FA001-AC4F-418D-AE19-62706E023703}">
                    <ahyp:hlinkClr xmlns:ahyp="http://schemas.microsoft.com/office/drawing/2018/hyperlinkcolor" val="tx"/>
                  </a:ext>
                </a:extLst>
              </a:hlinkClick>
            </a:endParaRPr>
          </a:p>
          <a:p>
            <a:pPr marL="0" indent="0">
              <a:lnSpc>
                <a:spcPct val="80000"/>
              </a:lnSpc>
              <a:buFont typeface="Arial" panose="020B0604020202020204" pitchFamily="34" charset="0"/>
              <a:buNone/>
            </a:pPr>
            <a:endParaRPr lang="en-US"/>
          </a:p>
          <a:p>
            <a:pPr marL="0" indent="0" algn="ctr">
              <a:lnSpc>
                <a:spcPct val="80000"/>
              </a:lnSpc>
              <a:buFont typeface="Arial" panose="020B0604020202020204" pitchFamily="34" charset="0"/>
              <a:buNone/>
            </a:pPr>
            <a:endParaRPr lang="en-US"/>
          </a:p>
        </p:txBody>
      </p:sp>
    </p:spTree>
    <p:extLst>
      <p:ext uri="{BB962C8B-B14F-4D97-AF65-F5344CB8AC3E}">
        <p14:creationId xmlns:p14="http://schemas.microsoft.com/office/powerpoint/2010/main" val="679864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1D3A7-4339-DB18-0028-8D84C953F7B2}"/>
              </a:ext>
            </a:extLst>
          </p:cNvPr>
          <p:cNvSpPr>
            <a:spLocks noGrp="1"/>
          </p:cNvSpPr>
          <p:nvPr>
            <p:ph type="title"/>
          </p:nvPr>
        </p:nvSpPr>
        <p:spPr/>
        <p:txBody>
          <a:bodyPr/>
          <a:lstStyle/>
          <a:p>
            <a:pPr algn="ctr"/>
            <a:r>
              <a:rPr lang="en-US" b="1"/>
              <a:t>What Do I Need To Calculate Removal Rates?</a:t>
            </a:r>
            <a:endParaRPr lang="en-US"/>
          </a:p>
        </p:txBody>
      </p:sp>
      <p:sp>
        <p:nvSpPr>
          <p:cNvPr id="3" name="Table Placeholder 2">
            <a:extLst>
              <a:ext uri="{FF2B5EF4-FFF2-40B4-BE49-F238E27FC236}">
                <a16:creationId xmlns:a16="http://schemas.microsoft.com/office/drawing/2014/main" id="{8D2B8DBE-769E-EA51-F599-CD9AB9395888}"/>
              </a:ext>
            </a:extLst>
          </p:cNvPr>
          <p:cNvSpPr>
            <a:spLocks noGrp="1"/>
          </p:cNvSpPr>
          <p:nvPr>
            <p:ph type="tbl" sz="quarter" idx="15"/>
          </p:nvPr>
        </p:nvSpPr>
        <p:spPr>
          <a:xfrm>
            <a:off x="646111" y="2111375"/>
            <a:ext cx="10237787" cy="4213225"/>
          </a:xfrm>
        </p:spPr>
        <p:txBody>
          <a:bodyPr/>
          <a:lstStyle/>
          <a:p>
            <a:pPr fontAlgn="base">
              <a:lnSpc>
                <a:spcPct val="100000"/>
              </a:lnSpc>
              <a:spcBef>
                <a:spcPts val="2400"/>
              </a:spcBef>
              <a:spcAft>
                <a:spcPts val="2400"/>
              </a:spcAft>
            </a:pPr>
            <a:r>
              <a:rPr lang="en-US" sz="4000" u="sng"/>
              <a:t>All</a:t>
            </a:r>
            <a:r>
              <a:rPr lang="en-US" sz="4000"/>
              <a:t> DMR and LTMP/STMP data for HWA time period​</a:t>
            </a:r>
          </a:p>
          <a:p>
            <a:pPr fontAlgn="base">
              <a:spcBef>
                <a:spcPts val="2400"/>
              </a:spcBef>
              <a:spcAft>
                <a:spcPts val="2400"/>
              </a:spcAft>
            </a:pPr>
            <a:r>
              <a:rPr lang="en-US" sz="4000"/>
              <a:t>Removal Rate Equation​</a:t>
            </a:r>
          </a:p>
          <a:p>
            <a:pPr fontAlgn="base">
              <a:spcBef>
                <a:spcPts val="2400"/>
              </a:spcBef>
              <a:spcAft>
                <a:spcPts val="2400"/>
              </a:spcAft>
            </a:pPr>
            <a:r>
              <a:rPr lang="en-US" sz="4000"/>
              <a:t>Literature Removal Rates</a:t>
            </a:r>
          </a:p>
          <a:p>
            <a:pPr fontAlgn="base">
              <a:spcBef>
                <a:spcPts val="2400"/>
              </a:spcBef>
              <a:spcAft>
                <a:spcPts val="2400"/>
              </a:spcAft>
            </a:pPr>
            <a:r>
              <a:rPr lang="en-US" sz="4000"/>
              <a:t>Make sure to convert to mg/l</a:t>
            </a:r>
          </a:p>
          <a:p>
            <a:endParaRPr lang="en-US"/>
          </a:p>
        </p:txBody>
      </p:sp>
      <p:sp>
        <p:nvSpPr>
          <p:cNvPr id="4" name="Slide Number Placeholder 3">
            <a:extLst>
              <a:ext uri="{FF2B5EF4-FFF2-40B4-BE49-F238E27FC236}">
                <a16:creationId xmlns:a16="http://schemas.microsoft.com/office/drawing/2014/main" id="{900B42FF-C837-8B83-7BF0-CBAF287DD847}"/>
              </a:ext>
            </a:extLst>
          </p:cNvPr>
          <p:cNvSpPr>
            <a:spLocks noGrp="1"/>
          </p:cNvSpPr>
          <p:nvPr>
            <p:ph type="sldNum" sz="quarter" idx="4"/>
          </p:nvPr>
        </p:nvSpPr>
        <p:spPr/>
        <p:txBody>
          <a:bodyPr/>
          <a:lstStyle/>
          <a:p>
            <a:fld id="{D57F1E4F-1CFF-5643-939E-02111984F565}" type="slidenum">
              <a:rPr lang="en-US" smtClean="0"/>
              <a:pPr/>
              <a:t>14</a:t>
            </a:fld>
            <a:endParaRPr lang="en-US"/>
          </a:p>
        </p:txBody>
      </p:sp>
    </p:spTree>
    <p:extLst>
      <p:ext uri="{BB962C8B-B14F-4D97-AF65-F5344CB8AC3E}">
        <p14:creationId xmlns:p14="http://schemas.microsoft.com/office/powerpoint/2010/main" val="170409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730F8-8DFC-75B8-9747-778492D808EA}"/>
              </a:ext>
            </a:extLst>
          </p:cNvPr>
          <p:cNvSpPr>
            <a:spLocks noGrp="1"/>
          </p:cNvSpPr>
          <p:nvPr>
            <p:ph type="title"/>
          </p:nvPr>
        </p:nvSpPr>
        <p:spPr>
          <a:xfrm>
            <a:off x="645508" y="355600"/>
            <a:ext cx="10238392" cy="1243648"/>
          </a:xfrm>
        </p:spPr>
        <p:txBody>
          <a:bodyPr/>
          <a:lstStyle/>
          <a:p>
            <a:pPr algn="ctr"/>
            <a:r>
              <a:rPr lang="en-US" b="1"/>
              <a:t>Plant Removal Rates Calculation</a:t>
            </a:r>
            <a:r>
              <a:rPr lang="en-US"/>
              <a:t>​</a:t>
            </a:r>
          </a:p>
        </p:txBody>
      </p:sp>
      <p:sp>
        <p:nvSpPr>
          <p:cNvPr id="3" name="Table Placeholder 2">
            <a:extLst>
              <a:ext uri="{FF2B5EF4-FFF2-40B4-BE49-F238E27FC236}">
                <a16:creationId xmlns:a16="http://schemas.microsoft.com/office/drawing/2014/main" id="{918AD304-FE20-2D33-2F15-BB2291012422}"/>
              </a:ext>
            </a:extLst>
          </p:cNvPr>
          <p:cNvSpPr>
            <a:spLocks noGrp="1"/>
          </p:cNvSpPr>
          <p:nvPr>
            <p:ph type="tbl" sz="quarter" idx="15"/>
          </p:nvPr>
        </p:nvSpPr>
        <p:spPr>
          <a:xfrm>
            <a:off x="646113" y="1339496"/>
            <a:ext cx="10237787" cy="4857750"/>
          </a:xfrm>
        </p:spPr>
        <p:txBody>
          <a:bodyPr/>
          <a:lstStyle/>
          <a:p>
            <a:pPr marL="0" indent="0" fontAlgn="base">
              <a:buNone/>
            </a:pPr>
            <a:r>
              <a:rPr lang="en-US" b="1"/>
              <a:t>Removal Rate equation: </a:t>
            </a:r>
            <a:r>
              <a:rPr lang="en-US"/>
              <a:t>​</a:t>
            </a:r>
          </a:p>
          <a:p>
            <a:pPr marL="0" indent="0" fontAlgn="base">
              <a:buNone/>
            </a:pPr>
            <a:r>
              <a:rPr lang="en-US" b="1"/>
              <a:t>Using unpaired sampling data</a:t>
            </a:r>
            <a:r>
              <a:rPr lang="en-US"/>
              <a:t>​</a:t>
            </a:r>
          </a:p>
          <a:p>
            <a:pPr marL="0" indent="0" fontAlgn="base">
              <a:spcAft>
                <a:spcPts val="1800"/>
              </a:spcAft>
              <a:buNone/>
            </a:pPr>
            <a:r>
              <a:rPr lang="en-US" b="1"/>
              <a:t>Mean Removal Rate, RR = ((C</a:t>
            </a:r>
            <a:r>
              <a:rPr lang="en-US" b="1" baseline="-25000"/>
              <a:t>I</a:t>
            </a:r>
            <a:r>
              <a:rPr lang="en-US" b="1"/>
              <a:t>- C</a:t>
            </a:r>
            <a:r>
              <a:rPr lang="en-US" b="1" baseline="-25000"/>
              <a:t>E</a:t>
            </a:r>
            <a:r>
              <a:rPr lang="en-US" b="1"/>
              <a:t>)/ C</a:t>
            </a:r>
            <a:r>
              <a:rPr lang="en-US" b="1" baseline="-25000"/>
              <a:t>I</a:t>
            </a:r>
            <a:r>
              <a:rPr lang="en-US" b="1"/>
              <a:t>) * 100</a:t>
            </a:r>
            <a:r>
              <a:rPr lang="en-US"/>
              <a:t>​</a:t>
            </a:r>
          </a:p>
          <a:p>
            <a:pPr marL="0" indent="0" fontAlgn="base">
              <a:buNone/>
            </a:pPr>
            <a:r>
              <a:rPr lang="en-US"/>
              <a:t>RR = Removal Rate, %​</a:t>
            </a:r>
          </a:p>
          <a:p>
            <a:pPr marL="0" indent="0" fontAlgn="base">
              <a:buNone/>
            </a:pPr>
            <a:r>
              <a:rPr lang="en-US"/>
              <a:t>CI = Average Influent Concentration, mg/l​</a:t>
            </a:r>
          </a:p>
          <a:p>
            <a:pPr marL="0" indent="0" fontAlgn="base">
              <a:spcAft>
                <a:spcPts val="1800"/>
              </a:spcAft>
              <a:buNone/>
            </a:pPr>
            <a:r>
              <a:rPr lang="en-US"/>
              <a:t>CE = Average Effluent Concentration, mg/l​</a:t>
            </a:r>
          </a:p>
          <a:p>
            <a:pPr marL="0" indent="0" fontAlgn="base">
              <a:buNone/>
            </a:pPr>
            <a:r>
              <a:rPr lang="en-US" b="1"/>
              <a:t>Methodologies:</a:t>
            </a:r>
            <a:r>
              <a:rPr lang="en-US"/>
              <a:t>​</a:t>
            </a:r>
          </a:p>
          <a:p>
            <a:pPr fontAlgn="base"/>
            <a:r>
              <a:rPr lang="en-US"/>
              <a:t>Unpaired sampling (Division recommends)​</a:t>
            </a:r>
          </a:p>
          <a:p>
            <a:pPr fontAlgn="base"/>
            <a:r>
              <a:rPr lang="en-US"/>
              <a:t>Paired sampling​</a:t>
            </a:r>
          </a:p>
          <a:p>
            <a:pPr fontAlgn="base"/>
            <a:r>
              <a:rPr lang="en-US"/>
              <a:t>Decile approach​</a:t>
            </a:r>
          </a:p>
          <a:p>
            <a:endParaRPr lang="en-US"/>
          </a:p>
        </p:txBody>
      </p:sp>
      <p:sp>
        <p:nvSpPr>
          <p:cNvPr id="4" name="Slide Number Placeholder 3">
            <a:extLst>
              <a:ext uri="{FF2B5EF4-FFF2-40B4-BE49-F238E27FC236}">
                <a16:creationId xmlns:a16="http://schemas.microsoft.com/office/drawing/2014/main" id="{FA38D136-AEDA-A094-3C91-E08D01BF14F9}"/>
              </a:ext>
            </a:extLst>
          </p:cNvPr>
          <p:cNvSpPr>
            <a:spLocks noGrp="1"/>
          </p:cNvSpPr>
          <p:nvPr>
            <p:ph type="sldNum" sz="quarter" idx="4"/>
          </p:nvPr>
        </p:nvSpPr>
        <p:spPr/>
        <p:txBody>
          <a:bodyPr/>
          <a:lstStyle/>
          <a:p>
            <a:fld id="{D57F1E4F-1CFF-5643-939E-02111984F565}" type="slidenum">
              <a:rPr lang="en-US" smtClean="0"/>
              <a:pPr/>
              <a:t>15</a:t>
            </a:fld>
            <a:endParaRPr lang="en-US"/>
          </a:p>
        </p:txBody>
      </p:sp>
    </p:spTree>
    <p:extLst>
      <p:ext uri="{BB962C8B-B14F-4D97-AF65-F5344CB8AC3E}">
        <p14:creationId xmlns:p14="http://schemas.microsoft.com/office/powerpoint/2010/main" val="710085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25343-17EE-3C61-6AD4-6FE655FE22E5}"/>
              </a:ext>
            </a:extLst>
          </p:cNvPr>
          <p:cNvSpPr>
            <a:spLocks noGrp="1"/>
          </p:cNvSpPr>
          <p:nvPr>
            <p:ph type="title"/>
          </p:nvPr>
        </p:nvSpPr>
        <p:spPr>
          <a:xfrm>
            <a:off x="646113" y="441592"/>
            <a:ext cx="10238392" cy="1243648"/>
          </a:xfrm>
        </p:spPr>
        <p:txBody>
          <a:bodyPr/>
          <a:lstStyle/>
          <a:p>
            <a:pPr algn="ctr"/>
            <a:r>
              <a:rPr lang="en-US" b="1"/>
              <a:t>Plant Removal Rates Calculation</a:t>
            </a:r>
            <a:r>
              <a:rPr lang="en-US"/>
              <a:t>​</a:t>
            </a:r>
          </a:p>
        </p:txBody>
      </p:sp>
      <p:sp>
        <p:nvSpPr>
          <p:cNvPr id="3" name="Table Placeholder 2">
            <a:extLst>
              <a:ext uri="{FF2B5EF4-FFF2-40B4-BE49-F238E27FC236}">
                <a16:creationId xmlns:a16="http://schemas.microsoft.com/office/drawing/2014/main" id="{E8E893B2-C750-EAEC-486E-D96EDC08063A}"/>
              </a:ext>
            </a:extLst>
          </p:cNvPr>
          <p:cNvSpPr>
            <a:spLocks noGrp="1"/>
          </p:cNvSpPr>
          <p:nvPr>
            <p:ph type="tbl" sz="quarter" idx="15"/>
          </p:nvPr>
        </p:nvSpPr>
        <p:spPr>
          <a:xfrm>
            <a:off x="703263" y="1571625"/>
            <a:ext cx="10237787" cy="4213225"/>
          </a:xfrm>
        </p:spPr>
        <p:txBody>
          <a:bodyPr/>
          <a:lstStyle/>
          <a:p>
            <a:pPr fontAlgn="base">
              <a:spcBef>
                <a:spcPts val="600"/>
              </a:spcBef>
            </a:pPr>
            <a:r>
              <a:rPr lang="en-US" sz="2800" b="1"/>
              <a:t>Use DMR data in Removal Rates Spreadsheet:</a:t>
            </a:r>
          </a:p>
          <a:p>
            <a:pPr lvl="1" fontAlgn="base">
              <a:spcBef>
                <a:spcPts val="600"/>
              </a:spcBef>
            </a:pPr>
            <a:r>
              <a:rPr lang="en-US" sz="2400"/>
              <a:t>To calculate average POTW flow</a:t>
            </a:r>
          </a:p>
          <a:p>
            <a:pPr lvl="1" fontAlgn="base">
              <a:spcBef>
                <a:spcPts val="600"/>
              </a:spcBef>
            </a:pPr>
            <a:r>
              <a:rPr lang="en-US" sz="2400"/>
              <a:t>To calculate average influent and effluent of BOD, TSS, and any other available pollutants</a:t>
            </a:r>
          </a:p>
          <a:p>
            <a:pPr fontAlgn="base">
              <a:spcBef>
                <a:spcPts val="600"/>
              </a:spcBef>
            </a:pPr>
            <a:r>
              <a:rPr lang="en-US" sz="2800" b="1"/>
              <a:t>For Below Detection Level (BDL) data:</a:t>
            </a:r>
            <a:endParaRPr lang="en-US" sz="2800"/>
          </a:p>
          <a:p>
            <a:pPr lvl="1" fontAlgn="base">
              <a:spcBef>
                <a:spcPts val="600"/>
              </a:spcBef>
            </a:pPr>
            <a:r>
              <a:rPr lang="en-US" sz="2400">
                <a:cs typeface="Biome"/>
              </a:rPr>
              <a:t>Must use half detection levels for removal rate calculations if data is BDL</a:t>
            </a:r>
            <a:endParaRPr lang="en-US" sz="2400"/>
          </a:p>
          <a:p>
            <a:pPr lvl="1" fontAlgn="base">
              <a:spcBef>
                <a:spcPts val="600"/>
              </a:spcBef>
            </a:pPr>
            <a:r>
              <a:rPr lang="en-US" sz="2400">
                <a:cs typeface="Biome"/>
              </a:rPr>
              <a:t>Use of the correct silver detection level, 1 ug/l explained in silver letter (PQL letter ), allows for special considerations. </a:t>
            </a:r>
          </a:p>
          <a:p>
            <a:pPr marL="0" indent="0">
              <a:buClr>
                <a:srgbClr val="45A5ED"/>
              </a:buClr>
              <a:buNone/>
            </a:pPr>
            <a:r>
              <a:rPr lang="en-US">
                <a:hlinkClick r:id="rId3"/>
              </a:rPr>
              <a:t>PQL Data Handling</a:t>
            </a:r>
            <a:endParaRPr lang="en-US"/>
          </a:p>
          <a:p>
            <a:pPr marL="0" indent="0">
              <a:buClr>
                <a:srgbClr val="45A5ED"/>
              </a:buClr>
              <a:buNone/>
            </a:pPr>
            <a:r>
              <a:rPr lang="en-US">
                <a:hlinkClick r:id="rId4"/>
              </a:rPr>
              <a:t>Comp Guide</a:t>
            </a:r>
            <a:endParaRPr lang="en-US">
              <a:cs typeface="Biome"/>
            </a:endParaRPr>
          </a:p>
        </p:txBody>
      </p:sp>
      <p:sp>
        <p:nvSpPr>
          <p:cNvPr id="4" name="Slide Number Placeholder 3">
            <a:extLst>
              <a:ext uri="{FF2B5EF4-FFF2-40B4-BE49-F238E27FC236}">
                <a16:creationId xmlns:a16="http://schemas.microsoft.com/office/drawing/2014/main" id="{E2838B5B-7F91-AB47-7BB1-92EF4146545A}"/>
              </a:ext>
            </a:extLst>
          </p:cNvPr>
          <p:cNvSpPr>
            <a:spLocks noGrp="1"/>
          </p:cNvSpPr>
          <p:nvPr>
            <p:ph type="sldNum" sz="quarter" idx="4"/>
          </p:nvPr>
        </p:nvSpPr>
        <p:spPr/>
        <p:txBody>
          <a:bodyPr/>
          <a:lstStyle/>
          <a:p>
            <a:fld id="{D57F1E4F-1CFF-5643-939E-02111984F565}" type="slidenum">
              <a:rPr lang="en-US" smtClean="0"/>
              <a:pPr/>
              <a:t>16</a:t>
            </a:fld>
            <a:endParaRPr lang="en-US"/>
          </a:p>
        </p:txBody>
      </p:sp>
    </p:spTree>
    <p:extLst>
      <p:ext uri="{BB962C8B-B14F-4D97-AF65-F5344CB8AC3E}">
        <p14:creationId xmlns:p14="http://schemas.microsoft.com/office/powerpoint/2010/main" val="3208742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CC435F5B-5B31-A9C4-A1A7-8111D9D390D2}"/>
              </a:ext>
            </a:extLst>
          </p:cNvPr>
          <p:cNvSpPr>
            <a:spLocks noGrp="1"/>
          </p:cNvSpPr>
          <p:nvPr>
            <p:ph type="tbl" sz="quarter" idx="15"/>
          </p:nvPr>
        </p:nvSpPr>
        <p:spPr>
          <a:xfrm>
            <a:off x="646113" y="1492251"/>
            <a:ext cx="10237787" cy="4756150"/>
          </a:xfrm>
        </p:spPr>
        <p:txBody>
          <a:bodyPr/>
          <a:lstStyle/>
          <a:p>
            <a:pPr>
              <a:lnSpc>
                <a:spcPct val="100000"/>
              </a:lnSpc>
              <a:spcBef>
                <a:spcPts val="600"/>
              </a:spcBef>
            </a:pPr>
            <a:r>
              <a:rPr lang="en-US" sz="2800" b="1"/>
              <a:t>Use LTMP/STMP data:</a:t>
            </a:r>
          </a:p>
          <a:p>
            <a:pPr>
              <a:lnSpc>
                <a:spcPct val="100000"/>
              </a:lnSpc>
              <a:spcBef>
                <a:spcPts val="600"/>
              </a:spcBef>
            </a:pPr>
            <a:r>
              <a:rPr lang="en-US" sz="2400" b="1"/>
              <a:t> </a:t>
            </a:r>
            <a:r>
              <a:rPr lang="en-US" sz="2400"/>
              <a:t>For rest of the metals and other POCs.</a:t>
            </a:r>
          </a:p>
          <a:p>
            <a:pPr lvl="1">
              <a:lnSpc>
                <a:spcPct val="100000"/>
              </a:lnSpc>
              <a:spcBef>
                <a:spcPts val="600"/>
              </a:spcBef>
            </a:pPr>
            <a:r>
              <a:rPr lang="en-US" sz="2400"/>
              <a:t>Non-NPDES limits page POCs</a:t>
            </a:r>
          </a:p>
          <a:p>
            <a:pPr lvl="1">
              <a:lnSpc>
                <a:spcPct val="100000"/>
              </a:lnSpc>
              <a:spcBef>
                <a:spcPts val="600"/>
              </a:spcBef>
            </a:pPr>
            <a:r>
              <a:rPr lang="en-US" sz="2400"/>
              <a:t>Copper, Cadmium, Chromium etc.</a:t>
            </a:r>
          </a:p>
          <a:p>
            <a:pPr marL="0" indent="0">
              <a:lnSpc>
                <a:spcPct val="100000"/>
              </a:lnSpc>
              <a:spcBef>
                <a:spcPts val="600"/>
              </a:spcBef>
              <a:buNone/>
            </a:pPr>
            <a:r>
              <a:rPr lang="en-US" sz="2800" b="1"/>
              <a:t>For Below Detection Level (BDL) data:</a:t>
            </a:r>
            <a:endParaRPr lang="en-US" sz="2800"/>
          </a:p>
          <a:p>
            <a:pPr>
              <a:lnSpc>
                <a:spcPct val="100000"/>
              </a:lnSpc>
              <a:spcBef>
                <a:spcPts val="600"/>
              </a:spcBef>
            </a:pPr>
            <a:r>
              <a:rPr lang="en-US" sz="2400"/>
              <a:t>If there is Below Detection Level (BDL) data, ​enter “&lt;“ sign in the “&lt;“ column, ​and detection level in other cell</a:t>
            </a:r>
          </a:p>
          <a:p>
            <a:pPr lvl="1"/>
            <a:endParaRPr lang="en-US"/>
          </a:p>
        </p:txBody>
      </p:sp>
      <p:sp>
        <p:nvSpPr>
          <p:cNvPr id="4" name="Slide Number Placeholder 3">
            <a:extLst>
              <a:ext uri="{FF2B5EF4-FFF2-40B4-BE49-F238E27FC236}">
                <a16:creationId xmlns:a16="http://schemas.microsoft.com/office/drawing/2014/main" id="{F32C0BB2-E3DC-A477-A4F2-68967A70185E}"/>
              </a:ext>
            </a:extLst>
          </p:cNvPr>
          <p:cNvSpPr>
            <a:spLocks noGrp="1"/>
          </p:cNvSpPr>
          <p:nvPr>
            <p:ph type="sldNum" sz="quarter" idx="4"/>
          </p:nvPr>
        </p:nvSpPr>
        <p:spPr/>
        <p:txBody>
          <a:bodyPr/>
          <a:lstStyle/>
          <a:p>
            <a:fld id="{D57F1E4F-1CFF-5643-939E-02111984F565}" type="slidenum">
              <a:rPr lang="en-US" smtClean="0"/>
              <a:pPr/>
              <a:t>17</a:t>
            </a:fld>
            <a:endParaRPr lang="en-US"/>
          </a:p>
        </p:txBody>
      </p:sp>
      <p:sp>
        <p:nvSpPr>
          <p:cNvPr id="5" name="Title 1">
            <a:extLst>
              <a:ext uri="{FF2B5EF4-FFF2-40B4-BE49-F238E27FC236}">
                <a16:creationId xmlns:a16="http://schemas.microsoft.com/office/drawing/2014/main" id="{4DBCEF79-4864-68B4-BD9B-C7A1216268D7}"/>
              </a:ext>
            </a:extLst>
          </p:cNvPr>
          <p:cNvSpPr>
            <a:spLocks noGrp="1"/>
          </p:cNvSpPr>
          <p:nvPr>
            <p:ph type="title"/>
          </p:nvPr>
        </p:nvSpPr>
        <p:spPr>
          <a:xfrm>
            <a:off x="646113" y="352692"/>
            <a:ext cx="10238392" cy="1243648"/>
          </a:xfrm>
        </p:spPr>
        <p:txBody>
          <a:bodyPr/>
          <a:lstStyle/>
          <a:p>
            <a:pPr algn="ctr"/>
            <a:r>
              <a:rPr lang="en-US" b="1"/>
              <a:t>Plant Removal Rates Calculation</a:t>
            </a:r>
            <a:r>
              <a:rPr lang="en-US"/>
              <a:t>​</a:t>
            </a:r>
          </a:p>
        </p:txBody>
      </p:sp>
    </p:spTree>
    <p:extLst>
      <p:ext uri="{BB962C8B-B14F-4D97-AF65-F5344CB8AC3E}">
        <p14:creationId xmlns:p14="http://schemas.microsoft.com/office/powerpoint/2010/main" val="3138535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2686E73F-7F03-3ABC-176F-6AB2031BD614}"/>
              </a:ext>
            </a:extLst>
          </p:cNvPr>
          <p:cNvSpPr>
            <a:spLocks noGrp="1"/>
          </p:cNvSpPr>
          <p:nvPr>
            <p:ph type="tbl" sz="quarter" idx="15"/>
          </p:nvPr>
        </p:nvSpPr>
        <p:spPr>
          <a:xfrm>
            <a:off x="646113" y="1485901"/>
            <a:ext cx="10237787" cy="4762500"/>
          </a:xfrm>
        </p:spPr>
        <p:txBody>
          <a:bodyPr/>
          <a:lstStyle/>
          <a:p>
            <a:pPr>
              <a:lnSpc>
                <a:spcPct val="100000"/>
              </a:lnSpc>
              <a:spcAft>
                <a:spcPts val="1200"/>
              </a:spcAft>
            </a:pPr>
            <a:r>
              <a:rPr lang="en-US" sz="2800"/>
              <a:t>Enter 12 data points for every POC either using average DMR or LTMP (STMP would only be 4) ​</a:t>
            </a:r>
          </a:p>
          <a:p>
            <a:pPr fontAlgn="base">
              <a:lnSpc>
                <a:spcPct val="100000"/>
              </a:lnSpc>
              <a:spcAft>
                <a:spcPts val="1200"/>
              </a:spcAft>
            </a:pPr>
            <a:r>
              <a:rPr lang="en-US" sz="2800"/>
              <a:t> update spreadsheet as you receive LTMP/STMP results each quarter:​</a:t>
            </a:r>
          </a:p>
          <a:p>
            <a:pPr lvl="1" fontAlgn="base">
              <a:lnSpc>
                <a:spcPct val="100000"/>
              </a:lnSpc>
              <a:spcAft>
                <a:spcPts val="1200"/>
              </a:spcAft>
            </a:pPr>
            <a:r>
              <a:rPr lang="en-US" sz="2400"/>
              <a:t>less typing at HWA time​</a:t>
            </a:r>
          </a:p>
          <a:p>
            <a:pPr lvl="1" fontAlgn="base">
              <a:lnSpc>
                <a:spcPct val="100000"/>
              </a:lnSpc>
              <a:spcAft>
                <a:spcPts val="1200"/>
              </a:spcAft>
            </a:pPr>
            <a:r>
              <a:rPr lang="en-US" sz="2400"/>
              <a:t>verify met LTMP/STMP Detection Levels (DLs)… ​</a:t>
            </a:r>
            <a:br>
              <a:rPr lang="en-US" sz="2400"/>
            </a:br>
            <a:r>
              <a:rPr lang="en-US" sz="2400"/>
              <a:t>…and get sample re-analyzed before lab tosses sample​</a:t>
            </a:r>
          </a:p>
          <a:p>
            <a:pPr lvl="1" fontAlgn="base">
              <a:lnSpc>
                <a:spcPct val="100000"/>
              </a:lnSpc>
              <a:spcAft>
                <a:spcPts val="1200"/>
              </a:spcAft>
            </a:pPr>
            <a:r>
              <a:rPr lang="en-US" sz="2400"/>
              <a:t>can review trends in data, outliers, etc.​</a:t>
            </a:r>
          </a:p>
          <a:p>
            <a:endParaRPr lang="en-US"/>
          </a:p>
        </p:txBody>
      </p:sp>
      <p:sp>
        <p:nvSpPr>
          <p:cNvPr id="4" name="Slide Number Placeholder 3">
            <a:extLst>
              <a:ext uri="{FF2B5EF4-FFF2-40B4-BE49-F238E27FC236}">
                <a16:creationId xmlns:a16="http://schemas.microsoft.com/office/drawing/2014/main" id="{B0C9AA6B-B521-5002-E707-4B09E877A15C}"/>
              </a:ext>
            </a:extLst>
          </p:cNvPr>
          <p:cNvSpPr>
            <a:spLocks noGrp="1"/>
          </p:cNvSpPr>
          <p:nvPr>
            <p:ph type="sldNum" sz="quarter" idx="4"/>
          </p:nvPr>
        </p:nvSpPr>
        <p:spPr/>
        <p:txBody>
          <a:bodyPr/>
          <a:lstStyle/>
          <a:p>
            <a:fld id="{D57F1E4F-1CFF-5643-939E-02111984F565}" type="slidenum">
              <a:rPr lang="en-US" smtClean="0"/>
              <a:pPr/>
              <a:t>18</a:t>
            </a:fld>
            <a:endParaRPr lang="en-US"/>
          </a:p>
        </p:txBody>
      </p:sp>
      <p:sp>
        <p:nvSpPr>
          <p:cNvPr id="5" name="Title 1">
            <a:extLst>
              <a:ext uri="{FF2B5EF4-FFF2-40B4-BE49-F238E27FC236}">
                <a16:creationId xmlns:a16="http://schemas.microsoft.com/office/drawing/2014/main" id="{C7744976-1419-5259-2486-3E2E35A0BEB7}"/>
              </a:ext>
            </a:extLst>
          </p:cNvPr>
          <p:cNvSpPr>
            <a:spLocks noGrp="1"/>
          </p:cNvSpPr>
          <p:nvPr>
            <p:ph type="title"/>
          </p:nvPr>
        </p:nvSpPr>
        <p:spPr>
          <a:xfrm>
            <a:off x="646113" y="352692"/>
            <a:ext cx="10238392" cy="1243648"/>
          </a:xfrm>
        </p:spPr>
        <p:txBody>
          <a:bodyPr/>
          <a:lstStyle/>
          <a:p>
            <a:pPr algn="ctr"/>
            <a:r>
              <a:rPr lang="en-US" b="1"/>
              <a:t>Plant Removal Rates Calculation</a:t>
            </a:r>
            <a:r>
              <a:rPr lang="en-US"/>
              <a:t>​</a:t>
            </a:r>
          </a:p>
        </p:txBody>
      </p:sp>
    </p:spTree>
    <p:extLst>
      <p:ext uri="{BB962C8B-B14F-4D97-AF65-F5344CB8AC3E}">
        <p14:creationId xmlns:p14="http://schemas.microsoft.com/office/powerpoint/2010/main" val="2764587660"/>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D370E-6248-C9E9-3ACD-AA51ECAA24C1}"/>
              </a:ext>
            </a:extLst>
          </p:cNvPr>
          <p:cNvSpPr>
            <a:spLocks noGrp="1"/>
          </p:cNvSpPr>
          <p:nvPr>
            <p:ph type="title"/>
          </p:nvPr>
        </p:nvSpPr>
        <p:spPr/>
        <p:txBody>
          <a:bodyPr/>
          <a:lstStyle/>
          <a:p>
            <a:r>
              <a:rPr lang="en-US" b="1"/>
              <a:t>When Do I Use Literature RR vs unpaired site specific RR?</a:t>
            </a:r>
            <a:r>
              <a:rPr lang="en-US"/>
              <a:t>​</a:t>
            </a:r>
          </a:p>
        </p:txBody>
      </p:sp>
      <p:sp>
        <p:nvSpPr>
          <p:cNvPr id="3" name="Table Placeholder 2">
            <a:extLst>
              <a:ext uri="{FF2B5EF4-FFF2-40B4-BE49-F238E27FC236}">
                <a16:creationId xmlns:a16="http://schemas.microsoft.com/office/drawing/2014/main" id="{D3A65959-B255-B435-AD80-7CDCCD8D0D3B}"/>
              </a:ext>
            </a:extLst>
          </p:cNvPr>
          <p:cNvSpPr>
            <a:spLocks noGrp="1"/>
          </p:cNvSpPr>
          <p:nvPr>
            <p:ph type="tbl" sz="quarter" idx="15"/>
          </p:nvPr>
        </p:nvSpPr>
        <p:spPr>
          <a:xfrm>
            <a:off x="3263900" y="1853248"/>
            <a:ext cx="7620000" cy="4213225"/>
          </a:xfrm>
        </p:spPr>
        <p:txBody>
          <a:bodyPr/>
          <a:lstStyle/>
          <a:p>
            <a:pPr>
              <a:lnSpc>
                <a:spcPct val="100000"/>
              </a:lnSpc>
              <a:spcAft>
                <a:spcPts val="1200"/>
              </a:spcAft>
            </a:pPr>
            <a:r>
              <a:rPr lang="en-US" sz="2800"/>
              <a:t>Use literature RR if more than &gt;50% of data is below detection level</a:t>
            </a:r>
          </a:p>
          <a:p>
            <a:pPr>
              <a:lnSpc>
                <a:spcPct val="100000"/>
              </a:lnSpc>
              <a:spcAft>
                <a:spcPts val="1200"/>
              </a:spcAft>
            </a:pPr>
            <a:r>
              <a:rPr lang="en-US" sz="2800"/>
              <a:t>Use literature RR if there is a small or misrepresentative data set</a:t>
            </a:r>
          </a:p>
          <a:p>
            <a:pPr>
              <a:lnSpc>
                <a:spcPct val="100000"/>
              </a:lnSpc>
              <a:spcAft>
                <a:spcPts val="1200"/>
              </a:spcAft>
            </a:pPr>
            <a:r>
              <a:rPr lang="en-US" sz="2800"/>
              <a:t>Use Unpaired Site Specific RR if less than &lt;50% of data is below detection level</a:t>
            </a:r>
          </a:p>
          <a:p>
            <a:pPr>
              <a:lnSpc>
                <a:spcPct val="100000"/>
              </a:lnSpc>
              <a:spcAft>
                <a:spcPts val="1200"/>
              </a:spcAft>
            </a:pPr>
            <a:r>
              <a:rPr lang="en-US" sz="2800"/>
              <a:t>The Division checks to ensure correct Removal Rates were used!</a:t>
            </a:r>
          </a:p>
          <a:p>
            <a:endParaRPr lang="en-US"/>
          </a:p>
        </p:txBody>
      </p:sp>
      <p:sp>
        <p:nvSpPr>
          <p:cNvPr id="4" name="Slide Number Placeholder 3">
            <a:extLst>
              <a:ext uri="{FF2B5EF4-FFF2-40B4-BE49-F238E27FC236}">
                <a16:creationId xmlns:a16="http://schemas.microsoft.com/office/drawing/2014/main" id="{53DE7CEE-5A60-02E5-B855-F9CB7EBEE04B}"/>
              </a:ext>
            </a:extLst>
          </p:cNvPr>
          <p:cNvSpPr>
            <a:spLocks noGrp="1"/>
          </p:cNvSpPr>
          <p:nvPr>
            <p:ph type="sldNum" sz="quarter" idx="4"/>
          </p:nvPr>
        </p:nvSpPr>
        <p:spPr/>
        <p:txBody>
          <a:bodyPr/>
          <a:lstStyle/>
          <a:p>
            <a:fld id="{D57F1E4F-1CFF-5643-939E-02111984F565}" type="slidenum">
              <a:rPr lang="en-US" smtClean="0"/>
              <a:pPr/>
              <a:t>19</a:t>
            </a:fld>
            <a:endParaRPr lang="en-US"/>
          </a:p>
        </p:txBody>
      </p:sp>
      <p:pic>
        <p:nvPicPr>
          <p:cNvPr id="16" name="Picture 15" descr="Question Cat">
            <a:extLst>
              <a:ext uri="{FF2B5EF4-FFF2-40B4-BE49-F238E27FC236}">
                <a16:creationId xmlns:a16="http://schemas.microsoft.com/office/drawing/2014/main" id="{4F871132-FD3A-29B9-0AE1-A24BA8D1EDFE}"/>
              </a:ext>
            </a:extLst>
          </p:cNvPr>
          <p:cNvPicPr>
            <a:picLocks noChangeAspect="1"/>
          </p:cNvPicPr>
          <p:nvPr/>
        </p:nvPicPr>
        <p:blipFill>
          <a:blip r:embed="rId2"/>
          <a:stretch>
            <a:fillRect/>
          </a:stretch>
        </p:blipFill>
        <p:spPr>
          <a:xfrm>
            <a:off x="644525" y="2432843"/>
            <a:ext cx="2619375" cy="3049587"/>
          </a:xfrm>
          <a:prstGeom prst="rect">
            <a:avLst/>
          </a:prstGeom>
        </p:spPr>
      </p:pic>
    </p:spTree>
    <p:extLst>
      <p:ext uri="{BB962C8B-B14F-4D97-AF65-F5344CB8AC3E}">
        <p14:creationId xmlns:p14="http://schemas.microsoft.com/office/powerpoint/2010/main" val="3278490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10F1100-3669-D3DC-49C2-A9612FCBBF05}"/>
              </a:ext>
            </a:extLst>
          </p:cNvPr>
          <p:cNvSpPr>
            <a:spLocks noGrp="1"/>
          </p:cNvSpPr>
          <p:nvPr>
            <p:ph type="title"/>
          </p:nvPr>
        </p:nvSpPr>
        <p:spPr>
          <a:xfrm>
            <a:off x="671255" y="403266"/>
            <a:ext cx="9309359" cy="1653180"/>
          </a:xfrm>
        </p:spPr>
        <p:txBody>
          <a:bodyPr/>
          <a:lstStyle/>
          <a:p>
            <a:r>
              <a:rPr lang="en-US" b="1"/>
              <a:t>Workshop Overview</a:t>
            </a:r>
          </a:p>
        </p:txBody>
      </p:sp>
      <p:sp>
        <p:nvSpPr>
          <p:cNvPr id="7" name="Content Placeholder 6">
            <a:extLst>
              <a:ext uri="{FF2B5EF4-FFF2-40B4-BE49-F238E27FC236}">
                <a16:creationId xmlns:a16="http://schemas.microsoft.com/office/drawing/2014/main" id="{FF52D90C-81C5-2EF7-A7E9-7EFBCD5B744B}"/>
              </a:ext>
            </a:extLst>
          </p:cNvPr>
          <p:cNvSpPr>
            <a:spLocks noGrp="1"/>
          </p:cNvSpPr>
          <p:nvPr>
            <p:ph sz="quarter" idx="10"/>
          </p:nvPr>
        </p:nvSpPr>
        <p:spPr>
          <a:xfrm>
            <a:off x="671255" y="2356819"/>
            <a:ext cx="8281987" cy="2332037"/>
          </a:xfrm>
        </p:spPr>
        <p:txBody>
          <a:bodyPr vert="horz" lIns="91440" tIns="45720" rIns="91440" bIns="45720" rtlCol="0" anchor="t">
            <a:noAutofit/>
          </a:bodyPr>
          <a:lstStyle/>
          <a:p>
            <a:pPr marL="285750" indent="-285750">
              <a:buFont typeface="Arial" panose="020B0604020202020204" pitchFamily="34" charset="0"/>
              <a:buChar char="•"/>
            </a:pPr>
            <a:r>
              <a:rPr lang="en-US" sz="2800" dirty="0"/>
              <a:t>Data needed for Headworks Analysis</a:t>
            </a:r>
          </a:p>
          <a:p>
            <a:pPr marL="285750" indent="-285750">
              <a:buFont typeface="Arial" panose="020B0604020202020204" pitchFamily="34" charset="0"/>
              <a:buChar char="•"/>
            </a:pPr>
            <a:r>
              <a:rPr lang="en-US" sz="2800" dirty="0"/>
              <a:t>Steps for Headworks Analysis</a:t>
            </a:r>
          </a:p>
          <a:p>
            <a:pPr marL="285750" indent="-285750">
              <a:buFont typeface="Arial" panose="020B0604020202020204" pitchFamily="34" charset="0"/>
              <a:buChar char="•"/>
            </a:pPr>
            <a:r>
              <a:rPr lang="en-US" sz="2800" dirty="0"/>
              <a:t>Documents Needed to Submit Headworks Analysis</a:t>
            </a:r>
          </a:p>
          <a:p>
            <a:pPr marL="285750" indent="-285750">
              <a:buFont typeface="Arial" panose="020B0604020202020204" pitchFamily="34" charset="0"/>
              <a:buChar char="•"/>
            </a:pPr>
            <a:r>
              <a:rPr lang="en-US" sz="2800" dirty="0"/>
              <a:t>Example of </a:t>
            </a:r>
            <a:r>
              <a:rPr lang="en-US" sz="2800" dirty="0" err="1"/>
              <a:t>Typicalville</a:t>
            </a:r>
            <a:r>
              <a:rPr lang="en-US" sz="2800" dirty="0"/>
              <a:t> HWA</a:t>
            </a:r>
          </a:p>
          <a:p>
            <a:pPr marL="285750" indent="-285750">
              <a:buFont typeface="Arial" panose="020B0604020202020204" pitchFamily="34" charset="0"/>
              <a:buChar char="•"/>
            </a:pPr>
            <a:r>
              <a:rPr lang="en-US" sz="2800" dirty="0"/>
              <a:t>Common Mistakes</a:t>
            </a:r>
          </a:p>
        </p:txBody>
      </p:sp>
      <p:sp>
        <p:nvSpPr>
          <p:cNvPr id="5" name="Slide Number Placeholder 4">
            <a:extLst>
              <a:ext uri="{FF2B5EF4-FFF2-40B4-BE49-F238E27FC236}">
                <a16:creationId xmlns:a16="http://schemas.microsoft.com/office/drawing/2014/main" id="{D7D8422A-FFD5-18AC-8CA5-912DB203976C}"/>
              </a:ext>
            </a:extLst>
          </p:cNvPr>
          <p:cNvSpPr>
            <a:spLocks noGrp="1"/>
          </p:cNvSpPr>
          <p:nvPr>
            <p:ph type="sldNum" sz="quarter" idx="4"/>
          </p:nvPr>
        </p:nvSpPr>
        <p:spPr/>
        <p:txBody>
          <a:bodyPr/>
          <a:lstStyle/>
          <a:p>
            <a:fld id="{D57F1E4F-1CFF-5643-939E-02111984F565}" type="slidenum">
              <a:rPr lang="en-US" smtClean="0"/>
              <a:pPr/>
              <a:t>2</a:t>
            </a:fld>
            <a:endParaRPr lang="en-US"/>
          </a:p>
        </p:txBody>
      </p:sp>
      <p:sp>
        <p:nvSpPr>
          <p:cNvPr id="2" name="TextBox 1">
            <a:extLst>
              <a:ext uri="{FF2B5EF4-FFF2-40B4-BE49-F238E27FC236}">
                <a16:creationId xmlns:a16="http://schemas.microsoft.com/office/drawing/2014/main" id="{A73EED9F-6C29-16C4-BC85-6C750170AA08}"/>
              </a:ext>
            </a:extLst>
          </p:cNvPr>
          <p:cNvSpPr txBox="1"/>
          <p:nvPr/>
        </p:nvSpPr>
        <p:spPr>
          <a:xfrm>
            <a:off x="1220189" y="5623737"/>
            <a:ext cx="9751622" cy="830997"/>
          </a:xfrm>
          <a:prstGeom prst="rect">
            <a:avLst/>
          </a:prstGeom>
          <a:noFill/>
        </p:spPr>
        <p:txBody>
          <a:bodyPr wrap="square" rtlCol="0">
            <a:spAutoFit/>
          </a:bodyPr>
          <a:lstStyle/>
          <a:p>
            <a:pPr algn="ctr"/>
            <a:r>
              <a:rPr lang="en-US" sz="2400" dirty="0">
                <a:solidFill>
                  <a:schemeClr val="bg1">
                    <a:lumMod val="75000"/>
                    <a:lumOff val="25000"/>
                  </a:schemeClr>
                </a:solidFill>
                <a:ea typeface="+mj-ea"/>
                <a:cs typeface="+mj-cs"/>
              </a:rPr>
              <a:t>Please save all questions until the end of each section (there will be a dedicated slide for questions)</a:t>
            </a:r>
          </a:p>
        </p:txBody>
      </p:sp>
    </p:spTree>
    <p:extLst>
      <p:ext uri="{BB962C8B-B14F-4D97-AF65-F5344CB8AC3E}">
        <p14:creationId xmlns:p14="http://schemas.microsoft.com/office/powerpoint/2010/main" val="1984916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0CF7AE-60B9-F5DE-C7B1-51CA942853DE}"/>
              </a:ext>
            </a:extLst>
          </p:cNvPr>
          <p:cNvSpPr/>
          <p:nvPr/>
        </p:nvSpPr>
        <p:spPr>
          <a:xfrm>
            <a:off x="298450" y="295729"/>
            <a:ext cx="10890250" cy="6266542"/>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8761CFB6-1E7F-C744-FC71-FD6488828EED}"/>
              </a:ext>
            </a:extLst>
          </p:cNvPr>
          <p:cNvSpPr>
            <a:spLocks noGrp="1"/>
          </p:cNvSpPr>
          <p:nvPr>
            <p:ph type="sldNum" sz="quarter" idx="4"/>
          </p:nvPr>
        </p:nvSpPr>
        <p:spPr/>
        <p:txBody>
          <a:bodyPr/>
          <a:lstStyle/>
          <a:p>
            <a:fld id="{D57F1E4F-1CFF-5643-939E-02111984F565}" type="slidenum">
              <a:rPr lang="en-US" smtClean="0"/>
              <a:pPr/>
              <a:t>20</a:t>
            </a:fld>
            <a:endParaRPr lang="en-US"/>
          </a:p>
        </p:txBody>
      </p:sp>
      <p:graphicFrame>
        <p:nvGraphicFramePr>
          <p:cNvPr id="9" name="Object 3">
            <a:extLst>
              <a:ext uri="{FF2B5EF4-FFF2-40B4-BE49-F238E27FC236}">
                <a16:creationId xmlns:a16="http://schemas.microsoft.com/office/drawing/2014/main" id="{BE142068-E8CC-F94C-FF6C-43232ADFBFCD}"/>
              </a:ext>
            </a:extLst>
          </p:cNvPr>
          <p:cNvGraphicFramePr>
            <a:graphicFrameLocks noChangeAspect="1"/>
          </p:cNvGraphicFramePr>
          <p:nvPr>
            <p:extLst>
              <p:ext uri="{D42A27DB-BD31-4B8C-83A1-F6EECF244321}">
                <p14:modId xmlns:p14="http://schemas.microsoft.com/office/powerpoint/2010/main" val="135239663"/>
              </p:ext>
            </p:extLst>
          </p:nvPr>
        </p:nvGraphicFramePr>
        <p:xfrm>
          <a:off x="342900" y="280818"/>
          <a:ext cx="10833100" cy="6310482"/>
        </p:xfrm>
        <a:graphic>
          <a:graphicData uri="http://schemas.openxmlformats.org/presentationml/2006/ole">
            <mc:AlternateContent xmlns:mc="http://schemas.openxmlformats.org/markup-compatibility/2006">
              <mc:Choice xmlns:v="urn:schemas-microsoft-com:vml" Requires="v">
                <p:oleObj name="Worksheet" r:id="rId2" imgW="10696725" imgH="5943733" progId="Excel.Sheet.12">
                  <p:embed/>
                </p:oleObj>
              </mc:Choice>
              <mc:Fallback>
                <p:oleObj name="Worksheet" r:id="rId2" imgW="10696725" imgH="5943733" progId="Excel.Sheet.12">
                  <p:embed/>
                  <p:pic>
                    <p:nvPicPr>
                      <p:cNvPr id="9" name="Object 3">
                        <a:extLst>
                          <a:ext uri="{FF2B5EF4-FFF2-40B4-BE49-F238E27FC236}">
                            <a16:creationId xmlns:a16="http://schemas.microsoft.com/office/drawing/2014/main" id="{BE142068-E8CC-F94C-FF6C-43232ADFBF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 y="280818"/>
                        <a:ext cx="10833100" cy="6310482"/>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0767982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17C268-DAFC-CC8A-A80E-4068DA767EFF}"/>
              </a:ext>
            </a:extLst>
          </p:cNvPr>
          <p:cNvSpPr/>
          <p:nvPr/>
        </p:nvSpPr>
        <p:spPr>
          <a:xfrm>
            <a:off x="298450" y="295729"/>
            <a:ext cx="10890250" cy="6266542"/>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7F149CCE-A34D-4C88-E9F4-619FCF2CF0AB}"/>
              </a:ext>
            </a:extLst>
          </p:cNvPr>
          <p:cNvSpPr>
            <a:spLocks noGrp="1"/>
          </p:cNvSpPr>
          <p:nvPr>
            <p:ph type="sldNum" sz="quarter" idx="4"/>
          </p:nvPr>
        </p:nvSpPr>
        <p:spPr/>
        <p:txBody>
          <a:bodyPr/>
          <a:lstStyle/>
          <a:p>
            <a:fld id="{D57F1E4F-1CFF-5643-939E-02111984F565}" type="slidenum">
              <a:rPr lang="en-US" smtClean="0"/>
              <a:pPr/>
              <a:t>21</a:t>
            </a:fld>
            <a:endParaRPr lang="en-US"/>
          </a:p>
        </p:txBody>
      </p:sp>
      <p:graphicFrame>
        <p:nvGraphicFramePr>
          <p:cNvPr id="5" name="Object 3">
            <a:extLst>
              <a:ext uri="{FF2B5EF4-FFF2-40B4-BE49-F238E27FC236}">
                <a16:creationId xmlns:a16="http://schemas.microsoft.com/office/drawing/2014/main" id="{1C072485-A88E-F90B-5A19-8C1536793CEF}"/>
              </a:ext>
            </a:extLst>
          </p:cNvPr>
          <p:cNvGraphicFramePr>
            <a:graphicFrameLocks noChangeAspect="1"/>
          </p:cNvGraphicFramePr>
          <p:nvPr>
            <p:extLst>
              <p:ext uri="{D42A27DB-BD31-4B8C-83A1-F6EECF244321}">
                <p14:modId xmlns:p14="http://schemas.microsoft.com/office/powerpoint/2010/main" val="4141087614"/>
              </p:ext>
            </p:extLst>
          </p:nvPr>
        </p:nvGraphicFramePr>
        <p:xfrm>
          <a:off x="336550" y="304800"/>
          <a:ext cx="10991850" cy="6257471"/>
        </p:xfrm>
        <a:graphic>
          <a:graphicData uri="http://schemas.openxmlformats.org/presentationml/2006/ole">
            <mc:AlternateContent xmlns:mc="http://schemas.openxmlformats.org/markup-compatibility/2006">
              <mc:Choice xmlns:v="urn:schemas-microsoft-com:vml" Requires="v">
                <p:oleObj name="Worksheet" r:id="rId2" imgW="9591625" imgH="6715258" progId="Excel.Sheet.12">
                  <p:embed/>
                </p:oleObj>
              </mc:Choice>
              <mc:Fallback>
                <p:oleObj name="Worksheet" r:id="rId2" imgW="9591625" imgH="6715258" progId="Excel.Sheet.12">
                  <p:embed/>
                  <p:pic>
                    <p:nvPicPr>
                      <p:cNvPr id="5" name="Object 3">
                        <a:extLst>
                          <a:ext uri="{FF2B5EF4-FFF2-40B4-BE49-F238E27FC236}">
                            <a16:creationId xmlns:a16="http://schemas.microsoft.com/office/drawing/2014/main" id="{1C072485-A88E-F90B-5A19-8C1536793C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304800"/>
                        <a:ext cx="10991850" cy="6257471"/>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436248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D7113-36C8-B35D-0FCB-E2C94FD57F76}"/>
              </a:ext>
            </a:extLst>
          </p:cNvPr>
          <p:cNvSpPr>
            <a:spLocks noGrp="1"/>
          </p:cNvSpPr>
          <p:nvPr>
            <p:ph type="title"/>
          </p:nvPr>
        </p:nvSpPr>
        <p:spPr/>
        <p:txBody>
          <a:bodyPr/>
          <a:lstStyle/>
          <a:p>
            <a:endParaRPr lang="en-US"/>
          </a:p>
        </p:txBody>
      </p:sp>
      <p:sp>
        <p:nvSpPr>
          <p:cNvPr id="3" name="Table Placeholder 2">
            <a:extLst>
              <a:ext uri="{FF2B5EF4-FFF2-40B4-BE49-F238E27FC236}">
                <a16:creationId xmlns:a16="http://schemas.microsoft.com/office/drawing/2014/main" id="{FC3B8FB1-0E3F-88DD-E7E4-1EFF953E833B}"/>
              </a:ext>
            </a:extLst>
          </p:cNvPr>
          <p:cNvSpPr>
            <a:spLocks noGrp="1"/>
          </p:cNvSpPr>
          <p:nvPr>
            <p:ph type="tbl" sz="quarter" idx="15"/>
          </p:nvPr>
        </p:nvSpPr>
        <p:spPr/>
        <p:txBody>
          <a:bodyPr/>
          <a:lstStyle/>
          <a:p>
            <a:endParaRPr lang="en-US"/>
          </a:p>
        </p:txBody>
      </p:sp>
      <p:sp>
        <p:nvSpPr>
          <p:cNvPr id="4" name="Slide Number Placeholder 3">
            <a:extLst>
              <a:ext uri="{FF2B5EF4-FFF2-40B4-BE49-F238E27FC236}">
                <a16:creationId xmlns:a16="http://schemas.microsoft.com/office/drawing/2014/main" id="{0E1F78BC-96E0-FA34-EAAE-E2651E14EBC1}"/>
              </a:ext>
            </a:extLst>
          </p:cNvPr>
          <p:cNvSpPr>
            <a:spLocks noGrp="1"/>
          </p:cNvSpPr>
          <p:nvPr>
            <p:ph type="sldNum" sz="quarter" idx="4"/>
          </p:nvPr>
        </p:nvSpPr>
        <p:spPr/>
        <p:txBody>
          <a:bodyPr/>
          <a:lstStyle/>
          <a:p>
            <a:fld id="{D57F1E4F-1CFF-5643-939E-02111984F565}" type="slidenum">
              <a:rPr lang="en-US" smtClean="0"/>
              <a:pPr/>
              <a:t>22</a:t>
            </a:fld>
            <a:endParaRPr lang="en-US"/>
          </a:p>
        </p:txBody>
      </p:sp>
      <p:pic>
        <p:nvPicPr>
          <p:cNvPr id="6" name="Picture 5">
            <a:extLst>
              <a:ext uri="{FF2B5EF4-FFF2-40B4-BE49-F238E27FC236}">
                <a16:creationId xmlns:a16="http://schemas.microsoft.com/office/drawing/2014/main" id="{91AA88B9-79C1-720E-4B23-D9E9F921590C}"/>
              </a:ext>
            </a:extLst>
          </p:cNvPr>
          <p:cNvPicPr>
            <a:picLocks noChangeAspect="1"/>
          </p:cNvPicPr>
          <p:nvPr/>
        </p:nvPicPr>
        <p:blipFill>
          <a:blip r:embed="rId3"/>
          <a:stretch>
            <a:fillRect/>
          </a:stretch>
        </p:blipFill>
        <p:spPr>
          <a:xfrm>
            <a:off x="317500" y="263493"/>
            <a:ext cx="10883900" cy="6298778"/>
          </a:xfrm>
          <a:prstGeom prst="rect">
            <a:avLst/>
          </a:prstGeom>
        </p:spPr>
      </p:pic>
      <p:sp>
        <p:nvSpPr>
          <p:cNvPr id="7" name="Line 6">
            <a:extLst>
              <a:ext uri="{FF2B5EF4-FFF2-40B4-BE49-F238E27FC236}">
                <a16:creationId xmlns:a16="http://schemas.microsoft.com/office/drawing/2014/main" id="{8BDA4A63-EF0F-E480-4239-BDE8DE528761}"/>
              </a:ext>
            </a:extLst>
          </p:cNvPr>
          <p:cNvSpPr>
            <a:spLocks noChangeShapeType="1"/>
          </p:cNvSpPr>
          <p:nvPr/>
        </p:nvSpPr>
        <p:spPr bwMode="auto">
          <a:xfrm flipH="1">
            <a:off x="2279650" y="4141787"/>
            <a:ext cx="609600" cy="381000"/>
          </a:xfrm>
          <a:prstGeom prst="line">
            <a:avLst/>
          </a:prstGeom>
          <a:noFill/>
          <a:ln w="76200">
            <a:solidFill>
              <a:srgbClr val="000000"/>
            </a:solidFill>
            <a:round/>
            <a:headEnd type="none" w="sm" len="sm"/>
            <a:tailEnd type="triangle" w="med" len="med"/>
          </a:ln>
        </p:spPr>
        <p:txBody>
          <a:bodyPr/>
          <a:lstStyle/>
          <a:p>
            <a:endParaRPr lang="en-US"/>
          </a:p>
        </p:txBody>
      </p:sp>
      <p:sp>
        <p:nvSpPr>
          <p:cNvPr id="8" name="Line 6">
            <a:extLst>
              <a:ext uri="{FF2B5EF4-FFF2-40B4-BE49-F238E27FC236}">
                <a16:creationId xmlns:a16="http://schemas.microsoft.com/office/drawing/2014/main" id="{CAEBF518-B239-DC2C-EF00-23166235DE2D}"/>
              </a:ext>
            </a:extLst>
          </p:cNvPr>
          <p:cNvSpPr>
            <a:spLocks noChangeShapeType="1"/>
          </p:cNvSpPr>
          <p:nvPr/>
        </p:nvSpPr>
        <p:spPr bwMode="auto">
          <a:xfrm flipH="1">
            <a:off x="3022600" y="4216400"/>
            <a:ext cx="609600" cy="381000"/>
          </a:xfrm>
          <a:prstGeom prst="line">
            <a:avLst/>
          </a:prstGeom>
          <a:noFill/>
          <a:ln w="76200">
            <a:solidFill>
              <a:srgbClr val="000000"/>
            </a:solidFill>
            <a:round/>
            <a:headEnd type="none" w="sm" len="sm"/>
            <a:tailEnd type="triangle" w="med" len="med"/>
          </a:ln>
        </p:spPr>
        <p:txBody>
          <a:bodyPr/>
          <a:lstStyle/>
          <a:p>
            <a:endParaRPr lang="en-US"/>
          </a:p>
        </p:txBody>
      </p:sp>
      <p:sp>
        <p:nvSpPr>
          <p:cNvPr id="9" name="Line 6">
            <a:extLst>
              <a:ext uri="{FF2B5EF4-FFF2-40B4-BE49-F238E27FC236}">
                <a16:creationId xmlns:a16="http://schemas.microsoft.com/office/drawing/2014/main" id="{15E48A46-372D-0F11-79C0-E7DD33464441}"/>
              </a:ext>
            </a:extLst>
          </p:cNvPr>
          <p:cNvSpPr>
            <a:spLocks noChangeShapeType="1"/>
          </p:cNvSpPr>
          <p:nvPr/>
        </p:nvSpPr>
        <p:spPr bwMode="auto">
          <a:xfrm flipH="1" flipV="1">
            <a:off x="2374900" y="2335213"/>
            <a:ext cx="781050" cy="306387"/>
          </a:xfrm>
          <a:prstGeom prst="line">
            <a:avLst/>
          </a:prstGeom>
          <a:noFill/>
          <a:ln w="76200">
            <a:solidFill>
              <a:srgbClr val="000000"/>
            </a:solidFill>
            <a:round/>
            <a:headEnd type="none" w="sm" len="sm"/>
            <a:tailEnd type="triangle" w="med" len="med"/>
          </a:ln>
        </p:spPr>
        <p:txBody>
          <a:bodyPr/>
          <a:lstStyle/>
          <a:p>
            <a:endParaRPr lang="en-US"/>
          </a:p>
        </p:txBody>
      </p:sp>
    </p:spTree>
    <p:extLst>
      <p:ext uri="{BB962C8B-B14F-4D97-AF65-F5344CB8AC3E}">
        <p14:creationId xmlns:p14="http://schemas.microsoft.com/office/powerpoint/2010/main" val="25632161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9331E-EE87-F882-5EE6-7CFA6950B286}"/>
              </a:ext>
            </a:extLst>
          </p:cNvPr>
          <p:cNvSpPr>
            <a:spLocks noGrp="1"/>
          </p:cNvSpPr>
          <p:nvPr>
            <p:ph type="ctrTitle"/>
          </p:nvPr>
        </p:nvSpPr>
        <p:spPr>
          <a:xfrm>
            <a:off x="1486071" y="679572"/>
            <a:ext cx="9219857" cy="5212442"/>
          </a:xfrm>
        </p:spPr>
        <p:txBody>
          <a:bodyPr/>
          <a:lstStyle/>
          <a:p>
            <a:r>
              <a:rPr lang="en-US" dirty="0"/>
              <a:t>Questions about Removal Rates?</a:t>
            </a:r>
          </a:p>
        </p:txBody>
      </p:sp>
      <p:sp>
        <p:nvSpPr>
          <p:cNvPr id="3" name="Slide Number Placeholder 2">
            <a:extLst>
              <a:ext uri="{FF2B5EF4-FFF2-40B4-BE49-F238E27FC236}">
                <a16:creationId xmlns:a16="http://schemas.microsoft.com/office/drawing/2014/main" id="{49186BE1-DE12-7546-9799-ED2D9A91EA18}"/>
              </a:ext>
            </a:extLst>
          </p:cNvPr>
          <p:cNvSpPr>
            <a:spLocks noGrp="1"/>
          </p:cNvSpPr>
          <p:nvPr>
            <p:ph type="sldNum" sz="quarter" idx="4"/>
          </p:nvPr>
        </p:nvSpPr>
        <p:spPr/>
        <p:txBody>
          <a:bodyPr/>
          <a:lstStyle/>
          <a:p>
            <a:fld id="{D57F1E4F-1CFF-5643-939E-02111984F565}" type="slidenum">
              <a:rPr lang="en-US" smtClean="0"/>
              <a:pPr/>
              <a:t>23</a:t>
            </a:fld>
            <a:endParaRPr lang="en-US"/>
          </a:p>
        </p:txBody>
      </p:sp>
    </p:spTree>
    <p:extLst>
      <p:ext uri="{BB962C8B-B14F-4D97-AF65-F5344CB8AC3E}">
        <p14:creationId xmlns:p14="http://schemas.microsoft.com/office/powerpoint/2010/main" val="10319511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5DE1F-6776-D7B9-12E3-49E89DB48B00}"/>
              </a:ext>
            </a:extLst>
          </p:cNvPr>
          <p:cNvSpPr>
            <a:spLocks noGrp="1"/>
          </p:cNvSpPr>
          <p:nvPr>
            <p:ph type="title"/>
          </p:nvPr>
        </p:nvSpPr>
        <p:spPr>
          <a:xfrm>
            <a:off x="677861" y="441592"/>
            <a:ext cx="10238392" cy="1243648"/>
          </a:xfrm>
        </p:spPr>
        <p:txBody>
          <a:bodyPr/>
          <a:lstStyle/>
          <a:p>
            <a:pPr algn="ctr"/>
            <a:r>
              <a:rPr lang="en-US" b="1">
                <a:solidFill>
                  <a:schemeClr val="bg1"/>
                </a:solidFill>
              </a:rPr>
              <a:t>Pass Through Criteria</a:t>
            </a:r>
            <a:endParaRPr lang="en-US">
              <a:solidFill>
                <a:schemeClr val="bg1"/>
              </a:solidFill>
            </a:endParaRPr>
          </a:p>
        </p:txBody>
      </p:sp>
      <p:sp>
        <p:nvSpPr>
          <p:cNvPr id="4" name="Slide Number Placeholder 3">
            <a:extLst>
              <a:ext uri="{FF2B5EF4-FFF2-40B4-BE49-F238E27FC236}">
                <a16:creationId xmlns:a16="http://schemas.microsoft.com/office/drawing/2014/main" id="{03E01652-4DE1-94BD-4896-7E50B9F4C5D2}"/>
              </a:ext>
            </a:extLst>
          </p:cNvPr>
          <p:cNvSpPr>
            <a:spLocks noGrp="1"/>
          </p:cNvSpPr>
          <p:nvPr>
            <p:ph type="sldNum" sz="quarter" idx="4"/>
          </p:nvPr>
        </p:nvSpPr>
        <p:spPr/>
        <p:txBody>
          <a:bodyPr/>
          <a:lstStyle/>
          <a:p>
            <a:fld id="{D57F1E4F-1CFF-5643-939E-02111984F565}" type="slidenum">
              <a:rPr lang="en-US" smtClean="0"/>
              <a:pPr/>
              <a:t>24</a:t>
            </a:fld>
            <a:endParaRPr lang="en-US"/>
          </a:p>
        </p:txBody>
      </p:sp>
      <p:graphicFrame>
        <p:nvGraphicFramePr>
          <p:cNvPr id="5" name="Object 3">
            <a:extLst>
              <a:ext uri="{FF2B5EF4-FFF2-40B4-BE49-F238E27FC236}">
                <a16:creationId xmlns:a16="http://schemas.microsoft.com/office/drawing/2014/main" id="{BDB0FD97-AFD6-3FB7-CA40-DC946FBB05E8}"/>
              </a:ext>
            </a:extLst>
          </p:cNvPr>
          <p:cNvGraphicFramePr>
            <a:graphicFrameLocks/>
          </p:cNvGraphicFramePr>
          <p:nvPr>
            <p:extLst>
              <p:ext uri="{D42A27DB-BD31-4B8C-83A1-F6EECF244321}">
                <p14:modId xmlns:p14="http://schemas.microsoft.com/office/powerpoint/2010/main" val="158747528"/>
              </p:ext>
            </p:extLst>
          </p:nvPr>
        </p:nvGraphicFramePr>
        <p:xfrm>
          <a:off x="1308100" y="1930400"/>
          <a:ext cx="9004300" cy="4530725"/>
        </p:xfrm>
        <a:graphic>
          <a:graphicData uri="http://schemas.openxmlformats.org/presentationml/2006/ole">
            <mc:AlternateContent xmlns:mc="http://schemas.openxmlformats.org/markup-compatibility/2006">
              <mc:Choice xmlns:v="urn:schemas-microsoft-com:vml" Requires="v">
                <p:oleObj name="Photo Editor Photo" r:id="rId2" imgW="8318500" imgH="4611688" progId="">
                  <p:embed/>
                </p:oleObj>
              </mc:Choice>
              <mc:Fallback>
                <p:oleObj name="Photo Editor Photo" r:id="rId2" imgW="8318500" imgH="4611688" progId="">
                  <p:embed/>
                  <p:pic>
                    <p:nvPicPr>
                      <p:cNvPr id="5" name="Object 3">
                        <a:extLst>
                          <a:ext uri="{FF2B5EF4-FFF2-40B4-BE49-F238E27FC236}">
                            <a16:creationId xmlns:a16="http://schemas.microsoft.com/office/drawing/2014/main" id="{BDB0FD97-AFD6-3FB7-CA40-DC946FBB05E8}"/>
                          </a:ext>
                        </a:extLst>
                      </p:cNvPr>
                      <p:cNvPicPr>
                        <a:picLocks noGrp="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8100" y="1930400"/>
                        <a:ext cx="9004300" cy="4530725"/>
                      </a:xfrm>
                      <a:prstGeom prst="rect">
                        <a:avLst/>
                      </a:prstGeom>
                      <a:noFill/>
                      <a:ln>
                        <a:noFill/>
                      </a:ln>
                      <a:effectLst/>
                    </p:spPr>
                  </p:pic>
                </p:oleObj>
              </mc:Fallback>
            </mc:AlternateContent>
          </a:graphicData>
        </a:graphic>
      </p:graphicFrame>
      <p:sp>
        <p:nvSpPr>
          <p:cNvPr id="6" name="Text Box 4">
            <a:extLst>
              <a:ext uri="{FF2B5EF4-FFF2-40B4-BE49-F238E27FC236}">
                <a16:creationId xmlns:a16="http://schemas.microsoft.com/office/drawing/2014/main" id="{E7023EE3-78B9-D671-A77E-A7CC37A342E4}"/>
              </a:ext>
            </a:extLst>
          </p:cNvPr>
          <p:cNvSpPr txBox="1">
            <a:spLocks noChangeArrowheads="1"/>
          </p:cNvSpPr>
          <p:nvPr/>
        </p:nvSpPr>
        <p:spPr bwMode="auto">
          <a:xfrm>
            <a:off x="3025655" y="1936106"/>
            <a:ext cx="7162164" cy="1815882"/>
          </a:xfrm>
          <a:prstGeom prst="rect">
            <a:avLst/>
          </a:prstGeom>
          <a:noFill/>
          <a:ln w="25400">
            <a:noFill/>
            <a:miter lim="800000"/>
            <a:headEnd type="none" w="sm" len="sm"/>
            <a:tailEnd type="none" w="sm" len="sm"/>
          </a:ln>
        </p:spPr>
        <p:txBody>
          <a:bodyPr wrap="square" lIns="91440" tIns="45720" rIns="91440" bIns="45720" anchor="t">
            <a:spAutoFit/>
          </a:bodyPr>
          <a:lstStyle/>
          <a:p>
            <a:pPr algn="l"/>
            <a:r>
              <a:rPr lang="en-US" sz="2800" b="1">
                <a:solidFill>
                  <a:srgbClr val="003399"/>
                </a:solidFill>
                <a:latin typeface="Arial" charset="0"/>
              </a:rPr>
              <a:t>NPDES Limit</a:t>
            </a:r>
          </a:p>
          <a:p>
            <a:pPr algn="l"/>
            <a:r>
              <a:rPr lang="en-US" sz="2800" b="1">
                <a:solidFill>
                  <a:srgbClr val="003399"/>
                </a:solidFill>
                <a:latin typeface="Arial"/>
                <a:cs typeface="Arial"/>
              </a:rPr>
              <a:t>NC-WQS</a:t>
            </a:r>
            <a:endParaRPr lang="en-US" sz="2800">
              <a:solidFill>
                <a:srgbClr val="663300"/>
              </a:solidFill>
              <a:ea typeface="Tahoma" pitchFamily="34" charset="0"/>
              <a:cs typeface="Tahoma" pitchFamily="34" charset="0"/>
            </a:endParaRPr>
          </a:p>
          <a:p>
            <a:pPr algn="l"/>
            <a:r>
              <a:rPr lang="en-US" sz="2800" b="1">
                <a:solidFill>
                  <a:srgbClr val="003399"/>
                </a:solidFill>
                <a:latin typeface="Arial"/>
                <a:cs typeface="Arial"/>
              </a:rPr>
              <a:t>Dissolved Metals Calculations (DMC)</a:t>
            </a:r>
            <a:endParaRPr lang="en-US" sz="2800">
              <a:ea typeface="Tahoma"/>
              <a:cs typeface="Tahoma"/>
            </a:endParaRPr>
          </a:p>
          <a:p>
            <a:pPr algn="l"/>
            <a:r>
              <a:rPr lang="en-US" sz="2800" b="1">
                <a:solidFill>
                  <a:srgbClr val="003399"/>
                </a:solidFill>
                <a:latin typeface="Arial" charset="0"/>
              </a:rPr>
              <a:t>Design</a:t>
            </a:r>
          </a:p>
        </p:txBody>
      </p:sp>
    </p:spTree>
    <p:extLst>
      <p:ext uri="{BB962C8B-B14F-4D97-AF65-F5344CB8AC3E}">
        <p14:creationId xmlns:p14="http://schemas.microsoft.com/office/powerpoint/2010/main" val="33008695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28D2F-6A57-A4BD-02B5-01C01B94DBA5}"/>
              </a:ext>
            </a:extLst>
          </p:cNvPr>
          <p:cNvSpPr>
            <a:spLocks noGrp="1"/>
          </p:cNvSpPr>
          <p:nvPr>
            <p:ph type="title"/>
          </p:nvPr>
        </p:nvSpPr>
        <p:spPr>
          <a:xfrm>
            <a:off x="646111" y="441592"/>
            <a:ext cx="10238392" cy="1243648"/>
          </a:xfrm>
        </p:spPr>
        <p:txBody>
          <a:bodyPr/>
          <a:lstStyle/>
          <a:p>
            <a:pPr algn="ctr"/>
            <a:r>
              <a:rPr lang="en-US" sz="3200" b="1">
                <a:solidFill>
                  <a:schemeClr val="bg1"/>
                </a:solidFill>
              </a:rPr>
              <a:t>Three Limiting Criteria for Developing Maximum Allowable Headworks Load</a:t>
            </a:r>
          </a:p>
        </p:txBody>
      </p:sp>
      <p:sp>
        <p:nvSpPr>
          <p:cNvPr id="3" name="Table Placeholder 2">
            <a:extLst>
              <a:ext uri="{FF2B5EF4-FFF2-40B4-BE49-F238E27FC236}">
                <a16:creationId xmlns:a16="http://schemas.microsoft.com/office/drawing/2014/main" id="{0019D11D-AF80-C747-68D7-19E3FBC32019}"/>
              </a:ext>
            </a:extLst>
          </p:cNvPr>
          <p:cNvSpPr>
            <a:spLocks noGrp="1"/>
          </p:cNvSpPr>
          <p:nvPr>
            <p:ph type="tbl" sz="quarter" idx="15"/>
          </p:nvPr>
        </p:nvSpPr>
        <p:spPr>
          <a:xfrm>
            <a:off x="646111" y="1698655"/>
            <a:ext cx="10237787" cy="4395152"/>
          </a:xfrm>
        </p:spPr>
        <p:txBody>
          <a:bodyPr/>
          <a:lstStyle/>
          <a:p>
            <a:pPr>
              <a:lnSpc>
                <a:spcPct val="100000"/>
              </a:lnSpc>
              <a:spcBef>
                <a:spcPts val="600"/>
              </a:spcBef>
              <a:spcAft>
                <a:spcPts val="0"/>
              </a:spcAft>
              <a:buNone/>
              <a:defRPr/>
            </a:pPr>
            <a:r>
              <a:rPr lang="en-US" sz="2400"/>
              <a:t>1. Pass Through</a:t>
            </a:r>
          </a:p>
          <a:p>
            <a:pPr lvl="1">
              <a:lnSpc>
                <a:spcPct val="100000"/>
              </a:lnSpc>
              <a:spcBef>
                <a:spcPts val="600"/>
              </a:spcBef>
              <a:spcAft>
                <a:spcPts val="0"/>
              </a:spcAft>
              <a:buNone/>
              <a:defRPr/>
            </a:pPr>
            <a:r>
              <a:rPr lang="en-US" sz="2400"/>
              <a:t>a. NPDES Limit</a:t>
            </a:r>
          </a:p>
          <a:p>
            <a:pPr lvl="1">
              <a:lnSpc>
                <a:spcPct val="100000"/>
              </a:lnSpc>
              <a:spcBef>
                <a:spcPts val="600"/>
              </a:spcBef>
              <a:spcAft>
                <a:spcPts val="0"/>
              </a:spcAft>
              <a:buNone/>
              <a:defRPr/>
            </a:pPr>
            <a:r>
              <a:rPr lang="en-US" sz="2400"/>
              <a:t>b. NC-WQS/Dissolved Metals Calculations (DMC)</a:t>
            </a:r>
          </a:p>
          <a:p>
            <a:pPr lvl="1">
              <a:lnSpc>
                <a:spcPct val="100000"/>
              </a:lnSpc>
              <a:spcBef>
                <a:spcPts val="600"/>
              </a:spcBef>
              <a:spcAft>
                <a:spcPts val="0"/>
              </a:spcAft>
              <a:buNone/>
              <a:defRPr/>
            </a:pPr>
            <a:r>
              <a:rPr lang="en-US" sz="2400"/>
              <a:t>c. Design</a:t>
            </a:r>
          </a:p>
          <a:p>
            <a:pPr>
              <a:lnSpc>
                <a:spcPct val="100000"/>
              </a:lnSpc>
              <a:spcBef>
                <a:spcPts val="600"/>
              </a:spcBef>
              <a:spcAft>
                <a:spcPts val="0"/>
              </a:spcAft>
              <a:buNone/>
              <a:defRPr/>
            </a:pPr>
            <a:r>
              <a:rPr lang="en-US" sz="2400"/>
              <a:t>2. Biological Processes Inhibition</a:t>
            </a:r>
          </a:p>
          <a:p>
            <a:pPr lvl="1">
              <a:lnSpc>
                <a:spcPct val="100000"/>
              </a:lnSpc>
              <a:spcBef>
                <a:spcPts val="600"/>
              </a:spcBef>
              <a:spcAft>
                <a:spcPts val="0"/>
              </a:spcAft>
              <a:buNone/>
              <a:defRPr/>
            </a:pPr>
            <a:r>
              <a:rPr lang="en-US" sz="2400"/>
              <a:t>a. Activated Sludge/Nitrification Inhibition </a:t>
            </a:r>
          </a:p>
          <a:p>
            <a:pPr lvl="1">
              <a:lnSpc>
                <a:spcPct val="100000"/>
              </a:lnSpc>
              <a:spcBef>
                <a:spcPts val="600"/>
              </a:spcBef>
              <a:spcAft>
                <a:spcPts val="0"/>
              </a:spcAft>
              <a:buNone/>
              <a:defRPr/>
            </a:pPr>
            <a:r>
              <a:rPr lang="en-US" sz="2400"/>
              <a:t>b. Anaerobic Digester Inhibition</a:t>
            </a:r>
          </a:p>
          <a:p>
            <a:pPr>
              <a:lnSpc>
                <a:spcPct val="100000"/>
              </a:lnSpc>
              <a:spcBef>
                <a:spcPts val="600"/>
              </a:spcBef>
              <a:spcAft>
                <a:spcPts val="0"/>
              </a:spcAft>
              <a:buNone/>
              <a:defRPr/>
            </a:pPr>
            <a:r>
              <a:rPr lang="en-US" sz="2400"/>
              <a:t>3. Sludge Quality - 503 Regulations </a:t>
            </a:r>
          </a:p>
          <a:p>
            <a:pPr lvl="1">
              <a:lnSpc>
                <a:spcPct val="100000"/>
              </a:lnSpc>
              <a:spcBef>
                <a:spcPts val="600"/>
              </a:spcBef>
              <a:spcAft>
                <a:spcPts val="0"/>
              </a:spcAft>
              <a:buNone/>
              <a:defRPr/>
            </a:pPr>
            <a:r>
              <a:rPr lang="en-US" sz="2400"/>
              <a:t>a. Land Application</a:t>
            </a:r>
          </a:p>
          <a:p>
            <a:pPr lvl="1">
              <a:lnSpc>
                <a:spcPct val="100000"/>
              </a:lnSpc>
              <a:spcBef>
                <a:spcPts val="600"/>
              </a:spcBef>
              <a:spcAft>
                <a:spcPts val="0"/>
              </a:spcAft>
              <a:buClr>
                <a:schemeClr val="hlink"/>
              </a:buClr>
              <a:buNone/>
              <a:defRPr/>
            </a:pPr>
            <a:r>
              <a:rPr lang="en-US" sz="2400"/>
              <a:t>b. Incinerator	</a:t>
            </a:r>
          </a:p>
          <a:p>
            <a:pPr lvl="1">
              <a:lnSpc>
                <a:spcPct val="100000"/>
              </a:lnSpc>
              <a:spcBef>
                <a:spcPts val="600"/>
              </a:spcBef>
              <a:spcAft>
                <a:spcPts val="0"/>
              </a:spcAft>
              <a:buClr>
                <a:schemeClr val="hlink"/>
              </a:buClr>
              <a:buNone/>
              <a:defRPr/>
            </a:pPr>
            <a:r>
              <a:rPr lang="en-US" sz="2400"/>
              <a:t>C. Landfill</a:t>
            </a:r>
          </a:p>
          <a:p>
            <a:endParaRPr lang="en-US"/>
          </a:p>
        </p:txBody>
      </p:sp>
      <p:sp>
        <p:nvSpPr>
          <p:cNvPr id="4" name="Slide Number Placeholder 3">
            <a:extLst>
              <a:ext uri="{FF2B5EF4-FFF2-40B4-BE49-F238E27FC236}">
                <a16:creationId xmlns:a16="http://schemas.microsoft.com/office/drawing/2014/main" id="{59784876-4583-575B-6CFF-DBA76C6A7D6D}"/>
              </a:ext>
            </a:extLst>
          </p:cNvPr>
          <p:cNvSpPr>
            <a:spLocks noGrp="1"/>
          </p:cNvSpPr>
          <p:nvPr>
            <p:ph type="sldNum" sz="quarter" idx="4"/>
          </p:nvPr>
        </p:nvSpPr>
        <p:spPr/>
        <p:txBody>
          <a:bodyPr/>
          <a:lstStyle/>
          <a:p>
            <a:fld id="{D57F1E4F-1CFF-5643-939E-02111984F565}" type="slidenum">
              <a:rPr lang="en-US" smtClean="0"/>
              <a:pPr/>
              <a:t>25</a:t>
            </a:fld>
            <a:endParaRPr lang="en-US"/>
          </a:p>
        </p:txBody>
      </p:sp>
    </p:spTree>
    <p:extLst>
      <p:ext uri="{BB962C8B-B14F-4D97-AF65-F5344CB8AC3E}">
        <p14:creationId xmlns:p14="http://schemas.microsoft.com/office/powerpoint/2010/main" val="3649896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D1826-4899-8D4D-7EA5-8C954CCC9F37}"/>
              </a:ext>
            </a:extLst>
          </p:cNvPr>
          <p:cNvSpPr>
            <a:spLocks noGrp="1"/>
          </p:cNvSpPr>
          <p:nvPr>
            <p:ph type="title"/>
          </p:nvPr>
        </p:nvSpPr>
        <p:spPr>
          <a:xfrm>
            <a:off x="624379" y="445771"/>
            <a:ext cx="10238392" cy="1243648"/>
          </a:xfrm>
        </p:spPr>
        <p:txBody>
          <a:bodyPr/>
          <a:lstStyle/>
          <a:p>
            <a:pPr algn="ctr"/>
            <a:r>
              <a:rPr lang="en-US" b="1"/>
              <a:t>Limiting Criteria</a:t>
            </a:r>
            <a:br>
              <a:rPr lang="en-US" b="1"/>
            </a:br>
            <a:r>
              <a:rPr lang="en-US" b="1"/>
              <a:t>Pass Through</a:t>
            </a:r>
            <a:endParaRPr lang="en-US"/>
          </a:p>
        </p:txBody>
      </p:sp>
      <p:sp>
        <p:nvSpPr>
          <p:cNvPr id="4" name="Slide Number Placeholder 3">
            <a:extLst>
              <a:ext uri="{FF2B5EF4-FFF2-40B4-BE49-F238E27FC236}">
                <a16:creationId xmlns:a16="http://schemas.microsoft.com/office/drawing/2014/main" id="{BB8EC921-F9D0-4025-E4FF-17F34DD0935C}"/>
              </a:ext>
            </a:extLst>
          </p:cNvPr>
          <p:cNvSpPr>
            <a:spLocks noGrp="1"/>
          </p:cNvSpPr>
          <p:nvPr>
            <p:ph type="sldNum" sz="quarter" idx="4"/>
          </p:nvPr>
        </p:nvSpPr>
        <p:spPr/>
        <p:txBody>
          <a:bodyPr/>
          <a:lstStyle/>
          <a:p>
            <a:fld id="{D57F1E4F-1CFF-5643-939E-02111984F565}" type="slidenum">
              <a:rPr lang="en-US" smtClean="0"/>
              <a:pPr/>
              <a:t>26</a:t>
            </a:fld>
            <a:endParaRPr lang="en-US"/>
          </a:p>
        </p:txBody>
      </p:sp>
      <p:sp>
        <p:nvSpPr>
          <p:cNvPr id="5" name="AutoShape 3">
            <a:extLst>
              <a:ext uri="{FF2B5EF4-FFF2-40B4-BE49-F238E27FC236}">
                <a16:creationId xmlns:a16="http://schemas.microsoft.com/office/drawing/2014/main" id="{0AB45241-3B36-802A-4687-74B65EEEC425}"/>
              </a:ext>
            </a:extLst>
          </p:cNvPr>
          <p:cNvSpPr>
            <a:spLocks noChangeArrowheads="1"/>
          </p:cNvSpPr>
          <p:nvPr/>
        </p:nvSpPr>
        <p:spPr bwMode="auto">
          <a:xfrm>
            <a:off x="3879850" y="2278381"/>
            <a:ext cx="2235200" cy="617538"/>
          </a:xfrm>
          <a:prstGeom prst="roundRect">
            <a:avLst>
              <a:gd name="adj" fmla="val 16657"/>
            </a:avLst>
          </a:prstGeom>
          <a:solidFill>
            <a:srgbClr val="00CCFF"/>
          </a:solidFill>
          <a:ln w="12700">
            <a:solidFill>
              <a:srgbClr val="000000"/>
            </a:solidFill>
            <a:round/>
            <a:headEnd/>
            <a:tailEnd/>
          </a:ln>
        </p:spPr>
        <p:txBody>
          <a:bodyPr wrap="none" anchor="ctr"/>
          <a:lstStyle/>
          <a:p>
            <a:endParaRPr lang="en-US"/>
          </a:p>
        </p:txBody>
      </p:sp>
      <p:sp>
        <p:nvSpPr>
          <p:cNvPr id="6" name="AutoShape 4">
            <a:extLst>
              <a:ext uri="{FF2B5EF4-FFF2-40B4-BE49-F238E27FC236}">
                <a16:creationId xmlns:a16="http://schemas.microsoft.com/office/drawing/2014/main" id="{ED43B95B-A010-6E78-88CE-3AF817B905B2}"/>
              </a:ext>
            </a:extLst>
          </p:cNvPr>
          <p:cNvSpPr>
            <a:spLocks noChangeArrowheads="1"/>
          </p:cNvSpPr>
          <p:nvPr/>
        </p:nvSpPr>
        <p:spPr bwMode="auto">
          <a:xfrm>
            <a:off x="3879850" y="3089594"/>
            <a:ext cx="2235200" cy="614362"/>
          </a:xfrm>
          <a:prstGeom prst="roundRect">
            <a:avLst>
              <a:gd name="adj" fmla="val 16657"/>
            </a:avLst>
          </a:prstGeom>
          <a:solidFill>
            <a:srgbClr val="00CCFF"/>
          </a:solidFill>
          <a:ln w="12700">
            <a:solidFill>
              <a:srgbClr val="000000"/>
            </a:solidFill>
            <a:round/>
            <a:headEnd/>
            <a:tailEnd/>
          </a:ln>
        </p:spPr>
        <p:txBody>
          <a:bodyPr wrap="none" anchor="ctr"/>
          <a:lstStyle/>
          <a:p>
            <a:endParaRPr lang="en-US"/>
          </a:p>
        </p:txBody>
      </p:sp>
      <p:sp>
        <p:nvSpPr>
          <p:cNvPr id="7" name="Rectangle 5">
            <a:extLst>
              <a:ext uri="{FF2B5EF4-FFF2-40B4-BE49-F238E27FC236}">
                <a16:creationId xmlns:a16="http://schemas.microsoft.com/office/drawing/2014/main" id="{5A5921D0-73FE-86CB-6677-79E0AD2DC3D1}"/>
              </a:ext>
            </a:extLst>
          </p:cNvPr>
          <p:cNvSpPr>
            <a:spLocks noChangeArrowheads="1"/>
          </p:cNvSpPr>
          <p:nvPr/>
        </p:nvSpPr>
        <p:spPr bwMode="auto">
          <a:xfrm>
            <a:off x="1968501" y="1689419"/>
            <a:ext cx="6850063" cy="4730750"/>
          </a:xfrm>
          <a:prstGeom prst="rect">
            <a:avLst/>
          </a:prstGeom>
          <a:noFill/>
          <a:ln w="50800">
            <a:solidFill>
              <a:srgbClr val="333300"/>
            </a:solidFill>
            <a:miter lim="800000"/>
            <a:headEnd/>
            <a:tailEnd/>
          </a:ln>
        </p:spPr>
        <p:txBody>
          <a:bodyPr wrap="none" anchor="ctr"/>
          <a:lstStyle/>
          <a:p>
            <a:endParaRPr lang="en-US"/>
          </a:p>
        </p:txBody>
      </p:sp>
      <p:sp>
        <p:nvSpPr>
          <p:cNvPr id="8" name="Line 6">
            <a:extLst>
              <a:ext uri="{FF2B5EF4-FFF2-40B4-BE49-F238E27FC236}">
                <a16:creationId xmlns:a16="http://schemas.microsoft.com/office/drawing/2014/main" id="{64CAD637-FF29-F20C-7AF5-35B76FAFF4B6}"/>
              </a:ext>
            </a:extLst>
          </p:cNvPr>
          <p:cNvSpPr>
            <a:spLocks noChangeShapeType="1"/>
          </p:cNvSpPr>
          <p:nvPr/>
        </p:nvSpPr>
        <p:spPr bwMode="auto">
          <a:xfrm>
            <a:off x="3214688" y="2934019"/>
            <a:ext cx="455612" cy="1587"/>
          </a:xfrm>
          <a:prstGeom prst="line">
            <a:avLst/>
          </a:prstGeom>
          <a:noFill/>
          <a:ln w="76200">
            <a:solidFill>
              <a:srgbClr val="000099"/>
            </a:solidFill>
            <a:round/>
            <a:headEnd type="none" w="sm" len="sm"/>
            <a:tailEnd type="stealth" w="med" len="med"/>
          </a:ln>
        </p:spPr>
        <p:txBody>
          <a:bodyPr wrap="none" anchor="ctr"/>
          <a:lstStyle/>
          <a:p>
            <a:endParaRPr lang="en-US"/>
          </a:p>
        </p:txBody>
      </p:sp>
      <p:pic>
        <p:nvPicPr>
          <p:cNvPr id="9" name="Picture 7">
            <a:extLst>
              <a:ext uri="{FF2B5EF4-FFF2-40B4-BE49-F238E27FC236}">
                <a16:creationId xmlns:a16="http://schemas.microsoft.com/office/drawing/2014/main" id="{E73D731D-77A3-375F-75A8-4786CAB4E923}"/>
              </a:ext>
            </a:extLst>
          </p:cNvPr>
          <p:cNvPicPr>
            <a:picLocks noChangeArrowheads="1"/>
          </p:cNvPicPr>
          <p:nvPr/>
        </p:nvPicPr>
        <p:blipFill>
          <a:blip r:embed="rId3" cstate="print"/>
          <a:srcRect/>
          <a:stretch>
            <a:fillRect/>
          </a:stretch>
        </p:blipFill>
        <p:spPr bwMode="auto">
          <a:xfrm>
            <a:off x="6991350" y="2433956"/>
            <a:ext cx="1379538" cy="995363"/>
          </a:xfrm>
          <a:prstGeom prst="rect">
            <a:avLst/>
          </a:prstGeom>
          <a:noFill/>
          <a:ln w="9525">
            <a:noFill/>
            <a:miter lim="800000"/>
            <a:headEnd/>
            <a:tailEnd/>
          </a:ln>
        </p:spPr>
      </p:pic>
      <p:sp>
        <p:nvSpPr>
          <p:cNvPr id="10" name="Line 8">
            <a:extLst>
              <a:ext uri="{FF2B5EF4-FFF2-40B4-BE49-F238E27FC236}">
                <a16:creationId xmlns:a16="http://schemas.microsoft.com/office/drawing/2014/main" id="{152A53AF-4CFF-5467-298B-796D8A8D97CB}"/>
              </a:ext>
            </a:extLst>
          </p:cNvPr>
          <p:cNvSpPr>
            <a:spLocks noChangeShapeType="1"/>
          </p:cNvSpPr>
          <p:nvPr/>
        </p:nvSpPr>
        <p:spPr bwMode="auto">
          <a:xfrm>
            <a:off x="3768725" y="2843531"/>
            <a:ext cx="0"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11" name="Line 9">
            <a:extLst>
              <a:ext uri="{FF2B5EF4-FFF2-40B4-BE49-F238E27FC236}">
                <a16:creationId xmlns:a16="http://schemas.microsoft.com/office/drawing/2014/main" id="{2C0FF729-10DC-2A10-C66D-64A81E6EBBC9}"/>
              </a:ext>
            </a:extLst>
          </p:cNvPr>
          <p:cNvSpPr>
            <a:spLocks noChangeShapeType="1"/>
          </p:cNvSpPr>
          <p:nvPr/>
        </p:nvSpPr>
        <p:spPr bwMode="auto">
          <a:xfrm>
            <a:off x="3611563" y="2578419"/>
            <a:ext cx="266700" cy="0"/>
          </a:xfrm>
          <a:prstGeom prst="line">
            <a:avLst/>
          </a:prstGeom>
          <a:noFill/>
          <a:ln w="76200">
            <a:solidFill>
              <a:srgbClr val="000099"/>
            </a:solidFill>
            <a:round/>
            <a:headEnd type="none" w="sm" len="sm"/>
            <a:tailEnd type="stealth" w="med" len="med"/>
          </a:ln>
        </p:spPr>
        <p:txBody>
          <a:bodyPr wrap="none" anchor="ctr"/>
          <a:lstStyle/>
          <a:p>
            <a:endParaRPr lang="en-US"/>
          </a:p>
        </p:txBody>
      </p:sp>
      <p:sp>
        <p:nvSpPr>
          <p:cNvPr id="12" name="Line 10">
            <a:extLst>
              <a:ext uri="{FF2B5EF4-FFF2-40B4-BE49-F238E27FC236}">
                <a16:creationId xmlns:a16="http://schemas.microsoft.com/office/drawing/2014/main" id="{315DFB79-6B6C-472F-B621-6DB8A3690767}"/>
              </a:ext>
            </a:extLst>
          </p:cNvPr>
          <p:cNvSpPr>
            <a:spLocks noChangeShapeType="1"/>
          </p:cNvSpPr>
          <p:nvPr/>
        </p:nvSpPr>
        <p:spPr bwMode="auto">
          <a:xfrm>
            <a:off x="3613150" y="3542031"/>
            <a:ext cx="266700" cy="0"/>
          </a:xfrm>
          <a:prstGeom prst="line">
            <a:avLst/>
          </a:prstGeom>
          <a:noFill/>
          <a:ln w="76200">
            <a:solidFill>
              <a:srgbClr val="000099"/>
            </a:solidFill>
            <a:round/>
            <a:headEnd type="none" w="sm" len="sm"/>
            <a:tailEnd type="stealth" w="med" len="med"/>
          </a:ln>
        </p:spPr>
        <p:txBody>
          <a:bodyPr wrap="none" anchor="ctr"/>
          <a:lstStyle/>
          <a:p>
            <a:endParaRPr lang="en-US"/>
          </a:p>
        </p:txBody>
      </p:sp>
      <p:sp>
        <p:nvSpPr>
          <p:cNvPr id="13" name="Line 11">
            <a:extLst>
              <a:ext uri="{FF2B5EF4-FFF2-40B4-BE49-F238E27FC236}">
                <a16:creationId xmlns:a16="http://schemas.microsoft.com/office/drawing/2014/main" id="{BB05F3A4-84C3-A534-26D0-4EDEE746D528}"/>
              </a:ext>
            </a:extLst>
          </p:cNvPr>
          <p:cNvSpPr>
            <a:spLocks noChangeShapeType="1"/>
          </p:cNvSpPr>
          <p:nvPr/>
        </p:nvSpPr>
        <p:spPr bwMode="auto">
          <a:xfrm>
            <a:off x="6116638" y="2578419"/>
            <a:ext cx="357187" cy="0"/>
          </a:xfrm>
          <a:prstGeom prst="line">
            <a:avLst/>
          </a:prstGeom>
          <a:noFill/>
          <a:ln w="76200">
            <a:solidFill>
              <a:srgbClr val="3366FF"/>
            </a:solidFill>
            <a:round/>
            <a:headEnd type="none" w="sm" len="sm"/>
            <a:tailEnd type="stealth" w="med" len="med"/>
          </a:ln>
        </p:spPr>
        <p:txBody>
          <a:bodyPr wrap="none" anchor="ctr"/>
          <a:lstStyle/>
          <a:p>
            <a:endParaRPr lang="en-US"/>
          </a:p>
        </p:txBody>
      </p:sp>
      <p:sp>
        <p:nvSpPr>
          <p:cNvPr id="14" name="Line 12">
            <a:extLst>
              <a:ext uri="{FF2B5EF4-FFF2-40B4-BE49-F238E27FC236}">
                <a16:creationId xmlns:a16="http://schemas.microsoft.com/office/drawing/2014/main" id="{73F8223E-9A31-9ABF-0523-5C218FD75BE8}"/>
              </a:ext>
            </a:extLst>
          </p:cNvPr>
          <p:cNvSpPr>
            <a:spLocks noChangeShapeType="1"/>
          </p:cNvSpPr>
          <p:nvPr/>
        </p:nvSpPr>
        <p:spPr bwMode="auto">
          <a:xfrm>
            <a:off x="6116638" y="3476944"/>
            <a:ext cx="357187" cy="0"/>
          </a:xfrm>
          <a:prstGeom prst="line">
            <a:avLst/>
          </a:prstGeom>
          <a:noFill/>
          <a:ln w="76200">
            <a:solidFill>
              <a:srgbClr val="3366FF"/>
            </a:solidFill>
            <a:round/>
            <a:headEnd type="none" w="sm" len="sm"/>
            <a:tailEnd type="stealth" w="med" len="med"/>
          </a:ln>
        </p:spPr>
        <p:txBody>
          <a:bodyPr wrap="none" anchor="ctr"/>
          <a:lstStyle/>
          <a:p>
            <a:endParaRPr lang="en-US"/>
          </a:p>
        </p:txBody>
      </p:sp>
      <p:sp>
        <p:nvSpPr>
          <p:cNvPr id="15" name="Line 13">
            <a:extLst>
              <a:ext uri="{FF2B5EF4-FFF2-40B4-BE49-F238E27FC236}">
                <a16:creationId xmlns:a16="http://schemas.microsoft.com/office/drawing/2014/main" id="{31D760F7-6FF0-FD78-96C2-A6691F47BD87}"/>
              </a:ext>
            </a:extLst>
          </p:cNvPr>
          <p:cNvSpPr>
            <a:spLocks noChangeShapeType="1"/>
          </p:cNvSpPr>
          <p:nvPr/>
        </p:nvSpPr>
        <p:spPr bwMode="auto">
          <a:xfrm>
            <a:off x="6475413" y="3027681"/>
            <a:ext cx="585787" cy="0"/>
          </a:xfrm>
          <a:prstGeom prst="line">
            <a:avLst/>
          </a:prstGeom>
          <a:noFill/>
          <a:ln w="76200">
            <a:solidFill>
              <a:srgbClr val="3366FF"/>
            </a:solidFill>
            <a:round/>
            <a:headEnd type="none" w="sm" len="sm"/>
            <a:tailEnd type="stealth" w="med" len="med"/>
          </a:ln>
        </p:spPr>
        <p:txBody>
          <a:bodyPr wrap="none" anchor="ctr"/>
          <a:lstStyle/>
          <a:p>
            <a:endParaRPr lang="en-US"/>
          </a:p>
        </p:txBody>
      </p:sp>
      <p:sp>
        <p:nvSpPr>
          <p:cNvPr id="16" name="Line 14">
            <a:extLst>
              <a:ext uri="{FF2B5EF4-FFF2-40B4-BE49-F238E27FC236}">
                <a16:creationId xmlns:a16="http://schemas.microsoft.com/office/drawing/2014/main" id="{B68831FC-4C99-BC6A-43C7-EBA785E1799A}"/>
              </a:ext>
            </a:extLst>
          </p:cNvPr>
          <p:cNvSpPr>
            <a:spLocks noChangeShapeType="1"/>
          </p:cNvSpPr>
          <p:nvPr/>
        </p:nvSpPr>
        <p:spPr bwMode="auto">
          <a:xfrm>
            <a:off x="7875588" y="3392806"/>
            <a:ext cx="0" cy="646113"/>
          </a:xfrm>
          <a:prstGeom prst="line">
            <a:avLst/>
          </a:prstGeom>
          <a:noFill/>
          <a:ln w="76200">
            <a:solidFill>
              <a:srgbClr val="3366FF"/>
            </a:solidFill>
            <a:round/>
            <a:headEnd type="none" w="sm" len="sm"/>
            <a:tailEnd type="stealth" w="med" len="med"/>
          </a:ln>
        </p:spPr>
        <p:txBody>
          <a:bodyPr wrap="none" anchor="ctr"/>
          <a:lstStyle/>
          <a:p>
            <a:endParaRPr lang="en-US"/>
          </a:p>
        </p:txBody>
      </p:sp>
      <p:grpSp>
        <p:nvGrpSpPr>
          <p:cNvPr id="17" name="Group 15">
            <a:extLst>
              <a:ext uri="{FF2B5EF4-FFF2-40B4-BE49-F238E27FC236}">
                <a16:creationId xmlns:a16="http://schemas.microsoft.com/office/drawing/2014/main" id="{491BCAF7-89C0-9EA9-AD15-0A1F55D9DC19}"/>
              </a:ext>
            </a:extLst>
          </p:cNvPr>
          <p:cNvGrpSpPr>
            <a:grpSpLocks/>
          </p:cNvGrpSpPr>
          <p:nvPr/>
        </p:nvGrpSpPr>
        <p:grpSpPr bwMode="auto">
          <a:xfrm>
            <a:off x="7361238" y="4896169"/>
            <a:ext cx="650875" cy="1169987"/>
            <a:chOff x="4197" y="3013"/>
            <a:chExt cx="410" cy="737"/>
          </a:xfrm>
        </p:grpSpPr>
        <p:sp>
          <p:nvSpPr>
            <p:cNvPr id="18" name="AutoShape 16">
              <a:extLst>
                <a:ext uri="{FF2B5EF4-FFF2-40B4-BE49-F238E27FC236}">
                  <a16:creationId xmlns:a16="http://schemas.microsoft.com/office/drawing/2014/main" id="{79716C96-BE24-CB83-3368-0A5569934E1B}"/>
                </a:ext>
              </a:extLst>
            </p:cNvPr>
            <p:cNvSpPr>
              <a:spLocks noChangeArrowheads="1"/>
            </p:cNvSpPr>
            <p:nvPr/>
          </p:nvSpPr>
          <p:spPr bwMode="auto">
            <a:xfrm>
              <a:off x="4197" y="3013"/>
              <a:ext cx="410" cy="737"/>
            </a:xfrm>
            <a:prstGeom prst="roundRect">
              <a:avLst>
                <a:gd name="adj" fmla="val 16657"/>
              </a:avLst>
            </a:prstGeom>
            <a:solidFill>
              <a:srgbClr val="00CCFF"/>
            </a:solidFill>
            <a:ln w="12700">
              <a:solidFill>
                <a:srgbClr val="000000"/>
              </a:solidFill>
              <a:round/>
              <a:headEnd/>
              <a:tailEnd/>
            </a:ln>
          </p:spPr>
          <p:txBody>
            <a:bodyPr wrap="none" anchor="ctr"/>
            <a:lstStyle/>
            <a:p>
              <a:endParaRPr lang="en-US"/>
            </a:p>
          </p:txBody>
        </p:sp>
        <p:sp>
          <p:nvSpPr>
            <p:cNvPr id="19" name="Line 17">
              <a:extLst>
                <a:ext uri="{FF2B5EF4-FFF2-40B4-BE49-F238E27FC236}">
                  <a16:creationId xmlns:a16="http://schemas.microsoft.com/office/drawing/2014/main" id="{30B898BF-07EC-E2C1-46C9-1B9BF8D7D5F1}"/>
                </a:ext>
              </a:extLst>
            </p:cNvPr>
            <p:cNvSpPr>
              <a:spLocks noChangeShapeType="1"/>
            </p:cNvSpPr>
            <p:nvPr/>
          </p:nvSpPr>
          <p:spPr bwMode="auto">
            <a:xfrm flipV="1">
              <a:off x="4472" y="3350"/>
              <a:ext cx="0" cy="399"/>
            </a:xfrm>
            <a:prstGeom prst="line">
              <a:avLst/>
            </a:prstGeom>
            <a:noFill/>
            <a:ln w="25400">
              <a:solidFill>
                <a:srgbClr val="333300"/>
              </a:solidFill>
              <a:round/>
              <a:headEnd type="none" w="sm" len="sm"/>
              <a:tailEnd type="none" w="sm" len="sm"/>
            </a:ln>
          </p:spPr>
          <p:txBody>
            <a:bodyPr wrap="none" anchor="ctr"/>
            <a:lstStyle/>
            <a:p>
              <a:endParaRPr lang="en-US"/>
            </a:p>
          </p:txBody>
        </p:sp>
        <p:sp>
          <p:nvSpPr>
            <p:cNvPr id="20" name="Line 18">
              <a:extLst>
                <a:ext uri="{FF2B5EF4-FFF2-40B4-BE49-F238E27FC236}">
                  <a16:creationId xmlns:a16="http://schemas.microsoft.com/office/drawing/2014/main" id="{9E3EF5B1-0D34-4CB5-A30C-5AFE14B32662}"/>
                </a:ext>
              </a:extLst>
            </p:cNvPr>
            <p:cNvSpPr>
              <a:spLocks noChangeShapeType="1"/>
            </p:cNvSpPr>
            <p:nvPr/>
          </p:nvSpPr>
          <p:spPr bwMode="auto">
            <a:xfrm>
              <a:off x="4471" y="3036"/>
              <a:ext cx="0" cy="0"/>
            </a:xfrm>
            <a:prstGeom prst="line">
              <a:avLst/>
            </a:prstGeom>
            <a:noFill/>
            <a:ln w="25400">
              <a:solidFill>
                <a:srgbClr val="3366FF"/>
              </a:solidFill>
              <a:round/>
              <a:headEnd type="none" w="sm" len="sm"/>
              <a:tailEnd type="none" w="sm" len="sm"/>
            </a:ln>
          </p:spPr>
          <p:txBody>
            <a:bodyPr wrap="none" anchor="ctr"/>
            <a:lstStyle/>
            <a:p>
              <a:endParaRPr lang="en-US"/>
            </a:p>
          </p:txBody>
        </p:sp>
        <p:sp>
          <p:nvSpPr>
            <p:cNvPr id="21" name="Line 19">
              <a:extLst>
                <a:ext uri="{FF2B5EF4-FFF2-40B4-BE49-F238E27FC236}">
                  <a16:creationId xmlns:a16="http://schemas.microsoft.com/office/drawing/2014/main" id="{C9163D7F-5CDB-8021-3945-CF321E52BE68}"/>
                </a:ext>
              </a:extLst>
            </p:cNvPr>
            <p:cNvSpPr>
              <a:spLocks noChangeShapeType="1"/>
            </p:cNvSpPr>
            <p:nvPr/>
          </p:nvSpPr>
          <p:spPr bwMode="auto">
            <a:xfrm>
              <a:off x="4334" y="3037"/>
              <a:ext cx="0" cy="483"/>
            </a:xfrm>
            <a:prstGeom prst="line">
              <a:avLst/>
            </a:prstGeom>
            <a:noFill/>
            <a:ln w="25400">
              <a:solidFill>
                <a:srgbClr val="333300"/>
              </a:solidFill>
              <a:round/>
              <a:headEnd type="none" w="sm" len="sm"/>
              <a:tailEnd type="none" w="sm" len="sm"/>
            </a:ln>
          </p:spPr>
          <p:txBody>
            <a:bodyPr wrap="none" anchor="ctr"/>
            <a:lstStyle/>
            <a:p>
              <a:endParaRPr lang="en-US"/>
            </a:p>
          </p:txBody>
        </p:sp>
      </p:grpSp>
      <p:sp>
        <p:nvSpPr>
          <p:cNvPr id="22" name="Line 20">
            <a:extLst>
              <a:ext uri="{FF2B5EF4-FFF2-40B4-BE49-F238E27FC236}">
                <a16:creationId xmlns:a16="http://schemas.microsoft.com/office/drawing/2014/main" id="{ACF4617C-A4A8-8EB0-3588-F75AAA3D5002}"/>
              </a:ext>
            </a:extLst>
          </p:cNvPr>
          <p:cNvSpPr>
            <a:spLocks noChangeShapeType="1"/>
          </p:cNvSpPr>
          <p:nvPr/>
        </p:nvSpPr>
        <p:spPr bwMode="auto">
          <a:xfrm>
            <a:off x="8013700" y="5904231"/>
            <a:ext cx="800100" cy="0"/>
          </a:xfrm>
          <a:prstGeom prst="line">
            <a:avLst/>
          </a:prstGeom>
          <a:noFill/>
          <a:ln w="76200">
            <a:solidFill>
              <a:srgbClr val="00CCFF"/>
            </a:solidFill>
            <a:round/>
            <a:headEnd type="none" w="sm" len="sm"/>
            <a:tailEnd type="stealth" w="med" len="med"/>
          </a:ln>
        </p:spPr>
        <p:txBody>
          <a:bodyPr wrap="none" anchor="ctr"/>
          <a:lstStyle/>
          <a:p>
            <a:endParaRPr lang="en-US"/>
          </a:p>
        </p:txBody>
      </p:sp>
      <p:sp>
        <p:nvSpPr>
          <p:cNvPr id="23" name="Rectangle 21">
            <a:extLst>
              <a:ext uri="{FF2B5EF4-FFF2-40B4-BE49-F238E27FC236}">
                <a16:creationId xmlns:a16="http://schemas.microsoft.com/office/drawing/2014/main" id="{8DBD3898-CABE-F0D5-6A91-484932BFCAEA}"/>
              </a:ext>
            </a:extLst>
          </p:cNvPr>
          <p:cNvSpPr>
            <a:spLocks noChangeArrowheads="1"/>
          </p:cNvSpPr>
          <p:nvPr/>
        </p:nvSpPr>
        <p:spPr bwMode="auto">
          <a:xfrm>
            <a:off x="4279900" y="2230756"/>
            <a:ext cx="1490663" cy="762000"/>
          </a:xfrm>
          <a:prstGeom prst="rect">
            <a:avLst/>
          </a:prstGeom>
          <a:noFill/>
          <a:ln w="9525">
            <a:noFill/>
            <a:miter lim="800000"/>
            <a:headEnd/>
            <a:tailEnd/>
          </a:ln>
        </p:spPr>
        <p:txBody>
          <a:bodyPr lIns="92075" tIns="46038" rIns="92075" bIns="46038">
            <a:spAutoFit/>
          </a:bodyPr>
          <a:lstStyle/>
          <a:p>
            <a:pPr algn="l"/>
            <a:r>
              <a:rPr lang="en-US" sz="2200" b="1">
                <a:solidFill>
                  <a:srgbClr val="0033CC"/>
                </a:solidFill>
                <a:latin typeface="Times New Roman" pitchFamily="18" charset="0"/>
              </a:rPr>
              <a:t>Aeration Basin</a:t>
            </a:r>
          </a:p>
        </p:txBody>
      </p:sp>
      <p:sp>
        <p:nvSpPr>
          <p:cNvPr id="24" name="Line 22">
            <a:extLst>
              <a:ext uri="{FF2B5EF4-FFF2-40B4-BE49-F238E27FC236}">
                <a16:creationId xmlns:a16="http://schemas.microsoft.com/office/drawing/2014/main" id="{C1901028-8AC7-F470-CCC9-B72AB345D97B}"/>
              </a:ext>
            </a:extLst>
          </p:cNvPr>
          <p:cNvSpPr>
            <a:spLocks noChangeShapeType="1"/>
          </p:cNvSpPr>
          <p:nvPr/>
        </p:nvSpPr>
        <p:spPr bwMode="auto">
          <a:xfrm flipH="1">
            <a:off x="5308600" y="3308669"/>
            <a:ext cx="1935163" cy="1985962"/>
          </a:xfrm>
          <a:prstGeom prst="line">
            <a:avLst/>
          </a:prstGeom>
          <a:noFill/>
          <a:ln w="76200">
            <a:solidFill>
              <a:srgbClr val="996600"/>
            </a:solidFill>
            <a:round/>
            <a:headEnd type="none" w="sm" len="sm"/>
            <a:tailEnd type="none" w="sm" len="sm"/>
          </a:ln>
        </p:spPr>
        <p:txBody>
          <a:bodyPr wrap="none" anchor="ctr"/>
          <a:lstStyle/>
          <a:p>
            <a:endParaRPr lang="en-US"/>
          </a:p>
        </p:txBody>
      </p:sp>
      <p:sp>
        <p:nvSpPr>
          <p:cNvPr id="25" name="Line 23">
            <a:extLst>
              <a:ext uri="{FF2B5EF4-FFF2-40B4-BE49-F238E27FC236}">
                <a16:creationId xmlns:a16="http://schemas.microsoft.com/office/drawing/2014/main" id="{172C827C-4043-A6A8-D5DC-5F638F3C4286}"/>
              </a:ext>
            </a:extLst>
          </p:cNvPr>
          <p:cNvSpPr>
            <a:spLocks noChangeShapeType="1"/>
          </p:cNvSpPr>
          <p:nvPr/>
        </p:nvSpPr>
        <p:spPr bwMode="auto">
          <a:xfrm flipH="1">
            <a:off x="4684713" y="5291456"/>
            <a:ext cx="622300" cy="0"/>
          </a:xfrm>
          <a:prstGeom prst="line">
            <a:avLst/>
          </a:prstGeom>
          <a:noFill/>
          <a:ln w="76200">
            <a:solidFill>
              <a:srgbClr val="996600"/>
            </a:solidFill>
            <a:round/>
            <a:headEnd type="none" w="sm" len="sm"/>
            <a:tailEnd type="stealth" w="med" len="med"/>
          </a:ln>
        </p:spPr>
        <p:txBody>
          <a:bodyPr wrap="none" anchor="ctr"/>
          <a:lstStyle/>
          <a:p>
            <a:endParaRPr lang="en-US"/>
          </a:p>
        </p:txBody>
      </p:sp>
      <p:sp>
        <p:nvSpPr>
          <p:cNvPr id="26" name="Rectangle 24">
            <a:extLst>
              <a:ext uri="{FF2B5EF4-FFF2-40B4-BE49-F238E27FC236}">
                <a16:creationId xmlns:a16="http://schemas.microsoft.com/office/drawing/2014/main" id="{CC919263-E783-DCCD-B9B2-E949F9FB4687}"/>
              </a:ext>
            </a:extLst>
          </p:cNvPr>
          <p:cNvSpPr>
            <a:spLocks noChangeArrowheads="1"/>
          </p:cNvSpPr>
          <p:nvPr/>
        </p:nvSpPr>
        <p:spPr bwMode="auto">
          <a:xfrm>
            <a:off x="4691063" y="5262881"/>
            <a:ext cx="1341437" cy="488950"/>
          </a:xfrm>
          <a:prstGeom prst="rect">
            <a:avLst/>
          </a:prstGeom>
          <a:noFill/>
          <a:ln w="9525">
            <a:noFill/>
            <a:miter lim="800000"/>
            <a:headEnd/>
            <a:tailEnd/>
          </a:ln>
        </p:spPr>
        <p:txBody>
          <a:bodyPr lIns="92075" tIns="46038" rIns="92075" bIns="46038">
            <a:spAutoFit/>
          </a:bodyPr>
          <a:lstStyle/>
          <a:p>
            <a:pPr algn="l"/>
            <a:r>
              <a:rPr lang="en-US" sz="2600" b="1">
                <a:solidFill>
                  <a:srgbClr val="000000"/>
                </a:solidFill>
                <a:latin typeface="Times New Roman" pitchFamily="18" charset="0"/>
              </a:rPr>
              <a:t>Sludge</a:t>
            </a:r>
          </a:p>
        </p:txBody>
      </p:sp>
      <p:sp>
        <p:nvSpPr>
          <p:cNvPr id="27" name="Line 25">
            <a:extLst>
              <a:ext uri="{FF2B5EF4-FFF2-40B4-BE49-F238E27FC236}">
                <a16:creationId xmlns:a16="http://schemas.microsoft.com/office/drawing/2014/main" id="{7436008C-845C-3850-A3A4-AD81F32C6CA9}"/>
              </a:ext>
            </a:extLst>
          </p:cNvPr>
          <p:cNvSpPr>
            <a:spLocks noChangeShapeType="1"/>
          </p:cNvSpPr>
          <p:nvPr/>
        </p:nvSpPr>
        <p:spPr bwMode="auto">
          <a:xfrm flipH="1">
            <a:off x="1973263" y="5293044"/>
            <a:ext cx="930275" cy="1587"/>
          </a:xfrm>
          <a:prstGeom prst="line">
            <a:avLst/>
          </a:prstGeom>
          <a:noFill/>
          <a:ln w="76200">
            <a:solidFill>
              <a:srgbClr val="996600"/>
            </a:solidFill>
            <a:round/>
            <a:headEnd type="none" w="sm" len="sm"/>
            <a:tailEnd type="stealth" w="med" len="med"/>
          </a:ln>
        </p:spPr>
        <p:txBody>
          <a:bodyPr wrap="none" anchor="ctr"/>
          <a:lstStyle/>
          <a:p>
            <a:endParaRPr lang="en-US"/>
          </a:p>
        </p:txBody>
      </p:sp>
      <p:sp>
        <p:nvSpPr>
          <p:cNvPr id="28" name="Rectangle 26">
            <a:extLst>
              <a:ext uri="{FF2B5EF4-FFF2-40B4-BE49-F238E27FC236}">
                <a16:creationId xmlns:a16="http://schemas.microsoft.com/office/drawing/2014/main" id="{9DC27794-2CE5-87AB-2A7D-ADEBE9B29F42}"/>
              </a:ext>
            </a:extLst>
          </p:cNvPr>
          <p:cNvSpPr>
            <a:spLocks noChangeArrowheads="1"/>
          </p:cNvSpPr>
          <p:nvPr/>
        </p:nvSpPr>
        <p:spPr bwMode="auto">
          <a:xfrm>
            <a:off x="5859463" y="5551806"/>
            <a:ext cx="2154237" cy="885825"/>
          </a:xfrm>
          <a:prstGeom prst="rect">
            <a:avLst/>
          </a:prstGeom>
          <a:noFill/>
          <a:ln w="9525">
            <a:noFill/>
            <a:miter lim="800000"/>
            <a:headEnd/>
            <a:tailEnd/>
          </a:ln>
        </p:spPr>
        <p:txBody>
          <a:bodyPr wrap="none" lIns="92075" tIns="46038" rIns="92075" bIns="46038">
            <a:spAutoFit/>
          </a:bodyPr>
          <a:lstStyle/>
          <a:p>
            <a:pPr algn="l"/>
            <a:r>
              <a:rPr lang="en-US" sz="2600" b="1">
                <a:solidFill>
                  <a:srgbClr val="000000"/>
                </a:solidFill>
                <a:latin typeface="Times New Roman" pitchFamily="18" charset="0"/>
              </a:rPr>
              <a:t>Chlorine/</a:t>
            </a:r>
          </a:p>
          <a:p>
            <a:pPr algn="l"/>
            <a:r>
              <a:rPr lang="en-US" sz="2600" b="1">
                <a:solidFill>
                  <a:srgbClr val="000000"/>
                </a:solidFill>
                <a:latin typeface="Times New Roman" pitchFamily="18" charset="0"/>
              </a:rPr>
              <a:t> UV Disinfect </a:t>
            </a:r>
          </a:p>
        </p:txBody>
      </p:sp>
      <p:sp>
        <p:nvSpPr>
          <p:cNvPr id="29" name="Line 27">
            <a:extLst>
              <a:ext uri="{FF2B5EF4-FFF2-40B4-BE49-F238E27FC236}">
                <a16:creationId xmlns:a16="http://schemas.microsoft.com/office/drawing/2014/main" id="{1973C44B-E537-8F21-9668-9EBB85566C61}"/>
              </a:ext>
            </a:extLst>
          </p:cNvPr>
          <p:cNvSpPr>
            <a:spLocks noChangeShapeType="1"/>
          </p:cNvSpPr>
          <p:nvPr/>
        </p:nvSpPr>
        <p:spPr bwMode="auto">
          <a:xfrm>
            <a:off x="6473825" y="2599056"/>
            <a:ext cx="0" cy="896938"/>
          </a:xfrm>
          <a:prstGeom prst="line">
            <a:avLst/>
          </a:prstGeom>
          <a:noFill/>
          <a:ln w="76200">
            <a:solidFill>
              <a:srgbClr val="3366FF"/>
            </a:solidFill>
            <a:round/>
            <a:headEnd type="none" w="sm" len="sm"/>
            <a:tailEnd type="none" w="sm" len="sm"/>
          </a:ln>
        </p:spPr>
        <p:txBody>
          <a:bodyPr wrap="none" anchor="ctr"/>
          <a:lstStyle/>
          <a:p>
            <a:endParaRPr lang="en-US"/>
          </a:p>
        </p:txBody>
      </p:sp>
      <p:sp>
        <p:nvSpPr>
          <p:cNvPr id="30" name="Line 28">
            <a:extLst>
              <a:ext uri="{FF2B5EF4-FFF2-40B4-BE49-F238E27FC236}">
                <a16:creationId xmlns:a16="http://schemas.microsoft.com/office/drawing/2014/main" id="{01A625AD-42FF-C31E-85DA-B5A228FE2FDC}"/>
              </a:ext>
            </a:extLst>
          </p:cNvPr>
          <p:cNvSpPr>
            <a:spLocks noChangeShapeType="1"/>
          </p:cNvSpPr>
          <p:nvPr/>
        </p:nvSpPr>
        <p:spPr bwMode="auto">
          <a:xfrm>
            <a:off x="3611563" y="2599056"/>
            <a:ext cx="0" cy="962025"/>
          </a:xfrm>
          <a:prstGeom prst="line">
            <a:avLst/>
          </a:prstGeom>
          <a:noFill/>
          <a:ln w="76200">
            <a:solidFill>
              <a:srgbClr val="000080"/>
            </a:solidFill>
            <a:round/>
            <a:headEnd type="none" w="sm" len="sm"/>
            <a:tailEnd type="none" w="sm" len="sm"/>
          </a:ln>
        </p:spPr>
        <p:txBody>
          <a:bodyPr wrap="none" anchor="ctr"/>
          <a:lstStyle/>
          <a:p>
            <a:endParaRPr lang="en-US"/>
          </a:p>
        </p:txBody>
      </p:sp>
      <p:sp>
        <p:nvSpPr>
          <p:cNvPr id="31" name="Rectangle 29">
            <a:extLst>
              <a:ext uri="{FF2B5EF4-FFF2-40B4-BE49-F238E27FC236}">
                <a16:creationId xmlns:a16="http://schemas.microsoft.com/office/drawing/2014/main" id="{283B6C3A-4DFD-7894-35E1-AB3EF7538A09}"/>
              </a:ext>
            </a:extLst>
          </p:cNvPr>
          <p:cNvSpPr>
            <a:spLocks noChangeArrowheads="1"/>
          </p:cNvSpPr>
          <p:nvPr/>
        </p:nvSpPr>
        <p:spPr bwMode="auto">
          <a:xfrm>
            <a:off x="4251325" y="3027681"/>
            <a:ext cx="1492250" cy="762000"/>
          </a:xfrm>
          <a:prstGeom prst="rect">
            <a:avLst/>
          </a:prstGeom>
          <a:noFill/>
          <a:ln w="9525">
            <a:noFill/>
            <a:miter lim="800000"/>
            <a:headEnd/>
            <a:tailEnd/>
          </a:ln>
        </p:spPr>
        <p:txBody>
          <a:bodyPr lIns="92075" tIns="46038" rIns="92075" bIns="46038">
            <a:spAutoFit/>
          </a:bodyPr>
          <a:lstStyle/>
          <a:p>
            <a:pPr algn="l"/>
            <a:r>
              <a:rPr lang="en-US" sz="2200" b="1">
                <a:solidFill>
                  <a:srgbClr val="0033CC"/>
                </a:solidFill>
                <a:latin typeface="Times New Roman" pitchFamily="18" charset="0"/>
              </a:rPr>
              <a:t>Aeration Basin</a:t>
            </a:r>
          </a:p>
        </p:txBody>
      </p:sp>
      <p:sp>
        <p:nvSpPr>
          <p:cNvPr id="32" name="Rectangle 30">
            <a:extLst>
              <a:ext uri="{FF2B5EF4-FFF2-40B4-BE49-F238E27FC236}">
                <a16:creationId xmlns:a16="http://schemas.microsoft.com/office/drawing/2014/main" id="{70DB6948-8F6C-05C5-485F-3E52BB8B0AE5}"/>
              </a:ext>
            </a:extLst>
          </p:cNvPr>
          <p:cNvSpPr>
            <a:spLocks noChangeArrowheads="1"/>
          </p:cNvSpPr>
          <p:nvPr/>
        </p:nvSpPr>
        <p:spPr bwMode="auto">
          <a:xfrm>
            <a:off x="7250113" y="1997394"/>
            <a:ext cx="1430337" cy="385762"/>
          </a:xfrm>
          <a:prstGeom prst="rect">
            <a:avLst/>
          </a:prstGeom>
          <a:noFill/>
          <a:ln w="9525">
            <a:noFill/>
            <a:miter lim="800000"/>
            <a:headEnd/>
            <a:tailEnd/>
          </a:ln>
        </p:spPr>
        <p:txBody>
          <a:bodyPr lIns="92075" tIns="46038" rIns="92075" bIns="46038"/>
          <a:lstStyle/>
          <a:p>
            <a:pPr algn="l"/>
            <a:r>
              <a:rPr lang="en-US" sz="2600" b="1">
                <a:solidFill>
                  <a:srgbClr val="000000"/>
                </a:solidFill>
                <a:latin typeface="Times New Roman" pitchFamily="18" charset="0"/>
              </a:rPr>
              <a:t>Clarifier</a:t>
            </a:r>
          </a:p>
        </p:txBody>
      </p:sp>
      <p:sp>
        <p:nvSpPr>
          <p:cNvPr id="33" name="Line 31">
            <a:extLst>
              <a:ext uri="{FF2B5EF4-FFF2-40B4-BE49-F238E27FC236}">
                <a16:creationId xmlns:a16="http://schemas.microsoft.com/office/drawing/2014/main" id="{9D428BA9-3873-A0ED-F1E1-499FEA7EB39F}"/>
              </a:ext>
            </a:extLst>
          </p:cNvPr>
          <p:cNvSpPr>
            <a:spLocks noChangeShapeType="1"/>
          </p:cNvSpPr>
          <p:nvPr/>
        </p:nvSpPr>
        <p:spPr bwMode="auto">
          <a:xfrm>
            <a:off x="7635875" y="2934019"/>
            <a:ext cx="0" cy="498475"/>
          </a:xfrm>
          <a:prstGeom prst="line">
            <a:avLst/>
          </a:prstGeom>
          <a:noFill/>
          <a:ln w="76200">
            <a:solidFill>
              <a:srgbClr val="000000"/>
            </a:solidFill>
            <a:round/>
            <a:headEnd type="none" w="sm" len="sm"/>
            <a:tailEnd type="none" w="sm" len="sm"/>
          </a:ln>
        </p:spPr>
        <p:txBody>
          <a:bodyPr wrap="none" anchor="ctr"/>
          <a:lstStyle/>
          <a:p>
            <a:endParaRPr lang="en-US"/>
          </a:p>
        </p:txBody>
      </p:sp>
      <p:grpSp>
        <p:nvGrpSpPr>
          <p:cNvPr id="34" name="Group 32">
            <a:extLst>
              <a:ext uri="{FF2B5EF4-FFF2-40B4-BE49-F238E27FC236}">
                <a16:creationId xmlns:a16="http://schemas.microsoft.com/office/drawing/2014/main" id="{4A332284-2117-53A7-1344-92C82A1B6E6D}"/>
              </a:ext>
            </a:extLst>
          </p:cNvPr>
          <p:cNvGrpSpPr>
            <a:grpSpLocks/>
          </p:cNvGrpSpPr>
          <p:nvPr/>
        </p:nvGrpSpPr>
        <p:grpSpPr bwMode="auto">
          <a:xfrm>
            <a:off x="2062163" y="2703831"/>
            <a:ext cx="265112" cy="512763"/>
            <a:chOff x="859" y="1632"/>
            <a:chExt cx="167" cy="323"/>
          </a:xfrm>
        </p:grpSpPr>
        <p:sp>
          <p:nvSpPr>
            <p:cNvPr id="35" name="AutoShape 33">
              <a:extLst>
                <a:ext uri="{FF2B5EF4-FFF2-40B4-BE49-F238E27FC236}">
                  <a16:creationId xmlns:a16="http://schemas.microsoft.com/office/drawing/2014/main" id="{641610EF-A215-94CB-6275-9368CA7B6D19}"/>
                </a:ext>
              </a:extLst>
            </p:cNvPr>
            <p:cNvSpPr>
              <a:spLocks noChangeArrowheads="1"/>
            </p:cNvSpPr>
            <p:nvPr/>
          </p:nvSpPr>
          <p:spPr bwMode="auto">
            <a:xfrm rot="-240000">
              <a:off x="859" y="1634"/>
              <a:ext cx="167" cy="321"/>
            </a:xfrm>
            <a:prstGeom prst="parallelogram">
              <a:avLst>
                <a:gd name="adj" fmla="val 24991"/>
              </a:avLst>
            </a:prstGeom>
            <a:solidFill>
              <a:srgbClr val="FFFFFF"/>
            </a:solidFill>
            <a:ln w="12700">
              <a:solidFill>
                <a:srgbClr val="000000"/>
              </a:solidFill>
              <a:miter lim="800000"/>
              <a:headEnd/>
              <a:tailEnd/>
            </a:ln>
          </p:spPr>
          <p:txBody>
            <a:bodyPr wrap="none" anchor="ctr"/>
            <a:lstStyle/>
            <a:p>
              <a:endParaRPr lang="en-US"/>
            </a:p>
          </p:txBody>
        </p:sp>
        <p:grpSp>
          <p:nvGrpSpPr>
            <p:cNvPr id="36" name="Group 34">
              <a:extLst>
                <a:ext uri="{FF2B5EF4-FFF2-40B4-BE49-F238E27FC236}">
                  <a16:creationId xmlns:a16="http://schemas.microsoft.com/office/drawing/2014/main" id="{F63F6CF2-29E9-8D81-F906-6C1BEBBC4FC2}"/>
                </a:ext>
              </a:extLst>
            </p:cNvPr>
            <p:cNvGrpSpPr>
              <a:grpSpLocks/>
            </p:cNvGrpSpPr>
            <p:nvPr/>
          </p:nvGrpSpPr>
          <p:grpSpPr bwMode="auto">
            <a:xfrm>
              <a:off x="884" y="1632"/>
              <a:ext cx="116" cy="323"/>
              <a:chOff x="884" y="1632"/>
              <a:chExt cx="116" cy="323"/>
            </a:xfrm>
          </p:grpSpPr>
          <p:sp>
            <p:nvSpPr>
              <p:cNvPr id="37" name="Line 35">
                <a:extLst>
                  <a:ext uri="{FF2B5EF4-FFF2-40B4-BE49-F238E27FC236}">
                    <a16:creationId xmlns:a16="http://schemas.microsoft.com/office/drawing/2014/main" id="{8B2D79D1-D69C-3AA5-2136-A3AC997447A6}"/>
                  </a:ext>
                </a:extLst>
              </p:cNvPr>
              <p:cNvSpPr>
                <a:spLocks noChangeShapeType="1"/>
              </p:cNvSpPr>
              <p:nvPr/>
            </p:nvSpPr>
            <p:spPr bwMode="auto">
              <a:xfrm flipV="1">
                <a:off x="884" y="1632"/>
                <a:ext cx="34" cy="322"/>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8" name="Line 36">
                <a:extLst>
                  <a:ext uri="{FF2B5EF4-FFF2-40B4-BE49-F238E27FC236}">
                    <a16:creationId xmlns:a16="http://schemas.microsoft.com/office/drawing/2014/main" id="{A5146DCD-66E3-FF63-D5C9-6273F3CFA258}"/>
                  </a:ext>
                </a:extLst>
              </p:cNvPr>
              <p:cNvSpPr>
                <a:spLocks noChangeShapeType="1"/>
              </p:cNvSpPr>
              <p:nvPr/>
            </p:nvSpPr>
            <p:spPr bwMode="auto">
              <a:xfrm flipV="1">
                <a:off x="906" y="1632"/>
                <a:ext cx="33" cy="322"/>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9" name="Line 37">
                <a:extLst>
                  <a:ext uri="{FF2B5EF4-FFF2-40B4-BE49-F238E27FC236}">
                    <a16:creationId xmlns:a16="http://schemas.microsoft.com/office/drawing/2014/main" id="{3C3085E2-96E2-EE52-372A-8990DE5E1D06}"/>
                  </a:ext>
                </a:extLst>
              </p:cNvPr>
              <p:cNvSpPr>
                <a:spLocks noChangeShapeType="1"/>
              </p:cNvSpPr>
              <p:nvPr/>
            </p:nvSpPr>
            <p:spPr bwMode="auto">
              <a:xfrm flipV="1">
                <a:off x="926" y="1632"/>
                <a:ext cx="32" cy="322"/>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40" name="Line 38">
                <a:extLst>
                  <a:ext uri="{FF2B5EF4-FFF2-40B4-BE49-F238E27FC236}">
                    <a16:creationId xmlns:a16="http://schemas.microsoft.com/office/drawing/2014/main" id="{9E13F210-22E4-5C74-FD8B-B992DE206537}"/>
                  </a:ext>
                </a:extLst>
              </p:cNvPr>
              <p:cNvSpPr>
                <a:spLocks noChangeShapeType="1"/>
              </p:cNvSpPr>
              <p:nvPr/>
            </p:nvSpPr>
            <p:spPr bwMode="auto">
              <a:xfrm flipV="1">
                <a:off x="947" y="1632"/>
                <a:ext cx="33" cy="322"/>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41" name="Line 39">
                <a:extLst>
                  <a:ext uri="{FF2B5EF4-FFF2-40B4-BE49-F238E27FC236}">
                    <a16:creationId xmlns:a16="http://schemas.microsoft.com/office/drawing/2014/main" id="{EC66F6B0-070B-2E30-D59F-E8D65140BF17}"/>
                  </a:ext>
                </a:extLst>
              </p:cNvPr>
              <p:cNvSpPr>
                <a:spLocks noChangeShapeType="1"/>
              </p:cNvSpPr>
              <p:nvPr/>
            </p:nvSpPr>
            <p:spPr bwMode="auto">
              <a:xfrm flipH="1">
                <a:off x="967" y="1633"/>
                <a:ext cx="33" cy="322"/>
              </a:xfrm>
              <a:prstGeom prst="line">
                <a:avLst/>
              </a:prstGeom>
              <a:noFill/>
              <a:ln w="12700">
                <a:solidFill>
                  <a:srgbClr val="000000"/>
                </a:solidFill>
                <a:round/>
                <a:headEnd type="none" w="sm" len="sm"/>
                <a:tailEnd type="none" w="sm" len="sm"/>
              </a:ln>
            </p:spPr>
            <p:txBody>
              <a:bodyPr wrap="none" anchor="ctr"/>
              <a:lstStyle/>
              <a:p>
                <a:endParaRPr lang="en-US"/>
              </a:p>
            </p:txBody>
          </p:sp>
        </p:grpSp>
      </p:grpSp>
      <p:sp>
        <p:nvSpPr>
          <p:cNvPr id="42" name="Line 40">
            <a:extLst>
              <a:ext uri="{FF2B5EF4-FFF2-40B4-BE49-F238E27FC236}">
                <a16:creationId xmlns:a16="http://schemas.microsoft.com/office/drawing/2014/main" id="{1AC4F690-BF10-E03A-5423-29AB87EBB1CE}"/>
              </a:ext>
            </a:extLst>
          </p:cNvPr>
          <p:cNvSpPr>
            <a:spLocks noChangeShapeType="1"/>
          </p:cNvSpPr>
          <p:nvPr/>
        </p:nvSpPr>
        <p:spPr bwMode="auto">
          <a:xfrm>
            <a:off x="1973263" y="2895919"/>
            <a:ext cx="177800" cy="0"/>
          </a:xfrm>
          <a:prstGeom prst="line">
            <a:avLst/>
          </a:prstGeom>
          <a:noFill/>
          <a:ln w="76200">
            <a:solidFill>
              <a:srgbClr val="000099"/>
            </a:solidFill>
            <a:round/>
            <a:headEnd type="none" w="sm" len="sm"/>
            <a:tailEnd type="stealth" w="med" len="med"/>
          </a:ln>
        </p:spPr>
        <p:txBody>
          <a:bodyPr wrap="none" anchor="ctr"/>
          <a:lstStyle/>
          <a:p>
            <a:endParaRPr lang="en-US"/>
          </a:p>
        </p:txBody>
      </p:sp>
      <p:grpSp>
        <p:nvGrpSpPr>
          <p:cNvPr id="43" name="Group 41">
            <a:extLst>
              <a:ext uri="{FF2B5EF4-FFF2-40B4-BE49-F238E27FC236}">
                <a16:creationId xmlns:a16="http://schemas.microsoft.com/office/drawing/2014/main" id="{A35C3680-1685-1351-71DD-BF4B109ADEBF}"/>
              </a:ext>
            </a:extLst>
          </p:cNvPr>
          <p:cNvGrpSpPr>
            <a:grpSpLocks/>
          </p:cNvGrpSpPr>
          <p:nvPr/>
        </p:nvGrpSpPr>
        <p:grpSpPr bwMode="auto">
          <a:xfrm>
            <a:off x="2668588" y="2768919"/>
            <a:ext cx="568325" cy="384175"/>
            <a:chOff x="1241" y="1673"/>
            <a:chExt cx="358" cy="242"/>
          </a:xfrm>
        </p:grpSpPr>
        <p:pic>
          <p:nvPicPr>
            <p:cNvPr id="44" name="Picture 42">
              <a:extLst>
                <a:ext uri="{FF2B5EF4-FFF2-40B4-BE49-F238E27FC236}">
                  <a16:creationId xmlns:a16="http://schemas.microsoft.com/office/drawing/2014/main" id="{F33EA523-26B9-CE80-CE7E-B8CEC5C55039}"/>
                </a:ext>
              </a:extLst>
            </p:cNvPr>
            <p:cNvPicPr>
              <a:picLocks noChangeArrowheads="1"/>
            </p:cNvPicPr>
            <p:nvPr/>
          </p:nvPicPr>
          <p:blipFill>
            <a:blip r:embed="rId4" cstate="print"/>
            <a:srcRect/>
            <a:stretch>
              <a:fillRect/>
            </a:stretch>
          </p:blipFill>
          <p:spPr bwMode="auto">
            <a:xfrm>
              <a:off x="1241" y="1673"/>
              <a:ext cx="358" cy="161"/>
            </a:xfrm>
            <a:prstGeom prst="rect">
              <a:avLst/>
            </a:prstGeom>
            <a:noFill/>
            <a:ln w="9525">
              <a:noFill/>
              <a:miter lim="800000"/>
              <a:headEnd/>
              <a:tailEnd/>
            </a:ln>
          </p:spPr>
        </p:pic>
        <p:sp>
          <p:nvSpPr>
            <p:cNvPr id="45" name="AutoShape 43">
              <a:extLst>
                <a:ext uri="{FF2B5EF4-FFF2-40B4-BE49-F238E27FC236}">
                  <a16:creationId xmlns:a16="http://schemas.microsoft.com/office/drawing/2014/main" id="{056580E2-3E8A-6A2D-9037-21B6E7DD8C0C}"/>
                </a:ext>
              </a:extLst>
            </p:cNvPr>
            <p:cNvSpPr>
              <a:spLocks noChangeArrowheads="1"/>
            </p:cNvSpPr>
            <p:nvPr/>
          </p:nvSpPr>
          <p:spPr bwMode="auto">
            <a:xfrm rot="-2520000">
              <a:off x="1319" y="1743"/>
              <a:ext cx="195" cy="172"/>
            </a:xfrm>
            <a:prstGeom prst="rtTriangle">
              <a:avLst/>
            </a:prstGeom>
            <a:solidFill>
              <a:srgbClr val="CC9900"/>
            </a:solidFill>
            <a:ln w="9525">
              <a:noFill/>
              <a:miter lim="800000"/>
              <a:headEnd/>
              <a:tailEnd/>
            </a:ln>
          </p:spPr>
          <p:txBody>
            <a:bodyPr wrap="none" anchor="ctr"/>
            <a:lstStyle/>
            <a:p>
              <a:endParaRPr lang="en-US"/>
            </a:p>
          </p:txBody>
        </p:sp>
      </p:grpSp>
      <p:sp>
        <p:nvSpPr>
          <p:cNvPr id="46" name="Line 44">
            <a:extLst>
              <a:ext uri="{FF2B5EF4-FFF2-40B4-BE49-F238E27FC236}">
                <a16:creationId xmlns:a16="http://schemas.microsoft.com/office/drawing/2014/main" id="{BCEF5B7D-DDC4-96C6-2C01-3A74E864ADE7}"/>
              </a:ext>
            </a:extLst>
          </p:cNvPr>
          <p:cNvSpPr>
            <a:spLocks noChangeShapeType="1"/>
          </p:cNvSpPr>
          <p:nvPr/>
        </p:nvSpPr>
        <p:spPr bwMode="auto">
          <a:xfrm flipV="1">
            <a:off x="2330450" y="2881631"/>
            <a:ext cx="338138" cy="14288"/>
          </a:xfrm>
          <a:prstGeom prst="line">
            <a:avLst/>
          </a:prstGeom>
          <a:noFill/>
          <a:ln w="76200">
            <a:solidFill>
              <a:srgbClr val="000099"/>
            </a:solidFill>
            <a:round/>
            <a:headEnd type="none" w="sm" len="sm"/>
            <a:tailEnd type="stealth" w="med" len="med"/>
          </a:ln>
        </p:spPr>
        <p:txBody>
          <a:bodyPr wrap="none" anchor="ctr"/>
          <a:lstStyle/>
          <a:p>
            <a:endParaRPr lang="en-US"/>
          </a:p>
        </p:txBody>
      </p:sp>
      <p:sp>
        <p:nvSpPr>
          <p:cNvPr id="47" name="Rectangle 45">
            <a:extLst>
              <a:ext uri="{FF2B5EF4-FFF2-40B4-BE49-F238E27FC236}">
                <a16:creationId xmlns:a16="http://schemas.microsoft.com/office/drawing/2014/main" id="{2F0D5D05-6F2F-6EC4-81E2-A45298745793}"/>
              </a:ext>
            </a:extLst>
          </p:cNvPr>
          <p:cNvSpPr>
            <a:spLocks noChangeArrowheads="1"/>
          </p:cNvSpPr>
          <p:nvPr/>
        </p:nvSpPr>
        <p:spPr bwMode="auto">
          <a:xfrm>
            <a:off x="2060575" y="1835469"/>
            <a:ext cx="1431925" cy="642937"/>
          </a:xfrm>
          <a:prstGeom prst="rect">
            <a:avLst/>
          </a:prstGeom>
          <a:noFill/>
          <a:ln w="9525">
            <a:noFill/>
            <a:miter lim="800000"/>
            <a:headEnd/>
            <a:tailEnd/>
          </a:ln>
        </p:spPr>
        <p:txBody>
          <a:bodyPr lIns="92075" tIns="46038" rIns="92075" bIns="46038"/>
          <a:lstStyle/>
          <a:p>
            <a:pPr algn="l"/>
            <a:r>
              <a:rPr lang="en-US" sz="2600" b="1">
                <a:solidFill>
                  <a:srgbClr val="3333FF"/>
                </a:solidFill>
                <a:latin typeface="Times New Roman" pitchFamily="18" charset="0"/>
              </a:rPr>
              <a:t>Bar Screen</a:t>
            </a:r>
          </a:p>
        </p:txBody>
      </p:sp>
      <p:sp>
        <p:nvSpPr>
          <p:cNvPr id="48" name="Rectangle 46">
            <a:extLst>
              <a:ext uri="{FF2B5EF4-FFF2-40B4-BE49-F238E27FC236}">
                <a16:creationId xmlns:a16="http://schemas.microsoft.com/office/drawing/2014/main" id="{1FA9DDD4-B3C3-BB64-A520-BB220E8770A3}"/>
              </a:ext>
            </a:extLst>
          </p:cNvPr>
          <p:cNvSpPr>
            <a:spLocks noChangeArrowheads="1"/>
          </p:cNvSpPr>
          <p:nvPr/>
        </p:nvSpPr>
        <p:spPr bwMode="auto">
          <a:xfrm>
            <a:off x="2060575" y="3188019"/>
            <a:ext cx="1520825" cy="641350"/>
          </a:xfrm>
          <a:prstGeom prst="rect">
            <a:avLst/>
          </a:prstGeom>
          <a:noFill/>
          <a:ln w="9525">
            <a:noFill/>
            <a:miter lim="800000"/>
            <a:headEnd/>
            <a:tailEnd/>
          </a:ln>
        </p:spPr>
        <p:txBody>
          <a:bodyPr lIns="92075" tIns="46038" rIns="92075" bIns="46038"/>
          <a:lstStyle/>
          <a:p>
            <a:r>
              <a:rPr lang="en-US" sz="2600" b="1">
                <a:solidFill>
                  <a:srgbClr val="3333FF"/>
                </a:solidFill>
                <a:latin typeface="Times New Roman" pitchFamily="18" charset="0"/>
              </a:rPr>
              <a:t>Grit</a:t>
            </a:r>
          </a:p>
          <a:p>
            <a:r>
              <a:rPr lang="en-US" sz="2600" b="1">
                <a:solidFill>
                  <a:srgbClr val="3333FF"/>
                </a:solidFill>
                <a:latin typeface="Times New Roman" pitchFamily="18" charset="0"/>
              </a:rPr>
              <a:t>Removal</a:t>
            </a:r>
          </a:p>
        </p:txBody>
      </p:sp>
      <p:sp>
        <p:nvSpPr>
          <p:cNvPr id="49" name="Rectangle 47">
            <a:extLst>
              <a:ext uri="{FF2B5EF4-FFF2-40B4-BE49-F238E27FC236}">
                <a16:creationId xmlns:a16="http://schemas.microsoft.com/office/drawing/2014/main" id="{ACE2AF1B-6B56-5DD7-AED7-D117A65A5543}"/>
              </a:ext>
            </a:extLst>
          </p:cNvPr>
          <p:cNvSpPr>
            <a:spLocks noChangeArrowheads="1"/>
          </p:cNvSpPr>
          <p:nvPr/>
        </p:nvSpPr>
        <p:spPr bwMode="auto">
          <a:xfrm>
            <a:off x="7226300" y="4040506"/>
            <a:ext cx="712788" cy="361950"/>
          </a:xfrm>
          <a:prstGeom prst="rect">
            <a:avLst/>
          </a:prstGeom>
          <a:solidFill>
            <a:srgbClr val="00CCFF"/>
          </a:solidFill>
          <a:ln w="12700">
            <a:solidFill>
              <a:srgbClr val="000000"/>
            </a:solidFill>
            <a:miter lim="800000"/>
            <a:headEnd/>
            <a:tailEnd/>
          </a:ln>
        </p:spPr>
        <p:txBody>
          <a:bodyPr wrap="none" anchor="ctr"/>
          <a:lstStyle/>
          <a:p>
            <a:endParaRPr lang="en-US"/>
          </a:p>
        </p:txBody>
      </p:sp>
      <p:sp>
        <p:nvSpPr>
          <p:cNvPr id="50" name="Line 48">
            <a:extLst>
              <a:ext uri="{FF2B5EF4-FFF2-40B4-BE49-F238E27FC236}">
                <a16:creationId xmlns:a16="http://schemas.microsoft.com/office/drawing/2014/main" id="{0560E69F-FA54-0607-D927-7961835C06D9}"/>
              </a:ext>
            </a:extLst>
          </p:cNvPr>
          <p:cNvSpPr>
            <a:spLocks noChangeShapeType="1"/>
          </p:cNvSpPr>
          <p:nvPr/>
        </p:nvSpPr>
        <p:spPr bwMode="auto">
          <a:xfrm>
            <a:off x="7251700" y="4051619"/>
            <a:ext cx="714375" cy="36353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51" name="Line 49">
            <a:extLst>
              <a:ext uri="{FF2B5EF4-FFF2-40B4-BE49-F238E27FC236}">
                <a16:creationId xmlns:a16="http://schemas.microsoft.com/office/drawing/2014/main" id="{D6A6974B-6046-90FA-3387-F561F32C1853}"/>
              </a:ext>
            </a:extLst>
          </p:cNvPr>
          <p:cNvSpPr>
            <a:spLocks noChangeShapeType="1"/>
          </p:cNvSpPr>
          <p:nvPr/>
        </p:nvSpPr>
        <p:spPr bwMode="auto">
          <a:xfrm>
            <a:off x="7404100" y="4405631"/>
            <a:ext cx="0" cy="511175"/>
          </a:xfrm>
          <a:prstGeom prst="line">
            <a:avLst/>
          </a:prstGeom>
          <a:noFill/>
          <a:ln w="76200">
            <a:solidFill>
              <a:srgbClr val="3366FF"/>
            </a:solidFill>
            <a:round/>
            <a:headEnd type="none" w="sm" len="sm"/>
            <a:tailEnd type="stealth" w="med" len="med"/>
          </a:ln>
        </p:spPr>
        <p:txBody>
          <a:bodyPr wrap="none" anchor="ctr"/>
          <a:lstStyle/>
          <a:p>
            <a:endParaRPr lang="en-US"/>
          </a:p>
        </p:txBody>
      </p:sp>
      <p:sp>
        <p:nvSpPr>
          <p:cNvPr id="52" name="Rectangle 50">
            <a:extLst>
              <a:ext uri="{FF2B5EF4-FFF2-40B4-BE49-F238E27FC236}">
                <a16:creationId xmlns:a16="http://schemas.microsoft.com/office/drawing/2014/main" id="{A0EDCD85-5960-92CC-02DD-990D0873017C}"/>
              </a:ext>
            </a:extLst>
          </p:cNvPr>
          <p:cNvSpPr>
            <a:spLocks noChangeArrowheads="1"/>
          </p:cNvSpPr>
          <p:nvPr/>
        </p:nvSpPr>
        <p:spPr bwMode="auto">
          <a:xfrm>
            <a:off x="7493000" y="4304031"/>
            <a:ext cx="1111250" cy="366713"/>
          </a:xfrm>
          <a:prstGeom prst="rect">
            <a:avLst/>
          </a:prstGeom>
          <a:noFill/>
          <a:ln w="9525">
            <a:noFill/>
            <a:miter lim="800000"/>
            <a:headEnd/>
            <a:tailEnd/>
          </a:ln>
        </p:spPr>
        <p:txBody>
          <a:bodyPr lIns="92075" tIns="46038" rIns="92075" bIns="46038"/>
          <a:lstStyle/>
          <a:p>
            <a:pPr algn="l"/>
            <a:r>
              <a:rPr lang="en-US" sz="2600" b="1">
                <a:solidFill>
                  <a:srgbClr val="3333FF"/>
                </a:solidFill>
                <a:latin typeface="Times New Roman" pitchFamily="18" charset="0"/>
              </a:rPr>
              <a:t>Filter</a:t>
            </a:r>
          </a:p>
        </p:txBody>
      </p:sp>
      <p:sp>
        <p:nvSpPr>
          <p:cNvPr id="53" name="Rectangle 51">
            <a:extLst>
              <a:ext uri="{FF2B5EF4-FFF2-40B4-BE49-F238E27FC236}">
                <a16:creationId xmlns:a16="http://schemas.microsoft.com/office/drawing/2014/main" id="{E84D6BE0-C160-11E5-C21E-B7042AC29FF1}"/>
              </a:ext>
            </a:extLst>
          </p:cNvPr>
          <p:cNvSpPr>
            <a:spLocks noChangeArrowheads="1"/>
          </p:cNvSpPr>
          <p:nvPr/>
        </p:nvSpPr>
        <p:spPr bwMode="auto">
          <a:xfrm>
            <a:off x="2905125" y="4973956"/>
            <a:ext cx="1792288" cy="717550"/>
          </a:xfrm>
          <a:prstGeom prst="rect">
            <a:avLst/>
          </a:prstGeom>
          <a:solidFill>
            <a:srgbClr val="FFDA91"/>
          </a:solidFill>
          <a:ln w="25400">
            <a:solidFill>
              <a:srgbClr val="996600"/>
            </a:solidFill>
            <a:miter lim="800000"/>
            <a:headEnd/>
            <a:tailEnd/>
          </a:ln>
        </p:spPr>
        <p:txBody>
          <a:bodyPr wrap="none" anchor="ctr"/>
          <a:lstStyle/>
          <a:p>
            <a:endParaRPr lang="en-US"/>
          </a:p>
        </p:txBody>
      </p:sp>
      <p:sp>
        <p:nvSpPr>
          <p:cNvPr id="54" name="Rectangle 52">
            <a:extLst>
              <a:ext uri="{FF2B5EF4-FFF2-40B4-BE49-F238E27FC236}">
                <a16:creationId xmlns:a16="http://schemas.microsoft.com/office/drawing/2014/main" id="{B6759635-660A-0709-3BF6-5565765737D3}"/>
              </a:ext>
            </a:extLst>
          </p:cNvPr>
          <p:cNvSpPr>
            <a:spLocks noChangeArrowheads="1"/>
          </p:cNvSpPr>
          <p:nvPr/>
        </p:nvSpPr>
        <p:spPr bwMode="auto">
          <a:xfrm>
            <a:off x="3179763" y="5066031"/>
            <a:ext cx="1343025" cy="731838"/>
          </a:xfrm>
          <a:prstGeom prst="rect">
            <a:avLst/>
          </a:prstGeom>
          <a:noFill/>
          <a:ln w="9525">
            <a:noFill/>
            <a:miter lim="800000"/>
            <a:headEnd/>
            <a:tailEnd/>
          </a:ln>
        </p:spPr>
        <p:txBody>
          <a:bodyPr lIns="92075" tIns="46038" rIns="92075" bIns="46038"/>
          <a:lstStyle/>
          <a:p>
            <a:pPr algn="l"/>
            <a:r>
              <a:rPr lang="en-US" sz="2200" b="1">
                <a:solidFill>
                  <a:srgbClr val="3333FF"/>
                </a:solidFill>
                <a:latin typeface="Times New Roman" pitchFamily="18" charset="0"/>
              </a:rPr>
              <a:t>Digester</a:t>
            </a:r>
          </a:p>
        </p:txBody>
      </p:sp>
      <p:sp>
        <p:nvSpPr>
          <p:cNvPr id="55" name="Rectangle 53">
            <a:extLst>
              <a:ext uri="{FF2B5EF4-FFF2-40B4-BE49-F238E27FC236}">
                <a16:creationId xmlns:a16="http://schemas.microsoft.com/office/drawing/2014/main" id="{3F61FB32-09E3-5073-9B36-0B5F8EDA9FDA}"/>
              </a:ext>
            </a:extLst>
          </p:cNvPr>
          <p:cNvSpPr>
            <a:spLocks noChangeArrowheads="1"/>
          </p:cNvSpPr>
          <p:nvPr/>
        </p:nvSpPr>
        <p:spPr bwMode="auto">
          <a:xfrm>
            <a:off x="8013700" y="5858194"/>
            <a:ext cx="590550" cy="579437"/>
          </a:xfrm>
          <a:prstGeom prst="rect">
            <a:avLst/>
          </a:prstGeom>
          <a:noFill/>
          <a:ln w="9525">
            <a:noFill/>
            <a:miter lim="800000"/>
            <a:headEnd/>
            <a:tailEnd/>
          </a:ln>
        </p:spPr>
        <p:txBody>
          <a:bodyPr wrap="none" lIns="92075" tIns="46038" rIns="92075" bIns="46038">
            <a:spAutoFit/>
          </a:bodyPr>
          <a:lstStyle/>
          <a:p>
            <a:pPr algn="l"/>
            <a:r>
              <a:rPr lang="en-US" sz="3200" b="1">
                <a:solidFill>
                  <a:srgbClr val="FF3300"/>
                </a:solidFill>
                <a:latin typeface="Times New Roman" pitchFamily="18" charset="0"/>
              </a:rPr>
              <a:t>1a</a:t>
            </a:r>
          </a:p>
        </p:txBody>
      </p:sp>
      <p:sp>
        <p:nvSpPr>
          <p:cNvPr id="56" name="Rectangle 54">
            <a:extLst>
              <a:ext uri="{FF2B5EF4-FFF2-40B4-BE49-F238E27FC236}">
                <a16:creationId xmlns:a16="http://schemas.microsoft.com/office/drawing/2014/main" id="{95452703-5C70-91DE-1BE9-BCEFCEEFDD77}"/>
              </a:ext>
            </a:extLst>
          </p:cNvPr>
          <p:cNvSpPr>
            <a:spLocks noChangeArrowheads="1"/>
          </p:cNvSpPr>
          <p:nvPr/>
        </p:nvSpPr>
        <p:spPr bwMode="auto">
          <a:xfrm>
            <a:off x="8259763" y="6375719"/>
            <a:ext cx="1333500" cy="396875"/>
          </a:xfrm>
          <a:prstGeom prst="rect">
            <a:avLst/>
          </a:prstGeom>
          <a:noFill/>
          <a:ln w="9525">
            <a:noFill/>
            <a:miter lim="800000"/>
            <a:headEnd/>
            <a:tailEnd/>
          </a:ln>
        </p:spPr>
        <p:txBody>
          <a:bodyPr wrap="none" lIns="92075" tIns="46038" rIns="92075" bIns="46038">
            <a:spAutoFit/>
          </a:bodyPr>
          <a:lstStyle/>
          <a:p>
            <a:pPr algn="l"/>
            <a:r>
              <a:rPr lang="en-US" sz="2000" b="1">
                <a:solidFill>
                  <a:srgbClr val="3333FF"/>
                </a:solidFill>
                <a:latin typeface="Times New Roman" pitchFamily="18" charset="0"/>
              </a:rPr>
              <a:t>River Styx</a:t>
            </a:r>
          </a:p>
        </p:txBody>
      </p:sp>
      <p:grpSp>
        <p:nvGrpSpPr>
          <p:cNvPr id="57" name="Group 55">
            <a:extLst>
              <a:ext uri="{FF2B5EF4-FFF2-40B4-BE49-F238E27FC236}">
                <a16:creationId xmlns:a16="http://schemas.microsoft.com/office/drawing/2014/main" id="{53756EF1-D068-A167-73B3-310BA40F00DB}"/>
              </a:ext>
            </a:extLst>
          </p:cNvPr>
          <p:cNvGrpSpPr>
            <a:grpSpLocks/>
          </p:cNvGrpSpPr>
          <p:nvPr/>
        </p:nvGrpSpPr>
        <p:grpSpPr bwMode="auto">
          <a:xfrm>
            <a:off x="8815388" y="1713231"/>
            <a:ext cx="814387" cy="4724400"/>
            <a:chOff x="5113" y="1008"/>
            <a:chExt cx="513" cy="2976"/>
          </a:xfrm>
        </p:grpSpPr>
        <p:sp>
          <p:nvSpPr>
            <p:cNvPr id="58" name="Rectangle 56">
              <a:extLst>
                <a:ext uri="{FF2B5EF4-FFF2-40B4-BE49-F238E27FC236}">
                  <a16:creationId xmlns:a16="http://schemas.microsoft.com/office/drawing/2014/main" id="{0CCB9DD4-9F2A-C7D4-5C5B-42CCAD7C8F7E}"/>
                </a:ext>
              </a:extLst>
            </p:cNvPr>
            <p:cNvSpPr>
              <a:spLocks noChangeArrowheads="1"/>
            </p:cNvSpPr>
            <p:nvPr/>
          </p:nvSpPr>
          <p:spPr bwMode="auto">
            <a:xfrm>
              <a:off x="5133" y="1008"/>
              <a:ext cx="387" cy="2976"/>
            </a:xfrm>
            <a:prstGeom prst="rect">
              <a:avLst/>
            </a:prstGeom>
            <a:gradFill rotWithShape="0">
              <a:gsLst>
                <a:gs pos="0">
                  <a:srgbClr val="03D4A8"/>
                </a:gs>
                <a:gs pos="25000">
                  <a:srgbClr val="21D6E0"/>
                </a:gs>
                <a:gs pos="75000">
                  <a:srgbClr val="0087E6"/>
                </a:gs>
                <a:gs pos="100000">
                  <a:srgbClr val="005CBF"/>
                </a:gs>
              </a:gsLst>
              <a:lin ang="0" scaled="1"/>
            </a:gradFill>
            <a:ln w="9525">
              <a:noFill/>
              <a:miter lim="800000"/>
              <a:headEnd/>
              <a:tailEnd/>
            </a:ln>
          </p:spPr>
          <p:txBody>
            <a:bodyPr wrap="none" anchor="ctr"/>
            <a:lstStyle/>
            <a:p>
              <a:endParaRPr lang="en-US"/>
            </a:p>
          </p:txBody>
        </p:sp>
        <p:sp>
          <p:nvSpPr>
            <p:cNvPr id="59" name="Freeform 57">
              <a:extLst>
                <a:ext uri="{FF2B5EF4-FFF2-40B4-BE49-F238E27FC236}">
                  <a16:creationId xmlns:a16="http://schemas.microsoft.com/office/drawing/2014/main" id="{BB0DB617-9534-A9A4-C65F-095AFF44CD81}"/>
                </a:ext>
              </a:extLst>
            </p:cNvPr>
            <p:cNvSpPr>
              <a:spLocks/>
            </p:cNvSpPr>
            <p:nvPr/>
          </p:nvSpPr>
          <p:spPr bwMode="auto">
            <a:xfrm>
              <a:off x="5176" y="2653"/>
              <a:ext cx="346" cy="258"/>
            </a:xfrm>
            <a:custGeom>
              <a:avLst/>
              <a:gdLst>
                <a:gd name="T0" fmla="*/ 0 w 346"/>
                <a:gd name="T1" fmla="*/ 206 h 258"/>
                <a:gd name="T2" fmla="*/ 18 w 346"/>
                <a:gd name="T3" fmla="*/ 164 h 258"/>
                <a:gd name="T4" fmla="*/ 45 w 346"/>
                <a:gd name="T5" fmla="*/ 131 h 258"/>
                <a:gd name="T6" fmla="*/ 62 w 346"/>
                <a:gd name="T7" fmla="*/ 107 h 258"/>
                <a:gd name="T8" fmla="*/ 71 w 346"/>
                <a:gd name="T9" fmla="*/ 103 h 258"/>
                <a:gd name="T10" fmla="*/ 80 w 346"/>
                <a:gd name="T11" fmla="*/ 103 h 258"/>
                <a:gd name="T12" fmla="*/ 89 w 346"/>
                <a:gd name="T13" fmla="*/ 112 h 258"/>
                <a:gd name="T14" fmla="*/ 106 w 346"/>
                <a:gd name="T15" fmla="*/ 135 h 258"/>
                <a:gd name="T16" fmla="*/ 115 w 346"/>
                <a:gd name="T17" fmla="*/ 159 h 258"/>
                <a:gd name="T18" fmla="*/ 124 w 346"/>
                <a:gd name="T19" fmla="*/ 192 h 258"/>
                <a:gd name="T20" fmla="*/ 133 w 346"/>
                <a:gd name="T21" fmla="*/ 220 h 258"/>
                <a:gd name="T22" fmla="*/ 142 w 346"/>
                <a:gd name="T23" fmla="*/ 243 h 258"/>
                <a:gd name="T24" fmla="*/ 151 w 346"/>
                <a:gd name="T25" fmla="*/ 257 h 258"/>
                <a:gd name="T26" fmla="*/ 168 w 346"/>
                <a:gd name="T27" fmla="*/ 257 h 258"/>
                <a:gd name="T28" fmla="*/ 186 w 346"/>
                <a:gd name="T29" fmla="*/ 243 h 258"/>
                <a:gd name="T30" fmla="*/ 212 w 346"/>
                <a:gd name="T31" fmla="*/ 220 h 258"/>
                <a:gd name="T32" fmla="*/ 239 w 346"/>
                <a:gd name="T33" fmla="*/ 182 h 258"/>
                <a:gd name="T34" fmla="*/ 265 w 346"/>
                <a:gd name="T35" fmla="*/ 145 h 258"/>
                <a:gd name="T36" fmla="*/ 292 w 346"/>
                <a:gd name="T37" fmla="*/ 98 h 258"/>
                <a:gd name="T38" fmla="*/ 310 w 346"/>
                <a:gd name="T39" fmla="*/ 60 h 258"/>
                <a:gd name="T40" fmla="*/ 336 w 346"/>
                <a:gd name="T41" fmla="*/ 23 h 258"/>
                <a:gd name="T42" fmla="*/ 345 w 346"/>
                <a:gd name="T43" fmla="*/ 0 h 25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6"/>
                <a:gd name="T67" fmla="*/ 0 h 258"/>
                <a:gd name="T68" fmla="*/ 346 w 346"/>
                <a:gd name="T69" fmla="*/ 258 h 25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6" h="258">
                  <a:moveTo>
                    <a:pt x="0" y="206"/>
                  </a:moveTo>
                  <a:lnTo>
                    <a:pt x="18" y="164"/>
                  </a:lnTo>
                  <a:lnTo>
                    <a:pt x="45" y="131"/>
                  </a:lnTo>
                  <a:lnTo>
                    <a:pt x="62" y="107"/>
                  </a:lnTo>
                  <a:lnTo>
                    <a:pt x="71" y="103"/>
                  </a:lnTo>
                  <a:lnTo>
                    <a:pt x="80" y="103"/>
                  </a:lnTo>
                  <a:lnTo>
                    <a:pt x="89" y="112"/>
                  </a:lnTo>
                  <a:lnTo>
                    <a:pt x="106" y="135"/>
                  </a:lnTo>
                  <a:lnTo>
                    <a:pt x="115" y="159"/>
                  </a:lnTo>
                  <a:lnTo>
                    <a:pt x="124" y="192"/>
                  </a:lnTo>
                  <a:lnTo>
                    <a:pt x="133" y="220"/>
                  </a:lnTo>
                  <a:lnTo>
                    <a:pt x="142" y="243"/>
                  </a:lnTo>
                  <a:lnTo>
                    <a:pt x="151" y="257"/>
                  </a:lnTo>
                  <a:lnTo>
                    <a:pt x="168" y="257"/>
                  </a:lnTo>
                  <a:lnTo>
                    <a:pt x="186" y="243"/>
                  </a:lnTo>
                  <a:lnTo>
                    <a:pt x="212" y="220"/>
                  </a:lnTo>
                  <a:lnTo>
                    <a:pt x="239" y="182"/>
                  </a:lnTo>
                  <a:lnTo>
                    <a:pt x="265" y="145"/>
                  </a:lnTo>
                  <a:lnTo>
                    <a:pt x="292" y="98"/>
                  </a:lnTo>
                  <a:lnTo>
                    <a:pt x="310" y="60"/>
                  </a:lnTo>
                  <a:lnTo>
                    <a:pt x="336" y="23"/>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0" name="Freeform 58">
              <a:extLst>
                <a:ext uri="{FF2B5EF4-FFF2-40B4-BE49-F238E27FC236}">
                  <a16:creationId xmlns:a16="http://schemas.microsoft.com/office/drawing/2014/main" id="{C17EEF83-9B8D-40BB-2C65-C8E6A37194E8}"/>
                </a:ext>
              </a:extLst>
            </p:cNvPr>
            <p:cNvSpPr>
              <a:spLocks/>
            </p:cNvSpPr>
            <p:nvPr/>
          </p:nvSpPr>
          <p:spPr bwMode="auto">
            <a:xfrm>
              <a:off x="5176" y="2939"/>
              <a:ext cx="346" cy="264"/>
            </a:xfrm>
            <a:custGeom>
              <a:avLst/>
              <a:gdLst>
                <a:gd name="T0" fmla="*/ 0 w 346"/>
                <a:gd name="T1" fmla="*/ 206 h 264"/>
                <a:gd name="T2" fmla="*/ 18 w 346"/>
                <a:gd name="T3" fmla="*/ 170 h 264"/>
                <a:gd name="T4" fmla="*/ 45 w 346"/>
                <a:gd name="T5" fmla="*/ 134 h 264"/>
                <a:gd name="T6" fmla="*/ 62 w 346"/>
                <a:gd name="T7" fmla="*/ 108 h 264"/>
                <a:gd name="T8" fmla="*/ 71 w 346"/>
                <a:gd name="T9" fmla="*/ 103 h 264"/>
                <a:gd name="T10" fmla="*/ 80 w 346"/>
                <a:gd name="T11" fmla="*/ 103 h 264"/>
                <a:gd name="T12" fmla="*/ 89 w 346"/>
                <a:gd name="T13" fmla="*/ 113 h 264"/>
                <a:gd name="T14" fmla="*/ 106 w 346"/>
                <a:gd name="T15" fmla="*/ 134 h 264"/>
                <a:gd name="T16" fmla="*/ 115 w 346"/>
                <a:gd name="T17" fmla="*/ 165 h 264"/>
                <a:gd name="T18" fmla="*/ 124 w 346"/>
                <a:gd name="T19" fmla="*/ 190 h 264"/>
                <a:gd name="T20" fmla="*/ 133 w 346"/>
                <a:gd name="T21" fmla="*/ 221 h 264"/>
                <a:gd name="T22" fmla="*/ 142 w 346"/>
                <a:gd name="T23" fmla="*/ 247 h 264"/>
                <a:gd name="T24" fmla="*/ 151 w 346"/>
                <a:gd name="T25" fmla="*/ 263 h 264"/>
                <a:gd name="T26" fmla="*/ 168 w 346"/>
                <a:gd name="T27" fmla="*/ 263 h 264"/>
                <a:gd name="T28" fmla="*/ 186 w 346"/>
                <a:gd name="T29" fmla="*/ 247 h 264"/>
                <a:gd name="T30" fmla="*/ 212 w 346"/>
                <a:gd name="T31" fmla="*/ 221 h 264"/>
                <a:gd name="T32" fmla="*/ 239 w 346"/>
                <a:gd name="T33" fmla="*/ 185 h 264"/>
                <a:gd name="T34" fmla="*/ 265 w 346"/>
                <a:gd name="T35" fmla="*/ 144 h 264"/>
                <a:gd name="T36" fmla="*/ 292 w 346"/>
                <a:gd name="T37" fmla="*/ 103 h 264"/>
                <a:gd name="T38" fmla="*/ 310 w 346"/>
                <a:gd name="T39" fmla="*/ 62 h 264"/>
                <a:gd name="T40" fmla="*/ 336 w 346"/>
                <a:gd name="T41" fmla="*/ 26 h 264"/>
                <a:gd name="T42" fmla="*/ 345 w 346"/>
                <a:gd name="T43" fmla="*/ 0 h 26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6"/>
                <a:gd name="T67" fmla="*/ 0 h 264"/>
                <a:gd name="T68" fmla="*/ 346 w 346"/>
                <a:gd name="T69" fmla="*/ 264 h 26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6" h="264">
                  <a:moveTo>
                    <a:pt x="0" y="206"/>
                  </a:moveTo>
                  <a:lnTo>
                    <a:pt x="18" y="170"/>
                  </a:lnTo>
                  <a:lnTo>
                    <a:pt x="45" y="134"/>
                  </a:lnTo>
                  <a:lnTo>
                    <a:pt x="62" y="108"/>
                  </a:lnTo>
                  <a:lnTo>
                    <a:pt x="71" y="103"/>
                  </a:lnTo>
                  <a:lnTo>
                    <a:pt x="80" y="103"/>
                  </a:lnTo>
                  <a:lnTo>
                    <a:pt x="89" y="113"/>
                  </a:lnTo>
                  <a:lnTo>
                    <a:pt x="106" y="134"/>
                  </a:lnTo>
                  <a:lnTo>
                    <a:pt x="115" y="165"/>
                  </a:lnTo>
                  <a:lnTo>
                    <a:pt x="124" y="190"/>
                  </a:lnTo>
                  <a:lnTo>
                    <a:pt x="133" y="221"/>
                  </a:lnTo>
                  <a:lnTo>
                    <a:pt x="142" y="247"/>
                  </a:lnTo>
                  <a:lnTo>
                    <a:pt x="151" y="263"/>
                  </a:lnTo>
                  <a:lnTo>
                    <a:pt x="168" y="263"/>
                  </a:lnTo>
                  <a:lnTo>
                    <a:pt x="186" y="247"/>
                  </a:lnTo>
                  <a:lnTo>
                    <a:pt x="212" y="221"/>
                  </a:lnTo>
                  <a:lnTo>
                    <a:pt x="239" y="185"/>
                  </a:lnTo>
                  <a:lnTo>
                    <a:pt x="265" y="144"/>
                  </a:lnTo>
                  <a:lnTo>
                    <a:pt x="292" y="103"/>
                  </a:lnTo>
                  <a:lnTo>
                    <a:pt x="310" y="62"/>
                  </a:lnTo>
                  <a:lnTo>
                    <a:pt x="336" y="26"/>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 name="Freeform 59">
              <a:extLst>
                <a:ext uri="{FF2B5EF4-FFF2-40B4-BE49-F238E27FC236}">
                  <a16:creationId xmlns:a16="http://schemas.microsoft.com/office/drawing/2014/main" id="{99A033FF-6175-D7DD-3392-8466A47717F8}"/>
                </a:ext>
              </a:extLst>
            </p:cNvPr>
            <p:cNvSpPr>
              <a:spLocks/>
            </p:cNvSpPr>
            <p:nvPr/>
          </p:nvSpPr>
          <p:spPr bwMode="auto">
            <a:xfrm>
              <a:off x="5176" y="2078"/>
              <a:ext cx="346" cy="257"/>
            </a:xfrm>
            <a:custGeom>
              <a:avLst/>
              <a:gdLst>
                <a:gd name="T0" fmla="*/ 0 w 346"/>
                <a:gd name="T1" fmla="*/ 203 h 257"/>
                <a:gd name="T2" fmla="*/ 18 w 346"/>
                <a:gd name="T3" fmla="*/ 166 h 257"/>
                <a:gd name="T4" fmla="*/ 45 w 346"/>
                <a:gd name="T5" fmla="*/ 132 h 257"/>
                <a:gd name="T6" fmla="*/ 53 w 346"/>
                <a:gd name="T7" fmla="*/ 117 h 257"/>
                <a:gd name="T8" fmla="*/ 62 w 346"/>
                <a:gd name="T9" fmla="*/ 106 h 257"/>
                <a:gd name="T10" fmla="*/ 71 w 346"/>
                <a:gd name="T11" fmla="*/ 102 h 257"/>
                <a:gd name="T12" fmla="*/ 80 w 346"/>
                <a:gd name="T13" fmla="*/ 102 h 257"/>
                <a:gd name="T14" fmla="*/ 89 w 346"/>
                <a:gd name="T15" fmla="*/ 113 h 257"/>
                <a:gd name="T16" fmla="*/ 106 w 346"/>
                <a:gd name="T17" fmla="*/ 132 h 257"/>
                <a:gd name="T18" fmla="*/ 115 w 346"/>
                <a:gd name="T19" fmla="*/ 158 h 257"/>
                <a:gd name="T20" fmla="*/ 124 w 346"/>
                <a:gd name="T21" fmla="*/ 188 h 257"/>
                <a:gd name="T22" fmla="*/ 133 w 346"/>
                <a:gd name="T23" fmla="*/ 219 h 257"/>
                <a:gd name="T24" fmla="*/ 142 w 346"/>
                <a:gd name="T25" fmla="*/ 241 h 257"/>
                <a:gd name="T26" fmla="*/ 151 w 346"/>
                <a:gd name="T27" fmla="*/ 256 h 257"/>
                <a:gd name="T28" fmla="*/ 159 w 346"/>
                <a:gd name="T29" fmla="*/ 256 h 257"/>
                <a:gd name="T30" fmla="*/ 168 w 346"/>
                <a:gd name="T31" fmla="*/ 256 h 257"/>
                <a:gd name="T32" fmla="*/ 177 w 346"/>
                <a:gd name="T33" fmla="*/ 252 h 257"/>
                <a:gd name="T34" fmla="*/ 186 w 346"/>
                <a:gd name="T35" fmla="*/ 245 h 257"/>
                <a:gd name="T36" fmla="*/ 212 w 346"/>
                <a:gd name="T37" fmla="*/ 219 h 257"/>
                <a:gd name="T38" fmla="*/ 239 w 346"/>
                <a:gd name="T39" fmla="*/ 181 h 257"/>
                <a:gd name="T40" fmla="*/ 265 w 346"/>
                <a:gd name="T41" fmla="*/ 143 h 257"/>
                <a:gd name="T42" fmla="*/ 292 w 346"/>
                <a:gd name="T43" fmla="*/ 102 h 257"/>
                <a:gd name="T44" fmla="*/ 310 w 346"/>
                <a:gd name="T45" fmla="*/ 60 h 257"/>
                <a:gd name="T46" fmla="*/ 336 w 346"/>
                <a:gd name="T47" fmla="*/ 27 h 257"/>
                <a:gd name="T48" fmla="*/ 345 w 346"/>
                <a:gd name="T49" fmla="*/ 0 h 2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46"/>
                <a:gd name="T76" fmla="*/ 0 h 257"/>
                <a:gd name="T77" fmla="*/ 346 w 346"/>
                <a:gd name="T78" fmla="*/ 257 h 25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46" h="257">
                  <a:moveTo>
                    <a:pt x="0" y="203"/>
                  </a:moveTo>
                  <a:lnTo>
                    <a:pt x="18" y="166"/>
                  </a:lnTo>
                  <a:lnTo>
                    <a:pt x="45" y="132"/>
                  </a:lnTo>
                  <a:lnTo>
                    <a:pt x="53" y="117"/>
                  </a:lnTo>
                  <a:lnTo>
                    <a:pt x="62" y="106"/>
                  </a:lnTo>
                  <a:lnTo>
                    <a:pt x="71" y="102"/>
                  </a:lnTo>
                  <a:lnTo>
                    <a:pt x="80" y="102"/>
                  </a:lnTo>
                  <a:lnTo>
                    <a:pt x="89" y="113"/>
                  </a:lnTo>
                  <a:lnTo>
                    <a:pt x="106" y="132"/>
                  </a:lnTo>
                  <a:lnTo>
                    <a:pt x="115" y="158"/>
                  </a:lnTo>
                  <a:lnTo>
                    <a:pt x="124" y="188"/>
                  </a:lnTo>
                  <a:lnTo>
                    <a:pt x="133" y="219"/>
                  </a:lnTo>
                  <a:lnTo>
                    <a:pt x="142" y="241"/>
                  </a:lnTo>
                  <a:lnTo>
                    <a:pt x="151" y="256"/>
                  </a:lnTo>
                  <a:lnTo>
                    <a:pt x="159" y="256"/>
                  </a:lnTo>
                  <a:lnTo>
                    <a:pt x="168" y="256"/>
                  </a:lnTo>
                  <a:lnTo>
                    <a:pt x="177" y="252"/>
                  </a:lnTo>
                  <a:lnTo>
                    <a:pt x="186" y="245"/>
                  </a:lnTo>
                  <a:lnTo>
                    <a:pt x="212" y="219"/>
                  </a:lnTo>
                  <a:lnTo>
                    <a:pt x="239" y="181"/>
                  </a:lnTo>
                  <a:lnTo>
                    <a:pt x="265" y="143"/>
                  </a:lnTo>
                  <a:lnTo>
                    <a:pt x="292" y="102"/>
                  </a:lnTo>
                  <a:lnTo>
                    <a:pt x="310" y="60"/>
                  </a:lnTo>
                  <a:lnTo>
                    <a:pt x="336" y="27"/>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2" name="Freeform 60">
              <a:extLst>
                <a:ext uri="{FF2B5EF4-FFF2-40B4-BE49-F238E27FC236}">
                  <a16:creationId xmlns:a16="http://schemas.microsoft.com/office/drawing/2014/main" id="{6FB15C39-A9CB-C0B9-0A01-9F70B2679E16}"/>
                </a:ext>
              </a:extLst>
            </p:cNvPr>
            <p:cNvSpPr>
              <a:spLocks/>
            </p:cNvSpPr>
            <p:nvPr/>
          </p:nvSpPr>
          <p:spPr bwMode="auto">
            <a:xfrm>
              <a:off x="5176" y="2362"/>
              <a:ext cx="346" cy="263"/>
            </a:xfrm>
            <a:custGeom>
              <a:avLst/>
              <a:gdLst>
                <a:gd name="T0" fmla="*/ 0 w 346"/>
                <a:gd name="T1" fmla="*/ 207 h 263"/>
                <a:gd name="T2" fmla="*/ 18 w 346"/>
                <a:gd name="T3" fmla="*/ 169 h 263"/>
                <a:gd name="T4" fmla="*/ 45 w 346"/>
                <a:gd name="T5" fmla="*/ 131 h 263"/>
                <a:gd name="T6" fmla="*/ 53 w 346"/>
                <a:gd name="T7" fmla="*/ 118 h 263"/>
                <a:gd name="T8" fmla="*/ 62 w 346"/>
                <a:gd name="T9" fmla="*/ 110 h 263"/>
                <a:gd name="T10" fmla="*/ 71 w 346"/>
                <a:gd name="T11" fmla="*/ 106 h 263"/>
                <a:gd name="T12" fmla="*/ 80 w 346"/>
                <a:gd name="T13" fmla="*/ 106 h 263"/>
                <a:gd name="T14" fmla="*/ 89 w 346"/>
                <a:gd name="T15" fmla="*/ 114 h 263"/>
                <a:gd name="T16" fmla="*/ 106 w 346"/>
                <a:gd name="T17" fmla="*/ 135 h 263"/>
                <a:gd name="T18" fmla="*/ 115 w 346"/>
                <a:gd name="T19" fmla="*/ 165 h 263"/>
                <a:gd name="T20" fmla="*/ 124 w 346"/>
                <a:gd name="T21" fmla="*/ 194 h 263"/>
                <a:gd name="T22" fmla="*/ 133 w 346"/>
                <a:gd name="T23" fmla="*/ 224 h 263"/>
                <a:gd name="T24" fmla="*/ 142 w 346"/>
                <a:gd name="T25" fmla="*/ 245 h 263"/>
                <a:gd name="T26" fmla="*/ 151 w 346"/>
                <a:gd name="T27" fmla="*/ 262 h 263"/>
                <a:gd name="T28" fmla="*/ 159 w 346"/>
                <a:gd name="T29" fmla="*/ 262 h 263"/>
                <a:gd name="T30" fmla="*/ 168 w 346"/>
                <a:gd name="T31" fmla="*/ 262 h 263"/>
                <a:gd name="T32" fmla="*/ 186 w 346"/>
                <a:gd name="T33" fmla="*/ 245 h 263"/>
                <a:gd name="T34" fmla="*/ 212 w 346"/>
                <a:gd name="T35" fmla="*/ 220 h 263"/>
                <a:gd name="T36" fmla="*/ 239 w 346"/>
                <a:gd name="T37" fmla="*/ 186 h 263"/>
                <a:gd name="T38" fmla="*/ 265 w 346"/>
                <a:gd name="T39" fmla="*/ 144 h 263"/>
                <a:gd name="T40" fmla="*/ 292 w 346"/>
                <a:gd name="T41" fmla="*/ 102 h 263"/>
                <a:gd name="T42" fmla="*/ 310 w 346"/>
                <a:gd name="T43" fmla="*/ 63 h 263"/>
                <a:gd name="T44" fmla="*/ 336 w 346"/>
                <a:gd name="T45" fmla="*/ 25 h 263"/>
                <a:gd name="T46" fmla="*/ 345 w 346"/>
                <a:gd name="T47" fmla="*/ 0 h 2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46"/>
                <a:gd name="T73" fmla="*/ 0 h 263"/>
                <a:gd name="T74" fmla="*/ 346 w 346"/>
                <a:gd name="T75" fmla="*/ 263 h 26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46" h="263">
                  <a:moveTo>
                    <a:pt x="0" y="207"/>
                  </a:moveTo>
                  <a:lnTo>
                    <a:pt x="18" y="169"/>
                  </a:lnTo>
                  <a:lnTo>
                    <a:pt x="45" y="131"/>
                  </a:lnTo>
                  <a:lnTo>
                    <a:pt x="53" y="118"/>
                  </a:lnTo>
                  <a:lnTo>
                    <a:pt x="62" y="110"/>
                  </a:lnTo>
                  <a:lnTo>
                    <a:pt x="71" y="106"/>
                  </a:lnTo>
                  <a:lnTo>
                    <a:pt x="80" y="106"/>
                  </a:lnTo>
                  <a:lnTo>
                    <a:pt x="89" y="114"/>
                  </a:lnTo>
                  <a:lnTo>
                    <a:pt x="106" y="135"/>
                  </a:lnTo>
                  <a:lnTo>
                    <a:pt x="115" y="165"/>
                  </a:lnTo>
                  <a:lnTo>
                    <a:pt x="124" y="194"/>
                  </a:lnTo>
                  <a:lnTo>
                    <a:pt x="133" y="224"/>
                  </a:lnTo>
                  <a:lnTo>
                    <a:pt x="142" y="245"/>
                  </a:lnTo>
                  <a:lnTo>
                    <a:pt x="151" y="262"/>
                  </a:lnTo>
                  <a:lnTo>
                    <a:pt x="159" y="262"/>
                  </a:lnTo>
                  <a:lnTo>
                    <a:pt x="168" y="262"/>
                  </a:lnTo>
                  <a:lnTo>
                    <a:pt x="186" y="245"/>
                  </a:lnTo>
                  <a:lnTo>
                    <a:pt x="212" y="220"/>
                  </a:lnTo>
                  <a:lnTo>
                    <a:pt x="239" y="186"/>
                  </a:lnTo>
                  <a:lnTo>
                    <a:pt x="265" y="144"/>
                  </a:lnTo>
                  <a:lnTo>
                    <a:pt x="292" y="102"/>
                  </a:lnTo>
                  <a:lnTo>
                    <a:pt x="310" y="63"/>
                  </a:lnTo>
                  <a:lnTo>
                    <a:pt x="336" y="25"/>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3" name="Freeform 61">
              <a:extLst>
                <a:ext uri="{FF2B5EF4-FFF2-40B4-BE49-F238E27FC236}">
                  <a16:creationId xmlns:a16="http://schemas.microsoft.com/office/drawing/2014/main" id="{6D63AFAD-CA6C-E69A-5703-924ADC2691BC}"/>
                </a:ext>
              </a:extLst>
            </p:cNvPr>
            <p:cNvSpPr>
              <a:spLocks/>
            </p:cNvSpPr>
            <p:nvPr/>
          </p:nvSpPr>
          <p:spPr bwMode="auto">
            <a:xfrm>
              <a:off x="5176" y="3218"/>
              <a:ext cx="346" cy="258"/>
            </a:xfrm>
            <a:custGeom>
              <a:avLst/>
              <a:gdLst>
                <a:gd name="T0" fmla="*/ 0 w 346"/>
                <a:gd name="T1" fmla="*/ 201 h 258"/>
                <a:gd name="T2" fmla="*/ 18 w 346"/>
                <a:gd name="T3" fmla="*/ 162 h 258"/>
                <a:gd name="T4" fmla="*/ 45 w 346"/>
                <a:gd name="T5" fmla="*/ 129 h 258"/>
                <a:gd name="T6" fmla="*/ 62 w 346"/>
                <a:gd name="T7" fmla="*/ 106 h 258"/>
                <a:gd name="T8" fmla="*/ 80 w 346"/>
                <a:gd name="T9" fmla="*/ 101 h 258"/>
                <a:gd name="T10" fmla="*/ 89 w 346"/>
                <a:gd name="T11" fmla="*/ 112 h 258"/>
                <a:gd name="T12" fmla="*/ 106 w 346"/>
                <a:gd name="T13" fmla="*/ 134 h 258"/>
                <a:gd name="T14" fmla="*/ 115 w 346"/>
                <a:gd name="T15" fmla="*/ 162 h 258"/>
                <a:gd name="T16" fmla="*/ 124 w 346"/>
                <a:gd name="T17" fmla="*/ 190 h 258"/>
                <a:gd name="T18" fmla="*/ 133 w 346"/>
                <a:gd name="T19" fmla="*/ 218 h 258"/>
                <a:gd name="T20" fmla="*/ 142 w 346"/>
                <a:gd name="T21" fmla="*/ 240 h 258"/>
                <a:gd name="T22" fmla="*/ 151 w 346"/>
                <a:gd name="T23" fmla="*/ 257 h 258"/>
                <a:gd name="T24" fmla="*/ 168 w 346"/>
                <a:gd name="T25" fmla="*/ 257 h 258"/>
                <a:gd name="T26" fmla="*/ 186 w 346"/>
                <a:gd name="T27" fmla="*/ 246 h 258"/>
                <a:gd name="T28" fmla="*/ 212 w 346"/>
                <a:gd name="T29" fmla="*/ 218 h 258"/>
                <a:gd name="T30" fmla="*/ 239 w 346"/>
                <a:gd name="T31" fmla="*/ 185 h 258"/>
                <a:gd name="T32" fmla="*/ 265 w 346"/>
                <a:gd name="T33" fmla="*/ 140 h 258"/>
                <a:gd name="T34" fmla="*/ 292 w 346"/>
                <a:gd name="T35" fmla="*/ 101 h 258"/>
                <a:gd name="T36" fmla="*/ 310 w 346"/>
                <a:gd name="T37" fmla="*/ 62 h 258"/>
                <a:gd name="T38" fmla="*/ 336 w 346"/>
                <a:gd name="T39" fmla="*/ 23 h 258"/>
                <a:gd name="T40" fmla="*/ 345 w 346"/>
                <a:gd name="T41" fmla="*/ 0 h 25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46"/>
                <a:gd name="T64" fmla="*/ 0 h 258"/>
                <a:gd name="T65" fmla="*/ 346 w 346"/>
                <a:gd name="T66" fmla="*/ 258 h 25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46" h="258">
                  <a:moveTo>
                    <a:pt x="0" y="201"/>
                  </a:moveTo>
                  <a:lnTo>
                    <a:pt x="18" y="162"/>
                  </a:lnTo>
                  <a:lnTo>
                    <a:pt x="45" y="129"/>
                  </a:lnTo>
                  <a:lnTo>
                    <a:pt x="62" y="106"/>
                  </a:lnTo>
                  <a:lnTo>
                    <a:pt x="80" y="101"/>
                  </a:lnTo>
                  <a:lnTo>
                    <a:pt x="89" y="112"/>
                  </a:lnTo>
                  <a:lnTo>
                    <a:pt x="106" y="134"/>
                  </a:lnTo>
                  <a:lnTo>
                    <a:pt x="115" y="162"/>
                  </a:lnTo>
                  <a:lnTo>
                    <a:pt x="124" y="190"/>
                  </a:lnTo>
                  <a:lnTo>
                    <a:pt x="133" y="218"/>
                  </a:lnTo>
                  <a:lnTo>
                    <a:pt x="142" y="240"/>
                  </a:lnTo>
                  <a:lnTo>
                    <a:pt x="151" y="257"/>
                  </a:lnTo>
                  <a:lnTo>
                    <a:pt x="168" y="257"/>
                  </a:lnTo>
                  <a:lnTo>
                    <a:pt x="186" y="246"/>
                  </a:lnTo>
                  <a:lnTo>
                    <a:pt x="212" y="218"/>
                  </a:lnTo>
                  <a:lnTo>
                    <a:pt x="239" y="185"/>
                  </a:lnTo>
                  <a:lnTo>
                    <a:pt x="265" y="140"/>
                  </a:lnTo>
                  <a:lnTo>
                    <a:pt x="292" y="101"/>
                  </a:lnTo>
                  <a:lnTo>
                    <a:pt x="310" y="62"/>
                  </a:lnTo>
                  <a:lnTo>
                    <a:pt x="336" y="23"/>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4" name="Freeform 62">
              <a:extLst>
                <a:ext uri="{FF2B5EF4-FFF2-40B4-BE49-F238E27FC236}">
                  <a16:creationId xmlns:a16="http://schemas.microsoft.com/office/drawing/2014/main" id="{B3DE922A-F2A9-2AA7-C754-A22FD27AED4B}"/>
                </a:ext>
              </a:extLst>
            </p:cNvPr>
            <p:cNvSpPr>
              <a:spLocks/>
            </p:cNvSpPr>
            <p:nvPr/>
          </p:nvSpPr>
          <p:spPr bwMode="auto">
            <a:xfrm>
              <a:off x="5176" y="1787"/>
              <a:ext cx="346" cy="262"/>
            </a:xfrm>
            <a:custGeom>
              <a:avLst/>
              <a:gdLst>
                <a:gd name="T0" fmla="*/ 0 w 346"/>
                <a:gd name="T1" fmla="*/ 209 h 262"/>
                <a:gd name="T2" fmla="*/ 18 w 346"/>
                <a:gd name="T3" fmla="*/ 169 h 262"/>
                <a:gd name="T4" fmla="*/ 45 w 346"/>
                <a:gd name="T5" fmla="*/ 133 h 262"/>
                <a:gd name="T6" fmla="*/ 53 w 346"/>
                <a:gd name="T7" fmla="*/ 119 h 262"/>
                <a:gd name="T8" fmla="*/ 62 w 346"/>
                <a:gd name="T9" fmla="*/ 109 h 262"/>
                <a:gd name="T10" fmla="*/ 71 w 346"/>
                <a:gd name="T11" fmla="*/ 106 h 262"/>
                <a:gd name="T12" fmla="*/ 80 w 346"/>
                <a:gd name="T13" fmla="*/ 106 h 262"/>
                <a:gd name="T14" fmla="*/ 89 w 346"/>
                <a:gd name="T15" fmla="*/ 109 h 262"/>
                <a:gd name="T16" fmla="*/ 89 w 346"/>
                <a:gd name="T17" fmla="*/ 116 h 262"/>
                <a:gd name="T18" fmla="*/ 106 w 346"/>
                <a:gd name="T19" fmla="*/ 136 h 262"/>
                <a:gd name="T20" fmla="*/ 115 w 346"/>
                <a:gd name="T21" fmla="*/ 162 h 262"/>
                <a:gd name="T22" fmla="*/ 124 w 346"/>
                <a:gd name="T23" fmla="*/ 192 h 262"/>
                <a:gd name="T24" fmla="*/ 133 w 346"/>
                <a:gd name="T25" fmla="*/ 222 h 262"/>
                <a:gd name="T26" fmla="*/ 142 w 346"/>
                <a:gd name="T27" fmla="*/ 245 h 262"/>
                <a:gd name="T28" fmla="*/ 151 w 346"/>
                <a:gd name="T29" fmla="*/ 261 h 262"/>
                <a:gd name="T30" fmla="*/ 159 w 346"/>
                <a:gd name="T31" fmla="*/ 261 h 262"/>
                <a:gd name="T32" fmla="*/ 168 w 346"/>
                <a:gd name="T33" fmla="*/ 261 h 262"/>
                <a:gd name="T34" fmla="*/ 177 w 346"/>
                <a:gd name="T35" fmla="*/ 255 h 262"/>
                <a:gd name="T36" fmla="*/ 186 w 346"/>
                <a:gd name="T37" fmla="*/ 248 h 262"/>
                <a:gd name="T38" fmla="*/ 212 w 346"/>
                <a:gd name="T39" fmla="*/ 219 h 262"/>
                <a:gd name="T40" fmla="*/ 239 w 346"/>
                <a:gd name="T41" fmla="*/ 185 h 262"/>
                <a:gd name="T42" fmla="*/ 265 w 346"/>
                <a:gd name="T43" fmla="*/ 143 h 262"/>
                <a:gd name="T44" fmla="*/ 292 w 346"/>
                <a:gd name="T45" fmla="*/ 100 h 262"/>
                <a:gd name="T46" fmla="*/ 310 w 346"/>
                <a:gd name="T47" fmla="*/ 60 h 262"/>
                <a:gd name="T48" fmla="*/ 336 w 346"/>
                <a:gd name="T49" fmla="*/ 27 h 262"/>
                <a:gd name="T50" fmla="*/ 345 w 346"/>
                <a:gd name="T51" fmla="*/ 0 h 26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46"/>
                <a:gd name="T79" fmla="*/ 0 h 262"/>
                <a:gd name="T80" fmla="*/ 346 w 346"/>
                <a:gd name="T81" fmla="*/ 262 h 26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46" h="262">
                  <a:moveTo>
                    <a:pt x="0" y="209"/>
                  </a:moveTo>
                  <a:lnTo>
                    <a:pt x="18" y="169"/>
                  </a:lnTo>
                  <a:lnTo>
                    <a:pt x="45" y="133"/>
                  </a:lnTo>
                  <a:lnTo>
                    <a:pt x="53" y="119"/>
                  </a:lnTo>
                  <a:lnTo>
                    <a:pt x="62" y="109"/>
                  </a:lnTo>
                  <a:lnTo>
                    <a:pt x="71" y="106"/>
                  </a:lnTo>
                  <a:lnTo>
                    <a:pt x="80" y="106"/>
                  </a:lnTo>
                  <a:lnTo>
                    <a:pt x="89" y="109"/>
                  </a:lnTo>
                  <a:lnTo>
                    <a:pt x="89" y="116"/>
                  </a:lnTo>
                  <a:lnTo>
                    <a:pt x="106" y="136"/>
                  </a:lnTo>
                  <a:lnTo>
                    <a:pt x="115" y="162"/>
                  </a:lnTo>
                  <a:lnTo>
                    <a:pt x="124" y="192"/>
                  </a:lnTo>
                  <a:lnTo>
                    <a:pt x="133" y="222"/>
                  </a:lnTo>
                  <a:lnTo>
                    <a:pt x="142" y="245"/>
                  </a:lnTo>
                  <a:lnTo>
                    <a:pt x="151" y="261"/>
                  </a:lnTo>
                  <a:lnTo>
                    <a:pt x="159" y="261"/>
                  </a:lnTo>
                  <a:lnTo>
                    <a:pt x="168" y="261"/>
                  </a:lnTo>
                  <a:lnTo>
                    <a:pt x="177" y="255"/>
                  </a:lnTo>
                  <a:lnTo>
                    <a:pt x="186" y="248"/>
                  </a:lnTo>
                  <a:lnTo>
                    <a:pt x="212" y="219"/>
                  </a:lnTo>
                  <a:lnTo>
                    <a:pt x="239" y="185"/>
                  </a:lnTo>
                  <a:lnTo>
                    <a:pt x="265" y="143"/>
                  </a:lnTo>
                  <a:lnTo>
                    <a:pt x="292" y="100"/>
                  </a:lnTo>
                  <a:lnTo>
                    <a:pt x="310" y="60"/>
                  </a:lnTo>
                  <a:lnTo>
                    <a:pt x="336" y="27"/>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5" name="Freeform 63">
              <a:extLst>
                <a:ext uri="{FF2B5EF4-FFF2-40B4-BE49-F238E27FC236}">
                  <a16:creationId xmlns:a16="http://schemas.microsoft.com/office/drawing/2014/main" id="{E5BFC11E-0D2F-036F-97BE-D335A5FFAA67}"/>
                </a:ext>
              </a:extLst>
            </p:cNvPr>
            <p:cNvSpPr>
              <a:spLocks/>
            </p:cNvSpPr>
            <p:nvPr/>
          </p:nvSpPr>
          <p:spPr bwMode="auto">
            <a:xfrm>
              <a:off x="5176" y="1501"/>
              <a:ext cx="346" cy="260"/>
            </a:xfrm>
            <a:custGeom>
              <a:avLst/>
              <a:gdLst>
                <a:gd name="T0" fmla="*/ 0 w 346"/>
                <a:gd name="T1" fmla="*/ 205 h 260"/>
                <a:gd name="T2" fmla="*/ 18 w 346"/>
                <a:gd name="T3" fmla="*/ 165 h 260"/>
                <a:gd name="T4" fmla="*/ 27 w 346"/>
                <a:gd name="T5" fmla="*/ 148 h 260"/>
                <a:gd name="T6" fmla="*/ 45 w 346"/>
                <a:gd name="T7" fmla="*/ 131 h 260"/>
                <a:gd name="T8" fmla="*/ 53 w 346"/>
                <a:gd name="T9" fmla="*/ 117 h 260"/>
                <a:gd name="T10" fmla="*/ 62 w 346"/>
                <a:gd name="T11" fmla="*/ 108 h 260"/>
                <a:gd name="T12" fmla="*/ 71 w 346"/>
                <a:gd name="T13" fmla="*/ 103 h 260"/>
                <a:gd name="T14" fmla="*/ 80 w 346"/>
                <a:gd name="T15" fmla="*/ 103 h 260"/>
                <a:gd name="T16" fmla="*/ 89 w 346"/>
                <a:gd name="T17" fmla="*/ 105 h 260"/>
                <a:gd name="T18" fmla="*/ 89 w 346"/>
                <a:gd name="T19" fmla="*/ 114 h 260"/>
                <a:gd name="T20" fmla="*/ 106 w 346"/>
                <a:gd name="T21" fmla="*/ 134 h 260"/>
                <a:gd name="T22" fmla="*/ 115 w 346"/>
                <a:gd name="T23" fmla="*/ 159 h 260"/>
                <a:gd name="T24" fmla="*/ 124 w 346"/>
                <a:gd name="T25" fmla="*/ 191 h 260"/>
                <a:gd name="T26" fmla="*/ 133 w 346"/>
                <a:gd name="T27" fmla="*/ 219 h 260"/>
                <a:gd name="T28" fmla="*/ 142 w 346"/>
                <a:gd name="T29" fmla="*/ 242 h 260"/>
                <a:gd name="T30" fmla="*/ 151 w 346"/>
                <a:gd name="T31" fmla="*/ 250 h 260"/>
                <a:gd name="T32" fmla="*/ 151 w 346"/>
                <a:gd name="T33" fmla="*/ 259 h 260"/>
                <a:gd name="T34" fmla="*/ 159 w 346"/>
                <a:gd name="T35" fmla="*/ 259 h 260"/>
                <a:gd name="T36" fmla="*/ 168 w 346"/>
                <a:gd name="T37" fmla="*/ 259 h 260"/>
                <a:gd name="T38" fmla="*/ 177 w 346"/>
                <a:gd name="T39" fmla="*/ 253 h 260"/>
                <a:gd name="T40" fmla="*/ 186 w 346"/>
                <a:gd name="T41" fmla="*/ 245 h 260"/>
                <a:gd name="T42" fmla="*/ 195 w 346"/>
                <a:gd name="T43" fmla="*/ 233 h 260"/>
                <a:gd name="T44" fmla="*/ 212 w 346"/>
                <a:gd name="T45" fmla="*/ 216 h 260"/>
                <a:gd name="T46" fmla="*/ 239 w 346"/>
                <a:gd name="T47" fmla="*/ 182 h 260"/>
                <a:gd name="T48" fmla="*/ 265 w 346"/>
                <a:gd name="T49" fmla="*/ 142 h 260"/>
                <a:gd name="T50" fmla="*/ 292 w 346"/>
                <a:gd name="T51" fmla="*/ 100 h 260"/>
                <a:gd name="T52" fmla="*/ 310 w 346"/>
                <a:gd name="T53" fmla="*/ 60 h 260"/>
                <a:gd name="T54" fmla="*/ 336 w 346"/>
                <a:gd name="T55" fmla="*/ 26 h 260"/>
                <a:gd name="T56" fmla="*/ 336 w 346"/>
                <a:gd name="T57" fmla="*/ 12 h 260"/>
                <a:gd name="T58" fmla="*/ 345 w 346"/>
                <a:gd name="T59" fmla="*/ 0 h 26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46"/>
                <a:gd name="T91" fmla="*/ 0 h 260"/>
                <a:gd name="T92" fmla="*/ 346 w 346"/>
                <a:gd name="T93" fmla="*/ 260 h 26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46" h="260">
                  <a:moveTo>
                    <a:pt x="0" y="205"/>
                  </a:moveTo>
                  <a:lnTo>
                    <a:pt x="18" y="165"/>
                  </a:lnTo>
                  <a:lnTo>
                    <a:pt x="27" y="148"/>
                  </a:lnTo>
                  <a:lnTo>
                    <a:pt x="45" y="131"/>
                  </a:lnTo>
                  <a:lnTo>
                    <a:pt x="53" y="117"/>
                  </a:lnTo>
                  <a:lnTo>
                    <a:pt x="62" y="108"/>
                  </a:lnTo>
                  <a:lnTo>
                    <a:pt x="71" y="103"/>
                  </a:lnTo>
                  <a:lnTo>
                    <a:pt x="80" y="103"/>
                  </a:lnTo>
                  <a:lnTo>
                    <a:pt x="89" y="105"/>
                  </a:lnTo>
                  <a:lnTo>
                    <a:pt x="89" y="114"/>
                  </a:lnTo>
                  <a:lnTo>
                    <a:pt x="106" y="134"/>
                  </a:lnTo>
                  <a:lnTo>
                    <a:pt x="115" y="159"/>
                  </a:lnTo>
                  <a:lnTo>
                    <a:pt x="124" y="191"/>
                  </a:lnTo>
                  <a:lnTo>
                    <a:pt x="133" y="219"/>
                  </a:lnTo>
                  <a:lnTo>
                    <a:pt x="142" y="242"/>
                  </a:lnTo>
                  <a:lnTo>
                    <a:pt x="151" y="250"/>
                  </a:lnTo>
                  <a:lnTo>
                    <a:pt x="151" y="259"/>
                  </a:lnTo>
                  <a:lnTo>
                    <a:pt x="159" y="259"/>
                  </a:lnTo>
                  <a:lnTo>
                    <a:pt x="168" y="259"/>
                  </a:lnTo>
                  <a:lnTo>
                    <a:pt x="177" y="253"/>
                  </a:lnTo>
                  <a:lnTo>
                    <a:pt x="186" y="245"/>
                  </a:lnTo>
                  <a:lnTo>
                    <a:pt x="195" y="233"/>
                  </a:lnTo>
                  <a:lnTo>
                    <a:pt x="212" y="216"/>
                  </a:lnTo>
                  <a:lnTo>
                    <a:pt x="239" y="182"/>
                  </a:lnTo>
                  <a:lnTo>
                    <a:pt x="265" y="142"/>
                  </a:lnTo>
                  <a:lnTo>
                    <a:pt x="292" y="100"/>
                  </a:lnTo>
                  <a:lnTo>
                    <a:pt x="310" y="60"/>
                  </a:lnTo>
                  <a:lnTo>
                    <a:pt x="336" y="26"/>
                  </a:lnTo>
                  <a:lnTo>
                    <a:pt x="336" y="12"/>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6" name="Freeform 64">
              <a:extLst>
                <a:ext uri="{FF2B5EF4-FFF2-40B4-BE49-F238E27FC236}">
                  <a16:creationId xmlns:a16="http://schemas.microsoft.com/office/drawing/2014/main" id="{B96FD9D8-099E-60E5-CF12-F65607C70F8C}"/>
                </a:ext>
              </a:extLst>
            </p:cNvPr>
            <p:cNvSpPr>
              <a:spLocks/>
            </p:cNvSpPr>
            <p:nvPr/>
          </p:nvSpPr>
          <p:spPr bwMode="auto">
            <a:xfrm>
              <a:off x="5176" y="3503"/>
              <a:ext cx="346" cy="261"/>
            </a:xfrm>
            <a:custGeom>
              <a:avLst/>
              <a:gdLst>
                <a:gd name="T0" fmla="*/ 0 w 346"/>
                <a:gd name="T1" fmla="*/ 205 h 261"/>
                <a:gd name="T2" fmla="*/ 18 w 346"/>
                <a:gd name="T3" fmla="*/ 163 h 261"/>
                <a:gd name="T4" fmla="*/ 45 w 346"/>
                <a:gd name="T5" fmla="*/ 133 h 261"/>
                <a:gd name="T6" fmla="*/ 62 w 346"/>
                <a:gd name="T7" fmla="*/ 109 h 261"/>
                <a:gd name="T8" fmla="*/ 80 w 346"/>
                <a:gd name="T9" fmla="*/ 103 h 261"/>
                <a:gd name="T10" fmla="*/ 89 w 346"/>
                <a:gd name="T11" fmla="*/ 115 h 261"/>
                <a:gd name="T12" fmla="*/ 106 w 346"/>
                <a:gd name="T13" fmla="*/ 133 h 261"/>
                <a:gd name="T14" fmla="*/ 115 w 346"/>
                <a:gd name="T15" fmla="*/ 163 h 261"/>
                <a:gd name="T16" fmla="*/ 124 w 346"/>
                <a:gd name="T17" fmla="*/ 193 h 261"/>
                <a:gd name="T18" fmla="*/ 133 w 346"/>
                <a:gd name="T19" fmla="*/ 224 h 261"/>
                <a:gd name="T20" fmla="*/ 142 w 346"/>
                <a:gd name="T21" fmla="*/ 248 h 261"/>
                <a:gd name="T22" fmla="*/ 151 w 346"/>
                <a:gd name="T23" fmla="*/ 260 h 261"/>
                <a:gd name="T24" fmla="*/ 168 w 346"/>
                <a:gd name="T25" fmla="*/ 260 h 261"/>
                <a:gd name="T26" fmla="*/ 186 w 346"/>
                <a:gd name="T27" fmla="*/ 248 h 261"/>
                <a:gd name="T28" fmla="*/ 212 w 346"/>
                <a:gd name="T29" fmla="*/ 218 h 261"/>
                <a:gd name="T30" fmla="*/ 239 w 346"/>
                <a:gd name="T31" fmla="*/ 181 h 261"/>
                <a:gd name="T32" fmla="*/ 265 w 346"/>
                <a:gd name="T33" fmla="*/ 145 h 261"/>
                <a:gd name="T34" fmla="*/ 310 w 346"/>
                <a:gd name="T35" fmla="*/ 60 h 261"/>
                <a:gd name="T36" fmla="*/ 336 w 346"/>
                <a:gd name="T37" fmla="*/ 24 h 261"/>
                <a:gd name="T38" fmla="*/ 345 w 346"/>
                <a:gd name="T39" fmla="*/ 0 h 2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46"/>
                <a:gd name="T61" fmla="*/ 0 h 261"/>
                <a:gd name="T62" fmla="*/ 346 w 346"/>
                <a:gd name="T63" fmla="*/ 261 h 26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46" h="261">
                  <a:moveTo>
                    <a:pt x="0" y="205"/>
                  </a:moveTo>
                  <a:lnTo>
                    <a:pt x="18" y="163"/>
                  </a:lnTo>
                  <a:lnTo>
                    <a:pt x="45" y="133"/>
                  </a:lnTo>
                  <a:lnTo>
                    <a:pt x="62" y="109"/>
                  </a:lnTo>
                  <a:lnTo>
                    <a:pt x="80" y="103"/>
                  </a:lnTo>
                  <a:lnTo>
                    <a:pt x="89" y="115"/>
                  </a:lnTo>
                  <a:lnTo>
                    <a:pt x="106" y="133"/>
                  </a:lnTo>
                  <a:lnTo>
                    <a:pt x="115" y="163"/>
                  </a:lnTo>
                  <a:lnTo>
                    <a:pt x="124" y="193"/>
                  </a:lnTo>
                  <a:lnTo>
                    <a:pt x="133" y="224"/>
                  </a:lnTo>
                  <a:lnTo>
                    <a:pt x="142" y="248"/>
                  </a:lnTo>
                  <a:lnTo>
                    <a:pt x="151" y="260"/>
                  </a:lnTo>
                  <a:lnTo>
                    <a:pt x="168" y="260"/>
                  </a:lnTo>
                  <a:lnTo>
                    <a:pt x="186" y="248"/>
                  </a:lnTo>
                  <a:lnTo>
                    <a:pt x="212" y="218"/>
                  </a:lnTo>
                  <a:lnTo>
                    <a:pt x="239" y="181"/>
                  </a:lnTo>
                  <a:lnTo>
                    <a:pt x="265" y="145"/>
                  </a:lnTo>
                  <a:lnTo>
                    <a:pt x="310" y="60"/>
                  </a:lnTo>
                  <a:lnTo>
                    <a:pt x="336" y="24"/>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7" name="Freeform 65">
              <a:extLst>
                <a:ext uri="{FF2B5EF4-FFF2-40B4-BE49-F238E27FC236}">
                  <a16:creationId xmlns:a16="http://schemas.microsoft.com/office/drawing/2014/main" id="{4AFE75A5-5696-E1BB-66ED-61E8AFF34700}"/>
                </a:ext>
              </a:extLst>
            </p:cNvPr>
            <p:cNvSpPr>
              <a:spLocks/>
            </p:cNvSpPr>
            <p:nvPr/>
          </p:nvSpPr>
          <p:spPr bwMode="auto">
            <a:xfrm>
              <a:off x="5176" y="1201"/>
              <a:ext cx="346" cy="260"/>
            </a:xfrm>
            <a:custGeom>
              <a:avLst/>
              <a:gdLst>
                <a:gd name="T0" fmla="*/ 0 w 346"/>
                <a:gd name="T1" fmla="*/ 205 h 260"/>
                <a:gd name="T2" fmla="*/ 18 w 346"/>
                <a:gd name="T3" fmla="*/ 165 h 260"/>
                <a:gd name="T4" fmla="*/ 27 w 346"/>
                <a:gd name="T5" fmla="*/ 146 h 260"/>
                <a:gd name="T6" fmla="*/ 45 w 346"/>
                <a:gd name="T7" fmla="*/ 129 h 260"/>
                <a:gd name="T8" fmla="*/ 53 w 346"/>
                <a:gd name="T9" fmla="*/ 118 h 260"/>
                <a:gd name="T10" fmla="*/ 62 w 346"/>
                <a:gd name="T11" fmla="*/ 106 h 260"/>
                <a:gd name="T12" fmla="*/ 71 w 346"/>
                <a:gd name="T13" fmla="*/ 101 h 260"/>
                <a:gd name="T14" fmla="*/ 80 w 346"/>
                <a:gd name="T15" fmla="*/ 101 h 260"/>
                <a:gd name="T16" fmla="*/ 89 w 346"/>
                <a:gd name="T17" fmla="*/ 106 h 260"/>
                <a:gd name="T18" fmla="*/ 89 w 346"/>
                <a:gd name="T19" fmla="*/ 111 h 260"/>
                <a:gd name="T20" fmla="*/ 98 w 346"/>
                <a:gd name="T21" fmla="*/ 120 h 260"/>
                <a:gd name="T22" fmla="*/ 106 w 346"/>
                <a:gd name="T23" fmla="*/ 132 h 260"/>
                <a:gd name="T24" fmla="*/ 115 w 346"/>
                <a:gd name="T25" fmla="*/ 160 h 260"/>
                <a:gd name="T26" fmla="*/ 124 w 346"/>
                <a:gd name="T27" fmla="*/ 191 h 260"/>
                <a:gd name="T28" fmla="*/ 133 w 346"/>
                <a:gd name="T29" fmla="*/ 219 h 260"/>
                <a:gd name="T30" fmla="*/ 142 w 346"/>
                <a:gd name="T31" fmla="*/ 243 h 260"/>
                <a:gd name="T32" fmla="*/ 151 w 346"/>
                <a:gd name="T33" fmla="*/ 250 h 260"/>
                <a:gd name="T34" fmla="*/ 151 w 346"/>
                <a:gd name="T35" fmla="*/ 257 h 260"/>
                <a:gd name="T36" fmla="*/ 159 w 346"/>
                <a:gd name="T37" fmla="*/ 259 h 260"/>
                <a:gd name="T38" fmla="*/ 168 w 346"/>
                <a:gd name="T39" fmla="*/ 257 h 260"/>
                <a:gd name="T40" fmla="*/ 177 w 346"/>
                <a:gd name="T41" fmla="*/ 252 h 260"/>
                <a:gd name="T42" fmla="*/ 186 w 346"/>
                <a:gd name="T43" fmla="*/ 243 h 260"/>
                <a:gd name="T44" fmla="*/ 195 w 346"/>
                <a:gd name="T45" fmla="*/ 231 h 260"/>
                <a:gd name="T46" fmla="*/ 212 w 346"/>
                <a:gd name="T47" fmla="*/ 217 h 260"/>
                <a:gd name="T48" fmla="*/ 239 w 346"/>
                <a:gd name="T49" fmla="*/ 181 h 260"/>
                <a:gd name="T50" fmla="*/ 265 w 346"/>
                <a:gd name="T51" fmla="*/ 141 h 260"/>
                <a:gd name="T52" fmla="*/ 292 w 346"/>
                <a:gd name="T53" fmla="*/ 99 h 260"/>
                <a:gd name="T54" fmla="*/ 310 w 346"/>
                <a:gd name="T55" fmla="*/ 59 h 260"/>
                <a:gd name="T56" fmla="*/ 336 w 346"/>
                <a:gd name="T57" fmla="*/ 26 h 260"/>
                <a:gd name="T58" fmla="*/ 336 w 346"/>
                <a:gd name="T59" fmla="*/ 11 h 260"/>
                <a:gd name="T60" fmla="*/ 345 w 346"/>
                <a:gd name="T61" fmla="*/ 0 h 26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46"/>
                <a:gd name="T94" fmla="*/ 0 h 260"/>
                <a:gd name="T95" fmla="*/ 346 w 346"/>
                <a:gd name="T96" fmla="*/ 260 h 26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46" h="260">
                  <a:moveTo>
                    <a:pt x="0" y="205"/>
                  </a:moveTo>
                  <a:lnTo>
                    <a:pt x="18" y="165"/>
                  </a:lnTo>
                  <a:lnTo>
                    <a:pt x="27" y="146"/>
                  </a:lnTo>
                  <a:lnTo>
                    <a:pt x="45" y="129"/>
                  </a:lnTo>
                  <a:lnTo>
                    <a:pt x="53" y="118"/>
                  </a:lnTo>
                  <a:lnTo>
                    <a:pt x="62" y="106"/>
                  </a:lnTo>
                  <a:lnTo>
                    <a:pt x="71" y="101"/>
                  </a:lnTo>
                  <a:lnTo>
                    <a:pt x="80" y="101"/>
                  </a:lnTo>
                  <a:lnTo>
                    <a:pt x="89" y="106"/>
                  </a:lnTo>
                  <a:lnTo>
                    <a:pt x="89" y="111"/>
                  </a:lnTo>
                  <a:lnTo>
                    <a:pt x="98" y="120"/>
                  </a:lnTo>
                  <a:lnTo>
                    <a:pt x="106" y="132"/>
                  </a:lnTo>
                  <a:lnTo>
                    <a:pt x="115" y="160"/>
                  </a:lnTo>
                  <a:lnTo>
                    <a:pt x="124" y="191"/>
                  </a:lnTo>
                  <a:lnTo>
                    <a:pt x="133" y="219"/>
                  </a:lnTo>
                  <a:lnTo>
                    <a:pt x="142" y="243"/>
                  </a:lnTo>
                  <a:lnTo>
                    <a:pt x="151" y="250"/>
                  </a:lnTo>
                  <a:lnTo>
                    <a:pt x="151" y="257"/>
                  </a:lnTo>
                  <a:lnTo>
                    <a:pt x="159" y="259"/>
                  </a:lnTo>
                  <a:lnTo>
                    <a:pt x="168" y="257"/>
                  </a:lnTo>
                  <a:lnTo>
                    <a:pt x="177" y="252"/>
                  </a:lnTo>
                  <a:lnTo>
                    <a:pt x="186" y="243"/>
                  </a:lnTo>
                  <a:lnTo>
                    <a:pt x="195" y="231"/>
                  </a:lnTo>
                  <a:lnTo>
                    <a:pt x="212" y="217"/>
                  </a:lnTo>
                  <a:lnTo>
                    <a:pt x="239" y="181"/>
                  </a:lnTo>
                  <a:lnTo>
                    <a:pt x="265" y="141"/>
                  </a:lnTo>
                  <a:lnTo>
                    <a:pt x="292" y="99"/>
                  </a:lnTo>
                  <a:lnTo>
                    <a:pt x="310" y="59"/>
                  </a:lnTo>
                  <a:lnTo>
                    <a:pt x="336" y="26"/>
                  </a:lnTo>
                  <a:lnTo>
                    <a:pt x="336" y="11"/>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8" name="Freeform 66">
              <a:extLst>
                <a:ext uri="{FF2B5EF4-FFF2-40B4-BE49-F238E27FC236}">
                  <a16:creationId xmlns:a16="http://schemas.microsoft.com/office/drawing/2014/main" id="{B4DCFF2B-E686-3114-E8C4-F9C6460FB6A2}"/>
                </a:ext>
              </a:extLst>
            </p:cNvPr>
            <p:cNvSpPr>
              <a:spLocks/>
            </p:cNvSpPr>
            <p:nvPr/>
          </p:nvSpPr>
          <p:spPr bwMode="auto">
            <a:xfrm>
              <a:off x="5173" y="1008"/>
              <a:ext cx="253" cy="125"/>
            </a:xfrm>
            <a:custGeom>
              <a:avLst/>
              <a:gdLst>
                <a:gd name="T0" fmla="*/ 0 w 253"/>
                <a:gd name="T1" fmla="*/ 98 h 125"/>
                <a:gd name="T2" fmla="*/ 18 w 253"/>
                <a:gd name="T3" fmla="*/ 80 h 125"/>
                <a:gd name="T4" fmla="*/ 35 w 253"/>
                <a:gd name="T5" fmla="*/ 64 h 125"/>
                <a:gd name="T6" fmla="*/ 44 w 253"/>
                <a:gd name="T7" fmla="*/ 56 h 125"/>
                <a:gd name="T8" fmla="*/ 52 w 253"/>
                <a:gd name="T9" fmla="*/ 51 h 125"/>
                <a:gd name="T10" fmla="*/ 52 w 253"/>
                <a:gd name="T11" fmla="*/ 49 h 125"/>
                <a:gd name="T12" fmla="*/ 61 w 253"/>
                <a:gd name="T13" fmla="*/ 49 h 125"/>
                <a:gd name="T14" fmla="*/ 70 w 253"/>
                <a:gd name="T15" fmla="*/ 54 h 125"/>
                <a:gd name="T16" fmla="*/ 78 w 253"/>
                <a:gd name="T17" fmla="*/ 64 h 125"/>
                <a:gd name="T18" fmla="*/ 87 w 253"/>
                <a:gd name="T19" fmla="*/ 76 h 125"/>
                <a:gd name="T20" fmla="*/ 96 w 253"/>
                <a:gd name="T21" fmla="*/ 91 h 125"/>
                <a:gd name="T22" fmla="*/ 96 w 253"/>
                <a:gd name="T23" fmla="*/ 106 h 125"/>
                <a:gd name="T24" fmla="*/ 104 w 253"/>
                <a:gd name="T25" fmla="*/ 117 h 125"/>
                <a:gd name="T26" fmla="*/ 113 w 253"/>
                <a:gd name="T27" fmla="*/ 124 h 125"/>
                <a:gd name="T28" fmla="*/ 113 w 253"/>
                <a:gd name="T29" fmla="*/ 124 h 125"/>
                <a:gd name="T30" fmla="*/ 122 w 253"/>
                <a:gd name="T31" fmla="*/ 124 h 125"/>
                <a:gd name="T32" fmla="*/ 130 w 253"/>
                <a:gd name="T33" fmla="*/ 122 h 125"/>
                <a:gd name="T34" fmla="*/ 139 w 253"/>
                <a:gd name="T35" fmla="*/ 117 h 125"/>
                <a:gd name="T36" fmla="*/ 157 w 253"/>
                <a:gd name="T37" fmla="*/ 104 h 125"/>
                <a:gd name="T38" fmla="*/ 174 w 253"/>
                <a:gd name="T39" fmla="*/ 87 h 125"/>
                <a:gd name="T40" fmla="*/ 191 w 253"/>
                <a:gd name="T41" fmla="*/ 67 h 125"/>
                <a:gd name="T42" fmla="*/ 209 w 253"/>
                <a:gd name="T43" fmla="*/ 47 h 125"/>
                <a:gd name="T44" fmla="*/ 226 w 253"/>
                <a:gd name="T45" fmla="*/ 29 h 125"/>
                <a:gd name="T46" fmla="*/ 243 w 253"/>
                <a:gd name="T47" fmla="*/ 13 h 125"/>
                <a:gd name="T48" fmla="*/ 252 w 253"/>
                <a:gd name="T49" fmla="*/ 0 h 1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3"/>
                <a:gd name="T76" fmla="*/ 0 h 125"/>
                <a:gd name="T77" fmla="*/ 253 w 253"/>
                <a:gd name="T78" fmla="*/ 125 h 12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3" h="125">
                  <a:moveTo>
                    <a:pt x="0" y="98"/>
                  </a:moveTo>
                  <a:lnTo>
                    <a:pt x="18" y="80"/>
                  </a:lnTo>
                  <a:lnTo>
                    <a:pt x="35" y="64"/>
                  </a:lnTo>
                  <a:lnTo>
                    <a:pt x="44" y="56"/>
                  </a:lnTo>
                  <a:lnTo>
                    <a:pt x="52" y="51"/>
                  </a:lnTo>
                  <a:lnTo>
                    <a:pt x="52" y="49"/>
                  </a:lnTo>
                  <a:lnTo>
                    <a:pt x="61" y="49"/>
                  </a:lnTo>
                  <a:lnTo>
                    <a:pt x="70" y="54"/>
                  </a:lnTo>
                  <a:lnTo>
                    <a:pt x="78" y="64"/>
                  </a:lnTo>
                  <a:lnTo>
                    <a:pt x="87" y="76"/>
                  </a:lnTo>
                  <a:lnTo>
                    <a:pt x="96" y="91"/>
                  </a:lnTo>
                  <a:lnTo>
                    <a:pt x="96" y="106"/>
                  </a:lnTo>
                  <a:lnTo>
                    <a:pt x="104" y="117"/>
                  </a:lnTo>
                  <a:lnTo>
                    <a:pt x="113" y="124"/>
                  </a:lnTo>
                  <a:lnTo>
                    <a:pt x="122" y="124"/>
                  </a:lnTo>
                  <a:lnTo>
                    <a:pt x="130" y="122"/>
                  </a:lnTo>
                  <a:lnTo>
                    <a:pt x="139" y="117"/>
                  </a:lnTo>
                  <a:lnTo>
                    <a:pt x="157" y="104"/>
                  </a:lnTo>
                  <a:lnTo>
                    <a:pt x="174" y="87"/>
                  </a:lnTo>
                  <a:lnTo>
                    <a:pt x="191" y="67"/>
                  </a:lnTo>
                  <a:lnTo>
                    <a:pt x="209" y="47"/>
                  </a:lnTo>
                  <a:lnTo>
                    <a:pt x="226" y="29"/>
                  </a:lnTo>
                  <a:lnTo>
                    <a:pt x="243" y="13"/>
                  </a:lnTo>
                  <a:lnTo>
                    <a:pt x="252"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9" name="Freeform 67">
              <a:extLst>
                <a:ext uri="{FF2B5EF4-FFF2-40B4-BE49-F238E27FC236}">
                  <a16:creationId xmlns:a16="http://schemas.microsoft.com/office/drawing/2014/main" id="{70398112-B3A1-34E9-A41B-0489C6D322B0}"/>
                </a:ext>
              </a:extLst>
            </p:cNvPr>
            <p:cNvSpPr>
              <a:spLocks/>
            </p:cNvSpPr>
            <p:nvPr/>
          </p:nvSpPr>
          <p:spPr bwMode="auto">
            <a:xfrm>
              <a:off x="5282" y="3838"/>
              <a:ext cx="240" cy="135"/>
            </a:xfrm>
            <a:custGeom>
              <a:avLst/>
              <a:gdLst>
                <a:gd name="T0" fmla="*/ 0 w 240"/>
                <a:gd name="T1" fmla="*/ 109 h 135"/>
                <a:gd name="T2" fmla="*/ 27 w 240"/>
                <a:gd name="T3" fmla="*/ 70 h 135"/>
                <a:gd name="T4" fmla="*/ 45 w 240"/>
                <a:gd name="T5" fmla="*/ 58 h 135"/>
                <a:gd name="T6" fmla="*/ 62 w 240"/>
                <a:gd name="T7" fmla="*/ 58 h 135"/>
                <a:gd name="T8" fmla="*/ 71 w 240"/>
                <a:gd name="T9" fmla="*/ 64 h 135"/>
                <a:gd name="T10" fmla="*/ 71 w 240"/>
                <a:gd name="T11" fmla="*/ 70 h 135"/>
                <a:gd name="T12" fmla="*/ 89 w 240"/>
                <a:gd name="T13" fmla="*/ 102 h 135"/>
                <a:gd name="T14" fmla="*/ 98 w 240"/>
                <a:gd name="T15" fmla="*/ 128 h 135"/>
                <a:gd name="T16" fmla="*/ 106 w 240"/>
                <a:gd name="T17" fmla="*/ 134 h 135"/>
                <a:gd name="T18" fmla="*/ 115 w 240"/>
                <a:gd name="T19" fmla="*/ 134 h 135"/>
                <a:gd name="T20" fmla="*/ 133 w 240"/>
                <a:gd name="T21" fmla="*/ 128 h 135"/>
                <a:gd name="T22" fmla="*/ 151 w 240"/>
                <a:gd name="T23" fmla="*/ 115 h 135"/>
                <a:gd name="T24" fmla="*/ 186 w 240"/>
                <a:gd name="T25" fmla="*/ 77 h 135"/>
                <a:gd name="T26" fmla="*/ 221 w 240"/>
                <a:gd name="T27" fmla="*/ 32 h 135"/>
                <a:gd name="T28" fmla="*/ 230 w 240"/>
                <a:gd name="T29" fmla="*/ 13 h 135"/>
                <a:gd name="T30" fmla="*/ 239 w 240"/>
                <a:gd name="T31" fmla="*/ 0 h 1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40"/>
                <a:gd name="T49" fmla="*/ 0 h 135"/>
                <a:gd name="T50" fmla="*/ 240 w 240"/>
                <a:gd name="T51" fmla="*/ 135 h 13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40" h="135">
                  <a:moveTo>
                    <a:pt x="0" y="109"/>
                  </a:moveTo>
                  <a:lnTo>
                    <a:pt x="27" y="70"/>
                  </a:lnTo>
                  <a:lnTo>
                    <a:pt x="45" y="58"/>
                  </a:lnTo>
                  <a:lnTo>
                    <a:pt x="62" y="58"/>
                  </a:lnTo>
                  <a:lnTo>
                    <a:pt x="71" y="64"/>
                  </a:lnTo>
                  <a:lnTo>
                    <a:pt x="71" y="70"/>
                  </a:lnTo>
                  <a:lnTo>
                    <a:pt x="89" y="102"/>
                  </a:lnTo>
                  <a:lnTo>
                    <a:pt x="98" y="128"/>
                  </a:lnTo>
                  <a:lnTo>
                    <a:pt x="106" y="134"/>
                  </a:lnTo>
                  <a:lnTo>
                    <a:pt x="115" y="134"/>
                  </a:lnTo>
                  <a:lnTo>
                    <a:pt x="133" y="128"/>
                  </a:lnTo>
                  <a:lnTo>
                    <a:pt x="151" y="115"/>
                  </a:lnTo>
                  <a:lnTo>
                    <a:pt x="186" y="77"/>
                  </a:lnTo>
                  <a:lnTo>
                    <a:pt x="221" y="32"/>
                  </a:lnTo>
                  <a:lnTo>
                    <a:pt x="230" y="13"/>
                  </a:lnTo>
                  <a:lnTo>
                    <a:pt x="239"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70" name="Line 68">
              <a:extLst>
                <a:ext uri="{FF2B5EF4-FFF2-40B4-BE49-F238E27FC236}">
                  <a16:creationId xmlns:a16="http://schemas.microsoft.com/office/drawing/2014/main" id="{C5C2DB44-E50E-62B2-8943-1A50A5CA8296}"/>
                </a:ext>
              </a:extLst>
            </p:cNvPr>
            <p:cNvSpPr>
              <a:spLocks noChangeShapeType="1"/>
            </p:cNvSpPr>
            <p:nvPr/>
          </p:nvSpPr>
          <p:spPr bwMode="auto">
            <a:xfrm>
              <a:off x="5520" y="1009"/>
              <a:ext cx="0" cy="2975"/>
            </a:xfrm>
            <a:prstGeom prst="line">
              <a:avLst/>
            </a:prstGeom>
            <a:noFill/>
            <a:ln w="25400">
              <a:solidFill>
                <a:schemeClr val="tx1"/>
              </a:solidFill>
              <a:round/>
              <a:headEnd type="none" w="sm" len="sm"/>
              <a:tailEnd type="none" w="sm" len="sm"/>
            </a:ln>
          </p:spPr>
          <p:txBody>
            <a:bodyPr wrap="none" anchor="ctr"/>
            <a:lstStyle/>
            <a:p>
              <a:endParaRPr lang="en-US"/>
            </a:p>
          </p:txBody>
        </p:sp>
        <p:sp useBgFill="1">
          <p:nvSpPr>
            <p:cNvPr id="71" name="Rectangle 69">
              <a:extLst>
                <a:ext uri="{FF2B5EF4-FFF2-40B4-BE49-F238E27FC236}">
                  <a16:creationId xmlns:a16="http://schemas.microsoft.com/office/drawing/2014/main" id="{10491DAC-0EA0-577B-8F1E-A838EDEA28E1}"/>
                </a:ext>
              </a:extLst>
            </p:cNvPr>
            <p:cNvSpPr>
              <a:spLocks noChangeArrowheads="1"/>
            </p:cNvSpPr>
            <p:nvPr/>
          </p:nvSpPr>
          <p:spPr bwMode="auto">
            <a:xfrm>
              <a:off x="5136" y="3234"/>
              <a:ext cx="336" cy="270"/>
            </a:xfrm>
            <a:prstGeom prst="rect">
              <a:avLst/>
            </a:prstGeom>
            <a:ln w="9525">
              <a:noFill/>
              <a:miter lim="800000"/>
              <a:headEnd/>
              <a:tailEnd/>
            </a:ln>
          </p:spPr>
          <p:txBody>
            <a:bodyPr wrap="none" anchor="ctr"/>
            <a:lstStyle/>
            <a:p>
              <a:endParaRPr lang="en-US"/>
            </a:p>
          </p:txBody>
        </p:sp>
        <p:sp>
          <p:nvSpPr>
            <p:cNvPr id="72" name="Rectangle 70">
              <a:extLst>
                <a:ext uri="{FF2B5EF4-FFF2-40B4-BE49-F238E27FC236}">
                  <a16:creationId xmlns:a16="http://schemas.microsoft.com/office/drawing/2014/main" id="{66402F87-E173-564C-85E3-B776A9E287DD}"/>
                </a:ext>
              </a:extLst>
            </p:cNvPr>
            <p:cNvSpPr>
              <a:spLocks noChangeArrowheads="1"/>
            </p:cNvSpPr>
            <p:nvPr/>
          </p:nvSpPr>
          <p:spPr bwMode="auto">
            <a:xfrm>
              <a:off x="5113" y="3187"/>
              <a:ext cx="513" cy="365"/>
            </a:xfrm>
            <a:prstGeom prst="rect">
              <a:avLst/>
            </a:prstGeom>
            <a:noFill/>
            <a:ln w="9525">
              <a:noFill/>
              <a:miter lim="800000"/>
              <a:headEnd/>
              <a:tailEnd/>
            </a:ln>
          </p:spPr>
          <p:txBody>
            <a:bodyPr lIns="92075" tIns="46038" rIns="92075" bIns="46038">
              <a:spAutoFit/>
            </a:bodyPr>
            <a:lstStyle/>
            <a:p>
              <a:pPr algn="l"/>
              <a:r>
                <a:rPr lang="en-US" sz="3200" b="1">
                  <a:solidFill>
                    <a:srgbClr val="FF3300"/>
                  </a:solidFill>
                  <a:latin typeface="Times New Roman" pitchFamily="18" charset="0"/>
                </a:rPr>
                <a:t>1b</a:t>
              </a:r>
            </a:p>
          </p:txBody>
        </p:sp>
      </p:grpSp>
      <p:sp>
        <p:nvSpPr>
          <p:cNvPr id="73" name="Rectangle 53">
            <a:extLst>
              <a:ext uri="{FF2B5EF4-FFF2-40B4-BE49-F238E27FC236}">
                <a16:creationId xmlns:a16="http://schemas.microsoft.com/office/drawing/2014/main" id="{8DBB172D-435E-903A-1BD5-1ED559222548}"/>
              </a:ext>
            </a:extLst>
          </p:cNvPr>
          <p:cNvSpPr>
            <a:spLocks noChangeArrowheads="1"/>
          </p:cNvSpPr>
          <p:nvPr/>
        </p:nvSpPr>
        <p:spPr bwMode="auto">
          <a:xfrm>
            <a:off x="1384300" y="2627631"/>
            <a:ext cx="573088" cy="585788"/>
          </a:xfrm>
          <a:prstGeom prst="rect">
            <a:avLst/>
          </a:prstGeom>
          <a:noFill/>
          <a:ln w="9525">
            <a:noFill/>
            <a:miter lim="800000"/>
            <a:headEnd/>
            <a:tailEnd/>
          </a:ln>
        </p:spPr>
        <p:txBody>
          <a:bodyPr wrap="none" lIns="92075" tIns="46038" rIns="92075" bIns="46038">
            <a:spAutoFit/>
          </a:bodyPr>
          <a:lstStyle/>
          <a:p>
            <a:pPr algn="l"/>
            <a:r>
              <a:rPr lang="en-US" sz="3200" b="1">
                <a:solidFill>
                  <a:srgbClr val="FF3300"/>
                </a:solidFill>
                <a:latin typeface="Times New Roman" pitchFamily="18" charset="0"/>
              </a:rPr>
              <a:t>1c</a:t>
            </a:r>
          </a:p>
        </p:txBody>
      </p:sp>
    </p:spTree>
    <p:extLst>
      <p:ext uri="{BB962C8B-B14F-4D97-AF65-F5344CB8AC3E}">
        <p14:creationId xmlns:p14="http://schemas.microsoft.com/office/powerpoint/2010/main" val="192085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4B15F-E7E2-24FB-A9EB-B0510BC83A1F}"/>
              </a:ext>
            </a:extLst>
          </p:cNvPr>
          <p:cNvSpPr>
            <a:spLocks noGrp="1"/>
          </p:cNvSpPr>
          <p:nvPr>
            <p:ph type="title"/>
          </p:nvPr>
        </p:nvSpPr>
        <p:spPr>
          <a:xfrm>
            <a:off x="646113" y="441592"/>
            <a:ext cx="10238392" cy="1243648"/>
          </a:xfrm>
        </p:spPr>
        <p:txBody>
          <a:bodyPr/>
          <a:lstStyle/>
          <a:p>
            <a:pPr algn="ctr"/>
            <a:r>
              <a:rPr lang="en-US" sz="3200" b="1">
                <a:solidFill>
                  <a:schemeClr val="bg1"/>
                </a:solidFill>
              </a:rPr>
              <a:t>What Do I Need To Calculate Pass Through Allowable Headworks Load (AHL)?</a:t>
            </a:r>
          </a:p>
        </p:txBody>
      </p:sp>
      <p:sp>
        <p:nvSpPr>
          <p:cNvPr id="3" name="Table Placeholder 2">
            <a:extLst>
              <a:ext uri="{FF2B5EF4-FFF2-40B4-BE49-F238E27FC236}">
                <a16:creationId xmlns:a16="http://schemas.microsoft.com/office/drawing/2014/main" id="{EC8C4A2C-BBC2-44C9-BE91-2C21E7738064}"/>
              </a:ext>
            </a:extLst>
          </p:cNvPr>
          <p:cNvSpPr>
            <a:spLocks noGrp="1"/>
          </p:cNvSpPr>
          <p:nvPr>
            <p:ph type="tbl" sz="quarter" idx="15"/>
          </p:nvPr>
        </p:nvSpPr>
        <p:spPr/>
        <p:txBody>
          <a:bodyPr/>
          <a:lstStyle/>
          <a:p>
            <a:pPr>
              <a:buClr>
                <a:schemeClr val="accent1"/>
              </a:buClr>
              <a:defRPr/>
            </a:pPr>
            <a:r>
              <a:rPr lang="en-US" sz="2400"/>
              <a:t>Current NPDES Permit </a:t>
            </a:r>
            <a:r>
              <a:rPr lang="en-US" i="1"/>
              <a:t>Which parameters are limited? </a:t>
            </a:r>
          </a:p>
          <a:p>
            <a:pPr lvl="1">
              <a:buClr>
                <a:schemeClr val="accent1"/>
              </a:buClr>
              <a:defRPr/>
            </a:pPr>
            <a:r>
              <a:rPr lang="en-US" sz="2400"/>
              <a:t>New NPDES limits expected/drafted?</a:t>
            </a:r>
          </a:p>
          <a:p>
            <a:pPr>
              <a:buClr>
                <a:schemeClr val="accent1"/>
              </a:buClr>
              <a:defRPr/>
            </a:pPr>
            <a:r>
              <a:rPr lang="en-US" sz="2400"/>
              <a:t>NC-WQS/Dissolved Metals Calculations (DMC) - </a:t>
            </a:r>
          </a:p>
          <a:p>
            <a:pPr lvl="1">
              <a:buClr>
                <a:schemeClr val="accent1"/>
              </a:buClr>
              <a:defRPr/>
            </a:pPr>
            <a:r>
              <a:rPr lang="en-US" sz="2400"/>
              <a:t>All parameters not limited in your NPDES</a:t>
            </a:r>
          </a:p>
          <a:p>
            <a:pPr lvl="1">
              <a:buClr>
                <a:schemeClr val="accent1"/>
              </a:buClr>
              <a:defRPr/>
            </a:pPr>
            <a:r>
              <a:rPr lang="en-US" sz="2400"/>
              <a:t>Receiving Stream Classification </a:t>
            </a:r>
          </a:p>
          <a:p>
            <a:pPr>
              <a:buClr>
                <a:schemeClr val="accent1"/>
              </a:buClr>
              <a:defRPr/>
            </a:pPr>
            <a:r>
              <a:rPr lang="en-US" sz="2400"/>
              <a:t>Pass Through Equation</a:t>
            </a:r>
          </a:p>
          <a:p>
            <a:pPr>
              <a:buClr>
                <a:schemeClr val="accent1"/>
              </a:buClr>
              <a:defRPr/>
            </a:pPr>
            <a:r>
              <a:rPr lang="en-US" sz="2400"/>
              <a:t>Removal Rates </a:t>
            </a:r>
          </a:p>
          <a:p>
            <a:pPr>
              <a:buClr>
                <a:schemeClr val="accent1"/>
              </a:buClr>
              <a:defRPr/>
            </a:pPr>
            <a:r>
              <a:rPr lang="en-US" sz="2400"/>
              <a:t>Average POTW Flow (NOT Permitted flow)</a:t>
            </a:r>
          </a:p>
          <a:p>
            <a:endParaRPr lang="en-US"/>
          </a:p>
        </p:txBody>
      </p:sp>
      <p:sp>
        <p:nvSpPr>
          <p:cNvPr id="4" name="Slide Number Placeholder 3">
            <a:extLst>
              <a:ext uri="{FF2B5EF4-FFF2-40B4-BE49-F238E27FC236}">
                <a16:creationId xmlns:a16="http://schemas.microsoft.com/office/drawing/2014/main" id="{2C54AE5E-B20D-3447-D2C8-6BE2B3BFB633}"/>
              </a:ext>
            </a:extLst>
          </p:cNvPr>
          <p:cNvSpPr>
            <a:spLocks noGrp="1"/>
          </p:cNvSpPr>
          <p:nvPr>
            <p:ph type="sldNum" sz="quarter" idx="4"/>
          </p:nvPr>
        </p:nvSpPr>
        <p:spPr/>
        <p:txBody>
          <a:bodyPr/>
          <a:lstStyle/>
          <a:p>
            <a:fld id="{D57F1E4F-1CFF-5643-939E-02111984F565}" type="slidenum">
              <a:rPr lang="en-US" smtClean="0"/>
              <a:pPr/>
              <a:t>27</a:t>
            </a:fld>
            <a:endParaRPr lang="en-US"/>
          </a:p>
        </p:txBody>
      </p:sp>
    </p:spTree>
    <p:extLst>
      <p:ext uri="{BB962C8B-B14F-4D97-AF65-F5344CB8AC3E}">
        <p14:creationId xmlns:p14="http://schemas.microsoft.com/office/powerpoint/2010/main" val="5693499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52A5F-56CB-27F8-6E1A-38913FD9A408}"/>
              </a:ext>
            </a:extLst>
          </p:cNvPr>
          <p:cNvSpPr>
            <a:spLocks noGrp="1"/>
          </p:cNvSpPr>
          <p:nvPr>
            <p:ph type="title"/>
          </p:nvPr>
        </p:nvSpPr>
        <p:spPr/>
        <p:txBody>
          <a:bodyPr/>
          <a:lstStyle/>
          <a:p>
            <a:pPr algn="ctr"/>
            <a:r>
              <a:rPr lang="en-US" b="1">
                <a:solidFill>
                  <a:schemeClr val="bg1"/>
                </a:solidFill>
              </a:rPr>
              <a:t>MAHL: Pass Through Criteria </a:t>
            </a:r>
            <a:br>
              <a:rPr lang="en-US" b="1">
                <a:solidFill>
                  <a:schemeClr val="bg1"/>
                </a:solidFill>
              </a:rPr>
            </a:br>
            <a:r>
              <a:rPr lang="en-US" sz="3200" b="1">
                <a:solidFill>
                  <a:schemeClr val="bg1"/>
                </a:solidFill>
              </a:rPr>
              <a:t>Based on NPDES Limit</a:t>
            </a:r>
            <a:endParaRPr lang="en-US" b="1">
              <a:solidFill>
                <a:schemeClr val="bg1"/>
              </a:solidFill>
            </a:endParaRPr>
          </a:p>
        </p:txBody>
      </p:sp>
      <p:sp>
        <p:nvSpPr>
          <p:cNvPr id="3" name="Table Placeholder 2">
            <a:extLst>
              <a:ext uri="{FF2B5EF4-FFF2-40B4-BE49-F238E27FC236}">
                <a16:creationId xmlns:a16="http://schemas.microsoft.com/office/drawing/2014/main" id="{72E24370-E76D-2546-3097-B8D821BE7223}"/>
              </a:ext>
            </a:extLst>
          </p:cNvPr>
          <p:cNvSpPr>
            <a:spLocks noGrp="1"/>
          </p:cNvSpPr>
          <p:nvPr>
            <p:ph type="tbl" sz="quarter" idx="15"/>
          </p:nvPr>
        </p:nvSpPr>
        <p:spPr/>
        <p:txBody>
          <a:bodyPr/>
          <a:lstStyle/>
          <a:p>
            <a:pPr marL="0" indent="0" algn="ctr">
              <a:lnSpc>
                <a:spcPct val="100000"/>
              </a:lnSpc>
              <a:buNone/>
            </a:pPr>
            <a:r>
              <a:rPr lang="en-US" sz="3200" b="1">
                <a:solidFill>
                  <a:srgbClr val="3333FF"/>
                </a:solidFill>
              </a:rPr>
              <a:t>Maximum Allowable Headworks Loading (MAHL)</a:t>
            </a:r>
            <a:br>
              <a:rPr lang="en-US" sz="3200" b="1">
                <a:solidFill>
                  <a:srgbClr val="3333FF"/>
                </a:solidFill>
              </a:rPr>
            </a:br>
            <a:r>
              <a:rPr lang="en-US" sz="3200" b="1">
                <a:solidFill>
                  <a:srgbClr val="3333FF"/>
                </a:solidFill>
              </a:rPr>
              <a:t> based on Passthrough/NPDES = </a:t>
            </a:r>
          </a:p>
          <a:p>
            <a:pPr algn="ctr">
              <a:lnSpc>
                <a:spcPct val="100000"/>
              </a:lnSpc>
            </a:pPr>
            <a:endParaRPr lang="en-US" sz="3200" b="1" u="sng">
              <a:solidFill>
                <a:srgbClr val="3333FF"/>
              </a:solidFill>
            </a:endParaRPr>
          </a:p>
          <a:p>
            <a:pPr algn="ctr">
              <a:lnSpc>
                <a:spcPct val="100000"/>
              </a:lnSpc>
              <a:buNone/>
            </a:pPr>
            <a:r>
              <a:rPr lang="en-US" sz="3200" b="1">
                <a:solidFill>
                  <a:srgbClr val="3333FF"/>
                </a:solidFill>
              </a:rPr>
              <a:t>                     NPDES             POTW Average    </a:t>
            </a:r>
          </a:p>
          <a:p>
            <a:pPr algn="ctr">
              <a:lnSpc>
                <a:spcPct val="100000"/>
              </a:lnSpc>
              <a:buNone/>
            </a:pPr>
            <a:r>
              <a:rPr lang="en-US" sz="3200" b="1" u="sng">
                <a:solidFill>
                  <a:srgbClr val="3333FF"/>
                </a:solidFill>
              </a:rPr>
              <a:t>   (8.34)    Limit, mg/l         Flow, mgd	</a:t>
            </a:r>
          </a:p>
          <a:p>
            <a:pPr algn="ctr">
              <a:lnSpc>
                <a:spcPct val="100000"/>
              </a:lnSpc>
              <a:buNone/>
            </a:pPr>
            <a:r>
              <a:rPr lang="en-US" sz="3200" b="1">
                <a:solidFill>
                  <a:srgbClr val="3333FF"/>
                </a:solidFill>
              </a:rPr>
              <a:t>              (1 - POTW RR, as decimal) </a:t>
            </a:r>
          </a:p>
          <a:p>
            <a:endParaRPr lang="en-US"/>
          </a:p>
        </p:txBody>
      </p:sp>
      <p:sp>
        <p:nvSpPr>
          <p:cNvPr id="4" name="Slide Number Placeholder 3">
            <a:extLst>
              <a:ext uri="{FF2B5EF4-FFF2-40B4-BE49-F238E27FC236}">
                <a16:creationId xmlns:a16="http://schemas.microsoft.com/office/drawing/2014/main" id="{4C53AC85-9EEB-6E28-3894-1FF0E5809D5C}"/>
              </a:ext>
            </a:extLst>
          </p:cNvPr>
          <p:cNvSpPr>
            <a:spLocks noGrp="1"/>
          </p:cNvSpPr>
          <p:nvPr>
            <p:ph type="sldNum" sz="quarter" idx="4"/>
          </p:nvPr>
        </p:nvSpPr>
        <p:spPr/>
        <p:txBody>
          <a:bodyPr/>
          <a:lstStyle/>
          <a:p>
            <a:fld id="{D57F1E4F-1CFF-5643-939E-02111984F565}" type="slidenum">
              <a:rPr lang="en-US" smtClean="0"/>
              <a:pPr/>
              <a:t>28</a:t>
            </a:fld>
            <a:endParaRPr lang="en-US"/>
          </a:p>
        </p:txBody>
      </p:sp>
      <p:sp>
        <p:nvSpPr>
          <p:cNvPr id="5" name="AutoShape 9">
            <a:extLst>
              <a:ext uri="{FF2B5EF4-FFF2-40B4-BE49-F238E27FC236}">
                <a16:creationId xmlns:a16="http://schemas.microsoft.com/office/drawing/2014/main" id="{6923F07A-CEBE-2D25-DA1D-A08E7B6B3A8B}"/>
              </a:ext>
            </a:extLst>
          </p:cNvPr>
          <p:cNvSpPr>
            <a:spLocks/>
          </p:cNvSpPr>
          <p:nvPr/>
        </p:nvSpPr>
        <p:spPr bwMode="auto">
          <a:xfrm>
            <a:off x="3740150" y="3949700"/>
            <a:ext cx="482600" cy="1098550"/>
          </a:xfrm>
          <a:prstGeom prst="leftBracket">
            <a:avLst>
              <a:gd name="adj" fmla="val 27083"/>
            </a:avLst>
          </a:prstGeom>
          <a:noFill/>
          <a:ln w="25400">
            <a:solidFill>
              <a:srgbClr val="003399"/>
            </a:solidFill>
            <a:round/>
            <a:headEnd type="none" w="sm" len="sm"/>
            <a:tailEnd type="triangle" w="med" len="med"/>
          </a:ln>
        </p:spPr>
        <p:txBody>
          <a:bodyPr wrap="none" anchor="ctr"/>
          <a:lstStyle/>
          <a:p>
            <a:endParaRPr lang="en-US"/>
          </a:p>
        </p:txBody>
      </p:sp>
      <p:sp>
        <p:nvSpPr>
          <p:cNvPr id="6" name="AutoShape 10">
            <a:extLst>
              <a:ext uri="{FF2B5EF4-FFF2-40B4-BE49-F238E27FC236}">
                <a16:creationId xmlns:a16="http://schemas.microsoft.com/office/drawing/2014/main" id="{A563648F-8694-B941-5A98-F32B53738179}"/>
              </a:ext>
            </a:extLst>
          </p:cNvPr>
          <p:cNvSpPr>
            <a:spLocks/>
          </p:cNvSpPr>
          <p:nvPr/>
        </p:nvSpPr>
        <p:spPr bwMode="auto">
          <a:xfrm flipH="1">
            <a:off x="5930900" y="3949700"/>
            <a:ext cx="482600" cy="1098550"/>
          </a:xfrm>
          <a:prstGeom prst="leftBracket">
            <a:avLst>
              <a:gd name="adj" fmla="val 27083"/>
            </a:avLst>
          </a:prstGeom>
          <a:noFill/>
          <a:ln w="25400">
            <a:solidFill>
              <a:srgbClr val="003399"/>
            </a:solidFill>
            <a:round/>
            <a:headEnd type="none" w="sm" len="sm"/>
            <a:tailEnd type="triangle" w="med" len="med"/>
          </a:ln>
        </p:spPr>
        <p:txBody>
          <a:bodyPr wrap="none" anchor="ctr"/>
          <a:lstStyle/>
          <a:p>
            <a:endParaRPr lang="en-US"/>
          </a:p>
        </p:txBody>
      </p:sp>
      <p:sp>
        <p:nvSpPr>
          <p:cNvPr id="7" name="AutoShape 9">
            <a:extLst>
              <a:ext uri="{FF2B5EF4-FFF2-40B4-BE49-F238E27FC236}">
                <a16:creationId xmlns:a16="http://schemas.microsoft.com/office/drawing/2014/main" id="{66AE5905-816C-AB5A-5BB5-E94B4D7692AA}"/>
              </a:ext>
            </a:extLst>
          </p:cNvPr>
          <p:cNvSpPr>
            <a:spLocks/>
          </p:cNvSpPr>
          <p:nvPr/>
        </p:nvSpPr>
        <p:spPr bwMode="auto">
          <a:xfrm>
            <a:off x="6470650" y="3949700"/>
            <a:ext cx="482600" cy="1098550"/>
          </a:xfrm>
          <a:prstGeom prst="leftBracket">
            <a:avLst>
              <a:gd name="adj" fmla="val 27083"/>
            </a:avLst>
          </a:prstGeom>
          <a:noFill/>
          <a:ln w="25400">
            <a:solidFill>
              <a:srgbClr val="003399"/>
            </a:solidFill>
            <a:round/>
            <a:headEnd type="none" w="sm" len="sm"/>
            <a:tailEnd type="triangle" w="med" len="med"/>
          </a:ln>
        </p:spPr>
        <p:txBody>
          <a:bodyPr wrap="none" anchor="ctr"/>
          <a:lstStyle/>
          <a:p>
            <a:endParaRPr lang="en-US"/>
          </a:p>
        </p:txBody>
      </p:sp>
      <p:sp>
        <p:nvSpPr>
          <p:cNvPr id="8" name="AutoShape 10">
            <a:extLst>
              <a:ext uri="{FF2B5EF4-FFF2-40B4-BE49-F238E27FC236}">
                <a16:creationId xmlns:a16="http://schemas.microsoft.com/office/drawing/2014/main" id="{0C8AAD46-64C7-C575-EE3D-C6027EFE9634}"/>
              </a:ext>
            </a:extLst>
          </p:cNvPr>
          <p:cNvSpPr>
            <a:spLocks/>
          </p:cNvSpPr>
          <p:nvPr/>
        </p:nvSpPr>
        <p:spPr bwMode="auto">
          <a:xfrm flipH="1">
            <a:off x="9201150" y="3949700"/>
            <a:ext cx="482600" cy="1098550"/>
          </a:xfrm>
          <a:prstGeom prst="leftBracket">
            <a:avLst>
              <a:gd name="adj" fmla="val 27083"/>
            </a:avLst>
          </a:prstGeom>
          <a:noFill/>
          <a:ln w="25400">
            <a:solidFill>
              <a:srgbClr val="003399"/>
            </a:solidFill>
            <a:round/>
            <a:headEnd type="none" w="sm" len="sm"/>
            <a:tailEnd type="triangle" w="med" len="med"/>
          </a:ln>
        </p:spPr>
        <p:txBody>
          <a:bodyPr wrap="none" anchor="ctr"/>
          <a:lstStyle/>
          <a:p>
            <a:endParaRPr lang="en-US"/>
          </a:p>
        </p:txBody>
      </p:sp>
    </p:spTree>
    <p:extLst>
      <p:ext uri="{BB962C8B-B14F-4D97-AF65-F5344CB8AC3E}">
        <p14:creationId xmlns:p14="http://schemas.microsoft.com/office/powerpoint/2010/main" val="8940770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8402" name="Rectangle 2"/>
          <p:cNvSpPr>
            <a:spLocks noGrp="1" noChangeArrowheads="1"/>
          </p:cNvSpPr>
          <p:nvPr>
            <p:ph type="title"/>
          </p:nvPr>
        </p:nvSpPr>
        <p:spPr>
          <a:xfrm>
            <a:off x="192580" y="310992"/>
            <a:ext cx="10238392" cy="1243648"/>
          </a:xfrm>
        </p:spPr>
        <p:txBody>
          <a:bodyPr vert="horz" lIns="92075" tIns="46038" rIns="92075" bIns="46038" rtlCol="0" anchor="ctr">
            <a:normAutofit/>
          </a:bodyPr>
          <a:lstStyle/>
          <a:p>
            <a:pPr algn="ctr" eaLnBrk="1" hangingPunct="1">
              <a:defRPr/>
            </a:pPr>
            <a:r>
              <a:rPr lang="en-US" sz="2800" b="1">
                <a:solidFill>
                  <a:schemeClr val="bg1"/>
                </a:solidFill>
              </a:rPr>
              <a:t>Simple Pass Through Example based on NPDES Permit Limit</a:t>
            </a:r>
          </a:p>
        </p:txBody>
      </p:sp>
      <p:sp>
        <p:nvSpPr>
          <p:cNvPr id="6148" name="Rectangle 3"/>
          <p:cNvSpPr>
            <a:spLocks noChangeArrowheads="1"/>
          </p:cNvSpPr>
          <p:nvPr/>
        </p:nvSpPr>
        <p:spPr bwMode="auto">
          <a:xfrm>
            <a:off x="11342688" y="3157538"/>
            <a:ext cx="186013" cy="462307"/>
          </a:xfrm>
          <a:prstGeom prst="rect">
            <a:avLst/>
          </a:prstGeom>
          <a:noFill/>
          <a:ln w="9525">
            <a:noFill/>
            <a:miter lim="800000"/>
            <a:headEnd/>
            <a:tailEnd/>
          </a:ln>
        </p:spPr>
        <p:txBody>
          <a:bodyPr wrap="none" lIns="92075" tIns="46038" rIns="92075" bIns="46038">
            <a:spAutoFit/>
          </a:bodyPr>
          <a:lstStyle/>
          <a:p>
            <a:pPr algn="l"/>
            <a:endParaRPr lang="en-US" sz="2400">
              <a:latin typeface="Times New Roman" pitchFamily="18" charset="0"/>
            </a:endParaRPr>
          </a:p>
        </p:txBody>
      </p:sp>
      <p:sp>
        <p:nvSpPr>
          <p:cNvPr id="6149" name="Rectangle 4"/>
          <p:cNvSpPr>
            <a:spLocks noChangeArrowheads="1"/>
          </p:cNvSpPr>
          <p:nvPr/>
        </p:nvSpPr>
        <p:spPr bwMode="auto">
          <a:xfrm>
            <a:off x="10799762" y="3098801"/>
            <a:ext cx="1195840" cy="831639"/>
          </a:xfrm>
          <a:prstGeom prst="rect">
            <a:avLst/>
          </a:prstGeom>
          <a:noFill/>
          <a:ln w="9525">
            <a:noFill/>
            <a:miter lim="800000"/>
            <a:headEnd/>
            <a:tailEnd/>
          </a:ln>
        </p:spPr>
        <p:txBody>
          <a:bodyPr wrap="none" lIns="92075" tIns="46038" rIns="92075" bIns="46038">
            <a:spAutoFit/>
          </a:bodyPr>
          <a:lstStyle/>
          <a:p>
            <a:pPr algn="l"/>
            <a:r>
              <a:rPr lang="en-US" sz="2400" b="1">
                <a:solidFill>
                  <a:srgbClr val="FFFF00"/>
                </a:solidFill>
                <a:latin typeface="Times New Roman" pitchFamily="18" charset="0"/>
              </a:rPr>
              <a:t>NPDES</a:t>
            </a:r>
            <a:endParaRPr lang="en-US" sz="2400">
              <a:solidFill>
                <a:srgbClr val="FFFF00"/>
              </a:solidFill>
              <a:latin typeface="Times New Roman" pitchFamily="18" charset="0"/>
            </a:endParaRPr>
          </a:p>
          <a:p>
            <a:pPr algn="l"/>
            <a:r>
              <a:rPr lang="en-US" sz="2400" b="1">
                <a:solidFill>
                  <a:srgbClr val="FFFF00"/>
                </a:solidFill>
                <a:latin typeface="Times New Roman" pitchFamily="18" charset="0"/>
              </a:rPr>
              <a:t>Permit</a:t>
            </a:r>
          </a:p>
        </p:txBody>
      </p:sp>
      <p:sp>
        <p:nvSpPr>
          <p:cNvPr id="6150" name="Rectangle 5"/>
          <p:cNvSpPr>
            <a:spLocks noChangeArrowheads="1"/>
          </p:cNvSpPr>
          <p:nvPr/>
        </p:nvSpPr>
        <p:spPr bwMode="auto">
          <a:xfrm>
            <a:off x="11218863" y="3230563"/>
            <a:ext cx="186013" cy="462307"/>
          </a:xfrm>
          <a:prstGeom prst="rect">
            <a:avLst/>
          </a:prstGeom>
          <a:noFill/>
          <a:ln w="9525">
            <a:noFill/>
            <a:miter lim="800000"/>
            <a:headEnd/>
            <a:tailEnd/>
          </a:ln>
        </p:spPr>
        <p:txBody>
          <a:bodyPr wrap="none" lIns="92075" tIns="46038" rIns="92075" bIns="46038">
            <a:spAutoFit/>
          </a:bodyPr>
          <a:lstStyle/>
          <a:p>
            <a:pPr algn="l"/>
            <a:endParaRPr lang="en-US" sz="2400">
              <a:latin typeface="Times New Roman" pitchFamily="18" charset="0"/>
            </a:endParaRPr>
          </a:p>
        </p:txBody>
      </p:sp>
      <p:sp>
        <p:nvSpPr>
          <p:cNvPr id="6151" name="Rectangle 6"/>
          <p:cNvSpPr>
            <a:spLocks noChangeArrowheads="1"/>
          </p:cNvSpPr>
          <p:nvPr/>
        </p:nvSpPr>
        <p:spPr bwMode="auto">
          <a:xfrm>
            <a:off x="10798175" y="3921126"/>
            <a:ext cx="1101725" cy="462307"/>
          </a:xfrm>
          <a:prstGeom prst="rect">
            <a:avLst/>
          </a:prstGeom>
          <a:noFill/>
          <a:ln w="9525">
            <a:noFill/>
            <a:miter lim="800000"/>
            <a:headEnd/>
            <a:tailEnd/>
          </a:ln>
        </p:spPr>
        <p:txBody>
          <a:bodyPr lIns="92075" tIns="46038" rIns="92075" bIns="46038">
            <a:spAutoFit/>
          </a:bodyPr>
          <a:lstStyle/>
          <a:p>
            <a:pPr algn="l"/>
            <a:r>
              <a:rPr lang="en-US" sz="2400" b="1">
                <a:solidFill>
                  <a:srgbClr val="FFFF00"/>
                </a:solidFill>
                <a:latin typeface="Times New Roman" pitchFamily="18" charset="0"/>
              </a:rPr>
              <a:t>Limits</a:t>
            </a:r>
          </a:p>
        </p:txBody>
      </p:sp>
      <p:sp>
        <p:nvSpPr>
          <p:cNvPr id="6152" name="Rectangle 7"/>
          <p:cNvSpPr>
            <a:spLocks noChangeArrowheads="1"/>
          </p:cNvSpPr>
          <p:nvPr/>
        </p:nvSpPr>
        <p:spPr bwMode="auto">
          <a:xfrm>
            <a:off x="10417174" y="4786312"/>
            <a:ext cx="2209800" cy="708528"/>
          </a:xfrm>
          <a:prstGeom prst="rect">
            <a:avLst/>
          </a:prstGeom>
          <a:noFill/>
          <a:ln w="9525">
            <a:noFill/>
            <a:miter lim="800000"/>
            <a:headEnd/>
            <a:tailEnd/>
          </a:ln>
        </p:spPr>
        <p:txBody>
          <a:bodyPr lIns="92075" tIns="46038" rIns="92075" bIns="46038">
            <a:spAutoFit/>
          </a:bodyPr>
          <a:lstStyle/>
          <a:p>
            <a:pPr algn="l">
              <a:spcBef>
                <a:spcPct val="50000"/>
              </a:spcBef>
            </a:pPr>
            <a:r>
              <a:rPr lang="en-US" sz="2000">
                <a:latin typeface="Times New Roman" pitchFamily="18" charset="0"/>
              </a:rPr>
              <a:t>Water Quality Standards</a:t>
            </a:r>
          </a:p>
        </p:txBody>
      </p:sp>
      <p:sp>
        <p:nvSpPr>
          <p:cNvPr id="6153" name="Rectangle 11"/>
          <p:cNvSpPr>
            <a:spLocks noChangeArrowheads="1"/>
          </p:cNvSpPr>
          <p:nvPr/>
        </p:nvSpPr>
        <p:spPr bwMode="auto">
          <a:xfrm>
            <a:off x="10026650" y="-14288"/>
            <a:ext cx="2133600" cy="6858000"/>
          </a:xfrm>
          <a:prstGeom prst="rect">
            <a:avLst/>
          </a:prstGeom>
          <a:gradFill rotWithShape="0">
            <a:gsLst>
              <a:gs pos="0">
                <a:srgbClr val="03D4A8"/>
              </a:gs>
              <a:gs pos="25000">
                <a:srgbClr val="21D6E0"/>
              </a:gs>
              <a:gs pos="75000">
                <a:srgbClr val="0087E6"/>
              </a:gs>
              <a:gs pos="100000">
                <a:srgbClr val="005CBF"/>
              </a:gs>
            </a:gsLst>
            <a:lin ang="0" scaled="1"/>
          </a:gradFill>
          <a:ln w="9525">
            <a:noFill/>
            <a:miter lim="800000"/>
            <a:headEnd/>
            <a:tailEnd/>
          </a:ln>
        </p:spPr>
        <p:txBody>
          <a:bodyPr wrap="none" anchor="ctr"/>
          <a:lstStyle/>
          <a:p>
            <a:endParaRPr lang="en-US"/>
          </a:p>
        </p:txBody>
      </p:sp>
      <p:grpSp>
        <p:nvGrpSpPr>
          <p:cNvPr id="6154" name="Group 8"/>
          <p:cNvGrpSpPr>
            <a:grpSpLocks/>
          </p:cNvGrpSpPr>
          <p:nvPr/>
        </p:nvGrpSpPr>
        <p:grpSpPr bwMode="auto">
          <a:xfrm>
            <a:off x="6478588" y="1363663"/>
            <a:ext cx="1708150" cy="468312"/>
            <a:chOff x="3121" y="859"/>
            <a:chExt cx="1076" cy="295"/>
          </a:xfrm>
        </p:grpSpPr>
        <p:pic>
          <p:nvPicPr>
            <p:cNvPr id="6257" name="Picture 9"/>
            <p:cNvPicPr>
              <a:picLocks noChangeArrowheads="1"/>
            </p:cNvPicPr>
            <p:nvPr/>
          </p:nvPicPr>
          <p:blipFill>
            <a:blip r:embed="rId3" cstate="print"/>
            <a:srcRect/>
            <a:stretch>
              <a:fillRect/>
            </a:stretch>
          </p:blipFill>
          <p:spPr bwMode="auto">
            <a:xfrm>
              <a:off x="3121" y="859"/>
              <a:ext cx="1076" cy="295"/>
            </a:xfrm>
            <a:prstGeom prst="rect">
              <a:avLst/>
            </a:prstGeom>
            <a:noFill/>
            <a:ln w="9525">
              <a:noFill/>
              <a:miter lim="800000"/>
              <a:headEnd/>
              <a:tailEnd/>
            </a:ln>
          </p:spPr>
        </p:pic>
        <p:sp>
          <p:nvSpPr>
            <p:cNvPr id="6258" name="Rectangle 10"/>
            <p:cNvSpPr>
              <a:spLocks noChangeArrowheads="1"/>
            </p:cNvSpPr>
            <p:nvPr/>
          </p:nvSpPr>
          <p:spPr bwMode="auto">
            <a:xfrm>
              <a:off x="3317" y="915"/>
              <a:ext cx="608" cy="74"/>
            </a:xfrm>
            <a:prstGeom prst="rect">
              <a:avLst/>
            </a:prstGeom>
            <a:noFill/>
            <a:ln w="9525">
              <a:noFill/>
              <a:miter lim="800000"/>
              <a:headEnd/>
              <a:tailEnd/>
            </a:ln>
          </p:spPr>
          <p:txBody>
            <a:bodyPr wrap="none" lIns="92075" tIns="46038" rIns="92075" bIns="46038" anchor="ctr"/>
            <a:lstStyle/>
            <a:p>
              <a:endParaRPr lang="en-US" sz="2400">
                <a:latin typeface="Times New Roman" pitchFamily="18" charset="0"/>
              </a:endParaRPr>
            </a:p>
          </p:txBody>
        </p:sp>
      </p:grpSp>
      <p:sp>
        <p:nvSpPr>
          <p:cNvPr id="6155" name="Freeform 12"/>
          <p:cNvSpPr>
            <a:spLocks/>
          </p:cNvSpPr>
          <p:nvPr/>
        </p:nvSpPr>
        <p:spPr bwMode="auto">
          <a:xfrm>
            <a:off x="10523538" y="1785937"/>
            <a:ext cx="1641475" cy="596900"/>
          </a:xfrm>
          <a:custGeom>
            <a:avLst/>
            <a:gdLst>
              <a:gd name="T0" fmla="*/ 0 w 1034"/>
              <a:gd name="T1" fmla="*/ 2147483647 h 376"/>
              <a:gd name="T2" fmla="*/ 2147483647 w 1034"/>
              <a:gd name="T3" fmla="*/ 2147483647 h 376"/>
              <a:gd name="T4" fmla="*/ 2147483647 w 1034"/>
              <a:gd name="T5" fmla="*/ 2147483647 h 376"/>
              <a:gd name="T6" fmla="*/ 2147483647 w 1034"/>
              <a:gd name="T7" fmla="*/ 2147483647 h 376"/>
              <a:gd name="T8" fmla="*/ 2147483647 w 1034"/>
              <a:gd name="T9" fmla="*/ 2147483647 h 376"/>
              <a:gd name="T10" fmla="*/ 2147483647 w 1034"/>
              <a:gd name="T11" fmla="*/ 2147483647 h 376"/>
              <a:gd name="T12" fmla="*/ 2147483647 w 1034"/>
              <a:gd name="T13" fmla="*/ 2147483647 h 376"/>
              <a:gd name="T14" fmla="*/ 2147483647 w 1034"/>
              <a:gd name="T15" fmla="*/ 2147483647 h 376"/>
              <a:gd name="T16" fmla="*/ 2147483647 w 1034"/>
              <a:gd name="T17" fmla="*/ 2147483647 h 376"/>
              <a:gd name="T18" fmla="*/ 2147483647 w 1034"/>
              <a:gd name="T19" fmla="*/ 2147483647 h 376"/>
              <a:gd name="T20" fmla="*/ 2147483647 w 1034"/>
              <a:gd name="T21" fmla="*/ 2147483647 h 376"/>
              <a:gd name="T22" fmla="*/ 2147483647 w 1034"/>
              <a:gd name="T23" fmla="*/ 2147483647 h 376"/>
              <a:gd name="T24" fmla="*/ 2147483647 w 1034"/>
              <a:gd name="T25" fmla="*/ 2147483647 h 376"/>
              <a:gd name="T26" fmla="*/ 2147483647 w 1034"/>
              <a:gd name="T27" fmla="*/ 2147483647 h 376"/>
              <a:gd name="T28" fmla="*/ 2147483647 w 1034"/>
              <a:gd name="T29" fmla="*/ 2147483647 h 376"/>
              <a:gd name="T30" fmla="*/ 2147483647 w 1034"/>
              <a:gd name="T31" fmla="*/ 2147483647 h 376"/>
              <a:gd name="T32" fmla="*/ 2147483647 w 1034"/>
              <a:gd name="T33" fmla="*/ 2147483647 h 376"/>
              <a:gd name="T34" fmla="*/ 2147483647 w 1034"/>
              <a:gd name="T35" fmla="*/ 2147483647 h 376"/>
              <a:gd name="T36" fmla="*/ 2147483647 w 1034"/>
              <a:gd name="T37" fmla="*/ 2147483647 h 376"/>
              <a:gd name="T38" fmla="*/ 2147483647 w 1034"/>
              <a:gd name="T39" fmla="*/ 2147483647 h 376"/>
              <a:gd name="T40" fmla="*/ 2147483647 w 1034"/>
              <a:gd name="T41" fmla="*/ 2147483647 h 376"/>
              <a:gd name="T42" fmla="*/ 2147483647 w 1034"/>
              <a:gd name="T43" fmla="*/ 2147483647 h 376"/>
              <a:gd name="T44" fmla="*/ 2147483647 w 1034"/>
              <a:gd name="T45" fmla="*/ 2147483647 h 376"/>
              <a:gd name="T46" fmla="*/ 2147483647 w 1034"/>
              <a:gd name="T47" fmla="*/ 2147483647 h 376"/>
              <a:gd name="T48" fmla="*/ 2147483647 w 1034"/>
              <a:gd name="T49" fmla="*/ 2147483647 h 376"/>
              <a:gd name="T50" fmla="*/ 2147483647 w 1034"/>
              <a:gd name="T51" fmla="*/ 2147483647 h 376"/>
              <a:gd name="T52" fmla="*/ 2147483647 w 1034"/>
              <a:gd name="T53" fmla="*/ 2147483647 h 376"/>
              <a:gd name="T54" fmla="*/ 2147483647 w 1034"/>
              <a:gd name="T55" fmla="*/ 2147483647 h 376"/>
              <a:gd name="T56" fmla="*/ 2147483647 w 1034"/>
              <a:gd name="T57" fmla="*/ 2147483647 h 376"/>
              <a:gd name="T58" fmla="*/ 2147483647 w 1034"/>
              <a:gd name="T59" fmla="*/ 2147483647 h 376"/>
              <a:gd name="T60" fmla="*/ 2147483647 w 1034"/>
              <a:gd name="T61" fmla="*/ 2147483647 h 376"/>
              <a:gd name="T62" fmla="*/ 2147483647 w 1034"/>
              <a:gd name="T63" fmla="*/ 2147483647 h 376"/>
              <a:gd name="T64" fmla="*/ 2147483647 w 1034"/>
              <a:gd name="T65" fmla="*/ 2147483647 h 376"/>
              <a:gd name="T66" fmla="*/ 2147483647 w 1034"/>
              <a:gd name="T67" fmla="*/ 0 h 3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34"/>
              <a:gd name="T103" fmla="*/ 0 h 376"/>
              <a:gd name="T104" fmla="*/ 1034 w 1034"/>
              <a:gd name="T105" fmla="*/ 376 h 3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34" h="376">
                <a:moveTo>
                  <a:pt x="0" y="299"/>
                </a:moveTo>
                <a:lnTo>
                  <a:pt x="65" y="240"/>
                </a:lnTo>
                <a:lnTo>
                  <a:pt x="93" y="213"/>
                </a:lnTo>
                <a:lnTo>
                  <a:pt x="130" y="189"/>
                </a:lnTo>
                <a:lnTo>
                  <a:pt x="157" y="169"/>
                </a:lnTo>
                <a:lnTo>
                  <a:pt x="194" y="157"/>
                </a:lnTo>
                <a:lnTo>
                  <a:pt x="222" y="150"/>
                </a:lnTo>
                <a:lnTo>
                  <a:pt x="259" y="150"/>
                </a:lnTo>
                <a:lnTo>
                  <a:pt x="277" y="155"/>
                </a:lnTo>
                <a:lnTo>
                  <a:pt x="286" y="164"/>
                </a:lnTo>
                <a:lnTo>
                  <a:pt x="305" y="177"/>
                </a:lnTo>
                <a:lnTo>
                  <a:pt x="314" y="194"/>
                </a:lnTo>
                <a:lnTo>
                  <a:pt x="342" y="233"/>
                </a:lnTo>
                <a:lnTo>
                  <a:pt x="369" y="277"/>
                </a:lnTo>
                <a:lnTo>
                  <a:pt x="397" y="317"/>
                </a:lnTo>
                <a:lnTo>
                  <a:pt x="415" y="336"/>
                </a:lnTo>
                <a:lnTo>
                  <a:pt x="434" y="351"/>
                </a:lnTo>
                <a:lnTo>
                  <a:pt x="452" y="363"/>
                </a:lnTo>
                <a:lnTo>
                  <a:pt x="471" y="371"/>
                </a:lnTo>
                <a:lnTo>
                  <a:pt x="498" y="375"/>
                </a:lnTo>
                <a:lnTo>
                  <a:pt x="517" y="373"/>
                </a:lnTo>
                <a:lnTo>
                  <a:pt x="544" y="366"/>
                </a:lnTo>
                <a:lnTo>
                  <a:pt x="572" y="353"/>
                </a:lnTo>
                <a:lnTo>
                  <a:pt x="609" y="336"/>
                </a:lnTo>
                <a:lnTo>
                  <a:pt x="637" y="314"/>
                </a:lnTo>
                <a:lnTo>
                  <a:pt x="673" y="292"/>
                </a:lnTo>
                <a:lnTo>
                  <a:pt x="720" y="265"/>
                </a:lnTo>
                <a:lnTo>
                  <a:pt x="793" y="206"/>
                </a:lnTo>
                <a:lnTo>
                  <a:pt x="867" y="145"/>
                </a:lnTo>
                <a:lnTo>
                  <a:pt x="932" y="86"/>
                </a:lnTo>
                <a:lnTo>
                  <a:pt x="968" y="61"/>
                </a:lnTo>
                <a:lnTo>
                  <a:pt x="996" y="37"/>
                </a:lnTo>
                <a:lnTo>
                  <a:pt x="1015" y="17"/>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56" name="Freeform 13"/>
          <p:cNvSpPr>
            <a:spLocks/>
          </p:cNvSpPr>
          <p:nvPr/>
        </p:nvSpPr>
        <p:spPr bwMode="auto">
          <a:xfrm>
            <a:off x="10523538" y="1119188"/>
            <a:ext cx="1641475" cy="600075"/>
          </a:xfrm>
          <a:custGeom>
            <a:avLst/>
            <a:gdLst>
              <a:gd name="T0" fmla="*/ 0 w 1034"/>
              <a:gd name="T1" fmla="*/ 2147483647 h 378"/>
              <a:gd name="T2" fmla="*/ 2147483647 w 1034"/>
              <a:gd name="T3" fmla="*/ 2147483647 h 378"/>
              <a:gd name="T4" fmla="*/ 2147483647 w 1034"/>
              <a:gd name="T5" fmla="*/ 2147483647 h 378"/>
              <a:gd name="T6" fmla="*/ 2147483647 w 1034"/>
              <a:gd name="T7" fmla="*/ 2147483647 h 378"/>
              <a:gd name="T8" fmla="*/ 2147483647 w 1034"/>
              <a:gd name="T9" fmla="*/ 2147483647 h 378"/>
              <a:gd name="T10" fmla="*/ 2147483647 w 1034"/>
              <a:gd name="T11" fmla="*/ 2147483647 h 378"/>
              <a:gd name="T12" fmla="*/ 2147483647 w 1034"/>
              <a:gd name="T13" fmla="*/ 2147483647 h 378"/>
              <a:gd name="T14" fmla="*/ 2147483647 w 1034"/>
              <a:gd name="T15" fmla="*/ 2147483647 h 378"/>
              <a:gd name="T16" fmla="*/ 2147483647 w 1034"/>
              <a:gd name="T17" fmla="*/ 2147483647 h 378"/>
              <a:gd name="T18" fmla="*/ 2147483647 w 1034"/>
              <a:gd name="T19" fmla="*/ 2147483647 h 378"/>
              <a:gd name="T20" fmla="*/ 2147483647 w 1034"/>
              <a:gd name="T21" fmla="*/ 2147483647 h 378"/>
              <a:gd name="T22" fmla="*/ 2147483647 w 1034"/>
              <a:gd name="T23" fmla="*/ 2147483647 h 378"/>
              <a:gd name="T24" fmla="*/ 2147483647 w 1034"/>
              <a:gd name="T25" fmla="*/ 2147483647 h 378"/>
              <a:gd name="T26" fmla="*/ 2147483647 w 1034"/>
              <a:gd name="T27" fmla="*/ 2147483647 h 378"/>
              <a:gd name="T28" fmla="*/ 2147483647 w 1034"/>
              <a:gd name="T29" fmla="*/ 2147483647 h 378"/>
              <a:gd name="T30" fmla="*/ 2147483647 w 1034"/>
              <a:gd name="T31" fmla="*/ 2147483647 h 378"/>
              <a:gd name="T32" fmla="*/ 2147483647 w 1034"/>
              <a:gd name="T33" fmla="*/ 2147483647 h 378"/>
              <a:gd name="T34" fmla="*/ 2147483647 w 1034"/>
              <a:gd name="T35" fmla="*/ 2147483647 h 378"/>
              <a:gd name="T36" fmla="*/ 2147483647 w 1034"/>
              <a:gd name="T37" fmla="*/ 2147483647 h 378"/>
              <a:gd name="T38" fmla="*/ 2147483647 w 1034"/>
              <a:gd name="T39" fmla="*/ 2147483647 h 378"/>
              <a:gd name="T40" fmla="*/ 2147483647 w 1034"/>
              <a:gd name="T41" fmla="*/ 2147483647 h 378"/>
              <a:gd name="T42" fmla="*/ 2147483647 w 1034"/>
              <a:gd name="T43" fmla="*/ 2147483647 h 378"/>
              <a:gd name="T44" fmla="*/ 2147483647 w 1034"/>
              <a:gd name="T45" fmla="*/ 2147483647 h 378"/>
              <a:gd name="T46" fmla="*/ 2147483647 w 1034"/>
              <a:gd name="T47" fmla="*/ 2147483647 h 378"/>
              <a:gd name="T48" fmla="*/ 2147483647 w 1034"/>
              <a:gd name="T49" fmla="*/ 2147483647 h 378"/>
              <a:gd name="T50" fmla="*/ 2147483647 w 1034"/>
              <a:gd name="T51" fmla="*/ 2147483647 h 378"/>
              <a:gd name="T52" fmla="*/ 2147483647 w 1034"/>
              <a:gd name="T53" fmla="*/ 2147483647 h 378"/>
              <a:gd name="T54" fmla="*/ 2147483647 w 1034"/>
              <a:gd name="T55" fmla="*/ 2147483647 h 378"/>
              <a:gd name="T56" fmla="*/ 2147483647 w 1034"/>
              <a:gd name="T57" fmla="*/ 2147483647 h 378"/>
              <a:gd name="T58" fmla="*/ 2147483647 w 1034"/>
              <a:gd name="T59" fmla="*/ 2147483647 h 378"/>
              <a:gd name="T60" fmla="*/ 2147483647 w 1034"/>
              <a:gd name="T61" fmla="*/ 2147483647 h 378"/>
              <a:gd name="T62" fmla="*/ 2147483647 w 1034"/>
              <a:gd name="T63" fmla="*/ 2147483647 h 378"/>
              <a:gd name="T64" fmla="*/ 2147483647 w 1034"/>
              <a:gd name="T65" fmla="*/ 2147483647 h 378"/>
              <a:gd name="T66" fmla="*/ 2147483647 w 1034"/>
              <a:gd name="T67" fmla="*/ 2147483647 h 378"/>
              <a:gd name="T68" fmla="*/ 2147483647 w 1034"/>
              <a:gd name="T69" fmla="*/ 2147483647 h 378"/>
              <a:gd name="T70" fmla="*/ 2147483647 w 1034"/>
              <a:gd name="T71" fmla="*/ 2147483647 h 378"/>
              <a:gd name="T72" fmla="*/ 2147483647 w 1034"/>
              <a:gd name="T73" fmla="*/ 2147483647 h 378"/>
              <a:gd name="T74" fmla="*/ 2147483647 w 1034"/>
              <a:gd name="T75" fmla="*/ 2147483647 h 378"/>
              <a:gd name="T76" fmla="*/ 2147483647 w 1034"/>
              <a:gd name="T77" fmla="*/ 2147483647 h 378"/>
              <a:gd name="T78" fmla="*/ 2147483647 w 1034"/>
              <a:gd name="T79" fmla="*/ 2147483647 h 378"/>
              <a:gd name="T80" fmla="*/ 2147483647 w 1034"/>
              <a:gd name="T81" fmla="*/ 0 h 37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34"/>
              <a:gd name="T124" fmla="*/ 0 h 378"/>
              <a:gd name="T125" fmla="*/ 1034 w 1034"/>
              <a:gd name="T126" fmla="*/ 378 h 37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34" h="378">
                <a:moveTo>
                  <a:pt x="0" y="300"/>
                </a:moveTo>
                <a:lnTo>
                  <a:pt x="28" y="270"/>
                </a:lnTo>
                <a:lnTo>
                  <a:pt x="65" y="241"/>
                </a:lnTo>
                <a:lnTo>
                  <a:pt x="93" y="215"/>
                </a:lnTo>
                <a:lnTo>
                  <a:pt x="130" y="191"/>
                </a:lnTo>
                <a:lnTo>
                  <a:pt x="157" y="172"/>
                </a:lnTo>
                <a:lnTo>
                  <a:pt x="194" y="157"/>
                </a:lnTo>
                <a:lnTo>
                  <a:pt x="212" y="152"/>
                </a:lnTo>
                <a:lnTo>
                  <a:pt x="222" y="150"/>
                </a:lnTo>
                <a:lnTo>
                  <a:pt x="240" y="148"/>
                </a:lnTo>
                <a:lnTo>
                  <a:pt x="259" y="150"/>
                </a:lnTo>
                <a:lnTo>
                  <a:pt x="277" y="156"/>
                </a:lnTo>
                <a:lnTo>
                  <a:pt x="286" y="165"/>
                </a:lnTo>
                <a:lnTo>
                  <a:pt x="305" y="177"/>
                </a:lnTo>
                <a:lnTo>
                  <a:pt x="314" y="195"/>
                </a:lnTo>
                <a:lnTo>
                  <a:pt x="332" y="213"/>
                </a:lnTo>
                <a:lnTo>
                  <a:pt x="342" y="234"/>
                </a:lnTo>
                <a:lnTo>
                  <a:pt x="369" y="277"/>
                </a:lnTo>
                <a:lnTo>
                  <a:pt x="388" y="298"/>
                </a:lnTo>
                <a:lnTo>
                  <a:pt x="397" y="318"/>
                </a:lnTo>
                <a:lnTo>
                  <a:pt x="415" y="336"/>
                </a:lnTo>
                <a:lnTo>
                  <a:pt x="434" y="352"/>
                </a:lnTo>
                <a:lnTo>
                  <a:pt x="452" y="365"/>
                </a:lnTo>
                <a:lnTo>
                  <a:pt x="471" y="373"/>
                </a:lnTo>
                <a:lnTo>
                  <a:pt x="498" y="377"/>
                </a:lnTo>
                <a:lnTo>
                  <a:pt x="517" y="375"/>
                </a:lnTo>
                <a:lnTo>
                  <a:pt x="544" y="368"/>
                </a:lnTo>
                <a:lnTo>
                  <a:pt x="572" y="356"/>
                </a:lnTo>
                <a:lnTo>
                  <a:pt x="609" y="338"/>
                </a:lnTo>
                <a:lnTo>
                  <a:pt x="637" y="316"/>
                </a:lnTo>
                <a:lnTo>
                  <a:pt x="673" y="293"/>
                </a:lnTo>
                <a:lnTo>
                  <a:pt x="720" y="266"/>
                </a:lnTo>
                <a:lnTo>
                  <a:pt x="756" y="236"/>
                </a:lnTo>
                <a:lnTo>
                  <a:pt x="793" y="207"/>
                </a:lnTo>
                <a:lnTo>
                  <a:pt x="867" y="145"/>
                </a:lnTo>
                <a:lnTo>
                  <a:pt x="904" y="116"/>
                </a:lnTo>
                <a:lnTo>
                  <a:pt x="932" y="88"/>
                </a:lnTo>
                <a:lnTo>
                  <a:pt x="968" y="61"/>
                </a:lnTo>
                <a:lnTo>
                  <a:pt x="996" y="38"/>
                </a:lnTo>
                <a:lnTo>
                  <a:pt x="1015" y="16"/>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57" name="Freeform 14"/>
          <p:cNvSpPr>
            <a:spLocks/>
          </p:cNvSpPr>
          <p:nvPr/>
        </p:nvSpPr>
        <p:spPr bwMode="auto">
          <a:xfrm>
            <a:off x="10523538" y="428626"/>
            <a:ext cx="1641475" cy="600075"/>
          </a:xfrm>
          <a:custGeom>
            <a:avLst/>
            <a:gdLst>
              <a:gd name="T0" fmla="*/ 0 w 1034"/>
              <a:gd name="T1" fmla="*/ 2147483647 h 378"/>
              <a:gd name="T2" fmla="*/ 2147483647 w 1034"/>
              <a:gd name="T3" fmla="*/ 2147483647 h 378"/>
              <a:gd name="T4" fmla="*/ 2147483647 w 1034"/>
              <a:gd name="T5" fmla="*/ 2147483647 h 378"/>
              <a:gd name="T6" fmla="*/ 2147483647 w 1034"/>
              <a:gd name="T7" fmla="*/ 2147483647 h 378"/>
              <a:gd name="T8" fmla="*/ 2147483647 w 1034"/>
              <a:gd name="T9" fmla="*/ 2147483647 h 378"/>
              <a:gd name="T10" fmla="*/ 2147483647 w 1034"/>
              <a:gd name="T11" fmla="*/ 2147483647 h 378"/>
              <a:gd name="T12" fmla="*/ 2147483647 w 1034"/>
              <a:gd name="T13" fmla="*/ 2147483647 h 378"/>
              <a:gd name="T14" fmla="*/ 2147483647 w 1034"/>
              <a:gd name="T15" fmla="*/ 2147483647 h 378"/>
              <a:gd name="T16" fmla="*/ 2147483647 w 1034"/>
              <a:gd name="T17" fmla="*/ 2147483647 h 378"/>
              <a:gd name="T18" fmla="*/ 2147483647 w 1034"/>
              <a:gd name="T19" fmla="*/ 2147483647 h 378"/>
              <a:gd name="T20" fmla="*/ 2147483647 w 1034"/>
              <a:gd name="T21" fmla="*/ 2147483647 h 378"/>
              <a:gd name="T22" fmla="*/ 2147483647 w 1034"/>
              <a:gd name="T23" fmla="*/ 2147483647 h 378"/>
              <a:gd name="T24" fmla="*/ 2147483647 w 1034"/>
              <a:gd name="T25" fmla="*/ 2147483647 h 378"/>
              <a:gd name="T26" fmla="*/ 2147483647 w 1034"/>
              <a:gd name="T27" fmla="*/ 2147483647 h 378"/>
              <a:gd name="T28" fmla="*/ 2147483647 w 1034"/>
              <a:gd name="T29" fmla="*/ 2147483647 h 378"/>
              <a:gd name="T30" fmla="*/ 2147483647 w 1034"/>
              <a:gd name="T31" fmla="*/ 2147483647 h 378"/>
              <a:gd name="T32" fmla="*/ 2147483647 w 1034"/>
              <a:gd name="T33" fmla="*/ 2147483647 h 378"/>
              <a:gd name="T34" fmla="*/ 2147483647 w 1034"/>
              <a:gd name="T35" fmla="*/ 2147483647 h 378"/>
              <a:gd name="T36" fmla="*/ 2147483647 w 1034"/>
              <a:gd name="T37" fmla="*/ 2147483647 h 378"/>
              <a:gd name="T38" fmla="*/ 2147483647 w 1034"/>
              <a:gd name="T39" fmla="*/ 2147483647 h 378"/>
              <a:gd name="T40" fmla="*/ 2147483647 w 1034"/>
              <a:gd name="T41" fmla="*/ 2147483647 h 378"/>
              <a:gd name="T42" fmla="*/ 2147483647 w 1034"/>
              <a:gd name="T43" fmla="*/ 2147483647 h 378"/>
              <a:gd name="T44" fmla="*/ 2147483647 w 1034"/>
              <a:gd name="T45" fmla="*/ 2147483647 h 378"/>
              <a:gd name="T46" fmla="*/ 2147483647 w 1034"/>
              <a:gd name="T47" fmla="*/ 2147483647 h 378"/>
              <a:gd name="T48" fmla="*/ 2147483647 w 1034"/>
              <a:gd name="T49" fmla="*/ 2147483647 h 378"/>
              <a:gd name="T50" fmla="*/ 2147483647 w 1034"/>
              <a:gd name="T51" fmla="*/ 2147483647 h 378"/>
              <a:gd name="T52" fmla="*/ 2147483647 w 1034"/>
              <a:gd name="T53" fmla="*/ 2147483647 h 378"/>
              <a:gd name="T54" fmla="*/ 2147483647 w 1034"/>
              <a:gd name="T55" fmla="*/ 2147483647 h 378"/>
              <a:gd name="T56" fmla="*/ 2147483647 w 1034"/>
              <a:gd name="T57" fmla="*/ 2147483647 h 378"/>
              <a:gd name="T58" fmla="*/ 2147483647 w 1034"/>
              <a:gd name="T59" fmla="*/ 2147483647 h 378"/>
              <a:gd name="T60" fmla="*/ 2147483647 w 1034"/>
              <a:gd name="T61" fmla="*/ 2147483647 h 378"/>
              <a:gd name="T62" fmla="*/ 2147483647 w 1034"/>
              <a:gd name="T63" fmla="*/ 2147483647 h 378"/>
              <a:gd name="T64" fmla="*/ 2147483647 w 1034"/>
              <a:gd name="T65" fmla="*/ 2147483647 h 378"/>
              <a:gd name="T66" fmla="*/ 2147483647 w 1034"/>
              <a:gd name="T67" fmla="*/ 2147483647 h 378"/>
              <a:gd name="T68" fmla="*/ 2147483647 w 1034"/>
              <a:gd name="T69" fmla="*/ 2147483647 h 378"/>
              <a:gd name="T70" fmla="*/ 2147483647 w 1034"/>
              <a:gd name="T71" fmla="*/ 2147483647 h 378"/>
              <a:gd name="T72" fmla="*/ 2147483647 w 1034"/>
              <a:gd name="T73" fmla="*/ 2147483647 h 378"/>
              <a:gd name="T74" fmla="*/ 2147483647 w 1034"/>
              <a:gd name="T75" fmla="*/ 2147483647 h 378"/>
              <a:gd name="T76" fmla="*/ 2147483647 w 1034"/>
              <a:gd name="T77" fmla="*/ 2147483647 h 378"/>
              <a:gd name="T78" fmla="*/ 2147483647 w 1034"/>
              <a:gd name="T79" fmla="*/ 2147483647 h 378"/>
              <a:gd name="T80" fmla="*/ 2147483647 w 1034"/>
              <a:gd name="T81" fmla="*/ 2147483647 h 378"/>
              <a:gd name="T82" fmla="*/ 2147483647 w 1034"/>
              <a:gd name="T83" fmla="*/ 2147483647 h 378"/>
              <a:gd name="T84" fmla="*/ 2147483647 w 1034"/>
              <a:gd name="T85" fmla="*/ 2147483647 h 378"/>
              <a:gd name="T86" fmla="*/ 2147483647 w 1034"/>
              <a:gd name="T87" fmla="*/ 2147483647 h 378"/>
              <a:gd name="T88" fmla="*/ 2147483647 w 1034"/>
              <a:gd name="T89" fmla="*/ 2147483647 h 378"/>
              <a:gd name="T90" fmla="*/ 2147483647 w 1034"/>
              <a:gd name="T91" fmla="*/ 2147483647 h 378"/>
              <a:gd name="T92" fmla="*/ 2147483647 w 1034"/>
              <a:gd name="T93" fmla="*/ 2147483647 h 378"/>
              <a:gd name="T94" fmla="*/ 2147483647 w 1034"/>
              <a:gd name="T95" fmla="*/ 2147483647 h 378"/>
              <a:gd name="T96" fmla="*/ 2147483647 w 1034"/>
              <a:gd name="T97" fmla="*/ 2147483647 h 378"/>
              <a:gd name="T98" fmla="*/ 2147483647 w 1034"/>
              <a:gd name="T99" fmla="*/ 2147483647 h 378"/>
              <a:gd name="T100" fmla="*/ 2147483647 w 1034"/>
              <a:gd name="T101" fmla="*/ 2147483647 h 378"/>
              <a:gd name="T102" fmla="*/ 2147483647 w 1034"/>
              <a:gd name="T103" fmla="*/ 2147483647 h 378"/>
              <a:gd name="T104" fmla="*/ 2147483647 w 1034"/>
              <a:gd name="T105" fmla="*/ 0 h 37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034"/>
              <a:gd name="T160" fmla="*/ 0 h 378"/>
              <a:gd name="T161" fmla="*/ 1034 w 1034"/>
              <a:gd name="T162" fmla="*/ 378 h 37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034" h="378">
                <a:moveTo>
                  <a:pt x="0" y="300"/>
                </a:moveTo>
                <a:lnTo>
                  <a:pt x="28" y="269"/>
                </a:lnTo>
                <a:lnTo>
                  <a:pt x="65" y="241"/>
                </a:lnTo>
                <a:lnTo>
                  <a:pt x="93" y="214"/>
                </a:lnTo>
                <a:lnTo>
                  <a:pt x="111" y="201"/>
                </a:lnTo>
                <a:lnTo>
                  <a:pt x="130" y="190"/>
                </a:lnTo>
                <a:lnTo>
                  <a:pt x="139" y="179"/>
                </a:lnTo>
                <a:lnTo>
                  <a:pt x="157" y="170"/>
                </a:lnTo>
                <a:lnTo>
                  <a:pt x="176" y="163"/>
                </a:lnTo>
                <a:lnTo>
                  <a:pt x="194" y="156"/>
                </a:lnTo>
                <a:lnTo>
                  <a:pt x="212" y="152"/>
                </a:lnTo>
                <a:lnTo>
                  <a:pt x="222" y="149"/>
                </a:lnTo>
                <a:lnTo>
                  <a:pt x="240" y="149"/>
                </a:lnTo>
                <a:lnTo>
                  <a:pt x="259" y="150"/>
                </a:lnTo>
                <a:lnTo>
                  <a:pt x="268" y="152"/>
                </a:lnTo>
                <a:lnTo>
                  <a:pt x="277" y="154"/>
                </a:lnTo>
                <a:lnTo>
                  <a:pt x="277" y="158"/>
                </a:lnTo>
                <a:lnTo>
                  <a:pt x="286" y="164"/>
                </a:lnTo>
                <a:lnTo>
                  <a:pt x="305" y="177"/>
                </a:lnTo>
                <a:lnTo>
                  <a:pt x="314" y="193"/>
                </a:lnTo>
                <a:lnTo>
                  <a:pt x="332" y="213"/>
                </a:lnTo>
                <a:lnTo>
                  <a:pt x="342" y="232"/>
                </a:lnTo>
                <a:lnTo>
                  <a:pt x="369" y="276"/>
                </a:lnTo>
                <a:lnTo>
                  <a:pt x="388" y="298"/>
                </a:lnTo>
                <a:lnTo>
                  <a:pt x="397" y="318"/>
                </a:lnTo>
                <a:lnTo>
                  <a:pt x="415" y="336"/>
                </a:lnTo>
                <a:lnTo>
                  <a:pt x="434" y="352"/>
                </a:lnTo>
                <a:lnTo>
                  <a:pt x="452" y="364"/>
                </a:lnTo>
                <a:lnTo>
                  <a:pt x="461" y="369"/>
                </a:lnTo>
                <a:lnTo>
                  <a:pt x="471" y="373"/>
                </a:lnTo>
                <a:lnTo>
                  <a:pt x="480" y="375"/>
                </a:lnTo>
                <a:lnTo>
                  <a:pt x="498" y="377"/>
                </a:lnTo>
                <a:lnTo>
                  <a:pt x="508" y="376"/>
                </a:lnTo>
                <a:lnTo>
                  <a:pt x="517" y="375"/>
                </a:lnTo>
                <a:lnTo>
                  <a:pt x="526" y="372"/>
                </a:lnTo>
                <a:lnTo>
                  <a:pt x="544" y="367"/>
                </a:lnTo>
                <a:lnTo>
                  <a:pt x="554" y="362"/>
                </a:lnTo>
                <a:lnTo>
                  <a:pt x="572" y="354"/>
                </a:lnTo>
                <a:lnTo>
                  <a:pt x="590" y="347"/>
                </a:lnTo>
                <a:lnTo>
                  <a:pt x="609" y="338"/>
                </a:lnTo>
                <a:lnTo>
                  <a:pt x="637" y="316"/>
                </a:lnTo>
                <a:lnTo>
                  <a:pt x="673" y="292"/>
                </a:lnTo>
                <a:lnTo>
                  <a:pt x="720" y="265"/>
                </a:lnTo>
                <a:lnTo>
                  <a:pt x="756" y="236"/>
                </a:lnTo>
                <a:lnTo>
                  <a:pt x="793" y="206"/>
                </a:lnTo>
                <a:lnTo>
                  <a:pt x="867" y="144"/>
                </a:lnTo>
                <a:lnTo>
                  <a:pt x="904" y="115"/>
                </a:lnTo>
                <a:lnTo>
                  <a:pt x="932" y="87"/>
                </a:lnTo>
                <a:lnTo>
                  <a:pt x="968" y="60"/>
                </a:lnTo>
                <a:lnTo>
                  <a:pt x="996" y="37"/>
                </a:lnTo>
                <a:lnTo>
                  <a:pt x="1015" y="16"/>
                </a:lnTo>
                <a:lnTo>
                  <a:pt x="1024" y="7"/>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58" name="Freeform 15"/>
          <p:cNvSpPr>
            <a:spLocks/>
          </p:cNvSpPr>
          <p:nvPr/>
        </p:nvSpPr>
        <p:spPr bwMode="auto">
          <a:xfrm>
            <a:off x="10512425" y="-14287"/>
            <a:ext cx="1196975" cy="288925"/>
          </a:xfrm>
          <a:custGeom>
            <a:avLst/>
            <a:gdLst>
              <a:gd name="T0" fmla="*/ 2147483647 w 754"/>
              <a:gd name="T1" fmla="*/ 2147483647 h 182"/>
              <a:gd name="T2" fmla="*/ 2147483647 w 754"/>
              <a:gd name="T3" fmla="*/ 2147483647 h 182"/>
              <a:gd name="T4" fmla="*/ 2147483647 w 754"/>
              <a:gd name="T5" fmla="*/ 2147483647 h 182"/>
              <a:gd name="T6" fmla="*/ 2147483647 w 754"/>
              <a:gd name="T7" fmla="*/ 2147483647 h 182"/>
              <a:gd name="T8" fmla="*/ 2147483647 w 754"/>
              <a:gd name="T9" fmla="*/ 2147483647 h 182"/>
              <a:gd name="T10" fmla="*/ 2147483647 w 754"/>
              <a:gd name="T11" fmla="*/ 2147483647 h 182"/>
              <a:gd name="T12" fmla="*/ 2147483647 w 754"/>
              <a:gd name="T13" fmla="*/ 2147483647 h 182"/>
              <a:gd name="T14" fmla="*/ 2147483647 w 754"/>
              <a:gd name="T15" fmla="*/ 2147483647 h 182"/>
              <a:gd name="T16" fmla="*/ 2147483647 w 754"/>
              <a:gd name="T17" fmla="*/ 2147483647 h 182"/>
              <a:gd name="T18" fmla="*/ 2147483647 w 754"/>
              <a:gd name="T19" fmla="*/ 2147483647 h 182"/>
              <a:gd name="T20" fmla="*/ 2147483647 w 754"/>
              <a:gd name="T21" fmla="*/ 2147483647 h 182"/>
              <a:gd name="T22" fmla="*/ 2147483647 w 754"/>
              <a:gd name="T23" fmla="*/ 2147483647 h 182"/>
              <a:gd name="T24" fmla="*/ 2147483647 w 754"/>
              <a:gd name="T25" fmla="*/ 2147483647 h 182"/>
              <a:gd name="T26" fmla="*/ 2147483647 w 754"/>
              <a:gd name="T27" fmla="*/ 2147483647 h 182"/>
              <a:gd name="T28" fmla="*/ 2147483647 w 754"/>
              <a:gd name="T29" fmla="*/ 2147483647 h 182"/>
              <a:gd name="T30" fmla="*/ 2147483647 w 754"/>
              <a:gd name="T31" fmla="*/ 2147483647 h 182"/>
              <a:gd name="T32" fmla="*/ 2147483647 w 754"/>
              <a:gd name="T33" fmla="*/ 2147483647 h 182"/>
              <a:gd name="T34" fmla="*/ 2147483647 w 754"/>
              <a:gd name="T35" fmla="*/ 2147483647 h 182"/>
              <a:gd name="T36" fmla="*/ 2147483647 w 754"/>
              <a:gd name="T37" fmla="*/ 2147483647 h 182"/>
              <a:gd name="T38" fmla="*/ 2147483647 w 754"/>
              <a:gd name="T39" fmla="*/ 2147483647 h 182"/>
              <a:gd name="T40" fmla="*/ 2147483647 w 754"/>
              <a:gd name="T41" fmla="*/ 2147483647 h 182"/>
              <a:gd name="T42" fmla="*/ 2147483647 w 754"/>
              <a:gd name="T43" fmla="*/ 2147483647 h 182"/>
              <a:gd name="T44" fmla="*/ 2147483647 w 754"/>
              <a:gd name="T45" fmla="*/ 2147483647 h 182"/>
              <a:gd name="T46" fmla="*/ 2147483647 w 754"/>
              <a:gd name="T47" fmla="*/ 2147483647 h 182"/>
              <a:gd name="T48" fmla="*/ 2147483647 w 754"/>
              <a:gd name="T49" fmla="*/ 2147483647 h 182"/>
              <a:gd name="T50" fmla="*/ 2147483647 w 754"/>
              <a:gd name="T51" fmla="*/ 2147483647 h 182"/>
              <a:gd name="T52" fmla="*/ 2147483647 w 754"/>
              <a:gd name="T53" fmla="*/ 2147483647 h 182"/>
              <a:gd name="T54" fmla="*/ 2147483647 w 754"/>
              <a:gd name="T55" fmla="*/ 2147483647 h 182"/>
              <a:gd name="T56" fmla="*/ 2147483647 w 754"/>
              <a:gd name="T57" fmla="*/ 2147483647 h 182"/>
              <a:gd name="T58" fmla="*/ 2147483647 w 754"/>
              <a:gd name="T59" fmla="*/ 2147483647 h 182"/>
              <a:gd name="T60" fmla="*/ 2147483647 w 754"/>
              <a:gd name="T61" fmla="*/ 2147483647 h 182"/>
              <a:gd name="T62" fmla="*/ 2147483647 w 754"/>
              <a:gd name="T63" fmla="*/ 2147483647 h 182"/>
              <a:gd name="T64" fmla="*/ 2147483647 w 754"/>
              <a:gd name="T65" fmla="*/ 0 h 1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54"/>
              <a:gd name="T100" fmla="*/ 0 h 182"/>
              <a:gd name="T101" fmla="*/ 754 w 754"/>
              <a:gd name="T102" fmla="*/ 182 h 1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54" h="182">
                <a:moveTo>
                  <a:pt x="0" y="144"/>
                </a:moveTo>
                <a:lnTo>
                  <a:pt x="26" y="129"/>
                </a:lnTo>
                <a:lnTo>
                  <a:pt x="52" y="115"/>
                </a:lnTo>
                <a:lnTo>
                  <a:pt x="61" y="109"/>
                </a:lnTo>
                <a:lnTo>
                  <a:pt x="78" y="103"/>
                </a:lnTo>
                <a:lnTo>
                  <a:pt x="87" y="97"/>
                </a:lnTo>
                <a:lnTo>
                  <a:pt x="96" y="91"/>
                </a:lnTo>
                <a:lnTo>
                  <a:pt x="114" y="86"/>
                </a:lnTo>
                <a:lnTo>
                  <a:pt x="122" y="82"/>
                </a:lnTo>
                <a:lnTo>
                  <a:pt x="131" y="78"/>
                </a:lnTo>
                <a:lnTo>
                  <a:pt x="149" y="75"/>
                </a:lnTo>
                <a:lnTo>
                  <a:pt x="157" y="73"/>
                </a:lnTo>
                <a:lnTo>
                  <a:pt x="166" y="72"/>
                </a:lnTo>
                <a:lnTo>
                  <a:pt x="184" y="71"/>
                </a:lnTo>
                <a:lnTo>
                  <a:pt x="192" y="72"/>
                </a:lnTo>
                <a:lnTo>
                  <a:pt x="201" y="73"/>
                </a:lnTo>
                <a:lnTo>
                  <a:pt x="201" y="74"/>
                </a:lnTo>
                <a:lnTo>
                  <a:pt x="210" y="76"/>
                </a:lnTo>
                <a:lnTo>
                  <a:pt x="210" y="79"/>
                </a:lnTo>
                <a:lnTo>
                  <a:pt x="219" y="82"/>
                </a:lnTo>
                <a:lnTo>
                  <a:pt x="227" y="85"/>
                </a:lnTo>
                <a:lnTo>
                  <a:pt x="227" y="89"/>
                </a:lnTo>
                <a:lnTo>
                  <a:pt x="236" y="93"/>
                </a:lnTo>
                <a:lnTo>
                  <a:pt x="245" y="102"/>
                </a:lnTo>
                <a:lnTo>
                  <a:pt x="254" y="112"/>
                </a:lnTo>
                <a:lnTo>
                  <a:pt x="262" y="122"/>
                </a:lnTo>
                <a:lnTo>
                  <a:pt x="271" y="133"/>
                </a:lnTo>
                <a:lnTo>
                  <a:pt x="280" y="143"/>
                </a:lnTo>
                <a:lnTo>
                  <a:pt x="289" y="153"/>
                </a:lnTo>
                <a:lnTo>
                  <a:pt x="297" y="157"/>
                </a:lnTo>
                <a:lnTo>
                  <a:pt x="306" y="162"/>
                </a:lnTo>
                <a:lnTo>
                  <a:pt x="306" y="166"/>
                </a:lnTo>
                <a:lnTo>
                  <a:pt x="315" y="169"/>
                </a:lnTo>
                <a:lnTo>
                  <a:pt x="324" y="172"/>
                </a:lnTo>
                <a:lnTo>
                  <a:pt x="333" y="175"/>
                </a:lnTo>
                <a:lnTo>
                  <a:pt x="333" y="177"/>
                </a:lnTo>
                <a:lnTo>
                  <a:pt x="341" y="179"/>
                </a:lnTo>
                <a:lnTo>
                  <a:pt x="350" y="180"/>
                </a:lnTo>
                <a:lnTo>
                  <a:pt x="359" y="181"/>
                </a:lnTo>
                <a:lnTo>
                  <a:pt x="368" y="181"/>
                </a:lnTo>
                <a:lnTo>
                  <a:pt x="376" y="180"/>
                </a:lnTo>
                <a:lnTo>
                  <a:pt x="385" y="178"/>
                </a:lnTo>
                <a:lnTo>
                  <a:pt x="394" y="176"/>
                </a:lnTo>
                <a:lnTo>
                  <a:pt x="403" y="174"/>
                </a:lnTo>
                <a:lnTo>
                  <a:pt x="420" y="170"/>
                </a:lnTo>
                <a:lnTo>
                  <a:pt x="429" y="166"/>
                </a:lnTo>
                <a:lnTo>
                  <a:pt x="438" y="162"/>
                </a:lnTo>
                <a:lnTo>
                  <a:pt x="455" y="157"/>
                </a:lnTo>
                <a:lnTo>
                  <a:pt x="464" y="152"/>
                </a:lnTo>
                <a:lnTo>
                  <a:pt x="481" y="146"/>
                </a:lnTo>
                <a:lnTo>
                  <a:pt x="490" y="140"/>
                </a:lnTo>
                <a:lnTo>
                  <a:pt x="525" y="127"/>
                </a:lnTo>
                <a:lnTo>
                  <a:pt x="552" y="113"/>
                </a:lnTo>
                <a:lnTo>
                  <a:pt x="578" y="99"/>
                </a:lnTo>
                <a:lnTo>
                  <a:pt x="604" y="84"/>
                </a:lnTo>
                <a:lnTo>
                  <a:pt x="630" y="70"/>
                </a:lnTo>
                <a:lnTo>
                  <a:pt x="657" y="55"/>
                </a:lnTo>
                <a:lnTo>
                  <a:pt x="683" y="42"/>
                </a:lnTo>
                <a:lnTo>
                  <a:pt x="692" y="35"/>
                </a:lnTo>
                <a:lnTo>
                  <a:pt x="700" y="29"/>
                </a:lnTo>
                <a:lnTo>
                  <a:pt x="718" y="23"/>
                </a:lnTo>
                <a:lnTo>
                  <a:pt x="727" y="18"/>
                </a:lnTo>
                <a:lnTo>
                  <a:pt x="735" y="13"/>
                </a:lnTo>
                <a:lnTo>
                  <a:pt x="744" y="8"/>
                </a:lnTo>
                <a:lnTo>
                  <a:pt x="744" y="4"/>
                </a:lnTo>
                <a:lnTo>
                  <a:pt x="75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59" name="Freeform 16"/>
          <p:cNvSpPr>
            <a:spLocks/>
          </p:cNvSpPr>
          <p:nvPr/>
        </p:nvSpPr>
        <p:spPr bwMode="auto">
          <a:xfrm>
            <a:off x="10523538" y="3775075"/>
            <a:ext cx="1641475" cy="595312"/>
          </a:xfrm>
          <a:custGeom>
            <a:avLst/>
            <a:gdLst>
              <a:gd name="T0" fmla="*/ 0 w 1034"/>
              <a:gd name="T1" fmla="*/ 2147483647 h 375"/>
              <a:gd name="T2" fmla="*/ 2147483647 w 1034"/>
              <a:gd name="T3" fmla="*/ 2147483647 h 375"/>
              <a:gd name="T4" fmla="*/ 2147483647 w 1034"/>
              <a:gd name="T5" fmla="*/ 2147483647 h 375"/>
              <a:gd name="T6" fmla="*/ 2147483647 w 1034"/>
              <a:gd name="T7" fmla="*/ 2147483647 h 375"/>
              <a:gd name="T8" fmla="*/ 2147483647 w 1034"/>
              <a:gd name="T9" fmla="*/ 2147483647 h 375"/>
              <a:gd name="T10" fmla="*/ 2147483647 w 1034"/>
              <a:gd name="T11" fmla="*/ 2147483647 h 375"/>
              <a:gd name="T12" fmla="*/ 2147483647 w 1034"/>
              <a:gd name="T13" fmla="*/ 2147483647 h 375"/>
              <a:gd name="T14" fmla="*/ 2147483647 w 1034"/>
              <a:gd name="T15" fmla="*/ 2147483647 h 375"/>
              <a:gd name="T16" fmla="*/ 2147483647 w 1034"/>
              <a:gd name="T17" fmla="*/ 2147483647 h 375"/>
              <a:gd name="T18" fmla="*/ 2147483647 w 1034"/>
              <a:gd name="T19" fmla="*/ 2147483647 h 375"/>
              <a:gd name="T20" fmla="*/ 2147483647 w 1034"/>
              <a:gd name="T21" fmla="*/ 2147483647 h 375"/>
              <a:gd name="T22" fmla="*/ 2147483647 w 1034"/>
              <a:gd name="T23" fmla="*/ 2147483647 h 375"/>
              <a:gd name="T24" fmla="*/ 2147483647 w 1034"/>
              <a:gd name="T25" fmla="*/ 2147483647 h 375"/>
              <a:gd name="T26" fmla="*/ 2147483647 w 1034"/>
              <a:gd name="T27" fmla="*/ 2147483647 h 375"/>
              <a:gd name="T28" fmla="*/ 2147483647 w 1034"/>
              <a:gd name="T29" fmla="*/ 2147483647 h 375"/>
              <a:gd name="T30" fmla="*/ 2147483647 w 1034"/>
              <a:gd name="T31" fmla="*/ 2147483647 h 375"/>
              <a:gd name="T32" fmla="*/ 2147483647 w 1034"/>
              <a:gd name="T33" fmla="*/ 2147483647 h 375"/>
              <a:gd name="T34" fmla="*/ 2147483647 w 1034"/>
              <a:gd name="T35" fmla="*/ 2147483647 h 375"/>
              <a:gd name="T36" fmla="*/ 2147483647 w 1034"/>
              <a:gd name="T37" fmla="*/ 2147483647 h 375"/>
              <a:gd name="T38" fmla="*/ 2147483647 w 1034"/>
              <a:gd name="T39" fmla="*/ 2147483647 h 375"/>
              <a:gd name="T40" fmla="*/ 2147483647 w 1034"/>
              <a:gd name="T41" fmla="*/ 2147483647 h 375"/>
              <a:gd name="T42" fmla="*/ 2147483647 w 1034"/>
              <a:gd name="T43" fmla="*/ 2147483647 h 375"/>
              <a:gd name="T44" fmla="*/ 2147483647 w 1034"/>
              <a:gd name="T45" fmla="*/ 2147483647 h 375"/>
              <a:gd name="T46" fmla="*/ 2147483647 w 1034"/>
              <a:gd name="T47" fmla="*/ 2147483647 h 375"/>
              <a:gd name="T48" fmla="*/ 2147483647 w 1034"/>
              <a:gd name="T49" fmla="*/ 2147483647 h 375"/>
              <a:gd name="T50" fmla="*/ 2147483647 w 1034"/>
              <a:gd name="T51" fmla="*/ 2147483647 h 375"/>
              <a:gd name="T52" fmla="*/ 2147483647 w 1034"/>
              <a:gd name="T53" fmla="*/ 2147483647 h 375"/>
              <a:gd name="T54" fmla="*/ 2147483647 w 1034"/>
              <a:gd name="T55" fmla="*/ 2147483647 h 375"/>
              <a:gd name="T56" fmla="*/ 2147483647 w 1034"/>
              <a:gd name="T57" fmla="*/ 0 h 3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34"/>
              <a:gd name="T88" fmla="*/ 0 h 375"/>
              <a:gd name="T89" fmla="*/ 1034 w 1034"/>
              <a:gd name="T90" fmla="*/ 375 h 37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34" h="375">
                <a:moveTo>
                  <a:pt x="0" y="298"/>
                </a:moveTo>
                <a:lnTo>
                  <a:pt x="65" y="240"/>
                </a:lnTo>
                <a:lnTo>
                  <a:pt x="130" y="191"/>
                </a:lnTo>
                <a:lnTo>
                  <a:pt x="157" y="169"/>
                </a:lnTo>
                <a:lnTo>
                  <a:pt x="194" y="156"/>
                </a:lnTo>
                <a:lnTo>
                  <a:pt x="222" y="151"/>
                </a:lnTo>
                <a:lnTo>
                  <a:pt x="259" y="151"/>
                </a:lnTo>
                <a:lnTo>
                  <a:pt x="277" y="156"/>
                </a:lnTo>
                <a:lnTo>
                  <a:pt x="286" y="165"/>
                </a:lnTo>
                <a:lnTo>
                  <a:pt x="314" y="196"/>
                </a:lnTo>
                <a:lnTo>
                  <a:pt x="342" y="236"/>
                </a:lnTo>
                <a:lnTo>
                  <a:pt x="369" y="276"/>
                </a:lnTo>
                <a:lnTo>
                  <a:pt x="397" y="321"/>
                </a:lnTo>
                <a:lnTo>
                  <a:pt x="434" y="352"/>
                </a:lnTo>
                <a:lnTo>
                  <a:pt x="452" y="365"/>
                </a:lnTo>
                <a:lnTo>
                  <a:pt x="471" y="374"/>
                </a:lnTo>
                <a:lnTo>
                  <a:pt x="498" y="374"/>
                </a:lnTo>
                <a:lnTo>
                  <a:pt x="517" y="374"/>
                </a:lnTo>
                <a:lnTo>
                  <a:pt x="544" y="365"/>
                </a:lnTo>
                <a:lnTo>
                  <a:pt x="572" y="356"/>
                </a:lnTo>
                <a:lnTo>
                  <a:pt x="609" y="339"/>
                </a:lnTo>
                <a:lnTo>
                  <a:pt x="637" y="316"/>
                </a:lnTo>
                <a:lnTo>
                  <a:pt x="720" y="267"/>
                </a:lnTo>
                <a:lnTo>
                  <a:pt x="793" y="209"/>
                </a:lnTo>
                <a:lnTo>
                  <a:pt x="867" y="147"/>
                </a:lnTo>
                <a:lnTo>
                  <a:pt x="932" y="89"/>
                </a:lnTo>
                <a:lnTo>
                  <a:pt x="996" y="35"/>
                </a:lnTo>
                <a:lnTo>
                  <a:pt x="1015" y="17"/>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60" name="Freeform 17"/>
          <p:cNvSpPr>
            <a:spLocks/>
          </p:cNvSpPr>
          <p:nvPr/>
        </p:nvSpPr>
        <p:spPr bwMode="auto">
          <a:xfrm>
            <a:off x="10442575" y="4440238"/>
            <a:ext cx="1641475" cy="595313"/>
          </a:xfrm>
          <a:custGeom>
            <a:avLst/>
            <a:gdLst>
              <a:gd name="T0" fmla="*/ 0 w 1034"/>
              <a:gd name="T1" fmla="*/ 2147483647 h 375"/>
              <a:gd name="T2" fmla="*/ 2147483647 w 1034"/>
              <a:gd name="T3" fmla="*/ 2147483647 h 375"/>
              <a:gd name="T4" fmla="*/ 2147483647 w 1034"/>
              <a:gd name="T5" fmla="*/ 2147483647 h 375"/>
              <a:gd name="T6" fmla="*/ 2147483647 w 1034"/>
              <a:gd name="T7" fmla="*/ 2147483647 h 375"/>
              <a:gd name="T8" fmla="*/ 2147483647 w 1034"/>
              <a:gd name="T9" fmla="*/ 2147483647 h 375"/>
              <a:gd name="T10" fmla="*/ 2147483647 w 1034"/>
              <a:gd name="T11" fmla="*/ 2147483647 h 375"/>
              <a:gd name="T12" fmla="*/ 2147483647 w 1034"/>
              <a:gd name="T13" fmla="*/ 2147483647 h 375"/>
              <a:gd name="T14" fmla="*/ 2147483647 w 1034"/>
              <a:gd name="T15" fmla="*/ 2147483647 h 375"/>
              <a:gd name="T16" fmla="*/ 2147483647 w 1034"/>
              <a:gd name="T17" fmla="*/ 2147483647 h 375"/>
              <a:gd name="T18" fmla="*/ 2147483647 w 1034"/>
              <a:gd name="T19" fmla="*/ 2147483647 h 375"/>
              <a:gd name="T20" fmla="*/ 2147483647 w 1034"/>
              <a:gd name="T21" fmla="*/ 2147483647 h 375"/>
              <a:gd name="T22" fmla="*/ 2147483647 w 1034"/>
              <a:gd name="T23" fmla="*/ 2147483647 h 375"/>
              <a:gd name="T24" fmla="*/ 2147483647 w 1034"/>
              <a:gd name="T25" fmla="*/ 2147483647 h 375"/>
              <a:gd name="T26" fmla="*/ 2147483647 w 1034"/>
              <a:gd name="T27" fmla="*/ 2147483647 h 375"/>
              <a:gd name="T28" fmla="*/ 2147483647 w 1034"/>
              <a:gd name="T29" fmla="*/ 2147483647 h 375"/>
              <a:gd name="T30" fmla="*/ 2147483647 w 1034"/>
              <a:gd name="T31" fmla="*/ 2147483647 h 375"/>
              <a:gd name="T32" fmla="*/ 2147483647 w 1034"/>
              <a:gd name="T33" fmla="*/ 2147483647 h 375"/>
              <a:gd name="T34" fmla="*/ 2147483647 w 1034"/>
              <a:gd name="T35" fmla="*/ 2147483647 h 375"/>
              <a:gd name="T36" fmla="*/ 2147483647 w 1034"/>
              <a:gd name="T37" fmla="*/ 2147483647 h 375"/>
              <a:gd name="T38" fmla="*/ 2147483647 w 1034"/>
              <a:gd name="T39" fmla="*/ 2147483647 h 375"/>
              <a:gd name="T40" fmla="*/ 2147483647 w 1034"/>
              <a:gd name="T41" fmla="*/ 2147483647 h 375"/>
              <a:gd name="T42" fmla="*/ 2147483647 w 1034"/>
              <a:gd name="T43" fmla="*/ 2147483647 h 375"/>
              <a:gd name="T44" fmla="*/ 2147483647 w 1034"/>
              <a:gd name="T45" fmla="*/ 2147483647 h 375"/>
              <a:gd name="T46" fmla="*/ 2147483647 w 1034"/>
              <a:gd name="T47" fmla="*/ 2147483647 h 375"/>
              <a:gd name="T48" fmla="*/ 2147483647 w 1034"/>
              <a:gd name="T49" fmla="*/ 2147483647 h 375"/>
              <a:gd name="T50" fmla="*/ 2147483647 w 1034"/>
              <a:gd name="T51" fmla="*/ 0 h 37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34"/>
              <a:gd name="T79" fmla="*/ 0 h 375"/>
              <a:gd name="T80" fmla="*/ 1034 w 1034"/>
              <a:gd name="T81" fmla="*/ 375 h 37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34" h="375">
                <a:moveTo>
                  <a:pt x="0" y="297"/>
                </a:moveTo>
                <a:lnTo>
                  <a:pt x="65" y="241"/>
                </a:lnTo>
                <a:lnTo>
                  <a:pt x="130" y="190"/>
                </a:lnTo>
                <a:lnTo>
                  <a:pt x="157" y="169"/>
                </a:lnTo>
                <a:lnTo>
                  <a:pt x="194" y="159"/>
                </a:lnTo>
                <a:lnTo>
                  <a:pt x="222" y="149"/>
                </a:lnTo>
                <a:lnTo>
                  <a:pt x="259" y="149"/>
                </a:lnTo>
                <a:lnTo>
                  <a:pt x="277" y="154"/>
                </a:lnTo>
                <a:lnTo>
                  <a:pt x="286" y="164"/>
                </a:lnTo>
                <a:lnTo>
                  <a:pt x="314" y="195"/>
                </a:lnTo>
                <a:lnTo>
                  <a:pt x="342" y="236"/>
                </a:lnTo>
                <a:lnTo>
                  <a:pt x="369" y="277"/>
                </a:lnTo>
                <a:lnTo>
                  <a:pt x="397" y="318"/>
                </a:lnTo>
                <a:lnTo>
                  <a:pt x="434" y="354"/>
                </a:lnTo>
                <a:lnTo>
                  <a:pt x="471" y="374"/>
                </a:lnTo>
                <a:lnTo>
                  <a:pt x="498" y="374"/>
                </a:lnTo>
                <a:lnTo>
                  <a:pt x="517" y="374"/>
                </a:lnTo>
                <a:lnTo>
                  <a:pt x="544" y="369"/>
                </a:lnTo>
                <a:lnTo>
                  <a:pt x="572" y="354"/>
                </a:lnTo>
                <a:lnTo>
                  <a:pt x="637" y="318"/>
                </a:lnTo>
                <a:lnTo>
                  <a:pt x="720" y="267"/>
                </a:lnTo>
                <a:lnTo>
                  <a:pt x="793" y="205"/>
                </a:lnTo>
                <a:lnTo>
                  <a:pt x="867" y="144"/>
                </a:lnTo>
                <a:lnTo>
                  <a:pt x="932" y="87"/>
                </a:lnTo>
                <a:lnTo>
                  <a:pt x="996" y="36"/>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61" name="Freeform 18"/>
          <p:cNvSpPr>
            <a:spLocks/>
          </p:cNvSpPr>
          <p:nvPr/>
        </p:nvSpPr>
        <p:spPr bwMode="auto">
          <a:xfrm>
            <a:off x="10523538" y="2449513"/>
            <a:ext cx="1641475" cy="601663"/>
          </a:xfrm>
          <a:custGeom>
            <a:avLst/>
            <a:gdLst>
              <a:gd name="T0" fmla="*/ 0 w 1034"/>
              <a:gd name="T1" fmla="*/ 2147483647 h 379"/>
              <a:gd name="T2" fmla="*/ 2147483647 w 1034"/>
              <a:gd name="T3" fmla="*/ 2147483647 h 379"/>
              <a:gd name="T4" fmla="*/ 2147483647 w 1034"/>
              <a:gd name="T5" fmla="*/ 2147483647 h 379"/>
              <a:gd name="T6" fmla="*/ 2147483647 w 1034"/>
              <a:gd name="T7" fmla="*/ 2147483647 h 379"/>
              <a:gd name="T8" fmla="*/ 2147483647 w 1034"/>
              <a:gd name="T9" fmla="*/ 2147483647 h 379"/>
              <a:gd name="T10" fmla="*/ 2147483647 w 1034"/>
              <a:gd name="T11" fmla="*/ 2147483647 h 379"/>
              <a:gd name="T12" fmla="*/ 2147483647 w 1034"/>
              <a:gd name="T13" fmla="*/ 2147483647 h 379"/>
              <a:gd name="T14" fmla="*/ 2147483647 w 1034"/>
              <a:gd name="T15" fmla="*/ 2147483647 h 379"/>
              <a:gd name="T16" fmla="*/ 2147483647 w 1034"/>
              <a:gd name="T17" fmla="*/ 2147483647 h 379"/>
              <a:gd name="T18" fmla="*/ 2147483647 w 1034"/>
              <a:gd name="T19" fmla="*/ 2147483647 h 379"/>
              <a:gd name="T20" fmla="*/ 2147483647 w 1034"/>
              <a:gd name="T21" fmla="*/ 2147483647 h 379"/>
              <a:gd name="T22" fmla="*/ 2147483647 w 1034"/>
              <a:gd name="T23" fmla="*/ 2147483647 h 379"/>
              <a:gd name="T24" fmla="*/ 2147483647 w 1034"/>
              <a:gd name="T25" fmla="*/ 2147483647 h 379"/>
              <a:gd name="T26" fmla="*/ 2147483647 w 1034"/>
              <a:gd name="T27" fmla="*/ 2147483647 h 379"/>
              <a:gd name="T28" fmla="*/ 2147483647 w 1034"/>
              <a:gd name="T29" fmla="*/ 2147483647 h 379"/>
              <a:gd name="T30" fmla="*/ 2147483647 w 1034"/>
              <a:gd name="T31" fmla="*/ 2147483647 h 379"/>
              <a:gd name="T32" fmla="*/ 2147483647 w 1034"/>
              <a:gd name="T33" fmla="*/ 2147483647 h 379"/>
              <a:gd name="T34" fmla="*/ 2147483647 w 1034"/>
              <a:gd name="T35" fmla="*/ 2147483647 h 379"/>
              <a:gd name="T36" fmla="*/ 2147483647 w 1034"/>
              <a:gd name="T37" fmla="*/ 2147483647 h 379"/>
              <a:gd name="T38" fmla="*/ 2147483647 w 1034"/>
              <a:gd name="T39" fmla="*/ 2147483647 h 379"/>
              <a:gd name="T40" fmla="*/ 2147483647 w 1034"/>
              <a:gd name="T41" fmla="*/ 2147483647 h 379"/>
              <a:gd name="T42" fmla="*/ 2147483647 w 1034"/>
              <a:gd name="T43" fmla="*/ 2147483647 h 379"/>
              <a:gd name="T44" fmla="*/ 2147483647 w 1034"/>
              <a:gd name="T45" fmla="*/ 2147483647 h 379"/>
              <a:gd name="T46" fmla="*/ 2147483647 w 1034"/>
              <a:gd name="T47" fmla="*/ 2147483647 h 379"/>
              <a:gd name="T48" fmla="*/ 2147483647 w 1034"/>
              <a:gd name="T49" fmla="*/ 2147483647 h 379"/>
              <a:gd name="T50" fmla="*/ 2147483647 w 1034"/>
              <a:gd name="T51" fmla="*/ 2147483647 h 379"/>
              <a:gd name="T52" fmla="*/ 2147483647 w 1034"/>
              <a:gd name="T53" fmla="*/ 2147483647 h 379"/>
              <a:gd name="T54" fmla="*/ 2147483647 w 1034"/>
              <a:gd name="T55" fmla="*/ 2147483647 h 379"/>
              <a:gd name="T56" fmla="*/ 2147483647 w 1034"/>
              <a:gd name="T57" fmla="*/ 2147483647 h 379"/>
              <a:gd name="T58" fmla="*/ 2147483647 w 1034"/>
              <a:gd name="T59" fmla="*/ 2147483647 h 379"/>
              <a:gd name="T60" fmla="*/ 2147483647 w 1034"/>
              <a:gd name="T61" fmla="*/ 2147483647 h 379"/>
              <a:gd name="T62" fmla="*/ 2147483647 w 1034"/>
              <a:gd name="T63" fmla="*/ 2147483647 h 379"/>
              <a:gd name="T64" fmla="*/ 2147483647 w 1034"/>
              <a:gd name="T65" fmla="*/ 2147483647 h 379"/>
              <a:gd name="T66" fmla="*/ 2147483647 w 1034"/>
              <a:gd name="T67" fmla="*/ 0 h 3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34"/>
              <a:gd name="T103" fmla="*/ 0 h 379"/>
              <a:gd name="T104" fmla="*/ 1034 w 1034"/>
              <a:gd name="T105" fmla="*/ 379 h 37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34" h="379">
                <a:moveTo>
                  <a:pt x="0" y="300"/>
                </a:moveTo>
                <a:lnTo>
                  <a:pt x="65" y="241"/>
                </a:lnTo>
                <a:lnTo>
                  <a:pt x="93" y="213"/>
                </a:lnTo>
                <a:lnTo>
                  <a:pt x="130" y="191"/>
                </a:lnTo>
                <a:lnTo>
                  <a:pt x="157" y="172"/>
                </a:lnTo>
                <a:lnTo>
                  <a:pt x="194" y="156"/>
                </a:lnTo>
                <a:lnTo>
                  <a:pt x="222" y="150"/>
                </a:lnTo>
                <a:lnTo>
                  <a:pt x="259" y="150"/>
                </a:lnTo>
                <a:lnTo>
                  <a:pt x="277" y="156"/>
                </a:lnTo>
                <a:lnTo>
                  <a:pt x="286" y="166"/>
                </a:lnTo>
                <a:lnTo>
                  <a:pt x="305" y="178"/>
                </a:lnTo>
                <a:lnTo>
                  <a:pt x="314" y="194"/>
                </a:lnTo>
                <a:lnTo>
                  <a:pt x="342" y="234"/>
                </a:lnTo>
                <a:lnTo>
                  <a:pt x="369" y="278"/>
                </a:lnTo>
                <a:lnTo>
                  <a:pt x="397" y="319"/>
                </a:lnTo>
                <a:lnTo>
                  <a:pt x="415" y="338"/>
                </a:lnTo>
                <a:lnTo>
                  <a:pt x="434" y="353"/>
                </a:lnTo>
                <a:lnTo>
                  <a:pt x="452" y="366"/>
                </a:lnTo>
                <a:lnTo>
                  <a:pt x="471" y="372"/>
                </a:lnTo>
                <a:lnTo>
                  <a:pt x="498" y="378"/>
                </a:lnTo>
                <a:lnTo>
                  <a:pt x="517" y="375"/>
                </a:lnTo>
                <a:lnTo>
                  <a:pt x="544" y="369"/>
                </a:lnTo>
                <a:lnTo>
                  <a:pt x="572" y="356"/>
                </a:lnTo>
                <a:lnTo>
                  <a:pt x="609" y="338"/>
                </a:lnTo>
                <a:lnTo>
                  <a:pt x="637" y="316"/>
                </a:lnTo>
                <a:lnTo>
                  <a:pt x="673" y="291"/>
                </a:lnTo>
                <a:lnTo>
                  <a:pt x="720" y="266"/>
                </a:lnTo>
                <a:lnTo>
                  <a:pt x="793" y="206"/>
                </a:lnTo>
                <a:lnTo>
                  <a:pt x="867" y="144"/>
                </a:lnTo>
                <a:lnTo>
                  <a:pt x="932" y="88"/>
                </a:lnTo>
                <a:lnTo>
                  <a:pt x="968" y="60"/>
                </a:lnTo>
                <a:lnTo>
                  <a:pt x="996" y="38"/>
                </a:lnTo>
                <a:lnTo>
                  <a:pt x="1015" y="16"/>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62" name="Freeform 19"/>
          <p:cNvSpPr>
            <a:spLocks/>
          </p:cNvSpPr>
          <p:nvPr/>
        </p:nvSpPr>
        <p:spPr bwMode="auto">
          <a:xfrm>
            <a:off x="10523538" y="3109912"/>
            <a:ext cx="1641475" cy="603250"/>
          </a:xfrm>
          <a:custGeom>
            <a:avLst/>
            <a:gdLst>
              <a:gd name="T0" fmla="*/ 0 w 1034"/>
              <a:gd name="T1" fmla="*/ 2147483647 h 380"/>
              <a:gd name="T2" fmla="*/ 2147483647 w 1034"/>
              <a:gd name="T3" fmla="*/ 2147483647 h 380"/>
              <a:gd name="T4" fmla="*/ 2147483647 w 1034"/>
              <a:gd name="T5" fmla="*/ 2147483647 h 380"/>
              <a:gd name="T6" fmla="*/ 2147483647 w 1034"/>
              <a:gd name="T7" fmla="*/ 2147483647 h 380"/>
              <a:gd name="T8" fmla="*/ 2147483647 w 1034"/>
              <a:gd name="T9" fmla="*/ 2147483647 h 380"/>
              <a:gd name="T10" fmla="*/ 2147483647 w 1034"/>
              <a:gd name="T11" fmla="*/ 2147483647 h 380"/>
              <a:gd name="T12" fmla="*/ 2147483647 w 1034"/>
              <a:gd name="T13" fmla="*/ 2147483647 h 380"/>
              <a:gd name="T14" fmla="*/ 2147483647 w 1034"/>
              <a:gd name="T15" fmla="*/ 2147483647 h 380"/>
              <a:gd name="T16" fmla="*/ 2147483647 w 1034"/>
              <a:gd name="T17" fmla="*/ 2147483647 h 380"/>
              <a:gd name="T18" fmla="*/ 2147483647 w 1034"/>
              <a:gd name="T19" fmla="*/ 2147483647 h 380"/>
              <a:gd name="T20" fmla="*/ 2147483647 w 1034"/>
              <a:gd name="T21" fmla="*/ 2147483647 h 380"/>
              <a:gd name="T22" fmla="*/ 2147483647 w 1034"/>
              <a:gd name="T23" fmla="*/ 2147483647 h 380"/>
              <a:gd name="T24" fmla="*/ 2147483647 w 1034"/>
              <a:gd name="T25" fmla="*/ 2147483647 h 380"/>
              <a:gd name="T26" fmla="*/ 2147483647 w 1034"/>
              <a:gd name="T27" fmla="*/ 2147483647 h 380"/>
              <a:gd name="T28" fmla="*/ 2147483647 w 1034"/>
              <a:gd name="T29" fmla="*/ 2147483647 h 380"/>
              <a:gd name="T30" fmla="*/ 2147483647 w 1034"/>
              <a:gd name="T31" fmla="*/ 2147483647 h 380"/>
              <a:gd name="T32" fmla="*/ 2147483647 w 1034"/>
              <a:gd name="T33" fmla="*/ 2147483647 h 380"/>
              <a:gd name="T34" fmla="*/ 2147483647 w 1034"/>
              <a:gd name="T35" fmla="*/ 2147483647 h 380"/>
              <a:gd name="T36" fmla="*/ 2147483647 w 1034"/>
              <a:gd name="T37" fmla="*/ 2147483647 h 380"/>
              <a:gd name="T38" fmla="*/ 2147483647 w 1034"/>
              <a:gd name="T39" fmla="*/ 2147483647 h 380"/>
              <a:gd name="T40" fmla="*/ 2147483647 w 1034"/>
              <a:gd name="T41" fmla="*/ 2147483647 h 380"/>
              <a:gd name="T42" fmla="*/ 2147483647 w 1034"/>
              <a:gd name="T43" fmla="*/ 2147483647 h 380"/>
              <a:gd name="T44" fmla="*/ 2147483647 w 1034"/>
              <a:gd name="T45" fmla="*/ 2147483647 h 380"/>
              <a:gd name="T46" fmla="*/ 2147483647 w 1034"/>
              <a:gd name="T47" fmla="*/ 2147483647 h 380"/>
              <a:gd name="T48" fmla="*/ 2147483647 w 1034"/>
              <a:gd name="T49" fmla="*/ 2147483647 h 380"/>
              <a:gd name="T50" fmla="*/ 2147483647 w 1034"/>
              <a:gd name="T51" fmla="*/ 2147483647 h 380"/>
              <a:gd name="T52" fmla="*/ 2147483647 w 1034"/>
              <a:gd name="T53" fmla="*/ 2147483647 h 380"/>
              <a:gd name="T54" fmla="*/ 2147483647 w 1034"/>
              <a:gd name="T55" fmla="*/ 2147483647 h 380"/>
              <a:gd name="T56" fmla="*/ 2147483647 w 1034"/>
              <a:gd name="T57" fmla="*/ 2147483647 h 380"/>
              <a:gd name="T58" fmla="*/ 2147483647 w 1034"/>
              <a:gd name="T59" fmla="*/ 2147483647 h 380"/>
              <a:gd name="T60" fmla="*/ 2147483647 w 1034"/>
              <a:gd name="T61" fmla="*/ 0 h 38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34"/>
              <a:gd name="T94" fmla="*/ 0 h 380"/>
              <a:gd name="T95" fmla="*/ 1034 w 1034"/>
              <a:gd name="T96" fmla="*/ 380 h 38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34" h="380">
                <a:moveTo>
                  <a:pt x="0" y="300"/>
                </a:moveTo>
                <a:lnTo>
                  <a:pt x="65" y="243"/>
                </a:lnTo>
                <a:lnTo>
                  <a:pt x="93" y="212"/>
                </a:lnTo>
                <a:lnTo>
                  <a:pt x="130" y="190"/>
                </a:lnTo>
                <a:lnTo>
                  <a:pt x="157" y="171"/>
                </a:lnTo>
                <a:lnTo>
                  <a:pt x="194" y="156"/>
                </a:lnTo>
                <a:lnTo>
                  <a:pt x="222" y="152"/>
                </a:lnTo>
                <a:lnTo>
                  <a:pt x="259" y="152"/>
                </a:lnTo>
                <a:lnTo>
                  <a:pt x="277" y="156"/>
                </a:lnTo>
                <a:lnTo>
                  <a:pt x="286" y="167"/>
                </a:lnTo>
                <a:lnTo>
                  <a:pt x="305" y="178"/>
                </a:lnTo>
                <a:lnTo>
                  <a:pt x="314" y="197"/>
                </a:lnTo>
                <a:lnTo>
                  <a:pt x="342" y="235"/>
                </a:lnTo>
                <a:lnTo>
                  <a:pt x="369" y="277"/>
                </a:lnTo>
                <a:lnTo>
                  <a:pt x="397" y="319"/>
                </a:lnTo>
                <a:lnTo>
                  <a:pt x="434" y="353"/>
                </a:lnTo>
                <a:lnTo>
                  <a:pt x="452" y="364"/>
                </a:lnTo>
                <a:lnTo>
                  <a:pt x="471" y="375"/>
                </a:lnTo>
                <a:lnTo>
                  <a:pt x="498" y="379"/>
                </a:lnTo>
                <a:lnTo>
                  <a:pt x="517" y="375"/>
                </a:lnTo>
                <a:lnTo>
                  <a:pt x="544" y="368"/>
                </a:lnTo>
                <a:lnTo>
                  <a:pt x="572" y="356"/>
                </a:lnTo>
                <a:lnTo>
                  <a:pt x="609" y="338"/>
                </a:lnTo>
                <a:lnTo>
                  <a:pt x="637" y="319"/>
                </a:lnTo>
                <a:lnTo>
                  <a:pt x="720" y="265"/>
                </a:lnTo>
                <a:lnTo>
                  <a:pt x="793" y="209"/>
                </a:lnTo>
                <a:lnTo>
                  <a:pt x="867" y="148"/>
                </a:lnTo>
                <a:lnTo>
                  <a:pt x="932" y="87"/>
                </a:lnTo>
                <a:lnTo>
                  <a:pt x="996" y="38"/>
                </a:lnTo>
                <a:lnTo>
                  <a:pt x="1015" y="15"/>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63" name="Freeform 20"/>
          <p:cNvSpPr>
            <a:spLocks/>
          </p:cNvSpPr>
          <p:nvPr/>
        </p:nvSpPr>
        <p:spPr bwMode="auto">
          <a:xfrm>
            <a:off x="10523538" y="5076826"/>
            <a:ext cx="1641475" cy="587375"/>
          </a:xfrm>
          <a:custGeom>
            <a:avLst/>
            <a:gdLst>
              <a:gd name="T0" fmla="*/ 0 w 1034"/>
              <a:gd name="T1" fmla="*/ 2147483647 h 370"/>
              <a:gd name="T2" fmla="*/ 2147483647 w 1034"/>
              <a:gd name="T3" fmla="*/ 2147483647 h 370"/>
              <a:gd name="T4" fmla="*/ 2147483647 w 1034"/>
              <a:gd name="T5" fmla="*/ 2147483647 h 370"/>
              <a:gd name="T6" fmla="*/ 2147483647 w 1034"/>
              <a:gd name="T7" fmla="*/ 2147483647 h 370"/>
              <a:gd name="T8" fmla="*/ 2147483647 w 1034"/>
              <a:gd name="T9" fmla="*/ 2147483647 h 370"/>
              <a:gd name="T10" fmla="*/ 2147483647 w 1034"/>
              <a:gd name="T11" fmla="*/ 2147483647 h 370"/>
              <a:gd name="T12" fmla="*/ 2147483647 w 1034"/>
              <a:gd name="T13" fmla="*/ 2147483647 h 370"/>
              <a:gd name="T14" fmla="*/ 2147483647 w 1034"/>
              <a:gd name="T15" fmla="*/ 2147483647 h 370"/>
              <a:gd name="T16" fmla="*/ 2147483647 w 1034"/>
              <a:gd name="T17" fmla="*/ 2147483647 h 370"/>
              <a:gd name="T18" fmla="*/ 2147483647 w 1034"/>
              <a:gd name="T19" fmla="*/ 2147483647 h 370"/>
              <a:gd name="T20" fmla="*/ 2147483647 w 1034"/>
              <a:gd name="T21" fmla="*/ 2147483647 h 370"/>
              <a:gd name="T22" fmla="*/ 2147483647 w 1034"/>
              <a:gd name="T23" fmla="*/ 2147483647 h 370"/>
              <a:gd name="T24" fmla="*/ 2147483647 w 1034"/>
              <a:gd name="T25" fmla="*/ 2147483647 h 370"/>
              <a:gd name="T26" fmla="*/ 2147483647 w 1034"/>
              <a:gd name="T27" fmla="*/ 2147483647 h 370"/>
              <a:gd name="T28" fmla="*/ 2147483647 w 1034"/>
              <a:gd name="T29" fmla="*/ 2147483647 h 370"/>
              <a:gd name="T30" fmla="*/ 2147483647 w 1034"/>
              <a:gd name="T31" fmla="*/ 2147483647 h 370"/>
              <a:gd name="T32" fmla="*/ 2147483647 w 1034"/>
              <a:gd name="T33" fmla="*/ 2147483647 h 370"/>
              <a:gd name="T34" fmla="*/ 2147483647 w 1034"/>
              <a:gd name="T35" fmla="*/ 2147483647 h 370"/>
              <a:gd name="T36" fmla="*/ 2147483647 w 1034"/>
              <a:gd name="T37" fmla="*/ 2147483647 h 370"/>
              <a:gd name="T38" fmla="*/ 2147483647 w 1034"/>
              <a:gd name="T39" fmla="*/ 2147483647 h 370"/>
              <a:gd name="T40" fmla="*/ 2147483647 w 1034"/>
              <a:gd name="T41" fmla="*/ 2147483647 h 370"/>
              <a:gd name="T42" fmla="*/ 2147483647 w 1034"/>
              <a:gd name="T43" fmla="*/ 2147483647 h 370"/>
              <a:gd name="T44" fmla="*/ 2147483647 w 1034"/>
              <a:gd name="T45" fmla="*/ 2147483647 h 370"/>
              <a:gd name="T46" fmla="*/ 2147483647 w 1034"/>
              <a:gd name="T47" fmla="*/ 2147483647 h 370"/>
              <a:gd name="T48" fmla="*/ 2147483647 w 1034"/>
              <a:gd name="T49" fmla="*/ 0 h 37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34"/>
              <a:gd name="T76" fmla="*/ 0 h 370"/>
              <a:gd name="T77" fmla="*/ 1034 w 1034"/>
              <a:gd name="T78" fmla="*/ 370 h 37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34" h="370">
                <a:moveTo>
                  <a:pt x="0" y="294"/>
                </a:moveTo>
                <a:lnTo>
                  <a:pt x="65" y="236"/>
                </a:lnTo>
                <a:lnTo>
                  <a:pt x="130" y="185"/>
                </a:lnTo>
                <a:lnTo>
                  <a:pt x="157" y="167"/>
                </a:lnTo>
                <a:lnTo>
                  <a:pt x="194" y="156"/>
                </a:lnTo>
                <a:lnTo>
                  <a:pt x="222" y="150"/>
                </a:lnTo>
                <a:lnTo>
                  <a:pt x="259" y="150"/>
                </a:lnTo>
                <a:lnTo>
                  <a:pt x="286" y="162"/>
                </a:lnTo>
                <a:lnTo>
                  <a:pt x="314" y="196"/>
                </a:lnTo>
                <a:lnTo>
                  <a:pt x="342" y="231"/>
                </a:lnTo>
                <a:lnTo>
                  <a:pt x="369" y="277"/>
                </a:lnTo>
                <a:lnTo>
                  <a:pt x="397" y="317"/>
                </a:lnTo>
                <a:lnTo>
                  <a:pt x="434" y="346"/>
                </a:lnTo>
                <a:lnTo>
                  <a:pt x="471" y="369"/>
                </a:lnTo>
                <a:lnTo>
                  <a:pt x="498" y="369"/>
                </a:lnTo>
                <a:lnTo>
                  <a:pt x="517" y="369"/>
                </a:lnTo>
                <a:lnTo>
                  <a:pt x="544" y="363"/>
                </a:lnTo>
                <a:lnTo>
                  <a:pt x="572" y="352"/>
                </a:lnTo>
                <a:lnTo>
                  <a:pt x="637" y="311"/>
                </a:lnTo>
                <a:lnTo>
                  <a:pt x="720" y="260"/>
                </a:lnTo>
                <a:lnTo>
                  <a:pt x="793" y="202"/>
                </a:lnTo>
                <a:lnTo>
                  <a:pt x="867" y="144"/>
                </a:lnTo>
                <a:lnTo>
                  <a:pt x="932" y="87"/>
                </a:lnTo>
                <a:lnTo>
                  <a:pt x="996" y="35"/>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64" name="Freeform 21"/>
          <p:cNvSpPr>
            <a:spLocks/>
          </p:cNvSpPr>
          <p:nvPr/>
        </p:nvSpPr>
        <p:spPr bwMode="auto">
          <a:xfrm>
            <a:off x="10523538" y="5741988"/>
            <a:ext cx="1641475" cy="593725"/>
          </a:xfrm>
          <a:custGeom>
            <a:avLst/>
            <a:gdLst>
              <a:gd name="T0" fmla="*/ 0 w 1034"/>
              <a:gd name="T1" fmla="*/ 2147483647 h 374"/>
              <a:gd name="T2" fmla="*/ 2147483647 w 1034"/>
              <a:gd name="T3" fmla="*/ 2147483647 h 374"/>
              <a:gd name="T4" fmla="*/ 2147483647 w 1034"/>
              <a:gd name="T5" fmla="*/ 2147483647 h 374"/>
              <a:gd name="T6" fmla="*/ 2147483647 w 1034"/>
              <a:gd name="T7" fmla="*/ 2147483647 h 374"/>
              <a:gd name="T8" fmla="*/ 2147483647 w 1034"/>
              <a:gd name="T9" fmla="*/ 2147483647 h 374"/>
              <a:gd name="T10" fmla="*/ 2147483647 w 1034"/>
              <a:gd name="T11" fmla="*/ 2147483647 h 374"/>
              <a:gd name="T12" fmla="*/ 2147483647 w 1034"/>
              <a:gd name="T13" fmla="*/ 2147483647 h 374"/>
              <a:gd name="T14" fmla="*/ 2147483647 w 1034"/>
              <a:gd name="T15" fmla="*/ 2147483647 h 374"/>
              <a:gd name="T16" fmla="*/ 2147483647 w 1034"/>
              <a:gd name="T17" fmla="*/ 2147483647 h 374"/>
              <a:gd name="T18" fmla="*/ 2147483647 w 1034"/>
              <a:gd name="T19" fmla="*/ 2147483647 h 374"/>
              <a:gd name="T20" fmla="*/ 2147483647 w 1034"/>
              <a:gd name="T21" fmla="*/ 2147483647 h 374"/>
              <a:gd name="T22" fmla="*/ 2147483647 w 1034"/>
              <a:gd name="T23" fmla="*/ 2147483647 h 374"/>
              <a:gd name="T24" fmla="*/ 2147483647 w 1034"/>
              <a:gd name="T25" fmla="*/ 2147483647 h 374"/>
              <a:gd name="T26" fmla="*/ 2147483647 w 1034"/>
              <a:gd name="T27" fmla="*/ 2147483647 h 374"/>
              <a:gd name="T28" fmla="*/ 2147483647 w 1034"/>
              <a:gd name="T29" fmla="*/ 2147483647 h 374"/>
              <a:gd name="T30" fmla="*/ 2147483647 w 1034"/>
              <a:gd name="T31" fmla="*/ 2147483647 h 374"/>
              <a:gd name="T32" fmla="*/ 2147483647 w 1034"/>
              <a:gd name="T33" fmla="*/ 2147483647 h 374"/>
              <a:gd name="T34" fmla="*/ 2147483647 w 1034"/>
              <a:gd name="T35" fmla="*/ 2147483647 h 374"/>
              <a:gd name="T36" fmla="*/ 2147483647 w 1034"/>
              <a:gd name="T37" fmla="*/ 2147483647 h 374"/>
              <a:gd name="T38" fmla="*/ 2147483647 w 1034"/>
              <a:gd name="T39" fmla="*/ 2147483647 h 374"/>
              <a:gd name="T40" fmla="*/ 2147483647 w 1034"/>
              <a:gd name="T41" fmla="*/ 2147483647 h 374"/>
              <a:gd name="T42" fmla="*/ 2147483647 w 1034"/>
              <a:gd name="T43" fmla="*/ 2147483647 h 374"/>
              <a:gd name="T44" fmla="*/ 2147483647 w 1034"/>
              <a:gd name="T45" fmla="*/ 0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34"/>
              <a:gd name="T70" fmla="*/ 0 h 374"/>
              <a:gd name="T71" fmla="*/ 1034 w 1034"/>
              <a:gd name="T72" fmla="*/ 374 h 37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34" h="374">
                <a:moveTo>
                  <a:pt x="0" y="296"/>
                </a:moveTo>
                <a:lnTo>
                  <a:pt x="65" y="238"/>
                </a:lnTo>
                <a:lnTo>
                  <a:pt x="130" y="186"/>
                </a:lnTo>
                <a:lnTo>
                  <a:pt x="157" y="167"/>
                </a:lnTo>
                <a:lnTo>
                  <a:pt x="194" y="154"/>
                </a:lnTo>
                <a:lnTo>
                  <a:pt x="222" y="148"/>
                </a:lnTo>
                <a:lnTo>
                  <a:pt x="259" y="148"/>
                </a:lnTo>
                <a:lnTo>
                  <a:pt x="286" y="161"/>
                </a:lnTo>
                <a:lnTo>
                  <a:pt x="314" y="193"/>
                </a:lnTo>
                <a:lnTo>
                  <a:pt x="342" y="232"/>
                </a:lnTo>
                <a:lnTo>
                  <a:pt x="369" y="277"/>
                </a:lnTo>
                <a:lnTo>
                  <a:pt x="397" y="315"/>
                </a:lnTo>
                <a:lnTo>
                  <a:pt x="434" y="354"/>
                </a:lnTo>
                <a:lnTo>
                  <a:pt x="471" y="373"/>
                </a:lnTo>
                <a:lnTo>
                  <a:pt x="517" y="373"/>
                </a:lnTo>
                <a:lnTo>
                  <a:pt x="572" y="354"/>
                </a:lnTo>
                <a:lnTo>
                  <a:pt x="637" y="315"/>
                </a:lnTo>
                <a:lnTo>
                  <a:pt x="720" y="264"/>
                </a:lnTo>
                <a:lnTo>
                  <a:pt x="793" y="206"/>
                </a:lnTo>
                <a:lnTo>
                  <a:pt x="867" y="141"/>
                </a:lnTo>
                <a:lnTo>
                  <a:pt x="932" y="83"/>
                </a:lnTo>
                <a:lnTo>
                  <a:pt x="996" y="38"/>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65" name="Freeform 22"/>
          <p:cNvSpPr>
            <a:spLocks/>
          </p:cNvSpPr>
          <p:nvPr/>
        </p:nvSpPr>
        <p:spPr bwMode="auto">
          <a:xfrm>
            <a:off x="11022012" y="6516688"/>
            <a:ext cx="1143000" cy="307975"/>
          </a:xfrm>
          <a:custGeom>
            <a:avLst/>
            <a:gdLst>
              <a:gd name="T0" fmla="*/ 0 w 720"/>
              <a:gd name="T1" fmla="*/ 2147483647 h 194"/>
              <a:gd name="T2" fmla="*/ 2147483647 w 720"/>
              <a:gd name="T3" fmla="*/ 2147483647 h 194"/>
              <a:gd name="T4" fmla="*/ 2147483647 w 720"/>
              <a:gd name="T5" fmla="*/ 2147483647 h 194"/>
              <a:gd name="T6" fmla="*/ 2147483647 w 720"/>
              <a:gd name="T7" fmla="*/ 2147483647 h 194"/>
              <a:gd name="T8" fmla="*/ 2147483647 w 720"/>
              <a:gd name="T9" fmla="*/ 2147483647 h 194"/>
              <a:gd name="T10" fmla="*/ 2147483647 w 720"/>
              <a:gd name="T11" fmla="*/ 2147483647 h 194"/>
              <a:gd name="T12" fmla="*/ 2147483647 w 720"/>
              <a:gd name="T13" fmla="*/ 2147483647 h 194"/>
              <a:gd name="T14" fmla="*/ 2147483647 w 720"/>
              <a:gd name="T15" fmla="*/ 2147483647 h 194"/>
              <a:gd name="T16" fmla="*/ 2147483647 w 720"/>
              <a:gd name="T17" fmla="*/ 2147483647 h 194"/>
              <a:gd name="T18" fmla="*/ 2147483647 w 720"/>
              <a:gd name="T19" fmla="*/ 2147483647 h 194"/>
              <a:gd name="T20" fmla="*/ 2147483647 w 720"/>
              <a:gd name="T21" fmla="*/ 2147483647 h 194"/>
              <a:gd name="T22" fmla="*/ 2147483647 w 720"/>
              <a:gd name="T23" fmla="*/ 2147483647 h 194"/>
              <a:gd name="T24" fmla="*/ 2147483647 w 720"/>
              <a:gd name="T25" fmla="*/ 2147483647 h 194"/>
              <a:gd name="T26" fmla="*/ 2147483647 w 720"/>
              <a:gd name="T27" fmla="*/ 2147483647 h 194"/>
              <a:gd name="T28" fmla="*/ 2147483647 w 720"/>
              <a:gd name="T29" fmla="*/ 2147483647 h 194"/>
              <a:gd name="T30" fmla="*/ 2147483647 w 720"/>
              <a:gd name="T31" fmla="*/ 2147483647 h 194"/>
              <a:gd name="T32" fmla="*/ 2147483647 w 720"/>
              <a:gd name="T33" fmla="*/ 2147483647 h 194"/>
              <a:gd name="T34" fmla="*/ 2147483647 w 720"/>
              <a:gd name="T35" fmla="*/ 0 h 1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0"/>
              <a:gd name="T55" fmla="*/ 0 h 194"/>
              <a:gd name="T56" fmla="*/ 720 w 720"/>
              <a:gd name="T57" fmla="*/ 194 h 1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0" h="194">
                <a:moveTo>
                  <a:pt x="0" y="152"/>
                </a:moveTo>
                <a:lnTo>
                  <a:pt x="46" y="124"/>
                </a:lnTo>
                <a:lnTo>
                  <a:pt x="92" y="96"/>
                </a:lnTo>
                <a:lnTo>
                  <a:pt x="138" y="76"/>
                </a:lnTo>
                <a:lnTo>
                  <a:pt x="184" y="76"/>
                </a:lnTo>
                <a:lnTo>
                  <a:pt x="203" y="83"/>
                </a:lnTo>
                <a:lnTo>
                  <a:pt x="221" y="96"/>
                </a:lnTo>
                <a:lnTo>
                  <a:pt x="258" y="145"/>
                </a:lnTo>
                <a:lnTo>
                  <a:pt x="276" y="166"/>
                </a:lnTo>
                <a:lnTo>
                  <a:pt x="304" y="179"/>
                </a:lnTo>
                <a:lnTo>
                  <a:pt x="332" y="193"/>
                </a:lnTo>
                <a:lnTo>
                  <a:pt x="359" y="193"/>
                </a:lnTo>
                <a:lnTo>
                  <a:pt x="396" y="179"/>
                </a:lnTo>
                <a:lnTo>
                  <a:pt x="442" y="166"/>
                </a:lnTo>
                <a:lnTo>
                  <a:pt x="553" y="103"/>
                </a:lnTo>
                <a:lnTo>
                  <a:pt x="645" y="41"/>
                </a:lnTo>
                <a:lnTo>
                  <a:pt x="691" y="20"/>
                </a:lnTo>
                <a:lnTo>
                  <a:pt x="719"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66" name="Line 23"/>
          <p:cNvSpPr>
            <a:spLocks noChangeShapeType="1"/>
          </p:cNvSpPr>
          <p:nvPr/>
        </p:nvSpPr>
        <p:spPr bwMode="auto">
          <a:xfrm>
            <a:off x="12193588" y="1588"/>
            <a:ext cx="0" cy="6856412"/>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6167" name="Rectangle 24"/>
          <p:cNvSpPr>
            <a:spLocks noChangeArrowheads="1"/>
          </p:cNvSpPr>
          <p:nvPr/>
        </p:nvSpPr>
        <p:spPr bwMode="auto">
          <a:xfrm>
            <a:off x="11066463" y="2695576"/>
            <a:ext cx="186013" cy="462307"/>
          </a:xfrm>
          <a:prstGeom prst="rect">
            <a:avLst/>
          </a:prstGeom>
          <a:noFill/>
          <a:ln w="9525">
            <a:noFill/>
            <a:miter lim="800000"/>
            <a:headEnd/>
            <a:tailEnd/>
          </a:ln>
        </p:spPr>
        <p:txBody>
          <a:bodyPr wrap="none" lIns="92075" tIns="46038" rIns="92075" bIns="46038">
            <a:spAutoFit/>
          </a:bodyPr>
          <a:lstStyle/>
          <a:p>
            <a:pPr algn="l"/>
            <a:endParaRPr lang="en-US" sz="2400">
              <a:latin typeface="Times New Roman" pitchFamily="18" charset="0"/>
            </a:endParaRPr>
          </a:p>
        </p:txBody>
      </p:sp>
      <p:sp>
        <p:nvSpPr>
          <p:cNvPr id="6168" name="Rectangle 27"/>
          <p:cNvSpPr>
            <a:spLocks noChangeArrowheads="1"/>
          </p:cNvSpPr>
          <p:nvPr/>
        </p:nvSpPr>
        <p:spPr bwMode="auto">
          <a:xfrm>
            <a:off x="10948988" y="2798763"/>
            <a:ext cx="186013" cy="462307"/>
          </a:xfrm>
          <a:prstGeom prst="rect">
            <a:avLst/>
          </a:prstGeom>
          <a:noFill/>
          <a:ln w="9525">
            <a:noFill/>
            <a:miter lim="800000"/>
            <a:headEnd/>
            <a:tailEnd/>
          </a:ln>
        </p:spPr>
        <p:txBody>
          <a:bodyPr wrap="none" lIns="92075" tIns="46038" rIns="92075" bIns="46038">
            <a:spAutoFit/>
          </a:bodyPr>
          <a:lstStyle/>
          <a:p>
            <a:pPr algn="l"/>
            <a:endParaRPr lang="en-US" sz="2400">
              <a:latin typeface="Times New Roman" pitchFamily="18" charset="0"/>
            </a:endParaRPr>
          </a:p>
        </p:txBody>
      </p:sp>
      <p:graphicFrame>
        <p:nvGraphicFramePr>
          <p:cNvPr id="998428" name="Object 28"/>
          <p:cNvGraphicFramePr>
            <a:graphicFrameLocks/>
          </p:cNvGraphicFramePr>
          <p:nvPr>
            <p:extLst>
              <p:ext uri="{D42A27DB-BD31-4B8C-83A1-F6EECF244321}">
                <p14:modId xmlns:p14="http://schemas.microsoft.com/office/powerpoint/2010/main" val="2990554879"/>
              </p:ext>
            </p:extLst>
          </p:nvPr>
        </p:nvGraphicFramePr>
        <p:xfrm>
          <a:off x="10934699" y="1204912"/>
          <a:ext cx="850900" cy="850900"/>
        </p:xfrm>
        <a:graphic>
          <a:graphicData uri="http://schemas.openxmlformats.org/presentationml/2006/ole">
            <mc:AlternateContent xmlns:mc="http://schemas.openxmlformats.org/markup-compatibility/2006">
              <mc:Choice xmlns:v="urn:schemas-microsoft-com:vml" Requires="v">
                <p:oleObj name="Photo Editor Photo" r:id="rId4" imgW="850900" imgH="850900" progId="">
                  <p:embed/>
                </p:oleObj>
              </mc:Choice>
              <mc:Fallback>
                <p:oleObj name="Photo Editor Photo" r:id="rId4" imgW="850900" imgH="850900" progId="">
                  <p:embed/>
                  <p:pic>
                    <p:nvPicPr>
                      <p:cNvPr id="998428" name="Object 2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34699" y="1204912"/>
                        <a:ext cx="8509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69" name="AutoShape 29"/>
          <p:cNvSpPr>
            <a:spLocks noChangeArrowheads="1"/>
          </p:cNvSpPr>
          <p:nvPr/>
        </p:nvSpPr>
        <p:spPr bwMode="auto">
          <a:xfrm>
            <a:off x="8891586" y="3713162"/>
            <a:ext cx="784225" cy="693737"/>
          </a:xfrm>
          <a:prstGeom prst="rightArrow">
            <a:avLst>
              <a:gd name="adj1" fmla="val 50000"/>
              <a:gd name="adj2" fmla="val 28271"/>
            </a:avLst>
          </a:prstGeom>
          <a:gradFill rotWithShape="0">
            <a:gsLst>
              <a:gs pos="0">
                <a:schemeClr val="bg1"/>
              </a:gs>
              <a:gs pos="100000">
                <a:srgbClr val="0099FF"/>
              </a:gs>
            </a:gsLst>
            <a:lin ang="5400000" scaled="1"/>
          </a:gradFill>
          <a:ln w="25400">
            <a:solidFill>
              <a:schemeClr val="tx1"/>
            </a:solidFill>
            <a:miter lim="800000"/>
            <a:headEnd/>
            <a:tailEnd/>
          </a:ln>
        </p:spPr>
        <p:txBody>
          <a:bodyPr wrap="none" anchor="ctr"/>
          <a:lstStyle/>
          <a:p>
            <a:endParaRPr lang="en-US"/>
          </a:p>
        </p:txBody>
      </p:sp>
      <p:sp>
        <p:nvSpPr>
          <p:cNvPr id="6170" name="Rectangle 30"/>
          <p:cNvSpPr>
            <a:spLocks noChangeArrowheads="1"/>
          </p:cNvSpPr>
          <p:nvPr/>
        </p:nvSpPr>
        <p:spPr bwMode="auto">
          <a:xfrm>
            <a:off x="5865813" y="3427413"/>
            <a:ext cx="2343150" cy="1382712"/>
          </a:xfrm>
          <a:prstGeom prst="rect">
            <a:avLst/>
          </a:prstGeom>
          <a:solidFill>
            <a:srgbClr val="CCECFF"/>
          </a:solidFill>
          <a:ln w="12700">
            <a:solidFill>
              <a:schemeClr val="tx1"/>
            </a:solidFill>
            <a:miter lim="800000"/>
            <a:headEnd/>
            <a:tailEnd/>
          </a:ln>
        </p:spPr>
        <p:txBody>
          <a:bodyPr wrap="none" lIns="92075" tIns="46038" rIns="92075" bIns="46038"/>
          <a:lstStyle/>
          <a:p>
            <a:endParaRPr lang="en-US" sz="2400">
              <a:latin typeface="Times New Roman" pitchFamily="18" charset="0"/>
            </a:endParaRPr>
          </a:p>
        </p:txBody>
      </p:sp>
      <p:sp>
        <p:nvSpPr>
          <p:cNvPr id="6171" name="Rectangle 31"/>
          <p:cNvSpPr>
            <a:spLocks noChangeArrowheads="1"/>
          </p:cNvSpPr>
          <p:nvPr/>
        </p:nvSpPr>
        <p:spPr bwMode="auto">
          <a:xfrm>
            <a:off x="5419726" y="5486400"/>
            <a:ext cx="3038475" cy="1023938"/>
          </a:xfrm>
          <a:prstGeom prst="rect">
            <a:avLst/>
          </a:prstGeom>
          <a:solidFill>
            <a:schemeClr val="hlink"/>
          </a:solidFill>
          <a:ln w="12700">
            <a:solidFill>
              <a:schemeClr val="tx1"/>
            </a:solidFill>
            <a:miter lim="800000"/>
            <a:headEnd/>
            <a:tailEnd/>
          </a:ln>
        </p:spPr>
        <p:txBody>
          <a:bodyPr wrap="none" lIns="92075" tIns="46038" rIns="92075" bIns="46038" anchor="ctr"/>
          <a:lstStyle/>
          <a:p>
            <a:r>
              <a:rPr lang="en-US" sz="2400">
                <a:solidFill>
                  <a:srgbClr val="0033CC"/>
                </a:solidFill>
                <a:latin typeface="Times New Roman" pitchFamily="18" charset="0"/>
              </a:rPr>
              <a:t>Land Application</a:t>
            </a:r>
          </a:p>
          <a:p>
            <a:r>
              <a:rPr lang="en-US" sz="2400">
                <a:solidFill>
                  <a:srgbClr val="0033CC"/>
                </a:solidFill>
                <a:latin typeface="Times New Roman" pitchFamily="18" charset="0"/>
              </a:rPr>
              <a:t> Standards</a:t>
            </a:r>
            <a:endParaRPr lang="en-US" sz="2400">
              <a:solidFill>
                <a:schemeClr val="bg1"/>
              </a:solidFill>
              <a:latin typeface="Times New Roman" pitchFamily="18" charset="0"/>
            </a:endParaRPr>
          </a:p>
        </p:txBody>
      </p:sp>
      <p:sp>
        <p:nvSpPr>
          <p:cNvPr id="6172" name="AutoShape 32" descr="Brown marble"/>
          <p:cNvSpPr>
            <a:spLocks noChangeArrowheads="1"/>
          </p:cNvSpPr>
          <p:nvPr/>
        </p:nvSpPr>
        <p:spPr bwMode="auto">
          <a:xfrm>
            <a:off x="6694488" y="4808538"/>
            <a:ext cx="565150" cy="881062"/>
          </a:xfrm>
          <a:prstGeom prst="downArrow">
            <a:avLst>
              <a:gd name="adj1" fmla="val 50000"/>
              <a:gd name="adj2" fmla="val 38989"/>
            </a:avLst>
          </a:prstGeom>
          <a:blipFill dpi="0" rotWithShape="0">
            <a:blip r:embed="rId6" cstate="print"/>
            <a:srcRect/>
            <a:tile tx="0" ty="0" sx="100000" sy="100000" flip="none" algn="tl"/>
          </a:blipFill>
          <a:ln w="25400">
            <a:solidFill>
              <a:schemeClr val="tx1"/>
            </a:solidFill>
            <a:miter lim="800000"/>
            <a:headEnd/>
            <a:tailEnd/>
          </a:ln>
        </p:spPr>
        <p:txBody>
          <a:bodyPr wrap="none" anchor="ctr"/>
          <a:lstStyle/>
          <a:p>
            <a:endParaRPr lang="en-US"/>
          </a:p>
        </p:txBody>
      </p:sp>
      <p:sp>
        <p:nvSpPr>
          <p:cNvPr id="6173" name="Rectangle 33"/>
          <p:cNvSpPr>
            <a:spLocks noChangeArrowheads="1"/>
          </p:cNvSpPr>
          <p:nvPr/>
        </p:nvSpPr>
        <p:spPr bwMode="auto">
          <a:xfrm>
            <a:off x="6253163" y="3354388"/>
            <a:ext cx="1682750" cy="641350"/>
          </a:xfrm>
          <a:prstGeom prst="rect">
            <a:avLst/>
          </a:prstGeom>
          <a:noFill/>
          <a:ln w="9525">
            <a:noFill/>
            <a:miter lim="800000"/>
            <a:headEnd/>
            <a:tailEnd/>
          </a:ln>
        </p:spPr>
        <p:txBody>
          <a:bodyPr wrap="none" lIns="92075" tIns="46038" rIns="92075" bIns="46038">
            <a:spAutoFit/>
          </a:bodyPr>
          <a:lstStyle/>
          <a:p>
            <a:r>
              <a:rPr lang="en-US" sz="3600" b="1">
                <a:solidFill>
                  <a:srgbClr val="0033CC"/>
                </a:solidFill>
                <a:latin typeface="Times New Roman" pitchFamily="18" charset="0"/>
              </a:rPr>
              <a:t>WWTP</a:t>
            </a:r>
            <a:endParaRPr lang="en-US" sz="3600" b="1">
              <a:solidFill>
                <a:schemeClr val="bg1"/>
              </a:solidFill>
              <a:latin typeface="Times New Roman" pitchFamily="18" charset="0"/>
            </a:endParaRPr>
          </a:p>
        </p:txBody>
      </p:sp>
      <p:sp>
        <p:nvSpPr>
          <p:cNvPr id="6174" name="Rectangle 34"/>
          <p:cNvSpPr>
            <a:spLocks noChangeArrowheads="1"/>
          </p:cNvSpPr>
          <p:nvPr/>
        </p:nvSpPr>
        <p:spPr bwMode="auto">
          <a:xfrm>
            <a:off x="6211888" y="2051051"/>
            <a:ext cx="260350" cy="1014413"/>
          </a:xfrm>
          <a:prstGeom prst="rect">
            <a:avLst/>
          </a:prstGeom>
          <a:solidFill>
            <a:schemeClr val="bg2"/>
          </a:solidFill>
          <a:ln w="12700">
            <a:solidFill>
              <a:schemeClr val="tx1"/>
            </a:solidFill>
            <a:miter lim="800000"/>
            <a:headEnd/>
            <a:tailEnd/>
          </a:ln>
        </p:spPr>
        <p:txBody>
          <a:bodyPr wrap="none" anchor="ctr"/>
          <a:lstStyle/>
          <a:p>
            <a:endParaRPr lang="en-US"/>
          </a:p>
        </p:txBody>
      </p:sp>
      <p:sp>
        <p:nvSpPr>
          <p:cNvPr id="6175" name="Rectangle 35"/>
          <p:cNvSpPr>
            <a:spLocks noChangeArrowheads="1"/>
          </p:cNvSpPr>
          <p:nvPr/>
        </p:nvSpPr>
        <p:spPr bwMode="auto">
          <a:xfrm>
            <a:off x="6472238" y="2389189"/>
            <a:ext cx="1041400" cy="676275"/>
          </a:xfrm>
          <a:prstGeom prst="rect">
            <a:avLst/>
          </a:prstGeom>
          <a:solidFill>
            <a:schemeClr val="bg2"/>
          </a:solidFill>
          <a:ln w="12700">
            <a:solidFill>
              <a:schemeClr val="tx1"/>
            </a:solidFill>
            <a:miter lim="800000"/>
            <a:headEnd/>
            <a:tailEnd/>
          </a:ln>
        </p:spPr>
        <p:txBody>
          <a:bodyPr wrap="none" lIns="92075" tIns="46038" rIns="92075" bIns="46038" anchor="ctr"/>
          <a:lstStyle/>
          <a:p>
            <a:endParaRPr lang="en-US" sz="2400">
              <a:latin typeface="Times New Roman" pitchFamily="18" charset="0"/>
            </a:endParaRPr>
          </a:p>
        </p:txBody>
      </p:sp>
      <p:sp>
        <p:nvSpPr>
          <p:cNvPr id="6176" name="Rectangle 36"/>
          <p:cNvSpPr>
            <a:spLocks noChangeArrowheads="1"/>
          </p:cNvSpPr>
          <p:nvPr/>
        </p:nvSpPr>
        <p:spPr bwMode="auto">
          <a:xfrm>
            <a:off x="4997451" y="2892425"/>
            <a:ext cx="1025525" cy="528638"/>
          </a:xfrm>
          <a:prstGeom prst="rect">
            <a:avLst/>
          </a:prstGeom>
          <a:noFill/>
          <a:ln w="9525">
            <a:solidFill>
              <a:schemeClr val="bg2"/>
            </a:solidFill>
            <a:miter lim="800000"/>
            <a:headEnd/>
            <a:tailEnd/>
          </a:ln>
        </p:spPr>
        <p:txBody>
          <a:bodyPr wrap="none" lIns="92075" tIns="46038" rIns="92075" bIns="46038">
            <a:spAutoFit/>
          </a:bodyPr>
          <a:lstStyle/>
          <a:p>
            <a:pPr algn="l"/>
            <a:r>
              <a:rPr lang="en-US" sz="2800">
                <a:solidFill>
                  <a:srgbClr val="3333FF"/>
                </a:solidFill>
                <a:latin typeface="Times New Roman" pitchFamily="18" charset="0"/>
              </a:rPr>
              <a:t>SIU’s</a:t>
            </a:r>
          </a:p>
        </p:txBody>
      </p:sp>
      <p:sp>
        <p:nvSpPr>
          <p:cNvPr id="6177" name="AutoShape 37" descr="Brown marble"/>
          <p:cNvSpPr>
            <a:spLocks noChangeArrowheads="1"/>
          </p:cNvSpPr>
          <p:nvPr/>
        </p:nvSpPr>
        <p:spPr bwMode="auto">
          <a:xfrm rot="-3720000">
            <a:off x="4745832" y="2807494"/>
            <a:ext cx="603250" cy="1858963"/>
          </a:xfrm>
          <a:prstGeom prst="downArrow">
            <a:avLst>
              <a:gd name="adj1" fmla="val 50000"/>
              <a:gd name="adj2" fmla="val 77068"/>
            </a:avLst>
          </a:prstGeom>
          <a:blipFill dpi="0" rotWithShape="0">
            <a:blip r:embed="rId6" cstate="print"/>
            <a:srcRect/>
            <a:tile tx="0" ty="0" sx="100000" sy="100000" flip="none" algn="tl"/>
          </a:blipFill>
          <a:ln w="25400">
            <a:solidFill>
              <a:schemeClr val="tx1"/>
            </a:solidFill>
            <a:miter lim="800000"/>
            <a:headEnd/>
            <a:tailEnd/>
          </a:ln>
        </p:spPr>
        <p:txBody>
          <a:bodyPr wrap="none" anchor="ctr"/>
          <a:lstStyle/>
          <a:p>
            <a:endParaRPr lang="en-US"/>
          </a:p>
        </p:txBody>
      </p:sp>
      <p:sp>
        <p:nvSpPr>
          <p:cNvPr id="6178" name="Rectangle 38" descr="Brown marble"/>
          <p:cNvSpPr>
            <a:spLocks noChangeArrowheads="1"/>
          </p:cNvSpPr>
          <p:nvPr/>
        </p:nvSpPr>
        <p:spPr bwMode="auto">
          <a:xfrm>
            <a:off x="4592638" y="2727325"/>
            <a:ext cx="1593850" cy="171450"/>
          </a:xfrm>
          <a:prstGeom prst="rect">
            <a:avLst/>
          </a:prstGeom>
          <a:blipFill dpi="0" rotWithShape="0">
            <a:blip r:embed="rId6" cstate="print"/>
            <a:srcRect/>
            <a:tile tx="0" ty="0" sx="100000" sy="100000" flip="none" algn="tl"/>
          </a:blipFill>
          <a:ln w="12700">
            <a:solidFill>
              <a:schemeClr val="tx1"/>
            </a:solidFill>
            <a:miter lim="800000"/>
            <a:headEnd/>
            <a:tailEnd/>
          </a:ln>
        </p:spPr>
        <p:txBody>
          <a:bodyPr wrap="none" anchor="ctr"/>
          <a:lstStyle/>
          <a:p>
            <a:endParaRPr lang="en-US"/>
          </a:p>
        </p:txBody>
      </p:sp>
      <p:sp>
        <p:nvSpPr>
          <p:cNvPr id="6179" name="Freeform 39" descr="Brown marble"/>
          <p:cNvSpPr>
            <a:spLocks/>
          </p:cNvSpPr>
          <p:nvPr/>
        </p:nvSpPr>
        <p:spPr bwMode="auto">
          <a:xfrm>
            <a:off x="4130676" y="2693988"/>
            <a:ext cx="754063" cy="615950"/>
          </a:xfrm>
          <a:custGeom>
            <a:avLst/>
            <a:gdLst>
              <a:gd name="T0" fmla="*/ 2147483647 w 475"/>
              <a:gd name="T1" fmla="*/ 2147483647 h 388"/>
              <a:gd name="T2" fmla="*/ 0 w 475"/>
              <a:gd name="T3" fmla="*/ 2147483647 h 388"/>
              <a:gd name="T4" fmla="*/ 2147483647 w 475"/>
              <a:gd name="T5" fmla="*/ 2147483647 h 388"/>
              <a:gd name="T6" fmla="*/ 2147483647 w 475"/>
              <a:gd name="T7" fmla="*/ 2147483647 h 388"/>
              <a:gd name="T8" fmla="*/ 2147483647 w 475"/>
              <a:gd name="T9" fmla="*/ 2147483647 h 388"/>
              <a:gd name="T10" fmla="*/ 2147483647 w 475"/>
              <a:gd name="T11" fmla="*/ 2147483647 h 388"/>
              <a:gd name="T12" fmla="*/ 2147483647 w 475"/>
              <a:gd name="T13" fmla="*/ 2147483647 h 388"/>
              <a:gd name="T14" fmla="*/ 2147483647 w 475"/>
              <a:gd name="T15" fmla="*/ 2147483647 h 388"/>
              <a:gd name="T16" fmla="*/ 2147483647 w 475"/>
              <a:gd name="T17" fmla="*/ 2147483647 h 388"/>
              <a:gd name="T18" fmla="*/ 2147483647 w 475"/>
              <a:gd name="T19" fmla="*/ 2147483647 h 388"/>
              <a:gd name="T20" fmla="*/ 2147483647 w 475"/>
              <a:gd name="T21" fmla="*/ 2147483647 h 388"/>
              <a:gd name="T22" fmla="*/ 2147483647 w 475"/>
              <a:gd name="T23" fmla="*/ 2147483647 h 388"/>
              <a:gd name="T24" fmla="*/ 2147483647 w 475"/>
              <a:gd name="T25" fmla="*/ 0 h 388"/>
              <a:gd name="T26" fmla="*/ 2147483647 w 475"/>
              <a:gd name="T27" fmla="*/ 2147483647 h 388"/>
              <a:gd name="T28" fmla="*/ 2147483647 w 475"/>
              <a:gd name="T29" fmla="*/ 2147483647 h 388"/>
              <a:gd name="T30" fmla="*/ 2147483647 w 475"/>
              <a:gd name="T31" fmla="*/ 2147483647 h 388"/>
              <a:gd name="T32" fmla="*/ 2147483647 w 475"/>
              <a:gd name="T33" fmla="*/ 2147483647 h 388"/>
              <a:gd name="T34" fmla="*/ 2147483647 w 475"/>
              <a:gd name="T35" fmla="*/ 2147483647 h 388"/>
              <a:gd name="T36" fmla="*/ 2147483647 w 475"/>
              <a:gd name="T37" fmla="*/ 2147483647 h 388"/>
              <a:gd name="T38" fmla="*/ 2147483647 w 475"/>
              <a:gd name="T39" fmla="*/ 2147483647 h 388"/>
              <a:gd name="T40" fmla="*/ 2147483647 w 475"/>
              <a:gd name="T41" fmla="*/ 2147483647 h 388"/>
              <a:gd name="T42" fmla="*/ 2147483647 w 475"/>
              <a:gd name="T43" fmla="*/ 2147483647 h 388"/>
              <a:gd name="T44" fmla="*/ 2147483647 w 475"/>
              <a:gd name="T45" fmla="*/ 2147483647 h 388"/>
              <a:gd name="T46" fmla="*/ 2147483647 w 475"/>
              <a:gd name="T47" fmla="*/ 2147483647 h 38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75"/>
              <a:gd name="T73" fmla="*/ 0 h 388"/>
              <a:gd name="T74" fmla="*/ 475 w 475"/>
              <a:gd name="T75" fmla="*/ 388 h 38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75" h="388">
                <a:moveTo>
                  <a:pt x="135" y="387"/>
                </a:moveTo>
                <a:lnTo>
                  <a:pt x="0" y="274"/>
                </a:lnTo>
                <a:lnTo>
                  <a:pt x="64" y="274"/>
                </a:lnTo>
                <a:lnTo>
                  <a:pt x="64" y="224"/>
                </a:lnTo>
                <a:lnTo>
                  <a:pt x="68" y="180"/>
                </a:lnTo>
                <a:lnTo>
                  <a:pt x="78" y="140"/>
                </a:lnTo>
                <a:lnTo>
                  <a:pt x="98" y="100"/>
                </a:lnTo>
                <a:lnTo>
                  <a:pt x="122" y="70"/>
                </a:lnTo>
                <a:lnTo>
                  <a:pt x="152" y="40"/>
                </a:lnTo>
                <a:lnTo>
                  <a:pt x="186" y="20"/>
                </a:lnTo>
                <a:lnTo>
                  <a:pt x="223" y="7"/>
                </a:lnTo>
                <a:lnTo>
                  <a:pt x="264" y="4"/>
                </a:lnTo>
                <a:lnTo>
                  <a:pt x="471" y="0"/>
                </a:lnTo>
                <a:lnTo>
                  <a:pt x="474" y="117"/>
                </a:lnTo>
                <a:lnTo>
                  <a:pt x="264" y="117"/>
                </a:lnTo>
                <a:lnTo>
                  <a:pt x="251" y="120"/>
                </a:lnTo>
                <a:lnTo>
                  <a:pt x="240" y="127"/>
                </a:lnTo>
                <a:lnTo>
                  <a:pt x="230" y="137"/>
                </a:lnTo>
                <a:lnTo>
                  <a:pt x="220" y="150"/>
                </a:lnTo>
                <a:lnTo>
                  <a:pt x="207" y="184"/>
                </a:lnTo>
                <a:lnTo>
                  <a:pt x="203" y="224"/>
                </a:lnTo>
                <a:lnTo>
                  <a:pt x="203" y="270"/>
                </a:lnTo>
                <a:lnTo>
                  <a:pt x="267" y="270"/>
                </a:lnTo>
                <a:lnTo>
                  <a:pt x="135" y="387"/>
                </a:lnTo>
              </a:path>
            </a:pathLst>
          </a:custGeom>
          <a:blipFill dpi="0" rotWithShape="0">
            <a:blip r:embed="rId6" cstate="print"/>
            <a:srcRect/>
            <a:tile tx="0" ty="0" sx="100000" sy="100000" flip="none" algn="tl"/>
          </a:blipFill>
          <a:ln w="25400" cap="rnd" cmpd="sng">
            <a:solidFill>
              <a:schemeClr val="bg2"/>
            </a:solidFill>
            <a:prstDash val="solid"/>
            <a:round/>
            <a:headEnd/>
            <a:tailEnd/>
          </a:ln>
        </p:spPr>
        <p:txBody>
          <a:bodyPr/>
          <a:lstStyle/>
          <a:p>
            <a:endParaRPr lang="en-US"/>
          </a:p>
        </p:txBody>
      </p:sp>
      <p:grpSp>
        <p:nvGrpSpPr>
          <p:cNvPr id="6180" name="Group 40"/>
          <p:cNvGrpSpPr>
            <a:grpSpLocks/>
          </p:cNvGrpSpPr>
          <p:nvPr/>
        </p:nvGrpSpPr>
        <p:grpSpPr bwMode="auto">
          <a:xfrm>
            <a:off x="2295525" y="4360864"/>
            <a:ext cx="1504950" cy="466725"/>
            <a:chOff x="486" y="2747"/>
            <a:chExt cx="948" cy="294"/>
          </a:xfrm>
        </p:grpSpPr>
        <p:sp>
          <p:nvSpPr>
            <p:cNvPr id="6243" name="Rectangle 41" descr="Oak"/>
            <p:cNvSpPr>
              <a:spLocks noChangeArrowheads="1"/>
            </p:cNvSpPr>
            <p:nvPr/>
          </p:nvSpPr>
          <p:spPr bwMode="auto">
            <a:xfrm>
              <a:off x="504" y="2852"/>
              <a:ext cx="328" cy="189"/>
            </a:xfrm>
            <a:prstGeom prst="rect">
              <a:avLst/>
            </a:prstGeom>
            <a:blipFill dpi="0" rotWithShape="0">
              <a:blip r:embed="rId7" cstate="print"/>
              <a:srcRect/>
              <a:tile tx="0" ty="0" sx="100000" sy="100000" flip="none" algn="tl"/>
            </a:blipFill>
            <a:ln w="25400">
              <a:solidFill>
                <a:schemeClr val="bg2"/>
              </a:solidFill>
              <a:miter lim="800000"/>
              <a:headEnd/>
              <a:tailEnd/>
            </a:ln>
          </p:spPr>
          <p:txBody>
            <a:bodyPr wrap="none" anchor="ctr"/>
            <a:lstStyle/>
            <a:p>
              <a:endParaRPr lang="en-US"/>
            </a:p>
          </p:txBody>
        </p:sp>
        <p:sp>
          <p:nvSpPr>
            <p:cNvPr id="6244" name="Line 42" descr="Oak"/>
            <p:cNvSpPr>
              <a:spLocks noChangeShapeType="1"/>
            </p:cNvSpPr>
            <p:nvPr/>
          </p:nvSpPr>
          <p:spPr bwMode="auto">
            <a:xfrm flipV="1">
              <a:off x="576" y="2944"/>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45" name="Line 43" descr="Oak"/>
            <p:cNvSpPr>
              <a:spLocks noChangeShapeType="1"/>
            </p:cNvSpPr>
            <p:nvPr/>
          </p:nvSpPr>
          <p:spPr bwMode="auto">
            <a:xfrm>
              <a:off x="578" y="2943"/>
              <a:ext cx="0"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46" name="Line 44" descr="Oak"/>
            <p:cNvSpPr>
              <a:spLocks noChangeShapeType="1"/>
            </p:cNvSpPr>
            <p:nvPr/>
          </p:nvSpPr>
          <p:spPr bwMode="auto">
            <a:xfrm>
              <a:off x="579" y="2943"/>
              <a:ext cx="93"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47" name="Line 45" descr="Oak"/>
            <p:cNvSpPr>
              <a:spLocks noChangeShapeType="1"/>
            </p:cNvSpPr>
            <p:nvPr/>
          </p:nvSpPr>
          <p:spPr bwMode="auto">
            <a:xfrm>
              <a:off x="669" y="2944"/>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48" name="Rectangle 46" descr="Oak"/>
            <p:cNvSpPr>
              <a:spLocks noChangeArrowheads="1"/>
            </p:cNvSpPr>
            <p:nvPr/>
          </p:nvSpPr>
          <p:spPr bwMode="auto">
            <a:xfrm>
              <a:off x="724" y="2901"/>
              <a:ext cx="55" cy="90"/>
            </a:xfrm>
            <a:prstGeom prst="rect">
              <a:avLst/>
            </a:prstGeom>
            <a:blipFill dpi="0" rotWithShape="0">
              <a:blip r:embed="rId7" cstate="print"/>
              <a:srcRect/>
              <a:tile tx="0" ty="0" sx="100000" sy="100000" flip="none" algn="tl"/>
            </a:blipFill>
            <a:ln w="12700">
              <a:solidFill>
                <a:schemeClr val="bg2"/>
              </a:solidFill>
              <a:miter lim="800000"/>
              <a:headEnd/>
              <a:tailEnd/>
            </a:ln>
          </p:spPr>
          <p:txBody>
            <a:bodyPr wrap="none" anchor="ctr"/>
            <a:lstStyle/>
            <a:p>
              <a:endParaRPr lang="en-US"/>
            </a:p>
          </p:txBody>
        </p:sp>
        <p:sp>
          <p:nvSpPr>
            <p:cNvPr id="6249" name="Rectangle 47" descr="Oak"/>
            <p:cNvSpPr>
              <a:spLocks noChangeArrowheads="1"/>
            </p:cNvSpPr>
            <p:nvPr/>
          </p:nvSpPr>
          <p:spPr bwMode="auto">
            <a:xfrm>
              <a:off x="1106" y="2852"/>
              <a:ext cx="328" cy="189"/>
            </a:xfrm>
            <a:prstGeom prst="rect">
              <a:avLst/>
            </a:prstGeom>
            <a:blipFill dpi="0" rotWithShape="0">
              <a:blip r:embed="rId7" cstate="print"/>
              <a:srcRect/>
              <a:tile tx="0" ty="0" sx="100000" sy="100000" flip="none" algn="tl"/>
            </a:blipFill>
            <a:ln w="25400">
              <a:solidFill>
                <a:schemeClr val="bg2"/>
              </a:solidFill>
              <a:miter lim="800000"/>
              <a:headEnd/>
              <a:tailEnd/>
            </a:ln>
          </p:spPr>
          <p:txBody>
            <a:bodyPr wrap="none" anchor="ctr"/>
            <a:lstStyle/>
            <a:p>
              <a:endParaRPr lang="en-US"/>
            </a:p>
          </p:txBody>
        </p:sp>
        <p:sp>
          <p:nvSpPr>
            <p:cNvPr id="6250" name="Line 48" descr="Oak"/>
            <p:cNvSpPr>
              <a:spLocks noChangeShapeType="1"/>
            </p:cNvSpPr>
            <p:nvPr/>
          </p:nvSpPr>
          <p:spPr bwMode="auto">
            <a:xfrm flipV="1">
              <a:off x="1178" y="2944"/>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51" name="Line 49" descr="Oak"/>
            <p:cNvSpPr>
              <a:spLocks noChangeShapeType="1"/>
            </p:cNvSpPr>
            <p:nvPr/>
          </p:nvSpPr>
          <p:spPr bwMode="auto">
            <a:xfrm>
              <a:off x="1180" y="2943"/>
              <a:ext cx="0"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52" name="Line 50" descr="Oak"/>
            <p:cNvSpPr>
              <a:spLocks noChangeShapeType="1"/>
            </p:cNvSpPr>
            <p:nvPr/>
          </p:nvSpPr>
          <p:spPr bwMode="auto">
            <a:xfrm>
              <a:off x="1181" y="2943"/>
              <a:ext cx="92"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53" name="Line 51" descr="Oak"/>
            <p:cNvSpPr>
              <a:spLocks noChangeShapeType="1"/>
            </p:cNvSpPr>
            <p:nvPr/>
          </p:nvSpPr>
          <p:spPr bwMode="auto">
            <a:xfrm>
              <a:off x="1271" y="2944"/>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54" name="Rectangle 52" descr="Oak"/>
            <p:cNvSpPr>
              <a:spLocks noChangeArrowheads="1"/>
            </p:cNvSpPr>
            <p:nvPr/>
          </p:nvSpPr>
          <p:spPr bwMode="auto">
            <a:xfrm>
              <a:off x="1326" y="2901"/>
              <a:ext cx="55" cy="90"/>
            </a:xfrm>
            <a:prstGeom prst="rect">
              <a:avLst/>
            </a:prstGeom>
            <a:blipFill dpi="0" rotWithShape="0">
              <a:blip r:embed="rId7" cstate="print"/>
              <a:srcRect/>
              <a:tile tx="0" ty="0" sx="100000" sy="100000" flip="none" algn="tl"/>
            </a:blipFill>
            <a:ln w="12700">
              <a:solidFill>
                <a:schemeClr val="bg2"/>
              </a:solidFill>
              <a:miter lim="800000"/>
              <a:headEnd/>
              <a:tailEnd/>
            </a:ln>
          </p:spPr>
          <p:txBody>
            <a:bodyPr wrap="none" anchor="ctr"/>
            <a:lstStyle/>
            <a:p>
              <a:endParaRPr lang="en-US"/>
            </a:p>
          </p:txBody>
        </p:sp>
        <p:sp>
          <p:nvSpPr>
            <p:cNvPr id="6255" name="Freeform 53" descr="Oak"/>
            <p:cNvSpPr>
              <a:spLocks/>
            </p:cNvSpPr>
            <p:nvPr/>
          </p:nvSpPr>
          <p:spPr bwMode="auto">
            <a:xfrm>
              <a:off x="486" y="2747"/>
              <a:ext cx="349" cy="101"/>
            </a:xfrm>
            <a:custGeom>
              <a:avLst/>
              <a:gdLst>
                <a:gd name="T0" fmla="*/ 174 w 349"/>
                <a:gd name="T1" fmla="*/ 0 h 101"/>
                <a:gd name="T2" fmla="*/ 348 w 349"/>
                <a:gd name="T3" fmla="*/ 100 h 101"/>
                <a:gd name="T4" fmla="*/ 0 w 349"/>
                <a:gd name="T5" fmla="*/ 100 h 101"/>
                <a:gd name="T6" fmla="*/ 174 w 349"/>
                <a:gd name="T7" fmla="*/ 0 h 101"/>
                <a:gd name="T8" fmla="*/ 0 60000 65536"/>
                <a:gd name="T9" fmla="*/ 0 60000 65536"/>
                <a:gd name="T10" fmla="*/ 0 60000 65536"/>
                <a:gd name="T11" fmla="*/ 0 60000 65536"/>
                <a:gd name="T12" fmla="*/ 0 w 349"/>
                <a:gd name="T13" fmla="*/ 0 h 101"/>
                <a:gd name="T14" fmla="*/ 349 w 349"/>
                <a:gd name="T15" fmla="*/ 101 h 101"/>
              </a:gdLst>
              <a:ahLst/>
              <a:cxnLst>
                <a:cxn ang="T8">
                  <a:pos x="T0" y="T1"/>
                </a:cxn>
                <a:cxn ang="T9">
                  <a:pos x="T2" y="T3"/>
                </a:cxn>
                <a:cxn ang="T10">
                  <a:pos x="T4" y="T5"/>
                </a:cxn>
                <a:cxn ang="T11">
                  <a:pos x="T6" y="T7"/>
                </a:cxn>
              </a:cxnLst>
              <a:rect l="T12" t="T13" r="T14" b="T15"/>
              <a:pathLst>
                <a:path w="349" h="101">
                  <a:moveTo>
                    <a:pt x="174" y="0"/>
                  </a:moveTo>
                  <a:lnTo>
                    <a:pt x="348" y="100"/>
                  </a:lnTo>
                  <a:lnTo>
                    <a:pt x="0" y="100"/>
                  </a:lnTo>
                  <a:lnTo>
                    <a:pt x="174" y="0"/>
                  </a:lnTo>
                </a:path>
              </a:pathLst>
            </a:custGeom>
            <a:blipFill dpi="0" rotWithShape="0">
              <a:blip r:embed="rId7" cstate="print"/>
              <a:srcRect/>
              <a:tile tx="0" ty="0" sx="100000" sy="100000" flip="none" algn="tl"/>
            </a:blipFill>
            <a:ln w="25400" cap="rnd" cmpd="sng">
              <a:solidFill>
                <a:schemeClr val="bg2"/>
              </a:solidFill>
              <a:prstDash val="solid"/>
              <a:round/>
              <a:headEnd/>
              <a:tailEnd/>
            </a:ln>
          </p:spPr>
          <p:txBody>
            <a:bodyPr/>
            <a:lstStyle/>
            <a:p>
              <a:endParaRPr lang="en-US"/>
            </a:p>
          </p:txBody>
        </p:sp>
        <p:sp>
          <p:nvSpPr>
            <p:cNvPr id="6256" name="Freeform 54" descr="Oak"/>
            <p:cNvSpPr>
              <a:spLocks/>
            </p:cNvSpPr>
            <p:nvPr/>
          </p:nvSpPr>
          <p:spPr bwMode="auto">
            <a:xfrm>
              <a:off x="1085" y="2755"/>
              <a:ext cx="349" cy="93"/>
            </a:xfrm>
            <a:custGeom>
              <a:avLst/>
              <a:gdLst>
                <a:gd name="T0" fmla="*/ 174 w 349"/>
                <a:gd name="T1" fmla="*/ 0 h 93"/>
                <a:gd name="T2" fmla="*/ 348 w 349"/>
                <a:gd name="T3" fmla="*/ 92 h 93"/>
                <a:gd name="T4" fmla="*/ 0 w 349"/>
                <a:gd name="T5" fmla="*/ 92 h 93"/>
                <a:gd name="T6" fmla="*/ 174 w 349"/>
                <a:gd name="T7" fmla="*/ 0 h 93"/>
                <a:gd name="T8" fmla="*/ 0 60000 65536"/>
                <a:gd name="T9" fmla="*/ 0 60000 65536"/>
                <a:gd name="T10" fmla="*/ 0 60000 65536"/>
                <a:gd name="T11" fmla="*/ 0 60000 65536"/>
                <a:gd name="T12" fmla="*/ 0 w 349"/>
                <a:gd name="T13" fmla="*/ 0 h 93"/>
                <a:gd name="T14" fmla="*/ 349 w 349"/>
                <a:gd name="T15" fmla="*/ 93 h 93"/>
              </a:gdLst>
              <a:ahLst/>
              <a:cxnLst>
                <a:cxn ang="T8">
                  <a:pos x="T0" y="T1"/>
                </a:cxn>
                <a:cxn ang="T9">
                  <a:pos x="T2" y="T3"/>
                </a:cxn>
                <a:cxn ang="T10">
                  <a:pos x="T4" y="T5"/>
                </a:cxn>
                <a:cxn ang="T11">
                  <a:pos x="T6" y="T7"/>
                </a:cxn>
              </a:cxnLst>
              <a:rect l="T12" t="T13" r="T14" b="T15"/>
              <a:pathLst>
                <a:path w="349" h="93">
                  <a:moveTo>
                    <a:pt x="174" y="0"/>
                  </a:moveTo>
                  <a:lnTo>
                    <a:pt x="348" y="92"/>
                  </a:lnTo>
                  <a:lnTo>
                    <a:pt x="0" y="92"/>
                  </a:lnTo>
                  <a:lnTo>
                    <a:pt x="174" y="0"/>
                  </a:lnTo>
                </a:path>
              </a:pathLst>
            </a:custGeom>
            <a:blipFill dpi="0" rotWithShape="0">
              <a:blip r:embed="rId7" cstate="print"/>
              <a:srcRect/>
              <a:tile tx="0" ty="0" sx="100000" sy="100000" flip="none" algn="tl"/>
            </a:blipFill>
            <a:ln w="25400" cap="rnd" cmpd="sng">
              <a:solidFill>
                <a:schemeClr val="bg2"/>
              </a:solidFill>
              <a:prstDash val="solid"/>
              <a:round/>
              <a:headEnd/>
              <a:tailEnd/>
            </a:ln>
          </p:spPr>
          <p:txBody>
            <a:bodyPr/>
            <a:lstStyle/>
            <a:p>
              <a:endParaRPr lang="en-US"/>
            </a:p>
          </p:txBody>
        </p:sp>
      </p:grpSp>
      <p:sp>
        <p:nvSpPr>
          <p:cNvPr id="6181" name="Rectangle 55"/>
          <p:cNvSpPr>
            <a:spLocks noChangeArrowheads="1"/>
          </p:cNvSpPr>
          <p:nvPr/>
        </p:nvSpPr>
        <p:spPr bwMode="auto">
          <a:xfrm>
            <a:off x="2573338" y="5514975"/>
            <a:ext cx="1789112" cy="528638"/>
          </a:xfrm>
          <a:prstGeom prst="rect">
            <a:avLst/>
          </a:prstGeom>
          <a:noFill/>
          <a:ln w="9525">
            <a:solidFill>
              <a:schemeClr val="bg2"/>
            </a:solidFill>
            <a:miter lim="800000"/>
            <a:headEnd/>
            <a:tailEnd/>
          </a:ln>
        </p:spPr>
        <p:txBody>
          <a:bodyPr wrap="none" lIns="92075" tIns="46038" rIns="92075" bIns="46038">
            <a:spAutoFit/>
          </a:bodyPr>
          <a:lstStyle/>
          <a:p>
            <a:pPr algn="l"/>
            <a:r>
              <a:rPr lang="en-US" sz="2800">
                <a:solidFill>
                  <a:srgbClr val="3333FF"/>
                </a:solidFill>
                <a:latin typeface="Times New Roman" pitchFamily="18" charset="0"/>
              </a:rPr>
              <a:t>Residential</a:t>
            </a:r>
          </a:p>
        </p:txBody>
      </p:sp>
      <p:sp>
        <p:nvSpPr>
          <p:cNvPr id="6182" name="Rectangle 56"/>
          <p:cNvSpPr>
            <a:spLocks noChangeArrowheads="1"/>
          </p:cNvSpPr>
          <p:nvPr/>
        </p:nvSpPr>
        <p:spPr bwMode="auto">
          <a:xfrm>
            <a:off x="2371726" y="1617664"/>
            <a:ext cx="1947863" cy="528637"/>
          </a:xfrm>
          <a:prstGeom prst="rect">
            <a:avLst/>
          </a:prstGeom>
          <a:noFill/>
          <a:ln w="9525">
            <a:solidFill>
              <a:schemeClr val="bg2"/>
            </a:solidFill>
            <a:miter lim="800000"/>
            <a:headEnd/>
            <a:tailEnd/>
          </a:ln>
        </p:spPr>
        <p:txBody>
          <a:bodyPr wrap="none" lIns="92075" tIns="46038" rIns="92075" bIns="46038">
            <a:spAutoFit/>
          </a:bodyPr>
          <a:lstStyle/>
          <a:p>
            <a:pPr algn="l"/>
            <a:r>
              <a:rPr lang="en-US" sz="2800">
                <a:solidFill>
                  <a:srgbClr val="3333FF"/>
                </a:solidFill>
                <a:latin typeface="Times New Roman" pitchFamily="18" charset="0"/>
              </a:rPr>
              <a:t>Commercial</a:t>
            </a:r>
          </a:p>
        </p:txBody>
      </p:sp>
      <p:sp useBgFill="1">
        <p:nvSpPr>
          <p:cNvPr id="6183" name="Rectangle 57"/>
          <p:cNvSpPr>
            <a:spLocks noChangeArrowheads="1"/>
          </p:cNvSpPr>
          <p:nvPr/>
        </p:nvSpPr>
        <p:spPr bwMode="auto">
          <a:xfrm>
            <a:off x="3116264" y="2192339"/>
            <a:ext cx="130175" cy="403225"/>
          </a:xfrm>
          <a:prstGeom prst="rect">
            <a:avLst/>
          </a:prstGeom>
          <a:ln w="12700">
            <a:solidFill>
              <a:schemeClr val="bg2"/>
            </a:solidFill>
            <a:miter lim="800000"/>
            <a:headEnd/>
            <a:tailEnd/>
          </a:ln>
        </p:spPr>
        <p:txBody>
          <a:bodyPr wrap="none" anchor="ctr"/>
          <a:lstStyle/>
          <a:p>
            <a:endParaRPr lang="en-US"/>
          </a:p>
        </p:txBody>
      </p:sp>
      <p:sp useBgFill="1">
        <p:nvSpPr>
          <p:cNvPr id="6184" name="Rectangle 58"/>
          <p:cNvSpPr>
            <a:spLocks noChangeArrowheads="1"/>
          </p:cNvSpPr>
          <p:nvPr/>
        </p:nvSpPr>
        <p:spPr bwMode="auto">
          <a:xfrm>
            <a:off x="3267075" y="2192339"/>
            <a:ext cx="596900" cy="403225"/>
          </a:xfrm>
          <a:prstGeom prst="rect">
            <a:avLst/>
          </a:prstGeom>
          <a:ln w="12700">
            <a:solidFill>
              <a:schemeClr val="bg2"/>
            </a:solidFill>
            <a:miter lim="800000"/>
            <a:headEnd/>
            <a:tailEnd/>
          </a:ln>
        </p:spPr>
        <p:txBody>
          <a:bodyPr wrap="none" lIns="92075" tIns="46038" rIns="92075" bIns="46038" anchor="ctr"/>
          <a:lstStyle/>
          <a:p>
            <a:endParaRPr lang="en-US" sz="2400">
              <a:solidFill>
                <a:srgbClr val="3333FF"/>
              </a:solidFill>
              <a:latin typeface="Times New Roman" pitchFamily="18" charset="0"/>
            </a:endParaRPr>
          </a:p>
        </p:txBody>
      </p:sp>
      <p:sp>
        <p:nvSpPr>
          <p:cNvPr id="6185" name="Freeform 59"/>
          <p:cNvSpPr>
            <a:spLocks/>
          </p:cNvSpPr>
          <p:nvPr/>
        </p:nvSpPr>
        <p:spPr bwMode="auto">
          <a:xfrm>
            <a:off x="3074988" y="3367088"/>
            <a:ext cx="1143000" cy="982662"/>
          </a:xfrm>
          <a:custGeom>
            <a:avLst/>
            <a:gdLst>
              <a:gd name="T0" fmla="*/ 0 w 720"/>
              <a:gd name="T1" fmla="*/ 2147483647 h 619"/>
              <a:gd name="T2" fmla="*/ 2147483647 w 720"/>
              <a:gd name="T3" fmla="*/ 2147483647 h 619"/>
              <a:gd name="T4" fmla="*/ 2147483647 w 720"/>
              <a:gd name="T5" fmla="*/ 2147483647 h 619"/>
              <a:gd name="T6" fmla="*/ 2147483647 w 720"/>
              <a:gd name="T7" fmla="*/ 2147483647 h 619"/>
              <a:gd name="T8" fmla="*/ 2147483647 w 720"/>
              <a:gd name="T9" fmla="*/ 2147483647 h 619"/>
              <a:gd name="T10" fmla="*/ 2147483647 w 720"/>
              <a:gd name="T11" fmla="*/ 2147483647 h 619"/>
              <a:gd name="T12" fmla="*/ 2147483647 w 720"/>
              <a:gd name="T13" fmla="*/ 2147483647 h 619"/>
              <a:gd name="T14" fmla="*/ 2147483647 w 720"/>
              <a:gd name="T15" fmla="*/ 2147483647 h 619"/>
              <a:gd name="T16" fmla="*/ 2147483647 w 720"/>
              <a:gd name="T17" fmla="*/ 2147483647 h 619"/>
              <a:gd name="T18" fmla="*/ 2147483647 w 720"/>
              <a:gd name="T19" fmla="*/ 2147483647 h 619"/>
              <a:gd name="T20" fmla="*/ 2147483647 w 720"/>
              <a:gd name="T21" fmla="*/ 2147483647 h 619"/>
              <a:gd name="T22" fmla="*/ 2147483647 w 720"/>
              <a:gd name="T23" fmla="*/ 2147483647 h 619"/>
              <a:gd name="T24" fmla="*/ 2147483647 w 720"/>
              <a:gd name="T25" fmla="*/ 2147483647 h 619"/>
              <a:gd name="T26" fmla="*/ 2147483647 w 720"/>
              <a:gd name="T27" fmla="*/ 2147483647 h 619"/>
              <a:gd name="T28" fmla="*/ 2147483647 w 720"/>
              <a:gd name="T29" fmla="*/ 2147483647 h 619"/>
              <a:gd name="T30" fmla="*/ 2147483647 w 720"/>
              <a:gd name="T31" fmla="*/ 2147483647 h 619"/>
              <a:gd name="T32" fmla="*/ 2147483647 w 720"/>
              <a:gd name="T33" fmla="*/ 0 h 6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20"/>
              <a:gd name="T52" fmla="*/ 0 h 619"/>
              <a:gd name="T53" fmla="*/ 720 w 720"/>
              <a:gd name="T54" fmla="*/ 619 h 6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20" h="619">
                <a:moveTo>
                  <a:pt x="0" y="618"/>
                </a:moveTo>
                <a:lnTo>
                  <a:pt x="5" y="561"/>
                </a:lnTo>
                <a:lnTo>
                  <a:pt x="16" y="504"/>
                </a:lnTo>
                <a:lnTo>
                  <a:pt x="35" y="447"/>
                </a:lnTo>
                <a:lnTo>
                  <a:pt x="62" y="390"/>
                </a:lnTo>
                <a:lnTo>
                  <a:pt x="95" y="338"/>
                </a:lnTo>
                <a:lnTo>
                  <a:pt x="133" y="285"/>
                </a:lnTo>
                <a:lnTo>
                  <a:pt x="176" y="237"/>
                </a:lnTo>
                <a:lnTo>
                  <a:pt x="225" y="193"/>
                </a:lnTo>
                <a:lnTo>
                  <a:pt x="277" y="149"/>
                </a:lnTo>
                <a:lnTo>
                  <a:pt x="334" y="114"/>
                </a:lnTo>
                <a:lnTo>
                  <a:pt x="393" y="79"/>
                </a:lnTo>
                <a:lnTo>
                  <a:pt x="456" y="53"/>
                </a:lnTo>
                <a:lnTo>
                  <a:pt x="518" y="31"/>
                </a:lnTo>
                <a:lnTo>
                  <a:pt x="583" y="13"/>
                </a:lnTo>
                <a:lnTo>
                  <a:pt x="651" y="4"/>
                </a:lnTo>
                <a:lnTo>
                  <a:pt x="719" y="0"/>
                </a:lnTo>
              </a:path>
            </a:pathLst>
          </a:custGeom>
          <a:noFill/>
          <a:ln w="101600" cap="rnd" cmpd="sng">
            <a:solidFill>
              <a:schemeClr val="bg2"/>
            </a:solidFill>
            <a:prstDash val="solid"/>
            <a:round/>
            <a:headEnd type="none" w="sm" len="sm"/>
            <a:tailEnd type="stealth" w="med" len="med"/>
          </a:ln>
        </p:spPr>
        <p:txBody>
          <a:bodyPr/>
          <a:lstStyle/>
          <a:p>
            <a:endParaRPr lang="en-US"/>
          </a:p>
        </p:txBody>
      </p:sp>
      <p:sp>
        <p:nvSpPr>
          <p:cNvPr id="6186" name="Line 60"/>
          <p:cNvSpPr>
            <a:spLocks noChangeShapeType="1"/>
          </p:cNvSpPr>
          <p:nvPr/>
        </p:nvSpPr>
        <p:spPr bwMode="auto">
          <a:xfrm flipV="1">
            <a:off x="2846388" y="4302125"/>
            <a:ext cx="228600" cy="369888"/>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6187" name="Line 61"/>
          <p:cNvSpPr>
            <a:spLocks noChangeShapeType="1"/>
          </p:cNvSpPr>
          <p:nvPr/>
        </p:nvSpPr>
        <p:spPr bwMode="auto">
          <a:xfrm flipH="1" flipV="1">
            <a:off x="3078163" y="4302126"/>
            <a:ext cx="182562" cy="296863"/>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6188" name="Line 62"/>
          <p:cNvSpPr>
            <a:spLocks noChangeShapeType="1"/>
          </p:cNvSpPr>
          <p:nvPr/>
        </p:nvSpPr>
        <p:spPr bwMode="auto">
          <a:xfrm>
            <a:off x="3543300" y="2597150"/>
            <a:ext cx="585788" cy="674688"/>
          </a:xfrm>
          <a:prstGeom prst="line">
            <a:avLst/>
          </a:prstGeom>
          <a:noFill/>
          <a:ln w="50800">
            <a:solidFill>
              <a:schemeClr val="bg2"/>
            </a:solidFill>
            <a:round/>
            <a:headEnd type="none" w="sm" len="sm"/>
            <a:tailEnd type="stealth" w="med" len="med"/>
          </a:ln>
        </p:spPr>
        <p:txBody>
          <a:bodyPr wrap="none" anchor="ctr"/>
          <a:lstStyle/>
          <a:p>
            <a:endParaRPr lang="en-US"/>
          </a:p>
        </p:txBody>
      </p:sp>
      <p:sp>
        <p:nvSpPr>
          <p:cNvPr id="6189" name="Line 63"/>
          <p:cNvSpPr>
            <a:spLocks noChangeShapeType="1"/>
          </p:cNvSpPr>
          <p:nvPr/>
        </p:nvSpPr>
        <p:spPr bwMode="auto">
          <a:xfrm>
            <a:off x="3074989" y="2814638"/>
            <a:ext cx="966787" cy="457200"/>
          </a:xfrm>
          <a:prstGeom prst="line">
            <a:avLst/>
          </a:prstGeom>
          <a:noFill/>
          <a:ln w="50800">
            <a:solidFill>
              <a:schemeClr val="bg2"/>
            </a:solidFill>
            <a:round/>
            <a:headEnd type="none" w="sm" len="sm"/>
            <a:tailEnd type="stealth" w="med" len="med"/>
          </a:ln>
        </p:spPr>
        <p:txBody>
          <a:bodyPr wrap="none" anchor="ctr"/>
          <a:lstStyle/>
          <a:p>
            <a:endParaRPr lang="en-US"/>
          </a:p>
        </p:txBody>
      </p:sp>
      <p:grpSp>
        <p:nvGrpSpPr>
          <p:cNvPr id="6190" name="Group 64"/>
          <p:cNvGrpSpPr>
            <a:grpSpLocks/>
          </p:cNvGrpSpPr>
          <p:nvPr/>
        </p:nvGrpSpPr>
        <p:grpSpPr bwMode="auto">
          <a:xfrm>
            <a:off x="2452688" y="4970464"/>
            <a:ext cx="1504950" cy="466725"/>
            <a:chOff x="585" y="3131"/>
            <a:chExt cx="948" cy="294"/>
          </a:xfrm>
        </p:grpSpPr>
        <p:sp>
          <p:nvSpPr>
            <p:cNvPr id="6229" name="Rectangle 65" descr="Oak"/>
            <p:cNvSpPr>
              <a:spLocks noChangeArrowheads="1"/>
            </p:cNvSpPr>
            <p:nvPr/>
          </p:nvSpPr>
          <p:spPr bwMode="auto">
            <a:xfrm>
              <a:off x="603" y="3236"/>
              <a:ext cx="328" cy="189"/>
            </a:xfrm>
            <a:prstGeom prst="rect">
              <a:avLst/>
            </a:prstGeom>
            <a:blipFill dpi="0" rotWithShape="0">
              <a:blip r:embed="rId7" cstate="print"/>
              <a:srcRect/>
              <a:tile tx="0" ty="0" sx="100000" sy="100000" flip="none" algn="tl"/>
            </a:blipFill>
            <a:ln w="25400">
              <a:solidFill>
                <a:schemeClr val="bg2"/>
              </a:solidFill>
              <a:miter lim="800000"/>
              <a:headEnd/>
              <a:tailEnd/>
            </a:ln>
          </p:spPr>
          <p:txBody>
            <a:bodyPr wrap="none" anchor="ctr"/>
            <a:lstStyle/>
            <a:p>
              <a:endParaRPr lang="en-US"/>
            </a:p>
          </p:txBody>
        </p:sp>
        <p:sp>
          <p:nvSpPr>
            <p:cNvPr id="6230" name="Line 66" descr="Oak"/>
            <p:cNvSpPr>
              <a:spLocks noChangeShapeType="1"/>
            </p:cNvSpPr>
            <p:nvPr/>
          </p:nvSpPr>
          <p:spPr bwMode="auto">
            <a:xfrm flipV="1">
              <a:off x="675" y="3328"/>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31" name="Line 67" descr="Oak"/>
            <p:cNvSpPr>
              <a:spLocks noChangeShapeType="1"/>
            </p:cNvSpPr>
            <p:nvPr/>
          </p:nvSpPr>
          <p:spPr bwMode="auto">
            <a:xfrm>
              <a:off x="677" y="3327"/>
              <a:ext cx="0"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32" name="Line 68" descr="Oak"/>
            <p:cNvSpPr>
              <a:spLocks noChangeShapeType="1"/>
            </p:cNvSpPr>
            <p:nvPr/>
          </p:nvSpPr>
          <p:spPr bwMode="auto">
            <a:xfrm>
              <a:off x="678" y="3327"/>
              <a:ext cx="93"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33" name="Line 69" descr="Oak"/>
            <p:cNvSpPr>
              <a:spLocks noChangeShapeType="1"/>
            </p:cNvSpPr>
            <p:nvPr/>
          </p:nvSpPr>
          <p:spPr bwMode="auto">
            <a:xfrm>
              <a:off x="768" y="3328"/>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34" name="Rectangle 70" descr="Oak"/>
            <p:cNvSpPr>
              <a:spLocks noChangeArrowheads="1"/>
            </p:cNvSpPr>
            <p:nvPr/>
          </p:nvSpPr>
          <p:spPr bwMode="auto">
            <a:xfrm>
              <a:off x="823" y="3285"/>
              <a:ext cx="55" cy="90"/>
            </a:xfrm>
            <a:prstGeom prst="rect">
              <a:avLst/>
            </a:prstGeom>
            <a:blipFill dpi="0" rotWithShape="0">
              <a:blip r:embed="rId7" cstate="print"/>
              <a:srcRect/>
              <a:tile tx="0" ty="0" sx="100000" sy="100000" flip="none" algn="tl"/>
            </a:blipFill>
            <a:ln w="12700">
              <a:solidFill>
                <a:schemeClr val="bg2"/>
              </a:solidFill>
              <a:miter lim="800000"/>
              <a:headEnd/>
              <a:tailEnd/>
            </a:ln>
          </p:spPr>
          <p:txBody>
            <a:bodyPr wrap="none" anchor="ctr"/>
            <a:lstStyle/>
            <a:p>
              <a:endParaRPr lang="en-US"/>
            </a:p>
          </p:txBody>
        </p:sp>
        <p:sp>
          <p:nvSpPr>
            <p:cNvPr id="6235" name="Rectangle 71" descr="Oak"/>
            <p:cNvSpPr>
              <a:spLocks noChangeArrowheads="1"/>
            </p:cNvSpPr>
            <p:nvPr/>
          </p:nvSpPr>
          <p:spPr bwMode="auto">
            <a:xfrm>
              <a:off x="1205" y="3236"/>
              <a:ext cx="328" cy="189"/>
            </a:xfrm>
            <a:prstGeom prst="rect">
              <a:avLst/>
            </a:prstGeom>
            <a:blipFill dpi="0" rotWithShape="0">
              <a:blip r:embed="rId7" cstate="print"/>
              <a:srcRect/>
              <a:tile tx="0" ty="0" sx="100000" sy="100000" flip="none" algn="tl"/>
            </a:blipFill>
            <a:ln w="25400">
              <a:solidFill>
                <a:schemeClr val="bg2"/>
              </a:solidFill>
              <a:miter lim="800000"/>
              <a:headEnd/>
              <a:tailEnd/>
            </a:ln>
          </p:spPr>
          <p:txBody>
            <a:bodyPr wrap="none" anchor="ctr"/>
            <a:lstStyle/>
            <a:p>
              <a:endParaRPr lang="en-US"/>
            </a:p>
          </p:txBody>
        </p:sp>
        <p:sp>
          <p:nvSpPr>
            <p:cNvPr id="6236" name="Line 72" descr="Oak"/>
            <p:cNvSpPr>
              <a:spLocks noChangeShapeType="1"/>
            </p:cNvSpPr>
            <p:nvPr/>
          </p:nvSpPr>
          <p:spPr bwMode="auto">
            <a:xfrm flipV="1">
              <a:off x="1277" y="3328"/>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37" name="Line 73" descr="Oak"/>
            <p:cNvSpPr>
              <a:spLocks noChangeShapeType="1"/>
            </p:cNvSpPr>
            <p:nvPr/>
          </p:nvSpPr>
          <p:spPr bwMode="auto">
            <a:xfrm>
              <a:off x="1279" y="3327"/>
              <a:ext cx="0"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38" name="Line 74" descr="Oak"/>
            <p:cNvSpPr>
              <a:spLocks noChangeShapeType="1"/>
            </p:cNvSpPr>
            <p:nvPr/>
          </p:nvSpPr>
          <p:spPr bwMode="auto">
            <a:xfrm>
              <a:off x="1280" y="3327"/>
              <a:ext cx="92"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39" name="Line 75" descr="Oak"/>
            <p:cNvSpPr>
              <a:spLocks noChangeShapeType="1"/>
            </p:cNvSpPr>
            <p:nvPr/>
          </p:nvSpPr>
          <p:spPr bwMode="auto">
            <a:xfrm>
              <a:off x="1370" y="3328"/>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40" name="Rectangle 76" descr="Oak"/>
            <p:cNvSpPr>
              <a:spLocks noChangeArrowheads="1"/>
            </p:cNvSpPr>
            <p:nvPr/>
          </p:nvSpPr>
          <p:spPr bwMode="auto">
            <a:xfrm>
              <a:off x="1425" y="3285"/>
              <a:ext cx="55" cy="90"/>
            </a:xfrm>
            <a:prstGeom prst="rect">
              <a:avLst/>
            </a:prstGeom>
            <a:blipFill dpi="0" rotWithShape="0">
              <a:blip r:embed="rId7" cstate="print"/>
              <a:srcRect/>
              <a:tile tx="0" ty="0" sx="100000" sy="100000" flip="none" algn="tl"/>
            </a:blipFill>
            <a:ln w="12700">
              <a:solidFill>
                <a:schemeClr val="bg2"/>
              </a:solidFill>
              <a:miter lim="800000"/>
              <a:headEnd/>
              <a:tailEnd/>
            </a:ln>
          </p:spPr>
          <p:txBody>
            <a:bodyPr wrap="none" anchor="ctr"/>
            <a:lstStyle/>
            <a:p>
              <a:endParaRPr lang="en-US"/>
            </a:p>
          </p:txBody>
        </p:sp>
        <p:sp>
          <p:nvSpPr>
            <p:cNvPr id="6241" name="Freeform 77" descr="Oak"/>
            <p:cNvSpPr>
              <a:spLocks/>
            </p:cNvSpPr>
            <p:nvPr/>
          </p:nvSpPr>
          <p:spPr bwMode="auto">
            <a:xfrm>
              <a:off x="585" y="3131"/>
              <a:ext cx="349" cy="101"/>
            </a:xfrm>
            <a:custGeom>
              <a:avLst/>
              <a:gdLst>
                <a:gd name="T0" fmla="*/ 174 w 349"/>
                <a:gd name="T1" fmla="*/ 0 h 101"/>
                <a:gd name="T2" fmla="*/ 348 w 349"/>
                <a:gd name="T3" fmla="*/ 100 h 101"/>
                <a:gd name="T4" fmla="*/ 0 w 349"/>
                <a:gd name="T5" fmla="*/ 100 h 101"/>
                <a:gd name="T6" fmla="*/ 174 w 349"/>
                <a:gd name="T7" fmla="*/ 0 h 101"/>
                <a:gd name="T8" fmla="*/ 0 60000 65536"/>
                <a:gd name="T9" fmla="*/ 0 60000 65536"/>
                <a:gd name="T10" fmla="*/ 0 60000 65536"/>
                <a:gd name="T11" fmla="*/ 0 60000 65536"/>
                <a:gd name="T12" fmla="*/ 0 w 349"/>
                <a:gd name="T13" fmla="*/ 0 h 101"/>
                <a:gd name="T14" fmla="*/ 349 w 349"/>
                <a:gd name="T15" fmla="*/ 101 h 101"/>
              </a:gdLst>
              <a:ahLst/>
              <a:cxnLst>
                <a:cxn ang="T8">
                  <a:pos x="T0" y="T1"/>
                </a:cxn>
                <a:cxn ang="T9">
                  <a:pos x="T2" y="T3"/>
                </a:cxn>
                <a:cxn ang="T10">
                  <a:pos x="T4" y="T5"/>
                </a:cxn>
                <a:cxn ang="T11">
                  <a:pos x="T6" y="T7"/>
                </a:cxn>
              </a:cxnLst>
              <a:rect l="T12" t="T13" r="T14" b="T15"/>
              <a:pathLst>
                <a:path w="349" h="101">
                  <a:moveTo>
                    <a:pt x="174" y="0"/>
                  </a:moveTo>
                  <a:lnTo>
                    <a:pt x="348" y="100"/>
                  </a:lnTo>
                  <a:lnTo>
                    <a:pt x="0" y="100"/>
                  </a:lnTo>
                  <a:lnTo>
                    <a:pt x="174" y="0"/>
                  </a:lnTo>
                </a:path>
              </a:pathLst>
            </a:custGeom>
            <a:blipFill dpi="0" rotWithShape="0">
              <a:blip r:embed="rId7" cstate="print"/>
              <a:srcRect/>
              <a:tile tx="0" ty="0" sx="100000" sy="100000" flip="none" algn="tl"/>
            </a:blipFill>
            <a:ln w="25400" cap="rnd" cmpd="sng">
              <a:solidFill>
                <a:schemeClr val="bg2"/>
              </a:solidFill>
              <a:prstDash val="solid"/>
              <a:round/>
              <a:headEnd/>
              <a:tailEnd/>
            </a:ln>
          </p:spPr>
          <p:txBody>
            <a:bodyPr/>
            <a:lstStyle/>
            <a:p>
              <a:endParaRPr lang="en-US"/>
            </a:p>
          </p:txBody>
        </p:sp>
        <p:sp>
          <p:nvSpPr>
            <p:cNvPr id="6242" name="Freeform 78" descr="Oak"/>
            <p:cNvSpPr>
              <a:spLocks/>
            </p:cNvSpPr>
            <p:nvPr/>
          </p:nvSpPr>
          <p:spPr bwMode="auto">
            <a:xfrm>
              <a:off x="1184" y="3139"/>
              <a:ext cx="349" cy="93"/>
            </a:xfrm>
            <a:custGeom>
              <a:avLst/>
              <a:gdLst>
                <a:gd name="T0" fmla="*/ 174 w 349"/>
                <a:gd name="T1" fmla="*/ 0 h 93"/>
                <a:gd name="T2" fmla="*/ 348 w 349"/>
                <a:gd name="T3" fmla="*/ 92 h 93"/>
                <a:gd name="T4" fmla="*/ 0 w 349"/>
                <a:gd name="T5" fmla="*/ 92 h 93"/>
                <a:gd name="T6" fmla="*/ 174 w 349"/>
                <a:gd name="T7" fmla="*/ 0 h 93"/>
                <a:gd name="T8" fmla="*/ 0 60000 65536"/>
                <a:gd name="T9" fmla="*/ 0 60000 65536"/>
                <a:gd name="T10" fmla="*/ 0 60000 65536"/>
                <a:gd name="T11" fmla="*/ 0 60000 65536"/>
                <a:gd name="T12" fmla="*/ 0 w 349"/>
                <a:gd name="T13" fmla="*/ 0 h 93"/>
                <a:gd name="T14" fmla="*/ 349 w 349"/>
                <a:gd name="T15" fmla="*/ 93 h 93"/>
              </a:gdLst>
              <a:ahLst/>
              <a:cxnLst>
                <a:cxn ang="T8">
                  <a:pos x="T0" y="T1"/>
                </a:cxn>
                <a:cxn ang="T9">
                  <a:pos x="T2" y="T3"/>
                </a:cxn>
                <a:cxn ang="T10">
                  <a:pos x="T4" y="T5"/>
                </a:cxn>
                <a:cxn ang="T11">
                  <a:pos x="T6" y="T7"/>
                </a:cxn>
              </a:cxnLst>
              <a:rect l="T12" t="T13" r="T14" b="T15"/>
              <a:pathLst>
                <a:path w="349" h="93">
                  <a:moveTo>
                    <a:pt x="174" y="0"/>
                  </a:moveTo>
                  <a:lnTo>
                    <a:pt x="348" y="92"/>
                  </a:lnTo>
                  <a:lnTo>
                    <a:pt x="0" y="92"/>
                  </a:lnTo>
                  <a:lnTo>
                    <a:pt x="174" y="0"/>
                  </a:lnTo>
                </a:path>
              </a:pathLst>
            </a:custGeom>
            <a:blipFill dpi="0" rotWithShape="0">
              <a:blip r:embed="rId7" cstate="print"/>
              <a:srcRect/>
              <a:tile tx="0" ty="0" sx="100000" sy="100000" flip="none" algn="tl"/>
            </a:blipFill>
            <a:ln w="25400" cap="rnd" cmpd="sng">
              <a:solidFill>
                <a:schemeClr val="bg2"/>
              </a:solidFill>
              <a:prstDash val="solid"/>
              <a:round/>
              <a:headEnd/>
              <a:tailEnd/>
            </a:ln>
          </p:spPr>
          <p:txBody>
            <a:bodyPr/>
            <a:lstStyle/>
            <a:p>
              <a:endParaRPr lang="en-US"/>
            </a:p>
          </p:txBody>
        </p:sp>
      </p:grpSp>
      <p:sp>
        <p:nvSpPr>
          <p:cNvPr id="6191" name="Line 79"/>
          <p:cNvSpPr>
            <a:spLocks noChangeShapeType="1"/>
          </p:cNvSpPr>
          <p:nvPr/>
        </p:nvSpPr>
        <p:spPr bwMode="auto">
          <a:xfrm flipH="1" flipV="1">
            <a:off x="3078163" y="4362451"/>
            <a:ext cx="106362" cy="811213"/>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6192" name="Line 80"/>
          <p:cNvSpPr>
            <a:spLocks noChangeShapeType="1"/>
          </p:cNvSpPr>
          <p:nvPr/>
        </p:nvSpPr>
        <p:spPr bwMode="auto">
          <a:xfrm flipH="1" flipV="1">
            <a:off x="3176589" y="5173664"/>
            <a:ext cx="261937" cy="98425"/>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6193" name="Line 81"/>
          <p:cNvSpPr>
            <a:spLocks noChangeShapeType="1"/>
          </p:cNvSpPr>
          <p:nvPr/>
        </p:nvSpPr>
        <p:spPr bwMode="auto">
          <a:xfrm flipV="1">
            <a:off x="3005139" y="5173664"/>
            <a:ext cx="168275" cy="98425"/>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6194" name="Rectangle 82"/>
          <p:cNvSpPr>
            <a:spLocks noChangeArrowheads="1"/>
          </p:cNvSpPr>
          <p:nvPr/>
        </p:nvSpPr>
        <p:spPr bwMode="auto">
          <a:xfrm>
            <a:off x="3392488" y="2413001"/>
            <a:ext cx="406400" cy="163513"/>
          </a:xfrm>
          <a:prstGeom prst="rect">
            <a:avLst/>
          </a:prstGeom>
          <a:noFill/>
          <a:ln w="12700">
            <a:solidFill>
              <a:schemeClr val="bg2"/>
            </a:solidFill>
            <a:miter lim="800000"/>
            <a:headEnd/>
            <a:tailEnd/>
          </a:ln>
        </p:spPr>
        <p:txBody>
          <a:bodyPr wrap="none" anchor="ctr"/>
          <a:lstStyle/>
          <a:p>
            <a:endParaRPr lang="en-US"/>
          </a:p>
        </p:txBody>
      </p:sp>
      <p:sp useBgFill="1">
        <p:nvSpPr>
          <p:cNvPr id="6195" name="Rectangle 83"/>
          <p:cNvSpPr>
            <a:spLocks noChangeArrowheads="1"/>
          </p:cNvSpPr>
          <p:nvPr/>
        </p:nvSpPr>
        <p:spPr bwMode="auto">
          <a:xfrm>
            <a:off x="3175000" y="2117726"/>
            <a:ext cx="649288" cy="74613"/>
          </a:xfrm>
          <a:prstGeom prst="rect">
            <a:avLst/>
          </a:prstGeom>
          <a:ln w="12700">
            <a:solidFill>
              <a:schemeClr val="bg2"/>
            </a:solidFill>
            <a:miter lim="800000"/>
            <a:headEnd/>
            <a:tailEnd/>
          </a:ln>
        </p:spPr>
        <p:txBody>
          <a:bodyPr wrap="none" anchor="ctr"/>
          <a:lstStyle/>
          <a:p>
            <a:endParaRPr lang="en-US"/>
          </a:p>
        </p:txBody>
      </p:sp>
      <p:sp useBgFill="1">
        <p:nvSpPr>
          <p:cNvPr id="6196" name="Rectangle 84"/>
          <p:cNvSpPr>
            <a:spLocks noChangeArrowheads="1"/>
          </p:cNvSpPr>
          <p:nvPr/>
        </p:nvSpPr>
        <p:spPr bwMode="auto">
          <a:xfrm>
            <a:off x="2295526" y="2243138"/>
            <a:ext cx="187325" cy="271462"/>
          </a:xfrm>
          <a:prstGeom prst="rect">
            <a:avLst/>
          </a:prstGeom>
          <a:ln w="12700">
            <a:solidFill>
              <a:schemeClr val="bg2"/>
            </a:solidFill>
            <a:miter lim="800000"/>
            <a:headEnd/>
            <a:tailEnd/>
          </a:ln>
        </p:spPr>
        <p:txBody>
          <a:bodyPr wrap="none" anchor="ctr"/>
          <a:lstStyle/>
          <a:p>
            <a:endParaRPr lang="en-US"/>
          </a:p>
        </p:txBody>
      </p:sp>
      <p:sp useBgFill="1">
        <p:nvSpPr>
          <p:cNvPr id="6197" name="Rectangle 85"/>
          <p:cNvSpPr>
            <a:spLocks noChangeArrowheads="1"/>
          </p:cNvSpPr>
          <p:nvPr/>
        </p:nvSpPr>
        <p:spPr bwMode="auto">
          <a:xfrm>
            <a:off x="2482850" y="2263776"/>
            <a:ext cx="317500" cy="250825"/>
          </a:xfrm>
          <a:prstGeom prst="rect">
            <a:avLst/>
          </a:prstGeom>
          <a:ln w="12700">
            <a:solidFill>
              <a:schemeClr val="bg2"/>
            </a:solidFill>
            <a:miter lim="800000"/>
            <a:headEnd/>
            <a:tailEnd/>
          </a:ln>
        </p:spPr>
        <p:txBody>
          <a:bodyPr wrap="none" lIns="92075" tIns="46038" rIns="92075" bIns="46038" anchor="ctr"/>
          <a:lstStyle/>
          <a:p>
            <a:endParaRPr lang="en-US" sz="2400">
              <a:solidFill>
                <a:srgbClr val="3333FF"/>
              </a:solidFill>
              <a:latin typeface="Times New Roman" pitchFamily="18" charset="0"/>
            </a:endParaRPr>
          </a:p>
        </p:txBody>
      </p:sp>
      <p:sp>
        <p:nvSpPr>
          <p:cNvPr id="6198" name="Rectangle 86"/>
          <p:cNvSpPr>
            <a:spLocks noChangeArrowheads="1"/>
          </p:cNvSpPr>
          <p:nvPr/>
        </p:nvSpPr>
        <p:spPr bwMode="auto">
          <a:xfrm>
            <a:off x="2528888" y="2424114"/>
            <a:ext cx="152400" cy="90487"/>
          </a:xfrm>
          <a:prstGeom prst="rect">
            <a:avLst/>
          </a:prstGeom>
          <a:noFill/>
          <a:ln w="12700">
            <a:solidFill>
              <a:schemeClr val="bg2"/>
            </a:solidFill>
            <a:miter lim="800000"/>
            <a:headEnd/>
            <a:tailEnd/>
          </a:ln>
        </p:spPr>
        <p:txBody>
          <a:bodyPr wrap="none" anchor="ctr"/>
          <a:lstStyle/>
          <a:p>
            <a:endParaRPr lang="en-US"/>
          </a:p>
        </p:txBody>
      </p:sp>
      <p:sp>
        <p:nvSpPr>
          <p:cNvPr id="6199" name="Rectangle 87"/>
          <p:cNvSpPr>
            <a:spLocks noChangeArrowheads="1"/>
          </p:cNvSpPr>
          <p:nvPr/>
        </p:nvSpPr>
        <p:spPr bwMode="auto">
          <a:xfrm>
            <a:off x="2514600" y="2349500"/>
            <a:ext cx="166688" cy="39688"/>
          </a:xfrm>
          <a:prstGeom prst="rect">
            <a:avLst/>
          </a:prstGeom>
          <a:noFill/>
          <a:ln w="12700">
            <a:solidFill>
              <a:schemeClr val="bg2"/>
            </a:solidFill>
            <a:miter lim="800000"/>
            <a:headEnd/>
            <a:tailEnd/>
          </a:ln>
        </p:spPr>
        <p:txBody>
          <a:bodyPr wrap="none" anchor="ctr"/>
          <a:lstStyle/>
          <a:p>
            <a:endParaRPr lang="en-US"/>
          </a:p>
        </p:txBody>
      </p:sp>
      <p:sp>
        <p:nvSpPr>
          <p:cNvPr id="6200" name="Rectangle 88"/>
          <p:cNvSpPr>
            <a:spLocks noChangeArrowheads="1"/>
          </p:cNvSpPr>
          <p:nvPr/>
        </p:nvSpPr>
        <p:spPr bwMode="auto">
          <a:xfrm>
            <a:off x="3314701" y="2306638"/>
            <a:ext cx="314325" cy="69850"/>
          </a:xfrm>
          <a:prstGeom prst="rect">
            <a:avLst/>
          </a:prstGeom>
          <a:noFill/>
          <a:ln w="12700">
            <a:solidFill>
              <a:schemeClr val="bg2"/>
            </a:solidFill>
            <a:miter lim="800000"/>
            <a:headEnd/>
            <a:tailEnd/>
          </a:ln>
        </p:spPr>
        <p:txBody>
          <a:bodyPr wrap="none" anchor="ctr"/>
          <a:lstStyle/>
          <a:p>
            <a:endParaRPr lang="en-US"/>
          </a:p>
        </p:txBody>
      </p:sp>
      <p:sp>
        <p:nvSpPr>
          <p:cNvPr id="6201" name="Line 89"/>
          <p:cNvSpPr>
            <a:spLocks noChangeShapeType="1"/>
          </p:cNvSpPr>
          <p:nvPr/>
        </p:nvSpPr>
        <p:spPr bwMode="auto">
          <a:xfrm>
            <a:off x="3429001" y="2362200"/>
            <a:ext cx="9525" cy="50800"/>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6202" name="Line 90"/>
          <p:cNvSpPr>
            <a:spLocks noChangeShapeType="1"/>
          </p:cNvSpPr>
          <p:nvPr/>
        </p:nvSpPr>
        <p:spPr bwMode="auto">
          <a:xfrm>
            <a:off x="3435350" y="2417763"/>
            <a:ext cx="0" cy="163512"/>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03" name="Line 91"/>
          <p:cNvSpPr>
            <a:spLocks noChangeShapeType="1"/>
          </p:cNvSpPr>
          <p:nvPr/>
        </p:nvSpPr>
        <p:spPr bwMode="auto">
          <a:xfrm>
            <a:off x="3521075" y="2417763"/>
            <a:ext cx="0" cy="163512"/>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04" name="Line 92"/>
          <p:cNvSpPr>
            <a:spLocks noChangeShapeType="1"/>
          </p:cNvSpPr>
          <p:nvPr/>
        </p:nvSpPr>
        <p:spPr bwMode="auto">
          <a:xfrm>
            <a:off x="3629025" y="2362201"/>
            <a:ext cx="0" cy="219075"/>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05" name="Line 93"/>
          <p:cNvSpPr>
            <a:spLocks noChangeShapeType="1"/>
          </p:cNvSpPr>
          <p:nvPr/>
        </p:nvSpPr>
        <p:spPr bwMode="auto">
          <a:xfrm>
            <a:off x="3695700" y="2417763"/>
            <a:ext cx="0" cy="17780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06" name="Line 94"/>
          <p:cNvSpPr>
            <a:spLocks noChangeShapeType="1"/>
          </p:cNvSpPr>
          <p:nvPr/>
        </p:nvSpPr>
        <p:spPr bwMode="auto">
          <a:xfrm>
            <a:off x="3786188" y="2414589"/>
            <a:ext cx="0" cy="166687"/>
          </a:xfrm>
          <a:prstGeom prst="line">
            <a:avLst/>
          </a:prstGeom>
          <a:noFill/>
          <a:ln w="12700">
            <a:solidFill>
              <a:schemeClr val="bg2"/>
            </a:solidFill>
            <a:round/>
            <a:headEnd type="none" w="sm" len="sm"/>
            <a:tailEnd type="none" w="sm" len="sm"/>
          </a:ln>
        </p:spPr>
        <p:txBody>
          <a:bodyPr wrap="none" anchor="ctr"/>
          <a:lstStyle/>
          <a:p>
            <a:endParaRPr lang="en-US"/>
          </a:p>
        </p:txBody>
      </p:sp>
      <p:sp useBgFill="1">
        <p:nvSpPr>
          <p:cNvPr id="6207" name="Rectangle 95"/>
          <p:cNvSpPr>
            <a:spLocks noChangeArrowheads="1"/>
          </p:cNvSpPr>
          <p:nvPr/>
        </p:nvSpPr>
        <p:spPr bwMode="auto">
          <a:xfrm>
            <a:off x="2295525" y="2732088"/>
            <a:ext cx="90488" cy="252412"/>
          </a:xfrm>
          <a:prstGeom prst="rect">
            <a:avLst/>
          </a:prstGeom>
          <a:ln w="12700">
            <a:solidFill>
              <a:schemeClr val="bg2"/>
            </a:solidFill>
            <a:miter lim="800000"/>
            <a:headEnd/>
            <a:tailEnd/>
          </a:ln>
        </p:spPr>
        <p:txBody>
          <a:bodyPr wrap="none" anchor="ctr"/>
          <a:lstStyle/>
          <a:p>
            <a:endParaRPr lang="en-US"/>
          </a:p>
        </p:txBody>
      </p:sp>
      <p:sp useBgFill="1">
        <p:nvSpPr>
          <p:cNvPr id="6208" name="Rectangle 96"/>
          <p:cNvSpPr>
            <a:spLocks noChangeArrowheads="1"/>
          </p:cNvSpPr>
          <p:nvPr/>
        </p:nvSpPr>
        <p:spPr bwMode="auto">
          <a:xfrm>
            <a:off x="2386013" y="2762250"/>
            <a:ext cx="315912" cy="222250"/>
          </a:xfrm>
          <a:prstGeom prst="rect">
            <a:avLst/>
          </a:prstGeom>
          <a:ln w="12700">
            <a:solidFill>
              <a:schemeClr val="bg2"/>
            </a:solidFill>
            <a:miter lim="800000"/>
            <a:headEnd/>
            <a:tailEnd/>
          </a:ln>
        </p:spPr>
        <p:txBody>
          <a:bodyPr wrap="none" lIns="92075" tIns="46038" rIns="92075" bIns="46038" anchor="ctr"/>
          <a:lstStyle/>
          <a:p>
            <a:endParaRPr lang="en-US" sz="2400">
              <a:solidFill>
                <a:srgbClr val="3333FF"/>
              </a:solidFill>
              <a:latin typeface="Times New Roman" pitchFamily="18" charset="0"/>
            </a:endParaRPr>
          </a:p>
        </p:txBody>
      </p:sp>
      <p:sp>
        <p:nvSpPr>
          <p:cNvPr id="6209" name="Rectangle 97"/>
          <p:cNvSpPr>
            <a:spLocks noChangeArrowheads="1"/>
          </p:cNvSpPr>
          <p:nvPr/>
        </p:nvSpPr>
        <p:spPr bwMode="auto">
          <a:xfrm>
            <a:off x="2430463" y="2894014"/>
            <a:ext cx="152400" cy="90487"/>
          </a:xfrm>
          <a:prstGeom prst="rect">
            <a:avLst/>
          </a:prstGeom>
          <a:noFill/>
          <a:ln w="12700">
            <a:solidFill>
              <a:schemeClr val="bg2"/>
            </a:solidFill>
            <a:miter lim="800000"/>
            <a:headEnd/>
            <a:tailEnd/>
          </a:ln>
        </p:spPr>
        <p:txBody>
          <a:bodyPr wrap="none" anchor="ctr"/>
          <a:lstStyle/>
          <a:p>
            <a:endParaRPr lang="en-US"/>
          </a:p>
        </p:txBody>
      </p:sp>
      <p:sp>
        <p:nvSpPr>
          <p:cNvPr id="6210" name="Rectangle 98"/>
          <p:cNvSpPr>
            <a:spLocks noChangeArrowheads="1"/>
          </p:cNvSpPr>
          <p:nvPr/>
        </p:nvSpPr>
        <p:spPr bwMode="auto">
          <a:xfrm>
            <a:off x="2416175" y="2819400"/>
            <a:ext cx="166688" cy="39688"/>
          </a:xfrm>
          <a:prstGeom prst="rect">
            <a:avLst/>
          </a:prstGeom>
          <a:noFill/>
          <a:ln w="12700">
            <a:solidFill>
              <a:schemeClr val="bg2"/>
            </a:solidFill>
            <a:miter lim="800000"/>
            <a:headEnd/>
            <a:tailEnd/>
          </a:ln>
        </p:spPr>
        <p:txBody>
          <a:bodyPr wrap="none" anchor="ctr"/>
          <a:lstStyle/>
          <a:p>
            <a:endParaRPr lang="en-US"/>
          </a:p>
        </p:txBody>
      </p:sp>
      <p:sp>
        <p:nvSpPr>
          <p:cNvPr id="6211" name="Line 99"/>
          <p:cNvSpPr>
            <a:spLocks noChangeShapeType="1"/>
          </p:cNvSpPr>
          <p:nvPr/>
        </p:nvSpPr>
        <p:spPr bwMode="auto">
          <a:xfrm flipV="1">
            <a:off x="2673350" y="2814638"/>
            <a:ext cx="330200" cy="4762"/>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12" name="Line 100"/>
          <p:cNvSpPr>
            <a:spLocks noChangeShapeType="1"/>
          </p:cNvSpPr>
          <p:nvPr/>
        </p:nvSpPr>
        <p:spPr bwMode="auto">
          <a:xfrm>
            <a:off x="2801938" y="2425700"/>
            <a:ext cx="271462" cy="393700"/>
          </a:xfrm>
          <a:prstGeom prst="line">
            <a:avLst/>
          </a:prstGeom>
          <a:noFill/>
          <a:ln w="12700">
            <a:solidFill>
              <a:schemeClr val="bg2"/>
            </a:solidFill>
            <a:round/>
            <a:headEnd type="none" w="sm" len="sm"/>
            <a:tailEnd type="none" w="sm" len="sm"/>
          </a:ln>
        </p:spPr>
        <p:txBody>
          <a:bodyPr wrap="none" anchor="ctr"/>
          <a:lstStyle/>
          <a:p>
            <a:endParaRPr lang="en-US"/>
          </a:p>
        </p:txBody>
      </p:sp>
      <p:grpSp>
        <p:nvGrpSpPr>
          <p:cNvPr id="6213" name="Group 101"/>
          <p:cNvGrpSpPr>
            <a:grpSpLocks/>
          </p:cNvGrpSpPr>
          <p:nvPr/>
        </p:nvGrpSpPr>
        <p:grpSpPr bwMode="auto">
          <a:xfrm>
            <a:off x="4927601" y="1727200"/>
            <a:ext cx="1222375" cy="681038"/>
            <a:chOff x="2144" y="1088"/>
            <a:chExt cx="770" cy="429"/>
          </a:xfrm>
        </p:grpSpPr>
        <p:grpSp>
          <p:nvGrpSpPr>
            <p:cNvPr id="6221" name="Group 102"/>
            <p:cNvGrpSpPr>
              <a:grpSpLocks/>
            </p:cNvGrpSpPr>
            <p:nvPr/>
          </p:nvGrpSpPr>
          <p:grpSpPr bwMode="auto">
            <a:xfrm>
              <a:off x="2227" y="1313"/>
              <a:ext cx="234" cy="204"/>
              <a:chOff x="2227" y="1313"/>
              <a:chExt cx="234" cy="204"/>
            </a:xfrm>
          </p:grpSpPr>
          <p:sp>
            <p:nvSpPr>
              <p:cNvPr id="6225" name="Rectangle 103"/>
              <p:cNvSpPr>
                <a:spLocks noChangeArrowheads="1"/>
              </p:cNvSpPr>
              <p:nvPr/>
            </p:nvSpPr>
            <p:spPr bwMode="auto">
              <a:xfrm>
                <a:off x="2227" y="1313"/>
                <a:ext cx="35" cy="204"/>
              </a:xfrm>
              <a:prstGeom prst="rect">
                <a:avLst/>
              </a:prstGeom>
              <a:solidFill>
                <a:schemeClr val="bg2"/>
              </a:solidFill>
              <a:ln w="12700">
                <a:solidFill>
                  <a:schemeClr val="tx1"/>
                </a:solidFill>
                <a:miter lim="800000"/>
                <a:headEnd/>
                <a:tailEnd/>
              </a:ln>
            </p:spPr>
            <p:txBody>
              <a:bodyPr wrap="none" anchor="ctr"/>
              <a:lstStyle/>
              <a:p>
                <a:endParaRPr lang="en-US"/>
              </a:p>
            </p:txBody>
          </p:sp>
          <p:sp>
            <p:nvSpPr>
              <p:cNvPr id="6226" name="Rectangle 104"/>
              <p:cNvSpPr>
                <a:spLocks noChangeArrowheads="1"/>
              </p:cNvSpPr>
              <p:nvPr/>
            </p:nvSpPr>
            <p:spPr bwMode="auto">
              <a:xfrm>
                <a:off x="2262" y="1376"/>
                <a:ext cx="199" cy="141"/>
              </a:xfrm>
              <a:prstGeom prst="rect">
                <a:avLst/>
              </a:prstGeom>
              <a:solidFill>
                <a:schemeClr val="bg2"/>
              </a:solidFill>
              <a:ln w="12700">
                <a:solidFill>
                  <a:schemeClr val="tx1"/>
                </a:solidFill>
                <a:miter lim="800000"/>
                <a:headEnd/>
                <a:tailEnd/>
              </a:ln>
            </p:spPr>
            <p:txBody>
              <a:bodyPr wrap="none" lIns="92075" tIns="46038" rIns="92075" bIns="46038" anchor="ctr"/>
              <a:lstStyle/>
              <a:p>
                <a:endParaRPr lang="en-US" sz="2400">
                  <a:latin typeface="Times New Roman" pitchFamily="18" charset="0"/>
                </a:endParaRPr>
              </a:p>
            </p:txBody>
          </p:sp>
          <p:sp>
            <p:nvSpPr>
              <p:cNvPr id="6227" name="Rectangle 105"/>
              <p:cNvSpPr>
                <a:spLocks noChangeArrowheads="1"/>
              </p:cNvSpPr>
              <p:nvPr/>
            </p:nvSpPr>
            <p:spPr bwMode="auto">
              <a:xfrm>
                <a:off x="2290" y="1460"/>
                <a:ext cx="96" cy="57"/>
              </a:xfrm>
              <a:prstGeom prst="rect">
                <a:avLst/>
              </a:prstGeom>
              <a:solidFill>
                <a:schemeClr val="bg2"/>
              </a:solidFill>
              <a:ln w="12700">
                <a:solidFill>
                  <a:schemeClr val="tx1"/>
                </a:solidFill>
                <a:miter lim="800000"/>
                <a:headEnd/>
                <a:tailEnd/>
              </a:ln>
            </p:spPr>
            <p:txBody>
              <a:bodyPr wrap="none" anchor="ctr"/>
              <a:lstStyle/>
              <a:p>
                <a:endParaRPr lang="en-US"/>
              </a:p>
            </p:txBody>
          </p:sp>
          <p:sp>
            <p:nvSpPr>
              <p:cNvPr id="6228" name="Rectangle 106"/>
              <p:cNvSpPr>
                <a:spLocks noChangeArrowheads="1"/>
              </p:cNvSpPr>
              <p:nvPr/>
            </p:nvSpPr>
            <p:spPr bwMode="auto">
              <a:xfrm>
                <a:off x="2281" y="1413"/>
                <a:ext cx="105" cy="25"/>
              </a:xfrm>
              <a:prstGeom prst="rect">
                <a:avLst/>
              </a:prstGeom>
              <a:solidFill>
                <a:schemeClr val="bg2"/>
              </a:solidFill>
              <a:ln w="12700">
                <a:solidFill>
                  <a:schemeClr val="tx1"/>
                </a:solidFill>
                <a:miter lim="800000"/>
                <a:headEnd/>
                <a:tailEnd/>
              </a:ln>
            </p:spPr>
            <p:txBody>
              <a:bodyPr wrap="none" anchor="ctr"/>
              <a:lstStyle/>
              <a:p>
                <a:endParaRPr lang="en-US"/>
              </a:p>
            </p:txBody>
          </p:sp>
        </p:grpSp>
        <p:grpSp>
          <p:nvGrpSpPr>
            <p:cNvPr id="6222" name="Group 107"/>
            <p:cNvGrpSpPr>
              <a:grpSpLocks/>
            </p:cNvGrpSpPr>
            <p:nvPr/>
          </p:nvGrpSpPr>
          <p:grpSpPr bwMode="auto">
            <a:xfrm>
              <a:off x="2144" y="1088"/>
              <a:ext cx="770" cy="212"/>
              <a:chOff x="2144" y="1088"/>
              <a:chExt cx="770" cy="212"/>
            </a:xfrm>
          </p:grpSpPr>
          <p:pic>
            <p:nvPicPr>
              <p:cNvPr id="6223" name="Picture 108"/>
              <p:cNvPicPr>
                <a:picLocks noChangeArrowheads="1"/>
              </p:cNvPicPr>
              <p:nvPr/>
            </p:nvPicPr>
            <p:blipFill>
              <a:blip r:embed="rId8" cstate="print"/>
              <a:srcRect/>
              <a:stretch>
                <a:fillRect/>
              </a:stretch>
            </p:blipFill>
            <p:spPr bwMode="auto">
              <a:xfrm>
                <a:off x="2144" y="1088"/>
                <a:ext cx="770" cy="212"/>
              </a:xfrm>
              <a:prstGeom prst="rect">
                <a:avLst/>
              </a:prstGeom>
              <a:noFill/>
              <a:ln w="9525">
                <a:noFill/>
                <a:miter lim="800000"/>
                <a:headEnd/>
                <a:tailEnd/>
              </a:ln>
            </p:spPr>
          </p:pic>
          <p:sp>
            <p:nvSpPr>
              <p:cNvPr id="6224" name="Rectangle 109"/>
              <p:cNvSpPr>
                <a:spLocks noChangeArrowheads="1"/>
              </p:cNvSpPr>
              <p:nvPr/>
            </p:nvSpPr>
            <p:spPr bwMode="auto">
              <a:xfrm>
                <a:off x="2298" y="1127"/>
                <a:ext cx="408" cy="1"/>
              </a:xfrm>
              <a:prstGeom prst="rect">
                <a:avLst/>
              </a:prstGeom>
              <a:noFill/>
              <a:ln w="9525">
                <a:noFill/>
                <a:miter lim="800000"/>
                <a:headEnd/>
                <a:tailEnd/>
              </a:ln>
            </p:spPr>
            <p:txBody>
              <a:bodyPr wrap="none" lIns="92075" tIns="46038" rIns="92075" bIns="46038" anchor="ctr"/>
              <a:lstStyle/>
              <a:p>
                <a:endParaRPr lang="en-US" sz="2400">
                  <a:latin typeface="Times New Roman" pitchFamily="18" charset="0"/>
                </a:endParaRPr>
              </a:p>
            </p:txBody>
          </p:sp>
        </p:grpSp>
      </p:grpSp>
      <p:sp>
        <p:nvSpPr>
          <p:cNvPr id="6214" name="Line 110"/>
          <p:cNvSpPr>
            <a:spLocks noChangeShapeType="1"/>
          </p:cNvSpPr>
          <p:nvPr/>
        </p:nvSpPr>
        <p:spPr bwMode="auto">
          <a:xfrm>
            <a:off x="5257800" y="2409826"/>
            <a:ext cx="0" cy="290513"/>
          </a:xfrm>
          <a:prstGeom prst="line">
            <a:avLst/>
          </a:prstGeom>
          <a:noFill/>
          <a:ln w="50800">
            <a:solidFill>
              <a:schemeClr val="bg2"/>
            </a:solidFill>
            <a:round/>
            <a:headEnd type="none" w="sm" len="sm"/>
            <a:tailEnd type="stealth" w="med" len="med"/>
          </a:ln>
        </p:spPr>
        <p:txBody>
          <a:bodyPr wrap="none" anchor="ctr"/>
          <a:lstStyle/>
          <a:p>
            <a:endParaRPr lang="en-US"/>
          </a:p>
        </p:txBody>
      </p:sp>
      <p:sp>
        <p:nvSpPr>
          <p:cNvPr id="6215" name="Rectangle 111" descr="Brown marble"/>
          <p:cNvSpPr>
            <a:spLocks noChangeArrowheads="1"/>
          </p:cNvSpPr>
          <p:nvPr/>
        </p:nvSpPr>
        <p:spPr bwMode="auto">
          <a:xfrm>
            <a:off x="4883151" y="2701925"/>
            <a:ext cx="428625" cy="71438"/>
          </a:xfrm>
          <a:prstGeom prst="rect">
            <a:avLst/>
          </a:prstGeom>
          <a:blipFill dpi="0" rotWithShape="0">
            <a:blip r:embed="rId6" cstate="print"/>
            <a:srcRect/>
            <a:tile tx="0" ty="0" sx="100000" sy="100000" flip="none" algn="tl"/>
          </a:blipFill>
          <a:ln w="9525">
            <a:solidFill>
              <a:schemeClr val="bg2"/>
            </a:solidFill>
            <a:miter lim="800000"/>
            <a:headEnd/>
            <a:tailEnd/>
          </a:ln>
        </p:spPr>
        <p:txBody>
          <a:bodyPr wrap="none" anchor="ctr"/>
          <a:lstStyle/>
          <a:p>
            <a:endParaRPr lang="en-US"/>
          </a:p>
        </p:txBody>
      </p:sp>
      <p:sp>
        <p:nvSpPr>
          <p:cNvPr id="6216" name="Rectangle 112"/>
          <p:cNvSpPr>
            <a:spLocks noChangeArrowheads="1"/>
          </p:cNvSpPr>
          <p:nvPr/>
        </p:nvSpPr>
        <p:spPr bwMode="auto">
          <a:xfrm>
            <a:off x="2327276" y="2265364"/>
            <a:ext cx="87313" cy="219075"/>
          </a:xfrm>
          <a:prstGeom prst="rect">
            <a:avLst/>
          </a:prstGeom>
          <a:noFill/>
          <a:ln w="12700">
            <a:solidFill>
              <a:schemeClr val="bg2"/>
            </a:solidFill>
            <a:miter lim="800000"/>
            <a:headEnd/>
            <a:tailEnd/>
          </a:ln>
        </p:spPr>
        <p:txBody>
          <a:bodyPr wrap="none" anchor="ctr"/>
          <a:lstStyle/>
          <a:p>
            <a:endParaRPr lang="en-US"/>
          </a:p>
        </p:txBody>
      </p:sp>
      <p:sp>
        <p:nvSpPr>
          <p:cNvPr id="998513" name="Rectangle 113"/>
          <p:cNvSpPr>
            <a:spLocks noChangeArrowheads="1"/>
          </p:cNvSpPr>
          <p:nvPr/>
        </p:nvSpPr>
        <p:spPr bwMode="auto">
          <a:xfrm>
            <a:off x="4191000" y="4114800"/>
            <a:ext cx="1714500" cy="946150"/>
          </a:xfrm>
          <a:prstGeom prst="rect">
            <a:avLst/>
          </a:prstGeom>
          <a:noFill/>
          <a:ln w="9525">
            <a:noFill/>
            <a:miter lim="800000"/>
            <a:headEnd/>
            <a:tailEnd/>
          </a:ln>
        </p:spPr>
        <p:txBody>
          <a:bodyPr lIns="92075" tIns="46038" rIns="92075" bIns="46038">
            <a:spAutoFit/>
          </a:bodyPr>
          <a:lstStyle/>
          <a:p>
            <a:r>
              <a:rPr lang="en-US" sz="2800" b="1">
                <a:solidFill>
                  <a:srgbClr val="0033CC"/>
                </a:solidFill>
                <a:latin typeface="Times New Roman" pitchFamily="18" charset="0"/>
              </a:rPr>
              <a:t>2 mg/l</a:t>
            </a:r>
          </a:p>
          <a:p>
            <a:r>
              <a:rPr lang="en-US" sz="2800" b="1">
                <a:solidFill>
                  <a:srgbClr val="0033CC"/>
                </a:solidFill>
                <a:latin typeface="Times New Roman" pitchFamily="18" charset="0"/>
              </a:rPr>
              <a:t>Influent</a:t>
            </a:r>
          </a:p>
        </p:txBody>
      </p:sp>
      <p:sp>
        <p:nvSpPr>
          <p:cNvPr id="998514" name="Rectangle 114"/>
          <p:cNvSpPr>
            <a:spLocks noChangeArrowheads="1"/>
          </p:cNvSpPr>
          <p:nvPr/>
        </p:nvSpPr>
        <p:spPr bwMode="auto">
          <a:xfrm>
            <a:off x="6248400" y="4129088"/>
            <a:ext cx="1498600" cy="519112"/>
          </a:xfrm>
          <a:prstGeom prst="rect">
            <a:avLst/>
          </a:prstGeom>
          <a:noFill/>
          <a:ln w="9525">
            <a:noFill/>
            <a:miter lim="800000"/>
            <a:headEnd/>
            <a:tailEnd/>
          </a:ln>
        </p:spPr>
        <p:txBody>
          <a:bodyPr wrap="none" lIns="92075" tIns="46038" rIns="92075" bIns="46038">
            <a:spAutoFit/>
          </a:bodyPr>
          <a:lstStyle/>
          <a:p>
            <a:pPr algn="l"/>
            <a:r>
              <a:rPr lang="en-US" sz="2800" b="1">
                <a:solidFill>
                  <a:srgbClr val="0033CC"/>
                </a:solidFill>
                <a:latin typeface="Times New Roman" pitchFamily="18" charset="0"/>
              </a:rPr>
              <a:t>50% RR</a:t>
            </a:r>
            <a:endParaRPr lang="en-US" sz="2800" b="1">
              <a:solidFill>
                <a:srgbClr val="FF3300"/>
              </a:solidFill>
              <a:latin typeface="Times New Roman" pitchFamily="18" charset="0"/>
            </a:endParaRPr>
          </a:p>
        </p:txBody>
      </p:sp>
      <p:grpSp>
        <p:nvGrpSpPr>
          <p:cNvPr id="8" name="Group 115"/>
          <p:cNvGrpSpPr>
            <a:grpSpLocks/>
          </p:cNvGrpSpPr>
          <p:nvPr/>
        </p:nvGrpSpPr>
        <p:grpSpPr bwMode="auto">
          <a:xfrm>
            <a:off x="10560049" y="3033712"/>
            <a:ext cx="1600200" cy="2743200"/>
            <a:chOff x="4752" y="1008"/>
            <a:chExt cx="1008" cy="1728"/>
          </a:xfrm>
          <a:solidFill>
            <a:schemeClr val="bg1">
              <a:lumMod val="40000"/>
              <a:lumOff val="60000"/>
            </a:schemeClr>
          </a:solidFill>
        </p:grpSpPr>
        <p:sp>
          <p:nvSpPr>
            <p:cNvPr id="998425" name="Rectangle 25"/>
            <p:cNvSpPr>
              <a:spLocks noChangeArrowheads="1"/>
            </p:cNvSpPr>
            <p:nvPr/>
          </p:nvSpPr>
          <p:spPr bwMode="auto">
            <a:xfrm>
              <a:off x="4752" y="1008"/>
              <a:ext cx="1008" cy="1728"/>
            </a:xfrm>
            <a:prstGeom prst="rect">
              <a:avLst/>
            </a:prstGeom>
            <a:noFill/>
            <a:ln w="9525">
              <a:noFill/>
              <a:miter lim="800000"/>
              <a:headEnd/>
              <a:tailEnd/>
            </a:ln>
            <a:effectLst/>
          </p:spPr>
          <p:txBody>
            <a:bodyPr wrap="none" anchor="ctr"/>
            <a:lstStyle/>
            <a:p>
              <a:pPr>
                <a:defRPr/>
              </a:pPr>
              <a:endParaRPr lang="en-US"/>
            </a:p>
          </p:txBody>
        </p:sp>
        <p:sp>
          <p:nvSpPr>
            <p:cNvPr id="998426" name="Rectangle 26"/>
            <p:cNvSpPr>
              <a:spLocks noChangeArrowheads="1"/>
            </p:cNvSpPr>
            <p:nvPr/>
          </p:nvSpPr>
          <p:spPr bwMode="auto">
            <a:xfrm>
              <a:off x="4909" y="1008"/>
              <a:ext cx="851" cy="1134"/>
            </a:xfrm>
            <a:prstGeom prst="rect">
              <a:avLst/>
            </a:prstGeom>
            <a:noFill/>
            <a:ln w="9525">
              <a:noFill/>
              <a:miter lim="800000"/>
              <a:headEnd/>
              <a:tailEnd/>
            </a:ln>
            <a:effectLst/>
          </p:spPr>
          <p:txBody>
            <a:bodyPr wrap="none" lIns="92075" tIns="46038" rIns="92075" bIns="46038">
              <a:spAutoFit/>
            </a:bodyPr>
            <a:lstStyle/>
            <a:p>
              <a:pPr>
                <a:defRPr/>
              </a:pPr>
              <a:r>
                <a:rPr lang="en-US" sz="2800" b="1">
                  <a:latin typeface="Times New Roman" pitchFamily="18" charset="0"/>
                </a:rPr>
                <a:t>NPDES</a:t>
              </a:r>
              <a:endParaRPr lang="en-US" sz="2800">
                <a:latin typeface="Times New Roman" pitchFamily="18" charset="0"/>
              </a:endParaRPr>
            </a:p>
            <a:p>
              <a:pPr>
                <a:defRPr/>
              </a:pPr>
              <a:r>
                <a:rPr lang="en-US" sz="2800" b="1">
                  <a:latin typeface="Times New Roman" pitchFamily="18" charset="0"/>
                </a:rPr>
                <a:t>Permit</a:t>
              </a:r>
            </a:p>
            <a:p>
              <a:pPr>
                <a:defRPr/>
              </a:pPr>
              <a:r>
                <a:rPr lang="en-US" sz="2800" b="1">
                  <a:latin typeface="Times New Roman" pitchFamily="18" charset="0"/>
                </a:rPr>
                <a:t>Limit=</a:t>
              </a:r>
            </a:p>
            <a:p>
              <a:pPr>
                <a:defRPr/>
              </a:pPr>
              <a:r>
                <a:rPr lang="en-US" sz="2800" b="1">
                  <a:latin typeface="Times New Roman" pitchFamily="18" charset="0"/>
                </a:rPr>
                <a:t>1 mg/l</a:t>
              </a:r>
            </a:p>
          </p:txBody>
        </p:sp>
      </p:grpSp>
      <p:sp>
        <p:nvSpPr>
          <p:cNvPr id="998517" name="Rectangle 117"/>
          <p:cNvSpPr>
            <a:spLocks noChangeArrowheads="1"/>
          </p:cNvSpPr>
          <p:nvPr/>
        </p:nvSpPr>
        <p:spPr bwMode="auto">
          <a:xfrm>
            <a:off x="2133600" y="6400801"/>
            <a:ext cx="6705600" cy="519113"/>
          </a:xfrm>
          <a:prstGeom prst="rect">
            <a:avLst/>
          </a:prstGeom>
          <a:noFill/>
          <a:ln w="9525">
            <a:noFill/>
            <a:miter lim="800000"/>
            <a:headEnd/>
            <a:tailEnd/>
          </a:ln>
        </p:spPr>
        <p:txBody>
          <a:bodyPr lIns="92075" tIns="46038" rIns="92075" bIns="46038">
            <a:spAutoFit/>
          </a:bodyPr>
          <a:lstStyle/>
          <a:p>
            <a:r>
              <a:rPr lang="en-US" sz="2800" b="1">
                <a:solidFill>
                  <a:srgbClr val="0033CC"/>
                </a:solidFill>
                <a:latin typeface="Times New Roman" pitchFamily="18" charset="0"/>
              </a:rPr>
              <a:t>The other “1 mg/l” went into the sludge</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EB099-C31D-F6FF-A588-B9A5877705CB}"/>
              </a:ext>
            </a:extLst>
          </p:cNvPr>
          <p:cNvSpPr>
            <a:spLocks noGrp="1"/>
          </p:cNvSpPr>
          <p:nvPr>
            <p:ph type="title"/>
          </p:nvPr>
        </p:nvSpPr>
        <p:spPr>
          <a:xfrm>
            <a:off x="1436339" y="-591981"/>
            <a:ext cx="9309359" cy="1653180"/>
          </a:xfrm>
        </p:spPr>
        <p:txBody>
          <a:bodyPr/>
          <a:lstStyle/>
          <a:p>
            <a:pPr algn="ctr"/>
            <a:r>
              <a:rPr lang="en-US" b="1">
                <a:cs typeface="Biome"/>
              </a:rPr>
              <a:t>Pretreatment Acronyms</a:t>
            </a:r>
          </a:p>
        </p:txBody>
      </p:sp>
      <p:sp>
        <p:nvSpPr>
          <p:cNvPr id="4" name="Slide Number Placeholder 3">
            <a:extLst>
              <a:ext uri="{FF2B5EF4-FFF2-40B4-BE49-F238E27FC236}">
                <a16:creationId xmlns:a16="http://schemas.microsoft.com/office/drawing/2014/main" id="{CEF7975F-599D-B696-0E92-D54B0AB698EA}"/>
              </a:ext>
            </a:extLst>
          </p:cNvPr>
          <p:cNvSpPr>
            <a:spLocks noGrp="1"/>
          </p:cNvSpPr>
          <p:nvPr>
            <p:ph type="sldNum" sz="quarter" idx="4"/>
          </p:nvPr>
        </p:nvSpPr>
        <p:spPr/>
        <p:txBody>
          <a:bodyPr/>
          <a:lstStyle/>
          <a:p>
            <a:fld id="{D57F1E4F-1CFF-5643-939E-02111984F565}" type="slidenum">
              <a:rPr lang="en-US" smtClean="0"/>
              <a:pPr/>
              <a:t>3</a:t>
            </a:fld>
            <a:endParaRPr lang="en-US"/>
          </a:p>
        </p:txBody>
      </p:sp>
      <p:pic>
        <p:nvPicPr>
          <p:cNvPr id="5" name="Picture 4">
            <a:extLst>
              <a:ext uri="{FF2B5EF4-FFF2-40B4-BE49-F238E27FC236}">
                <a16:creationId xmlns:a16="http://schemas.microsoft.com/office/drawing/2014/main" id="{8E4B5D4A-7C17-B15A-0819-1DFA9F2335BC}"/>
              </a:ext>
            </a:extLst>
          </p:cNvPr>
          <p:cNvPicPr>
            <a:picLocks noChangeAspect="1"/>
          </p:cNvPicPr>
          <p:nvPr/>
        </p:nvPicPr>
        <p:blipFill>
          <a:blip r:embed="rId2"/>
          <a:srcRect t="18772" b="5642"/>
          <a:stretch>
            <a:fillRect/>
          </a:stretch>
        </p:blipFill>
        <p:spPr>
          <a:xfrm>
            <a:off x="314638" y="1225296"/>
            <a:ext cx="11562723" cy="5266943"/>
          </a:xfrm>
          <a:prstGeom prst="rect">
            <a:avLst/>
          </a:prstGeom>
        </p:spPr>
      </p:pic>
    </p:spTree>
    <p:extLst>
      <p:ext uri="{BB962C8B-B14F-4D97-AF65-F5344CB8AC3E}">
        <p14:creationId xmlns:p14="http://schemas.microsoft.com/office/powerpoint/2010/main" val="19170895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22E41-4B5C-7E89-4FF1-FCEF079929F6}"/>
            </a:ext>
          </a:extLst>
        </p:cNvPr>
        <p:cNvGrpSpPr/>
        <p:nvPr/>
      </p:nvGrpSpPr>
      <p:grpSpPr>
        <a:xfrm>
          <a:off x="0" y="0"/>
          <a:ext cx="0" cy="0"/>
          <a:chOff x="0" y="0"/>
          <a:chExt cx="0" cy="0"/>
        </a:xfrm>
      </p:grpSpPr>
      <p:sp>
        <p:nvSpPr>
          <p:cNvPr id="998402" name="Rectangle 2">
            <a:extLst>
              <a:ext uri="{FF2B5EF4-FFF2-40B4-BE49-F238E27FC236}">
                <a16:creationId xmlns:a16="http://schemas.microsoft.com/office/drawing/2014/main" id="{7FA3E8F2-4124-E322-5CF8-422737334F5F}"/>
              </a:ext>
            </a:extLst>
          </p:cNvPr>
          <p:cNvSpPr>
            <a:spLocks noGrp="1" noChangeArrowheads="1"/>
          </p:cNvSpPr>
          <p:nvPr>
            <p:ph type="title"/>
          </p:nvPr>
        </p:nvSpPr>
        <p:spPr>
          <a:xfrm>
            <a:off x="192580" y="310992"/>
            <a:ext cx="10238392" cy="1243648"/>
          </a:xfrm>
        </p:spPr>
        <p:txBody>
          <a:bodyPr vert="horz" lIns="92075" tIns="46038" rIns="92075" bIns="46038" rtlCol="0" anchor="ctr">
            <a:normAutofit/>
          </a:bodyPr>
          <a:lstStyle/>
          <a:p>
            <a:pPr algn="ctr">
              <a:defRPr/>
            </a:pPr>
            <a:r>
              <a:rPr lang="en-US" sz="2800" b="1">
                <a:solidFill>
                  <a:schemeClr val="bg1"/>
                </a:solidFill>
              </a:rPr>
              <a:t>Simple Pass Through Example based on NPDES Permit Limit</a:t>
            </a:r>
          </a:p>
        </p:txBody>
      </p:sp>
      <p:sp>
        <p:nvSpPr>
          <p:cNvPr id="6148" name="Rectangle 3">
            <a:extLst>
              <a:ext uri="{FF2B5EF4-FFF2-40B4-BE49-F238E27FC236}">
                <a16:creationId xmlns:a16="http://schemas.microsoft.com/office/drawing/2014/main" id="{95A3C9F7-CDCF-8BD8-4896-DF59EA60EA46}"/>
              </a:ext>
            </a:extLst>
          </p:cNvPr>
          <p:cNvSpPr>
            <a:spLocks noChangeArrowheads="1"/>
          </p:cNvSpPr>
          <p:nvPr/>
        </p:nvSpPr>
        <p:spPr bwMode="auto">
          <a:xfrm>
            <a:off x="11342688" y="3157538"/>
            <a:ext cx="186013" cy="462307"/>
          </a:xfrm>
          <a:prstGeom prst="rect">
            <a:avLst/>
          </a:prstGeom>
          <a:noFill/>
          <a:ln w="9525">
            <a:noFill/>
            <a:miter lim="800000"/>
            <a:headEnd/>
            <a:tailEnd/>
          </a:ln>
        </p:spPr>
        <p:txBody>
          <a:bodyPr wrap="none" lIns="92075" tIns="46038" rIns="92075" bIns="46038">
            <a:spAutoFit/>
          </a:bodyPr>
          <a:lstStyle/>
          <a:p>
            <a:pPr algn="l"/>
            <a:endParaRPr lang="en-US" sz="2400">
              <a:latin typeface="Times New Roman" pitchFamily="18" charset="0"/>
            </a:endParaRPr>
          </a:p>
        </p:txBody>
      </p:sp>
      <p:sp>
        <p:nvSpPr>
          <p:cNvPr id="6149" name="Rectangle 4">
            <a:extLst>
              <a:ext uri="{FF2B5EF4-FFF2-40B4-BE49-F238E27FC236}">
                <a16:creationId xmlns:a16="http://schemas.microsoft.com/office/drawing/2014/main" id="{B67B91BB-EA69-2D66-3843-8CCF8D500B39}"/>
              </a:ext>
            </a:extLst>
          </p:cNvPr>
          <p:cNvSpPr>
            <a:spLocks noChangeArrowheads="1"/>
          </p:cNvSpPr>
          <p:nvPr/>
        </p:nvSpPr>
        <p:spPr bwMode="auto">
          <a:xfrm>
            <a:off x="10799762" y="3098801"/>
            <a:ext cx="1195840" cy="831639"/>
          </a:xfrm>
          <a:prstGeom prst="rect">
            <a:avLst/>
          </a:prstGeom>
          <a:noFill/>
          <a:ln w="9525">
            <a:noFill/>
            <a:miter lim="800000"/>
            <a:headEnd/>
            <a:tailEnd/>
          </a:ln>
        </p:spPr>
        <p:txBody>
          <a:bodyPr wrap="none" lIns="92075" tIns="46038" rIns="92075" bIns="46038">
            <a:spAutoFit/>
          </a:bodyPr>
          <a:lstStyle/>
          <a:p>
            <a:pPr algn="l"/>
            <a:r>
              <a:rPr lang="en-US" sz="2400" b="1">
                <a:solidFill>
                  <a:srgbClr val="FFFF00"/>
                </a:solidFill>
                <a:latin typeface="Times New Roman" pitchFamily="18" charset="0"/>
              </a:rPr>
              <a:t>NPDES</a:t>
            </a:r>
            <a:endParaRPr lang="en-US" sz="2400">
              <a:solidFill>
                <a:srgbClr val="FFFF00"/>
              </a:solidFill>
              <a:latin typeface="Times New Roman" pitchFamily="18" charset="0"/>
            </a:endParaRPr>
          </a:p>
          <a:p>
            <a:pPr algn="l"/>
            <a:r>
              <a:rPr lang="en-US" sz="2400" b="1">
                <a:solidFill>
                  <a:srgbClr val="FFFF00"/>
                </a:solidFill>
                <a:latin typeface="Times New Roman" pitchFamily="18" charset="0"/>
              </a:rPr>
              <a:t>Permit</a:t>
            </a:r>
          </a:p>
        </p:txBody>
      </p:sp>
      <p:sp>
        <p:nvSpPr>
          <p:cNvPr id="6150" name="Rectangle 5">
            <a:extLst>
              <a:ext uri="{FF2B5EF4-FFF2-40B4-BE49-F238E27FC236}">
                <a16:creationId xmlns:a16="http://schemas.microsoft.com/office/drawing/2014/main" id="{249A955E-98AD-9337-10AC-71DEB9D3ACB9}"/>
              </a:ext>
            </a:extLst>
          </p:cNvPr>
          <p:cNvSpPr>
            <a:spLocks noChangeArrowheads="1"/>
          </p:cNvSpPr>
          <p:nvPr/>
        </p:nvSpPr>
        <p:spPr bwMode="auto">
          <a:xfrm>
            <a:off x="11218863" y="3230563"/>
            <a:ext cx="186013" cy="462307"/>
          </a:xfrm>
          <a:prstGeom prst="rect">
            <a:avLst/>
          </a:prstGeom>
          <a:noFill/>
          <a:ln w="9525">
            <a:noFill/>
            <a:miter lim="800000"/>
            <a:headEnd/>
            <a:tailEnd/>
          </a:ln>
        </p:spPr>
        <p:txBody>
          <a:bodyPr wrap="none" lIns="92075" tIns="46038" rIns="92075" bIns="46038">
            <a:spAutoFit/>
          </a:bodyPr>
          <a:lstStyle/>
          <a:p>
            <a:pPr algn="l"/>
            <a:endParaRPr lang="en-US" sz="2400">
              <a:latin typeface="Times New Roman" pitchFamily="18" charset="0"/>
            </a:endParaRPr>
          </a:p>
        </p:txBody>
      </p:sp>
      <p:sp>
        <p:nvSpPr>
          <p:cNvPr id="6151" name="Rectangle 6">
            <a:extLst>
              <a:ext uri="{FF2B5EF4-FFF2-40B4-BE49-F238E27FC236}">
                <a16:creationId xmlns:a16="http://schemas.microsoft.com/office/drawing/2014/main" id="{EC658401-F05C-0622-4DA1-E8A2FDD37D46}"/>
              </a:ext>
            </a:extLst>
          </p:cNvPr>
          <p:cNvSpPr>
            <a:spLocks noChangeArrowheads="1"/>
          </p:cNvSpPr>
          <p:nvPr/>
        </p:nvSpPr>
        <p:spPr bwMode="auto">
          <a:xfrm>
            <a:off x="10798175" y="3921126"/>
            <a:ext cx="1101725" cy="462307"/>
          </a:xfrm>
          <a:prstGeom prst="rect">
            <a:avLst/>
          </a:prstGeom>
          <a:noFill/>
          <a:ln w="9525">
            <a:noFill/>
            <a:miter lim="800000"/>
            <a:headEnd/>
            <a:tailEnd/>
          </a:ln>
        </p:spPr>
        <p:txBody>
          <a:bodyPr lIns="92075" tIns="46038" rIns="92075" bIns="46038">
            <a:spAutoFit/>
          </a:bodyPr>
          <a:lstStyle/>
          <a:p>
            <a:pPr algn="l"/>
            <a:r>
              <a:rPr lang="en-US" sz="2400" b="1">
                <a:solidFill>
                  <a:srgbClr val="FFFF00"/>
                </a:solidFill>
                <a:latin typeface="Times New Roman" pitchFamily="18" charset="0"/>
              </a:rPr>
              <a:t>Limits</a:t>
            </a:r>
          </a:p>
        </p:txBody>
      </p:sp>
      <p:sp>
        <p:nvSpPr>
          <p:cNvPr id="6152" name="Rectangle 7">
            <a:extLst>
              <a:ext uri="{FF2B5EF4-FFF2-40B4-BE49-F238E27FC236}">
                <a16:creationId xmlns:a16="http://schemas.microsoft.com/office/drawing/2014/main" id="{3D52A7C1-A588-E2C4-C83F-604B82B74F09}"/>
              </a:ext>
            </a:extLst>
          </p:cNvPr>
          <p:cNvSpPr>
            <a:spLocks noChangeArrowheads="1"/>
          </p:cNvSpPr>
          <p:nvPr/>
        </p:nvSpPr>
        <p:spPr bwMode="auto">
          <a:xfrm>
            <a:off x="10417174" y="4786312"/>
            <a:ext cx="2209800" cy="708528"/>
          </a:xfrm>
          <a:prstGeom prst="rect">
            <a:avLst/>
          </a:prstGeom>
          <a:noFill/>
          <a:ln w="9525">
            <a:noFill/>
            <a:miter lim="800000"/>
            <a:headEnd/>
            <a:tailEnd/>
          </a:ln>
        </p:spPr>
        <p:txBody>
          <a:bodyPr lIns="92075" tIns="46038" rIns="92075" bIns="46038">
            <a:spAutoFit/>
          </a:bodyPr>
          <a:lstStyle/>
          <a:p>
            <a:pPr algn="l">
              <a:spcBef>
                <a:spcPct val="50000"/>
              </a:spcBef>
            </a:pPr>
            <a:r>
              <a:rPr lang="en-US" sz="2000">
                <a:latin typeface="Times New Roman" pitchFamily="18" charset="0"/>
              </a:rPr>
              <a:t>Water Quality Standards</a:t>
            </a:r>
          </a:p>
        </p:txBody>
      </p:sp>
      <p:sp>
        <p:nvSpPr>
          <p:cNvPr id="6153" name="Rectangle 11">
            <a:extLst>
              <a:ext uri="{FF2B5EF4-FFF2-40B4-BE49-F238E27FC236}">
                <a16:creationId xmlns:a16="http://schemas.microsoft.com/office/drawing/2014/main" id="{28540999-B632-835E-1897-AF4E1E0FD587}"/>
              </a:ext>
            </a:extLst>
          </p:cNvPr>
          <p:cNvSpPr>
            <a:spLocks noChangeArrowheads="1"/>
          </p:cNvSpPr>
          <p:nvPr/>
        </p:nvSpPr>
        <p:spPr bwMode="auto">
          <a:xfrm>
            <a:off x="10026650" y="-14288"/>
            <a:ext cx="2133600" cy="6858000"/>
          </a:xfrm>
          <a:prstGeom prst="rect">
            <a:avLst/>
          </a:prstGeom>
          <a:gradFill rotWithShape="0">
            <a:gsLst>
              <a:gs pos="0">
                <a:srgbClr val="03D4A8"/>
              </a:gs>
              <a:gs pos="25000">
                <a:srgbClr val="21D6E0"/>
              </a:gs>
              <a:gs pos="75000">
                <a:srgbClr val="0087E6"/>
              </a:gs>
              <a:gs pos="100000">
                <a:srgbClr val="005CBF"/>
              </a:gs>
            </a:gsLst>
            <a:lin ang="0" scaled="1"/>
          </a:gradFill>
          <a:ln w="9525">
            <a:noFill/>
            <a:miter lim="800000"/>
            <a:headEnd/>
            <a:tailEnd/>
          </a:ln>
        </p:spPr>
        <p:txBody>
          <a:bodyPr wrap="none" anchor="ctr"/>
          <a:lstStyle/>
          <a:p>
            <a:endParaRPr lang="en-US"/>
          </a:p>
        </p:txBody>
      </p:sp>
      <p:grpSp>
        <p:nvGrpSpPr>
          <p:cNvPr id="6154" name="Group 8">
            <a:extLst>
              <a:ext uri="{FF2B5EF4-FFF2-40B4-BE49-F238E27FC236}">
                <a16:creationId xmlns:a16="http://schemas.microsoft.com/office/drawing/2014/main" id="{2F06BAC9-F2BD-B31F-97A0-83A1E52FFAD7}"/>
              </a:ext>
            </a:extLst>
          </p:cNvPr>
          <p:cNvGrpSpPr>
            <a:grpSpLocks/>
          </p:cNvGrpSpPr>
          <p:nvPr/>
        </p:nvGrpSpPr>
        <p:grpSpPr bwMode="auto">
          <a:xfrm>
            <a:off x="6478588" y="1363663"/>
            <a:ext cx="1708150" cy="468312"/>
            <a:chOff x="3121" y="859"/>
            <a:chExt cx="1076" cy="295"/>
          </a:xfrm>
        </p:grpSpPr>
        <p:pic>
          <p:nvPicPr>
            <p:cNvPr id="6257" name="Picture 9">
              <a:extLst>
                <a:ext uri="{FF2B5EF4-FFF2-40B4-BE49-F238E27FC236}">
                  <a16:creationId xmlns:a16="http://schemas.microsoft.com/office/drawing/2014/main" id="{2C2FEE9D-AD01-F8DC-8132-FD53EEB558F7}"/>
                </a:ext>
              </a:extLst>
            </p:cNvPr>
            <p:cNvPicPr>
              <a:picLocks noChangeArrowheads="1"/>
            </p:cNvPicPr>
            <p:nvPr/>
          </p:nvPicPr>
          <p:blipFill>
            <a:blip r:embed="rId3" cstate="print"/>
            <a:srcRect/>
            <a:stretch>
              <a:fillRect/>
            </a:stretch>
          </p:blipFill>
          <p:spPr bwMode="auto">
            <a:xfrm>
              <a:off x="3121" y="859"/>
              <a:ext cx="1076" cy="295"/>
            </a:xfrm>
            <a:prstGeom prst="rect">
              <a:avLst/>
            </a:prstGeom>
            <a:noFill/>
            <a:ln w="9525">
              <a:noFill/>
              <a:miter lim="800000"/>
              <a:headEnd/>
              <a:tailEnd/>
            </a:ln>
          </p:spPr>
        </p:pic>
        <p:sp>
          <p:nvSpPr>
            <p:cNvPr id="6258" name="Rectangle 10">
              <a:extLst>
                <a:ext uri="{FF2B5EF4-FFF2-40B4-BE49-F238E27FC236}">
                  <a16:creationId xmlns:a16="http://schemas.microsoft.com/office/drawing/2014/main" id="{FEBA9126-1ADA-EF12-19A2-C7662339AFC1}"/>
                </a:ext>
              </a:extLst>
            </p:cNvPr>
            <p:cNvSpPr>
              <a:spLocks noChangeArrowheads="1"/>
            </p:cNvSpPr>
            <p:nvPr/>
          </p:nvSpPr>
          <p:spPr bwMode="auto">
            <a:xfrm>
              <a:off x="3317" y="915"/>
              <a:ext cx="608" cy="74"/>
            </a:xfrm>
            <a:prstGeom prst="rect">
              <a:avLst/>
            </a:prstGeom>
            <a:noFill/>
            <a:ln w="9525">
              <a:noFill/>
              <a:miter lim="800000"/>
              <a:headEnd/>
              <a:tailEnd/>
            </a:ln>
          </p:spPr>
          <p:txBody>
            <a:bodyPr wrap="none" lIns="92075" tIns="46038" rIns="92075" bIns="46038" anchor="ctr"/>
            <a:lstStyle/>
            <a:p>
              <a:endParaRPr lang="en-US" sz="2400">
                <a:latin typeface="Times New Roman" pitchFamily="18" charset="0"/>
              </a:endParaRPr>
            </a:p>
          </p:txBody>
        </p:sp>
      </p:grpSp>
      <p:sp>
        <p:nvSpPr>
          <p:cNvPr id="6155" name="Freeform 12">
            <a:extLst>
              <a:ext uri="{FF2B5EF4-FFF2-40B4-BE49-F238E27FC236}">
                <a16:creationId xmlns:a16="http://schemas.microsoft.com/office/drawing/2014/main" id="{3B53B38E-1C52-6BDB-7C01-06FA4B47BC57}"/>
              </a:ext>
            </a:extLst>
          </p:cNvPr>
          <p:cNvSpPr>
            <a:spLocks/>
          </p:cNvSpPr>
          <p:nvPr/>
        </p:nvSpPr>
        <p:spPr bwMode="auto">
          <a:xfrm>
            <a:off x="10523538" y="1785937"/>
            <a:ext cx="1641475" cy="596900"/>
          </a:xfrm>
          <a:custGeom>
            <a:avLst/>
            <a:gdLst>
              <a:gd name="T0" fmla="*/ 0 w 1034"/>
              <a:gd name="T1" fmla="*/ 2147483647 h 376"/>
              <a:gd name="T2" fmla="*/ 2147483647 w 1034"/>
              <a:gd name="T3" fmla="*/ 2147483647 h 376"/>
              <a:gd name="T4" fmla="*/ 2147483647 w 1034"/>
              <a:gd name="T5" fmla="*/ 2147483647 h 376"/>
              <a:gd name="T6" fmla="*/ 2147483647 w 1034"/>
              <a:gd name="T7" fmla="*/ 2147483647 h 376"/>
              <a:gd name="T8" fmla="*/ 2147483647 w 1034"/>
              <a:gd name="T9" fmla="*/ 2147483647 h 376"/>
              <a:gd name="T10" fmla="*/ 2147483647 w 1034"/>
              <a:gd name="T11" fmla="*/ 2147483647 h 376"/>
              <a:gd name="T12" fmla="*/ 2147483647 w 1034"/>
              <a:gd name="T13" fmla="*/ 2147483647 h 376"/>
              <a:gd name="T14" fmla="*/ 2147483647 w 1034"/>
              <a:gd name="T15" fmla="*/ 2147483647 h 376"/>
              <a:gd name="T16" fmla="*/ 2147483647 w 1034"/>
              <a:gd name="T17" fmla="*/ 2147483647 h 376"/>
              <a:gd name="T18" fmla="*/ 2147483647 w 1034"/>
              <a:gd name="T19" fmla="*/ 2147483647 h 376"/>
              <a:gd name="T20" fmla="*/ 2147483647 w 1034"/>
              <a:gd name="T21" fmla="*/ 2147483647 h 376"/>
              <a:gd name="T22" fmla="*/ 2147483647 w 1034"/>
              <a:gd name="T23" fmla="*/ 2147483647 h 376"/>
              <a:gd name="T24" fmla="*/ 2147483647 w 1034"/>
              <a:gd name="T25" fmla="*/ 2147483647 h 376"/>
              <a:gd name="T26" fmla="*/ 2147483647 w 1034"/>
              <a:gd name="T27" fmla="*/ 2147483647 h 376"/>
              <a:gd name="T28" fmla="*/ 2147483647 w 1034"/>
              <a:gd name="T29" fmla="*/ 2147483647 h 376"/>
              <a:gd name="T30" fmla="*/ 2147483647 w 1034"/>
              <a:gd name="T31" fmla="*/ 2147483647 h 376"/>
              <a:gd name="T32" fmla="*/ 2147483647 w 1034"/>
              <a:gd name="T33" fmla="*/ 2147483647 h 376"/>
              <a:gd name="T34" fmla="*/ 2147483647 w 1034"/>
              <a:gd name="T35" fmla="*/ 2147483647 h 376"/>
              <a:gd name="T36" fmla="*/ 2147483647 w 1034"/>
              <a:gd name="T37" fmla="*/ 2147483647 h 376"/>
              <a:gd name="T38" fmla="*/ 2147483647 w 1034"/>
              <a:gd name="T39" fmla="*/ 2147483647 h 376"/>
              <a:gd name="T40" fmla="*/ 2147483647 w 1034"/>
              <a:gd name="T41" fmla="*/ 2147483647 h 376"/>
              <a:gd name="T42" fmla="*/ 2147483647 w 1034"/>
              <a:gd name="T43" fmla="*/ 2147483647 h 376"/>
              <a:gd name="T44" fmla="*/ 2147483647 w 1034"/>
              <a:gd name="T45" fmla="*/ 2147483647 h 376"/>
              <a:gd name="T46" fmla="*/ 2147483647 w 1034"/>
              <a:gd name="T47" fmla="*/ 2147483647 h 376"/>
              <a:gd name="T48" fmla="*/ 2147483647 w 1034"/>
              <a:gd name="T49" fmla="*/ 2147483647 h 376"/>
              <a:gd name="T50" fmla="*/ 2147483647 w 1034"/>
              <a:gd name="T51" fmla="*/ 2147483647 h 376"/>
              <a:gd name="T52" fmla="*/ 2147483647 w 1034"/>
              <a:gd name="T53" fmla="*/ 2147483647 h 376"/>
              <a:gd name="T54" fmla="*/ 2147483647 w 1034"/>
              <a:gd name="T55" fmla="*/ 2147483647 h 376"/>
              <a:gd name="T56" fmla="*/ 2147483647 w 1034"/>
              <a:gd name="T57" fmla="*/ 2147483647 h 376"/>
              <a:gd name="T58" fmla="*/ 2147483647 w 1034"/>
              <a:gd name="T59" fmla="*/ 2147483647 h 376"/>
              <a:gd name="T60" fmla="*/ 2147483647 w 1034"/>
              <a:gd name="T61" fmla="*/ 2147483647 h 376"/>
              <a:gd name="T62" fmla="*/ 2147483647 w 1034"/>
              <a:gd name="T63" fmla="*/ 2147483647 h 376"/>
              <a:gd name="T64" fmla="*/ 2147483647 w 1034"/>
              <a:gd name="T65" fmla="*/ 2147483647 h 376"/>
              <a:gd name="T66" fmla="*/ 2147483647 w 1034"/>
              <a:gd name="T67" fmla="*/ 0 h 3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34"/>
              <a:gd name="T103" fmla="*/ 0 h 376"/>
              <a:gd name="T104" fmla="*/ 1034 w 1034"/>
              <a:gd name="T105" fmla="*/ 376 h 3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34" h="376">
                <a:moveTo>
                  <a:pt x="0" y="299"/>
                </a:moveTo>
                <a:lnTo>
                  <a:pt x="65" y="240"/>
                </a:lnTo>
                <a:lnTo>
                  <a:pt x="93" y="213"/>
                </a:lnTo>
                <a:lnTo>
                  <a:pt x="130" y="189"/>
                </a:lnTo>
                <a:lnTo>
                  <a:pt x="157" y="169"/>
                </a:lnTo>
                <a:lnTo>
                  <a:pt x="194" y="157"/>
                </a:lnTo>
                <a:lnTo>
                  <a:pt x="222" y="150"/>
                </a:lnTo>
                <a:lnTo>
                  <a:pt x="259" y="150"/>
                </a:lnTo>
                <a:lnTo>
                  <a:pt x="277" y="155"/>
                </a:lnTo>
                <a:lnTo>
                  <a:pt x="286" y="164"/>
                </a:lnTo>
                <a:lnTo>
                  <a:pt x="305" y="177"/>
                </a:lnTo>
                <a:lnTo>
                  <a:pt x="314" y="194"/>
                </a:lnTo>
                <a:lnTo>
                  <a:pt x="342" y="233"/>
                </a:lnTo>
                <a:lnTo>
                  <a:pt x="369" y="277"/>
                </a:lnTo>
                <a:lnTo>
                  <a:pt x="397" y="317"/>
                </a:lnTo>
                <a:lnTo>
                  <a:pt x="415" y="336"/>
                </a:lnTo>
                <a:lnTo>
                  <a:pt x="434" y="351"/>
                </a:lnTo>
                <a:lnTo>
                  <a:pt x="452" y="363"/>
                </a:lnTo>
                <a:lnTo>
                  <a:pt x="471" y="371"/>
                </a:lnTo>
                <a:lnTo>
                  <a:pt x="498" y="375"/>
                </a:lnTo>
                <a:lnTo>
                  <a:pt x="517" y="373"/>
                </a:lnTo>
                <a:lnTo>
                  <a:pt x="544" y="366"/>
                </a:lnTo>
                <a:lnTo>
                  <a:pt x="572" y="353"/>
                </a:lnTo>
                <a:lnTo>
                  <a:pt x="609" y="336"/>
                </a:lnTo>
                <a:lnTo>
                  <a:pt x="637" y="314"/>
                </a:lnTo>
                <a:lnTo>
                  <a:pt x="673" y="292"/>
                </a:lnTo>
                <a:lnTo>
                  <a:pt x="720" y="265"/>
                </a:lnTo>
                <a:lnTo>
                  <a:pt x="793" y="206"/>
                </a:lnTo>
                <a:lnTo>
                  <a:pt x="867" y="145"/>
                </a:lnTo>
                <a:lnTo>
                  <a:pt x="932" y="86"/>
                </a:lnTo>
                <a:lnTo>
                  <a:pt x="968" y="61"/>
                </a:lnTo>
                <a:lnTo>
                  <a:pt x="996" y="37"/>
                </a:lnTo>
                <a:lnTo>
                  <a:pt x="1015" y="17"/>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56" name="Freeform 13">
            <a:extLst>
              <a:ext uri="{FF2B5EF4-FFF2-40B4-BE49-F238E27FC236}">
                <a16:creationId xmlns:a16="http://schemas.microsoft.com/office/drawing/2014/main" id="{221E84FC-943A-E877-B878-AC8BA2A7BEEB}"/>
              </a:ext>
            </a:extLst>
          </p:cNvPr>
          <p:cNvSpPr>
            <a:spLocks/>
          </p:cNvSpPr>
          <p:nvPr/>
        </p:nvSpPr>
        <p:spPr bwMode="auto">
          <a:xfrm>
            <a:off x="10523538" y="1119188"/>
            <a:ext cx="1641475" cy="600075"/>
          </a:xfrm>
          <a:custGeom>
            <a:avLst/>
            <a:gdLst>
              <a:gd name="T0" fmla="*/ 0 w 1034"/>
              <a:gd name="T1" fmla="*/ 2147483647 h 378"/>
              <a:gd name="T2" fmla="*/ 2147483647 w 1034"/>
              <a:gd name="T3" fmla="*/ 2147483647 h 378"/>
              <a:gd name="T4" fmla="*/ 2147483647 w 1034"/>
              <a:gd name="T5" fmla="*/ 2147483647 h 378"/>
              <a:gd name="T6" fmla="*/ 2147483647 w 1034"/>
              <a:gd name="T7" fmla="*/ 2147483647 h 378"/>
              <a:gd name="T8" fmla="*/ 2147483647 w 1034"/>
              <a:gd name="T9" fmla="*/ 2147483647 h 378"/>
              <a:gd name="T10" fmla="*/ 2147483647 w 1034"/>
              <a:gd name="T11" fmla="*/ 2147483647 h 378"/>
              <a:gd name="T12" fmla="*/ 2147483647 w 1034"/>
              <a:gd name="T13" fmla="*/ 2147483647 h 378"/>
              <a:gd name="T14" fmla="*/ 2147483647 w 1034"/>
              <a:gd name="T15" fmla="*/ 2147483647 h 378"/>
              <a:gd name="T16" fmla="*/ 2147483647 w 1034"/>
              <a:gd name="T17" fmla="*/ 2147483647 h 378"/>
              <a:gd name="T18" fmla="*/ 2147483647 w 1034"/>
              <a:gd name="T19" fmla="*/ 2147483647 h 378"/>
              <a:gd name="T20" fmla="*/ 2147483647 w 1034"/>
              <a:gd name="T21" fmla="*/ 2147483647 h 378"/>
              <a:gd name="T22" fmla="*/ 2147483647 w 1034"/>
              <a:gd name="T23" fmla="*/ 2147483647 h 378"/>
              <a:gd name="T24" fmla="*/ 2147483647 w 1034"/>
              <a:gd name="T25" fmla="*/ 2147483647 h 378"/>
              <a:gd name="T26" fmla="*/ 2147483647 w 1034"/>
              <a:gd name="T27" fmla="*/ 2147483647 h 378"/>
              <a:gd name="T28" fmla="*/ 2147483647 w 1034"/>
              <a:gd name="T29" fmla="*/ 2147483647 h 378"/>
              <a:gd name="T30" fmla="*/ 2147483647 w 1034"/>
              <a:gd name="T31" fmla="*/ 2147483647 h 378"/>
              <a:gd name="T32" fmla="*/ 2147483647 w 1034"/>
              <a:gd name="T33" fmla="*/ 2147483647 h 378"/>
              <a:gd name="T34" fmla="*/ 2147483647 w 1034"/>
              <a:gd name="T35" fmla="*/ 2147483647 h 378"/>
              <a:gd name="T36" fmla="*/ 2147483647 w 1034"/>
              <a:gd name="T37" fmla="*/ 2147483647 h 378"/>
              <a:gd name="T38" fmla="*/ 2147483647 w 1034"/>
              <a:gd name="T39" fmla="*/ 2147483647 h 378"/>
              <a:gd name="T40" fmla="*/ 2147483647 w 1034"/>
              <a:gd name="T41" fmla="*/ 2147483647 h 378"/>
              <a:gd name="T42" fmla="*/ 2147483647 w 1034"/>
              <a:gd name="T43" fmla="*/ 2147483647 h 378"/>
              <a:gd name="T44" fmla="*/ 2147483647 w 1034"/>
              <a:gd name="T45" fmla="*/ 2147483647 h 378"/>
              <a:gd name="T46" fmla="*/ 2147483647 w 1034"/>
              <a:gd name="T47" fmla="*/ 2147483647 h 378"/>
              <a:gd name="T48" fmla="*/ 2147483647 w 1034"/>
              <a:gd name="T49" fmla="*/ 2147483647 h 378"/>
              <a:gd name="T50" fmla="*/ 2147483647 w 1034"/>
              <a:gd name="T51" fmla="*/ 2147483647 h 378"/>
              <a:gd name="T52" fmla="*/ 2147483647 w 1034"/>
              <a:gd name="T53" fmla="*/ 2147483647 h 378"/>
              <a:gd name="T54" fmla="*/ 2147483647 w 1034"/>
              <a:gd name="T55" fmla="*/ 2147483647 h 378"/>
              <a:gd name="T56" fmla="*/ 2147483647 w 1034"/>
              <a:gd name="T57" fmla="*/ 2147483647 h 378"/>
              <a:gd name="T58" fmla="*/ 2147483647 w 1034"/>
              <a:gd name="T59" fmla="*/ 2147483647 h 378"/>
              <a:gd name="T60" fmla="*/ 2147483647 w 1034"/>
              <a:gd name="T61" fmla="*/ 2147483647 h 378"/>
              <a:gd name="T62" fmla="*/ 2147483647 w 1034"/>
              <a:gd name="T63" fmla="*/ 2147483647 h 378"/>
              <a:gd name="T64" fmla="*/ 2147483647 w 1034"/>
              <a:gd name="T65" fmla="*/ 2147483647 h 378"/>
              <a:gd name="T66" fmla="*/ 2147483647 w 1034"/>
              <a:gd name="T67" fmla="*/ 2147483647 h 378"/>
              <a:gd name="T68" fmla="*/ 2147483647 w 1034"/>
              <a:gd name="T69" fmla="*/ 2147483647 h 378"/>
              <a:gd name="T70" fmla="*/ 2147483647 w 1034"/>
              <a:gd name="T71" fmla="*/ 2147483647 h 378"/>
              <a:gd name="T72" fmla="*/ 2147483647 w 1034"/>
              <a:gd name="T73" fmla="*/ 2147483647 h 378"/>
              <a:gd name="T74" fmla="*/ 2147483647 w 1034"/>
              <a:gd name="T75" fmla="*/ 2147483647 h 378"/>
              <a:gd name="T76" fmla="*/ 2147483647 w 1034"/>
              <a:gd name="T77" fmla="*/ 2147483647 h 378"/>
              <a:gd name="T78" fmla="*/ 2147483647 w 1034"/>
              <a:gd name="T79" fmla="*/ 2147483647 h 378"/>
              <a:gd name="T80" fmla="*/ 2147483647 w 1034"/>
              <a:gd name="T81" fmla="*/ 0 h 37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34"/>
              <a:gd name="T124" fmla="*/ 0 h 378"/>
              <a:gd name="T125" fmla="*/ 1034 w 1034"/>
              <a:gd name="T126" fmla="*/ 378 h 37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34" h="378">
                <a:moveTo>
                  <a:pt x="0" y="300"/>
                </a:moveTo>
                <a:lnTo>
                  <a:pt x="28" y="270"/>
                </a:lnTo>
                <a:lnTo>
                  <a:pt x="65" y="241"/>
                </a:lnTo>
                <a:lnTo>
                  <a:pt x="93" y="215"/>
                </a:lnTo>
                <a:lnTo>
                  <a:pt x="130" y="191"/>
                </a:lnTo>
                <a:lnTo>
                  <a:pt x="157" y="172"/>
                </a:lnTo>
                <a:lnTo>
                  <a:pt x="194" y="157"/>
                </a:lnTo>
                <a:lnTo>
                  <a:pt x="212" y="152"/>
                </a:lnTo>
                <a:lnTo>
                  <a:pt x="222" y="150"/>
                </a:lnTo>
                <a:lnTo>
                  <a:pt x="240" y="148"/>
                </a:lnTo>
                <a:lnTo>
                  <a:pt x="259" y="150"/>
                </a:lnTo>
                <a:lnTo>
                  <a:pt x="277" y="156"/>
                </a:lnTo>
                <a:lnTo>
                  <a:pt x="286" y="165"/>
                </a:lnTo>
                <a:lnTo>
                  <a:pt x="305" y="177"/>
                </a:lnTo>
                <a:lnTo>
                  <a:pt x="314" y="195"/>
                </a:lnTo>
                <a:lnTo>
                  <a:pt x="332" y="213"/>
                </a:lnTo>
                <a:lnTo>
                  <a:pt x="342" y="234"/>
                </a:lnTo>
                <a:lnTo>
                  <a:pt x="369" y="277"/>
                </a:lnTo>
                <a:lnTo>
                  <a:pt x="388" y="298"/>
                </a:lnTo>
                <a:lnTo>
                  <a:pt x="397" y="318"/>
                </a:lnTo>
                <a:lnTo>
                  <a:pt x="415" y="336"/>
                </a:lnTo>
                <a:lnTo>
                  <a:pt x="434" y="352"/>
                </a:lnTo>
                <a:lnTo>
                  <a:pt x="452" y="365"/>
                </a:lnTo>
                <a:lnTo>
                  <a:pt x="471" y="373"/>
                </a:lnTo>
                <a:lnTo>
                  <a:pt x="498" y="377"/>
                </a:lnTo>
                <a:lnTo>
                  <a:pt x="517" y="375"/>
                </a:lnTo>
                <a:lnTo>
                  <a:pt x="544" y="368"/>
                </a:lnTo>
                <a:lnTo>
                  <a:pt x="572" y="356"/>
                </a:lnTo>
                <a:lnTo>
                  <a:pt x="609" y="338"/>
                </a:lnTo>
                <a:lnTo>
                  <a:pt x="637" y="316"/>
                </a:lnTo>
                <a:lnTo>
                  <a:pt x="673" y="293"/>
                </a:lnTo>
                <a:lnTo>
                  <a:pt x="720" y="266"/>
                </a:lnTo>
                <a:lnTo>
                  <a:pt x="756" y="236"/>
                </a:lnTo>
                <a:lnTo>
                  <a:pt x="793" y="207"/>
                </a:lnTo>
                <a:lnTo>
                  <a:pt x="867" y="145"/>
                </a:lnTo>
                <a:lnTo>
                  <a:pt x="904" y="116"/>
                </a:lnTo>
                <a:lnTo>
                  <a:pt x="932" y="88"/>
                </a:lnTo>
                <a:lnTo>
                  <a:pt x="968" y="61"/>
                </a:lnTo>
                <a:lnTo>
                  <a:pt x="996" y="38"/>
                </a:lnTo>
                <a:lnTo>
                  <a:pt x="1015" y="16"/>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57" name="Freeform 14">
            <a:extLst>
              <a:ext uri="{FF2B5EF4-FFF2-40B4-BE49-F238E27FC236}">
                <a16:creationId xmlns:a16="http://schemas.microsoft.com/office/drawing/2014/main" id="{5D57E95E-2A4C-7B88-3F61-3191B9C0A766}"/>
              </a:ext>
            </a:extLst>
          </p:cNvPr>
          <p:cNvSpPr>
            <a:spLocks/>
          </p:cNvSpPr>
          <p:nvPr/>
        </p:nvSpPr>
        <p:spPr bwMode="auto">
          <a:xfrm>
            <a:off x="10523538" y="428626"/>
            <a:ext cx="1641475" cy="600075"/>
          </a:xfrm>
          <a:custGeom>
            <a:avLst/>
            <a:gdLst>
              <a:gd name="T0" fmla="*/ 0 w 1034"/>
              <a:gd name="T1" fmla="*/ 2147483647 h 378"/>
              <a:gd name="T2" fmla="*/ 2147483647 w 1034"/>
              <a:gd name="T3" fmla="*/ 2147483647 h 378"/>
              <a:gd name="T4" fmla="*/ 2147483647 w 1034"/>
              <a:gd name="T5" fmla="*/ 2147483647 h 378"/>
              <a:gd name="T6" fmla="*/ 2147483647 w 1034"/>
              <a:gd name="T7" fmla="*/ 2147483647 h 378"/>
              <a:gd name="T8" fmla="*/ 2147483647 w 1034"/>
              <a:gd name="T9" fmla="*/ 2147483647 h 378"/>
              <a:gd name="T10" fmla="*/ 2147483647 w 1034"/>
              <a:gd name="T11" fmla="*/ 2147483647 h 378"/>
              <a:gd name="T12" fmla="*/ 2147483647 w 1034"/>
              <a:gd name="T13" fmla="*/ 2147483647 h 378"/>
              <a:gd name="T14" fmla="*/ 2147483647 w 1034"/>
              <a:gd name="T15" fmla="*/ 2147483647 h 378"/>
              <a:gd name="T16" fmla="*/ 2147483647 w 1034"/>
              <a:gd name="T17" fmla="*/ 2147483647 h 378"/>
              <a:gd name="T18" fmla="*/ 2147483647 w 1034"/>
              <a:gd name="T19" fmla="*/ 2147483647 h 378"/>
              <a:gd name="T20" fmla="*/ 2147483647 w 1034"/>
              <a:gd name="T21" fmla="*/ 2147483647 h 378"/>
              <a:gd name="T22" fmla="*/ 2147483647 w 1034"/>
              <a:gd name="T23" fmla="*/ 2147483647 h 378"/>
              <a:gd name="T24" fmla="*/ 2147483647 w 1034"/>
              <a:gd name="T25" fmla="*/ 2147483647 h 378"/>
              <a:gd name="T26" fmla="*/ 2147483647 w 1034"/>
              <a:gd name="T27" fmla="*/ 2147483647 h 378"/>
              <a:gd name="T28" fmla="*/ 2147483647 w 1034"/>
              <a:gd name="T29" fmla="*/ 2147483647 h 378"/>
              <a:gd name="T30" fmla="*/ 2147483647 w 1034"/>
              <a:gd name="T31" fmla="*/ 2147483647 h 378"/>
              <a:gd name="T32" fmla="*/ 2147483647 w 1034"/>
              <a:gd name="T33" fmla="*/ 2147483647 h 378"/>
              <a:gd name="T34" fmla="*/ 2147483647 w 1034"/>
              <a:gd name="T35" fmla="*/ 2147483647 h 378"/>
              <a:gd name="T36" fmla="*/ 2147483647 w 1034"/>
              <a:gd name="T37" fmla="*/ 2147483647 h 378"/>
              <a:gd name="T38" fmla="*/ 2147483647 w 1034"/>
              <a:gd name="T39" fmla="*/ 2147483647 h 378"/>
              <a:gd name="T40" fmla="*/ 2147483647 w 1034"/>
              <a:gd name="T41" fmla="*/ 2147483647 h 378"/>
              <a:gd name="T42" fmla="*/ 2147483647 w 1034"/>
              <a:gd name="T43" fmla="*/ 2147483647 h 378"/>
              <a:gd name="T44" fmla="*/ 2147483647 w 1034"/>
              <a:gd name="T45" fmla="*/ 2147483647 h 378"/>
              <a:gd name="T46" fmla="*/ 2147483647 w 1034"/>
              <a:gd name="T47" fmla="*/ 2147483647 h 378"/>
              <a:gd name="T48" fmla="*/ 2147483647 w 1034"/>
              <a:gd name="T49" fmla="*/ 2147483647 h 378"/>
              <a:gd name="T50" fmla="*/ 2147483647 w 1034"/>
              <a:gd name="T51" fmla="*/ 2147483647 h 378"/>
              <a:gd name="T52" fmla="*/ 2147483647 w 1034"/>
              <a:gd name="T53" fmla="*/ 2147483647 h 378"/>
              <a:gd name="T54" fmla="*/ 2147483647 w 1034"/>
              <a:gd name="T55" fmla="*/ 2147483647 h 378"/>
              <a:gd name="T56" fmla="*/ 2147483647 w 1034"/>
              <a:gd name="T57" fmla="*/ 2147483647 h 378"/>
              <a:gd name="T58" fmla="*/ 2147483647 w 1034"/>
              <a:gd name="T59" fmla="*/ 2147483647 h 378"/>
              <a:gd name="T60" fmla="*/ 2147483647 w 1034"/>
              <a:gd name="T61" fmla="*/ 2147483647 h 378"/>
              <a:gd name="T62" fmla="*/ 2147483647 w 1034"/>
              <a:gd name="T63" fmla="*/ 2147483647 h 378"/>
              <a:gd name="T64" fmla="*/ 2147483647 w 1034"/>
              <a:gd name="T65" fmla="*/ 2147483647 h 378"/>
              <a:gd name="T66" fmla="*/ 2147483647 w 1034"/>
              <a:gd name="T67" fmla="*/ 2147483647 h 378"/>
              <a:gd name="T68" fmla="*/ 2147483647 w 1034"/>
              <a:gd name="T69" fmla="*/ 2147483647 h 378"/>
              <a:gd name="T70" fmla="*/ 2147483647 w 1034"/>
              <a:gd name="T71" fmla="*/ 2147483647 h 378"/>
              <a:gd name="T72" fmla="*/ 2147483647 w 1034"/>
              <a:gd name="T73" fmla="*/ 2147483647 h 378"/>
              <a:gd name="T74" fmla="*/ 2147483647 w 1034"/>
              <a:gd name="T75" fmla="*/ 2147483647 h 378"/>
              <a:gd name="T76" fmla="*/ 2147483647 w 1034"/>
              <a:gd name="T77" fmla="*/ 2147483647 h 378"/>
              <a:gd name="T78" fmla="*/ 2147483647 w 1034"/>
              <a:gd name="T79" fmla="*/ 2147483647 h 378"/>
              <a:gd name="T80" fmla="*/ 2147483647 w 1034"/>
              <a:gd name="T81" fmla="*/ 2147483647 h 378"/>
              <a:gd name="T82" fmla="*/ 2147483647 w 1034"/>
              <a:gd name="T83" fmla="*/ 2147483647 h 378"/>
              <a:gd name="T84" fmla="*/ 2147483647 w 1034"/>
              <a:gd name="T85" fmla="*/ 2147483647 h 378"/>
              <a:gd name="T86" fmla="*/ 2147483647 w 1034"/>
              <a:gd name="T87" fmla="*/ 2147483647 h 378"/>
              <a:gd name="T88" fmla="*/ 2147483647 w 1034"/>
              <a:gd name="T89" fmla="*/ 2147483647 h 378"/>
              <a:gd name="T90" fmla="*/ 2147483647 w 1034"/>
              <a:gd name="T91" fmla="*/ 2147483647 h 378"/>
              <a:gd name="T92" fmla="*/ 2147483647 w 1034"/>
              <a:gd name="T93" fmla="*/ 2147483647 h 378"/>
              <a:gd name="T94" fmla="*/ 2147483647 w 1034"/>
              <a:gd name="T95" fmla="*/ 2147483647 h 378"/>
              <a:gd name="T96" fmla="*/ 2147483647 w 1034"/>
              <a:gd name="T97" fmla="*/ 2147483647 h 378"/>
              <a:gd name="T98" fmla="*/ 2147483647 w 1034"/>
              <a:gd name="T99" fmla="*/ 2147483647 h 378"/>
              <a:gd name="T100" fmla="*/ 2147483647 w 1034"/>
              <a:gd name="T101" fmla="*/ 2147483647 h 378"/>
              <a:gd name="T102" fmla="*/ 2147483647 w 1034"/>
              <a:gd name="T103" fmla="*/ 2147483647 h 378"/>
              <a:gd name="T104" fmla="*/ 2147483647 w 1034"/>
              <a:gd name="T105" fmla="*/ 0 h 37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034"/>
              <a:gd name="T160" fmla="*/ 0 h 378"/>
              <a:gd name="T161" fmla="*/ 1034 w 1034"/>
              <a:gd name="T162" fmla="*/ 378 h 37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034" h="378">
                <a:moveTo>
                  <a:pt x="0" y="300"/>
                </a:moveTo>
                <a:lnTo>
                  <a:pt x="28" y="269"/>
                </a:lnTo>
                <a:lnTo>
                  <a:pt x="65" y="241"/>
                </a:lnTo>
                <a:lnTo>
                  <a:pt x="93" y="214"/>
                </a:lnTo>
                <a:lnTo>
                  <a:pt x="111" y="201"/>
                </a:lnTo>
                <a:lnTo>
                  <a:pt x="130" y="190"/>
                </a:lnTo>
                <a:lnTo>
                  <a:pt x="139" y="179"/>
                </a:lnTo>
                <a:lnTo>
                  <a:pt x="157" y="170"/>
                </a:lnTo>
                <a:lnTo>
                  <a:pt x="176" y="163"/>
                </a:lnTo>
                <a:lnTo>
                  <a:pt x="194" y="156"/>
                </a:lnTo>
                <a:lnTo>
                  <a:pt x="212" y="152"/>
                </a:lnTo>
                <a:lnTo>
                  <a:pt x="222" y="149"/>
                </a:lnTo>
                <a:lnTo>
                  <a:pt x="240" y="149"/>
                </a:lnTo>
                <a:lnTo>
                  <a:pt x="259" y="150"/>
                </a:lnTo>
                <a:lnTo>
                  <a:pt x="268" y="152"/>
                </a:lnTo>
                <a:lnTo>
                  <a:pt x="277" y="154"/>
                </a:lnTo>
                <a:lnTo>
                  <a:pt x="277" y="158"/>
                </a:lnTo>
                <a:lnTo>
                  <a:pt x="286" y="164"/>
                </a:lnTo>
                <a:lnTo>
                  <a:pt x="305" y="177"/>
                </a:lnTo>
                <a:lnTo>
                  <a:pt x="314" y="193"/>
                </a:lnTo>
                <a:lnTo>
                  <a:pt x="332" y="213"/>
                </a:lnTo>
                <a:lnTo>
                  <a:pt x="342" y="232"/>
                </a:lnTo>
                <a:lnTo>
                  <a:pt x="369" y="276"/>
                </a:lnTo>
                <a:lnTo>
                  <a:pt x="388" y="298"/>
                </a:lnTo>
                <a:lnTo>
                  <a:pt x="397" y="318"/>
                </a:lnTo>
                <a:lnTo>
                  <a:pt x="415" y="336"/>
                </a:lnTo>
                <a:lnTo>
                  <a:pt x="434" y="352"/>
                </a:lnTo>
                <a:lnTo>
                  <a:pt x="452" y="364"/>
                </a:lnTo>
                <a:lnTo>
                  <a:pt x="461" y="369"/>
                </a:lnTo>
                <a:lnTo>
                  <a:pt x="471" y="373"/>
                </a:lnTo>
                <a:lnTo>
                  <a:pt x="480" y="375"/>
                </a:lnTo>
                <a:lnTo>
                  <a:pt x="498" y="377"/>
                </a:lnTo>
                <a:lnTo>
                  <a:pt x="508" y="376"/>
                </a:lnTo>
                <a:lnTo>
                  <a:pt x="517" y="375"/>
                </a:lnTo>
                <a:lnTo>
                  <a:pt x="526" y="372"/>
                </a:lnTo>
                <a:lnTo>
                  <a:pt x="544" y="367"/>
                </a:lnTo>
                <a:lnTo>
                  <a:pt x="554" y="362"/>
                </a:lnTo>
                <a:lnTo>
                  <a:pt x="572" y="354"/>
                </a:lnTo>
                <a:lnTo>
                  <a:pt x="590" y="347"/>
                </a:lnTo>
                <a:lnTo>
                  <a:pt x="609" y="338"/>
                </a:lnTo>
                <a:lnTo>
                  <a:pt x="637" y="316"/>
                </a:lnTo>
                <a:lnTo>
                  <a:pt x="673" y="292"/>
                </a:lnTo>
                <a:lnTo>
                  <a:pt x="720" y="265"/>
                </a:lnTo>
                <a:lnTo>
                  <a:pt x="756" y="236"/>
                </a:lnTo>
                <a:lnTo>
                  <a:pt x="793" y="206"/>
                </a:lnTo>
                <a:lnTo>
                  <a:pt x="867" y="144"/>
                </a:lnTo>
                <a:lnTo>
                  <a:pt x="904" y="115"/>
                </a:lnTo>
                <a:lnTo>
                  <a:pt x="932" y="87"/>
                </a:lnTo>
                <a:lnTo>
                  <a:pt x="968" y="60"/>
                </a:lnTo>
                <a:lnTo>
                  <a:pt x="996" y="37"/>
                </a:lnTo>
                <a:lnTo>
                  <a:pt x="1015" y="16"/>
                </a:lnTo>
                <a:lnTo>
                  <a:pt x="1024" y="7"/>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58" name="Freeform 15">
            <a:extLst>
              <a:ext uri="{FF2B5EF4-FFF2-40B4-BE49-F238E27FC236}">
                <a16:creationId xmlns:a16="http://schemas.microsoft.com/office/drawing/2014/main" id="{F64DAAA1-0797-1D31-B192-3ACFA507E214}"/>
              </a:ext>
            </a:extLst>
          </p:cNvPr>
          <p:cNvSpPr>
            <a:spLocks/>
          </p:cNvSpPr>
          <p:nvPr/>
        </p:nvSpPr>
        <p:spPr bwMode="auto">
          <a:xfrm>
            <a:off x="10512425" y="-14287"/>
            <a:ext cx="1196975" cy="288925"/>
          </a:xfrm>
          <a:custGeom>
            <a:avLst/>
            <a:gdLst>
              <a:gd name="T0" fmla="*/ 2147483647 w 754"/>
              <a:gd name="T1" fmla="*/ 2147483647 h 182"/>
              <a:gd name="T2" fmla="*/ 2147483647 w 754"/>
              <a:gd name="T3" fmla="*/ 2147483647 h 182"/>
              <a:gd name="T4" fmla="*/ 2147483647 w 754"/>
              <a:gd name="T5" fmla="*/ 2147483647 h 182"/>
              <a:gd name="T6" fmla="*/ 2147483647 w 754"/>
              <a:gd name="T7" fmla="*/ 2147483647 h 182"/>
              <a:gd name="T8" fmla="*/ 2147483647 w 754"/>
              <a:gd name="T9" fmla="*/ 2147483647 h 182"/>
              <a:gd name="T10" fmla="*/ 2147483647 w 754"/>
              <a:gd name="T11" fmla="*/ 2147483647 h 182"/>
              <a:gd name="T12" fmla="*/ 2147483647 w 754"/>
              <a:gd name="T13" fmla="*/ 2147483647 h 182"/>
              <a:gd name="T14" fmla="*/ 2147483647 w 754"/>
              <a:gd name="T15" fmla="*/ 2147483647 h 182"/>
              <a:gd name="T16" fmla="*/ 2147483647 w 754"/>
              <a:gd name="T17" fmla="*/ 2147483647 h 182"/>
              <a:gd name="T18" fmla="*/ 2147483647 w 754"/>
              <a:gd name="T19" fmla="*/ 2147483647 h 182"/>
              <a:gd name="T20" fmla="*/ 2147483647 w 754"/>
              <a:gd name="T21" fmla="*/ 2147483647 h 182"/>
              <a:gd name="T22" fmla="*/ 2147483647 w 754"/>
              <a:gd name="T23" fmla="*/ 2147483647 h 182"/>
              <a:gd name="T24" fmla="*/ 2147483647 w 754"/>
              <a:gd name="T25" fmla="*/ 2147483647 h 182"/>
              <a:gd name="T26" fmla="*/ 2147483647 w 754"/>
              <a:gd name="T27" fmla="*/ 2147483647 h 182"/>
              <a:gd name="T28" fmla="*/ 2147483647 w 754"/>
              <a:gd name="T29" fmla="*/ 2147483647 h 182"/>
              <a:gd name="T30" fmla="*/ 2147483647 w 754"/>
              <a:gd name="T31" fmla="*/ 2147483647 h 182"/>
              <a:gd name="T32" fmla="*/ 2147483647 w 754"/>
              <a:gd name="T33" fmla="*/ 2147483647 h 182"/>
              <a:gd name="T34" fmla="*/ 2147483647 w 754"/>
              <a:gd name="T35" fmla="*/ 2147483647 h 182"/>
              <a:gd name="T36" fmla="*/ 2147483647 w 754"/>
              <a:gd name="T37" fmla="*/ 2147483647 h 182"/>
              <a:gd name="T38" fmla="*/ 2147483647 w 754"/>
              <a:gd name="T39" fmla="*/ 2147483647 h 182"/>
              <a:gd name="T40" fmla="*/ 2147483647 w 754"/>
              <a:gd name="T41" fmla="*/ 2147483647 h 182"/>
              <a:gd name="T42" fmla="*/ 2147483647 w 754"/>
              <a:gd name="T43" fmla="*/ 2147483647 h 182"/>
              <a:gd name="T44" fmla="*/ 2147483647 w 754"/>
              <a:gd name="T45" fmla="*/ 2147483647 h 182"/>
              <a:gd name="T46" fmla="*/ 2147483647 w 754"/>
              <a:gd name="T47" fmla="*/ 2147483647 h 182"/>
              <a:gd name="T48" fmla="*/ 2147483647 w 754"/>
              <a:gd name="T49" fmla="*/ 2147483647 h 182"/>
              <a:gd name="T50" fmla="*/ 2147483647 w 754"/>
              <a:gd name="T51" fmla="*/ 2147483647 h 182"/>
              <a:gd name="T52" fmla="*/ 2147483647 w 754"/>
              <a:gd name="T53" fmla="*/ 2147483647 h 182"/>
              <a:gd name="T54" fmla="*/ 2147483647 w 754"/>
              <a:gd name="T55" fmla="*/ 2147483647 h 182"/>
              <a:gd name="T56" fmla="*/ 2147483647 w 754"/>
              <a:gd name="T57" fmla="*/ 2147483647 h 182"/>
              <a:gd name="T58" fmla="*/ 2147483647 w 754"/>
              <a:gd name="T59" fmla="*/ 2147483647 h 182"/>
              <a:gd name="T60" fmla="*/ 2147483647 w 754"/>
              <a:gd name="T61" fmla="*/ 2147483647 h 182"/>
              <a:gd name="T62" fmla="*/ 2147483647 w 754"/>
              <a:gd name="T63" fmla="*/ 2147483647 h 182"/>
              <a:gd name="T64" fmla="*/ 2147483647 w 754"/>
              <a:gd name="T65" fmla="*/ 0 h 1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54"/>
              <a:gd name="T100" fmla="*/ 0 h 182"/>
              <a:gd name="T101" fmla="*/ 754 w 754"/>
              <a:gd name="T102" fmla="*/ 182 h 1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54" h="182">
                <a:moveTo>
                  <a:pt x="0" y="144"/>
                </a:moveTo>
                <a:lnTo>
                  <a:pt x="26" y="129"/>
                </a:lnTo>
                <a:lnTo>
                  <a:pt x="52" y="115"/>
                </a:lnTo>
                <a:lnTo>
                  <a:pt x="61" y="109"/>
                </a:lnTo>
                <a:lnTo>
                  <a:pt x="78" y="103"/>
                </a:lnTo>
                <a:lnTo>
                  <a:pt x="87" y="97"/>
                </a:lnTo>
                <a:lnTo>
                  <a:pt x="96" y="91"/>
                </a:lnTo>
                <a:lnTo>
                  <a:pt x="114" y="86"/>
                </a:lnTo>
                <a:lnTo>
                  <a:pt x="122" y="82"/>
                </a:lnTo>
                <a:lnTo>
                  <a:pt x="131" y="78"/>
                </a:lnTo>
                <a:lnTo>
                  <a:pt x="149" y="75"/>
                </a:lnTo>
                <a:lnTo>
                  <a:pt x="157" y="73"/>
                </a:lnTo>
                <a:lnTo>
                  <a:pt x="166" y="72"/>
                </a:lnTo>
                <a:lnTo>
                  <a:pt x="184" y="71"/>
                </a:lnTo>
                <a:lnTo>
                  <a:pt x="192" y="72"/>
                </a:lnTo>
                <a:lnTo>
                  <a:pt x="201" y="73"/>
                </a:lnTo>
                <a:lnTo>
                  <a:pt x="201" y="74"/>
                </a:lnTo>
                <a:lnTo>
                  <a:pt x="210" y="76"/>
                </a:lnTo>
                <a:lnTo>
                  <a:pt x="210" y="79"/>
                </a:lnTo>
                <a:lnTo>
                  <a:pt x="219" y="82"/>
                </a:lnTo>
                <a:lnTo>
                  <a:pt x="227" y="85"/>
                </a:lnTo>
                <a:lnTo>
                  <a:pt x="227" y="89"/>
                </a:lnTo>
                <a:lnTo>
                  <a:pt x="236" y="93"/>
                </a:lnTo>
                <a:lnTo>
                  <a:pt x="245" y="102"/>
                </a:lnTo>
                <a:lnTo>
                  <a:pt x="254" y="112"/>
                </a:lnTo>
                <a:lnTo>
                  <a:pt x="262" y="122"/>
                </a:lnTo>
                <a:lnTo>
                  <a:pt x="271" y="133"/>
                </a:lnTo>
                <a:lnTo>
                  <a:pt x="280" y="143"/>
                </a:lnTo>
                <a:lnTo>
                  <a:pt x="289" y="153"/>
                </a:lnTo>
                <a:lnTo>
                  <a:pt x="297" y="157"/>
                </a:lnTo>
                <a:lnTo>
                  <a:pt x="306" y="162"/>
                </a:lnTo>
                <a:lnTo>
                  <a:pt x="306" y="166"/>
                </a:lnTo>
                <a:lnTo>
                  <a:pt x="315" y="169"/>
                </a:lnTo>
                <a:lnTo>
                  <a:pt x="324" y="172"/>
                </a:lnTo>
                <a:lnTo>
                  <a:pt x="333" y="175"/>
                </a:lnTo>
                <a:lnTo>
                  <a:pt x="333" y="177"/>
                </a:lnTo>
                <a:lnTo>
                  <a:pt x="341" y="179"/>
                </a:lnTo>
                <a:lnTo>
                  <a:pt x="350" y="180"/>
                </a:lnTo>
                <a:lnTo>
                  <a:pt x="359" y="181"/>
                </a:lnTo>
                <a:lnTo>
                  <a:pt x="368" y="181"/>
                </a:lnTo>
                <a:lnTo>
                  <a:pt x="376" y="180"/>
                </a:lnTo>
                <a:lnTo>
                  <a:pt x="385" y="178"/>
                </a:lnTo>
                <a:lnTo>
                  <a:pt x="394" y="176"/>
                </a:lnTo>
                <a:lnTo>
                  <a:pt x="403" y="174"/>
                </a:lnTo>
                <a:lnTo>
                  <a:pt x="420" y="170"/>
                </a:lnTo>
                <a:lnTo>
                  <a:pt x="429" y="166"/>
                </a:lnTo>
                <a:lnTo>
                  <a:pt x="438" y="162"/>
                </a:lnTo>
                <a:lnTo>
                  <a:pt x="455" y="157"/>
                </a:lnTo>
                <a:lnTo>
                  <a:pt x="464" y="152"/>
                </a:lnTo>
                <a:lnTo>
                  <a:pt x="481" y="146"/>
                </a:lnTo>
                <a:lnTo>
                  <a:pt x="490" y="140"/>
                </a:lnTo>
                <a:lnTo>
                  <a:pt x="525" y="127"/>
                </a:lnTo>
                <a:lnTo>
                  <a:pt x="552" y="113"/>
                </a:lnTo>
                <a:lnTo>
                  <a:pt x="578" y="99"/>
                </a:lnTo>
                <a:lnTo>
                  <a:pt x="604" y="84"/>
                </a:lnTo>
                <a:lnTo>
                  <a:pt x="630" y="70"/>
                </a:lnTo>
                <a:lnTo>
                  <a:pt x="657" y="55"/>
                </a:lnTo>
                <a:lnTo>
                  <a:pt x="683" y="42"/>
                </a:lnTo>
                <a:lnTo>
                  <a:pt x="692" y="35"/>
                </a:lnTo>
                <a:lnTo>
                  <a:pt x="700" y="29"/>
                </a:lnTo>
                <a:lnTo>
                  <a:pt x="718" y="23"/>
                </a:lnTo>
                <a:lnTo>
                  <a:pt x="727" y="18"/>
                </a:lnTo>
                <a:lnTo>
                  <a:pt x="735" y="13"/>
                </a:lnTo>
                <a:lnTo>
                  <a:pt x="744" y="8"/>
                </a:lnTo>
                <a:lnTo>
                  <a:pt x="744" y="4"/>
                </a:lnTo>
                <a:lnTo>
                  <a:pt x="75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59" name="Freeform 16">
            <a:extLst>
              <a:ext uri="{FF2B5EF4-FFF2-40B4-BE49-F238E27FC236}">
                <a16:creationId xmlns:a16="http://schemas.microsoft.com/office/drawing/2014/main" id="{C4A76B47-6B94-58F0-1569-6485F8ADCDC1}"/>
              </a:ext>
            </a:extLst>
          </p:cNvPr>
          <p:cNvSpPr>
            <a:spLocks/>
          </p:cNvSpPr>
          <p:nvPr/>
        </p:nvSpPr>
        <p:spPr bwMode="auto">
          <a:xfrm>
            <a:off x="10523538" y="3775075"/>
            <a:ext cx="1641475" cy="595312"/>
          </a:xfrm>
          <a:custGeom>
            <a:avLst/>
            <a:gdLst>
              <a:gd name="T0" fmla="*/ 0 w 1034"/>
              <a:gd name="T1" fmla="*/ 2147483647 h 375"/>
              <a:gd name="T2" fmla="*/ 2147483647 w 1034"/>
              <a:gd name="T3" fmla="*/ 2147483647 h 375"/>
              <a:gd name="T4" fmla="*/ 2147483647 w 1034"/>
              <a:gd name="T5" fmla="*/ 2147483647 h 375"/>
              <a:gd name="T6" fmla="*/ 2147483647 w 1034"/>
              <a:gd name="T7" fmla="*/ 2147483647 h 375"/>
              <a:gd name="T8" fmla="*/ 2147483647 w 1034"/>
              <a:gd name="T9" fmla="*/ 2147483647 h 375"/>
              <a:gd name="T10" fmla="*/ 2147483647 w 1034"/>
              <a:gd name="T11" fmla="*/ 2147483647 h 375"/>
              <a:gd name="T12" fmla="*/ 2147483647 w 1034"/>
              <a:gd name="T13" fmla="*/ 2147483647 h 375"/>
              <a:gd name="T14" fmla="*/ 2147483647 w 1034"/>
              <a:gd name="T15" fmla="*/ 2147483647 h 375"/>
              <a:gd name="T16" fmla="*/ 2147483647 w 1034"/>
              <a:gd name="T17" fmla="*/ 2147483647 h 375"/>
              <a:gd name="T18" fmla="*/ 2147483647 w 1034"/>
              <a:gd name="T19" fmla="*/ 2147483647 h 375"/>
              <a:gd name="T20" fmla="*/ 2147483647 w 1034"/>
              <a:gd name="T21" fmla="*/ 2147483647 h 375"/>
              <a:gd name="T22" fmla="*/ 2147483647 w 1034"/>
              <a:gd name="T23" fmla="*/ 2147483647 h 375"/>
              <a:gd name="T24" fmla="*/ 2147483647 w 1034"/>
              <a:gd name="T25" fmla="*/ 2147483647 h 375"/>
              <a:gd name="T26" fmla="*/ 2147483647 w 1034"/>
              <a:gd name="T27" fmla="*/ 2147483647 h 375"/>
              <a:gd name="T28" fmla="*/ 2147483647 w 1034"/>
              <a:gd name="T29" fmla="*/ 2147483647 h 375"/>
              <a:gd name="T30" fmla="*/ 2147483647 w 1034"/>
              <a:gd name="T31" fmla="*/ 2147483647 h 375"/>
              <a:gd name="T32" fmla="*/ 2147483647 w 1034"/>
              <a:gd name="T33" fmla="*/ 2147483647 h 375"/>
              <a:gd name="T34" fmla="*/ 2147483647 w 1034"/>
              <a:gd name="T35" fmla="*/ 2147483647 h 375"/>
              <a:gd name="T36" fmla="*/ 2147483647 w 1034"/>
              <a:gd name="T37" fmla="*/ 2147483647 h 375"/>
              <a:gd name="T38" fmla="*/ 2147483647 w 1034"/>
              <a:gd name="T39" fmla="*/ 2147483647 h 375"/>
              <a:gd name="T40" fmla="*/ 2147483647 w 1034"/>
              <a:gd name="T41" fmla="*/ 2147483647 h 375"/>
              <a:gd name="T42" fmla="*/ 2147483647 w 1034"/>
              <a:gd name="T43" fmla="*/ 2147483647 h 375"/>
              <a:gd name="T44" fmla="*/ 2147483647 w 1034"/>
              <a:gd name="T45" fmla="*/ 2147483647 h 375"/>
              <a:gd name="T46" fmla="*/ 2147483647 w 1034"/>
              <a:gd name="T47" fmla="*/ 2147483647 h 375"/>
              <a:gd name="T48" fmla="*/ 2147483647 w 1034"/>
              <a:gd name="T49" fmla="*/ 2147483647 h 375"/>
              <a:gd name="T50" fmla="*/ 2147483647 w 1034"/>
              <a:gd name="T51" fmla="*/ 2147483647 h 375"/>
              <a:gd name="T52" fmla="*/ 2147483647 w 1034"/>
              <a:gd name="T53" fmla="*/ 2147483647 h 375"/>
              <a:gd name="T54" fmla="*/ 2147483647 w 1034"/>
              <a:gd name="T55" fmla="*/ 2147483647 h 375"/>
              <a:gd name="T56" fmla="*/ 2147483647 w 1034"/>
              <a:gd name="T57" fmla="*/ 0 h 3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34"/>
              <a:gd name="T88" fmla="*/ 0 h 375"/>
              <a:gd name="T89" fmla="*/ 1034 w 1034"/>
              <a:gd name="T90" fmla="*/ 375 h 37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34" h="375">
                <a:moveTo>
                  <a:pt x="0" y="298"/>
                </a:moveTo>
                <a:lnTo>
                  <a:pt x="65" y="240"/>
                </a:lnTo>
                <a:lnTo>
                  <a:pt x="130" y="191"/>
                </a:lnTo>
                <a:lnTo>
                  <a:pt x="157" y="169"/>
                </a:lnTo>
                <a:lnTo>
                  <a:pt x="194" y="156"/>
                </a:lnTo>
                <a:lnTo>
                  <a:pt x="222" y="151"/>
                </a:lnTo>
                <a:lnTo>
                  <a:pt x="259" y="151"/>
                </a:lnTo>
                <a:lnTo>
                  <a:pt x="277" y="156"/>
                </a:lnTo>
                <a:lnTo>
                  <a:pt x="286" y="165"/>
                </a:lnTo>
                <a:lnTo>
                  <a:pt x="314" y="196"/>
                </a:lnTo>
                <a:lnTo>
                  <a:pt x="342" y="236"/>
                </a:lnTo>
                <a:lnTo>
                  <a:pt x="369" y="276"/>
                </a:lnTo>
                <a:lnTo>
                  <a:pt x="397" y="321"/>
                </a:lnTo>
                <a:lnTo>
                  <a:pt x="434" y="352"/>
                </a:lnTo>
                <a:lnTo>
                  <a:pt x="452" y="365"/>
                </a:lnTo>
                <a:lnTo>
                  <a:pt x="471" y="374"/>
                </a:lnTo>
                <a:lnTo>
                  <a:pt x="498" y="374"/>
                </a:lnTo>
                <a:lnTo>
                  <a:pt x="517" y="374"/>
                </a:lnTo>
                <a:lnTo>
                  <a:pt x="544" y="365"/>
                </a:lnTo>
                <a:lnTo>
                  <a:pt x="572" y="356"/>
                </a:lnTo>
                <a:lnTo>
                  <a:pt x="609" y="339"/>
                </a:lnTo>
                <a:lnTo>
                  <a:pt x="637" y="316"/>
                </a:lnTo>
                <a:lnTo>
                  <a:pt x="720" y="267"/>
                </a:lnTo>
                <a:lnTo>
                  <a:pt x="793" y="209"/>
                </a:lnTo>
                <a:lnTo>
                  <a:pt x="867" y="147"/>
                </a:lnTo>
                <a:lnTo>
                  <a:pt x="932" y="89"/>
                </a:lnTo>
                <a:lnTo>
                  <a:pt x="996" y="35"/>
                </a:lnTo>
                <a:lnTo>
                  <a:pt x="1015" y="17"/>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60" name="Freeform 17">
            <a:extLst>
              <a:ext uri="{FF2B5EF4-FFF2-40B4-BE49-F238E27FC236}">
                <a16:creationId xmlns:a16="http://schemas.microsoft.com/office/drawing/2014/main" id="{961B0150-1B9E-D357-0365-D8E9C759B3F1}"/>
              </a:ext>
            </a:extLst>
          </p:cNvPr>
          <p:cNvSpPr>
            <a:spLocks/>
          </p:cNvSpPr>
          <p:nvPr/>
        </p:nvSpPr>
        <p:spPr bwMode="auto">
          <a:xfrm>
            <a:off x="10442575" y="4440238"/>
            <a:ext cx="1641475" cy="595313"/>
          </a:xfrm>
          <a:custGeom>
            <a:avLst/>
            <a:gdLst>
              <a:gd name="T0" fmla="*/ 0 w 1034"/>
              <a:gd name="T1" fmla="*/ 2147483647 h 375"/>
              <a:gd name="T2" fmla="*/ 2147483647 w 1034"/>
              <a:gd name="T3" fmla="*/ 2147483647 h 375"/>
              <a:gd name="T4" fmla="*/ 2147483647 w 1034"/>
              <a:gd name="T5" fmla="*/ 2147483647 h 375"/>
              <a:gd name="T6" fmla="*/ 2147483647 w 1034"/>
              <a:gd name="T7" fmla="*/ 2147483647 h 375"/>
              <a:gd name="T8" fmla="*/ 2147483647 w 1034"/>
              <a:gd name="T9" fmla="*/ 2147483647 h 375"/>
              <a:gd name="T10" fmla="*/ 2147483647 w 1034"/>
              <a:gd name="T11" fmla="*/ 2147483647 h 375"/>
              <a:gd name="T12" fmla="*/ 2147483647 w 1034"/>
              <a:gd name="T13" fmla="*/ 2147483647 h 375"/>
              <a:gd name="T14" fmla="*/ 2147483647 w 1034"/>
              <a:gd name="T15" fmla="*/ 2147483647 h 375"/>
              <a:gd name="T16" fmla="*/ 2147483647 w 1034"/>
              <a:gd name="T17" fmla="*/ 2147483647 h 375"/>
              <a:gd name="T18" fmla="*/ 2147483647 w 1034"/>
              <a:gd name="T19" fmla="*/ 2147483647 h 375"/>
              <a:gd name="T20" fmla="*/ 2147483647 w 1034"/>
              <a:gd name="T21" fmla="*/ 2147483647 h 375"/>
              <a:gd name="T22" fmla="*/ 2147483647 w 1034"/>
              <a:gd name="T23" fmla="*/ 2147483647 h 375"/>
              <a:gd name="T24" fmla="*/ 2147483647 w 1034"/>
              <a:gd name="T25" fmla="*/ 2147483647 h 375"/>
              <a:gd name="T26" fmla="*/ 2147483647 w 1034"/>
              <a:gd name="T27" fmla="*/ 2147483647 h 375"/>
              <a:gd name="T28" fmla="*/ 2147483647 w 1034"/>
              <a:gd name="T29" fmla="*/ 2147483647 h 375"/>
              <a:gd name="T30" fmla="*/ 2147483647 w 1034"/>
              <a:gd name="T31" fmla="*/ 2147483647 h 375"/>
              <a:gd name="T32" fmla="*/ 2147483647 w 1034"/>
              <a:gd name="T33" fmla="*/ 2147483647 h 375"/>
              <a:gd name="T34" fmla="*/ 2147483647 w 1034"/>
              <a:gd name="T35" fmla="*/ 2147483647 h 375"/>
              <a:gd name="T36" fmla="*/ 2147483647 w 1034"/>
              <a:gd name="T37" fmla="*/ 2147483647 h 375"/>
              <a:gd name="T38" fmla="*/ 2147483647 w 1034"/>
              <a:gd name="T39" fmla="*/ 2147483647 h 375"/>
              <a:gd name="T40" fmla="*/ 2147483647 w 1034"/>
              <a:gd name="T41" fmla="*/ 2147483647 h 375"/>
              <a:gd name="T42" fmla="*/ 2147483647 w 1034"/>
              <a:gd name="T43" fmla="*/ 2147483647 h 375"/>
              <a:gd name="T44" fmla="*/ 2147483647 w 1034"/>
              <a:gd name="T45" fmla="*/ 2147483647 h 375"/>
              <a:gd name="T46" fmla="*/ 2147483647 w 1034"/>
              <a:gd name="T47" fmla="*/ 2147483647 h 375"/>
              <a:gd name="T48" fmla="*/ 2147483647 w 1034"/>
              <a:gd name="T49" fmla="*/ 2147483647 h 375"/>
              <a:gd name="T50" fmla="*/ 2147483647 w 1034"/>
              <a:gd name="T51" fmla="*/ 0 h 37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34"/>
              <a:gd name="T79" fmla="*/ 0 h 375"/>
              <a:gd name="T80" fmla="*/ 1034 w 1034"/>
              <a:gd name="T81" fmla="*/ 375 h 37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34" h="375">
                <a:moveTo>
                  <a:pt x="0" y="297"/>
                </a:moveTo>
                <a:lnTo>
                  <a:pt x="65" y="241"/>
                </a:lnTo>
                <a:lnTo>
                  <a:pt x="130" y="190"/>
                </a:lnTo>
                <a:lnTo>
                  <a:pt x="157" y="169"/>
                </a:lnTo>
                <a:lnTo>
                  <a:pt x="194" y="159"/>
                </a:lnTo>
                <a:lnTo>
                  <a:pt x="222" y="149"/>
                </a:lnTo>
                <a:lnTo>
                  <a:pt x="259" y="149"/>
                </a:lnTo>
                <a:lnTo>
                  <a:pt x="277" y="154"/>
                </a:lnTo>
                <a:lnTo>
                  <a:pt x="286" y="164"/>
                </a:lnTo>
                <a:lnTo>
                  <a:pt x="314" y="195"/>
                </a:lnTo>
                <a:lnTo>
                  <a:pt x="342" y="236"/>
                </a:lnTo>
                <a:lnTo>
                  <a:pt x="369" y="277"/>
                </a:lnTo>
                <a:lnTo>
                  <a:pt x="397" y="318"/>
                </a:lnTo>
                <a:lnTo>
                  <a:pt x="434" y="354"/>
                </a:lnTo>
                <a:lnTo>
                  <a:pt x="471" y="374"/>
                </a:lnTo>
                <a:lnTo>
                  <a:pt x="498" y="374"/>
                </a:lnTo>
                <a:lnTo>
                  <a:pt x="517" y="374"/>
                </a:lnTo>
                <a:lnTo>
                  <a:pt x="544" y="369"/>
                </a:lnTo>
                <a:lnTo>
                  <a:pt x="572" y="354"/>
                </a:lnTo>
                <a:lnTo>
                  <a:pt x="637" y="318"/>
                </a:lnTo>
                <a:lnTo>
                  <a:pt x="720" y="267"/>
                </a:lnTo>
                <a:lnTo>
                  <a:pt x="793" y="205"/>
                </a:lnTo>
                <a:lnTo>
                  <a:pt x="867" y="144"/>
                </a:lnTo>
                <a:lnTo>
                  <a:pt x="932" y="87"/>
                </a:lnTo>
                <a:lnTo>
                  <a:pt x="996" y="36"/>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61" name="Freeform 18">
            <a:extLst>
              <a:ext uri="{FF2B5EF4-FFF2-40B4-BE49-F238E27FC236}">
                <a16:creationId xmlns:a16="http://schemas.microsoft.com/office/drawing/2014/main" id="{8020F029-D5CE-B09E-AB8E-D320082FD2F0}"/>
              </a:ext>
            </a:extLst>
          </p:cNvPr>
          <p:cNvSpPr>
            <a:spLocks/>
          </p:cNvSpPr>
          <p:nvPr/>
        </p:nvSpPr>
        <p:spPr bwMode="auto">
          <a:xfrm>
            <a:off x="10523538" y="2449513"/>
            <a:ext cx="1641475" cy="601663"/>
          </a:xfrm>
          <a:custGeom>
            <a:avLst/>
            <a:gdLst>
              <a:gd name="T0" fmla="*/ 0 w 1034"/>
              <a:gd name="T1" fmla="*/ 2147483647 h 379"/>
              <a:gd name="T2" fmla="*/ 2147483647 w 1034"/>
              <a:gd name="T3" fmla="*/ 2147483647 h 379"/>
              <a:gd name="T4" fmla="*/ 2147483647 w 1034"/>
              <a:gd name="T5" fmla="*/ 2147483647 h 379"/>
              <a:gd name="T6" fmla="*/ 2147483647 w 1034"/>
              <a:gd name="T7" fmla="*/ 2147483647 h 379"/>
              <a:gd name="T8" fmla="*/ 2147483647 w 1034"/>
              <a:gd name="T9" fmla="*/ 2147483647 h 379"/>
              <a:gd name="T10" fmla="*/ 2147483647 w 1034"/>
              <a:gd name="T11" fmla="*/ 2147483647 h 379"/>
              <a:gd name="T12" fmla="*/ 2147483647 w 1034"/>
              <a:gd name="T13" fmla="*/ 2147483647 h 379"/>
              <a:gd name="T14" fmla="*/ 2147483647 w 1034"/>
              <a:gd name="T15" fmla="*/ 2147483647 h 379"/>
              <a:gd name="T16" fmla="*/ 2147483647 w 1034"/>
              <a:gd name="T17" fmla="*/ 2147483647 h 379"/>
              <a:gd name="T18" fmla="*/ 2147483647 w 1034"/>
              <a:gd name="T19" fmla="*/ 2147483647 h 379"/>
              <a:gd name="T20" fmla="*/ 2147483647 w 1034"/>
              <a:gd name="T21" fmla="*/ 2147483647 h 379"/>
              <a:gd name="T22" fmla="*/ 2147483647 w 1034"/>
              <a:gd name="T23" fmla="*/ 2147483647 h 379"/>
              <a:gd name="T24" fmla="*/ 2147483647 w 1034"/>
              <a:gd name="T25" fmla="*/ 2147483647 h 379"/>
              <a:gd name="T26" fmla="*/ 2147483647 w 1034"/>
              <a:gd name="T27" fmla="*/ 2147483647 h 379"/>
              <a:gd name="T28" fmla="*/ 2147483647 w 1034"/>
              <a:gd name="T29" fmla="*/ 2147483647 h 379"/>
              <a:gd name="T30" fmla="*/ 2147483647 w 1034"/>
              <a:gd name="T31" fmla="*/ 2147483647 h 379"/>
              <a:gd name="T32" fmla="*/ 2147483647 w 1034"/>
              <a:gd name="T33" fmla="*/ 2147483647 h 379"/>
              <a:gd name="T34" fmla="*/ 2147483647 w 1034"/>
              <a:gd name="T35" fmla="*/ 2147483647 h 379"/>
              <a:gd name="T36" fmla="*/ 2147483647 w 1034"/>
              <a:gd name="T37" fmla="*/ 2147483647 h 379"/>
              <a:gd name="T38" fmla="*/ 2147483647 w 1034"/>
              <a:gd name="T39" fmla="*/ 2147483647 h 379"/>
              <a:gd name="T40" fmla="*/ 2147483647 w 1034"/>
              <a:gd name="T41" fmla="*/ 2147483647 h 379"/>
              <a:gd name="T42" fmla="*/ 2147483647 w 1034"/>
              <a:gd name="T43" fmla="*/ 2147483647 h 379"/>
              <a:gd name="T44" fmla="*/ 2147483647 w 1034"/>
              <a:gd name="T45" fmla="*/ 2147483647 h 379"/>
              <a:gd name="T46" fmla="*/ 2147483647 w 1034"/>
              <a:gd name="T47" fmla="*/ 2147483647 h 379"/>
              <a:gd name="T48" fmla="*/ 2147483647 w 1034"/>
              <a:gd name="T49" fmla="*/ 2147483647 h 379"/>
              <a:gd name="T50" fmla="*/ 2147483647 w 1034"/>
              <a:gd name="T51" fmla="*/ 2147483647 h 379"/>
              <a:gd name="T52" fmla="*/ 2147483647 w 1034"/>
              <a:gd name="T53" fmla="*/ 2147483647 h 379"/>
              <a:gd name="T54" fmla="*/ 2147483647 w 1034"/>
              <a:gd name="T55" fmla="*/ 2147483647 h 379"/>
              <a:gd name="T56" fmla="*/ 2147483647 w 1034"/>
              <a:gd name="T57" fmla="*/ 2147483647 h 379"/>
              <a:gd name="T58" fmla="*/ 2147483647 w 1034"/>
              <a:gd name="T59" fmla="*/ 2147483647 h 379"/>
              <a:gd name="T60" fmla="*/ 2147483647 w 1034"/>
              <a:gd name="T61" fmla="*/ 2147483647 h 379"/>
              <a:gd name="T62" fmla="*/ 2147483647 w 1034"/>
              <a:gd name="T63" fmla="*/ 2147483647 h 379"/>
              <a:gd name="T64" fmla="*/ 2147483647 w 1034"/>
              <a:gd name="T65" fmla="*/ 2147483647 h 379"/>
              <a:gd name="T66" fmla="*/ 2147483647 w 1034"/>
              <a:gd name="T67" fmla="*/ 0 h 3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34"/>
              <a:gd name="T103" fmla="*/ 0 h 379"/>
              <a:gd name="T104" fmla="*/ 1034 w 1034"/>
              <a:gd name="T105" fmla="*/ 379 h 37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34" h="379">
                <a:moveTo>
                  <a:pt x="0" y="300"/>
                </a:moveTo>
                <a:lnTo>
                  <a:pt x="65" y="241"/>
                </a:lnTo>
                <a:lnTo>
                  <a:pt x="93" y="213"/>
                </a:lnTo>
                <a:lnTo>
                  <a:pt x="130" y="191"/>
                </a:lnTo>
                <a:lnTo>
                  <a:pt x="157" y="172"/>
                </a:lnTo>
                <a:lnTo>
                  <a:pt x="194" y="156"/>
                </a:lnTo>
                <a:lnTo>
                  <a:pt x="222" y="150"/>
                </a:lnTo>
                <a:lnTo>
                  <a:pt x="259" y="150"/>
                </a:lnTo>
                <a:lnTo>
                  <a:pt x="277" y="156"/>
                </a:lnTo>
                <a:lnTo>
                  <a:pt x="286" y="166"/>
                </a:lnTo>
                <a:lnTo>
                  <a:pt x="305" y="178"/>
                </a:lnTo>
                <a:lnTo>
                  <a:pt x="314" y="194"/>
                </a:lnTo>
                <a:lnTo>
                  <a:pt x="342" y="234"/>
                </a:lnTo>
                <a:lnTo>
                  <a:pt x="369" y="278"/>
                </a:lnTo>
                <a:lnTo>
                  <a:pt x="397" y="319"/>
                </a:lnTo>
                <a:lnTo>
                  <a:pt x="415" y="338"/>
                </a:lnTo>
                <a:lnTo>
                  <a:pt x="434" y="353"/>
                </a:lnTo>
                <a:lnTo>
                  <a:pt x="452" y="366"/>
                </a:lnTo>
                <a:lnTo>
                  <a:pt x="471" y="372"/>
                </a:lnTo>
                <a:lnTo>
                  <a:pt x="498" y="378"/>
                </a:lnTo>
                <a:lnTo>
                  <a:pt x="517" y="375"/>
                </a:lnTo>
                <a:lnTo>
                  <a:pt x="544" y="369"/>
                </a:lnTo>
                <a:lnTo>
                  <a:pt x="572" y="356"/>
                </a:lnTo>
                <a:lnTo>
                  <a:pt x="609" y="338"/>
                </a:lnTo>
                <a:lnTo>
                  <a:pt x="637" y="316"/>
                </a:lnTo>
                <a:lnTo>
                  <a:pt x="673" y="291"/>
                </a:lnTo>
                <a:lnTo>
                  <a:pt x="720" y="266"/>
                </a:lnTo>
                <a:lnTo>
                  <a:pt x="793" y="206"/>
                </a:lnTo>
                <a:lnTo>
                  <a:pt x="867" y="144"/>
                </a:lnTo>
                <a:lnTo>
                  <a:pt x="932" y="88"/>
                </a:lnTo>
                <a:lnTo>
                  <a:pt x="968" y="60"/>
                </a:lnTo>
                <a:lnTo>
                  <a:pt x="996" y="38"/>
                </a:lnTo>
                <a:lnTo>
                  <a:pt x="1015" y="16"/>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62" name="Freeform 19">
            <a:extLst>
              <a:ext uri="{FF2B5EF4-FFF2-40B4-BE49-F238E27FC236}">
                <a16:creationId xmlns:a16="http://schemas.microsoft.com/office/drawing/2014/main" id="{81FAB041-233B-3FDB-5826-0998E1488E52}"/>
              </a:ext>
            </a:extLst>
          </p:cNvPr>
          <p:cNvSpPr>
            <a:spLocks/>
          </p:cNvSpPr>
          <p:nvPr/>
        </p:nvSpPr>
        <p:spPr bwMode="auto">
          <a:xfrm>
            <a:off x="10523538" y="3109912"/>
            <a:ext cx="1641475" cy="603250"/>
          </a:xfrm>
          <a:custGeom>
            <a:avLst/>
            <a:gdLst>
              <a:gd name="T0" fmla="*/ 0 w 1034"/>
              <a:gd name="T1" fmla="*/ 2147483647 h 380"/>
              <a:gd name="T2" fmla="*/ 2147483647 w 1034"/>
              <a:gd name="T3" fmla="*/ 2147483647 h 380"/>
              <a:gd name="T4" fmla="*/ 2147483647 w 1034"/>
              <a:gd name="T5" fmla="*/ 2147483647 h 380"/>
              <a:gd name="T6" fmla="*/ 2147483647 w 1034"/>
              <a:gd name="T7" fmla="*/ 2147483647 h 380"/>
              <a:gd name="T8" fmla="*/ 2147483647 w 1034"/>
              <a:gd name="T9" fmla="*/ 2147483647 h 380"/>
              <a:gd name="T10" fmla="*/ 2147483647 w 1034"/>
              <a:gd name="T11" fmla="*/ 2147483647 h 380"/>
              <a:gd name="T12" fmla="*/ 2147483647 w 1034"/>
              <a:gd name="T13" fmla="*/ 2147483647 h 380"/>
              <a:gd name="T14" fmla="*/ 2147483647 w 1034"/>
              <a:gd name="T15" fmla="*/ 2147483647 h 380"/>
              <a:gd name="T16" fmla="*/ 2147483647 w 1034"/>
              <a:gd name="T17" fmla="*/ 2147483647 h 380"/>
              <a:gd name="T18" fmla="*/ 2147483647 w 1034"/>
              <a:gd name="T19" fmla="*/ 2147483647 h 380"/>
              <a:gd name="T20" fmla="*/ 2147483647 w 1034"/>
              <a:gd name="T21" fmla="*/ 2147483647 h 380"/>
              <a:gd name="T22" fmla="*/ 2147483647 w 1034"/>
              <a:gd name="T23" fmla="*/ 2147483647 h 380"/>
              <a:gd name="T24" fmla="*/ 2147483647 w 1034"/>
              <a:gd name="T25" fmla="*/ 2147483647 h 380"/>
              <a:gd name="T26" fmla="*/ 2147483647 w 1034"/>
              <a:gd name="T27" fmla="*/ 2147483647 h 380"/>
              <a:gd name="T28" fmla="*/ 2147483647 w 1034"/>
              <a:gd name="T29" fmla="*/ 2147483647 h 380"/>
              <a:gd name="T30" fmla="*/ 2147483647 w 1034"/>
              <a:gd name="T31" fmla="*/ 2147483647 h 380"/>
              <a:gd name="T32" fmla="*/ 2147483647 w 1034"/>
              <a:gd name="T33" fmla="*/ 2147483647 h 380"/>
              <a:gd name="T34" fmla="*/ 2147483647 w 1034"/>
              <a:gd name="T35" fmla="*/ 2147483647 h 380"/>
              <a:gd name="T36" fmla="*/ 2147483647 w 1034"/>
              <a:gd name="T37" fmla="*/ 2147483647 h 380"/>
              <a:gd name="T38" fmla="*/ 2147483647 w 1034"/>
              <a:gd name="T39" fmla="*/ 2147483647 h 380"/>
              <a:gd name="T40" fmla="*/ 2147483647 w 1034"/>
              <a:gd name="T41" fmla="*/ 2147483647 h 380"/>
              <a:gd name="T42" fmla="*/ 2147483647 w 1034"/>
              <a:gd name="T43" fmla="*/ 2147483647 h 380"/>
              <a:gd name="T44" fmla="*/ 2147483647 w 1034"/>
              <a:gd name="T45" fmla="*/ 2147483647 h 380"/>
              <a:gd name="T46" fmla="*/ 2147483647 w 1034"/>
              <a:gd name="T47" fmla="*/ 2147483647 h 380"/>
              <a:gd name="T48" fmla="*/ 2147483647 w 1034"/>
              <a:gd name="T49" fmla="*/ 2147483647 h 380"/>
              <a:gd name="T50" fmla="*/ 2147483647 w 1034"/>
              <a:gd name="T51" fmla="*/ 2147483647 h 380"/>
              <a:gd name="T52" fmla="*/ 2147483647 w 1034"/>
              <a:gd name="T53" fmla="*/ 2147483647 h 380"/>
              <a:gd name="T54" fmla="*/ 2147483647 w 1034"/>
              <a:gd name="T55" fmla="*/ 2147483647 h 380"/>
              <a:gd name="T56" fmla="*/ 2147483647 w 1034"/>
              <a:gd name="T57" fmla="*/ 2147483647 h 380"/>
              <a:gd name="T58" fmla="*/ 2147483647 w 1034"/>
              <a:gd name="T59" fmla="*/ 2147483647 h 380"/>
              <a:gd name="T60" fmla="*/ 2147483647 w 1034"/>
              <a:gd name="T61" fmla="*/ 0 h 38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34"/>
              <a:gd name="T94" fmla="*/ 0 h 380"/>
              <a:gd name="T95" fmla="*/ 1034 w 1034"/>
              <a:gd name="T96" fmla="*/ 380 h 38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34" h="380">
                <a:moveTo>
                  <a:pt x="0" y="300"/>
                </a:moveTo>
                <a:lnTo>
                  <a:pt x="65" y="243"/>
                </a:lnTo>
                <a:lnTo>
                  <a:pt x="93" y="212"/>
                </a:lnTo>
                <a:lnTo>
                  <a:pt x="130" y="190"/>
                </a:lnTo>
                <a:lnTo>
                  <a:pt x="157" y="171"/>
                </a:lnTo>
                <a:lnTo>
                  <a:pt x="194" y="156"/>
                </a:lnTo>
                <a:lnTo>
                  <a:pt x="222" y="152"/>
                </a:lnTo>
                <a:lnTo>
                  <a:pt x="259" y="152"/>
                </a:lnTo>
                <a:lnTo>
                  <a:pt x="277" y="156"/>
                </a:lnTo>
                <a:lnTo>
                  <a:pt x="286" y="167"/>
                </a:lnTo>
                <a:lnTo>
                  <a:pt x="305" y="178"/>
                </a:lnTo>
                <a:lnTo>
                  <a:pt x="314" y="197"/>
                </a:lnTo>
                <a:lnTo>
                  <a:pt x="342" y="235"/>
                </a:lnTo>
                <a:lnTo>
                  <a:pt x="369" y="277"/>
                </a:lnTo>
                <a:lnTo>
                  <a:pt x="397" y="319"/>
                </a:lnTo>
                <a:lnTo>
                  <a:pt x="434" y="353"/>
                </a:lnTo>
                <a:lnTo>
                  <a:pt x="452" y="364"/>
                </a:lnTo>
                <a:lnTo>
                  <a:pt x="471" y="375"/>
                </a:lnTo>
                <a:lnTo>
                  <a:pt x="498" y="379"/>
                </a:lnTo>
                <a:lnTo>
                  <a:pt x="517" y="375"/>
                </a:lnTo>
                <a:lnTo>
                  <a:pt x="544" y="368"/>
                </a:lnTo>
                <a:lnTo>
                  <a:pt x="572" y="356"/>
                </a:lnTo>
                <a:lnTo>
                  <a:pt x="609" y="338"/>
                </a:lnTo>
                <a:lnTo>
                  <a:pt x="637" y="319"/>
                </a:lnTo>
                <a:lnTo>
                  <a:pt x="720" y="265"/>
                </a:lnTo>
                <a:lnTo>
                  <a:pt x="793" y="209"/>
                </a:lnTo>
                <a:lnTo>
                  <a:pt x="867" y="148"/>
                </a:lnTo>
                <a:lnTo>
                  <a:pt x="932" y="87"/>
                </a:lnTo>
                <a:lnTo>
                  <a:pt x="996" y="38"/>
                </a:lnTo>
                <a:lnTo>
                  <a:pt x="1015" y="15"/>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63" name="Freeform 20">
            <a:extLst>
              <a:ext uri="{FF2B5EF4-FFF2-40B4-BE49-F238E27FC236}">
                <a16:creationId xmlns:a16="http://schemas.microsoft.com/office/drawing/2014/main" id="{2E639C6F-2CA4-DCAA-12F8-820FCC91CC78}"/>
              </a:ext>
            </a:extLst>
          </p:cNvPr>
          <p:cNvSpPr>
            <a:spLocks/>
          </p:cNvSpPr>
          <p:nvPr/>
        </p:nvSpPr>
        <p:spPr bwMode="auto">
          <a:xfrm>
            <a:off x="10523538" y="5076826"/>
            <a:ext cx="1641475" cy="587375"/>
          </a:xfrm>
          <a:custGeom>
            <a:avLst/>
            <a:gdLst>
              <a:gd name="T0" fmla="*/ 0 w 1034"/>
              <a:gd name="T1" fmla="*/ 2147483647 h 370"/>
              <a:gd name="T2" fmla="*/ 2147483647 w 1034"/>
              <a:gd name="T3" fmla="*/ 2147483647 h 370"/>
              <a:gd name="T4" fmla="*/ 2147483647 w 1034"/>
              <a:gd name="T5" fmla="*/ 2147483647 h 370"/>
              <a:gd name="T6" fmla="*/ 2147483647 w 1034"/>
              <a:gd name="T7" fmla="*/ 2147483647 h 370"/>
              <a:gd name="T8" fmla="*/ 2147483647 w 1034"/>
              <a:gd name="T9" fmla="*/ 2147483647 h 370"/>
              <a:gd name="T10" fmla="*/ 2147483647 w 1034"/>
              <a:gd name="T11" fmla="*/ 2147483647 h 370"/>
              <a:gd name="T12" fmla="*/ 2147483647 w 1034"/>
              <a:gd name="T13" fmla="*/ 2147483647 h 370"/>
              <a:gd name="T14" fmla="*/ 2147483647 w 1034"/>
              <a:gd name="T15" fmla="*/ 2147483647 h 370"/>
              <a:gd name="T16" fmla="*/ 2147483647 w 1034"/>
              <a:gd name="T17" fmla="*/ 2147483647 h 370"/>
              <a:gd name="T18" fmla="*/ 2147483647 w 1034"/>
              <a:gd name="T19" fmla="*/ 2147483647 h 370"/>
              <a:gd name="T20" fmla="*/ 2147483647 w 1034"/>
              <a:gd name="T21" fmla="*/ 2147483647 h 370"/>
              <a:gd name="T22" fmla="*/ 2147483647 w 1034"/>
              <a:gd name="T23" fmla="*/ 2147483647 h 370"/>
              <a:gd name="T24" fmla="*/ 2147483647 w 1034"/>
              <a:gd name="T25" fmla="*/ 2147483647 h 370"/>
              <a:gd name="T26" fmla="*/ 2147483647 w 1034"/>
              <a:gd name="T27" fmla="*/ 2147483647 h 370"/>
              <a:gd name="T28" fmla="*/ 2147483647 w 1034"/>
              <a:gd name="T29" fmla="*/ 2147483647 h 370"/>
              <a:gd name="T30" fmla="*/ 2147483647 w 1034"/>
              <a:gd name="T31" fmla="*/ 2147483647 h 370"/>
              <a:gd name="T32" fmla="*/ 2147483647 w 1034"/>
              <a:gd name="T33" fmla="*/ 2147483647 h 370"/>
              <a:gd name="T34" fmla="*/ 2147483647 w 1034"/>
              <a:gd name="T35" fmla="*/ 2147483647 h 370"/>
              <a:gd name="T36" fmla="*/ 2147483647 w 1034"/>
              <a:gd name="T37" fmla="*/ 2147483647 h 370"/>
              <a:gd name="T38" fmla="*/ 2147483647 w 1034"/>
              <a:gd name="T39" fmla="*/ 2147483647 h 370"/>
              <a:gd name="T40" fmla="*/ 2147483647 w 1034"/>
              <a:gd name="T41" fmla="*/ 2147483647 h 370"/>
              <a:gd name="T42" fmla="*/ 2147483647 w 1034"/>
              <a:gd name="T43" fmla="*/ 2147483647 h 370"/>
              <a:gd name="T44" fmla="*/ 2147483647 w 1034"/>
              <a:gd name="T45" fmla="*/ 2147483647 h 370"/>
              <a:gd name="T46" fmla="*/ 2147483647 w 1034"/>
              <a:gd name="T47" fmla="*/ 2147483647 h 370"/>
              <a:gd name="T48" fmla="*/ 2147483647 w 1034"/>
              <a:gd name="T49" fmla="*/ 0 h 37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34"/>
              <a:gd name="T76" fmla="*/ 0 h 370"/>
              <a:gd name="T77" fmla="*/ 1034 w 1034"/>
              <a:gd name="T78" fmla="*/ 370 h 37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34" h="370">
                <a:moveTo>
                  <a:pt x="0" y="294"/>
                </a:moveTo>
                <a:lnTo>
                  <a:pt x="65" y="236"/>
                </a:lnTo>
                <a:lnTo>
                  <a:pt x="130" y="185"/>
                </a:lnTo>
                <a:lnTo>
                  <a:pt x="157" y="167"/>
                </a:lnTo>
                <a:lnTo>
                  <a:pt x="194" y="156"/>
                </a:lnTo>
                <a:lnTo>
                  <a:pt x="222" y="150"/>
                </a:lnTo>
                <a:lnTo>
                  <a:pt x="259" y="150"/>
                </a:lnTo>
                <a:lnTo>
                  <a:pt x="286" y="162"/>
                </a:lnTo>
                <a:lnTo>
                  <a:pt x="314" y="196"/>
                </a:lnTo>
                <a:lnTo>
                  <a:pt x="342" y="231"/>
                </a:lnTo>
                <a:lnTo>
                  <a:pt x="369" y="277"/>
                </a:lnTo>
                <a:lnTo>
                  <a:pt x="397" y="317"/>
                </a:lnTo>
                <a:lnTo>
                  <a:pt x="434" y="346"/>
                </a:lnTo>
                <a:lnTo>
                  <a:pt x="471" y="369"/>
                </a:lnTo>
                <a:lnTo>
                  <a:pt x="498" y="369"/>
                </a:lnTo>
                <a:lnTo>
                  <a:pt x="517" y="369"/>
                </a:lnTo>
                <a:lnTo>
                  <a:pt x="544" y="363"/>
                </a:lnTo>
                <a:lnTo>
                  <a:pt x="572" y="352"/>
                </a:lnTo>
                <a:lnTo>
                  <a:pt x="637" y="311"/>
                </a:lnTo>
                <a:lnTo>
                  <a:pt x="720" y="260"/>
                </a:lnTo>
                <a:lnTo>
                  <a:pt x="793" y="202"/>
                </a:lnTo>
                <a:lnTo>
                  <a:pt x="867" y="144"/>
                </a:lnTo>
                <a:lnTo>
                  <a:pt x="932" y="87"/>
                </a:lnTo>
                <a:lnTo>
                  <a:pt x="996" y="35"/>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64" name="Freeform 21">
            <a:extLst>
              <a:ext uri="{FF2B5EF4-FFF2-40B4-BE49-F238E27FC236}">
                <a16:creationId xmlns:a16="http://schemas.microsoft.com/office/drawing/2014/main" id="{AA8A6258-72A9-7598-14D5-CA73B8B797CE}"/>
              </a:ext>
            </a:extLst>
          </p:cNvPr>
          <p:cNvSpPr>
            <a:spLocks/>
          </p:cNvSpPr>
          <p:nvPr/>
        </p:nvSpPr>
        <p:spPr bwMode="auto">
          <a:xfrm>
            <a:off x="10523538" y="5741988"/>
            <a:ext cx="1641475" cy="593725"/>
          </a:xfrm>
          <a:custGeom>
            <a:avLst/>
            <a:gdLst>
              <a:gd name="T0" fmla="*/ 0 w 1034"/>
              <a:gd name="T1" fmla="*/ 2147483647 h 374"/>
              <a:gd name="T2" fmla="*/ 2147483647 w 1034"/>
              <a:gd name="T3" fmla="*/ 2147483647 h 374"/>
              <a:gd name="T4" fmla="*/ 2147483647 w 1034"/>
              <a:gd name="T5" fmla="*/ 2147483647 h 374"/>
              <a:gd name="T6" fmla="*/ 2147483647 w 1034"/>
              <a:gd name="T7" fmla="*/ 2147483647 h 374"/>
              <a:gd name="T8" fmla="*/ 2147483647 w 1034"/>
              <a:gd name="T9" fmla="*/ 2147483647 h 374"/>
              <a:gd name="T10" fmla="*/ 2147483647 w 1034"/>
              <a:gd name="T11" fmla="*/ 2147483647 h 374"/>
              <a:gd name="T12" fmla="*/ 2147483647 w 1034"/>
              <a:gd name="T13" fmla="*/ 2147483647 h 374"/>
              <a:gd name="T14" fmla="*/ 2147483647 w 1034"/>
              <a:gd name="T15" fmla="*/ 2147483647 h 374"/>
              <a:gd name="T16" fmla="*/ 2147483647 w 1034"/>
              <a:gd name="T17" fmla="*/ 2147483647 h 374"/>
              <a:gd name="T18" fmla="*/ 2147483647 w 1034"/>
              <a:gd name="T19" fmla="*/ 2147483647 h 374"/>
              <a:gd name="T20" fmla="*/ 2147483647 w 1034"/>
              <a:gd name="T21" fmla="*/ 2147483647 h 374"/>
              <a:gd name="T22" fmla="*/ 2147483647 w 1034"/>
              <a:gd name="T23" fmla="*/ 2147483647 h 374"/>
              <a:gd name="T24" fmla="*/ 2147483647 w 1034"/>
              <a:gd name="T25" fmla="*/ 2147483647 h 374"/>
              <a:gd name="T26" fmla="*/ 2147483647 w 1034"/>
              <a:gd name="T27" fmla="*/ 2147483647 h 374"/>
              <a:gd name="T28" fmla="*/ 2147483647 w 1034"/>
              <a:gd name="T29" fmla="*/ 2147483647 h 374"/>
              <a:gd name="T30" fmla="*/ 2147483647 w 1034"/>
              <a:gd name="T31" fmla="*/ 2147483647 h 374"/>
              <a:gd name="T32" fmla="*/ 2147483647 w 1034"/>
              <a:gd name="T33" fmla="*/ 2147483647 h 374"/>
              <a:gd name="T34" fmla="*/ 2147483647 w 1034"/>
              <a:gd name="T35" fmla="*/ 2147483647 h 374"/>
              <a:gd name="T36" fmla="*/ 2147483647 w 1034"/>
              <a:gd name="T37" fmla="*/ 2147483647 h 374"/>
              <a:gd name="T38" fmla="*/ 2147483647 w 1034"/>
              <a:gd name="T39" fmla="*/ 2147483647 h 374"/>
              <a:gd name="T40" fmla="*/ 2147483647 w 1034"/>
              <a:gd name="T41" fmla="*/ 2147483647 h 374"/>
              <a:gd name="T42" fmla="*/ 2147483647 w 1034"/>
              <a:gd name="T43" fmla="*/ 2147483647 h 374"/>
              <a:gd name="T44" fmla="*/ 2147483647 w 1034"/>
              <a:gd name="T45" fmla="*/ 0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34"/>
              <a:gd name="T70" fmla="*/ 0 h 374"/>
              <a:gd name="T71" fmla="*/ 1034 w 1034"/>
              <a:gd name="T72" fmla="*/ 374 h 37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34" h="374">
                <a:moveTo>
                  <a:pt x="0" y="296"/>
                </a:moveTo>
                <a:lnTo>
                  <a:pt x="65" y="238"/>
                </a:lnTo>
                <a:lnTo>
                  <a:pt x="130" y="186"/>
                </a:lnTo>
                <a:lnTo>
                  <a:pt x="157" y="167"/>
                </a:lnTo>
                <a:lnTo>
                  <a:pt x="194" y="154"/>
                </a:lnTo>
                <a:lnTo>
                  <a:pt x="222" y="148"/>
                </a:lnTo>
                <a:lnTo>
                  <a:pt x="259" y="148"/>
                </a:lnTo>
                <a:lnTo>
                  <a:pt x="286" y="161"/>
                </a:lnTo>
                <a:lnTo>
                  <a:pt x="314" y="193"/>
                </a:lnTo>
                <a:lnTo>
                  <a:pt x="342" y="232"/>
                </a:lnTo>
                <a:lnTo>
                  <a:pt x="369" y="277"/>
                </a:lnTo>
                <a:lnTo>
                  <a:pt x="397" y="315"/>
                </a:lnTo>
                <a:lnTo>
                  <a:pt x="434" y="354"/>
                </a:lnTo>
                <a:lnTo>
                  <a:pt x="471" y="373"/>
                </a:lnTo>
                <a:lnTo>
                  <a:pt x="517" y="373"/>
                </a:lnTo>
                <a:lnTo>
                  <a:pt x="572" y="354"/>
                </a:lnTo>
                <a:lnTo>
                  <a:pt x="637" y="315"/>
                </a:lnTo>
                <a:lnTo>
                  <a:pt x="720" y="264"/>
                </a:lnTo>
                <a:lnTo>
                  <a:pt x="793" y="206"/>
                </a:lnTo>
                <a:lnTo>
                  <a:pt x="867" y="141"/>
                </a:lnTo>
                <a:lnTo>
                  <a:pt x="932" y="83"/>
                </a:lnTo>
                <a:lnTo>
                  <a:pt x="996" y="38"/>
                </a:lnTo>
                <a:lnTo>
                  <a:pt x="1033"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65" name="Freeform 22">
            <a:extLst>
              <a:ext uri="{FF2B5EF4-FFF2-40B4-BE49-F238E27FC236}">
                <a16:creationId xmlns:a16="http://schemas.microsoft.com/office/drawing/2014/main" id="{73655E99-8178-7E69-164F-2DA87B4CEE97}"/>
              </a:ext>
            </a:extLst>
          </p:cNvPr>
          <p:cNvSpPr>
            <a:spLocks/>
          </p:cNvSpPr>
          <p:nvPr/>
        </p:nvSpPr>
        <p:spPr bwMode="auto">
          <a:xfrm>
            <a:off x="11022012" y="6516688"/>
            <a:ext cx="1143000" cy="307975"/>
          </a:xfrm>
          <a:custGeom>
            <a:avLst/>
            <a:gdLst>
              <a:gd name="T0" fmla="*/ 0 w 720"/>
              <a:gd name="T1" fmla="*/ 2147483647 h 194"/>
              <a:gd name="T2" fmla="*/ 2147483647 w 720"/>
              <a:gd name="T3" fmla="*/ 2147483647 h 194"/>
              <a:gd name="T4" fmla="*/ 2147483647 w 720"/>
              <a:gd name="T5" fmla="*/ 2147483647 h 194"/>
              <a:gd name="T6" fmla="*/ 2147483647 w 720"/>
              <a:gd name="T7" fmla="*/ 2147483647 h 194"/>
              <a:gd name="T8" fmla="*/ 2147483647 w 720"/>
              <a:gd name="T9" fmla="*/ 2147483647 h 194"/>
              <a:gd name="T10" fmla="*/ 2147483647 w 720"/>
              <a:gd name="T11" fmla="*/ 2147483647 h 194"/>
              <a:gd name="T12" fmla="*/ 2147483647 w 720"/>
              <a:gd name="T13" fmla="*/ 2147483647 h 194"/>
              <a:gd name="T14" fmla="*/ 2147483647 w 720"/>
              <a:gd name="T15" fmla="*/ 2147483647 h 194"/>
              <a:gd name="T16" fmla="*/ 2147483647 w 720"/>
              <a:gd name="T17" fmla="*/ 2147483647 h 194"/>
              <a:gd name="T18" fmla="*/ 2147483647 w 720"/>
              <a:gd name="T19" fmla="*/ 2147483647 h 194"/>
              <a:gd name="T20" fmla="*/ 2147483647 w 720"/>
              <a:gd name="T21" fmla="*/ 2147483647 h 194"/>
              <a:gd name="T22" fmla="*/ 2147483647 w 720"/>
              <a:gd name="T23" fmla="*/ 2147483647 h 194"/>
              <a:gd name="T24" fmla="*/ 2147483647 w 720"/>
              <a:gd name="T25" fmla="*/ 2147483647 h 194"/>
              <a:gd name="T26" fmla="*/ 2147483647 w 720"/>
              <a:gd name="T27" fmla="*/ 2147483647 h 194"/>
              <a:gd name="T28" fmla="*/ 2147483647 w 720"/>
              <a:gd name="T29" fmla="*/ 2147483647 h 194"/>
              <a:gd name="T30" fmla="*/ 2147483647 w 720"/>
              <a:gd name="T31" fmla="*/ 2147483647 h 194"/>
              <a:gd name="T32" fmla="*/ 2147483647 w 720"/>
              <a:gd name="T33" fmla="*/ 2147483647 h 194"/>
              <a:gd name="T34" fmla="*/ 2147483647 w 720"/>
              <a:gd name="T35" fmla="*/ 0 h 1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0"/>
              <a:gd name="T55" fmla="*/ 0 h 194"/>
              <a:gd name="T56" fmla="*/ 720 w 720"/>
              <a:gd name="T57" fmla="*/ 194 h 1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0" h="194">
                <a:moveTo>
                  <a:pt x="0" y="152"/>
                </a:moveTo>
                <a:lnTo>
                  <a:pt x="46" y="124"/>
                </a:lnTo>
                <a:lnTo>
                  <a:pt x="92" y="96"/>
                </a:lnTo>
                <a:lnTo>
                  <a:pt x="138" y="76"/>
                </a:lnTo>
                <a:lnTo>
                  <a:pt x="184" y="76"/>
                </a:lnTo>
                <a:lnTo>
                  <a:pt x="203" y="83"/>
                </a:lnTo>
                <a:lnTo>
                  <a:pt x="221" y="96"/>
                </a:lnTo>
                <a:lnTo>
                  <a:pt x="258" y="145"/>
                </a:lnTo>
                <a:lnTo>
                  <a:pt x="276" y="166"/>
                </a:lnTo>
                <a:lnTo>
                  <a:pt x="304" y="179"/>
                </a:lnTo>
                <a:lnTo>
                  <a:pt x="332" y="193"/>
                </a:lnTo>
                <a:lnTo>
                  <a:pt x="359" y="193"/>
                </a:lnTo>
                <a:lnTo>
                  <a:pt x="396" y="179"/>
                </a:lnTo>
                <a:lnTo>
                  <a:pt x="442" y="166"/>
                </a:lnTo>
                <a:lnTo>
                  <a:pt x="553" y="103"/>
                </a:lnTo>
                <a:lnTo>
                  <a:pt x="645" y="41"/>
                </a:lnTo>
                <a:lnTo>
                  <a:pt x="691" y="20"/>
                </a:lnTo>
                <a:lnTo>
                  <a:pt x="719"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66" name="Line 23">
            <a:extLst>
              <a:ext uri="{FF2B5EF4-FFF2-40B4-BE49-F238E27FC236}">
                <a16:creationId xmlns:a16="http://schemas.microsoft.com/office/drawing/2014/main" id="{9921780A-2790-EB98-FBDA-EB578B0E5F98}"/>
              </a:ext>
            </a:extLst>
          </p:cNvPr>
          <p:cNvSpPr>
            <a:spLocks noChangeShapeType="1"/>
          </p:cNvSpPr>
          <p:nvPr/>
        </p:nvSpPr>
        <p:spPr bwMode="auto">
          <a:xfrm>
            <a:off x="12193588" y="1588"/>
            <a:ext cx="0" cy="6856412"/>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6167" name="Rectangle 24">
            <a:extLst>
              <a:ext uri="{FF2B5EF4-FFF2-40B4-BE49-F238E27FC236}">
                <a16:creationId xmlns:a16="http://schemas.microsoft.com/office/drawing/2014/main" id="{9B3B16C7-9E6D-5E70-2359-017B39EF4082}"/>
              </a:ext>
            </a:extLst>
          </p:cNvPr>
          <p:cNvSpPr>
            <a:spLocks noChangeArrowheads="1"/>
          </p:cNvSpPr>
          <p:nvPr/>
        </p:nvSpPr>
        <p:spPr bwMode="auto">
          <a:xfrm>
            <a:off x="11066463" y="2695576"/>
            <a:ext cx="186013" cy="462307"/>
          </a:xfrm>
          <a:prstGeom prst="rect">
            <a:avLst/>
          </a:prstGeom>
          <a:noFill/>
          <a:ln w="9525">
            <a:noFill/>
            <a:miter lim="800000"/>
            <a:headEnd/>
            <a:tailEnd/>
          </a:ln>
        </p:spPr>
        <p:txBody>
          <a:bodyPr wrap="none" lIns="92075" tIns="46038" rIns="92075" bIns="46038">
            <a:spAutoFit/>
          </a:bodyPr>
          <a:lstStyle/>
          <a:p>
            <a:pPr algn="l"/>
            <a:endParaRPr lang="en-US" sz="2400">
              <a:latin typeface="Times New Roman" pitchFamily="18" charset="0"/>
            </a:endParaRPr>
          </a:p>
        </p:txBody>
      </p:sp>
      <p:sp>
        <p:nvSpPr>
          <p:cNvPr id="6168" name="Rectangle 27">
            <a:extLst>
              <a:ext uri="{FF2B5EF4-FFF2-40B4-BE49-F238E27FC236}">
                <a16:creationId xmlns:a16="http://schemas.microsoft.com/office/drawing/2014/main" id="{B96259B9-A43D-F6B2-E429-5E46F860F4FC}"/>
              </a:ext>
            </a:extLst>
          </p:cNvPr>
          <p:cNvSpPr>
            <a:spLocks noChangeArrowheads="1"/>
          </p:cNvSpPr>
          <p:nvPr/>
        </p:nvSpPr>
        <p:spPr bwMode="auto">
          <a:xfrm>
            <a:off x="10948988" y="2798763"/>
            <a:ext cx="186013" cy="462307"/>
          </a:xfrm>
          <a:prstGeom prst="rect">
            <a:avLst/>
          </a:prstGeom>
          <a:noFill/>
          <a:ln w="9525">
            <a:noFill/>
            <a:miter lim="800000"/>
            <a:headEnd/>
            <a:tailEnd/>
          </a:ln>
        </p:spPr>
        <p:txBody>
          <a:bodyPr wrap="none" lIns="92075" tIns="46038" rIns="92075" bIns="46038">
            <a:spAutoFit/>
          </a:bodyPr>
          <a:lstStyle/>
          <a:p>
            <a:pPr algn="l"/>
            <a:endParaRPr lang="en-US" sz="2400">
              <a:latin typeface="Times New Roman" pitchFamily="18" charset="0"/>
            </a:endParaRPr>
          </a:p>
        </p:txBody>
      </p:sp>
      <p:graphicFrame>
        <p:nvGraphicFramePr>
          <p:cNvPr id="998428" name="Object 28">
            <a:extLst>
              <a:ext uri="{FF2B5EF4-FFF2-40B4-BE49-F238E27FC236}">
                <a16:creationId xmlns:a16="http://schemas.microsoft.com/office/drawing/2014/main" id="{7326B5A0-B1B6-959F-7E89-73909EE370DF}"/>
              </a:ext>
            </a:extLst>
          </p:cNvPr>
          <p:cNvGraphicFramePr>
            <a:graphicFrameLocks/>
          </p:cNvGraphicFramePr>
          <p:nvPr/>
        </p:nvGraphicFramePr>
        <p:xfrm>
          <a:off x="10934699" y="1204912"/>
          <a:ext cx="850900" cy="850900"/>
        </p:xfrm>
        <a:graphic>
          <a:graphicData uri="http://schemas.openxmlformats.org/presentationml/2006/ole">
            <mc:AlternateContent xmlns:mc="http://schemas.openxmlformats.org/markup-compatibility/2006">
              <mc:Choice xmlns:v="urn:schemas-microsoft-com:vml" Requires="v">
                <p:oleObj name="Photo Editor Photo" r:id="rId4" imgW="850900" imgH="850900" progId="">
                  <p:embed/>
                </p:oleObj>
              </mc:Choice>
              <mc:Fallback>
                <p:oleObj name="Photo Editor Photo" r:id="rId4" imgW="850900" imgH="850900" progId="">
                  <p:embed/>
                  <p:pic>
                    <p:nvPicPr>
                      <p:cNvPr id="998428" name="Object 28">
                        <a:extLst>
                          <a:ext uri="{FF2B5EF4-FFF2-40B4-BE49-F238E27FC236}">
                            <a16:creationId xmlns:a16="http://schemas.microsoft.com/office/drawing/2014/main" id="{7326B5A0-B1B6-959F-7E89-73909EE370DF}"/>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34699" y="1204912"/>
                        <a:ext cx="8509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69" name="AutoShape 29">
            <a:extLst>
              <a:ext uri="{FF2B5EF4-FFF2-40B4-BE49-F238E27FC236}">
                <a16:creationId xmlns:a16="http://schemas.microsoft.com/office/drawing/2014/main" id="{2685068C-1AD9-41A7-0C87-3763ACC6FE8D}"/>
              </a:ext>
            </a:extLst>
          </p:cNvPr>
          <p:cNvSpPr>
            <a:spLocks noChangeArrowheads="1"/>
          </p:cNvSpPr>
          <p:nvPr/>
        </p:nvSpPr>
        <p:spPr bwMode="auto">
          <a:xfrm>
            <a:off x="8891586" y="3713162"/>
            <a:ext cx="784225" cy="693737"/>
          </a:xfrm>
          <a:prstGeom prst="rightArrow">
            <a:avLst>
              <a:gd name="adj1" fmla="val 50000"/>
              <a:gd name="adj2" fmla="val 28271"/>
            </a:avLst>
          </a:prstGeom>
          <a:gradFill rotWithShape="0">
            <a:gsLst>
              <a:gs pos="0">
                <a:schemeClr val="bg1"/>
              </a:gs>
              <a:gs pos="100000">
                <a:srgbClr val="0099FF"/>
              </a:gs>
            </a:gsLst>
            <a:lin ang="5400000" scaled="1"/>
          </a:gradFill>
          <a:ln w="25400">
            <a:solidFill>
              <a:schemeClr val="tx1"/>
            </a:solidFill>
            <a:miter lim="800000"/>
            <a:headEnd/>
            <a:tailEnd/>
          </a:ln>
        </p:spPr>
        <p:txBody>
          <a:bodyPr wrap="none" anchor="ctr"/>
          <a:lstStyle/>
          <a:p>
            <a:endParaRPr lang="en-US"/>
          </a:p>
        </p:txBody>
      </p:sp>
      <p:sp>
        <p:nvSpPr>
          <p:cNvPr id="6170" name="Rectangle 30">
            <a:extLst>
              <a:ext uri="{FF2B5EF4-FFF2-40B4-BE49-F238E27FC236}">
                <a16:creationId xmlns:a16="http://schemas.microsoft.com/office/drawing/2014/main" id="{91C80140-EC7F-3659-05FE-2E7571BDC897}"/>
              </a:ext>
            </a:extLst>
          </p:cNvPr>
          <p:cNvSpPr>
            <a:spLocks noChangeArrowheads="1"/>
          </p:cNvSpPr>
          <p:nvPr/>
        </p:nvSpPr>
        <p:spPr bwMode="auto">
          <a:xfrm>
            <a:off x="5865813" y="3427413"/>
            <a:ext cx="2343150" cy="1382712"/>
          </a:xfrm>
          <a:prstGeom prst="rect">
            <a:avLst/>
          </a:prstGeom>
          <a:solidFill>
            <a:srgbClr val="CCECFF"/>
          </a:solidFill>
          <a:ln w="12700">
            <a:solidFill>
              <a:schemeClr val="tx1"/>
            </a:solidFill>
            <a:miter lim="800000"/>
            <a:headEnd/>
            <a:tailEnd/>
          </a:ln>
        </p:spPr>
        <p:txBody>
          <a:bodyPr wrap="none" lIns="92075" tIns="46038" rIns="92075" bIns="46038"/>
          <a:lstStyle/>
          <a:p>
            <a:endParaRPr lang="en-US" sz="2400">
              <a:latin typeface="Times New Roman" pitchFamily="18" charset="0"/>
            </a:endParaRPr>
          </a:p>
        </p:txBody>
      </p:sp>
      <p:sp>
        <p:nvSpPr>
          <p:cNvPr id="6171" name="Rectangle 31">
            <a:extLst>
              <a:ext uri="{FF2B5EF4-FFF2-40B4-BE49-F238E27FC236}">
                <a16:creationId xmlns:a16="http://schemas.microsoft.com/office/drawing/2014/main" id="{CAE5DF4A-95E8-07FB-B0DA-44AD8703313F}"/>
              </a:ext>
            </a:extLst>
          </p:cNvPr>
          <p:cNvSpPr>
            <a:spLocks noChangeArrowheads="1"/>
          </p:cNvSpPr>
          <p:nvPr/>
        </p:nvSpPr>
        <p:spPr bwMode="auto">
          <a:xfrm>
            <a:off x="5419726" y="5486400"/>
            <a:ext cx="3038475" cy="1023938"/>
          </a:xfrm>
          <a:prstGeom prst="rect">
            <a:avLst/>
          </a:prstGeom>
          <a:solidFill>
            <a:schemeClr val="hlink"/>
          </a:solidFill>
          <a:ln w="12700">
            <a:solidFill>
              <a:schemeClr val="tx1"/>
            </a:solidFill>
            <a:miter lim="800000"/>
            <a:headEnd/>
            <a:tailEnd/>
          </a:ln>
        </p:spPr>
        <p:txBody>
          <a:bodyPr wrap="none" lIns="92075" tIns="46038" rIns="92075" bIns="46038" anchor="ctr"/>
          <a:lstStyle/>
          <a:p>
            <a:r>
              <a:rPr lang="en-US" sz="2400">
                <a:solidFill>
                  <a:srgbClr val="0033CC"/>
                </a:solidFill>
                <a:latin typeface="Times New Roman" pitchFamily="18" charset="0"/>
              </a:rPr>
              <a:t>Land Application</a:t>
            </a:r>
          </a:p>
          <a:p>
            <a:r>
              <a:rPr lang="en-US" sz="2400">
                <a:solidFill>
                  <a:srgbClr val="0033CC"/>
                </a:solidFill>
                <a:latin typeface="Times New Roman" pitchFamily="18" charset="0"/>
              </a:rPr>
              <a:t> Standards</a:t>
            </a:r>
            <a:endParaRPr lang="en-US" sz="2400">
              <a:solidFill>
                <a:schemeClr val="bg1"/>
              </a:solidFill>
              <a:latin typeface="Times New Roman" pitchFamily="18" charset="0"/>
            </a:endParaRPr>
          </a:p>
        </p:txBody>
      </p:sp>
      <p:sp>
        <p:nvSpPr>
          <p:cNvPr id="6172" name="AutoShape 32" descr="Brown marble">
            <a:extLst>
              <a:ext uri="{FF2B5EF4-FFF2-40B4-BE49-F238E27FC236}">
                <a16:creationId xmlns:a16="http://schemas.microsoft.com/office/drawing/2014/main" id="{72A48826-F9D0-43A4-9F7E-C8789A4CFF6C}"/>
              </a:ext>
            </a:extLst>
          </p:cNvPr>
          <p:cNvSpPr>
            <a:spLocks noChangeArrowheads="1"/>
          </p:cNvSpPr>
          <p:nvPr/>
        </p:nvSpPr>
        <p:spPr bwMode="auto">
          <a:xfrm>
            <a:off x="6694488" y="4808538"/>
            <a:ext cx="565150" cy="881062"/>
          </a:xfrm>
          <a:prstGeom prst="downArrow">
            <a:avLst>
              <a:gd name="adj1" fmla="val 50000"/>
              <a:gd name="adj2" fmla="val 38989"/>
            </a:avLst>
          </a:prstGeom>
          <a:blipFill dpi="0" rotWithShape="0">
            <a:blip r:embed="rId6" cstate="print"/>
            <a:srcRect/>
            <a:tile tx="0" ty="0" sx="100000" sy="100000" flip="none" algn="tl"/>
          </a:blipFill>
          <a:ln w="25400">
            <a:solidFill>
              <a:schemeClr val="tx1"/>
            </a:solidFill>
            <a:miter lim="800000"/>
            <a:headEnd/>
            <a:tailEnd/>
          </a:ln>
        </p:spPr>
        <p:txBody>
          <a:bodyPr wrap="none" anchor="ctr"/>
          <a:lstStyle/>
          <a:p>
            <a:endParaRPr lang="en-US"/>
          </a:p>
        </p:txBody>
      </p:sp>
      <p:sp>
        <p:nvSpPr>
          <p:cNvPr id="6173" name="Rectangle 33">
            <a:extLst>
              <a:ext uri="{FF2B5EF4-FFF2-40B4-BE49-F238E27FC236}">
                <a16:creationId xmlns:a16="http://schemas.microsoft.com/office/drawing/2014/main" id="{583CDE8F-798B-799D-26C6-106BD9AFAFF0}"/>
              </a:ext>
            </a:extLst>
          </p:cNvPr>
          <p:cNvSpPr>
            <a:spLocks noChangeArrowheads="1"/>
          </p:cNvSpPr>
          <p:nvPr/>
        </p:nvSpPr>
        <p:spPr bwMode="auto">
          <a:xfrm>
            <a:off x="6253163" y="3354388"/>
            <a:ext cx="1682750" cy="641350"/>
          </a:xfrm>
          <a:prstGeom prst="rect">
            <a:avLst/>
          </a:prstGeom>
          <a:noFill/>
          <a:ln w="9525">
            <a:noFill/>
            <a:miter lim="800000"/>
            <a:headEnd/>
            <a:tailEnd/>
          </a:ln>
        </p:spPr>
        <p:txBody>
          <a:bodyPr wrap="none" lIns="92075" tIns="46038" rIns="92075" bIns="46038">
            <a:spAutoFit/>
          </a:bodyPr>
          <a:lstStyle/>
          <a:p>
            <a:r>
              <a:rPr lang="en-US" sz="3600" b="1">
                <a:solidFill>
                  <a:srgbClr val="0033CC"/>
                </a:solidFill>
                <a:latin typeface="Times New Roman" pitchFamily="18" charset="0"/>
              </a:rPr>
              <a:t>WWTP</a:t>
            </a:r>
            <a:endParaRPr lang="en-US" sz="3600" b="1">
              <a:solidFill>
                <a:schemeClr val="bg1"/>
              </a:solidFill>
              <a:latin typeface="Times New Roman" pitchFamily="18" charset="0"/>
            </a:endParaRPr>
          </a:p>
        </p:txBody>
      </p:sp>
      <p:sp>
        <p:nvSpPr>
          <p:cNvPr id="6174" name="Rectangle 34">
            <a:extLst>
              <a:ext uri="{FF2B5EF4-FFF2-40B4-BE49-F238E27FC236}">
                <a16:creationId xmlns:a16="http://schemas.microsoft.com/office/drawing/2014/main" id="{EC774C8D-37E0-E287-331C-F0871A4626DB}"/>
              </a:ext>
            </a:extLst>
          </p:cNvPr>
          <p:cNvSpPr>
            <a:spLocks noChangeArrowheads="1"/>
          </p:cNvSpPr>
          <p:nvPr/>
        </p:nvSpPr>
        <p:spPr bwMode="auto">
          <a:xfrm>
            <a:off x="6211888" y="2051051"/>
            <a:ext cx="260350" cy="1014413"/>
          </a:xfrm>
          <a:prstGeom prst="rect">
            <a:avLst/>
          </a:prstGeom>
          <a:solidFill>
            <a:schemeClr val="bg2"/>
          </a:solidFill>
          <a:ln w="12700">
            <a:solidFill>
              <a:schemeClr val="tx1"/>
            </a:solidFill>
            <a:miter lim="800000"/>
            <a:headEnd/>
            <a:tailEnd/>
          </a:ln>
        </p:spPr>
        <p:txBody>
          <a:bodyPr wrap="none" anchor="ctr"/>
          <a:lstStyle/>
          <a:p>
            <a:endParaRPr lang="en-US"/>
          </a:p>
        </p:txBody>
      </p:sp>
      <p:sp>
        <p:nvSpPr>
          <p:cNvPr id="6175" name="Rectangle 35">
            <a:extLst>
              <a:ext uri="{FF2B5EF4-FFF2-40B4-BE49-F238E27FC236}">
                <a16:creationId xmlns:a16="http://schemas.microsoft.com/office/drawing/2014/main" id="{9B7ED402-2923-5BDD-2B11-77F07F481E8C}"/>
              </a:ext>
            </a:extLst>
          </p:cNvPr>
          <p:cNvSpPr>
            <a:spLocks noChangeArrowheads="1"/>
          </p:cNvSpPr>
          <p:nvPr/>
        </p:nvSpPr>
        <p:spPr bwMode="auto">
          <a:xfrm>
            <a:off x="6472238" y="2389189"/>
            <a:ext cx="1041400" cy="676275"/>
          </a:xfrm>
          <a:prstGeom prst="rect">
            <a:avLst/>
          </a:prstGeom>
          <a:solidFill>
            <a:schemeClr val="bg2"/>
          </a:solidFill>
          <a:ln w="12700">
            <a:solidFill>
              <a:schemeClr val="tx1"/>
            </a:solidFill>
            <a:miter lim="800000"/>
            <a:headEnd/>
            <a:tailEnd/>
          </a:ln>
        </p:spPr>
        <p:txBody>
          <a:bodyPr wrap="none" lIns="92075" tIns="46038" rIns="92075" bIns="46038" anchor="ctr"/>
          <a:lstStyle/>
          <a:p>
            <a:endParaRPr lang="en-US" sz="2400">
              <a:latin typeface="Times New Roman" pitchFamily="18" charset="0"/>
            </a:endParaRPr>
          </a:p>
        </p:txBody>
      </p:sp>
      <p:sp>
        <p:nvSpPr>
          <p:cNvPr id="6176" name="Rectangle 36">
            <a:extLst>
              <a:ext uri="{FF2B5EF4-FFF2-40B4-BE49-F238E27FC236}">
                <a16:creationId xmlns:a16="http://schemas.microsoft.com/office/drawing/2014/main" id="{B1809357-4D90-07DD-10D3-B39965F8EF0A}"/>
              </a:ext>
            </a:extLst>
          </p:cNvPr>
          <p:cNvSpPr>
            <a:spLocks noChangeArrowheads="1"/>
          </p:cNvSpPr>
          <p:nvPr/>
        </p:nvSpPr>
        <p:spPr bwMode="auto">
          <a:xfrm>
            <a:off x="4997451" y="2892425"/>
            <a:ext cx="1025525" cy="528638"/>
          </a:xfrm>
          <a:prstGeom prst="rect">
            <a:avLst/>
          </a:prstGeom>
          <a:noFill/>
          <a:ln w="9525">
            <a:solidFill>
              <a:schemeClr val="bg2"/>
            </a:solidFill>
            <a:miter lim="800000"/>
            <a:headEnd/>
            <a:tailEnd/>
          </a:ln>
        </p:spPr>
        <p:txBody>
          <a:bodyPr wrap="none" lIns="92075" tIns="46038" rIns="92075" bIns="46038">
            <a:spAutoFit/>
          </a:bodyPr>
          <a:lstStyle/>
          <a:p>
            <a:pPr algn="l"/>
            <a:r>
              <a:rPr lang="en-US" sz="2800">
                <a:solidFill>
                  <a:srgbClr val="3333FF"/>
                </a:solidFill>
                <a:latin typeface="Times New Roman" pitchFamily="18" charset="0"/>
              </a:rPr>
              <a:t>SIU’s</a:t>
            </a:r>
          </a:p>
        </p:txBody>
      </p:sp>
      <p:sp>
        <p:nvSpPr>
          <p:cNvPr id="6177" name="AutoShape 37" descr="Brown marble">
            <a:extLst>
              <a:ext uri="{FF2B5EF4-FFF2-40B4-BE49-F238E27FC236}">
                <a16:creationId xmlns:a16="http://schemas.microsoft.com/office/drawing/2014/main" id="{62E968FF-1999-B9F4-D363-8081EA972B84}"/>
              </a:ext>
            </a:extLst>
          </p:cNvPr>
          <p:cNvSpPr>
            <a:spLocks noChangeArrowheads="1"/>
          </p:cNvSpPr>
          <p:nvPr/>
        </p:nvSpPr>
        <p:spPr bwMode="auto">
          <a:xfrm rot="-3720000">
            <a:off x="4745832" y="2807494"/>
            <a:ext cx="603250" cy="1858963"/>
          </a:xfrm>
          <a:prstGeom prst="downArrow">
            <a:avLst>
              <a:gd name="adj1" fmla="val 50000"/>
              <a:gd name="adj2" fmla="val 77068"/>
            </a:avLst>
          </a:prstGeom>
          <a:blipFill dpi="0" rotWithShape="0">
            <a:blip r:embed="rId6" cstate="print"/>
            <a:srcRect/>
            <a:tile tx="0" ty="0" sx="100000" sy="100000" flip="none" algn="tl"/>
          </a:blipFill>
          <a:ln w="25400">
            <a:solidFill>
              <a:schemeClr val="tx1"/>
            </a:solidFill>
            <a:miter lim="800000"/>
            <a:headEnd/>
            <a:tailEnd/>
          </a:ln>
        </p:spPr>
        <p:txBody>
          <a:bodyPr wrap="none" anchor="ctr"/>
          <a:lstStyle/>
          <a:p>
            <a:endParaRPr lang="en-US"/>
          </a:p>
        </p:txBody>
      </p:sp>
      <p:sp>
        <p:nvSpPr>
          <p:cNvPr id="6178" name="Rectangle 38" descr="Brown marble">
            <a:extLst>
              <a:ext uri="{FF2B5EF4-FFF2-40B4-BE49-F238E27FC236}">
                <a16:creationId xmlns:a16="http://schemas.microsoft.com/office/drawing/2014/main" id="{D769D72E-8CF3-3BE0-7BA5-90ACBA4A7448}"/>
              </a:ext>
            </a:extLst>
          </p:cNvPr>
          <p:cNvSpPr>
            <a:spLocks noChangeArrowheads="1"/>
          </p:cNvSpPr>
          <p:nvPr/>
        </p:nvSpPr>
        <p:spPr bwMode="auto">
          <a:xfrm>
            <a:off x="4592638" y="2727325"/>
            <a:ext cx="1593850" cy="171450"/>
          </a:xfrm>
          <a:prstGeom prst="rect">
            <a:avLst/>
          </a:prstGeom>
          <a:blipFill dpi="0" rotWithShape="0">
            <a:blip r:embed="rId6" cstate="print"/>
            <a:srcRect/>
            <a:tile tx="0" ty="0" sx="100000" sy="100000" flip="none" algn="tl"/>
          </a:blipFill>
          <a:ln w="12700">
            <a:solidFill>
              <a:schemeClr val="tx1"/>
            </a:solidFill>
            <a:miter lim="800000"/>
            <a:headEnd/>
            <a:tailEnd/>
          </a:ln>
        </p:spPr>
        <p:txBody>
          <a:bodyPr wrap="none" anchor="ctr"/>
          <a:lstStyle/>
          <a:p>
            <a:endParaRPr lang="en-US"/>
          </a:p>
        </p:txBody>
      </p:sp>
      <p:sp>
        <p:nvSpPr>
          <p:cNvPr id="6179" name="Freeform 39" descr="Brown marble">
            <a:extLst>
              <a:ext uri="{FF2B5EF4-FFF2-40B4-BE49-F238E27FC236}">
                <a16:creationId xmlns:a16="http://schemas.microsoft.com/office/drawing/2014/main" id="{9A59C1B4-0FDC-CA7F-4AB9-C0781BEED2D7}"/>
              </a:ext>
            </a:extLst>
          </p:cNvPr>
          <p:cNvSpPr>
            <a:spLocks/>
          </p:cNvSpPr>
          <p:nvPr/>
        </p:nvSpPr>
        <p:spPr bwMode="auto">
          <a:xfrm>
            <a:off x="4130676" y="2693988"/>
            <a:ext cx="754063" cy="615950"/>
          </a:xfrm>
          <a:custGeom>
            <a:avLst/>
            <a:gdLst>
              <a:gd name="T0" fmla="*/ 2147483647 w 475"/>
              <a:gd name="T1" fmla="*/ 2147483647 h 388"/>
              <a:gd name="T2" fmla="*/ 0 w 475"/>
              <a:gd name="T3" fmla="*/ 2147483647 h 388"/>
              <a:gd name="T4" fmla="*/ 2147483647 w 475"/>
              <a:gd name="T5" fmla="*/ 2147483647 h 388"/>
              <a:gd name="T6" fmla="*/ 2147483647 w 475"/>
              <a:gd name="T7" fmla="*/ 2147483647 h 388"/>
              <a:gd name="T8" fmla="*/ 2147483647 w 475"/>
              <a:gd name="T9" fmla="*/ 2147483647 h 388"/>
              <a:gd name="T10" fmla="*/ 2147483647 w 475"/>
              <a:gd name="T11" fmla="*/ 2147483647 h 388"/>
              <a:gd name="T12" fmla="*/ 2147483647 w 475"/>
              <a:gd name="T13" fmla="*/ 2147483647 h 388"/>
              <a:gd name="T14" fmla="*/ 2147483647 w 475"/>
              <a:gd name="T15" fmla="*/ 2147483647 h 388"/>
              <a:gd name="T16" fmla="*/ 2147483647 w 475"/>
              <a:gd name="T17" fmla="*/ 2147483647 h 388"/>
              <a:gd name="T18" fmla="*/ 2147483647 w 475"/>
              <a:gd name="T19" fmla="*/ 2147483647 h 388"/>
              <a:gd name="T20" fmla="*/ 2147483647 w 475"/>
              <a:gd name="T21" fmla="*/ 2147483647 h 388"/>
              <a:gd name="T22" fmla="*/ 2147483647 w 475"/>
              <a:gd name="T23" fmla="*/ 2147483647 h 388"/>
              <a:gd name="T24" fmla="*/ 2147483647 w 475"/>
              <a:gd name="T25" fmla="*/ 0 h 388"/>
              <a:gd name="T26" fmla="*/ 2147483647 w 475"/>
              <a:gd name="T27" fmla="*/ 2147483647 h 388"/>
              <a:gd name="T28" fmla="*/ 2147483647 w 475"/>
              <a:gd name="T29" fmla="*/ 2147483647 h 388"/>
              <a:gd name="T30" fmla="*/ 2147483647 w 475"/>
              <a:gd name="T31" fmla="*/ 2147483647 h 388"/>
              <a:gd name="T32" fmla="*/ 2147483647 w 475"/>
              <a:gd name="T33" fmla="*/ 2147483647 h 388"/>
              <a:gd name="T34" fmla="*/ 2147483647 w 475"/>
              <a:gd name="T35" fmla="*/ 2147483647 h 388"/>
              <a:gd name="T36" fmla="*/ 2147483647 w 475"/>
              <a:gd name="T37" fmla="*/ 2147483647 h 388"/>
              <a:gd name="T38" fmla="*/ 2147483647 w 475"/>
              <a:gd name="T39" fmla="*/ 2147483647 h 388"/>
              <a:gd name="T40" fmla="*/ 2147483647 w 475"/>
              <a:gd name="T41" fmla="*/ 2147483647 h 388"/>
              <a:gd name="T42" fmla="*/ 2147483647 w 475"/>
              <a:gd name="T43" fmla="*/ 2147483647 h 388"/>
              <a:gd name="T44" fmla="*/ 2147483647 w 475"/>
              <a:gd name="T45" fmla="*/ 2147483647 h 388"/>
              <a:gd name="T46" fmla="*/ 2147483647 w 475"/>
              <a:gd name="T47" fmla="*/ 2147483647 h 38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75"/>
              <a:gd name="T73" fmla="*/ 0 h 388"/>
              <a:gd name="T74" fmla="*/ 475 w 475"/>
              <a:gd name="T75" fmla="*/ 388 h 38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75" h="388">
                <a:moveTo>
                  <a:pt x="135" y="387"/>
                </a:moveTo>
                <a:lnTo>
                  <a:pt x="0" y="274"/>
                </a:lnTo>
                <a:lnTo>
                  <a:pt x="64" y="274"/>
                </a:lnTo>
                <a:lnTo>
                  <a:pt x="64" y="224"/>
                </a:lnTo>
                <a:lnTo>
                  <a:pt x="68" y="180"/>
                </a:lnTo>
                <a:lnTo>
                  <a:pt x="78" y="140"/>
                </a:lnTo>
                <a:lnTo>
                  <a:pt x="98" y="100"/>
                </a:lnTo>
                <a:lnTo>
                  <a:pt x="122" y="70"/>
                </a:lnTo>
                <a:lnTo>
                  <a:pt x="152" y="40"/>
                </a:lnTo>
                <a:lnTo>
                  <a:pt x="186" y="20"/>
                </a:lnTo>
                <a:lnTo>
                  <a:pt x="223" y="7"/>
                </a:lnTo>
                <a:lnTo>
                  <a:pt x="264" y="4"/>
                </a:lnTo>
                <a:lnTo>
                  <a:pt x="471" y="0"/>
                </a:lnTo>
                <a:lnTo>
                  <a:pt x="474" y="117"/>
                </a:lnTo>
                <a:lnTo>
                  <a:pt x="264" y="117"/>
                </a:lnTo>
                <a:lnTo>
                  <a:pt x="251" y="120"/>
                </a:lnTo>
                <a:lnTo>
                  <a:pt x="240" y="127"/>
                </a:lnTo>
                <a:lnTo>
                  <a:pt x="230" y="137"/>
                </a:lnTo>
                <a:lnTo>
                  <a:pt x="220" y="150"/>
                </a:lnTo>
                <a:lnTo>
                  <a:pt x="207" y="184"/>
                </a:lnTo>
                <a:lnTo>
                  <a:pt x="203" y="224"/>
                </a:lnTo>
                <a:lnTo>
                  <a:pt x="203" y="270"/>
                </a:lnTo>
                <a:lnTo>
                  <a:pt x="267" y="270"/>
                </a:lnTo>
                <a:lnTo>
                  <a:pt x="135" y="387"/>
                </a:lnTo>
              </a:path>
            </a:pathLst>
          </a:custGeom>
          <a:blipFill dpi="0" rotWithShape="0">
            <a:blip r:embed="rId6" cstate="print"/>
            <a:srcRect/>
            <a:tile tx="0" ty="0" sx="100000" sy="100000" flip="none" algn="tl"/>
          </a:blipFill>
          <a:ln w="25400" cap="rnd" cmpd="sng">
            <a:solidFill>
              <a:schemeClr val="bg2"/>
            </a:solidFill>
            <a:prstDash val="solid"/>
            <a:round/>
            <a:headEnd/>
            <a:tailEnd/>
          </a:ln>
        </p:spPr>
        <p:txBody>
          <a:bodyPr/>
          <a:lstStyle/>
          <a:p>
            <a:endParaRPr lang="en-US"/>
          </a:p>
        </p:txBody>
      </p:sp>
      <p:grpSp>
        <p:nvGrpSpPr>
          <p:cNvPr id="6180" name="Group 40">
            <a:extLst>
              <a:ext uri="{FF2B5EF4-FFF2-40B4-BE49-F238E27FC236}">
                <a16:creationId xmlns:a16="http://schemas.microsoft.com/office/drawing/2014/main" id="{B8B8230E-5A7F-6426-8C7E-3A9740727D31}"/>
              </a:ext>
            </a:extLst>
          </p:cNvPr>
          <p:cNvGrpSpPr>
            <a:grpSpLocks/>
          </p:cNvGrpSpPr>
          <p:nvPr/>
        </p:nvGrpSpPr>
        <p:grpSpPr bwMode="auto">
          <a:xfrm>
            <a:off x="2295525" y="4360864"/>
            <a:ext cx="1504950" cy="466725"/>
            <a:chOff x="486" y="2747"/>
            <a:chExt cx="948" cy="294"/>
          </a:xfrm>
        </p:grpSpPr>
        <p:sp>
          <p:nvSpPr>
            <p:cNvPr id="6243" name="Rectangle 41" descr="Oak">
              <a:extLst>
                <a:ext uri="{FF2B5EF4-FFF2-40B4-BE49-F238E27FC236}">
                  <a16:creationId xmlns:a16="http://schemas.microsoft.com/office/drawing/2014/main" id="{7E7075F0-7BC9-5AE2-C1CA-C2EC0DFA74CA}"/>
                </a:ext>
              </a:extLst>
            </p:cNvPr>
            <p:cNvSpPr>
              <a:spLocks noChangeArrowheads="1"/>
            </p:cNvSpPr>
            <p:nvPr/>
          </p:nvSpPr>
          <p:spPr bwMode="auto">
            <a:xfrm>
              <a:off x="504" y="2852"/>
              <a:ext cx="328" cy="189"/>
            </a:xfrm>
            <a:prstGeom prst="rect">
              <a:avLst/>
            </a:prstGeom>
            <a:blipFill dpi="0" rotWithShape="0">
              <a:blip r:embed="rId7" cstate="print"/>
              <a:srcRect/>
              <a:tile tx="0" ty="0" sx="100000" sy="100000" flip="none" algn="tl"/>
            </a:blipFill>
            <a:ln w="25400">
              <a:solidFill>
                <a:schemeClr val="bg2"/>
              </a:solidFill>
              <a:miter lim="800000"/>
              <a:headEnd/>
              <a:tailEnd/>
            </a:ln>
          </p:spPr>
          <p:txBody>
            <a:bodyPr wrap="none" anchor="ctr"/>
            <a:lstStyle/>
            <a:p>
              <a:endParaRPr lang="en-US"/>
            </a:p>
          </p:txBody>
        </p:sp>
        <p:sp>
          <p:nvSpPr>
            <p:cNvPr id="6244" name="Line 42" descr="Oak">
              <a:extLst>
                <a:ext uri="{FF2B5EF4-FFF2-40B4-BE49-F238E27FC236}">
                  <a16:creationId xmlns:a16="http://schemas.microsoft.com/office/drawing/2014/main" id="{035D0955-21E6-CF1C-583B-30E2F70CDA23}"/>
                </a:ext>
              </a:extLst>
            </p:cNvPr>
            <p:cNvSpPr>
              <a:spLocks noChangeShapeType="1"/>
            </p:cNvSpPr>
            <p:nvPr/>
          </p:nvSpPr>
          <p:spPr bwMode="auto">
            <a:xfrm flipV="1">
              <a:off x="576" y="2944"/>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45" name="Line 43" descr="Oak">
              <a:extLst>
                <a:ext uri="{FF2B5EF4-FFF2-40B4-BE49-F238E27FC236}">
                  <a16:creationId xmlns:a16="http://schemas.microsoft.com/office/drawing/2014/main" id="{25D82176-5279-24DC-1FB2-5F91C8EF21F1}"/>
                </a:ext>
              </a:extLst>
            </p:cNvPr>
            <p:cNvSpPr>
              <a:spLocks noChangeShapeType="1"/>
            </p:cNvSpPr>
            <p:nvPr/>
          </p:nvSpPr>
          <p:spPr bwMode="auto">
            <a:xfrm>
              <a:off x="578" y="2943"/>
              <a:ext cx="0"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46" name="Line 44" descr="Oak">
              <a:extLst>
                <a:ext uri="{FF2B5EF4-FFF2-40B4-BE49-F238E27FC236}">
                  <a16:creationId xmlns:a16="http://schemas.microsoft.com/office/drawing/2014/main" id="{58858C62-F2FD-F84D-B763-92F9C4D62F4C}"/>
                </a:ext>
              </a:extLst>
            </p:cNvPr>
            <p:cNvSpPr>
              <a:spLocks noChangeShapeType="1"/>
            </p:cNvSpPr>
            <p:nvPr/>
          </p:nvSpPr>
          <p:spPr bwMode="auto">
            <a:xfrm>
              <a:off x="579" y="2943"/>
              <a:ext cx="93"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47" name="Line 45" descr="Oak">
              <a:extLst>
                <a:ext uri="{FF2B5EF4-FFF2-40B4-BE49-F238E27FC236}">
                  <a16:creationId xmlns:a16="http://schemas.microsoft.com/office/drawing/2014/main" id="{51F7BFDE-E119-E15A-A4C0-B3D0F4D8C645}"/>
                </a:ext>
              </a:extLst>
            </p:cNvPr>
            <p:cNvSpPr>
              <a:spLocks noChangeShapeType="1"/>
            </p:cNvSpPr>
            <p:nvPr/>
          </p:nvSpPr>
          <p:spPr bwMode="auto">
            <a:xfrm>
              <a:off x="669" y="2944"/>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48" name="Rectangle 46" descr="Oak">
              <a:extLst>
                <a:ext uri="{FF2B5EF4-FFF2-40B4-BE49-F238E27FC236}">
                  <a16:creationId xmlns:a16="http://schemas.microsoft.com/office/drawing/2014/main" id="{CBD62B0D-0B6B-5103-B94C-2CECE4382CD1}"/>
                </a:ext>
              </a:extLst>
            </p:cNvPr>
            <p:cNvSpPr>
              <a:spLocks noChangeArrowheads="1"/>
            </p:cNvSpPr>
            <p:nvPr/>
          </p:nvSpPr>
          <p:spPr bwMode="auto">
            <a:xfrm>
              <a:off x="724" y="2901"/>
              <a:ext cx="55" cy="90"/>
            </a:xfrm>
            <a:prstGeom prst="rect">
              <a:avLst/>
            </a:prstGeom>
            <a:blipFill dpi="0" rotWithShape="0">
              <a:blip r:embed="rId7" cstate="print"/>
              <a:srcRect/>
              <a:tile tx="0" ty="0" sx="100000" sy="100000" flip="none" algn="tl"/>
            </a:blipFill>
            <a:ln w="12700">
              <a:solidFill>
                <a:schemeClr val="bg2"/>
              </a:solidFill>
              <a:miter lim="800000"/>
              <a:headEnd/>
              <a:tailEnd/>
            </a:ln>
          </p:spPr>
          <p:txBody>
            <a:bodyPr wrap="none" anchor="ctr"/>
            <a:lstStyle/>
            <a:p>
              <a:endParaRPr lang="en-US"/>
            </a:p>
          </p:txBody>
        </p:sp>
        <p:sp>
          <p:nvSpPr>
            <p:cNvPr id="6249" name="Rectangle 47" descr="Oak">
              <a:extLst>
                <a:ext uri="{FF2B5EF4-FFF2-40B4-BE49-F238E27FC236}">
                  <a16:creationId xmlns:a16="http://schemas.microsoft.com/office/drawing/2014/main" id="{A05271A8-FF3A-ECE4-CBE0-C312E87A8B2F}"/>
                </a:ext>
              </a:extLst>
            </p:cNvPr>
            <p:cNvSpPr>
              <a:spLocks noChangeArrowheads="1"/>
            </p:cNvSpPr>
            <p:nvPr/>
          </p:nvSpPr>
          <p:spPr bwMode="auto">
            <a:xfrm>
              <a:off x="1106" y="2852"/>
              <a:ext cx="328" cy="189"/>
            </a:xfrm>
            <a:prstGeom prst="rect">
              <a:avLst/>
            </a:prstGeom>
            <a:blipFill dpi="0" rotWithShape="0">
              <a:blip r:embed="rId7" cstate="print"/>
              <a:srcRect/>
              <a:tile tx="0" ty="0" sx="100000" sy="100000" flip="none" algn="tl"/>
            </a:blipFill>
            <a:ln w="25400">
              <a:solidFill>
                <a:schemeClr val="bg2"/>
              </a:solidFill>
              <a:miter lim="800000"/>
              <a:headEnd/>
              <a:tailEnd/>
            </a:ln>
          </p:spPr>
          <p:txBody>
            <a:bodyPr wrap="none" anchor="ctr"/>
            <a:lstStyle/>
            <a:p>
              <a:endParaRPr lang="en-US"/>
            </a:p>
          </p:txBody>
        </p:sp>
        <p:sp>
          <p:nvSpPr>
            <p:cNvPr id="6250" name="Line 48" descr="Oak">
              <a:extLst>
                <a:ext uri="{FF2B5EF4-FFF2-40B4-BE49-F238E27FC236}">
                  <a16:creationId xmlns:a16="http://schemas.microsoft.com/office/drawing/2014/main" id="{AA89DA22-98A8-6994-474E-68D4ED0C287C}"/>
                </a:ext>
              </a:extLst>
            </p:cNvPr>
            <p:cNvSpPr>
              <a:spLocks noChangeShapeType="1"/>
            </p:cNvSpPr>
            <p:nvPr/>
          </p:nvSpPr>
          <p:spPr bwMode="auto">
            <a:xfrm flipV="1">
              <a:off x="1178" y="2944"/>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51" name="Line 49" descr="Oak">
              <a:extLst>
                <a:ext uri="{FF2B5EF4-FFF2-40B4-BE49-F238E27FC236}">
                  <a16:creationId xmlns:a16="http://schemas.microsoft.com/office/drawing/2014/main" id="{DB7820E6-AE05-3B61-FCB8-BADA8B975BB0}"/>
                </a:ext>
              </a:extLst>
            </p:cNvPr>
            <p:cNvSpPr>
              <a:spLocks noChangeShapeType="1"/>
            </p:cNvSpPr>
            <p:nvPr/>
          </p:nvSpPr>
          <p:spPr bwMode="auto">
            <a:xfrm>
              <a:off x="1180" y="2943"/>
              <a:ext cx="0"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52" name="Line 50" descr="Oak">
              <a:extLst>
                <a:ext uri="{FF2B5EF4-FFF2-40B4-BE49-F238E27FC236}">
                  <a16:creationId xmlns:a16="http://schemas.microsoft.com/office/drawing/2014/main" id="{F9009B0C-5379-3D8A-2252-73115D2202F5}"/>
                </a:ext>
              </a:extLst>
            </p:cNvPr>
            <p:cNvSpPr>
              <a:spLocks noChangeShapeType="1"/>
            </p:cNvSpPr>
            <p:nvPr/>
          </p:nvSpPr>
          <p:spPr bwMode="auto">
            <a:xfrm>
              <a:off x="1181" y="2943"/>
              <a:ext cx="92"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53" name="Line 51" descr="Oak">
              <a:extLst>
                <a:ext uri="{FF2B5EF4-FFF2-40B4-BE49-F238E27FC236}">
                  <a16:creationId xmlns:a16="http://schemas.microsoft.com/office/drawing/2014/main" id="{D522DA1B-544E-3905-17A8-A864603D3452}"/>
                </a:ext>
              </a:extLst>
            </p:cNvPr>
            <p:cNvSpPr>
              <a:spLocks noChangeShapeType="1"/>
            </p:cNvSpPr>
            <p:nvPr/>
          </p:nvSpPr>
          <p:spPr bwMode="auto">
            <a:xfrm>
              <a:off x="1271" y="2944"/>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54" name="Rectangle 52" descr="Oak">
              <a:extLst>
                <a:ext uri="{FF2B5EF4-FFF2-40B4-BE49-F238E27FC236}">
                  <a16:creationId xmlns:a16="http://schemas.microsoft.com/office/drawing/2014/main" id="{7BCA9BDC-2702-E720-51E0-11F2134F1AEC}"/>
                </a:ext>
              </a:extLst>
            </p:cNvPr>
            <p:cNvSpPr>
              <a:spLocks noChangeArrowheads="1"/>
            </p:cNvSpPr>
            <p:nvPr/>
          </p:nvSpPr>
          <p:spPr bwMode="auto">
            <a:xfrm>
              <a:off x="1326" y="2901"/>
              <a:ext cx="55" cy="90"/>
            </a:xfrm>
            <a:prstGeom prst="rect">
              <a:avLst/>
            </a:prstGeom>
            <a:blipFill dpi="0" rotWithShape="0">
              <a:blip r:embed="rId7" cstate="print"/>
              <a:srcRect/>
              <a:tile tx="0" ty="0" sx="100000" sy="100000" flip="none" algn="tl"/>
            </a:blipFill>
            <a:ln w="12700">
              <a:solidFill>
                <a:schemeClr val="bg2"/>
              </a:solidFill>
              <a:miter lim="800000"/>
              <a:headEnd/>
              <a:tailEnd/>
            </a:ln>
          </p:spPr>
          <p:txBody>
            <a:bodyPr wrap="none" anchor="ctr"/>
            <a:lstStyle/>
            <a:p>
              <a:endParaRPr lang="en-US"/>
            </a:p>
          </p:txBody>
        </p:sp>
        <p:sp>
          <p:nvSpPr>
            <p:cNvPr id="6255" name="Freeform 53" descr="Oak">
              <a:extLst>
                <a:ext uri="{FF2B5EF4-FFF2-40B4-BE49-F238E27FC236}">
                  <a16:creationId xmlns:a16="http://schemas.microsoft.com/office/drawing/2014/main" id="{19268F93-1232-DE04-F440-8499F0D19359}"/>
                </a:ext>
              </a:extLst>
            </p:cNvPr>
            <p:cNvSpPr>
              <a:spLocks/>
            </p:cNvSpPr>
            <p:nvPr/>
          </p:nvSpPr>
          <p:spPr bwMode="auto">
            <a:xfrm>
              <a:off x="486" y="2747"/>
              <a:ext cx="349" cy="101"/>
            </a:xfrm>
            <a:custGeom>
              <a:avLst/>
              <a:gdLst>
                <a:gd name="T0" fmla="*/ 174 w 349"/>
                <a:gd name="T1" fmla="*/ 0 h 101"/>
                <a:gd name="T2" fmla="*/ 348 w 349"/>
                <a:gd name="T3" fmla="*/ 100 h 101"/>
                <a:gd name="T4" fmla="*/ 0 w 349"/>
                <a:gd name="T5" fmla="*/ 100 h 101"/>
                <a:gd name="T6" fmla="*/ 174 w 349"/>
                <a:gd name="T7" fmla="*/ 0 h 101"/>
                <a:gd name="T8" fmla="*/ 0 60000 65536"/>
                <a:gd name="T9" fmla="*/ 0 60000 65536"/>
                <a:gd name="T10" fmla="*/ 0 60000 65536"/>
                <a:gd name="T11" fmla="*/ 0 60000 65536"/>
                <a:gd name="T12" fmla="*/ 0 w 349"/>
                <a:gd name="T13" fmla="*/ 0 h 101"/>
                <a:gd name="T14" fmla="*/ 349 w 349"/>
                <a:gd name="T15" fmla="*/ 101 h 101"/>
              </a:gdLst>
              <a:ahLst/>
              <a:cxnLst>
                <a:cxn ang="T8">
                  <a:pos x="T0" y="T1"/>
                </a:cxn>
                <a:cxn ang="T9">
                  <a:pos x="T2" y="T3"/>
                </a:cxn>
                <a:cxn ang="T10">
                  <a:pos x="T4" y="T5"/>
                </a:cxn>
                <a:cxn ang="T11">
                  <a:pos x="T6" y="T7"/>
                </a:cxn>
              </a:cxnLst>
              <a:rect l="T12" t="T13" r="T14" b="T15"/>
              <a:pathLst>
                <a:path w="349" h="101">
                  <a:moveTo>
                    <a:pt x="174" y="0"/>
                  </a:moveTo>
                  <a:lnTo>
                    <a:pt x="348" y="100"/>
                  </a:lnTo>
                  <a:lnTo>
                    <a:pt x="0" y="100"/>
                  </a:lnTo>
                  <a:lnTo>
                    <a:pt x="174" y="0"/>
                  </a:lnTo>
                </a:path>
              </a:pathLst>
            </a:custGeom>
            <a:blipFill dpi="0" rotWithShape="0">
              <a:blip r:embed="rId7" cstate="print"/>
              <a:srcRect/>
              <a:tile tx="0" ty="0" sx="100000" sy="100000" flip="none" algn="tl"/>
            </a:blipFill>
            <a:ln w="25400" cap="rnd" cmpd="sng">
              <a:solidFill>
                <a:schemeClr val="bg2"/>
              </a:solidFill>
              <a:prstDash val="solid"/>
              <a:round/>
              <a:headEnd/>
              <a:tailEnd/>
            </a:ln>
          </p:spPr>
          <p:txBody>
            <a:bodyPr/>
            <a:lstStyle/>
            <a:p>
              <a:endParaRPr lang="en-US"/>
            </a:p>
          </p:txBody>
        </p:sp>
        <p:sp>
          <p:nvSpPr>
            <p:cNvPr id="6256" name="Freeform 54" descr="Oak">
              <a:extLst>
                <a:ext uri="{FF2B5EF4-FFF2-40B4-BE49-F238E27FC236}">
                  <a16:creationId xmlns:a16="http://schemas.microsoft.com/office/drawing/2014/main" id="{F1142094-19E7-AFDA-E2B2-DDFFC155E6A4}"/>
                </a:ext>
              </a:extLst>
            </p:cNvPr>
            <p:cNvSpPr>
              <a:spLocks/>
            </p:cNvSpPr>
            <p:nvPr/>
          </p:nvSpPr>
          <p:spPr bwMode="auto">
            <a:xfrm>
              <a:off x="1085" y="2755"/>
              <a:ext cx="349" cy="93"/>
            </a:xfrm>
            <a:custGeom>
              <a:avLst/>
              <a:gdLst>
                <a:gd name="T0" fmla="*/ 174 w 349"/>
                <a:gd name="T1" fmla="*/ 0 h 93"/>
                <a:gd name="T2" fmla="*/ 348 w 349"/>
                <a:gd name="T3" fmla="*/ 92 h 93"/>
                <a:gd name="T4" fmla="*/ 0 w 349"/>
                <a:gd name="T5" fmla="*/ 92 h 93"/>
                <a:gd name="T6" fmla="*/ 174 w 349"/>
                <a:gd name="T7" fmla="*/ 0 h 93"/>
                <a:gd name="T8" fmla="*/ 0 60000 65536"/>
                <a:gd name="T9" fmla="*/ 0 60000 65536"/>
                <a:gd name="T10" fmla="*/ 0 60000 65536"/>
                <a:gd name="T11" fmla="*/ 0 60000 65536"/>
                <a:gd name="T12" fmla="*/ 0 w 349"/>
                <a:gd name="T13" fmla="*/ 0 h 93"/>
                <a:gd name="T14" fmla="*/ 349 w 349"/>
                <a:gd name="T15" fmla="*/ 93 h 93"/>
              </a:gdLst>
              <a:ahLst/>
              <a:cxnLst>
                <a:cxn ang="T8">
                  <a:pos x="T0" y="T1"/>
                </a:cxn>
                <a:cxn ang="T9">
                  <a:pos x="T2" y="T3"/>
                </a:cxn>
                <a:cxn ang="T10">
                  <a:pos x="T4" y="T5"/>
                </a:cxn>
                <a:cxn ang="T11">
                  <a:pos x="T6" y="T7"/>
                </a:cxn>
              </a:cxnLst>
              <a:rect l="T12" t="T13" r="T14" b="T15"/>
              <a:pathLst>
                <a:path w="349" h="93">
                  <a:moveTo>
                    <a:pt x="174" y="0"/>
                  </a:moveTo>
                  <a:lnTo>
                    <a:pt x="348" y="92"/>
                  </a:lnTo>
                  <a:lnTo>
                    <a:pt x="0" y="92"/>
                  </a:lnTo>
                  <a:lnTo>
                    <a:pt x="174" y="0"/>
                  </a:lnTo>
                </a:path>
              </a:pathLst>
            </a:custGeom>
            <a:blipFill dpi="0" rotWithShape="0">
              <a:blip r:embed="rId7" cstate="print"/>
              <a:srcRect/>
              <a:tile tx="0" ty="0" sx="100000" sy="100000" flip="none" algn="tl"/>
            </a:blipFill>
            <a:ln w="25400" cap="rnd" cmpd="sng">
              <a:solidFill>
                <a:schemeClr val="bg2"/>
              </a:solidFill>
              <a:prstDash val="solid"/>
              <a:round/>
              <a:headEnd/>
              <a:tailEnd/>
            </a:ln>
          </p:spPr>
          <p:txBody>
            <a:bodyPr/>
            <a:lstStyle/>
            <a:p>
              <a:endParaRPr lang="en-US"/>
            </a:p>
          </p:txBody>
        </p:sp>
      </p:grpSp>
      <p:sp>
        <p:nvSpPr>
          <p:cNvPr id="6181" name="Rectangle 55">
            <a:extLst>
              <a:ext uri="{FF2B5EF4-FFF2-40B4-BE49-F238E27FC236}">
                <a16:creationId xmlns:a16="http://schemas.microsoft.com/office/drawing/2014/main" id="{A252A1F6-F0A7-8291-2DF3-3D75B4F84B22}"/>
              </a:ext>
            </a:extLst>
          </p:cNvPr>
          <p:cNvSpPr>
            <a:spLocks noChangeArrowheads="1"/>
          </p:cNvSpPr>
          <p:nvPr/>
        </p:nvSpPr>
        <p:spPr bwMode="auto">
          <a:xfrm>
            <a:off x="2573338" y="5514975"/>
            <a:ext cx="1789112" cy="528638"/>
          </a:xfrm>
          <a:prstGeom prst="rect">
            <a:avLst/>
          </a:prstGeom>
          <a:noFill/>
          <a:ln w="9525">
            <a:solidFill>
              <a:schemeClr val="bg2"/>
            </a:solidFill>
            <a:miter lim="800000"/>
            <a:headEnd/>
            <a:tailEnd/>
          </a:ln>
        </p:spPr>
        <p:txBody>
          <a:bodyPr wrap="none" lIns="92075" tIns="46038" rIns="92075" bIns="46038">
            <a:spAutoFit/>
          </a:bodyPr>
          <a:lstStyle/>
          <a:p>
            <a:pPr algn="l"/>
            <a:r>
              <a:rPr lang="en-US" sz="2800">
                <a:solidFill>
                  <a:srgbClr val="3333FF"/>
                </a:solidFill>
                <a:latin typeface="Times New Roman" pitchFamily="18" charset="0"/>
              </a:rPr>
              <a:t>Residential</a:t>
            </a:r>
          </a:p>
        </p:txBody>
      </p:sp>
      <p:sp>
        <p:nvSpPr>
          <p:cNvPr id="6182" name="Rectangle 56">
            <a:extLst>
              <a:ext uri="{FF2B5EF4-FFF2-40B4-BE49-F238E27FC236}">
                <a16:creationId xmlns:a16="http://schemas.microsoft.com/office/drawing/2014/main" id="{47E80EBC-6A27-F12A-5CBC-269DD969BE5A}"/>
              </a:ext>
            </a:extLst>
          </p:cNvPr>
          <p:cNvSpPr>
            <a:spLocks noChangeArrowheads="1"/>
          </p:cNvSpPr>
          <p:nvPr/>
        </p:nvSpPr>
        <p:spPr bwMode="auto">
          <a:xfrm>
            <a:off x="2371726" y="1617664"/>
            <a:ext cx="1947863" cy="528637"/>
          </a:xfrm>
          <a:prstGeom prst="rect">
            <a:avLst/>
          </a:prstGeom>
          <a:noFill/>
          <a:ln w="9525">
            <a:solidFill>
              <a:schemeClr val="bg2"/>
            </a:solidFill>
            <a:miter lim="800000"/>
            <a:headEnd/>
            <a:tailEnd/>
          </a:ln>
        </p:spPr>
        <p:txBody>
          <a:bodyPr wrap="none" lIns="92075" tIns="46038" rIns="92075" bIns="46038">
            <a:spAutoFit/>
          </a:bodyPr>
          <a:lstStyle/>
          <a:p>
            <a:pPr algn="l"/>
            <a:r>
              <a:rPr lang="en-US" sz="2800">
                <a:solidFill>
                  <a:srgbClr val="3333FF"/>
                </a:solidFill>
                <a:latin typeface="Times New Roman" pitchFamily="18" charset="0"/>
              </a:rPr>
              <a:t>Commercial</a:t>
            </a:r>
          </a:p>
        </p:txBody>
      </p:sp>
      <p:sp useBgFill="1">
        <p:nvSpPr>
          <p:cNvPr id="6183" name="Rectangle 57">
            <a:extLst>
              <a:ext uri="{FF2B5EF4-FFF2-40B4-BE49-F238E27FC236}">
                <a16:creationId xmlns:a16="http://schemas.microsoft.com/office/drawing/2014/main" id="{AA526641-BBB9-2F47-D2DE-CB2121DA502E}"/>
              </a:ext>
            </a:extLst>
          </p:cNvPr>
          <p:cNvSpPr>
            <a:spLocks noChangeArrowheads="1"/>
          </p:cNvSpPr>
          <p:nvPr/>
        </p:nvSpPr>
        <p:spPr bwMode="auto">
          <a:xfrm>
            <a:off x="3116264" y="2192339"/>
            <a:ext cx="130175" cy="403225"/>
          </a:xfrm>
          <a:prstGeom prst="rect">
            <a:avLst/>
          </a:prstGeom>
          <a:ln w="12700">
            <a:solidFill>
              <a:schemeClr val="bg2"/>
            </a:solidFill>
            <a:miter lim="800000"/>
            <a:headEnd/>
            <a:tailEnd/>
          </a:ln>
        </p:spPr>
        <p:txBody>
          <a:bodyPr wrap="none" anchor="ctr"/>
          <a:lstStyle/>
          <a:p>
            <a:endParaRPr lang="en-US"/>
          </a:p>
        </p:txBody>
      </p:sp>
      <p:sp useBgFill="1">
        <p:nvSpPr>
          <p:cNvPr id="6184" name="Rectangle 58">
            <a:extLst>
              <a:ext uri="{FF2B5EF4-FFF2-40B4-BE49-F238E27FC236}">
                <a16:creationId xmlns:a16="http://schemas.microsoft.com/office/drawing/2014/main" id="{197FE265-C969-EA1F-37F1-D45F48C26EEB}"/>
              </a:ext>
            </a:extLst>
          </p:cNvPr>
          <p:cNvSpPr>
            <a:spLocks noChangeArrowheads="1"/>
          </p:cNvSpPr>
          <p:nvPr/>
        </p:nvSpPr>
        <p:spPr bwMode="auto">
          <a:xfrm>
            <a:off x="3267075" y="2192339"/>
            <a:ext cx="596900" cy="403225"/>
          </a:xfrm>
          <a:prstGeom prst="rect">
            <a:avLst/>
          </a:prstGeom>
          <a:ln w="12700">
            <a:solidFill>
              <a:schemeClr val="bg2"/>
            </a:solidFill>
            <a:miter lim="800000"/>
            <a:headEnd/>
            <a:tailEnd/>
          </a:ln>
        </p:spPr>
        <p:txBody>
          <a:bodyPr wrap="none" lIns="92075" tIns="46038" rIns="92075" bIns="46038" anchor="ctr"/>
          <a:lstStyle/>
          <a:p>
            <a:endParaRPr lang="en-US" sz="2400">
              <a:solidFill>
                <a:srgbClr val="3333FF"/>
              </a:solidFill>
              <a:latin typeface="Times New Roman" pitchFamily="18" charset="0"/>
            </a:endParaRPr>
          </a:p>
        </p:txBody>
      </p:sp>
      <p:sp>
        <p:nvSpPr>
          <p:cNvPr id="6185" name="Freeform 59">
            <a:extLst>
              <a:ext uri="{FF2B5EF4-FFF2-40B4-BE49-F238E27FC236}">
                <a16:creationId xmlns:a16="http://schemas.microsoft.com/office/drawing/2014/main" id="{E9395464-BA67-6818-E373-820C10709E7E}"/>
              </a:ext>
            </a:extLst>
          </p:cNvPr>
          <p:cNvSpPr>
            <a:spLocks/>
          </p:cNvSpPr>
          <p:nvPr/>
        </p:nvSpPr>
        <p:spPr bwMode="auto">
          <a:xfrm>
            <a:off x="3074988" y="3367088"/>
            <a:ext cx="1143000" cy="982662"/>
          </a:xfrm>
          <a:custGeom>
            <a:avLst/>
            <a:gdLst>
              <a:gd name="T0" fmla="*/ 0 w 720"/>
              <a:gd name="T1" fmla="*/ 2147483647 h 619"/>
              <a:gd name="T2" fmla="*/ 2147483647 w 720"/>
              <a:gd name="T3" fmla="*/ 2147483647 h 619"/>
              <a:gd name="T4" fmla="*/ 2147483647 w 720"/>
              <a:gd name="T5" fmla="*/ 2147483647 h 619"/>
              <a:gd name="T6" fmla="*/ 2147483647 w 720"/>
              <a:gd name="T7" fmla="*/ 2147483647 h 619"/>
              <a:gd name="T8" fmla="*/ 2147483647 w 720"/>
              <a:gd name="T9" fmla="*/ 2147483647 h 619"/>
              <a:gd name="T10" fmla="*/ 2147483647 w 720"/>
              <a:gd name="T11" fmla="*/ 2147483647 h 619"/>
              <a:gd name="T12" fmla="*/ 2147483647 w 720"/>
              <a:gd name="T13" fmla="*/ 2147483647 h 619"/>
              <a:gd name="T14" fmla="*/ 2147483647 w 720"/>
              <a:gd name="T15" fmla="*/ 2147483647 h 619"/>
              <a:gd name="T16" fmla="*/ 2147483647 w 720"/>
              <a:gd name="T17" fmla="*/ 2147483647 h 619"/>
              <a:gd name="T18" fmla="*/ 2147483647 w 720"/>
              <a:gd name="T19" fmla="*/ 2147483647 h 619"/>
              <a:gd name="T20" fmla="*/ 2147483647 w 720"/>
              <a:gd name="T21" fmla="*/ 2147483647 h 619"/>
              <a:gd name="T22" fmla="*/ 2147483647 w 720"/>
              <a:gd name="T23" fmla="*/ 2147483647 h 619"/>
              <a:gd name="T24" fmla="*/ 2147483647 w 720"/>
              <a:gd name="T25" fmla="*/ 2147483647 h 619"/>
              <a:gd name="T26" fmla="*/ 2147483647 w 720"/>
              <a:gd name="T27" fmla="*/ 2147483647 h 619"/>
              <a:gd name="T28" fmla="*/ 2147483647 w 720"/>
              <a:gd name="T29" fmla="*/ 2147483647 h 619"/>
              <a:gd name="T30" fmla="*/ 2147483647 w 720"/>
              <a:gd name="T31" fmla="*/ 2147483647 h 619"/>
              <a:gd name="T32" fmla="*/ 2147483647 w 720"/>
              <a:gd name="T33" fmla="*/ 0 h 6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20"/>
              <a:gd name="T52" fmla="*/ 0 h 619"/>
              <a:gd name="T53" fmla="*/ 720 w 720"/>
              <a:gd name="T54" fmla="*/ 619 h 6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20" h="619">
                <a:moveTo>
                  <a:pt x="0" y="618"/>
                </a:moveTo>
                <a:lnTo>
                  <a:pt x="5" y="561"/>
                </a:lnTo>
                <a:lnTo>
                  <a:pt x="16" y="504"/>
                </a:lnTo>
                <a:lnTo>
                  <a:pt x="35" y="447"/>
                </a:lnTo>
                <a:lnTo>
                  <a:pt x="62" y="390"/>
                </a:lnTo>
                <a:lnTo>
                  <a:pt x="95" y="338"/>
                </a:lnTo>
                <a:lnTo>
                  <a:pt x="133" y="285"/>
                </a:lnTo>
                <a:lnTo>
                  <a:pt x="176" y="237"/>
                </a:lnTo>
                <a:lnTo>
                  <a:pt x="225" y="193"/>
                </a:lnTo>
                <a:lnTo>
                  <a:pt x="277" y="149"/>
                </a:lnTo>
                <a:lnTo>
                  <a:pt x="334" y="114"/>
                </a:lnTo>
                <a:lnTo>
                  <a:pt x="393" y="79"/>
                </a:lnTo>
                <a:lnTo>
                  <a:pt x="456" y="53"/>
                </a:lnTo>
                <a:lnTo>
                  <a:pt x="518" y="31"/>
                </a:lnTo>
                <a:lnTo>
                  <a:pt x="583" y="13"/>
                </a:lnTo>
                <a:lnTo>
                  <a:pt x="651" y="4"/>
                </a:lnTo>
                <a:lnTo>
                  <a:pt x="719" y="0"/>
                </a:lnTo>
              </a:path>
            </a:pathLst>
          </a:custGeom>
          <a:noFill/>
          <a:ln w="101600" cap="rnd" cmpd="sng">
            <a:solidFill>
              <a:schemeClr val="bg2"/>
            </a:solidFill>
            <a:prstDash val="solid"/>
            <a:round/>
            <a:headEnd type="none" w="sm" len="sm"/>
            <a:tailEnd type="stealth" w="med" len="med"/>
          </a:ln>
        </p:spPr>
        <p:txBody>
          <a:bodyPr/>
          <a:lstStyle/>
          <a:p>
            <a:endParaRPr lang="en-US"/>
          </a:p>
        </p:txBody>
      </p:sp>
      <p:sp>
        <p:nvSpPr>
          <p:cNvPr id="6186" name="Line 60">
            <a:extLst>
              <a:ext uri="{FF2B5EF4-FFF2-40B4-BE49-F238E27FC236}">
                <a16:creationId xmlns:a16="http://schemas.microsoft.com/office/drawing/2014/main" id="{332C1E41-FD90-BDC0-954E-A2634ACB917F}"/>
              </a:ext>
            </a:extLst>
          </p:cNvPr>
          <p:cNvSpPr>
            <a:spLocks noChangeShapeType="1"/>
          </p:cNvSpPr>
          <p:nvPr/>
        </p:nvSpPr>
        <p:spPr bwMode="auto">
          <a:xfrm flipV="1">
            <a:off x="2846388" y="4302125"/>
            <a:ext cx="228600" cy="369888"/>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6187" name="Line 61">
            <a:extLst>
              <a:ext uri="{FF2B5EF4-FFF2-40B4-BE49-F238E27FC236}">
                <a16:creationId xmlns:a16="http://schemas.microsoft.com/office/drawing/2014/main" id="{B44FC857-EDEF-B805-3607-2CAF2B8CCCE0}"/>
              </a:ext>
            </a:extLst>
          </p:cNvPr>
          <p:cNvSpPr>
            <a:spLocks noChangeShapeType="1"/>
          </p:cNvSpPr>
          <p:nvPr/>
        </p:nvSpPr>
        <p:spPr bwMode="auto">
          <a:xfrm flipH="1" flipV="1">
            <a:off x="3078163" y="4302126"/>
            <a:ext cx="182562" cy="296863"/>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6188" name="Line 62">
            <a:extLst>
              <a:ext uri="{FF2B5EF4-FFF2-40B4-BE49-F238E27FC236}">
                <a16:creationId xmlns:a16="http://schemas.microsoft.com/office/drawing/2014/main" id="{01CF68B2-1889-90B8-B582-131D3917C770}"/>
              </a:ext>
            </a:extLst>
          </p:cNvPr>
          <p:cNvSpPr>
            <a:spLocks noChangeShapeType="1"/>
          </p:cNvSpPr>
          <p:nvPr/>
        </p:nvSpPr>
        <p:spPr bwMode="auto">
          <a:xfrm>
            <a:off x="3543300" y="2597150"/>
            <a:ext cx="585788" cy="674688"/>
          </a:xfrm>
          <a:prstGeom prst="line">
            <a:avLst/>
          </a:prstGeom>
          <a:noFill/>
          <a:ln w="50800">
            <a:solidFill>
              <a:schemeClr val="bg2"/>
            </a:solidFill>
            <a:round/>
            <a:headEnd type="none" w="sm" len="sm"/>
            <a:tailEnd type="stealth" w="med" len="med"/>
          </a:ln>
        </p:spPr>
        <p:txBody>
          <a:bodyPr wrap="none" anchor="ctr"/>
          <a:lstStyle/>
          <a:p>
            <a:endParaRPr lang="en-US"/>
          </a:p>
        </p:txBody>
      </p:sp>
      <p:sp>
        <p:nvSpPr>
          <p:cNvPr id="6189" name="Line 63">
            <a:extLst>
              <a:ext uri="{FF2B5EF4-FFF2-40B4-BE49-F238E27FC236}">
                <a16:creationId xmlns:a16="http://schemas.microsoft.com/office/drawing/2014/main" id="{D6D08253-A508-64F3-0590-12E9B3EC2249}"/>
              </a:ext>
            </a:extLst>
          </p:cNvPr>
          <p:cNvSpPr>
            <a:spLocks noChangeShapeType="1"/>
          </p:cNvSpPr>
          <p:nvPr/>
        </p:nvSpPr>
        <p:spPr bwMode="auto">
          <a:xfrm>
            <a:off x="3074989" y="2814638"/>
            <a:ext cx="966787" cy="457200"/>
          </a:xfrm>
          <a:prstGeom prst="line">
            <a:avLst/>
          </a:prstGeom>
          <a:noFill/>
          <a:ln w="50800">
            <a:solidFill>
              <a:schemeClr val="bg2"/>
            </a:solidFill>
            <a:round/>
            <a:headEnd type="none" w="sm" len="sm"/>
            <a:tailEnd type="stealth" w="med" len="med"/>
          </a:ln>
        </p:spPr>
        <p:txBody>
          <a:bodyPr wrap="none" anchor="ctr"/>
          <a:lstStyle/>
          <a:p>
            <a:endParaRPr lang="en-US"/>
          </a:p>
        </p:txBody>
      </p:sp>
      <p:grpSp>
        <p:nvGrpSpPr>
          <p:cNvPr id="6190" name="Group 64">
            <a:extLst>
              <a:ext uri="{FF2B5EF4-FFF2-40B4-BE49-F238E27FC236}">
                <a16:creationId xmlns:a16="http://schemas.microsoft.com/office/drawing/2014/main" id="{509BE547-6165-B17B-AC38-27DEE4A96635}"/>
              </a:ext>
            </a:extLst>
          </p:cNvPr>
          <p:cNvGrpSpPr>
            <a:grpSpLocks/>
          </p:cNvGrpSpPr>
          <p:nvPr/>
        </p:nvGrpSpPr>
        <p:grpSpPr bwMode="auto">
          <a:xfrm>
            <a:off x="2452688" y="4970464"/>
            <a:ext cx="1504950" cy="466725"/>
            <a:chOff x="585" y="3131"/>
            <a:chExt cx="948" cy="294"/>
          </a:xfrm>
        </p:grpSpPr>
        <p:sp>
          <p:nvSpPr>
            <p:cNvPr id="6229" name="Rectangle 65" descr="Oak">
              <a:extLst>
                <a:ext uri="{FF2B5EF4-FFF2-40B4-BE49-F238E27FC236}">
                  <a16:creationId xmlns:a16="http://schemas.microsoft.com/office/drawing/2014/main" id="{77D0F1FA-4402-814E-4184-201081B4EB44}"/>
                </a:ext>
              </a:extLst>
            </p:cNvPr>
            <p:cNvSpPr>
              <a:spLocks noChangeArrowheads="1"/>
            </p:cNvSpPr>
            <p:nvPr/>
          </p:nvSpPr>
          <p:spPr bwMode="auto">
            <a:xfrm>
              <a:off x="603" y="3236"/>
              <a:ext cx="328" cy="189"/>
            </a:xfrm>
            <a:prstGeom prst="rect">
              <a:avLst/>
            </a:prstGeom>
            <a:blipFill dpi="0" rotWithShape="0">
              <a:blip r:embed="rId7" cstate="print"/>
              <a:srcRect/>
              <a:tile tx="0" ty="0" sx="100000" sy="100000" flip="none" algn="tl"/>
            </a:blipFill>
            <a:ln w="25400">
              <a:solidFill>
                <a:schemeClr val="bg2"/>
              </a:solidFill>
              <a:miter lim="800000"/>
              <a:headEnd/>
              <a:tailEnd/>
            </a:ln>
          </p:spPr>
          <p:txBody>
            <a:bodyPr wrap="none" anchor="ctr"/>
            <a:lstStyle/>
            <a:p>
              <a:endParaRPr lang="en-US"/>
            </a:p>
          </p:txBody>
        </p:sp>
        <p:sp>
          <p:nvSpPr>
            <p:cNvPr id="6230" name="Line 66" descr="Oak">
              <a:extLst>
                <a:ext uri="{FF2B5EF4-FFF2-40B4-BE49-F238E27FC236}">
                  <a16:creationId xmlns:a16="http://schemas.microsoft.com/office/drawing/2014/main" id="{FB833554-E7AE-E0C9-E6D3-8E38F6AAF20E}"/>
                </a:ext>
              </a:extLst>
            </p:cNvPr>
            <p:cNvSpPr>
              <a:spLocks noChangeShapeType="1"/>
            </p:cNvSpPr>
            <p:nvPr/>
          </p:nvSpPr>
          <p:spPr bwMode="auto">
            <a:xfrm flipV="1">
              <a:off x="675" y="3328"/>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31" name="Line 67" descr="Oak">
              <a:extLst>
                <a:ext uri="{FF2B5EF4-FFF2-40B4-BE49-F238E27FC236}">
                  <a16:creationId xmlns:a16="http://schemas.microsoft.com/office/drawing/2014/main" id="{C76269A1-81E5-62B1-EC4B-B73F00BAE886}"/>
                </a:ext>
              </a:extLst>
            </p:cNvPr>
            <p:cNvSpPr>
              <a:spLocks noChangeShapeType="1"/>
            </p:cNvSpPr>
            <p:nvPr/>
          </p:nvSpPr>
          <p:spPr bwMode="auto">
            <a:xfrm>
              <a:off x="677" y="3327"/>
              <a:ext cx="0"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32" name="Line 68" descr="Oak">
              <a:extLst>
                <a:ext uri="{FF2B5EF4-FFF2-40B4-BE49-F238E27FC236}">
                  <a16:creationId xmlns:a16="http://schemas.microsoft.com/office/drawing/2014/main" id="{2E4760FD-484E-FE09-507D-799C9EA8E8F5}"/>
                </a:ext>
              </a:extLst>
            </p:cNvPr>
            <p:cNvSpPr>
              <a:spLocks noChangeShapeType="1"/>
            </p:cNvSpPr>
            <p:nvPr/>
          </p:nvSpPr>
          <p:spPr bwMode="auto">
            <a:xfrm>
              <a:off x="678" y="3327"/>
              <a:ext cx="93"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33" name="Line 69" descr="Oak">
              <a:extLst>
                <a:ext uri="{FF2B5EF4-FFF2-40B4-BE49-F238E27FC236}">
                  <a16:creationId xmlns:a16="http://schemas.microsoft.com/office/drawing/2014/main" id="{A1C71666-E2F0-6CEB-A76D-0CDB703C1511}"/>
                </a:ext>
              </a:extLst>
            </p:cNvPr>
            <p:cNvSpPr>
              <a:spLocks noChangeShapeType="1"/>
            </p:cNvSpPr>
            <p:nvPr/>
          </p:nvSpPr>
          <p:spPr bwMode="auto">
            <a:xfrm>
              <a:off x="768" y="3328"/>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34" name="Rectangle 70" descr="Oak">
              <a:extLst>
                <a:ext uri="{FF2B5EF4-FFF2-40B4-BE49-F238E27FC236}">
                  <a16:creationId xmlns:a16="http://schemas.microsoft.com/office/drawing/2014/main" id="{38A04809-1263-8207-4C13-083D30A19DB2}"/>
                </a:ext>
              </a:extLst>
            </p:cNvPr>
            <p:cNvSpPr>
              <a:spLocks noChangeArrowheads="1"/>
            </p:cNvSpPr>
            <p:nvPr/>
          </p:nvSpPr>
          <p:spPr bwMode="auto">
            <a:xfrm>
              <a:off x="823" y="3285"/>
              <a:ext cx="55" cy="90"/>
            </a:xfrm>
            <a:prstGeom prst="rect">
              <a:avLst/>
            </a:prstGeom>
            <a:blipFill dpi="0" rotWithShape="0">
              <a:blip r:embed="rId7" cstate="print"/>
              <a:srcRect/>
              <a:tile tx="0" ty="0" sx="100000" sy="100000" flip="none" algn="tl"/>
            </a:blipFill>
            <a:ln w="12700">
              <a:solidFill>
                <a:schemeClr val="bg2"/>
              </a:solidFill>
              <a:miter lim="800000"/>
              <a:headEnd/>
              <a:tailEnd/>
            </a:ln>
          </p:spPr>
          <p:txBody>
            <a:bodyPr wrap="none" anchor="ctr"/>
            <a:lstStyle/>
            <a:p>
              <a:endParaRPr lang="en-US"/>
            </a:p>
          </p:txBody>
        </p:sp>
        <p:sp>
          <p:nvSpPr>
            <p:cNvPr id="6235" name="Rectangle 71" descr="Oak">
              <a:extLst>
                <a:ext uri="{FF2B5EF4-FFF2-40B4-BE49-F238E27FC236}">
                  <a16:creationId xmlns:a16="http://schemas.microsoft.com/office/drawing/2014/main" id="{1F90AA37-2853-3455-F99E-4CA90B656069}"/>
                </a:ext>
              </a:extLst>
            </p:cNvPr>
            <p:cNvSpPr>
              <a:spLocks noChangeArrowheads="1"/>
            </p:cNvSpPr>
            <p:nvPr/>
          </p:nvSpPr>
          <p:spPr bwMode="auto">
            <a:xfrm>
              <a:off x="1205" y="3236"/>
              <a:ext cx="328" cy="189"/>
            </a:xfrm>
            <a:prstGeom prst="rect">
              <a:avLst/>
            </a:prstGeom>
            <a:blipFill dpi="0" rotWithShape="0">
              <a:blip r:embed="rId7" cstate="print"/>
              <a:srcRect/>
              <a:tile tx="0" ty="0" sx="100000" sy="100000" flip="none" algn="tl"/>
            </a:blipFill>
            <a:ln w="25400">
              <a:solidFill>
                <a:schemeClr val="bg2"/>
              </a:solidFill>
              <a:miter lim="800000"/>
              <a:headEnd/>
              <a:tailEnd/>
            </a:ln>
          </p:spPr>
          <p:txBody>
            <a:bodyPr wrap="none" anchor="ctr"/>
            <a:lstStyle/>
            <a:p>
              <a:endParaRPr lang="en-US"/>
            </a:p>
          </p:txBody>
        </p:sp>
        <p:sp>
          <p:nvSpPr>
            <p:cNvPr id="6236" name="Line 72" descr="Oak">
              <a:extLst>
                <a:ext uri="{FF2B5EF4-FFF2-40B4-BE49-F238E27FC236}">
                  <a16:creationId xmlns:a16="http://schemas.microsoft.com/office/drawing/2014/main" id="{4494BCC1-B0CC-7634-7FB4-34952211254F}"/>
                </a:ext>
              </a:extLst>
            </p:cNvPr>
            <p:cNvSpPr>
              <a:spLocks noChangeShapeType="1"/>
            </p:cNvSpPr>
            <p:nvPr/>
          </p:nvSpPr>
          <p:spPr bwMode="auto">
            <a:xfrm flipV="1">
              <a:off x="1277" y="3328"/>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37" name="Line 73" descr="Oak">
              <a:extLst>
                <a:ext uri="{FF2B5EF4-FFF2-40B4-BE49-F238E27FC236}">
                  <a16:creationId xmlns:a16="http://schemas.microsoft.com/office/drawing/2014/main" id="{E501C6A5-F0C3-D776-10A9-51BBA0AC07F7}"/>
                </a:ext>
              </a:extLst>
            </p:cNvPr>
            <p:cNvSpPr>
              <a:spLocks noChangeShapeType="1"/>
            </p:cNvSpPr>
            <p:nvPr/>
          </p:nvSpPr>
          <p:spPr bwMode="auto">
            <a:xfrm>
              <a:off x="1279" y="3327"/>
              <a:ext cx="0"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38" name="Line 74" descr="Oak">
              <a:extLst>
                <a:ext uri="{FF2B5EF4-FFF2-40B4-BE49-F238E27FC236}">
                  <a16:creationId xmlns:a16="http://schemas.microsoft.com/office/drawing/2014/main" id="{4303D9FE-FA7C-5825-C572-77A13746A77C}"/>
                </a:ext>
              </a:extLst>
            </p:cNvPr>
            <p:cNvSpPr>
              <a:spLocks noChangeShapeType="1"/>
            </p:cNvSpPr>
            <p:nvPr/>
          </p:nvSpPr>
          <p:spPr bwMode="auto">
            <a:xfrm>
              <a:off x="1280" y="3327"/>
              <a:ext cx="92" cy="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39" name="Line 75" descr="Oak">
              <a:extLst>
                <a:ext uri="{FF2B5EF4-FFF2-40B4-BE49-F238E27FC236}">
                  <a16:creationId xmlns:a16="http://schemas.microsoft.com/office/drawing/2014/main" id="{255BEA43-BCF5-A57E-1F7F-9D3E42883C00}"/>
                </a:ext>
              </a:extLst>
            </p:cNvPr>
            <p:cNvSpPr>
              <a:spLocks noChangeShapeType="1"/>
            </p:cNvSpPr>
            <p:nvPr/>
          </p:nvSpPr>
          <p:spPr bwMode="auto">
            <a:xfrm>
              <a:off x="1370" y="3328"/>
              <a:ext cx="0" cy="9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40" name="Rectangle 76" descr="Oak">
              <a:extLst>
                <a:ext uri="{FF2B5EF4-FFF2-40B4-BE49-F238E27FC236}">
                  <a16:creationId xmlns:a16="http://schemas.microsoft.com/office/drawing/2014/main" id="{FB4EEE75-31C0-AC8F-0320-0CFEF42F62E5}"/>
                </a:ext>
              </a:extLst>
            </p:cNvPr>
            <p:cNvSpPr>
              <a:spLocks noChangeArrowheads="1"/>
            </p:cNvSpPr>
            <p:nvPr/>
          </p:nvSpPr>
          <p:spPr bwMode="auto">
            <a:xfrm>
              <a:off x="1425" y="3285"/>
              <a:ext cx="55" cy="90"/>
            </a:xfrm>
            <a:prstGeom prst="rect">
              <a:avLst/>
            </a:prstGeom>
            <a:blipFill dpi="0" rotWithShape="0">
              <a:blip r:embed="rId7" cstate="print"/>
              <a:srcRect/>
              <a:tile tx="0" ty="0" sx="100000" sy="100000" flip="none" algn="tl"/>
            </a:blipFill>
            <a:ln w="12700">
              <a:solidFill>
                <a:schemeClr val="bg2"/>
              </a:solidFill>
              <a:miter lim="800000"/>
              <a:headEnd/>
              <a:tailEnd/>
            </a:ln>
          </p:spPr>
          <p:txBody>
            <a:bodyPr wrap="none" anchor="ctr"/>
            <a:lstStyle/>
            <a:p>
              <a:endParaRPr lang="en-US"/>
            </a:p>
          </p:txBody>
        </p:sp>
        <p:sp>
          <p:nvSpPr>
            <p:cNvPr id="6241" name="Freeform 77" descr="Oak">
              <a:extLst>
                <a:ext uri="{FF2B5EF4-FFF2-40B4-BE49-F238E27FC236}">
                  <a16:creationId xmlns:a16="http://schemas.microsoft.com/office/drawing/2014/main" id="{5A1B6307-DD5E-9324-4597-8F9EEE8C240E}"/>
                </a:ext>
              </a:extLst>
            </p:cNvPr>
            <p:cNvSpPr>
              <a:spLocks/>
            </p:cNvSpPr>
            <p:nvPr/>
          </p:nvSpPr>
          <p:spPr bwMode="auto">
            <a:xfrm>
              <a:off x="585" y="3131"/>
              <a:ext cx="349" cy="101"/>
            </a:xfrm>
            <a:custGeom>
              <a:avLst/>
              <a:gdLst>
                <a:gd name="T0" fmla="*/ 174 w 349"/>
                <a:gd name="T1" fmla="*/ 0 h 101"/>
                <a:gd name="T2" fmla="*/ 348 w 349"/>
                <a:gd name="T3" fmla="*/ 100 h 101"/>
                <a:gd name="T4" fmla="*/ 0 w 349"/>
                <a:gd name="T5" fmla="*/ 100 h 101"/>
                <a:gd name="T6" fmla="*/ 174 w 349"/>
                <a:gd name="T7" fmla="*/ 0 h 101"/>
                <a:gd name="T8" fmla="*/ 0 60000 65536"/>
                <a:gd name="T9" fmla="*/ 0 60000 65536"/>
                <a:gd name="T10" fmla="*/ 0 60000 65536"/>
                <a:gd name="T11" fmla="*/ 0 60000 65536"/>
                <a:gd name="T12" fmla="*/ 0 w 349"/>
                <a:gd name="T13" fmla="*/ 0 h 101"/>
                <a:gd name="T14" fmla="*/ 349 w 349"/>
                <a:gd name="T15" fmla="*/ 101 h 101"/>
              </a:gdLst>
              <a:ahLst/>
              <a:cxnLst>
                <a:cxn ang="T8">
                  <a:pos x="T0" y="T1"/>
                </a:cxn>
                <a:cxn ang="T9">
                  <a:pos x="T2" y="T3"/>
                </a:cxn>
                <a:cxn ang="T10">
                  <a:pos x="T4" y="T5"/>
                </a:cxn>
                <a:cxn ang="T11">
                  <a:pos x="T6" y="T7"/>
                </a:cxn>
              </a:cxnLst>
              <a:rect l="T12" t="T13" r="T14" b="T15"/>
              <a:pathLst>
                <a:path w="349" h="101">
                  <a:moveTo>
                    <a:pt x="174" y="0"/>
                  </a:moveTo>
                  <a:lnTo>
                    <a:pt x="348" y="100"/>
                  </a:lnTo>
                  <a:lnTo>
                    <a:pt x="0" y="100"/>
                  </a:lnTo>
                  <a:lnTo>
                    <a:pt x="174" y="0"/>
                  </a:lnTo>
                </a:path>
              </a:pathLst>
            </a:custGeom>
            <a:blipFill dpi="0" rotWithShape="0">
              <a:blip r:embed="rId7" cstate="print"/>
              <a:srcRect/>
              <a:tile tx="0" ty="0" sx="100000" sy="100000" flip="none" algn="tl"/>
            </a:blipFill>
            <a:ln w="25400" cap="rnd" cmpd="sng">
              <a:solidFill>
                <a:schemeClr val="bg2"/>
              </a:solidFill>
              <a:prstDash val="solid"/>
              <a:round/>
              <a:headEnd/>
              <a:tailEnd/>
            </a:ln>
          </p:spPr>
          <p:txBody>
            <a:bodyPr/>
            <a:lstStyle/>
            <a:p>
              <a:endParaRPr lang="en-US"/>
            </a:p>
          </p:txBody>
        </p:sp>
        <p:sp>
          <p:nvSpPr>
            <p:cNvPr id="6242" name="Freeform 78" descr="Oak">
              <a:extLst>
                <a:ext uri="{FF2B5EF4-FFF2-40B4-BE49-F238E27FC236}">
                  <a16:creationId xmlns:a16="http://schemas.microsoft.com/office/drawing/2014/main" id="{26576B5B-6003-8AE9-67A8-5F1B2B470C28}"/>
                </a:ext>
              </a:extLst>
            </p:cNvPr>
            <p:cNvSpPr>
              <a:spLocks/>
            </p:cNvSpPr>
            <p:nvPr/>
          </p:nvSpPr>
          <p:spPr bwMode="auto">
            <a:xfrm>
              <a:off x="1184" y="3139"/>
              <a:ext cx="349" cy="93"/>
            </a:xfrm>
            <a:custGeom>
              <a:avLst/>
              <a:gdLst>
                <a:gd name="T0" fmla="*/ 174 w 349"/>
                <a:gd name="T1" fmla="*/ 0 h 93"/>
                <a:gd name="T2" fmla="*/ 348 w 349"/>
                <a:gd name="T3" fmla="*/ 92 h 93"/>
                <a:gd name="T4" fmla="*/ 0 w 349"/>
                <a:gd name="T5" fmla="*/ 92 h 93"/>
                <a:gd name="T6" fmla="*/ 174 w 349"/>
                <a:gd name="T7" fmla="*/ 0 h 93"/>
                <a:gd name="T8" fmla="*/ 0 60000 65536"/>
                <a:gd name="T9" fmla="*/ 0 60000 65536"/>
                <a:gd name="T10" fmla="*/ 0 60000 65536"/>
                <a:gd name="T11" fmla="*/ 0 60000 65536"/>
                <a:gd name="T12" fmla="*/ 0 w 349"/>
                <a:gd name="T13" fmla="*/ 0 h 93"/>
                <a:gd name="T14" fmla="*/ 349 w 349"/>
                <a:gd name="T15" fmla="*/ 93 h 93"/>
              </a:gdLst>
              <a:ahLst/>
              <a:cxnLst>
                <a:cxn ang="T8">
                  <a:pos x="T0" y="T1"/>
                </a:cxn>
                <a:cxn ang="T9">
                  <a:pos x="T2" y="T3"/>
                </a:cxn>
                <a:cxn ang="T10">
                  <a:pos x="T4" y="T5"/>
                </a:cxn>
                <a:cxn ang="T11">
                  <a:pos x="T6" y="T7"/>
                </a:cxn>
              </a:cxnLst>
              <a:rect l="T12" t="T13" r="T14" b="T15"/>
              <a:pathLst>
                <a:path w="349" h="93">
                  <a:moveTo>
                    <a:pt x="174" y="0"/>
                  </a:moveTo>
                  <a:lnTo>
                    <a:pt x="348" y="92"/>
                  </a:lnTo>
                  <a:lnTo>
                    <a:pt x="0" y="92"/>
                  </a:lnTo>
                  <a:lnTo>
                    <a:pt x="174" y="0"/>
                  </a:lnTo>
                </a:path>
              </a:pathLst>
            </a:custGeom>
            <a:blipFill dpi="0" rotWithShape="0">
              <a:blip r:embed="rId7" cstate="print"/>
              <a:srcRect/>
              <a:tile tx="0" ty="0" sx="100000" sy="100000" flip="none" algn="tl"/>
            </a:blipFill>
            <a:ln w="25400" cap="rnd" cmpd="sng">
              <a:solidFill>
                <a:schemeClr val="bg2"/>
              </a:solidFill>
              <a:prstDash val="solid"/>
              <a:round/>
              <a:headEnd/>
              <a:tailEnd/>
            </a:ln>
          </p:spPr>
          <p:txBody>
            <a:bodyPr/>
            <a:lstStyle/>
            <a:p>
              <a:endParaRPr lang="en-US"/>
            </a:p>
          </p:txBody>
        </p:sp>
      </p:grpSp>
      <p:sp>
        <p:nvSpPr>
          <p:cNvPr id="6191" name="Line 79">
            <a:extLst>
              <a:ext uri="{FF2B5EF4-FFF2-40B4-BE49-F238E27FC236}">
                <a16:creationId xmlns:a16="http://schemas.microsoft.com/office/drawing/2014/main" id="{2440D438-8A8E-ADEA-7198-05D866C576FA}"/>
              </a:ext>
            </a:extLst>
          </p:cNvPr>
          <p:cNvSpPr>
            <a:spLocks noChangeShapeType="1"/>
          </p:cNvSpPr>
          <p:nvPr/>
        </p:nvSpPr>
        <p:spPr bwMode="auto">
          <a:xfrm flipH="1" flipV="1">
            <a:off x="3078163" y="4362451"/>
            <a:ext cx="106362" cy="811213"/>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6192" name="Line 80">
            <a:extLst>
              <a:ext uri="{FF2B5EF4-FFF2-40B4-BE49-F238E27FC236}">
                <a16:creationId xmlns:a16="http://schemas.microsoft.com/office/drawing/2014/main" id="{481E7491-09AC-D4A1-3701-3708A457E109}"/>
              </a:ext>
            </a:extLst>
          </p:cNvPr>
          <p:cNvSpPr>
            <a:spLocks noChangeShapeType="1"/>
          </p:cNvSpPr>
          <p:nvPr/>
        </p:nvSpPr>
        <p:spPr bwMode="auto">
          <a:xfrm flipH="1" flipV="1">
            <a:off x="3176589" y="5173664"/>
            <a:ext cx="261937" cy="98425"/>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6193" name="Line 81">
            <a:extLst>
              <a:ext uri="{FF2B5EF4-FFF2-40B4-BE49-F238E27FC236}">
                <a16:creationId xmlns:a16="http://schemas.microsoft.com/office/drawing/2014/main" id="{D6C8AF40-EFC8-BAC2-8BB9-97F35E0779EF}"/>
              </a:ext>
            </a:extLst>
          </p:cNvPr>
          <p:cNvSpPr>
            <a:spLocks noChangeShapeType="1"/>
          </p:cNvSpPr>
          <p:nvPr/>
        </p:nvSpPr>
        <p:spPr bwMode="auto">
          <a:xfrm flipV="1">
            <a:off x="3005139" y="5173664"/>
            <a:ext cx="168275" cy="98425"/>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6194" name="Rectangle 82">
            <a:extLst>
              <a:ext uri="{FF2B5EF4-FFF2-40B4-BE49-F238E27FC236}">
                <a16:creationId xmlns:a16="http://schemas.microsoft.com/office/drawing/2014/main" id="{2E72FE54-4F53-8137-8AB2-53960A7FAFF0}"/>
              </a:ext>
            </a:extLst>
          </p:cNvPr>
          <p:cNvSpPr>
            <a:spLocks noChangeArrowheads="1"/>
          </p:cNvSpPr>
          <p:nvPr/>
        </p:nvSpPr>
        <p:spPr bwMode="auto">
          <a:xfrm>
            <a:off x="3392488" y="2413001"/>
            <a:ext cx="406400" cy="163513"/>
          </a:xfrm>
          <a:prstGeom prst="rect">
            <a:avLst/>
          </a:prstGeom>
          <a:noFill/>
          <a:ln w="12700">
            <a:solidFill>
              <a:schemeClr val="bg2"/>
            </a:solidFill>
            <a:miter lim="800000"/>
            <a:headEnd/>
            <a:tailEnd/>
          </a:ln>
        </p:spPr>
        <p:txBody>
          <a:bodyPr wrap="none" anchor="ctr"/>
          <a:lstStyle/>
          <a:p>
            <a:endParaRPr lang="en-US"/>
          </a:p>
        </p:txBody>
      </p:sp>
      <p:sp useBgFill="1">
        <p:nvSpPr>
          <p:cNvPr id="6195" name="Rectangle 83">
            <a:extLst>
              <a:ext uri="{FF2B5EF4-FFF2-40B4-BE49-F238E27FC236}">
                <a16:creationId xmlns:a16="http://schemas.microsoft.com/office/drawing/2014/main" id="{825CC796-27E0-2937-37CC-2AC68D3C6165}"/>
              </a:ext>
            </a:extLst>
          </p:cNvPr>
          <p:cNvSpPr>
            <a:spLocks noChangeArrowheads="1"/>
          </p:cNvSpPr>
          <p:nvPr/>
        </p:nvSpPr>
        <p:spPr bwMode="auto">
          <a:xfrm>
            <a:off x="3175000" y="2117726"/>
            <a:ext cx="649288" cy="74613"/>
          </a:xfrm>
          <a:prstGeom prst="rect">
            <a:avLst/>
          </a:prstGeom>
          <a:ln w="12700">
            <a:solidFill>
              <a:schemeClr val="bg2"/>
            </a:solidFill>
            <a:miter lim="800000"/>
            <a:headEnd/>
            <a:tailEnd/>
          </a:ln>
        </p:spPr>
        <p:txBody>
          <a:bodyPr wrap="none" anchor="ctr"/>
          <a:lstStyle/>
          <a:p>
            <a:endParaRPr lang="en-US"/>
          </a:p>
        </p:txBody>
      </p:sp>
      <p:sp useBgFill="1">
        <p:nvSpPr>
          <p:cNvPr id="6196" name="Rectangle 84">
            <a:extLst>
              <a:ext uri="{FF2B5EF4-FFF2-40B4-BE49-F238E27FC236}">
                <a16:creationId xmlns:a16="http://schemas.microsoft.com/office/drawing/2014/main" id="{E40D9C9D-D24B-B692-62BB-4D163254440E}"/>
              </a:ext>
            </a:extLst>
          </p:cNvPr>
          <p:cNvSpPr>
            <a:spLocks noChangeArrowheads="1"/>
          </p:cNvSpPr>
          <p:nvPr/>
        </p:nvSpPr>
        <p:spPr bwMode="auto">
          <a:xfrm>
            <a:off x="2295526" y="2243138"/>
            <a:ext cx="187325" cy="271462"/>
          </a:xfrm>
          <a:prstGeom prst="rect">
            <a:avLst/>
          </a:prstGeom>
          <a:ln w="12700">
            <a:solidFill>
              <a:schemeClr val="bg2"/>
            </a:solidFill>
            <a:miter lim="800000"/>
            <a:headEnd/>
            <a:tailEnd/>
          </a:ln>
        </p:spPr>
        <p:txBody>
          <a:bodyPr wrap="none" anchor="ctr"/>
          <a:lstStyle/>
          <a:p>
            <a:endParaRPr lang="en-US"/>
          </a:p>
        </p:txBody>
      </p:sp>
      <p:sp useBgFill="1">
        <p:nvSpPr>
          <p:cNvPr id="6197" name="Rectangle 85">
            <a:extLst>
              <a:ext uri="{FF2B5EF4-FFF2-40B4-BE49-F238E27FC236}">
                <a16:creationId xmlns:a16="http://schemas.microsoft.com/office/drawing/2014/main" id="{0C4B4C4B-A918-850C-C19F-5FC5C8754E58}"/>
              </a:ext>
            </a:extLst>
          </p:cNvPr>
          <p:cNvSpPr>
            <a:spLocks noChangeArrowheads="1"/>
          </p:cNvSpPr>
          <p:nvPr/>
        </p:nvSpPr>
        <p:spPr bwMode="auto">
          <a:xfrm>
            <a:off x="2482850" y="2263776"/>
            <a:ext cx="317500" cy="250825"/>
          </a:xfrm>
          <a:prstGeom prst="rect">
            <a:avLst/>
          </a:prstGeom>
          <a:ln w="12700">
            <a:solidFill>
              <a:schemeClr val="bg2"/>
            </a:solidFill>
            <a:miter lim="800000"/>
            <a:headEnd/>
            <a:tailEnd/>
          </a:ln>
        </p:spPr>
        <p:txBody>
          <a:bodyPr wrap="none" lIns="92075" tIns="46038" rIns="92075" bIns="46038" anchor="ctr"/>
          <a:lstStyle/>
          <a:p>
            <a:endParaRPr lang="en-US" sz="2400">
              <a:solidFill>
                <a:srgbClr val="3333FF"/>
              </a:solidFill>
              <a:latin typeface="Times New Roman" pitchFamily="18" charset="0"/>
            </a:endParaRPr>
          </a:p>
        </p:txBody>
      </p:sp>
      <p:sp>
        <p:nvSpPr>
          <p:cNvPr id="6198" name="Rectangle 86">
            <a:extLst>
              <a:ext uri="{FF2B5EF4-FFF2-40B4-BE49-F238E27FC236}">
                <a16:creationId xmlns:a16="http://schemas.microsoft.com/office/drawing/2014/main" id="{0ABE5581-3FAC-D5CB-2D49-7DCCCCFE0F39}"/>
              </a:ext>
            </a:extLst>
          </p:cNvPr>
          <p:cNvSpPr>
            <a:spLocks noChangeArrowheads="1"/>
          </p:cNvSpPr>
          <p:nvPr/>
        </p:nvSpPr>
        <p:spPr bwMode="auto">
          <a:xfrm>
            <a:off x="2528888" y="2424114"/>
            <a:ext cx="152400" cy="90487"/>
          </a:xfrm>
          <a:prstGeom prst="rect">
            <a:avLst/>
          </a:prstGeom>
          <a:noFill/>
          <a:ln w="12700">
            <a:solidFill>
              <a:schemeClr val="bg2"/>
            </a:solidFill>
            <a:miter lim="800000"/>
            <a:headEnd/>
            <a:tailEnd/>
          </a:ln>
        </p:spPr>
        <p:txBody>
          <a:bodyPr wrap="none" anchor="ctr"/>
          <a:lstStyle/>
          <a:p>
            <a:endParaRPr lang="en-US"/>
          </a:p>
        </p:txBody>
      </p:sp>
      <p:sp>
        <p:nvSpPr>
          <p:cNvPr id="6199" name="Rectangle 87">
            <a:extLst>
              <a:ext uri="{FF2B5EF4-FFF2-40B4-BE49-F238E27FC236}">
                <a16:creationId xmlns:a16="http://schemas.microsoft.com/office/drawing/2014/main" id="{C235A04C-7B69-0A34-80BD-061135E99E25}"/>
              </a:ext>
            </a:extLst>
          </p:cNvPr>
          <p:cNvSpPr>
            <a:spLocks noChangeArrowheads="1"/>
          </p:cNvSpPr>
          <p:nvPr/>
        </p:nvSpPr>
        <p:spPr bwMode="auto">
          <a:xfrm>
            <a:off x="2514600" y="2349500"/>
            <a:ext cx="166688" cy="39688"/>
          </a:xfrm>
          <a:prstGeom prst="rect">
            <a:avLst/>
          </a:prstGeom>
          <a:noFill/>
          <a:ln w="12700">
            <a:solidFill>
              <a:schemeClr val="bg2"/>
            </a:solidFill>
            <a:miter lim="800000"/>
            <a:headEnd/>
            <a:tailEnd/>
          </a:ln>
        </p:spPr>
        <p:txBody>
          <a:bodyPr wrap="none" anchor="ctr"/>
          <a:lstStyle/>
          <a:p>
            <a:endParaRPr lang="en-US"/>
          </a:p>
        </p:txBody>
      </p:sp>
      <p:sp>
        <p:nvSpPr>
          <p:cNvPr id="6200" name="Rectangle 88">
            <a:extLst>
              <a:ext uri="{FF2B5EF4-FFF2-40B4-BE49-F238E27FC236}">
                <a16:creationId xmlns:a16="http://schemas.microsoft.com/office/drawing/2014/main" id="{19A8BCA3-7E33-145A-A0BA-886EA05C685E}"/>
              </a:ext>
            </a:extLst>
          </p:cNvPr>
          <p:cNvSpPr>
            <a:spLocks noChangeArrowheads="1"/>
          </p:cNvSpPr>
          <p:nvPr/>
        </p:nvSpPr>
        <p:spPr bwMode="auto">
          <a:xfrm>
            <a:off x="3314701" y="2306638"/>
            <a:ext cx="314325" cy="69850"/>
          </a:xfrm>
          <a:prstGeom prst="rect">
            <a:avLst/>
          </a:prstGeom>
          <a:noFill/>
          <a:ln w="12700">
            <a:solidFill>
              <a:schemeClr val="bg2"/>
            </a:solidFill>
            <a:miter lim="800000"/>
            <a:headEnd/>
            <a:tailEnd/>
          </a:ln>
        </p:spPr>
        <p:txBody>
          <a:bodyPr wrap="none" anchor="ctr"/>
          <a:lstStyle/>
          <a:p>
            <a:endParaRPr lang="en-US"/>
          </a:p>
        </p:txBody>
      </p:sp>
      <p:sp>
        <p:nvSpPr>
          <p:cNvPr id="6201" name="Line 89">
            <a:extLst>
              <a:ext uri="{FF2B5EF4-FFF2-40B4-BE49-F238E27FC236}">
                <a16:creationId xmlns:a16="http://schemas.microsoft.com/office/drawing/2014/main" id="{F5AF9A7F-1D42-ACBA-63D6-D37D9A552874}"/>
              </a:ext>
            </a:extLst>
          </p:cNvPr>
          <p:cNvSpPr>
            <a:spLocks noChangeShapeType="1"/>
          </p:cNvSpPr>
          <p:nvPr/>
        </p:nvSpPr>
        <p:spPr bwMode="auto">
          <a:xfrm>
            <a:off x="3429001" y="2362200"/>
            <a:ext cx="9525" cy="50800"/>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6202" name="Line 90">
            <a:extLst>
              <a:ext uri="{FF2B5EF4-FFF2-40B4-BE49-F238E27FC236}">
                <a16:creationId xmlns:a16="http://schemas.microsoft.com/office/drawing/2014/main" id="{B909AF96-1B13-22E1-EDCE-5B81068230E6}"/>
              </a:ext>
            </a:extLst>
          </p:cNvPr>
          <p:cNvSpPr>
            <a:spLocks noChangeShapeType="1"/>
          </p:cNvSpPr>
          <p:nvPr/>
        </p:nvSpPr>
        <p:spPr bwMode="auto">
          <a:xfrm>
            <a:off x="3435350" y="2417763"/>
            <a:ext cx="0" cy="163512"/>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03" name="Line 91">
            <a:extLst>
              <a:ext uri="{FF2B5EF4-FFF2-40B4-BE49-F238E27FC236}">
                <a16:creationId xmlns:a16="http://schemas.microsoft.com/office/drawing/2014/main" id="{6B982634-1B15-5D55-628B-5FB4B0291C6E}"/>
              </a:ext>
            </a:extLst>
          </p:cNvPr>
          <p:cNvSpPr>
            <a:spLocks noChangeShapeType="1"/>
          </p:cNvSpPr>
          <p:nvPr/>
        </p:nvSpPr>
        <p:spPr bwMode="auto">
          <a:xfrm>
            <a:off x="3521075" y="2417763"/>
            <a:ext cx="0" cy="163512"/>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04" name="Line 92">
            <a:extLst>
              <a:ext uri="{FF2B5EF4-FFF2-40B4-BE49-F238E27FC236}">
                <a16:creationId xmlns:a16="http://schemas.microsoft.com/office/drawing/2014/main" id="{9B658A88-A0DB-76CE-4730-F2DD67B2ADE5}"/>
              </a:ext>
            </a:extLst>
          </p:cNvPr>
          <p:cNvSpPr>
            <a:spLocks noChangeShapeType="1"/>
          </p:cNvSpPr>
          <p:nvPr/>
        </p:nvSpPr>
        <p:spPr bwMode="auto">
          <a:xfrm>
            <a:off x="3629025" y="2362201"/>
            <a:ext cx="0" cy="219075"/>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05" name="Line 93">
            <a:extLst>
              <a:ext uri="{FF2B5EF4-FFF2-40B4-BE49-F238E27FC236}">
                <a16:creationId xmlns:a16="http://schemas.microsoft.com/office/drawing/2014/main" id="{9FC9F5ED-49B1-D06C-449B-A23686410EFF}"/>
              </a:ext>
            </a:extLst>
          </p:cNvPr>
          <p:cNvSpPr>
            <a:spLocks noChangeShapeType="1"/>
          </p:cNvSpPr>
          <p:nvPr/>
        </p:nvSpPr>
        <p:spPr bwMode="auto">
          <a:xfrm>
            <a:off x="3695700" y="2417763"/>
            <a:ext cx="0" cy="17780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06" name="Line 94">
            <a:extLst>
              <a:ext uri="{FF2B5EF4-FFF2-40B4-BE49-F238E27FC236}">
                <a16:creationId xmlns:a16="http://schemas.microsoft.com/office/drawing/2014/main" id="{E10E5C53-D951-7467-B29E-F4FF78DADBE9}"/>
              </a:ext>
            </a:extLst>
          </p:cNvPr>
          <p:cNvSpPr>
            <a:spLocks noChangeShapeType="1"/>
          </p:cNvSpPr>
          <p:nvPr/>
        </p:nvSpPr>
        <p:spPr bwMode="auto">
          <a:xfrm>
            <a:off x="3786188" y="2414589"/>
            <a:ext cx="0" cy="166687"/>
          </a:xfrm>
          <a:prstGeom prst="line">
            <a:avLst/>
          </a:prstGeom>
          <a:noFill/>
          <a:ln w="12700">
            <a:solidFill>
              <a:schemeClr val="bg2"/>
            </a:solidFill>
            <a:round/>
            <a:headEnd type="none" w="sm" len="sm"/>
            <a:tailEnd type="none" w="sm" len="sm"/>
          </a:ln>
        </p:spPr>
        <p:txBody>
          <a:bodyPr wrap="none" anchor="ctr"/>
          <a:lstStyle/>
          <a:p>
            <a:endParaRPr lang="en-US"/>
          </a:p>
        </p:txBody>
      </p:sp>
      <p:sp useBgFill="1">
        <p:nvSpPr>
          <p:cNvPr id="6207" name="Rectangle 95">
            <a:extLst>
              <a:ext uri="{FF2B5EF4-FFF2-40B4-BE49-F238E27FC236}">
                <a16:creationId xmlns:a16="http://schemas.microsoft.com/office/drawing/2014/main" id="{042F458C-83AD-2E5B-374C-F1936B50E046}"/>
              </a:ext>
            </a:extLst>
          </p:cNvPr>
          <p:cNvSpPr>
            <a:spLocks noChangeArrowheads="1"/>
          </p:cNvSpPr>
          <p:nvPr/>
        </p:nvSpPr>
        <p:spPr bwMode="auto">
          <a:xfrm>
            <a:off x="2295525" y="2732088"/>
            <a:ext cx="90488" cy="252412"/>
          </a:xfrm>
          <a:prstGeom prst="rect">
            <a:avLst/>
          </a:prstGeom>
          <a:ln w="12700">
            <a:solidFill>
              <a:schemeClr val="bg2"/>
            </a:solidFill>
            <a:miter lim="800000"/>
            <a:headEnd/>
            <a:tailEnd/>
          </a:ln>
        </p:spPr>
        <p:txBody>
          <a:bodyPr wrap="none" anchor="ctr"/>
          <a:lstStyle/>
          <a:p>
            <a:endParaRPr lang="en-US"/>
          </a:p>
        </p:txBody>
      </p:sp>
      <p:sp useBgFill="1">
        <p:nvSpPr>
          <p:cNvPr id="6208" name="Rectangle 96">
            <a:extLst>
              <a:ext uri="{FF2B5EF4-FFF2-40B4-BE49-F238E27FC236}">
                <a16:creationId xmlns:a16="http://schemas.microsoft.com/office/drawing/2014/main" id="{552C85DB-6325-7F0F-E444-FA29460B3C91}"/>
              </a:ext>
            </a:extLst>
          </p:cNvPr>
          <p:cNvSpPr>
            <a:spLocks noChangeArrowheads="1"/>
          </p:cNvSpPr>
          <p:nvPr/>
        </p:nvSpPr>
        <p:spPr bwMode="auto">
          <a:xfrm>
            <a:off x="2386013" y="2762250"/>
            <a:ext cx="315912" cy="222250"/>
          </a:xfrm>
          <a:prstGeom prst="rect">
            <a:avLst/>
          </a:prstGeom>
          <a:ln w="12700">
            <a:solidFill>
              <a:schemeClr val="bg2"/>
            </a:solidFill>
            <a:miter lim="800000"/>
            <a:headEnd/>
            <a:tailEnd/>
          </a:ln>
        </p:spPr>
        <p:txBody>
          <a:bodyPr wrap="none" lIns="92075" tIns="46038" rIns="92075" bIns="46038" anchor="ctr"/>
          <a:lstStyle/>
          <a:p>
            <a:endParaRPr lang="en-US" sz="2400">
              <a:solidFill>
                <a:srgbClr val="3333FF"/>
              </a:solidFill>
              <a:latin typeface="Times New Roman" pitchFamily="18" charset="0"/>
            </a:endParaRPr>
          </a:p>
        </p:txBody>
      </p:sp>
      <p:sp>
        <p:nvSpPr>
          <p:cNvPr id="6209" name="Rectangle 97">
            <a:extLst>
              <a:ext uri="{FF2B5EF4-FFF2-40B4-BE49-F238E27FC236}">
                <a16:creationId xmlns:a16="http://schemas.microsoft.com/office/drawing/2014/main" id="{027C8D45-3EDC-9C75-4B3B-5468E07D0293}"/>
              </a:ext>
            </a:extLst>
          </p:cNvPr>
          <p:cNvSpPr>
            <a:spLocks noChangeArrowheads="1"/>
          </p:cNvSpPr>
          <p:nvPr/>
        </p:nvSpPr>
        <p:spPr bwMode="auto">
          <a:xfrm>
            <a:off x="2430463" y="2894014"/>
            <a:ext cx="152400" cy="90487"/>
          </a:xfrm>
          <a:prstGeom prst="rect">
            <a:avLst/>
          </a:prstGeom>
          <a:noFill/>
          <a:ln w="12700">
            <a:solidFill>
              <a:schemeClr val="bg2"/>
            </a:solidFill>
            <a:miter lim="800000"/>
            <a:headEnd/>
            <a:tailEnd/>
          </a:ln>
        </p:spPr>
        <p:txBody>
          <a:bodyPr wrap="none" anchor="ctr"/>
          <a:lstStyle/>
          <a:p>
            <a:endParaRPr lang="en-US"/>
          </a:p>
        </p:txBody>
      </p:sp>
      <p:sp>
        <p:nvSpPr>
          <p:cNvPr id="6210" name="Rectangle 98">
            <a:extLst>
              <a:ext uri="{FF2B5EF4-FFF2-40B4-BE49-F238E27FC236}">
                <a16:creationId xmlns:a16="http://schemas.microsoft.com/office/drawing/2014/main" id="{3DF8E616-9F8A-B98A-137A-E4E3A7798B94}"/>
              </a:ext>
            </a:extLst>
          </p:cNvPr>
          <p:cNvSpPr>
            <a:spLocks noChangeArrowheads="1"/>
          </p:cNvSpPr>
          <p:nvPr/>
        </p:nvSpPr>
        <p:spPr bwMode="auto">
          <a:xfrm>
            <a:off x="2416175" y="2819400"/>
            <a:ext cx="166688" cy="39688"/>
          </a:xfrm>
          <a:prstGeom prst="rect">
            <a:avLst/>
          </a:prstGeom>
          <a:noFill/>
          <a:ln w="12700">
            <a:solidFill>
              <a:schemeClr val="bg2"/>
            </a:solidFill>
            <a:miter lim="800000"/>
            <a:headEnd/>
            <a:tailEnd/>
          </a:ln>
        </p:spPr>
        <p:txBody>
          <a:bodyPr wrap="none" anchor="ctr"/>
          <a:lstStyle/>
          <a:p>
            <a:endParaRPr lang="en-US"/>
          </a:p>
        </p:txBody>
      </p:sp>
      <p:sp>
        <p:nvSpPr>
          <p:cNvPr id="6211" name="Line 99">
            <a:extLst>
              <a:ext uri="{FF2B5EF4-FFF2-40B4-BE49-F238E27FC236}">
                <a16:creationId xmlns:a16="http://schemas.microsoft.com/office/drawing/2014/main" id="{CCC97FFD-ED12-30FC-568D-95368E90DDA1}"/>
              </a:ext>
            </a:extLst>
          </p:cNvPr>
          <p:cNvSpPr>
            <a:spLocks noChangeShapeType="1"/>
          </p:cNvSpPr>
          <p:nvPr/>
        </p:nvSpPr>
        <p:spPr bwMode="auto">
          <a:xfrm flipV="1">
            <a:off x="2673350" y="2814638"/>
            <a:ext cx="330200" cy="4762"/>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6212" name="Line 100">
            <a:extLst>
              <a:ext uri="{FF2B5EF4-FFF2-40B4-BE49-F238E27FC236}">
                <a16:creationId xmlns:a16="http://schemas.microsoft.com/office/drawing/2014/main" id="{59D9391A-E883-14B1-A0B2-A3FA466B3DCE}"/>
              </a:ext>
            </a:extLst>
          </p:cNvPr>
          <p:cNvSpPr>
            <a:spLocks noChangeShapeType="1"/>
          </p:cNvSpPr>
          <p:nvPr/>
        </p:nvSpPr>
        <p:spPr bwMode="auto">
          <a:xfrm>
            <a:off x="2801938" y="2425700"/>
            <a:ext cx="271462" cy="393700"/>
          </a:xfrm>
          <a:prstGeom prst="line">
            <a:avLst/>
          </a:prstGeom>
          <a:noFill/>
          <a:ln w="12700">
            <a:solidFill>
              <a:schemeClr val="bg2"/>
            </a:solidFill>
            <a:round/>
            <a:headEnd type="none" w="sm" len="sm"/>
            <a:tailEnd type="none" w="sm" len="sm"/>
          </a:ln>
        </p:spPr>
        <p:txBody>
          <a:bodyPr wrap="none" anchor="ctr"/>
          <a:lstStyle/>
          <a:p>
            <a:endParaRPr lang="en-US"/>
          </a:p>
        </p:txBody>
      </p:sp>
      <p:grpSp>
        <p:nvGrpSpPr>
          <p:cNvPr id="6213" name="Group 101">
            <a:extLst>
              <a:ext uri="{FF2B5EF4-FFF2-40B4-BE49-F238E27FC236}">
                <a16:creationId xmlns:a16="http://schemas.microsoft.com/office/drawing/2014/main" id="{FDA04298-3B7D-AB7C-696A-D66BFBC1746F}"/>
              </a:ext>
            </a:extLst>
          </p:cNvPr>
          <p:cNvGrpSpPr>
            <a:grpSpLocks/>
          </p:cNvGrpSpPr>
          <p:nvPr/>
        </p:nvGrpSpPr>
        <p:grpSpPr bwMode="auto">
          <a:xfrm>
            <a:off x="4927601" y="1727200"/>
            <a:ext cx="1222375" cy="681038"/>
            <a:chOff x="2144" y="1088"/>
            <a:chExt cx="770" cy="429"/>
          </a:xfrm>
        </p:grpSpPr>
        <p:grpSp>
          <p:nvGrpSpPr>
            <p:cNvPr id="6221" name="Group 102">
              <a:extLst>
                <a:ext uri="{FF2B5EF4-FFF2-40B4-BE49-F238E27FC236}">
                  <a16:creationId xmlns:a16="http://schemas.microsoft.com/office/drawing/2014/main" id="{06E15C33-F638-0194-69BE-702811B033B4}"/>
                </a:ext>
              </a:extLst>
            </p:cNvPr>
            <p:cNvGrpSpPr>
              <a:grpSpLocks/>
            </p:cNvGrpSpPr>
            <p:nvPr/>
          </p:nvGrpSpPr>
          <p:grpSpPr bwMode="auto">
            <a:xfrm>
              <a:off x="2227" y="1313"/>
              <a:ext cx="234" cy="204"/>
              <a:chOff x="2227" y="1313"/>
              <a:chExt cx="234" cy="204"/>
            </a:xfrm>
          </p:grpSpPr>
          <p:sp>
            <p:nvSpPr>
              <p:cNvPr id="6225" name="Rectangle 103">
                <a:extLst>
                  <a:ext uri="{FF2B5EF4-FFF2-40B4-BE49-F238E27FC236}">
                    <a16:creationId xmlns:a16="http://schemas.microsoft.com/office/drawing/2014/main" id="{87EEB418-EDE9-561C-B1AB-3B6A242E7DC1}"/>
                  </a:ext>
                </a:extLst>
              </p:cNvPr>
              <p:cNvSpPr>
                <a:spLocks noChangeArrowheads="1"/>
              </p:cNvSpPr>
              <p:nvPr/>
            </p:nvSpPr>
            <p:spPr bwMode="auto">
              <a:xfrm>
                <a:off x="2227" y="1313"/>
                <a:ext cx="35" cy="204"/>
              </a:xfrm>
              <a:prstGeom prst="rect">
                <a:avLst/>
              </a:prstGeom>
              <a:solidFill>
                <a:schemeClr val="bg2"/>
              </a:solidFill>
              <a:ln w="12700">
                <a:solidFill>
                  <a:schemeClr val="tx1"/>
                </a:solidFill>
                <a:miter lim="800000"/>
                <a:headEnd/>
                <a:tailEnd/>
              </a:ln>
            </p:spPr>
            <p:txBody>
              <a:bodyPr wrap="none" anchor="ctr"/>
              <a:lstStyle/>
              <a:p>
                <a:endParaRPr lang="en-US"/>
              </a:p>
            </p:txBody>
          </p:sp>
          <p:sp>
            <p:nvSpPr>
              <p:cNvPr id="6226" name="Rectangle 104">
                <a:extLst>
                  <a:ext uri="{FF2B5EF4-FFF2-40B4-BE49-F238E27FC236}">
                    <a16:creationId xmlns:a16="http://schemas.microsoft.com/office/drawing/2014/main" id="{E9436FF2-B6C2-ADF0-9F78-46229C7A0FF2}"/>
                  </a:ext>
                </a:extLst>
              </p:cNvPr>
              <p:cNvSpPr>
                <a:spLocks noChangeArrowheads="1"/>
              </p:cNvSpPr>
              <p:nvPr/>
            </p:nvSpPr>
            <p:spPr bwMode="auto">
              <a:xfrm>
                <a:off x="2262" y="1376"/>
                <a:ext cx="199" cy="141"/>
              </a:xfrm>
              <a:prstGeom prst="rect">
                <a:avLst/>
              </a:prstGeom>
              <a:solidFill>
                <a:schemeClr val="bg2"/>
              </a:solidFill>
              <a:ln w="12700">
                <a:solidFill>
                  <a:schemeClr val="tx1"/>
                </a:solidFill>
                <a:miter lim="800000"/>
                <a:headEnd/>
                <a:tailEnd/>
              </a:ln>
            </p:spPr>
            <p:txBody>
              <a:bodyPr wrap="none" lIns="92075" tIns="46038" rIns="92075" bIns="46038" anchor="ctr"/>
              <a:lstStyle/>
              <a:p>
                <a:endParaRPr lang="en-US" sz="2400">
                  <a:latin typeface="Times New Roman" pitchFamily="18" charset="0"/>
                </a:endParaRPr>
              </a:p>
            </p:txBody>
          </p:sp>
          <p:sp>
            <p:nvSpPr>
              <p:cNvPr id="6227" name="Rectangle 105">
                <a:extLst>
                  <a:ext uri="{FF2B5EF4-FFF2-40B4-BE49-F238E27FC236}">
                    <a16:creationId xmlns:a16="http://schemas.microsoft.com/office/drawing/2014/main" id="{F7BFEC05-6B67-73D4-433D-5398CA123ACC}"/>
                  </a:ext>
                </a:extLst>
              </p:cNvPr>
              <p:cNvSpPr>
                <a:spLocks noChangeArrowheads="1"/>
              </p:cNvSpPr>
              <p:nvPr/>
            </p:nvSpPr>
            <p:spPr bwMode="auto">
              <a:xfrm>
                <a:off x="2290" y="1460"/>
                <a:ext cx="96" cy="57"/>
              </a:xfrm>
              <a:prstGeom prst="rect">
                <a:avLst/>
              </a:prstGeom>
              <a:solidFill>
                <a:schemeClr val="bg2"/>
              </a:solidFill>
              <a:ln w="12700">
                <a:solidFill>
                  <a:schemeClr val="tx1"/>
                </a:solidFill>
                <a:miter lim="800000"/>
                <a:headEnd/>
                <a:tailEnd/>
              </a:ln>
            </p:spPr>
            <p:txBody>
              <a:bodyPr wrap="none" anchor="ctr"/>
              <a:lstStyle/>
              <a:p>
                <a:endParaRPr lang="en-US"/>
              </a:p>
            </p:txBody>
          </p:sp>
          <p:sp>
            <p:nvSpPr>
              <p:cNvPr id="6228" name="Rectangle 106">
                <a:extLst>
                  <a:ext uri="{FF2B5EF4-FFF2-40B4-BE49-F238E27FC236}">
                    <a16:creationId xmlns:a16="http://schemas.microsoft.com/office/drawing/2014/main" id="{23C7A2D3-DD2C-C7B9-C25D-5F80FC06D4F9}"/>
                  </a:ext>
                </a:extLst>
              </p:cNvPr>
              <p:cNvSpPr>
                <a:spLocks noChangeArrowheads="1"/>
              </p:cNvSpPr>
              <p:nvPr/>
            </p:nvSpPr>
            <p:spPr bwMode="auto">
              <a:xfrm>
                <a:off x="2281" y="1413"/>
                <a:ext cx="105" cy="25"/>
              </a:xfrm>
              <a:prstGeom prst="rect">
                <a:avLst/>
              </a:prstGeom>
              <a:solidFill>
                <a:schemeClr val="bg2"/>
              </a:solidFill>
              <a:ln w="12700">
                <a:solidFill>
                  <a:schemeClr val="tx1"/>
                </a:solidFill>
                <a:miter lim="800000"/>
                <a:headEnd/>
                <a:tailEnd/>
              </a:ln>
            </p:spPr>
            <p:txBody>
              <a:bodyPr wrap="none" anchor="ctr"/>
              <a:lstStyle/>
              <a:p>
                <a:endParaRPr lang="en-US"/>
              </a:p>
            </p:txBody>
          </p:sp>
        </p:grpSp>
        <p:grpSp>
          <p:nvGrpSpPr>
            <p:cNvPr id="6222" name="Group 107">
              <a:extLst>
                <a:ext uri="{FF2B5EF4-FFF2-40B4-BE49-F238E27FC236}">
                  <a16:creationId xmlns:a16="http://schemas.microsoft.com/office/drawing/2014/main" id="{2782DE23-B12F-2839-9DC2-880B629E5C24}"/>
                </a:ext>
              </a:extLst>
            </p:cNvPr>
            <p:cNvGrpSpPr>
              <a:grpSpLocks/>
            </p:cNvGrpSpPr>
            <p:nvPr/>
          </p:nvGrpSpPr>
          <p:grpSpPr bwMode="auto">
            <a:xfrm>
              <a:off x="2144" y="1088"/>
              <a:ext cx="770" cy="212"/>
              <a:chOff x="2144" y="1088"/>
              <a:chExt cx="770" cy="212"/>
            </a:xfrm>
          </p:grpSpPr>
          <p:pic>
            <p:nvPicPr>
              <p:cNvPr id="6223" name="Picture 108">
                <a:extLst>
                  <a:ext uri="{FF2B5EF4-FFF2-40B4-BE49-F238E27FC236}">
                    <a16:creationId xmlns:a16="http://schemas.microsoft.com/office/drawing/2014/main" id="{38632A28-D916-1CBD-B5FF-71E10CD8AD0C}"/>
                  </a:ext>
                </a:extLst>
              </p:cNvPr>
              <p:cNvPicPr>
                <a:picLocks noChangeArrowheads="1"/>
              </p:cNvPicPr>
              <p:nvPr/>
            </p:nvPicPr>
            <p:blipFill>
              <a:blip r:embed="rId8" cstate="print"/>
              <a:srcRect/>
              <a:stretch>
                <a:fillRect/>
              </a:stretch>
            </p:blipFill>
            <p:spPr bwMode="auto">
              <a:xfrm>
                <a:off x="2144" y="1088"/>
                <a:ext cx="770" cy="212"/>
              </a:xfrm>
              <a:prstGeom prst="rect">
                <a:avLst/>
              </a:prstGeom>
              <a:noFill/>
              <a:ln w="9525">
                <a:noFill/>
                <a:miter lim="800000"/>
                <a:headEnd/>
                <a:tailEnd/>
              </a:ln>
            </p:spPr>
          </p:pic>
          <p:sp>
            <p:nvSpPr>
              <p:cNvPr id="6224" name="Rectangle 109">
                <a:extLst>
                  <a:ext uri="{FF2B5EF4-FFF2-40B4-BE49-F238E27FC236}">
                    <a16:creationId xmlns:a16="http://schemas.microsoft.com/office/drawing/2014/main" id="{FC7B5BD6-5FB6-22C9-8552-027507A06E63}"/>
                  </a:ext>
                </a:extLst>
              </p:cNvPr>
              <p:cNvSpPr>
                <a:spLocks noChangeArrowheads="1"/>
              </p:cNvSpPr>
              <p:nvPr/>
            </p:nvSpPr>
            <p:spPr bwMode="auto">
              <a:xfrm>
                <a:off x="2298" y="1127"/>
                <a:ext cx="408" cy="1"/>
              </a:xfrm>
              <a:prstGeom prst="rect">
                <a:avLst/>
              </a:prstGeom>
              <a:noFill/>
              <a:ln w="9525">
                <a:noFill/>
                <a:miter lim="800000"/>
                <a:headEnd/>
                <a:tailEnd/>
              </a:ln>
            </p:spPr>
            <p:txBody>
              <a:bodyPr wrap="none" lIns="92075" tIns="46038" rIns="92075" bIns="46038" anchor="ctr"/>
              <a:lstStyle/>
              <a:p>
                <a:endParaRPr lang="en-US" sz="2400">
                  <a:latin typeface="Times New Roman" pitchFamily="18" charset="0"/>
                </a:endParaRPr>
              </a:p>
            </p:txBody>
          </p:sp>
        </p:grpSp>
      </p:grpSp>
      <p:sp>
        <p:nvSpPr>
          <p:cNvPr id="6214" name="Line 110">
            <a:extLst>
              <a:ext uri="{FF2B5EF4-FFF2-40B4-BE49-F238E27FC236}">
                <a16:creationId xmlns:a16="http://schemas.microsoft.com/office/drawing/2014/main" id="{50AD10BA-7F24-0126-9B12-CE4854FE4B74}"/>
              </a:ext>
            </a:extLst>
          </p:cNvPr>
          <p:cNvSpPr>
            <a:spLocks noChangeShapeType="1"/>
          </p:cNvSpPr>
          <p:nvPr/>
        </p:nvSpPr>
        <p:spPr bwMode="auto">
          <a:xfrm>
            <a:off x="5257800" y="2409826"/>
            <a:ext cx="0" cy="290513"/>
          </a:xfrm>
          <a:prstGeom prst="line">
            <a:avLst/>
          </a:prstGeom>
          <a:noFill/>
          <a:ln w="50800">
            <a:solidFill>
              <a:schemeClr val="bg2"/>
            </a:solidFill>
            <a:round/>
            <a:headEnd type="none" w="sm" len="sm"/>
            <a:tailEnd type="stealth" w="med" len="med"/>
          </a:ln>
        </p:spPr>
        <p:txBody>
          <a:bodyPr wrap="none" anchor="ctr"/>
          <a:lstStyle/>
          <a:p>
            <a:endParaRPr lang="en-US"/>
          </a:p>
        </p:txBody>
      </p:sp>
      <p:sp>
        <p:nvSpPr>
          <p:cNvPr id="6215" name="Rectangle 111" descr="Brown marble">
            <a:extLst>
              <a:ext uri="{FF2B5EF4-FFF2-40B4-BE49-F238E27FC236}">
                <a16:creationId xmlns:a16="http://schemas.microsoft.com/office/drawing/2014/main" id="{48BC229F-5E2D-D44D-7022-82D371A0D0D3}"/>
              </a:ext>
            </a:extLst>
          </p:cNvPr>
          <p:cNvSpPr>
            <a:spLocks noChangeArrowheads="1"/>
          </p:cNvSpPr>
          <p:nvPr/>
        </p:nvSpPr>
        <p:spPr bwMode="auto">
          <a:xfrm>
            <a:off x="4883151" y="2701925"/>
            <a:ext cx="428625" cy="71438"/>
          </a:xfrm>
          <a:prstGeom prst="rect">
            <a:avLst/>
          </a:prstGeom>
          <a:blipFill dpi="0" rotWithShape="0">
            <a:blip r:embed="rId6" cstate="print"/>
            <a:srcRect/>
            <a:tile tx="0" ty="0" sx="100000" sy="100000" flip="none" algn="tl"/>
          </a:blipFill>
          <a:ln w="9525">
            <a:solidFill>
              <a:schemeClr val="bg2"/>
            </a:solidFill>
            <a:miter lim="800000"/>
            <a:headEnd/>
            <a:tailEnd/>
          </a:ln>
        </p:spPr>
        <p:txBody>
          <a:bodyPr wrap="none" anchor="ctr"/>
          <a:lstStyle/>
          <a:p>
            <a:endParaRPr lang="en-US"/>
          </a:p>
        </p:txBody>
      </p:sp>
      <p:sp>
        <p:nvSpPr>
          <p:cNvPr id="6216" name="Rectangle 112">
            <a:extLst>
              <a:ext uri="{FF2B5EF4-FFF2-40B4-BE49-F238E27FC236}">
                <a16:creationId xmlns:a16="http://schemas.microsoft.com/office/drawing/2014/main" id="{67D90B6C-B47B-1433-2EB5-7DDFF0BF7B2B}"/>
              </a:ext>
            </a:extLst>
          </p:cNvPr>
          <p:cNvSpPr>
            <a:spLocks noChangeArrowheads="1"/>
          </p:cNvSpPr>
          <p:nvPr/>
        </p:nvSpPr>
        <p:spPr bwMode="auto">
          <a:xfrm>
            <a:off x="2327276" y="2265364"/>
            <a:ext cx="87313" cy="219075"/>
          </a:xfrm>
          <a:prstGeom prst="rect">
            <a:avLst/>
          </a:prstGeom>
          <a:noFill/>
          <a:ln w="12700">
            <a:solidFill>
              <a:schemeClr val="bg2"/>
            </a:solidFill>
            <a:miter lim="800000"/>
            <a:headEnd/>
            <a:tailEnd/>
          </a:ln>
        </p:spPr>
        <p:txBody>
          <a:bodyPr wrap="none" anchor="ctr"/>
          <a:lstStyle/>
          <a:p>
            <a:endParaRPr lang="en-US"/>
          </a:p>
        </p:txBody>
      </p:sp>
      <p:sp>
        <p:nvSpPr>
          <p:cNvPr id="998513" name="Rectangle 113">
            <a:extLst>
              <a:ext uri="{FF2B5EF4-FFF2-40B4-BE49-F238E27FC236}">
                <a16:creationId xmlns:a16="http://schemas.microsoft.com/office/drawing/2014/main" id="{3CA4D64E-90FC-0224-E56B-EFD1C7650545}"/>
              </a:ext>
            </a:extLst>
          </p:cNvPr>
          <p:cNvSpPr>
            <a:spLocks noChangeArrowheads="1"/>
          </p:cNvSpPr>
          <p:nvPr/>
        </p:nvSpPr>
        <p:spPr bwMode="auto">
          <a:xfrm>
            <a:off x="4191000" y="4114800"/>
            <a:ext cx="1714500" cy="946150"/>
          </a:xfrm>
          <a:prstGeom prst="rect">
            <a:avLst/>
          </a:prstGeom>
          <a:noFill/>
          <a:ln w="9525">
            <a:noFill/>
            <a:miter lim="800000"/>
            <a:headEnd/>
            <a:tailEnd/>
          </a:ln>
        </p:spPr>
        <p:txBody>
          <a:bodyPr lIns="92075" tIns="46038" rIns="92075" bIns="46038">
            <a:spAutoFit/>
          </a:bodyPr>
          <a:lstStyle/>
          <a:p>
            <a:r>
              <a:rPr lang="en-US" sz="2800" b="1">
                <a:solidFill>
                  <a:srgbClr val="0033CC"/>
                </a:solidFill>
                <a:latin typeface="Times New Roman" pitchFamily="18" charset="0"/>
              </a:rPr>
              <a:t>4 mg/l</a:t>
            </a:r>
          </a:p>
          <a:p>
            <a:r>
              <a:rPr lang="en-US" sz="2800" b="1">
                <a:solidFill>
                  <a:srgbClr val="0033CC"/>
                </a:solidFill>
                <a:latin typeface="Times New Roman" pitchFamily="18" charset="0"/>
              </a:rPr>
              <a:t>Influent</a:t>
            </a:r>
          </a:p>
        </p:txBody>
      </p:sp>
      <p:sp>
        <p:nvSpPr>
          <p:cNvPr id="998514" name="Rectangle 114">
            <a:extLst>
              <a:ext uri="{FF2B5EF4-FFF2-40B4-BE49-F238E27FC236}">
                <a16:creationId xmlns:a16="http://schemas.microsoft.com/office/drawing/2014/main" id="{53B3D7BD-A054-FE82-56BF-FB4CBC51AE82}"/>
              </a:ext>
            </a:extLst>
          </p:cNvPr>
          <p:cNvSpPr>
            <a:spLocks noChangeArrowheads="1"/>
          </p:cNvSpPr>
          <p:nvPr/>
        </p:nvSpPr>
        <p:spPr bwMode="auto">
          <a:xfrm>
            <a:off x="6248400" y="4129088"/>
            <a:ext cx="1513235" cy="523862"/>
          </a:xfrm>
          <a:prstGeom prst="rect">
            <a:avLst/>
          </a:prstGeom>
          <a:noFill/>
          <a:ln w="9525">
            <a:noFill/>
            <a:miter lim="800000"/>
            <a:headEnd/>
            <a:tailEnd/>
          </a:ln>
        </p:spPr>
        <p:txBody>
          <a:bodyPr wrap="none" lIns="92075" tIns="46038" rIns="92075" bIns="46038">
            <a:spAutoFit/>
          </a:bodyPr>
          <a:lstStyle/>
          <a:p>
            <a:pPr algn="l"/>
            <a:r>
              <a:rPr lang="en-US" sz="2800" b="1">
                <a:solidFill>
                  <a:srgbClr val="0033CC"/>
                </a:solidFill>
                <a:latin typeface="Times New Roman" pitchFamily="18" charset="0"/>
              </a:rPr>
              <a:t>75% RR</a:t>
            </a:r>
            <a:endParaRPr lang="en-US" sz="2800" b="1">
              <a:solidFill>
                <a:srgbClr val="FF3300"/>
              </a:solidFill>
              <a:latin typeface="Times New Roman" pitchFamily="18" charset="0"/>
            </a:endParaRPr>
          </a:p>
        </p:txBody>
      </p:sp>
      <p:grpSp>
        <p:nvGrpSpPr>
          <p:cNvPr id="8" name="Group 115">
            <a:extLst>
              <a:ext uri="{FF2B5EF4-FFF2-40B4-BE49-F238E27FC236}">
                <a16:creationId xmlns:a16="http://schemas.microsoft.com/office/drawing/2014/main" id="{BE9F0BE6-0582-828E-1676-687BBF865C80}"/>
              </a:ext>
            </a:extLst>
          </p:cNvPr>
          <p:cNvGrpSpPr>
            <a:grpSpLocks/>
          </p:cNvGrpSpPr>
          <p:nvPr/>
        </p:nvGrpSpPr>
        <p:grpSpPr bwMode="auto">
          <a:xfrm>
            <a:off x="10560049" y="3033712"/>
            <a:ext cx="1600200" cy="2743200"/>
            <a:chOff x="4752" y="1008"/>
            <a:chExt cx="1008" cy="1728"/>
          </a:xfrm>
          <a:solidFill>
            <a:schemeClr val="bg1">
              <a:lumMod val="40000"/>
              <a:lumOff val="60000"/>
            </a:schemeClr>
          </a:solidFill>
        </p:grpSpPr>
        <p:sp>
          <p:nvSpPr>
            <p:cNvPr id="998425" name="Rectangle 25">
              <a:extLst>
                <a:ext uri="{FF2B5EF4-FFF2-40B4-BE49-F238E27FC236}">
                  <a16:creationId xmlns:a16="http://schemas.microsoft.com/office/drawing/2014/main" id="{8BFA6F56-43EE-186F-7403-0DC74368F677}"/>
                </a:ext>
              </a:extLst>
            </p:cNvPr>
            <p:cNvSpPr>
              <a:spLocks noChangeArrowheads="1"/>
            </p:cNvSpPr>
            <p:nvPr/>
          </p:nvSpPr>
          <p:spPr bwMode="auto">
            <a:xfrm>
              <a:off x="4752" y="1008"/>
              <a:ext cx="1008" cy="1728"/>
            </a:xfrm>
            <a:prstGeom prst="rect">
              <a:avLst/>
            </a:prstGeom>
            <a:noFill/>
            <a:ln w="9525">
              <a:noFill/>
              <a:miter lim="800000"/>
              <a:headEnd/>
              <a:tailEnd/>
            </a:ln>
            <a:effectLst/>
          </p:spPr>
          <p:txBody>
            <a:bodyPr wrap="none" anchor="ctr"/>
            <a:lstStyle/>
            <a:p>
              <a:pPr>
                <a:defRPr/>
              </a:pPr>
              <a:endParaRPr lang="en-US"/>
            </a:p>
          </p:txBody>
        </p:sp>
        <p:sp>
          <p:nvSpPr>
            <p:cNvPr id="998426" name="Rectangle 26">
              <a:extLst>
                <a:ext uri="{FF2B5EF4-FFF2-40B4-BE49-F238E27FC236}">
                  <a16:creationId xmlns:a16="http://schemas.microsoft.com/office/drawing/2014/main" id="{277BB602-7F4D-ECCD-DE13-3CE4DC86391D}"/>
                </a:ext>
              </a:extLst>
            </p:cNvPr>
            <p:cNvSpPr>
              <a:spLocks noChangeArrowheads="1"/>
            </p:cNvSpPr>
            <p:nvPr/>
          </p:nvSpPr>
          <p:spPr bwMode="auto">
            <a:xfrm>
              <a:off x="4909" y="1008"/>
              <a:ext cx="851" cy="1134"/>
            </a:xfrm>
            <a:prstGeom prst="rect">
              <a:avLst/>
            </a:prstGeom>
            <a:noFill/>
            <a:ln w="9525">
              <a:noFill/>
              <a:miter lim="800000"/>
              <a:headEnd/>
              <a:tailEnd/>
            </a:ln>
            <a:effectLst/>
          </p:spPr>
          <p:txBody>
            <a:bodyPr wrap="none" lIns="92075" tIns="46038" rIns="92075" bIns="46038">
              <a:spAutoFit/>
            </a:bodyPr>
            <a:lstStyle/>
            <a:p>
              <a:pPr>
                <a:defRPr/>
              </a:pPr>
              <a:r>
                <a:rPr lang="en-US" sz="2800" b="1">
                  <a:latin typeface="Times New Roman" pitchFamily="18" charset="0"/>
                </a:rPr>
                <a:t>NPDES</a:t>
              </a:r>
              <a:endParaRPr lang="en-US" sz="2800">
                <a:latin typeface="Times New Roman" pitchFamily="18" charset="0"/>
              </a:endParaRPr>
            </a:p>
            <a:p>
              <a:pPr>
                <a:defRPr/>
              </a:pPr>
              <a:r>
                <a:rPr lang="en-US" sz="2800" b="1">
                  <a:latin typeface="Times New Roman" pitchFamily="18" charset="0"/>
                </a:rPr>
                <a:t>Permit</a:t>
              </a:r>
            </a:p>
            <a:p>
              <a:pPr>
                <a:defRPr/>
              </a:pPr>
              <a:r>
                <a:rPr lang="en-US" sz="2800" b="1">
                  <a:latin typeface="Times New Roman" pitchFamily="18" charset="0"/>
                </a:rPr>
                <a:t>Limit=</a:t>
              </a:r>
            </a:p>
            <a:p>
              <a:pPr>
                <a:defRPr/>
              </a:pPr>
              <a:r>
                <a:rPr lang="en-US" sz="2800" b="1">
                  <a:latin typeface="Times New Roman" pitchFamily="18" charset="0"/>
                </a:rPr>
                <a:t>1 mg/l</a:t>
              </a:r>
            </a:p>
          </p:txBody>
        </p:sp>
      </p:grpSp>
      <p:sp>
        <p:nvSpPr>
          <p:cNvPr id="998517" name="Rectangle 117">
            <a:extLst>
              <a:ext uri="{FF2B5EF4-FFF2-40B4-BE49-F238E27FC236}">
                <a16:creationId xmlns:a16="http://schemas.microsoft.com/office/drawing/2014/main" id="{18A9A995-E3A9-114F-7FB9-1E73BB027C40}"/>
              </a:ext>
            </a:extLst>
          </p:cNvPr>
          <p:cNvSpPr>
            <a:spLocks noChangeArrowheads="1"/>
          </p:cNvSpPr>
          <p:nvPr/>
        </p:nvSpPr>
        <p:spPr bwMode="auto">
          <a:xfrm>
            <a:off x="2133600" y="6400801"/>
            <a:ext cx="6705600" cy="519113"/>
          </a:xfrm>
          <a:prstGeom prst="rect">
            <a:avLst/>
          </a:prstGeom>
          <a:noFill/>
          <a:ln w="9525">
            <a:noFill/>
            <a:miter lim="800000"/>
            <a:headEnd/>
            <a:tailEnd/>
          </a:ln>
        </p:spPr>
        <p:txBody>
          <a:bodyPr lIns="92075" tIns="46038" rIns="92075" bIns="46038">
            <a:spAutoFit/>
          </a:bodyPr>
          <a:lstStyle/>
          <a:p>
            <a:r>
              <a:rPr lang="en-US" sz="2800" b="1">
                <a:solidFill>
                  <a:srgbClr val="0033CC"/>
                </a:solidFill>
                <a:latin typeface="Times New Roman" pitchFamily="18" charset="0"/>
              </a:rPr>
              <a:t>The other “3 mg/l” went into the sludge</a:t>
            </a:r>
          </a:p>
        </p:txBody>
      </p:sp>
    </p:spTree>
    <p:extLst>
      <p:ext uri="{BB962C8B-B14F-4D97-AF65-F5344CB8AC3E}">
        <p14:creationId xmlns:p14="http://schemas.microsoft.com/office/powerpoint/2010/main" val="131119243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EA060-F330-7F03-BE5E-90EE9F9AC3A2}"/>
              </a:ext>
            </a:extLst>
          </p:cNvPr>
          <p:cNvSpPr>
            <a:spLocks noGrp="1"/>
          </p:cNvSpPr>
          <p:nvPr>
            <p:ph type="title"/>
          </p:nvPr>
        </p:nvSpPr>
        <p:spPr>
          <a:xfrm>
            <a:off x="644922" y="761792"/>
            <a:ext cx="5897391" cy="1971613"/>
          </a:xfrm>
        </p:spPr>
        <p:txBody>
          <a:bodyPr/>
          <a:lstStyle/>
          <a:p>
            <a:pPr algn="ctr"/>
            <a:r>
              <a:rPr lang="en-US" sz="4000" b="1"/>
              <a:t>NPDES Limits</a:t>
            </a:r>
          </a:p>
        </p:txBody>
      </p:sp>
      <p:sp>
        <p:nvSpPr>
          <p:cNvPr id="6" name="Content Placeholder 5">
            <a:extLst>
              <a:ext uri="{FF2B5EF4-FFF2-40B4-BE49-F238E27FC236}">
                <a16:creationId xmlns:a16="http://schemas.microsoft.com/office/drawing/2014/main" id="{208AFD5E-FD9C-0D23-FD68-AB4F13706E50}"/>
              </a:ext>
            </a:extLst>
          </p:cNvPr>
          <p:cNvSpPr>
            <a:spLocks noGrp="1"/>
          </p:cNvSpPr>
          <p:nvPr>
            <p:ph sz="quarter" idx="12"/>
          </p:nvPr>
        </p:nvSpPr>
        <p:spPr>
          <a:xfrm>
            <a:off x="644750" y="3327129"/>
            <a:ext cx="5897563" cy="2759345"/>
          </a:xfrm>
        </p:spPr>
        <p:txBody>
          <a:bodyPr/>
          <a:lstStyle/>
          <a:p>
            <a:r>
              <a:rPr lang="en-US" sz="2400" dirty="0">
                <a:latin typeface="+mj-lt"/>
              </a:rPr>
              <a:t>If there is more than one limit for the same parameter, enter the most stringent</a:t>
            </a:r>
          </a:p>
          <a:p>
            <a:r>
              <a:rPr lang="en-US" sz="2400" dirty="0">
                <a:latin typeface="+mj-lt"/>
              </a:rPr>
              <a:t>Many NPDES permits have more than just BOD, TSS and Ammonia limits, ensure all limits are in HWA</a:t>
            </a:r>
          </a:p>
          <a:p>
            <a:r>
              <a:rPr lang="en-US" sz="2400" dirty="0">
                <a:latin typeface="+mj-lt"/>
              </a:rPr>
              <a:t>Pass through NPDES MAHLs are calculated in Excel</a:t>
            </a:r>
          </a:p>
          <a:p>
            <a:r>
              <a:rPr lang="en-US" sz="2400" dirty="0">
                <a:latin typeface="+mj-lt"/>
              </a:rPr>
              <a:t>Watch units-</a:t>
            </a:r>
          </a:p>
          <a:p>
            <a:pPr lvl="1"/>
            <a:r>
              <a:rPr lang="en-US" sz="2400" dirty="0">
                <a:latin typeface="+mj-lt"/>
              </a:rPr>
              <a:t>50 ug/l = 0.05 mg/l</a:t>
            </a:r>
          </a:p>
          <a:p>
            <a:pPr lvl="1"/>
            <a:endParaRPr lang="en-US" dirty="0"/>
          </a:p>
        </p:txBody>
      </p:sp>
      <p:sp>
        <p:nvSpPr>
          <p:cNvPr id="5" name="Picture Placeholder 4">
            <a:extLst>
              <a:ext uri="{FF2B5EF4-FFF2-40B4-BE49-F238E27FC236}">
                <a16:creationId xmlns:a16="http://schemas.microsoft.com/office/drawing/2014/main" id="{66575114-4B9C-9F32-AF4E-4473ED0B2BB9}"/>
              </a:ext>
            </a:extLst>
          </p:cNvPr>
          <p:cNvSpPr>
            <a:spLocks noGrp="1"/>
          </p:cNvSpPr>
          <p:nvPr>
            <p:ph type="pic" sz="quarter" idx="11"/>
          </p:nvPr>
        </p:nvSpPr>
        <p:spPr>
          <a:xfrm>
            <a:off x="6727825" y="1266825"/>
            <a:ext cx="3824288" cy="4730750"/>
          </a:xfrm>
        </p:spPr>
        <p:txBody>
          <a:bodyPr/>
          <a:lstStyle/>
          <a:p>
            <a:endParaRPr lang="en-US"/>
          </a:p>
        </p:txBody>
      </p:sp>
      <p:sp>
        <p:nvSpPr>
          <p:cNvPr id="4" name="Slide Number Placeholder 3">
            <a:extLst>
              <a:ext uri="{FF2B5EF4-FFF2-40B4-BE49-F238E27FC236}">
                <a16:creationId xmlns:a16="http://schemas.microsoft.com/office/drawing/2014/main" id="{7BB6FB09-B4BC-AF34-9B23-538F421833B6}"/>
              </a:ext>
            </a:extLst>
          </p:cNvPr>
          <p:cNvSpPr>
            <a:spLocks noGrp="1"/>
          </p:cNvSpPr>
          <p:nvPr>
            <p:ph type="sldNum" sz="quarter" idx="4"/>
          </p:nvPr>
        </p:nvSpPr>
        <p:spPr/>
        <p:txBody>
          <a:bodyPr/>
          <a:lstStyle/>
          <a:p>
            <a:fld id="{D57F1E4F-1CFF-5643-939E-02111984F565}" type="slidenum">
              <a:rPr lang="en-US" smtClean="0"/>
              <a:pPr/>
              <a:t>31</a:t>
            </a:fld>
            <a:endParaRPr lang="en-US"/>
          </a:p>
        </p:txBody>
      </p:sp>
      <p:pic>
        <p:nvPicPr>
          <p:cNvPr id="8" name="Picture 7">
            <a:extLst>
              <a:ext uri="{FF2B5EF4-FFF2-40B4-BE49-F238E27FC236}">
                <a16:creationId xmlns:a16="http://schemas.microsoft.com/office/drawing/2014/main" id="{C20EF464-9098-3FA4-04AA-5537F8CC6E28}"/>
              </a:ext>
            </a:extLst>
          </p:cNvPr>
          <p:cNvPicPr>
            <a:picLocks noChangeAspect="1"/>
          </p:cNvPicPr>
          <p:nvPr/>
        </p:nvPicPr>
        <p:blipFill>
          <a:blip r:embed="rId2" cstate="print"/>
          <a:stretch>
            <a:fillRect/>
          </a:stretch>
        </p:blipFill>
        <p:spPr>
          <a:xfrm>
            <a:off x="6727825" y="1266826"/>
            <a:ext cx="3824288" cy="4730749"/>
          </a:xfrm>
          <a:prstGeom prst="rect">
            <a:avLst/>
          </a:prstGeom>
        </p:spPr>
      </p:pic>
      <p:sp>
        <p:nvSpPr>
          <p:cNvPr id="9" name="Oval 8">
            <a:extLst>
              <a:ext uri="{FF2B5EF4-FFF2-40B4-BE49-F238E27FC236}">
                <a16:creationId xmlns:a16="http://schemas.microsoft.com/office/drawing/2014/main" id="{25800952-82A5-6FAC-8C83-E9BE69A1EE0A}"/>
              </a:ext>
            </a:extLst>
          </p:cNvPr>
          <p:cNvSpPr/>
          <p:nvPr/>
        </p:nvSpPr>
        <p:spPr bwMode="auto">
          <a:xfrm>
            <a:off x="7657874" y="2571750"/>
            <a:ext cx="1168400" cy="520700"/>
          </a:xfrm>
          <a:prstGeom prst="ellipse">
            <a:avLst/>
          </a:prstGeom>
          <a:noFill/>
          <a:ln w="25400" cap="flat" cmpd="sng" algn="ctr">
            <a:solidFill>
              <a:srgbClr val="000000"/>
            </a:solidFill>
            <a:prstDash val="solid"/>
            <a:round/>
            <a:headEnd type="none" w="sm" len="sm"/>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42516908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2285CB4-A92F-1754-2D80-6089357559A1}"/>
              </a:ext>
            </a:extLst>
          </p:cNvPr>
          <p:cNvSpPr>
            <a:spLocks noGrp="1"/>
          </p:cNvSpPr>
          <p:nvPr>
            <p:ph type="sldNum" sz="quarter" idx="4"/>
          </p:nvPr>
        </p:nvSpPr>
        <p:spPr/>
        <p:txBody>
          <a:bodyPr/>
          <a:lstStyle/>
          <a:p>
            <a:fld id="{D57F1E4F-1CFF-5643-939E-02111984F565}" type="slidenum">
              <a:rPr lang="en-US" smtClean="0"/>
              <a:pPr/>
              <a:t>32</a:t>
            </a:fld>
            <a:endParaRPr lang="en-US"/>
          </a:p>
        </p:txBody>
      </p:sp>
      <p:pic>
        <p:nvPicPr>
          <p:cNvPr id="7" name="Picture 6">
            <a:extLst>
              <a:ext uri="{FF2B5EF4-FFF2-40B4-BE49-F238E27FC236}">
                <a16:creationId xmlns:a16="http://schemas.microsoft.com/office/drawing/2014/main" id="{6B699E9F-82E5-522B-F975-86362261489A}"/>
              </a:ext>
            </a:extLst>
          </p:cNvPr>
          <p:cNvPicPr>
            <a:picLocks noChangeAspect="1"/>
          </p:cNvPicPr>
          <p:nvPr/>
        </p:nvPicPr>
        <p:blipFill>
          <a:blip r:embed="rId2"/>
          <a:stretch>
            <a:fillRect/>
          </a:stretch>
        </p:blipFill>
        <p:spPr>
          <a:xfrm>
            <a:off x="381000" y="295729"/>
            <a:ext cx="10774135" cy="6266542"/>
          </a:xfrm>
          <a:prstGeom prst="rect">
            <a:avLst/>
          </a:prstGeom>
        </p:spPr>
      </p:pic>
      <p:sp>
        <p:nvSpPr>
          <p:cNvPr id="8" name="Line 6">
            <a:extLst>
              <a:ext uri="{FF2B5EF4-FFF2-40B4-BE49-F238E27FC236}">
                <a16:creationId xmlns:a16="http://schemas.microsoft.com/office/drawing/2014/main" id="{D0126DF1-417B-7C1C-27EB-FD0279403E88}"/>
              </a:ext>
            </a:extLst>
          </p:cNvPr>
          <p:cNvSpPr>
            <a:spLocks noChangeShapeType="1"/>
          </p:cNvSpPr>
          <p:nvPr/>
        </p:nvSpPr>
        <p:spPr bwMode="auto">
          <a:xfrm flipH="1">
            <a:off x="1714500" y="4171950"/>
            <a:ext cx="609600" cy="381000"/>
          </a:xfrm>
          <a:prstGeom prst="line">
            <a:avLst/>
          </a:prstGeom>
          <a:noFill/>
          <a:ln w="76200">
            <a:solidFill>
              <a:srgbClr val="000000"/>
            </a:solidFill>
            <a:round/>
            <a:headEnd type="none" w="sm" len="sm"/>
            <a:tailEnd type="triangle" w="med" len="med"/>
          </a:ln>
        </p:spPr>
        <p:txBody>
          <a:bodyPr/>
          <a:lstStyle/>
          <a:p>
            <a:endParaRPr lang="en-US"/>
          </a:p>
        </p:txBody>
      </p:sp>
      <p:sp>
        <p:nvSpPr>
          <p:cNvPr id="9" name="Line 6">
            <a:extLst>
              <a:ext uri="{FF2B5EF4-FFF2-40B4-BE49-F238E27FC236}">
                <a16:creationId xmlns:a16="http://schemas.microsoft.com/office/drawing/2014/main" id="{63CC7D8A-4753-1B08-3E1C-6B66C23203A4}"/>
              </a:ext>
            </a:extLst>
          </p:cNvPr>
          <p:cNvSpPr>
            <a:spLocks noChangeShapeType="1"/>
          </p:cNvSpPr>
          <p:nvPr/>
        </p:nvSpPr>
        <p:spPr bwMode="auto">
          <a:xfrm flipH="1">
            <a:off x="3778250" y="4171950"/>
            <a:ext cx="609600" cy="381000"/>
          </a:xfrm>
          <a:prstGeom prst="line">
            <a:avLst/>
          </a:prstGeom>
          <a:noFill/>
          <a:ln w="76200">
            <a:solidFill>
              <a:srgbClr val="000000"/>
            </a:solidFill>
            <a:round/>
            <a:headEnd type="none" w="sm" len="sm"/>
            <a:tailEnd type="triangle" w="med" len="med"/>
          </a:ln>
        </p:spPr>
        <p:txBody>
          <a:bodyPr/>
          <a:lstStyle/>
          <a:p>
            <a:endParaRPr lang="en-US"/>
          </a:p>
        </p:txBody>
      </p:sp>
    </p:spTree>
    <p:extLst>
      <p:ext uri="{BB962C8B-B14F-4D97-AF65-F5344CB8AC3E}">
        <p14:creationId xmlns:p14="http://schemas.microsoft.com/office/powerpoint/2010/main" val="6079019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C49A500-48DF-E2D9-ED57-3DF8F6966C01}"/>
              </a:ext>
            </a:extLst>
          </p:cNvPr>
          <p:cNvSpPr>
            <a:spLocks noGrp="1"/>
          </p:cNvSpPr>
          <p:nvPr>
            <p:ph type="title"/>
          </p:nvPr>
        </p:nvSpPr>
        <p:spPr/>
        <p:txBody>
          <a:bodyPr/>
          <a:lstStyle/>
          <a:p>
            <a:pPr algn="ctr">
              <a:lnSpc>
                <a:spcPct val="80000"/>
              </a:lnSpc>
            </a:pPr>
            <a:r>
              <a:rPr lang="en-US" b="1"/>
              <a:t>MAHL: Pass Through Criteria Based on Total Metal Allocated or WQS</a:t>
            </a:r>
          </a:p>
        </p:txBody>
      </p:sp>
      <p:sp>
        <p:nvSpPr>
          <p:cNvPr id="7" name="Table Placeholder 6">
            <a:extLst>
              <a:ext uri="{FF2B5EF4-FFF2-40B4-BE49-F238E27FC236}">
                <a16:creationId xmlns:a16="http://schemas.microsoft.com/office/drawing/2014/main" id="{58320FC8-BB85-6A93-AD2B-EA8932FE01F0}"/>
              </a:ext>
            </a:extLst>
          </p:cNvPr>
          <p:cNvSpPr>
            <a:spLocks noGrp="1"/>
          </p:cNvSpPr>
          <p:nvPr>
            <p:ph type="tbl" sz="quarter" idx="15"/>
          </p:nvPr>
        </p:nvSpPr>
        <p:spPr/>
        <p:txBody>
          <a:bodyPr/>
          <a:lstStyle/>
          <a:p>
            <a:pPr marL="0" indent="0" algn="ctr">
              <a:lnSpc>
                <a:spcPct val="100000"/>
              </a:lnSpc>
              <a:spcBef>
                <a:spcPts val="600"/>
              </a:spcBef>
              <a:buNone/>
            </a:pPr>
            <a:r>
              <a:rPr lang="en-US" b="1">
                <a:solidFill>
                  <a:srgbClr val="3333FF"/>
                </a:solidFill>
              </a:rPr>
              <a:t>Maximum Allowable Headworks Loading (MAHL)</a:t>
            </a:r>
            <a:br>
              <a:rPr lang="en-US" b="1">
                <a:solidFill>
                  <a:srgbClr val="3333FF"/>
                </a:solidFill>
              </a:rPr>
            </a:br>
            <a:r>
              <a:rPr lang="en-US" b="1">
                <a:solidFill>
                  <a:srgbClr val="3333FF"/>
                </a:solidFill>
              </a:rPr>
              <a:t> based on Pass Through/WQS = </a:t>
            </a:r>
          </a:p>
          <a:p>
            <a:pPr algn="ctr">
              <a:lnSpc>
                <a:spcPct val="100000"/>
              </a:lnSpc>
              <a:spcBef>
                <a:spcPts val="600"/>
              </a:spcBef>
            </a:pPr>
            <a:endParaRPr lang="en-US" b="1" u="sng">
              <a:solidFill>
                <a:srgbClr val="3333FF"/>
              </a:solidFill>
            </a:endParaRPr>
          </a:p>
          <a:p>
            <a:pPr>
              <a:lnSpc>
                <a:spcPct val="100000"/>
              </a:lnSpc>
              <a:spcBef>
                <a:spcPts val="600"/>
              </a:spcBef>
              <a:buNone/>
            </a:pPr>
            <a:r>
              <a:rPr lang="en-US" b="1">
                <a:solidFill>
                  <a:srgbClr val="3333FF"/>
                </a:solidFill>
              </a:rPr>
              <a:t>     								  Total  </a:t>
            </a:r>
          </a:p>
          <a:p>
            <a:pPr algn="ctr">
              <a:lnSpc>
                <a:spcPct val="100000"/>
              </a:lnSpc>
              <a:spcBef>
                <a:spcPts val="600"/>
              </a:spcBef>
              <a:buNone/>
            </a:pPr>
            <a:r>
              <a:rPr lang="en-US" b="1">
                <a:solidFill>
                  <a:srgbClr val="3333FF"/>
                </a:solidFill>
              </a:rPr>
              <a:t>             Metal              POTW            Receiving </a:t>
            </a:r>
          </a:p>
          <a:p>
            <a:pPr algn="ctr">
              <a:lnSpc>
                <a:spcPct val="100000"/>
              </a:lnSpc>
              <a:spcBef>
                <a:spcPts val="600"/>
              </a:spcBef>
              <a:buNone/>
            </a:pPr>
            <a:r>
              <a:rPr lang="en-US" b="1">
                <a:solidFill>
                  <a:srgbClr val="3333FF"/>
                </a:solidFill>
              </a:rPr>
              <a:t>            Allocated,       Average    +    Stream</a:t>
            </a:r>
          </a:p>
          <a:p>
            <a:pPr algn="ctr">
              <a:lnSpc>
                <a:spcPct val="100000"/>
              </a:lnSpc>
              <a:spcBef>
                <a:spcPts val="600"/>
              </a:spcBef>
              <a:buNone/>
            </a:pPr>
            <a:r>
              <a:rPr lang="en-US" b="1" u="sng">
                <a:solidFill>
                  <a:srgbClr val="3333FF"/>
                </a:solidFill>
              </a:rPr>
              <a:t>(8.34)        mg/l                	Flow, mgd     7Q10, mgd	</a:t>
            </a:r>
          </a:p>
          <a:p>
            <a:pPr algn="ctr">
              <a:lnSpc>
                <a:spcPct val="100000"/>
              </a:lnSpc>
              <a:spcBef>
                <a:spcPts val="600"/>
              </a:spcBef>
              <a:buNone/>
            </a:pPr>
            <a:r>
              <a:rPr lang="en-US" b="1">
                <a:solidFill>
                  <a:srgbClr val="3333FF"/>
                </a:solidFill>
              </a:rPr>
              <a:t>              (1 - POTW RR, as decimal) </a:t>
            </a:r>
          </a:p>
          <a:p>
            <a:endParaRPr lang="en-US"/>
          </a:p>
        </p:txBody>
      </p:sp>
      <p:sp>
        <p:nvSpPr>
          <p:cNvPr id="5" name="Slide Number Placeholder 4">
            <a:extLst>
              <a:ext uri="{FF2B5EF4-FFF2-40B4-BE49-F238E27FC236}">
                <a16:creationId xmlns:a16="http://schemas.microsoft.com/office/drawing/2014/main" id="{B22F1391-0432-F36D-E07B-E4F8EA8EE532}"/>
              </a:ext>
            </a:extLst>
          </p:cNvPr>
          <p:cNvSpPr>
            <a:spLocks noGrp="1"/>
          </p:cNvSpPr>
          <p:nvPr>
            <p:ph type="sldNum" sz="quarter" idx="4"/>
          </p:nvPr>
        </p:nvSpPr>
        <p:spPr/>
        <p:txBody>
          <a:bodyPr/>
          <a:lstStyle/>
          <a:p>
            <a:fld id="{D57F1E4F-1CFF-5643-939E-02111984F565}" type="slidenum">
              <a:rPr lang="en-US" smtClean="0"/>
              <a:pPr/>
              <a:t>33</a:t>
            </a:fld>
            <a:endParaRPr lang="en-US"/>
          </a:p>
        </p:txBody>
      </p:sp>
      <p:sp>
        <p:nvSpPr>
          <p:cNvPr id="8" name="AutoShape 4">
            <a:extLst>
              <a:ext uri="{FF2B5EF4-FFF2-40B4-BE49-F238E27FC236}">
                <a16:creationId xmlns:a16="http://schemas.microsoft.com/office/drawing/2014/main" id="{C4C37B25-1929-FD8A-987C-7FCCD2E62848}"/>
              </a:ext>
            </a:extLst>
          </p:cNvPr>
          <p:cNvSpPr>
            <a:spLocks/>
          </p:cNvSpPr>
          <p:nvPr/>
        </p:nvSpPr>
        <p:spPr bwMode="auto">
          <a:xfrm flipH="1">
            <a:off x="8496299" y="3715160"/>
            <a:ext cx="340783" cy="1218790"/>
          </a:xfrm>
          <a:prstGeom prst="leftBracket">
            <a:avLst>
              <a:gd name="adj" fmla="val 23810"/>
            </a:avLst>
          </a:prstGeom>
          <a:noFill/>
          <a:ln w="25400">
            <a:solidFill>
              <a:srgbClr val="003399"/>
            </a:solidFill>
            <a:round/>
            <a:headEnd type="none" w="sm" len="sm"/>
            <a:tailEnd type="triangle" w="med" len="med"/>
          </a:ln>
        </p:spPr>
        <p:txBody>
          <a:bodyPr wrap="none" anchor="ctr"/>
          <a:lstStyle/>
          <a:p>
            <a:endParaRPr lang="en-US"/>
          </a:p>
        </p:txBody>
      </p:sp>
      <p:sp>
        <p:nvSpPr>
          <p:cNvPr id="9" name="AutoShape 5">
            <a:extLst>
              <a:ext uri="{FF2B5EF4-FFF2-40B4-BE49-F238E27FC236}">
                <a16:creationId xmlns:a16="http://schemas.microsoft.com/office/drawing/2014/main" id="{56996706-28D1-6294-C3F1-6C2C2FA46707}"/>
              </a:ext>
            </a:extLst>
          </p:cNvPr>
          <p:cNvSpPr>
            <a:spLocks/>
          </p:cNvSpPr>
          <p:nvPr/>
        </p:nvSpPr>
        <p:spPr bwMode="auto">
          <a:xfrm>
            <a:off x="3790950" y="3340100"/>
            <a:ext cx="146050" cy="1593850"/>
          </a:xfrm>
          <a:prstGeom prst="leftBracket">
            <a:avLst>
              <a:gd name="adj" fmla="val 86111"/>
            </a:avLst>
          </a:prstGeom>
          <a:noFill/>
          <a:ln w="25400">
            <a:solidFill>
              <a:srgbClr val="003399"/>
            </a:solidFill>
            <a:round/>
            <a:headEnd type="none" w="sm" len="sm"/>
            <a:tailEnd type="triangle" w="med" len="med"/>
          </a:ln>
        </p:spPr>
        <p:txBody>
          <a:bodyPr wrap="none" anchor="ctr"/>
          <a:lstStyle/>
          <a:p>
            <a:endParaRPr lang="en-US"/>
          </a:p>
        </p:txBody>
      </p:sp>
      <p:sp>
        <p:nvSpPr>
          <p:cNvPr id="10" name="AutoShape 8">
            <a:extLst>
              <a:ext uri="{FF2B5EF4-FFF2-40B4-BE49-F238E27FC236}">
                <a16:creationId xmlns:a16="http://schemas.microsoft.com/office/drawing/2014/main" id="{E4E20B8D-33CE-E974-FA2C-22F68ABE513C}"/>
              </a:ext>
            </a:extLst>
          </p:cNvPr>
          <p:cNvSpPr>
            <a:spLocks/>
          </p:cNvSpPr>
          <p:nvPr/>
        </p:nvSpPr>
        <p:spPr bwMode="auto">
          <a:xfrm flipH="1">
            <a:off x="5130800" y="3340100"/>
            <a:ext cx="146050" cy="1593850"/>
          </a:xfrm>
          <a:prstGeom prst="leftBracket">
            <a:avLst>
              <a:gd name="adj" fmla="val 86111"/>
            </a:avLst>
          </a:prstGeom>
          <a:noFill/>
          <a:ln w="25400">
            <a:solidFill>
              <a:srgbClr val="003399"/>
            </a:solidFill>
            <a:round/>
            <a:headEnd type="none" w="sm" len="sm"/>
            <a:tailEnd type="triangle" w="med" len="med"/>
          </a:ln>
        </p:spPr>
        <p:txBody>
          <a:bodyPr wrap="none" anchor="ctr"/>
          <a:lstStyle/>
          <a:p>
            <a:endParaRPr lang="en-US"/>
          </a:p>
        </p:txBody>
      </p:sp>
      <p:sp>
        <p:nvSpPr>
          <p:cNvPr id="11" name="AutoShape 9">
            <a:extLst>
              <a:ext uri="{FF2B5EF4-FFF2-40B4-BE49-F238E27FC236}">
                <a16:creationId xmlns:a16="http://schemas.microsoft.com/office/drawing/2014/main" id="{0AF67DFB-4B97-411D-D698-79680FF7CD91}"/>
              </a:ext>
            </a:extLst>
          </p:cNvPr>
          <p:cNvSpPr>
            <a:spLocks/>
          </p:cNvSpPr>
          <p:nvPr/>
        </p:nvSpPr>
        <p:spPr bwMode="auto">
          <a:xfrm>
            <a:off x="5367867" y="3715160"/>
            <a:ext cx="251883" cy="1218790"/>
          </a:xfrm>
          <a:prstGeom prst="leftBracket">
            <a:avLst>
              <a:gd name="adj" fmla="val 23810"/>
            </a:avLst>
          </a:prstGeom>
          <a:noFill/>
          <a:ln w="25400">
            <a:solidFill>
              <a:srgbClr val="003399"/>
            </a:solidFill>
            <a:round/>
            <a:headEnd type="none" w="sm" len="sm"/>
            <a:tailEnd type="triangle" w="med" len="med"/>
          </a:ln>
        </p:spPr>
        <p:txBody>
          <a:bodyPr wrap="none" anchor="ctr"/>
          <a:lstStyle/>
          <a:p>
            <a:endParaRPr lang="en-US"/>
          </a:p>
        </p:txBody>
      </p:sp>
    </p:spTree>
    <p:extLst>
      <p:ext uri="{BB962C8B-B14F-4D97-AF65-F5344CB8AC3E}">
        <p14:creationId xmlns:p14="http://schemas.microsoft.com/office/powerpoint/2010/main" val="31938423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67871-B263-EF4C-F869-5DC12A6999C7}"/>
              </a:ext>
            </a:extLst>
          </p:cNvPr>
          <p:cNvSpPr>
            <a:spLocks noGrp="1"/>
          </p:cNvSpPr>
          <p:nvPr>
            <p:ph type="title"/>
          </p:nvPr>
        </p:nvSpPr>
        <p:spPr/>
        <p:txBody>
          <a:bodyPr/>
          <a:lstStyle/>
          <a:p>
            <a:pPr algn="ctr"/>
            <a:r>
              <a:rPr lang="en-US" b="1">
                <a:solidFill>
                  <a:schemeClr val="bg1"/>
                </a:solidFill>
              </a:rPr>
              <a:t>NPDES permit writers do a RPA</a:t>
            </a:r>
            <a:r>
              <a:rPr lang="en-US">
                <a:solidFill>
                  <a:schemeClr val="bg1"/>
                </a:solidFill>
              </a:rPr>
              <a:t> </a:t>
            </a:r>
            <a:br>
              <a:rPr lang="en-US" sz="3200"/>
            </a:br>
            <a:r>
              <a:rPr lang="en-US" sz="2000">
                <a:solidFill>
                  <a:schemeClr val="bg1"/>
                </a:solidFill>
              </a:rPr>
              <a:t>Hardness-Dependent Metals – Freshwater Specific</a:t>
            </a:r>
            <a:endParaRPr lang="en-US" sz="3200">
              <a:solidFill>
                <a:schemeClr val="bg1"/>
              </a:solidFill>
            </a:endParaRPr>
          </a:p>
        </p:txBody>
      </p:sp>
      <p:sp>
        <p:nvSpPr>
          <p:cNvPr id="3" name="Table Placeholder 2">
            <a:extLst>
              <a:ext uri="{FF2B5EF4-FFF2-40B4-BE49-F238E27FC236}">
                <a16:creationId xmlns:a16="http://schemas.microsoft.com/office/drawing/2014/main" id="{A14583CC-1128-95EE-D5A0-F465E2BC9416}"/>
              </a:ext>
            </a:extLst>
          </p:cNvPr>
          <p:cNvSpPr>
            <a:spLocks noGrp="1"/>
          </p:cNvSpPr>
          <p:nvPr>
            <p:ph type="tbl" sz="quarter" idx="15"/>
          </p:nvPr>
        </p:nvSpPr>
        <p:spPr/>
        <p:txBody>
          <a:bodyPr/>
          <a:lstStyle/>
          <a:p>
            <a:pPr>
              <a:lnSpc>
                <a:spcPct val="100000"/>
              </a:lnSpc>
              <a:spcBef>
                <a:spcPts val="600"/>
              </a:spcBef>
            </a:pPr>
            <a:r>
              <a:rPr lang="en-US" sz="3200">
                <a:solidFill>
                  <a:schemeClr val="bg1"/>
                </a:solidFill>
              </a:rPr>
              <a:t>Reasonable Potential Analysis (RPA) is used</a:t>
            </a:r>
          </a:p>
          <a:p>
            <a:pPr lvl="1">
              <a:lnSpc>
                <a:spcPct val="100000"/>
              </a:lnSpc>
              <a:spcBef>
                <a:spcPts val="600"/>
              </a:spcBef>
            </a:pPr>
            <a:r>
              <a:rPr lang="en-US" sz="2400">
                <a:solidFill>
                  <a:schemeClr val="bg1"/>
                </a:solidFill>
              </a:rPr>
              <a:t>A statistical methodology to determine the need for water quality based effluent limits in NPDES permit</a:t>
            </a:r>
            <a:endParaRPr lang="en-US" sz="2400">
              <a:solidFill>
                <a:schemeClr val="bg1"/>
              </a:solidFill>
              <a:cs typeface="Arial"/>
            </a:endParaRPr>
          </a:p>
          <a:p>
            <a:pPr lvl="1">
              <a:lnSpc>
                <a:spcPct val="100000"/>
              </a:lnSpc>
              <a:spcBef>
                <a:spcPts val="600"/>
              </a:spcBef>
            </a:pPr>
            <a:r>
              <a:rPr lang="en-US" sz="2400">
                <a:solidFill>
                  <a:schemeClr val="bg1"/>
                </a:solidFill>
              </a:rPr>
              <a:t>To estimate the highest predicted discharge concentration</a:t>
            </a:r>
            <a:endParaRPr lang="en-US" sz="2400">
              <a:solidFill>
                <a:schemeClr val="bg1"/>
              </a:solidFill>
              <a:cs typeface="Arial"/>
            </a:endParaRPr>
          </a:p>
          <a:p>
            <a:pPr lvl="1">
              <a:lnSpc>
                <a:spcPct val="100000"/>
              </a:lnSpc>
              <a:spcBef>
                <a:spcPts val="600"/>
              </a:spcBef>
            </a:pPr>
            <a:r>
              <a:rPr lang="en-US" sz="2400">
                <a:solidFill>
                  <a:schemeClr val="bg1"/>
                </a:solidFill>
                <a:cs typeface="Arial"/>
              </a:rPr>
              <a:t>An important part of the RPA process is calculating the hardness dependent metals WQS</a:t>
            </a:r>
          </a:p>
          <a:p>
            <a:pPr lvl="1">
              <a:lnSpc>
                <a:spcPct val="100000"/>
              </a:lnSpc>
              <a:spcBef>
                <a:spcPts val="600"/>
              </a:spcBef>
              <a:buClr>
                <a:srgbClr val="0070C0"/>
              </a:buClr>
            </a:pPr>
            <a:r>
              <a:rPr lang="en-US" sz="2400">
                <a:solidFill>
                  <a:schemeClr val="bg1"/>
                </a:solidFill>
              </a:rPr>
              <a:t>To calculate the allowable effluent concentration (permit limit) for each pollutant</a:t>
            </a:r>
          </a:p>
          <a:p>
            <a:pPr lvl="1">
              <a:lnSpc>
                <a:spcPct val="100000"/>
              </a:lnSpc>
              <a:spcBef>
                <a:spcPts val="600"/>
              </a:spcBef>
            </a:pPr>
            <a:endParaRPr lang="en-US" sz="2400">
              <a:solidFill>
                <a:schemeClr val="bg1"/>
              </a:solidFill>
              <a:cs typeface="Arial"/>
            </a:endParaRPr>
          </a:p>
          <a:p>
            <a:endParaRPr lang="en-US"/>
          </a:p>
        </p:txBody>
      </p:sp>
      <p:sp>
        <p:nvSpPr>
          <p:cNvPr id="4" name="Slide Number Placeholder 3">
            <a:extLst>
              <a:ext uri="{FF2B5EF4-FFF2-40B4-BE49-F238E27FC236}">
                <a16:creationId xmlns:a16="http://schemas.microsoft.com/office/drawing/2014/main" id="{3E706857-C5FF-5F2F-BE9E-3A703C3E6A55}"/>
              </a:ext>
            </a:extLst>
          </p:cNvPr>
          <p:cNvSpPr>
            <a:spLocks noGrp="1"/>
          </p:cNvSpPr>
          <p:nvPr>
            <p:ph type="sldNum" sz="quarter" idx="4"/>
          </p:nvPr>
        </p:nvSpPr>
        <p:spPr/>
        <p:txBody>
          <a:bodyPr/>
          <a:lstStyle/>
          <a:p>
            <a:fld id="{D57F1E4F-1CFF-5643-939E-02111984F565}" type="slidenum">
              <a:rPr lang="en-US" smtClean="0"/>
              <a:pPr/>
              <a:t>34</a:t>
            </a:fld>
            <a:endParaRPr lang="en-US"/>
          </a:p>
        </p:txBody>
      </p:sp>
    </p:spTree>
    <p:extLst>
      <p:ext uri="{BB962C8B-B14F-4D97-AF65-F5344CB8AC3E}">
        <p14:creationId xmlns:p14="http://schemas.microsoft.com/office/powerpoint/2010/main" val="35074820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96798-CB92-E5D9-BD74-B3FAE1DEE2BA}"/>
              </a:ext>
            </a:extLst>
          </p:cNvPr>
          <p:cNvSpPr>
            <a:spLocks noGrp="1"/>
          </p:cNvSpPr>
          <p:nvPr>
            <p:ph type="title"/>
          </p:nvPr>
        </p:nvSpPr>
        <p:spPr>
          <a:xfrm>
            <a:off x="645508" y="609600"/>
            <a:ext cx="10238392" cy="1243648"/>
          </a:xfrm>
        </p:spPr>
        <p:txBody>
          <a:bodyPr/>
          <a:lstStyle/>
          <a:p>
            <a:pPr algn="ctr"/>
            <a:r>
              <a:rPr lang="en-US" sz="4000" b="1"/>
              <a:t>Permitting – RPA  </a:t>
            </a:r>
            <a:br>
              <a:rPr lang="en-US" sz="4400">
                <a:solidFill>
                  <a:srgbClr val="003399"/>
                </a:solidFill>
              </a:rPr>
            </a:br>
            <a:r>
              <a:rPr lang="en-US" sz="2000">
                <a:solidFill>
                  <a:schemeClr val="bg1"/>
                </a:solidFill>
              </a:rPr>
              <a:t>Hardness-Dependent Metals – Freshwater Specific</a:t>
            </a:r>
          </a:p>
        </p:txBody>
      </p:sp>
      <p:sp>
        <p:nvSpPr>
          <p:cNvPr id="3" name="Table Placeholder 2">
            <a:extLst>
              <a:ext uri="{FF2B5EF4-FFF2-40B4-BE49-F238E27FC236}">
                <a16:creationId xmlns:a16="http://schemas.microsoft.com/office/drawing/2014/main" id="{5F809425-5DAC-CC00-0D66-243AF7185E13}"/>
              </a:ext>
            </a:extLst>
          </p:cNvPr>
          <p:cNvSpPr>
            <a:spLocks noGrp="1"/>
          </p:cNvSpPr>
          <p:nvPr>
            <p:ph type="tbl" sz="quarter" idx="15"/>
          </p:nvPr>
        </p:nvSpPr>
        <p:spPr/>
        <p:txBody>
          <a:bodyPr/>
          <a:lstStyle/>
          <a:p>
            <a:r>
              <a:rPr lang="en-US" sz="2800">
                <a:solidFill>
                  <a:schemeClr val="bg1"/>
                </a:solidFill>
              </a:rPr>
              <a:t>Information needed to perform RPA</a:t>
            </a:r>
          </a:p>
          <a:p>
            <a:pPr lvl="1"/>
            <a:r>
              <a:rPr lang="en-US" sz="2400">
                <a:solidFill>
                  <a:schemeClr val="bg1"/>
                </a:solidFill>
              </a:rPr>
              <a:t>7Q10, critical low flow (found in fact sheet)</a:t>
            </a:r>
          </a:p>
          <a:p>
            <a:pPr lvl="2"/>
            <a:r>
              <a:rPr lang="en-US" sz="2200">
                <a:solidFill>
                  <a:schemeClr val="bg1"/>
                </a:solidFill>
              </a:rPr>
              <a:t>Ensure conversion from CFS to MGD in HWA (MGD = 0.646 * CFS)</a:t>
            </a:r>
          </a:p>
          <a:p>
            <a:pPr lvl="1"/>
            <a:r>
              <a:rPr lang="en-US" sz="2400">
                <a:solidFill>
                  <a:schemeClr val="bg1"/>
                </a:solidFill>
              </a:rPr>
              <a:t>Effluent and upstream hardness</a:t>
            </a:r>
          </a:p>
          <a:p>
            <a:pPr lvl="1"/>
            <a:r>
              <a:rPr lang="en-US" sz="2400">
                <a:solidFill>
                  <a:schemeClr val="bg1"/>
                </a:solidFill>
              </a:rPr>
              <a:t>Permitted flow</a:t>
            </a:r>
          </a:p>
          <a:p>
            <a:pPr lvl="1"/>
            <a:r>
              <a:rPr lang="en-US" sz="2400">
                <a:solidFill>
                  <a:schemeClr val="bg1"/>
                </a:solidFill>
              </a:rPr>
              <a:t>Receiving stream classification</a:t>
            </a:r>
          </a:p>
          <a:p>
            <a:r>
              <a:rPr lang="en-US" sz="2800">
                <a:solidFill>
                  <a:schemeClr val="bg1"/>
                </a:solidFill>
              </a:rPr>
              <a:t>Combined hardness is calculated as follows:</a:t>
            </a:r>
          </a:p>
          <a:p>
            <a:pPr marL="0" indent="0" algn="ctr">
              <a:buNone/>
            </a:pPr>
            <a:r>
              <a:rPr lang="en-US" sz="1600" u="sng">
                <a:solidFill>
                  <a:schemeClr val="bg1"/>
                </a:solidFill>
              </a:rPr>
              <a:t>(Permitted flow, </a:t>
            </a:r>
            <a:r>
              <a:rPr lang="en-US" sz="1600" u="sng" err="1">
                <a:solidFill>
                  <a:schemeClr val="bg1"/>
                </a:solidFill>
              </a:rPr>
              <a:t>cfs</a:t>
            </a:r>
            <a:r>
              <a:rPr lang="en-US" sz="1600" u="sng">
                <a:solidFill>
                  <a:schemeClr val="bg1"/>
                </a:solidFill>
              </a:rPr>
              <a:t> * avg effluent hardness, mg/l) + (7Q10, </a:t>
            </a:r>
            <a:r>
              <a:rPr lang="en-US" sz="1600" u="sng" err="1">
                <a:solidFill>
                  <a:schemeClr val="bg1"/>
                </a:solidFill>
              </a:rPr>
              <a:t>cfs</a:t>
            </a:r>
            <a:r>
              <a:rPr lang="en-US" sz="1600" u="sng">
                <a:solidFill>
                  <a:schemeClr val="bg1"/>
                </a:solidFill>
              </a:rPr>
              <a:t> * avg upstream hardness, mg/l)</a:t>
            </a:r>
          </a:p>
          <a:p>
            <a:pPr marL="0" indent="0" algn="ctr">
              <a:buNone/>
            </a:pPr>
            <a:r>
              <a:rPr lang="en-US" sz="1600" u="sng">
                <a:solidFill>
                  <a:schemeClr val="bg1"/>
                </a:solidFill>
              </a:rPr>
              <a:t>(</a:t>
            </a:r>
            <a:r>
              <a:rPr lang="en-US" sz="1600">
                <a:solidFill>
                  <a:schemeClr val="bg1"/>
                </a:solidFill>
              </a:rPr>
              <a:t>Permitted flow, </a:t>
            </a:r>
            <a:r>
              <a:rPr lang="en-US" sz="1600" err="1">
                <a:solidFill>
                  <a:schemeClr val="bg1"/>
                </a:solidFill>
              </a:rPr>
              <a:t>cfs</a:t>
            </a:r>
            <a:r>
              <a:rPr lang="en-US" sz="1600">
                <a:solidFill>
                  <a:schemeClr val="bg1"/>
                </a:solidFill>
              </a:rPr>
              <a:t> + 7Q10, </a:t>
            </a:r>
            <a:r>
              <a:rPr lang="en-US" sz="1600" err="1">
                <a:solidFill>
                  <a:schemeClr val="bg1"/>
                </a:solidFill>
              </a:rPr>
              <a:t>cfs</a:t>
            </a:r>
            <a:r>
              <a:rPr lang="en-US" sz="1600">
                <a:solidFill>
                  <a:schemeClr val="bg1"/>
                </a:solidFill>
              </a:rPr>
              <a:t>)</a:t>
            </a:r>
            <a:endParaRPr lang="en-US" sz="1600" u="sng">
              <a:solidFill>
                <a:schemeClr val="bg1"/>
              </a:solidFill>
            </a:endParaRPr>
          </a:p>
          <a:p>
            <a:endParaRPr lang="en-US"/>
          </a:p>
        </p:txBody>
      </p:sp>
      <p:sp>
        <p:nvSpPr>
          <p:cNvPr id="4" name="Slide Number Placeholder 3">
            <a:extLst>
              <a:ext uri="{FF2B5EF4-FFF2-40B4-BE49-F238E27FC236}">
                <a16:creationId xmlns:a16="http://schemas.microsoft.com/office/drawing/2014/main" id="{B38FC859-BF70-02DA-7C51-5FDEB45470A7}"/>
              </a:ext>
            </a:extLst>
          </p:cNvPr>
          <p:cNvSpPr>
            <a:spLocks noGrp="1"/>
          </p:cNvSpPr>
          <p:nvPr>
            <p:ph type="sldNum" sz="quarter" idx="4"/>
          </p:nvPr>
        </p:nvSpPr>
        <p:spPr/>
        <p:txBody>
          <a:bodyPr/>
          <a:lstStyle/>
          <a:p>
            <a:fld id="{D57F1E4F-1CFF-5643-939E-02111984F565}" type="slidenum">
              <a:rPr lang="en-US" smtClean="0"/>
              <a:pPr/>
              <a:t>35</a:t>
            </a:fld>
            <a:endParaRPr lang="en-US"/>
          </a:p>
        </p:txBody>
      </p:sp>
    </p:spTree>
    <p:extLst>
      <p:ext uri="{BB962C8B-B14F-4D97-AF65-F5344CB8AC3E}">
        <p14:creationId xmlns:p14="http://schemas.microsoft.com/office/powerpoint/2010/main" val="32534160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A9D22C-4F38-AE78-1460-2E6F1182568E}"/>
              </a:ext>
            </a:extLst>
          </p:cNvPr>
          <p:cNvSpPr>
            <a:spLocks noGrp="1"/>
          </p:cNvSpPr>
          <p:nvPr>
            <p:ph type="sldNum" sz="quarter" idx="4"/>
          </p:nvPr>
        </p:nvSpPr>
        <p:spPr/>
        <p:txBody>
          <a:bodyPr/>
          <a:lstStyle/>
          <a:p>
            <a:fld id="{D57F1E4F-1CFF-5643-939E-02111984F565}" type="slidenum">
              <a:rPr lang="en-US" smtClean="0"/>
              <a:pPr/>
              <a:t>36</a:t>
            </a:fld>
            <a:endParaRPr lang="en-US"/>
          </a:p>
        </p:txBody>
      </p:sp>
      <p:pic>
        <p:nvPicPr>
          <p:cNvPr id="10" name="Picture 9">
            <a:extLst>
              <a:ext uri="{FF2B5EF4-FFF2-40B4-BE49-F238E27FC236}">
                <a16:creationId xmlns:a16="http://schemas.microsoft.com/office/drawing/2014/main" id="{A8A35351-0FFF-C4CA-6461-6AC35E12BBF2}"/>
              </a:ext>
            </a:extLst>
          </p:cNvPr>
          <p:cNvPicPr>
            <a:picLocks noChangeAspect="1"/>
          </p:cNvPicPr>
          <p:nvPr/>
        </p:nvPicPr>
        <p:blipFill>
          <a:blip r:embed="rId3"/>
          <a:stretch>
            <a:fillRect/>
          </a:stretch>
        </p:blipFill>
        <p:spPr>
          <a:xfrm>
            <a:off x="675244" y="555021"/>
            <a:ext cx="10170206" cy="5747957"/>
          </a:xfrm>
          <a:prstGeom prst="rect">
            <a:avLst/>
          </a:prstGeom>
        </p:spPr>
      </p:pic>
    </p:spTree>
    <p:extLst>
      <p:ext uri="{BB962C8B-B14F-4D97-AF65-F5344CB8AC3E}">
        <p14:creationId xmlns:p14="http://schemas.microsoft.com/office/powerpoint/2010/main" val="38696909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5C14A-8753-744F-0E2D-739FD7861EB7}"/>
              </a:ext>
            </a:extLst>
          </p:cNvPr>
          <p:cNvSpPr>
            <a:spLocks noGrp="1"/>
          </p:cNvSpPr>
          <p:nvPr>
            <p:ph type="title"/>
          </p:nvPr>
        </p:nvSpPr>
        <p:spPr/>
        <p:txBody>
          <a:bodyPr/>
          <a:lstStyle/>
          <a:p>
            <a:pPr algn="ctr"/>
            <a:r>
              <a:rPr lang="en-US" b="1"/>
              <a:t>When to use RPA vs DMC</a:t>
            </a:r>
          </a:p>
        </p:txBody>
      </p:sp>
      <p:sp>
        <p:nvSpPr>
          <p:cNvPr id="3" name="Table Placeholder 2">
            <a:extLst>
              <a:ext uri="{FF2B5EF4-FFF2-40B4-BE49-F238E27FC236}">
                <a16:creationId xmlns:a16="http://schemas.microsoft.com/office/drawing/2014/main" id="{983B1D26-BAE4-0E58-2769-71530C8D9E92}"/>
              </a:ext>
            </a:extLst>
          </p:cNvPr>
          <p:cNvSpPr>
            <a:spLocks noGrp="1"/>
          </p:cNvSpPr>
          <p:nvPr>
            <p:ph type="tbl" sz="quarter" idx="15"/>
          </p:nvPr>
        </p:nvSpPr>
        <p:spPr/>
        <p:txBody>
          <a:bodyPr/>
          <a:lstStyle/>
          <a:p>
            <a:pPr>
              <a:lnSpc>
                <a:spcPct val="100000"/>
              </a:lnSpc>
            </a:pPr>
            <a:r>
              <a:rPr lang="en-US" sz="2400" dirty="0">
                <a:solidFill>
                  <a:schemeClr val="bg1"/>
                </a:solidFill>
              </a:rPr>
              <a:t>The fact sheet from your most recently renewed NPDES Permit provides a RPA that can be used for the HWA.</a:t>
            </a:r>
          </a:p>
          <a:p>
            <a:pPr>
              <a:lnSpc>
                <a:spcPct val="100000"/>
              </a:lnSpc>
            </a:pPr>
            <a:r>
              <a:rPr lang="en-US" sz="2400" dirty="0">
                <a:solidFill>
                  <a:schemeClr val="bg1"/>
                </a:solidFill>
              </a:rPr>
              <a:t>All RPAs from 2017 or before can not be used and the DMC must be used instead.</a:t>
            </a:r>
          </a:p>
          <a:p>
            <a:pPr defTabSz="914400">
              <a:lnSpc>
                <a:spcPct val="100000"/>
              </a:lnSpc>
              <a:spcBef>
                <a:spcPts val="0"/>
              </a:spcBef>
              <a:spcAft>
                <a:spcPts val="0"/>
              </a:spcAft>
              <a:buClr>
                <a:srgbClr val="00B0F0"/>
              </a:buClr>
              <a:buSzTx/>
              <a:defRPr/>
            </a:pPr>
            <a:r>
              <a:rPr lang="en-US" sz="2400" dirty="0">
                <a:solidFill>
                  <a:schemeClr val="bg1"/>
                </a:solidFill>
              </a:rPr>
              <a:t>If there is updated hardness data available than the data in the RPA, use the Dissolved Metals Calculator (DMC).</a:t>
            </a:r>
          </a:p>
          <a:p>
            <a:endParaRPr lang="en-US" dirty="0"/>
          </a:p>
        </p:txBody>
      </p:sp>
      <p:sp>
        <p:nvSpPr>
          <p:cNvPr id="4" name="Slide Number Placeholder 3">
            <a:extLst>
              <a:ext uri="{FF2B5EF4-FFF2-40B4-BE49-F238E27FC236}">
                <a16:creationId xmlns:a16="http://schemas.microsoft.com/office/drawing/2014/main" id="{4E215632-2B35-704D-3676-6B79938B6508}"/>
              </a:ext>
            </a:extLst>
          </p:cNvPr>
          <p:cNvSpPr>
            <a:spLocks noGrp="1"/>
          </p:cNvSpPr>
          <p:nvPr>
            <p:ph type="sldNum" sz="quarter" idx="4"/>
          </p:nvPr>
        </p:nvSpPr>
        <p:spPr/>
        <p:txBody>
          <a:bodyPr/>
          <a:lstStyle/>
          <a:p>
            <a:fld id="{D57F1E4F-1CFF-5643-939E-02111984F565}" type="slidenum">
              <a:rPr lang="en-US" smtClean="0"/>
              <a:pPr/>
              <a:t>37</a:t>
            </a:fld>
            <a:endParaRPr lang="en-US"/>
          </a:p>
        </p:txBody>
      </p:sp>
    </p:spTree>
    <p:extLst>
      <p:ext uri="{BB962C8B-B14F-4D97-AF65-F5344CB8AC3E}">
        <p14:creationId xmlns:p14="http://schemas.microsoft.com/office/powerpoint/2010/main" val="3928055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6E6A6-7614-130D-D2FD-3B522F9371AF}"/>
              </a:ext>
            </a:extLst>
          </p:cNvPr>
          <p:cNvSpPr>
            <a:spLocks noGrp="1"/>
          </p:cNvSpPr>
          <p:nvPr>
            <p:ph type="title"/>
          </p:nvPr>
        </p:nvSpPr>
        <p:spPr>
          <a:xfrm>
            <a:off x="646113" y="374650"/>
            <a:ext cx="10238392" cy="1243648"/>
          </a:xfrm>
        </p:spPr>
        <p:txBody>
          <a:bodyPr/>
          <a:lstStyle/>
          <a:p>
            <a:pPr algn="ctr"/>
            <a:r>
              <a:rPr lang="en-US" sz="4000" b="1"/>
              <a:t>DMC Notes</a:t>
            </a:r>
          </a:p>
        </p:txBody>
      </p:sp>
      <p:sp>
        <p:nvSpPr>
          <p:cNvPr id="3" name="Table Placeholder 2">
            <a:extLst>
              <a:ext uri="{FF2B5EF4-FFF2-40B4-BE49-F238E27FC236}">
                <a16:creationId xmlns:a16="http://schemas.microsoft.com/office/drawing/2014/main" id="{D1BF3CE6-5CE0-9561-106C-81B4FD217FB2}"/>
              </a:ext>
            </a:extLst>
          </p:cNvPr>
          <p:cNvSpPr>
            <a:spLocks noGrp="1"/>
          </p:cNvSpPr>
          <p:nvPr>
            <p:ph type="tbl" sz="quarter" idx="15"/>
          </p:nvPr>
        </p:nvSpPr>
        <p:spPr>
          <a:xfrm>
            <a:off x="646113" y="1473201"/>
            <a:ext cx="10237787" cy="4775200"/>
          </a:xfrm>
        </p:spPr>
        <p:txBody>
          <a:bodyPr/>
          <a:lstStyle/>
          <a:p>
            <a:pPr marL="0" indent="0">
              <a:buNone/>
            </a:pPr>
            <a:r>
              <a:rPr lang="en-US" sz="2800">
                <a:solidFill>
                  <a:schemeClr val="bg1"/>
                </a:solidFill>
              </a:rPr>
              <a:t>How to use the DMC:</a:t>
            </a:r>
          </a:p>
          <a:p>
            <a:pPr>
              <a:buClr>
                <a:schemeClr val="bg1">
                  <a:lumMod val="75000"/>
                  <a:lumOff val="25000"/>
                </a:schemeClr>
              </a:buClr>
            </a:pPr>
            <a:r>
              <a:rPr lang="en-US" sz="2400">
                <a:solidFill>
                  <a:schemeClr val="bg1"/>
                </a:solidFill>
              </a:rPr>
              <a:t>Fill in values under the 5 following yellow boxes: average stream flow, receiving stream summer 7Q10, NPDES flow limit, average upstream hardness, and average effluent hardness. </a:t>
            </a:r>
          </a:p>
          <a:p>
            <a:pPr>
              <a:buClr>
                <a:schemeClr val="bg1">
                  <a:lumMod val="75000"/>
                  <a:lumOff val="25000"/>
                </a:schemeClr>
              </a:buClr>
            </a:pPr>
            <a:r>
              <a:rPr lang="en-US" sz="2400">
                <a:solidFill>
                  <a:schemeClr val="bg1"/>
                </a:solidFill>
              </a:rPr>
              <a:t>Choose the chronic values in the total metal column as the stream standard for each parameter unless otherwise noted in your NPDES permit. The acute values are the next limiting factor and can be used instead. Use of acute values should be discussed with the Division. Once there are selected values for each parameter, input the values in the HWA under the column "Stream Standard". Convert to mg/L in the HWA.</a:t>
            </a:r>
          </a:p>
          <a:p>
            <a:pPr>
              <a:buClr>
                <a:schemeClr val="bg1">
                  <a:lumMod val="75000"/>
                  <a:lumOff val="25000"/>
                </a:schemeClr>
              </a:buClr>
            </a:pPr>
            <a:r>
              <a:rPr lang="en-US" sz="2400">
                <a:solidFill>
                  <a:schemeClr val="bg1"/>
                </a:solidFill>
              </a:rPr>
              <a:t>In the "Stream Standard Source" column in the HWA, "standard" should be written for the grey compounds and "calculated" should be written for the white compounds. </a:t>
            </a:r>
          </a:p>
          <a:p>
            <a:endParaRPr lang="en-US">
              <a:solidFill>
                <a:srgbClr val="747474"/>
              </a:solidFill>
            </a:endParaRPr>
          </a:p>
          <a:p>
            <a:endParaRPr lang="en-US"/>
          </a:p>
        </p:txBody>
      </p:sp>
      <p:sp>
        <p:nvSpPr>
          <p:cNvPr id="4" name="Slide Number Placeholder 3">
            <a:extLst>
              <a:ext uri="{FF2B5EF4-FFF2-40B4-BE49-F238E27FC236}">
                <a16:creationId xmlns:a16="http://schemas.microsoft.com/office/drawing/2014/main" id="{E82617A7-7C99-19B3-E697-B7DFDAEA1C87}"/>
              </a:ext>
            </a:extLst>
          </p:cNvPr>
          <p:cNvSpPr>
            <a:spLocks noGrp="1"/>
          </p:cNvSpPr>
          <p:nvPr>
            <p:ph type="sldNum" sz="quarter" idx="4"/>
          </p:nvPr>
        </p:nvSpPr>
        <p:spPr/>
        <p:txBody>
          <a:bodyPr/>
          <a:lstStyle/>
          <a:p>
            <a:fld id="{D57F1E4F-1CFF-5643-939E-02111984F565}" type="slidenum">
              <a:rPr lang="en-US" smtClean="0"/>
              <a:pPr/>
              <a:t>38</a:t>
            </a:fld>
            <a:endParaRPr lang="en-US"/>
          </a:p>
        </p:txBody>
      </p:sp>
    </p:spTree>
    <p:extLst>
      <p:ext uri="{BB962C8B-B14F-4D97-AF65-F5344CB8AC3E}">
        <p14:creationId xmlns:p14="http://schemas.microsoft.com/office/powerpoint/2010/main" val="22303360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6B31FAF-D41E-3FAA-832A-0B39449808ED}"/>
              </a:ext>
            </a:extLst>
          </p:cNvPr>
          <p:cNvSpPr>
            <a:spLocks noGrp="1"/>
          </p:cNvSpPr>
          <p:nvPr>
            <p:ph type="sldNum" sz="quarter" idx="4"/>
          </p:nvPr>
        </p:nvSpPr>
        <p:spPr/>
        <p:txBody>
          <a:bodyPr/>
          <a:lstStyle/>
          <a:p>
            <a:fld id="{D57F1E4F-1CFF-5643-939E-02111984F565}" type="slidenum">
              <a:rPr lang="en-US" smtClean="0"/>
              <a:pPr/>
              <a:t>39</a:t>
            </a:fld>
            <a:endParaRPr lang="en-US"/>
          </a:p>
        </p:txBody>
      </p:sp>
      <p:pic>
        <p:nvPicPr>
          <p:cNvPr id="6" name="Picture 5">
            <a:extLst>
              <a:ext uri="{FF2B5EF4-FFF2-40B4-BE49-F238E27FC236}">
                <a16:creationId xmlns:a16="http://schemas.microsoft.com/office/drawing/2014/main" id="{689A2065-32AD-93E6-6EBE-7FABFB9D0C93}"/>
              </a:ext>
            </a:extLst>
          </p:cNvPr>
          <p:cNvPicPr>
            <a:picLocks noChangeAspect="1"/>
          </p:cNvPicPr>
          <p:nvPr/>
        </p:nvPicPr>
        <p:blipFill>
          <a:blip r:embed="rId3"/>
          <a:stretch>
            <a:fillRect/>
          </a:stretch>
        </p:blipFill>
        <p:spPr>
          <a:xfrm>
            <a:off x="424543" y="325741"/>
            <a:ext cx="10686142" cy="6236530"/>
          </a:xfrm>
          <a:prstGeom prst="rect">
            <a:avLst/>
          </a:prstGeom>
        </p:spPr>
      </p:pic>
    </p:spTree>
    <p:extLst>
      <p:ext uri="{BB962C8B-B14F-4D97-AF65-F5344CB8AC3E}">
        <p14:creationId xmlns:p14="http://schemas.microsoft.com/office/powerpoint/2010/main" val="3382120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63ECE9-3AC8-535D-C13B-92BF9491D471}"/>
              </a:ext>
            </a:extLst>
          </p:cNvPr>
          <p:cNvSpPr>
            <a:spLocks noGrp="1"/>
          </p:cNvSpPr>
          <p:nvPr>
            <p:ph type="sldNum" sz="quarter" idx="4"/>
          </p:nvPr>
        </p:nvSpPr>
        <p:spPr>
          <a:xfrm>
            <a:off x="11096558" y="289772"/>
            <a:ext cx="838199" cy="767687"/>
          </a:xfrm>
        </p:spPr>
        <p:txBody>
          <a:bodyPr/>
          <a:lstStyle/>
          <a:p>
            <a:fld id="{D57F1E4F-1CFF-5643-939E-02111984F565}" type="slidenum">
              <a:rPr lang="en-US" smtClean="0"/>
              <a:pPr/>
              <a:t>4</a:t>
            </a:fld>
            <a:endParaRPr lang="en-US"/>
          </a:p>
        </p:txBody>
      </p:sp>
      <p:sp>
        <p:nvSpPr>
          <p:cNvPr id="148" name="Rectangle 147" descr="Large confetti">
            <a:extLst>
              <a:ext uri="{FF2B5EF4-FFF2-40B4-BE49-F238E27FC236}">
                <a16:creationId xmlns:a16="http://schemas.microsoft.com/office/drawing/2014/main" id="{13E966EE-18BB-F0C7-E11D-874CB42DD959}"/>
              </a:ext>
            </a:extLst>
          </p:cNvPr>
          <p:cNvSpPr>
            <a:spLocks noChangeArrowheads="1"/>
          </p:cNvSpPr>
          <p:nvPr/>
        </p:nvSpPr>
        <p:spPr bwMode="auto">
          <a:xfrm>
            <a:off x="4897437" y="5495925"/>
            <a:ext cx="3257550" cy="1219200"/>
          </a:xfrm>
          <a:prstGeom prst="rect">
            <a:avLst/>
          </a:prstGeom>
          <a:pattFill prst="lgConfetti">
            <a:fgClr>
              <a:srgbClr val="99FF99"/>
            </a:fgClr>
            <a:bgClr>
              <a:srgbClr val="FFFFFF"/>
            </a:bgClr>
          </a:pattFill>
          <a:ln w="12700">
            <a:solidFill>
              <a:schemeClr val="tx1"/>
            </a:solidFill>
            <a:miter lim="800000"/>
            <a:headEnd/>
            <a:tailEnd/>
          </a:ln>
        </p:spPr>
        <p:txBody>
          <a:bodyPr wrap="none" lIns="92075" tIns="549275" rIns="92075" bIns="549275"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r>
              <a:rPr lang="en-US" sz="2800" b="1">
                <a:solidFill>
                  <a:srgbClr val="0033CC"/>
                </a:solidFill>
                <a:latin typeface="Arial" charset="0"/>
              </a:rPr>
              <a:t>Land Application</a:t>
            </a:r>
          </a:p>
          <a:p>
            <a:r>
              <a:rPr lang="en-US" sz="2800" b="1">
                <a:solidFill>
                  <a:srgbClr val="0033CC"/>
                </a:solidFill>
                <a:latin typeface="Arial" charset="0"/>
              </a:rPr>
              <a:t>Standards</a:t>
            </a:r>
            <a:endParaRPr lang="en-US" sz="2800" b="1">
              <a:latin typeface="Arial" charset="0"/>
            </a:endParaRPr>
          </a:p>
        </p:txBody>
      </p:sp>
      <p:sp>
        <p:nvSpPr>
          <p:cNvPr id="149" name="AutoShape 4">
            <a:extLst>
              <a:ext uri="{FF2B5EF4-FFF2-40B4-BE49-F238E27FC236}">
                <a16:creationId xmlns:a16="http://schemas.microsoft.com/office/drawing/2014/main" id="{F46C1750-34B1-31F6-71FB-51020E79422C}"/>
              </a:ext>
            </a:extLst>
          </p:cNvPr>
          <p:cNvSpPr>
            <a:spLocks noChangeArrowheads="1"/>
          </p:cNvSpPr>
          <p:nvPr/>
        </p:nvSpPr>
        <p:spPr bwMode="auto">
          <a:xfrm>
            <a:off x="8023523" y="3574586"/>
            <a:ext cx="1276885" cy="650875"/>
          </a:xfrm>
          <a:prstGeom prst="rightArrow">
            <a:avLst>
              <a:gd name="adj1" fmla="val 50000"/>
              <a:gd name="adj2" fmla="val 37087"/>
            </a:avLst>
          </a:prstGeom>
          <a:gradFill rotWithShape="0">
            <a:gsLst>
              <a:gs pos="0">
                <a:srgbClr val="0099FF"/>
              </a:gs>
              <a:gs pos="100000">
                <a:srgbClr val="FFFFFF"/>
              </a:gs>
            </a:gsLst>
            <a:lin ang="18900000" scaled="1"/>
          </a:gradFill>
          <a:ln w="254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50" name="Rectangle 149">
            <a:extLst>
              <a:ext uri="{FF2B5EF4-FFF2-40B4-BE49-F238E27FC236}">
                <a16:creationId xmlns:a16="http://schemas.microsoft.com/office/drawing/2014/main" id="{0265BDA4-93B0-6D0C-2770-D98057AA9426}"/>
              </a:ext>
            </a:extLst>
          </p:cNvPr>
          <p:cNvSpPr>
            <a:spLocks noChangeArrowheads="1"/>
          </p:cNvSpPr>
          <p:nvPr/>
        </p:nvSpPr>
        <p:spPr bwMode="auto">
          <a:xfrm>
            <a:off x="5762786" y="3304383"/>
            <a:ext cx="1978025" cy="1738313"/>
          </a:xfrm>
          <a:prstGeom prst="rect">
            <a:avLst/>
          </a:prstGeom>
          <a:solidFill>
            <a:srgbClr val="99CCFF"/>
          </a:solidFill>
          <a:ln w="12700">
            <a:solidFill>
              <a:schemeClr val="tx1"/>
            </a:solid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2400">
              <a:latin typeface="Times New Roman" pitchFamily="18" charset="0"/>
            </a:endParaRPr>
          </a:p>
        </p:txBody>
      </p:sp>
      <p:sp>
        <p:nvSpPr>
          <p:cNvPr id="151" name="AutoShape 6" descr="Brown marble">
            <a:extLst>
              <a:ext uri="{FF2B5EF4-FFF2-40B4-BE49-F238E27FC236}">
                <a16:creationId xmlns:a16="http://schemas.microsoft.com/office/drawing/2014/main" id="{7473BE7F-7F77-67F4-35A5-B9EAA72B665B}"/>
              </a:ext>
            </a:extLst>
          </p:cNvPr>
          <p:cNvSpPr>
            <a:spLocks noChangeArrowheads="1"/>
          </p:cNvSpPr>
          <p:nvPr/>
        </p:nvSpPr>
        <p:spPr bwMode="auto">
          <a:xfrm>
            <a:off x="6311900" y="5054600"/>
            <a:ext cx="466725" cy="495300"/>
          </a:xfrm>
          <a:prstGeom prst="downArrow">
            <a:avLst>
              <a:gd name="adj1" fmla="val 50000"/>
              <a:gd name="adj2" fmla="val 26540"/>
            </a:avLst>
          </a:prstGeom>
          <a:blipFill dpi="0" rotWithShape="0">
            <a:blip r:embed="rId2" cstate="print"/>
            <a:srcRect/>
            <a:tile tx="0" ty="0" sx="100000" sy="100000" flip="none" algn="tl"/>
          </a:blipFill>
          <a:ln w="9525">
            <a:no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52" name="Rectangle 151">
            <a:extLst>
              <a:ext uri="{FF2B5EF4-FFF2-40B4-BE49-F238E27FC236}">
                <a16:creationId xmlns:a16="http://schemas.microsoft.com/office/drawing/2014/main" id="{B338283C-45BB-8332-1B9A-3830FAA806C3}"/>
              </a:ext>
            </a:extLst>
          </p:cNvPr>
          <p:cNvSpPr>
            <a:spLocks noChangeArrowheads="1"/>
          </p:cNvSpPr>
          <p:nvPr/>
        </p:nvSpPr>
        <p:spPr bwMode="auto">
          <a:xfrm>
            <a:off x="5842000" y="3268663"/>
            <a:ext cx="1471612" cy="579437"/>
          </a:xfrm>
          <a:prstGeom prst="rect">
            <a:avLst/>
          </a:prstGeom>
          <a:noFill/>
          <a:ln w="9525">
            <a:noFill/>
            <a:miter lim="800000"/>
            <a:headEnd/>
            <a:tailEnd/>
          </a:ln>
        </p:spPr>
        <p:txBody>
          <a:bodyPr wrap="non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3200" b="1">
                <a:solidFill>
                  <a:srgbClr val="0033CC"/>
                </a:solidFill>
                <a:latin typeface="Arial" charset="0"/>
              </a:rPr>
              <a:t>WWTP</a:t>
            </a:r>
            <a:endParaRPr lang="en-US" sz="3200" b="1">
              <a:solidFill>
                <a:schemeClr val="bg1"/>
              </a:solidFill>
              <a:latin typeface="Arial" charset="0"/>
            </a:endParaRPr>
          </a:p>
        </p:txBody>
      </p:sp>
      <p:grpSp>
        <p:nvGrpSpPr>
          <p:cNvPr id="153" name="Group 152">
            <a:extLst>
              <a:ext uri="{FF2B5EF4-FFF2-40B4-BE49-F238E27FC236}">
                <a16:creationId xmlns:a16="http://schemas.microsoft.com/office/drawing/2014/main" id="{23FA1935-C9E9-7394-F977-2BABD2650FEF}"/>
              </a:ext>
            </a:extLst>
          </p:cNvPr>
          <p:cNvGrpSpPr>
            <a:grpSpLocks/>
          </p:cNvGrpSpPr>
          <p:nvPr/>
        </p:nvGrpSpPr>
        <p:grpSpPr bwMode="auto">
          <a:xfrm>
            <a:off x="1808162" y="1463677"/>
            <a:ext cx="2170113" cy="1622427"/>
            <a:chOff x="454" y="1012"/>
            <a:chExt cx="1367" cy="1022"/>
          </a:xfrm>
        </p:grpSpPr>
        <p:sp>
          <p:nvSpPr>
            <p:cNvPr id="262" name="Rectangle 261">
              <a:extLst>
                <a:ext uri="{FF2B5EF4-FFF2-40B4-BE49-F238E27FC236}">
                  <a16:creationId xmlns:a16="http://schemas.microsoft.com/office/drawing/2014/main" id="{89D4B22F-11EB-23D3-011A-3F8662182200}"/>
                </a:ext>
              </a:extLst>
            </p:cNvPr>
            <p:cNvSpPr>
              <a:spLocks noChangeArrowheads="1"/>
            </p:cNvSpPr>
            <p:nvPr/>
          </p:nvSpPr>
          <p:spPr bwMode="auto">
            <a:xfrm>
              <a:off x="501" y="1012"/>
              <a:ext cx="1320" cy="333"/>
            </a:xfrm>
            <a:prstGeom prst="rect">
              <a:avLst/>
            </a:prstGeom>
            <a:noFill/>
            <a:ln w="9525">
              <a:solidFill>
                <a:srgbClr val="663300"/>
              </a:solidFill>
              <a:miter lim="800000"/>
              <a:headEnd/>
              <a:tailEnd/>
            </a:ln>
          </p:spPr>
          <p:txBody>
            <a:bodyPr wrap="non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800">
                  <a:solidFill>
                    <a:srgbClr val="003399"/>
                  </a:solidFill>
                  <a:latin typeface="Arial" charset="0"/>
                </a:rPr>
                <a:t>Commercial</a:t>
              </a:r>
            </a:p>
          </p:txBody>
        </p:sp>
        <p:sp>
          <p:nvSpPr>
            <p:cNvPr id="263" name="Line 10">
              <a:extLst>
                <a:ext uri="{FF2B5EF4-FFF2-40B4-BE49-F238E27FC236}">
                  <a16:creationId xmlns:a16="http://schemas.microsoft.com/office/drawing/2014/main" id="{CF69BABD-0C79-0EDD-9394-60D783316784}"/>
                </a:ext>
              </a:extLst>
            </p:cNvPr>
            <p:cNvSpPr>
              <a:spLocks noChangeShapeType="1"/>
            </p:cNvSpPr>
            <p:nvPr/>
          </p:nvSpPr>
          <p:spPr bwMode="auto">
            <a:xfrm>
              <a:off x="1226" y="1617"/>
              <a:ext cx="362" cy="417"/>
            </a:xfrm>
            <a:prstGeom prst="line">
              <a:avLst/>
            </a:prstGeom>
            <a:noFill/>
            <a:ln w="50800">
              <a:solidFill>
                <a:srgbClr val="663300"/>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64" name="Line 11">
              <a:extLst>
                <a:ext uri="{FF2B5EF4-FFF2-40B4-BE49-F238E27FC236}">
                  <a16:creationId xmlns:a16="http://schemas.microsoft.com/office/drawing/2014/main" id="{9F0F8EF0-6293-B18A-4E97-D104A9F7A372}"/>
                </a:ext>
              </a:extLst>
            </p:cNvPr>
            <p:cNvSpPr>
              <a:spLocks noChangeShapeType="1"/>
            </p:cNvSpPr>
            <p:nvPr/>
          </p:nvSpPr>
          <p:spPr bwMode="auto">
            <a:xfrm>
              <a:off x="937" y="1752"/>
              <a:ext cx="597" cy="282"/>
            </a:xfrm>
            <a:prstGeom prst="line">
              <a:avLst/>
            </a:prstGeom>
            <a:noFill/>
            <a:ln w="50800">
              <a:solidFill>
                <a:srgbClr val="663300"/>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nvGrpSpPr>
            <p:cNvPr id="265" name="Group 264">
              <a:extLst>
                <a:ext uri="{FF2B5EF4-FFF2-40B4-BE49-F238E27FC236}">
                  <a16:creationId xmlns:a16="http://schemas.microsoft.com/office/drawing/2014/main" id="{9838F00E-0781-8062-514D-A593918ED98C}"/>
                </a:ext>
              </a:extLst>
            </p:cNvPr>
            <p:cNvGrpSpPr>
              <a:grpSpLocks/>
            </p:cNvGrpSpPr>
            <p:nvPr/>
          </p:nvGrpSpPr>
          <p:grpSpPr bwMode="auto">
            <a:xfrm>
              <a:off x="962" y="1321"/>
              <a:ext cx="462" cy="295"/>
              <a:chOff x="962" y="1321"/>
              <a:chExt cx="462" cy="295"/>
            </a:xfrm>
          </p:grpSpPr>
          <p:sp>
            <p:nvSpPr>
              <p:cNvPr id="278" name="Rectangle 277">
                <a:extLst>
                  <a:ext uri="{FF2B5EF4-FFF2-40B4-BE49-F238E27FC236}">
                    <a16:creationId xmlns:a16="http://schemas.microsoft.com/office/drawing/2014/main" id="{829028C8-3519-5B79-E0A7-505B9553C1CF}"/>
                  </a:ext>
                </a:extLst>
              </p:cNvPr>
              <p:cNvSpPr>
                <a:spLocks noChangeArrowheads="1"/>
              </p:cNvSpPr>
              <p:nvPr/>
            </p:nvSpPr>
            <p:spPr bwMode="auto">
              <a:xfrm>
                <a:off x="962" y="1367"/>
                <a:ext cx="80" cy="249"/>
              </a:xfrm>
              <a:prstGeom prst="rect">
                <a:avLst/>
              </a:prstGeom>
              <a:solidFill>
                <a:srgbClr val="EAEAEA"/>
              </a:solid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79" name="Rectangle 278">
                <a:extLst>
                  <a:ext uri="{FF2B5EF4-FFF2-40B4-BE49-F238E27FC236}">
                    <a16:creationId xmlns:a16="http://schemas.microsoft.com/office/drawing/2014/main" id="{53C09082-E18B-E94C-CCBF-C22D571ABA17}"/>
                  </a:ext>
                </a:extLst>
              </p:cNvPr>
              <p:cNvSpPr>
                <a:spLocks noChangeArrowheads="1"/>
              </p:cNvSpPr>
              <p:nvPr/>
            </p:nvSpPr>
            <p:spPr bwMode="auto">
              <a:xfrm>
                <a:off x="1055" y="1367"/>
                <a:ext cx="369" cy="249"/>
              </a:xfrm>
              <a:prstGeom prst="rect">
                <a:avLst/>
              </a:prstGeom>
              <a:solidFill>
                <a:srgbClr val="EAEAEA"/>
              </a:solidFill>
              <a:ln w="12700">
                <a:solidFill>
                  <a:srgbClr val="663300"/>
                </a:solid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3200">
                  <a:latin typeface="Times New Roman" pitchFamily="18" charset="0"/>
                </a:endParaRPr>
              </a:p>
            </p:txBody>
          </p:sp>
          <p:sp>
            <p:nvSpPr>
              <p:cNvPr id="280" name="Rectangle 279">
                <a:extLst>
                  <a:ext uri="{FF2B5EF4-FFF2-40B4-BE49-F238E27FC236}">
                    <a16:creationId xmlns:a16="http://schemas.microsoft.com/office/drawing/2014/main" id="{87CDE981-12F6-A4E1-4EF6-E6DF38858AEA}"/>
                  </a:ext>
                </a:extLst>
              </p:cNvPr>
              <p:cNvSpPr>
                <a:spLocks noChangeArrowheads="1"/>
              </p:cNvSpPr>
              <p:nvPr/>
            </p:nvSpPr>
            <p:spPr bwMode="auto">
              <a:xfrm>
                <a:off x="1133" y="1504"/>
                <a:ext cx="250" cy="101"/>
              </a:xfrm>
              <a:prstGeom prst="rect">
                <a:avLst/>
              </a:prstGeom>
              <a:solidFill>
                <a:srgbClr val="EAEAEA"/>
              </a:solid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81" name="Rectangle 280">
                <a:extLst>
                  <a:ext uri="{FF2B5EF4-FFF2-40B4-BE49-F238E27FC236}">
                    <a16:creationId xmlns:a16="http://schemas.microsoft.com/office/drawing/2014/main" id="{9515C8EE-98DF-6FBE-3CA3-7932CF0329C2}"/>
                  </a:ext>
                </a:extLst>
              </p:cNvPr>
              <p:cNvSpPr>
                <a:spLocks noChangeArrowheads="1"/>
              </p:cNvSpPr>
              <p:nvPr/>
            </p:nvSpPr>
            <p:spPr bwMode="auto">
              <a:xfrm>
                <a:off x="997" y="1321"/>
                <a:ext cx="403" cy="46"/>
              </a:xfrm>
              <a:prstGeom prst="rect">
                <a:avLst/>
              </a:prstGeom>
              <a:solidFill>
                <a:srgbClr val="EAEAEA"/>
              </a:solid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82" name="Rectangle 281">
                <a:extLst>
                  <a:ext uri="{FF2B5EF4-FFF2-40B4-BE49-F238E27FC236}">
                    <a16:creationId xmlns:a16="http://schemas.microsoft.com/office/drawing/2014/main" id="{11762B06-9407-2E84-3FB1-075ECE3B0604}"/>
                  </a:ext>
                </a:extLst>
              </p:cNvPr>
              <p:cNvSpPr>
                <a:spLocks noChangeArrowheads="1"/>
              </p:cNvSpPr>
              <p:nvPr/>
            </p:nvSpPr>
            <p:spPr bwMode="auto">
              <a:xfrm>
                <a:off x="1084" y="1437"/>
                <a:ext cx="195" cy="44"/>
              </a:xfrm>
              <a:prstGeom prst="rect">
                <a:avLst/>
              </a:prstGeom>
              <a:solidFill>
                <a:srgbClr val="EAEAEA"/>
              </a:solid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83" name="Line 18">
                <a:extLst>
                  <a:ext uri="{FF2B5EF4-FFF2-40B4-BE49-F238E27FC236}">
                    <a16:creationId xmlns:a16="http://schemas.microsoft.com/office/drawing/2014/main" id="{E5D8E34E-4D8A-7864-9B1E-82D541A1EAE2}"/>
                  </a:ext>
                </a:extLst>
              </p:cNvPr>
              <p:cNvSpPr>
                <a:spLocks noChangeShapeType="1"/>
              </p:cNvSpPr>
              <p:nvPr/>
            </p:nvSpPr>
            <p:spPr bwMode="auto">
              <a:xfrm>
                <a:off x="1161" y="1504"/>
                <a:ext cx="0" cy="0"/>
              </a:xfrm>
              <a:prstGeom prst="line">
                <a:avLst/>
              </a:prstGeom>
              <a:noFill/>
              <a:ln w="254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84" name="Line 19">
                <a:extLst>
                  <a:ext uri="{FF2B5EF4-FFF2-40B4-BE49-F238E27FC236}">
                    <a16:creationId xmlns:a16="http://schemas.microsoft.com/office/drawing/2014/main" id="{7DE91C2F-658E-F3E8-E339-987CE94DDCBE}"/>
                  </a:ext>
                </a:extLst>
              </p:cNvPr>
              <p:cNvSpPr>
                <a:spLocks noChangeShapeType="1"/>
              </p:cNvSpPr>
              <p:nvPr/>
            </p:nvSpPr>
            <p:spPr bwMode="auto">
              <a:xfrm>
                <a:off x="1159" y="1506"/>
                <a:ext cx="0" cy="102"/>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85" name="Line 20">
                <a:extLst>
                  <a:ext uri="{FF2B5EF4-FFF2-40B4-BE49-F238E27FC236}">
                    <a16:creationId xmlns:a16="http://schemas.microsoft.com/office/drawing/2014/main" id="{5726ADC3-A5AF-D156-561B-A2EF361E64AA}"/>
                  </a:ext>
                </a:extLst>
              </p:cNvPr>
              <p:cNvSpPr>
                <a:spLocks noChangeShapeType="1"/>
              </p:cNvSpPr>
              <p:nvPr/>
            </p:nvSpPr>
            <p:spPr bwMode="auto">
              <a:xfrm>
                <a:off x="1212" y="1506"/>
                <a:ext cx="0" cy="102"/>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86" name="Line 21">
                <a:extLst>
                  <a:ext uri="{FF2B5EF4-FFF2-40B4-BE49-F238E27FC236}">
                    <a16:creationId xmlns:a16="http://schemas.microsoft.com/office/drawing/2014/main" id="{F84D274E-5F5B-5452-CF88-88C66BE1D28C}"/>
                  </a:ext>
                </a:extLst>
              </p:cNvPr>
              <p:cNvSpPr>
                <a:spLocks noChangeShapeType="1"/>
              </p:cNvSpPr>
              <p:nvPr/>
            </p:nvSpPr>
            <p:spPr bwMode="auto">
              <a:xfrm>
                <a:off x="1279" y="1506"/>
                <a:ext cx="0" cy="102"/>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87" name="Line 22">
                <a:extLst>
                  <a:ext uri="{FF2B5EF4-FFF2-40B4-BE49-F238E27FC236}">
                    <a16:creationId xmlns:a16="http://schemas.microsoft.com/office/drawing/2014/main" id="{E1D09B2B-72B3-6157-EEAD-9EFBFF43E51F}"/>
                  </a:ext>
                </a:extLst>
              </p:cNvPr>
              <p:cNvSpPr>
                <a:spLocks noChangeShapeType="1"/>
              </p:cNvSpPr>
              <p:nvPr/>
            </p:nvSpPr>
            <p:spPr bwMode="auto">
              <a:xfrm>
                <a:off x="1319" y="1506"/>
                <a:ext cx="0" cy="110"/>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88" name="Line 23">
                <a:extLst>
                  <a:ext uri="{FF2B5EF4-FFF2-40B4-BE49-F238E27FC236}">
                    <a16:creationId xmlns:a16="http://schemas.microsoft.com/office/drawing/2014/main" id="{0049F1B0-D3B5-8B0D-97C5-356C6EEA003F}"/>
                  </a:ext>
                </a:extLst>
              </p:cNvPr>
              <p:cNvSpPr>
                <a:spLocks noChangeShapeType="1"/>
              </p:cNvSpPr>
              <p:nvPr/>
            </p:nvSpPr>
            <p:spPr bwMode="auto">
              <a:xfrm>
                <a:off x="1376" y="1505"/>
                <a:ext cx="0" cy="103"/>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sp>
          <p:nvSpPr>
            <p:cNvPr id="266" name="Line 24">
              <a:extLst>
                <a:ext uri="{FF2B5EF4-FFF2-40B4-BE49-F238E27FC236}">
                  <a16:creationId xmlns:a16="http://schemas.microsoft.com/office/drawing/2014/main" id="{5779D92C-1D9B-1DA4-B0EE-21B0760A5BA1}"/>
                </a:ext>
              </a:extLst>
            </p:cNvPr>
            <p:cNvSpPr>
              <a:spLocks noChangeShapeType="1"/>
            </p:cNvSpPr>
            <p:nvPr/>
          </p:nvSpPr>
          <p:spPr bwMode="auto">
            <a:xfrm>
              <a:off x="767" y="1511"/>
              <a:ext cx="169" cy="244"/>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nvGrpSpPr>
            <p:cNvPr id="267" name="Group 266">
              <a:extLst>
                <a:ext uri="{FF2B5EF4-FFF2-40B4-BE49-F238E27FC236}">
                  <a16:creationId xmlns:a16="http://schemas.microsoft.com/office/drawing/2014/main" id="{2110AA73-C275-AAA0-D484-37BA3CBEBE75}"/>
                </a:ext>
              </a:extLst>
            </p:cNvPr>
            <p:cNvGrpSpPr>
              <a:grpSpLocks/>
            </p:cNvGrpSpPr>
            <p:nvPr/>
          </p:nvGrpSpPr>
          <p:grpSpPr bwMode="auto">
            <a:xfrm>
              <a:off x="454" y="1399"/>
              <a:ext cx="438" cy="458"/>
              <a:chOff x="454" y="1399"/>
              <a:chExt cx="438" cy="458"/>
            </a:xfrm>
          </p:grpSpPr>
          <p:sp>
            <p:nvSpPr>
              <p:cNvPr id="268" name="Rectangle 267">
                <a:extLst>
                  <a:ext uri="{FF2B5EF4-FFF2-40B4-BE49-F238E27FC236}">
                    <a16:creationId xmlns:a16="http://schemas.microsoft.com/office/drawing/2014/main" id="{68E6C227-D3AA-F056-D362-13FB9683192A}"/>
                  </a:ext>
                </a:extLst>
              </p:cNvPr>
              <p:cNvSpPr>
                <a:spLocks noChangeArrowheads="1"/>
              </p:cNvSpPr>
              <p:nvPr/>
            </p:nvSpPr>
            <p:spPr bwMode="auto">
              <a:xfrm>
                <a:off x="454" y="1399"/>
                <a:ext cx="116" cy="167"/>
              </a:xfrm>
              <a:prstGeom prst="rect">
                <a:avLst/>
              </a:prstGeom>
              <a:gradFill rotWithShape="0">
                <a:gsLst>
                  <a:gs pos="0">
                    <a:srgbClr val="FFFFFF"/>
                  </a:gs>
                  <a:gs pos="100000">
                    <a:srgbClr val="B2B2B2"/>
                  </a:gs>
                </a:gsLst>
                <a:lin ang="5400000" scaled="1"/>
              </a:grad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69" name="Rectangle 268">
                <a:extLst>
                  <a:ext uri="{FF2B5EF4-FFF2-40B4-BE49-F238E27FC236}">
                    <a16:creationId xmlns:a16="http://schemas.microsoft.com/office/drawing/2014/main" id="{0539B438-AEC9-6750-6F30-ED8EB7A8931A}"/>
                  </a:ext>
                </a:extLst>
              </p:cNvPr>
              <p:cNvSpPr>
                <a:spLocks noChangeArrowheads="1"/>
              </p:cNvSpPr>
              <p:nvPr/>
            </p:nvSpPr>
            <p:spPr bwMode="auto">
              <a:xfrm>
                <a:off x="570" y="1411"/>
                <a:ext cx="195" cy="155"/>
              </a:xfrm>
              <a:prstGeom prst="rect">
                <a:avLst/>
              </a:prstGeom>
              <a:gradFill rotWithShape="0">
                <a:gsLst>
                  <a:gs pos="0">
                    <a:srgbClr val="FFFFFF"/>
                  </a:gs>
                  <a:gs pos="100000">
                    <a:srgbClr val="B2B2B2"/>
                  </a:gs>
                </a:gsLst>
                <a:lin ang="5400000" scaled="1"/>
              </a:gradFill>
              <a:ln w="12700">
                <a:solidFill>
                  <a:srgbClr val="663300"/>
                </a:solid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3200">
                  <a:latin typeface="Times New Roman" pitchFamily="18" charset="0"/>
                </a:endParaRPr>
              </a:p>
            </p:txBody>
          </p:sp>
          <p:sp>
            <p:nvSpPr>
              <p:cNvPr id="270" name="Rectangle 269">
                <a:extLst>
                  <a:ext uri="{FF2B5EF4-FFF2-40B4-BE49-F238E27FC236}">
                    <a16:creationId xmlns:a16="http://schemas.microsoft.com/office/drawing/2014/main" id="{43C7D76E-050C-5950-77A1-F16A8FD31D2B}"/>
                  </a:ext>
                </a:extLst>
              </p:cNvPr>
              <p:cNvSpPr>
                <a:spLocks noChangeArrowheads="1"/>
              </p:cNvSpPr>
              <p:nvPr/>
            </p:nvSpPr>
            <p:spPr bwMode="auto">
              <a:xfrm>
                <a:off x="598" y="1510"/>
                <a:ext cx="94" cy="56"/>
              </a:xfrm>
              <a:prstGeom prst="rect">
                <a:avLst/>
              </a:prstGeom>
              <a:gradFill rotWithShape="0">
                <a:gsLst>
                  <a:gs pos="0">
                    <a:srgbClr val="FFFFFF"/>
                  </a:gs>
                  <a:gs pos="100000">
                    <a:srgbClr val="B2B2B2"/>
                  </a:gs>
                </a:gsLst>
                <a:lin ang="5400000" scaled="1"/>
              </a:grad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71" name="Rectangle 270">
                <a:extLst>
                  <a:ext uri="{FF2B5EF4-FFF2-40B4-BE49-F238E27FC236}">
                    <a16:creationId xmlns:a16="http://schemas.microsoft.com/office/drawing/2014/main" id="{D85CA157-0C4B-A030-3BDE-CC5705E9A284}"/>
                  </a:ext>
                </a:extLst>
              </p:cNvPr>
              <p:cNvSpPr>
                <a:spLocks noChangeArrowheads="1"/>
              </p:cNvSpPr>
              <p:nvPr/>
            </p:nvSpPr>
            <p:spPr bwMode="auto">
              <a:xfrm>
                <a:off x="589" y="1464"/>
                <a:ext cx="103" cy="25"/>
              </a:xfrm>
              <a:prstGeom prst="rect">
                <a:avLst/>
              </a:prstGeom>
              <a:gradFill rotWithShape="0">
                <a:gsLst>
                  <a:gs pos="0">
                    <a:srgbClr val="FFFFFF"/>
                  </a:gs>
                  <a:gs pos="100000">
                    <a:srgbClr val="B2B2B2"/>
                  </a:gs>
                </a:gsLst>
                <a:lin ang="5400000" scaled="1"/>
              </a:grad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72" name="Rectangle 271">
                <a:extLst>
                  <a:ext uri="{FF2B5EF4-FFF2-40B4-BE49-F238E27FC236}">
                    <a16:creationId xmlns:a16="http://schemas.microsoft.com/office/drawing/2014/main" id="{E6BF8E6C-5D35-D6EC-C9A9-7AB35526BF58}"/>
                  </a:ext>
                </a:extLst>
              </p:cNvPr>
              <p:cNvSpPr>
                <a:spLocks noChangeArrowheads="1"/>
              </p:cNvSpPr>
              <p:nvPr/>
            </p:nvSpPr>
            <p:spPr bwMode="auto">
              <a:xfrm>
                <a:off x="454" y="1700"/>
                <a:ext cx="56" cy="157"/>
              </a:xfrm>
              <a:prstGeom prst="rect">
                <a:avLst/>
              </a:prstGeom>
              <a:gradFill rotWithShape="0">
                <a:gsLst>
                  <a:gs pos="0">
                    <a:srgbClr val="FFFFFF"/>
                  </a:gs>
                  <a:gs pos="100000">
                    <a:srgbClr val="B2B2B2"/>
                  </a:gs>
                </a:gsLst>
                <a:lin ang="5400000" scaled="1"/>
              </a:grad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73" name="Rectangle 272">
                <a:extLst>
                  <a:ext uri="{FF2B5EF4-FFF2-40B4-BE49-F238E27FC236}">
                    <a16:creationId xmlns:a16="http://schemas.microsoft.com/office/drawing/2014/main" id="{D822AF75-2DB6-FFE3-4695-88EC4860A892}"/>
                  </a:ext>
                </a:extLst>
              </p:cNvPr>
              <p:cNvSpPr>
                <a:spLocks noChangeArrowheads="1"/>
              </p:cNvSpPr>
              <p:nvPr/>
            </p:nvSpPr>
            <p:spPr bwMode="auto">
              <a:xfrm>
                <a:off x="510" y="1719"/>
                <a:ext cx="195" cy="138"/>
              </a:xfrm>
              <a:prstGeom prst="rect">
                <a:avLst/>
              </a:prstGeom>
              <a:gradFill rotWithShape="0">
                <a:gsLst>
                  <a:gs pos="0">
                    <a:srgbClr val="FFFFFF"/>
                  </a:gs>
                  <a:gs pos="100000">
                    <a:srgbClr val="B2B2B2"/>
                  </a:gs>
                </a:gsLst>
                <a:lin ang="5400000" scaled="1"/>
              </a:gradFill>
              <a:ln w="12700">
                <a:solidFill>
                  <a:srgbClr val="663300"/>
                </a:solid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3200">
                  <a:latin typeface="Times New Roman" pitchFamily="18" charset="0"/>
                </a:endParaRPr>
              </a:p>
            </p:txBody>
          </p:sp>
          <p:sp>
            <p:nvSpPr>
              <p:cNvPr id="274" name="Rectangle 273">
                <a:extLst>
                  <a:ext uri="{FF2B5EF4-FFF2-40B4-BE49-F238E27FC236}">
                    <a16:creationId xmlns:a16="http://schemas.microsoft.com/office/drawing/2014/main" id="{5D835D1E-738E-D7F7-A560-31B2C1B61646}"/>
                  </a:ext>
                </a:extLst>
              </p:cNvPr>
              <p:cNvSpPr>
                <a:spLocks noChangeArrowheads="1"/>
              </p:cNvSpPr>
              <p:nvPr/>
            </p:nvSpPr>
            <p:spPr bwMode="auto">
              <a:xfrm>
                <a:off x="538" y="1801"/>
                <a:ext cx="94" cy="56"/>
              </a:xfrm>
              <a:prstGeom prst="rect">
                <a:avLst/>
              </a:prstGeom>
              <a:gradFill rotWithShape="0">
                <a:gsLst>
                  <a:gs pos="0">
                    <a:srgbClr val="FFFFFF"/>
                  </a:gs>
                  <a:gs pos="100000">
                    <a:srgbClr val="B2B2B2"/>
                  </a:gs>
                </a:gsLst>
                <a:lin ang="5400000" scaled="1"/>
              </a:grad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75" name="Rectangle 274">
                <a:extLst>
                  <a:ext uri="{FF2B5EF4-FFF2-40B4-BE49-F238E27FC236}">
                    <a16:creationId xmlns:a16="http://schemas.microsoft.com/office/drawing/2014/main" id="{CE1B532E-EF32-1DCB-651A-7931538A2EC6}"/>
                  </a:ext>
                </a:extLst>
              </p:cNvPr>
              <p:cNvSpPr>
                <a:spLocks noChangeArrowheads="1"/>
              </p:cNvSpPr>
              <p:nvPr/>
            </p:nvSpPr>
            <p:spPr bwMode="auto">
              <a:xfrm>
                <a:off x="528" y="1755"/>
                <a:ext cx="104" cy="24"/>
              </a:xfrm>
              <a:prstGeom prst="rect">
                <a:avLst/>
              </a:prstGeom>
              <a:gradFill rotWithShape="0">
                <a:gsLst>
                  <a:gs pos="0">
                    <a:srgbClr val="FFFFFF"/>
                  </a:gs>
                  <a:gs pos="100000">
                    <a:srgbClr val="B2B2B2"/>
                  </a:gs>
                </a:gsLst>
                <a:lin ang="5400000" scaled="1"/>
              </a:grad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76" name="Line 34">
                <a:extLst>
                  <a:ext uri="{FF2B5EF4-FFF2-40B4-BE49-F238E27FC236}">
                    <a16:creationId xmlns:a16="http://schemas.microsoft.com/office/drawing/2014/main" id="{0CDAD0F9-8482-B3B2-8740-52C43C3B00DF}"/>
                  </a:ext>
                </a:extLst>
              </p:cNvPr>
              <p:cNvSpPr>
                <a:spLocks noChangeShapeType="1"/>
              </p:cNvSpPr>
              <p:nvPr/>
            </p:nvSpPr>
            <p:spPr bwMode="auto">
              <a:xfrm flipV="1">
                <a:off x="689" y="1752"/>
                <a:ext cx="203" cy="3"/>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77" name="Rectangle 276">
                <a:extLst>
                  <a:ext uri="{FF2B5EF4-FFF2-40B4-BE49-F238E27FC236}">
                    <a16:creationId xmlns:a16="http://schemas.microsoft.com/office/drawing/2014/main" id="{E186D12D-20D3-79B1-33D6-EC7A77C4DD74}"/>
                  </a:ext>
                </a:extLst>
              </p:cNvPr>
              <p:cNvSpPr>
                <a:spLocks noChangeArrowheads="1"/>
              </p:cNvSpPr>
              <p:nvPr/>
            </p:nvSpPr>
            <p:spPr bwMode="auto">
              <a:xfrm>
                <a:off x="474" y="1412"/>
                <a:ext cx="53" cy="136"/>
              </a:xfrm>
              <a:prstGeom prst="rect">
                <a:avLst/>
              </a:prstGeom>
              <a:gradFill rotWithShape="0">
                <a:gsLst>
                  <a:gs pos="0">
                    <a:srgbClr val="FFFFFF"/>
                  </a:gs>
                  <a:gs pos="100000">
                    <a:srgbClr val="B2B2B2"/>
                  </a:gs>
                </a:gsLst>
                <a:lin ang="5400000" scaled="1"/>
              </a:grad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grpSp>
      <p:grpSp>
        <p:nvGrpSpPr>
          <p:cNvPr id="154" name="Group 153">
            <a:extLst>
              <a:ext uri="{FF2B5EF4-FFF2-40B4-BE49-F238E27FC236}">
                <a16:creationId xmlns:a16="http://schemas.microsoft.com/office/drawing/2014/main" id="{CE3E93B3-6F24-43E5-D2B4-494D17F02C96}"/>
              </a:ext>
            </a:extLst>
          </p:cNvPr>
          <p:cNvGrpSpPr>
            <a:grpSpLocks/>
          </p:cNvGrpSpPr>
          <p:nvPr/>
        </p:nvGrpSpPr>
        <p:grpSpPr bwMode="auto">
          <a:xfrm>
            <a:off x="4737100" y="1524002"/>
            <a:ext cx="1036637" cy="955676"/>
            <a:chOff x="3649663" y="1524000"/>
            <a:chExt cx="1036637" cy="955676"/>
          </a:xfrm>
        </p:grpSpPr>
        <p:grpSp>
          <p:nvGrpSpPr>
            <p:cNvPr id="253" name="Group 252">
              <a:extLst>
                <a:ext uri="{FF2B5EF4-FFF2-40B4-BE49-F238E27FC236}">
                  <a16:creationId xmlns:a16="http://schemas.microsoft.com/office/drawing/2014/main" id="{8287BC4B-A3EA-C34F-4DF3-8E253E137371}"/>
                </a:ext>
              </a:extLst>
            </p:cNvPr>
            <p:cNvGrpSpPr>
              <a:grpSpLocks/>
            </p:cNvGrpSpPr>
            <p:nvPr/>
          </p:nvGrpSpPr>
          <p:grpSpPr bwMode="auto">
            <a:xfrm>
              <a:off x="3760800" y="1874838"/>
              <a:ext cx="315913" cy="319088"/>
              <a:chOff x="2369" y="1368"/>
              <a:chExt cx="199" cy="201"/>
            </a:xfrm>
          </p:grpSpPr>
          <p:sp>
            <p:nvSpPr>
              <p:cNvPr id="258" name="Rectangle 257">
                <a:extLst>
                  <a:ext uri="{FF2B5EF4-FFF2-40B4-BE49-F238E27FC236}">
                    <a16:creationId xmlns:a16="http://schemas.microsoft.com/office/drawing/2014/main" id="{86937A11-FE7E-42FA-99D6-EB0CB0FC7457}"/>
                  </a:ext>
                </a:extLst>
              </p:cNvPr>
              <p:cNvSpPr>
                <a:spLocks noChangeArrowheads="1"/>
              </p:cNvSpPr>
              <p:nvPr/>
            </p:nvSpPr>
            <p:spPr bwMode="auto">
              <a:xfrm>
                <a:off x="2369" y="1368"/>
                <a:ext cx="30" cy="201"/>
              </a:xfrm>
              <a:prstGeom prst="rect">
                <a:avLst/>
              </a:prstGeom>
              <a:solidFill>
                <a:schemeClr val="bg2"/>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59" name="Rectangle 258">
                <a:extLst>
                  <a:ext uri="{FF2B5EF4-FFF2-40B4-BE49-F238E27FC236}">
                    <a16:creationId xmlns:a16="http://schemas.microsoft.com/office/drawing/2014/main" id="{0AFD36AA-BCB9-2A99-216A-FF15BBF66C92}"/>
                  </a:ext>
                </a:extLst>
              </p:cNvPr>
              <p:cNvSpPr>
                <a:spLocks noChangeArrowheads="1"/>
              </p:cNvSpPr>
              <p:nvPr/>
            </p:nvSpPr>
            <p:spPr bwMode="auto">
              <a:xfrm>
                <a:off x="2399" y="1430"/>
                <a:ext cx="169" cy="139"/>
              </a:xfrm>
              <a:prstGeom prst="rect">
                <a:avLst/>
              </a:prstGeom>
              <a:solidFill>
                <a:schemeClr val="bg2"/>
              </a:solidFill>
              <a:ln w="12700">
                <a:solidFill>
                  <a:schemeClr val="tx1"/>
                </a:solid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2400">
                  <a:latin typeface="Times New Roman" pitchFamily="18" charset="0"/>
                </a:endParaRPr>
              </a:p>
            </p:txBody>
          </p:sp>
          <p:sp>
            <p:nvSpPr>
              <p:cNvPr id="260" name="Rectangle 259">
                <a:extLst>
                  <a:ext uri="{FF2B5EF4-FFF2-40B4-BE49-F238E27FC236}">
                    <a16:creationId xmlns:a16="http://schemas.microsoft.com/office/drawing/2014/main" id="{A50A30A0-E748-E130-668A-FEDA802EB2E3}"/>
                  </a:ext>
                </a:extLst>
              </p:cNvPr>
              <p:cNvSpPr>
                <a:spLocks noChangeArrowheads="1"/>
              </p:cNvSpPr>
              <p:nvPr/>
            </p:nvSpPr>
            <p:spPr bwMode="auto">
              <a:xfrm>
                <a:off x="2423" y="1513"/>
                <a:ext cx="81" cy="56"/>
              </a:xfrm>
              <a:prstGeom prst="rect">
                <a:avLst/>
              </a:prstGeom>
              <a:solidFill>
                <a:schemeClr val="bg2"/>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61" name="Rectangle 260">
                <a:extLst>
                  <a:ext uri="{FF2B5EF4-FFF2-40B4-BE49-F238E27FC236}">
                    <a16:creationId xmlns:a16="http://schemas.microsoft.com/office/drawing/2014/main" id="{8F82550C-A865-4563-8725-A3232AD1C813}"/>
                  </a:ext>
                </a:extLst>
              </p:cNvPr>
              <p:cNvSpPr>
                <a:spLocks noChangeArrowheads="1"/>
              </p:cNvSpPr>
              <p:nvPr/>
            </p:nvSpPr>
            <p:spPr bwMode="auto">
              <a:xfrm>
                <a:off x="2415" y="1467"/>
                <a:ext cx="89" cy="24"/>
              </a:xfrm>
              <a:prstGeom prst="rect">
                <a:avLst/>
              </a:prstGeom>
              <a:solidFill>
                <a:schemeClr val="bg2"/>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grpSp>
          <p:nvGrpSpPr>
            <p:cNvPr id="254" name="Group 253">
              <a:extLst>
                <a:ext uri="{FF2B5EF4-FFF2-40B4-BE49-F238E27FC236}">
                  <a16:creationId xmlns:a16="http://schemas.microsoft.com/office/drawing/2014/main" id="{07F73892-964F-F684-3F25-7C80EB439578}"/>
                </a:ext>
              </a:extLst>
            </p:cNvPr>
            <p:cNvGrpSpPr>
              <a:grpSpLocks/>
            </p:cNvGrpSpPr>
            <p:nvPr/>
          </p:nvGrpSpPr>
          <p:grpSpPr bwMode="auto">
            <a:xfrm>
              <a:off x="3649663" y="1524000"/>
              <a:ext cx="1036637" cy="327025"/>
              <a:chOff x="2299" y="1147"/>
              <a:chExt cx="653" cy="206"/>
            </a:xfrm>
          </p:grpSpPr>
          <p:pic>
            <p:nvPicPr>
              <p:cNvPr id="256" name="Picture 255">
                <a:extLst>
                  <a:ext uri="{FF2B5EF4-FFF2-40B4-BE49-F238E27FC236}">
                    <a16:creationId xmlns:a16="http://schemas.microsoft.com/office/drawing/2014/main" id="{569F7AE9-0858-CFFC-E95A-962F2BB5CF28}"/>
                  </a:ext>
                </a:extLst>
              </p:cNvPr>
              <p:cNvPicPr>
                <a:picLocks noChangeArrowheads="1"/>
              </p:cNvPicPr>
              <p:nvPr/>
            </p:nvPicPr>
            <p:blipFill>
              <a:blip r:embed="rId3" cstate="print"/>
              <a:srcRect/>
              <a:stretch>
                <a:fillRect/>
              </a:stretch>
            </p:blipFill>
            <p:spPr bwMode="auto">
              <a:xfrm>
                <a:off x="2299" y="1147"/>
                <a:ext cx="653" cy="206"/>
              </a:xfrm>
              <a:prstGeom prst="rect">
                <a:avLst/>
              </a:prstGeom>
              <a:noFill/>
              <a:ln w="9525">
                <a:noFill/>
                <a:miter lim="800000"/>
                <a:headEnd/>
                <a:tailEnd/>
              </a:ln>
            </p:spPr>
          </p:pic>
          <p:sp>
            <p:nvSpPr>
              <p:cNvPr id="257" name="Rectangle 256">
                <a:extLst>
                  <a:ext uri="{FF2B5EF4-FFF2-40B4-BE49-F238E27FC236}">
                    <a16:creationId xmlns:a16="http://schemas.microsoft.com/office/drawing/2014/main" id="{D225463E-2A48-8FC8-0A28-B30921D54798}"/>
                  </a:ext>
                </a:extLst>
              </p:cNvPr>
              <p:cNvSpPr>
                <a:spLocks noChangeArrowheads="1"/>
              </p:cNvSpPr>
              <p:nvPr/>
            </p:nvSpPr>
            <p:spPr bwMode="auto">
              <a:xfrm>
                <a:off x="2437" y="1185"/>
                <a:ext cx="331" cy="0"/>
              </a:xfrm>
              <a:prstGeom prst="rect">
                <a:avLst/>
              </a:prstGeom>
              <a:noFill/>
              <a:ln w="9525">
                <a:no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2400">
                  <a:latin typeface="Times New Roman" pitchFamily="18" charset="0"/>
                </a:endParaRPr>
              </a:p>
            </p:txBody>
          </p:sp>
        </p:grpSp>
        <p:sp>
          <p:nvSpPr>
            <p:cNvPr id="255" name="Line 46">
              <a:extLst>
                <a:ext uri="{FF2B5EF4-FFF2-40B4-BE49-F238E27FC236}">
                  <a16:creationId xmlns:a16="http://schemas.microsoft.com/office/drawing/2014/main" id="{600F9458-F991-84B2-9D50-CC8F15C902CC}"/>
                </a:ext>
              </a:extLst>
            </p:cNvPr>
            <p:cNvSpPr>
              <a:spLocks noChangeShapeType="1"/>
            </p:cNvSpPr>
            <p:nvPr/>
          </p:nvSpPr>
          <p:spPr bwMode="auto">
            <a:xfrm>
              <a:off x="4003675" y="2195514"/>
              <a:ext cx="0" cy="284162"/>
            </a:xfrm>
            <a:prstGeom prst="line">
              <a:avLst/>
            </a:prstGeom>
            <a:ln>
              <a:headEnd type="none" w="sm" len="sm"/>
              <a:tailEnd type="stealth" w="med" len="med"/>
            </a:ln>
          </p:spPr>
          <p:style>
            <a:lnRef idx="3">
              <a:schemeClr val="dk1"/>
            </a:lnRef>
            <a:fillRef idx="0">
              <a:schemeClr val="dk1"/>
            </a:fillRef>
            <a:effectRef idx="2">
              <a:schemeClr val="dk1"/>
            </a:effectRef>
            <a:fontRef idx="minor">
              <a:schemeClr val="tx1"/>
            </a:fontRef>
          </p:style>
          <p:txBody>
            <a:bodyPr wrap="none" anchor="ctr"/>
            <a:lstStyle>
              <a:defPPr>
                <a:defRPr lang="en-US"/>
              </a:defPPr>
              <a:lvl1pPr algn="ctr" rtl="0" eaLnBrk="0" fontAlgn="base" hangingPunct="0">
                <a:spcBef>
                  <a:spcPct val="0"/>
                </a:spcBef>
                <a:spcAft>
                  <a:spcPct val="0"/>
                </a:spcAft>
                <a:defRPr kern="1200">
                  <a:solidFill>
                    <a:schemeClr val="tx1"/>
                  </a:solidFill>
                  <a:latin typeface="+mn-lt"/>
                  <a:ea typeface="+mn-ea"/>
                  <a:cs typeface="+mn-cs"/>
                </a:defRPr>
              </a:lvl1pPr>
              <a:lvl2pPr marL="457200" algn="ctr" rtl="0" eaLnBrk="0" fontAlgn="base" hangingPunct="0">
                <a:spcBef>
                  <a:spcPct val="0"/>
                </a:spcBef>
                <a:spcAft>
                  <a:spcPct val="0"/>
                </a:spcAft>
                <a:defRPr kern="1200">
                  <a:solidFill>
                    <a:schemeClr val="tx1"/>
                  </a:solidFill>
                  <a:latin typeface="+mn-lt"/>
                  <a:ea typeface="+mn-ea"/>
                  <a:cs typeface="+mn-cs"/>
                </a:defRPr>
              </a:lvl2pPr>
              <a:lvl3pPr marL="914400" algn="ctr" rtl="0" eaLnBrk="0" fontAlgn="base" hangingPunct="0">
                <a:spcBef>
                  <a:spcPct val="0"/>
                </a:spcBef>
                <a:spcAft>
                  <a:spcPct val="0"/>
                </a:spcAft>
                <a:defRPr kern="1200">
                  <a:solidFill>
                    <a:schemeClr val="tx1"/>
                  </a:solidFill>
                  <a:latin typeface="+mn-lt"/>
                  <a:ea typeface="+mn-ea"/>
                  <a:cs typeface="+mn-cs"/>
                </a:defRPr>
              </a:lvl3pPr>
              <a:lvl4pPr marL="1371600" algn="ctr" rtl="0" eaLnBrk="0" fontAlgn="base" hangingPunct="0">
                <a:spcBef>
                  <a:spcPct val="0"/>
                </a:spcBef>
                <a:spcAft>
                  <a:spcPct val="0"/>
                </a:spcAft>
                <a:defRPr kern="1200">
                  <a:solidFill>
                    <a:schemeClr val="tx1"/>
                  </a:solidFill>
                  <a:latin typeface="+mn-lt"/>
                  <a:ea typeface="+mn-ea"/>
                  <a:cs typeface="+mn-cs"/>
                </a:defRPr>
              </a:lvl4pPr>
              <a:lvl5pPr marL="1828800" algn="ctr" rtl="0" eaLnBrk="0" fontAlgn="base" hangingPunct="0">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a:defRPr/>
              </a:pPr>
              <a:endParaRPr lang="en-US">
                <a:solidFill>
                  <a:srgbClr val="663300"/>
                </a:solidFill>
              </a:endParaRPr>
            </a:p>
          </p:txBody>
        </p:sp>
      </p:grpSp>
      <p:grpSp>
        <p:nvGrpSpPr>
          <p:cNvPr id="155" name="Group 154">
            <a:extLst>
              <a:ext uri="{FF2B5EF4-FFF2-40B4-BE49-F238E27FC236}">
                <a16:creationId xmlns:a16="http://schemas.microsoft.com/office/drawing/2014/main" id="{B4D013F8-F2E2-81FD-DECC-0515DAED5193}"/>
              </a:ext>
            </a:extLst>
          </p:cNvPr>
          <p:cNvGrpSpPr>
            <a:grpSpLocks/>
          </p:cNvGrpSpPr>
          <p:nvPr/>
        </p:nvGrpSpPr>
        <p:grpSpPr bwMode="auto">
          <a:xfrm>
            <a:off x="3514727" y="1414465"/>
            <a:ext cx="3395664" cy="1787527"/>
            <a:chOff x="1529" y="981"/>
            <a:chExt cx="2139" cy="1126"/>
          </a:xfrm>
        </p:grpSpPr>
        <p:grpSp>
          <p:nvGrpSpPr>
            <p:cNvPr id="242" name="Group 241">
              <a:extLst>
                <a:ext uri="{FF2B5EF4-FFF2-40B4-BE49-F238E27FC236}">
                  <a16:creationId xmlns:a16="http://schemas.microsoft.com/office/drawing/2014/main" id="{E440033A-59B9-51AE-078C-13C1A331CE90}"/>
                </a:ext>
              </a:extLst>
            </p:cNvPr>
            <p:cNvGrpSpPr>
              <a:grpSpLocks/>
            </p:cNvGrpSpPr>
            <p:nvPr/>
          </p:nvGrpSpPr>
          <p:grpSpPr bwMode="auto">
            <a:xfrm>
              <a:off x="2632" y="981"/>
              <a:ext cx="1036" cy="279"/>
              <a:chOff x="2632" y="981"/>
              <a:chExt cx="1036" cy="279"/>
            </a:xfrm>
          </p:grpSpPr>
          <p:pic>
            <p:nvPicPr>
              <p:cNvPr id="251" name="Picture 250">
                <a:extLst>
                  <a:ext uri="{FF2B5EF4-FFF2-40B4-BE49-F238E27FC236}">
                    <a16:creationId xmlns:a16="http://schemas.microsoft.com/office/drawing/2014/main" id="{E54E107E-82E1-DA87-5F88-59C4AF0A91F7}"/>
                  </a:ext>
                </a:extLst>
              </p:cNvPr>
              <p:cNvPicPr>
                <a:picLocks noChangeArrowheads="1"/>
              </p:cNvPicPr>
              <p:nvPr/>
            </p:nvPicPr>
            <p:blipFill>
              <a:blip r:embed="rId4" cstate="print"/>
              <a:srcRect/>
              <a:stretch>
                <a:fillRect/>
              </a:stretch>
            </p:blipFill>
            <p:spPr bwMode="auto">
              <a:xfrm>
                <a:off x="2632" y="981"/>
                <a:ext cx="1036" cy="279"/>
              </a:xfrm>
              <a:prstGeom prst="rect">
                <a:avLst/>
              </a:prstGeom>
              <a:noFill/>
              <a:ln w="9525">
                <a:noFill/>
                <a:miter lim="800000"/>
                <a:headEnd/>
                <a:tailEnd/>
              </a:ln>
            </p:spPr>
          </p:pic>
          <p:sp>
            <p:nvSpPr>
              <p:cNvPr id="252" name="Rectangle 251">
                <a:extLst>
                  <a:ext uri="{FF2B5EF4-FFF2-40B4-BE49-F238E27FC236}">
                    <a16:creationId xmlns:a16="http://schemas.microsoft.com/office/drawing/2014/main" id="{F5A77BC6-5670-765A-B780-FE2D2F9AD234}"/>
                  </a:ext>
                </a:extLst>
              </p:cNvPr>
              <p:cNvSpPr>
                <a:spLocks noChangeArrowheads="1"/>
              </p:cNvSpPr>
              <p:nvPr/>
            </p:nvSpPr>
            <p:spPr bwMode="auto">
              <a:xfrm>
                <a:off x="2822" y="1035"/>
                <a:ext cx="582" cy="67"/>
              </a:xfrm>
              <a:prstGeom prst="rect">
                <a:avLst/>
              </a:prstGeom>
              <a:noFill/>
              <a:ln w="9525">
                <a:no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3200">
                  <a:latin typeface="Times New Roman" pitchFamily="18" charset="0"/>
                </a:endParaRPr>
              </a:p>
            </p:txBody>
          </p:sp>
        </p:grpSp>
        <p:sp>
          <p:nvSpPr>
            <p:cNvPr id="243" name="Rectangle 242">
              <a:extLst>
                <a:ext uri="{FF2B5EF4-FFF2-40B4-BE49-F238E27FC236}">
                  <a16:creationId xmlns:a16="http://schemas.microsoft.com/office/drawing/2014/main" id="{47DA942D-67DD-3BBA-0D56-E793D0FF4311}"/>
                </a:ext>
              </a:extLst>
            </p:cNvPr>
            <p:cNvSpPr>
              <a:spLocks noChangeArrowheads="1"/>
            </p:cNvSpPr>
            <p:nvPr/>
          </p:nvSpPr>
          <p:spPr bwMode="auto">
            <a:xfrm>
              <a:off x="2637" y="1260"/>
              <a:ext cx="139" cy="626"/>
            </a:xfrm>
            <a:prstGeom prst="rect">
              <a:avLst/>
            </a:prstGeom>
            <a:solidFill>
              <a:schemeClr val="bg2"/>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44" name="Rectangle 243">
              <a:extLst>
                <a:ext uri="{FF2B5EF4-FFF2-40B4-BE49-F238E27FC236}">
                  <a16:creationId xmlns:a16="http://schemas.microsoft.com/office/drawing/2014/main" id="{C88A134F-8151-9D8E-C660-6A804E63ADDC}"/>
                </a:ext>
              </a:extLst>
            </p:cNvPr>
            <p:cNvSpPr>
              <a:spLocks noChangeArrowheads="1"/>
            </p:cNvSpPr>
            <p:nvPr/>
          </p:nvSpPr>
          <p:spPr bwMode="auto">
            <a:xfrm>
              <a:off x="2776" y="1469"/>
              <a:ext cx="554" cy="417"/>
            </a:xfrm>
            <a:prstGeom prst="rect">
              <a:avLst/>
            </a:prstGeom>
            <a:solidFill>
              <a:schemeClr val="bg2"/>
            </a:solidFill>
            <a:ln w="12700">
              <a:solidFill>
                <a:schemeClr val="tx1"/>
              </a:solid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3200">
                <a:latin typeface="Times New Roman" pitchFamily="18" charset="0"/>
              </a:endParaRPr>
            </a:p>
          </p:txBody>
        </p:sp>
        <p:sp>
          <p:nvSpPr>
            <p:cNvPr id="245" name="Rectangle 244">
              <a:extLst>
                <a:ext uri="{FF2B5EF4-FFF2-40B4-BE49-F238E27FC236}">
                  <a16:creationId xmlns:a16="http://schemas.microsoft.com/office/drawing/2014/main" id="{E7ED4C3F-EA55-9456-D435-FD8406124BE7}"/>
                </a:ext>
              </a:extLst>
            </p:cNvPr>
            <p:cNvSpPr>
              <a:spLocks noChangeArrowheads="1"/>
            </p:cNvSpPr>
            <p:nvPr/>
          </p:nvSpPr>
          <p:spPr bwMode="auto">
            <a:xfrm>
              <a:off x="1991" y="1780"/>
              <a:ext cx="601" cy="327"/>
            </a:xfrm>
            <a:prstGeom prst="rect">
              <a:avLst/>
            </a:prstGeom>
            <a:noFill/>
            <a:ln w="9525">
              <a:noFill/>
              <a:miter lim="800000"/>
              <a:headEnd/>
              <a:tailEnd/>
            </a:ln>
          </p:spPr>
          <p:txBody>
            <a:bodyPr wrap="non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800">
                  <a:solidFill>
                    <a:srgbClr val="003399"/>
                  </a:solidFill>
                  <a:latin typeface="Arial" charset="0"/>
                </a:rPr>
                <a:t>SIUs</a:t>
              </a:r>
            </a:p>
          </p:txBody>
        </p:sp>
        <p:sp>
          <p:nvSpPr>
            <p:cNvPr id="246" name="Rectangle 245" descr="Brown marble">
              <a:extLst>
                <a:ext uri="{FF2B5EF4-FFF2-40B4-BE49-F238E27FC236}">
                  <a16:creationId xmlns:a16="http://schemas.microsoft.com/office/drawing/2014/main" id="{0F59037B-C0FA-FC01-256C-574F454BA4E1}"/>
                </a:ext>
              </a:extLst>
            </p:cNvPr>
            <p:cNvSpPr>
              <a:spLocks noChangeArrowheads="1"/>
            </p:cNvSpPr>
            <p:nvPr/>
          </p:nvSpPr>
          <p:spPr bwMode="auto">
            <a:xfrm>
              <a:off x="1778" y="1680"/>
              <a:ext cx="843" cy="101"/>
            </a:xfrm>
            <a:prstGeom prst="rect">
              <a:avLst/>
            </a:prstGeom>
            <a:blipFill dpi="0" rotWithShape="0">
              <a:blip r:embed="rId2" cstate="print"/>
              <a:srcRect/>
              <a:tile tx="0" ty="0" sx="100000" sy="100000" flip="none" algn="tl"/>
            </a:blipFill>
            <a:ln w="9525">
              <a:no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47" name="Freeform 55" descr="Brown marble">
              <a:extLst>
                <a:ext uri="{FF2B5EF4-FFF2-40B4-BE49-F238E27FC236}">
                  <a16:creationId xmlns:a16="http://schemas.microsoft.com/office/drawing/2014/main" id="{D2283CB1-2C49-C4BC-119F-4226AB07B8E2}"/>
                </a:ext>
              </a:extLst>
            </p:cNvPr>
            <p:cNvSpPr>
              <a:spLocks/>
            </p:cNvSpPr>
            <p:nvPr/>
          </p:nvSpPr>
          <p:spPr bwMode="auto">
            <a:xfrm>
              <a:off x="1529" y="1658"/>
              <a:ext cx="402" cy="379"/>
            </a:xfrm>
            <a:custGeom>
              <a:avLst/>
              <a:gdLst>
                <a:gd name="T0" fmla="*/ 114 w 402"/>
                <a:gd name="T1" fmla="*/ 378 h 379"/>
                <a:gd name="T2" fmla="*/ 0 w 402"/>
                <a:gd name="T3" fmla="*/ 267 h 379"/>
                <a:gd name="T4" fmla="*/ 55 w 402"/>
                <a:gd name="T5" fmla="*/ 267 h 379"/>
                <a:gd name="T6" fmla="*/ 55 w 402"/>
                <a:gd name="T7" fmla="*/ 218 h 379"/>
                <a:gd name="T8" fmla="*/ 58 w 402"/>
                <a:gd name="T9" fmla="*/ 176 h 379"/>
                <a:gd name="T10" fmla="*/ 67 w 402"/>
                <a:gd name="T11" fmla="*/ 137 h 379"/>
                <a:gd name="T12" fmla="*/ 83 w 402"/>
                <a:gd name="T13" fmla="*/ 98 h 379"/>
                <a:gd name="T14" fmla="*/ 105 w 402"/>
                <a:gd name="T15" fmla="*/ 69 h 379"/>
                <a:gd name="T16" fmla="*/ 129 w 402"/>
                <a:gd name="T17" fmla="*/ 39 h 379"/>
                <a:gd name="T18" fmla="*/ 157 w 402"/>
                <a:gd name="T19" fmla="*/ 20 h 379"/>
                <a:gd name="T20" fmla="*/ 191 w 402"/>
                <a:gd name="T21" fmla="*/ 7 h 379"/>
                <a:gd name="T22" fmla="*/ 225 w 402"/>
                <a:gd name="T23" fmla="*/ 3 h 379"/>
                <a:gd name="T24" fmla="*/ 398 w 402"/>
                <a:gd name="T25" fmla="*/ 0 h 379"/>
                <a:gd name="T26" fmla="*/ 401 w 402"/>
                <a:gd name="T27" fmla="*/ 114 h 379"/>
                <a:gd name="T28" fmla="*/ 225 w 402"/>
                <a:gd name="T29" fmla="*/ 114 h 379"/>
                <a:gd name="T30" fmla="*/ 213 w 402"/>
                <a:gd name="T31" fmla="*/ 117 h 379"/>
                <a:gd name="T32" fmla="*/ 203 w 402"/>
                <a:gd name="T33" fmla="*/ 124 h 379"/>
                <a:gd name="T34" fmla="*/ 194 w 402"/>
                <a:gd name="T35" fmla="*/ 130 h 379"/>
                <a:gd name="T36" fmla="*/ 188 w 402"/>
                <a:gd name="T37" fmla="*/ 143 h 379"/>
                <a:gd name="T38" fmla="*/ 176 w 402"/>
                <a:gd name="T39" fmla="*/ 176 h 379"/>
                <a:gd name="T40" fmla="*/ 172 w 402"/>
                <a:gd name="T41" fmla="*/ 218 h 379"/>
                <a:gd name="T42" fmla="*/ 172 w 402"/>
                <a:gd name="T43" fmla="*/ 264 h 379"/>
                <a:gd name="T44" fmla="*/ 228 w 402"/>
                <a:gd name="T45" fmla="*/ 264 h 379"/>
                <a:gd name="T46" fmla="*/ 114 w 402"/>
                <a:gd name="T47" fmla="*/ 378 h 37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02"/>
                <a:gd name="T73" fmla="*/ 0 h 379"/>
                <a:gd name="T74" fmla="*/ 402 w 402"/>
                <a:gd name="T75" fmla="*/ 379 h 37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02" h="379">
                  <a:moveTo>
                    <a:pt x="114" y="378"/>
                  </a:moveTo>
                  <a:lnTo>
                    <a:pt x="0" y="267"/>
                  </a:lnTo>
                  <a:lnTo>
                    <a:pt x="55" y="267"/>
                  </a:lnTo>
                  <a:lnTo>
                    <a:pt x="55" y="218"/>
                  </a:lnTo>
                  <a:lnTo>
                    <a:pt x="58" y="176"/>
                  </a:lnTo>
                  <a:lnTo>
                    <a:pt x="67" y="137"/>
                  </a:lnTo>
                  <a:lnTo>
                    <a:pt x="83" y="98"/>
                  </a:lnTo>
                  <a:lnTo>
                    <a:pt x="105" y="69"/>
                  </a:lnTo>
                  <a:lnTo>
                    <a:pt x="129" y="39"/>
                  </a:lnTo>
                  <a:lnTo>
                    <a:pt x="157" y="20"/>
                  </a:lnTo>
                  <a:lnTo>
                    <a:pt x="191" y="7"/>
                  </a:lnTo>
                  <a:lnTo>
                    <a:pt x="225" y="3"/>
                  </a:lnTo>
                  <a:lnTo>
                    <a:pt x="398" y="0"/>
                  </a:lnTo>
                  <a:lnTo>
                    <a:pt x="401" y="114"/>
                  </a:lnTo>
                  <a:lnTo>
                    <a:pt x="225" y="114"/>
                  </a:lnTo>
                  <a:lnTo>
                    <a:pt x="213" y="117"/>
                  </a:lnTo>
                  <a:lnTo>
                    <a:pt x="203" y="124"/>
                  </a:lnTo>
                  <a:lnTo>
                    <a:pt x="194" y="130"/>
                  </a:lnTo>
                  <a:lnTo>
                    <a:pt x="188" y="143"/>
                  </a:lnTo>
                  <a:lnTo>
                    <a:pt x="176" y="176"/>
                  </a:lnTo>
                  <a:lnTo>
                    <a:pt x="172" y="218"/>
                  </a:lnTo>
                  <a:lnTo>
                    <a:pt x="172" y="264"/>
                  </a:lnTo>
                  <a:lnTo>
                    <a:pt x="228" y="264"/>
                  </a:lnTo>
                  <a:lnTo>
                    <a:pt x="114" y="378"/>
                  </a:lnTo>
                </a:path>
              </a:pathLst>
            </a:custGeom>
            <a:blipFill dpi="0" rotWithShape="0">
              <a:blip r:embed="rId2" cstate="print"/>
              <a:srcRect/>
              <a:tile tx="0" ty="0" sx="100000" sy="100000" flip="none" algn="tl"/>
            </a:blipFill>
            <a:ln w="9525" cap="rnd">
              <a:noFill/>
              <a:round/>
              <a:headEnd/>
              <a:tailEnd/>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48" name="Rectangle 247" descr="Brown marble">
              <a:extLst>
                <a:ext uri="{FF2B5EF4-FFF2-40B4-BE49-F238E27FC236}">
                  <a16:creationId xmlns:a16="http://schemas.microsoft.com/office/drawing/2014/main" id="{6EEC9D4F-625B-CF46-8000-64F1D9722569}"/>
                </a:ext>
              </a:extLst>
            </p:cNvPr>
            <p:cNvSpPr>
              <a:spLocks noChangeArrowheads="1"/>
            </p:cNvSpPr>
            <p:nvPr/>
          </p:nvSpPr>
          <p:spPr bwMode="auto">
            <a:xfrm>
              <a:off x="1930" y="1662"/>
              <a:ext cx="228" cy="44"/>
            </a:xfrm>
            <a:prstGeom prst="rect">
              <a:avLst/>
            </a:prstGeom>
            <a:blipFill dpi="0" rotWithShape="0">
              <a:blip r:embed="rId2" cstate="print"/>
              <a:srcRect/>
              <a:tile tx="0" ty="0" sx="100000" sy="100000" flip="none" algn="tl"/>
            </a:blipFill>
            <a:ln w="9525">
              <a:no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49" name="Rectangle 248">
              <a:extLst>
                <a:ext uri="{FF2B5EF4-FFF2-40B4-BE49-F238E27FC236}">
                  <a16:creationId xmlns:a16="http://schemas.microsoft.com/office/drawing/2014/main" id="{7B98F415-E16B-C6B2-322D-881EB4F1EAA3}"/>
                </a:ext>
              </a:extLst>
            </p:cNvPr>
            <p:cNvSpPr>
              <a:spLocks noChangeArrowheads="1"/>
            </p:cNvSpPr>
            <p:nvPr/>
          </p:nvSpPr>
          <p:spPr bwMode="auto">
            <a:xfrm>
              <a:off x="2915" y="1527"/>
              <a:ext cx="293" cy="42"/>
            </a:xfrm>
            <a:prstGeom prst="rect">
              <a:avLst/>
            </a:prstGeom>
            <a:no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50" name="Rectangle 249">
              <a:extLst>
                <a:ext uri="{FF2B5EF4-FFF2-40B4-BE49-F238E27FC236}">
                  <a16:creationId xmlns:a16="http://schemas.microsoft.com/office/drawing/2014/main" id="{4300132C-525B-162E-6DE9-82D37818CBD7}"/>
                </a:ext>
              </a:extLst>
            </p:cNvPr>
            <p:cNvSpPr>
              <a:spLocks noChangeArrowheads="1"/>
            </p:cNvSpPr>
            <p:nvPr/>
          </p:nvSpPr>
          <p:spPr bwMode="auto">
            <a:xfrm>
              <a:off x="2898" y="1736"/>
              <a:ext cx="62" cy="149"/>
            </a:xfrm>
            <a:prstGeom prst="rect">
              <a:avLst/>
            </a:prstGeom>
            <a:no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sp>
        <p:nvSpPr>
          <p:cNvPr id="156" name="Rectangle 155">
            <a:extLst>
              <a:ext uri="{FF2B5EF4-FFF2-40B4-BE49-F238E27FC236}">
                <a16:creationId xmlns:a16="http://schemas.microsoft.com/office/drawing/2014/main" id="{97A449D1-3DAD-9788-5582-88FDB54F282F}"/>
              </a:ext>
            </a:extLst>
          </p:cNvPr>
          <p:cNvSpPr>
            <a:spLocks noChangeArrowheads="1"/>
          </p:cNvSpPr>
          <p:nvPr/>
        </p:nvSpPr>
        <p:spPr bwMode="auto">
          <a:xfrm>
            <a:off x="5729287" y="3767138"/>
            <a:ext cx="1797050" cy="1190625"/>
          </a:xfrm>
          <a:prstGeom prst="rect">
            <a:avLst/>
          </a:prstGeom>
          <a:noFill/>
          <a:ln w="9525">
            <a:noFill/>
            <a:miter lim="800000"/>
            <a:headEnd/>
            <a:tailEnd/>
          </a:ln>
        </p:spPr>
        <p:txBody>
          <a:bodyPr wrap="non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b="1">
                <a:solidFill>
                  <a:srgbClr val="003399"/>
                </a:solidFill>
                <a:latin typeface="Arial" charset="0"/>
              </a:rPr>
              <a:t>Aeration Basin</a:t>
            </a:r>
          </a:p>
          <a:p>
            <a:pPr algn="l"/>
            <a:r>
              <a:rPr lang="en-US" b="1">
                <a:solidFill>
                  <a:srgbClr val="003399"/>
                </a:solidFill>
                <a:latin typeface="Arial" charset="0"/>
              </a:rPr>
              <a:t>Clarifier</a:t>
            </a:r>
          </a:p>
          <a:p>
            <a:pPr algn="l"/>
            <a:r>
              <a:rPr lang="en-US" b="1">
                <a:solidFill>
                  <a:srgbClr val="003399"/>
                </a:solidFill>
                <a:latin typeface="Arial" charset="0"/>
              </a:rPr>
              <a:t>Disinfection</a:t>
            </a:r>
          </a:p>
          <a:p>
            <a:pPr algn="l"/>
            <a:r>
              <a:rPr lang="en-US" b="1">
                <a:solidFill>
                  <a:srgbClr val="003399"/>
                </a:solidFill>
                <a:latin typeface="Arial" charset="0"/>
              </a:rPr>
              <a:t>Digester</a:t>
            </a:r>
          </a:p>
        </p:txBody>
      </p:sp>
      <p:sp>
        <p:nvSpPr>
          <p:cNvPr id="157" name="Rectangle 156">
            <a:extLst>
              <a:ext uri="{FF2B5EF4-FFF2-40B4-BE49-F238E27FC236}">
                <a16:creationId xmlns:a16="http://schemas.microsoft.com/office/drawing/2014/main" id="{B7D9545D-323D-1B88-B638-CA871E12D2EA}"/>
              </a:ext>
            </a:extLst>
          </p:cNvPr>
          <p:cNvSpPr>
            <a:spLocks noChangeArrowheads="1"/>
          </p:cNvSpPr>
          <p:nvPr/>
        </p:nvSpPr>
        <p:spPr bwMode="auto">
          <a:xfrm>
            <a:off x="10199688" y="0"/>
            <a:ext cx="2012948" cy="6858000"/>
          </a:xfrm>
          <a:prstGeom prst="rect">
            <a:avLst/>
          </a:prstGeom>
          <a:gradFill rotWithShape="0">
            <a:gsLst>
              <a:gs pos="0">
                <a:srgbClr val="03D4A8"/>
              </a:gs>
              <a:gs pos="25000">
                <a:srgbClr val="21D6E0"/>
              </a:gs>
              <a:gs pos="75000">
                <a:srgbClr val="0087E6"/>
              </a:gs>
              <a:gs pos="100000">
                <a:srgbClr val="005CBF"/>
              </a:gs>
            </a:gsLst>
            <a:lin ang="0" scaled="1"/>
          </a:gradFill>
          <a:ln w="9525">
            <a:no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58" name="Freeform 61">
            <a:extLst>
              <a:ext uri="{FF2B5EF4-FFF2-40B4-BE49-F238E27FC236}">
                <a16:creationId xmlns:a16="http://schemas.microsoft.com/office/drawing/2014/main" id="{86790E2E-A881-70CC-49F7-E5FAB31DA483}"/>
              </a:ext>
            </a:extLst>
          </p:cNvPr>
          <p:cNvSpPr>
            <a:spLocks/>
          </p:cNvSpPr>
          <p:nvPr/>
        </p:nvSpPr>
        <p:spPr bwMode="auto">
          <a:xfrm>
            <a:off x="10528461" y="1575251"/>
            <a:ext cx="1641475" cy="596900"/>
          </a:xfrm>
          <a:custGeom>
            <a:avLst/>
            <a:gdLst>
              <a:gd name="T0" fmla="*/ 0 w 1034"/>
              <a:gd name="T1" fmla="*/ 2147483647 h 376"/>
              <a:gd name="T2" fmla="*/ 2147483647 w 1034"/>
              <a:gd name="T3" fmla="*/ 2147483647 h 376"/>
              <a:gd name="T4" fmla="*/ 2147483647 w 1034"/>
              <a:gd name="T5" fmla="*/ 2147483647 h 376"/>
              <a:gd name="T6" fmla="*/ 2147483647 w 1034"/>
              <a:gd name="T7" fmla="*/ 2147483647 h 376"/>
              <a:gd name="T8" fmla="*/ 2147483647 w 1034"/>
              <a:gd name="T9" fmla="*/ 2147483647 h 376"/>
              <a:gd name="T10" fmla="*/ 2147483647 w 1034"/>
              <a:gd name="T11" fmla="*/ 2147483647 h 376"/>
              <a:gd name="T12" fmla="*/ 2147483647 w 1034"/>
              <a:gd name="T13" fmla="*/ 2147483647 h 376"/>
              <a:gd name="T14" fmla="*/ 2147483647 w 1034"/>
              <a:gd name="T15" fmla="*/ 2147483647 h 376"/>
              <a:gd name="T16" fmla="*/ 2147483647 w 1034"/>
              <a:gd name="T17" fmla="*/ 2147483647 h 376"/>
              <a:gd name="T18" fmla="*/ 2147483647 w 1034"/>
              <a:gd name="T19" fmla="*/ 2147483647 h 376"/>
              <a:gd name="T20" fmla="*/ 2147483647 w 1034"/>
              <a:gd name="T21" fmla="*/ 2147483647 h 376"/>
              <a:gd name="T22" fmla="*/ 2147483647 w 1034"/>
              <a:gd name="T23" fmla="*/ 2147483647 h 376"/>
              <a:gd name="T24" fmla="*/ 2147483647 w 1034"/>
              <a:gd name="T25" fmla="*/ 2147483647 h 376"/>
              <a:gd name="T26" fmla="*/ 2147483647 w 1034"/>
              <a:gd name="T27" fmla="*/ 2147483647 h 376"/>
              <a:gd name="T28" fmla="*/ 2147483647 w 1034"/>
              <a:gd name="T29" fmla="*/ 2147483647 h 376"/>
              <a:gd name="T30" fmla="*/ 2147483647 w 1034"/>
              <a:gd name="T31" fmla="*/ 2147483647 h 376"/>
              <a:gd name="T32" fmla="*/ 2147483647 w 1034"/>
              <a:gd name="T33" fmla="*/ 2147483647 h 376"/>
              <a:gd name="T34" fmla="*/ 2147483647 w 1034"/>
              <a:gd name="T35" fmla="*/ 2147483647 h 376"/>
              <a:gd name="T36" fmla="*/ 2147483647 w 1034"/>
              <a:gd name="T37" fmla="*/ 2147483647 h 376"/>
              <a:gd name="T38" fmla="*/ 2147483647 w 1034"/>
              <a:gd name="T39" fmla="*/ 2147483647 h 376"/>
              <a:gd name="T40" fmla="*/ 2147483647 w 1034"/>
              <a:gd name="T41" fmla="*/ 2147483647 h 376"/>
              <a:gd name="T42" fmla="*/ 2147483647 w 1034"/>
              <a:gd name="T43" fmla="*/ 2147483647 h 376"/>
              <a:gd name="T44" fmla="*/ 2147483647 w 1034"/>
              <a:gd name="T45" fmla="*/ 2147483647 h 376"/>
              <a:gd name="T46" fmla="*/ 2147483647 w 1034"/>
              <a:gd name="T47" fmla="*/ 2147483647 h 376"/>
              <a:gd name="T48" fmla="*/ 2147483647 w 1034"/>
              <a:gd name="T49" fmla="*/ 2147483647 h 376"/>
              <a:gd name="T50" fmla="*/ 2147483647 w 1034"/>
              <a:gd name="T51" fmla="*/ 2147483647 h 376"/>
              <a:gd name="T52" fmla="*/ 2147483647 w 1034"/>
              <a:gd name="T53" fmla="*/ 2147483647 h 376"/>
              <a:gd name="T54" fmla="*/ 2147483647 w 1034"/>
              <a:gd name="T55" fmla="*/ 2147483647 h 376"/>
              <a:gd name="T56" fmla="*/ 2147483647 w 1034"/>
              <a:gd name="T57" fmla="*/ 2147483647 h 376"/>
              <a:gd name="T58" fmla="*/ 2147483647 w 1034"/>
              <a:gd name="T59" fmla="*/ 2147483647 h 376"/>
              <a:gd name="T60" fmla="*/ 2147483647 w 1034"/>
              <a:gd name="T61" fmla="*/ 2147483647 h 376"/>
              <a:gd name="T62" fmla="*/ 2147483647 w 1034"/>
              <a:gd name="T63" fmla="*/ 2147483647 h 376"/>
              <a:gd name="T64" fmla="*/ 2147483647 w 1034"/>
              <a:gd name="T65" fmla="*/ 2147483647 h 376"/>
              <a:gd name="T66" fmla="*/ 2147483647 w 1034"/>
              <a:gd name="T67" fmla="*/ 0 h 3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34"/>
              <a:gd name="T103" fmla="*/ 0 h 376"/>
              <a:gd name="T104" fmla="*/ 1034 w 1034"/>
              <a:gd name="T105" fmla="*/ 376 h 3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34" h="376">
                <a:moveTo>
                  <a:pt x="0" y="299"/>
                </a:moveTo>
                <a:lnTo>
                  <a:pt x="64" y="240"/>
                </a:lnTo>
                <a:lnTo>
                  <a:pt x="92" y="213"/>
                </a:lnTo>
                <a:lnTo>
                  <a:pt x="129" y="189"/>
                </a:lnTo>
                <a:lnTo>
                  <a:pt x="157" y="169"/>
                </a:lnTo>
                <a:lnTo>
                  <a:pt x="193" y="157"/>
                </a:lnTo>
                <a:lnTo>
                  <a:pt x="221" y="150"/>
                </a:lnTo>
                <a:lnTo>
                  <a:pt x="258" y="150"/>
                </a:lnTo>
                <a:lnTo>
                  <a:pt x="277" y="155"/>
                </a:lnTo>
                <a:lnTo>
                  <a:pt x="286" y="164"/>
                </a:lnTo>
                <a:lnTo>
                  <a:pt x="304" y="177"/>
                </a:lnTo>
                <a:lnTo>
                  <a:pt x="313" y="194"/>
                </a:lnTo>
                <a:lnTo>
                  <a:pt x="341" y="233"/>
                </a:lnTo>
                <a:lnTo>
                  <a:pt x="369" y="277"/>
                </a:lnTo>
                <a:lnTo>
                  <a:pt x="396" y="317"/>
                </a:lnTo>
                <a:lnTo>
                  <a:pt x="415" y="336"/>
                </a:lnTo>
                <a:lnTo>
                  <a:pt x="433" y="351"/>
                </a:lnTo>
                <a:lnTo>
                  <a:pt x="452" y="363"/>
                </a:lnTo>
                <a:lnTo>
                  <a:pt x="470" y="371"/>
                </a:lnTo>
                <a:lnTo>
                  <a:pt x="498" y="375"/>
                </a:lnTo>
                <a:lnTo>
                  <a:pt x="516" y="373"/>
                </a:lnTo>
                <a:lnTo>
                  <a:pt x="544" y="366"/>
                </a:lnTo>
                <a:lnTo>
                  <a:pt x="572" y="353"/>
                </a:lnTo>
                <a:lnTo>
                  <a:pt x="609" y="336"/>
                </a:lnTo>
                <a:lnTo>
                  <a:pt x="636" y="314"/>
                </a:lnTo>
                <a:lnTo>
                  <a:pt x="673" y="292"/>
                </a:lnTo>
                <a:lnTo>
                  <a:pt x="719" y="265"/>
                </a:lnTo>
                <a:lnTo>
                  <a:pt x="793" y="206"/>
                </a:lnTo>
                <a:lnTo>
                  <a:pt x="867" y="145"/>
                </a:lnTo>
                <a:lnTo>
                  <a:pt x="932" y="86"/>
                </a:lnTo>
                <a:lnTo>
                  <a:pt x="968" y="61"/>
                </a:lnTo>
                <a:lnTo>
                  <a:pt x="996" y="37"/>
                </a:lnTo>
                <a:lnTo>
                  <a:pt x="1015" y="17"/>
                </a:lnTo>
                <a:lnTo>
                  <a:pt x="1033" y="0"/>
                </a:lnTo>
              </a:path>
            </a:pathLst>
          </a:custGeom>
          <a:noFill/>
          <a:ln w="25400" cap="rnd" cmpd="sng">
            <a:solidFill>
              <a:schemeClr val="tx1"/>
            </a:solidFill>
            <a:prstDash val="solid"/>
            <a:round/>
            <a:headEnd type="none" w="sm" len="sm"/>
            <a:tailEnd type="none" w="sm" len="sm"/>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59" name="Freeform 62">
            <a:extLst>
              <a:ext uri="{FF2B5EF4-FFF2-40B4-BE49-F238E27FC236}">
                <a16:creationId xmlns:a16="http://schemas.microsoft.com/office/drawing/2014/main" id="{FA9D5648-2589-BF35-3712-43D65C0DCAF0}"/>
              </a:ext>
            </a:extLst>
          </p:cNvPr>
          <p:cNvSpPr>
            <a:spLocks/>
          </p:cNvSpPr>
          <p:nvPr/>
        </p:nvSpPr>
        <p:spPr bwMode="auto">
          <a:xfrm>
            <a:off x="10544339" y="914792"/>
            <a:ext cx="1641475" cy="600075"/>
          </a:xfrm>
          <a:custGeom>
            <a:avLst/>
            <a:gdLst>
              <a:gd name="T0" fmla="*/ 0 w 1034"/>
              <a:gd name="T1" fmla="*/ 2147483647 h 378"/>
              <a:gd name="T2" fmla="*/ 2147483647 w 1034"/>
              <a:gd name="T3" fmla="*/ 2147483647 h 378"/>
              <a:gd name="T4" fmla="*/ 2147483647 w 1034"/>
              <a:gd name="T5" fmla="*/ 2147483647 h 378"/>
              <a:gd name="T6" fmla="*/ 2147483647 w 1034"/>
              <a:gd name="T7" fmla="*/ 2147483647 h 378"/>
              <a:gd name="T8" fmla="*/ 2147483647 w 1034"/>
              <a:gd name="T9" fmla="*/ 2147483647 h 378"/>
              <a:gd name="T10" fmla="*/ 2147483647 w 1034"/>
              <a:gd name="T11" fmla="*/ 2147483647 h 378"/>
              <a:gd name="T12" fmla="*/ 2147483647 w 1034"/>
              <a:gd name="T13" fmla="*/ 2147483647 h 378"/>
              <a:gd name="T14" fmla="*/ 2147483647 w 1034"/>
              <a:gd name="T15" fmla="*/ 2147483647 h 378"/>
              <a:gd name="T16" fmla="*/ 2147483647 w 1034"/>
              <a:gd name="T17" fmla="*/ 2147483647 h 378"/>
              <a:gd name="T18" fmla="*/ 2147483647 w 1034"/>
              <a:gd name="T19" fmla="*/ 2147483647 h 378"/>
              <a:gd name="T20" fmla="*/ 2147483647 w 1034"/>
              <a:gd name="T21" fmla="*/ 2147483647 h 378"/>
              <a:gd name="T22" fmla="*/ 2147483647 w 1034"/>
              <a:gd name="T23" fmla="*/ 2147483647 h 378"/>
              <a:gd name="T24" fmla="*/ 2147483647 w 1034"/>
              <a:gd name="T25" fmla="*/ 2147483647 h 378"/>
              <a:gd name="T26" fmla="*/ 2147483647 w 1034"/>
              <a:gd name="T27" fmla="*/ 2147483647 h 378"/>
              <a:gd name="T28" fmla="*/ 2147483647 w 1034"/>
              <a:gd name="T29" fmla="*/ 2147483647 h 378"/>
              <a:gd name="T30" fmla="*/ 2147483647 w 1034"/>
              <a:gd name="T31" fmla="*/ 2147483647 h 378"/>
              <a:gd name="T32" fmla="*/ 2147483647 w 1034"/>
              <a:gd name="T33" fmla="*/ 2147483647 h 378"/>
              <a:gd name="T34" fmla="*/ 2147483647 w 1034"/>
              <a:gd name="T35" fmla="*/ 2147483647 h 378"/>
              <a:gd name="T36" fmla="*/ 2147483647 w 1034"/>
              <a:gd name="T37" fmla="*/ 2147483647 h 378"/>
              <a:gd name="T38" fmla="*/ 2147483647 w 1034"/>
              <a:gd name="T39" fmla="*/ 2147483647 h 378"/>
              <a:gd name="T40" fmla="*/ 2147483647 w 1034"/>
              <a:gd name="T41" fmla="*/ 2147483647 h 378"/>
              <a:gd name="T42" fmla="*/ 2147483647 w 1034"/>
              <a:gd name="T43" fmla="*/ 2147483647 h 378"/>
              <a:gd name="T44" fmla="*/ 2147483647 w 1034"/>
              <a:gd name="T45" fmla="*/ 2147483647 h 378"/>
              <a:gd name="T46" fmla="*/ 2147483647 w 1034"/>
              <a:gd name="T47" fmla="*/ 2147483647 h 378"/>
              <a:gd name="T48" fmla="*/ 2147483647 w 1034"/>
              <a:gd name="T49" fmla="*/ 2147483647 h 378"/>
              <a:gd name="T50" fmla="*/ 2147483647 w 1034"/>
              <a:gd name="T51" fmla="*/ 2147483647 h 378"/>
              <a:gd name="T52" fmla="*/ 2147483647 w 1034"/>
              <a:gd name="T53" fmla="*/ 2147483647 h 378"/>
              <a:gd name="T54" fmla="*/ 2147483647 w 1034"/>
              <a:gd name="T55" fmla="*/ 2147483647 h 378"/>
              <a:gd name="T56" fmla="*/ 2147483647 w 1034"/>
              <a:gd name="T57" fmla="*/ 2147483647 h 378"/>
              <a:gd name="T58" fmla="*/ 2147483647 w 1034"/>
              <a:gd name="T59" fmla="*/ 2147483647 h 378"/>
              <a:gd name="T60" fmla="*/ 2147483647 w 1034"/>
              <a:gd name="T61" fmla="*/ 2147483647 h 378"/>
              <a:gd name="T62" fmla="*/ 2147483647 w 1034"/>
              <a:gd name="T63" fmla="*/ 2147483647 h 378"/>
              <a:gd name="T64" fmla="*/ 2147483647 w 1034"/>
              <a:gd name="T65" fmla="*/ 2147483647 h 378"/>
              <a:gd name="T66" fmla="*/ 2147483647 w 1034"/>
              <a:gd name="T67" fmla="*/ 2147483647 h 378"/>
              <a:gd name="T68" fmla="*/ 2147483647 w 1034"/>
              <a:gd name="T69" fmla="*/ 2147483647 h 378"/>
              <a:gd name="T70" fmla="*/ 2147483647 w 1034"/>
              <a:gd name="T71" fmla="*/ 2147483647 h 378"/>
              <a:gd name="T72" fmla="*/ 2147483647 w 1034"/>
              <a:gd name="T73" fmla="*/ 2147483647 h 378"/>
              <a:gd name="T74" fmla="*/ 2147483647 w 1034"/>
              <a:gd name="T75" fmla="*/ 2147483647 h 378"/>
              <a:gd name="T76" fmla="*/ 2147483647 w 1034"/>
              <a:gd name="T77" fmla="*/ 2147483647 h 378"/>
              <a:gd name="T78" fmla="*/ 2147483647 w 1034"/>
              <a:gd name="T79" fmla="*/ 2147483647 h 378"/>
              <a:gd name="T80" fmla="*/ 2147483647 w 1034"/>
              <a:gd name="T81" fmla="*/ 0 h 37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34"/>
              <a:gd name="T124" fmla="*/ 0 h 378"/>
              <a:gd name="T125" fmla="*/ 1034 w 1034"/>
              <a:gd name="T126" fmla="*/ 378 h 37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34" h="378">
                <a:moveTo>
                  <a:pt x="0" y="300"/>
                </a:moveTo>
                <a:lnTo>
                  <a:pt x="27" y="270"/>
                </a:lnTo>
                <a:lnTo>
                  <a:pt x="64" y="241"/>
                </a:lnTo>
                <a:lnTo>
                  <a:pt x="92" y="215"/>
                </a:lnTo>
                <a:lnTo>
                  <a:pt x="129" y="191"/>
                </a:lnTo>
                <a:lnTo>
                  <a:pt x="157" y="172"/>
                </a:lnTo>
                <a:lnTo>
                  <a:pt x="193" y="157"/>
                </a:lnTo>
                <a:lnTo>
                  <a:pt x="212" y="152"/>
                </a:lnTo>
                <a:lnTo>
                  <a:pt x="221" y="150"/>
                </a:lnTo>
                <a:lnTo>
                  <a:pt x="240" y="148"/>
                </a:lnTo>
                <a:lnTo>
                  <a:pt x="258" y="150"/>
                </a:lnTo>
                <a:lnTo>
                  <a:pt x="277" y="156"/>
                </a:lnTo>
                <a:lnTo>
                  <a:pt x="286" y="165"/>
                </a:lnTo>
                <a:lnTo>
                  <a:pt x="304" y="177"/>
                </a:lnTo>
                <a:lnTo>
                  <a:pt x="313" y="195"/>
                </a:lnTo>
                <a:lnTo>
                  <a:pt x="332" y="213"/>
                </a:lnTo>
                <a:lnTo>
                  <a:pt x="341" y="234"/>
                </a:lnTo>
                <a:lnTo>
                  <a:pt x="369" y="277"/>
                </a:lnTo>
                <a:lnTo>
                  <a:pt x="387" y="298"/>
                </a:lnTo>
                <a:lnTo>
                  <a:pt x="396" y="318"/>
                </a:lnTo>
                <a:lnTo>
                  <a:pt x="415" y="336"/>
                </a:lnTo>
                <a:lnTo>
                  <a:pt x="433" y="352"/>
                </a:lnTo>
                <a:lnTo>
                  <a:pt x="452" y="365"/>
                </a:lnTo>
                <a:lnTo>
                  <a:pt x="470" y="373"/>
                </a:lnTo>
                <a:lnTo>
                  <a:pt x="498" y="377"/>
                </a:lnTo>
                <a:lnTo>
                  <a:pt x="516" y="375"/>
                </a:lnTo>
                <a:lnTo>
                  <a:pt x="544" y="368"/>
                </a:lnTo>
                <a:lnTo>
                  <a:pt x="572" y="356"/>
                </a:lnTo>
                <a:lnTo>
                  <a:pt x="609" y="338"/>
                </a:lnTo>
                <a:lnTo>
                  <a:pt x="636" y="316"/>
                </a:lnTo>
                <a:lnTo>
                  <a:pt x="673" y="293"/>
                </a:lnTo>
                <a:lnTo>
                  <a:pt x="719" y="266"/>
                </a:lnTo>
                <a:lnTo>
                  <a:pt x="756" y="236"/>
                </a:lnTo>
                <a:lnTo>
                  <a:pt x="793" y="207"/>
                </a:lnTo>
                <a:lnTo>
                  <a:pt x="867" y="145"/>
                </a:lnTo>
                <a:lnTo>
                  <a:pt x="904" y="116"/>
                </a:lnTo>
                <a:lnTo>
                  <a:pt x="932" y="88"/>
                </a:lnTo>
                <a:lnTo>
                  <a:pt x="968" y="61"/>
                </a:lnTo>
                <a:lnTo>
                  <a:pt x="996" y="38"/>
                </a:lnTo>
                <a:lnTo>
                  <a:pt x="1015" y="16"/>
                </a:lnTo>
                <a:lnTo>
                  <a:pt x="1033" y="0"/>
                </a:lnTo>
              </a:path>
            </a:pathLst>
          </a:custGeom>
          <a:noFill/>
          <a:ln w="25400" cap="rnd" cmpd="sng">
            <a:solidFill>
              <a:schemeClr val="tx1"/>
            </a:solidFill>
            <a:prstDash val="solid"/>
            <a:round/>
            <a:headEnd type="none" w="sm" len="sm"/>
            <a:tailEnd type="none" w="sm" len="sm"/>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60" name="Freeform 63">
            <a:extLst>
              <a:ext uri="{FF2B5EF4-FFF2-40B4-BE49-F238E27FC236}">
                <a16:creationId xmlns:a16="http://schemas.microsoft.com/office/drawing/2014/main" id="{7F56F44B-5DC4-CE2F-DF3F-E6B4DF24EB3E}"/>
              </a:ext>
            </a:extLst>
          </p:cNvPr>
          <p:cNvSpPr>
            <a:spLocks/>
          </p:cNvSpPr>
          <p:nvPr/>
        </p:nvSpPr>
        <p:spPr bwMode="auto">
          <a:xfrm>
            <a:off x="10475282" y="372954"/>
            <a:ext cx="1641475" cy="600075"/>
          </a:xfrm>
          <a:custGeom>
            <a:avLst/>
            <a:gdLst>
              <a:gd name="T0" fmla="*/ 0 w 1034"/>
              <a:gd name="T1" fmla="*/ 2147483647 h 378"/>
              <a:gd name="T2" fmla="*/ 2147483647 w 1034"/>
              <a:gd name="T3" fmla="*/ 2147483647 h 378"/>
              <a:gd name="T4" fmla="*/ 2147483647 w 1034"/>
              <a:gd name="T5" fmla="*/ 2147483647 h 378"/>
              <a:gd name="T6" fmla="*/ 2147483647 w 1034"/>
              <a:gd name="T7" fmla="*/ 2147483647 h 378"/>
              <a:gd name="T8" fmla="*/ 2147483647 w 1034"/>
              <a:gd name="T9" fmla="*/ 2147483647 h 378"/>
              <a:gd name="T10" fmla="*/ 2147483647 w 1034"/>
              <a:gd name="T11" fmla="*/ 2147483647 h 378"/>
              <a:gd name="T12" fmla="*/ 2147483647 w 1034"/>
              <a:gd name="T13" fmla="*/ 2147483647 h 378"/>
              <a:gd name="T14" fmla="*/ 2147483647 w 1034"/>
              <a:gd name="T15" fmla="*/ 2147483647 h 378"/>
              <a:gd name="T16" fmla="*/ 2147483647 w 1034"/>
              <a:gd name="T17" fmla="*/ 2147483647 h 378"/>
              <a:gd name="T18" fmla="*/ 2147483647 w 1034"/>
              <a:gd name="T19" fmla="*/ 2147483647 h 378"/>
              <a:gd name="T20" fmla="*/ 2147483647 w 1034"/>
              <a:gd name="T21" fmla="*/ 2147483647 h 378"/>
              <a:gd name="T22" fmla="*/ 2147483647 w 1034"/>
              <a:gd name="T23" fmla="*/ 2147483647 h 378"/>
              <a:gd name="T24" fmla="*/ 2147483647 w 1034"/>
              <a:gd name="T25" fmla="*/ 2147483647 h 378"/>
              <a:gd name="T26" fmla="*/ 2147483647 w 1034"/>
              <a:gd name="T27" fmla="*/ 2147483647 h 378"/>
              <a:gd name="T28" fmla="*/ 2147483647 w 1034"/>
              <a:gd name="T29" fmla="*/ 2147483647 h 378"/>
              <a:gd name="T30" fmla="*/ 2147483647 w 1034"/>
              <a:gd name="T31" fmla="*/ 2147483647 h 378"/>
              <a:gd name="T32" fmla="*/ 2147483647 w 1034"/>
              <a:gd name="T33" fmla="*/ 2147483647 h 378"/>
              <a:gd name="T34" fmla="*/ 2147483647 w 1034"/>
              <a:gd name="T35" fmla="*/ 2147483647 h 378"/>
              <a:gd name="T36" fmla="*/ 2147483647 w 1034"/>
              <a:gd name="T37" fmla="*/ 2147483647 h 378"/>
              <a:gd name="T38" fmla="*/ 2147483647 w 1034"/>
              <a:gd name="T39" fmla="*/ 2147483647 h 378"/>
              <a:gd name="T40" fmla="*/ 2147483647 w 1034"/>
              <a:gd name="T41" fmla="*/ 2147483647 h 378"/>
              <a:gd name="T42" fmla="*/ 2147483647 w 1034"/>
              <a:gd name="T43" fmla="*/ 2147483647 h 378"/>
              <a:gd name="T44" fmla="*/ 2147483647 w 1034"/>
              <a:gd name="T45" fmla="*/ 2147483647 h 378"/>
              <a:gd name="T46" fmla="*/ 2147483647 w 1034"/>
              <a:gd name="T47" fmla="*/ 2147483647 h 378"/>
              <a:gd name="T48" fmla="*/ 2147483647 w 1034"/>
              <a:gd name="T49" fmla="*/ 2147483647 h 378"/>
              <a:gd name="T50" fmla="*/ 2147483647 w 1034"/>
              <a:gd name="T51" fmla="*/ 2147483647 h 378"/>
              <a:gd name="T52" fmla="*/ 2147483647 w 1034"/>
              <a:gd name="T53" fmla="*/ 2147483647 h 378"/>
              <a:gd name="T54" fmla="*/ 2147483647 w 1034"/>
              <a:gd name="T55" fmla="*/ 2147483647 h 378"/>
              <a:gd name="T56" fmla="*/ 2147483647 w 1034"/>
              <a:gd name="T57" fmla="*/ 2147483647 h 378"/>
              <a:gd name="T58" fmla="*/ 2147483647 w 1034"/>
              <a:gd name="T59" fmla="*/ 2147483647 h 378"/>
              <a:gd name="T60" fmla="*/ 2147483647 w 1034"/>
              <a:gd name="T61" fmla="*/ 2147483647 h 378"/>
              <a:gd name="T62" fmla="*/ 2147483647 w 1034"/>
              <a:gd name="T63" fmla="*/ 2147483647 h 378"/>
              <a:gd name="T64" fmla="*/ 2147483647 w 1034"/>
              <a:gd name="T65" fmla="*/ 2147483647 h 378"/>
              <a:gd name="T66" fmla="*/ 2147483647 w 1034"/>
              <a:gd name="T67" fmla="*/ 2147483647 h 378"/>
              <a:gd name="T68" fmla="*/ 2147483647 w 1034"/>
              <a:gd name="T69" fmla="*/ 2147483647 h 378"/>
              <a:gd name="T70" fmla="*/ 2147483647 w 1034"/>
              <a:gd name="T71" fmla="*/ 2147483647 h 378"/>
              <a:gd name="T72" fmla="*/ 2147483647 w 1034"/>
              <a:gd name="T73" fmla="*/ 2147483647 h 378"/>
              <a:gd name="T74" fmla="*/ 2147483647 w 1034"/>
              <a:gd name="T75" fmla="*/ 2147483647 h 378"/>
              <a:gd name="T76" fmla="*/ 2147483647 w 1034"/>
              <a:gd name="T77" fmla="*/ 2147483647 h 378"/>
              <a:gd name="T78" fmla="*/ 2147483647 w 1034"/>
              <a:gd name="T79" fmla="*/ 2147483647 h 378"/>
              <a:gd name="T80" fmla="*/ 2147483647 w 1034"/>
              <a:gd name="T81" fmla="*/ 2147483647 h 378"/>
              <a:gd name="T82" fmla="*/ 2147483647 w 1034"/>
              <a:gd name="T83" fmla="*/ 2147483647 h 378"/>
              <a:gd name="T84" fmla="*/ 2147483647 w 1034"/>
              <a:gd name="T85" fmla="*/ 2147483647 h 378"/>
              <a:gd name="T86" fmla="*/ 2147483647 w 1034"/>
              <a:gd name="T87" fmla="*/ 2147483647 h 378"/>
              <a:gd name="T88" fmla="*/ 2147483647 w 1034"/>
              <a:gd name="T89" fmla="*/ 2147483647 h 378"/>
              <a:gd name="T90" fmla="*/ 2147483647 w 1034"/>
              <a:gd name="T91" fmla="*/ 2147483647 h 378"/>
              <a:gd name="T92" fmla="*/ 2147483647 w 1034"/>
              <a:gd name="T93" fmla="*/ 2147483647 h 378"/>
              <a:gd name="T94" fmla="*/ 2147483647 w 1034"/>
              <a:gd name="T95" fmla="*/ 2147483647 h 378"/>
              <a:gd name="T96" fmla="*/ 2147483647 w 1034"/>
              <a:gd name="T97" fmla="*/ 2147483647 h 378"/>
              <a:gd name="T98" fmla="*/ 2147483647 w 1034"/>
              <a:gd name="T99" fmla="*/ 2147483647 h 378"/>
              <a:gd name="T100" fmla="*/ 2147483647 w 1034"/>
              <a:gd name="T101" fmla="*/ 2147483647 h 378"/>
              <a:gd name="T102" fmla="*/ 2147483647 w 1034"/>
              <a:gd name="T103" fmla="*/ 2147483647 h 378"/>
              <a:gd name="T104" fmla="*/ 2147483647 w 1034"/>
              <a:gd name="T105" fmla="*/ 0 h 37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034"/>
              <a:gd name="T160" fmla="*/ 0 h 378"/>
              <a:gd name="T161" fmla="*/ 1034 w 1034"/>
              <a:gd name="T162" fmla="*/ 378 h 37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034" h="378">
                <a:moveTo>
                  <a:pt x="0" y="300"/>
                </a:moveTo>
                <a:lnTo>
                  <a:pt x="27" y="269"/>
                </a:lnTo>
                <a:lnTo>
                  <a:pt x="64" y="241"/>
                </a:lnTo>
                <a:lnTo>
                  <a:pt x="92" y="214"/>
                </a:lnTo>
                <a:lnTo>
                  <a:pt x="110" y="201"/>
                </a:lnTo>
                <a:lnTo>
                  <a:pt x="129" y="190"/>
                </a:lnTo>
                <a:lnTo>
                  <a:pt x="138" y="179"/>
                </a:lnTo>
                <a:lnTo>
                  <a:pt x="157" y="170"/>
                </a:lnTo>
                <a:lnTo>
                  <a:pt x="175" y="163"/>
                </a:lnTo>
                <a:lnTo>
                  <a:pt x="193" y="156"/>
                </a:lnTo>
                <a:lnTo>
                  <a:pt x="212" y="152"/>
                </a:lnTo>
                <a:lnTo>
                  <a:pt x="221" y="149"/>
                </a:lnTo>
                <a:lnTo>
                  <a:pt x="240" y="149"/>
                </a:lnTo>
                <a:lnTo>
                  <a:pt x="258" y="150"/>
                </a:lnTo>
                <a:lnTo>
                  <a:pt x="267" y="152"/>
                </a:lnTo>
                <a:lnTo>
                  <a:pt x="277" y="154"/>
                </a:lnTo>
                <a:lnTo>
                  <a:pt x="277" y="158"/>
                </a:lnTo>
                <a:lnTo>
                  <a:pt x="286" y="164"/>
                </a:lnTo>
                <a:lnTo>
                  <a:pt x="304" y="177"/>
                </a:lnTo>
                <a:lnTo>
                  <a:pt x="313" y="193"/>
                </a:lnTo>
                <a:lnTo>
                  <a:pt x="332" y="213"/>
                </a:lnTo>
                <a:lnTo>
                  <a:pt x="341" y="232"/>
                </a:lnTo>
                <a:lnTo>
                  <a:pt x="369" y="276"/>
                </a:lnTo>
                <a:lnTo>
                  <a:pt x="387" y="298"/>
                </a:lnTo>
                <a:lnTo>
                  <a:pt x="396" y="318"/>
                </a:lnTo>
                <a:lnTo>
                  <a:pt x="415" y="336"/>
                </a:lnTo>
                <a:lnTo>
                  <a:pt x="433" y="352"/>
                </a:lnTo>
                <a:lnTo>
                  <a:pt x="452" y="364"/>
                </a:lnTo>
                <a:lnTo>
                  <a:pt x="461" y="369"/>
                </a:lnTo>
                <a:lnTo>
                  <a:pt x="470" y="373"/>
                </a:lnTo>
                <a:lnTo>
                  <a:pt x="479" y="375"/>
                </a:lnTo>
                <a:lnTo>
                  <a:pt x="498" y="377"/>
                </a:lnTo>
                <a:lnTo>
                  <a:pt x="507" y="376"/>
                </a:lnTo>
                <a:lnTo>
                  <a:pt x="516" y="375"/>
                </a:lnTo>
                <a:lnTo>
                  <a:pt x="526" y="372"/>
                </a:lnTo>
                <a:lnTo>
                  <a:pt x="544" y="367"/>
                </a:lnTo>
                <a:lnTo>
                  <a:pt x="553" y="362"/>
                </a:lnTo>
                <a:lnTo>
                  <a:pt x="572" y="354"/>
                </a:lnTo>
                <a:lnTo>
                  <a:pt x="590" y="347"/>
                </a:lnTo>
                <a:lnTo>
                  <a:pt x="609" y="338"/>
                </a:lnTo>
                <a:lnTo>
                  <a:pt x="636" y="316"/>
                </a:lnTo>
                <a:lnTo>
                  <a:pt x="673" y="292"/>
                </a:lnTo>
                <a:lnTo>
                  <a:pt x="719" y="265"/>
                </a:lnTo>
                <a:lnTo>
                  <a:pt x="756" y="236"/>
                </a:lnTo>
                <a:lnTo>
                  <a:pt x="793" y="206"/>
                </a:lnTo>
                <a:lnTo>
                  <a:pt x="867" y="144"/>
                </a:lnTo>
                <a:lnTo>
                  <a:pt x="904" y="115"/>
                </a:lnTo>
                <a:lnTo>
                  <a:pt x="932" y="87"/>
                </a:lnTo>
                <a:lnTo>
                  <a:pt x="968" y="60"/>
                </a:lnTo>
                <a:lnTo>
                  <a:pt x="996" y="37"/>
                </a:lnTo>
                <a:lnTo>
                  <a:pt x="1015" y="16"/>
                </a:lnTo>
                <a:lnTo>
                  <a:pt x="1024" y="7"/>
                </a:lnTo>
                <a:lnTo>
                  <a:pt x="1033" y="0"/>
                </a:lnTo>
              </a:path>
            </a:pathLst>
          </a:custGeom>
          <a:noFill/>
          <a:ln w="25400" cap="rnd" cmpd="sng">
            <a:solidFill>
              <a:schemeClr val="tx1"/>
            </a:solidFill>
            <a:prstDash val="solid"/>
            <a:round/>
            <a:headEnd type="none" w="sm" len="sm"/>
            <a:tailEnd type="none" w="sm" len="sm"/>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61" name="Freeform 65">
            <a:extLst>
              <a:ext uri="{FF2B5EF4-FFF2-40B4-BE49-F238E27FC236}">
                <a16:creationId xmlns:a16="http://schemas.microsoft.com/office/drawing/2014/main" id="{FF320968-8C85-CA79-25A5-4B5E0D6C8866}"/>
              </a:ext>
            </a:extLst>
          </p:cNvPr>
          <p:cNvSpPr>
            <a:spLocks/>
          </p:cNvSpPr>
          <p:nvPr/>
        </p:nvSpPr>
        <p:spPr bwMode="auto">
          <a:xfrm>
            <a:off x="10557032" y="3574586"/>
            <a:ext cx="1641475" cy="595312"/>
          </a:xfrm>
          <a:custGeom>
            <a:avLst/>
            <a:gdLst>
              <a:gd name="T0" fmla="*/ 0 w 1034"/>
              <a:gd name="T1" fmla="*/ 2147483647 h 375"/>
              <a:gd name="T2" fmla="*/ 2147483647 w 1034"/>
              <a:gd name="T3" fmla="*/ 2147483647 h 375"/>
              <a:gd name="T4" fmla="*/ 2147483647 w 1034"/>
              <a:gd name="T5" fmla="*/ 2147483647 h 375"/>
              <a:gd name="T6" fmla="*/ 2147483647 w 1034"/>
              <a:gd name="T7" fmla="*/ 2147483647 h 375"/>
              <a:gd name="T8" fmla="*/ 2147483647 w 1034"/>
              <a:gd name="T9" fmla="*/ 2147483647 h 375"/>
              <a:gd name="T10" fmla="*/ 2147483647 w 1034"/>
              <a:gd name="T11" fmla="*/ 2147483647 h 375"/>
              <a:gd name="T12" fmla="*/ 2147483647 w 1034"/>
              <a:gd name="T13" fmla="*/ 2147483647 h 375"/>
              <a:gd name="T14" fmla="*/ 2147483647 w 1034"/>
              <a:gd name="T15" fmla="*/ 2147483647 h 375"/>
              <a:gd name="T16" fmla="*/ 2147483647 w 1034"/>
              <a:gd name="T17" fmla="*/ 2147483647 h 375"/>
              <a:gd name="T18" fmla="*/ 2147483647 w 1034"/>
              <a:gd name="T19" fmla="*/ 2147483647 h 375"/>
              <a:gd name="T20" fmla="*/ 2147483647 w 1034"/>
              <a:gd name="T21" fmla="*/ 2147483647 h 375"/>
              <a:gd name="T22" fmla="*/ 2147483647 w 1034"/>
              <a:gd name="T23" fmla="*/ 2147483647 h 375"/>
              <a:gd name="T24" fmla="*/ 2147483647 w 1034"/>
              <a:gd name="T25" fmla="*/ 2147483647 h 375"/>
              <a:gd name="T26" fmla="*/ 2147483647 w 1034"/>
              <a:gd name="T27" fmla="*/ 2147483647 h 375"/>
              <a:gd name="T28" fmla="*/ 2147483647 w 1034"/>
              <a:gd name="T29" fmla="*/ 2147483647 h 375"/>
              <a:gd name="T30" fmla="*/ 2147483647 w 1034"/>
              <a:gd name="T31" fmla="*/ 2147483647 h 375"/>
              <a:gd name="T32" fmla="*/ 2147483647 w 1034"/>
              <a:gd name="T33" fmla="*/ 2147483647 h 375"/>
              <a:gd name="T34" fmla="*/ 2147483647 w 1034"/>
              <a:gd name="T35" fmla="*/ 2147483647 h 375"/>
              <a:gd name="T36" fmla="*/ 2147483647 w 1034"/>
              <a:gd name="T37" fmla="*/ 2147483647 h 375"/>
              <a:gd name="T38" fmla="*/ 2147483647 w 1034"/>
              <a:gd name="T39" fmla="*/ 2147483647 h 375"/>
              <a:gd name="T40" fmla="*/ 2147483647 w 1034"/>
              <a:gd name="T41" fmla="*/ 2147483647 h 375"/>
              <a:gd name="T42" fmla="*/ 2147483647 w 1034"/>
              <a:gd name="T43" fmla="*/ 2147483647 h 375"/>
              <a:gd name="T44" fmla="*/ 2147483647 w 1034"/>
              <a:gd name="T45" fmla="*/ 2147483647 h 375"/>
              <a:gd name="T46" fmla="*/ 2147483647 w 1034"/>
              <a:gd name="T47" fmla="*/ 2147483647 h 375"/>
              <a:gd name="T48" fmla="*/ 2147483647 w 1034"/>
              <a:gd name="T49" fmla="*/ 2147483647 h 375"/>
              <a:gd name="T50" fmla="*/ 2147483647 w 1034"/>
              <a:gd name="T51" fmla="*/ 2147483647 h 375"/>
              <a:gd name="T52" fmla="*/ 2147483647 w 1034"/>
              <a:gd name="T53" fmla="*/ 2147483647 h 375"/>
              <a:gd name="T54" fmla="*/ 2147483647 w 1034"/>
              <a:gd name="T55" fmla="*/ 2147483647 h 375"/>
              <a:gd name="T56" fmla="*/ 2147483647 w 1034"/>
              <a:gd name="T57" fmla="*/ 0 h 3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34"/>
              <a:gd name="T88" fmla="*/ 0 h 375"/>
              <a:gd name="T89" fmla="*/ 1034 w 1034"/>
              <a:gd name="T90" fmla="*/ 375 h 37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34" h="375">
                <a:moveTo>
                  <a:pt x="0" y="298"/>
                </a:moveTo>
                <a:lnTo>
                  <a:pt x="64" y="240"/>
                </a:lnTo>
                <a:lnTo>
                  <a:pt x="129" y="191"/>
                </a:lnTo>
                <a:lnTo>
                  <a:pt x="157" y="169"/>
                </a:lnTo>
                <a:lnTo>
                  <a:pt x="193" y="156"/>
                </a:lnTo>
                <a:lnTo>
                  <a:pt x="221" y="151"/>
                </a:lnTo>
                <a:lnTo>
                  <a:pt x="258" y="151"/>
                </a:lnTo>
                <a:lnTo>
                  <a:pt x="277" y="156"/>
                </a:lnTo>
                <a:lnTo>
                  <a:pt x="286" y="165"/>
                </a:lnTo>
                <a:lnTo>
                  <a:pt x="313" y="196"/>
                </a:lnTo>
                <a:lnTo>
                  <a:pt x="341" y="236"/>
                </a:lnTo>
                <a:lnTo>
                  <a:pt x="369" y="276"/>
                </a:lnTo>
                <a:lnTo>
                  <a:pt x="396" y="321"/>
                </a:lnTo>
                <a:lnTo>
                  <a:pt x="433" y="352"/>
                </a:lnTo>
                <a:lnTo>
                  <a:pt x="452" y="365"/>
                </a:lnTo>
                <a:lnTo>
                  <a:pt x="470" y="374"/>
                </a:lnTo>
                <a:lnTo>
                  <a:pt x="498" y="374"/>
                </a:lnTo>
                <a:lnTo>
                  <a:pt x="516" y="374"/>
                </a:lnTo>
                <a:lnTo>
                  <a:pt x="544" y="365"/>
                </a:lnTo>
                <a:lnTo>
                  <a:pt x="572" y="356"/>
                </a:lnTo>
                <a:lnTo>
                  <a:pt x="609" y="339"/>
                </a:lnTo>
                <a:lnTo>
                  <a:pt x="636" y="316"/>
                </a:lnTo>
                <a:lnTo>
                  <a:pt x="719" y="267"/>
                </a:lnTo>
                <a:lnTo>
                  <a:pt x="793" y="209"/>
                </a:lnTo>
                <a:lnTo>
                  <a:pt x="867" y="147"/>
                </a:lnTo>
                <a:lnTo>
                  <a:pt x="932" y="89"/>
                </a:lnTo>
                <a:lnTo>
                  <a:pt x="996" y="35"/>
                </a:lnTo>
                <a:lnTo>
                  <a:pt x="1015" y="17"/>
                </a:lnTo>
                <a:lnTo>
                  <a:pt x="1033" y="0"/>
                </a:lnTo>
              </a:path>
            </a:pathLst>
          </a:custGeom>
          <a:noFill/>
          <a:ln w="25400" cap="rnd" cmpd="sng">
            <a:solidFill>
              <a:schemeClr val="tx1"/>
            </a:solidFill>
            <a:prstDash val="solid"/>
            <a:round/>
            <a:headEnd type="none" w="sm" len="sm"/>
            <a:tailEnd type="none" w="sm" len="sm"/>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62" name="Freeform 66">
            <a:extLst>
              <a:ext uri="{FF2B5EF4-FFF2-40B4-BE49-F238E27FC236}">
                <a16:creationId xmlns:a16="http://schemas.microsoft.com/office/drawing/2014/main" id="{8A7F5251-2E6E-9D78-88A0-3B6D48933309}"/>
              </a:ext>
            </a:extLst>
          </p:cNvPr>
          <p:cNvSpPr>
            <a:spLocks/>
          </p:cNvSpPr>
          <p:nvPr/>
        </p:nvSpPr>
        <p:spPr bwMode="auto">
          <a:xfrm>
            <a:off x="10528461" y="4249958"/>
            <a:ext cx="1641475" cy="595313"/>
          </a:xfrm>
          <a:custGeom>
            <a:avLst/>
            <a:gdLst>
              <a:gd name="T0" fmla="*/ 0 w 1034"/>
              <a:gd name="T1" fmla="*/ 2147483647 h 375"/>
              <a:gd name="T2" fmla="*/ 2147483647 w 1034"/>
              <a:gd name="T3" fmla="*/ 2147483647 h 375"/>
              <a:gd name="T4" fmla="*/ 2147483647 w 1034"/>
              <a:gd name="T5" fmla="*/ 2147483647 h 375"/>
              <a:gd name="T6" fmla="*/ 2147483647 w 1034"/>
              <a:gd name="T7" fmla="*/ 2147483647 h 375"/>
              <a:gd name="T8" fmla="*/ 2147483647 w 1034"/>
              <a:gd name="T9" fmla="*/ 2147483647 h 375"/>
              <a:gd name="T10" fmla="*/ 2147483647 w 1034"/>
              <a:gd name="T11" fmla="*/ 2147483647 h 375"/>
              <a:gd name="T12" fmla="*/ 2147483647 w 1034"/>
              <a:gd name="T13" fmla="*/ 2147483647 h 375"/>
              <a:gd name="T14" fmla="*/ 2147483647 w 1034"/>
              <a:gd name="T15" fmla="*/ 2147483647 h 375"/>
              <a:gd name="T16" fmla="*/ 2147483647 w 1034"/>
              <a:gd name="T17" fmla="*/ 2147483647 h 375"/>
              <a:gd name="T18" fmla="*/ 2147483647 w 1034"/>
              <a:gd name="T19" fmla="*/ 2147483647 h 375"/>
              <a:gd name="T20" fmla="*/ 2147483647 w 1034"/>
              <a:gd name="T21" fmla="*/ 2147483647 h 375"/>
              <a:gd name="T22" fmla="*/ 2147483647 w 1034"/>
              <a:gd name="T23" fmla="*/ 2147483647 h 375"/>
              <a:gd name="T24" fmla="*/ 2147483647 w 1034"/>
              <a:gd name="T25" fmla="*/ 2147483647 h 375"/>
              <a:gd name="T26" fmla="*/ 2147483647 w 1034"/>
              <a:gd name="T27" fmla="*/ 2147483647 h 375"/>
              <a:gd name="T28" fmla="*/ 2147483647 w 1034"/>
              <a:gd name="T29" fmla="*/ 2147483647 h 375"/>
              <a:gd name="T30" fmla="*/ 2147483647 w 1034"/>
              <a:gd name="T31" fmla="*/ 2147483647 h 375"/>
              <a:gd name="T32" fmla="*/ 2147483647 w 1034"/>
              <a:gd name="T33" fmla="*/ 2147483647 h 375"/>
              <a:gd name="T34" fmla="*/ 2147483647 w 1034"/>
              <a:gd name="T35" fmla="*/ 2147483647 h 375"/>
              <a:gd name="T36" fmla="*/ 2147483647 w 1034"/>
              <a:gd name="T37" fmla="*/ 2147483647 h 375"/>
              <a:gd name="T38" fmla="*/ 2147483647 w 1034"/>
              <a:gd name="T39" fmla="*/ 2147483647 h 375"/>
              <a:gd name="T40" fmla="*/ 2147483647 w 1034"/>
              <a:gd name="T41" fmla="*/ 2147483647 h 375"/>
              <a:gd name="T42" fmla="*/ 2147483647 w 1034"/>
              <a:gd name="T43" fmla="*/ 2147483647 h 375"/>
              <a:gd name="T44" fmla="*/ 2147483647 w 1034"/>
              <a:gd name="T45" fmla="*/ 2147483647 h 375"/>
              <a:gd name="T46" fmla="*/ 2147483647 w 1034"/>
              <a:gd name="T47" fmla="*/ 2147483647 h 375"/>
              <a:gd name="T48" fmla="*/ 2147483647 w 1034"/>
              <a:gd name="T49" fmla="*/ 2147483647 h 375"/>
              <a:gd name="T50" fmla="*/ 2147483647 w 1034"/>
              <a:gd name="T51" fmla="*/ 0 h 37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34"/>
              <a:gd name="T79" fmla="*/ 0 h 375"/>
              <a:gd name="T80" fmla="*/ 1034 w 1034"/>
              <a:gd name="T81" fmla="*/ 375 h 37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34" h="375">
                <a:moveTo>
                  <a:pt x="0" y="297"/>
                </a:moveTo>
                <a:lnTo>
                  <a:pt x="64" y="241"/>
                </a:lnTo>
                <a:lnTo>
                  <a:pt x="129" y="190"/>
                </a:lnTo>
                <a:lnTo>
                  <a:pt x="157" y="169"/>
                </a:lnTo>
                <a:lnTo>
                  <a:pt x="193" y="159"/>
                </a:lnTo>
                <a:lnTo>
                  <a:pt x="221" y="149"/>
                </a:lnTo>
                <a:lnTo>
                  <a:pt x="258" y="149"/>
                </a:lnTo>
                <a:lnTo>
                  <a:pt x="277" y="154"/>
                </a:lnTo>
                <a:lnTo>
                  <a:pt x="286" y="164"/>
                </a:lnTo>
                <a:lnTo>
                  <a:pt x="313" y="195"/>
                </a:lnTo>
                <a:lnTo>
                  <a:pt x="341" y="236"/>
                </a:lnTo>
                <a:lnTo>
                  <a:pt x="369" y="277"/>
                </a:lnTo>
                <a:lnTo>
                  <a:pt x="396" y="318"/>
                </a:lnTo>
                <a:lnTo>
                  <a:pt x="433" y="354"/>
                </a:lnTo>
                <a:lnTo>
                  <a:pt x="470" y="374"/>
                </a:lnTo>
                <a:lnTo>
                  <a:pt x="498" y="374"/>
                </a:lnTo>
                <a:lnTo>
                  <a:pt x="516" y="374"/>
                </a:lnTo>
                <a:lnTo>
                  <a:pt x="544" y="369"/>
                </a:lnTo>
                <a:lnTo>
                  <a:pt x="572" y="354"/>
                </a:lnTo>
                <a:lnTo>
                  <a:pt x="636" y="318"/>
                </a:lnTo>
                <a:lnTo>
                  <a:pt x="719" y="267"/>
                </a:lnTo>
                <a:lnTo>
                  <a:pt x="793" y="205"/>
                </a:lnTo>
                <a:lnTo>
                  <a:pt x="867" y="144"/>
                </a:lnTo>
                <a:lnTo>
                  <a:pt x="932" y="87"/>
                </a:lnTo>
                <a:lnTo>
                  <a:pt x="996" y="36"/>
                </a:lnTo>
                <a:lnTo>
                  <a:pt x="1033" y="0"/>
                </a:lnTo>
              </a:path>
            </a:pathLst>
          </a:custGeom>
          <a:noFill/>
          <a:ln w="25400" cap="rnd" cmpd="sng">
            <a:solidFill>
              <a:schemeClr val="tx1"/>
            </a:solidFill>
            <a:prstDash val="solid"/>
            <a:round/>
            <a:headEnd type="none" w="sm" len="sm"/>
            <a:tailEnd type="none" w="sm" len="sm"/>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63" name="Freeform 67">
            <a:extLst>
              <a:ext uri="{FF2B5EF4-FFF2-40B4-BE49-F238E27FC236}">
                <a16:creationId xmlns:a16="http://schemas.microsoft.com/office/drawing/2014/main" id="{97F69374-295B-F307-8408-4ED58370A019}"/>
              </a:ext>
            </a:extLst>
          </p:cNvPr>
          <p:cNvSpPr>
            <a:spLocks/>
          </p:cNvSpPr>
          <p:nvPr/>
        </p:nvSpPr>
        <p:spPr bwMode="auto">
          <a:xfrm>
            <a:off x="10550525" y="2232700"/>
            <a:ext cx="1641475" cy="601663"/>
          </a:xfrm>
          <a:custGeom>
            <a:avLst/>
            <a:gdLst>
              <a:gd name="T0" fmla="*/ 0 w 1034"/>
              <a:gd name="T1" fmla="*/ 2147483647 h 379"/>
              <a:gd name="T2" fmla="*/ 2147483647 w 1034"/>
              <a:gd name="T3" fmla="*/ 2147483647 h 379"/>
              <a:gd name="T4" fmla="*/ 2147483647 w 1034"/>
              <a:gd name="T5" fmla="*/ 2147483647 h 379"/>
              <a:gd name="T6" fmla="*/ 2147483647 w 1034"/>
              <a:gd name="T7" fmla="*/ 2147483647 h 379"/>
              <a:gd name="T8" fmla="*/ 2147483647 w 1034"/>
              <a:gd name="T9" fmla="*/ 2147483647 h 379"/>
              <a:gd name="T10" fmla="*/ 2147483647 w 1034"/>
              <a:gd name="T11" fmla="*/ 2147483647 h 379"/>
              <a:gd name="T12" fmla="*/ 2147483647 w 1034"/>
              <a:gd name="T13" fmla="*/ 2147483647 h 379"/>
              <a:gd name="T14" fmla="*/ 2147483647 w 1034"/>
              <a:gd name="T15" fmla="*/ 2147483647 h 379"/>
              <a:gd name="T16" fmla="*/ 2147483647 w 1034"/>
              <a:gd name="T17" fmla="*/ 2147483647 h 379"/>
              <a:gd name="T18" fmla="*/ 2147483647 w 1034"/>
              <a:gd name="T19" fmla="*/ 2147483647 h 379"/>
              <a:gd name="T20" fmla="*/ 2147483647 w 1034"/>
              <a:gd name="T21" fmla="*/ 2147483647 h 379"/>
              <a:gd name="T22" fmla="*/ 2147483647 w 1034"/>
              <a:gd name="T23" fmla="*/ 2147483647 h 379"/>
              <a:gd name="T24" fmla="*/ 2147483647 w 1034"/>
              <a:gd name="T25" fmla="*/ 2147483647 h 379"/>
              <a:gd name="T26" fmla="*/ 2147483647 w 1034"/>
              <a:gd name="T27" fmla="*/ 2147483647 h 379"/>
              <a:gd name="T28" fmla="*/ 2147483647 w 1034"/>
              <a:gd name="T29" fmla="*/ 2147483647 h 379"/>
              <a:gd name="T30" fmla="*/ 2147483647 w 1034"/>
              <a:gd name="T31" fmla="*/ 2147483647 h 379"/>
              <a:gd name="T32" fmla="*/ 2147483647 w 1034"/>
              <a:gd name="T33" fmla="*/ 2147483647 h 379"/>
              <a:gd name="T34" fmla="*/ 2147483647 w 1034"/>
              <a:gd name="T35" fmla="*/ 2147483647 h 379"/>
              <a:gd name="T36" fmla="*/ 2147483647 w 1034"/>
              <a:gd name="T37" fmla="*/ 2147483647 h 379"/>
              <a:gd name="T38" fmla="*/ 2147483647 w 1034"/>
              <a:gd name="T39" fmla="*/ 2147483647 h 379"/>
              <a:gd name="T40" fmla="*/ 2147483647 w 1034"/>
              <a:gd name="T41" fmla="*/ 2147483647 h 379"/>
              <a:gd name="T42" fmla="*/ 2147483647 w 1034"/>
              <a:gd name="T43" fmla="*/ 2147483647 h 379"/>
              <a:gd name="T44" fmla="*/ 2147483647 w 1034"/>
              <a:gd name="T45" fmla="*/ 2147483647 h 379"/>
              <a:gd name="T46" fmla="*/ 2147483647 w 1034"/>
              <a:gd name="T47" fmla="*/ 2147483647 h 379"/>
              <a:gd name="T48" fmla="*/ 2147483647 w 1034"/>
              <a:gd name="T49" fmla="*/ 2147483647 h 379"/>
              <a:gd name="T50" fmla="*/ 2147483647 w 1034"/>
              <a:gd name="T51" fmla="*/ 2147483647 h 379"/>
              <a:gd name="T52" fmla="*/ 2147483647 w 1034"/>
              <a:gd name="T53" fmla="*/ 2147483647 h 379"/>
              <a:gd name="T54" fmla="*/ 2147483647 w 1034"/>
              <a:gd name="T55" fmla="*/ 2147483647 h 379"/>
              <a:gd name="T56" fmla="*/ 2147483647 w 1034"/>
              <a:gd name="T57" fmla="*/ 2147483647 h 379"/>
              <a:gd name="T58" fmla="*/ 2147483647 w 1034"/>
              <a:gd name="T59" fmla="*/ 2147483647 h 379"/>
              <a:gd name="T60" fmla="*/ 2147483647 w 1034"/>
              <a:gd name="T61" fmla="*/ 2147483647 h 379"/>
              <a:gd name="T62" fmla="*/ 2147483647 w 1034"/>
              <a:gd name="T63" fmla="*/ 2147483647 h 379"/>
              <a:gd name="T64" fmla="*/ 2147483647 w 1034"/>
              <a:gd name="T65" fmla="*/ 2147483647 h 379"/>
              <a:gd name="T66" fmla="*/ 2147483647 w 1034"/>
              <a:gd name="T67" fmla="*/ 0 h 3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34"/>
              <a:gd name="T103" fmla="*/ 0 h 379"/>
              <a:gd name="T104" fmla="*/ 1034 w 1034"/>
              <a:gd name="T105" fmla="*/ 379 h 37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34" h="379">
                <a:moveTo>
                  <a:pt x="0" y="300"/>
                </a:moveTo>
                <a:lnTo>
                  <a:pt x="64" y="241"/>
                </a:lnTo>
                <a:lnTo>
                  <a:pt x="92" y="213"/>
                </a:lnTo>
                <a:lnTo>
                  <a:pt x="129" y="191"/>
                </a:lnTo>
                <a:lnTo>
                  <a:pt x="157" y="172"/>
                </a:lnTo>
                <a:lnTo>
                  <a:pt x="193" y="156"/>
                </a:lnTo>
                <a:lnTo>
                  <a:pt x="221" y="150"/>
                </a:lnTo>
                <a:lnTo>
                  <a:pt x="258" y="150"/>
                </a:lnTo>
                <a:lnTo>
                  <a:pt x="277" y="156"/>
                </a:lnTo>
                <a:lnTo>
                  <a:pt x="286" y="166"/>
                </a:lnTo>
                <a:lnTo>
                  <a:pt x="304" y="178"/>
                </a:lnTo>
                <a:lnTo>
                  <a:pt x="313" y="194"/>
                </a:lnTo>
                <a:lnTo>
                  <a:pt x="341" y="234"/>
                </a:lnTo>
                <a:lnTo>
                  <a:pt x="369" y="278"/>
                </a:lnTo>
                <a:lnTo>
                  <a:pt x="396" y="319"/>
                </a:lnTo>
                <a:lnTo>
                  <a:pt x="415" y="338"/>
                </a:lnTo>
                <a:lnTo>
                  <a:pt x="433" y="353"/>
                </a:lnTo>
                <a:lnTo>
                  <a:pt x="452" y="366"/>
                </a:lnTo>
                <a:lnTo>
                  <a:pt x="470" y="372"/>
                </a:lnTo>
                <a:lnTo>
                  <a:pt x="498" y="378"/>
                </a:lnTo>
                <a:lnTo>
                  <a:pt x="516" y="375"/>
                </a:lnTo>
                <a:lnTo>
                  <a:pt x="544" y="369"/>
                </a:lnTo>
                <a:lnTo>
                  <a:pt x="572" y="356"/>
                </a:lnTo>
                <a:lnTo>
                  <a:pt x="609" y="338"/>
                </a:lnTo>
                <a:lnTo>
                  <a:pt x="636" y="316"/>
                </a:lnTo>
                <a:lnTo>
                  <a:pt x="673" y="291"/>
                </a:lnTo>
                <a:lnTo>
                  <a:pt x="719" y="266"/>
                </a:lnTo>
                <a:lnTo>
                  <a:pt x="793" y="206"/>
                </a:lnTo>
                <a:lnTo>
                  <a:pt x="867" y="144"/>
                </a:lnTo>
                <a:lnTo>
                  <a:pt x="932" y="88"/>
                </a:lnTo>
                <a:lnTo>
                  <a:pt x="968" y="60"/>
                </a:lnTo>
                <a:lnTo>
                  <a:pt x="996" y="38"/>
                </a:lnTo>
                <a:lnTo>
                  <a:pt x="1015" y="16"/>
                </a:lnTo>
                <a:lnTo>
                  <a:pt x="1033" y="0"/>
                </a:lnTo>
              </a:path>
            </a:pathLst>
          </a:custGeom>
          <a:noFill/>
          <a:ln w="25400" cap="rnd" cmpd="sng">
            <a:solidFill>
              <a:schemeClr val="tx1"/>
            </a:solidFill>
            <a:prstDash val="solid"/>
            <a:round/>
            <a:headEnd type="none" w="sm" len="sm"/>
            <a:tailEnd type="none" w="sm" len="sm"/>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64" name="Freeform 68">
            <a:extLst>
              <a:ext uri="{FF2B5EF4-FFF2-40B4-BE49-F238E27FC236}">
                <a16:creationId xmlns:a16="http://schemas.microsoft.com/office/drawing/2014/main" id="{52A17351-69FC-A3FD-B493-6F6531C9A146}"/>
              </a:ext>
            </a:extLst>
          </p:cNvPr>
          <p:cNvSpPr>
            <a:spLocks/>
          </p:cNvSpPr>
          <p:nvPr/>
        </p:nvSpPr>
        <p:spPr bwMode="auto">
          <a:xfrm>
            <a:off x="10544338" y="2931585"/>
            <a:ext cx="1641475" cy="603250"/>
          </a:xfrm>
          <a:custGeom>
            <a:avLst/>
            <a:gdLst>
              <a:gd name="T0" fmla="*/ 0 w 1034"/>
              <a:gd name="T1" fmla="*/ 2147483647 h 380"/>
              <a:gd name="T2" fmla="*/ 2147483647 w 1034"/>
              <a:gd name="T3" fmla="*/ 2147483647 h 380"/>
              <a:gd name="T4" fmla="*/ 2147483647 w 1034"/>
              <a:gd name="T5" fmla="*/ 2147483647 h 380"/>
              <a:gd name="T6" fmla="*/ 2147483647 w 1034"/>
              <a:gd name="T7" fmla="*/ 2147483647 h 380"/>
              <a:gd name="T8" fmla="*/ 2147483647 w 1034"/>
              <a:gd name="T9" fmla="*/ 2147483647 h 380"/>
              <a:gd name="T10" fmla="*/ 2147483647 w 1034"/>
              <a:gd name="T11" fmla="*/ 2147483647 h 380"/>
              <a:gd name="T12" fmla="*/ 2147483647 w 1034"/>
              <a:gd name="T13" fmla="*/ 2147483647 h 380"/>
              <a:gd name="T14" fmla="*/ 2147483647 w 1034"/>
              <a:gd name="T15" fmla="*/ 2147483647 h 380"/>
              <a:gd name="T16" fmla="*/ 2147483647 w 1034"/>
              <a:gd name="T17" fmla="*/ 2147483647 h 380"/>
              <a:gd name="T18" fmla="*/ 2147483647 w 1034"/>
              <a:gd name="T19" fmla="*/ 2147483647 h 380"/>
              <a:gd name="T20" fmla="*/ 2147483647 w 1034"/>
              <a:gd name="T21" fmla="*/ 2147483647 h 380"/>
              <a:gd name="T22" fmla="*/ 2147483647 w 1034"/>
              <a:gd name="T23" fmla="*/ 2147483647 h 380"/>
              <a:gd name="T24" fmla="*/ 2147483647 w 1034"/>
              <a:gd name="T25" fmla="*/ 2147483647 h 380"/>
              <a:gd name="T26" fmla="*/ 2147483647 w 1034"/>
              <a:gd name="T27" fmla="*/ 2147483647 h 380"/>
              <a:gd name="T28" fmla="*/ 2147483647 w 1034"/>
              <a:gd name="T29" fmla="*/ 2147483647 h 380"/>
              <a:gd name="T30" fmla="*/ 2147483647 w 1034"/>
              <a:gd name="T31" fmla="*/ 2147483647 h 380"/>
              <a:gd name="T32" fmla="*/ 2147483647 w 1034"/>
              <a:gd name="T33" fmla="*/ 2147483647 h 380"/>
              <a:gd name="T34" fmla="*/ 2147483647 w 1034"/>
              <a:gd name="T35" fmla="*/ 2147483647 h 380"/>
              <a:gd name="T36" fmla="*/ 2147483647 w 1034"/>
              <a:gd name="T37" fmla="*/ 2147483647 h 380"/>
              <a:gd name="T38" fmla="*/ 2147483647 w 1034"/>
              <a:gd name="T39" fmla="*/ 2147483647 h 380"/>
              <a:gd name="T40" fmla="*/ 2147483647 w 1034"/>
              <a:gd name="T41" fmla="*/ 2147483647 h 380"/>
              <a:gd name="T42" fmla="*/ 2147483647 w 1034"/>
              <a:gd name="T43" fmla="*/ 2147483647 h 380"/>
              <a:gd name="T44" fmla="*/ 2147483647 w 1034"/>
              <a:gd name="T45" fmla="*/ 2147483647 h 380"/>
              <a:gd name="T46" fmla="*/ 2147483647 w 1034"/>
              <a:gd name="T47" fmla="*/ 2147483647 h 380"/>
              <a:gd name="T48" fmla="*/ 2147483647 w 1034"/>
              <a:gd name="T49" fmla="*/ 2147483647 h 380"/>
              <a:gd name="T50" fmla="*/ 2147483647 w 1034"/>
              <a:gd name="T51" fmla="*/ 2147483647 h 380"/>
              <a:gd name="T52" fmla="*/ 2147483647 w 1034"/>
              <a:gd name="T53" fmla="*/ 2147483647 h 380"/>
              <a:gd name="T54" fmla="*/ 2147483647 w 1034"/>
              <a:gd name="T55" fmla="*/ 2147483647 h 380"/>
              <a:gd name="T56" fmla="*/ 2147483647 w 1034"/>
              <a:gd name="T57" fmla="*/ 2147483647 h 380"/>
              <a:gd name="T58" fmla="*/ 2147483647 w 1034"/>
              <a:gd name="T59" fmla="*/ 2147483647 h 380"/>
              <a:gd name="T60" fmla="*/ 2147483647 w 1034"/>
              <a:gd name="T61" fmla="*/ 0 h 38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34"/>
              <a:gd name="T94" fmla="*/ 0 h 380"/>
              <a:gd name="T95" fmla="*/ 1034 w 1034"/>
              <a:gd name="T96" fmla="*/ 380 h 38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34" h="380">
                <a:moveTo>
                  <a:pt x="0" y="300"/>
                </a:moveTo>
                <a:lnTo>
                  <a:pt x="64" y="243"/>
                </a:lnTo>
                <a:lnTo>
                  <a:pt x="92" y="212"/>
                </a:lnTo>
                <a:lnTo>
                  <a:pt x="129" y="190"/>
                </a:lnTo>
                <a:lnTo>
                  <a:pt x="157" y="171"/>
                </a:lnTo>
                <a:lnTo>
                  <a:pt x="193" y="156"/>
                </a:lnTo>
                <a:lnTo>
                  <a:pt x="221" y="152"/>
                </a:lnTo>
                <a:lnTo>
                  <a:pt x="258" y="152"/>
                </a:lnTo>
                <a:lnTo>
                  <a:pt x="277" y="156"/>
                </a:lnTo>
                <a:lnTo>
                  <a:pt x="286" y="167"/>
                </a:lnTo>
                <a:lnTo>
                  <a:pt x="304" y="178"/>
                </a:lnTo>
                <a:lnTo>
                  <a:pt x="313" y="197"/>
                </a:lnTo>
                <a:lnTo>
                  <a:pt x="341" y="235"/>
                </a:lnTo>
                <a:lnTo>
                  <a:pt x="369" y="277"/>
                </a:lnTo>
                <a:lnTo>
                  <a:pt x="396" y="319"/>
                </a:lnTo>
                <a:lnTo>
                  <a:pt x="433" y="353"/>
                </a:lnTo>
                <a:lnTo>
                  <a:pt x="452" y="364"/>
                </a:lnTo>
                <a:lnTo>
                  <a:pt x="470" y="375"/>
                </a:lnTo>
                <a:lnTo>
                  <a:pt x="498" y="379"/>
                </a:lnTo>
                <a:lnTo>
                  <a:pt x="516" y="375"/>
                </a:lnTo>
                <a:lnTo>
                  <a:pt x="544" y="368"/>
                </a:lnTo>
                <a:lnTo>
                  <a:pt x="572" y="356"/>
                </a:lnTo>
                <a:lnTo>
                  <a:pt x="609" y="338"/>
                </a:lnTo>
                <a:lnTo>
                  <a:pt x="636" y="319"/>
                </a:lnTo>
                <a:lnTo>
                  <a:pt x="719" y="265"/>
                </a:lnTo>
                <a:lnTo>
                  <a:pt x="793" y="209"/>
                </a:lnTo>
                <a:lnTo>
                  <a:pt x="867" y="148"/>
                </a:lnTo>
                <a:lnTo>
                  <a:pt x="932" y="87"/>
                </a:lnTo>
                <a:lnTo>
                  <a:pt x="996" y="38"/>
                </a:lnTo>
                <a:lnTo>
                  <a:pt x="1015" y="15"/>
                </a:lnTo>
                <a:lnTo>
                  <a:pt x="1033" y="0"/>
                </a:lnTo>
              </a:path>
            </a:pathLst>
          </a:custGeom>
          <a:noFill/>
          <a:ln w="25400" cap="rnd" cmpd="sng">
            <a:solidFill>
              <a:schemeClr val="tx1"/>
            </a:solidFill>
            <a:prstDash val="solid"/>
            <a:round/>
            <a:headEnd type="none" w="sm" len="sm"/>
            <a:tailEnd type="none" w="sm" len="sm"/>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65" name="Freeform 69">
            <a:extLst>
              <a:ext uri="{FF2B5EF4-FFF2-40B4-BE49-F238E27FC236}">
                <a16:creationId xmlns:a16="http://schemas.microsoft.com/office/drawing/2014/main" id="{E17ECA53-61F2-6A62-E3C8-9124E45C4A54}"/>
              </a:ext>
            </a:extLst>
          </p:cNvPr>
          <p:cNvSpPr>
            <a:spLocks/>
          </p:cNvSpPr>
          <p:nvPr/>
        </p:nvSpPr>
        <p:spPr bwMode="auto">
          <a:xfrm>
            <a:off x="10567833" y="4885021"/>
            <a:ext cx="1641475" cy="587375"/>
          </a:xfrm>
          <a:custGeom>
            <a:avLst/>
            <a:gdLst>
              <a:gd name="T0" fmla="*/ 0 w 1034"/>
              <a:gd name="T1" fmla="*/ 2147483647 h 370"/>
              <a:gd name="T2" fmla="*/ 2147483647 w 1034"/>
              <a:gd name="T3" fmla="*/ 2147483647 h 370"/>
              <a:gd name="T4" fmla="*/ 2147483647 w 1034"/>
              <a:gd name="T5" fmla="*/ 2147483647 h 370"/>
              <a:gd name="T6" fmla="*/ 2147483647 w 1034"/>
              <a:gd name="T7" fmla="*/ 2147483647 h 370"/>
              <a:gd name="T8" fmla="*/ 2147483647 w 1034"/>
              <a:gd name="T9" fmla="*/ 2147483647 h 370"/>
              <a:gd name="T10" fmla="*/ 2147483647 w 1034"/>
              <a:gd name="T11" fmla="*/ 2147483647 h 370"/>
              <a:gd name="T12" fmla="*/ 2147483647 w 1034"/>
              <a:gd name="T13" fmla="*/ 2147483647 h 370"/>
              <a:gd name="T14" fmla="*/ 2147483647 w 1034"/>
              <a:gd name="T15" fmla="*/ 2147483647 h 370"/>
              <a:gd name="T16" fmla="*/ 2147483647 w 1034"/>
              <a:gd name="T17" fmla="*/ 2147483647 h 370"/>
              <a:gd name="T18" fmla="*/ 2147483647 w 1034"/>
              <a:gd name="T19" fmla="*/ 2147483647 h 370"/>
              <a:gd name="T20" fmla="*/ 2147483647 w 1034"/>
              <a:gd name="T21" fmla="*/ 2147483647 h 370"/>
              <a:gd name="T22" fmla="*/ 2147483647 w 1034"/>
              <a:gd name="T23" fmla="*/ 2147483647 h 370"/>
              <a:gd name="T24" fmla="*/ 2147483647 w 1034"/>
              <a:gd name="T25" fmla="*/ 2147483647 h 370"/>
              <a:gd name="T26" fmla="*/ 2147483647 w 1034"/>
              <a:gd name="T27" fmla="*/ 2147483647 h 370"/>
              <a:gd name="T28" fmla="*/ 2147483647 w 1034"/>
              <a:gd name="T29" fmla="*/ 2147483647 h 370"/>
              <a:gd name="T30" fmla="*/ 2147483647 w 1034"/>
              <a:gd name="T31" fmla="*/ 2147483647 h 370"/>
              <a:gd name="T32" fmla="*/ 2147483647 w 1034"/>
              <a:gd name="T33" fmla="*/ 2147483647 h 370"/>
              <a:gd name="T34" fmla="*/ 2147483647 w 1034"/>
              <a:gd name="T35" fmla="*/ 2147483647 h 370"/>
              <a:gd name="T36" fmla="*/ 2147483647 w 1034"/>
              <a:gd name="T37" fmla="*/ 2147483647 h 370"/>
              <a:gd name="T38" fmla="*/ 2147483647 w 1034"/>
              <a:gd name="T39" fmla="*/ 2147483647 h 370"/>
              <a:gd name="T40" fmla="*/ 2147483647 w 1034"/>
              <a:gd name="T41" fmla="*/ 2147483647 h 370"/>
              <a:gd name="T42" fmla="*/ 2147483647 w 1034"/>
              <a:gd name="T43" fmla="*/ 2147483647 h 370"/>
              <a:gd name="T44" fmla="*/ 2147483647 w 1034"/>
              <a:gd name="T45" fmla="*/ 2147483647 h 370"/>
              <a:gd name="T46" fmla="*/ 2147483647 w 1034"/>
              <a:gd name="T47" fmla="*/ 2147483647 h 370"/>
              <a:gd name="T48" fmla="*/ 2147483647 w 1034"/>
              <a:gd name="T49" fmla="*/ 0 h 37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34"/>
              <a:gd name="T76" fmla="*/ 0 h 370"/>
              <a:gd name="T77" fmla="*/ 1034 w 1034"/>
              <a:gd name="T78" fmla="*/ 370 h 37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34" h="370">
                <a:moveTo>
                  <a:pt x="0" y="294"/>
                </a:moveTo>
                <a:lnTo>
                  <a:pt x="64" y="236"/>
                </a:lnTo>
                <a:lnTo>
                  <a:pt x="129" y="185"/>
                </a:lnTo>
                <a:lnTo>
                  <a:pt x="157" y="167"/>
                </a:lnTo>
                <a:lnTo>
                  <a:pt x="193" y="156"/>
                </a:lnTo>
                <a:lnTo>
                  <a:pt x="221" y="150"/>
                </a:lnTo>
                <a:lnTo>
                  <a:pt x="258" y="150"/>
                </a:lnTo>
                <a:lnTo>
                  <a:pt x="286" y="162"/>
                </a:lnTo>
                <a:lnTo>
                  <a:pt x="313" y="196"/>
                </a:lnTo>
                <a:lnTo>
                  <a:pt x="341" y="231"/>
                </a:lnTo>
                <a:lnTo>
                  <a:pt x="369" y="277"/>
                </a:lnTo>
                <a:lnTo>
                  <a:pt x="396" y="317"/>
                </a:lnTo>
                <a:lnTo>
                  <a:pt x="433" y="346"/>
                </a:lnTo>
                <a:lnTo>
                  <a:pt x="470" y="369"/>
                </a:lnTo>
                <a:lnTo>
                  <a:pt x="498" y="369"/>
                </a:lnTo>
                <a:lnTo>
                  <a:pt x="516" y="369"/>
                </a:lnTo>
                <a:lnTo>
                  <a:pt x="544" y="363"/>
                </a:lnTo>
                <a:lnTo>
                  <a:pt x="572" y="352"/>
                </a:lnTo>
                <a:lnTo>
                  <a:pt x="636" y="311"/>
                </a:lnTo>
                <a:lnTo>
                  <a:pt x="719" y="260"/>
                </a:lnTo>
                <a:lnTo>
                  <a:pt x="793" y="202"/>
                </a:lnTo>
                <a:lnTo>
                  <a:pt x="867" y="144"/>
                </a:lnTo>
                <a:lnTo>
                  <a:pt x="932" y="87"/>
                </a:lnTo>
                <a:lnTo>
                  <a:pt x="996" y="35"/>
                </a:lnTo>
                <a:lnTo>
                  <a:pt x="1033" y="0"/>
                </a:lnTo>
              </a:path>
            </a:pathLst>
          </a:custGeom>
          <a:noFill/>
          <a:ln w="25400" cap="rnd" cmpd="sng">
            <a:solidFill>
              <a:schemeClr val="tx1"/>
            </a:solidFill>
            <a:prstDash val="solid"/>
            <a:round/>
            <a:headEnd type="none" w="sm" len="sm"/>
            <a:tailEnd type="none" w="sm" len="sm"/>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66" name="Freeform 70">
            <a:extLst>
              <a:ext uri="{FF2B5EF4-FFF2-40B4-BE49-F238E27FC236}">
                <a16:creationId xmlns:a16="http://schemas.microsoft.com/office/drawing/2014/main" id="{7A0E66A9-5693-B1B2-2B9F-919EDCB2C2AF}"/>
              </a:ext>
            </a:extLst>
          </p:cNvPr>
          <p:cNvSpPr>
            <a:spLocks/>
          </p:cNvSpPr>
          <p:nvPr/>
        </p:nvSpPr>
        <p:spPr bwMode="auto">
          <a:xfrm>
            <a:off x="10528597" y="5568612"/>
            <a:ext cx="1641475" cy="593725"/>
          </a:xfrm>
          <a:custGeom>
            <a:avLst/>
            <a:gdLst>
              <a:gd name="T0" fmla="*/ 0 w 1034"/>
              <a:gd name="T1" fmla="*/ 2147483647 h 374"/>
              <a:gd name="T2" fmla="*/ 2147483647 w 1034"/>
              <a:gd name="T3" fmla="*/ 2147483647 h 374"/>
              <a:gd name="T4" fmla="*/ 2147483647 w 1034"/>
              <a:gd name="T5" fmla="*/ 2147483647 h 374"/>
              <a:gd name="T6" fmla="*/ 2147483647 w 1034"/>
              <a:gd name="T7" fmla="*/ 2147483647 h 374"/>
              <a:gd name="T8" fmla="*/ 2147483647 w 1034"/>
              <a:gd name="T9" fmla="*/ 2147483647 h 374"/>
              <a:gd name="T10" fmla="*/ 2147483647 w 1034"/>
              <a:gd name="T11" fmla="*/ 2147483647 h 374"/>
              <a:gd name="T12" fmla="*/ 2147483647 w 1034"/>
              <a:gd name="T13" fmla="*/ 2147483647 h 374"/>
              <a:gd name="T14" fmla="*/ 2147483647 w 1034"/>
              <a:gd name="T15" fmla="*/ 2147483647 h 374"/>
              <a:gd name="T16" fmla="*/ 2147483647 w 1034"/>
              <a:gd name="T17" fmla="*/ 2147483647 h 374"/>
              <a:gd name="T18" fmla="*/ 2147483647 w 1034"/>
              <a:gd name="T19" fmla="*/ 2147483647 h 374"/>
              <a:gd name="T20" fmla="*/ 2147483647 w 1034"/>
              <a:gd name="T21" fmla="*/ 2147483647 h 374"/>
              <a:gd name="T22" fmla="*/ 2147483647 w 1034"/>
              <a:gd name="T23" fmla="*/ 2147483647 h 374"/>
              <a:gd name="T24" fmla="*/ 2147483647 w 1034"/>
              <a:gd name="T25" fmla="*/ 2147483647 h 374"/>
              <a:gd name="T26" fmla="*/ 2147483647 w 1034"/>
              <a:gd name="T27" fmla="*/ 2147483647 h 374"/>
              <a:gd name="T28" fmla="*/ 2147483647 w 1034"/>
              <a:gd name="T29" fmla="*/ 2147483647 h 374"/>
              <a:gd name="T30" fmla="*/ 2147483647 w 1034"/>
              <a:gd name="T31" fmla="*/ 2147483647 h 374"/>
              <a:gd name="T32" fmla="*/ 2147483647 w 1034"/>
              <a:gd name="T33" fmla="*/ 2147483647 h 374"/>
              <a:gd name="T34" fmla="*/ 2147483647 w 1034"/>
              <a:gd name="T35" fmla="*/ 2147483647 h 374"/>
              <a:gd name="T36" fmla="*/ 2147483647 w 1034"/>
              <a:gd name="T37" fmla="*/ 2147483647 h 374"/>
              <a:gd name="T38" fmla="*/ 2147483647 w 1034"/>
              <a:gd name="T39" fmla="*/ 2147483647 h 374"/>
              <a:gd name="T40" fmla="*/ 2147483647 w 1034"/>
              <a:gd name="T41" fmla="*/ 2147483647 h 374"/>
              <a:gd name="T42" fmla="*/ 2147483647 w 1034"/>
              <a:gd name="T43" fmla="*/ 2147483647 h 374"/>
              <a:gd name="T44" fmla="*/ 2147483647 w 1034"/>
              <a:gd name="T45" fmla="*/ 0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34"/>
              <a:gd name="T70" fmla="*/ 0 h 374"/>
              <a:gd name="T71" fmla="*/ 1034 w 1034"/>
              <a:gd name="T72" fmla="*/ 374 h 37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34" h="374">
                <a:moveTo>
                  <a:pt x="0" y="296"/>
                </a:moveTo>
                <a:lnTo>
                  <a:pt x="64" y="238"/>
                </a:lnTo>
                <a:lnTo>
                  <a:pt x="129" y="186"/>
                </a:lnTo>
                <a:lnTo>
                  <a:pt x="157" y="167"/>
                </a:lnTo>
                <a:lnTo>
                  <a:pt x="193" y="154"/>
                </a:lnTo>
                <a:lnTo>
                  <a:pt x="221" y="148"/>
                </a:lnTo>
                <a:lnTo>
                  <a:pt x="258" y="148"/>
                </a:lnTo>
                <a:lnTo>
                  <a:pt x="286" y="161"/>
                </a:lnTo>
                <a:lnTo>
                  <a:pt x="313" y="193"/>
                </a:lnTo>
                <a:lnTo>
                  <a:pt x="341" y="232"/>
                </a:lnTo>
                <a:lnTo>
                  <a:pt x="369" y="277"/>
                </a:lnTo>
                <a:lnTo>
                  <a:pt x="396" y="315"/>
                </a:lnTo>
                <a:lnTo>
                  <a:pt x="433" y="354"/>
                </a:lnTo>
                <a:lnTo>
                  <a:pt x="470" y="373"/>
                </a:lnTo>
                <a:lnTo>
                  <a:pt x="516" y="373"/>
                </a:lnTo>
                <a:lnTo>
                  <a:pt x="572" y="354"/>
                </a:lnTo>
                <a:lnTo>
                  <a:pt x="636" y="315"/>
                </a:lnTo>
                <a:lnTo>
                  <a:pt x="719" y="264"/>
                </a:lnTo>
                <a:lnTo>
                  <a:pt x="793" y="206"/>
                </a:lnTo>
                <a:lnTo>
                  <a:pt x="867" y="141"/>
                </a:lnTo>
                <a:lnTo>
                  <a:pt x="932" y="83"/>
                </a:lnTo>
                <a:lnTo>
                  <a:pt x="996" y="38"/>
                </a:lnTo>
                <a:lnTo>
                  <a:pt x="1033" y="0"/>
                </a:lnTo>
              </a:path>
            </a:pathLst>
          </a:custGeom>
          <a:noFill/>
          <a:ln w="25400" cap="rnd" cmpd="sng">
            <a:solidFill>
              <a:schemeClr val="tx1"/>
            </a:solidFill>
            <a:prstDash val="solid"/>
            <a:round/>
            <a:headEnd type="none" w="sm" len="sm"/>
            <a:tailEnd type="none" w="sm" len="sm"/>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67" name="Freeform 71">
            <a:extLst>
              <a:ext uri="{FF2B5EF4-FFF2-40B4-BE49-F238E27FC236}">
                <a16:creationId xmlns:a16="http://schemas.microsoft.com/office/drawing/2014/main" id="{09CEB06A-2880-AD50-4B05-C98B5C88F636}"/>
              </a:ext>
            </a:extLst>
          </p:cNvPr>
          <p:cNvSpPr>
            <a:spLocks/>
          </p:cNvSpPr>
          <p:nvPr/>
        </p:nvSpPr>
        <p:spPr bwMode="auto">
          <a:xfrm>
            <a:off x="10972169" y="6342785"/>
            <a:ext cx="1144588" cy="307975"/>
          </a:xfrm>
          <a:custGeom>
            <a:avLst/>
            <a:gdLst>
              <a:gd name="T0" fmla="*/ 0 w 721"/>
              <a:gd name="T1" fmla="*/ 2147483647 h 194"/>
              <a:gd name="T2" fmla="*/ 2147483647 w 721"/>
              <a:gd name="T3" fmla="*/ 2147483647 h 194"/>
              <a:gd name="T4" fmla="*/ 2147483647 w 721"/>
              <a:gd name="T5" fmla="*/ 2147483647 h 194"/>
              <a:gd name="T6" fmla="*/ 2147483647 w 721"/>
              <a:gd name="T7" fmla="*/ 2147483647 h 194"/>
              <a:gd name="T8" fmla="*/ 2147483647 w 721"/>
              <a:gd name="T9" fmla="*/ 2147483647 h 194"/>
              <a:gd name="T10" fmla="*/ 2147483647 w 721"/>
              <a:gd name="T11" fmla="*/ 2147483647 h 194"/>
              <a:gd name="T12" fmla="*/ 2147483647 w 721"/>
              <a:gd name="T13" fmla="*/ 2147483647 h 194"/>
              <a:gd name="T14" fmla="*/ 2147483647 w 721"/>
              <a:gd name="T15" fmla="*/ 2147483647 h 194"/>
              <a:gd name="T16" fmla="*/ 2147483647 w 721"/>
              <a:gd name="T17" fmla="*/ 2147483647 h 194"/>
              <a:gd name="T18" fmla="*/ 2147483647 w 721"/>
              <a:gd name="T19" fmla="*/ 2147483647 h 194"/>
              <a:gd name="T20" fmla="*/ 2147483647 w 721"/>
              <a:gd name="T21" fmla="*/ 2147483647 h 194"/>
              <a:gd name="T22" fmla="*/ 2147483647 w 721"/>
              <a:gd name="T23" fmla="*/ 2147483647 h 194"/>
              <a:gd name="T24" fmla="*/ 2147483647 w 721"/>
              <a:gd name="T25" fmla="*/ 2147483647 h 194"/>
              <a:gd name="T26" fmla="*/ 2147483647 w 721"/>
              <a:gd name="T27" fmla="*/ 2147483647 h 194"/>
              <a:gd name="T28" fmla="*/ 2147483647 w 721"/>
              <a:gd name="T29" fmla="*/ 2147483647 h 194"/>
              <a:gd name="T30" fmla="*/ 2147483647 w 721"/>
              <a:gd name="T31" fmla="*/ 2147483647 h 194"/>
              <a:gd name="T32" fmla="*/ 2147483647 w 721"/>
              <a:gd name="T33" fmla="*/ 2147483647 h 194"/>
              <a:gd name="T34" fmla="*/ 2147483647 w 721"/>
              <a:gd name="T35" fmla="*/ 0 h 1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1"/>
              <a:gd name="T55" fmla="*/ 0 h 194"/>
              <a:gd name="T56" fmla="*/ 721 w 721"/>
              <a:gd name="T57" fmla="*/ 194 h 1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1" h="194">
                <a:moveTo>
                  <a:pt x="0" y="152"/>
                </a:moveTo>
                <a:lnTo>
                  <a:pt x="47" y="124"/>
                </a:lnTo>
                <a:lnTo>
                  <a:pt x="93" y="96"/>
                </a:lnTo>
                <a:lnTo>
                  <a:pt x="139" y="76"/>
                </a:lnTo>
                <a:lnTo>
                  <a:pt x="185" y="76"/>
                </a:lnTo>
                <a:lnTo>
                  <a:pt x="203" y="83"/>
                </a:lnTo>
                <a:lnTo>
                  <a:pt x="222" y="96"/>
                </a:lnTo>
                <a:lnTo>
                  <a:pt x="259" y="145"/>
                </a:lnTo>
                <a:lnTo>
                  <a:pt x="277" y="166"/>
                </a:lnTo>
                <a:lnTo>
                  <a:pt x="305" y="179"/>
                </a:lnTo>
                <a:lnTo>
                  <a:pt x="333" y="193"/>
                </a:lnTo>
                <a:lnTo>
                  <a:pt x="360" y="193"/>
                </a:lnTo>
                <a:lnTo>
                  <a:pt x="397" y="179"/>
                </a:lnTo>
                <a:lnTo>
                  <a:pt x="443" y="166"/>
                </a:lnTo>
                <a:lnTo>
                  <a:pt x="554" y="103"/>
                </a:lnTo>
                <a:lnTo>
                  <a:pt x="646" y="41"/>
                </a:lnTo>
                <a:lnTo>
                  <a:pt x="692" y="20"/>
                </a:lnTo>
                <a:lnTo>
                  <a:pt x="720" y="0"/>
                </a:lnTo>
              </a:path>
            </a:pathLst>
          </a:custGeom>
          <a:noFill/>
          <a:ln w="25400" cap="rnd" cmpd="sng">
            <a:solidFill>
              <a:schemeClr val="tx1"/>
            </a:solidFill>
            <a:prstDash val="solid"/>
            <a:round/>
            <a:headEnd type="none" w="sm" len="sm"/>
            <a:tailEnd type="none" w="sm" len="sm"/>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68" name="Line 72">
            <a:extLst>
              <a:ext uri="{FF2B5EF4-FFF2-40B4-BE49-F238E27FC236}">
                <a16:creationId xmlns:a16="http://schemas.microsoft.com/office/drawing/2014/main" id="{F31ED8D2-5C4C-B856-8720-A77C3AE250DA}"/>
              </a:ext>
            </a:extLst>
          </p:cNvPr>
          <p:cNvSpPr>
            <a:spLocks noChangeShapeType="1"/>
          </p:cNvSpPr>
          <p:nvPr/>
        </p:nvSpPr>
        <p:spPr bwMode="auto">
          <a:xfrm>
            <a:off x="10225248" y="-4369"/>
            <a:ext cx="0" cy="6856412"/>
          </a:xfrm>
          <a:prstGeom prst="line">
            <a:avLst/>
          </a:prstGeom>
          <a:noFill/>
          <a:ln w="25400">
            <a:solidFill>
              <a:schemeClr val="tx1"/>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69" name="Rectangle 168">
            <a:extLst>
              <a:ext uri="{FF2B5EF4-FFF2-40B4-BE49-F238E27FC236}">
                <a16:creationId xmlns:a16="http://schemas.microsoft.com/office/drawing/2014/main" id="{7193DC64-2412-9E11-AE3F-4DF76D4A78A2}"/>
              </a:ext>
            </a:extLst>
          </p:cNvPr>
          <p:cNvSpPr>
            <a:spLocks noChangeArrowheads="1"/>
          </p:cNvSpPr>
          <p:nvPr/>
        </p:nvSpPr>
        <p:spPr bwMode="auto">
          <a:xfrm>
            <a:off x="11180927" y="2464987"/>
            <a:ext cx="184150" cy="457200"/>
          </a:xfrm>
          <a:prstGeom prst="rect">
            <a:avLst/>
          </a:prstGeom>
          <a:noFill/>
          <a:ln w="9525">
            <a:noFill/>
            <a:miter lim="800000"/>
            <a:headEnd/>
            <a:tailEnd/>
          </a:ln>
        </p:spPr>
        <p:txBody>
          <a:bodyPr wrap="non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endParaRPr lang="en-US" sz="2400">
              <a:latin typeface="Times New Roman" pitchFamily="18" charset="0"/>
            </a:endParaRPr>
          </a:p>
        </p:txBody>
      </p:sp>
      <p:sp>
        <p:nvSpPr>
          <p:cNvPr id="170" name="Rectangle 169">
            <a:extLst>
              <a:ext uri="{FF2B5EF4-FFF2-40B4-BE49-F238E27FC236}">
                <a16:creationId xmlns:a16="http://schemas.microsoft.com/office/drawing/2014/main" id="{F0CAC360-0571-DAF1-7C16-7FD759FD2351}"/>
              </a:ext>
            </a:extLst>
          </p:cNvPr>
          <p:cNvSpPr>
            <a:spLocks noChangeArrowheads="1"/>
          </p:cNvSpPr>
          <p:nvPr/>
        </p:nvSpPr>
        <p:spPr bwMode="auto">
          <a:xfrm>
            <a:off x="10485761" y="3098475"/>
            <a:ext cx="1408113" cy="1373187"/>
          </a:xfrm>
          <a:prstGeom prst="rect">
            <a:avLst/>
          </a:prstGeom>
          <a:noFill/>
          <a:ln w="9525">
            <a:noFill/>
            <a:miter lim="800000"/>
            <a:headEnd/>
            <a:tailEnd/>
          </a:ln>
        </p:spPr>
        <p:txBody>
          <a:bodyPr wrap="non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800" b="1">
                <a:solidFill>
                  <a:schemeClr val="bg1"/>
                </a:solidFill>
                <a:latin typeface="Arial" charset="0"/>
              </a:rPr>
              <a:t>NPDES</a:t>
            </a:r>
            <a:endParaRPr lang="en-US" sz="2800">
              <a:solidFill>
                <a:schemeClr val="bg1"/>
              </a:solidFill>
              <a:latin typeface="Arial" charset="0"/>
            </a:endParaRPr>
          </a:p>
          <a:p>
            <a:pPr algn="l"/>
            <a:r>
              <a:rPr lang="en-US" sz="2800" b="1">
                <a:solidFill>
                  <a:schemeClr val="bg1"/>
                </a:solidFill>
                <a:latin typeface="Arial" charset="0"/>
              </a:rPr>
              <a:t>Permit</a:t>
            </a:r>
          </a:p>
          <a:p>
            <a:pPr algn="l"/>
            <a:r>
              <a:rPr lang="en-US" sz="2800" b="1">
                <a:solidFill>
                  <a:schemeClr val="bg1"/>
                </a:solidFill>
                <a:latin typeface="Arial" charset="0"/>
              </a:rPr>
              <a:t>Limits</a:t>
            </a:r>
          </a:p>
        </p:txBody>
      </p:sp>
      <p:sp>
        <p:nvSpPr>
          <p:cNvPr id="171" name="Rectangle 170">
            <a:extLst>
              <a:ext uri="{FF2B5EF4-FFF2-40B4-BE49-F238E27FC236}">
                <a16:creationId xmlns:a16="http://schemas.microsoft.com/office/drawing/2014/main" id="{6DF1A8C6-D808-3685-52AF-6F834308109B}"/>
              </a:ext>
            </a:extLst>
          </p:cNvPr>
          <p:cNvSpPr>
            <a:spLocks noChangeArrowheads="1"/>
          </p:cNvSpPr>
          <p:nvPr/>
        </p:nvSpPr>
        <p:spPr bwMode="auto">
          <a:xfrm>
            <a:off x="11061864" y="2568174"/>
            <a:ext cx="184150" cy="457200"/>
          </a:xfrm>
          <a:prstGeom prst="rect">
            <a:avLst/>
          </a:prstGeom>
          <a:noFill/>
          <a:ln w="9525">
            <a:noFill/>
            <a:miter lim="800000"/>
            <a:headEnd/>
            <a:tailEnd/>
          </a:ln>
        </p:spPr>
        <p:txBody>
          <a:bodyPr wrap="non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endParaRPr lang="en-US" sz="2400">
              <a:latin typeface="Times New Roman" pitchFamily="18" charset="0"/>
            </a:endParaRPr>
          </a:p>
        </p:txBody>
      </p:sp>
      <p:sp>
        <p:nvSpPr>
          <p:cNvPr id="172" name="Rectangle 171">
            <a:extLst>
              <a:ext uri="{FF2B5EF4-FFF2-40B4-BE49-F238E27FC236}">
                <a16:creationId xmlns:a16="http://schemas.microsoft.com/office/drawing/2014/main" id="{59325602-725E-32E2-0FB9-65854C23ED9E}"/>
              </a:ext>
            </a:extLst>
          </p:cNvPr>
          <p:cNvSpPr>
            <a:spLocks noChangeArrowheads="1"/>
          </p:cNvSpPr>
          <p:nvPr/>
        </p:nvSpPr>
        <p:spPr bwMode="auto">
          <a:xfrm>
            <a:off x="10363364" y="5079599"/>
            <a:ext cx="2057400" cy="1373188"/>
          </a:xfrm>
          <a:prstGeom prst="rect">
            <a:avLst/>
          </a:prstGeom>
          <a:noFill/>
          <a:ln w="9525">
            <a:noFill/>
            <a:miter lim="800000"/>
            <a:headEnd/>
            <a:tailEnd/>
          </a:ln>
        </p:spPr>
        <p:txBody>
          <a:bodyPr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spcBef>
                <a:spcPct val="50000"/>
              </a:spcBef>
            </a:pPr>
            <a:r>
              <a:rPr lang="en-US" sz="2800" b="1">
                <a:solidFill>
                  <a:schemeClr val="bg1"/>
                </a:solidFill>
                <a:latin typeface="Arial" charset="0"/>
              </a:rPr>
              <a:t>Water Quality Standards</a:t>
            </a:r>
          </a:p>
        </p:txBody>
      </p:sp>
      <p:grpSp>
        <p:nvGrpSpPr>
          <p:cNvPr id="173" name="Group 172">
            <a:extLst>
              <a:ext uri="{FF2B5EF4-FFF2-40B4-BE49-F238E27FC236}">
                <a16:creationId xmlns:a16="http://schemas.microsoft.com/office/drawing/2014/main" id="{7B21EDAC-7B46-7688-BD47-89CAA52BB773}"/>
              </a:ext>
            </a:extLst>
          </p:cNvPr>
          <p:cNvGrpSpPr>
            <a:grpSpLocks/>
          </p:cNvGrpSpPr>
          <p:nvPr/>
        </p:nvGrpSpPr>
        <p:grpSpPr bwMode="auto">
          <a:xfrm>
            <a:off x="3608387" y="3189291"/>
            <a:ext cx="2033588" cy="1266826"/>
            <a:chOff x="1588" y="2099"/>
            <a:chExt cx="1281" cy="798"/>
          </a:xfrm>
        </p:grpSpPr>
        <p:sp>
          <p:nvSpPr>
            <p:cNvPr id="240" name="AutoShape 79" descr="Brown marble">
              <a:extLst>
                <a:ext uri="{FF2B5EF4-FFF2-40B4-BE49-F238E27FC236}">
                  <a16:creationId xmlns:a16="http://schemas.microsoft.com/office/drawing/2014/main" id="{C9DBBC3E-1200-1C47-77F4-8575D494B6CF}"/>
                </a:ext>
              </a:extLst>
            </p:cNvPr>
            <p:cNvSpPr>
              <a:spLocks noChangeArrowheads="1"/>
            </p:cNvSpPr>
            <p:nvPr/>
          </p:nvSpPr>
          <p:spPr bwMode="auto">
            <a:xfrm rot="-3720000">
              <a:off x="2020" y="1667"/>
              <a:ext cx="417" cy="1281"/>
            </a:xfrm>
            <a:prstGeom prst="downArrow">
              <a:avLst>
                <a:gd name="adj1" fmla="val 50000"/>
                <a:gd name="adj2" fmla="val 76827"/>
              </a:avLst>
            </a:prstGeom>
            <a:blipFill dpi="0" rotWithShape="0">
              <a:blip r:embed="rId2" cstate="print"/>
              <a:srcRect/>
              <a:tile tx="0" ty="0" sx="100000" sy="100000" flip="none" algn="tl"/>
            </a:blipFill>
            <a:ln w="9525">
              <a:no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41" name="Rectangle 240">
              <a:extLst>
                <a:ext uri="{FF2B5EF4-FFF2-40B4-BE49-F238E27FC236}">
                  <a16:creationId xmlns:a16="http://schemas.microsoft.com/office/drawing/2014/main" id="{0F01CD9C-9CC9-2064-1C84-8E9E1352919C}"/>
                </a:ext>
              </a:extLst>
            </p:cNvPr>
            <p:cNvSpPr>
              <a:spLocks noChangeArrowheads="1"/>
            </p:cNvSpPr>
            <p:nvPr/>
          </p:nvSpPr>
          <p:spPr bwMode="auto">
            <a:xfrm>
              <a:off x="1997" y="2570"/>
              <a:ext cx="852" cy="327"/>
            </a:xfrm>
            <a:prstGeom prst="rect">
              <a:avLst/>
            </a:prstGeom>
            <a:noFill/>
            <a:ln w="9525">
              <a:noFill/>
              <a:miter lim="800000"/>
              <a:headEnd/>
              <a:tailEnd/>
            </a:ln>
          </p:spPr>
          <p:txBody>
            <a:bodyPr wrap="non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800">
                  <a:solidFill>
                    <a:srgbClr val="003399"/>
                  </a:solidFill>
                  <a:latin typeface="Arial" charset="0"/>
                </a:rPr>
                <a:t>Influent</a:t>
              </a:r>
            </a:p>
          </p:txBody>
        </p:sp>
      </p:grpSp>
      <p:sp>
        <p:nvSpPr>
          <p:cNvPr id="174" name="Text Box 81">
            <a:extLst>
              <a:ext uri="{FF2B5EF4-FFF2-40B4-BE49-F238E27FC236}">
                <a16:creationId xmlns:a16="http://schemas.microsoft.com/office/drawing/2014/main" id="{BA36DCC3-1EC8-2DC7-2ABE-F3A352D21497}"/>
              </a:ext>
            </a:extLst>
          </p:cNvPr>
          <p:cNvSpPr txBox="1">
            <a:spLocks noChangeArrowheads="1"/>
          </p:cNvSpPr>
          <p:nvPr/>
        </p:nvSpPr>
        <p:spPr bwMode="auto">
          <a:xfrm>
            <a:off x="3428206" y="318539"/>
            <a:ext cx="3581400" cy="641350"/>
          </a:xfrm>
          <a:prstGeom prst="rect">
            <a:avLst/>
          </a:prstGeom>
          <a:noFill/>
          <a:ln w="25400">
            <a:noFill/>
            <a:miter lim="800000"/>
            <a:headEnd type="none" w="sm" len="sm"/>
            <a:tailEnd type="none" w="sm" len="sm"/>
          </a:ln>
        </p:spPr>
        <p:txBody>
          <a:bodyPr>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spcBef>
                <a:spcPct val="50000"/>
              </a:spcBef>
            </a:pPr>
            <a:r>
              <a:rPr lang="en-US" sz="3600" b="1" err="1">
                <a:solidFill>
                  <a:srgbClr val="003399"/>
                </a:solidFill>
                <a:latin typeface="Arial" charset="0"/>
              </a:rPr>
              <a:t>Typicalville</a:t>
            </a:r>
            <a:endParaRPr lang="en-US" sz="3600" b="1">
              <a:solidFill>
                <a:srgbClr val="003399"/>
              </a:solidFill>
              <a:latin typeface="Arial" charset="0"/>
            </a:endParaRPr>
          </a:p>
        </p:txBody>
      </p:sp>
      <p:grpSp>
        <p:nvGrpSpPr>
          <p:cNvPr id="175" name="Group 174">
            <a:extLst>
              <a:ext uri="{FF2B5EF4-FFF2-40B4-BE49-F238E27FC236}">
                <a16:creationId xmlns:a16="http://schemas.microsoft.com/office/drawing/2014/main" id="{57B698C9-80CD-48C2-4B8F-518DDC699E3E}"/>
              </a:ext>
            </a:extLst>
          </p:cNvPr>
          <p:cNvGrpSpPr>
            <a:grpSpLocks/>
          </p:cNvGrpSpPr>
          <p:nvPr/>
        </p:nvGrpSpPr>
        <p:grpSpPr bwMode="auto">
          <a:xfrm>
            <a:off x="1838325" y="3090863"/>
            <a:ext cx="3300413" cy="2852745"/>
            <a:chOff x="750888" y="3090863"/>
            <a:chExt cx="3300413" cy="2852745"/>
          </a:xfrm>
        </p:grpSpPr>
        <p:sp>
          <p:nvSpPr>
            <p:cNvPr id="176" name="Freeform 83">
              <a:extLst>
                <a:ext uri="{FF2B5EF4-FFF2-40B4-BE49-F238E27FC236}">
                  <a16:creationId xmlns:a16="http://schemas.microsoft.com/office/drawing/2014/main" id="{8380A8C7-567B-73C1-CF7E-4B6AC27FBBD2}"/>
                </a:ext>
              </a:extLst>
            </p:cNvPr>
            <p:cNvSpPr>
              <a:spLocks/>
            </p:cNvSpPr>
            <p:nvPr/>
          </p:nvSpPr>
          <p:spPr bwMode="auto">
            <a:xfrm>
              <a:off x="1412875" y="3090863"/>
              <a:ext cx="976313" cy="969962"/>
            </a:xfrm>
            <a:custGeom>
              <a:avLst/>
              <a:gdLst>
                <a:gd name="T0" fmla="*/ 0 w 615"/>
                <a:gd name="T1" fmla="*/ 2147483647 h 611"/>
                <a:gd name="T2" fmla="*/ 2147483647 w 615"/>
                <a:gd name="T3" fmla="*/ 2147483647 h 611"/>
                <a:gd name="T4" fmla="*/ 2147483647 w 615"/>
                <a:gd name="T5" fmla="*/ 2147483647 h 611"/>
                <a:gd name="T6" fmla="*/ 2147483647 w 615"/>
                <a:gd name="T7" fmla="*/ 2147483647 h 611"/>
                <a:gd name="T8" fmla="*/ 2147483647 w 615"/>
                <a:gd name="T9" fmla="*/ 2147483647 h 611"/>
                <a:gd name="T10" fmla="*/ 2147483647 w 615"/>
                <a:gd name="T11" fmla="*/ 2147483647 h 611"/>
                <a:gd name="T12" fmla="*/ 2147483647 w 615"/>
                <a:gd name="T13" fmla="*/ 2147483647 h 611"/>
                <a:gd name="T14" fmla="*/ 2147483647 w 615"/>
                <a:gd name="T15" fmla="*/ 2147483647 h 611"/>
                <a:gd name="T16" fmla="*/ 2147483647 w 615"/>
                <a:gd name="T17" fmla="*/ 2147483647 h 611"/>
                <a:gd name="T18" fmla="*/ 2147483647 w 615"/>
                <a:gd name="T19" fmla="*/ 2147483647 h 611"/>
                <a:gd name="T20" fmla="*/ 2147483647 w 615"/>
                <a:gd name="T21" fmla="*/ 2147483647 h 611"/>
                <a:gd name="T22" fmla="*/ 2147483647 w 615"/>
                <a:gd name="T23" fmla="*/ 2147483647 h 611"/>
                <a:gd name="T24" fmla="*/ 2147483647 w 615"/>
                <a:gd name="T25" fmla="*/ 2147483647 h 611"/>
                <a:gd name="T26" fmla="*/ 2147483647 w 615"/>
                <a:gd name="T27" fmla="*/ 2147483647 h 611"/>
                <a:gd name="T28" fmla="*/ 2147483647 w 615"/>
                <a:gd name="T29" fmla="*/ 2147483647 h 611"/>
                <a:gd name="T30" fmla="*/ 2147483647 w 615"/>
                <a:gd name="T31" fmla="*/ 2147483647 h 611"/>
                <a:gd name="T32" fmla="*/ 2147483647 w 615"/>
                <a:gd name="T33" fmla="*/ 0 h 6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5"/>
                <a:gd name="T52" fmla="*/ 0 h 611"/>
                <a:gd name="T53" fmla="*/ 615 w 615"/>
                <a:gd name="T54" fmla="*/ 611 h 6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5" h="611">
                  <a:moveTo>
                    <a:pt x="0" y="610"/>
                  </a:moveTo>
                  <a:lnTo>
                    <a:pt x="3" y="555"/>
                  </a:lnTo>
                  <a:lnTo>
                    <a:pt x="15" y="496"/>
                  </a:lnTo>
                  <a:lnTo>
                    <a:pt x="32" y="441"/>
                  </a:lnTo>
                  <a:lnTo>
                    <a:pt x="53" y="386"/>
                  </a:lnTo>
                  <a:lnTo>
                    <a:pt x="80" y="335"/>
                  </a:lnTo>
                  <a:lnTo>
                    <a:pt x="113" y="284"/>
                  </a:lnTo>
                  <a:lnTo>
                    <a:pt x="150" y="237"/>
                  </a:lnTo>
                  <a:lnTo>
                    <a:pt x="193" y="191"/>
                  </a:lnTo>
                  <a:lnTo>
                    <a:pt x="236" y="148"/>
                  </a:lnTo>
                  <a:lnTo>
                    <a:pt x="284" y="114"/>
                  </a:lnTo>
                  <a:lnTo>
                    <a:pt x="335" y="81"/>
                  </a:lnTo>
                  <a:lnTo>
                    <a:pt x="388" y="51"/>
                  </a:lnTo>
                  <a:lnTo>
                    <a:pt x="443" y="30"/>
                  </a:lnTo>
                  <a:lnTo>
                    <a:pt x="498" y="13"/>
                  </a:lnTo>
                  <a:lnTo>
                    <a:pt x="556" y="4"/>
                  </a:lnTo>
                  <a:lnTo>
                    <a:pt x="614" y="0"/>
                  </a:lnTo>
                </a:path>
              </a:pathLst>
            </a:custGeom>
            <a:noFill/>
            <a:ln w="101600" cap="rnd" cmpd="sng">
              <a:solidFill>
                <a:srgbClr val="663300"/>
              </a:solidFill>
              <a:prstDash val="solid"/>
              <a:round/>
              <a:headEnd type="none" w="sm" len="sm"/>
              <a:tailEnd type="stealth" w="med" len="med"/>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nvGrpSpPr>
            <p:cNvPr id="177" name="Group 176">
              <a:extLst>
                <a:ext uri="{FF2B5EF4-FFF2-40B4-BE49-F238E27FC236}">
                  <a16:creationId xmlns:a16="http://schemas.microsoft.com/office/drawing/2014/main" id="{FA1FC427-3CBA-8F3A-DC20-C621B23CF89C}"/>
                </a:ext>
              </a:extLst>
            </p:cNvPr>
            <p:cNvGrpSpPr>
              <a:grpSpLocks/>
            </p:cNvGrpSpPr>
            <p:nvPr/>
          </p:nvGrpSpPr>
          <p:grpSpPr bwMode="auto">
            <a:xfrm>
              <a:off x="750888" y="4081469"/>
              <a:ext cx="3300413" cy="1862139"/>
              <a:chOff x="473" y="2620"/>
              <a:chExt cx="2079" cy="1173"/>
            </a:xfrm>
          </p:grpSpPr>
          <p:grpSp>
            <p:nvGrpSpPr>
              <p:cNvPr id="178" name="Group 177">
                <a:extLst>
                  <a:ext uri="{FF2B5EF4-FFF2-40B4-BE49-F238E27FC236}">
                    <a16:creationId xmlns:a16="http://schemas.microsoft.com/office/drawing/2014/main" id="{E60BF267-50AD-C0C6-A831-817A01C77BC5}"/>
                  </a:ext>
                </a:extLst>
              </p:cNvPr>
              <p:cNvGrpSpPr>
                <a:grpSpLocks/>
              </p:cNvGrpSpPr>
              <p:nvPr/>
            </p:nvGrpSpPr>
            <p:grpSpPr bwMode="auto">
              <a:xfrm>
                <a:off x="473" y="2657"/>
                <a:ext cx="800" cy="288"/>
                <a:chOff x="473" y="2657"/>
                <a:chExt cx="800" cy="288"/>
              </a:xfrm>
            </p:grpSpPr>
            <p:sp>
              <p:nvSpPr>
                <p:cNvPr id="226" name="Rectangle 225" descr="Oak">
                  <a:extLst>
                    <a:ext uri="{FF2B5EF4-FFF2-40B4-BE49-F238E27FC236}">
                      <a16:creationId xmlns:a16="http://schemas.microsoft.com/office/drawing/2014/main" id="{4BE0B595-E1B7-4E80-05C2-962E5CFAF0B1}"/>
                    </a:ext>
                  </a:extLst>
                </p:cNvPr>
                <p:cNvSpPr>
                  <a:spLocks noChangeArrowheads="1"/>
                </p:cNvSpPr>
                <p:nvPr/>
              </p:nvSpPr>
              <p:spPr bwMode="auto">
                <a:xfrm>
                  <a:off x="488" y="2760"/>
                  <a:ext cx="277" cy="185"/>
                </a:xfrm>
                <a:prstGeom prst="rect">
                  <a:avLst/>
                </a:prstGeom>
                <a:blipFill dpi="0" rotWithShape="0">
                  <a:blip r:embed="rId5" cstate="print"/>
                  <a:srcRect/>
                  <a:tile tx="0" ty="0" sx="100000" sy="100000" flip="none" algn="tl"/>
                </a:blipFill>
                <a:ln w="254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27" name="Line 87" descr="Oak">
                  <a:extLst>
                    <a:ext uri="{FF2B5EF4-FFF2-40B4-BE49-F238E27FC236}">
                      <a16:creationId xmlns:a16="http://schemas.microsoft.com/office/drawing/2014/main" id="{EBD4E257-45E1-2A0F-FFF1-8F3990D4C47C}"/>
                    </a:ext>
                  </a:extLst>
                </p:cNvPr>
                <p:cNvSpPr>
                  <a:spLocks noChangeShapeType="1"/>
                </p:cNvSpPr>
                <p:nvPr/>
              </p:nvSpPr>
              <p:spPr bwMode="auto">
                <a:xfrm flipV="1">
                  <a:off x="549" y="2850"/>
                  <a:ext cx="0" cy="91"/>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28" name="Line 88" descr="Oak">
                  <a:extLst>
                    <a:ext uri="{FF2B5EF4-FFF2-40B4-BE49-F238E27FC236}">
                      <a16:creationId xmlns:a16="http://schemas.microsoft.com/office/drawing/2014/main" id="{1ED89AFC-3EDE-3D3D-454F-22C80935307C}"/>
                    </a:ext>
                  </a:extLst>
                </p:cNvPr>
                <p:cNvSpPr>
                  <a:spLocks noChangeShapeType="1"/>
                </p:cNvSpPr>
                <p:nvPr/>
              </p:nvSpPr>
              <p:spPr bwMode="auto">
                <a:xfrm>
                  <a:off x="551" y="2849"/>
                  <a:ext cx="0" cy="0"/>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29" name="Line 89" descr="Oak">
                  <a:extLst>
                    <a:ext uri="{FF2B5EF4-FFF2-40B4-BE49-F238E27FC236}">
                      <a16:creationId xmlns:a16="http://schemas.microsoft.com/office/drawing/2014/main" id="{DA52BF85-0CDD-F08A-2D78-431C819ABBB4}"/>
                    </a:ext>
                  </a:extLst>
                </p:cNvPr>
                <p:cNvSpPr>
                  <a:spLocks noChangeShapeType="1"/>
                </p:cNvSpPr>
                <p:nvPr/>
              </p:nvSpPr>
              <p:spPr bwMode="auto">
                <a:xfrm>
                  <a:off x="552" y="2849"/>
                  <a:ext cx="78" cy="0"/>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30" name="Line 90" descr="Oak">
                  <a:extLst>
                    <a:ext uri="{FF2B5EF4-FFF2-40B4-BE49-F238E27FC236}">
                      <a16:creationId xmlns:a16="http://schemas.microsoft.com/office/drawing/2014/main" id="{CF7FBB23-F644-3157-2B17-65FA5ED583BD}"/>
                    </a:ext>
                  </a:extLst>
                </p:cNvPr>
                <p:cNvSpPr>
                  <a:spLocks noChangeShapeType="1"/>
                </p:cNvSpPr>
                <p:nvPr/>
              </p:nvSpPr>
              <p:spPr bwMode="auto">
                <a:xfrm>
                  <a:off x="628" y="2850"/>
                  <a:ext cx="0" cy="91"/>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31" name="Rectangle 230" descr="Oak">
                  <a:extLst>
                    <a:ext uri="{FF2B5EF4-FFF2-40B4-BE49-F238E27FC236}">
                      <a16:creationId xmlns:a16="http://schemas.microsoft.com/office/drawing/2014/main" id="{3F450CBA-0D6F-FBD4-829B-921578E5416C}"/>
                    </a:ext>
                  </a:extLst>
                </p:cNvPr>
                <p:cNvSpPr>
                  <a:spLocks noChangeArrowheads="1"/>
                </p:cNvSpPr>
                <p:nvPr/>
              </p:nvSpPr>
              <p:spPr bwMode="auto">
                <a:xfrm>
                  <a:off x="674" y="2808"/>
                  <a:ext cx="46" cy="88"/>
                </a:xfrm>
                <a:prstGeom prst="rect">
                  <a:avLst/>
                </a:prstGeom>
                <a:blipFill dpi="0" rotWithShape="0">
                  <a:blip r:embed="rId5" cstate="print"/>
                  <a:srcRect/>
                  <a:tile tx="0" ty="0" sx="100000" sy="100000" flip="none" algn="tl"/>
                </a:blip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32" name="Rectangle 231" descr="Oak">
                  <a:extLst>
                    <a:ext uri="{FF2B5EF4-FFF2-40B4-BE49-F238E27FC236}">
                      <a16:creationId xmlns:a16="http://schemas.microsoft.com/office/drawing/2014/main" id="{A8448D73-83C2-0240-DED2-C043D5C9AD58}"/>
                    </a:ext>
                  </a:extLst>
                </p:cNvPr>
                <p:cNvSpPr>
                  <a:spLocks noChangeArrowheads="1"/>
                </p:cNvSpPr>
                <p:nvPr/>
              </p:nvSpPr>
              <p:spPr bwMode="auto">
                <a:xfrm>
                  <a:off x="996" y="2760"/>
                  <a:ext cx="277" cy="185"/>
                </a:xfrm>
                <a:prstGeom prst="rect">
                  <a:avLst/>
                </a:prstGeom>
                <a:blipFill dpi="0" rotWithShape="0">
                  <a:blip r:embed="rId5" cstate="print"/>
                  <a:srcRect/>
                  <a:tile tx="0" ty="0" sx="100000" sy="100000" flip="none" algn="tl"/>
                </a:blipFill>
                <a:ln w="254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33" name="Line 93" descr="Oak">
                  <a:extLst>
                    <a:ext uri="{FF2B5EF4-FFF2-40B4-BE49-F238E27FC236}">
                      <a16:creationId xmlns:a16="http://schemas.microsoft.com/office/drawing/2014/main" id="{BE31897A-9D0B-B9FE-E454-070542A56EF6}"/>
                    </a:ext>
                  </a:extLst>
                </p:cNvPr>
                <p:cNvSpPr>
                  <a:spLocks noChangeShapeType="1"/>
                </p:cNvSpPr>
                <p:nvPr/>
              </p:nvSpPr>
              <p:spPr bwMode="auto">
                <a:xfrm flipV="1">
                  <a:off x="1057" y="2850"/>
                  <a:ext cx="0" cy="91"/>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34" name="Line 94" descr="Oak">
                  <a:extLst>
                    <a:ext uri="{FF2B5EF4-FFF2-40B4-BE49-F238E27FC236}">
                      <a16:creationId xmlns:a16="http://schemas.microsoft.com/office/drawing/2014/main" id="{1C4E0909-3EEF-58E8-3203-915A32178DBF}"/>
                    </a:ext>
                  </a:extLst>
                </p:cNvPr>
                <p:cNvSpPr>
                  <a:spLocks noChangeShapeType="1"/>
                </p:cNvSpPr>
                <p:nvPr/>
              </p:nvSpPr>
              <p:spPr bwMode="auto">
                <a:xfrm>
                  <a:off x="1059" y="2849"/>
                  <a:ext cx="0" cy="0"/>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35" name="Line 95" descr="Oak">
                  <a:extLst>
                    <a:ext uri="{FF2B5EF4-FFF2-40B4-BE49-F238E27FC236}">
                      <a16:creationId xmlns:a16="http://schemas.microsoft.com/office/drawing/2014/main" id="{9BA1DB6C-B4B0-306E-764B-72ACACCB3D9F}"/>
                    </a:ext>
                  </a:extLst>
                </p:cNvPr>
                <p:cNvSpPr>
                  <a:spLocks noChangeShapeType="1"/>
                </p:cNvSpPr>
                <p:nvPr/>
              </p:nvSpPr>
              <p:spPr bwMode="auto">
                <a:xfrm>
                  <a:off x="1060" y="2849"/>
                  <a:ext cx="77" cy="0"/>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36" name="Line 96" descr="Oak">
                  <a:extLst>
                    <a:ext uri="{FF2B5EF4-FFF2-40B4-BE49-F238E27FC236}">
                      <a16:creationId xmlns:a16="http://schemas.microsoft.com/office/drawing/2014/main" id="{3871EBCE-C441-D751-D8BF-CCB85D259503}"/>
                    </a:ext>
                  </a:extLst>
                </p:cNvPr>
                <p:cNvSpPr>
                  <a:spLocks noChangeShapeType="1"/>
                </p:cNvSpPr>
                <p:nvPr/>
              </p:nvSpPr>
              <p:spPr bwMode="auto">
                <a:xfrm>
                  <a:off x="1135" y="2850"/>
                  <a:ext cx="0" cy="91"/>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37" name="Rectangle 236" descr="Oak">
                  <a:extLst>
                    <a:ext uri="{FF2B5EF4-FFF2-40B4-BE49-F238E27FC236}">
                      <a16:creationId xmlns:a16="http://schemas.microsoft.com/office/drawing/2014/main" id="{C65B6B6D-72CA-0F6B-EE4B-62DEBDF8E483}"/>
                    </a:ext>
                  </a:extLst>
                </p:cNvPr>
                <p:cNvSpPr>
                  <a:spLocks noChangeArrowheads="1"/>
                </p:cNvSpPr>
                <p:nvPr/>
              </p:nvSpPr>
              <p:spPr bwMode="auto">
                <a:xfrm>
                  <a:off x="1182" y="2808"/>
                  <a:ext cx="46" cy="88"/>
                </a:xfrm>
                <a:prstGeom prst="rect">
                  <a:avLst/>
                </a:prstGeom>
                <a:blipFill dpi="0" rotWithShape="0">
                  <a:blip r:embed="rId5" cstate="print"/>
                  <a:srcRect/>
                  <a:tile tx="0" ty="0" sx="100000" sy="100000" flip="none" algn="tl"/>
                </a:blip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38" name="Freeform 98" descr="Oak">
                  <a:extLst>
                    <a:ext uri="{FF2B5EF4-FFF2-40B4-BE49-F238E27FC236}">
                      <a16:creationId xmlns:a16="http://schemas.microsoft.com/office/drawing/2014/main" id="{1A59D120-6C30-AAE4-D855-A201128BD842}"/>
                    </a:ext>
                  </a:extLst>
                </p:cNvPr>
                <p:cNvSpPr>
                  <a:spLocks/>
                </p:cNvSpPr>
                <p:nvPr/>
              </p:nvSpPr>
              <p:spPr bwMode="auto">
                <a:xfrm>
                  <a:off x="473" y="2657"/>
                  <a:ext cx="294" cy="99"/>
                </a:xfrm>
                <a:custGeom>
                  <a:avLst/>
                  <a:gdLst>
                    <a:gd name="T0" fmla="*/ 146 w 294"/>
                    <a:gd name="T1" fmla="*/ 0 h 99"/>
                    <a:gd name="T2" fmla="*/ 293 w 294"/>
                    <a:gd name="T3" fmla="*/ 98 h 99"/>
                    <a:gd name="T4" fmla="*/ 0 w 294"/>
                    <a:gd name="T5" fmla="*/ 98 h 99"/>
                    <a:gd name="T6" fmla="*/ 146 w 294"/>
                    <a:gd name="T7" fmla="*/ 0 h 99"/>
                    <a:gd name="T8" fmla="*/ 0 60000 65536"/>
                    <a:gd name="T9" fmla="*/ 0 60000 65536"/>
                    <a:gd name="T10" fmla="*/ 0 60000 65536"/>
                    <a:gd name="T11" fmla="*/ 0 60000 65536"/>
                    <a:gd name="T12" fmla="*/ 0 w 294"/>
                    <a:gd name="T13" fmla="*/ 0 h 99"/>
                    <a:gd name="T14" fmla="*/ 294 w 294"/>
                    <a:gd name="T15" fmla="*/ 99 h 99"/>
                  </a:gdLst>
                  <a:ahLst/>
                  <a:cxnLst>
                    <a:cxn ang="T8">
                      <a:pos x="T0" y="T1"/>
                    </a:cxn>
                    <a:cxn ang="T9">
                      <a:pos x="T2" y="T3"/>
                    </a:cxn>
                    <a:cxn ang="T10">
                      <a:pos x="T4" y="T5"/>
                    </a:cxn>
                    <a:cxn ang="T11">
                      <a:pos x="T6" y="T7"/>
                    </a:cxn>
                  </a:cxnLst>
                  <a:rect l="T12" t="T13" r="T14" b="T15"/>
                  <a:pathLst>
                    <a:path w="294" h="99">
                      <a:moveTo>
                        <a:pt x="146" y="0"/>
                      </a:moveTo>
                      <a:lnTo>
                        <a:pt x="293" y="98"/>
                      </a:lnTo>
                      <a:lnTo>
                        <a:pt x="0" y="98"/>
                      </a:lnTo>
                      <a:lnTo>
                        <a:pt x="146" y="0"/>
                      </a:lnTo>
                    </a:path>
                  </a:pathLst>
                </a:custGeom>
                <a:blipFill dpi="0" rotWithShape="0">
                  <a:blip r:embed="rId5" cstate="print"/>
                  <a:srcRect/>
                  <a:tile tx="0" ty="0" sx="100000" sy="100000" flip="none" algn="tl"/>
                </a:blipFill>
                <a:ln w="25400" cap="rnd" cmpd="sng">
                  <a:solidFill>
                    <a:srgbClr val="663300"/>
                  </a:solidFill>
                  <a:prstDash val="solid"/>
                  <a:round/>
                  <a:headEnd/>
                  <a:tailEnd/>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39" name="Freeform 99" descr="Oak">
                  <a:extLst>
                    <a:ext uri="{FF2B5EF4-FFF2-40B4-BE49-F238E27FC236}">
                      <a16:creationId xmlns:a16="http://schemas.microsoft.com/office/drawing/2014/main" id="{DC192774-7D10-BC9C-D096-19563C78A364}"/>
                    </a:ext>
                  </a:extLst>
                </p:cNvPr>
                <p:cNvSpPr>
                  <a:spLocks/>
                </p:cNvSpPr>
                <p:nvPr/>
              </p:nvSpPr>
              <p:spPr bwMode="auto">
                <a:xfrm>
                  <a:off x="979" y="2665"/>
                  <a:ext cx="294" cy="91"/>
                </a:xfrm>
                <a:custGeom>
                  <a:avLst/>
                  <a:gdLst>
                    <a:gd name="T0" fmla="*/ 146 w 294"/>
                    <a:gd name="T1" fmla="*/ 0 h 91"/>
                    <a:gd name="T2" fmla="*/ 293 w 294"/>
                    <a:gd name="T3" fmla="*/ 90 h 91"/>
                    <a:gd name="T4" fmla="*/ 0 w 294"/>
                    <a:gd name="T5" fmla="*/ 90 h 91"/>
                    <a:gd name="T6" fmla="*/ 146 w 294"/>
                    <a:gd name="T7" fmla="*/ 0 h 91"/>
                    <a:gd name="T8" fmla="*/ 0 60000 65536"/>
                    <a:gd name="T9" fmla="*/ 0 60000 65536"/>
                    <a:gd name="T10" fmla="*/ 0 60000 65536"/>
                    <a:gd name="T11" fmla="*/ 0 60000 65536"/>
                    <a:gd name="T12" fmla="*/ 0 w 294"/>
                    <a:gd name="T13" fmla="*/ 0 h 91"/>
                    <a:gd name="T14" fmla="*/ 294 w 294"/>
                    <a:gd name="T15" fmla="*/ 91 h 91"/>
                  </a:gdLst>
                  <a:ahLst/>
                  <a:cxnLst>
                    <a:cxn ang="T8">
                      <a:pos x="T0" y="T1"/>
                    </a:cxn>
                    <a:cxn ang="T9">
                      <a:pos x="T2" y="T3"/>
                    </a:cxn>
                    <a:cxn ang="T10">
                      <a:pos x="T4" y="T5"/>
                    </a:cxn>
                    <a:cxn ang="T11">
                      <a:pos x="T6" y="T7"/>
                    </a:cxn>
                  </a:cxnLst>
                  <a:rect l="T12" t="T13" r="T14" b="T15"/>
                  <a:pathLst>
                    <a:path w="294" h="91">
                      <a:moveTo>
                        <a:pt x="146" y="0"/>
                      </a:moveTo>
                      <a:lnTo>
                        <a:pt x="293" y="90"/>
                      </a:lnTo>
                      <a:lnTo>
                        <a:pt x="0" y="90"/>
                      </a:lnTo>
                      <a:lnTo>
                        <a:pt x="146" y="0"/>
                      </a:lnTo>
                    </a:path>
                  </a:pathLst>
                </a:custGeom>
                <a:blipFill dpi="0" rotWithShape="0">
                  <a:blip r:embed="rId5" cstate="print"/>
                  <a:srcRect/>
                  <a:tile tx="0" ty="0" sx="100000" sy="100000" flip="none" algn="tl"/>
                </a:blipFill>
                <a:ln w="25400" cap="rnd" cmpd="sng">
                  <a:solidFill>
                    <a:srgbClr val="663300"/>
                  </a:solidFill>
                  <a:prstDash val="solid"/>
                  <a:round/>
                  <a:headEnd/>
                  <a:tailEnd/>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sp>
            <p:nvSpPr>
              <p:cNvPr id="179" name="Rectangle 178">
                <a:extLst>
                  <a:ext uri="{FF2B5EF4-FFF2-40B4-BE49-F238E27FC236}">
                    <a16:creationId xmlns:a16="http://schemas.microsoft.com/office/drawing/2014/main" id="{C7E128EC-CEF0-34EC-0119-E74A4A588EA7}"/>
                  </a:ext>
                </a:extLst>
              </p:cNvPr>
              <p:cNvSpPr>
                <a:spLocks noChangeArrowheads="1"/>
              </p:cNvSpPr>
              <p:nvPr/>
            </p:nvSpPr>
            <p:spPr bwMode="auto">
              <a:xfrm>
                <a:off x="1319" y="2880"/>
                <a:ext cx="1233" cy="333"/>
              </a:xfrm>
              <a:prstGeom prst="rect">
                <a:avLst/>
              </a:prstGeom>
              <a:noFill/>
              <a:ln w="9525">
                <a:solidFill>
                  <a:srgbClr val="663300"/>
                </a:solidFill>
                <a:miter lim="800000"/>
                <a:headEnd/>
                <a:tailEnd/>
              </a:ln>
            </p:spPr>
            <p:txBody>
              <a:bodyPr wrap="non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800">
                    <a:solidFill>
                      <a:srgbClr val="003399"/>
                    </a:solidFill>
                    <a:latin typeface="Arial" charset="0"/>
                  </a:rPr>
                  <a:t>Residential</a:t>
                </a:r>
              </a:p>
            </p:txBody>
          </p:sp>
          <p:sp>
            <p:nvSpPr>
              <p:cNvPr id="180" name="Line 101">
                <a:extLst>
                  <a:ext uri="{FF2B5EF4-FFF2-40B4-BE49-F238E27FC236}">
                    <a16:creationId xmlns:a16="http://schemas.microsoft.com/office/drawing/2014/main" id="{DD8EB8F7-DF68-C994-D656-70D0061E141E}"/>
                  </a:ext>
                </a:extLst>
              </p:cNvPr>
              <p:cNvSpPr>
                <a:spLocks noChangeShapeType="1"/>
              </p:cNvSpPr>
              <p:nvPr/>
            </p:nvSpPr>
            <p:spPr bwMode="auto">
              <a:xfrm flipV="1">
                <a:off x="766" y="2620"/>
                <a:ext cx="122" cy="228"/>
              </a:xfrm>
              <a:prstGeom prst="line">
                <a:avLst/>
              </a:prstGeom>
              <a:noFill/>
              <a:ln w="254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81" name="Line 102">
                <a:extLst>
                  <a:ext uri="{FF2B5EF4-FFF2-40B4-BE49-F238E27FC236}">
                    <a16:creationId xmlns:a16="http://schemas.microsoft.com/office/drawing/2014/main" id="{FA3EE455-B188-496C-7A47-49D2D485A542}"/>
                  </a:ext>
                </a:extLst>
              </p:cNvPr>
              <p:cNvSpPr>
                <a:spLocks noChangeShapeType="1"/>
              </p:cNvSpPr>
              <p:nvPr/>
            </p:nvSpPr>
            <p:spPr bwMode="auto">
              <a:xfrm flipH="1" flipV="1">
                <a:off x="890" y="2620"/>
                <a:ext cx="97" cy="184"/>
              </a:xfrm>
              <a:prstGeom prst="line">
                <a:avLst/>
              </a:prstGeom>
              <a:noFill/>
              <a:ln w="254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nvGrpSpPr>
              <p:cNvPr id="182" name="Group 181">
                <a:extLst>
                  <a:ext uri="{FF2B5EF4-FFF2-40B4-BE49-F238E27FC236}">
                    <a16:creationId xmlns:a16="http://schemas.microsoft.com/office/drawing/2014/main" id="{ECF4826E-B2AF-68B6-1D19-D6B6EC4DFBC2}"/>
                  </a:ext>
                </a:extLst>
              </p:cNvPr>
              <p:cNvGrpSpPr>
                <a:grpSpLocks/>
              </p:cNvGrpSpPr>
              <p:nvPr/>
            </p:nvGrpSpPr>
            <p:grpSpPr bwMode="auto">
              <a:xfrm>
                <a:off x="557" y="3034"/>
                <a:ext cx="800" cy="288"/>
                <a:chOff x="557" y="3034"/>
                <a:chExt cx="800" cy="288"/>
              </a:xfrm>
            </p:grpSpPr>
            <p:sp>
              <p:nvSpPr>
                <p:cNvPr id="212" name="Rectangle 211" descr="Oak">
                  <a:extLst>
                    <a:ext uri="{FF2B5EF4-FFF2-40B4-BE49-F238E27FC236}">
                      <a16:creationId xmlns:a16="http://schemas.microsoft.com/office/drawing/2014/main" id="{EF9EE8A8-7075-31E7-A7FB-35523461C5FE}"/>
                    </a:ext>
                  </a:extLst>
                </p:cNvPr>
                <p:cNvSpPr>
                  <a:spLocks noChangeArrowheads="1"/>
                </p:cNvSpPr>
                <p:nvPr/>
              </p:nvSpPr>
              <p:spPr bwMode="auto">
                <a:xfrm>
                  <a:off x="572" y="3137"/>
                  <a:ext cx="277" cy="185"/>
                </a:xfrm>
                <a:prstGeom prst="rect">
                  <a:avLst/>
                </a:prstGeom>
                <a:blipFill dpi="0" rotWithShape="0">
                  <a:blip r:embed="rId5" cstate="print"/>
                  <a:srcRect/>
                  <a:tile tx="0" ty="0" sx="100000" sy="100000" flip="none" algn="tl"/>
                </a:blipFill>
                <a:ln w="254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13" name="Line 105" descr="Oak">
                  <a:extLst>
                    <a:ext uri="{FF2B5EF4-FFF2-40B4-BE49-F238E27FC236}">
                      <a16:creationId xmlns:a16="http://schemas.microsoft.com/office/drawing/2014/main" id="{1C9E09F5-DC13-7341-5746-61115B9D1131}"/>
                    </a:ext>
                  </a:extLst>
                </p:cNvPr>
                <p:cNvSpPr>
                  <a:spLocks noChangeShapeType="1"/>
                </p:cNvSpPr>
                <p:nvPr/>
              </p:nvSpPr>
              <p:spPr bwMode="auto">
                <a:xfrm flipV="1">
                  <a:off x="633" y="3227"/>
                  <a:ext cx="0" cy="91"/>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14" name="Line 106" descr="Oak">
                  <a:extLst>
                    <a:ext uri="{FF2B5EF4-FFF2-40B4-BE49-F238E27FC236}">
                      <a16:creationId xmlns:a16="http://schemas.microsoft.com/office/drawing/2014/main" id="{52ECA6FC-DB32-2C3C-7547-30756A5F0100}"/>
                    </a:ext>
                  </a:extLst>
                </p:cNvPr>
                <p:cNvSpPr>
                  <a:spLocks noChangeShapeType="1"/>
                </p:cNvSpPr>
                <p:nvPr/>
              </p:nvSpPr>
              <p:spPr bwMode="auto">
                <a:xfrm>
                  <a:off x="635" y="3226"/>
                  <a:ext cx="0" cy="0"/>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15" name="Line 107" descr="Oak">
                  <a:extLst>
                    <a:ext uri="{FF2B5EF4-FFF2-40B4-BE49-F238E27FC236}">
                      <a16:creationId xmlns:a16="http://schemas.microsoft.com/office/drawing/2014/main" id="{67C75BC0-846A-A9D2-134D-2F11D9757785}"/>
                    </a:ext>
                  </a:extLst>
                </p:cNvPr>
                <p:cNvSpPr>
                  <a:spLocks noChangeShapeType="1"/>
                </p:cNvSpPr>
                <p:nvPr/>
              </p:nvSpPr>
              <p:spPr bwMode="auto">
                <a:xfrm>
                  <a:off x="636" y="3226"/>
                  <a:ext cx="78" cy="0"/>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16" name="Line 108" descr="Oak">
                  <a:extLst>
                    <a:ext uri="{FF2B5EF4-FFF2-40B4-BE49-F238E27FC236}">
                      <a16:creationId xmlns:a16="http://schemas.microsoft.com/office/drawing/2014/main" id="{38C5245A-E55A-B72D-212B-E252442AF563}"/>
                    </a:ext>
                  </a:extLst>
                </p:cNvPr>
                <p:cNvSpPr>
                  <a:spLocks noChangeShapeType="1"/>
                </p:cNvSpPr>
                <p:nvPr/>
              </p:nvSpPr>
              <p:spPr bwMode="auto">
                <a:xfrm>
                  <a:off x="712" y="3227"/>
                  <a:ext cx="0" cy="91"/>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17" name="Rectangle 216" descr="Oak">
                  <a:extLst>
                    <a:ext uri="{FF2B5EF4-FFF2-40B4-BE49-F238E27FC236}">
                      <a16:creationId xmlns:a16="http://schemas.microsoft.com/office/drawing/2014/main" id="{F80BBA3B-946E-D6F0-5EC8-C9FE6B847FA9}"/>
                    </a:ext>
                  </a:extLst>
                </p:cNvPr>
                <p:cNvSpPr>
                  <a:spLocks noChangeArrowheads="1"/>
                </p:cNvSpPr>
                <p:nvPr/>
              </p:nvSpPr>
              <p:spPr bwMode="auto">
                <a:xfrm>
                  <a:off x="758" y="3185"/>
                  <a:ext cx="46" cy="88"/>
                </a:xfrm>
                <a:prstGeom prst="rect">
                  <a:avLst/>
                </a:prstGeom>
                <a:blipFill dpi="0" rotWithShape="0">
                  <a:blip r:embed="rId5" cstate="print"/>
                  <a:srcRect/>
                  <a:tile tx="0" ty="0" sx="100000" sy="100000" flip="none" algn="tl"/>
                </a:blip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18" name="Rectangle 217" descr="Oak">
                  <a:extLst>
                    <a:ext uri="{FF2B5EF4-FFF2-40B4-BE49-F238E27FC236}">
                      <a16:creationId xmlns:a16="http://schemas.microsoft.com/office/drawing/2014/main" id="{E9916656-5BC0-4886-C142-A8ECA5AB0821}"/>
                    </a:ext>
                  </a:extLst>
                </p:cNvPr>
                <p:cNvSpPr>
                  <a:spLocks noChangeArrowheads="1"/>
                </p:cNvSpPr>
                <p:nvPr/>
              </p:nvSpPr>
              <p:spPr bwMode="auto">
                <a:xfrm>
                  <a:off x="1080" y="3137"/>
                  <a:ext cx="277" cy="185"/>
                </a:xfrm>
                <a:prstGeom prst="rect">
                  <a:avLst/>
                </a:prstGeom>
                <a:blipFill dpi="0" rotWithShape="0">
                  <a:blip r:embed="rId5" cstate="print"/>
                  <a:srcRect/>
                  <a:tile tx="0" ty="0" sx="100000" sy="100000" flip="none" algn="tl"/>
                </a:blipFill>
                <a:ln w="254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19" name="Line 111" descr="Oak">
                  <a:extLst>
                    <a:ext uri="{FF2B5EF4-FFF2-40B4-BE49-F238E27FC236}">
                      <a16:creationId xmlns:a16="http://schemas.microsoft.com/office/drawing/2014/main" id="{102E5685-3551-E1BE-84AE-2E35F641697F}"/>
                    </a:ext>
                  </a:extLst>
                </p:cNvPr>
                <p:cNvSpPr>
                  <a:spLocks noChangeShapeType="1"/>
                </p:cNvSpPr>
                <p:nvPr/>
              </p:nvSpPr>
              <p:spPr bwMode="auto">
                <a:xfrm flipV="1">
                  <a:off x="1141" y="3227"/>
                  <a:ext cx="0" cy="91"/>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20" name="Line 112" descr="Oak">
                  <a:extLst>
                    <a:ext uri="{FF2B5EF4-FFF2-40B4-BE49-F238E27FC236}">
                      <a16:creationId xmlns:a16="http://schemas.microsoft.com/office/drawing/2014/main" id="{74CC9F0E-63DD-470A-18A7-35A19FC6ABE1}"/>
                    </a:ext>
                  </a:extLst>
                </p:cNvPr>
                <p:cNvSpPr>
                  <a:spLocks noChangeShapeType="1"/>
                </p:cNvSpPr>
                <p:nvPr/>
              </p:nvSpPr>
              <p:spPr bwMode="auto">
                <a:xfrm>
                  <a:off x="1143" y="3226"/>
                  <a:ext cx="0" cy="0"/>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21" name="Line 113" descr="Oak">
                  <a:extLst>
                    <a:ext uri="{FF2B5EF4-FFF2-40B4-BE49-F238E27FC236}">
                      <a16:creationId xmlns:a16="http://schemas.microsoft.com/office/drawing/2014/main" id="{7E9DF44D-A193-4E17-FF59-C77C76142977}"/>
                    </a:ext>
                  </a:extLst>
                </p:cNvPr>
                <p:cNvSpPr>
                  <a:spLocks noChangeShapeType="1"/>
                </p:cNvSpPr>
                <p:nvPr/>
              </p:nvSpPr>
              <p:spPr bwMode="auto">
                <a:xfrm>
                  <a:off x="1144" y="3226"/>
                  <a:ext cx="77" cy="0"/>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22" name="Line 114" descr="Oak">
                  <a:extLst>
                    <a:ext uri="{FF2B5EF4-FFF2-40B4-BE49-F238E27FC236}">
                      <a16:creationId xmlns:a16="http://schemas.microsoft.com/office/drawing/2014/main" id="{DFCC69B9-346A-7A2B-3E83-A664F1E4F892}"/>
                    </a:ext>
                  </a:extLst>
                </p:cNvPr>
                <p:cNvSpPr>
                  <a:spLocks noChangeShapeType="1"/>
                </p:cNvSpPr>
                <p:nvPr/>
              </p:nvSpPr>
              <p:spPr bwMode="auto">
                <a:xfrm>
                  <a:off x="1219" y="3227"/>
                  <a:ext cx="0" cy="91"/>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23" name="Rectangle 222" descr="Oak">
                  <a:extLst>
                    <a:ext uri="{FF2B5EF4-FFF2-40B4-BE49-F238E27FC236}">
                      <a16:creationId xmlns:a16="http://schemas.microsoft.com/office/drawing/2014/main" id="{853A1BD1-00FB-8CE1-0B42-65CD31B12CBE}"/>
                    </a:ext>
                  </a:extLst>
                </p:cNvPr>
                <p:cNvSpPr>
                  <a:spLocks noChangeArrowheads="1"/>
                </p:cNvSpPr>
                <p:nvPr/>
              </p:nvSpPr>
              <p:spPr bwMode="auto">
                <a:xfrm>
                  <a:off x="1266" y="3185"/>
                  <a:ext cx="46" cy="88"/>
                </a:xfrm>
                <a:prstGeom prst="rect">
                  <a:avLst/>
                </a:prstGeom>
                <a:blipFill dpi="0" rotWithShape="0">
                  <a:blip r:embed="rId5" cstate="print"/>
                  <a:srcRect/>
                  <a:tile tx="0" ty="0" sx="100000" sy="100000" flip="none" algn="tl"/>
                </a:blip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24" name="Freeform 116" descr="Oak">
                  <a:extLst>
                    <a:ext uri="{FF2B5EF4-FFF2-40B4-BE49-F238E27FC236}">
                      <a16:creationId xmlns:a16="http://schemas.microsoft.com/office/drawing/2014/main" id="{0CFA3C5F-0E3D-3B5C-E55E-64AF6762B99E}"/>
                    </a:ext>
                  </a:extLst>
                </p:cNvPr>
                <p:cNvSpPr>
                  <a:spLocks/>
                </p:cNvSpPr>
                <p:nvPr/>
              </p:nvSpPr>
              <p:spPr bwMode="auto">
                <a:xfrm>
                  <a:off x="557" y="3034"/>
                  <a:ext cx="294" cy="99"/>
                </a:xfrm>
                <a:custGeom>
                  <a:avLst/>
                  <a:gdLst>
                    <a:gd name="T0" fmla="*/ 146 w 294"/>
                    <a:gd name="T1" fmla="*/ 0 h 99"/>
                    <a:gd name="T2" fmla="*/ 293 w 294"/>
                    <a:gd name="T3" fmla="*/ 98 h 99"/>
                    <a:gd name="T4" fmla="*/ 0 w 294"/>
                    <a:gd name="T5" fmla="*/ 98 h 99"/>
                    <a:gd name="T6" fmla="*/ 146 w 294"/>
                    <a:gd name="T7" fmla="*/ 0 h 99"/>
                    <a:gd name="T8" fmla="*/ 0 60000 65536"/>
                    <a:gd name="T9" fmla="*/ 0 60000 65536"/>
                    <a:gd name="T10" fmla="*/ 0 60000 65536"/>
                    <a:gd name="T11" fmla="*/ 0 60000 65536"/>
                    <a:gd name="T12" fmla="*/ 0 w 294"/>
                    <a:gd name="T13" fmla="*/ 0 h 99"/>
                    <a:gd name="T14" fmla="*/ 294 w 294"/>
                    <a:gd name="T15" fmla="*/ 99 h 99"/>
                  </a:gdLst>
                  <a:ahLst/>
                  <a:cxnLst>
                    <a:cxn ang="T8">
                      <a:pos x="T0" y="T1"/>
                    </a:cxn>
                    <a:cxn ang="T9">
                      <a:pos x="T2" y="T3"/>
                    </a:cxn>
                    <a:cxn ang="T10">
                      <a:pos x="T4" y="T5"/>
                    </a:cxn>
                    <a:cxn ang="T11">
                      <a:pos x="T6" y="T7"/>
                    </a:cxn>
                  </a:cxnLst>
                  <a:rect l="T12" t="T13" r="T14" b="T15"/>
                  <a:pathLst>
                    <a:path w="294" h="99">
                      <a:moveTo>
                        <a:pt x="146" y="0"/>
                      </a:moveTo>
                      <a:lnTo>
                        <a:pt x="293" y="98"/>
                      </a:lnTo>
                      <a:lnTo>
                        <a:pt x="0" y="98"/>
                      </a:lnTo>
                      <a:lnTo>
                        <a:pt x="146" y="0"/>
                      </a:lnTo>
                    </a:path>
                  </a:pathLst>
                </a:custGeom>
                <a:blipFill dpi="0" rotWithShape="0">
                  <a:blip r:embed="rId5" cstate="print"/>
                  <a:srcRect/>
                  <a:tile tx="0" ty="0" sx="100000" sy="100000" flip="none" algn="tl"/>
                </a:blipFill>
                <a:ln w="25400" cap="rnd" cmpd="sng">
                  <a:solidFill>
                    <a:srgbClr val="663300"/>
                  </a:solidFill>
                  <a:prstDash val="solid"/>
                  <a:round/>
                  <a:headEnd/>
                  <a:tailEnd/>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25" name="Freeform 117" descr="Oak">
                  <a:extLst>
                    <a:ext uri="{FF2B5EF4-FFF2-40B4-BE49-F238E27FC236}">
                      <a16:creationId xmlns:a16="http://schemas.microsoft.com/office/drawing/2014/main" id="{3E854D7E-B56A-4DB6-FCC7-D2EAEAF826E9}"/>
                    </a:ext>
                  </a:extLst>
                </p:cNvPr>
                <p:cNvSpPr>
                  <a:spLocks/>
                </p:cNvSpPr>
                <p:nvPr/>
              </p:nvSpPr>
              <p:spPr bwMode="auto">
                <a:xfrm>
                  <a:off x="1063" y="3042"/>
                  <a:ext cx="294" cy="91"/>
                </a:xfrm>
                <a:custGeom>
                  <a:avLst/>
                  <a:gdLst>
                    <a:gd name="T0" fmla="*/ 146 w 294"/>
                    <a:gd name="T1" fmla="*/ 0 h 91"/>
                    <a:gd name="T2" fmla="*/ 293 w 294"/>
                    <a:gd name="T3" fmla="*/ 90 h 91"/>
                    <a:gd name="T4" fmla="*/ 0 w 294"/>
                    <a:gd name="T5" fmla="*/ 90 h 91"/>
                    <a:gd name="T6" fmla="*/ 146 w 294"/>
                    <a:gd name="T7" fmla="*/ 0 h 91"/>
                    <a:gd name="T8" fmla="*/ 0 60000 65536"/>
                    <a:gd name="T9" fmla="*/ 0 60000 65536"/>
                    <a:gd name="T10" fmla="*/ 0 60000 65536"/>
                    <a:gd name="T11" fmla="*/ 0 60000 65536"/>
                    <a:gd name="T12" fmla="*/ 0 w 294"/>
                    <a:gd name="T13" fmla="*/ 0 h 91"/>
                    <a:gd name="T14" fmla="*/ 294 w 294"/>
                    <a:gd name="T15" fmla="*/ 91 h 91"/>
                  </a:gdLst>
                  <a:ahLst/>
                  <a:cxnLst>
                    <a:cxn ang="T8">
                      <a:pos x="T0" y="T1"/>
                    </a:cxn>
                    <a:cxn ang="T9">
                      <a:pos x="T2" y="T3"/>
                    </a:cxn>
                    <a:cxn ang="T10">
                      <a:pos x="T4" y="T5"/>
                    </a:cxn>
                    <a:cxn ang="T11">
                      <a:pos x="T6" y="T7"/>
                    </a:cxn>
                  </a:cxnLst>
                  <a:rect l="T12" t="T13" r="T14" b="T15"/>
                  <a:pathLst>
                    <a:path w="294" h="91">
                      <a:moveTo>
                        <a:pt x="146" y="0"/>
                      </a:moveTo>
                      <a:lnTo>
                        <a:pt x="293" y="90"/>
                      </a:lnTo>
                      <a:lnTo>
                        <a:pt x="0" y="90"/>
                      </a:lnTo>
                      <a:lnTo>
                        <a:pt x="146" y="0"/>
                      </a:lnTo>
                    </a:path>
                  </a:pathLst>
                </a:custGeom>
                <a:blipFill dpi="0" rotWithShape="0">
                  <a:blip r:embed="rId5" cstate="print"/>
                  <a:srcRect/>
                  <a:tile tx="0" ty="0" sx="100000" sy="100000" flip="none" algn="tl"/>
                </a:blipFill>
                <a:ln w="25400" cap="rnd" cmpd="sng">
                  <a:solidFill>
                    <a:srgbClr val="663300"/>
                  </a:solidFill>
                  <a:prstDash val="solid"/>
                  <a:round/>
                  <a:headEnd/>
                  <a:tailEnd/>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sp>
            <p:nvSpPr>
              <p:cNvPr id="183" name="Line 118">
                <a:extLst>
                  <a:ext uri="{FF2B5EF4-FFF2-40B4-BE49-F238E27FC236}">
                    <a16:creationId xmlns:a16="http://schemas.microsoft.com/office/drawing/2014/main" id="{569C7312-B8BB-A2EA-F4FE-9AFDFC109827}"/>
                  </a:ext>
                </a:extLst>
              </p:cNvPr>
              <p:cNvSpPr>
                <a:spLocks noChangeShapeType="1"/>
              </p:cNvSpPr>
              <p:nvPr/>
            </p:nvSpPr>
            <p:spPr bwMode="auto">
              <a:xfrm flipH="1" flipV="1">
                <a:off x="889" y="2657"/>
                <a:ext cx="56" cy="502"/>
              </a:xfrm>
              <a:prstGeom prst="line">
                <a:avLst/>
              </a:prstGeom>
              <a:noFill/>
              <a:ln w="254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84" name="Line 119">
                <a:extLst>
                  <a:ext uri="{FF2B5EF4-FFF2-40B4-BE49-F238E27FC236}">
                    <a16:creationId xmlns:a16="http://schemas.microsoft.com/office/drawing/2014/main" id="{F2F9F685-B765-0C2A-73E0-13ADF4CF23F2}"/>
                  </a:ext>
                </a:extLst>
              </p:cNvPr>
              <p:cNvSpPr>
                <a:spLocks noChangeShapeType="1"/>
              </p:cNvSpPr>
              <p:nvPr/>
            </p:nvSpPr>
            <p:spPr bwMode="auto">
              <a:xfrm flipH="1" flipV="1">
                <a:off x="940" y="3160"/>
                <a:ext cx="140" cy="60"/>
              </a:xfrm>
              <a:prstGeom prst="line">
                <a:avLst/>
              </a:prstGeom>
              <a:noFill/>
              <a:ln w="254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85" name="Line 120">
                <a:extLst>
                  <a:ext uri="{FF2B5EF4-FFF2-40B4-BE49-F238E27FC236}">
                    <a16:creationId xmlns:a16="http://schemas.microsoft.com/office/drawing/2014/main" id="{A44B5B67-70DB-9DD2-EE44-D8B255294159}"/>
                  </a:ext>
                </a:extLst>
              </p:cNvPr>
              <p:cNvSpPr>
                <a:spLocks noChangeShapeType="1"/>
              </p:cNvSpPr>
              <p:nvPr/>
            </p:nvSpPr>
            <p:spPr bwMode="auto">
              <a:xfrm flipV="1">
                <a:off x="850" y="3168"/>
                <a:ext cx="102" cy="52"/>
              </a:xfrm>
              <a:prstGeom prst="line">
                <a:avLst/>
              </a:prstGeom>
              <a:noFill/>
              <a:ln w="254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nvGrpSpPr>
              <p:cNvPr id="186" name="Group 185">
                <a:extLst>
                  <a:ext uri="{FF2B5EF4-FFF2-40B4-BE49-F238E27FC236}">
                    <a16:creationId xmlns:a16="http://schemas.microsoft.com/office/drawing/2014/main" id="{74A05152-97A3-A07D-E215-A20C6F35C0F3}"/>
                  </a:ext>
                </a:extLst>
              </p:cNvPr>
              <p:cNvGrpSpPr>
                <a:grpSpLocks/>
              </p:cNvGrpSpPr>
              <p:nvPr/>
            </p:nvGrpSpPr>
            <p:grpSpPr bwMode="auto">
              <a:xfrm>
                <a:off x="634" y="3505"/>
                <a:ext cx="800" cy="288"/>
                <a:chOff x="634" y="3505"/>
                <a:chExt cx="800" cy="288"/>
              </a:xfrm>
            </p:grpSpPr>
            <p:sp>
              <p:nvSpPr>
                <p:cNvPr id="198" name="Rectangle 197" descr="Oak">
                  <a:extLst>
                    <a:ext uri="{FF2B5EF4-FFF2-40B4-BE49-F238E27FC236}">
                      <a16:creationId xmlns:a16="http://schemas.microsoft.com/office/drawing/2014/main" id="{EA7E99EA-99E2-8F72-08DB-6B6F1A0A5498}"/>
                    </a:ext>
                  </a:extLst>
                </p:cNvPr>
                <p:cNvSpPr>
                  <a:spLocks noChangeArrowheads="1"/>
                </p:cNvSpPr>
                <p:nvPr/>
              </p:nvSpPr>
              <p:spPr bwMode="auto">
                <a:xfrm>
                  <a:off x="649" y="3608"/>
                  <a:ext cx="277" cy="185"/>
                </a:xfrm>
                <a:prstGeom prst="rect">
                  <a:avLst/>
                </a:prstGeom>
                <a:blipFill dpi="0" rotWithShape="0">
                  <a:blip r:embed="rId5" cstate="print"/>
                  <a:srcRect/>
                  <a:tile tx="0" ty="0" sx="100000" sy="100000" flip="none" algn="tl"/>
                </a:blipFill>
                <a:ln w="254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99" name="Line 123" descr="Oak">
                  <a:extLst>
                    <a:ext uri="{FF2B5EF4-FFF2-40B4-BE49-F238E27FC236}">
                      <a16:creationId xmlns:a16="http://schemas.microsoft.com/office/drawing/2014/main" id="{76CF2174-B5A7-3B42-E932-C449DDE173A0}"/>
                    </a:ext>
                  </a:extLst>
                </p:cNvPr>
                <p:cNvSpPr>
                  <a:spLocks noChangeShapeType="1"/>
                </p:cNvSpPr>
                <p:nvPr/>
              </p:nvSpPr>
              <p:spPr bwMode="auto">
                <a:xfrm flipV="1">
                  <a:off x="710" y="3698"/>
                  <a:ext cx="0" cy="91"/>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00" name="Line 124" descr="Oak">
                  <a:extLst>
                    <a:ext uri="{FF2B5EF4-FFF2-40B4-BE49-F238E27FC236}">
                      <a16:creationId xmlns:a16="http://schemas.microsoft.com/office/drawing/2014/main" id="{FAE671C2-EFCF-DC97-748D-E4C314885A93}"/>
                    </a:ext>
                  </a:extLst>
                </p:cNvPr>
                <p:cNvSpPr>
                  <a:spLocks noChangeShapeType="1"/>
                </p:cNvSpPr>
                <p:nvPr/>
              </p:nvSpPr>
              <p:spPr bwMode="auto">
                <a:xfrm>
                  <a:off x="712" y="3697"/>
                  <a:ext cx="0" cy="0"/>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01" name="Line 125" descr="Oak">
                  <a:extLst>
                    <a:ext uri="{FF2B5EF4-FFF2-40B4-BE49-F238E27FC236}">
                      <a16:creationId xmlns:a16="http://schemas.microsoft.com/office/drawing/2014/main" id="{CB26F42A-6AB7-C6EB-1543-4D6A42F87217}"/>
                    </a:ext>
                  </a:extLst>
                </p:cNvPr>
                <p:cNvSpPr>
                  <a:spLocks noChangeShapeType="1"/>
                </p:cNvSpPr>
                <p:nvPr/>
              </p:nvSpPr>
              <p:spPr bwMode="auto">
                <a:xfrm>
                  <a:off x="713" y="3697"/>
                  <a:ext cx="78" cy="0"/>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02" name="Line 126" descr="Oak">
                  <a:extLst>
                    <a:ext uri="{FF2B5EF4-FFF2-40B4-BE49-F238E27FC236}">
                      <a16:creationId xmlns:a16="http://schemas.microsoft.com/office/drawing/2014/main" id="{7D095D31-A44E-2008-C03B-01B1F63E4133}"/>
                    </a:ext>
                  </a:extLst>
                </p:cNvPr>
                <p:cNvSpPr>
                  <a:spLocks noChangeShapeType="1"/>
                </p:cNvSpPr>
                <p:nvPr/>
              </p:nvSpPr>
              <p:spPr bwMode="auto">
                <a:xfrm>
                  <a:off x="789" y="3698"/>
                  <a:ext cx="0" cy="91"/>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03" name="Rectangle 202" descr="Oak">
                  <a:extLst>
                    <a:ext uri="{FF2B5EF4-FFF2-40B4-BE49-F238E27FC236}">
                      <a16:creationId xmlns:a16="http://schemas.microsoft.com/office/drawing/2014/main" id="{7F0F2517-A25A-BDC5-4035-CA7EA09FFBE3}"/>
                    </a:ext>
                  </a:extLst>
                </p:cNvPr>
                <p:cNvSpPr>
                  <a:spLocks noChangeArrowheads="1"/>
                </p:cNvSpPr>
                <p:nvPr/>
              </p:nvSpPr>
              <p:spPr bwMode="auto">
                <a:xfrm>
                  <a:off x="835" y="3656"/>
                  <a:ext cx="46" cy="88"/>
                </a:xfrm>
                <a:prstGeom prst="rect">
                  <a:avLst/>
                </a:prstGeom>
                <a:blipFill dpi="0" rotWithShape="0">
                  <a:blip r:embed="rId5" cstate="print"/>
                  <a:srcRect/>
                  <a:tile tx="0" ty="0" sx="100000" sy="100000" flip="none" algn="tl"/>
                </a:blip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04" name="Rectangle 203" descr="Oak">
                  <a:extLst>
                    <a:ext uri="{FF2B5EF4-FFF2-40B4-BE49-F238E27FC236}">
                      <a16:creationId xmlns:a16="http://schemas.microsoft.com/office/drawing/2014/main" id="{D3202544-C21E-FAFE-0317-EA3C091AEEF1}"/>
                    </a:ext>
                  </a:extLst>
                </p:cNvPr>
                <p:cNvSpPr>
                  <a:spLocks noChangeArrowheads="1"/>
                </p:cNvSpPr>
                <p:nvPr/>
              </p:nvSpPr>
              <p:spPr bwMode="auto">
                <a:xfrm>
                  <a:off x="1157" y="3608"/>
                  <a:ext cx="277" cy="185"/>
                </a:xfrm>
                <a:prstGeom prst="rect">
                  <a:avLst/>
                </a:prstGeom>
                <a:blipFill dpi="0" rotWithShape="0">
                  <a:blip r:embed="rId5" cstate="print"/>
                  <a:srcRect/>
                  <a:tile tx="0" ty="0" sx="100000" sy="100000" flip="none" algn="tl"/>
                </a:blipFill>
                <a:ln w="254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05" name="Line 129" descr="Oak">
                  <a:extLst>
                    <a:ext uri="{FF2B5EF4-FFF2-40B4-BE49-F238E27FC236}">
                      <a16:creationId xmlns:a16="http://schemas.microsoft.com/office/drawing/2014/main" id="{3CD51D8C-3EB6-B54E-304F-2AEB3D1BBE2E}"/>
                    </a:ext>
                  </a:extLst>
                </p:cNvPr>
                <p:cNvSpPr>
                  <a:spLocks noChangeShapeType="1"/>
                </p:cNvSpPr>
                <p:nvPr/>
              </p:nvSpPr>
              <p:spPr bwMode="auto">
                <a:xfrm flipV="1">
                  <a:off x="1218" y="3698"/>
                  <a:ext cx="0" cy="91"/>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06" name="Line 130" descr="Oak">
                  <a:extLst>
                    <a:ext uri="{FF2B5EF4-FFF2-40B4-BE49-F238E27FC236}">
                      <a16:creationId xmlns:a16="http://schemas.microsoft.com/office/drawing/2014/main" id="{A87D9BF5-553E-49AD-F09F-A54C1E8B91D9}"/>
                    </a:ext>
                  </a:extLst>
                </p:cNvPr>
                <p:cNvSpPr>
                  <a:spLocks noChangeShapeType="1"/>
                </p:cNvSpPr>
                <p:nvPr/>
              </p:nvSpPr>
              <p:spPr bwMode="auto">
                <a:xfrm>
                  <a:off x="1220" y="3697"/>
                  <a:ext cx="0" cy="0"/>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07" name="Line 131" descr="Oak">
                  <a:extLst>
                    <a:ext uri="{FF2B5EF4-FFF2-40B4-BE49-F238E27FC236}">
                      <a16:creationId xmlns:a16="http://schemas.microsoft.com/office/drawing/2014/main" id="{9094BD16-36A6-E9D3-4126-93911ACAE59E}"/>
                    </a:ext>
                  </a:extLst>
                </p:cNvPr>
                <p:cNvSpPr>
                  <a:spLocks noChangeShapeType="1"/>
                </p:cNvSpPr>
                <p:nvPr/>
              </p:nvSpPr>
              <p:spPr bwMode="auto">
                <a:xfrm>
                  <a:off x="1221" y="3697"/>
                  <a:ext cx="77" cy="0"/>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08" name="Line 132" descr="Oak">
                  <a:extLst>
                    <a:ext uri="{FF2B5EF4-FFF2-40B4-BE49-F238E27FC236}">
                      <a16:creationId xmlns:a16="http://schemas.microsoft.com/office/drawing/2014/main" id="{C6F1EC8D-380F-1793-2E89-6AD24106F5C6}"/>
                    </a:ext>
                  </a:extLst>
                </p:cNvPr>
                <p:cNvSpPr>
                  <a:spLocks noChangeShapeType="1"/>
                </p:cNvSpPr>
                <p:nvPr/>
              </p:nvSpPr>
              <p:spPr bwMode="auto">
                <a:xfrm>
                  <a:off x="1296" y="3698"/>
                  <a:ext cx="0" cy="91"/>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09" name="Rectangle 208" descr="Oak">
                  <a:extLst>
                    <a:ext uri="{FF2B5EF4-FFF2-40B4-BE49-F238E27FC236}">
                      <a16:creationId xmlns:a16="http://schemas.microsoft.com/office/drawing/2014/main" id="{14182643-1A08-0319-3871-EECFFB5BF368}"/>
                    </a:ext>
                  </a:extLst>
                </p:cNvPr>
                <p:cNvSpPr>
                  <a:spLocks noChangeArrowheads="1"/>
                </p:cNvSpPr>
                <p:nvPr/>
              </p:nvSpPr>
              <p:spPr bwMode="auto">
                <a:xfrm>
                  <a:off x="1343" y="3656"/>
                  <a:ext cx="46" cy="88"/>
                </a:xfrm>
                <a:prstGeom prst="rect">
                  <a:avLst/>
                </a:prstGeom>
                <a:blipFill dpi="0" rotWithShape="0">
                  <a:blip r:embed="rId5" cstate="print"/>
                  <a:srcRect/>
                  <a:tile tx="0" ty="0" sx="100000" sy="100000" flip="none" algn="tl"/>
                </a:blip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10" name="Freeform 134" descr="Oak">
                  <a:extLst>
                    <a:ext uri="{FF2B5EF4-FFF2-40B4-BE49-F238E27FC236}">
                      <a16:creationId xmlns:a16="http://schemas.microsoft.com/office/drawing/2014/main" id="{71236400-0751-F420-960E-75229CF98128}"/>
                    </a:ext>
                  </a:extLst>
                </p:cNvPr>
                <p:cNvSpPr>
                  <a:spLocks/>
                </p:cNvSpPr>
                <p:nvPr/>
              </p:nvSpPr>
              <p:spPr bwMode="auto">
                <a:xfrm>
                  <a:off x="634" y="3505"/>
                  <a:ext cx="294" cy="99"/>
                </a:xfrm>
                <a:custGeom>
                  <a:avLst/>
                  <a:gdLst>
                    <a:gd name="T0" fmla="*/ 146 w 294"/>
                    <a:gd name="T1" fmla="*/ 0 h 99"/>
                    <a:gd name="T2" fmla="*/ 293 w 294"/>
                    <a:gd name="T3" fmla="*/ 98 h 99"/>
                    <a:gd name="T4" fmla="*/ 0 w 294"/>
                    <a:gd name="T5" fmla="*/ 98 h 99"/>
                    <a:gd name="T6" fmla="*/ 146 w 294"/>
                    <a:gd name="T7" fmla="*/ 0 h 99"/>
                    <a:gd name="T8" fmla="*/ 0 60000 65536"/>
                    <a:gd name="T9" fmla="*/ 0 60000 65536"/>
                    <a:gd name="T10" fmla="*/ 0 60000 65536"/>
                    <a:gd name="T11" fmla="*/ 0 60000 65536"/>
                    <a:gd name="T12" fmla="*/ 0 w 294"/>
                    <a:gd name="T13" fmla="*/ 0 h 99"/>
                    <a:gd name="T14" fmla="*/ 294 w 294"/>
                    <a:gd name="T15" fmla="*/ 99 h 99"/>
                  </a:gdLst>
                  <a:ahLst/>
                  <a:cxnLst>
                    <a:cxn ang="T8">
                      <a:pos x="T0" y="T1"/>
                    </a:cxn>
                    <a:cxn ang="T9">
                      <a:pos x="T2" y="T3"/>
                    </a:cxn>
                    <a:cxn ang="T10">
                      <a:pos x="T4" y="T5"/>
                    </a:cxn>
                    <a:cxn ang="T11">
                      <a:pos x="T6" y="T7"/>
                    </a:cxn>
                  </a:cxnLst>
                  <a:rect l="T12" t="T13" r="T14" b="T15"/>
                  <a:pathLst>
                    <a:path w="294" h="99">
                      <a:moveTo>
                        <a:pt x="146" y="0"/>
                      </a:moveTo>
                      <a:lnTo>
                        <a:pt x="293" y="98"/>
                      </a:lnTo>
                      <a:lnTo>
                        <a:pt x="0" y="98"/>
                      </a:lnTo>
                      <a:lnTo>
                        <a:pt x="146" y="0"/>
                      </a:lnTo>
                    </a:path>
                  </a:pathLst>
                </a:custGeom>
                <a:blipFill dpi="0" rotWithShape="0">
                  <a:blip r:embed="rId5" cstate="print"/>
                  <a:srcRect/>
                  <a:tile tx="0" ty="0" sx="100000" sy="100000" flip="none" algn="tl"/>
                </a:blipFill>
                <a:ln w="25400" cap="rnd" cmpd="sng">
                  <a:solidFill>
                    <a:srgbClr val="663300"/>
                  </a:solidFill>
                  <a:prstDash val="solid"/>
                  <a:round/>
                  <a:headEnd/>
                  <a:tailEnd/>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11" name="Freeform 135" descr="Oak">
                  <a:extLst>
                    <a:ext uri="{FF2B5EF4-FFF2-40B4-BE49-F238E27FC236}">
                      <a16:creationId xmlns:a16="http://schemas.microsoft.com/office/drawing/2014/main" id="{499CCFAF-FD09-7EAB-7AA3-CFF57068354B}"/>
                    </a:ext>
                  </a:extLst>
                </p:cNvPr>
                <p:cNvSpPr>
                  <a:spLocks/>
                </p:cNvSpPr>
                <p:nvPr/>
              </p:nvSpPr>
              <p:spPr bwMode="auto">
                <a:xfrm>
                  <a:off x="1140" y="3513"/>
                  <a:ext cx="294" cy="91"/>
                </a:xfrm>
                <a:custGeom>
                  <a:avLst/>
                  <a:gdLst>
                    <a:gd name="T0" fmla="*/ 146 w 294"/>
                    <a:gd name="T1" fmla="*/ 0 h 91"/>
                    <a:gd name="T2" fmla="*/ 293 w 294"/>
                    <a:gd name="T3" fmla="*/ 90 h 91"/>
                    <a:gd name="T4" fmla="*/ 0 w 294"/>
                    <a:gd name="T5" fmla="*/ 90 h 91"/>
                    <a:gd name="T6" fmla="*/ 146 w 294"/>
                    <a:gd name="T7" fmla="*/ 0 h 91"/>
                    <a:gd name="T8" fmla="*/ 0 60000 65536"/>
                    <a:gd name="T9" fmla="*/ 0 60000 65536"/>
                    <a:gd name="T10" fmla="*/ 0 60000 65536"/>
                    <a:gd name="T11" fmla="*/ 0 60000 65536"/>
                    <a:gd name="T12" fmla="*/ 0 w 294"/>
                    <a:gd name="T13" fmla="*/ 0 h 91"/>
                    <a:gd name="T14" fmla="*/ 294 w 294"/>
                    <a:gd name="T15" fmla="*/ 91 h 91"/>
                  </a:gdLst>
                  <a:ahLst/>
                  <a:cxnLst>
                    <a:cxn ang="T8">
                      <a:pos x="T0" y="T1"/>
                    </a:cxn>
                    <a:cxn ang="T9">
                      <a:pos x="T2" y="T3"/>
                    </a:cxn>
                    <a:cxn ang="T10">
                      <a:pos x="T4" y="T5"/>
                    </a:cxn>
                    <a:cxn ang="T11">
                      <a:pos x="T6" y="T7"/>
                    </a:cxn>
                  </a:cxnLst>
                  <a:rect l="T12" t="T13" r="T14" b="T15"/>
                  <a:pathLst>
                    <a:path w="294" h="91">
                      <a:moveTo>
                        <a:pt x="146" y="0"/>
                      </a:moveTo>
                      <a:lnTo>
                        <a:pt x="293" y="90"/>
                      </a:lnTo>
                      <a:lnTo>
                        <a:pt x="0" y="90"/>
                      </a:lnTo>
                      <a:lnTo>
                        <a:pt x="146" y="0"/>
                      </a:lnTo>
                    </a:path>
                  </a:pathLst>
                </a:custGeom>
                <a:blipFill dpi="0" rotWithShape="0">
                  <a:blip r:embed="rId5" cstate="print"/>
                  <a:srcRect/>
                  <a:tile tx="0" ty="0" sx="100000" sy="100000" flip="none" algn="tl"/>
                </a:blipFill>
                <a:ln w="25400" cap="rnd" cmpd="sng">
                  <a:solidFill>
                    <a:srgbClr val="663300"/>
                  </a:solidFill>
                  <a:prstDash val="solid"/>
                  <a:round/>
                  <a:headEnd/>
                  <a:tailEnd/>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grpSp>
            <p:nvGrpSpPr>
              <p:cNvPr id="187" name="Group 186">
                <a:extLst>
                  <a:ext uri="{FF2B5EF4-FFF2-40B4-BE49-F238E27FC236}">
                    <a16:creationId xmlns:a16="http://schemas.microsoft.com/office/drawing/2014/main" id="{CF2C893A-BFD8-E201-0F55-4F9067822355}"/>
                  </a:ext>
                </a:extLst>
              </p:cNvPr>
              <p:cNvGrpSpPr>
                <a:grpSpLocks/>
              </p:cNvGrpSpPr>
              <p:nvPr/>
            </p:nvGrpSpPr>
            <p:grpSpPr bwMode="auto">
              <a:xfrm>
                <a:off x="1529" y="3312"/>
                <a:ext cx="294" cy="288"/>
                <a:chOff x="1529" y="3312"/>
                <a:chExt cx="294" cy="288"/>
              </a:xfrm>
            </p:grpSpPr>
            <p:sp>
              <p:nvSpPr>
                <p:cNvPr id="191" name="Rectangle 190" descr="Oak">
                  <a:extLst>
                    <a:ext uri="{FF2B5EF4-FFF2-40B4-BE49-F238E27FC236}">
                      <a16:creationId xmlns:a16="http://schemas.microsoft.com/office/drawing/2014/main" id="{40E600C8-AED4-B32F-AE8F-65496249CF2B}"/>
                    </a:ext>
                  </a:extLst>
                </p:cNvPr>
                <p:cNvSpPr>
                  <a:spLocks noChangeArrowheads="1"/>
                </p:cNvSpPr>
                <p:nvPr/>
              </p:nvSpPr>
              <p:spPr bwMode="auto">
                <a:xfrm>
                  <a:off x="1544" y="3415"/>
                  <a:ext cx="277" cy="185"/>
                </a:xfrm>
                <a:prstGeom prst="rect">
                  <a:avLst/>
                </a:prstGeom>
                <a:blipFill dpi="0" rotWithShape="0">
                  <a:blip r:embed="rId5" cstate="print"/>
                  <a:srcRect/>
                  <a:tile tx="0" ty="0" sx="100000" sy="100000" flip="none" algn="tl"/>
                </a:blipFill>
                <a:ln w="254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92" name="Line 138" descr="Oak">
                  <a:extLst>
                    <a:ext uri="{FF2B5EF4-FFF2-40B4-BE49-F238E27FC236}">
                      <a16:creationId xmlns:a16="http://schemas.microsoft.com/office/drawing/2014/main" id="{5F2CF2CE-2D42-BB41-45E2-F0B614CD6334}"/>
                    </a:ext>
                  </a:extLst>
                </p:cNvPr>
                <p:cNvSpPr>
                  <a:spLocks noChangeShapeType="1"/>
                </p:cNvSpPr>
                <p:nvPr/>
              </p:nvSpPr>
              <p:spPr bwMode="auto">
                <a:xfrm flipV="1">
                  <a:off x="1605" y="3505"/>
                  <a:ext cx="0" cy="91"/>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93" name="Line 139" descr="Oak">
                  <a:extLst>
                    <a:ext uri="{FF2B5EF4-FFF2-40B4-BE49-F238E27FC236}">
                      <a16:creationId xmlns:a16="http://schemas.microsoft.com/office/drawing/2014/main" id="{E2D0DEE8-047D-0F56-227A-011B8128897E}"/>
                    </a:ext>
                  </a:extLst>
                </p:cNvPr>
                <p:cNvSpPr>
                  <a:spLocks noChangeShapeType="1"/>
                </p:cNvSpPr>
                <p:nvPr/>
              </p:nvSpPr>
              <p:spPr bwMode="auto">
                <a:xfrm>
                  <a:off x="1607" y="3504"/>
                  <a:ext cx="0" cy="0"/>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94" name="Line 140" descr="Oak">
                  <a:extLst>
                    <a:ext uri="{FF2B5EF4-FFF2-40B4-BE49-F238E27FC236}">
                      <a16:creationId xmlns:a16="http://schemas.microsoft.com/office/drawing/2014/main" id="{7FDFDEA7-3F9D-BB6E-E4DF-9000EDAE9C6B}"/>
                    </a:ext>
                  </a:extLst>
                </p:cNvPr>
                <p:cNvSpPr>
                  <a:spLocks noChangeShapeType="1"/>
                </p:cNvSpPr>
                <p:nvPr/>
              </p:nvSpPr>
              <p:spPr bwMode="auto">
                <a:xfrm>
                  <a:off x="1608" y="3504"/>
                  <a:ext cx="78" cy="0"/>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95" name="Line 141" descr="Oak">
                  <a:extLst>
                    <a:ext uri="{FF2B5EF4-FFF2-40B4-BE49-F238E27FC236}">
                      <a16:creationId xmlns:a16="http://schemas.microsoft.com/office/drawing/2014/main" id="{3F88D6D9-FF81-81B8-F4E2-E2B0B713A349}"/>
                    </a:ext>
                  </a:extLst>
                </p:cNvPr>
                <p:cNvSpPr>
                  <a:spLocks noChangeShapeType="1"/>
                </p:cNvSpPr>
                <p:nvPr/>
              </p:nvSpPr>
              <p:spPr bwMode="auto">
                <a:xfrm>
                  <a:off x="1684" y="3505"/>
                  <a:ext cx="0" cy="91"/>
                </a:xfrm>
                <a:prstGeom prst="line">
                  <a:avLst/>
                </a:prstGeom>
                <a:noFill/>
                <a:ln w="127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96" name="Rectangle 195" descr="Oak">
                  <a:extLst>
                    <a:ext uri="{FF2B5EF4-FFF2-40B4-BE49-F238E27FC236}">
                      <a16:creationId xmlns:a16="http://schemas.microsoft.com/office/drawing/2014/main" id="{7BD9CE54-168A-F741-0DA2-03009413FF62}"/>
                    </a:ext>
                  </a:extLst>
                </p:cNvPr>
                <p:cNvSpPr>
                  <a:spLocks noChangeArrowheads="1"/>
                </p:cNvSpPr>
                <p:nvPr/>
              </p:nvSpPr>
              <p:spPr bwMode="auto">
                <a:xfrm>
                  <a:off x="1730" y="3463"/>
                  <a:ext cx="46" cy="88"/>
                </a:xfrm>
                <a:prstGeom prst="rect">
                  <a:avLst/>
                </a:prstGeom>
                <a:blipFill dpi="0" rotWithShape="0">
                  <a:blip r:embed="rId5" cstate="print"/>
                  <a:srcRect/>
                  <a:tile tx="0" ty="0" sx="100000" sy="100000" flip="none" algn="tl"/>
                </a:blipFill>
                <a:ln w="12700">
                  <a:solidFill>
                    <a:srgbClr val="66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97" name="Freeform 143" descr="Oak">
                  <a:extLst>
                    <a:ext uri="{FF2B5EF4-FFF2-40B4-BE49-F238E27FC236}">
                      <a16:creationId xmlns:a16="http://schemas.microsoft.com/office/drawing/2014/main" id="{D51E1918-125E-F88A-73D8-267DDF968623}"/>
                    </a:ext>
                  </a:extLst>
                </p:cNvPr>
                <p:cNvSpPr>
                  <a:spLocks/>
                </p:cNvSpPr>
                <p:nvPr/>
              </p:nvSpPr>
              <p:spPr bwMode="auto">
                <a:xfrm>
                  <a:off x="1529" y="3312"/>
                  <a:ext cx="294" cy="99"/>
                </a:xfrm>
                <a:custGeom>
                  <a:avLst/>
                  <a:gdLst>
                    <a:gd name="T0" fmla="*/ 146 w 294"/>
                    <a:gd name="T1" fmla="*/ 0 h 99"/>
                    <a:gd name="T2" fmla="*/ 293 w 294"/>
                    <a:gd name="T3" fmla="*/ 98 h 99"/>
                    <a:gd name="T4" fmla="*/ 0 w 294"/>
                    <a:gd name="T5" fmla="*/ 98 h 99"/>
                    <a:gd name="T6" fmla="*/ 146 w 294"/>
                    <a:gd name="T7" fmla="*/ 0 h 99"/>
                    <a:gd name="T8" fmla="*/ 0 60000 65536"/>
                    <a:gd name="T9" fmla="*/ 0 60000 65536"/>
                    <a:gd name="T10" fmla="*/ 0 60000 65536"/>
                    <a:gd name="T11" fmla="*/ 0 60000 65536"/>
                    <a:gd name="T12" fmla="*/ 0 w 294"/>
                    <a:gd name="T13" fmla="*/ 0 h 99"/>
                    <a:gd name="T14" fmla="*/ 294 w 294"/>
                    <a:gd name="T15" fmla="*/ 99 h 99"/>
                  </a:gdLst>
                  <a:ahLst/>
                  <a:cxnLst>
                    <a:cxn ang="T8">
                      <a:pos x="T0" y="T1"/>
                    </a:cxn>
                    <a:cxn ang="T9">
                      <a:pos x="T2" y="T3"/>
                    </a:cxn>
                    <a:cxn ang="T10">
                      <a:pos x="T4" y="T5"/>
                    </a:cxn>
                    <a:cxn ang="T11">
                      <a:pos x="T6" y="T7"/>
                    </a:cxn>
                  </a:cxnLst>
                  <a:rect l="T12" t="T13" r="T14" b="T15"/>
                  <a:pathLst>
                    <a:path w="294" h="99">
                      <a:moveTo>
                        <a:pt x="146" y="0"/>
                      </a:moveTo>
                      <a:lnTo>
                        <a:pt x="293" y="98"/>
                      </a:lnTo>
                      <a:lnTo>
                        <a:pt x="0" y="98"/>
                      </a:lnTo>
                      <a:lnTo>
                        <a:pt x="146" y="0"/>
                      </a:lnTo>
                    </a:path>
                  </a:pathLst>
                </a:custGeom>
                <a:blipFill dpi="0" rotWithShape="0">
                  <a:blip r:embed="rId5" cstate="print"/>
                  <a:srcRect/>
                  <a:tile tx="0" ty="0" sx="100000" sy="100000" flip="none" algn="tl"/>
                </a:blipFill>
                <a:ln w="25400" cap="rnd" cmpd="sng">
                  <a:solidFill>
                    <a:srgbClr val="663300"/>
                  </a:solidFill>
                  <a:prstDash val="solid"/>
                  <a:round/>
                  <a:headEnd/>
                  <a:tailEnd/>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sp>
            <p:nvSpPr>
              <p:cNvPr id="188" name="Freeform 144">
                <a:extLst>
                  <a:ext uri="{FF2B5EF4-FFF2-40B4-BE49-F238E27FC236}">
                    <a16:creationId xmlns:a16="http://schemas.microsoft.com/office/drawing/2014/main" id="{C85FB3E2-D5E8-F0B1-6BCD-0F91929A38A0}"/>
                  </a:ext>
                </a:extLst>
              </p:cNvPr>
              <p:cNvSpPr>
                <a:spLocks/>
              </p:cNvSpPr>
              <p:nvPr/>
            </p:nvSpPr>
            <p:spPr bwMode="auto">
              <a:xfrm>
                <a:off x="953" y="3168"/>
                <a:ext cx="585" cy="350"/>
              </a:xfrm>
              <a:custGeom>
                <a:avLst/>
                <a:gdLst>
                  <a:gd name="T0" fmla="*/ 584 w 585"/>
                  <a:gd name="T1" fmla="*/ 349 h 350"/>
                  <a:gd name="T2" fmla="*/ 501 w 585"/>
                  <a:gd name="T3" fmla="*/ 349 h 350"/>
                  <a:gd name="T4" fmla="*/ 501 w 585"/>
                  <a:gd name="T5" fmla="*/ 281 h 350"/>
                  <a:gd name="T6" fmla="*/ 0 w 585"/>
                  <a:gd name="T7" fmla="*/ 281 h 350"/>
                  <a:gd name="T8" fmla="*/ 0 w 585"/>
                  <a:gd name="T9" fmla="*/ 0 h 350"/>
                  <a:gd name="T10" fmla="*/ 0 60000 65536"/>
                  <a:gd name="T11" fmla="*/ 0 60000 65536"/>
                  <a:gd name="T12" fmla="*/ 0 60000 65536"/>
                  <a:gd name="T13" fmla="*/ 0 60000 65536"/>
                  <a:gd name="T14" fmla="*/ 0 60000 65536"/>
                  <a:gd name="T15" fmla="*/ 0 w 585"/>
                  <a:gd name="T16" fmla="*/ 0 h 350"/>
                  <a:gd name="T17" fmla="*/ 585 w 585"/>
                  <a:gd name="T18" fmla="*/ 350 h 350"/>
                </a:gdLst>
                <a:ahLst/>
                <a:cxnLst>
                  <a:cxn ang="T10">
                    <a:pos x="T0" y="T1"/>
                  </a:cxn>
                  <a:cxn ang="T11">
                    <a:pos x="T2" y="T3"/>
                  </a:cxn>
                  <a:cxn ang="T12">
                    <a:pos x="T4" y="T5"/>
                  </a:cxn>
                  <a:cxn ang="T13">
                    <a:pos x="T6" y="T7"/>
                  </a:cxn>
                  <a:cxn ang="T14">
                    <a:pos x="T8" y="T9"/>
                  </a:cxn>
                </a:cxnLst>
                <a:rect l="T15" t="T16" r="T17" b="T18"/>
                <a:pathLst>
                  <a:path w="585" h="350">
                    <a:moveTo>
                      <a:pt x="584" y="349"/>
                    </a:moveTo>
                    <a:lnTo>
                      <a:pt x="501" y="349"/>
                    </a:lnTo>
                    <a:lnTo>
                      <a:pt x="501" y="281"/>
                    </a:lnTo>
                    <a:lnTo>
                      <a:pt x="0" y="281"/>
                    </a:lnTo>
                    <a:lnTo>
                      <a:pt x="0" y="0"/>
                    </a:lnTo>
                  </a:path>
                </a:pathLst>
              </a:custGeom>
              <a:noFill/>
              <a:ln w="25400" cap="rnd" cmpd="sng">
                <a:solidFill>
                  <a:srgbClr val="663300"/>
                </a:solidFill>
                <a:prstDash val="solid"/>
                <a:round/>
                <a:headEnd type="none" w="sm" len="sm"/>
                <a:tailEnd type="none" w="sm" len="sm"/>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89" name="Freeform 145">
                <a:extLst>
                  <a:ext uri="{FF2B5EF4-FFF2-40B4-BE49-F238E27FC236}">
                    <a16:creationId xmlns:a16="http://schemas.microsoft.com/office/drawing/2014/main" id="{F30A90FD-DDE7-EDC0-71EC-E0F18C66DD68}"/>
                  </a:ext>
                </a:extLst>
              </p:cNvPr>
              <p:cNvSpPr>
                <a:spLocks/>
              </p:cNvSpPr>
              <p:nvPr/>
            </p:nvSpPr>
            <p:spPr bwMode="auto">
              <a:xfrm>
                <a:off x="934" y="3701"/>
                <a:ext cx="216" cy="1"/>
              </a:xfrm>
              <a:custGeom>
                <a:avLst/>
                <a:gdLst>
                  <a:gd name="T0" fmla="*/ 0 w 216"/>
                  <a:gd name="T1" fmla="*/ 0 h 1"/>
                  <a:gd name="T2" fmla="*/ 215 w 216"/>
                  <a:gd name="T3" fmla="*/ 0 h 1"/>
                  <a:gd name="T4" fmla="*/ 0 60000 65536"/>
                  <a:gd name="T5" fmla="*/ 0 60000 65536"/>
                  <a:gd name="T6" fmla="*/ 0 w 216"/>
                  <a:gd name="T7" fmla="*/ 0 h 1"/>
                  <a:gd name="T8" fmla="*/ 216 w 216"/>
                  <a:gd name="T9" fmla="*/ 1 h 1"/>
                </a:gdLst>
                <a:ahLst/>
                <a:cxnLst>
                  <a:cxn ang="T4">
                    <a:pos x="T0" y="T1"/>
                  </a:cxn>
                  <a:cxn ang="T5">
                    <a:pos x="T2" y="T3"/>
                  </a:cxn>
                </a:cxnLst>
                <a:rect l="T6" t="T7" r="T8" b="T9"/>
                <a:pathLst>
                  <a:path w="216" h="1">
                    <a:moveTo>
                      <a:pt x="0" y="0"/>
                    </a:moveTo>
                    <a:lnTo>
                      <a:pt x="215" y="0"/>
                    </a:lnTo>
                  </a:path>
                </a:pathLst>
              </a:custGeom>
              <a:noFill/>
              <a:ln w="25400" cap="rnd" cmpd="sng">
                <a:solidFill>
                  <a:srgbClr val="663300"/>
                </a:solidFill>
                <a:prstDash val="solid"/>
                <a:round/>
                <a:headEnd type="none" w="sm" len="sm"/>
                <a:tailEnd type="none" w="sm" len="sm"/>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90" name="Line 146">
                <a:extLst>
                  <a:ext uri="{FF2B5EF4-FFF2-40B4-BE49-F238E27FC236}">
                    <a16:creationId xmlns:a16="http://schemas.microsoft.com/office/drawing/2014/main" id="{632F575C-C2A5-79F1-8FAC-047F2FE0BA7D}"/>
                  </a:ext>
                </a:extLst>
              </p:cNvPr>
              <p:cNvSpPr>
                <a:spLocks noChangeShapeType="1"/>
              </p:cNvSpPr>
              <p:nvPr/>
            </p:nvSpPr>
            <p:spPr bwMode="auto">
              <a:xfrm flipV="1">
                <a:off x="1001" y="3457"/>
                <a:ext cx="0" cy="239"/>
              </a:xfrm>
              <a:prstGeom prst="line">
                <a:avLst/>
              </a:prstGeom>
              <a:noFill/>
              <a:ln w="25400">
                <a:solidFill>
                  <a:srgbClr val="66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grpSp>
    </p:spTree>
    <p:extLst>
      <p:ext uri="{BB962C8B-B14F-4D97-AF65-F5344CB8AC3E}">
        <p14:creationId xmlns:p14="http://schemas.microsoft.com/office/powerpoint/2010/main" val="17719360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9CC7D-DB47-7DF0-814E-9FEA72769216}"/>
              </a:ext>
            </a:extLst>
          </p:cNvPr>
          <p:cNvSpPr>
            <a:spLocks noGrp="1"/>
          </p:cNvSpPr>
          <p:nvPr>
            <p:ph type="title"/>
          </p:nvPr>
        </p:nvSpPr>
        <p:spPr>
          <a:xfrm>
            <a:off x="646113" y="390792"/>
            <a:ext cx="10238392" cy="1243648"/>
          </a:xfrm>
        </p:spPr>
        <p:txBody>
          <a:bodyPr/>
          <a:lstStyle/>
          <a:p>
            <a:pPr algn="ctr"/>
            <a:r>
              <a:rPr lang="en-US" sz="4000" b="1"/>
              <a:t>Stream Standards</a:t>
            </a:r>
          </a:p>
        </p:txBody>
      </p:sp>
      <p:sp>
        <p:nvSpPr>
          <p:cNvPr id="3" name="Table Placeholder 2">
            <a:extLst>
              <a:ext uri="{FF2B5EF4-FFF2-40B4-BE49-F238E27FC236}">
                <a16:creationId xmlns:a16="http://schemas.microsoft.com/office/drawing/2014/main" id="{D7C11D27-A848-5035-2944-D56246E8590C}"/>
              </a:ext>
            </a:extLst>
          </p:cNvPr>
          <p:cNvSpPr>
            <a:spLocks noGrp="1"/>
          </p:cNvSpPr>
          <p:nvPr>
            <p:ph type="tbl" sz="quarter" idx="15"/>
          </p:nvPr>
        </p:nvSpPr>
        <p:spPr>
          <a:xfrm>
            <a:off x="646113" y="1479551"/>
            <a:ext cx="5526087" cy="4768850"/>
          </a:xfrm>
        </p:spPr>
        <p:txBody>
          <a:bodyPr/>
          <a:lstStyle/>
          <a:p>
            <a:pPr marL="0" indent="0">
              <a:buNone/>
            </a:pPr>
            <a:r>
              <a:rPr lang="en-US" sz="2400">
                <a:solidFill>
                  <a:schemeClr val="bg1"/>
                </a:solidFill>
              </a:rPr>
              <a:t>Class C </a:t>
            </a:r>
          </a:p>
          <a:p>
            <a:pPr>
              <a:lnSpc>
                <a:spcPct val="100000"/>
              </a:lnSpc>
              <a:spcBef>
                <a:spcPts val="600"/>
              </a:spcBef>
            </a:pPr>
            <a:r>
              <a:rPr lang="en-US">
                <a:solidFill>
                  <a:schemeClr val="bg1"/>
                </a:solidFill>
              </a:rPr>
              <a:t>Use aquatic life stream standards (a)</a:t>
            </a:r>
          </a:p>
          <a:p>
            <a:pPr>
              <a:lnSpc>
                <a:spcPct val="100000"/>
              </a:lnSpc>
              <a:spcBef>
                <a:spcPts val="600"/>
              </a:spcBef>
            </a:pPr>
            <a:r>
              <a:rPr lang="en-US">
                <a:solidFill>
                  <a:schemeClr val="bg1"/>
                </a:solidFill>
              </a:rPr>
              <a:t>Use mores stringent human health for Arsenic</a:t>
            </a:r>
          </a:p>
          <a:p>
            <a:pPr>
              <a:lnSpc>
                <a:spcPct val="100000"/>
              </a:lnSpc>
              <a:spcBef>
                <a:spcPts val="600"/>
              </a:spcBef>
            </a:pPr>
            <a:r>
              <a:rPr lang="en-US">
                <a:solidFill>
                  <a:schemeClr val="bg1"/>
                </a:solidFill>
              </a:rPr>
              <a:t>Use Chromium VI Criteria</a:t>
            </a:r>
          </a:p>
          <a:p>
            <a:pPr marL="0" indent="0">
              <a:buNone/>
            </a:pPr>
            <a:r>
              <a:rPr lang="en-US" sz="2400">
                <a:solidFill>
                  <a:schemeClr val="bg1"/>
                </a:solidFill>
              </a:rPr>
              <a:t>Water Supply</a:t>
            </a:r>
          </a:p>
          <a:p>
            <a:pPr>
              <a:lnSpc>
                <a:spcPct val="100000"/>
              </a:lnSpc>
              <a:spcBef>
                <a:spcPts val="600"/>
              </a:spcBef>
            </a:pPr>
            <a:r>
              <a:rPr lang="en-US">
                <a:solidFill>
                  <a:schemeClr val="bg1"/>
                </a:solidFill>
              </a:rPr>
              <a:t>Use water supply stream standards (WS)</a:t>
            </a:r>
          </a:p>
          <a:p>
            <a:pPr>
              <a:lnSpc>
                <a:spcPct val="100000"/>
              </a:lnSpc>
              <a:spcBef>
                <a:spcPts val="600"/>
              </a:spcBef>
            </a:pPr>
            <a:r>
              <a:rPr lang="en-US">
                <a:solidFill>
                  <a:schemeClr val="bg1"/>
                </a:solidFill>
              </a:rPr>
              <a:t>Use more stringent Nickel Criteria</a:t>
            </a:r>
          </a:p>
          <a:p>
            <a:pPr marL="0" indent="0">
              <a:buNone/>
            </a:pPr>
            <a:r>
              <a:rPr lang="en-US" sz="2400">
                <a:solidFill>
                  <a:schemeClr val="bg1"/>
                </a:solidFill>
              </a:rPr>
              <a:t>Trout Waters</a:t>
            </a:r>
          </a:p>
          <a:p>
            <a:pPr>
              <a:lnSpc>
                <a:spcPct val="100000"/>
              </a:lnSpc>
              <a:spcBef>
                <a:spcPts val="600"/>
              </a:spcBef>
            </a:pPr>
            <a:r>
              <a:rPr lang="en-US">
                <a:solidFill>
                  <a:schemeClr val="bg1"/>
                </a:solidFill>
              </a:rPr>
              <a:t>Use more stringent Cadmium Criteria</a:t>
            </a:r>
          </a:p>
        </p:txBody>
      </p:sp>
      <p:sp>
        <p:nvSpPr>
          <p:cNvPr id="4" name="Slide Number Placeholder 3">
            <a:extLst>
              <a:ext uri="{FF2B5EF4-FFF2-40B4-BE49-F238E27FC236}">
                <a16:creationId xmlns:a16="http://schemas.microsoft.com/office/drawing/2014/main" id="{FA6C3549-8FCB-5B3A-AD08-E10AD9C0854E}"/>
              </a:ext>
            </a:extLst>
          </p:cNvPr>
          <p:cNvSpPr>
            <a:spLocks noGrp="1"/>
          </p:cNvSpPr>
          <p:nvPr>
            <p:ph type="sldNum" sz="quarter" idx="4"/>
          </p:nvPr>
        </p:nvSpPr>
        <p:spPr/>
        <p:txBody>
          <a:bodyPr/>
          <a:lstStyle/>
          <a:p>
            <a:fld id="{D57F1E4F-1CFF-5643-939E-02111984F565}" type="slidenum">
              <a:rPr lang="en-US" smtClean="0"/>
              <a:pPr/>
              <a:t>40</a:t>
            </a:fld>
            <a:endParaRPr lang="en-US"/>
          </a:p>
        </p:txBody>
      </p:sp>
      <p:sp>
        <p:nvSpPr>
          <p:cNvPr id="5" name="Table Placeholder 2">
            <a:extLst>
              <a:ext uri="{FF2B5EF4-FFF2-40B4-BE49-F238E27FC236}">
                <a16:creationId xmlns:a16="http://schemas.microsoft.com/office/drawing/2014/main" id="{A3CDCF01-DA56-8559-2E11-F8D52080805D}"/>
              </a:ext>
            </a:extLst>
          </p:cNvPr>
          <p:cNvSpPr txBox="1">
            <a:spLocks/>
          </p:cNvSpPr>
          <p:nvPr/>
        </p:nvSpPr>
        <p:spPr>
          <a:xfrm>
            <a:off x="6172200" y="1479551"/>
            <a:ext cx="4480453" cy="5596163"/>
          </a:xfrm>
          <a:prstGeom prst="rect">
            <a:avLst/>
          </a:prstGeom>
        </p:spPr>
        <p:txBody>
          <a:bodyPr vert="horz" lIns="91440" tIns="45720" rIns="91440" bIns="45720" rtlCol="0">
            <a:noAutofit/>
          </a:bodyPr>
          <a:lstStyle>
            <a:lvl1pPr marL="342900" indent="-342900" algn="l" defTabSz="457200" rtl="0" eaLnBrk="1" latinLnBrk="0" hangingPunct="1">
              <a:lnSpc>
                <a:spcPts val="2400"/>
              </a:lnSpc>
              <a:spcBef>
                <a:spcPts val="1000"/>
              </a:spcBef>
              <a:spcAft>
                <a:spcPts val="600"/>
              </a:spcAft>
              <a:buClr>
                <a:schemeClr val="accent5"/>
              </a:buClr>
              <a:buSzPct val="100000"/>
              <a:buFont typeface="Arial" panose="020B0604020202020204" pitchFamily="34" charset="0"/>
              <a:buChar char="•"/>
              <a:defRPr sz="2000" b="0" i="0" kern="1200">
                <a:solidFill>
                  <a:schemeClr val="bg1">
                    <a:lumMod val="75000"/>
                    <a:lumOff val="25000"/>
                  </a:schemeClr>
                </a:solidFill>
                <a:latin typeface="+mj-lt"/>
                <a:ea typeface="+mj-ea"/>
                <a:cs typeface="+mj-cs"/>
              </a:defRPr>
            </a:lvl1pPr>
            <a:lvl2pPr marL="742950" indent="-28575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800" b="0" i="0" kern="1200">
                <a:solidFill>
                  <a:schemeClr val="bg1">
                    <a:lumMod val="75000"/>
                    <a:lumOff val="25000"/>
                  </a:schemeClr>
                </a:solidFill>
                <a:latin typeface="+mj-lt"/>
                <a:ea typeface="+mj-ea"/>
                <a:cs typeface="+mj-cs"/>
              </a:defRPr>
            </a:lvl2pPr>
            <a:lvl3pPr marL="1143000" indent="-22860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600" b="0" i="0" kern="1200">
                <a:solidFill>
                  <a:schemeClr val="bg1">
                    <a:lumMod val="75000"/>
                    <a:lumOff val="25000"/>
                  </a:schemeClr>
                </a:solidFill>
                <a:latin typeface="+mj-lt"/>
                <a:ea typeface="+mj-ea"/>
                <a:cs typeface="+mj-cs"/>
              </a:defRPr>
            </a:lvl3pPr>
            <a:lvl4pPr marL="1600200" indent="-22860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400" b="0" i="0" kern="1200">
                <a:solidFill>
                  <a:schemeClr val="bg1">
                    <a:lumMod val="75000"/>
                    <a:lumOff val="25000"/>
                  </a:schemeClr>
                </a:solidFill>
                <a:latin typeface="+mj-lt"/>
                <a:ea typeface="+mj-ea"/>
                <a:cs typeface="+mj-cs"/>
              </a:defRPr>
            </a:lvl4pPr>
            <a:lvl5pPr marL="2057400" indent="-228600" algn="l" defTabSz="457200" rtl="0" eaLnBrk="1" latinLnBrk="0" hangingPunct="1">
              <a:lnSpc>
                <a:spcPts val="2400"/>
              </a:lnSpc>
              <a:spcBef>
                <a:spcPts val="1000"/>
              </a:spcBef>
              <a:spcAft>
                <a:spcPts val="600"/>
              </a:spcAft>
              <a:buClr>
                <a:schemeClr val="bg1">
                  <a:lumMod val="75000"/>
                  <a:lumOff val="25000"/>
                </a:schemeClr>
              </a:buClr>
              <a:buSzPct val="100000"/>
              <a:buFont typeface="Arial" panose="020B0604020202020204" pitchFamily="34" charset="0"/>
              <a:buChar char="•"/>
              <a:defRPr sz="1400" b="0" i="0" kern="1200">
                <a:solidFill>
                  <a:schemeClr val="bg1">
                    <a:lumMod val="75000"/>
                    <a:lumOff val="25000"/>
                  </a:schemeClr>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nSpc>
                <a:spcPct val="100000"/>
              </a:lnSpc>
              <a:buFont typeface="Arial" panose="020B0604020202020204" pitchFamily="34" charset="0"/>
              <a:buNone/>
            </a:pPr>
            <a:r>
              <a:rPr lang="en-US" sz="2400">
                <a:solidFill>
                  <a:schemeClr val="bg1"/>
                </a:solidFill>
              </a:rPr>
              <a:t>Water Quality Standards:</a:t>
            </a:r>
          </a:p>
          <a:p>
            <a:pPr>
              <a:lnSpc>
                <a:spcPct val="100000"/>
              </a:lnSpc>
            </a:pPr>
            <a:r>
              <a:rPr lang="en-US">
                <a:solidFill>
                  <a:schemeClr val="bg1"/>
                </a:solidFill>
              </a:rPr>
              <a:t>The compounds in grey are always the same because they are water quality stream standards, which are not hardness dependent.</a:t>
            </a:r>
          </a:p>
          <a:p>
            <a:pPr>
              <a:lnSpc>
                <a:spcPct val="100000"/>
              </a:lnSpc>
            </a:pPr>
            <a:r>
              <a:rPr lang="en-US">
                <a:solidFill>
                  <a:schemeClr val="bg1"/>
                </a:solidFill>
              </a:rPr>
              <a:t>The compounds in white will change based on the hardness values that are used.</a:t>
            </a:r>
          </a:p>
        </p:txBody>
      </p:sp>
    </p:spTree>
    <p:extLst>
      <p:ext uri="{BB962C8B-B14F-4D97-AF65-F5344CB8AC3E}">
        <p14:creationId xmlns:p14="http://schemas.microsoft.com/office/powerpoint/2010/main" val="38422016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37AE3C2-E197-19D0-E801-D249B4537FBE}"/>
              </a:ext>
            </a:extLst>
          </p:cNvPr>
          <p:cNvSpPr>
            <a:spLocks noGrp="1"/>
          </p:cNvSpPr>
          <p:nvPr>
            <p:ph type="sldNum" sz="quarter" idx="4"/>
          </p:nvPr>
        </p:nvSpPr>
        <p:spPr/>
        <p:txBody>
          <a:bodyPr/>
          <a:lstStyle/>
          <a:p>
            <a:fld id="{D57F1E4F-1CFF-5643-939E-02111984F565}" type="slidenum">
              <a:rPr lang="en-US" smtClean="0"/>
              <a:pPr/>
              <a:t>41</a:t>
            </a:fld>
            <a:endParaRPr lang="en-US"/>
          </a:p>
        </p:txBody>
      </p:sp>
      <p:pic>
        <p:nvPicPr>
          <p:cNvPr id="3" name="Picture 2">
            <a:extLst>
              <a:ext uri="{FF2B5EF4-FFF2-40B4-BE49-F238E27FC236}">
                <a16:creationId xmlns:a16="http://schemas.microsoft.com/office/drawing/2014/main" id="{A14CEC67-47F3-1DA6-DB3B-18248B7C07B8}"/>
              </a:ext>
            </a:extLst>
          </p:cNvPr>
          <p:cNvPicPr>
            <a:picLocks noChangeAspect="1"/>
          </p:cNvPicPr>
          <p:nvPr/>
        </p:nvPicPr>
        <p:blipFill>
          <a:blip r:embed="rId2"/>
          <a:stretch>
            <a:fillRect/>
          </a:stretch>
        </p:blipFill>
        <p:spPr>
          <a:xfrm>
            <a:off x="331658" y="295729"/>
            <a:ext cx="10779027" cy="6266542"/>
          </a:xfrm>
          <a:prstGeom prst="rect">
            <a:avLst/>
          </a:prstGeom>
        </p:spPr>
      </p:pic>
    </p:spTree>
    <p:extLst>
      <p:ext uri="{BB962C8B-B14F-4D97-AF65-F5344CB8AC3E}">
        <p14:creationId xmlns:p14="http://schemas.microsoft.com/office/powerpoint/2010/main" val="3350800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1226033-E42E-F519-E8E8-59386007E108}"/>
              </a:ext>
            </a:extLst>
          </p:cNvPr>
          <p:cNvPicPr>
            <a:picLocks noChangeAspect="1"/>
          </p:cNvPicPr>
          <p:nvPr/>
        </p:nvPicPr>
        <p:blipFill>
          <a:blip r:embed="rId2"/>
          <a:stretch>
            <a:fillRect/>
          </a:stretch>
        </p:blipFill>
        <p:spPr>
          <a:xfrm>
            <a:off x="405576" y="295728"/>
            <a:ext cx="10624374" cy="6206672"/>
          </a:xfrm>
          <a:prstGeom prst="rect">
            <a:avLst/>
          </a:prstGeom>
        </p:spPr>
      </p:pic>
      <p:sp>
        <p:nvSpPr>
          <p:cNvPr id="4" name="Slide Number Placeholder 3">
            <a:extLst>
              <a:ext uri="{FF2B5EF4-FFF2-40B4-BE49-F238E27FC236}">
                <a16:creationId xmlns:a16="http://schemas.microsoft.com/office/drawing/2014/main" id="{F5A5FCEF-6C5A-0BE0-7D56-2ABD3606F8D6}"/>
              </a:ext>
            </a:extLst>
          </p:cNvPr>
          <p:cNvSpPr>
            <a:spLocks noGrp="1"/>
          </p:cNvSpPr>
          <p:nvPr>
            <p:ph type="sldNum" sz="quarter" idx="4"/>
          </p:nvPr>
        </p:nvSpPr>
        <p:spPr/>
        <p:txBody>
          <a:bodyPr/>
          <a:lstStyle/>
          <a:p>
            <a:fld id="{D57F1E4F-1CFF-5643-939E-02111984F565}" type="slidenum">
              <a:rPr lang="en-US" smtClean="0"/>
              <a:pPr/>
              <a:t>42</a:t>
            </a:fld>
            <a:endParaRPr lang="en-US"/>
          </a:p>
        </p:txBody>
      </p:sp>
      <p:sp>
        <p:nvSpPr>
          <p:cNvPr id="7" name="Line 6">
            <a:extLst>
              <a:ext uri="{FF2B5EF4-FFF2-40B4-BE49-F238E27FC236}">
                <a16:creationId xmlns:a16="http://schemas.microsoft.com/office/drawing/2014/main" id="{4B05AC8D-C58D-2C57-5F2F-2010F15AB5F6}"/>
              </a:ext>
            </a:extLst>
          </p:cNvPr>
          <p:cNvSpPr>
            <a:spLocks noChangeShapeType="1"/>
          </p:cNvSpPr>
          <p:nvPr/>
        </p:nvSpPr>
        <p:spPr bwMode="auto">
          <a:xfrm flipH="1">
            <a:off x="6216650" y="2882900"/>
            <a:ext cx="0" cy="641350"/>
          </a:xfrm>
          <a:prstGeom prst="line">
            <a:avLst/>
          </a:prstGeom>
          <a:noFill/>
          <a:ln w="76200">
            <a:solidFill>
              <a:srgbClr val="000000"/>
            </a:solidFill>
            <a:round/>
            <a:headEnd type="none" w="sm" len="sm"/>
            <a:tailEnd type="triangle" w="med" len="med"/>
          </a:ln>
        </p:spPr>
        <p:txBody>
          <a:bodyPr/>
          <a:lstStyle/>
          <a:p>
            <a:endParaRPr lang="en-US"/>
          </a:p>
        </p:txBody>
      </p:sp>
      <p:sp>
        <p:nvSpPr>
          <p:cNvPr id="8" name="Line 6">
            <a:extLst>
              <a:ext uri="{FF2B5EF4-FFF2-40B4-BE49-F238E27FC236}">
                <a16:creationId xmlns:a16="http://schemas.microsoft.com/office/drawing/2014/main" id="{382D9835-7F94-D7E4-7FAA-56E2D3D11FDC}"/>
              </a:ext>
            </a:extLst>
          </p:cNvPr>
          <p:cNvSpPr>
            <a:spLocks noChangeShapeType="1"/>
          </p:cNvSpPr>
          <p:nvPr/>
        </p:nvSpPr>
        <p:spPr bwMode="auto">
          <a:xfrm>
            <a:off x="7035798" y="2882900"/>
            <a:ext cx="2" cy="641350"/>
          </a:xfrm>
          <a:prstGeom prst="line">
            <a:avLst/>
          </a:prstGeom>
          <a:noFill/>
          <a:ln w="76200">
            <a:solidFill>
              <a:srgbClr val="000000"/>
            </a:solidFill>
            <a:round/>
            <a:headEnd type="none" w="sm" len="sm"/>
            <a:tailEnd type="triangle" w="med" len="med"/>
          </a:ln>
        </p:spPr>
        <p:txBody>
          <a:bodyPr/>
          <a:lstStyle/>
          <a:p>
            <a:endParaRPr lang="en-US"/>
          </a:p>
        </p:txBody>
      </p:sp>
      <p:sp>
        <p:nvSpPr>
          <p:cNvPr id="9" name="Line 6">
            <a:extLst>
              <a:ext uri="{FF2B5EF4-FFF2-40B4-BE49-F238E27FC236}">
                <a16:creationId xmlns:a16="http://schemas.microsoft.com/office/drawing/2014/main" id="{A9576AD8-42DF-F18A-241A-54415076A533}"/>
              </a:ext>
            </a:extLst>
          </p:cNvPr>
          <p:cNvSpPr>
            <a:spLocks noChangeShapeType="1"/>
          </p:cNvSpPr>
          <p:nvPr/>
        </p:nvSpPr>
        <p:spPr bwMode="auto">
          <a:xfrm>
            <a:off x="7962898" y="2882900"/>
            <a:ext cx="2" cy="641350"/>
          </a:xfrm>
          <a:prstGeom prst="line">
            <a:avLst/>
          </a:prstGeom>
          <a:noFill/>
          <a:ln w="76200">
            <a:solidFill>
              <a:srgbClr val="000000"/>
            </a:solidFill>
            <a:round/>
            <a:headEnd type="none" w="sm" len="sm"/>
            <a:tailEnd type="triangle" w="med" len="med"/>
          </a:ln>
        </p:spPr>
        <p:txBody>
          <a:bodyPr/>
          <a:lstStyle/>
          <a:p>
            <a:endParaRPr lang="en-US"/>
          </a:p>
        </p:txBody>
      </p:sp>
      <p:sp>
        <p:nvSpPr>
          <p:cNvPr id="10" name="Line 6">
            <a:extLst>
              <a:ext uri="{FF2B5EF4-FFF2-40B4-BE49-F238E27FC236}">
                <a16:creationId xmlns:a16="http://schemas.microsoft.com/office/drawing/2014/main" id="{CC2470A2-D4F4-A9A6-0692-6DA0D7E161D1}"/>
              </a:ext>
            </a:extLst>
          </p:cNvPr>
          <p:cNvSpPr>
            <a:spLocks noChangeShapeType="1"/>
          </p:cNvSpPr>
          <p:nvPr/>
        </p:nvSpPr>
        <p:spPr bwMode="auto">
          <a:xfrm flipH="1" flipV="1">
            <a:off x="3517900" y="1809750"/>
            <a:ext cx="641350" cy="323850"/>
          </a:xfrm>
          <a:prstGeom prst="line">
            <a:avLst/>
          </a:prstGeom>
          <a:noFill/>
          <a:ln w="76200">
            <a:solidFill>
              <a:srgbClr val="000000"/>
            </a:solidFill>
            <a:round/>
            <a:headEnd type="none" w="sm" len="sm"/>
            <a:tailEnd type="triangle" w="med" len="med"/>
          </a:ln>
        </p:spPr>
        <p:txBody>
          <a:bodyPr/>
          <a:lstStyle/>
          <a:p>
            <a:endParaRPr lang="en-US"/>
          </a:p>
        </p:txBody>
      </p:sp>
    </p:spTree>
    <p:extLst>
      <p:ext uri="{BB962C8B-B14F-4D97-AF65-F5344CB8AC3E}">
        <p14:creationId xmlns:p14="http://schemas.microsoft.com/office/powerpoint/2010/main" val="12927758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A5B2422-D80B-BBA1-A5C2-1B35F47D97D6}"/>
              </a:ext>
            </a:extLst>
          </p:cNvPr>
          <p:cNvSpPr>
            <a:spLocks noGrp="1"/>
          </p:cNvSpPr>
          <p:nvPr>
            <p:ph type="sldNum" sz="quarter" idx="4"/>
          </p:nvPr>
        </p:nvSpPr>
        <p:spPr/>
        <p:txBody>
          <a:bodyPr/>
          <a:lstStyle/>
          <a:p>
            <a:fld id="{D57F1E4F-1CFF-5643-939E-02111984F565}" type="slidenum">
              <a:rPr lang="en-US" smtClean="0"/>
              <a:pPr/>
              <a:t>43</a:t>
            </a:fld>
            <a:endParaRPr lang="en-US"/>
          </a:p>
        </p:txBody>
      </p:sp>
      <p:graphicFrame>
        <p:nvGraphicFramePr>
          <p:cNvPr id="5" name="Object 8">
            <a:extLst>
              <a:ext uri="{FF2B5EF4-FFF2-40B4-BE49-F238E27FC236}">
                <a16:creationId xmlns:a16="http://schemas.microsoft.com/office/drawing/2014/main" id="{121A6473-EE08-C05B-BD78-2BC392C73424}"/>
              </a:ext>
            </a:extLst>
          </p:cNvPr>
          <p:cNvGraphicFramePr>
            <a:graphicFrameLocks noChangeAspect="1"/>
          </p:cNvGraphicFramePr>
          <p:nvPr>
            <p:extLst>
              <p:ext uri="{D42A27DB-BD31-4B8C-83A1-F6EECF244321}">
                <p14:modId xmlns:p14="http://schemas.microsoft.com/office/powerpoint/2010/main" val="3658014301"/>
              </p:ext>
            </p:extLst>
          </p:nvPr>
        </p:nvGraphicFramePr>
        <p:xfrm>
          <a:off x="565150" y="1063416"/>
          <a:ext cx="10369550" cy="5458034"/>
        </p:xfrm>
        <a:graphic>
          <a:graphicData uri="http://schemas.openxmlformats.org/presentationml/2006/ole">
            <mc:AlternateContent xmlns:mc="http://schemas.openxmlformats.org/markup-compatibility/2006">
              <mc:Choice xmlns:v="urn:schemas-microsoft-com:vml" Requires="v">
                <p:oleObj name="Acrobat Document" r:id="rId2" imgW="7542857" imgH="5830114" progId="AcroExch.Document.7">
                  <p:embed/>
                </p:oleObj>
              </mc:Choice>
              <mc:Fallback>
                <p:oleObj name="Acrobat Document" r:id="rId2" imgW="7542857" imgH="5830114" progId="AcroExch.Document.7">
                  <p:embed/>
                  <p:pic>
                    <p:nvPicPr>
                      <p:cNvPr id="5" name="Object 8">
                        <a:extLst>
                          <a:ext uri="{FF2B5EF4-FFF2-40B4-BE49-F238E27FC236}">
                            <a16:creationId xmlns:a16="http://schemas.microsoft.com/office/drawing/2014/main" id="{121A6473-EE08-C05B-BD78-2BC392C73424}"/>
                          </a:ext>
                        </a:extLst>
                      </p:cNvPr>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 y="1063416"/>
                        <a:ext cx="10369550" cy="5458034"/>
                      </a:xfrm>
                      <a:prstGeom prst="rect">
                        <a:avLst/>
                      </a:prstGeom>
                      <a:noFill/>
                    </p:spPr>
                  </p:pic>
                </p:oleObj>
              </mc:Fallback>
            </mc:AlternateContent>
          </a:graphicData>
        </a:graphic>
      </p:graphicFrame>
      <p:sp>
        <p:nvSpPr>
          <p:cNvPr id="6" name="Rectangle 2">
            <a:extLst>
              <a:ext uri="{FF2B5EF4-FFF2-40B4-BE49-F238E27FC236}">
                <a16:creationId xmlns:a16="http://schemas.microsoft.com/office/drawing/2014/main" id="{E8C32F1C-8400-8097-C39E-A089473B86CF}"/>
              </a:ext>
            </a:extLst>
          </p:cNvPr>
          <p:cNvSpPr txBox="1">
            <a:spLocks noChangeArrowheads="1"/>
          </p:cNvSpPr>
          <p:nvPr/>
        </p:nvSpPr>
        <p:spPr>
          <a:xfrm>
            <a:off x="3340100" y="295728"/>
            <a:ext cx="4267200" cy="767688"/>
          </a:xfrm>
          <a:prstGeom prst="rect">
            <a:avLst/>
          </a:prstGeom>
          <a:solidFill>
            <a:schemeClr val="tx1"/>
          </a:solidFill>
        </p:spPr>
        <p:txBody>
          <a:bodyPr vert="horz" lIns="92075" tIns="46038" rIns="92075" bIns="46038" rtlCol="0" anchor="ctr">
            <a:noAutofit/>
          </a:bodyPr>
          <a:lstStyle>
            <a:lvl1pPr algn="l" defTabSz="457200" rtl="0" eaLnBrk="1" latinLnBrk="0" hangingPunct="1">
              <a:spcBef>
                <a:spcPct val="0"/>
              </a:spcBef>
              <a:buNone/>
              <a:defRPr sz="3600" b="0" i="0" kern="1200" cap="all" baseline="0">
                <a:solidFill>
                  <a:schemeClr val="bg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5400" b="1">
                <a:solidFill>
                  <a:schemeClr val="bg2"/>
                </a:solidFill>
              </a:rPr>
              <a:t>Design</a:t>
            </a:r>
            <a:endParaRPr lang="en-US" sz="5400" b="1">
              <a:solidFill>
                <a:srgbClr val="003399"/>
              </a:solidFill>
            </a:endParaRPr>
          </a:p>
        </p:txBody>
      </p:sp>
      <p:sp>
        <p:nvSpPr>
          <p:cNvPr id="7" name="TextBox 6">
            <a:extLst>
              <a:ext uri="{FF2B5EF4-FFF2-40B4-BE49-F238E27FC236}">
                <a16:creationId xmlns:a16="http://schemas.microsoft.com/office/drawing/2014/main" id="{9462C29D-BE61-B202-8189-E332465F594C}"/>
              </a:ext>
            </a:extLst>
          </p:cNvPr>
          <p:cNvSpPr txBox="1"/>
          <p:nvPr/>
        </p:nvSpPr>
        <p:spPr>
          <a:xfrm>
            <a:off x="4245428" y="1262743"/>
            <a:ext cx="2830286" cy="400110"/>
          </a:xfrm>
          <a:prstGeom prst="rect">
            <a:avLst/>
          </a:prstGeom>
          <a:solidFill>
            <a:schemeClr val="tx1"/>
          </a:solidFill>
        </p:spPr>
        <p:txBody>
          <a:bodyPr wrap="square" rtlCol="0">
            <a:spAutoFit/>
          </a:bodyPr>
          <a:lstStyle/>
          <a:p>
            <a:pPr algn="ctr"/>
            <a:r>
              <a:rPr lang="en-US" sz="2000" b="1" err="1">
                <a:solidFill>
                  <a:schemeClr val="bg1"/>
                </a:solidFill>
              </a:rPr>
              <a:t>Typicalville</a:t>
            </a:r>
            <a:r>
              <a:rPr lang="en-US" sz="2000" b="1">
                <a:solidFill>
                  <a:schemeClr val="bg1"/>
                </a:solidFill>
              </a:rPr>
              <a:t> WWTP</a:t>
            </a:r>
          </a:p>
        </p:txBody>
      </p:sp>
    </p:spTree>
    <p:extLst>
      <p:ext uri="{BB962C8B-B14F-4D97-AF65-F5344CB8AC3E}">
        <p14:creationId xmlns:p14="http://schemas.microsoft.com/office/powerpoint/2010/main" val="33127185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E4F7C-CF69-247E-6718-730989286DD1}"/>
              </a:ext>
            </a:extLst>
          </p:cNvPr>
          <p:cNvSpPr>
            <a:spLocks noGrp="1"/>
          </p:cNvSpPr>
          <p:nvPr>
            <p:ph type="title"/>
          </p:nvPr>
        </p:nvSpPr>
        <p:spPr>
          <a:xfrm>
            <a:off x="646110" y="609600"/>
            <a:ext cx="10642375" cy="1243648"/>
          </a:xfrm>
        </p:spPr>
        <p:txBody>
          <a:bodyPr/>
          <a:lstStyle/>
          <a:p>
            <a:pPr algn="ctr"/>
            <a:r>
              <a:rPr lang="en-US" b="1"/>
              <a:t>MAHL: Conventional/Design Pollutants</a:t>
            </a:r>
          </a:p>
        </p:txBody>
      </p:sp>
      <p:sp>
        <p:nvSpPr>
          <p:cNvPr id="3" name="Table Placeholder 2">
            <a:extLst>
              <a:ext uri="{FF2B5EF4-FFF2-40B4-BE49-F238E27FC236}">
                <a16:creationId xmlns:a16="http://schemas.microsoft.com/office/drawing/2014/main" id="{48E8094F-8094-D9C9-D7AC-A3987588316A}"/>
              </a:ext>
            </a:extLst>
          </p:cNvPr>
          <p:cNvSpPr>
            <a:spLocks noGrp="1"/>
          </p:cNvSpPr>
          <p:nvPr>
            <p:ph type="tbl" sz="quarter" idx="15"/>
          </p:nvPr>
        </p:nvSpPr>
        <p:spPr/>
        <p:txBody>
          <a:bodyPr/>
          <a:lstStyle/>
          <a:p>
            <a:pPr>
              <a:lnSpc>
                <a:spcPct val="100000"/>
              </a:lnSpc>
              <a:spcBef>
                <a:spcPts val="600"/>
              </a:spcBef>
            </a:pPr>
            <a:r>
              <a:rPr lang="en-US" sz="2400">
                <a:solidFill>
                  <a:schemeClr val="bg1"/>
                </a:solidFill>
              </a:rPr>
              <a:t>The engineers who designed your POTW designed it to be able to treat a specific target or “design” influent value for selected parameters and still meet your NPDES limit.</a:t>
            </a:r>
          </a:p>
          <a:p>
            <a:pPr>
              <a:lnSpc>
                <a:spcPct val="100000"/>
              </a:lnSpc>
              <a:spcBef>
                <a:spcPts val="600"/>
              </a:spcBef>
            </a:pPr>
            <a:r>
              <a:rPr lang="en-US" sz="2400">
                <a:solidFill>
                  <a:schemeClr val="bg1"/>
                </a:solidFill>
              </a:rPr>
              <a:t>Most/all POTWs have Design for BOD+TSS</a:t>
            </a:r>
          </a:p>
          <a:p>
            <a:pPr>
              <a:lnSpc>
                <a:spcPct val="100000"/>
              </a:lnSpc>
              <a:spcBef>
                <a:spcPts val="600"/>
              </a:spcBef>
            </a:pPr>
            <a:r>
              <a:rPr lang="en-US" sz="2400">
                <a:solidFill>
                  <a:schemeClr val="bg1"/>
                </a:solidFill>
              </a:rPr>
              <a:t>Some/many have Design for NH3</a:t>
            </a:r>
          </a:p>
          <a:p>
            <a:pPr>
              <a:lnSpc>
                <a:spcPct val="100000"/>
              </a:lnSpc>
              <a:spcBef>
                <a:spcPts val="600"/>
              </a:spcBef>
            </a:pPr>
            <a:r>
              <a:rPr lang="en-US" sz="2400">
                <a:solidFill>
                  <a:schemeClr val="bg1"/>
                </a:solidFill>
              </a:rPr>
              <a:t>Some/fewer have Design for Total Phosphorus (TP), and maybe even Total Nitrogen (TN)</a:t>
            </a:r>
          </a:p>
          <a:p>
            <a:endParaRPr lang="en-US"/>
          </a:p>
        </p:txBody>
      </p:sp>
      <p:sp>
        <p:nvSpPr>
          <p:cNvPr id="4" name="Slide Number Placeholder 3">
            <a:extLst>
              <a:ext uri="{FF2B5EF4-FFF2-40B4-BE49-F238E27FC236}">
                <a16:creationId xmlns:a16="http://schemas.microsoft.com/office/drawing/2014/main" id="{28968337-BB5D-ADFE-3401-10D77080263D}"/>
              </a:ext>
            </a:extLst>
          </p:cNvPr>
          <p:cNvSpPr>
            <a:spLocks noGrp="1"/>
          </p:cNvSpPr>
          <p:nvPr>
            <p:ph type="sldNum" sz="quarter" idx="4"/>
          </p:nvPr>
        </p:nvSpPr>
        <p:spPr/>
        <p:txBody>
          <a:bodyPr/>
          <a:lstStyle/>
          <a:p>
            <a:fld id="{D57F1E4F-1CFF-5643-939E-02111984F565}" type="slidenum">
              <a:rPr lang="en-US" smtClean="0"/>
              <a:pPr/>
              <a:t>44</a:t>
            </a:fld>
            <a:endParaRPr lang="en-US"/>
          </a:p>
        </p:txBody>
      </p:sp>
    </p:spTree>
    <p:extLst>
      <p:ext uri="{BB962C8B-B14F-4D97-AF65-F5344CB8AC3E}">
        <p14:creationId xmlns:p14="http://schemas.microsoft.com/office/powerpoint/2010/main" val="32177395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E5B6D-F44C-E2B7-1507-165EECDB8E7C}"/>
              </a:ext>
            </a:extLst>
          </p:cNvPr>
          <p:cNvSpPr>
            <a:spLocks noGrp="1"/>
          </p:cNvSpPr>
          <p:nvPr>
            <p:ph type="title"/>
          </p:nvPr>
        </p:nvSpPr>
        <p:spPr>
          <a:xfrm>
            <a:off x="383940" y="441592"/>
            <a:ext cx="10979832" cy="1243648"/>
          </a:xfrm>
        </p:spPr>
        <p:txBody>
          <a:bodyPr/>
          <a:lstStyle/>
          <a:p>
            <a:pPr algn="ctr"/>
            <a:r>
              <a:rPr lang="en-US" b="1"/>
              <a:t>MAHL: Conventional/Design Pollutants</a:t>
            </a:r>
          </a:p>
        </p:txBody>
      </p:sp>
      <p:sp>
        <p:nvSpPr>
          <p:cNvPr id="3" name="Table Placeholder 2">
            <a:extLst>
              <a:ext uri="{FF2B5EF4-FFF2-40B4-BE49-F238E27FC236}">
                <a16:creationId xmlns:a16="http://schemas.microsoft.com/office/drawing/2014/main" id="{09C8EF63-C372-9E1F-349D-081865ACAA8C}"/>
              </a:ext>
            </a:extLst>
          </p:cNvPr>
          <p:cNvSpPr>
            <a:spLocks noGrp="1"/>
          </p:cNvSpPr>
          <p:nvPr>
            <p:ph type="tbl" sz="quarter" idx="15"/>
          </p:nvPr>
        </p:nvSpPr>
        <p:spPr>
          <a:xfrm>
            <a:off x="328613" y="3395028"/>
            <a:ext cx="4852987" cy="3219450"/>
          </a:xfrm>
        </p:spPr>
        <p:txBody>
          <a:bodyPr/>
          <a:lstStyle/>
          <a:p>
            <a:pPr marL="0" indent="0">
              <a:lnSpc>
                <a:spcPct val="70000"/>
              </a:lnSpc>
              <a:buClr>
                <a:schemeClr val="accent1"/>
              </a:buClr>
              <a:buNone/>
            </a:pPr>
            <a:r>
              <a:rPr lang="en-US" sz="2400" b="1">
                <a:solidFill>
                  <a:schemeClr val="bg1"/>
                </a:solidFill>
              </a:rPr>
              <a:t>Where are my Design values?</a:t>
            </a:r>
          </a:p>
          <a:p>
            <a:pPr>
              <a:lnSpc>
                <a:spcPct val="70000"/>
              </a:lnSpc>
              <a:buClr>
                <a:srgbClr val="0070C0"/>
              </a:buClr>
            </a:pPr>
            <a:r>
              <a:rPr lang="en-US" sz="2400" u="sng">
                <a:solidFill>
                  <a:schemeClr val="bg1"/>
                </a:solidFill>
              </a:rPr>
              <a:t>O&amp;M Manual</a:t>
            </a:r>
          </a:p>
          <a:p>
            <a:pPr>
              <a:lnSpc>
                <a:spcPct val="70000"/>
              </a:lnSpc>
              <a:buClr>
                <a:srgbClr val="0070C0"/>
              </a:buClr>
            </a:pPr>
            <a:r>
              <a:rPr lang="en-US" sz="2400">
                <a:solidFill>
                  <a:schemeClr val="bg1"/>
                </a:solidFill>
              </a:rPr>
              <a:t>Plans and Specs</a:t>
            </a:r>
          </a:p>
          <a:p>
            <a:pPr>
              <a:lnSpc>
                <a:spcPct val="70000"/>
              </a:lnSpc>
              <a:buClr>
                <a:srgbClr val="0070C0"/>
              </a:buClr>
            </a:pPr>
            <a:r>
              <a:rPr lang="en-US" sz="2400">
                <a:solidFill>
                  <a:schemeClr val="bg1"/>
                </a:solidFill>
              </a:rPr>
              <a:t>Engineer’s Calculations</a:t>
            </a:r>
          </a:p>
          <a:p>
            <a:endParaRPr lang="en-US"/>
          </a:p>
        </p:txBody>
      </p:sp>
      <p:sp>
        <p:nvSpPr>
          <p:cNvPr id="4" name="Slide Number Placeholder 3">
            <a:extLst>
              <a:ext uri="{FF2B5EF4-FFF2-40B4-BE49-F238E27FC236}">
                <a16:creationId xmlns:a16="http://schemas.microsoft.com/office/drawing/2014/main" id="{80072CC0-3CF3-450E-CADF-1A34D29F3CF5}"/>
              </a:ext>
            </a:extLst>
          </p:cNvPr>
          <p:cNvSpPr>
            <a:spLocks noGrp="1"/>
          </p:cNvSpPr>
          <p:nvPr>
            <p:ph type="sldNum" sz="quarter" idx="4"/>
          </p:nvPr>
        </p:nvSpPr>
        <p:spPr/>
        <p:txBody>
          <a:bodyPr/>
          <a:lstStyle/>
          <a:p>
            <a:fld id="{D57F1E4F-1CFF-5643-939E-02111984F565}" type="slidenum">
              <a:rPr lang="en-US" smtClean="0"/>
              <a:pPr/>
              <a:t>45</a:t>
            </a:fld>
            <a:endParaRPr lang="en-US"/>
          </a:p>
        </p:txBody>
      </p:sp>
      <p:sp>
        <p:nvSpPr>
          <p:cNvPr id="5" name="Rectangle 4">
            <a:extLst>
              <a:ext uri="{FF2B5EF4-FFF2-40B4-BE49-F238E27FC236}">
                <a16:creationId xmlns:a16="http://schemas.microsoft.com/office/drawing/2014/main" id="{2B846E8B-9BF1-63C3-D847-CC914CB01DD5}"/>
              </a:ext>
            </a:extLst>
          </p:cNvPr>
          <p:cNvSpPr>
            <a:spLocks noChangeArrowheads="1"/>
          </p:cNvSpPr>
          <p:nvPr/>
        </p:nvSpPr>
        <p:spPr bwMode="auto">
          <a:xfrm>
            <a:off x="2513806" y="1566267"/>
            <a:ext cx="7848600" cy="1569660"/>
          </a:xfrm>
          <a:prstGeom prst="rect">
            <a:avLst/>
          </a:prstGeom>
          <a:noFill/>
          <a:ln w="25400">
            <a:noFill/>
            <a:miter lim="800000"/>
            <a:headEnd type="none" w="sm" len="sm"/>
            <a:tailEnd type="none" w="sm" len="sm"/>
          </a:ln>
          <a:effectLst/>
        </p:spPr>
        <p:txBody>
          <a:bodyPr>
            <a:spAutoFit/>
          </a:bodyPr>
          <a:lstStyle/>
          <a:p>
            <a:pPr algn="l">
              <a:defRPr/>
            </a:pPr>
            <a:r>
              <a:rPr lang="en-US" sz="2000" err="1">
                <a:solidFill>
                  <a:schemeClr val="bg1"/>
                </a:solidFill>
                <a:effectLst>
                  <a:outerShdw blurRad="38100" dist="38100" dir="2700000" algn="tl">
                    <a:srgbClr val="C0C0C0"/>
                  </a:outerShdw>
                </a:effectLst>
                <a:latin typeface="Biome" panose="020B0503030204020804" pitchFamily="34" charset="0"/>
                <a:cs typeface="Biome" panose="020B0503030204020804" pitchFamily="34" charset="0"/>
              </a:rPr>
              <a:t>MAHL</a:t>
            </a:r>
            <a:r>
              <a:rPr lang="en-US" sz="2000" baseline="-25000" err="1">
                <a:solidFill>
                  <a:schemeClr val="bg1"/>
                </a:solidFill>
                <a:latin typeface="Biome" panose="020B0503030204020804" pitchFamily="34" charset="0"/>
                <a:cs typeface="Biome" panose="020B0503030204020804" pitchFamily="34" charset="0"/>
              </a:rPr>
              <a:t>Design</a:t>
            </a:r>
            <a:r>
              <a:rPr lang="en-US" sz="2000">
                <a:solidFill>
                  <a:schemeClr val="bg1"/>
                </a:solidFill>
                <a:effectLst>
                  <a:outerShdw blurRad="38100" dist="38100" dir="2700000" algn="tl">
                    <a:srgbClr val="C0C0C0"/>
                  </a:outerShdw>
                </a:effectLst>
                <a:latin typeface="Biome" panose="020B0503030204020804" pitchFamily="34" charset="0"/>
                <a:cs typeface="Biome" panose="020B0503030204020804" pitchFamily="34" charset="0"/>
              </a:rPr>
              <a:t> = </a:t>
            </a:r>
          </a:p>
          <a:p>
            <a:pPr algn="l">
              <a:defRPr/>
            </a:pPr>
            <a:r>
              <a:rPr lang="en-US" sz="2000">
                <a:solidFill>
                  <a:schemeClr val="bg1"/>
                </a:solidFill>
                <a:effectLst>
                  <a:outerShdw blurRad="38100" dist="38100" dir="2700000" algn="tl">
                    <a:srgbClr val="C0C0C0"/>
                  </a:outerShdw>
                </a:effectLst>
                <a:latin typeface="Biome" panose="020B0503030204020804" pitchFamily="34" charset="0"/>
                <a:cs typeface="Biome" panose="020B0503030204020804" pitchFamily="34" charset="0"/>
              </a:rPr>
              <a:t>(8.34)(Design Influent, mg/l) (Design flow, MGD)</a:t>
            </a:r>
          </a:p>
          <a:p>
            <a:pPr algn="l" eaLnBrk="1" hangingPunct="1">
              <a:lnSpc>
                <a:spcPct val="70000"/>
              </a:lnSpc>
              <a:spcBef>
                <a:spcPct val="20000"/>
              </a:spcBef>
              <a:buClr>
                <a:schemeClr val="hlink"/>
              </a:buClr>
              <a:buSzPct val="65000"/>
              <a:buFont typeface="Wingdings" pitchFamily="2" charset="2"/>
              <a:buNone/>
              <a:defRPr/>
            </a:pPr>
            <a:endParaRPr lang="en-US" sz="2000" b="1">
              <a:solidFill>
                <a:schemeClr val="bg1"/>
              </a:solidFill>
              <a:latin typeface="Biome" panose="020B0503030204020804" pitchFamily="34" charset="0"/>
              <a:cs typeface="Biome" panose="020B0503030204020804" pitchFamily="34" charset="0"/>
            </a:endParaRPr>
          </a:p>
          <a:p>
            <a:pPr algn="l" eaLnBrk="1" hangingPunct="1">
              <a:lnSpc>
                <a:spcPct val="70000"/>
              </a:lnSpc>
              <a:spcBef>
                <a:spcPct val="20000"/>
              </a:spcBef>
              <a:buClr>
                <a:schemeClr val="hlink"/>
              </a:buClr>
              <a:buSzPct val="65000"/>
              <a:buFont typeface="Wingdings" pitchFamily="2" charset="2"/>
              <a:buNone/>
              <a:defRPr/>
            </a:pPr>
            <a:r>
              <a:rPr lang="en-US" sz="2000" b="1">
                <a:solidFill>
                  <a:schemeClr val="bg1"/>
                </a:solidFill>
                <a:latin typeface="Biome" panose="020B0503030204020804" pitchFamily="34" charset="0"/>
                <a:cs typeface="Biome" panose="020B0503030204020804" pitchFamily="34" charset="0"/>
              </a:rPr>
              <a:t>Use average not max or peak</a:t>
            </a:r>
            <a:endParaRPr lang="en-US" sz="2000">
              <a:solidFill>
                <a:schemeClr val="bg1"/>
              </a:solidFill>
              <a:effectLst>
                <a:outerShdw blurRad="38100" dist="38100" dir="2700000" algn="tl">
                  <a:srgbClr val="C0C0C0"/>
                </a:outerShdw>
              </a:effectLst>
              <a:latin typeface="Biome" panose="020B0503030204020804" pitchFamily="34" charset="0"/>
              <a:cs typeface="Biome" panose="020B0503030204020804" pitchFamily="34" charset="0"/>
            </a:endParaRPr>
          </a:p>
          <a:p>
            <a:pPr>
              <a:defRPr/>
            </a:pPr>
            <a:r>
              <a:rPr lang="en-US" b="1">
                <a:solidFill>
                  <a:schemeClr val="bg1"/>
                </a:solidFill>
                <a:latin typeface="Biome" panose="020B0503030204020804" pitchFamily="34" charset="0"/>
                <a:cs typeface="Biome" panose="020B0503030204020804" pitchFamily="34" charset="0"/>
              </a:rPr>
              <a:t>Design values,</a:t>
            </a:r>
            <a:endParaRPr lang="en-US">
              <a:solidFill>
                <a:srgbClr val="003399"/>
              </a:solidFill>
              <a:effectLst>
                <a:outerShdw blurRad="38100" dist="38100" dir="2700000" algn="tl">
                  <a:srgbClr val="C0C0C0"/>
                </a:outerShdw>
              </a:effectLst>
            </a:endParaRPr>
          </a:p>
        </p:txBody>
      </p:sp>
      <p:pic>
        <p:nvPicPr>
          <p:cNvPr id="6" name="Picture 5">
            <a:extLst>
              <a:ext uri="{FF2B5EF4-FFF2-40B4-BE49-F238E27FC236}">
                <a16:creationId xmlns:a16="http://schemas.microsoft.com/office/drawing/2014/main" id="{8E5D5F8C-7414-1D43-1B32-78B4826DF8DE}"/>
              </a:ext>
            </a:extLst>
          </p:cNvPr>
          <p:cNvPicPr/>
          <p:nvPr/>
        </p:nvPicPr>
        <p:blipFill rotWithShape="1">
          <a:blip r:embed="rId2" cstate="print">
            <a:extLst>
              <a:ext uri="{28A0092B-C50C-407E-A947-70E740481C1C}">
                <a14:useLocalDpi xmlns:a14="http://schemas.microsoft.com/office/drawing/2010/main" val="0"/>
              </a:ext>
            </a:extLst>
          </a:blip>
          <a:srcRect r="26117" b="54622"/>
          <a:stretch/>
        </p:blipFill>
        <p:spPr bwMode="auto">
          <a:xfrm>
            <a:off x="6261100" y="3222171"/>
            <a:ext cx="4927599" cy="33401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221084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02F16-995D-762E-C511-FD0CE3200653}"/>
              </a:ext>
            </a:extLst>
          </p:cNvPr>
          <p:cNvSpPr>
            <a:spLocks noGrp="1"/>
          </p:cNvSpPr>
          <p:nvPr>
            <p:ph type="title"/>
          </p:nvPr>
        </p:nvSpPr>
        <p:spPr>
          <a:xfrm>
            <a:off x="563156" y="441592"/>
            <a:ext cx="10641387" cy="1243648"/>
          </a:xfrm>
        </p:spPr>
        <p:txBody>
          <a:bodyPr/>
          <a:lstStyle/>
          <a:p>
            <a:pPr algn="ctr"/>
            <a:r>
              <a:rPr lang="en-US" b="1"/>
              <a:t>MAHL: Conventional/Design Pollutants</a:t>
            </a:r>
          </a:p>
        </p:txBody>
      </p:sp>
      <p:sp>
        <p:nvSpPr>
          <p:cNvPr id="3" name="Table Placeholder 2">
            <a:extLst>
              <a:ext uri="{FF2B5EF4-FFF2-40B4-BE49-F238E27FC236}">
                <a16:creationId xmlns:a16="http://schemas.microsoft.com/office/drawing/2014/main" id="{EFFAA386-452F-BB3E-8D6D-91DE3677F507}"/>
              </a:ext>
            </a:extLst>
          </p:cNvPr>
          <p:cNvSpPr>
            <a:spLocks noGrp="1"/>
          </p:cNvSpPr>
          <p:nvPr>
            <p:ph type="tbl" sz="quarter" idx="15"/>
          </p:nvPr>
        </p:nvSpPr>
        <p:spPr>
          <a:xfrm>
            <a:off x="646111" y="1853248"/>
            <a:ext cx="10237787" cy="4213225"/>
          </a:xfrm>
        </p:spPr>
        <p:txBody>
          <a:bodyPr/>
          <a:lstStyle/>
          <a:p>
            <a:pPr>
              <a:lnSpc>
                <a:spcPct val="70000"/>
              </a:lnSpc>
              <a:buClr>
                <a:srgbClr val="0070C0"/>
              </a:buClr>
            </a:pPr>
            <a:r>
              <a:rPr lang="en-US" sz="3200">
                <a:solidFill>
                  <a:schemeClr val="bg1"/>
                </a:solidFill>
                <a:latin typeface="Biome" panose="020B0503030204020804" pitchFamily="34" charset="0"/>
                <a:cs typeface="Biome" panose="020B0503030204020804" pitchFamily="34" charset="0"/>
              </a:rPr>
              <a:t>All NC POTWs must enter Design Criteria in HWA for all parameters with Design Criteria</a:t>
            </a:r>
          </a:p>
          <a:p>
            <a:pPr>
              <a:lnSpc>
                <a:spcPct val="70000"/>
              </a:lnSpc>
              <a:buClr>
                <a:srgbClr val="0070C0"/>
              </a:buClr>
            </a:pPr>
            <a:r>
              <a:rPr lang="en-US" sz="3200">
                <a:solidFill>
                  <a:schemeClr val="bg1"/>
                </a:solidFill>
                <a:latin typeface="Biome" panose="020B0503030204020804" pitchFamily="34" charset="0"/>
                <a:cs typeface="Biome" panose="020B0503030204020804" pitchFamily="34" charset="0"/>
              </a:rPr>
              <a:t>NPDES limit &lt; Design value, use NPDES limit as MAHL </a:t>
            </a:r>
          </a:p>
          <a:p>
            <a:pPr>
              <a:lnSpc>
                <a:spcPct val="70000"/>
              </a:lnSpc>
              <a:buClr>
                <a:srgbClr val="0070C0"/>
              </a:buClr>
            </a:pPr>
            <a:r>
              <a:rPr lang="en-US" sz="3200">
                <a:solidFill>
                  <a:schemeClr val="bg1"/>
                </a:solidFill>
                <a:latin typeface="Biome" panose="020B0503030204020804" pitchFamily="34" charset="0"/>
                <a:cs typeface="Biome" panose="020B0503030204020804" pitchFamily="34" charset="0"/>
              </a:rPr>
              <a:t>NPDES limit &gt; Design value, use Design value as MAHL</a:t>
            </a:r>
          </a:p>
          <a:p>
            <a:pPr>
              <a:lnSpc>
                <a:spcPct val="70000"/>
              </a:lnSpc>
              <a:buClr>
                <a:srgbClr val="0070C0"/>
              </a:buClr>
            </a:pPr>
            <a:r>
              <a:rPr lang="en-US" sz="3200">
                <a:solidFill>
                  <a:schemeClr val="bg1"/>
                </a:solidFill>
                <a:latin typeface="Biome" panose="020B0503030204020804" pitchFamily="34" charset="0"/>
                <a:cs typeface="Biome" panose="020B0503030204020804" pitchFamily="34" charset="0"/>
              </a:rPr>
              <a:t>If there is more than 1 design criteria, use most stringent</a:t>
            </a:r>
          </a:p>
          <a:p>
            <a:pPr>
              <a:lnSpc>
                <a:spcPct val="70000"/>
              </a:lnSpc>
              <a:buClr>
                <a:srgbClr val="0070C0"/>
              </a:buClr>
            </a:pPr>
            <a:r>
              <a:rPr lang="en-US" sz="3200">
                <a:solidFill>
                  <a:schemeClr val="bg1"/>
                </a:solidFill>
                <a:latin typeface="Biome" panose="020B0503030204020804" pitchFamily="34" charset="0"/>
                <a:cs typeface="Biome" panose="020B0503030204020804" pitchFamily="34" charset="0"/>
              </a:rPr>
              <a:t>In order to select Design as MAHL, </a:t>
            </a:r>
            <a:r>
              <a:rPr lang="en-US" sz="3200" b="1" u="sng">
                <a:solidFill>
                  <a:srgbClr val="FF0000"/>
                </a:solidFill>
                <a:latin typeface="Biome" panose="020B0503030204020804" pitchFamily="34" charset="0"/>
                <a:cs typeface="Biome" panose="020B0503030204020804" pitchFamily="34" charset="0"/>
              </a:rPr>
              <a:t>put X in cells</a:t>
            </a:r>
          </a:p>
        </p:txBody>
      </p:sp>
      <p:sp>
        <p:nvSpPr>
          <p:cNvPr id="4" name="Slide Number Placeholder 3">
            <a:extLst>
              <a:ext uri="{FF2B5EF4-FFF2-40B4-BE49-F238E27FC236}">
                <a16:creationId xmlns:a16="http://schemas.microsoft.com/office/drawing/2014/main" id="{FDE0BBBC-7184-6E6C-6DA9-40077034CF4C}"/>
              </a:ext>
            </a:extLst>
          </p:cNvPr>
          <p:cNvSpPr>
            <a:spLocks noGrp="1"/>
          </p:cNvSpPr>
          <p:nvPr>
            <p:ph type="sldNum" sz="quarter" idx="4"/>
          </p:nvPr>
        </p:nvSpPr>
        <p:spPr/>
        <p:txBody>
          <a:bodyPr/>
          <a:lstStyle/>
          <a:p>
            <a:fld id="{D57F1E4F-1CFF-5643-939E-02111984F565}" type="slidenum">
              <a:rPr lang="en-US" smtClean="0"/>
              <a:pPr/>
              <a:t>46</a:t>
            </a:fld>
            <a:endParaRPr lang="en-US"/>
          </a:p>
        </p:txBody>
      </p:sp>
    </p:spTree>
    <p:extLst>
      <p:ext uri="{BB962C8B-B14F-4D97-AF65-F5344CB8AC3E}">
        <p14:creationId xmlns:p14="http://schemas.microsoft.com/office/powerpoint/2010/main" val="448849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6247218-75DA-4DA7-C725-217F850F62D1}"/>
              </a:ext>
            </a:extLst>
          </p:cNvPr>
          <p:cNvPicPr>
            <a:picLocks noChangeAspect="1"/>
          </p:cNvPicPr>
          <p:nvPr/>
        </p:nvPicPr>
        <p:blipFill>
          <a:blip r:embed="rId2"/>
          <a:stretch>
            <a:fillRect/>
          </a:stretch>
        </p:blipFill>
        <p:spPr>
          <a:xfrm>
            <a:off x="500747" y="402771"/>
            <a:ext cx="10450282" cy="5976258"/>
          </a:xfrm>
          <a:prstGeom prst="rect">
            <a:avLst/>
          </a:prstGeom>
        </p:spPr>
      </p:pic>
      <p:sp>
        <p:nvSpPr>
          <p:cNvPr id="4" name="Slide Number Placeholder 3">
            <a:extLst>
              <a:ext uri="{FF2B5EF4-FFF2-40B4-BE49-F238E27FC236}">
                <a16:creationId xmlns:a16="http://schemas.microsoft.com/office/drawing/2014/main" id="{8E72948F-D1AC-A4F9-0323-63313AE9322D}"/>
              </a:ext>
            </a:extLst>
          </p:cNvPr>
          <p:cNvSpPr>
            <a:spLocks noGrp="1"/>
          </p:cNvSpPr>
          <p:nvPr>
            <p:ph type="sldNum" sz="quarter" idx="4"/>
          </p:nvPr>
        </p:nvSpPr>
        <p:spPr/>
        <p:txBody>
          <a:bodyPr/>
          <a:lstStyle/>
          <a:p>
            <a:fld id="{D57F1E4F-1CFF-5643-939E-02111984F565}" type="slidenum">
              <a:rPr lang="en-US" smtClean="0"/>
              <a:pPr/>
              <a:t>47</a:t>
            </a:fld>
            <a:endParaRPr lang="en-US"/>
          </a:p>
        </p:txBody>
      </p:sp>
      <p:sp>
        <p:nvSpPr>
          <p:cNvPr id="7" name="Line 6">
            <a:extLst>
              <a:ext uri="{FF2B5EF4-FFF2-40B4-BE49-F238E27FC236}">
                <a16:creationId xmlns:a16="http://schemas.microsoft.com/office/drawing/2014/main" id="{6DC0A006-EE56-73E1-FBA7-DBD1193CC163}"/>
              </a:ext>
            </a:extLst>
          </p:cNvPr>
          <p:cNvSpPr>
            <a:spLocks noChangeShapeType="1"/>
          </p:cNvSpPr>
          <p:nvPr/>
        </p:nvSpPr>
        <p:spPr bwMode="auto">
          <a:xfrm flipH="1">
            <a:off x="9864272" y="3048000"/>
            <a:ext cx="558791" cy="342900"/>
          </a:xfrm>
          <a:prstGeom prst="line">
            <a:avLst/>
          </a:prstGeom>
          <a:noFill/>
          <a:ln w="76200">
            <a:solidFill>
              <a:srgbClr val="000000"/>
            </a:solidFill>
            <a:round/>
            <a:headEnd type="none" w="sm" len="sm"/>
            <a:tailEnd type="triangle" w="med" len="med"/>
          </a:ln>
        </p:spPr>
        <p:txBody>
          <a:bodyPr/>
          <a:lstStyle/>
          <a:p>
            <a:endParaRPr lang="en-US"/>
          </a:p>
        </p:txBody>
      </p:sp>
      <p:sp>
        <p:nvSpPr>
          <p:cNvPr id="8" name="Line 6">
            <a:extLst>
              <a:ext uri="{FF2B5EF4-FFF2-40B4-BE49-F238E27FC236}">
                <a16:creationId xmlns:a16="http://schemas.microsoft.com/office/drawing/2014/main" id="{93EEB855-36B5-49A8-5A3A-413C7AE22AB9}"/>
              </a:ext>
            </a:extLst>
          </p:cNvPr>
          <p:cNvSpPr>
            <a:spLocks noChangeShapeType="1"/>
          </p:cNvSpPr>
          <p:nvPr/>
        </p:nvSpPr>
        <p:spPr bwMode="auto">
          <a:xfrm flipH="1">
            <a:off x="6877953" y="2315028"/>
            <a:ext cx="0" cy="641350"/>
          </a:xfrm>
          <a:prstGeom prst="line">
            <a:avLst/>
          </a:prstGeom>
          <a:noFill/>
          <a:ln w="76200">
            <a:solidFill>
              <a:srgbClr val="000000"/>
            </a:solidFill>
            <a:round/>
            <a:headEnd type="none" w="sm" len="sm"/>
            <a:tailEnd type="triangle" w="med" len="med"/>
          </a:ln>
        </p:spPr>
        <p:txBody>
          <a:bodyPr/>
          <a:lstStyle/>
          <a:p>
            <a:endParaRPr lang="en-US"/>
          </a:p>
        </p:txBody>
      </p:sp>
      <p:sp>
        <p:nvSpPr>
          <p:cNvPr id="9" name="Line 6">
            <a:extLst>
              <a:ext uri="{FF2B5EF4-FFF2-40B4-BE49-F238E27FC236}">
                <a16:creationId xmlns:a16="http://schemas.microsoft.com/office/drawing/2014/main" id="{329394BF-818D-0BED-C447-F8E8699E6275}"/>
              </a:ext>
            </a:extLst>
          </p:cNvPr>
          <p:cNvSpPr>
            <a:spLocks noChangeShapeType="1"/>
          </p:cNvSpPr>
          <p:nvPr/>
        </p:nvSpPr>
        <p:spPr bwMode="auto">
          <a:xfrm flipH="1">
            <a:off x="8768443" y="3566886"/>
            <a:ext cx="234950" cy="558800"/>
          </a:xfrm>
          <a:prstGeom prst="line">
            <a:avLst/>
          </a:prstGeom>
          <a:noFill/>
          <a:ln w="76200">
            <a:solidFill>
              <a:srgbClr val="000000"/>
            </a:solidFill>
            <a:round/>
            <a:headEnd type="none" w="sm" len="sm"/>
            <a:tailEnd type="triangle" w="med" len="med"/>
          </a:ln>
        </p:spPr>
        <p:txBody>
          <a:bodyPr/>
          <a:lstStyle/>
          <a:p>
            <a:endParaRPr lang="en-US"/>
          </a:p>
        </p:txBody>
      </p:sp>
      <p:sp>
        <p:nvSpPr>
          <p:cNvPr id="10" name="Line 6">
            <a:extLst>
              <a:ext uri="{FF2B5EF4-FFF2-40B4-BE49-F238E27FC236}">
                <a16:creationId xmlns:a16="http://schemas.microsoft.com/office/drawing/2014/main" id="{9E5ECAF0-5DDD-2EDB-F044-E06E176A3648}"/>
              </a:ext>
            </a:extLst>
          </p:cNvPr>
          <p:cNvSpPr>
            <a:spLocks noChangeShapeType="1"/>
          </p:cNvSpPr>
          <p:nvPr/>
        </p:nvSpPr>
        <p:spPr bwMode="auto">
          <a:xfrm flipH="1">
            <a:off x="10232562" y="3625397"/>
            <a:ext cx="381001" cy="558800"/>
          </a:xfrm>
          <a:prstGeom prst="line">
            <a:avLst/>
          </a:prstGeom>
          <a:noFill/>
          <a:ln w="76200">
            <a:solidFill>
              <a:srgbClr val="000000"/>
            </a:solidFill>
            <a:round/>
            <a:headEnd type="none" w="sm" len="sm"/>
            <a:tailEnd type="triangle" w="med" len="med"/>
          </a:ln>
        </p:spPr>
        <p:txBody>
          <a:bodyPr/>
          <a:lstStyle/>
          <a:p>
            <a:endParaRPr lang="en-US"/>
          </a:p>
        </p:txBody>
      </p:sp>
    </p:spTree>
    <p:extLst>
      <p:ext uri="{BB962C8B-B14F-4D97-AF65-F5344CB8AC3E}">
        <p14:creationId xmlns:p14="http://schemas.microsoft.com/office/powerpoint/2010/main" val="37304759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A644ACB-ADC8-7547-FFC6-FADAD95C7E12}"/>
              </a:ext>
            </a:extLst>
          </p:cNvPr>
          <p:cNvPicPr>
            <a:picLocks noChangeAspect="1"/>
          </p:cNvPicPr>
          <p:nvPr/>
        </p:nvPicPr>
        <p:blipFill>
          <a:blip r:embed="rId2"/>
          <a:stretch>
            <a:fillRect/>
          </a:stretch>
        </p:blipFill>
        <p:spPr>
          <a:xfrm>
            <a:off x="5682345" y="2514600"/>
            <a:ext cx="5564183" cy="3853543"/>
          </a:xfrm>
          <a:prstGeom prst="rect">
            <a:avLst/>
          </a:prstGeom>
        </p:spPr>
      </p:pic>
      <p:sp>
        <p:nvSpPr>
          <p:cNvPr id="2" name="Title 1">
            <a:extLst>
              <a:ext uri="{FF2B5EF4-FFF2-40B4-BE49-F238E27FC236}">
                <a16:creationId xmlns:a16="http://schemas.microsoft.com/office/drawing/2014/main" id="{FE66B80F-14A7-DA05-16D8-150C4A430EB5}"/>
              </a:ext>
            </a:extLst>
          </p:cNvPr>
          <p:cNvSpPr>
            <a:spLocks noGrp="1"/>
          </p:cNvSpPr>
          <p:nvPr>
            <p:ph type="title"/>
          </p:nvPr>
        </p:nvSpPr>
        <p:spPr/>
        <p:txBody>
          <a:bodyPr/>
          <a:lstStyle/>
          <a:p>
            <a:pPr algn="ctr"/>
            <a:r>
              <a:rPr lang="en-US" b="1"/>
              <a:t>MAHL: Conventional/Design Pollutants</a:t>
            </a:r>
          </a:p>
        </p:txBody>
      </p:sp>
      <p:sp>
        <p:nvSpPr>
          <p:cNvPr id="3" name="Table Placeholder 2">
            <a:extLst>
              <a:ext uri="{FF2B5EF4-FFF2-40B4-BE49-F238E27FC236}">
                <a16:creationId xmlns:a16="http://schemas.microsoft.com/office/drawing/2014/main" id="{B6A47EAC-CD44-2EAF-8D01-40009CD1E41F}"/>
              </a:ext>
            </a:extLst>
          </p:cNvPr>
          <p:cNvSpPr>
            <a:spLocks noGrp="1"/>
          </p:cNvSpPr>
          <p:nvPr>
            <p:ph type="tbl" sz="quarter" idx="15"/>
          </p:nvPr>
        </p:nvSpPr>
        <p:spPr>
          <a:xfrm>
            <a:off x="290511" y="2600325"/>
            <a:ext cx="5564187" cy="4213225"/>
          </a:xfrm>
        </p:spPr>
        <p:txBody>
          <a:bodyPr/>
          <a:lstStyle/>
          <a:p>
            <a:pPr>
              <a:lnSpc>
                <a:spcPct val="70000"/>
              </a:lnSpc>
              <a:buClr>
                <a:srgbClr val="0070C0"/>
              </a:buClr>
            </a:pPr>
            <a:r>
              <a:rPr lang="en-US" sz="2400">
                <a:solidFill>
                  <a:schemeClr val="bg1"/>
                </a:solidFill>
              </a:rPr>
              <a:t>Sometimes a WWTP can treat wastewater better than the design criteria set by the engineer</a:t>
            </a:r>
          </a:p>
          <a:p>
            <a:pPr lvl="1">
              <a:lnSpc>
                <a:spcPct val="70000"/>
              </a:lnSpc>
              <a:buClr>
                <a:srgbClr val="0070C0"/>
              </a:buClr>
            </a:pPr>
            <a:r>
              <a:rPr lang="en-US" sz="2200">
                <a:solidFill>
                  <a:schemeClr val="bg1"/>
                </a:solidFill>
              </a:rPr>
              <a:t>Reference the December 2007 HWA Design Memos</a:t>
            </a:r>
          </a:p>
          <a:p>
            <a:pPr lvl="1">
              <a:lnSpc>
                <a:spcPct val="70000"/>
              </a:lnSpc>
              <a:buClr>
                <a:srgbClr val="0070C0"/>
              </a:buClr>
            </a:pPr>
            <a:r>
              <a:rPr lang="en-US" sz="2200">
                <a:solidFill>
                  <a:schemeClr val="bg1"/>
                </a:solidFill>
              </a:rPr>
              <a:t>Plant must be older than 8 years old to use design multiplier</a:t>
            </a:r>
          </a:p>
          <a:p>
            <a:pPr>
              <a:lnSpc>
                <a:spcPct val="70000"/>
              </a:lnSpc>
              <a:buClr>
                <a:srgbClr val="0070C0"/>
              </a:buClr>
            </a:pPr>
            <a:r>
              <a:rPr lang="en-US" sz="2400" err="1">
                <a:solidFill>
                  <a:schemeClr val="bg1"/>
                </a:solidFill>
              </a:rPr>
              <a:t>Typicalville</a:t>
            </a:r>
            <a:r>
              <a:rPr lang="en-US" sz="2400">
                <a:solidFill>
                  <a:schemeClr val="bg1"/>
                </a:solidFill>
              </a:rPr>
              <a:t> used the design multiplier of 1.5</a:t>
            </a:r>
          </a:p>
          <a:p>
            <a:pPr lvl="1">
              <a:lnSpc>
                <a:spcPct val="70000"/>
              </a:lnSpc>
              <a:buClr>
                <a:srgbClr val="0070C0"/>
              </a:buClr>
            </a:pPr>
            <a:r>
              <a:rPr lang="en-US" sz="2200">
                <a:solidFill>
                  <a:schemeClr val="bg1"/>
                </a:solidFill>
              </a:rPr>
              <a:t>If multiplier is used, discuss in narrative</a:t>
            </a:r>
          </a:p>
        </p:txBody>
      </p:sp>
      <p:sp>
        <p:nvSpPr>
          <p:cNvPr id="4" name="Slide Number Placeholder 3">
            <a:extLst>
              <a:ext uri="{FF2B5EF4-FFF2-40B4-BE49-F238E27FC236}">
                <a16:creationId xmlns:a16="http://schemas.microsoft.com/office/drawing/2014/main" id="{9B942AE5-742E-6F5A-7342-CBF35F2A6729}"/>
              </a:ext>
            </a:extLst>
          </p:cNvPr>
          <p:cNvSpPr>
            <a:spLocks noGrp="1"/>
          </p:cNvSpPr>
          <p:nvPr>
            <p:ph type="sldNum" sz="quarter" idx="4"/>
          </p:nvPr>
        </p:nvSpPr>
        <p:spPr/>
        <p:txBody>
          <a:bodyPr/>
          <a:lstStyle/>
          <a:p>
            <a:fld id="{D57F1E4F-1CFF-5643-939E-02111984F565}" type="slidenum">
              <a:rPr lang="en-US" smtClean="0"/>
              <a:pPr/>
              <a:t>48</a:t>
            </a:fld>
            <a:endParaRPr lang="en-US"/>
          </a:p>
        </p:txBody>
      </p:sp>
      <p:sp>
        <p:nvSpPr>
          <p:cNvPr id="7" name="Line 6">
            <a:extLst>
              <a:ext uri="{FF2B5EF4-FFF2-40B4-BE49-F238E27FC236}">
                <a16:creationId xmlns:a16="http://schemas.microsoft.com/office/drawing/2014/main" id="{5B70D058-8926-D2C4-16FF-8A5AC9049829}"/>
              </a:ext>
            </a:extLst>
          </p:cNvPr>
          <p:cNvSpPr>
            <a:spLocks noChangeShapeType="1"/>
          </p:cNvSpPr>
          <p:nvPr/>
        </p:nvSpPr>
        <p:spPr bwMode="auto">
          <a:xfrm flipH="1">
            <a:off x="9244693" y="4463143"/>
            <a:ext cx="0" cy="641350"/>
          </a:xfrm>
          <a:prstGeom prst="line">
            <a:avLst/>
          </a:prstGeom>
          <a:noFill/>
          <a:ln w="76200">
            <a:solidFill>
              <a:srgbClr val="000000"/>
            </a:solidFill>
            <a:round/>
            <a:headEnd type="none" w="sm" len="sm"/>
            <a:tailEnd type="triangle" w="med" len="med"/>
          </a:ln>
        </p:spPr>
        <p:txBody>
          <a:bodyPr/>
          <a:lstStyle/>
          <a:p>
            <a:endParaRPr lang="en-US"/>
          </a:p>
        </p:txBody>
      </p:sp>
    </p:spTree>
    <p:extLst>
      <p:ext uri="{BB962C8B-B14F-4D97-AF65-F5344CB8AC3E}">
        <p14:creationId xmlns:p14="http://schemas.microsoft.com/office/powerpoint/2010/main" val="11109395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BAF15B9B-093F-B3C5-C426-8861D55D513D}"/>
              </a:ext>
            </a:extLst>
          </p:cNvPr>
          <p:cNvSpPr>
            <a:spLocks noGrp="1"/>
          </p:cNvSpPr>
          <p:nvPr>
            <p:ph type="tbl" sz="quarter" idx="15"/>
          </p:nvPr>
        </p:nvSpPr>
        <p:spPr>
          <a:xfrm>
            <a:off x="2111788" y="5660571"/>
            <a:ext cx="7968421" cy="606879"/>
          </a:xfrm>
        </p:spPr>
        <p:txBody>
          <a:bodyPr/>
          <a:lstStyle/>
          <a:p>
            <a:pPr marL="0" indent="0">
              <a:buNone/>
            </a:pPr>
            <a:r>
              <a:rPr lang="en-US" sz="2800"/>
              <a:t>Higher removal rates lead to higher MAHL</a:t>
            </a:r>
          </a:p>
        </p:txBody>
      </p:sp>
      <p:sp>
        <p:nvSpPr>
          <p:cNvPr id="4" name="Slide Number Placeholder 3">
            <a:extLst>
              <a:ext uri="{FF2B5EF4-FFF2-40B4-BE49-F238E27FC236}">
                <a16:creationId xmlns:a16="http://schemas.microsoft.com/office/drawing/2014/main" id="{883B5335-AF75-479B-ECF7-7FAD6254C007}"/>
              </a:ext>
            </a:extLst>
          </p:cNvPr>
          <p:cNvSpPr>
            <a:spLocks noGrp="1"/>
          </p:cNvSpPr>
          <p:nvPr>
            <p:ph type="sldNum" sz="quarter" idx="4"/>
          </p:nvPr>
        </p:nvSpPr>
        <p:spPr/>
        <p:txBody>
          <a:bodyPr/>
          <a:lstStyle/>
          <a:p>
            <a:fld id="{D57F1E4F-1CFF-5643-939E-02111984F565}" type="slidenum">
              <a:rPr lang="en-US" smtClean="0"/>
              <a:pPr/>
              <a:t>49</a:t>
            </a:fld>
            <a:endParaRPr lang="en-US"/>
          </a:p>
        </p:txBody>
      </p:sp>
      <p:graphicFrame>
        <p:nvGraphicFramePr>
          <p:cNvPr id="5" name="Object 1030">
            <a:extLst>
              <a:ext uri="{FF2B5EF4-FFF2-40B4-BE49-F238E27FC236}">
                <a16:creationId xmlns:a16="http://schemas.microsoft.com/office/drawing/2014/main" id="{D193FA79-058D-0B49-8EDE-8F5D1D6E614C}"/>
              </a:ext>
            </a:extLst>
          </p:cNvPr>
          <p:cNvGraphicFramePr>
            <a:graphicFrameLocks noChangeAspect="1"/>
          </p:cNvGraphicFramePr>
          <p:nvPr>
            <p:extLst>
              <p:ext uri="{D42A27DB-BD31-4B8C-83A1-F6EECF244321}">
                <p14:modId xmlns:p14="http://schemas.microsoft.com/office/powerpoint/2010/main" val="1735275004"/>
              </p:ext>
            </p:extLst>
          </p:nvPr>
        </p:nvGraphicFramePr>
        <p:xfrm>
          <a:off x="2111787" y="590550"/>
          <a:ext cx="7968421" cy="4961164"/>
        </p:xfrm>
        <a:graphic>
          <a:graphicData uri="http://schemas.openxmlformats.org/presentationml/2006/ole">
            <mc:AlternateContent xmlns:mc="http://schemas.openxmlformats.org/markup-compatibility/2006">
              <mc:Choice xmlns:v="urn:schemas-microsoft-com:vml" Requires="v">
                <p:oleObj name="Chart" r:id="rId2" imgW="5248348" imgH="3533693" progId="">
                  <p:embed/>
                </p:oleObj>
              </mc:Choice>
              <mc:Fallback>
                <p:oleObj name="Chart" r:id="rId2" imgW="5248348" imgH="3533693" progId="">
                  <p:embed/>
                  <p:pic>
                    <p:nvPicPr>
                      <p:cNvPr id="5" name="Object 1030">
                        <a:extLst>
                          <a:ext uri="{FF2B5EF4-FFF2-40B4-BE49-F238E27FC236}">
                            <a16:creationId xmlns:a16="http://schemas.microsoft.com/office/drawing/2014/main" id="{D193FA79-058D-0B49-8EDE-8F5D1D6E614C}"/>
                          </a:ext>
                        </a:extLst>
                      </p:cNvPr>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1787" y="590550"/>
                        <a:ext cx="7968421" cy="4961164"/>
                      </a:xfrm>
                      <a:prstGeom prst="rect">
                        <a:avLst/>
                      </a:prstGeom>
                      <a:noFill/>
                    </p:spPr>
                  </p:pic>
                </p:oleObj>
              </mc:Fallback>
            </mc:AlternateContent>
          </a:graphicData>
        </a:graphic>
      </p:graphicFrame>
    </p:spTree>
    <p:extLst>
      <p:ext uri="{BB962C8B-B14F-4D97-AF65-F5344CB8AC3E}">
        <p14:creationId xmlns:p14="http://schemas.microsoft.com/office/powerpoint/2010/main" val="17494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9D0DF-A75D-3B3C-F31F-611756A8AABB}"/>
              </a:ext>
            </a:extLst>
          </p:cNvPr>
          <p:cNvSpPr>
            <a:spLocks noGrp="1"/>
          </p:cNvSpPr>
          <p:nvPr>
            <p:ph type="title"/>
          </p:nvPr>
        </p:nvSpPr>
        <p:spPr/>
        <p:txBody>
          <a:bodyPr/>
          <a:lstStyle/>
          <a:p>
            <a:pPr algn="ctr"/>
            <a:r>
              <a:rPr lang="en-US" b="1"/>
              <a:t>Data Needed for HWA</a:t>
            </a:r>
          </a:p>
        </p:txBody>
      </p:sp>
      <p:sp>
        <p:nvSpPr>
          <p:cNvPr id="3" name="Table Placeholder 2">
            <a:extLst>
              <a:ext uri="{FF2B5EF4-FFF2-40B4-BE49-F238E27FC236}">
                <a16:creationId xmlns:a16="http://schemas.microsoft.com/office/drawing/2014/main" id="{FB434E52-3E6B-1669-8755-297D7DD29A28}"/>
              </a:ext>
            </a:extLst>
          </p:cNvPr>
          <p:cNvSpPr>
            <a:spLocks noGrp="1"/>
          </p:cNvSpPr>
          <p:nvPr>
            <p:ph type="tbl" sz="quarter" idx="15"/>
          </p:nvPr>
        </p:nvSpPr>
        <p:spPr/>
        <p:txBody>
          <a:bodyPr/>
          <a:lstStyle/>
          <a:p>
            <a:pPr fontAlgn="base"/>
            <a:r>
              <a:rPr lang="en-US" sz="3200"/>
              <a:t>Determine HWA Data Time Period​</a:t>
            </a:r>
          </a:p>
          <a:p>
            <a:pPr fontAlgn="base"/>
            <a:r>
              <a:rPr lang="en-US" sz="3200"/>
              <a:t>DMR &amp; Long/Short Term Monitoring Data​</a:t>
            </a:r>
          </a:p>
          <a:p>
            <a:pPr fontAlgn="base"/>
            <a:r>
              <a:rPr lang="en-US" sz="3200"/>
              <a:t>Site-Specific Water Quality Standards​</a:t>
            </a:r>
          </a:p>
          <a:p>
            <a:pPr fontAlgn="base"/>
            <a:r>
              <a:rPr lang="en-US" sz="3200"/>
              <a:t>POTW Design Data for Conventional Pollutants​</a:t>
            </a:r>
          </a:p>
          <a:p>
            <a:pPr fontAlgn="base"/>
            <a:r>
              <a:rPr lang="en-US" sz="3200"/>
              <a:t>SIU Load To POTW ​</a:t>
            </a:r>
          </a:p>
          <a:p>
            <a:pPr fontAlgn="base"/>
            <a:r>
              <a:rPr lang="en-US" sz="3200"/>
              <a:t>Uncontrolled Load To POTW​</a:t>
            </a:r>
          </a:p>
          <a:p>
            <a:pPr fontAlgn="base"/>
            <a:r>
              <a:rPr lang="en-US" sz="3200"/>
              <a:t>Sludge Data</a:t>
            </a:r>
          </a:p>
          <a:p>
            <a:endParaRPr lang="en-US"/>
          </a:p>
        </p:txBody>
      </p:sp>
      <p:sp>
        <p:nvSpPr>
          <p:cNvPr id="4" name="Slide Number Placeholder 3">
            <a:extLst>
              <a:ext uri="{FF2B5EF4-FFF2-40B4-BE49-F238E27FC236}">
                <a16:creationId xmlns:a16="http://schemas.microsoft.com/office/drawing/2014/main" id="{66D89408-A7BB-E822-3858-583B185298C8}"/>
              </a:ext>
            </a:extLst>
          </p:cNvPr>
          <p:cNvSpPr>
            <a:spLocks noGrp="1"/>
          </p:cNvSpPr>
          <p:nvPr>
            <p:ph type="sldNum" sz="quarter" idx="4"/>
          </p:nvPr>
        </p:nvSpPr>
        <p:spPr/>
        <p:txBody>
          <a:bodyPr/>
          <a:lstStyle/>
          <a:p>
            <a:fld id="{D57F1E4F-1CFF-5643-939E-02111984F565}" type="slidenum">
              <a:rPr lang="en-US" smtClean="0"/>
              <a:pPr/>
              <a:t>5</a:t>
            </a:fld>
            <a:endParaRPr lang="en-US"/>
          </a:p>
        </p:txBody>
      </p:sp>
    </p:spTree>
    <p:extLst>
      <p:ext uri="{BB962C8B-B14F-4D97-AF65-F5344CB8AC3E}">
        <p14:creationId xmlns:p14="http://schemas.microsoft.com/office/powerpoint/2010/main" val="15647523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242FD-3277-EF0D-7BE6-B402EB77E5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9B0C11-3760-6C9D-9471-5C04EEF51E75}"/>
              </a:ext>
            </a:extLst>
          </p:cNvPr>
          <p:cNvSpPr>
            <a:spLocks noGrp="1"/>
          </p:cNvSpPr>
          <p:nvPr>
            <p:ph type="ctrTitle"/>
          </p:nvPr>
        </p:nvSpPr>
        <p:spPr>
          <a:xfrm>
            <a:off x="1486071" y="679572"/>
            <a:ext cx="9219857" cy="5212442"/>
          </a:xfrm>
        </p:spPr>
        <p:txBody>
          <a:bodyPr/>
          <a:lstStyle/>
          <a:p>
            <a:r>
              <a:rPr lang="en-US" dirty="0"/>
              <a:t>Questions about Pass Through criteria?</a:t>
            </a:r>
          </a:p>
        </p:txBody>
      </p:sp>
      <p:sp>
        <p:nvSpPr>
          <p:cNvPr id="3" name="Slide Number Placeholder 2">
            <a:extLst>
              <a:ext uri="{FF2B5EF4-FFF2-40B4-BE49-F238E27FC236}">
                <a16:creationId xmlns:a16="http://schemas.microsoft.com/office/drawing/2014/main" id="{3FF3D2EB-CE26-4A57-149E-5D0B5A1775A5}"/>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1" i="0" u="none" strike="noStrike" kern="1200" cap="none" spc="0" normalizeH="0" baseline="0" noProof="0" smtClean="0">
                <a:ln>
                  <a:noFill/>
                </a:ln>
                <a:solidFill>
                  <a:prstClr val="black">
                    <a:lumMod val="75000"/>
                    <a:lumOff val="25000"/>
                  </a:prstClr>
                </a:solidFill>
                <a:effectLst/>
                <a:uLnTx/>
                <a:uFillTx/>
                <a:latin typeface="Century Gothic"/>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50</a:t>
            </a:fld>
            <a:endParaRPr kumimoji="0" lang="en-US" sz="2800" b="1" i="0" u="none" strike="noStrike" kern="1200" cap="none" spc="0" normalizeH="0" baseline="0" noProof="0">
              <a:ln>
                <a:noFill/>
              </a:ln>
              <a:solidFill>
                <a:prstClr val="black">
                  <a:lumMod val="75000"/>
                  <a:lumOff val="25000"/>
                </a:prstClr>
              </a:solidFill>
              <a:effectLst/>
              <a:uLnTx/>
              <a:uFillTx/>
              <a:latin typeface="Century Gothic"/>
              <a:ea typeface="+mn-ea"/>
              <a:cs typeface="+mn-cs"/>
            </a:endParaRPr>
          </a:p>
        </p:txBody>
      </p:sp>
    </p:spTree>
    <p:extLst>
      <p:ext uri="{BB962C8B-B14F-4D97-AF65-F5344CB8AC3E}">
        <p14:creationId xmlns:p14="http://schemas.microsoft.com/office/powerpoint/2010/main" val="23692818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4EB435C-9ACC-E29B-45C5-345BB86DC2C9}"/>
              </a:ext>
            </a:extLst>
          </p:cNvPr>
          <p:cNvSpPr>
            <a:spLocks noGrp="1"/>
          </p:cNvSpPr>
          <p:nvPr>
            <p:ph type="ctrTitle"/>
          </p:nvPr>
        </p:nvSpPr>
        <p:spPr/>
        <p:txBody>
          <a:bodyPr/>
          <a:lstStyle/>
          <a:p>
            <a:pPr algn="ctr"/>
            <a:r>
              <a:rPr lang="en-US" dirty="0"/>
              <a:t>Break </a:t>
            </a:r>
          </a:p>
        </p:txBody>
      </p:sp>
      <p:sp>
        <p:nvSpPr>
          <p:cNvPr id="4" name="Slide Number Placeholder 3">
            <a:extLst>
              <a:ext uri="{FF2B5EF4-FFF2-40B4-BE49-F238E27FC236}">
                <a16:creationId xmlns:a16="http://schemas.microsoft.com/office/drawing/2014/main" id="{2ED01D84-5DCB-6BA1-83D0-2DDEFEF46C96}"/>
              </a:ext>
            </a:extLst>
          </p:cNvPr>
          <p:cNvSpPr>
            <a:spLocks noGrp="1"/>
          </p:cNvSpPr>
          <p:nvPr>
            <p:ph type="sldNum" sz="quarter" idx="4"/>
          </p:nvPr>
        </p:nvSpPr>
        <p:spPr/>
        <p:txBody>
          <a:bodyPr/>
          <a:lstStyle/>
          <a:p>
            <a:fld id="{D57F1E4F-1CFF-5643-939E-02111984F565}" type="slidenum">
              <a:rPr lang="en-US" smtClean="0"/>
              <a:pPr/>
              <a:t>51</a:t>
            </a:fld>
            <a:endParaRPr lang="en-US"/>
          </a:p>
        </p:txBody>
      </p:sp>
    </p:spTree>
    <p:extLst>
      <p:ext uri="{BB962C8B-B14F-4D97-AF65-F5344CB8AC3E}">
        <p14:creationId xmlns:p14="http://schemas.microsoft.com/office/powerpoint/2010/main" val="5622957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5297B25-DCAE-6B8D-AB19-1149F1A16CDD}"/>
              </a:ext>
            </a:extLst>
          </p:cNvPr>
          <p:cNvSpPr>
            <a:spLocks noGrp="1"/>
          </p:cNvSpPr>
          <p:nvPr>
            <p:ph type="title"/>
          </p:nvPr>
        </p:nvSpPr>
        <p:spPr/>
        <p:txBody>
          <a:bodyPr/>
          <a:lstStyle/>
          <a:p>
            <a:pPr algn="ctr"/>
            <a:r>
              <a:rPr lang="en-US" b="1"/>
              <a:t>Biological processes Inhibition</a:t>
            </a:r>
          </a:p>
        </p:txBody>
      </p:sp>
      <p:sp>
        <p:nvSpPr>
          <p:cNvPr id="5" name="Slide Number Placeholder 4">
            <a:extLst>
              <a:ext uri="{FF2B5EF4-FFF2-40B4-BE49-F238E27FC236}">
                <a16:creationId xmlns:a16="http://schemas.microsoft.com/office/drawing/2014/main" id="{F7578B96-DF21-4061-606A-4734F45DEC24}"/>
              </a:ext>
            </a:extLst>
          </p:cNvPr>
          <p:cNvSpPr>
            <a:spLocks noGrp="1"/>
          </p:cNvSpPr>
          <p:nvPr>
            <p:ph type="sldNum" sz="quarter" idx="4"/>
          </p:nvPr>
        </p:nvSpPr>
        <p:spPr/>
        <p:txBody>
          <a:bodyPr/>
          <a:lstStyle/>
          <a:p>
            <a:fld id="{D57F1E4F-1CFF-5643-939E-02111984F565}" type="slidenum">
              <a:rPr lang="en-US" smtClean="0"/>
              <a:pPr/>
              <a:t>52</a:t>
            </a:fld>
            <a:endParaRPr lang="en-US"/>
          </a:p>
        </p:txBody>
      </p:sp>
      <p:sp>
        <p:nvSpPr>
          <p:cNvPr id="12" name="Rectangle 6">
            <a:extLst>
              <a:ext uri="{FF2B5EF4-FFF2-40B4-BE49-F238E27FC236}">
                <a16:creationId xmlns:a16="http://schemas.microsoft.com/office/drawing/2014/main" id="{F847450B-333F-9F0B-392A-DC0397247371}"/>
              </a:ext>
            </a:extLst>
          </p:cNvPr>
          <p:cNvSpPr>
            <a:spLocks noChangeArrowheads="1"/>
          </p:cNvSpPr>
          <p:nvPr/>
        </p:nvSpPr>
        <p:spPr bwMode="auto">
          <a:xfrm>
            <a:off x="1944688" y="1636713"/>
            <a:ext cx="7497762" cy="4727575"/>
          </a:xfrm>
          <a:prstGeom prst="rect">
            <a:avLst/>
          </a:prstGeom>
          <a:gradFill rotWithShape="0">
            <a:gsLst>
              <a:gs pos="0">
                <a:schemeClr val="bg2"/>
              </a:gs>
              <a:gs pos="100000">
                <a:srgbClr val="009900"/>
              </a:gs>
            </a:gsLst>
            <a:lin ang="2700000" scaled="1"/>
          </a:gradFill>
          <a:ln w="25400">
            <a:solidFill>
              <a:schemeClr val="tx1"/>
            </a:solidFill>
            <a:miter lim="800000"/>
            <a:headEnd/>
            <a:tailEnd/>
          </a:ln>
        </p:spPr>
        <p:txBody>
          <a:bodyPr wrap="none" anchor="ctr"/>
          <a:lstStyle/>
          <a:p>
            <a:endParaRPr lang="en-US"/>
          </a:p>
        </p:txBody>
      </p:sp>
      <p:graphicFrame>
        <p:nvGraphicFramePr>
          <p:cNvPr id="13" name="Object 7">
            <a:extLst>
              <a:ext uri="{FF2B5EF4-FFF2-40B4-BE49-F238E27FC236}">
                <a16:creationId xmlns:a16="http://schemas.microsoft.com/office/drawing/2014/main" id="{A4E5640F-090B-7A29-B952-C5FE1DEF3954}"/>
              </a:ext>
            </a:extLst>
          </p:cNvPr>
          <p:cNvGraphicFramePr>
            <a:graphicFrameLocks/>
          </p:cNvGraphicFramePr>
          <p:nvPr>
            <p:extLst>
              <p:ext uri="{D42A27DB-BD31-4B8C-83A1-F6EECF244321}">
                <p14:modId xmlns:p14="http://schemas.microsoft.com/office/powerpoint/2010/main" val="4217238451"/>
              </p:ext>
            </p:extLst>
          </p:nvPr>
        </p:nvGraphicFramePr>
        <p:xfrm>
          <a:off x="1946275" y="1638300"/>
          <a:ext cx="7526338" cy="3022600"/>
        </p:xfrm>
        <a:graphic>
          <a:graphicData uri="http://schemas.openxmlformats.org/presentationml/2006/ole">
            <mc:AlternateContent xmlns:mc="http://schemas.openxmlformats.org/markup-compatibility/2006">
              <mc:Choice xmlns:v="urn:schemas-microsoft-com:vml" Requires="v">
                <p:oleObj name="QuickTime Picture" r:id="rId2" imgW="2451100" imgH="3022600" progId="">
                  <p:embed/>
                </p:oleObj>
              </mc:Choice>
              <mc:Fallback>
                <p:oleObj name="QuickTime Picture" r:id="rId2" imgW="2451100" imgH="3022600" progId="">
                  <p:embed/>
                  <p:pic>
                    <p:nvPicPr>
                      <p:cNvPr id="13" name="Object 7">
                        <a:extLst>
                          <a:ext uri="{FF2B5EF4-FFF2-40B4-BE49-F238E27FC236}">
                            <a16:creationId xmlns:a16="http://schemas.microsoft.com/office/drawing/2014/main" id="{A4E5640F-090B-7A29-B952-C5FE1DEF3954}"/>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6275" y="1638300"/>
                        <a:ext cx="7526338" cy="302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Rectangle 10">
            <a:extLst>
              <a:ext uri="{FF2B5EF4-FFF2-40B4-BE49-F238E27FC236}">
                <a16:creationId xmlns:a16="http://schemas.microsoft.com/office/drawing/2014/main" id="{F1970BBF-5ABA-56A0-C26E-B603DC55CF8A}"/>
              </a:ext>
            </a:extLst>
          </p:cNvPr>
          <p:cNvSpPr>
            <a:spLocks noChangeArrowheads="1"/>
          </p:cNvSpPr>
          <p:nvPr/>
        </p:nvSpPr>
        <p:spPr bwMode="auto">
          <a:xfrm>
            <a:off x="2235200" y="4914900"/>
            <a:ext cx="2025650" cy="1190625"/>
          </a:xfrm>
          <a:prstGeom prst="rect">
            <a:avLst/>
          </a:prstGeom>
          <a:noFill/>
          <a:ln w="9525">
            <a:noFill/>
            <a:miter lim="800000"/>
            <a:headEnd/>
            <a:tailEnd/>
          </a:ln>
        </p:spPr>
        <p:txBody>
          <a:bodyPr wrap="none" lIns="92075" tIns="46038" rIns="92075" bIns="46038">
            <a:spAutoFit/>
          </a:bodyPr>
          <a:lstStyle/>
          <a:p>
            <a:pPr algn="l"/>
            <a:r>
              <a:rPr lang="en-US" sz="3600" b="1">
                <a:latin typeface="Times New Roman" pitchFamily="18" charset="0"/>
              </a:rPr>
              <a:t>Aeration </a:t>
            </a:r>
          </a:p>
          <a:p>
            <a:pPr algn="l"/>
            <a:r>
              <a:rPr lang="en-US" sz="3600" b="1">
                <a:latin typeface="Times New Roman" pitchFamily="18" charset="0"/>
              </a:rPr>
              <a:t>Basin</a:t>
            </a:r>
          </a:p>
        </p:txBody>
      </p:sp>
    </p:spTree>
    <p:extLst>
      <p:ext uri="{BB962C8B-B14F-4D97-AF65-F5344CB8AC3E}">
        <p14:creationId xmlns:p14="http://schemas.microsoft.com/office/powerpoint/2010/main" val="5885494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D0AB9A-95C5-86A3-488A-7E782CC777AE}"/>
              </a:ext>
            </a:extLst>
          </p:cNvPr>
          <p:cNvSpPr>
            <a:spLocks noGrp="1"/>
          </p:cNvSpPr>
          <p:nvPr>
            <p:ph type="sldNum" sz="quarter" idx="4"/>
          </p:nvPr>
        </p:nvSpPr>
        <p:spPr/>
        <p:txBody>
          <a:bodyPr/>
          <a:lstStyle/>
          <a:p>
            <a:fld id="{D57F1E4F-1CFF-5643-939E-02111984F565}" type="slidenum">
              <a:rPr lang="en-US" smtClean="0"/>
              <a:pPr/>
              <a:t>53</a:t>
            </a:fld>
            <a:endParaRPr lang="en-US"/>
          </a:p>
        </p:txBody>
      </p:sp>
      <p:sp>
        <p:nvSpPr>
          <p:cNvPr id="5" name="Rectangle 4">
            <a:extLst>
              <a:ext uri="{FF2B5EF4-FFF2-40B4-BE49-F238E27FC236}">
                <a16:creationId xmlns:a16="http://schemas.microsoft.com/office/drawing/2014/main" id="{A8ECF277-A9E7-10C3-738F-9C584693E7E8}"/>
              </a:ext>
            </a:extLst>
          </p:cNvPr>
          <p:cNvSpPr>
            <a:spLocks noGrp="1" noChangeArrowheads="1"/>
          </p:cNvSpPr>
          <p:nvPr/>
        </p:nvSpPr>
        <p:spPr bwMode="auto">
          <a:xfrm>
            <a:off x="1742365" y="300559"/>
            <a:ext cx="82296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9pPr>
          </a:lstStyle>
          <a:p>
            <a:pPr eaLnBrk="1" hangingPunct="1">
              <a:defRPr/>
            </a:pPr>
            <a:r>
              <a:rPr lang="en-US" sz="3600" b="1" cap="all">
                <a:solidFill>
                  <a:schemeClr val="bg1">
                    <a:lumMod val="75000"/>
                    <a:lumOff val="25000"/>
                  </a:schemeClr>
                </a:solidFill>
              </a:rPr>
              <a:t>Limiting Criteria</a:t>
            </a:r>
            <a:br>
              <a:rPr lang="en-US" sz="3600" b="1" cap="all">
                <a:solidFill>
                  <a:schemeClr val="bg1">
                    <a:lumMod val="75000"/>
                    <a:lumOff val="25000"/>
                  </a:schemeClr>
                </a:solidFill>
              </a:rPr>
            </a:br>
            <a:r>
              <a:rPr lang="en-US" sz="3600" b="1" cap="all">
                <a:solidFill>
                  <a:schemeClr val="bg1">
                    <a:lumMod val="75000"/>
                    <a:lumOff val="25000"/>
                  </a:schemeClr>
                </a:solidFill>
              </a:rPr>
              <a:t>Biological Process Inhibition</a:t>
            </a:r>
          </a:p>
        </p:txBody>
      </p:sp>
      <p:sp>
        <p:nvSpPr>
          <p:cNvPr id="6" name="AutoShape 3">
            <a:extLst>
              <a:ext uri="{FF2B5EF4-FFF2-40B4-BE49-F238E27FC236}">
                <a16:creationId xmlns:a16="http://schemas.microsoft.com/office/drawing/2014/main" id="{BAF7DED5-88AC-1159-A968-23A40D27C821}"/>
              </a:ext>
            </a:extLst>
          </p:cNvPr>
          <p:cNvSpPr>
            <a:spLocks noChangeArrowheads="1"/>
          </p:cNvSpPr>
          <p:nvPr/>
        </p:nvSpPr>
        <p:spPr bwMode="auto">
          <a:xfrm>
            <a:off x="3988843" y="2210843"/>
            <a:ext cx="2235200" cy="617538"/>
          </a:xfrm>
          <a:prstGeom prst="roundRect">
            <a:avLst>
              <a:gd name="adj" fmla="val 16657"/>
            </a:avLst>
          </a:prstGeom>
          <a:solidFill>
            <a:srgbClr val="00CCFF"/>
          </a:solidFill>
          <a:ln w="12700">
            <a:solidFill>
              <a:srgbClr val="000000"/>
            </a:solidFill>
            <a:round/>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7" name="AutoShape 4">
            <a:extLst>
              <a:ext uri="{FF2B5EF4-FFF2-40B4-BE49-F238E27FC236}">
                <a16:creationId xmlns:a16="http://schemas.microsoft.com/office/drawing/2014/main" id="{41BE2C2D-43CF-E0DC-A8A8-4FCE0B283D80}"/>
              </a:ext>
            </a:extLst>
          </p:cNvPr>
          <p:cNvSpPr>
            <a:spLocks noChangeArrowheads="1"/>
          </p:cNvSpPr>
          <p:nvPr/>
        </p:nvSpPr>
        <p:spPr bwMode="auto">
          <a:xfrm>
            <a:off x="3988843" y="3033429"/>
            <a:ext cx="2235200" cy="614362"/>
          </a:xfrm>
          <a:prstGeom prst="roundRect">
            <a:avLst>
              <a:gd name="adj" fmla="val 16657"/>
            </a:avLst>
          </a:prstGeom>
          <a:solidFill>
            <a:srgbClr val="00CCFF"/>
          </a:solidFill>
          <a:ln w="12700">
            <a:solidFill>
              <a:srgbClr val="000000"/>
            </a:solidFill>
            <a:round/>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8" name="Rectangle 7">
            <a:extLst>
              <a:ext uri="{FF2B5EF4-FFF2-40B4-BE49-F238E27FC236}">
                <a16:creationId xmlns:a16="http://schemas.microsoft.com/office/drawing/2014/main" id="{F498B5E4-79E2-49CB-7DC0-3D977EAAABF0}"/>
              </a:ext>
            </a:extLst>
          </p:cNvPr>
          <p:cNvSpPr>
            <a:spLocks noChangeArrowheads="1"/>
          </p:cNvSpPr>
          <p:nvPr/>
        </p:nvSpPr>
        <p:spPr bwMode="auto">
          <a:xfrm>
            <a:off x="2077493" y="1653891"/>
            <a:ext cx="6850063" cy="4730750"/>
          </a:xfrm>
          <a:prstGeom prst="rect">
            <a:avLst/>
          </a:prstGeom>
          <a:noFill/>
          <a:ln w="50800">
            <a:solidFill>
              <a:srgbClr val="3333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9" name="Line 6">
            <a:extLst>
              <a:ext uri="{FF2B5EF4-FFF2-40B4-BE49-F238E27FC236}">
                <a16:creationId xmlns:a16="http://schemas.microsoft.com/office/drawing/2014/main" id="{0A68E539-90A1-7DAD-97C8-0580366B7342}"/>
              </a:ext>
            </a:extLst>
          </p:cNvPr>
          <p:cNvSpPr>
            <a:spLocks noChangeShapeType="1"/>
          </p:cNvSpPr>
          <p:nvPr/>
        </p:nvSpPr>
        <p:spPr bwMode="auto">
          <a:xfrm>
            <a:off x="3323681" y="2877854"/>
            <a:ext cx="455612" cy="1587"/>
          </a:xfrm>
          <a:prstGeom prst="line">
            <a:avLst/>
          </a:prstGeom>
          <a:noFill/>
          <a:ln w="76200">
            <a:solidFill>
              <a:srgbClr val="000099"/>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pic>
        <p:nvPicPr>
          <p:cNvPr id="10" name="Picture 9">
            <a:extLst>
              <a:ext uri="{FF2B5EF4-FFF2-40B4-BE49-F238E27FC236}">
                <a16:creationId xmlns:a16="http://schemas.microsoft.com/office/drawing/2014/main" id="{04D8EBDE-73FA-8881-6471-005D7E16D5CE}"/>
              </a:ext>
            </a:extLst>
          </p:cNvPr>
          <p:cNvPicPr>
            <a:picLocks noChangeArrowheads="1"/>
          </p:cNvPicPr>
          <p:nvPr/>
        </p:nvPicPr>
        <p:blipFill>
          <a:blip r:embed="rId2" cstate="print"/>
          <a:srcRect/>
          <a:stretch>
            <a:fillRect/>
          </a:stretch>
        </p:blipFill>
        <p:spPr bwMode="auto">
          <a:xfrm>
            <a:off x="7100342" y="2377791"/>
            <a:ext cx="1379538" cy="995363"/>
          </a:xfrm>
          <a:prstGeom prst="rect">
            <a:avLst/>
          </a:prstGeom>
          <a:noFill/>
          <a:ln w="9525">
            <a:noFill/>
            <a:miter lim="800000"/>
            <a:headEnd/>
            <a:tailEnd/>
          </a:ln>
        </p:spPr>
      </p:pic>
      <p:sp>
        <p:nvSpPr>
          <p:cNvPr id="11" name="Line 8">
            <a:extLst>
              <a:ext uri="{FF2B5EF4-FFF2-40B4-BE49-F238E27FC236}">
                <a16:creationId xmlns:a16="http://schemas.microsoft.com/office/drawing/2014/main" id="{361FB82A-CEC7-C110-DA19-5EEB561DE609}"/>
              </a:ext>
            </a:extLst>
          </p:cNvPr>
          <p:cNvSpPr>
            <a:spLocks noChangeShapeType="1"/>
          </p:cNvSpPr>
          <p:nvPr/>
        </p:nvSpPr>
        <p:spPr bwMode="auto">
          <a:xfrm>
            <a:off x="3877718" y="2787366"/>
            <a:ext cx="0" cy="0"/>
          </a:xfrm>
          <a:prstGeom prst="line">
            <a:avLst/>
          </a:prstGeom>
          <a:noFill/>
          <a:ln w="12700">
            <a:solidFill>
              <a:srgbClr val="0000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2" name="Line 9">
            <a:extLst>
              <a:ext uri="{FF2B5EF4-FFF2-40B4-BE49-F238E27FC236}">
                <a16:creationId xmlns:a16="http://schemas.microsoft.com/office/drawing/2014/main" id="{3A944448-E4FE-66FE-5DBE-8FA4C86EB7B3}"/>
              </a:ext>
            </a:extLst>
          </p:cNvPr>
          <p:cNvSpPr>
            <a:spLocks noChangeShapeType="1"/>
          </p:cNvSpPr>
          <p:nvPr/>
        </p:nvSpPr>
        <p:spPr bwMode="auto">
          <a:xfrm>
            <a:off x="3720556" y="2522254"/>
            <a:ext cx="266700" cy="0"/>
          </a:xfrm>
          <a:prstGeom prst="line">
            <a:avLst/>
          </a:prstGeom>
          <a:noFill/>
          <a:ln w="76200">
            <a:solidFill>
              <a:srgbClr val="000099"/>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3" name="Line 10">
            <a:extLst>
              <a:ext uri="{FF2B5EF4-FFF2-40B4-BE49-F238E27FC236}">
                <a16:creationId xmlns:a16="http://schemas.microsoft.com/office/drawing/2014/main" id="{4A0C6BC4-C61F-42CD-39B2-8FD25CE30FE5}"/>
              </a:ext>
            </a:extLst>
          </p:cNvPr>
          <p:cNvSpPr>
            <a:spLocks noChangeShapeType="1"/>
          </p:cNvSpPr>
          <p:nvPr/>
        </p:nvSpPr>
        <p:spPr bwMode="auto">
          <a:xfrm>
            <a:off x="3722143" y="3485866"/>
            <a:ext cx="266700" cy="0"/>
          </a:xfrm>
          <a:prstGeom prst="line">
            <a:avLst/>
          </a:prstGeom>
          <a:noFill/>
          <a:ln w="76200">
            <a:solidFill>
              <a:srgbClr val="000099"/>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4" name="Line 11">
            <a:extLst>
              <a:ext uri="{FF2B5EF4-FFF2-40B4-BE49-F238E27FC236}">
                <a16:creationId xmlns:a16="http://schemas.microsoft.com/office/drawing/2014/main" id="{0731D808-1154-3D38-BCEA-50C660B16A56}"/>
              </a:ext>
            </a:extLst>
          </p:cNvPr>
          <p:cNvSpPr>
            <a:spLocks noChangeShapeType="1"/>
          </p:cNvSpPr>
          <p:nvPr/>
        </p:nvSpPr>
        <p:spPr bwMode="auto">
          <a:xfrm>
            <a:off x="6225631" y="2522254"/>
            <a:ext cx="357187" cy="0"/>
          </a:xfrm>
          <a:prstGeom prst="line">
            <a:avLst/>
          </a:prstGeom>
          <a:noFill/>
          <a:ln w="76200">
            <a:solidFill>
              <a:srgbClr val="3366FF"/>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5" name="Line 12">
            <a:extLst>
              <a:ext uri="{FF2B5EF4-FFF2-40B4-BE49-F238E27FC236}">
                <a16:creationId xmlns:a16="http://schemas.microsoft.com/office/drawing/2014/main" id="{653F58DF-B360-7E30-7919-21667F6CC3E9}"/>
              </a:ext>
            </a:extLst>
          </p:cNvPr>
          <p:cNvSpPr>
            <a:spLocks noChangeShapeType="1"/>
          </p:cNvSpPr>
          <p:nvPr/>
        </p:nvSpPr>
        <p:spPr bwMode="auto">
          <a:xfrm>
            <a:off x="6225631" y="3420779"/>
            <a:ext cx="357187" cy="0"/>
          </a:xfrm>
          <a:prstGeom prst="line">
            <a:avLst/>
          </a:prstGeom>
          <a:noFill/>
          <a:ln w="76200">
            <a:solidFill>
              <a:srgbClr val="3366FF"/>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6" name="Line 13">
            <a:extLst>
              <a:ext uri="{FF2B5EF4-FFF2-40B4-BE49-F238E27FC236}">
                <a16:creationId xmlns:a16="http://schemas.microsoft.com/office/drawing/2014/main" id="{852BA70C-12EB-CDC1-E4C4-6A82D4B122AD}"/>
              </a:ext>
            </a:extLst>
          </p:cNvPr>
          <p:cNvSpPr>
            <a:spLocks noChangeShapeType="1"/>
          </p:cNvSpPr>
          <p:nvPr/>
        </p:nvSpPr>
        <p:spPr bwMode="auto">
          <a:xfrm>
            <a:off x="6584405" y="2971516"/>
            <a:ext cx="585787" cy="0"/>
          </a:xfrm>
          <a:prstGeom prst="line">
            <a:avLst/>
          </a:prstGeom>
          <a:noFill/>
          <a:ln w="76200">
            <a:solidFill>
              <a:srgbClr val="3366FF"/>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7" name="Line 14">
            <a:extLst>
              <a:ext uri="{FF2B5EF4-FFF2-40B4-BE49-F238E27FC236}">
                <a16:creationId xmlns:a16="http://schemas.microsoft.com/office/drawing/2014/main" id="{AEFCA35D-1420-E388-B4BC-E02EE2A54465}"/>
              </a:ext>
            </a:extLst>
          </p:cNvPr>
          <p:cNvSpPr>
            <a:spLocks noChangeShapeType="1"/>
          </p:cNvSpPr>
          <p:nvPr/>
        </p:nvSpPr>
        <p:spPr bwMode="auto">
          <a:xfrm>
            <a:off x="7984580" y="3336641"/>
            <a:ext cx="0" cy="646113"/>
          </a:xfrm>
          <a:prstGeom prst="line">
            <a:avLst/>
          </a:prstGeom>
          <a:noFill/>
          <a:ln w="76200">
            <a:solidFill>
              <a:srgbClr val="3366FF"/>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nvGrpSpPr>
          <p:cNvPr id="18" name="Group 17">
            <a:extLst>
              <a:ext uri="{FF2B5EF4-FFF2-40B4-BE49-F238E27FC236}">
                <a16:creationId xmlns:a16="http://schemas.microsoft.com/office/drawing/2014/main" id="{956A6EBF-6405-8788-234F-0D73B5178DC3}"/>
              </a:ext>
            </a:extLst>
          </p:cNvPr>
          <p:cNvGrpSpPr>
            <a:grpSpLocks/>
          </p:cNvGrpSpPr>
          <p:nvPr/>
        </p:nvGrpSpPr>
        <p:grpSpPr bwMode="auto">
          <a:xfrm>
            <a:off x="7470230" y="4840004"/>
            <a:ext cx="650875" cy="1169987"/>
            <a:chOff x="6662738" y="4783138"/>
            <a:chExt cx="410" cy="737"/>
          </a:xfrm>
        </p:grpSpPr>
        <p:sp>
          <p:nvSpPr>
            <p:cNvPr id="68" name="AutoShape 16">
              <a:extLst>
                <a:ext uri="{FF2B5EF4-FFF2-40B4-BE49-F238E27FC236}">
                  <a16:creationId xmlns:a16="http://schemas.microsoft.com/office/drawing/2014/main" id="{F6DC68B1-C84F-427C-68A7-8FC1AAC7A117}"/>
                </a:ext>
              </a:extLst>
            </p:cNvPr>
            <p:cNvSpPr>
              <a:spLocks noChangeArrowheads="1"/>
            </p:cNvSpPr>
            <p:nvPr/>
          </p:nvSpPr>
          <p:spPr bwMode="auto">
            <a:xfrm>
              <a:off x="6662738" y="4783138"/>
              <a:ext cx="410" cy="737"/>
            </a:xfrm>
            <a:prstGeom prst="roundRect">
              <a:avLst>
                <a:gd name="adj" fmla="val 16657"/>
              </a:avLst>
            </a:prstGeom>
            <a:solidFill>
              <a:srgbClr val="00CCFF"/>
            </a:solidFill>
            <a:ln w="12700">
              <a:solidFill>
                <a:srgbClr val="000000"/>
              </a:solidFill>
              <a:round/>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69" name="Line 17">
              <a:extLst>
                <a:ext uri="{FF2B5EF4-FFF2-40B4-BE49-F238E27FC236}">
                  <a16:creationId xmlns:a16="http://schemas.microsoft.com/office/drawing/2014/main" id="{C0367DD1-7D5D-BA0A-1542-5C922D1B4B8F}"/>
                </a:ext>
              </a:extLst>
            </p:cNvPr>
            <p:cNvSpPr>
              <a:spLocks noChangeShapeType="1"/>
            </p:cNvSpPr>
            <p:nvPr/>
          </p:nvSpPr>
          <p:spPr bwMode="auto">
            <a:xfrm flipV="1">
              <a:off x="6663013" y="4783475"/>
              <a:ext cx="0" cy="399"/>
            </a:xfrm>
            <a:prstGeom prst="line">
              <a:avLst/>
            </a:prstGeom>
            <a:noFill/>
            <a:ln w="25400">
              <a:solidFill>
                <a:srgbClr val="33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70" name="Line 18">
              <a:extLst>
                <a:ext uri="{FF2B5EF4-FFF2-40B4-BE49-F238E27FC236}">
                  <a16:creationId xmlns:a16="http://schemas.microsoft.com/office/drawing/2014/main" id="{11013202-4EC7-E976-DBCB-AC5769008E19}"/>
                </a:ext>
              </a:extLst>
            </p:cNvPr>
            <p:cNvSpPr>
              <a:spLocks noChangeShapeType="1"/>
            </p:cNvSpPr>
            <p:nvPr/>
          </p:nvSpPr>
          <p:spPr bwMode="auto">
            <a:xfrm>
              <a:off x="6663012" y="4783161"/>
              <a:ext cx="0" cy="0"/>
            </a:xfrm>
            <a:prstGeom prst="line">
              <a:avLst/>
            </a:prstGeom>
            <a:noFill/>
            <a:ln w="25400">
              <a:solidFill>
                <a:srgbClr val="3366FF"/>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71" name="Line 19">
              <a:extLst>
                <a:ext uri="{FF2B5EF4-FFF2-40B4-BE49-F238E27FC236}">
                  <a16:creationId xmlns:a16="http://schemas.microsoft.com/office/drawing/2014/main" id="{B618568D-B471-ACF2-DCA3-6556BDEB1D3C}"/>
                </a:ext>
              </a:extLst>
            </p:cNvPr>
            <p:cNvSpPr>
              <a:spLocks noChangeShapeType="1"/>
            </p:cNvSpPr>
            <p:nvPr/>
          </p:nvSpPr>
          <p:spPr bwMode="auto">
            <a:xfrm>
              <a:off x="6662875" y="4783162"/>
              <a:ext cx="0" cy="483"/>
            </a:xfrm>
            <a:prstGeom prst="line">
              <a:avLst/>
            </a:prstGeom>
            <a:noFill/>
            <a:ln w="25400">
              <a:solidFill>
                <a:srgbClr val="3333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sp>
        <p:nvSpPr>
          <p:cNvPr id="19" name="Line 20">
            <a:extLst>
              <a:ext uri="{FF2B5EF4-FFF2-40B4-BE49-F238E27FC236}">
                <a16:creationId xmlns:a16="http://schemas.microsoft.com/office/drawing/2014/main" id="{135B731E-E02F-0C74-64BF-AF107DA1993C}"/>
              </a:ext>
            </a:extLst>
          </p:cNvPr>
          <p:cNvSpPr>
            <a:spLocks noChangeShapeType="1"/>
          </p:cNvSpPr>
          <p:nvPr/>
        </p:nvSpPr>
        <p:spPr bwMode="auto">
          <a:xfrm>
            <a:off x="8122693" y="5848066"/>
            <a:ext cx="800100" cy="0"/>
          </a:xfrm>
          <a:prstGeom prst="line">
            <a:avLst/>
          </a:prstGeom>
          <a:noFill/>
          <a:ln w="76200">
            <a:solidFill>
              <a:srgbClr val="00CCFF"/>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0" name="Rectangle 19">
            <a:extLst>
              <a:ext uri="{FF2B5EF4-FFF2-40B4-BE49-F238E27FC236}">
                <a16:creationId xmlns:a16="http://schemas.microsoft.com/office/drawing/2014/main" id="{FA9EC63D-F493-CFB1-8287-AD250AAD8DC8}"/>
              </a:ext>
            </a:extLst>
          </p:cNvPr>
          <p:cNvSpPr>
            <a:spLocks noChangeArrowheads="1"/>
          </p:cNvSpPr>
          <p:nvPr/>
        </p:nvSpPr>
        <p:spPr bwMode="auto">
          <a:xfrm>
            <a:off x="4388893" y="2174591"/>
            <a:ext cx="1490663" cy="770084"/>
          </a:xfrm>
          <a:prstGeom prst="rect">
            <a:avLst/>
          </a:prstGeom>
          <a:noFill/>
          <a:ln w="9525">
            <a:noFill/>
            <a:miter lim="800000"/>
            <a:headEnd/>
            <a:tailEnd/>
          </a:ln>
        </p:spPr>
        <p:txBody>
          <a:bodyPr wrap="squar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200" b="1">
                <a:solidFill>
                  <a:srgbClr val="0033CC"/>
                </a:solidFill>
                <a:latin typeface="Times New Roman" pitchFamily="18" charset="0"/>
              </a:rPr>
              <a:t>Aeration Basin</a:t>
            </a:r>
          </a:p>
        </p:txBody>
      </p:sp>
      <p:sp>
        <p:nvSpPr>
          <p:cNvPr id="21" name="Line 22">
            <a:extLst>
              <a:ext uri="{FF2B5EF4-FFF2-40B4-BE49-F238E27FC236}">
                <a16:creationId xmlns:a16="http://schemas.microsoft.com/office/drawing/2014/main" id="{80C13B2B-CBC8-B3EB-296F-AA8D3C4A925A}"/>
              </a:ext>
            </a:extLst>
          </p:cNvPr>
          <p:cNvSpPr>
            <a:spLocks noChangeShapeType="1"/>
          </p:cNvSpPr>
          <p:nvPr/>
        </p:nvSpPr>
        <p:spPr bwMode="auto">
          <a:xfrm flipH="1">
            <a:off x="5417593" y="3252504"/>
            <a:ext cx="1935163" cy="1985962"/>
          </a:xfrm>
          <a:prstGeom prst="line">
            <a:avLst/>
          </a:prstGeom>
          <a:noFill/>
          <a:ln w="76200">
            <a:solidFill>
              <a:srgbClr val="9966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2" name="Line 23">
            <a:extLst>
              <a:ext uri="{FF2B5EF4-FFF2-40B4-BE49-F238E27FC236}">
                <a16:creationId xmlns:a16="http://schemas.microsoft.com/office/drawing/2014/main" id="{B17760A5-0857-3239-9428-B239D168CB7F}"/>
              </a:ext>
            </a:extLst>
          </p:cNvPr>
          <p:cNvSpPr>
            <a:spLocks noChangeShapeType="1"/>
          </p:cNvSpPr>
          <p:nvPr/>
        </p:nvSpPr>
        <p:spPr bwMode="auto">
          <a:xfrm flipH="1">
            <a:off x="4793705" y="5235291"/>
            <a:ext cx="622300" cy="0"/>
          </a:xfrm>
          <a:prstGeom prst="line">
            <a:avLst/>
          </a:prstGeom>
          <a:noFill/>
          <a:ln w="76200">
            <a:solidFill>
              <a:srgbClr val="996600"/>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3" name="Rectangle 22">
            <a:extLst>
              <a:ext uri="{FF2B5EF4-FFF2-40B4-BE49-F238E27FC236}">
                <a16:creationId xmlns:a16="http://schemas.microsoft.com/office/drawing/2014/main" id="{A94642FA-B575-17A6-DB42-EE199CAD2248}"/>
              </a:ext>
            </a:extLst>
          </p:cNvPr>
          <p:cNvSpPr>
            <a:spLocks noChangeArrowheads="1"/>
          </p:cNvSpPr>
          <p:nvPr/>
        </p:nvSpPr>
        <p:spPr bwMode="auto">
          <a:xfrm>
            <a:off x="4800056" y="5206716"/>
            <a:ext cx="1341437" cy="488950"/>
          </a:xfrm>
          <a:prstGeom prst="rect">
            <a:avLst/>
          </a:prstGeom>
          <a:noFill/>
          <a:ln w="9525">
            <a:noFill/>
            <a:miter lim="800000"/>
            <a:headEnd/>
            <a:tailEnd/>
          </a:ln>
        </p:spPr>
        <p:txBody>
          <a:bodyPr wrap="squar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600" b="1">
                <a:solidFill>
                  <a:srgbClr val="000000"/>
                </a:solidFill>
                <a:latin typeface="Times New Roman" pitchFamily="18" charset="0"/>
              </a:rPr>
              <a:t>Sludge</a:t>
            </a:r>
          </a:p>
        </p:txBody>
      </p:sp>
      <p:sp>
        <p:nvSpPr>
          <p:cNvPr id="24" name="Line 25">
            <a:extLst>
              <a:ext uri="{FF2B5EF4-FFF2-40B4-BE49-F238E27FC236}">
                <a16:creationId xmlns:a16="http://schemas.microsoft.com/office/drawing/2014/main" id="{1C2F8325-1FD2-D464-6177-18405ECDF7B6}"/>
              </a:ext>
            </a:extLst>
          </p:cNvPr>
          <p:cNvSpPr>
            <a:spLocks noChangeShapeType="1"/>
          </p:cNvSpPr>
          <p:nvPr/>
        </p:nvSpPr>
        <p:spPr bwMode="auto">
          <a:xfrm flipH="1">
            <a:off x="2082256" y="5236879"/>
            <a:ext cx="930275" cy="1587"/>
          </a:xfrm>
          <a:prstGeom prst="line">
            <a:avLst/>
          </a:prstGeom>
          <a:noFill/>
          <a:ln w="76200">
            <a:solidFill>
              <a:srgbClr val="996600"/>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5" name="Rectangle 24">
            <a:extLst>
              <a:ext uri="{FF2B5EF4-FFF2-40B4-BE49-F238E27FC236}">
                <a16:creationId xmlns:a16="http://schemas.microsoft.com/office/drawing/2014/main" id="{4D42DBFC-1C7D-7B28-440F-224E8616BD8B}"/>
              </a:ext>
            </a:extLst>
          </p:cNvPr>
          <p:cNvSpPr>
            <a:spLocks noChangeArrowheads="1"/>
          </p:cNvSpPr>
          <p:nvPr/>
        </p:nvSpPr>
        <p:spPr bwMode="auto">
          <a:xfrm>
            <a:off x="5968456" y="5495641"/>
            <a:ext cx="2154237" cy="885825"/>
          </a:xfrm>
          <a:prstGeom prst="rect">
            <a:avLst/>
          </a:prstGeom>
          <a:noFill/>
          <a:ln w="9525">
            <a:noFill/>
            <a:miter lim="800000"/>
            <a:headEnd/>
            <a:tailEnd/>
          </a:ln>
        </p:spPr>
        <p:txBody>
          <a:bodyPr wrap="squar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600" b="1">
                <a:solidFill>
                  <a:srgbClr val="000000"/>
                </a:solidFill>
                <a:latin typeface="Times New Roman" pitchFamily="18" charset="0"/>
              </a:rPr>
              <a:t>Chlorine/</a:t>
            </a:r>
          </a:p>
          <a:p>
            <a:pPr algn="l"/>
            <a:r>
              <a:rPr lang="en-US" sz="2600" b="1">
                <a:solidFill>
                  <a:srgbClr val="000000"/>
                </a:solidFill>
                <a:latin typeface="Times New Roman" pitchFamily="18" charset="0"/>
              </a:rPr>
              <a:t> UV Disinfect </a:t>
            </a:r>
          </a:p>
        </p:txBody>
      </p:sp>
      <p:sp>
        <p:nvSpPr>
          <p:cNvPr id="26" name="Line 27">
            <a:extLst>
              <a:ext uri="{FF2B5EF4-FFF2-40B4-BE49-F238E27FC236}">
                <a16:creationId xmlns:a16="http://schemas.microsoft.com/office/drawing/2014/main" id="{DFA121CF-BFB0-B17D-4CA1-D363ADA5AE93}"/>
              </a:ext>
            </a:extLst>
          </p:cNvPr>
          <p:cNvSpPr>
            <a:spLocks noChangeShapeType="1"/>
          </p:cNvSpPr>
          <p:nvPr/>
        </p:nvSpPr>
        <p:spPr bwMode="auto">
          <a:xfrm>
            <a:off x="6582818" y="2542891"/>
            <a:ext cx="0" cy="896938"/>
          </a:xfrm>
          <a:prstGeom prst="line">
            <a:avLst/>
          </a:prstGeom>
          <a:noFill/>
          <a:ln w="76200">
            <a:solidFill>
              <a:srgbClr val="3366FF"/>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7" name="Line 28">
            <a:extLst>
              <a:ext uri="{FF2B5EF4-FFF2-40B4-BE49-F238E27FC236}">
                <a16:creationId xmlns:a16="http://schemas.microsoft.com/office/drawing/2014/main" id="{9CD7ED01-6B5F-57B3-8B9F-F1939D06441E}"/>
              </a:ext>
            </a:extLst>
          </p:cNvPr>
          <p:cNvSpPr>
            <a:spLocks noChangeShapeType="1"/>
          </p:cNvSpPr>
          <p:nvPr/>
        </p:nvSpPr>
        <p:spPr bwMode="auto">
          <a:xfrm>
            <a:off x="3720556" y="2542891"/>
            <a:ext cx="0" cy="962025"/>
          </a:xfrm>
          <a:prstGeom prst="line">
            <a:avLst/>
          </a:prstGeom>
          <a:noFill/>
          <a:ln w="76200">
            <a:solidFill>
              <a:srgbClr val="00008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8" name="Rectangle 27">
            <a:extLst>
              <a:ext uri="{FF2B5EF4-FFF2-40B4-BE49-F238E27FC236}">
                <a16:creationId xmlns:a16="http://schemas.microsoft.com/office/drawing/2014/main" id="{98D3CA58-FFF3-D7CC-5556-C53D7D11720B}"/>
              </a:ext>
            </a:extLst>
          </p:cNvPr>
          <p:cNvSpPr>
            <a:spLocks noChangeArrowheads="1"/>
          </p:cNvSpPr>
          <p:nvPr/>
        </p:nvSpPr>
        <p:spPr bwMode="auto">
          <a:xfrm>
            <a:off x="4360318" y="2971516"/>
            <a:ext cx="1492250" cy="770084"/>
          </a:xfrm>
          <a:prstGeom prst="rect">
            <a:avLst/>
          </a:prstGeom>
          <a:noFill/>
          <a:ln w="9525">
            <a:noFill/>
            <a:miter lim="800000"/>
            <a:headEnd/>
            <a:tailEnd/>
          </a:ln>
        </p:spPr>
        <p:txBody>
          <a:bodyPr wrap="squar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200" b="1">
                <a:solidFill>
                  <a:srgbClr val="0033CC"/>
                </a:solidFill>
                <a:latin typeface="Times New Roman" pitchFamily="18" charset="0"/>
              </a:rPr>
              <a:t>Aeration Basin</a:t>
            </a:r>
          </a:p>
        </p:txBody>
      </p:sp>
      <p:sp>
        <p:nvSpPr>
          <p:cNvPr id="29" name="Rectangle 28">
            <a:extLst>
              <a:ext uri="{FF2B5EF4-FFF2-40B4-BE49-F238E27FC236}">
                <a16:creationId xmlns:a16="http://schemas.microsoft.com/office/drawing/2014/main" id="{10B2113B-324C-A87E-E3E3-AE519E7654CD}"/>
              </a:ext>
            </a:extLst>
          </p:cNvPr>
          <p:cNvSpPr>
            <a:spLocks noChangeArrowheads="1"/>
          </p:cNvSpPr>
          <p:nvPr/>
        </p:nvSpPr>
        <p:spPr bwMode="auto">
          <a:xfrm>
            <a:off x="7074943" y="1885666"/>
            <a:ext cx="1809750" cy="365125"/>
          </a:xfrm>
          <a:prstGeom prst="rect">
            <a:avLst/>
          </a:prstGeom>
          <a:noFill/>
          <a:ln w="9525">
            <a:noFill/>
            <a:miter lim="800000"/>
            <a:headEnd/>
            <a:tailEnd/>
          </a:ln>
        </p:spPr>
        <p:txBody>
          <a:bodyPr lIns="92075" tIns="46038" rIns="92075" bIns="46038"/>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800" b="1">
                <a:solidFill>
                  <a:srgbClr val="3333FF"/>
                </a:solidFill>
                <a:latin typeface="Times New Roman" pitchFamily="18" charset="0"/>
              </a:rPr>
              <a:t>Clarifier</a:t>
            </a:r>
          </a:p>
        </p:txBody>
      </p:sp>
      <p:sp>
        <p:nvSpPr>
          <p:cNvPr id="30" name="Line 31">
            <a:extLst>
              <a:ext uri="{FF2B5EF4-FFF2-40B4-BE49-F238E27FC236}">
                <a16:creationId xmlns:a16="http://schemas.microsoft.com/office/drawing/2014/main" id="{67EB8B39-D46C-CD17-55C1-DC6E2D644837}"/>
              </a:ext>
            </a:extLst>
          </p:cNvPr>
          <p:cNvSpPr>
            <a:spLocks noChangeShapeType="1"/>
          </p:cNvSpPr>
          <p:nvPr/>
        </p:nvSpPr>
        <p:spPr bwMode="auto">
          <a:xfrm>
            <a:off x="7744868" y="2877854"/>
            <a:ext cx="0" cy="498475"/>
          </a:xfrm>
          <a:prstGeom prst="line">
            <a:avLst/>
          </a:prstGeom>
          <a:noFill/>
          <a:ln w="76200">
            <a:solidFill>
              <a:srgbClr val="0000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nvGrpSpPr>
          <p:cNvPr id="31" name="Group 30">
            <a:extLst>
              <a:ext uri="{FF2B5EF4-FFF2-40B4-BE49-F238E27FC236}">
                <a16:creationId xmlns:a16="http://schemas.microsoft.com/office/drawing/2014/main" id="{E18939BC-0E77-B2B7-2AB7-BADEBEFBE2CE}"/>
              </a:ext>
            </a:extLst>
          </p:cNvPr>
          <p:cNvGrpSpPr>
            <a:grpSpLocks/>
          </p:cNvGrpSpPr>
          <p:nvPr/>
        </p:nvGrpSpPr>
        <p:grpSpPr bwMode="auto">
          <a:xfrm>
            <a:off x="2171156" y="2647666"/>
            <a:ext cx="265112" cy="512763"/>
            <a:chOff x="1363663" y="2590800"/>
            <a:chExt cx="167" cy="323"/>
          </a:xfrm>
        </p:grpSpPr>
        <p:sp>
          <p:nvSpPr>
            <p:cNvPr id="61" name="AutoShape 33">
              <a:extLst>
                <a:ext uri="{FF2B5EF4-FFF2-40B4-BE49-F238E27FC236}">
                  <a16:creationId xmlns:a16="http://schemas.microsoft.com/office/drawing/2014/main" id="{099FF99F-B1D6-0562-73A1-8A382B9DE58F}"/>
                </a:ext>
              </a:extLst>
            </p:cNvPr>
            <p:cNvSpPr>
              <a:spLocks noChangeArrowheads="1"/>
            </p:cNvSpPr>
            <p:nvPr/>
          </p:nvSpPr>
          <p:spPr bwMode="auto">
            <a:xfrm rot="-240000">
              <a:off x="1363663" y="2590802"/>
              <a:ext cx="167" cy="321"/>
            </a:xfrm>
            <a:prstGeom prst="parallelogram">
              <a:avLst>
                <a:gd name="adj" fmla="val 24991"/>
              </a:avLst>
            </a:prstGeom>
            <a:solidFill>
              <a:srgbClr val="FFFFFF"/>
            </a:solidFill>
            <a:ln w="12700">
              <a:solidFill>
                <a:srgbClr val="0000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nvGrpSpPr>
            <p:cNvPr id="62" name="Group 61">
              <a:extLst>
                <a:ext uri="{FF2B5EF4-FFF2-40B4-BE49-F238E27FC236}">
                  <a16:creationId xmlns:a16="http://schemas.microsoft.com/office/drawing/2014/main" id="{E87568C1-1669-266C-9EC2-F2041F2ED16E}"/>
                </a:ext>
              </a:extLst>
            </p:cNvPr>
            <p:cNvGrpSpPr>
              <a:grpSpLocks/>
            </p:cNvGrpSpPr>
            <p:nvPr/>
          </p:nvGrpSpPr>
          <p:grpSpPr bwMode="auto">
            <a:xfrm>
              <a:off x="1363688" y="2590800"/>
              <a:ext cx="116" cy="323"/>
              <a:chOff x="1363688" y="2590800"/>
              <a:chExt cx="116" cy="323"/>
            </a:xfrm>
          </p:grpSpPr>
          <p:sp>
            <p:nvSpPr>
              <p:cNvPr id="63" name="Line 35">
                <a:extLst>
                  <a:ext uri="{FF2B5EF4-FFF2-40B4-BE49-F238E27FC236}">
                    <a16:creationId xmlns:a16="http://schemas.microsoft.com/office/drawing/2014/main" id="{B38CE179-D28B-CE3F-1B1B-C8B5D40DB722}"/>
                  </a:ext>
                </a:extLst>
              </p:cNvPr>
              <p:cNvSpPr>
                <a:spLocks noChangeShapeType="1"/>
              </p:cNvSpPr>
              <p:nvPr/>
            </p:nvSpPr>
            <p:spPr bwMode="auto">
              <a:xfrm flipV="1">
                <a:off x="1363688" y="2590800"/>
                <a:ext cx="34" cy="322"/>
              </a:xfrm>
              <a:prstGeom prst="line">
                <a:avLst/>
              </a:prstGeom>
              <a:noFill/>
              <a:ln w="12700">
                <a:solidFill>
                  <a:srgbClr val="0000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64" name="Line 36">
                <a:extLst>
                  <a:ext uri="{FF2B5EF4-FFF2-40B4-BE49-F238E27FC236}">
                    <a16:creationId xmlns:a16="http://schemas.microsoft.com/office/drawing/2014/main" id="{58A212A0-C6B1-37FC-7C2C-26986C1BA291}"/>
                  </a:ext>
                </a:extLst>
              </p:cNvPr>
              <p:cNvSpPr>
                <a:spLocks noChangeShapeType="1"/>
              </p:cNvSpPr>
              <p:nvPr/>
            </p:nvSpPr>
            <p:spPr bwMode="auto">
              <a:xfrm flipV="1">
                <a:off x="1363710" y="2590800"/>
                <a:ext cx="33" cy="322"/>
              </a:xfrm>
              <a:prstGeom prst="line">
                <a:avLst/>
              </a:prstGeom>
              <a:noFill/>
              <a:ln w="12700">
                <a:solidFill>
                  <a:srgbClr val="0000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65" name="Line 37">
                <a:extLst>
                  <a:ext uri="{FF2B5EF4-FFF2-40B4-BE49-F238E27FC236}">
                    <a16:creationId xmlns:a16="http://schemas.microsoft.com/office/drawing/2014/main" id="{20E78B2F-F56B-1032-0F1B-B193AAB93547}"/>
                  </a:ext>
                </a:extLst>
              </p:cNvPr>
              <p:cNvSpPr>
                <a:spLocks noChangeShapeType="1"/>
              </p:cNvSpPr>
              <p:nvPr/>
            </p:nvSpPr>
            <p:spPr bwMode="auto">
              <a:xfrm flipV="1">
                <a:off x="1363730" y="2590800"/>
                <a:ext cx="32" cy="322"/>
              </a:xfrm>
              <a:prstGeom prst="line">
                <a:avLst/>
              </a:prstGeom>
              <a:noFill/>
              <a:ln w="12700">
                <a:solidFill>
                  <a:srgbClr val="0000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66" name="Line 38">
                <a:extLst>
                  <a:ext uri="{FF2B5EF4-FFF2-40B4-BE49-F238E27FC236}">
                    <a16:creationId xmlns:a16="http://schemas.microsoft.com/office/drawing/2014/main" id="{F9D398E2-91B8-C739-1365-15F7AAA3D722}"/>
                  </a:ext>
                </a:extLst>
              </p:cNvPr>
              <p:cNvSpPr>
                <a:spLocks noChangeShapeType="1"/>
              </p:cNvSpPr>
              <p:nvPr/>
            </p:nvSpPr>
            <p:spPr bwMode="auto">
              <a:xfrm flipV="1">
                <a:off x="1363751" y="2590800"/>
                <a:ext cx="33" cy="322"/>
              </a:xfrm>
              <a:prstGeom prst="line">
                <a:avLst/>
              </a:prstGeom>
              <a:noFill/>
              <a:ln w="12700">
                <a:solidFill>
                  <a:srgbClr val="0000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67" name="Line 39">
                <a:extLst>
                  <a:ext uri="{FF2B5EF4-FFF2-40B4-BE49-F238E27FC236}">
                    <a16:creationId xmlns:a16="http://schemas.microsoft.com/office/drawing/2014/main" id="{8DA333AC-1712-9D02-3FAC-AF816FECF309}"/>
                  </a:ext>
                </a:extLst>
              </p:cNvPr>
              <p:cNvSpPr>
                <a:spLocks noChangeShapeType="1"/>
              </p:cNvSpPr>
              <p:nvPr/>
            </p:nvSpPr>
            <p:spPr bwMode="auto">
              <a:xfrm flipH="1">
                <a:off x="1363771" y="2590801"/>
                <a:ext cx="33" cy="322"/>
              </a:xfrm>
              <a:prstGeom prst="line">
                <a:avLst/>
              </a:prstGeom>
              <a:noFill/>
              <a:ln w="12700">
                <a:solidFill>
                  <a:srgbClr val="0000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grpSp>
      <p:sp>
        <p:nvSpPr>
          <p:cNvPr id="32" name="Line 40">
            <a:extLst>
              <a:ext uri="{FF2B5EF4-FFF2-40B4-BE49-F238E27FC236}">
                <a16:creationId xmlns:a16="http://schemas.microsoft.com/office/drawing/2014/main" id="{DE2E3A2F-E18D-580E-8DF4-D08E8F885283}"/>
              </a:ext>
            </a:extLst>
          </p:cNvPr>
          <p:cNvSpPr>
            <a:spLocks noChangeShapeType="1"/>
          </p:cNvSpPr>
          <p:nvPr/>
        </p:nvSpPr>
        <p:spPr bwMode="auto">
          <a:xfrm>
            <a:off x="2082256" y="2839754"/>
            <a:ext cx="177800" cy="0"/>
          </a:xfrm>
          <a:prstGeom prst="line">
            <a:avLst/>
          </a:prstGeom>
          <a:noFill/>
          <a:ln w="76200">
            <a:solidFill>
              <a:srgbClr val="000099"/>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nvGrpSpPr>
          <p:cNvPr id="33" name="Group 32">
            <a:extLst>
              <a:ext uri="{FF2B5EF4-FFF2-40B4-BE49-F238E27FC236}">
                <a16:creationId xmlns:a16="http://schemas.microsoft.com/office/drawing/2014/main" id="{07D72E8B-61A8-D781-25F4-0444676AC4A4}"/>
              </a:ext>
            </a:extLst>
          </p:cNvPr>
          <p:cNvGrpSpPr>
            <a:grpSpLocks/>
          </p:cNvGrpSpPr>
          <p:nvPr/>
        </p:nvGrpSpPr>
        <p:grpSpPr bwMode="auto">
          <a:xfrm>
            <a:off x="2777581" y="2723729"/>
            <a:ext cx="568325" cy="384176"/>
            <a:chOff x="1970088" y="2655888"/>
            <a:chExt cx="358" cy="242"/>
          </a:xfrm>
        </p:grpSpPr>
        <p:pic>
          <p:nvPicPr>
            <p:cNvPr id="59" name="Picture 58">
              <a:extLst>
                <a:ext uri="{FF2B5EF4-FFF2-40B4-BE49-F238E27FC236}">
                  <a16:creationId xmlns:a16="http://schemas.microsoft.com/office/drawing/2014/main" id="{F6768390-E4B3-517B-3878-0A07036FD640}"/>
                </a:ext>
              </a:extLst>
            </p:cNvPr>
            <p:cNvPicPr>
              <a:picLocks noChangeArrowheads="1"/>
            </p:cNvPicPr>
            <p:nvPr/>
          </p:nvPicPr>
          <p:blipFill>
            <a:blip r:embed="rId3" cstate="print"/>
            <a:srcRect/>
            <a:stretch>
              <a:fillRect/>
            </a:stretch>
          </p:blipFill>
          <p:spPr bwMode="auto">
            <a:xfrm>
              <a:off x="1970088" y="2655888"/>
              <a:ext cx="358" cy="161"/>
            </a:xfrm>
            <a:prstGeom prst="rect">
              <a:avLst/>
            </a:prstGeom>
            <a:noFill/>
            <a:ln w="9525">
              <a:noFill/>
              <a:miter lim="800000"/>
              <a:headEnd/>
              <a:tailEnd/>
            </a:ln>
          </p:spPr>
        </p:pic>
        <p:sp>
          <p:nvSpPr>
            <p:cNvPr id="60" name="AutoShape 43">
              <a:extLst>
                <a:ext uri="{FF2B5EF4-FFF2-40B4-BE49-F238E27FC236}">
                  <a16:creationId xmlns:a16="http://schemas.microsoft.com/office/drawing/2014/main" id="{76CE005B-6E23-8E35-878F-F5A364C7D0C8}"/>
                </a:ext>
              </a:extLst>
            </p:cNvPr>
            <p:cNvSpPr>
              <a:spLocks noChangeArrowheads="1"/>
            </p:cNvSpPr>
            <p:nvPr/>
          </p:nvSpPr>
          <p:spPr bwMode="auto">
            <a:xfrm rot="-2520000">
              <a:off x="1970166" y="2655958"/>
              <a:ext cx="195" cy="172"/>
            </a:xfrm>
            <a:prstGeom prst="rtTriangle">
              <a:avLst/>
            </a:prstGeom>
            <a:solidFill>
              <a:srgbClr val="CC9900"/>
            </a:solidFill>
            <a:ln w="9525">
              <a:no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sp>
        <p:nvSpPr>
          <p:cNvPr id="34" name="Line 44">
            <a:extLst>
              <a:ext uri="{FF2B5EF4-FFF2-40B4-BE49-F238E27FC236}">
                <a16:creationId xmlns:a16="http://schemas.microsoft.com/office/drawing/2014/main" id="{E05B03AD-AFDE-4E58-CB88-0790B47105B6}"/>
              </a:ext>
            </a:extLst>
          </p:cNvPr>
          <p:cNvSpPr>
            <a:spLocks noChangeShapeType="1"/>
          </p:cNvSpPr>
          <p:nvPr/>
        </p:nvSpPr>
        <p:spPr bwMode="auto">
          <a:xfrm flipV="1">
            <a:off x="2428069" y="2825466"/>
            <a:ext cx="338138" cy="14288"/>
          </a:xfrm>
          <a:prstGeom prst="line">
            <a:avLst/>
          </a:prstGeom>
          <a:noFill/>
          <a:ln w="76200">
            <a:solidFill>
              <a:srgbClr val="000099"/>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35" name="Rectangle 34">
            <a:extLst>
              <a:ext uri="{FF2B5EF4-FFF2-40B4-BE49-F238E27FC236}">
                <a16:creationId xmlns:a16="http://schemas.microsoft.com/office/drawing/2014/main" id="{F5671342-A230-36A7-B258-FC3F8A26A013}"/>
              </a:ext>
            </a:extLst>
          </p:cNvPr>
          <p:cNvSpPr>
            <a:spLocks noChangeArrowheads="1"/>
          </p:cNvSpPr>
          <p:nvPr/>
        </p:nvSpPr>
        <p:spPr bwMode="auto">
          <a:xfrm>
            <a:off x="2169568" y="1809466"/>
            <a:ext cx="1431925" cy="642938"/>
          </a:xfrm>
          <a:prstGeom prst="rect">
            <a:avLst/>
          </a:prstGeom>
          <a:noFill/>
          <a:ln w="9525">
            <a:noFill/>
            <a:miter lim="800000"/>
            <a:headEnd/>
            <a:tailEnd/>
          </a:ln>
        </p:spPr>
        <p:txBody>
          <a:bodyPr lIns="92075" tIns="46038" rIns="92075" bIns="46038"/>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r>
              <a:rPr lang="en-US" sz="2800" b="1">
                <a:solidFill>
                  <a:srgbClr val="3333FF"/>
                </a:solidFill>
                <a:latin typeface="Times New Roman" pitchFamily="18" charset="0"/>
              </a:rPr>
              <a:t>Bar Screen</a:t>
            </a:r>
          </a:p>
        </p:txBody>
      </p:sp>
      <p:sp>
        <p:nvSpPr>
          <p:cNvPr id="36" name="Rectangle 35">
            <a:extLst>
              <a:ext uri="{FF2B5EF4-FFF2-40B4-BE49-F238E27FC236}">
                <a16:creationId xmlns:a16="http://schemas.microsoft.com/office/drawing/2014/main" id="{540022C0-7C6D-26FC-C399-12C935FEA7B3}"/>
              </a:ext>
            </a:extLst>
          </p:cNvPr>
          <p:cNvSpPr>
            <a:spLocks noChangeArrowheads="1"/>
          </p:cNvSpPr>
          <p:nvPr/>
        </p:nvSpPr>
        <p:spPr bwMode="auto">
          <a:xfrm>
            <a:off x="2169568" y="3162016"/>
            <a:ext cx="1762125" cy="641350"/>
          </a:xfrm>
          <a:prstGeom prst="rect">
            <a:avLst/>
          </a:prstGeom>
          <a:noFill/>
          <a:ln w="9525">
            <a:noFill/>
            <a:miter lim="800000"/>
            <a:headEnd/>
            <a:tailEnd/>
          </a:ln>
        </p:spPr>
        <p:txBody>
          <a:bodyPr lIns="92075" tIns="46038" rIns="92075" bIns="46038"/>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r>
              <a:rPr lang="en-US" sz="2800" b="1">
                <a:solidFill>
                  <a:srgbClr val="3333FF"/>
                </a:solidFill>
                <a:latin typeface="Times New Roman" pitchFamily="18" charset="0"/>
              </a:rPr>
              <a:t>Grit</a:t>
            </a:r>
          </a:p>
          <a:p>
            <a:r>
              <a:rPr lang="en-US" sz="2800" b="1">
                <a:solidFill>
                  <a:srgbClr val="3333FF"/>
                </a:solidFill>
                <a:latin typeface="Times New Roman" pitchFamily="18" charset="0"/>
              </a:rPr>
              <a:t>Removal</a:t>
            </a:r>
          </a:p>
        </p:txBody>
      </p:sp>
      <p:sp>
        <p:nvSpPr>
          <p:cNvPr id="37" name="Rectangle 36">
            <a:extLst>
              <a:ext uri="{FF2B5EF4-FFF2-40B4-BE49-F238E27FC236}">
                <a16:creationId xmlns:a16="http://schemas.microsoft.com/office/drawing/2014/main" id="{807EB051-BD8F-897D-0E20-4F27A00FE6E3}"/>
              </a:ext>
            </a:extLst>
          </p:cNvPr>
          <p:cNvSpPr>
            <a:spLocks noChangeArrowheads="1"/>
          </p:cNvSpPr>
          <p:nvPr/>
        </p:nvSpPr>
        <p:spPr bwMode="auto">
          <a:xfrm>
            <a:off x="7335293" y="3984341"/>
            <a:ext cx="712788" cy="361950"/>
          </a:xfrm>
          <a:prstGeom prst="rect">
            <a:avLst/>
          </a:prstGeom>
          <a:solidFill>
            <a:srgbClr val="00CCFF"/>
          </a:solidFill>
          <a:ln w="12700">
            <a:solidFill>
              <a:srgbClr val="0000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38" name="Line 48">
            <a:extLst>
              <a:ext uri="{FF2B5EF4-FFF2-40B4-BE49-F238E27FC236}">
                <a16:creationId xmlns:a16="http://schemas.microsoft.com/office/drawing/2014/main" id="{D38DE313-2092-FB19-78D7-94CB63B077FE}"/>
              </a:ext>
            </a:extLst>
          </p:cNvPr>
          <p:cNvSpPr>
            <a:spLocks noChangeShapeType="1"/>
          </p:cNvSpPr>
          <p:nvPr/>
        </p:nvSpPr>
        <p:spPr bwMode="auto">
          <a:xfrm>
            <a:off x="7360693" y="3995454"/>
            <a:ext cx="714375" cy="363537"/>
          </a:xfrm>
          <a:prstGeom prst="line">
            <a:avLst/>
          </a:prstGeom>
          <a:noFill/>
          <a:ln w="12700">
            <a:solidFill>
              <a:srgbClr val="000000"/>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39" name="Line 49">
            <a:extLst>
              <a:ext uri="{FF2B5EF4-FFF2-40B4-BE49-F238E27FC236}">
                <a16:creationId xmlns:a16="http://schemas.microsoft.com/office/drawing/2014/main" id="{F4F76ED8-4003-5E1D-F4DF-2DA110FD4E84}"/>
              </a:ext>
            </a:extLst>
          </p:cNvPr>
          <p:cNvSpPr>
            <a:spLocks noChangeShapeType="1"/>
          </p:cNvSpPr>
          <p:nvPr/>
        </p:nvSpPr>
        <p:spPr bwMode="auto">
          <a:xfrm>
            <a:off x="7513093" y="4349466"/>
            <a:ext cx="0" cy="511175"/>
          </a:xfrm>
          <a:prstGeom prst="line">
            <a:avLst/>
          </a:prstGeom>
          <a:noFill/>
          <a:ln w="76200">
            <a:solidFill>
              <a:srgbClr val="3366FF"/>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40" name="Rectangle 39">
            <a:extLst>
              <a:ext uri="{FF2B5EF4-FFF2-40B4-BE49-F238E27FC236}">
                <a16:creationId xmlns:a16="http://schemas.microsoft.com/office/drawing/2014/main" id="{CC88D014-EB46-B52F-2234-FEB143E8B29C}"/>
              </a:ext>
            </a:extLst>
          </p:cNvPr>
          <p:cNvSpPr>
            <a:spLocks noChangeArrowheads="1"/>
          </p:cNvSpPr>
          <p:nvPr/>
        </p:nvSpPr>
        <p:spPr bwMode="auto">
          <a:xfrm>
            <a:off x="7601993" y="4247866"/>
            <a:ext cx="1111250" cy="366713"/>
          </a:xfrm>
          <a:prstGeom prst="rect">
            <a:avLst/>
          </a:prstGeom>
          <a:noFill/>
          <a:ln w="9525">
            <a:noFill/>
            <a:miter lim="800000"/>
            <a:headEnd/>
            <a:tailEnd/>
          </a:ln>
        </p:spPr>
        <p:txBody>
          <a:bodyPr lIns="92075" tIns="46038" rIns="92075" bIns="46038"/>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600" b="1">
                <a:solidFill>
                  <a:srgbClr val="3333FF"/>
                </a:solidFill>
                <a:latin typeface="Times New Roman" pitchFamily="18" charset="0"/>
              </a:rPr>
              <a:t>Filter</a:t>
            </a:r>
          </a:p>
        </p:txBody>
      </p:sp>
      <p:sp>
        <p:nvSpPr>
          <p:cNvPr id="41" name="Rectangle 40">
            <a:extLst>
              <a:ext uri="{FF2B5EF4-FFF2-40B4-BE49-F238E27FC236}">
                <a16:creationId xmlns:a16="http://schemas.microsoft.com/office/drawing/2014/main" id="{E6A47429-37F9-D803-F8AD-DBA65975AD77}"/>
              </a:ext>
            </a:extLst>
          </p:cNvPr>
          <p:cNvSpPr>
            <a:spLocks noChangeArrowheads="1"/>
          </p:cNvSpPr>
          <p:nvPr/>
        </p:nvSpPr>
        <p:spPr bwMode="auto">
          <a:xfrm>
            <a:off x="3014117" y="4917791"/>
            <a:ext cx="1792288" cy="717550"/>
          </a:xfrm>
          <a:prstGeom prst="rect">
            <a:avLst/>
          </a:prstGeom>
          <a:solidFill>
            <a:srgbClr val="FFDA91"/>
          </a:solidFill>
          <a:ln w="25400">
            <a:solidFill>
              <a:srgbClr val="996600"/>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42" name="Rectangle 41">
            <a:extLst>
              <a:ext uri="{FF2B5EF4-FFF2-40B4-BE49-F238E27FC236}">
                <a16:creationId xmlns:a16="http://schemas.microsoft.com/office/drawing/2014/main" id="{FF2C89AA-BE61-8759-AA09-744202613E02}"/>
              </a:ext>
            </a:extLst>
          </p:cNvPr>
          <p:cNvSpPr>
            <a:spLocks noChangeArrowheads="1"/>
          </p:cNvSpPr>
          <p:nvPr/>
        </p:nvSpPr>
        <p:spPr bwMode="auto">
          <a:xfrm>
            <a:off x="3155405" y="5040029"/>
            <a:ext cx="1614487" cy="731837"/>
          </a:xfrm>
          <a:prstGeom prst="rect">
            <a:avLst/>
          </a:prstGeom>
          <a:noFill/>
          <a:ln w="9525">
            <a:noFill/>
            <a:miter lim="800000"/>
            <a:headEnd/>
            <a:tailEnd/>
          </a:ln>
        </p:spPr>
        <p:txBody>
          <a:bodyPr lIns="92075" tIns="46038" rIns="92075" bIns="46038"/>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800" b="1">
                <a:solidFill>
                  <a:srgbClr val="3333FF"/>
                </a:solidFill>
                <a:latin typeface="Times New Roman" pitchFamily="18" charset="0"/>
              </a:rPr>
              <a:t>Digester</a:t>
            </a:r>
          </a:p>
        </p:txBody>
      </p:sp>
      <p:sp>
        <p:nvSpPr>
          <p:cNvPr id="43" name="Rectangle 42">
            <a:extLst>
              <a:ext uri="{FF2B5EF4-FFF2-40B4-BE49-F238E27FC236}">
                <a16:creationId xmlns:a16="http://schemas.microsoft.com/office/drawing/2014/main" id="{7A647723-43CC-B932-218E-25C918AB113D}"/>
              </a:ext>
            </a:extLst>
          </p:cNvPr>
          <p:cNvSpPr>
            <a:spLocks noChangeArrowheads="1"/>
          </p:cNvSpPr>
          <p:nvPr/>
        </p:nvSpPr>
        <p:spPr bwMode="auto">
          <a:xfrm>
            <a:off x="4160293" y="1747554"/>
            <a:ext cx="1876425" cy="585418"/>
          </a:xfrm>
          <a:prstGeom prst="rect">
            <a:avLst/>
          </a:prstGeom>
          <a:noFill/>
          <a:ln w="9525">
            <a:noFill/>
            <a:miter lim="800000"/>
            <a:headEnd/>
            <a:tailEnd/>
          </a:ln>
        </p:spPr>
        <p:txBody>
          <a:bodyPr wrap="squar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3200" b="1">
                <a:solidFill>
                  <a:srgbClr val="FF3300"/>
                </a:solidFill>
                <a:latin typeface="Times New Roman" pitchFamily="18" charset="0"/>
              </a:rPr>
              <a:t>2a and 2b</a:t>
            </a:r>
          </a:p>
        </p:txBody>
      </p:sp>
      <p:sp>
        <p:nvSpPr>
          <p:cNvPr id="44" name="Rectangle 43">
            <a:extLst>
              <a:ext uri="{FF2B5EF4-FFF2-40B4-BE49-F238E27FC236}">
                <a16:creationId xmlns:a16="http://schemas.microsoft.com/office/drawing/2014/main" id="{31431884-7FCF-2BA4-4CD6-23825C165157}"/>
              </a:ext>
            </a:extLst>
          </p:cNvPr>
          <p:cNvSpPr>
            <a:spLocks noChangeArrowheads="1"/>
          </p:cNvSpPr>
          <p:nvPr/>
        </p:nvSpPr>
        <p:spPr bwMode="auto">
          <a:xfrm>
            <a:off x="8922793" y="6075861"/>
            <a:ext cx="1793875" cy="519112"/>
          </a:xfrm>
          <a:prstGeom prst="rect">
            <a:avLst/>
          </a:prstGeom>
          <a:noFill/>
          <a:ln w="9525">
            <a:noFill/>
            <a:miter lim="800000"/>
            <a:headEnd/>
            <a:tailEnd/>
          </a:ln>
        </p:spPr>
        <p:txBody>
          <a:bodyPr wrap="squar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800" b="1">
                <a:solidFill>
                  <a:srgbClr val="3333FF"/>
                </a:solidFill>
                <a:latin typeface="Times New Roman" pitchFamily="18" charset="0"/>
              </a:rPr>
              <a:t>River Styx</a:t>
            </a:r>
          </a:p>
        </p:txBody>
      </p:sp>
      <p:sp>
        <p:nvSpPr>
          <p:cNvPr id="45" name="Rectangle 44">
            <a:extLst>
              <a:ext uri="{FF2B5EF4-FFF2-40B4-BE49-F238E27FC236}">
                <a16:creationId xmlns:a16="http://schemas.microsoft.com/office/drawing/2014/main" id="{B20D3C26-0630-494A-3AF4-CFDCF5FFA69D}"/>
              </a:ext>
            </a:extLst>
          </p:cNvPr>
          <p:cNvSpPr>
            <a:spLocks noChangeArrowheads="1"/>
          </p:cNvSpPr>
          <p:nvPr/>
        </p:nvSpPr>
        <p:spPr bwMode="auto">
          <a:xfrm>
            <a:off x="3855493" y="4324066"/>
            <a:ext cx="568325" cy="585418"/>
          </a:xfrm>
          <a:prstGeom prst="rect">
            <a:avLst/>
          </a:prstGeom>
          <a:noFill/>
          <a:ln w="9525">
            <a:noFill/>
            <a:miter lim="800000"/>
            <a:headEnd/>
            <a:tailEnd/>
          </a:ln>
        </p:spPr>
        <p:txBody>
          <a:bodyPr wrap="squar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3200" b="1">
                <a:solidFill>
                  <a:srgbClr val="FF3300"/>
                </a:solidFill>
                <a:latin typeface="Times New Roman" pitchFamily="18" charset="0"/>
              </a:rPr>
              <a:t>2c</a:t>
            </a:r>
          </a:p>
        </p:txBody>
      </p:sp>
    </p:spTree>
    <p:extLst>
      <p:ext uri="{BB962C8B-B14F-4D97-AF65-F5344CB8AC3E}">
        <p14:creationId xmlns:p14="http://schemas.microsoft.com/office/powerpoint/2010/main" val="1451676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E236B-0B53-3CF9-B3B3-857FC4B36C02}"/>
              </a:ext>
            </a:extLst>
          </p:cNvPr>
          <p:cNvSpPr>
            <a:spLocks noGrp="1"/>
          </p:cNvSpPr>
          <p:nvPr>
            <p:ph type="title"/>
          </p:nvPr>
        </p:nvSpPr>
        <p:spPr>
          <a:xfrm>
            <a:off x="664399" y="525977"/>
            <a:ext cx="10238392" cy="1243648"/>
          </a:xfrm>
        </p:spPr>
        <p:txBody>
          <a:bodyPr/>
          <a:lstStyle/>
          <a:p>
            <a:pPr algn="ctr"/>
            <a:r>
              <a:rPr lang="en-US" b="1">
                <a:cs typeface="Biome"/>
              </a:rPr>
              <a:t>What do I need to calculate biological inhibition HWA loading</a:t>
            </a:r>
            <a:endParaRPr lang="en-US" b="1"/>
          </a:p>
        </p:txBody>
      </p:sp>
      <p:sp>
        <p:nvSpPr>
          <p:cNvPr id="4" name="Slide Number Placeholder 3">
            <a:extLst>
              <a:ext uri="{FF2B5EF4-FFF2-40B4-BE49-F238E27FC236}">
                <a16:creationId xmlns:a16="http://schemas.microsoft.com/office/drawing/2014/main" id="{D680B3C7-4C24-AEBE-812C-1BC585B030F5}"/>
              </a:ext>
            </a:extLst>
          </p:cNvPr>
          <p:cNvSpPr>
            <a:spLocks noGrp="1"/>
          </p:cNvSpPr>
          <p:nvPr>
            <p:ph type="sldNum" sz="quarter" idx="4"/>
          </p:nvPr>
        </p:nvSpPr>
        <p:spPr/>
        <p:txBody>
          <a:bodyPr/>
          <a:lstStyle/>
          <a:p>
            <a:fld id="{D57F1E4F-1CFF-5643-939E-02111984F565}" type="slidenum">
              <a:rPr lang="en-US" smtClean="0"/>
              <a:pPr/>
              <a:t>54</a:t>
            </a:fld>
            <a:endParaRPr lang="en-US"/>
          </a:p>
        </p:txBody>
      </p:sp>
      <p:sp>
        <p:nvSpPr>
          <p:cNvPr id="7" name="TextBox 6">
            <a:extLst>
              <a:ext uri="{FF2B5EF4-FFF2-40B4-BE49-F238E27FC236}">
                <a16:creationId xmlns:a16="http://schemas.microsoft.com/office/drawing/2014/main" id="{5F5DBA59-350A-5A13-A741-497AA1701DD4}"/>
              </a:ext>
            </a:extLst>
          </p:cNvPr>
          <p:cNvSpPr txBox="1"/>
          <p:nvPr/>
        </p:nvSpPr>
        <p:spPr>
          <a:xfrm>
            <a:off x="5651225" y="1886222"/>
            <a:ext cx="5459460"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Clr>
                <a:schemeClr val="accent5"/>
              </a:buClr>
              <a:buFont typeface=""/>
              <a:buChar char="•"/>
            </a:pPr>
            <a:r>
              <a:rPr lang="en-US" sz="2400" dirty="0">
                <a:solidFill>
                  <a:schemeClr val="bg1"/>
                </a:solidFill>
                <a:latin typeface="+mj-lt"/>
                <a:ea typeface="+mj-ea"/>
                <a:cs typeface="+mj-cs"/>
              </a:rPr>
              <a:t>Sludge Biological Treatment Units​</a:t>
            </a:r>
            <a:endParaRPr lang="en-US" sz="2400" dirty="0">
              <a:solidFill>
                <a:schemeClr val="bg1"/>
              </a:solidFill>
              <a:latin typeface="+mj-lt"/>
              <a:ea typeface="+mj-ea"/>
              <a:cs typeface="Biome"/>
            </a:endParaRPr>
          </a:p>
          <a:p>
            <a:pPr marL="685800" lvl="1" indent="-228600">
              <a:buClr>
                <a:schemeClr val="accent5"/>
              </a:buClr>
              <a:buFont typeface=""/>
              <a:buChar char="•"/>
            </a:pPr>
            <a:r>
              <a:rPr lang="en-US" sz="2400" dirty="0">
                <a:solidFill>
                  <a:schemeClr val="bg1"/>
                </a:solidFill>
                <a:latin typeface="+mj-lt"/>
                <a:ea typeface="+mj-ea"/>
                <a:cs typeface="+mj-cs"/>
              </a:rPr>
              <a:t>Only if have Anaerobic Digester​</a:t>
            </a:r>
          </a:p>
          <a:p>
            <a:pPr marL="685800" lvl="1" indent="-228600">
              <a:buClr>
                <a:schemeClr val="accent5"/>
              </a:buClr>
              <a:buFont typeface=""/>
              <a:buChar char="•"/>
            </a:pPr>
            <a:endParaRPr lang="en-US" sz="2400" dirty="0">
              <a:solidFill>
                <a:schemeClr val="bg1"/>
              </a:solidFill>
              <a:latin typeface="+mj-lt"/>
              <a:ea typeface="+mj-ea"/>
              <a:cs typeface="Biome"/>
            </a:endParaRPr>
          </a:p>
          <a:p>
            <a:pPr marL="228600" indent="-228600">
              <a:buClr>
                <a:schemeClr val="accent5"/>
              </a:buClr>
              <a:buFont typeface=""/>
              <a:buChar char="•"/>
            </a:pPr>
            <a:r>
              <a:rPr lang="en-US" sz="2400" dirty="0">
                <a:solidFill>
                  <a:schemeClr val="bg1"/>
                </a:solidFill>
                <a:latin typeface="+mj-lt"/>
                <a:ea typeface="+mj-ea"/>
                <a:cs typeface="+mj-cs"/>
              </a:rPr>
              <a:t>Inhibition Formula​</a:t>
            </a:r>
          </a:p>
          <a:p>
            <a:pPr marL="228600" indent="-228600">
              <a:buClr>
                <a:schemeClr val="accent5"/>
              </a:buClr>
              <a:buFont typeface=""/>
              <a:buChar char="•"/>
            </a:pPr>
            <a:endParaRPr lang="en-US" sz="2400" dirty="0">
              <a:solidFill>
                <a:schemeClr val="bg1"/>
              </a:solidFill>
              <a:latin typeface="+mj-lt"/>
              <a:ea typeface="+mj-ea"/>
              <a:cs typeface="Biome"/>
            </a:endParaRPr>
          </a:p>
          <a:p>
            <a:pPr marL="228600" indent="-228600">
              <a:buClr>
                <a:schemeClr val="accent5"/>
              </a:buClr>
              <a:buFont typeface=""/>
              <a:buChar char="•"/>
            </a:pPr>
            <a:r>
              <a:rPr lang="en-US" sz="2400" dirty="0">
                <a:solidFill>
                  <a:schemeClr val="bg1"/>
                </a:solidFill>
                <a:latin typeface="+mj-lt"/>
                <a:ea typeface="+mj-ea"/>
                <a:cs typeface="+mj-cs"/>
              </a:rPr>
              <a:t>Literature Inhibition Criteria​</a:t>
            </a:r>
          </a:p>
          <a:p>
            <a:pPr marL="228600" indent="-228600">
              <a:buClr>
                <a:schemeClr val="accent5"/>
              </a:buClr>
              <a:buFont typeface=""/>
              <a:buChar char="•"/>
            </a:pPr>
            <a:endParaRPr lang="en-US" sz="2400" dirty="0">
              <a:solidFill>
                <a:schemeClr val="bg1"/>
              </a:solidFill>
              <a:latin typeface="+mj-lt"/>
              <a:ea typeface="+mj-ea"/>
              <a:cs typeface="Biome"/>
            </a:endParaRPr>
          </a:p>
          <a:p>
            <a:pPr marL="228600" indent="-228600">
              <a:buClr>
                <a:schemeClr val="accent5"/>
              </a:buClr>
              <a:buFont typeface=""/>
              <a:buChar char="•"/>
            </a:pPr>
            <a:r>
              <a:rPr lang="en-US" sz="2400" dirty="0">
                <a:solidFill>
                  <a:schemeClr val="bg1"/>
                </a:solidFill>
                <a:latin typeface="+mj-lt"/>
                <a:ea typeface="+mj-ea"/>
                <a:cs typeface="+mj-cs"/>
              </a:rPr>
              <a:t>LTMP/STMP data from basins ​</a:t>
            </a:r>
            <a:br>
              <a:rPr lang="en-US" sz="2400" dirty="0">
                <a:solidFill>
                  <a:schemeClr val="bg1"/>
                </a:solidFill>
                <a:latin typeface="+mj-lt"/>
                <a:ea typeface="+mj-ea"/>
                <a:cs typeface="+mj-cs"/>
              </a:rPr>
            </a:br>
            <a:r>
              <a:rPr lang="en-US" sz="2400" dirty="0">
                <a:solidFill>
                  <a:schemeClr val="bg1"/>
                </a:solidFill>
                <a:latin typeface="+mj-lt"/>
                <a:ea typeface="+mj-ea"/>
                <a:cs typeface="+mj-cs"/>
              </a:rPr>
              <a:t>(+anaerobic digesters)</a:t>
            </a:r>
            <a:endParaRPr lang="en-US" sz="2400" dirty="0">
              <a:solidFill>
                <a:schemeClr val="bg1"/>
              </a:solidFill>
              <a:latin typeface="+mj-lt"/>
              <a:ea typeface="+mj-ea"/>
              <a:cs typeface="Biome"/>
            </a:endParaRPr>
          </a:p>
          <a:p>
            <a:pPr algn="ctr"/>
            <a:endParaRPr lang="en-US"/>
          </a:p>
        </p:txBody>
      </p:sp>
      <p:sp>
        <p:nvSpPr>
          <p:cNvPr id="8" name="TextBox 7">
            <a:extLst>
              <a:ext uri="{FF2B5EF4-FFF2-40B4-BE49-F238E27FC236}">
                <a16:creationId xmlns:a16="http://schemas.microsoft.com/office/drawing/2014/main" id="{630F1355-659F-6CCE-843B-EF9880A0F662}"/>
              </a:ext>
            </a:extLst>
          </p:cNvPr>
          <p:cNvSpPr txBox="1"/>
          <p:nvPr/>
        </p:nvSpPr>
        <p:spPr>
          <a:xfrm>
            <a:off x="414093" y="1886222"/>
            <a:ext cx="5547593" cy="41242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0" indent="-228600" rtl="0">
              <a:buClr>
                <a:schemeClr val="accent5"/>
              </a:buClr>
              <a:buFont typeface=""/>
              <a:buChar char="•"/>
            </a:pPr>
            <a:r>
              <a:rPr lang="en-US" sz="2400" dirty="0">
                <a:solidFill>
                  <a:schemeClr val="bg1"/>
                </a:solidFill>
                <a:latin typeface="+mj-lt"/>
                <a:ea typeface="+mj-ea"/>
                <a:cs typeface="+mj-cs"/>
              </a:rPr>
              <a:t>Basic understanding of WWTP microorganisms​​</a:t>
            </a:r>
          </a:p>
          <a:p>
            <a:pPr marL="228600" lvl="0" indent="-228600" rtl="0">
              <a:buClr>
                <a:schemeClr val="accent5"/>
              </a:buClr>
              <a:buFont typeface=""/>
              <a:buChar char="•"/>
            </a:pPr>
            <a:endParaRPr lang="en-US" sz="2400" dirty="0">
              <a:ea typeface="+mj-ea"/>
              <a:cs typeface="+mj-cs"/>
            </a:endParaRPr>
          </a:p>
          <a:p>
            <a:pPr marL="228600" lvl="0" indent="-228600" rtl="0">
              <a:buClr>
                <a:schemeClr val="accent5"/>
              </a:buClr>
              <a:buFont typeface=""/>
              <a:buChar char="•"/>
            </a:pPr>
            <a:r>
              <a:rPr lang="en-US" sz="2400" dirty="0">
                <a:solidFill>
                  <a:schemeClr val="bg1"/>
                </a:solidFill>
                <a:latin typeface="+mj-lt"/>
                <a:ea typeface="+mj-ea"/>
                <a:cs typeface="+mj-cs"/>
              </a:rPr>
              <a:t>Wastewater Biological Treatment Units​​</a:t>
            </a:r>
            <a:endParaRPr lang="en-US" sz="2400" dirty="0">
              <a:solidFill>
                <a:schemeClr val="bg1"/>
              </a:solidFill>
              <a:latin typeface="+mj-lt"/>
              <a:ea typeface="+mj-ea"/>
              <a:cs typeface="Biome"/>
            </a:endParaRPr>
          </a:p>
          <a:p>
            <a:pPr marL="685800" lvl="2" indent="-228600">
              <a:buClr>
                <a:schemeClr val="accent5"/>
              </a:buClr>
              <a:buFont typeface=""/>
              <a:buChar char="•"/>
            </a:pPr>
            <a:r>
              <a:rPr lang="en-US" sz="2400" dirty="0">
                <a:solidFill>
                  <a:schemeClr val="bg1"/>
                </a:solidFill>
                <a:latin typeface="+mj-lt"/>
                <a:ea typeface="+mj-ea"/>
                <a:cs typeface="+mj-cs"/>
              </a:rPr>
              <a:t>Activated Sludge, Aeration Basin, etc.​​</a:t>
            </a:r>
            <a:endParaRPr lang="en-US" sz="2400" dirty="0">
              <a:solidFill>
                <a:schemeClr val="bg1"/>
              </a:solidFill>
              <a:latin typeface="+mj-lt"/>
              <a:ea typeface="+mj-ea"/>
              <a:cs typeface="Biome"/>
            </a:endParaRPr>
          </a:p>
          <a:p>
            <a:pPr marL="685800" lvl="2" indent="-228600">
              <a:buClr>
                <a:schemeClr val="accent5"/>
              </a:buClr>
              <a:buFont typeface=""/>
              <a:buChar char="•"/>
            </a:pPr>
            <a:r>
              <a:rPr lang="en-US" sz="2400" dirty="0">
                <a:solidFill>
                  <a:schemeClr val="bg1"/>
                </a:solidFill>
                <a:latin typeface="+mj-lt"/>
                <a:ea typeface="+mj-ea"/>
                <a:cs typeface="+mj-cs"/>
              </a:rPr>
              <a:t>Trickling Filter​​</a:t>
            </a:r>
            <a:endParaRPr lang="en-US" sz="2400" dirty="0">
              <a:solidFill>
                <a:schemeClr val="bg1"/>
              </a:solidFill>
              <a:latin typeface="+mj-lt"/>
              <a:ea typeface="+mj-ea"/>
              <a:cs typeface="Biome"/>
            </a:endParaRPr>
          </a:p>
          <a:p>
            <a:pPr marL="685800" lvl="2" indent="-228600">
              <a:buClr>
                <a:schemeClr val="accent5"/>
              </a:buClr>
              <a:buFont typeface=""/>
              <a:buChar char="•"/>
            </a:pPr>
            <a:r>
              <a:rPr lang="en-US" sz="2400" dirty="0">
                <a:solidFill>
                  <a:schemeClr val="bg1"/>
                </a:solidFill>
                <a:latin typeface="+mj-lt"/>
                <a:ea typeface="+mj-ea"/>
                <a:cs typeface="+mj-cs"/>
              </a:rPr>
              <a:t>Carbonaceous vs. Nitrogenous/Nitrification</a:t>
            </a:r>
            <a:r>
              <a:rPr lang="en-US" sz="2800">
                <a:solidFill>
                  <a:schemeClr val="bg1"/>
                </a:solidFill>
                <a:latin typeface="+mj-lt"/>
                <a:ea typeface="+mj-ea"/>
                <a:cs typeface="+mj-cs"/>
              </a:rPr>
              <a:t>​</a:t>
            </a:r>
            <a:endParaRPr lang="en-US" sz="2800" dirty="0">
              <a:solidFill>
                <a:schemeClr val="bg1"/>
              </a:solidFill>
              <a:latin typeface="+mj-lt"/>
              <a:ea typeface="+mj-ea"/>
              <a:cs typeface="Biome"/>
            </a:endParaRPr>
          </a:p>
          <a:p>
            <a:pPr algn="ctr"/>
            <a:endParaRPr lang="en-US"/>
          </a:p>
        </p:txBody>
      </p:sp>
    </p:spTree>
    <p:extLst>
      <p:ext uri="{BB962C8B-B14F-4D97-AF65-F5344CB8AC3E}">
        <p14:creationId xmlns:p14="http://schemas.microsoft.com/office/powerpoint/2010/main" val="32723038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9A707-9047-D7F3-93EF-446BF0666319}"/>
              </a:ext>
            </a:extLst>
          </p:cNvPr>
          <p:cNvSpPr>
            <a:spLocks noGrp="1"/>
          </p:cNvSpPr>
          <p:nvPr>
            <p:ph type="title"/>
          </p:nvPr>
        </p:nvSpPr>
        <p:spPr/>
        <p:txBody>
          <a:bodyPr/>
          <a:lstStyle/>
          <a:p>
            <a:pPr algn="ctr"/>
            <a:r>
              <a:rPr lang="en-US" b="1"/>
              <a:t>MAHL: Inhibition Criteria</a:t>
            </a:r>
            <a:br>
              <a:rPr lang="en-US" b="1"/>
            </a:br>
            <a:r>
              <a:rPr lang="en-US" sz="3200" b="1"/>
              <a:t>Based on Activated Sludge/Nitrification</a:t>
            </a:r>
            <a:endParaRPr lang="en-US" b="1"/>
          </a:p>
        </p:txBody>
      </p:sp>
      <p:sp>
        <p:nvSpPr>
          <p:cNvPr id="4" name="Slide Number Placeholder 3">
            <a:extLst>
              <a:ext uri="{FF2B5EF4-FFF2-40B4-BE49-F238E27FC236}">
                <a16:creationId xmlns:a16="http://schemas.microsoft.com/office/drawing/2014/main" id="{13DE10A4-80B7-2ECD-9793-341A9EA47109}"/>
              </a:ext>
            </a:extLst>
          </p:cNvPr>
          <p:cNvSpPr>
            <a:spLocks noGrp="1"/>
          </p:cNvSpPr>
          <p:nvPr>
            <p:ph type="sldNum" sz="quarter" idx="4"/>
          </p:nvPr>
        </p:nvSpPr>
        <p:spPr/>
        <p:txBody>
          <a:bodyPr/>
          <a:lstStyle/>
          <a:p>
            <a:fld id="{D57F1E4F-1CFF-5643-939E-02111984F565}" type="slidenum">
              <a:rPr lang="en-US" smtClean="0"/>
              <a:pPr/>
              <a:t>55</a:t>
            </a:fld>
            <a:endParaRPr lang="en-US"/>
          </a:p>
        </p:txBody>
      </p:sp>
      <p:sp>
        <p:nvSpPr>
          <p:cNvPr id="5" name="Rectangle 4">
            <a:extLst>
              <a:ext uri="{FF2B5EF4-FFF2-40B4-BE49-F238E27FC236}">
                <a16:creationId xmlns:a16="http://schemas.microsoft.com/office/drawing/2014/main" id="{C456F0CA-5E97-F5F4-ABDB-19B3BC2324B8}"/>
              </a:ext>
            </a:extLst>
          </p:cNvPr>
          <p:cNvSpPr>
            <a:spLocks noGrp="1" noChangeArrowheads="1"/>
          </p:cNvSpPr>
          <p:nvPr/>
        </p:nvSpPr>
        <p:spPr bwMode="auto">
          <a:xfrm>
            <a:off x="612736" y="2058978"/>
            <a:ext cx="10305142"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65000"/>
              <a:buFont typeface="Wingdings" pitchFamily="2" charset="2"/>
              <a:buChar char="n"/>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accent2"/>
              </a:buClr>
              <a:buSzPct val="65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9pPr>
          </a:lstStyle>
          <a:p>
            <a:pPr marL="0" indent="0" algn="ctr" eaLnBrk="1" hangingPunct="1">
              <a:buNone/>
            </a:pPr>
            <a:r>
              <a:rPr lang="en-US" sz="2800">
                <a:solidFill>
                  <a:schemeClr val="bg1"/>
                </a:solidFill>
                <a:latin typeface="+mj-lt"/>
                <a:ea typeface="+mj-ea"/>
                <a:cs typeface="+mj-cs"/>
              </a:rPr>
              <a:t>Maximum Allowable Headworks Loading (MAHL)</a:t>
            </a:r>
            <a:br>
              <a:rPr lang="en-US" sz="2800">
                <a:solidFill>
                  <a:schemeClr val="bg1"/>
                </a:solidFill>
                <a:latin typeface="+mj-lt"/>
                <a:ea typeface="+mj-ea"/>
                <a:cs typeface="+mj-cs"/>
              </a:rPr>
            </a:br>
            <a:r>
              <a:rPr lang="en-US" sz="2800">
                <a:solidFill>
                  <a:schemeClr val="bg1"/>
                </a:solidFill>
                <a:latin typeface="+mj-lt"/>
                <a:ea typeface="+mj-ea"/>
                <a:cs typeface="+mj-cs"/>
              </a:rPr>
              <a:t>based on Secondary Treatment Inhibition = </a:t>
            </a:r>
          </a:p>
          <a:p>
            <a:pPr algn="ctr" eaLnBrk="1" hangingPunct="1"/>
            <a:endParaRPr lang="en-US" sz="2800" b="1" dirty="0">
              <a:solidFill>
                <a:srgbClr val="3333FF"/>
              </a:solidFill>
              <a:effectLst/>
            </a:endParaRPr>
          </a:p>
          <a:p>
            <a:pPr algn="ctr" eaLnBrk="1" hangingPunct="1">
              <a:buFont typeface="Wingdings" pitchFamily="2" charset="2"/>
              <a:buNone/>
            </a:pPr>
            <a:r>
              <a:rPr lang="en-US" b="1">
                <a:solidFill>
                  <a:srgbClr val="3333FF"/>
                </a:solidFill>
                <a:effectLst/>
              </a:rPr>
              <a:t>             </a:t>
            </a:r>
            <a:r>
              <a:rPr lang="en-US" sz="2800" b="1">
                <a:solidFill>
                  <a:srgbClr val="3333FF"/>
                </a:solidFill>
                <a:effectLst/>
              </a:rPr>
              <a:t>Secondary</a:t>
            </a:r>
            <a:r>
              <a:rPr lang="en-US" b="1">
                <a:solidFill>
                  <a:srgbClr val="3333FF"/>
                </a:solidFill>
                <a:effectLst/>
              </a:rPr>
              <a:t> </a:t>
            </a:r>
            <a:r>
              <a:rPr lang="en-US" sz="2800" b="1">
                <a:solidFill>
                  <a:srgbClr val="3333FF"/>
                </a:solidFill>
                <a:effectLst/>
              </a:rPr>
              <a:t>Inhibition   POTW Average</a:t>
            </a:r>
          </a:p>
          <a:p>
            <a:pPr algn="ctr" eaLnBrk="1" hangingPunct="1">
              <a:buFont typeface="Wingdings" pitchFamily="2" charset="2"/>
              <a:buNone/>
            </a:pPr>
            <a:r>
              <a:rPr lang="en-US" sz="2800" b="1" u="sng">
                <a:solidFill>
                  <a:srgbClr val="3333FF"/>
                </a:solidFill>
                <a:effectLst/>
              </a:rPr>
              <a:t>(8.34)       Criteria, mg/l               Flow, </a:t>
            </a:r>
            <a:r>
              <a:rPr lang="en-US" sz="2800" b="1" u="sng" dirty="0">
                <a:solidFill>
                  <a:srgbClr val="3333FF"/>
                </a:solidFill>
                <a:effectLst/>
              </a:rPr>
              <a:t>mgd</a:t>
            </a:r>
            <a:r>
              <a:rPr lang="en-US" sz="2800" b="1" u="sng">
                <a:solidFill>
                  <a:srgbClr val="3333FF"/>
                </a:solidFill>
                <a:effectLst/>
              </a:rPr>
              <a:t>	</a:t>
            </a:r>
          </a:p>
          <a:p>
            <a:pPr algn="ctr" eaLnBrk="1" hangingPunct="1">
              <a:buFont typeface="Wingdings" pitchFamily="2" charset="2"/>
              <a:buNone/>
            </a:pPr>
            <a:r>
              <a:rPr lang="en-US" sz="2800" b="1">
                <a:solidFill>
                  <a:srgbClr val="3333FF"/>
                </a:solidFill>
                <a:effectLst/>
              </a:rPr>
              <a:t>              (1 - Primary RR, as decimal) </a:t>
            </a:r>
          </a:p>
          <a:p>
            <a:pPr algn="ctr" eaLnBrk="1" hangingPunct="1"/>
            <a:endParaRPr lang="en-US" sz="2800">
              <a:solidFill>
                <a:schemeClr val="bg1"/>
              </a:solidFill>
              <a:latin typeface="+mj-lt"/>
              <a:ea typeface="+mj-ea"/>
              <a:cs typeface="+mj-cs"/>
            </a:endParaRPr>
          </a:p>
          <a:p>
            <a:pPr marL="0" indent="0" algn="ctr" eaLnBrk="1" hangingPunct="1">
              <a:buNone/>
            </a:pPr>
            <a:r>
              <a:rPr lang="en-US" sz="2800">
                <a:solidFill>
                  <a:schemeClr val="bg1"/>
                </a:solidFill>
                <a:latin typeface="+mj-lt"/>
                <a:ea typeface="+mj-ea"/>
                <a:cs typeface="+mj-cs"/>
              </a:rPr>
              <a:t>No primary Clarifiers?  - just use 0</a:t>
            </a:r>
          </a:p>
        </p:txBody>
      </p:sp>
      <p:sp>
        <p:nvSpPr>
          <p:cNvPr id="6" name="AutoShape 8">
            <a:extLst>
              <a:ext uri="{FF2B5EF4-FFF2-40B4-BE49-F238E27FC236}">
                <a16:creationId xmlns:a16="http://schemas.microsoft.com/office/drawing/2014/main" id="{0514D9BB-032F-2C46-2FEC-CC3F971C6424}"/>
              </a:ext>
            </a:extLst>
          </p:cNvPr>
          <p:cNvSpPr>
            <a:spLocks/>
          </p:cNvSpPr>
          <p:nvPr/>
        </p:nvSpPr>
        <p:spPr bwMode="auto">
          <a:xfrm>
            <a:off x="3252434" y="3429000"/>
            <a:ext cx="533400" cy="1143000"/>
          </a:xfrm>
          <a:prstGeom prst="leftBracket">
            <a:avLst>
              <a:gd name="adj" fmla="val 17857"/>
            </a:avLst>
          </a:prstGeom>
          <a:noFill/>
          <a:ln w="25400">
            <a:solidFill>
              <a:srgbClr val="003399"/>
            </a:solidFill>
            <a:round/>
            <a:headEnd type="none" w="sm" len="sm"/>
            <a:tailEnd type="triangle"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7" name="AutoShape 8">
            <a:extLst>
              <a:ext uri="{FF2B5EF4-FFF2-40B4-BE49-F238E27FC236}">
                <a16:creationId xmlns:a16="http://schemas.microsoft.com/office/drawing/2014/main" id="{0A0AC2B6-861E-40DA-4316-E3AC0895BDC3}"/>
              </a:ext>
            </a:extLst>
          </p:cNvPr>
          <p:cNvSpPr>
            <a:spLocks/>
          </p:cNvSpPr>
          <p:nvPr/>
        </p:nvSpPr>
        <p:spPr bwMode="auto">
          <a:xfrm>
            <a:off x="7101222" y="3429000"/>
            <a:ext cx="533400" cy="1143000"/>
          </a:xfrm>
          <a:prstGeom prst="leftBracket">
            <a:avLst>
              <a:gd name="adj" fmla="val 17857"/>
            </a:avLst>
          </a:prstGeom>
          <a:noFill/>
          <a:ln w="25400">
            <a:solidFill>
              <a:srgbClr val="003399"/>
            </a:solidFill>
            <a:round/>
            <a:headEnd type="none" w="sm" len="sm"/>
            <a:tailEnd type="triangle"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9" name="AutoShape 9">
            <a:extLst>
              <a:ext uri="{FF2B5EF4-FFF2-40B4-BE49-F238E27FC236}">
                <a16:creationId xmlns:a16="http://schemas.microsoft.com/office/drawing/2014/main" id="{73BB8E47-4884-40AA-51F2-967D16E5C1E5}"/>
              </a:ext>
            </a:extLst>
          </p:cNvPr>
          <p:cNvSpPr>
            <a:spLocks/>
          </p:cNvSpPr>
          <p:nvPr/>
        </p:nvSpPr>
        <p:spPr bwMode="auto">
          <a:xfrm flipH="1">
            <a:off x="9224772" y="3429000"/>
            <a:ext cx="533400" cy="1143000"/>
          </a:xfrm>
          <a:prstGeom prst="leftBracket">
            <a:avLst>
              <a:gd name="adj" fmla="val 17857"/>
            </a:avLst>
          </a:prstGeom>
          <a:noFill/>
          <a:ln w="25400">
            <a:solidFill>
              <a:srgbClr val="003399"/>
            </a:solidFill>
            <a:round/>
            <a:headEnd type="none" w="sm" len="sm"/>
            <a:tailEnd type="triangle"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0" name="AutoShape 9">
            <a:extLst>
              <a:ext uri="{FF2B5EF4-FFF2-40B4-BE49-F238E27FC236}">
                <a16:creationId xmlns:a16="http://schemas.microsoft.com/office/drawing/2014/main" id="{E2A9439F-F455-0129-E80E-DC0B5BFDF760}"/>
              </a:ext>
            </a:extLst>
          </p:cNvPr>
          <p:cNvSpPr>
            <a:spLocks/>
          </p:cNvSpPr>
          <p:nvPr/>
        </p:nvSpPr>
        <p:spPr bwMode="auto">
          <a:xfrm flipH="1">
            <a:off x="6470686" y="3429000"/>
            <a:ext cx="533400" cy="1143000"/>
          </a:xfrm>
          <a:prstGeom prst="leftBracket">
            <a:avLst>
              <a:gd name="adj" fmla="val 17857"/>
            </a:avLst>
          </a:prstGeom>
          <a:noFill/>
          <a:ln w="25400">
            <a:solidFill>
              <a:srgbClr val="003399"/>
            </a:solidFill>
            <a:round/>
            <a:headEnd type="none" w="sm" len="sm"/>
            <a:tailEnd type="triangle"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Tree>
    <p:extLst>
      <p:ext uri="{BB962C8B-B14F-4D97-AF65-F5344CB8AC3E}">
        <p14:creationId xmlns:p14="http://schemas.microsoft.com/office/powerpoint/2010/main" val="42144993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E1FFC8-D7A2-A286-8A27-C1F6C97CA8CD}"/>
              </a:ext>
            </a:extLst>
          </p:cNvPr>
          <p:cNvSpPr>
            <a:spLocks noGrp="1"/>
          </p:cNvSpPr>
          <p:nvPr>
            <p:ph type="sldNum" sz="quarter" idx="4"/>
          </p:nvPr>
        </p:nvSpPr>
        <p:spPr>
          <a:xfrm>
            <a:off x="11230428" y="0"/>
            <a:ext cx="838199" cy="767687"/>
          </a:xfrm>
        </p:spPr>
        <p:txBody>
          <a:bodyPr/>
          <a:lstStyle/>
          <a:p>
            <a:fld id="{D57F1E4F-1CFF-5643-939E-02111984F565}" type="slidenum">
              <a:rPr lang="en-US" smtClean="0"/>
              <a:pPr/>
              <a:t>56</a:t>
            </a:fld>
            <a:endParaRPr lang="en-US"/>
          </a:p>
        </p:txBody>
      </p:sp>
      <p:sp>
        <p:nvSpPr>
          <p:cNvPr id="5" name="Rectangle 4">
            <a:extLst>
              <a:ext uri="{FF2B5EF4-FFF2-40B4-BE49-F238E27FC236}">
                <a16:creationId xmlns:a16="http://schemas.microsoft.com/office/drawing/2014/main" id="{3DAF5DEE-1D5D-A9DA-E7BF-E7C6FDDBCF2C}"/>
              </a:ext>
            </a:extLst>
          </p:cNvPr>
          <p:cNvSpPr>
            <a:spLocks noGrp="1" noChangeArrowheads="1"/>
          </p:cNvSpPr>
          <p:nvPr/>
        </p:nvSpPr>
        <p:spPr bwMode="auto">
          <a:xfrm>
            <a:off x="631371" y="414519"/>
            <a:ext cx="10319658" cy="1123783"/>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9pPr>
          </a:lstStyle>
          <a:p>
            <a:pPr eaLnBrk="1" hangingPunct="1">
              <a:defRPr/>
            </a:pPr>
            <a:r>
              <a:rPr lang="en-US" sz="3600" b="1" cap="all">
                <a:solidFill>
                  <a:schemeClr val="bg1">
                    <a:lumMod val="75000"/>
                    <a:lumOff val="25000"/>
                  </a:schemeClr>
                </a:solidFill>
                <a:cs typeface="Biome"/>
              </a:rPr>
              <a:t>Inhibition Loading for Nickel based on Nitrification Inhibition</a:t>
            </a:r>
          </a:p>
        </p:txBody>
      </p:sp>
      <p:sp>
        <p:nvSpPr>
          <p:cNvPr id="6" name="Rectangle 5">
            <a:extLst>
              <a:ext uri="{FF2B5EF4-FFF2-40B4-BE49-F238E27FC236}">
                <a16:creationId xmlns:a16="http://schemas.microsoft.com/office/drawing/2014/main" id="{53BCAE3A-FBB5-3553-77CF-4536EE068D59}"/>
              </a:ext>
            </a:extLst>
          </p:cNvPr>
          <p:cNvSpPr>
            <a:spLocks noChangeArrowheads="1"/>
          </p:cNvSpPr>
          <p:nvPr/>
        </p:nvSpPr>
        <p:spPr bwMode="auto">
          <a:xfrm>
            <a:off x="8608786" y="3318058"/>
            <a:ext cx="1362528" cy="1385637"/>
          </a:xfrm>
          <a:prstGeom prst="rect">
            <a:avLst/>
          </a:prstGeom>
          <a:noFill/>
          <a:ln w="9525">
            <a:noFill/>
            <a:miter lim="800000"/>
            <a:headEnd/>
            <a:tailEnd/>
          </a:ln>
        </p:spPr>
        <p:txBody>
          <a:bodyPr wrap="squar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800" b="1">
                <a:solidFill>
                  <a:schemeClr val="accent6"/>
                </a:solidFill>
                <a:latin typeface="Times New Roman" pitchFamily="18" charset="0"/>
              </a:rPr>
              <a:t>NPDES</a:t>
            </a:r>
            <a:endParaRPr lang="en-US" sz="2800">
              <a:solidFill>
                <a:schemeClr val="accent6"/>
              </a:solidFill>
              <a:latin typeface="Times New Roman" pitchFamily="18" charset="0"/>
            </a:endParaRPr>
          </a:p>
          <a:p>
            <a:pPr algn="l"/>
            <a:r>
              <a:rPr lang="en-US" sz="2800" b="1">
                <a:solidFill>
                  <a:schemeClr val="accent6"/>
                </a:solidFill>
                <a:latin typeface="Times New Roman" pitchFamily="18" charset="0"/>
              </a:rPr>
              <a:t>Permit</a:t>
            </a:r>
          </a:p>
          <a:p>
            <a:pPr algn="l"/>
            <a:r>
              <a:rPr lang="en-US" sz="2800" b="1">
                <a:solidFill>
                  <a:schemeClr val="accent6"/>
                </a:solidFill>
                <a:latin typeface="Times New Roman" pitchFamily="18" charset="0"/>
              </a:rPr>
              <a:t>Limits</a:t>
            </a:r>
          </a:p>
        </p:txBody>
      </p:sp>
      <p:sp>
        <p:nvSpPr>
          <p:cNvPr id="7" name="Rectangle 6">
            <a:extLst>
              <a:ext uri="{FF2B5EF4-FFF2-40B4-BE49-F238E27FC236}">
                <a16:creationId xmlns:a16="http://schemas.microsoft.com/office/drawing/2014/main" id="{F52353FA-2E03-8E84-F7FD-92F2F27C0396}"/>
              </a:ext>
            </a:extLst>
          </p:cNvPr>
          <p:cNvSpPr>
            <a:spLocks noChangeArrowheads="1"/>
          </p:cNvSpPr>
          <p:nvPr/>
        </p:nvSpPr>
        <p:spPr bwMode="auto">
          <a:xfrm>
            <a:off x="5463948" y="3211694"/>
            <a:ext cx="2295964" cy="1501499"/>
          </a:xfrm>
          <a:prstGeom prst="rect">
            <a:avLst/>
          </a:prstGeom>
          <a:solidFill>
            <a:srgbClr val="99CCFF"/>
          </a:solidFill>
          <a:ln w="12700">
            <a:solidFill>
              <a:schemeClr val="tx1"/>
            </a:solidFill>
            <a:miter lim="800000"/>
            <a:headEnd/>
            <a:tailEnd/>
          </a:ln>
        </p:spPr>
        <p:txBody>
          <a:bodyPr wrap="none" lIns="92075" tIns="46038" rIns="92075" bIns="46038"/>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2400">
              <a:latin typeface="Times New Roman" pitchFamily="18" charset="0"/>
            </a:endParaRPr>
          </a:p>
        </p:txBody>
      </p:sp>
      <p:sp>
        <p:nvSpPr>
          <p:cNvPr id="8" name="Rectangle 7">
            <a:extLst>
              <a:ext uri="{FF2B5EF4-FFF2-40B4-BE49-F238E27FC236}">
                <a16:creationId xmlns:a16="http://schemas.microsoft.com/office/drawing/2014/main" id="{E7E7256A-FA48-3883-BD07-3AFBA72AC7E1}"/>
              </a:ext>
            </a:extLst>
          </p:cNvPr>
          <p:cNvSpPr>
            <a:spLocks noChangeArrowheads="1"/>
          </p:cNvSpPr>
          <p:nvPr/>
        </p:nvSpPr>
        <p:spPr bwMode="auto">
          <a:xfrm>
            <a:off x="5525861" y="3116444"/>
            <a:ext cx="1697156" cy="1200971"/>
          </a:xfrm>
          <a:prstGeom prst="rect">
            <a:avLst/>
          </a:prstGeom>
          <a:noFill/>
          <a:ln w="9525">
            <a:noFill/>
            <a:miter lim="800000"/>
            <a:headEnd/>
            <a:tailEnd/>
          </a:ln>
        </p:spPr>
        <p:txBody>
          <a:bodyPr wrap="squar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r>
              <a:rPr lang="en-US" sz="3600" b="1">
                <a:solidFill>
                  <a:srgbClr val="0033CC"/>
                </a:solidFill>
                <a:latin typeface="Times New Roman" pitchFamily="18" charset="0"/>
              </a:rPr>
              <a:t>WWTP</a:t>
            </a:r>
            <a:endParaRPr lang="en-US" sz="3600" b="1">
              <a:solidFill>
                <a:schemeClr val="bg1"/>
              </a:solidFill>
              <a:latin typeface="Times New Roman" pitchFamily="18" charset="0"/>
            </a:endParaRPr>
          </a:p>
          <a:p>
            <a:endParaRPr lang="en-US" sz="3600" b="1">
              <a:solidFill>
                <a:schemeClr val="bg1"/>
              </a:solidFill>
              <a:latin typeface="Times New Roman" pitchFamily="18" charset="0"/>
            </a:endParaRPr>
          </a:p>
        </p:txBody>
      </p:sp>
      <p:grpSp>
        <p:nvGrpSpPr>
          <p:cNvPr id="9" name="Group 8">
            <a:extLst>
              <a:ext uri="{FF2B5EF4-FFF2-40B4-BE49-F238E27FC236}">
                <a16:creationId xmlns:a16="http://schemas.microsoft.com/office/drawing/2014/main" id="{573F71F0-91D6-AAD3-F7F0-8DDA49069F7F}"/>
              </a:ext>
            </a:extLst>
          </p:cNvPr>
          <p:cNvGrpSpPr>
            <a:grpSpLocks/>
          </p:cNvGrpSpPr>
          <p:nvPr/>
        </p:nvGrpSpPr>
        <p:grpSpPr bwMode="auto">
          <a:xfrm>
            <a:off x="5733823" y="1773420"/>
            <a:ext cx="1565867" cy="354304"/>
            <a:chOff x="2912" y="820"/>
            <a:chExt cx="978" cy="227"/>
          </a:xfrm>
        </p:grpSpPr>
        <p:pic>
          <p:nvPicPr>
            <p:cNvPr id="92" name="Picture 91">
              <a:extLst>
                <a:ext uri="{FF2B5EF4-FFF2-40B4-BE49-F238E27FC236}">
                  <a16:creationId xmlns:a16="http://schemas.microsoft.com/office/drawing/2014/main" id="{48C20077-C977-DCEB-B134-E4F378D3B173}"/>
                </a:ext>
              </a:extLst>
            </p:cNvPr>
            <p:cNvPicPr>
              <a:picLocks noChangeArrowheads="1"/>
            </p:cNvPicPr>
            <p:nvPr/>
          </p:nvPicPr>
          <p:blipFill>
            <a:blip r:embed="rId3" cstate="print"/>
            <a:srcRect/>
            <a:stretch>
              <a:fillRect/>
            </a:stretch>
          </p:blipFill>
          <p:spPr bwMode="auto">
            <a:xfrm>
              <a:off x="2912" y="820"/>
              <a:ext cx="978" cy="227"/>
            </a:xfrm>
            <a:prstGeom prst="rect">
              <a:avLst/>
            </a:prstGeom>
            <a:noFill/>
            <a:ln w="9525">
              <a:noFill/>
              <a:miter lim="800000"/>
              <a:headEnd/>
              <a:tailEnd/>
            </a:ln>
          </p:spPr>
        </p:pic>
        <p:sp>
          <p:nvSpPr>
            <p:cNvPr id="93" name="Rectangle 92">
              <a:extLst>
                <a:ext uri="{FF2B5EF4-FFF2-40B4-BE49-F238E27FC236}">
                  <a16:creationId xmlns:a16="http://schemas.microsoft.com/office/drawing/2014/main" id="{33F5298A-2927-1425-A6AB-52F875A45970}"/>
                </a:ext>
              </a:extLst>
            </p:cNvPr>
            <p:cNvSpPr>
              <a:spLocks noChangeArrowheads="1"/>
            </p:cNvSpPr>
            <p:nvPr/>
          </p:nvSpPr>
          <p:spPr bwMode="auto">
            <a:xfrm>
              <a:off x="3094" y="869"/>
              <a:ext cx="544" cy="45"/>
            </a:xfrm>
            <a:prstGeom prst="rect">
              <a:avLst/>
            </a:prstGeom>
            <a:noFill/>
            <a:ln w="9525">
              <a:no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2400">
                <a:latin typeface="Times New Roman" pitchFamily="18" charset="0"/>
              </a:endParaRPr>
            </a:p>
          </p:txBody>
        </p:sp>
      </p:grpSp>
      <p:sp>
        <p:nvSpPr>
          <p:cNvPr id="10" name="Rectangle 9">
            <a:extLst>
              <a:ext uri="{FF2B5EF4-FFF2-40B4-BE49-F238E27FC236}">
                <a16:creationId xmlns:a16="http://schemas.microsoft.com/office/drawing/2014/main" id="{D967EBB3-00A1-6BB8-95B7-664A2D49EDDA}"/>
              </a:ext>
            </a:extLst>
          </p:cNvPr>
          <p:cNvSpPr>
            <a:spLocks noChangeArrowheads="1"/>
          </p:cNvSpPr>
          <p:nvPr/>
        </p:nvSpPr>
        <p:spPr bwMode="auto">
          <a:xfrm>
            <a:off x="5741762" y="2129020"/>
            <a:ext cx="208142" cy="785088"/>
          </a:xfrm>
          <a:prstGeom prst="rect">
            <a:avLst/>
          </a:prstGeom>
          <a:solidFill>
            <a:schemeClr val="bg2"/>
          </a:solidFill>
          <a:ln w="127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1" name="Rectangle 10">
            <a:extLst>
              <a:ext uri="{FF2B5EF4-FFF2-40B4-BE49-F238E27FC236}">
                <a16:creationId xmlns:a16="http://schemas.microsoft.com/office/drawing/2014/main" id="{C333368E-1378-C00C-F7DE-6D293243A6EA}"/>
              </a:ext>
            </a:extLst>
          </p:cNvPr>
          <p:cNvSpPr>
            <a:spLocks noChangeArrowheads="1"/>
          </p:cNvSpPr>
          <p:nvPr/>
        </p:nvSpPr>
        <p:spPr bwMode="auto">
          <a:xfrm>
            <a:off x="5948136" y="2395720"/>
            <a:ext cx="837370" cy="522872"/>
          </a:xfrm>
          <a:prstGeom prst="rect">
            <a:avLst/>
          </a:prstGeom>
          <a:solidFill>
            <a:schemeClr val="bg2"/>
          </a:solidFill>
          <a:ln w="12700">
            <a:solidFill>
              <a:schemeClr val="tx1"/>
            </a:solid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2400">
              <a:latin typeface="Times New Roman" pitchFamily="18" charset="0"/>
            </a:endParaRPr>
          </a:p>
        </p:txBody>
      </p:sp>
      <p:sp>
        <p:nvSpPr>
          <p:cNvPr id="12" name="Rectangle 11">
            <a:extLst>
              <a:ext uri="{FF2B5EF4-FFF2-40B4-BE49-F238E27FC236}">
                <a16:creationId xmlns:a16="http://schemas.microsoft.com/office/drawing/2014/main" id="{A2671AEA-421B-C24D-9E8A-9A0F47E3C5B6}"/>
              </a:ext>
            </a:extLst>
          </p:cNvPr>
          <p:cNvSpPr>
            <a:spLocks noChangeArrowheads="1"/>
          </p:cNvSpPr>
          <p:nvPr/>
        </p:nvSpPr>
        <p:spPr bwMode="auto">
          <a:xfrm>
            <a:off x="4773386" y="2791007"/>
            <a:ext cx="1034304" cy="519749"/>
          </a:xfrm>
          <a:prstGeom prst="rect">
            <a:avLst/>
          </a:prstGeom>
          <a:noFill/>
          <a:ln w="9525">
            <a:solidFill>
              <a:schemeClr val="bg2"/>
            </a:solidFill>
            <a:miter lim="800000"/>
            <a:headEnd/>
            <a:tailEnd/>
          </a:ln>
        </p:spPr>
        <p:txBody>
          <a:bodyPr wrap="squar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800">
                <a:solidFill>
                  <a:srgbClr val="3333FF"/>
                </a:solidFill>
                <a:latin typeface="Times New Roman" pitchFamily="18" charset="0"/>
              </a:rPr>
              <a:t>SIU’s</a:t>
            </a:r>
          </a:p>
        </p:txBody>
      </p:sp>
      <p:sp>
        <p:nvSpPr>
          <p:cNvPr id="13" name="AutoShape 34" descr="Brown marble">
            <a:extLst>
              <a:ext uri="{FF2B5EF4-FFF2-40B4-BE49-F238E27FC236}">
                <a16:creationId xmlns:a16="http://schemas.microsoft.com/office/drawing/2014/main" id="{9DF86B49-4D50-DA51-7C66-25996D453A58}"/>
              </a:ext>
            </a:extLst>
          </p:cNvPr>
          <p:cNvSpPr>
            <a:spLocks noChangeArrowheads="1"/>
          </p:cNvSpPr>
          <p:nvPr/>
        </p:nvSpPr>
        <p:spPr bwMode="auto">
          <a:xfrm rot="17880000">
            <a:off x="4438147" y="2796876"/>
            <a:ext cx="669587" cy="1493817"/>
          </a:xfrm>
          <a:prstGeom prst="downArrow">
            <a:avLst>
              <a:gd name="adj1" fmla="val 50000"/>
              <a:gd name="adj2" fmla="val 54391"/>
            </a:avLst>
          </a:prstGeom>
          <a:blipFill dpi="0" rotWithShape="0">
            <a:blip r:embed="rId4" cstate="print"/>
            <a:srcRect/>
            <a:tile tx="0" ty="0" sx="100000" sy="100000" flip="none" algn="tl"/>
          </a:blipFill>
          <a:ln w="254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4" name="Rectangle 13" descr="Brown marble">
            <a:extLst>
              <a:ext uri="{FF2B5EF4-FFF2-40B4-BE49-F238E27FC236}">
                <a16:creationId xmlns:a16="http://schemas.microsoft.com/office/drawing/2014/main" id="{49A2AC87-65F5-A905-DE69-B6974533FA31}"/>
              </a:ext>
            </a:extLst>
          </p:cNvPr>
          <p:cNvSpPr>
            <a:spLocks noChangeArrowheads="1"/>
          </p:cNvSpPr>
          <p:nvPr/>
        </p:nvSpPr>
        <p:spPr bwMode="auto">
          <a:xfrm>
            <a:off x="4449536" y="2660833"/>
            <a:ext cx="1282474" cy="134230"/>
          </a:xfrm>
          <a:prstGeom prst="rect">
            <a:avLst/>
          </a:prstGeom>
          <a:blipFill dpi="0" rotWithShape="0">
            <a:blip r:embed="rId4" cstate="print"/>
            <a:srcRect/>
            <a:tile tx="0" ty="0" sx="100000" sy="100000" flip="none" algn="tl"/>
          </a:blip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nvGrpSpPr>
          <p:cNvPr id="15" name="Group 14">
            <a:extLst>
              <a:ext uri="{FF2B5EF4-FFF2-40B4-BE49-F238E27FC236}">
                <a16:creationId xmlns:a16="http://schemas.microsoft.com/office/drawing/2014/main" id="{606D239E-D4D1-9AE8-92D6-B0732419BAFA}"/>
              </a:ext>
            </a:extLst>
          </p:cNvPr>
          <p:cNvGrpSpPr>
            <a:grpSpLocks/>
          </p:cNvGrpSpPr>
          <p:nvPr/>
        </p:nvGrpSpPr>
        <p:grpSpPr bwMode="auto">
          <a:xfrm>
            <a:off x="4559078" y="2121086"/>
            <a:ext cx="987874" cy="530676"/>
            <a:chOff x="2172" y="1039"/>
            <a:chExt cx="617" cy="340"/>
          </a:xfrm>
        </p:grpSpPr>
        <p:grpSp>
          <p:nvGrpSpPr>
            <p:cNvPr id="84" name="Group 83">
              <a:extLst>
                <a:ext uri="{FF2B5EF4-FFF2-40B4-BE49-F238E27FC236}">
                  <a16:creationId xmlns:a16="http://schemas.microsoft.com/office/drawing/2014/main" id="{D44FD61D-DF8B-4959-1318-80200B3AF128}"/>
                </a:ext>
              </a:extLst>
            </p:cNvPr>
            <p:cNvGrpSpPr>
              <a:grpSpLocks/>
            </p:cNvGrpSpPr>
            <p:nvPr/>
          </p:nvGrpSpPr>
          <p:grpSpPr bwMode="auto">
            <a:xfrm>
              <a:off x="2239" y="1218"/>
              <a:ext cx="187" cy="161"/>
              <a:chOff x="2239" y="1218"/>
              <a:chExt cx="187" cy="161"/>
            </a:xfrm>
          </p:grpSpPr>
          <p:sp>
            <p:nvSpPr>
              <p:cNvPr id="88" name="Rectangle 87">
                <a:extLst>
                  <a:ext uri="{FF2B5EF4-FFF2-40B4-BE49-F238E27FC236}">
                    <a16:creationId xmlns:a16="http://schemas.microsoft.com/office/drawing/2014/main" id="{AD51197F-17AC-129B-E279-6142853E324F}"/>
                  </a:ext>
                </a:extLst>
              </p:cNvPr>
              <p:cNvSpPr>
                <a:spLocks noChangeArrowheads="1"/>
              </p:cNvSpPr>
              <p:nvPr/>
            </p:nvSpPr>
            <p:spPr bwMode="auto">
              <a:xfrm>
                <a:off x="2239" y="1218"/>
                <a:ext cx="28" cy="161"/>
              </a:xfrm>
              <a:prstGeom prst="rect">
                <a:avLst/>
              </a:prstGeom>
              <a:solidFill>
                <a:schemeClr val="bg2"/>
              </a:solid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89" name="Rectangle 88">
                <a:extLst>
                  <a:ext uri="{FF2B5EF4-FFF2-40B4-BE49-F238E27FC236}">
                    <a16:creationId xmlns:a16="http://schemas.microsoft.com/office/drawing/2014/main" id="{5549DB55-F433-D2C4-B4FD-9EF22815DAE8}"/>
                  </a:ext>
                </a:extLst>
              </p:cNvPr>
              <p:cNvSpPr>
                <a:spLocks noChangeArrowheads="1"/>
              </p:cNvSpPr>
              <p:nvPr/>
            </p:nvSpPr>
            <p:spPr bwMode="auto">
              <a:xfrm>
                <a:off x="2267" y="1268"/>
                <a:ext cx="159" cy="111"/>
              </a:xfrm>
              <a:prstGeom prst="rect">
                <a:avLst/>
              </a:prstGeom>
              <a:solidFill>
                <a:schemeClr val="bg2"/>
              </a:solidFill>
              <a:ln w="12700">
                <a:solidFill>
                  <a:schemeClr val="bg2"/>
                </a:solid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2400">
                  <a:solidFill>
                    <a:srgbClr val="3333FF"/>
                  </a:solidFill>
                  <a:latin typeface="Times New Roman" pitchFamily="18" charset="0"/>
                </a:endParaRPr>
              </a:p>
            </p:txBody>
          </p:sp>
          <p:sp>
            <p:nvSpPr>
              <p:cNvPr id="90" name="Rectangle 89">
                <a:extLst>
                  <a:ext uri="{FF2B5EF4-FFF2-40B4-BE49-F238E27FC236}">
                    <a16:creationId xmlns:a16="http://schemas.microsoft.com/office/drawing/2014/main" id="{7CE0B01C-375D-9481-7AB3-482099A1866F}"/>
                  </a:ext>
                </a:extLst>
              </p:cNvPr>
              <p:cNvSpPr>
                <a:spLocks noChangeArrowheads="1"/>
              </p:cNvSpPr>
              <p:nvPr/>
            </p:nvSpPr>
            <p:spPr bwMode="auto">
              <a:xfrm>
                <a:off x="2290" y="1334"/>
                <a:ext cx="76" cy="45"/>
              </a:xfrm>
              <a:prstGeom prst="rect">
                <a:avLst/>
              </a:prstGeom>
              <a:solidFill>
                <a:schemeClr val="bg2"/>
              </a:solid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91" name="Rectangle 90">
                <a:extLst>
                  <a:ext uri="{FF2B5EF4-FFF2-40B4-BE49-F238E27FC236}">
                    <a16:creationId xmlns:a16="http://schemas.microsoft.com/office/drawing/2014/main" id="{7AD642C6-952A-FD08-2850-896DFCDFB62B}"/>
                  </a:ext>
                </a:extLst>
              </p:cNvPr>
              <p:cNvSpPr>
                <a:spLocks noChangeArrowheads="1"/>
              </p:cNvSpPr>
              <p:nvPr/>
            </p:nvSpPr>
            <p:spPr bwMode="auto">
              <a:xfrm>
                <a:off x="2282" y="1297"/>
                <a:ext cx="84" cy="20"/>
              </a:xfrm>
              <a:prstGeom prst="rect">
                <a:avLst/>
              </a:prstGeom>
              <a:solidFill>
                <a:schemeClr val="bg2"/>
              </a:solid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grpSp>
          <p:nvGrpSpPr>
            <p:cNvPr id="85" name="Group 84">
              <a:extLst>
                <a:ext uri="{FF2B5EF4-FFF2-40B4-BE49-F238E27FC236}">
                  <a16:creationId xmlns:a16="http://schemas.microsoft.com/office/drawing/2014/main" id="{9D36C544-5E68-C5DB-FF98-AC3EB2709898}"/>
                </a:ext>
              </a:extLst>
            </p:cNvPr>
            <p:cNvGrpSpPr>
              <a:grpSpLocks/>
            </p:cNvGrpSpPr>
            <p:nvPr/>
          </p:nvGrpSpPr>
          <p:grpSpPr bwMode="auto">
            <a:xfrm>
              <a:off x="2172" y="1039"/>
              <a:ext cx="617" cy="170"/>
              <a:chOff x="2172" y="1039"/>
              <a:chExt cx="617" cy="170"/>
            </a:xfrm>
          </p:grpSpPr>
          <p:pic>
            <p:nvPicPr>
              <p:cNvPr id="86" name="Picture 85">
                <a:extLst>
                  <a:ext uri="{FF2B5EF4-FFF2-40B4-BE49-F238E27FC236}">
                    <a16:creationId xmlns:a16="http://schemas.microsoft.com/office/drawing/2014/main" id="{E144A06C-1824-508E-C1E6-286B676C08A4}"/>
                  </a:ext>
                </a:extLst>
              </p:cNvPr>
              <p:cNvPicPr>
                <a:picLocks noChangeArrowheads="1"/>
              </p:cNvPicPr>
              <p:nvPr/>
            </p:nvPicPr>
            <p:blipFill>
              <a:blip r:embed="rId5" cstate="print"/>
              <a:srcRect/>
              <a:stretch>
                <a:fillRect/>
              </a:stretch>
            </p:blipFill>
            <p:spPr bwMode="auto">
              <a:xfrm>
                <a:off x="2172" y="1039"/>
                <a:ext cx="617" cy="170"/>
              </a:xfrm>
              <a:prstGeom prst="rect">
                <a:avLst/>
              </a:prstGeom>
              <a:noFill/>
              <a:ln w="9525">
                <a:solidFill>
                  <a:schemeClr val="bg2"/>
                </a:solidFill>
                <a:miter lim="800000"/>
                <a:headEnd/>
                <a:tailEnd/>
              </a:ln>
            </p:spPr>
          </p:pic>
          <p:sp>
            <p:nvSpPr>
              <p:cNvPr id="87" name="Rectangle 86">
                <a:extLst>
                  <a:ext uri="{FF2B5EF4-FFF2-40B4-BE49-F238E27FC236}">
                    <a16:creationId xmlns:a16="http://schemas.microsoft.com/office/drawing/2014/main" id="{6EF347F5-9001-ED4F-94A5-EDCA7715D5E5}"/>
                  </a:ext>
                </a:extLst>
              </p:cNvPr>
              <p:cNvSpPr>
                <a:spLocks noChangeArrowheads="1"/>
              </p:cNvSpPr>
              <p:nvPr/>
            </p:nvSpPr>
            <p:spPr bwMode="auto">
              <a:xfrm>
                <a:off x="2305" y="1071"/>
                <a:ext cx="308" cy="0"/>
              </a:xfrm>
              <a:prstGeom prst="rect">
                <a:avLst/>
              </a:prstGeom>
              <a:noFill/>
              <a:ln w="9525">
                <a:solidFill>
                  <a:schemeClr val="bg2"/>
                </a:solid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2400">
                  <a:solidFill>
                    <a:srgbClr val="3333FF"/>
                  </a:solidFill>
                  <a:latin typeface="Times New Roman" pitchFamily="18" charset="0"/>
                </a:endParaRPr>
              </a:p>
            </p:txBody>
          </p:sp>
        </p:grpSp>
      </p:grpSp>
      <p:sp>
        <p:nvSpPr>
          <p:cNvPr id="16" name="AutoShape 45">
            <a:extLst>
              <a:ext uri="{FF2B5EF4-FFF2-40B4-BE49-F238E27FC236}">
                <a16:creationId xmlns:a16="http://schemas.microsoft.com/office/drawing/2014/main" id="{BAF82459-7F3C-3387-B172-0245C362ABBE}"/>
              </a:ext>
            </a:extLst>
          </p:cNvPr>
          <p:cNvSpPr>
            <a:spLocks noChangeArrowheads="1"/>
          </p:cNvSpPr>
          <p:nvPr/>
        </p:nvSpPr>
        <p:spPr bwMode="auto">
          <a:xfrm>
            <a:off x="7740423" y="3621269"/>
            <a:ext cx="698076" cy="515067"/>
          </a:xfrm>
          <a:prstGeom prst="rightArrow">
            <a:avLst>
              <a:gd name="adj1" fmla="val 50000"/>
              <a:gd name="adj2" fmla="val 33043"/>
            </a:avLst>
          </a:prstGeom>
          <a:gradFill rotWithShape="0">
            <a:gsLst>
              <a:gs pos="0">
                <a:schemeClr val="bg1"/>
              </a:gs>
              <a:gs pos="100000">
                <a:srgbClr val="0099FF"/>
              </a:gs>
            </a:gsLst>
            <a:lin ang="5400000" scaled="1"/>
          </a:gradFill>
          <a:ln w="254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7" name="Freeform 46" descr="Brown marble">
            <a:extLst>
              <a:ext uri="{FF2B5EF4-FFF2-40B4-BE49-F238E27FC236}">
                <a16:creationId xmlns:a16="http://schemas.microsoft.com/office/drawing/2014/main" id="{70B42096-6D29-5E5B-BEEE-9F6FB1B486AB}"/>
              </a:ext>
            </a:extLst>
          </p:cNvPr>
          <p:cNvSpPr>
            <a:spLocks/>
          </p:cNvSpPr>
          <p:nvPr/>
        </p:nvSpPr>
        <p:spPr bwMode="auto">
          <a:xfrm>
            <a:off x="3870098" y="2659244"/>
            <a:ext cx="589202" cy="669588"/>
          </a:xfrm>
          <a:custGeom>
            <a:avLst/>
            <a:gdLst>
              <a:gd name="T0" fmla="*/ 2147483647 w 368"/>
              <a:gd name="T1" fmla="*/ 2147483647 h 429"/>
              <a:gd name="T2" fmla="*/ 0 w 368"/>
              <a:gd name="T3" fmla="*/ 2147483647 h 429"/>
              <a:gd name="T4" fmla="*/ 2147483647 w 368"/>
              <a:gd name="T5" fmla="*/ 2147483647 h 429"/>
              <a:gd name="T6" fmla="*/ 2147483647 w 368"/>
              <a:gd name="T7" fmla="*/ 2147483647 h 429"/>
              <a:gd name="T8" fmla="*/ 2147483647 w 368"/>
              <a:gd name="T9" fmla="*/ 2147483647 h 429"/>
              <a:gd name="T10" fmla="*/ 2147483647 w 368"/>
              <a:gd name="T11" fmla="*/ 2147483647 h 429"/>
              <a:gd name="T12" fmla="*/ 2147483647 w 368"/>
              <a:gd name="T13" fmla="*/ 2147483647 h 429"/>
              <a:gd name="T14" fmla="*/ 2147483647 w 368"/>
              <a:gd name="T15" fmla="*/ 2147483647 h 429"/>
              <a:gd name="T16" fmla="*/ 2147483647 w 368"/>
              <a:gd name="T17" fmla="*/ 2147483647 h 429"/>
              <a:gd name="T18" fmla="*/ 2147483647 w 368"/>
              <a:gd name="T19" fmla="*/ 2147483647 h 429"/>
              <a:gd name="T20" fmla="*/ 2147483647 w 368"/>
              <a:gd name="T21" fmla="*/ 2147483647 h 429"/>
              <a:gd name="T22" fmla="*/ 2147483647 w 368"/>
              <a:gd name="T23" fmla="*/ 0 h 429"/>
              <a:gd name="T24" fmla="*/ 2147483647 w 368"/>
              <a:gd name="T25" fmla="*/ 0 h 429"/>
              <a:gd name="T26" fmla="*/ 2147483647 w 368"/>
              <a:gd name="T27" fmla="*/ 2147483647 h 429"/>
              <a:gd name="T28" fmla="*/ 2147483647 w 368"/>
              <a:gd name="T29" fmla="*/ 2147483647 h 429"/>
              <a:gd name="T30" fmla="*/ 2147483647 w 368"/>
              <a:gd name="T31" fmla="*/ 2147483647 h 429"/>
              <a:gd name="T32" fmla="*/ 2147483647 w 368"/>
              <a:gd name="T33" fmla="*/ 2147483647 h 429"/>
              <a:gd name="T34" fmla="*/ 2147483647 w 368"/>
              <a:gd name="T35" fmla="*/ 2147483647 h 429"/>
              <a:gd name="T36" fmla="*/ 2147483647 w 368"/>
              <a:gd name="T37" fmla="*/ 2147483647 h 429"/>
              <a:gd name="T38" fmla="*/ 2147483647 w 368"/>
              <a:gd name="T39" fmla="*/ 2147483647 h 429"/>
              <a:gd name="T40" fmla="*/ 2147483647 w 368"/>
              <a:gd name="T41" fmla="*/ 2147483647 h 429"/>
              <a:gd name="T42" fmla="*/ 2147483647 w 368"/>
              <a:gd name="T43" fmla="*/ 2147483647 h 429"/>
              <a:gd name="T44" fmla="*/ 2147483647 w 368"/>
              <a:gd name="T45" fmla="*/ 2147483647 h 429"/>
              <a:gd name="T46" fmla="*/ 2147483647 w 368"/>
              <a:gd name="T47" fmla="*/ 2147483647 h 429"/>
              <a:gd name="T48" fmla="*/ 2147483647 w 368"/>
              <a:gd name="T49" fmla="*/ 2147483647 h 4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68"/>
              <a:gd name="T76" fmla="*/ 0 h 429"/>
              <a:gd name="T77" fmla="*/ 368 w 368"/>
              <a:gd name="T78" fmla="*/ 429 h 4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68" h="429">
                <a:moveTo>
                  <a:pt x="104" y="428"/>
                </a:moveTo>
                <a:lnTo>
                  <a:pt x="0" y="301"/>
                </a:lnTo>
                <a:lnTo>
                  <a:pt x="50" y="301"/>
                </a:lnTo>
                <a:lnTo>
                  <a:pt x="47" y="246"/>
                </a:lnTo>
                <a:lnTo>
                  <a:pt x="50" y="197"/>
                </a:lnTo>
                <a:lnTo>
                  <a:pt x="61" y="151"/>
                </a:lnTo>
                <a:lnTo>
                  <a:pt x="74" y="110"/>
                </a:lnTo>
                <a:lnTo>
                  <a:pt x="91" y="75"/>
                </a:lnTo>
                <a:lnTo>
                  <a:pt x="114" y="44"/>
                </a:lnTo>
                <a:lnTo>
                  <a:pt x="141" y="21"/>
                </a:lnTo>
                <a:lnTo>
                  <a:pt x="172" y="6"/>
                </a:lnTo>
                <a:lnTo>
                  <a:pt x="202" y="0"/>
                </a:lnTo>
                <a:lnTo>
                  <a:pt x="364" y="0"/>
                </a:lnTo>
                <a:lnTo>
                  <a:pt x="367" y="125"/>
                </a:lnTo>
                <a:lnTo>
                  <a:pt x="205" y="127"/>
                </a:lnTo>
                <a:lnTo>
                  <a:pt x="195" y="130"/>
                </a:lnTo>
                <a:lnTo>
                  <a:pt x="185" y="136"/>
                </a:lnTo>
                <a:lnTo>
                  <a:pt x="178" y="148"/>
                </a:lnTo>
                <a:lnTo>
                  <a:pt x="172" y="162"/>
                </a:lnTo>
                <a:lnTo>
                  <a:pt x="165" y="179"/>
                </a:lnTo>
                <a:lnTo>
                  <a:pt x="158" y="200"/>
                </a:lnTo>
                <a:lnTo>
                  <a:pt x="155" y="246"/>
                </a:lnTo>
                <a:lnTo>
                  <a:pt x="158" y="298"/>
                </a:lnTo>
                <a:lnTo>
                  <a:pt x="205" y="298"/>
                </a:lnTo>
                <a:lnTo>
                  <a:pt x="104" y="428"/>
                </a:lnTo>
              </a:path>
            </a:pathLst>
          </a:custGeom>
          <a:blipFill dpi="0" rotWithShape="0">
            <a:blip r:embed="rId4" cstate="print"/>
            <a:srcRect/>
            <a:tile tx="0" ty="0" sx="100000" sy="100000" flip="none" algn="tl"/>
          </a:blipFill>
          <a:ln w="25400" cap="rnd" cmpd="sng">
            <a:solidFill>
              <a:schemeClr val="bg2"/>
            </a:solidFill>
            <a:prstDash val="solid"/>
            <a:round/>
            <a:headEnd/>
            <a:tailEnd/>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18" name="Freeform 47">
            <a:extLst>
              <a:ext uri="{FF2B5EF4-FFF2-40B4-BE49-F238E27FC236}">
                <a16:creationId xmlns:a16="http://schemas.microsoft.com/office/drawing/2014/main" id="{08480F2F-1CB4-CC81-341D-7861758F3FEF}"/>
              </a:ext>
            </a:extLst>
          </p:cNvPr>
          <p:cNvSpPr>
            <a:spLocks/>
          </p:cNvSpPr>
          <p:nvPr/>
        </p:nvSpPr>
        <p:spPr bwMode="auto">
          <a:xfrm>
            <a:off x="2527073" y="3191057"/>
            <a:ext cx="1589884" cy="290311"/>
          </a:xfrm>
          <a:custGeom>
            <a:avLst/>
            <a:gdLst>
              <a:gd name="T0" fmla="*/ 0 w 993"/>
              <a:gd name="T1" fmla="*/ 2147483647 h 186"/>
              <a:gd name="T2" fmla="*/ 2147483647 w 993"/>
              <a:gd name="T3" fmla="*/ 2147483647 h 186"/>
              <a:gd name="T4" fmla="*/ 2147483647 w 993"/>
              <a:gd name="T5" fmla="*/ 2147483647 h 186"/>
              <a:gd name="T6" fmla="*/ 2147483647 w 993"/>
              <a:gd name="T7" fmla="*/ 2147483647 h 186"/>
              <a:gd name="T8" fmla="*/ 2147483647 w 993"/>
              <a:gd name="T9" fmla="*/ 2147483647 h 186"/>
              <a:gd name="T10" fmla="*/ 2147483647 w 993"/>
              <a:gd name="T11" fmla="*/ 2147483647 h 186"/>
              <a:gd name="T12" fmla="*/ 2147483647 w 993"/>
              <a:gd name="T13" fmla="*/ 2147483647 h 186"/>
              <a:gd name="T14" fmla="*/ 2147483647 w 993"/>
              <a:gd name="T15" fmla="*/ 2147483647 h 186"/>
              <a:gd name="T16" fmla="*/ 2147483647 w 993"/>
              <a:gd name="T17" fmla="*/ 2147483647 h 186"/>
              <a:gd name="T18" fmla="*/ 2147483647 w 993"/>
              <a:gd name="T19" fmla="*/ 2147483647 h 186"/>
              <a:gd name="T20" fmla="*/ 2147483647 w 993"/>
              <a:gd name="T21" fmla="*/ 2147483647 h 186"/>
              <a:gd name="T22" fmla="*/ 2147483647 w 993"/>
              <a:gd name="T23" fmla="*/ 2147483647 h 186"/>
              <a:gd name="T24" fmla="*/ 2147483647 w 993"/>
              <a:gd name="T25" fmla="*/ 2147483647 h 186"/>
              <a:gd name="T26" fmla="*/ 2147483647 w 993"/>
              <a:gd name="T27" fmla="*/ 2147483647 h 186"/>
              <a:gd name="T28" fmla="*/ 2147483647 w 993"/>
              <a:gd name="T29" fmla="*/ 0 h 18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93"/>
              <a:gd name="T46" fmla="*/ 0 h 186"/>
              <a:gd name="T47" fmla="*/ 993 w 993"/>
              <a:gd name="T48" fmla="*/ 186 h 18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93" h="186">
                <a:moveTo>
                  <a:pt x="0" y="185"/>
                </a:moveTo>
                <a:lnTo>
                  <a:pt x="6" y="167"/>
                </a:lnTo>
                <a:lnTo>
                  <a:pt x="21" y="152"/>
                </a:lnTo>
                <a:lnTo>
                  <a:pt x="48" y="133"/>
                </a:lnTo>
                <a:lnTo>
                  <a:pt x="85" y="118"/>
                </a:lnTo>
                <a:lnTo>
                  <a:pt x="130" y="103"/>
                </a:lnTo>
                <a:lnTo>
                  <a:pt x="184" y="88"/>
                </a:lnTo>
                <a:lnTo>
                  <a:pt x="244" y="73"/>
                </a:lnTo>
                <a:lnTo>
                  <a:pt x="311" y="57"/>
                </a:lnTo>
                <a:lnTo>
                  <a:pt x="383" y="45"/>
                </a:lnTo>
                <a:lnTo>
                  <a:pt x="458" y="33"/>
                </a:lnTo>
                <a:lnTo>
                  <a:pt x="543" y="24"/>
                </a:lnTo>
                <a:lnTo>
                  <a:pt x="627" y="15"/>
                </a:lnTo>
                <a:lnTo>
                  <a:pt x="808" y="3"/>
                </a:lnTo>
                <a:lnTo>
                  <a:pt x="992" y="0"/>
                </a:lnTo>
              </a:path>
            </a:pathLst>
          </a:custGeom>
          <a:noFill/>
          <a:ln w="101600" cap="rnd" cmpd="sng">
            <a:solidFill>
              <a:schemeClr val="bg2"/>
            </a:solidFill>
            <a:prstDash val="solid"/>
            <a:round/>
            <a:headEnd type="none" w="sm" len="sm"/>
            <a:tailEnd type="stealth" w="med" len="med"/>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nvGrpSpPr>
          <p:cNvPr id="19" name="Group 18">
            <a:extLst>
              <a:ext uri="{FF2B5EF4-FFF2-40B4-BE49-F238E27FC236}">
                <a16:creationId xmlns:a16="http://schemas.microsoft.com/office/drawing/2014/main" id="{2A230B0E-F164-B44E-C5D5-2D84A3BB8C09}"/>
              </a:ext>
            </a:extLst>
          </p:cNvPr>
          <p:cNvGrpSpPr>
            <a:grpSpLocks/>
          </p:cNvGrpSpPr>
          <p:nvPr/>
        </p:nvGrpSpPr>
        <p:grpSpPr bwMode="auto">
          <a:xfrm>
            <a:off x="1912713" y="3538734"/>
            <a:ext cx="1120766" cy="199785"/>
            <a:chOff x="528" y="1907"/>
            <a:chExt cx="700" cy="128"/>
          </a:xfrm>
        </p:grpSpPr>
        <p:sp>
          <p:nvSpPr>
            <p:cNvPr id="70" name="Rectangle 69" descr="Oak">
              <a:extLst>
                <a:ext uri="{FF2B5EF4-FFF2-40B4-BE49-F238E27FC236}">
                  <a16:creationId xmlns:a16="http://schemas.microsoft.com/office/drawing/2014/main" id="{40AC32B9-4060-2F9A-57F0-95D4237186CC}"/>
                </a:ext>
              </a:extLst>
            </p:cNvPr>
            <p:cNvSpPr>
              <a:spLocks noChangeArrowheads="1"/>
            </p:cNvSpPr>
            <p:nvPr/>
          </p:nvSpPr>
          <p:spPr bwMode="auto">
            <a:xfrm>
              <a:off x="541" y="1952"/>
              <a:ext cx="243" cy="83"/>
            </a:xfrm>
            <a:prstGeom prst="rect">
              <a:avLst/>
            </a:prstGeom>
            <a:blipFill dpi="0" rotWithShape="0">
              <a:blip r:embed="rId6" cstate="print"/>
              <a:srcRect/>
              <a:tile tx="0" ty="0" sx="100000" sy="100000" flip="none" algn="tl"/>
            </a:blipFill>
            <a:ln w="254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71" name="Line 51" descr="Oak">
              <a:extLst>
                <a:ext uri="{FF2B5EF4-FFF2-40B4-BE49-F238E27FC236}">
                  <a16:creationId xmlns:a16="http://schemas.microsoft.com/office/drawing/2014/main" id="{9C1C3C85-A731-5CED-2E3F-30D43CE7A230}"/>
                </a:ext>
              </a:extLst>
            </p:cNvPr>
            <p:cNvSpPr>
              <a:spLocks noChangeShapeType="1"/>
            </p:cNvSpPr>
            <p:nvPr/>
          </p:nvSpPr>
          <p:spPr bwMode="auto">
            <a:xfrm flipV="1">
              <a:off x="594" y="1992"/>
              <a:ext cx="0" cy="4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72" name="Line 52" descr="Oak">
              <a:extLst>
                <a:ext uri="{FF2B5EF4-FFF2-40B4-BE49-F238E27FC236}">
                  <a16:creationId xmlns:a16="http://schemas.microsoft.com/office/drawing/2014/main" id="{C64F72DB-F7E0-66E8-F2F8-80A2127BD6D7}"/>
                </a:ext>
              </a:extLst>
            </p:cNvPr>
            <p:cNvSpPr>
              <a:spLocks noChangeShapeType="1"/>
            </p:cNvSpPr>
            <p:nvPr/>
          </p:nvSpPr>
          <p:spPr bwMode="auto">
            <a:xfrm>
              <a:off x="596" y="1992"/>
              <a:ext cx="0" cy="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73" name="Line 53" descr="Oak">
              <a:extLst>
                <a:ext uri="{FF2B5EF4-FFF2-40B4-BE49-F238E27FC236}">
                  <a16:creationId xmlns:a16="http://schemas.microsoft.com/office/drawing/2014/main" id="{A9599B1A-958D-0445-3D91-F4D25BE65AB0}"/>
                </a:ext>
              </a:extLst>
            </p:cNvPr>
            <p:cNvSpPr>
              <a:spLocks noChangeShapeType="1"/>
            </p:cNvSpPr>
            <p:nvPr/>
          </p:nvSpPr>
          <p:spPr bwMode="auto">
            <a:xfrm>
              <a:off x="597" y="1992"/>
              <a:ext cx="68" cy="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74" name="Line 54" descr="Oak">
              <a:extLst>
                <a:ext uri="{FF2B5EF4-FFF2-40B4-BE49-F238E27FC236}">
                  <a16:creationId xmlns:a16="http://schemas.microsoft.com/office/drawing/2014/main" id="{65853753-27F2-944F-4EFE-B0273356E510}"/>
                </a:ext>
              </a:extLst>
            </p:cNvPr>
            <p:cNvSpPr>
              <a:spLocks noChangeShapeType="1"/>
            </p:cNvSpPr>
            <p:nvPr/>
          </p:nvSpPr>
          <p:spPr bwMode="auto">
            <a:xfrm>
              <a:off x="663" y="1993"/>
              <a:ext cx="0" cy="4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75" name="Rectangle 74" descr="Oak">
              <a:extLst>
                <a:ext uri="{FF2B5EF4-FFF2-40B4-BE49-F238E27FC236}">
                  <a16:creationId xmlns:a16="http://schemas.microsoft.com/office/drawing/2014/main" id="{DDACAE6A-59B4-4B39-1A44-78703A955AB2}"/>
                </a:ext>
              </a:extLst>
            </p:cNvPr>
            <p:cNvSpPr>
              <a:spLocks noChangeArrowheads="1"/>
            </p:cNvSpPr>
            <p:nvPr/>
          </p:nvSpPr>
          <p:spPr bwMode="auto">
            <a:xfrm>
              <a:off x="704" y="1974"/>
              <a:ext cx="40" cy="39"/>
            </a:xfrm>
            <a:prstGeom prst="rect">
              <a:avLst/>
            </a:prstGeom>
            <a:blipFill dpi="0" rotWithShape="0">
              <a:blip r:embed="rId6" cstate="print"/>
              <a:srcRect/>
              <a:tile tx="0" ty="0" sx="100000" sy="100000" flip="none" algn="tl"/>
            </a:blip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76" name="Rectangle 75" descr="Oak">
              <a:extLst>
                <a:ext uri="{FF2B5EF4-FFF2-40B4-BE49-F238E27FC236}">
                  <a16:creationId xmlns:a16="http://schemas.microsoft.com/office/drawing/2014/main" id="{96492884-9366-D9F0-FDE2-636E8F794B01}"/>
                </a:ext>
              </a:extLst>
            </p:cNvPr>
            <p:cNvSpPr>
              <a:spLocks noChangeArrowheads="1"/>
            </p:cNvSpPr>
            <p:nvPr/>
          </p:nvSpPr>
          <p:spPr bwMode="auto">
            <a:xfrm>
              <a:off x="985" y="1952"/>
              <a:ext cx="243" cy="83"/>
            </a:xfrm>
            <a:prstGeom prst="rect">
              <a:avLst/>
            </a:prstGeom>
            <a:blipFill dpi="0" rotWithShape="0">
              <a:blip r:embed="rId6" cstate="print"/>
              <a:srcRect/>
              <a:tile tx="0" ty="0" sx="100000" sy="100000" flip="none" algn="tl"/>
            </a:blipFill>
            <a:ln w="254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77" name="Line 57" descr="Oak">
              <a:extLst>
                <a:ext uri="{FF2B5EF4-FFF2-40B4-BE49-F238E27FC236}">
                  <a16:creationId xmlns:a16="http://schemas.microsoft.com/office/drawing/2014/main" id="{7397D899-FE77-00B7-7648-63AC9CDD6E72}"/>
                </a:ext>
              </a:extLst>
            </p:cNvPr>
            <p:cNvSpPr>
              <a:spLocks noChangeShapeType="1"/>
            </p:cNvSpPr>
            <p:nvPr/>
          </p:nvSpPr>
          <p:spPr bwMode="auto">
            <a:xfrm flipV="1">
              <a:off x="1039" y="1992"/>
              <a:ext cx="0" cy="4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78" name="Line 58" descr="Oak">
              <a:extLst>
                <a:ext uri="{FF2B5EF4-FFF2-40B4-BE49-F238E27FC236}">
                  <a16:creationId xmlns:a16="http://schemas.microsoft.com/office/drawing/2014/main" id="{4E6AB80B-B63C-84BB-7A03-91A29FA784CF}"/>
                </a:ext>
              </a:extLst>
            </p:cNvPr>
            <p:cNvSpPr>
              <a:spLocks noChangeShapeType="1"/>
            </p:cNvSpPr>
            <p:nvPr/>
          </p:nvSpPr>
          <p:spPr bwMode="auto">
            <a:xfrm>
              <a:off x="1040" y="1992"/>
              <a:ext cx="0" cy="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79" name="Line 59" descr="Oak">
              <a:extLst>
                <a:ext uri="{FF2B5EF4-FFF2-40B4-BE49-F238E27FC236}">
                  <a16:creationId xmlns:a16="http://schemas.microsoft.com/office/drawing/2014/main" id="{6E343EC4-DA95-AEF8-737E-D0045C5B3AB7}"/>
                </a:ext>
              </a:extLst>
            </p:cNvPr>
            <p:cNvSpPr>
              <a:spLocks noChangeShapeType="1"/>
            </p:cNvSpPr>
            <p:nvPr/>
          </p:nvSpPr>
          <p:spPr bwMode="auto">
            <a:xfrm>
              <a:off x="1041" y="1992"/>
              <a:ext cx="68" cy="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80" name="Line 60" descr="Oak">
              <a:extLst>
                <a:ext uri="{FF2B5EF4-FFF2-40B4-BE49-F238E27FC236}">
                  <a16:creationId xmlns:a16="http://schemas.microsoft.com/office/drawing/2014/main" id="{06D64983-2B82-2D0E-8EF1-FAA755BFD430}"/>
                </a:ext>
              </a:extLst>
            </p:cNvPr>
            <p:cNvSpPr>
              <a:spLocks noChangeShapeType="1"/>
            </p:cNvSpPr>
            <p:nvPr/>
          </p:nvSpPr>
          <p:spPr bwMode="auto">
            <a:xfrm>
              <a:off x="1108" y="1993"/>
              <a:ext cx="0" cy="4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81" name="Rectangle 80" descr="Oak">
              <a:extLst>
                <a:ext uri="{FF2B5EF4-FFF2-40B4-BE49-F238E27FC236}">
                  <a16:creationId xmlns:a16="http://schemas.microsoft.com/office/drawing/2014/main" id="{2C5CDD95-167C-DCC6-0DB4-487EFD9AA59E}"/>
                </a:ext>
              </a:extLst>
            </p:cNvPr>
            <p:cNvSpPr>
              <a:spLocks noChangeArrowheads="1"/>
            </p:cNvSpPr>
            <p:nvPr/>
          </p:nvSpPr>
          <p:spPr bwMode="auto">
            <a:xfrm>
              <a:off x="1148" y="1974"/>
              <a:ext cx="40" cy="39"/>
            </a:xfrm>
            <a:prstGeom prst="rect">
              <a:avLst/>
            </a:prstGeom>
            <a:blipFill dpi="0" rotWithShape="0">
              <a:blip r:embed="rId6" cstate="print"/>
              <a:srcRect/>
              <a:tile tx="0" ty="0" sx="100000" sy="100000" flip="none" algn="tl"/>
            </a:blip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82" name="Freeform 62" descr="Oak">
              <a:extLst>
                <a:ext uri="{FF2B5EF4-FFF2-40B4-BE49-F238E27FC236}">
                  <a16:creationId xmlns:a16="http://schemas.microsoft.com/office/drawing/2014/main" id="{DE735DB9-5FC8-E133-06F1-12DB81EACA3B}"/>
                </a:ext>
              </a:extLst>
            </p:cNvPr>
            <p:cNvSpPr>
              <a:spLocks/>
            </p:cNvSpPr>
            <p:nvPr/>
          </p:nvSpPr>
          <p:spPr bwMode="auto">
            <a:xfrm>
              <a:off x="528" y="1907"/>
              <a:ext cx="258" cy="44"/>
            </a:xfrm>
            <a:custGeom>
              <a:avLst/>
              <a:gdLst>
                <a:gd name="T0" fmla="*/ 128 w 258"/>
                <a:gd name="T1" fmla="*/ 0 h 44"/>
                <a:gd name="T2" fmla="*/ 257 w 258"/>
                <a:gd name="T3" fmla="*/ 43 h 44"/>
                <a:gd name="T4" fmla="*/ 0 w 258"/>
                <a:gd name="T5" fmla="*/ 43 h 44"/>
                <a:gd name="T6" fmla="*/ 128 w 258"/>
                <a:gd name="T7" fmla="*/ 0 h 44"/>
                <a:gd name="T8" fmla="*/ 0 60000 65536"/>
                <a:gd name="T9" fmla="*/ 0 60000 65536"/>
                <a:gd name="T10" fmla="*/ 0 60000 65536"/>
                <a:gd name="T11" fmla="*/ 0 60000 65536"/>
                <a:gd name="T12" fmla="*/ 0 w 258"/>
                <a:gd name="T13" fmla="*/ 0 h 44"/>
                <a:gd name="T14" fmla="*/ 258 w 258"/>
                <a:gd name="T15" fmla="*/ 44 h 44"/>
              </a:gdLst>
              <a:ahLst/>
              <a:cxnLst>
                <a:cxn ang="T8">
                  <a:pos x="T0" y="T1"/>
                </a:cxn>
                <a:cxn ang="T9">
                  <a:pos x="T2" y="T3"/>
                </a:cxn>
                <a:cxn ang="T10">
                  <a:pos x="T4" y="T5"/>
                </a:cxn>
                <a:cxn ang="T11">
                  <a:pos x="T6" y="T7"/>
                </a:cxn>
              </a:cxnLst>
              <a:rect l="T12" t="T13" r="T14" b="T15"/>
              <a:pathLst>
                <a:path w="258" h="44">
                  <a:moveTo>
                    <a:pt x="128" y="0"/>
                  </a:moveTo>
                  <a:lnTo>
                    <a:pt x="257" y="43"/>
                  </a:lnTo>
                  <a:lnTo>
                    <a:pt x="0" y="43"/>
                  </a:lnTo>
                  <a:lnTo>
                    <a:pt x="128" y="0"/>
                  </a:lnTo>
                </a:path>
              </a:pathLst>
            </a:custGeom>
            <a:blipFill dpi="0" rotWithShape="0">
              <a:blip r:embed="rId6" cstate="print"/>
              <a:srcRect/>
              <a:tile tx="0" ty="0" sx="100000" sy="100000" flip="none" algn="tl"/>
            </a:blipFill>
            <a:ln w="25400" cap="rnd" cmpd="sng">
              <a:solidFill>
                <a:schemeClr val="bg2"/>
              </a:solidFill>
              <a:prstDash val="solid"/>
              <a:round/>
              <a:headEnd/>
              <a:tailEnd/>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83" name="Freeform 63" descr="Oak">
              <a:extLst>
                <a:ext uri="{FF2B5EF4-FFF2-40B4-BE49-F238E27FC236}">
                  <a16:creationId xmlns:a16="http://schemas.microsoft.com/office/drawing/2014/main" id="{44EE7E56-8393-5B5C-69F9-66595F119F38}"/>
                </a:ext>
              </a:extLst>
            </p:cNvPr>
            <p:cNvSpPr>
              <a:spLocks/>
            </p:cNvSpPr>
            <p:nvPr/>
          </p:nvSpPr>
          <p:spPr bwMode="auto">
            <a:xfrm>
              <a:off x="970" y="1910"/>
              <a:ext cx="258" cy="41"/>
            </a:xfrm>
            <a:custGeom>
              <a:avLst/>
              <a:gdLst>
                <a:gd name="T0" fmla="*/ 128 w 258"/>
                <a:gd name="T1" fmla="*/ 0 h 41"/>
                <a:gd name="T2" fmla="*/ 257 w 258"/>
                <a:gd name="T3" fmla="*/ 40 h 41"/>
                <a:gd name="T4" fmla="*/ 0 w 258"/>
                <a:gd name="T5" fmla="*/ 40 h 41"/>
                <a:gd name="T6" fmla="*/ 128 w 258"/>
                <a:gd name="T7" fmla="*/ 0 h 41"/>
                <a:gd name="T8" fmla="*/ 0 60000 65536"/>
                <a:gd name="T9" fmla="*/ 0 60000 65536"/>
                <a:gd name="T10" fmla="*/ 0 60000 65536"/>
                <a:gd name="T11" fmla="*/ 0 60000 65536"/>
                <a:gd name="T12" fmla="*/ 0 w 258"/>
                <a:gd name="T13" fmla="*/ 0 h 41"/>
                <a:gd name="T14" fmla="*/ 258 w 258"/>
                <a:gd name="T15" fmla="*/ 41 h 41"/>
              </a:gdLst>
              <a:ahLst/>
              <a:cxnLst>
                <a:cxn ang="T8">
                  <a:pos x="T0" y="T1"/>
                </a:cxn>
                <a:cxn ang="T9">
                  <a:pos x="T2" y="T3"/>
                </a:cxn>
                <a:cxn ang="T10">
                  <a:pos x="T4" y="T5"/>
                </a:cxn>
                <a:cxn ang="T11">
                  <a:pos x="T6" y="T7"/>
                </a:cxn>
              </a:cxnLst>
              <a:rect l="T12" t="T13" r="T14" b="T15"/>
              <a:pathLst>
                <a:path w="258" h="41">
                  <a:moveTo>
                    <a:pt x="128" y="0"/>
                  </a:moveTo>
                  <a:lnTo>
                    <a:pt x="257" y="40"/>
                  </a:lnTo>
                  <a:lnTo>
                    <a:pt x="0" y="40"/>
                  </a:lnTo>
                  <a:lnTo>
                    <a:pt x="128" y="0"/>
                  </a:lnTo>
                </a:path>
              </a:pathLst>
            </a:custGeom>
            <a:blipFill dpi="0" rotWithShape="0">
              <a:blip r:embed="rId6" cstate="print"/>
              <a:srcRect/>
              <a:tile tx="0" ty="0" sx="100000" sy="100000" flip="none" algn="tl"/>
            </a:blipFill>
            <a:ln w="25400" cap="rnd" cmpd="sng">
              <a:solidFill>
                <a:schemeClr val="bg2"/>
              </a:solidFill>
              <a:prstDash val="solid"/>
              <a:round/>
              <a:headEnd/>
              <a:tailEnd/>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sp>
        <p:nvSpPr>
          <p:cNvPr id="20" name="Rectangle 19">
            <a:extLst>
              <a:ext uri="{FF2B5EF4-FFF2-40B4-BE49-F238E27FC236}">
                <a16:creationId xmlns:a16="http://schemas.microsoft.com/office/drawing/2014/main" id="{3EF2DDC9-E5F4-0B73-C562-A159C1FE0CCD}"/>
              </a:ext>
            </a:extLst>
          </p:cNvPr>
          <p:cNvSpPr>
            <a:spLocks noChangeArrowheads="1"/>
          </p:cNvSpPr>
          <p:nvPr/>
        </p:nvSpPr>
        <p:spPr bwMode="auto">
          <a:xfrm>
            <a:off x="1644424" y="4057832"/>
            <a:ext cx="1804430" cy="519749"/>
          </a:xfrm>
          <a:prstGeom prst="rect">
            <a:avLst/>
          </a:prstGeom>
          <a:noFill/>
          <a:ln w="9525">
            <a:solidFill>
              <a:schemeClr val="bg2"/>
            </a:solidFill>
            <a:miter lim="800000"/>
            <a:headEnd/>
            <a:tailEnd/>
          </a:ln>
        </p:spPr>
        <p:txBody>
          <a:bodyPr wrap="squar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800">
                <a:solidFill>
                  <a:srgbClr val="3333FF"/>
                </a:solidFill>
                <a:latin typeface="Times New Roman" pitchFamily="18" charset="0"/>
              </a:rPr>
              <a:t>Residential</a:t>
            </a:r>
          </a:p>
        </p:txBody>
      </p:sp>
      <p:sp>
        <p:nvSpPr>
          <p:cNvPr id="21" name="Line 65">
            <a:extLst>
              <a:ext uri="{FF2B5EF4-FFF2-40B4-BE49-F238E27FC236}">
                <a16:creationId xmlns:a16="http://schemas.microsoft.com/office/drawing/2014/main" id="{F4D2C086-7511-81B7-A965-FA0D12E046C0}"/>
              </a:ext>
            </a:extLst>
          </p:cNvPr>
          <p:cNvSpPr>
            <a:spLocks noChangeShapeType="1"/>
          </p:cNvSpPr>
          <p:nvPr/>
        </p:nvSpPr>
        <p:spPr bwMode="auto">
          <a:xfrm flipV="1">
            <a:off x="2320698" y="3513319"/>
            <a:ext cx="169716" cy="157642"/>
          </a:xfrm>
          <a:prstGeom prst="line">
            <a:avLst/>
          </a:prstGeom>
          <a:noFill/>
          <a:ln w="254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2" name="Line 66">
            <a:extLst>
              <a:ext uri="{FF2B5EF4-FFF2-40B4-BE49-F238E27FC236}">
                <a16:creationId xmlns:a16="http://schemas.microsoft.com/office/drawing/2014/main" id="{584FA405-865A-40C9-FF84-2F7E0CC72429}"/>
              </a:ext>
            </a:extLst>
          </p:cNvPr>
          <p:cNvSpPr>
            <a:spLocks noChangeShapeType="1"/>
          </p:cNvSpPr>
          <p:nvPr/>
        </p:nvSpPr>
        <p:spPr bwMode="auto">
          <a:xfrm flipH="1" flipV="1">
            <a:off x="2490561" y="3513319"/>
            <a:ext cx="134491" cy="126426"/>
          </a:xfrm>
          <a:prstGeom prst="line">
            <a:avLst/>
          </a:prstGeom>
          <a:noFill/>
          <a:ln w="254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nvGrpSpPr>
          <p:cNvPr id="23" name="Group 22">
            <a:extLst>
              <a:ext uri="{FF2B5EF4-FFF2-40B4-BE49-F238E27FC236}">
                <a16:creationId xmlns:a16="http://schemas.microsoft.com/office/drawing/2014/main" id="{311B1508-97F2-C006-0CD6-23D4339887AD}"/>
              </a:ext>
            </a:extLst>
          </p:cNvPr>
          <p:cNvGrpSpPr>
            <a:grpSpLocks/>
          </p:cNvGrpSpPr>
          <p:nvPr/>
        </p:nvGrpSpPr>
        <p:grpSpPr bwMode="auto">
          <a:xfrm>
            <a:off x="2028599" y="3802260"/>
            <a:ext cx="1122367" cy="199785"/>
            <a:chOff x="601" y="2073"/>
            <a:chExt cx="701" cy="128"/>
          </a:xfrm>
        </p:grpSpPr>
        <p:sp>
          <p:nvSpPr>
            <p:cNvPr id="56" name="Rectangle 55" descr="Oak">
              <a:extLst>
                <a:ext uri="{FF2B5EF4-FFF2-40B4-BE49-F238E27FC236}">
                  <a16:creationId xmlns:a16="http://schemas.microsoft.com/office/drawing/2014/main" id="{DC9FB172-1C6B-776D-E2C6-FA6D1C497BEE}"/>
                </a:ext>
              </a:extLst>
            </p:cNvPr>
            <p:cNvSpPr>
              <a:spLocks noChangeArrowheads="1"/>
            </p:cNvSpPr>
            <p:nvPr/>
          </p:nvSpPr>
          <p:spPr bwMode="auto">
            <a:xfrm>
              <a:off x="614" y="2118"/>
              <a:ext cx="243" cy="83"/>
            </a:xfrm>
            <a:prstGeom prst="rect">
              <a:avLst/>
            </a:prstGeom>
            <a:blipFill dpi="0" rotWithShape="0">
              <a:blip r:embed="rId6" cstate="print"/>
              <a:srcRect/>
              <a:tile tx="0" ty="0" sx="100000" sy="100000" flip="none" algn="tl"/>
            </a:blipFill>
            <a:ln w="254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57" name="Line 69" descr="Oak">
              <a:extLst>
                <a:ext uri="{FF2B5EF4-FFF2-40B4-BE49-F238E27FC236}">
                  <a16:creationId xmlns:a16="http://schemas.microsoft.com/office/drawing/2014/main" id="{29F5A3BF-EC53-B358-DFB0-3FCBD0C39183}"/>
                </a:ext>
              </a:extLst>
            </p:cNvPr>
            <p:cNvSpPr>
              <a:spLocks noChangeShapeType="1"/>
            </p:cNvSpPr>
            <p:nvPr/>
          </p:nvSpPr>
          <p:spPr bwMode="auto">
            <a:xfrm flipV="1">
              <a:off x="668" y="2158"/>
              <a:ext cx="0" cy="4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58" name="Line 70" descr="Oak">
              <a:extLst>
                <a:ext uri="{FF2B5EF4-FFF2-40B4-BE49-F238E27FC236}">
                  <a16:creationId xmlns:a16="http://schemas.microsoft.com/office/drawing/2014/main" id="{8011ACF0-E00E-EDCE-2087-0970994C06A8}"/>
                </a:ext>
              </a:extLst>
            </p:cNvPr>
            <p:cNvSpPr>
              <a:spLocks noChangeShapeType="1"/>
            </p:cNvSpPr>
            <p:nvPr/>
          </p:nvSpPr>
          <p:spPr bwMode="auto">
            <a:xfrm>
              <a:off x="669" y="2158"/>
              <a:ext cx="0" cy="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59" name="Line 71" descr="Oak">
              <a:extLst>
                <a:ext uri="{FF2B5EF4-FFF2-40B4-BE49-F238E27FC236}">
                  <a16:creationId xmlns:a16="http://schemas.microsoft.com/office/drawing/2014/main" id="{944A7B9F-B139-63CE-8FA6-87F92593AFCB}"/>
                </a:ext>
              </a:extLst>
            </p:cNvPr>
            <p:cNvSpPr>
              <a:spLocks noChangeShapeType="1"/>
            </p:cNvSpPr>
            <p:nvPr/>
          </p:nvSpPr>
          <p:spPr bwMode="auto">
            <a:xfrm>
              <a:off x="670" y="2158"/>
              <a:ext cx="68" cy="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60" name="Line 72" descr="Oak">
              <a:extLst>
                <a:ext uri="{FF2B5EF4-FFF2-40B4-BE49-F238E27FC236}">
                  <a16:creationId xmlns:a16="http://schemas.microsoft.com/office/drawing/2014/main" id="{42600CE3-F090-1C80-D7F8-334E26038E8B}"/>
                </a:ext>
              </a:extLst>
            </p:cNvPr>
            <p:cNvSpPr>
              <a:spLocks noChangeShapeType="1"/>
            </p:cNvSpPr>
            <p:nvPr/>
          </p:nvSpPr>
          <p:spPr bwMode="auto">
            <a:xfrm>
              <a:off x="737" y="2159"/>
              <a:ext cx="0" cy="4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61" name="Rectangle 60" descr="Oak">
              <a:extLst>
                <a:ext uri="{FF2B5EF4-FFF2-40B4-BE49-F238E27FC236}">
                  <a16:creationId xmlns:a16="http://schemas.microsoft.com/office/drawing/2014/main" id="{611AA7C1-B9B3-E0F1-73E1-DD01C91E7118}"/>
                </a:ext>
              </a:extLst>
            </p:cNvPr>
            <p:cNvSpPr>
              <a:spLocks noChangeArrowheads="1"/>
            </p:cNvSpPr>
            <p:nvPr/>
          </p:nvSpPr>
          <p:spPr bwMode="auto">
            <a:xfrm>
              <a:off x="777" y="2140"/>
              <a:ext cx="40" cy="39"/>
            </a:xfrm>
            <a:prstGeom prst="rect">
              <a:avLst/>
            </a:prstGeom>
            <a:blipFill dpi="0" rotWithShape="0">
              <a:blip r:embed="rId6" cstate="print"/>
              <a:srcRect/>
              <a:tile tx="0" ty="0" sx="100000" sy="100000" flip="none" algn="tl"/>
            </a:blip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62" name="Rectangle 61" descr="Oak">
              <a:extLst>
                <a:ext uri="{FF2B5EF4-FFF2-40B4-BE49-F238E27FC236}">
                  <a16:creationId xmlns:a16="http://schemas.microsoft.com/office/drawing/2014/main" id="{DC8EAF7A-6C46-FE2F-ACFB-8D798E2849BE}"/>
                </a:ext>
              </a:extLst>
            </p:cNvPr>
            <p:cNvSpPr>
              <a:spLocks noChangeArrowheads="1"/>
            </p:cNvSpPr>
            <p:nvPr/>
          </p:nvSpPr>
          <p:spPr bwMode="auto">
            <a:xfrm>
              <a:off x="1059" y="2118"/>
              <a:ext cx="243" cy="83"/>
            </a:xfrm>
            <a:prstGeom prst="rect">
              <a:avLst/>
            </a:prstGeom>
            <a:blipFill dpi="0" rotWithShape="0">
              <a:blip r:embed="rId6" cstate="print"/>
              <a:srcRect/>
              <a:tile tx="0" ty="0" sx="100000" sy="100000" flip="none" algn="tl"/>
            </a:blipFill>
            <a:ln w="254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63" name="Line 75" descr="Oak">
              <a:extLst>
                <a:ext uri="{FF2B5EF4-FFF2-40B4-BE49-F238E27FC236}">
                  <a16:creationId xmlns:a16="http://schemas.microsoft.com/office/drawing/2014/main" id="{249BEFE6-C66F-D9F9-86B1-26E26BA57AF6}"/>
                </a:ext>
              </a:extLst>
            </p:cNvPr>
            <p:cNvSpPr>
              <a:spLocks noChangeShapeType="1"/>
            </p:cNvSpPr>
            <p:nvPr/>
          </p:nvSpPr>
          <p:spPr bwMode="auto">
            <a:xfrm flipV="1">
              <a:off x="1112" y="2158"/>
              <a:ext cx="0" cy="4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64" name="Line 76" descr="Oak">
              <a:extLst>
                <a:ext uri="{FF2B5EF4-FFF2-40B4-BE49-F238E27FC236}">
                  <a16:creationId xmlns:a16="http://schemas.microsoft.com/office/drawing/2014/main" id="{42114F1D-B1F3-3991-508D-B6151FC6E048}"/>
                </a:ext>
              </a:extLst>
            </p:cNvPr>
            <p:cNvSpPr>
              <a:spLocks noChangeShapeType="1"/>
            </p:cNvSpPr>
            <p:nvPr/>
          </p:nvSpPr>
          <p:spPr bwMode="auto">
            <a:xfrm>
              <a:off x="1114" y="2158"/>
              <a:ext cx="0" cy="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65" name="Line 77" descr="Oak">
              <a:extLst>
                <a:ext uri="{FF2B5EF4-FFF2-40B4-BE49-F238E27FC236}">
                  <a16:creationId xmlns:a16="http://schemas.microsoft.com/office/drawing/2014/main" id="{E759AAF7-A7AE-8937-96E7-FFD6277AECD9}"/>
                </a:ext>
              </a:extLst>
            </p:cNvPr>
            <p:cNvSpPr>
              <a:spLocks noChangeShapeType="1"/>
            </p:cNvSpPr>
            <p:nvPr/>
          </p:nvSpPr>
          <p:spPr bwMode="auto">
            <a:xfrm>
              <a:off x="1115" y="2158"/>
              <a:ext cx="68" cy="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66" name="Line 78" descr="Oak">
              <a:extLst>
                <a:ext uri="{FF2B5EF4-FFF2-40B4-BE49-F238E27FC236}">
                  <a16:creationId xmlns:a16="http://schemas.microsoft.com/office/drawing/2014/main" id="{70FE8F5C-4675-6B02-677B-F3A93E0D86E5}"/>
                </a:ext>
              </a:extLst>
            </p:cNvPr>
            <p:cNvSpPr>
              <a:spLocks noChangeShapeType="1"/>
            </p:cNvSpPr>
            <p:nvPr/>
          </p:nvSpPr>
          <p:spPr bwMode="auto">
            <a:xfrm>
              <a:off x="1181" y="2159"/>
              <a:ext cx="0" cy="4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67" name="Rectangle 66" descr="Oak">
              <a:extLst>
                <a:ext uri="{FF2B5EF4-FFF2-40B4-BE49-F238E27FC236}">
                  <a16:creationId xmlns:a16="http://schemas.microsoft.com/office/drawing/2014/main" id="{F75C0650-619E-E4B3-5137-3AED8A51871A}"/>
                </a:ext>
              </a:extLst>
            </p:cNvPr>
            <p:cNvSpPr>
              <a:spLocks noChangeArrowheads="1"/>
            </p:cNvSpPr>
            <p:nvPr/>
          </p:nvSpPr>
          <p:spPr bwMode="auto">
            <a:xfrm>
              <a:off x="1222" y="2140"/>
              <a:ext cx="40" cy="39"/>
            </a:xfrm>
            <a:prstGeom prst="rect">
              <a:avLst/>
            </a:prstGeom>
            <a:blipFill dpi="0" rotWithShape="0">
              <a:blip r:embed="rId6" cstate="print"/>
              <a:srcRect/>
              <a:tile tx="0" ty="0" sx="100000" sy="100000" flip="none" algn="tl"/>
            </a:blip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68" name="Freeform 80" descr="Oak">
              <a:extLst>
                <a:ext uri="{FF2B5EF4-FFF2-40B4-BE49-F238E27FC236}">
                  <a16:creationId xmlns:a16="http://schemas.microsoft.com/office/drawing/2014/main" id="{33BCF9F2-34A3-9F43-7F71-BC026D91FAF7}"/>
                </a:ext>
              </a:extLst>
            </p:cNvPr>
            <p:cNvSpPr>
              <a:spLocks/>
            </p:cNvSpPr>
            <p:nvPr/>
          </p:nvSpPr>
          <p:spPr bwMode="auto">
            <a:xfrm>
              <a:off x="601" y="2073"/>
              <a:ext cx="258" cy="44"/>
            </a:xfrm>
            <a:custGeom>
              <a:avLst/>
              <a:gdLst>
                <a:gd name="T0" fmla="*/ 128 w 258"/>
                <a:gd name="T1" fmla="*/ 0 h 44"/>
                <a:gd name="T2" fmla="*/ 257 w 258"/>
                <a:gd name="T3" fmla="*/ 43 h 44"/>
                <a:gd name="T4" fmla="*/ 0 w 258"/>
                <a:gd name="T5" fmla="*/ 43 h 44"/>
                <a:gd name="T6" fmla="*/ 128 w 258"/>
                <a:gd name="T7" fmla="*/ 0 h 44"/>
                <a:gd name="T8" fmla="*/ 0 60000 65536"/>
                <a:gd name="T9" fmla="*/ 0 60000 65536"/>
                <a:gd name="T10" fmla="*/ 0 60000 65536"/>
                <a:gd name="T11" fmla="*/ 0 60000 65536"/>
                <a:gd name="T12" fmla="*/ 0 w 258"/>
                <a:gd name="T13" fmla="*/ 0 h 44"/>
                <a:gd name="T14" fmla="*/ 258 w 258"/>
                <a:gd name="T15" fmla="*/ 44 h 44"/>
              </a:gdLst>
              <a:ahLst/>
              <a:cxnLst>
                <a:cxn ang="T8">
                  <a:pos x="T0" y="T1"/>
                </a:cxn>
                <a:cxn ang="T9">
                  <a:pos x="T2" y="T3"/>
                </a:cxn>
                <a:cxn ang="T10">
                  <a:pos x="T4" y="T5"/>
                </a:cxn>
                <a:cxn ang="T11">
                  <a:pos x="T6" y="T7"/>
                </a:cxn>
              </a:cxnLst>
              <a:rect l="T12" t="T13" r="T14" b="T15"/>
              <a:pathLst>
                <a:path w="258" h="44">
                  <a:moveTo>
                    <a:pt x="128" y="0"/>
                  </a:moveTo>
                  <a:lnTo>
                    <a:pt x="257" y="43"/>
                  </a:lnTo>
                  <a:lnTo>
                    <a:pt x="0" y="43"/>
                  </a:lnTo>
                  <a:lnTo>
                    <a:pt x="128" y="0"/>
                  </a:lnTo>
                </a:path>
              </a:pathLst>
            </a:custGeom>
            <a:blipFill dpi="0" rotWithShape="0">
              <a:blip r:embed="rId6" cstate="print"/>
              <a:srcRect/>
              <a:tile tx="0" ty="0" sx="100000" sy="100000" flip="none" algn="tl"/>
            </a:blipFill>
            <a:ln w="25400" cap="rnd" cmpd="sng">
              <a:solidFill>
                <a:schemeClr val="bg2"/>
              </a:solidFill>
              <a:prstDash val="solid"/>
              <a:round/>
              <a:headEnd/>
              <a:tailEnd/>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69" name="Freeform 81" descr="Oak">
              <a:extLst>
                <a:ext uri="{FF2B5EF4-FFF2-40B4-BE49-F238E27FC236}">
                  <a16:creationId xmlns:a16="http://schemas.microsoft.com/office/drawing/2014/main" id="{93F12FC4-C2DD-6C1E-674F-0B3C401ED875}"/>
                </a:ext>
              </a:extLst>
            </p:cNvPr>
            <p:cNvSpPr>
              <a:spLocks/>
            </p:cNvSpPr>
            <p:nvPr/>
          </p:nvSpPr>
          <p:spPr bwMode="auto">
            <a:xfrm>
              <a:off x="1044" y="2076"/>
              <a:ext cx="258" cy="41"/>
            </a:xfrm>
            <a:custGeom>
              <a:avLst/>
              <a:gdLst>
                <a:gd name="T0" fmla="*/ 128 w 258"/>
                <a:gd name="T1" fmla="*/ 0 h 41"/>
                <a:gd name="T2" fmla="*/ 257 w 258"/>
                <a:gd name="T3" fmla="*/ 40 h 41"/>
                <a:gd name="T4" fmla="*/ 0 w 258"/>
                <a:gd name="T5" fmla="*/ 40 h 41"/>
                <a:gd name="T6" fmla="*/ 128 w 258"/>
                <a:gd name="T7" fmla="*/ 0 h 41"/>
                <a:gd name="T8" fmla="*/ 0 60000 65536"/>
                <a:gd name="T9" fmla="*/ 0 60000 65536"/>
                <a:gd name="T10" fmla="*/ 0 60000 65536"/>
                <a:gd name="T11" fmla="*/ 0 60000 65536"/>
                <a:gd name="T12" fmla="*/ 0 w 258"/>
                <a:gd name="T13" fmla="*/ 0 h 41"/>
                <a:gd name="T14" fmla="*/ 258 w 258"/>
                <a:gd name="T15" fmla="*/ 41 h 41"/>
              </a:gdLst>
              <a:ahLst/>
              <a:cxnLst>
                <a:cxn ang="T8">
                  <a:pos x="T0" y="T1"/>
                </a:cxn>
                <a:cxn ang="T9">
                  <a:pos x="T2" y="T3"/>
                </a:cxn>
                <a:cxn ang="T10">
                  <a:pos x="T4" y="T5"/>
                </a:cxn>
                <a:cxn ang="T11">
                  <a:pos x="T6" y="T7"/>
                </a:cxn>
              </a:cxnLst>
              <a:rect l="T12" t="T13" r="T14" b="T15"/>
              <a:pathLst>
                <a:path w="258" h="41">
                  <a:moveTo>
                    <a:pt x="128" y="0"/>
                  </a:moveTo>
                  <a:lnTo>
                    <a:pt x="257" y="40"/>
                  </a:lnTo>
                  <a:lnTo>
                    <a:pt x="0" y="40"/>
                  </a:lnTo>
                  <a:lnTo>
                    <a:pt x="128" y="0"/>
                  </a:lnTo>
                </a:path>
              </a:pathLst>
            </a:custGeom>
            <a:blipFill dpi="0" rotWithShape="0">
              <a:blip r:embed="rId6" cstate="print"/>
              <a:srcRect/>
              <a:tile tx="0" ty="0" sx="100000" sy="100000" flip="none" algn="tl"/>
            </a:blipFill>
            <a:ln w="25400" cap="rnd" cmpd="sng">
              <a:solidFill>
                <a:schemeClr val="bg2"/>
              </a:solidFill>
              <a:prstDash val="solid"/>
              <a:round/>
              <a:headEnd/>
              <a:tailEnd/>
            </a:ln>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grpSp>
      <p:sp>
        <p:nvSpPr>
          <p:cNvPr id="24" name="Line 82">
            <a:extLst>
              <a:ext uri="{FF2B5EF4-FFF2-40B4-BE49-F238E27FC236}">
                <a16:creationId xmlns:a16="http://schemas.microsoft.com/office/drawing/2014/main" id="{961D5488-DEDB-DE72-74A9-5FCE915E83CE}"/>
              </a:ext>
            </a:extLst>
          </p:cNvPr>
          <p:cNvSpPr>
            <a:spLocks noChangeShapeType="1"/>
          </p:cNvSpPr>
          <p:nvPr/>
        </p:nvSpPr>
        <p:spPr bwMode="auto">
          <a:xfrm flipH="1" flipV="1">
            <a:off x="2492147" y="3540306"/>
            <a:ext cx="78454" cy="344938"/>
          </a:xfrm>
          <a:prstGeom prst="line">
            <a:avLst/>
          </a:prstGeom>
          <a:noFill/>
          <a:ln w="254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5" name="Line 83">
            <a:extLst>
              <a:ext uri="{FF2B5EF4-FFF2-40B4-BE49-F238E27FC236}">
                <a16:creationId xmlns:a16="http://schemas.microsoft.com/office/drawing/2014/main" id="{1638BD98-2569-7D02-A01E-F2431AB1FF47}"/>
              </a:ext>
            </a:extLst>
          </p:cNvPr>
          <p:cNvSpPr>
            <a:spLocks noChangeShapeType="1"/>
          </p:cNvSpPr>
          <p:nvPr/>
        </p:nvSpPr>
        <p:spPr bwMode="auto">
          <a:xfrm flipH="1" flipV="1">
            <a:off x="2561997" y="3891142"/>
            <a:ext cx="195333" cy="40581"/>
          </a:xfrm>
          <a:prstGeom prst="line">
            <a:avLst/>
          </a:prstGeom>
          <a:noFill/>
          <a:ln w="254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6" name="Line 84">
            <a:extLst>
              <a:ext uri="{FF2B5EF4-FFF2-40B4-BE49-F238E27FC236}">
                <a16:creationId xmlns:a16="http://schemas.microsoft.com/office/drawing/2014/main" id="{293EFCC3-6E97-29ED-FF62-EA40B2916E85}"/>
              </a:ext>
            </a:extLst>
          </p:cNvPr>
          <p:cNvSpPr>
            <a:spLocks noChangeShapeType="1"/>
          </p:cNvSpPr>
          <p:nvPr/>
        </p:nvSpPr>
        <p:spPr bwMode="auto">
          <a:xfrm flipV="1">
            <a:off x="2436586" y="3891142"/>
            <a:ext cx="124885" cy="40581"/>
          </a:xfrm>
          <a:prstGeom prst="line">
            <a:avLst/>
          </a:prstGeom>
          <a:noFill/>
          <a:ln w="254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7" name="Rectangle 26">
            <a:extLst>
              <a:ext uri="{FF2B5EF4-FFF2-40B4-BE49-F238E27FC236}">
                <a16:creationId xmlns:a16="http://schemas.microsoft.com/office/drawing/2014/main" id="{52ADC529-9EFA-E256-1C31-4AA5457AFF49}"/>
              </a:ext>
            </a:extLst>
          </p:cNvPr>
          <p:cNvSpPr>
            <a:spLocks noChangeArrowheads="1"/>
          </p:cNvSpPr>
          <p:nvPr/>
        </p:nvSpPr>
        <p:spPr bwMode="auto">
          <a:xfrm>
            <a:off x="1873023" y="1767069"/>
            <a:ext cx="1964539" cy="519750"/>
          </a:xfrm>
          <a:prstGeom prst="rect">
            <a:avLst/>
          </a:prstGeom>
          <a:noFill/>
          <a:ln w="9525">
            <a:solidFill>
              <a:schemeClr val="bg2"/>
            </a:solidFill>
            <a:miter lim="800000"/>
            <a:headEnd/>
            <a:tailEnd/>
          </a:ln>
        </p:spPr>
        <p:txBody>
          <a:bodyPr wrap="squar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800">
                <a:solidFill>
                  <a:srgbClr val="3333FF"/>
                </a:solidFill>
                <a:latin typeface="Times New Roman" pitchFamily="18" charset="0"/>
              </a:rPr>
              <a:t>Commercial</a:t>
            </a:r>
          </a:p>
        </p:txBody>
      </p:sp>
      <p:sp>
        <p:nvSpPr>
          <p:cNvPr id="28" name="Rectangle 27">
            <a:extLst>
              <a:ext uri="{FF2B5EF4-FFF2-40B4-BE49-F238E27FC236}">
                <a16:creationId xmlns:a16="http://schemas.microsoft.com/office/drawing/2014/main" id="{6CBC6256-F693-029B-EB24-F4026C64F282}"/>
              </a:ext>
            </a:extLst>
          </p:cNvPr>
          <p:cNvSpPr>
            <a:spLocks noChangeArrowheads="1"/>
          </p:cNvSpPr>
          <p:nvPr/>
        </p:nvSpPr>
        <p:spPr bwMode="white">
          <a:xfrm>
            <a:off x="2769960" y="2365557"/>
            <a:ext cx="121683" cy="257533"/>
          </a:xfrm>
          <a:prstGeom prst="rect">
            <a:avLst/>
          </a:prstGeom>
          <a:no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29" name="Rectangle 28">
            <a:extLst>
              <a:ext uri="{FF2B5EF4-FFF2-40B4-BE49-F238E27FC236}">
                <a16:creationId xmlns:a16="http://schemas.microsoft.com/office/drawing/2014/main" id="{74036A4F-8DFD-1294-69B6-2DC756406C43}"/>
              </a:ext>
            </a:extLst>
          </p:cNvPr>
          <p:cNvSpPr>
            <a:spLocks noChangeArrowheads="1"/>
          </p:cNvSpPr>
          <p:nvPr/>
        </p:nvSpPr>
        <p:spPr bwMode="white">
          <a:xfrm>
            <a:off x="2908073" y="2365557"/>
            <a:ext cx="558782" cy="257533"/>
          </a:xfrm>
          <a:prstGeom prst="rect">
            <a:avLst/>
          </a:prstGeom>
          <a:noFill/>
          <a:ln w="12700">
            <a:solidFill>
              <a:schemeClr val="bg2"/>
            </a:solid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2400">
              <a:solidFill>
                <a:srgbClr val="3333FF"/>
              </a:solidFill>
              <a:latin typeface="Times New Roman" pitchFamily="18" charset="0"/>
            </a:endParaRPr>
          </a:p>
        </p:txBody>
      </p:sp>
      <p:sp>
        <p:nvSpPr>
          <p:cNvPr id="30" name="Line 88">
            <a:extLst>
              <a:ext uri="{FF2B5EF4-FFF2-40B4-BE49-F238E27FC236}">
                <a16:creationId xmlns:a16="http://schemas.microsoft.com/office/drawing/2014/main" id="{A97FBF88-57FF-026E-007F-CC94700D77CF}"/>
              </a:ext>
            </a:extLst>
          </p:cNvPr>
          <p:cNvSpPr>
            <a:spLocks noChangeShapeType="1"/>
          </p:cNvSpPr>
          <p:nvPr/>
        </p:nvSpPr>
        <p:spPr bwMode="auto">
          <a:xfrm>
            <a:off x="3165248" y="2629082"/>
            <a:ext cx="779732" cy="680513"/>
          </a:xfrm>
          <a:prstGeom prst="line">
            <a:avLst/>
          </a:prstGeom>
          <a:noFill/>
          <a:ln w="50800">
            <a:solidFill>
              <a:schemeClr val="bg2"/>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31" name="Line 89">
            <a:extLst>
              <a:ext uri="{FF2B5EF4-FFF2-40B4-BE49-F238E27FC236}">
                <a16:creationId xmlns:a16="http://schemas.microsoft.com/office/drawing/2014/main" id="{375B546A-0191-131E-2008-6EC6EF97E529}"/>
              </a:ext>
            </a:extLst>
          </p:cNvPr>
          <p:cNvSpPr>
            <a:spLocks noChangeShapeType="1"/>
          </p:cNvSpPr>
          <p:nvPr/>
        </p:nvSpPr>
        <p:spPr bwMode="auto">
          <a:xfrm>
            <a:off x="2735036" y="2751319"/>
            <a:ext cx="1051917" cy="513507"/>
          </a:xfrm>
          <a:prstGeom prst="line">
            <a:avLst/>
          </a:prstGeom>
          <a:noFill/>
          <a:ln w="50800">
            <a:solidFill>
              <a:schemeClr val="bg2"/>
            </a:solidFill>
            <a:round/>
            <a:headEnd type="none" w="sm" len="sm"/>
            <a:tailEnd type="stealth" w="med" len="me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32" name="Rectangle 31">
            <a:extLst>
              <a:ext uri="{FF2B5EF4-FFF2-40B4-BE49-F238E27FC236}">
                <a16:creationId xmlns:a16="http://schemas.microsoft.com/office/drawing/2014/main" id="{A74C91AE-9EDD-F61F-A726-44707870ED70}"/>
              </a:ext>
            </a:extLst>
          </p:cNvPr>
          <p:cNvSpPr>
            <a:spLocks noChangeArrowheads="1"/>
          </p:cNvSpPr>
          <p:nvPr/>
        </p:nvSpPr>
        <p:spPr bwMode="auto">
          <a:xfrm>
            <a:off x="3027136" y="2508432"/>
            <a:ext cx="377857" cy="106135"/>
          </a:xfrm>
          <a:prstGeom prst="rect">
            <a:avLst/>
          </a:prstGeom>
          <a:no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33" name="Rectangle 32">
            <a:extLst>
              <a:ext uri="{FF2B5EF4-FFF2-40B4-BE49-F238E27FC236}">
                <a16:creationId xmlns:a16="http://schemas.microsoft.com/office/drawing/2014/main" id="{077A3F3E-7743-840D-9620-DEB7FC577937}"/>
              </a:ext>
            </a:extLst>
          </p:cNvPr>
          <p:cNvSpPr>
            <a:spLocks noChangeArrowheads="1"/>
          </p:cNvSpPr>
          <p:nvPr/>
        </p:nvSpPr>
        <p:spPr bwMode="white">
          <a:xfrm>
            <a:off x="2823935" y="2316345"/>
            <a:ext cx="606813" cy="48386"/>
          </a:xfrm>
          <a:prstGeom prst="rect">
            <a:avLst/>
          </a:prstGeom>
          <a:no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34" name="Rectangle 33">
            <a:extLst>
              <a:ext uri="{FF2B5EF4-FFF2-40B4-BE49-F238E27FC236}">
                <a16:creationId xmlns:a16="http://schemas.microsoft.com/office/drawing/2014/main" id="{647FE9C8-0362-4DDF-1CE4-AFBF7EA25F97}"/>
              </a:ext>
            </a:extLst>
          </p:cNvPr>
          <p:cNvSpPr>
            <a:spLocks noChangeArrowheads="1"/>
          </p:cNvSpPr>
          <p:nvPr/>
        </p:nvSpPr>
        <p:spPr bwMode="white">
          <a:xfrm>
            <a:off x="2009549" y="2397307"/>
            <a:ext cx="176120" cy="174811"/>
          </a:xfrm>
          <a:prstGeom prst="rect">
            <a:avLst/>
          </a:prstGeom>
          <a:no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35" name="Rectangle 34">
            <a:extLst>
              <a:ext uri="{FF2B5EF4-FFF2-40B4-BE49-F238E27FC236}">
                <a16:creationId xmlns:a16="http://schemas.microsoft.com/office/drawing/2014/main" id="{32FE1222-2244-D80E-0CA8-B572797E6FCA}"/>
              </a:ext>
            </a:extLst>
          </p:cNvPr>
          <p:cNvSpPr>
            <a:spLocks noChangeArrowheads="1"/>
          </p:cNvSpPr>
          <p:nvPr/>
        </p:nvSpPr>
        <p:spPr bwMode="white">
          <a:xfrm>
            <a:off x="2184173" y="2411595"/>
            <a:ext cx="294600" cy="160764"/>
          </a:xfrm>
          <a:prstGeom prst="rect">
            <a:avLst/>
          </a:prstGeom>
          <a:noFill/>
          <a:ln w="12700">
            <a:solidFill>
              <a:schemeClr val="bg2"/>
            </a:solid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2400">
              <a:solidFill>
                <a:srgbClr val="3333FF"/>
              </a:solidFill>
              <a:latin typeface="Times New Roman" pitchFamily="18" charset="0"/>
            </a:endParaRPr>
          </a:p>
        </p:txBody>
      </p:sp>
      <p:sp>
        <p:nvSpPr>
          <p:cNvPr id="36" name="Rectangle 35">
            <a:extLst>
              <a:ext uri="{FF2B5EF4-FFF2-40B4-BE49-F238E27FC236}">
                <a16:creationId xmlns:a16="http://schemas.microsoft.com/office/drawing/2014/main" id="{CAF224FF-2AC0-68FB-A766-8CEB084127F8}"/>
              </a:ext>
            </a:extLst>
          </p:cNvPr>
          <p:cNvSpPr>
            <a:spLocks noChangeArrowheads="1"/>
          </p:cNvSpPr>
          <p:nvPr/>
        </p:nvSpPr>
        <p:spPr bwMode="auto">
          <a:xfrm>
            <a:off x="2225448" y="2514782"/>
            <a:ext cx="142498" cy="59311"/>
          </a:xfrm>
          <a:prstGeom prst="rect">
            <a:avLst/>
          </a:prstGeom>
          <a:no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37" name="Rectangle 36">
            <a:extLst>
              <a:ext uri="{FF2B5EF4-FFF2-40B4-BE49-F238E27FC236}">
                <a16:creationId xmlns:a16="http://schemas.microsoft.com/office/drawing/2014/main" id="{B061933C-E48E-6FA2-3ED6-0C00B8BCDC3F}"/>
              </a:ext>
            </a:extLst>
          </p:cNvPr>
          <p:cNvSpPr>
            <a:spLocks noChangeArrowheads="1"/>
          </p:cNvSpPr>
          <p:nvPr/>
        </p:nvSpPr>
        <p:spPr bwMode="auto">
          <a:xfrm>
            <a:off x="2212748" y="2467156"/>
            <a:ext cx="155306" cy="45719"/>
          </a:xfrm>
          <a:prstGeom prst="rect">
            <a:avLst/>
          </a:prstGeom>
          <a:no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38" name="Rectangle 37">
            <a:extLst>
              <a:ext uri="{FF2B5EF4-FFF2-40B4-BE49-F238E27FC236}">
                <a16:creationId xmlns:a16="http://schemas.microsoft.com/office/drawing/2014/main" id="{D47DD412-855C-8E51-02EE-EDEA09A26282}"/>
              </a:ext>
            </a:extLst>
          </p:cNvPr>
          <p:cNvSpPr>
            <a:spLocks noChangeArrowheads="1"/>
          </p:cNvSpPr>
          <p:nvPr/>
        </p:nvSpPr>
        <p:spPr bwMode="auto">
          <a:xfrm>
            <a:off x="2954111" y="2438582"/>
            <a:ext cx="292999" cy="45719"/>
          </a:xfrm>
          <a:prstGeom prst="rect">
            <a:avLst/>
          </a:prstGeom>
          <a:no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39" name="Line 97">
            <a:extLst>
              <a:ext uri="{FF2B5EF4-FFF2-40B4-BE49-F238E27FC236}">
                <a16:creationId xmlns:a16="http://schemas.microsoft.com/office/drawing/2014/main" id="{84265AB1-E4F5-FC2A-AE02-6B82500607A7}"/>
              </a:ext>
            </a:extLst>
          </p:cNvPr>
          <p:cNvSpPr>
            <a:spLocks noChangeShapeType="1"/>
          </p:cNvSpPr>
          <p:nvPr/>
        </p:nvSpPr>
        <p:spPr bwMode="auto">
          <a:xfrm>
            <a:off x="3066823" y="2508432"/>
            <a:ext cx="0" cy="0"/>
          </a:xfrm>
          <a:prstGeom prst="line">
            <a:avLst/>
          </a:prstGeom>
          <a:noFill/>
          <a:ln w="254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40" name="Line 98">
            <a:extLst>
              <a:ext uri="{FF2B5EF4-FFF2-40B4-BE49-F238E27FC236}">
                <a16:creationId xmlns:a16="http://schemas.microsoft.com/office/drawing/2014/main" id="{1D8D9E5B-564C-16FD-6757-8C994A130A51}"/>
              </a:ext>
            </a:extLst>
          </p:cNvPr>
          <p:cNvSpPr>
            <a:spLocks noChangeShapeType="1"/>
          </p:cNvSpPr>
          <p:nvPr/>
        </p:nvSpPr>
        <p:spPr bwMode="auto">
          <a:xfrm>
            <a:off x="3065236" y="2513194"/>
            <a:ext cx="0" cy="103013"/>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41" name="Line 99">
            <a:extLst>
              <a:ext uri="{FF2B5EF4-FFF2-40B4-BE49-F238E27FC236}">
                <a16:creationId xmlns:a16="http://schemas.microsoft.com/office/drawing/2014/main" id="{D55DAD3A-3868-96DB-D9F4-FD8D19F09E97}"/>
              </a:ext>
            </a:extLst>
          </p:cNvPr>
          <p:cNvSpPr>
            <a:spLocks noChangeShapeType="1"/>
          </p:cNvSpPr>
          <p:nvPr/>
        </p:nvSpPr>
        <p:spPr bwMode="auto">
          <a:xfrm>
            <a:off x="3144611" y="2513194"/>
            <a:ext cx="0" cy="103013"/>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42" name="Line 100">
            <a:extLst>
              <a:ext uri="{FF2B5EF4-FFF2-40B4-BE49-F238E27FC236}">
                <a16:creationId xmlns:a16="http://schemas.microsoft.com/office/drawing/2014/main" id="{954636B1-AA5B-8CE1-5DA0-F1E618EAFAAD}"/>
              </a:ext>
            </a:extLst>
          </p:cNvPr>
          <p:cNvSpPr>
            <a:spLocks noChangeShapeType="1"/>
          </p:cNvSpPr>
          <p:nvPr/>
        </p:nvSpPr>
        <p:spPr bwMode="auto">
          <a:xfrm>
            <a:off x="3244623" y="2513194"/>
            <a:ext cx="0" cy="103013"/>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43" name="Line 101">
            <a:extLst>
              <a:ext uri="{FF2B5EF4-FFF2-40B4-BE49-F238E27FC236}">
                <a16:creationId xmlns:a16="http://schemas.microsoft.com/office/drawing/2014/main" id="{4D07702A-3F53-3FB0-0CD2-2F73459C6895}"/>
              </a:ext>
            </a:extLst>
          </p:cNvPr>
          <p:cNvSpPr>
            <a:spLocks noChangeShapeType="1"/>
          </p:cNvSpPr>
          <p:nvPr/>
        </p:nvSpPr>
        <p:spPr bwMode="auto">
          <a:xfrm>
            <a:off x="3304948" y="2513194"/>
            <a:ext cx="0" cy="112378"/>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44" name="Line 102">
            <a:extLst>
              <a:ext uri="{FF2B5EF4-FFF2-40B4-BE49-F238E27FC236}">
                <a16:creationId xmlns:a16="http://schemas.microsoft.com/office/drawing/2014/main" id="{153C25C7-6846-EBAB-C41E-BD1083E5CDA6}"/>
              </a:ext>
            </a:extLst>
          </p:cNvPr>
          <p:cNvSpPr>
            <a:spLocks noChangeShapeType="1"/>
          </p:cNvSpPr>
          <p:nvPr/>
        </p:nvSpPr>
        <p:spPr bwMode="auto">
          <a:xfrm>
            <a:off x="3390673" y="2510019"/>
            <a:ext cx="0" cy="106135"/>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45" name="Rectangle 44">
            <a:extLst>
              <a:ext uri="{FF2B5EF4-FFF2-40B4-BE49-F238E27FC236}">
                <a16:creationId xmlns:a16="http://schemas.microsoft.com/office/drawing/2014/main" id="{ABCC7AE3-0C3D-5C2A-3978-47708FFA2E8D}"/>
              </a:ext>
            </a:extLst>
          </p:cNvPr>
          <p:cNvSpPr>
            <a:spLocks noChangeArrowheads="1"/>
          </p:cNvSpPr>
          <p:nvPr/>
        </p:nvSpPr>
        <p:spPr bwMode="white">
          <a:xfrm>
            <a:off x="2009548" y="2717982"/>
            <a:ext cx="84858" cy="162324"/>
          </a:xfrm>
          <a:prstGeom prst="rect">
            <a:avLst/>
          </a:prstGeom>
          <a:no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46" name="Rectangle 45">
            <a:extLst>
              <a:ext uri="{FF2B5EF4-FFF2-40B4-BE49-F238E27FC236}">
                <a16:creationId xmlns:a16="http://schemas.microsoft.com/office/drawing/2014/main" id="{A328AB30-3EF7-1A46-82D6-E10CD4945C73}"/>
              </a:ext>
            </a:extLst>
          </p:cNvPr>
          <p:cNvSpPr>
            <a:spLocks noChangeArrowheads="1"/>
          </p:cNvSpPr>
          <p:nvPr/>
        </p:nvSpPr>
        <p:spPr bwMode="white">
          <a:xfrm>
            <a:off x="2093686" y="2737032"/>
            <a:ext cx="294600" cy="143595"/>
          </a:xfrm>
          <a:prstGeom prst="rect">
            <a:avLst/>
          </a:prstGeom>
          <a:noFill/>
          <a:ln w="12700">
            <a:solidFill>
              <a:schemeClr val="bg2"/>
            </a:solid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sz="2400">
              <a:solidFill>
                <a:srgbClr val="3333FF"/>
              </a:solidFill>
              <a:latin typeface="Times New Roman" pitchFamily="18" charset="0"/>
            </a:endParaRPr>
          </a:p>
        </p:txBody>
      </p:sp>
      <p:sp>
        <p:nvSpPr>
          <p:cNvPr id="47" name="Rectangle 46">
            <a:extLst>
              <a:ext uri="{FF2B5EF4-FFF2-40B4-BE49-F238E27FC236}">
                <a16:creationId xmlns:a16="http://schemas.microsoft.com/office/drawing/2014/main" id="{32E4F0AB-C1C7-6B6A-2850-0D86E106330D}"/>
              </a:ext>
            </a:extLst>
          </p:cNvPr>
          <p:cNvSpPr>
            <a:spLocks noChangeArrowheads="1"/>
          </p:cNvSpPr>
          <p:nvPr/>
        </p:nvSpPr>
        <p:spPr bwMode="auto">
          <a:xfrm>
            <a:off x="2134961" y="2822757"/>
            <a:ext cx="142497" cy="59311"/>
          </a:xfrm>
          <a:prstGeom prst="rect">
            <a:avLst/>
          </a:prstGeom>
          <a:no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48" name="Rectangle 47">
            <a:extLst>
              <a:ext uri="{FF2B5EF4-FFF2-40B4-BE49-F238E27FC236}">
                <a16:creationId xmlns:a16="http://schemas.microsoft.com/office/drawing/2014/main" id="{B2E1C364-10C6-0042-B7F9-230D998ADCED}"/>
              </a:ext>
            </a:extLst>
          </p:cNvPr>
          <p:cNvSpPr>
            <a:spLocks noChangeArrowheads="1"/>
          </p:cNvSpPr>
          <p:nvPr/>
        </p:nvSpPr>
        <p:spPr bwMode="auto">
          <a:xfrm>
            <a:off x="2122261" y="2773543"/>
            <a:ext cx="155305" cy="45719"/>
          </a:xfrm>
          <a:prstGeom prst="rect">
            <a:avLst/>
          </a:prstGeom>
          <a:no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49" name="Line 107">
            <a:extLst>
              <a:ext uri="{FF2B5EF4-FFF2-40B4-BE49-F238E27FC236}">
                <a16:creationId xmlns:a16="http://schemas.microsoft.com/office/drawing/2014/main" id="{F5FF74D9-7A8E-D6AA-CE32-F313915BC5D6}"/>
              </a:ext>
            </a:extLst>
          </p:cNvPr>
          <p:cNvSpPr>
            <a:spLocks noChangeShapeType="1"/>
          </p:cNvSpPr>
          <p:nvPr/>
        </p:nvSpPr>
        <p:spPr bwMode="auto">
          <a:xfrm flipV="1">
            <a:off x="2360386" y="2771956"/>
            <a:ext cx="307410" cy="1560"/>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50" name="Line 108">
            <a:extLst>
              <a:ext uri="{FF2B5EF4-FFF2-40B4-BE49-F238E27FC236}">
                <a16:creationId xmlns:a16="http://schemas.microsoft.com/office/drawing/2014/main" id="{01594703-B469-1404-9D5D-7A5C4D76F4DC}"/>
              </a:ext>
            </a:extLst>
          </p:cNvPr>
          <p:cNvSpPr>
            <a:spLocks noChangeShapeType="1"/>
          </p:cNvSpPr>
          <p:nvPr/>
        </p:nvSpPr>
        <p:spPr bwMode="auto">
          <a:xfrm>
            <a:off x="2477860" y="2516369"/>
            <a:ext cx="254573" cy="252851"/>
          </a:xfrm>
          <a:prstGeom prst="line">
            <a:avLst/>
          </a:prstGeom>
          <a:noFill/>
          <a:ln w="12700">
            <a:solidFill>
              <a:schemeClr val="bg2"/>
            </a:solidFill>
            <a:round/>
            <a:headEnd type="none" w="sm" len="sm"/>
            <a:tailEnd type="none" w="sm" len="sm"/>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51" name="Rectangle 50">
            <a:extLst>
              <a:ext uri="{FF2B5EF4-FFF2-40B4-BE49-F238E27FC236}">
                <a16:creationId xmlns:a16="http://schemas.microsoft.com/office/drawing/2014/main" id="{5CF126C1-9364-5FDF-B9FD-B0ECCC71936B}"/>
              </a:ext>
            </a:extLst>
          </p:cNvPr>
          <p:cNvSpPr>
            <a:spLocks noChangeArrowheads="1"/>
          </p:cNvSpPr>
          <p:nvPr/>
        </p:nvSpPr>
        <p:spPr bwMode="auto">
          <a:xfrm>
            <a:off x="2039711" y="2413183"/>
            <a:ext cx="81656" cy="138912"/>
          </a:xfrm>
          <a:prstGeom prst="rect">
            <a:avLst/>
          </a:prstGeom>
          <a:noFill/>
          <a:ln w="12700">
            <a:solidFill>
              <a:schemeClr val="bg2"/>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
        <p:nvSpPr>
          <p:cNvPr id="52" name="Rectangle 51">
            <a:extLst>
              <a:ext uri="{FF2B5EF4-FFF2-40B4-BE49-F238E27FC236}">
                <a16:creationId xmlns:a16="http://schemas.microsoft.com/office/drawing/2014/main" id="{28964B1B-46E3-11C1-4DA2-175A7A14F419}"/>
              </a:ext>
            </a:extLst>
          </p:cNvPr>
          <p:cNvSpPr>
            <a:spLocks noChangeArrowheads="1"/>
          </p:cNvSpPr>
          <p:nvPr/>
        </p:nvSpPr>
        <p:spPr bwMode="auto">
          <a:xfrm>
            <a:off x="3585936" y="3838757"/>
            <a:ext cx="1823642" cy="1878079"/>
          </a:xfrm>
          <a:prstGeom prst="rect">
            <a:avLst/>
          </a:prstGeom>
          <a:noFill/>
          <a:ln w="9525">
            <a:solidFill>
              <a:schemeClr val="bg2"/>
            </a:solidFill>
            <a:miter lim="800000"/>
            <a:headEnd/>
            <a:tailEnd/>
          </a:ln>
        </p:spPr>
        <p:txBody>
          <a:bodyPr wrap="squar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l"/>
            <a:r>
              <a:rPr lang="en-US" sz="2800" b="1">
                <a:solidFill>
                  <a:srgbClr val="3333FF"/>
                </a:solidFill>
                <a:latin typeface="Times New Roman" pitchFamily="18" charset="0"/>
              </a:rPr>
              <a:t>0.25 mg/l</a:t>
            </a:r>
          </a:p>
          <a:p>
            <a:pPr algn="l"/>
            <a:r>
              <a:rPr lang="en-US" sz="2800" b="1">
                <a:solidFill>
                  <a:srgbClr val="3333FF"/>
                </a:solidFill>
                <a:latin typeface="Times New Roman" pitchFamily="18" charset="0"/>
              </a:rPr>
              <a:t>(5.8568 </a:t>
            </a:r>
            <a:r>
              <a:rPr lang="en-US" sz="2800" b="1" err="1">
                <a:solidFill>
                  <a:srgbClr val="3333FF"/>
                </a:solidFill>
                <a:latin typeface="Times New Roman" pitchFamily="18" charset="0"/>
              </a:rPr>
              <a:t>lbs</a:t>
            </a:r>
            <a:r>
              <a:rPr lang="en-US" sz="2800" b="1">
                <a:solidFill>
                  <a:srgbClr val="3333FF"/>
                </a:solidFill>
                <a:latin typeface="Times New Roman" pitchFamily="18" charset="0"/>
              </a:rPr>
              <a:t>/day) Influent</a:t>
            </a:r>
            <a:r>
              <a:rPr lang="en-US" sz="3200" b="1">
                <a:solidFill>
                  <a:srgbClr val="3333FF"/>
                </a:solidFill>
                <a:latin typeface="Times New Roman" pitchFamily="18" charset="0"/>
              </a:rPr>
              <a:t>   </a:t>
            </a:r>
          </a:p>
        </p:txBody>
      </p:sp>
      <p:sp>
        <p:nvSpPr>
          <p:cNvPr id="53" name="Rectangle 52">
            <a:extLst>
              <a:ext uri="{FF2B5EF4-FFF2-40B4-BE49-F238E27FC236}">
                <a16:creationId xmlns:a16="http://schemas.microsoft.com/office/drawing/2014/main" id="{2F42CC7D-C5D1-FF52-A4AA-407C3FF18C42}"/>
              </a:ext>
            </a:extLst>
          </p:cNvPr>
          <p:cNvSpPr>
            <a:spLocks noChangeArrowheads="1"/>
          </p:cNvSpPr>
          <p:nvPr/>
        </p:nvSpPr>
        <p:spPr bwMode="auto">
          <a:xfrm>
            <a:off x="5073423" y="3672069"/>
            <a:ext cx="2787500" cy="893194"/>
          </a:xfrm>
          <a:prstGeom prst="rect">
            <a:avLst/>
          </a:prstGeom>
          <a:noFill/>
          <a:ln w="9525">
            <a:noFill/>
            <a:miter lim="800000"/>
            <a:headEnd/>
            <a:tailEnd/>
          </a:ln>
        </p:spPr>
        <p:txBody>
          <a:bodyPr wrap="square" lIns="92075" tIns="46038" rIns="92075" bIns="46038">
            <a:spAutoFit/>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r>
              <a:rPr lang="en-US" sz="2800" b="1">
                <a:solidFill>
                  <a:srgbClr val="0033CC"/>
                </a:solidFill>
                <a:latin typeface="Times New Roman" pitchFamily="18" charset="0"/>
              </a:rPr>
              <a:t>2.809 MGD</a:t>
            </a:r>
          </a:p>
          <a:p>
            <a:r>
              <a:rPr lang="en-US" sz="2400" b="1">
                <a:solidFill>
                  <a:srgbClr val="0033CC"/>
                </a:solidFill>
                <a:latin typeface="Times New Roman" pitchFamily="18" charset="0"/>
              </a:rPr>
              <a:t>    Activated Sludge</a:t>
            </a:r>
            <a:endParaRPr lang="en-US" sz="2400" b="1">
              <a:solidFill>
                <a:schemeClr val="bg1"/>
              </a:solidFill>
              <a:latin typeface="Times New Roman" pitchFamily="18" charset="0"/>
            </a:endParaRPr>
          </a:p>
        </p:txBody>
      </p:sp>
      <p:sp>
        <p:nvSpPr>
          <p:cNvPr id="54" name="Rectangle 53">
            <a:extLst>
              <a:ext uri="{FF2B5EF4-FFF2-40B4-BE49-F238E27FC236}">
                <a16:creationId xmlns:a16="http://schemas.microsoft.com/office/drawing/2014/main" id="{8CC31150-ED0D-948E-5459-B2F298C8FC06}"/>
              </a:ext>
            </a:extLst>
          </p:cNvPr>
          <p:cNvSpPr>
            <a:spLocks noChangeArrowheads="1"/>
          </p:cNvSpPr>
          <p:nvPr/>
        </p:nvSpPr>
        <p:spPr bwMode="auto">
          <a:xfrm>
            <a:off x="5474212" y="5354533"/>
            <a:ext cx="3240088" cy="1204913"/>
          </a:xfrm>
          <a:prstGeom prst="rect">
            <a:avLst/>
          </a:prstGeom>
          <a:solidFill>
            <a:schemeClr val="hlink"/>
          </a:solidFill>
          <a:ln w="12700">
            <a:solidFill>
              <a:schemeClr val="tx1"/>
            </a:solidFill>
            <a:miter lim="800000"/>
            <a:headEnd/>
            <a:tailEnd/>
          </a:ln>
        </p:spPr>
        <p:txBody>
          <a:bodyPr wrap="none" lIns="92075" tIns="46038" rIns="92075" bIns="46038"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r>
              <a:rPr lang="en-US" sz="2800">
                <a:solidFill>
                  <a:srgbClr val="0033CC"/>
                </a:solidFill>
                <a:latin typeface="Times New Roman" pitchFamily="18" charset="0"/>
              </a:rPr>
              <a:t>Land Application</a:t>
            </a:r>
          </a:p>
          <a:p>
            <a:r>
              <a:rPr lang="en-US" sz="2800">
                <a:solidFill>
                  <a:srgbClr val="0033CC"/>
                </a:solidFill>
                <a:latin typeface="Times New Roman" pitchFamily="18" charset="0"/>
              </a:rPr>
              <a:t> Standards</a:t>
            </a:r>
            <a:endParaRPr lang="en-US" sz="2800">
              <a:solidFill>
                <a:schemeClr val="bg1"/>
              </a:solidFill>
              <a:latin typeface="Times New Roman" pitchFamily="18" charset="0"/>
            </a:endParaRPr>
          </a:p>
        </p:txBody>
      </p:sp>
      <p:sp>
        <p:nvSpPr>
          <p:cNvPr id="55" name="AutoShape 113" descr="Brown marble">
            <a:extLst>
              <a:ext uri="{FF2B5EF4-FFF2-40B4-BE49-F238E27FC236}">
                <a16:creationId xmlns:a16="http://schemas.microsoft.com/office/drawing/2014/main" id="{4F6C5D19-450B-9847-3451-9946888E95BC}"/>
              </a:ext>
            </a:extLst>
          </p:cNvPr>
          <p:cNvSpPr>
            <a:spLocks noChangeArrowheads="1"/>
          </p:cNvSpPr>
          <p:nvPr/>
        </p:nvSpPr>
        <p:spPr bwMode="auto">
          <a:xfrm>
            <a:off x="6597422" y="4738870"/>
            <a:ext cx="456311" cy="589986"/>
          </a:xfrm>
          <a:prstGeom prst="downArrow">
            <a:avLst>
              <a:gd name="adj1" fmla="val 50000"/>
              <a:gd name="adj2" fmla="val 33170"/>
            </a:avLst>
          </a:prstGeom>
          <a:blipFill dpi="0" rotWithShape="0">
            <a:blip r:embed="rId4" cstate="print"/>
            <a:srcRect/>
            <a:tile tx="0" ty="0" sx="100000" sy="100000" flip="none" algn="tl"/>
          </a:blipFill>
          <a:ln w="25400">
            <a:solidFill>
              <a:schemeClr val="tx1"/>
            </a:solidFill>
            <a:miter lim="800000"/>
            <a:headEnd/>
            <a:tailEnd/>
          </a:ln>
        </p:spPr>
        <p:txBody>
          <a:bodyPr wrap="none" anchor="ct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endParaRPr lang="en-US"/>
          </a:p>
        </p:txBody>
      </p:sp>
    </p:spTree>
    <p:extLst>
      <p:ext uri="{BB962C8B-B14F-4D97-AF65-F5344CB8AC3E}">
        <p14:creationId xmlns:p14="http://schemas.microsoft.com/office/powerpoint/2010/main" val="20927400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0B3444A-75D0-F3A7-B037-EB7043F06C0E}"/>
              </a:ext>
            </a:extLst>
          </p:cNvPr>
          <p:cNvSpPr>
            <a:spLocks noGrp="1"/>
          </p:cNvSpPr>
          <p:nvPr>
            <p:ph type="sldNum" sz="quarter" idx="4"/>
          </p:nvPr>
        </p:nvSpPr>
        <p:spPr/>
        <p:txBody>
          <a:bodyPr/>
          <a:lstStyle/>
          <a:p>
            <a:fld id="{D57F1E4F-1CFF-5643-939E-02111984F565}" type="slidenum">
              <a:rPr lang="en-US" smtClean="0"/>
              <a:pPr/>
              <a:t>57</a:t>
            </a:fld>
            <a:endParaRPr lang="en-US"/>
          </a:p>
        </p:txBody>
      </p:sp>
      <p:pic>
        <p:nvPicPr>
          <p:cNvPr id="6" name="Picture 5">
            <a:extLst>
              <a:ext uri="{FF2B5EF4-FFF2-40B4-BE49-F238E27FC236}">
                <a16:creationId xmlns:a16="http://schemas.microsoft.com/office/drawing/2014/main" id="{8D794B4A-AEEB-119E-72C3-9CF324C2BDB2}"/>
              </a:ext>
            </a:extLst>
          </p:cNvPr>
          <p:cNvPicPr>
            <a:picLocks noChangeAspect="1"/>
          </p:cNvPicPr>
          <p:nvPr/>
        </p:nvPicPr>
        <p:blipFill>
          <a:blip r:embed="rId3"/>
          <a:stretch>
            <a:fillRect/>
          </a:stretch>
        </p:blipFill>
        <p:spPr>
          <a:xfrm>
            <a:off x="491545" y="939800"/>
            <a:ext cx="10449505" cy="4864100"/>
          </a:xfrm>
          <a:prstGeom prst="rect">
            <a:avLst/>
          </a:prstGeom>
        </p:spPr>
      </p:pic>
    </p:spTree>
    <p:extLst>
      <p:ext uri="{BB962C8B-B14F-4D97-AF65-F5344CB8AC3E}">
        <p14:creationId xmlns:p14="http://schemas.microsoft.com/office/powerpoint/2010/main" val="24421627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E54C8-317E-BE9D-50F6-FF9139D541B2}"/>
              </a:ext>
            </a:extLst>
          </p:cNvPr>
          <p:cNvSpPr>
            <a:spLocks noGrp="1"/>
          </p:cNvSpPr>
          <p:nvPr>
            <p:ph type="title"/>
          </p:nvPr>
        </p:nvSpPr>
        <p:spPr>
          <a:xfrm>
            <a:off x="646113" y="322720"/>
            <a:ext cx="10238392" cy="1243648"/>
          </a:xfrm>
        </p:spPr>
        <p:txBody>
          <a:bodyPr/>
          <a:lstStyle/>
          <a:p>
            <a:pPr algn="ctr"/>
            <a:r>
              <a:rPr lang="en-US" b="1"/>
              <a:t>Which Inhibition Values Do I use?</a:t>
            </a:r>
          </a:p>
        </p:txBody>
      </p:sp>
      <p:sp>
        <p:nvSpPr>
          <p:cNvPr id="3" name="Table Placeholder 2">
            <a:extLst>
              <a:ext uri="{FF2B5EF4-FFF2-40B4-BE49-F238E27FC236}">
                <a16:creationId xmlns:a16="http://schemas.microsoft.com/office/drawing/2014/main" id="{128B0EC9-B79F-E055-F87D-485F8B3ECCCA}"/>
              </a:ext>
            </a:extLst>
          </p:cNvPr>
          <p:cNvSpPr>
            <a:spLocks noGrp="1"/>
          </p:cNvSpPr>
          <p:nvPr>
            <p:ph type="tbl" sz="quarter" idx="15"/>
          </p:nvPr>
        </p:nvSpPr>
        <p:spPr>
          <a:xfrm>
            <a:off x="646113" y="1461299"/>
            <a:ext cx="10237787" cy="4659086"/>
          </a:xfrm>
        </p:spPr>
        <p:txBody>
          <a:bodyPr/>
          <a:lstStyle/>
          <a:p>
            <a:pPr marL="0" indent="0">
              <a:lnSpc>
                <a:spcPct val="100000"/>
              </a:lnSpc>
              <a:spcBef>
                <a:spcPts val="600"/>
              </a:spcBef>
              <a:buNone/>
            </a:pPr>
            <a:r>
              <a:rPr lang="en-US" sz="2400" u="sng"/>
              <a:t>Activated Sludge Inhibition</a:t>
            </a:r>
          </a:p>
          <a:p>
            <a:pPr>
              <a:lnSpc>
                <a:spcPct val="100000"/>
              </a:lnSpc>
              <a:spcBef>
                <a:spcPts val="600"/>
              </a:spcBef>
            </a:pPr>
            <a:r>
              <a:rPr lang="en-US" sz="2400"/>
              <a:t>All POTWs must evaluate for Activated Sludge Inhibition</a:t>
            </a:r>
          </a:p>
          <a:p>
            <a:pPr>
              <a:lnSpc>
                <a:spcPct val="100000"/>
              </a:lnSpc>
              <a:spcBef>
                <a:spcPts val="600"/>
              </a:spcBef>
            </a:pPr>
            <a:endParaRPr lang="en-US" sz="2400"/>
          </a:p>
          <a:p>
            <a:pPr marL="0" indent="0">
              <a:lnSpc>
                <a:spcPct val="100000"/>
              </a:lnSpc>
              <a:spcBef>
                <a:spcPts val="600"/>
              </a:spcBef>
              <a:buNone/>
            </a:pPr>
            <a:r>
              <a:rPr lang="en-US" sz="2400" u="sng"/>
              <a:t>Nitrification Inhibition:</a:t>
            </a:r>
          </a:p>
          <a:p>
            <a:pPr>
              <a:lnSpc>
                <a:spcPct val="100000"/>
              </a:lnSpc>
              <a:spcBef>
                <a:spcPts val="600"/>
              </a:spcBef>
            </a:pPr>
            <a:r>
              <a:rPr lang="en-US" sz="2400"/>
              <a:t>POTWS who have an NPDES permit limit for ammonia</a:t>
            </a:r>
          </a:p>
          <a:p>
            <a:pPr>
              <a:lnSpc>
                <a:spcPct val="100000"/>
              </a:lnSpc>
              <a:spcBef>
                <a:spcPts val="600"/>
              </a:spcBef>
            </a:pPr>
            <a:r>
              <a:rPr lang="en-US" sz="2400"/>
              <a:t>Nitrogenous bacteria</a:t>
            </a:r>
          </a:p>
          <a:p>
            <a:pPr lvl="1">
              <a:lnSpc>
                <a:spcPct val="100000"/>
              </a:lnSpc>
              <a:spcBef>
                <a:spcPts val="600"/>
              </a:spcBef>
              <a:buClr>
                <a:schemeClr val="accent5"/>
              </a:buClr>
            </a:pPr>
            <a:r>
              <a:rPr lang="en-US" sz="2400"/>
              <a:t>Does LTMP data suggest WWTP nitrifies?</a:t>
            </a:r>
            <a:endParaRPr lang="en-US" sz="2400" dirty="0"/>
          </a:p>
          <a:p>
            <a:pPr lvl="1">
              <a:lnSpc>
                <a:spcPct val="100000"/>
              </a:lnSpc>
              <a:spcBef>
                <a:spcPts val="600"/>
              </a:spcBef>
              <a:buClr>
                <a:schemeClr val="accent5"/>
              </a:buClr>
            </a:pPr>
            <a:r>
              <a:rPr lang="en-US" sz="2400"/>
              <a:t>Ask the ORC - does POTW Nitrify?</a:t>
            </a:r>
            <a:endParaRPr lang="en-US" sz="2400" dirty="0"/>
          </a:p>
        </p:txBody>
      </p:sp>
      <p:sp>
        <p:nvSpPr>
          <p:cNvPr id="4" name="Slide Number Placeholder 3">
            <a:extLst>
              <a:ext uri="{FF2B5EF4-FFF2-40B4-BE49-F238E27FC236}">
                <a16:creationId xmlns:a16="http://schemas.microsoft.com/office/drawing/2014/main" id="{162384C2-26BD-DD2F-992A-B14DB02F13B4}"/>
              </a:ext>
            </a:extLst>
          </p:cNvPr>
          <p:cNvSpPr>
            <a:spLocks noGrp="1"/>
          </p:cNvSpPr>
          <p:nvPr>
            <p:ph type="sldNum" sz="quarter" idx="4"/>
          </p:nvPr>
        </p:nvSpPr>
        <p:spPr/>
        <p:txBody>
          <a:bodyPr/>
          <a:lstStyle/>
          <a:p>
            <a:fld id="{D57F1E4F-1CFF-5643-939E-02111984F565}" type="slidenum">
              <a:rPr lang="en-US" smtClean="0"/>
              <a:pPr/>
              <a:t>58</a:t>
            </a:fld>
            <a:endParaRPr lang="en-US"/>
          </a:p>
        </p:txBody>
      </p:sp>
      <p:sp>
        <p:nvSpPr>
          <p:cNvPr id="7" name="TextBox 6">
            <a:extLst>
              <a:ext uri="{FF2B5EF4-FFF2-40B4-BE49-F238E27FC236}">
                <a16:creationId xmlns:a16="http://schemas.microsoft.com/office/drawing/2014/main" id="{2BC73904-B512-85FA-B20D-812CC49CF701}"/>
              </a:ext>
            </a:extLst>
          </p:cNvPr>
          <p:cNvSpPr txBox="1"/>
          <p:nvPr/>
        </p:nvSpPr>
        <p:spPr>
          <a:xfrm>
            <a:off x="483677" y="5704886"/>
            <a:ext cx="10562658" cy="830997"/>
          </a:xfrm>
          <a:prstGeom prst="rect">
            <a:avLst/>
          </a:prstGeom>
          <a:noFill/>
        </p:spPr>
        <p:txBody>
          <a:bodyPr wrap="square" rtlCol="0">
            <a:spAutoFit/>
          </a:bodyPr>
          <a:lstStyle/>
          <a:p>
            <a:pPr>
              <a:spcBef>
                <a:spcPts val="600"/>
              </a:spcBef>
              <a:spcAft>
                <a:spcPts val="600"/>
              </a:spcAft>
              <a:buClr>
                <a:schemeClr val="accent5"/>
              </a:buClr>
              <a:buSzPct val="100000"/>
            </a:pPr>
            <a:r>
              <a:rPr lang="en-US" sz="2400">
                <a:solidFill>
                  <a:schemeClr val="bg1">
                    <a:lumMod val="75000"/>
                    <a:lumOff val="25000"/>
                  </a:schemeClr>
                </a:solidFill>
                <a:latin typeface="+mj-lt"/>
                <a:ea typeface="+mj-ea"/>
                <a:cs typeface="+mj-cs"/>
              </a:rPr>
              <a:t>Must use </a:t>
            </a:r>
            <a:r>
              <a:rPr lang="en-US" sz="2400" u="sng">
                <a:solidFill>
                  <a:schemeClr val="bg1">
                    <a:lumMod val="75000"/>
                    <a:lumOff val="25000"/>
                  </a:schemeClr>
                </a:solidFill>
                <a:latin typeface="+mj-lt"/>
                <a:ea typeface="+mj-ea"/>
                <a:cs typeface="+mj-cs"/>
              </a:rPr>
              <a:t>lower</a:t>
            </a:r>
            <a:r>
              <a:rPr lang="en-US" sz="2400">
                <a:solidFill>
                  <a:schemeClr val="bg1">
                    <a:lumMod val="75000"/>
                    <a:lumOff val="25000"/>
                  </a:schemeClr>
                </a:solidFill>
                <a:latin typeface="+mj-lt"/>
                <a:ea typeface="+mj-ea"/>
                <a:cs typeface="+mj-cs"/>
              </a:rPr>
              <a:t> of Activated Sludge or Nitrification Inhibition Criteria (if there is nitrification)</a:t>
            </a:r>
          </a:p>
        </p:txBody>
      </p:sp>
    </p:spTree>
    <p:extLst>
      <p:ext uri="{BB962C8B-B14F-4D97-AF65-F5344CB8AC3E}">
        <p14:creationId xmlns:p14="http://schemas.microsoft.com/office/powerpoint/2010/main" val="4515700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24FFBA-45E6-EED0-6888-79FD1857DE99}"/>
              </a:ext>
            </a:extLst>
          </p:cNvPr>
          <p:cNvSpPr>
            <a:spLocks noGrp="1"/>
          </p:cNvSpPr>
          <p:nvPr>
            <p:ph type="sldNum" sz="quarter" idx="4"/>
          </p:nvPr>
        </p:nvSpPr>
        <p:spPr/>
        <p:txBody>
          <a:bodyPr/>
          <a:lstStyle/>
          <a:p>
            <a:fld id="{D57F1E4F-1CFF-5643-939E-02111984F565}" type="slidenum">
              <a:rPr lang="en-US" smtClean="0"/>
              <a:pPr/>
              <a:t>59</a:t>
            </a:fld>
            <a:endParaRPr lang="en-US"/>
          </a:p>
        </p:txBody>
      </p:sp>
      <p:pic>
        <p:nvPicPr>
          <p:cNvPr id="1026" name="Picture 2">
            <a:extLst>
              <a:ext uri="{FF2B5EF4-FFF2-40B4-BE49-F238E27FC236}">
                <a16:creationId xmlns:a16="http://schemas.microsoft.com/office/drawing/2014/main" id="{69B3C421-C0DA-BD52-7772-7162DB4D76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493" y="295729"/>
            <a:ext cx="10705192" cy="6266542"/>
          </a:xfrm>
          <a:prstGeom prst="rect">
            <a:avLst/>
          </a:prstGeom>
          <a:noFill/>
          <a:extLst>
            <a:ext uri="{909E8E84-426E-40DD-AFC4-6F175D3DCCD1}">
              <a14:hiddenFill xmlns:a14="http://schemas.microsoft.com/office/drawing/2010/main">
                <a:solidFill>
                  <a:srgbClr val="FFFFFF"/>
                </a:solidFill>
              </a14:hiddenFill>
            </a:ext>
          </a:extLst>
        </p:spPr>
      </p:pic>
      <p:sp>
        <p:nvSpPr>
          <p:cNvPr id="5" name="Arrow: Right 4">
            <a:extLst>
              <a:ext uri="{FF2B5EF4-FFF2-40B4-BE49-F238E27FC236}">
                <a16:creationId xmlns:a16="http://schemas.microsoft.com/office/drawing/2014/main" id="{4E89F988-2BF4-1280-D4DE-404659CFAC0C}"/>
              </a:ext>
            </a:extLst>
          </p:cNvPr>
          <p:cNvSpPr/>
          <p:nvPr/>
        </p:nvSpPr>
        <p:spPr>
          <a:xfrm rot="10800000">
            <a:off x="5987143" y="2732314"/>
            <a:ext cx="1132114" cy="598715"/>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7238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0EFD8-A4E2-DBF5-B547-FA10D38DFCBE}"/>
              </a:ext>
            </a:extLst>
          </p:cNvPr>
          <p:cNvSpPr>
            <a:spLocks noGrp="1"/>
          </p:cNvSpPr>
          <p:nvPr>
            <p:ph type="title"/>
          </p:nvPr>
        </p:nvSpPr>
        <p:spPr/>
        <p:txBody>
          <a:bodyPr/>
          <a:lstStyle/>
          <a:p>
            <a:pPr algn="ctr"/>
            <a:r>
              <a:rPr lang="en-US" b="1"/>
              <a:t>Define HWA Time Period</a:t>
            </a:r>
            <a:r>
              <a:rPr lang="en-US"/>
              <a:t>​</a:t>
            </a:r>
          </a:p>
        </p:txBody>
      </p:sp>
      <p:sp>
        <p:nvSpPr>
          <p:cNvPr id="3" name="Table Placeholder 2">
            <a:extLst>
              <a:ext uri="{FF2B5EF4-FFF2-40B4-BE49-F238E27FC236}">
                <a16:creationId xmlns:a16="http://schemas.microsoft.com/office/drawing/2014/main" id="{BFF73685-ED51-8E8E-7F5A-1FBE7FCF44C1}"/>
              </a:ext>
            </a:extLst>
          </p:cNvPr>
          <p:cNvSpPr>
            <a:spLocks noGrp="1"/>
          </p:cNvSpPr>
          <p:nvPr>
            <p:ph type="tbl" sz="quarter" idx="15"/>
          </p:nvPr>
        </p:nvSpPr>
        <p:spPr>
          <a:xfrm>
            <a:off x="646111" y="1853248"/>
            <a:ext cx="10237787" cy="4620704"/>
          </a:xfrm>
        </p:spPr>
        <p:txBody>
          <a:bodyPr/>
          <a:lstStyle/>
          <a:p>
            <a:pPr fontAlgn="base"/>
            <a:r>
              <a:rPr lang="en-US" sz="2400"/>
              <a:t>Based on number of influent and effluent data sets for the </a:t>
            </a:r>
            <a:r>
              <a:rPr lang="en-US" sz="2400" u="sng"/>
              <a:t>least</a:t>
            </a:r>
            <a:r>
              <a:rPr lang="en-US" sz="2400"/>
              <a:t> frequently sampled Pollutants of Concern (POC)​</a:t>
            </a:r>
          </a:p>
          <a:p>
            <a:pPr fontAlgn="base"/>
            <a:r>
              <a:rPr lang="en-US" sz="2400"/>
              <a:t>Data should be no more than 5 years old</a:t>
            </a:r>
          </a:p>
          <a:p>
            <a:pPr fontAlgn="base"/>
            <a:r>
              <a:rPr lang="en-US" sz="2400"/>
              <a:t>A Technical Evaluation must be submitted 180 days after NPDES renewal</a:t>
            </a:r>
          </a:p>
          <a:p>
            <a:pPr marL="0" indent="0" fontAlgn="base">
              <a:buNone/>
            </a:pPr>
            <a:r>
              <a:rPr lang="en-US"/>
              <a:t>Division approved LTMP/STMP defines:​</a:t>
            </a:r>
          </a:p>
          <a:p>
            <a:pPr fontAlgn="base"/>
            <a:r>
              <a:rPr lang="en-US"/>
              <a:t>Proper sampling locations​</a:t>
            </a:r>
          </a:p>
          <a:p>
            <a:pPr fontAlgn="base"/>
            <a:r>
              <a:rPr lang="en-US"/>
              <a:t>Proper pollutants of concern​</a:t>
            </a:r>
          </a:p>
          <a:p>
            <a:pPr fontAlgn="base"/>
            <a:r>
              <a:rPr lang="en-US"/>
              <a:t>Correct detection levels​</a:t>
            </a:r>
          </a:p>
          <a:p>
            <a:pPr fontAlgn="base"/>
            <a:r>
              <a:rPr lang="en-US"/>
              <a:t>Frequencies​</a:t>
            </a:r>
          </a:p>
          <a:p>
            <a:endParaRPr lang="en-US"/>
          </a:p>
        </p:txBody>
      </p:sp>
      <p:sp>
        <p:nvSpPr>
          <p:cNvPr id="4" name="Slide Number Placeholder 3">
            <a:extLst>
              <a:ext uri="{FF2B5EF4-FFF2-40B4-BE49-F238E27FC236}">
                <a16:creationId xmlns:a16="http://schemas.microsoft.com/office/drawing/2014/main" id="{20E9D9D2-37C5-9D13-4B06-F625FB7AFDEA}"/>
              </a:ext>
            </a:extLst>
          </p:cNvPr>
          <p:cNvSpPr>
            <a:spLocks noGrp="1"/>
          </p:cNvSpPr>
          <p:nvPr>
            <p:ph type="sldNum" sz="quarter" idx="4"/>
          </p:nvPr>
        </p:nvSpPr>
        <p:spPr/>
        <p:txBody>
          <a:bodyPr/>
          <a:lstStyle/>
          <a:p>
            <a:fld id="{D57F1E4F-1CFF-5643-939E-02111984F565}" type="slidenum">
              <a:rPr lang="en-US" smtClean="0"/>
              <a:pPr/>
              <a:t>6</a:t>
            </a:fld>
            <a:endParaRPr lang="en-US"/>
          </a:p>
        </p:txBody>
      </p:sp>
    </p:spTree>
    <p:extLst>
      <p:ext uri="{BB962C8B-B14F-4D97-AF65-F5344CB8AC3E}">
        <p14:creationId xmlns:p14="http://schemas.microsoft.com/office/powerpoint/2010/main" val="16444146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B877DE-C974-0115-EA1C-9AD95A4CBB55}"/>
              </a:ext>
            </a:extLst>
          </p:cNvPr>
          <p:cNvSpPr/>
          <p:nvPr/>
        </p:nvSpPr>
        <p:spPr>
          <a:xfrm>
            <a:off x="298450" y="295729"/>
            <a:ext cx="10890250" cy="6266542"/>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08678C98-0D3A-CB41-5EDB-39E4C03BF3DF}"/>
              </a:ext>
            </a:extLst>
          </p:cNvPr>
          <p:cNvSpPr>
            <a:spLocks noGrp="1"/>
          </p:cNvSpPr>
          <p:nvPr>
            <p:ph type="sldNum" sz="quarter" idx="4"/>
          </p:nvPr>
        </p:nvSpPr>
        <p:spPr/>
        <p:txBody>
          <a:bodyPr/>
          <a:lstStyle/>
          <a:p>
            <a:fld id="{D57F1E4F-1CFF-5643-939E-02111984F565}" type="slidenum">
              <a:rPr lang="en-US" smtClean="0"/>
              <a:pPr/>
              <a:t>60</a:t>
            </a:fld>
            <a:endParaRPr lang="en-US"/>
          </a:p>
        </p:txBody>
      </p:sp>
      <p:graphicFrame>
        <p:nvGraphicFramePr>
          <p:cNvPr id="5" name="Object 3">
            <a:extLst>
              <a:ext uri="{FF2B5EF4-FFF2-40B4-BE49-F238E27FC236}">
                <a16:creationId xmlns:a16="http://schemas.microsoft.com/office/drawing/2014/main" id="{18A92A66-97AA-6BBD-784C-1BF0B8007DBD}"/>
              </a:ext>
            </a:extLst>
          </p:cNvPr>
          <p:cNvGraphicFramePr>
            <a:graphicFrameLocks noChangeAspect="1"/>
          </p:cNvGraphicFramePr>
          <p:nvPr>
            <p:extLst>
              <p:ext uri="{D42A27DB-BD31-4B8C-83A1-F6EECF244321}">
                <p14:modId xmlns:p14="http://schemas.microsoft.com/office/powerpoint/2010/main" val="297981639"/>
              </p:ext>
            </p:extLst>
          </p:nvPr>
        </p:nvGraphicFramePr>
        <p:xfrm>
          <a:off x="342899" y="295729"/>
          <a:ext cx="10767785" cy="6181271"/>
        </p:xfrm>
        <a:graphic>
          <a:graphicData uri="http://schemas.openxmlformats.org/presentationml/2006/ole">
            <mc:AlternateContent xmlns:mc="http://schemas.openxmlformats.org/markup-compatibility/2006">
              <mc:Choice xmlns:v="urn:schemas-microsoft-com:vml" Requires="v">
                <p:oleObj name="Worksheet" r:id="rId3" imgW="10696725" imgH="5943733" progId="Excel.Sheet.12">
                  <p:embed/>
                </p:oleObj>
              </mc:Choice>
              <mc:Fallback>
                <p:oleObj name="Worksheet" r:id="rId3" imgW="10696725" imgH="5943733" progId="Excel.Sheet.12">
                  <p:embed/>
                  <p:pic>
                    <p:nvPicPr>
                      <p:cNvPr id="5" name="Object 3">
                        <a:extLst>
                          <a:ext uri="{FF2B5EF4-FFF2-40B4-BE49-F238E27FC236}">
                            <a16:creationId xmlns:a16="http://schemas.microsoft.com/office/drawing/2014/main" id="{18A92A66-97AA-6BBD-784C-1BF0B8007D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899" y="295729"/>
                        <a:ext cx="10767785" cy="6181271"/>
                      </a:xfrm>
                      <a:prstGeom prst="rect">
                        <a:avLst/>
                      </a:prstGeom>
                      <a:noFill/>
                      <a:ln>
                        <a:noFill/>
                      </a:ln>
                      <a:effectLst/>
                    </p:spPr>
                  </p:pic>
                </p:oleObj>
              </mc:Fallback>
            </mc:AlternateContent>
          </a:graphicData>
        </a:graphic>
      </p:graphicFrame>
      <p:sp>
        <p:nvSpPr>
          <p:cNvPr id="7" name="Arrow: Right 6">
            <a:extLst>
              <a:ext uri="{FF2B5EF4-FFF2-40B4-BE49-F238E27FC236}">
                <a16:creationId xmlns:a16="http://schemas.microsoft.com/office/drawing/2014/main" id="{0C06C3D1-0C78-D9B2-264A-280FFC826516}"/>
              </a:ext>
            </a:extLst>
          </p:cNvPr>
          <p:cNvSpPr/>
          <p:nvPr/>
        </p:nvSpPr>
        <p:spPr>
          <a:xfrm rot="8780822">
            <a:off x="10932897" y="5791920"/>
            <a:ext cx="1018726" cy="298205"/>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77996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FA0FE-870E-6BFA-84A8-79D51585C78A}"/>
              </a:ext>
            </a:extLst>
          </p:cNvPr>
          <p:cNvSpPr>
            <a:spLocks noGrp="1"/>
          </p:cNvSpPr>
          <p:nvPr>
            <p:ph type="title"/>
          </p:nvPr>
        </p:nvSpPr>
        <p:spPr>
          <a:xfrm>
            <a:off x="645508" y="441592"/>
            <a:ext cx="10238392" cy="1243648"/>
          </a:xfrm>
        </p:spPr>
        <p:txBody>
          <a:bodyPr/>
          <a:lstStyle/>
          <a:p>
            <a:pPr algn="ctr"/>
            <a:r>
              <a:rPr lang="en-US" sz="3400" b="1"/>
              <a:t>No Literature Inhibition Criteria Load?</a:t>
            </a:r>
          </a:p>
        </p:txBody>
      </p:sp>
      <p:sp>
        <p:nvSpPr>
          <p:cNvPr id="3" name="Table Placeholder 2">
            <a:extLst>
              <a:ext uri="{FF2B5EF4-FFF2-40B4-BE49-F238E27FC236}">
                <a16:creationId xmlns:a16="http://schemas.microsoft.com/office/drawing/2014/main" id="{385BC82C-FB1E-8810-364B-B4C7197BC3B8}"/>
              </a:ext>
            </a:extLst>
          </p:cNvPr>
          <p:cNvSpPr>
            <a:spLocks noGrp="1"/>
          </p:cNvSpPr>
          <p:nvPr>
            <p:ph type="tbl" sz="quarter" idx="15"/>
          </p:nvPr>
        </p:nvSpPr>
        <p:spPr>
          <a:xfrm>
            <a:off x="646113" y="1589315"/>
            <a:ext cx="10237787" cy="4659086"/>
          </a:xfrm>
        </p:spPr>
        <p:txBody>
          <a:bodyPr/>
          <a:lstStyle/>
          <a:p>
            <a:pPr>
              <a:lnSpc>
                <a:spcPct val="100000"/>
              </a:lnSpc>
            </a:pPr>
            <a:r>
              <a:rPr lang="en-US" sz="2800"/>
              <a:t>If there is no literature biological inhibition criteria for a POC, site-specific inhibition criteria does not need to be developed (Ex: BOD, TSS, Molybdenum, Selenium)</a:t>
            </a:r>
          </a:p>
          <a:p>
            <a:pPr lvl="1">
              <a:lnSpc>
                <a:spcPct val="100000"/>
              </a:lnSpc>
            </a:pPr>
            <a:r>
              <a:rPr lang="en-US" sz="2800"/>
              <a:t>L/STMP- Do not have to sample for these POCs at the biological process locations such as the aeration basin or influent to anaerobic digestors</a:t>
            </a:r>
          </a:p>
          <a:p>
            <a:pPr lvl="2">
              <a:lnSpc>
                <a:spcPct val="100000"/>
              </a:lnSpc>
            </a:pPr>
            <a:r>
              <a:rPr lang="en-US" sz="2800"/>
              <a:t>Or other inhibition related locations like primary clarifier effluent</a:t>
            </a:r>
          </a:p>
          <a:p>
            <a:pPr marL="914400" lvl="2" indent="0">
              <a:lnSpc>
                <a:spcPct val="100000"/>
              </a:lnSpc>
              <a:buNone/>
            </a:pPr>
            <a:endParaRPr lang="en-US" sz="2800"/>
          </a:p>
        </p:txBody>
      </p:sp>
      <p:sp>
        <p:nvSpPr>
          <p:cNvPr id="4" name="Slide Number Placeholder 3">
            <a:extLst>
              <a:ext uri="{FF2B5EF4-FFF2-40B4-BE49-F238E27FC236}">
                <a16:creationId xmlns:a16="http://schemas.microsoft.com/office/drawing/2014/main" id="{7EBD5BCF-F1C7-B85D-B6E7-824C9EA43515}"/>
              </a:ext>
            </a:extLst>
          </p:cNvPr>
          <p:cNvSpPr>
            <a:spLocks noGrp="1"/>
          </p:cNvSpPr>
          <p:nvPr>
            <p:ph type="sldNum" sz="quarter" idx="4"/>
          </p:nvPr>
        </p:nvSpPr>
        <p:spPr/>
        <p:txBody>
          <a:bodyPr/>
          <a:lstStyle/>
          <a:p>
            <a:fld id="{D57F1E4F-1CFF-5643-939E-02111984F565}" type="slidenum">
              <a:rPr lang="en-US" smtClean="0"/>
              <a:pPr/>
              <a:t>61</a:t>
            </a:fld>
            <a:endParaRPr lang="en-US"/>
          </a:p>
        </p:txBody>
      </p:sp>
    </p:spTree>
    <p:extLst>
      <p:ext uri="{BB962C8B-B14F-4D97-AF65-F5344CB8AC3E}">
        <p14:creationId xmlns:p14="http://schemas.microsoft.com/office/powerpoint/2010/main" val="26166171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750A9F-965D-DD9C-3E7B-9081D15C2091}"/>
              </a:ext>
            </a:extLst>
          </p:cNvPr>
          <p:cNvSpPr>
            <a:spLocks noGrp="1"/>
          </p:cNvSpPr>
          <p:nvPr>
            <p:ph type="sldNum" sz="quarter" idx="4"/>
          </p:nvPr>
        </p:nvSpPr>
        <p:spPr/>
        <p:txBody>
          <a:bodyPr/>
          <a:lstStyle/>
          <a:p>
            <a:fld id="{D57F1E4F-1CFF-5643-939E-02111984F565}" type="slidenum">
              <a:rPr lang="en-US" smtClean="0"/>
              <a:pPr/>
              <a:t>62</a:t>
            </a:fld>
            <a:endParaRPr lang="en-US"/>
          </a:p>
        </p:txBody>
      </p:sp>
      <p:pic>
        <p:nvPicPr>
          <p:cNvPr id="6" name="Picture 5">
            <a:extLst>
              <a:ext uri="{FF2B5EF4-FFF2-40B4-BE49-F238E27FC236}">
                <a16:creationId xmlns:a16="http://schemas.microsoft.com/office/drawing/2014/main" id="{94B4DC72-3C31-DEB7-3EEF-0EF519812DF0}"/>
              </a:ext>
            </a:extLst>
          </p:cNvPr>
          <p:cNvPicPr>
            <a:picLocks noChangeAspect="1"/>
          </p:cNvPicPr>
          <p:nvPr/>
        </p:nvPicPr>
        <p:blipFill>
          <a:blip r:embed="rId2"/>
          <a:stretch>
            <a:fillRect/>
          </a:stretch>
        </p:blipFill>
        <p:spPr>
          <a:xfrm>
            <a:off x="363702" y="295729"/>
            <a:ext cx="10746983" cy="5438321"/>
          </a:xfrm>
          <a:prstGeom prst="rect">
            <a:avLst/>
          </a:prstGeom>
        </p:spPr>
      </p:pic>
      <p:sp>
        <p:nvSpPr>
          <p:cNvPr id="7" name="TextBox 6">
            <a:extLst>
              <a:ext uri="{FF2B5EF4-FFF2-40B4-BE49-F238E27FC236}">
                <a16:creationId xmlns:a16="http://schemas.microsoft.com/office/drawing/2014/main" id="{A547F244-B638-9B24-0078-6FBA8FADDA55}"/>
              </a:ext>
            </a:extLst>
          </p:cNvPr>
          <p:cNvSpPr txBox="1"/>
          <p:nvPr/>
        </p:nvSpPr>
        <p:spPr>
          <a:xfrm>
            <a:off x="1676400" y="5892800"/>
            <a:ext cx="9525000" cy="461665"/>
          </a:xfrm>
          <a:prstGeom prst="rect">
            <a:avLst/>
          </a:prstGeom>
          <a:noFill/>
        </p:spPr>
        <p:txBody>
          <a:bodyPr wrap="square" rtlCol="0">
            <a:spAutoFit/>
          </a:bodyPr>
          <a:lstStyle/>
          <a:p>
            <a:r>
              <a:rPr lang="en-US" sz="2400">
                <a:solidFill>
                  <a:schemeClr val="bg1">
                    <a:lumMod val="75000"/>
                    <a:lumOff val="25000"/>
                  </a:schemeClr>
                </a:solidFill>
                <a:latin typeface="+mj-lt"/>
                <a:ea typeface="+mj-ea"/>
                <a:cs typeface="+mj-cs"/>
              </a:rPr>
              <a:t>This is what it looks like if all literature values were used. </a:t>
            </a:r>
          </a:p>
        </p:txBody>
      </p:sp>
    </p:spTree>
    <p:extLst>
      <p:ext uri="{BB962C8B-B14F-4D97-AF65-F5344CB8AC3E}">
        <p14:creationId xmlns:p14="http://schemas.microsoft.com/office/powerpoint/2010/main" val="4864477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99603-2A2F-7DF1-5C95-6F1C96C4183C}"/>
              </a:ext>
            </a:extLst>
          </p:cNvPr>
          <p:cNvSpPr>
            <a:spLocks noGrp="1"/>
          </p:cNvSpPr>
          <p:nvPr>
            <p:ph type="title"/>
          </p:nvPr>
        </p:nvSpPr>
        <p:spPr>
          <a:xfrm>
            <a:off x="646113" y="304801"/>
            <a:ext cx="10718573" cy="903514"/>
          </a:xfrm>
        </p:spPr>
        <p:txBody>
          <a:bodyPr/>
          <a:lstStyle/>
          <a:p>
            <a:pPr algn="ctr"/>
            <a:r>
              <a:rPr lang="en-US" sz="3200" b="1"/>
              <a:t>Site Specific vs literature inhibition criteria</a:t>
            </a:r>
          </a:p>
        </p:txBody>
      </p:sp>
      <p:sp>
        <p:nvSpPr>
          <p:cNvPr id="3" name="Table Placeholder 2">
            <a:extLst>
              <a:ext uri="{FF2B5EF4-FFF2-40B4-BE49-F238E27FC236}">
                <a16:creationId xmlns:a16="http://schemas.microsoft.com/office/drawing/2014/main" id="{D14E3049-496D-3DB2-C24C-F9078860AB1B}"/>
              </a:ext>
            </a:extLst>
          </p:cNvPr>
          <p:cNvSpPr>
            <a:spLocks noGrp="1"/>
          </p:cNvSpPr>
          <p:nvPr>
            <p:ph type="tbl" sz="quarter" idx="15"/>
          </p:nvPr>
        </p:nvSpPr>
        <p:spPr>
          <a:xfrm>
            <a:off x="646113" y="1382487"/>
            <a:ext cx="10237787" cy="5040086"/>
          </a:xfrm>
        </p:spPr>
        <p:txBody>
          <a:bodyPr/>
          <a:lstStyle/>
          <a:p>
            <a:pPr marL="0" indent="0" fontAlgn="base">
              <a:lnSpc>
                <a:spcPct val="100000"/>
              </a:lnSpc>
              <a:spcBef>
                <a:spcPts val="600"/>
              </a:spcBef>
              <a:buNone/>
            </a:pPr>
            <a:r>
              <a:rPr lang="en-US" sz="2400"/>
              <a:t>If LTMP data suggests POTW is acclimated to higher levels of site-specific concentration than traditional literature values, ask ORC:​</a:t>
            </a:r>
          </a:p>
          <a:p>
            <a:pPr marL="0" indent="0" fontAlgn="base">
              <a:lnSpc>
                <a:spcPct val="100000"/>
              </a:lnSpc>
              <a:spcBef>
                <a:spcPts val="600"/>
              </a:spcBef>
              <a:buNone/>
            </a:pPr>
            <a:r>
              <a:rPr lang="en-US" sz="2400" b="1"/>
              <a:t>Is POTW meeting all permit limits and conditions?</a:t>
            </a:r>
            <a:r>
              <a:rPr lang="en-US" sz="2400"/>
              <a:t>​</a:t>
            </a:r>
          </a:p>
          <a:p>
            <a:pPr fontAlgn="base">
              <a:lnSpc>
                <a:spcPct val="100000"/>
              </a:lnSpc>
              <a:spcBef>
                <a:spcPts val="600"/>
              </a:spcBef>
            </a:pPr>
            <a:r>
              <a:rPr lang="en-US" sz="2400"/>
              <a:t>Were there NPDES or Toxicity violations?​</a:t>
            </a:r>
          </a:p>
          <a:p>
            <a:pPr fontAlgn="base">
              <a:lnSpc>
                <a:spcPct val="100000"/>
              </a:lnSpc>
              <a:spcBef>
                <a:spcPts val="600"/>
              </a:spcBef>
            </a:pPr>
            <a:r>
              <a:rPr lang="en-US" sz="2400"/>
              <a:t>Were any effluent parameters (usually BOD, TSS NH3) elevated above normal for no other apparent reason?​</a:t>
            </a:r>
          </a:p>
          <a:p>
            <a:pPr fontAlgn="base">
              <a:lnSpc>
                <a:spcPct val="100000"/>
              </a:lnSpc>
              <a:spcBef>
                <a:spcPts val="600"/>
              </a:spcBef>
            </a:pPr>
            <a:r>
              <a:rPr lang="en-US" sz="2400"/>
              <a:t>Was there foaming?​</a:t>
            </a:r>
          </a:p>
          <a:p>
            <a:pPr fontAlgn="base">
              <a:lnSpc>
                <a:spcPct val="100000"/>
              </a:lnSpc>
              <a:spcBef>
                <a:spcPts val="600"/>
              </a:spcBef>
            </a:pPr>
            <a:r>
              <a:rPr lang="en-US" sz="2400"/>
              <a:t>Were there fluctuations in the DO?​</a:t>
            </a:r>
          </a:p>
          <a:p>
            <a:pPr fontAlgn="base">
              <a:lnSpc>
                <a:spcPct val="100000"/>
              </a:lnSpc>
              <a:spcBef>
                <a:spcPts val="600"/>
              </a:spcBef>
            </a:pPr>
            <a:r>
              <a:rPr lang="en-US" sz="2400"/>
              <a:t>Did the bugs die?​</a:t>
            </a:r>
          </a:p>
          <a:p>
            <a:pPr marL="0" indent="0" fontAlgn="base">
              <a:lnSpc>
                <a:spcPct val="100000"/>
              </a:lnSpc>
              <a:spcBef>
                <a:spcPts val="600"/>
              </a:spcBef>
              <a:buNone/>
            </a:pPr>
            <a:r>
              <a:rPr lang="en-US" sz="2400"/>
              <a:t>If POTW is not meeting permit limit and conditions, then contact the pretreatment staff.​</a:t>
            </a:r>
          </a:p>
          <a:p>
            <a:pPr marL="0" indent="0">
              <a:buNone/>
            </a:pPr>
            <a:endParaRPr lang="en-US"/>
          </a:p>
        </p:txBody>
      </p:sp>
      <p:sp>
        <p:nvSpPr>
          <p:cNvPr id="4" name="Slide Number Placeholder 3">
            <a:extLst>
              <a:ext uri="{FF2B5EF4-FFF2-40B4-BE49-F238E27FC236}">
                <a16:creationId xmlns:a16="http://schemas.microsoft.com/office/drawing/2014/main" id="{167AB82B-2D55-63CD-C250-915F5C54808B}"/>
              </a:ext>
            </a:extLst>
          </p:cNvPr>
          <p:cNvSpPr>
            <a:spLocks noGrp="1"/>
          </p:cNvSpPr>
          <p:nvPr>
            <p:ph type="sldNum" sz="quarter" idx="4"/>
          </p:nvPr>
        </p:nvSpPr>
        <p:spPr/>
        <p:txBody>
          <a:bodyPr/>
          <a:lstStyle/>
          <a:p>
            <a:fld id="{D57F1E4F-1CFF-5643-939E-02111984F565}" type="slidenum">
              <a:rPr lang="en-US" smtClean="0"/>
              <a:pPr/>
              <a:t>63</a:t>
            </a:fld>
            <a:endParaRPr lang="en-US"/>
          </a:p>
        </p:txBody>
      </p:sp>
    </p:spTree>
    <p:extLst>
      <p:ext uri="{BB962C8B-B14F-4D97-AF65-F5344CB8AC3E}">
        <p14:creationId xmlns:p14="http://schemas.microsoft.com/office/powerpoint/2010/main" val="21233292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DCEB85-0286-AC6C-BE8A-81AD49CAEF44}"/>
              </a:ext>
            </a:extLst>
          </p:cNvPr>
          <p:cNvSpPr/>
          <p:nvPr/>
        </p:nvSpPr>
        <p:spPr>
          <a:xfrm>
            <a:off x="298450" y="295729"/>
            <a:ext cx="10890250" cy="6266542"/>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CBBC794-1BF8-52A0-C5FC-A22742C29178}"/>
              </a:ext>
            </a:extLst>
          </p:cNvPr>
          <p:cNvSpPr>
            <a:spLocks noGrp="1"/>
          </p:cNvSpPr>
          <p:nvPr>
            <p:ph type="sldNum" sz="quarter" idx="4"/>
          </p:nvPr>
        </p:nvSpPr>
        <p:spPr/>
        <p:txBody>
          <a:bodyPr/>
          <a:lstStyle/>
          <a:p>
            <a:fld id="{D57F1E4F-1CFF-5643-939E-02111984F565}" type="slidenum">
              <a:rPr lang="en-US" smtClean="0"/>
              <a:pPr/>
              <a:t>64</a:t>
            </a:fld>
            <a:endParaRPr lang="en-US"/>
          </a:p>
        </p:txBody>
      </p:sp>
      <p:sp>
        <p:nvSpPr>
          <p:cNvPr id="10" name="TextBox 9">
            <a:extLst>
              <a:ext uri="{FF2B5EF4-FFF2-40B4-BE49-F238E27FC236}">
                <a16:creationId xmlns:a16="http://schemas.microsoft.com/office/drawing/2014/main" id="{80659A7E-F03B-8CE4-8C77-8913BDF14E41}"/>
              </a:ext>
            </a:extLst>
          </p:cNvPr>
          <p:cNvSpPr txBox="1"/>
          <p:nvPr/>
        </p:nvSpPr>
        <p:spPr>
          <a:xfrm>
            <a:off x="3048000" y="3244334"/>
            <a:ext cx="6096000" cy="369332"/>
          </a:xfrm>
          <a:prstGeom prst="rect">
            <a:avLst/>
          </a:prstGeom>
          <a:noFill/>
        </p:spPr>
        <p:txBody>
          <a:bodyPr wrap="square">
            <a:spAutoFit/>
          </a:bodyPr>
          <a:lstStyle/>
          <a:p>
            <a:r>
              <a:rPr lang="en-US" b="0" i="0">
                <a:solidFill>
                  <a:srgbClr val="000000"/>
                </a:solidFill>
                <a:effectLst/>
                <a:latin typeface="Times New Roman" panose="02020603050405020304" pitchFamily="18" charset="0"/>
              </a:rPr>
              <a:t> </a:t>
            </a:r>
            <a:endParaRPr lang="en-US"/>
          </a:p>
        </p:txBody>
      </p:sp>
      <p:graphicFrame>
        <p:nvGraphicFramePr>
          <p:cNvPr id="13" name="Object 12">
            <a:extLst>
              <a:ext uri="{FF2B5EF4-FFF2-40B4-BE49-F238E27FC236}">
                <a16:creationId xmlns:a16="http://schemas.microsoft.com/office/drawing/2014/main" id="{97C53280-F0B6-990F-5430-49305DC55E9C}"/>
              </a:ext>
            </a:extLst>
          </p:cNvPr>
          <p:cNvGraphicFramePr>
            <a:graphicFrameLocks noChangeAspect="1"/>
          </p:cNvGraphicFramePr>
          <p:nvPr>
            <p:extLst>
              <p:ext uri="{D42A27DB-BD31-4B8C-83A1-F6EECF244321}">
                <p14:modId xmlns:p14="http://schemas.microsoft.com/office/powerpoint/2010/main" val="777274618"/>
              </p:ext>
            </p:extLst>
          </p:nvPr>
        </p:nvGraphicFramePr>
        <p:xfrm>
          <a:off x="370114" y="295729"/>
          <a:ext cx="10860314" cy="6266542"/>
        </p:xfrm>
        <a:graphic>
          <a:graphicData uri="http://schemas.openxmlformats.org/presentationml/2006/ole">
            <mc:AlternateContent xmlns:mc="http://schemas.openxmlformats.org/markup-compatibility/2006">
              <mc:Choice xmlns:v="urn:schemas-microsoft-com:vml" Requires="v">
                <p:oleObj name="Worksheet" r:id="rId3" imgW="8486657" imgH="4343459" progId="Excel.Sheet.12">
                  <p:embed/>
                </p:oleObj>
              </mc:Choice>
              <mc:Fallback>
                <p:oleObj name="Worksheet" r:id="rId3" imgW="8486657" imgH="4343459" progId="Excel.Sheet.12">
                  <p:embed/>
                  <p:pic>
                    <p:nvPicPr>
                      <p:cNvPr id="13" name="Object 12">
                        <a:extLst>
                          <a:ext uri="{FF2B5EF4-FFF2-40B4-BE49-F238E27FC236}">
                            <a16:creationId xmlns:a16="http://schemas.microsoft.com/office/drawing/2014/main" id="{97C53280-F0B6-990F-5430-49305DC55E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114" y="295729"/>
                        <a:ext cx="10860314" cy="6266542"/>
                      </a:xfrm>
                      <a:prstGeom prst="rect">
                        <a:avLst/>
                      </a:prstGeom>
                      <a:noFill/>
                    </p:spPr>
                  </p:pic>
                </p:oleObj>
              </mc:Fallback>
            </mc:AlternateContent>
          </a:graphicData>
        </a:graphic>
      </p:graphicFrame>
    </p:spTree>
    <p:extLst>
      <p:ext uri="{BB962C8B-B14F-4D97-AF65-F5344CB8AC3E}">
        <p14:creationId xmlns:p14="http://schemas.microsoft.com/office/powerpoint/2010/main" val="5841616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0FC9605-00B0-9150-D80D-CD506774F334}"/>
              </a:ext>
            </a:extLst>
          </p:cNvPr>
          <p:cNvPicPr>
            <a:picLocks noChangeAspect="1"/>
          </p:cNvPicPr>
          <p:nvPr/>
        </p:nvPicPr>
        <p:blipFill>
          <a:blip r:embed="rId2"/>
          <a:stretch>
            <a:fillRect/>
          </a:stretch>
        </p:blipFill>
        <p:spPr>
          <a:xfrm>
            <a:off x="807206" y="979714"/>
            <a:ext cx="11072886" cy="4476273"/>
          </a:xfrm>
          <a:prstGeom prst="rect">
            <a:avLst/>
          </a:prstGeom>
        </p:spPr>
      </p:pic>
      <p:sp>
        <p:nvSpPr>
          <p:cNvPr id="4" name="Slide Number Placeholder 3">
            <a:extLst>
              <a:ext uri="{FF2B5EF4-FFF2-40B4-BE49-F238E27FC236}">
                <a16:creationId xmlns:a16="http://schemas.microsoft.com/office/drawing/2014/main" id="{82C5E449-203B-37EB-8F9A-2D6DC76BB342}"/>
              </a:ext>
            </a:extLst>
          </p:cNvPr>
          <p:cNvSpPr>
            <a:spLocks noGrp="1"/>
          </p:cNvSpPr>
          <p:nvPr>
            <p:ph type="sldNum" sz="quarter" idx="4"/>
          </p:nvPr>
        </p:nvSpPr>
        <p:spPr/>
        <p:txBody>
          <a:bodyPr/>
          <a:lstStyle/>
          <a:p>
            <a:fld id="{D57F1E4F-1CFF-5643-939E-02111984F565}" type="slidenum">
              <a:rPr lang="en-US" smtClean="0"/>
              <a:pPr/>
              <a:t>65</a:t>
            </a:fld>
            <a:endParaRPr lang="en-US"/>
          </a:p>
        </p:txBody>
      </p:sp>
      <p:sp>
        <p:nvSpPr>
          <p:cNvPr id="7" name="Line 6">
            <a:extLst>
              <a:ext uri="{FF2B5EF4-FFF2-40B4-BE49-F238E27FC236}">
                <a16:creationId xmlns:a16="http://schemas.microsoft.com/office/drawing/2014/main" id="{9920FB7C-2BB9-5F20-4CC2-35721D149AFC}"/>
              </a:ext>
            </a:extLst>
          </p:cNvPr>
          <p:cNvSpPr>
            <a:spLocks noChangeShapeType="1"/>
          </p:cNvSpPr>
          <p:nvPr/>
        </p:nvSpPr>
        <p:spPr bwMode="auto">
          <a:xfrm flipH="1">
            <a:off x="6223907" y="3079750"/>
            <a:ext cx="654953" cy="2722"/>
          </a:xfrm>
          <a:prstGeom prst="line">
            <a:avLst/>
          </a:prstGeom>
          <a:noFill/>
          <a:ln w="76200">
            <a:solidFill>
              <a:srgbClr val="000000"/>
            </a:solidFill>
            <a:round/>
            <a:headEnd type="none" w="sm" len="sm"/>
            <a:tailEnd type="triangle" w="med" len="med"/>
          </a:ln>
        </p:spPr>
        <p:txBody>
          <a:bodyPr/>
          <a:lstStyle/>
          <a:p>
            <a:endParaRPr lang="en-US"/>
          </a:p>
        </p:txBody>
      </p:sp>
      <p:sp>
        <p:nvSpPr>
          <p:cNvPr id="8" name="Line 6">
            <a:extLst>
              <a:ext uri="{FF2B5EF4-FFF2-40B4-BE49-F238E27FC236}">
                <a16:creationId xmlns:a16="http://schemas.microsoft.com/office/drawing/2014/main" id="{FF08B50F-CF80-F322-BA27-19A9778F0313}"/>
              </a:ext>
            </a:extLst>
          </p:cNvPr>
          <p:cNvSpPr>
            <a:spLocks noChangeShapeType="1"/>
          </p:cNvSpPr>
          <p:nvPr/>
        </p:nvSpPr>
        <p:spPr bwMode="auto">
          <a:xfrm flipH="1">
            <a:off x="6223907" y="3325345"/>
            <a:ext cx="654953" cy="2722"/>
          </a:xfrm>
          <a:prstGeom prst="line">
            <a:avLst/>
          </a:prstGeom>
          <a:noFill/>
          <a:ln w="76200">
            <a:solidFill>
              <a:srgbClr val="000000"/>
            </a:solidFill>
            <a:round/>
            <a:headEnd type="none" w="sm" len="sm"/>
            <a:tailEnd type="triangle" w="med" len="med"/>
          </a:ln>
        </p:spPr>
        <p:txBody>
          <a:bodyPr/>
          <a:lstStyle/>
          <a:p>
            <a:endParaRPr lang="en-US"/>
          </a:p>
        </p:txBody>
      </p:sp>
      <p:sp>
        <p:nvSpPr>
          <p:cNvPr id="9" name="Line 6">
            <a:extLst>
              <a:ext uri="{FF2B5EF4-FFF2-40B4-BE49-F238E27FC236}">
                <a16:creationId xmlns:a16="http://schemas.microsoft.com/office/drawing/2014/main" id="{58798A24-9E2C-2026-D8B0-88763170ADA3}"/>
              </a:ext>
            </a:extLst>
          </p:cNvPr>
          <p:cNvSpPr>
            <a:spLocks noChangeShapeType="1"/>
          </p:cNvSpPr>
          <p:nvPr/>
        </p:nvSpPr>
        <p:spPr bwMode="auto">
          <a:xfrm flipH="1">
            <a:off x="6223906" y="4690835"/>
            <a:ext cx="654953" cy="2722"/>
          </a:xfrm>
          <a:prstGeom prst="line">
            <a:avLst/>
          </a:prstGeom>
          <a:noFill/>
          <a:ln w="76200">
            <a:solidFill>
              <a:srgbClr val="000000"/>
            </a:solidFill>
            <a:round/>
            <a:headEnd type="none" w="sm" len="sm"/>
            <a:tailEnd type="triangle" w="med" len="med"/>
          </a:ln>
        </p:spPr>
        <p:txBody>
          <a:bodyPr/>
          <a:lstStyle/>
          <a:p>
            <a:endParaRPr lang="en-US"/>
          </a:p>
        </p:txBody>
      </p:sp>
    </p:spTree>
    <p:extLst>
      <p:ext uri="{BB962C8B-B14F-4D97-AF65-F5344CB8AC3E}">
        <p14:creationId xmlns:p14="http://schemas.microsoft.com/office/powerpoint/2010/main" val="12778417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6F096-6B77-3F00-2CA2-BE37220E1D97}"/>
              </a:ext>
            </a:extLst>
          </p:cNvPr>
          <p:cNvSpPr>
            <a:spLocks noGrp="1"/>
          </p:cNvSpPr>
          <p:nvPr>
            <p:ph type="title"/>
          </p:nvPr>
        </p:nvSpPr>
        <p:spPr>
          <a:xfrm>
            <a:off x="646113" y="295729"/>
            <a:ext cx="10238392" cy="1243648"/>
          </a:xfrm>
        </p:spPr>
        <p:txBody>
          <a:bodyPr/>
          <a:lstStyle/>
          <a:p>
            <a:pPr algn="ctr"/>
            <a:r>
              <a:rPr lang="en-US" b="1"/>
              <a:t>Primary Clarifier Removal</a:t>
            </a:r>
          </a:p>
        </p:txBody>
      </p:sp>
      <p:sp>
        <p:nvSpPr>
          <p:cNvPr id="3" name="Table Placeholder 2">
            <a:extLst>
              <a:ext uri="{FF2B5EF4-FFF2-40B4-BE49-F238E27FC236}">
                <a16:creationId xmlns:a16="http://schemas.microsoft.com/office/drawing/2014/main" id="{E7A4C61F-7F9E-0D47-AB42-F13553C0D647}"/>
              </a:ext>
            </a:extLst>
          </p:cNvPr>
          <p:cNvSpPr>
            <a:spLocks noGrp="1"/>
          </p:cNvSpPr>
          <p:nvPr>
            <p:ph type="tbl" sz="quarter" idx="15"/>
          </p:nvPr>
        </p:nvSpPr>
        <p:spPr>
          <a:xfrm>
            <a:off x="490084" y="1539377"/>
            <a:ext cx="10620601" cy="4213225"/>
          </a:xfrm>
        </p:spPr>
        <p:txBody>
          <a:bodyPr/>
          <a:lstStyle/>
          <a:p>
            <a:pPr>
              <a:lnSpc>
                <a:spcPct val="100000"/>
              </a:lnSpc>
              <a:spcBef>
                <a:spcPts val="600"/>
              </a:spcBef>
            </a:pPr>
            <a:r>
              <a:rPr lang="en-US" sz="2400"/>
              <a:t>Quarterly LTMP/STMP sampling at  primary clarifier effluent (PCE)</a:t>
            </a:r>
            <a:endParaRPr lang="en-US" sz="2400" dirty="0"/>
          </a:p>
          <a:p>
            <a:pPr lvl="1">
              <a:lnSpc>
                <a:spcPct val="100000"/>
              </a:lnSpc>
              <a:spcBef>
                <a:spcPts val="600"/>
              </a:spcBef>
              <a:buClr>
                <a:schemeClr val="accent5"/>
              </a:buClr>
            </a:pPr>
            <a:r>
              <a:rPr lang="en-US" sz="2400"/>
              <a:t>Sample before any return flows</a:t>
            </a:r>
            <a:endParaRPr lang="en-US" sz="2400" dirty="0"/>
          </a:p>
          <a:p>
            <a:pPr lvl="1">
              <a:lnSpc>
                <a:spcPct val="100000"/>
              </a:lnSpc>
              <a:spcBef>
                <a:spcPts val="600"/>
              </a:spcBef>
              <a:buClr>
                <a:schemeClr val="accent5"/>
              </a:buClr>
            </a:pPr>
            <a:r>
              <a:rPr lang="en-US" sz="2400"/>
              <a:t>Same detection levels as influent/effluent</a:t>
            </a:r>
            <a:endParaRPr lang="en-US" sz="2400" dirty="0"/>
          </a:p>
          <a:p>
            <a:pPr lvl="1">
              <a:lnSpc>
                <a:spcPct val="100000"/>
              </a:lnSpc>
              <a:spcBef>
                <a:spcPts val="600"/>
              </a:spcBef>
              <a:buClr>
                <a:schemeClr val="accent5"/>
              </a:buClr>
            </a:pPr>
            <a:r>
              <a:rPr lang="en-US" sz="2400" b="1"/>
              <a:t>Only required for parameters with </a:t>
            </a:r>
            <a:br>
              <a:rPr lang="en-US" sz="2400" b="1"/>
            </a:br>
            <a:r>
              <a:rPr lang="en-US" sz="2400" b="1"/>
              <a:t>literature inhibition criteria</a:t>
            </a:r>
            <a:endParaRPr lang="en-US" sz="2400" b="1" dirty="0"/>
          </a:p>
          <a:p>
            <a:pPr>
              <a:lnSpc>
                <a:spcPct val="100000"/>
              </a:lnSpc>
              <a:spcBef>
                <a:spcPts val="600"/>
              </a:spcBef>
            </a:pPr>
            <a:r>
              <a:rPr lang="en-US" sz="2400"/>
              <a:t>Use with WWTP influent data to calculate primary removal rates</a:t>
            </a:r>
            <a:endParaRPr lang="en-US" sz="2400" dirty="0"/>
          </a:p>
          <a:p>
            <a:pPr lvl="1">
              <a:lnSpc>
                <a:spcPct val="100000"/>
              </a:lnSpc>
              <a:spcBef>
                <a:spcPts val="600"/>
              </a:spcBef>
              <a:buClr>
                <a:schemeClr val="accent5"/>
              </a:buClr>
            </a:pPr>
            <a:r>
              <a:rPr lang="en-US" sz="2400"/>
              <a:t>BDL Data? – same as WWTP removal rates regarding use of literature removal rates</a:t>
            </a:r>
            <a:endParaRPr lang="en-US" sz="2400" dirty="0"/>
          </a:p>
          <a:p>
            <a:pPr>
              <a:lnSpc>
                <a:spcPct val="100000"/>
              </a:lnSpc>
              <a:spcBef>
                <a:spcPts val="600"/>
              </a:spcBef>
            </a:pPr>
            <a:r>
              <a:rPr lang="en-US" sz="3200" b="1"/>
              <a:t>If there is no Primary Clarifier, leave cells blank in the HWA spreadsheet</a:t>
            </a:r>
            <a:endParaRPr lang="en-US" sz="3200" b="1" dirty="0"/>
          </a:p>
          <a:p>
            <a:endParaRPr lang="en-US"/>
          </a:p>
        </p:txBody>
      </p:sp>
      <p:sp>
        <p:nvSpPr>
          <p:cNvPr id="4" name="Slide Number Placeholder 3">
            <a:extLst>
              <a:ext uri="{FF2B5EF4-FFF2-40B4-BE49-F238E27FC236}">
                <a16:creationId xmlns:a16="http://schemas.microsoft.com/office/drawing/2014/main" id="{DF701863-930F-8C6F-827C-1E20F69B0243}"/>
              </a:ext>
            </a:extLst>
          </p:cNvPr>
          <p:cNvSpPr>
            <a:spLocks noGrp="1"/>
          </p:cNvSpPr>
          <p:nvPr>
            <p:ph type="sldNum" sz="quarter" idx="4"/>
          </p:nvPr>
        </p:nvSpPr>
        <p:spPr/>
        <p:txBody>
          <a:bodyPr/>
          <a:lstStyle/>
          <a:p>
            <a:fld id="{D57F1E4F-1CFF-5643-939E-02111984F565}" type="slidenum">
              <a:rPr lang="en-US" smtClean="0"/>
              <a:pPr/>
              <a:t>66</a:t>
            </a:fld>
            <a:endParaRPr lang="en-US"/>
          </a:p>
        </p:txBody>
      </p:sp>
    </p:spTree>
    <p:extLst>
      <p:ext uri="{BB962C8B-B14F-4D97-AF65-F5344CB8AC3E}">
        <p14:creationId xmlns:p14="http://schemas.microsoft.com/office/powerpoint/2010/main" val="26168096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1E312-6589-96F0-7177-9762C943554F}"/>
              </a:ext>
            </a:extLst>
          </p:cNvPr>
          <p:cNvSpPr>
            <a:spLocks noGrp="1"/>
          </p:cNvSpPr>
          <p:nvPr>
            <p:ph type="title"/>
          </p:nvPr>
        </p:nvSpPr>
        <p:spPr>
          <a:xfrm>
            <a:off x="646113" y="465409"/>
            <a:ext cx="10238392" cy="1243648"/>
          </a:xfrm>
        </p:spPr>
        <p:txBody>
          <a:bodyPr/>
          <a:lstStyle/>
          <a:p>
            <a:pPr algn="ctr"/>
            <a:r>
              <a:rPr lang="en-US" b="1"/>
              <a:t>Review HWA Spreadsheet</a:t>
            </a:r>
          </a:p>
        </p:txBody>
      </p:sp>
      <p:sp>
        <p:nvSpPr>
          <p:cNvPr id="3" name="Table Placeholder 2">
            <a:extLst>
              <a:ext uri="{FF2B5EF4-FFF2-40B4-BE49-F238E27FC236}">
                <a16:creationId xmlns:a16="http://schemas.microsoft.com/office/drawing/2014/main" id="{C9A902AB-165D-5D73-FE97-8DD2B42667AF}"/>
              </a:ext>
            </a:extLst>
          </p:cNvPr>
          <p:cNvSpPr>
            <a:spLocks noGrp="1"/>
          </p:cNvSpPr>
          <p:nvPr>
            <p:ph type="tbl" sz="quarter" idx="15"/>
          </p:nvPr>
        </p:nvSpPr>
        <p:spPr>
          <a:xfrm>
            <a:off x="646113" y="1709057"/>
            <a:ext cx="10237787" cy="4691743"/>
          </a:xfrm>
        </p:spPr>
        <p:txBody>
          <a:bodyPr/>
          <a:lstStyle/>
          <a:p>
            <a:r>
              <a:rPr lang="en-US" sz="2400"/>
              <a:t>Enter sludge to Digestor Flow if applicable</a:t>
            </a:r>
          </a:p>
          <a:p>
            <a:r>
              <a:rPr lang="en-US" sz="2400"/>
              <a:t>Enter Literature inhibition criteria</a:t>
            </a:r>
          </a:p>
          <a:p>
            <a:r>
              <a:rPr lang="en-US" sz="2400"/>
              <a:t>Activated sludge, Nitrification, or Data source</a:t>
            </a:r>
          </a:p>
          <a:p>
            <a:r>
              <a:rPr lang="en-US" sz="2400"/>
              <a:t>Ammonia is different than other POCs</a:t>
            </a:r>
          </a:p>
          <a:p>
            <a:pPr lvl="1"/>
            <a:r>
              <a:rPr lang="en-US" sz="2200"/>
              <a:t>In most cases it is taken into consideration in the design of the facility</a:t>
            </a:r>
          </a:p>
          <a:p>
            <a:pPr marL="0" indent="0">
              <a:buNone/>
            </a:pPr>
            <a:endParaRPr lang="en-US"/>
          </a:p>
        </p:txBody>
      </p:sp>
      <p:sp>
        <p:nvSpPr>
          <p:cNvPr id="4" name="Slide Number Placeholder 3">
            <a:extLst>
              <a:ext uri="{FF2B5EF4-FFF2-40B4-BE49-F238E27FC236}">
                <a16:creationId xmlns:a16="http://schemas.microsoft.com/office/drawing/2014/main" id="{5015E3C8-4974-F756-9D97-24E353325C3B}"/>
              </a:ext>
            </a:extLst>
          </p:cNvPr>
          <p:cNvSpPr>
            <a:spLocks noGrp="1"/>
          </p:cNvSpPr>
          <p:nvPr>
            <p:ph type="sldNum" sz="quarter" idx="4"/>
          </p:nvPr>
        </p:nvSpPr>
        <p:spPr/>
        <p:txBody>
          <a:bodyPr/>
          <a:lstStyle/>
          <a:p>
            <a:fld id="{D57F1E4F-1CFF-5643-939E-02111984F565}" type="slidenum">
              <a:rPr lang="en-US" smtClean="0"/>
              <a:pPr/>
              <a:t>67</a:t>
            </a:fld>
            <a:endParaRPr lang="en-US"/>
          </a:p>
        </p:txBody>
      </p:sp>
    </p:spTree>
    <p:extLst>
      <p:ext uri="{BB962C8B-B14F-4D97-AF65-F5344CB8AC3E}">
        <p14:creationId xmlns:p14="http://schemas.microsoft.com/office/powerpoint/2010/main" val="4356053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9992881-152A-8E47-8E14-642486BF9C5E}"/>
              </a:ext>
            </a:extLst>
          </p:cNvPr>
          <p:cNvSpPr>
            <a:spLocks noGrp="1"/>
          </p:cNvSpPr>
          <p:nvPr>
            <p:ph type="sldNum" sz="quarter" idx="4"/>
          </p:nvPr>
        </p:nvSpPr>
        <p:spPr/>
        <p:txBody>
          <a:bodyPr/>
          <a:lstStyle/>
          <a:p>
            <a:fld id="{D57F1E4F-1CFF-5643-939E-02111984F565}" type="slidenum">
              <a:rPr lang="en-US" smtClean="0"/>
              <a:pPr/>
              <a:t>68</a:t>
            </a:fld>
            <a:endParaRPr lang="en-US"/>
          </a:p>
        </p:txBody>
      </p:sp>
      <p:pic>
        <p:nvPicPr>
          <p:cNvPr id="6" name="Picture 5">
            <a:extLst>
              <a:ext uri="{FF2B5EF4-FFF2-40B4-BE49-F238E27FC236}">
                <a16:creationId xmlns:a16="http://schemas.microsoft.com/office/drawing/2014/main" id="{907AE3D5-5D51-A8F0-04D7-2047D1896607}"/>
              </a:ext>
            </a:extLst>
          </p:cNvPr>
          <p:cNvPicPr>
            <a:picLocks noChangeAspect="1"/>
          </p:cNvPicPr>
          <p:nvPr/>
        </p:nvPicPr>
        <p:blipFill>
          <a:blip r:embed="rId2"/>
          <a:stretch>
            <a:fillRect/>
          </a:stretch>
        </p:blipFill>
        <p:spPr>
          <a:xfrm>
            <a:off x="5932713" y="1208314"/>
            <a:ext cx="5177971" cy="4267200"/>
          </a:xfrm>
          <a:prstGeom prst="rect">
            <a:avLst/>
          </a:prstGeom>
        </p:spPr>
      </p:pic>
      <p:pic>
        <p:nvPicPr>
          <p:cNvPr id="8" name="Picture 7">
            <a:extLst>
              <a:ext uri="{FF2B5EF4-FFF2-40B4-BE49-F238E27FC236}">
                <a16:creationId xmlns:a16="http://schemas.microsoft.com/office/drawing/2014/main" id="{DC9031BB-6AB8-281C-929E-0DF4E09573BE}"/>
              </a:ext>
            </a:extLst>
          </p:cNvPr>
          <p:cNvPicPr>
            <a:picLocks noChangeAspect="1"/>
          </p:cNvPicPr>
          <p:nvPr/>
        </p:nvPicPr>
        <p:blipFill>
          <a:blip r:embed="rId3"/>
          <a:stretch>
            <a:fillRect/>
          </a:stretch>
        </p:blipFill>
        <p:spPr>
          <a:xfrm>
            <a:off x="374649" y="1208314"/>
            <a:ext cx="5362122" cy="4267200"/>
          </a:xfrm>
          <a:prstGeom prst="rect">
            <a:avLst/>
          </a:prstGeom>
        </p:spPr>
      </p:pic>
      <p:sp>
        <p:nvSpPr>
          <p:cNvPr id="9" name="Line 6">
            <a:extLst>
              <a:ext uri="{FF2B5EF4-FFF2-40B4-BE49-F238E27FC236}">
                <a16:creationId xmlns:a16="http://schemas.microsoft.com/office/drawing/2014/main" id="{0C6F21F0-678B-4372-2535-BD82F6B53DCB}"/>
              </a:ext>
            </a:extLst>
          </p:cNvPr>
          <p:cNvSpPr>
            <a:spLocks noChangeShapeType="1"/>
          </p:cNvSpPr>
          <p:nvPr/>
        </p:nvSpPr>
        <p:spPr bwMode="auto">
          <a:xfrm flipH="1">
            <a:off x="1955800" y="3864428"/>
            <a:ext cx="654953" cy="2722"/>
          </a:xfrm>
          <a:prstGeom prst="line">
            <a:avLst/>
          </a:prstGeom>
          <a:noFill/>
          <a:ln w="76200">
            <a:solidFill>
              <a:srgbClr val="000000"/>
            </a:solidFill>
            <a:round/>
            <a:headEnd type="none" w="sm" len="sm"/>
            <a:tailEnd type="triangle" w="med" len="med"/>
          </a:ln>
        </p:spPr>
        <p:txBody>
          <a:bodyPr/>
          <a:lstStyle/>
          <a:p>
            <a:endParaRPr lang="en-US"/>
          </a:p>
        </p:txBody>
      </p:sp>
      <p:sp>
        <p:nvSpPr>
          <p:cNvPr id="10" name="Line 6">
            <a:extLst>
              <a:ext uri="{FF2B5EF4-FFF2-40B4-BE49-F238E27FC236}">
                <a16:creationId xmlns:a16="http://schemas.microsoft.com/office/drawing/2014/main" id="{60D06287-D726-F063-920D-E3425504BFDA}"/>
              </a:ext>
            </a:extLst>
          </p:cNvPr>
          <p:cNvSpPr>
            <a:spLocks noChangeShapeType="1"/>
          </p:cNvSpPr>
          <p:nvPr/>
        </p:nvSpPr>
        <p:spPr bwMode="auto">
          <a:xfrm flipH="1">
            <a:off x="9169399" y="1156938"/>
            <a:ext cx="508000" cy="180809"/>
          </a:xfrm>
          <a:prstGeom prst="line">
            <a:avLst/>
          </a:prstGeom>
          <a:noFill/>
          <a:ln w="76200">
            <a:solidFill>
              <a:srgbClr val="000000"/>
            </a:solidFill>
            <a:round/>
            <a:headEnd type="none" w="sm" len="sm"/>
            <a:tailEnd type="triangle" w="med" len="med"/>
          </a:ln>
        </p:spPr>
        <p:txBody>
          <a:bodyPr/>
          <a:lstStyle/>
          <a:p>
            <a:endParaRPr lang="en-US"/>
          </a:p>
        </p:txBody>
      </p:sp>
      <p:sp>
        <p:nvSpPr>
          <p:cNvPr id="11" name="Line 6">
            <a:extLst>
              <a:ext uri="{FF2B5EF4-FFF2-40B4-BE49-F238E27FC236}">
                <a16:creationId xmlns:a16="http://schemas.microsoft.com/office/drawing/2014/main" id="{B832816F-DF37-EF54-00A8-2108FD2B7D0C}"/>
              </a:ext>
            </a:extLst>
          </p:cNvPr>
          <p:cNvSpPr>
            <a:spLocks noChangeShapeType="1"/>
          </p:cNvSpPr>
          <p:nvPr/>
        </p:nvSpPr>
        <p:spPr bwMode="auto">
          <a:xfrm flipH="1" flipV="1">
            <a:off x="9140369" y="1482645"/>
            <a:ext cx="508000" cy="6914"/>
          </a:xfrm>
          <a:prstGeom prst="line">
            <a:avLst/>
          </a:prstGeom>
          <a:noFill/>
          <a:ln w="76200">
            <a:solidFill>
              <a:srgbClr val="000000"/>
            </a:solidFill>
            <a:round/>
            <a:headEnd type="none" w="sm" len="sm"/>
            <a:tailEnd type="triangle" w="med" len="med"/>
          </a:ln>
        </p:spPr>
        <p:txBody>
          <a:bodyPr/>
          <a:lstStyle/>
          <a:p>
            <a:endParaRPr lang="en-US"/>
          </a:p>
        </p:txBody>
      </p:sp>
      <p:sp>
        <p:nvSpPr>
          <p:cNvPr id="12" name="Line 6">
            <a:extLst>
              <a:ext uri="{FF2B5EF4-FFF2-40B4-BE49-F238E27FC236}">
                <a16:creationId xmlns:a16="http://schemas.microsoft.com/office/drawing/2014/main" id="{326934A0-1434-513B-5362-BFAEFBCC009D}"/>
              </a:ext>
            </a:extLst>
          </p:cNvPr>
          <p:cNvSpPr>
            <a:spLocks noChangeShapeType="1"/>
          </p:cNvSpPr>
          <p:nvPr/>
        </p:nvSpPr>
        <p:spPr bwMode="auto">
          <a:xfrm flipH="1">
            <a:off x="8829673" y="1489559"/>
            <a:ext cx="1187451" cy="507525"/>
          </a:xfrm>
          <a:prstGeom prst="line">
            <a:avLst/>
          </a:prstGeom>
          <a:noFill/>
          <a:ln w="76200">
            <a:solidFill>
              <a:srgbClr val="000000"/>
            </a:solidFill>
            <a:round/>
            <a:headEnd type="none" w="sm" len="sm"/>
            <a:tailEnd type="triangle" w="med" len="med"/>
          </a:ln>
        </p:spPr>
        <p:txBody>
          <a:bodyPr/>
          <a:lstStyle/>
          <a:p>
            <a:endParaRPr lang="en-US"/>
          </a:p>
        </p:txBody>
      </p:sp>
    </p:spTree>
    <p:extLst>
      <p:ext uri="{BB962C8B-B14F-4D97-AF65-F5344CB8AC3E}">
        <p14:creationId xmlns:p14="http://schemas.microsoft.com/office/powerpoint/2010/main" val="33819842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8CCA9-E572-37E1-287C-5A2D0B26DA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DD57B4-F453-83F7-49FD-4089A873AB9D}"/>
              </a:ext>
            </a:extLst>
          </p:cNvPr>
          <p:cNvSpPr>
            <a:spLocks noGrp="1"/>
          </p:cNvSpPr>
          <p:nvPr>
            <p:ph type="ctrTitle"/>
          </p:nvPr>
        </p:nvSpPr>
        <p:spPr>
          <a:xfrm>
            <a:off x="1486071" y="679572"/>
            <a:ext cx="9219857" cy="5212442"/>
          </a:xfrm>
        </p:spPr>
        <p:txBody>
          <a:bodyPr/>
          <a:lstStyle/>
          <a:p>
            <a:r>
              <a:rPr lang="en-US" dirty="0"/>
              <a:t>Questions about inhibition?</a:t>
            </a:r>
          </a:p>
        </p:txBody>
      </p:sp>
      <p:sp>
        <p:nvSpPr>
          <p:cNvPr id="3" name="Slide Number Placeholder 2">
            <a:extLst>
              <a:ext uri="{FF2B5EF4-FFF2-40B4-BE49-F238E27FC236}">
                <a16:creationId xmlns:a16="http://schemas.microsoft.com/office/drawing/2014/main" id="{C68D3EE8-F503-79B3-9570-6E907F21D81E}"/>
              </a:ext>
            </a:extLst>
          </p:cNvPr>
          <p:cNvSpPr>
            <a:spLocks noGrp="1"/>
          </p:cNvSpPr>
          <p:nvPr>
            <p:ph type="sldNum" sz="quarter" idx="4"/>
          </p:nvPr>
        </p:nvSpPr>
        <p:spPr/>
        <p:txBody>
          <a:bodyPr/>
          <a:lstStyle/>
          <a:p>
            <a:fld id="{D57F1E4F-1CFF-5643-939E-02111984F565}" type="slidenum">
              <a:rPr lang="en-US" smtClean="0"/>
              <a:pPr/>
              <a:t>69</a:t>
            </a:fld>
            <a:endParaRPr lang="en-US"/>
          </a:p>
        </p:txBody>
      </p:sp>
    </p:spTree>
    <p:extLst>
      <p:ext uri="{BB962C8B-B14F-4D97-AF65-F5344CB8AC3E}">
        <p14:creationId xmlns:p14="http://schemas.microsoft.com/office/powerpoint/2010/main" val="968195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15C93-E6F7-8697-6708-7B2298ABFA71}"/>
              </a:ext>
            </a:extLst>
          </p:cNvPr>
          <p:cNvSpPr>
            <a:spLocks noGrp="1"/>
          </p:cNvSpPr>
          <p:nvPr>
            <p:ph type="title"/>
          </p:nvPr>
        </p:nvSpPr>
        <p:spPr>
          <a:xfrm>
            <a:off x="646716" y="441592"/>
            <a:ext cx="10238392" cy="1243648"/>
          </a:xfrm>
        </p:spPr>
        <p:txBody>
          <a:bodyPr/>
          <a:lstStyle/>
          <a:p>
            <a:pPr algn="ctr"/>
            <a:r>
              <a:rPr lang="en-US" b="1"/>
              <a:t>Full Programs HWA Time Period: </a:t>
            </a:r>
            <a:r>
              <a:rPr lang="en-US"/>
              <a:t>​</a:t>
            </a:r>
            <a:br>
              <a:rPr lang="en-US"/>
            </a:br>
            <a:r>
              <a:rPr lang="en-US" b="1"/>
              <a:t>Long Term Monitoring Plan</a:t>
            </a:r>
            <a:endParaRPr lang="en-US"/>
          </a:p>
        </p:txBody>
      </p:sp>
      <p:sp>
        <p:nvSpPr>
          <p:cNvPr id="3" name="Table Placeholder 2">
            <a:extLst>
              <a:ext uri="{FF2B5EF4-FFF2-40B4-BE49-F238E27FC236}">
                <a16:creationId xmlns:a16="http://schemas.microsoft.com/office/drawing/2014/main" id="{CB1899BC-A101-1004-8486-AC777EA01266}"/>
              </a:ext>
            </a:extLst>
          </p:cNvPr>
          <p:cNvSpPr>
            <a:spLocks noGrp="1"/>
          </p:cNvSpPr>
          <p:nvPr>
            <p:ph type="tbl" sz="quarter" idx="15"/>
          </p:nvPr>
        </p:nvSpPr>
        <p:spPr>
          <a:xfrm>
            <a:off x="646111" y="1801495"/>
            <a:ext cx="10237787" cy="4614913"/>
          </a:xfrm>
        </p:spPr>
        <p:txBody>
          <a:bodyPr/>
          <a:lstStyle/>
          <a:p>
            <a:pPr marL="0" indent="0" fontAlgn="base">
              <a:buNone/>
            </a:pPr>
            <a:r>
              <a:rPr lang="en-US" sz="3200"/>
              <a:t>To provide adequate data set for HWA:</a:t>
            </a:r>
          </a:p>
          <a:p>
            <a:pPr marL="0" indent="0" fontAlgn="base">
              <a:buNone/>
            </a:pPr>
            <a:r>
              <a:rPr lang="en-US" sz="3200"/>
              <a:t> </a:t>
            </a:r>
            <a:r>
              <a:rPr lang="en-US" sz="2800"/>
              <a:t>​</a:t>
            </a:r>
          </a:p>
          <a:p>
            <a:pPr fontAlgn="base"/>
            <a:r>
              <a:rPr lang="en-US" sz="2800"/>
              <a:t>Need at least 12 sets of influent and effluent data for </a:t>
            </a:r>
            <a:r>
              <a:rPr lang="en-US" sz="2800" u="sng"/>
              <a:t>least</a:t>
            </a:r>
            <a:r>
              <a:rPr lang="en-US" sz="2800"/>
              <a:t> sampled POC -​</a:t>
            </a:r>
          </a:p>
          <a:p>
            <a:pPr fontAlgn="base"/>
            <a:r>
              <a:rPr lang="en-US" sz="2800"/>
              <a:t>Quarterly sampling data for 3 years ​</a:t>
            </a:r>
          </a:p>
          <a:p>
            <a:pPr marL="0" indent="0" algn="ctr" fontAlgn="base">
              <a:buNone/>
            </a:pPr>
            <a:r>
              <a:rPr lang="en-US" sz="2800" b="1" u="sng"/>
              <a:t>OR</a:t>
            </a:r>
            <a:r>
              <a:rPr lang="en-US" sz="2800"/>
              <a:t>​</a:t>
            </a:r>
          </a:p>
          <a:p>
            <a:pPr fontAlgn="base"/>
            <a:r>
              <a:rPr lang="en-US" sz="2800"/>
              <a:t>Monthly sampling data for 1 year​</a:t>
            </a:r>
          </a:p>
          <a:p>
            <a:pPr fontAlgn="base"/>
            <a:endParaRPr lang="en-US" sz="2800"/>
          </a:p>
          <a:p>
            <a:pPr fontAlgn="base"/>
            <a:r>
              <a:rPr lang="en-US" sz="2800"/>
              <a:t>Once define period, use </a:t>
            </a:r>
            <a:r>
              <a:rPr lang="en-US" sz="2800" u="sng"/>
              <a:t>all</a:t>
            </a:r>
            <a:r>
              <a:rPr lang="en-US" sz="2800"/>
              <a:t> available data for </a:t>
            </a:r>
            <a:r>
              <a:rPr lang="en-US" sz="2800" u="sng"/>
              <a:t>entire 1 or 3 years</a:t>
            </a:r>
            <a:r>
              <a:rPr lang="en-US" sz="2800"/>
              <a:t>, including DMR data​</a:t>
            </a:r>
          </a:p>
          <a:p>
            <a:endParaRPr lang="en-US"/>
          </a:p>
        </p:txBody>
      </p:sp>
      <p:sp>
        <p:nvSpPr>
          <p:cNvPr id="4" name="Slide Number Placeholder 3">
            <a:extLst>
              <a:ext uri="{FF2B5EF4-FFF2-40B4-BE49-F238E27FC236}">
                <a16:creationId xmlns:a16="http://schemas.microsoft.com/office/drawing/2014/main" id="{F4599500-2A1B-58BA-20BE-E957B9851FB1}"/>
              </a:ext>
            </a:extLst>
          </p:cNvPr>
          <p:cNvSpPr>
            <a:spLocks noGrp="1"/>
          </p:cNvSpPr>
          <p:nvPr>
            <p:ph type="sldNum" sz="quarter" idx="4"/>
          </p:nvPr>
        </p:nvSpPr>
        <p:spPr/>
        <p:txBody>
          <a:bodyPr/>
          <a:lstStyle/>
          <a:p>
            <a:fld id="{D57F1E4F-1CFF-5643-939E-02111984F565}" type="slidenum">
              <a:rPr lang="en-US" smtClean="0"/>
              <a:pPr/>
              <a:t>7</a:t>
            </a:fld>
            <a:endParaRPr lang="en-US"/>
          </a:p>
        </p:txBody>
      </p:sp>
    </p:spTree>
    <p:extLst>
      <p:ext uri="{BB962C8B-B14F-4D97-AF65-F5344CB8AC3E}">
        <p14:creationId xmlns:p14="http://schemas.microsoft.com/office/powerpoint/2010/main" val="499598651"/>
      </p:ext>
    </p:extLst>
  </p:cSld>
  <p:clrMapOvr>
    <a:masterClrMapping/>
  </p:clrMapOvr>
  <p:extLst>
    <p:ext uri="{6950BFC3-D8DA-4A85-94F7-54DA5524770B}">
      <p188:commentRel xmlns:p188="http://schemas.microsoft.com/office/powerpoint/2018/8/main" r:id="rId3"/>
    </p:ext>
  </p:extLs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4D84F-3C78-97DF-A3E7-4E22C899BADC}"/>
              </a:ext>
            </a:extLst>
          </p:cNvPr>
          <p:cNvSpPr>
            <a:spLocks noGrp="1"/>
          </p:cNvSpPr>
          <p:nvPr>
            <p:ph type="title"/>
          </p:nvPr>
        </p:nvSpPr>
        <p:spPr/>
        <p:txBody>
          <a:bodyPr/>
          <a:lstStyle/>
          <a:p>
            <a:pPr algn="ctr"/>
            <a:r>
              <a:rPr lang="en-US" b="1"/>
              <a:t>Sludge criteria – 503 Regulations</a:t>
            </a:r>
          </a:p>
        </p:txBody>
      </p:sp>
      <p:sp>
        <p:nvSpPr>
          <p:cNvPr id="4" name="Slide Number Placeholder 3">
            <a:extLst>
              <a:ext uri="{FF2B5EF4-FFF2-40B4-BE49-F238E27FC236}">
                <a16:creationId xmlns:a16="http://schemas.microsoft.com/office/drawing/2014/main" id="{13DC837C-4900-3C9F-C123-1D92E48E84D8}"/>
              </a:ext>
            </a:extLst>
          </p:cNvPr>
          <p:cNvSpPr>
            <a:spLocks noGrp="1"/>
          </p:cNvSpPr>
          <p:nvPr>
            <p:ph type="sldNum" sz="quarter" idx="4"/>
          </p:nvPr>
        </p:nvSpPr>
        <p:spPr/>
        <p:txBody>
          <a:bodyPr/>
          <a:lstStyle/>
          <a:p>
            <a:fld id="{D57F1E4F-1CFF-5643-939E-02111984F565}" type="slidenum">
              <a:rPr lang="en-US" smtClean="0"/>
              <a:pPr/>
              <a:t>70</a:t>
            </a:fld>
            <a:endParaRPr lang="en-US"/>
          </a:p>
        </p:txBody>
      </p:sp>
      <p:pic>
        <p:nvPicPr>
          <p:cNvPr id="5" name="Picture 6">
            <a:extLst>
              <a:ext uri="{FF2B5EF4-FFF2-40B4-BE49-F238E27FC236}">
                <a16:creationId xmlns:a16="http://schemas.microsoft.com/office/drawing/2014/main" id="{F1C008E2-B420-864D-3439-DF49DBC67C85}"/>
              </a:ext>
            </a:extLst>
          </p:cNvPr>
          <p:cNvPicPr>
            <a:picLocks noChangeAspect="1" noChangeArrowheads="1"/>
          </p:cNvPicPr>
          <p:nvPr/>
        </p:nvPicPr>
        <p:blipFill>
          <a:blip r:embed="rId2" cstate="print"/>
          <a:srcRect/>
          <a:stretch>
            <a:fillRect/>
          </a:stretch>
        </p:blipFill>
        <p:spPr bwMode="auto">
          <a:xfrm>
            <a:off x="2656114" y="1853248"/>
            <a:ext cx="5884369" cy="4350269"/>
          </a:xfrm>
          <a:prstGeom prst="rect">
            <a:avLst/>
          </a:prstGeom>
          <a:noFill/>
          <a:ln w="9525">
            <a:noFill/>
            <a:miter lim="800000"/>
            <a:headEnd/>
            <a:tailEnd/>
          </a:ln>
        </p:spPr>
      </p:pic>
    </p:spTree>
    <p:extLst>
      <p:ext uri="{BB962C8B-B14F-4D97-AF65-F5344CB8AC3E}">
        <p14:creationId xmlns:p14="http://schemas.microsoft.com/office/powerpoint/2010/main" val="8140821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AC8F4-268E-CA9F-D1FE-6EF7D054E221}"/>
              </a:ext>
            </a:extLst>
          </p:cNvPr>
          <p:cNvSpPr>
            <a:spLocks noGrp="1"/>
          </p:cNvSpPr>
          <p:nvPr>
            <p:ph type="title"/>
          </p:nvPr>
        </p:nvSpPr>
        <p:spPr>
          <a:xfrm>
            <a:off x="646111" y="469265"/>
            <a:ext cx="10238392" cy="1243648"/>
          </a:xfrm>
        </p:spPr>
        <p:txBody>
          <a:bodyPr/>
          <a:lstStyle/>
          <a:p>
            <a:pPr algn="ctr"/>
            <a:r>
              <a:rPr lang="en-US" b="1"/>
              <a:t>HWA limiting criteria </a:t>
            </a:r>
            <a:br>
              <a:rPr lang="en-US" b="1"/>
            </a:br>
            <a:r>
              <a:rPr lang="en-US" b="1"/>
              <a:t>sludge 503 regulations</a:t>
            </a:r>
          </a:p>
        </p:txBody>
      </p:sp>
      <p:sp>
        <p:nvSpPr>
          <p:cNvPr id="4" name="Slide Number Placeholder 3">
            <a:extLst>
              <a:ext uri="{FF2B5EF4-FFF2-40B4-BE49-F238E27FC236}">
                <a16:creationId xmlns:a16="http://schemas.microsoft.com/office/drawing/2014/main" id="{AEC9F44F-393A-669E-9DA8-7C2A933B6EE5}"/>
              </a:ext>
            </a:extLst>
          </p:cNvPr>
          <p:cNvSpPr>
            <a:spLocks noGrp="1"/>
          </p:cNvSpPr>
          <p:nvPr>
            <p:ph type="sldNum" sz="quarter" idx="4"/>
          </p:nvPr>
        </p:nvSpPr>
        <p:spPr/>
        <p:txBody>
          <a:bodyPr/>
          <a:lstStyle/>
          <a:p>
            <a:fld id="{D57F1E4F-1CFF-5643-939E-02111984F565}" type="slidenum">
              <a:rPr lang="en-US" smtClean="0"/>
              <a:pPr/>
              <a:t>71</a:t>
            </a:fld>
            <a:endParaRPr lang="en-US"/>
          </a:p>
        </p:txBody>
      </p:sp>
      <p:sp>
        <p:nvSpPr>
          <p:cNvPr id="5" name="AutoShape 3">
            <a:extLst>
              <a:ext uri="{FF2B5EF4-FFF2-40B4-BE49-F238E27FC236}">
                <a16:creationId xmlns:a16="http://schemas.microsoft.com/office/drawing/2014/main" id="{3717548E-5A3E-9B03-0803-E115BAE1A933}"/>
              </a:ext>
            </a:extLst>
          </p:cNvPr>
          <p:cNvSpPr>
            <a:spLocks noChangeArrowheads="1"/>
          </p:cNvSpPr>
          <p:nvPr/>
        </p:nvSpPr>
        <p:spPr bwMode="auto">
          <a:xfrm>
            <a:off x="4052207" y="2241550"/>
            <a:ext cx="2235200" cy="617538"/>
          </a:xfrm>
          <a:prstGeom prst="roundRect">
            <a:avLst>
              <a:gd name="adj" fmla="val 16657"/>
            </a:avLst>
          </a:prstGeom>
          <a:solidFill>
            <a:srgbClr val="00CCFF"/>
          </a:solidFill>
          <a:ln w="12700">
            <a:solidFill>
              <a:srgbClr val="000000"/>
            </a:solidFill>
            <a:round/>
            <a:headEnd/>
            <a:tailEnd/>
          </a:ln>
        </p:spPr>
        <p:txBody>
          <a:bodyPr wrap="none" anchor="ctr"/>
          <a:lstStyle/>
          <a:p>
            <a:endParaRPr lang="en-US"/>
          </a:p>
        </p:txBody>
      </p:sp>
      <p:sp>
        <p:nvSpPr>
          <p:cNvPr id="6" name="AutoShape 4">
            <a:extLst>
              <a:ext uri="{FF2B5EF4-FFF2-40B4-BE49-F238E27FC236}">
                <a16:creationId xmlns:a16="http://schemas.microsoft.com/office/drawing/2014/main" id="{44CCC2E5-FC20-A523-3A65-2BD279FC68E3}"/>
              </a:ext>
            </a:extLst>
          </p:cNvPr>
          <p:cNvSpPr>
            <a:spLocks noChangeArrowheads="1"/>
          </p:cNvSpPr>
          <p:nvPr/>
        </p:nvSpPr>
        <p:spPr bwMode="auto">
          <a:xfrm>
            <a:off x="4052207" y="3052763"/>
            <a:ext cx="2235200" cy="614362"/>
          </a:xfrm>
          <a:prstGeom prst="roundRect">
            <a:avLst>
              <a:gd name="adj" fmla="val 16657"/>
            </a:avLst>
          </a:prstGeom>
          <a:solidFill>
            <a:srgbClr val="00CCFF"/>
          </a:solidFill>
          <a:ln w="12700">
            <a:solidFill>
              <a:srgbClr val="000000"/>
            </a:solidFill>
            <a:round/>
            <a:headEnd/>
            <a:tailEnd/>
          </a:ln>
        </p:spPr>
        <p:txBody>
          <a:bodyPr wrap="none" anchor="ctr"/>
          <a:lstStyle/>
          <a:p>
            <a:endParaRPr lang="en-US"/>
          </a:p>
        </p:txBody>
      </p:sp>
      <p:sp>
        <p:nvSpPr>
          <p:cNvPr id="7" name="Rectangle 5">
            <a:extLst>
              <a:ext uri="{FF2B5EF4-FFF2-40B4-BE49-F238E27FC236}">
                <a16:creationId xmlns:a16="http://schemas.microsoft.com/office/drawing/2014/main" id="{33DDCDA0-AF87-DADB-21CF-CEBB6ACB1826}"/>
              </a:ext>
            </a:extLst>
          </p:cNvPr>
          <p:cNvSpPr>
            <a:spLocks noChangeArrowheads="1"/>
          </p:cNvSpPr>
          <p:nvPr/>
        </p:nvSpPr>
        <p:spPr bwMode="auto">
          <a:xfrm>
            <a:off x="2140857" y="1673225"/>
            <a:ext cx="6850063" cy="4730750"/>
          </a:xfrm>
          <a:prstGeom prst="rect">
            <a:avLst/>
          </a:prstGeom>
          <a:noFill/>
          <a:ln w="50800">
            <a:solidFill>
              <a:srgbClr val="333300"/>
            </a:solidFill>
            <a:miter lim="800000"/>
            <a:headEnd/>
            <a:tailEnd/>
          </a:ln>
        </p:spPr>
        <p:txBody>
          <a:bodyPr wrap="none" anchor="ctr"/>
          <a:lstStyle/>
          <a:p>
            <a:endParaRPr lang="en-US"/>
          </a:p>
        </p:txBody>
      </p:sp>
      <p:sp>
        <p:nvSpPr>
          <p:cNvPr id="8" name="Line 6">
            <a:extLst>
              <a:ext uri="{FF2B5EF4-FFF2-40B4-BE49-F238E27FC236}">
                <a16:creationId xmlns:a16="http://schemas.microsoft.com/office/drawing/2014/main" id="{B15FACC0-FA89-BBF4-8858-265D4C83C3DB}"/>
              </a:ext>
            </a:extLst>
          </p:cNvPr>
          <p:cNvSpPr>
            <a:spLocks noChangeShapeType="1"/>
          </p:cNvSpPr>
          <p:nvPr/>
        </p:nvSpPr>
        <p:spPr bwMode="auto">
          <a:xfrm>
            <a:off x="3387045" y="2897188"/>
            <a:ext cx="455612" cy="1587"/>
          </a:xfrm>
          <a:prstGeom prst="line">
            <a:avLst/>
          </a:prstGeom>
          <a:noFill/>
          <a:ln w="76200">
            <a:solidFill>
              <a:srgbClr val="000099"/>
            </a:solidFill>
            <a:round/>
            <a:headEnd type="none" w="sm" len="sm"/>
            <a:tailEnd type="stealth" w="med" len="med"/>
          </a:ln>
        </p:spPr>
        <p:txBody>
          <a:bodyPr wrap="none" anchor="ctr"/>
          <a:lstStyle/>
          <a:p>
            <a:endParaRPr lang="en-US"/>
          </a:p>
        </p:txBody>
      </p:sp>
      <p:pic>
        <p:nvPicPr>
          <p:cNvPr id="9" name="Picture 7">
            <a:extLst>
              <a:ext uri="{FF2B5EF4-FFF2-40B4-BE49-F238E27FC236}">
                <a16:creationId xmlns:a16="http://schemas.microsoft.com/office/drawing/2014/main" id="{BA9AD9F0-A089-C811-0F09-8D1FC9DB86AE}"/>
              </a:ext>
            </a:extLst>
          </p:cNvPr>
          <p:cNvPicPr>
            <a:picLocks noChangeArrowheads="1"/>
          </p:cNvPicPr>
          <p:nvPr/>
        </p:nvPicPr>
        <p:blipFill>
          <a:blip r:embed="rId3" cstate="print"/>
          <a:srcRect/>
          <a:stretch>
            <a:fillRect/>
          </a:stretch>
        </p:blipFill>
        <p:spPr bwMode="auto">
          <a:xfrm>
            <a:off x="7163707" y="2397125"/>
            <a:ext cx="1379538" cy="995363"/>
          </a:xfrm>
          <a:prstGeom prst="rect">
            <a:avLst/>
          </a:prstGeom>
          <a:noFill/>
          <a:ln w="9525">
            <a:noFill/>
            <a:miter lim="800000"/>
            <a:headEnd/>
            <a:tailEnd/>
          </a:ln>
        </p:spPr>
      </p:pic>
      <p:sp>
        <p:nvSpPr>
          <p:cNvPr id="10" name="Line 8">
            <a:extLst>
              <a:ext uri="{FF2B5EF4-FFF2-40B4-BE49-F238E27FC236}">
                <a16:creationId xmlns:a16="http://schemas.microsoft.com/office/drawing/2014/main" id="{A303694D-53D5-A8EF-10DF-5063B72978C1}"/>
              </a:ext>
            </a:extLst>
          </p:cNvPr>
          <p:cNvSpPr>
            <a:spLocks noChangeShapeType="1"/>
          </p:cNvSpPr>
          <p:nvPr/>
        </p:nvSpPr>
        <p:spPr bwMode="auto">
          <a:xfrm>
            <a:off x="3941082" y="2806700"/>
            <a:ext cx="0" cy="0"/>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11" name="Line 9">
            <a:extLst>
              <a:ext uri="{FF2B5EF4-FFF2-40B4-BE49-F238E27FC236}">
                <a16:creationId xmlns:a16="http://schemas.microsoft.com/office/drawing/2014/main" id="{945D85A8-9E7C-E891-B4ED-8F3F67285097}"/>
              </a:ext>
            </a:extLst>
          </p:cNvPr>
          <p:cNvSpPr>
            <a:spLocks noChangeShapeType="1"/>
          </p:cNvSpPr>
          <p:nvPr/>
        </p:nvSpPr>
        <p:spPr bwMode="auto">
          <a:xfrm>
            <a:off x="3783920" y="2541588"/>
            <a:ext cx="266700" cy="0"/>
          </a:xfrm>
          <a:prstGeom prst="line">
            <a:avLst/>
          </a:prstGeom>
          <a:noFill/>
          <a:ln w="76200">
            <a:solidFill>
              <a:srgbClr val="000099"/>
            </a:solidFill>
            <a:round/>
            <a:headEnd type="none" w="sm" len="sm"/>
            <a:tailEnd type="stealth" w="med" len="med"/>
          </a:ln>
        </p:spPr>
        <p:txBody>
          <a:bodyPr wrap="none" anchor="ctr"/>
          <a:lstStyle/>
          <a:p>
            <a:endParaRPr lang="en-US"/>
          </a:p>
        </p:txBody>
      </p:sp>
      <p:sp>
        <p:nvSpPr>
          <p:cNvPr id="12" name="Line 10">
            <a:extLst>
              <a:ext uri="{FF2B5EF4-FFF2-40B4-BE49-F238E27FC236}">
                <a16:creationId xmlns:a16="http://schemas.microsoft.com/office/drawing/2014/main" id="{AFE843F1-3605-E686-425D-420ABA6D6403}"/>
              </a:ext>
            </a:extLst>
          </p:cNvPr>
          <p:cNvSpPr>
            <a:spLocks noChangeShapeType="1"/>
          </p:cNvSpPr>
          <p:nvPr/>
        </p:nvSpPr>
        <p:spPr bwMode="auto">
          <a:xfrm>
            <a:off x="3785507" y="3505200"/>
            <a:ext cx="266700" cy="0"/>
          </a:xfrm>
          <a:prstGeom prst="line">
            <a:avLst/>
          </a:prstGeom>
          <a:noFill/>
          <a:ln w="76200">
            <a:solidFill>
              <a:srgbClr val="000099"/>
            </a:solidFill>
            <a:round/>
            <a:headEnd type="none" w="sm" len="sm"/>
            <a:tailEnd type="stealth" w="med" len="med"/>
          </a:ln>
        </p:spPr>
        <p:txBody>
          <a:bodyPr wrap="none" anchor="ctr"/>
          <a:lstStyle/>
          <a:p>
            <a:endParaRPr lang="en-US"/>
          </a:p>
        </p:txBody>
      </p:sp>
      <p:sp>
        <p:nvSpPr>
          <p:cNvPr id="13" name="Line 11">
            <a:extLst>
              <a:ext uri="{FF2B5EF4-FFF2-40B4-BE49-F238E27FC236}">
                <a16:creationId xmlns:a16="http://schemas.microsoft.com/office/drawing/2014/main" id="{82314780-11AE-AC11-5ABF-082481F32596}"/>
              </a:ext>
            </a:extLst>
          </p:cNvPr>
          <p:cNvSpPr>
            <a:spLocks noChangeShapeType="1"/>
          </p:cNvSpPr>
          <p:nvPr/>
        </p:nvSpPr>
        <p:spPr bwMode="auto">
          <a:xfrm>
            <a:off x="6288995" y="2541588"/>
            <a:ext cx="357187" cy="0"/>
          </a:xfrm>
          <a:prstGeom prst="line">
            <a:avLst/>
          </a:prstGeom>
          <a:noFill/>
          <a:ln w="76200">
            <a:solidFill>
              <a:srgbClr val="3366FF"/>
            </a:solidFill>
            <a:round/>
            <a:headEnd type="none" w="sm" len="sm"/>
            <a:tailEnd type="stealth" w="med" len="med"/>
          </a:ln>
        </p:spPr>
        <p:txBody>
          <a:bodyPr wrap="none" anchor="ctr"/>
          <a:lstStyle/>
          <a:p>
            <a:endParaRPr lang="en-US"/>
          </a:p>
        </p:txBody>
      </p:sp>
      <p:sp>
        <p:nvSpPr>
          <p:cNvPr id="14" name="Line 12">
            <a:extLst>
              <a:ext uri="{FF2B5EF4-FFF2-40B4-BE49-F238E27FC236}">
                <a16:creationId xmlns:a16="http://schemas.microsoft.com/office/drawing/2014/main" id="{23C1CE16-A992-C62A-DD45-9B483A8F9D7C}"/>
              </a:ext>
            </a:extLst>
          </p:cNvPr>
          <p:cNvSpPr>
            <a:spLocks noChangeShapeType="1"/>
          </p:cNvSpPr>
          <p:nvPr/>
        </p:nvSpPr>
        <p:spPr bwMode="auto">
          <a:xfrm>
            <a:off x="6288995" y="3440113"/>
            <a:ext cx="357187" cy="0"/>
          </a:xfrm>
          <a:prstGeom prst="line">
            <a:avLst/>
          </a:prstGeom>
          <a:noFill/>
          <a:ln w="76200">
            <a:solidFill>
              <a:srgbClr val="3366FF"/>
            </a:solidFill>
            <a:round/>
            <a:headEnd type="none" w="sm" len="sm"/>
            <a:tailEnd type="stealth" w="med" len="med"/>
          </a:ln>
        </p:spPr>
        <p:txBody>
          <a:bodyPr wrap="none" anchor="ctr"/>
          <a:lstStyle/>
          <a:p>
            <a:endParaRPr lang="en-US"/>
          </a:p>
        </p:txBody>
      </p:sp>
      <p:sp>
        <p:nvSpPr>
          <p:cNvPr id="15" name="Line 13">
            <a:extLst>
              <a:ext uri="{FF2B5EF4-FFF2-40B4-BE49-F238E27FC236}">
                <a16:creationId xmlns:a16="http://schemas.microsoft.com/office/drawing/2014/main" id="{774A14D6-92B5-267D-E01E-EAAEEE45E88E}"/>
              </a:ext>
            </a:extLst>
          </p:cNvPr>
          <p:cNvSpPr>
            <a:spLocks noChangeShapeType="1"/>
          </p:cNvSpPr>
          <p:nvPr/>
        </p:nvSpPr>
        <p:spPr bwMode="auto">
          <a:xfrm>
            <a:off x="6647770" y="2990850"/>
            <a:ext cx="585787" cy="0"/>
          </a:xfrm>
          <a:prstGeom prst="line">
            <a:avLst/>
          </a:prstGeom>
          <a:noFill/>
          <a:ln w="76200">
            <a:solidFill>
              <a:srgbClr val="3366FF"/>
            </a:solidFill>
            <a:round/>
            <a:headEnd type="none" w="sm" len="sm"/>
            <a:tailEnd type="stealth" w="med" len="med"/>
          </a:ln>
        </p:spPr>
        <p:txBody>
          <a:bodyPr wrap="none" anchor="ctr"/>
          <a:lstStyle/>
          <a:p>
            <a:endParaRPr lang="en-US"/>
          </a:p>
        </p:txBody>
      </p:sp>
      <p:sp>
        <p:nvSpPr>
          <p:cNvPr id="16" name="Line 14">
            <a:extLst>
              <a:ext uri="{FF2B5EF4-FFF2-40B4-BE49-F238E27FC236}">
                <a16:creationId xmlns:a16="http://schemas.microsoft.com/office/drawing/2014/main" id="{B8107E28-6C63-2DCC-35B6-F6C7C395562A}"/>
              </a:ext>
            </a:extLst>
          </p:cNvPr>
          <p:cNvSpPr>
            <a:spLocks noChangeShapeType="1"/>
          </p:cNvSpPr>
          <p:nvPr/>
        </p:nvSpPr>
        <p:spPr bwMode="auto">
          <a:xfrm>
            <a:off x="8047945" y="3355975"/>
            <a:ext cx="0" cy="646113"/>
          </a:xfrm>
          <a:prstGeom prst="line">
            <a:avLst/>
          </a:prstGeom>
          <a:noFill/>
          <a:ln w="76200">
            <a:solidFill>
              <a:srgbClr val="3366FF"/>
            </a:solidFill>
            <a:round/>
            <a:headEnd type="none" w="sm" len="sm"/>
            <a:tailEnd type="stealth" w="med" len="med"/>
          </a:ln>
        </p:spPr>
        <p:txBody>
          <a:bodyPr wrap="none" anchor="ctr"/>
          <a:lstStyle/>
          <a:p>
            <a:endParaRPr lang="en-US"/>
          </a:p>
        </p:txBody>
      </p:sp>
      <p:grpSp>
        <p:nvGrpSpPr>
          <p:cNvPr id="17" name="Group 15">
            <a:extLst>
              <a:ext uri="{FF2B5EF4-FFF2-40B4-BE49-F238E27FC236}">
                <a16:creationId xmlns:a16="http://schemas.microsoft.com/office/drawing/2014/main" id="{3A888477-938D-E26E-8F47-9795A79B2E27}"/>
              </a:ext>
            </a:extLst>
          </p:cNvPr>
          <p:cNvGrpSpPr>
            <a:grpSpLocks/>
          </p:cNvGrpSpPr>
          <p:nvPr/>
        </p:nvGrpSpPr>
        <p:grpSpPr bwMode="auto">
          <a:xfrm>
            <a:off x="7533595" y="4859338"/>
            <a:ext cx="650875" cy="1169987"/>
            <a:chOff x="4197" y="3013"/>
            <a:chExt cx="410" cy="737"/>
          </a:xfrm>
        </p:grpSpPr>
        <p:sp>
          <p:nvSpPr>
            <p:cNvPr id="18" name="AutoShape 16">
              <a:extLst>
                <a:ext uri="{FF2B5EF4-FFF2-40B4-BE49-F238E27FC236}">
                  <a16:creationId xmlns:a16="http://schemas.microsoft.com/office/drawing/2014/main" id="{277F081D-2ACD-199B-C414-0A85D9446BF9}"/>
                </a:ext>
              </a:extLst>
            </p:cNvPr>
            <p:cNvSpPr>
              <a:spLocks noChangeArrowheads="1"/>
            </p:cNvSpPr>
            <p:nvPr/>
          </p:nvSpPr>
          <p:spPr bwMode="auto">
            <a:xfrm>
              <a:off x="4197" y="3013"/>
              <a:ext cx="410" cy="737"/>
            </a:xfrm>
            <a:prstGeom prst="roundRect">
              <a:avLst>
                <a:gd name="adj" fmla="val 16657"/>
              </a:avLst>
            </a:prstGeom>
            <a:solidFill>
              <a:srgbClr val="00CCFF"/>
            </a:solidFill>
            <a:ln w="12700">
              <a:solidFill>
                <a:srgbClr val="000000"/>
              </a:solidFill>
              <a:round/>
              <a:headEnd/>
              <a:tailEnd/>
            </a:ln>
          </p:spPr>
          <p:txBody>
            <a:bodyPr wrap="none" anchor="ctr"/>
            <a:lstStyle/>
            <a:p>
              <a:endParaRPr lang="en-US"/>
            </a:p>
          </p:txBody>
        </p:sp>
        <p:sp>
          <p:nvSpPr>
            <p:cNvPr id="19" name="Line 17">
              <a:extLst>
                <a:ext uri="{FF2B5EF4-FFF2-40B4-BE49-F238E27FC236}">
                  <a16:creationId xmlns:a16="http://schemas.microsoft.com/office/drawing/2014/main" id="{32C4F53E-848E-A0D3-4991-68F7028380E8}"/>
                </a:ext>
              </a:extLst>
            </p:cNvPr>
            <p:cNvSpPr>
              <a:spLocks noChangeShapeType="1"/>
            </p:cNvSpPr>
            <p:nvPr/>
          </p:nvSpPr>
          <p:spPr bwMode="auto">
            <a:xfrm flipV="1">
              <a:off x="4472" y="3350"/>
              <a:ext cx="0" cy="399"/>
            </a:xfrm>
            <a:prstGeom prst="line">
              <a:avLst/>
            </a:prstGeom>
            <a:noFill/>
            <a:ln w="25400">
              <a:solidFill>
                <a:srgbClr val="333300"/>
              </a:solidFill>
              <a:round/>
              <a:headEnd type="none" w="sm" len="sm"/>
              <a:tailEnd type="none" w="sm" len="sm"/>
            </a:ln>
          </p:spPr>
          <p:txBody>
            <a:bodyPr wrap="none" anchor="ctr"/>
            <a:lstStyle/>
            <a:p>
              <a:endParaRPr lang="en-US"/>
            </a:p>
          </p:txBody>
        </p:sp>
        <p:sp>
          <p:nvSpPr>
            <p:cNvPr id="20" name="Line 18">
              <a:extLst>
                <a:ext uri="{FF2B5EF4-FFF2-40B4-BE49-F238E27FC236}">
                  <a16:creationId xmlns:a16="http://schemas.microsoft.com/office/drawing/2014/main" id="{B6687E41-86DF-C84E-93D0-BBA8CDB5F198}"/>
                </a:ext>
              </a:extLst>
            </p:cNvPr>
            <p:cNvSpPr>
              <a:spLocks noChangeShapeType="1"/>
            </p:cNvSpPr>
            <p:nvPr/>
          </p:nvSpPr>
          <p:spPr bwMode="auto">
            <a:xfrm>
              <a:off x="4471" y="3036"/>
              <a:ext cx="0" cy="0"/>
            </a:xfrm>
            <a:prstGeom prst="line">
              <a:avLst/>
            </a:prstGeom>
            <a:noFill/>
            <a:ln w="25400">
              <a:solidFill>
                <a:srgbClr val="3366FF"/>
              </a:solidFill>
              <a:round/>
              <a:headEnd type="none" w="sm" len="sm"/>
              <a:tailEnd type="none" w="sm" len="sm"/>
            </a:ln>
          </p:spPr>
          <p:txBody>
            <a:bodyPr wrap="none" anchor="ctr"/>
            <a:lstStyle/>
            <a:p>
              <a:endParaRPr lang="en-US"/>
            </a:p>
          </p:txBody>
        </p:sp>
        <p:sp>
          <p:nvSpPr>
            <p:cNvPr id="21" name="Line 19">
              <a:extLst>
                <a:ext uri="{FF2B5EF4-FFF2-40B4-BE49-F238E27FC236}">
                  <a16:creationId xmlns:a16="http://schemas.microsoft.com/office/drawing/2014/main" id="{3FC62BF2-7BE6-5EDF-0550-B64C64E547C1}"/>
                </a:ext>
              </a:extLst>
            </p:cNvPr>
            <p:cNvSpPr>
              <a:spLocks noChangeShapeType="1"/>
            </p:cNvSpPr>
            <p:nvPr/>
          </p:nvSpPr>
          <p:spPr bwMode="auto">
            <a:xfrm>
              <a:off x="4334" y="3037"/>
              <a:ext cx="0" cy="483"/>
            </a:xfrm>
            <a:prstGeom prst="line">
              <a:avLst/>
            </a:prstGeom>
            <a:noFill/>
            <a:ln w="25400">
              <a:solidFill>
                <a:srgbClr val="333300"/>
              </a:solidFill>
              <a:round/>
              <a:headEnd type="none" w="sm" len="sm"/>
              <a:tailEnd type="none" w="sm" len="sm"/>
            </a:ln>
          </p:spPr>
          <p:txBody>
            <a:bodyPr wrap="none" anchor="ctr"/>
            <a:lstStyle/>
            <a:p>
              <a:endParaRPr lang="en-US"/>
            </a:p>
          </p:txBody>
        </p:sp>
      </p:grpSp>
      <p:sp>
        <p:nvSpPr>
          <p:cNvPr id="22" name="Line 20">
            <a:extLst>
              <a:ext uri="{FF2B5EF4-FFF2-40B4-BE49-F238E27FC236}">
                <a16:creationId xmlns:a16="http://schemas.microsoft.com/office/drawing/2014/main" id="{AE819282-09FB-2CBD-107B-4E741970FC10}"/>
              </a:ext>
            </a:extLst>
          </p:cNvPr>
          <p:cNvSpPr>
            <a:spLocks noChangeShapeType="1"/>
          </p:cNvSpPr>
          <p:nvPr/>
        </p:nvSpPr>
        <p:spPr bwMode="auto">
          <a:xfrm>
            <a:off x="8186057" y="5867400"/>
            <a:ext cx="800100" cy="0"/>
          </a:xfrm>
          <a:prstGeom prst="line">
            <a:avLst/>
          </a:prstGeom>
          <a:noFill/>
          <a:ln w="76200">
            <a:solidFill>
              <a:srgbClr val="00CCFF"/>
            </a:solidFill>
            <a:round/>
            <a:headEnd type="none" w="sm" len="sm"/>
            <a:tailEnd type="stealth" w="med" len="med"/>
          </a:ln>
        </p:spPr>
        <p:txBody>
          <a:bodyPr wrap="none" anchor="ctr"/>
          <a:lstStyle/>
          <a:p>
            <a:endParaRPr lang="en-US"/>
          </a:p>
        </p:txBody>
      </p:sp>
      <p:sp>
        <p:nvSpPr>
          <p:cNvPr id="23" name="Rectangle 21">
            <a:extLst>
              <a:ext uri="{FF2B5EF4-FFF2-40B4-BE49-F238E27FC236}">
                <a16:creationId xmlns:a16="http://schemas.microsoft.com/office/drawing/2014/main" id="{09AB225C-1A77-CAF9-471E-DEE84A453D90}"/>
              </a:ext>
            </a:extLst>
          </p:cNvPr>
          <p:cNvSpPr>
            <a:spLocks noChangeArrowheads="1"/>
          </p:cNvSpPr>
          <p:nvPr/>
        </p:nvSpPr>
        <p:spPr bwMode="auto">
          <a:xfrm>
            <a:off x="4452257" y="2193925"/>
            <a:ext cx="1490663" cy="762000"/>
          </a:xfrm>
          <a:prstGeom prst="rect">
            <a:avLst/>
          </a:prstGeom>
          <a:noFill/>
          <a:ln w="9525">
            <a:noFill/>
            <a:miter lim="800000"/>
            <a:headEnd/>
            <a:tailEnd/>
          </a:ln>
        </p:spPr>
        <p:txBody>
          <a:bodyPr lIns="92075" tIns="46038" rIns="92075" bIns="46038">
            <a:spAutoFit/>
          </a:bodyPr>
          <a:lstStyle/>
          <a:p>
            <a:pPr algn="l"/>
            <a:r>
              <a:rPr lang="en-US" sz="2200" b="1">
                <a:solidFill>
                  <a:srgbClr val="0033CC"/>
                </a:solidFill>
                <a:latin typeface="Times New Roman" pitchFamily="18" charset="0"/>
              </a:rPr>
              <a:t>Aeration Basin</a:t>
            </a:r>
          </a:p>
        </p:txBody>
      </p:sp>
      <p:sp>
        <p:nvSpPr>
          <p:cNvPr id="24" name="Line 22">
            <a:extLst>
              <a:ext uri="{FF2B5EF4-FFF2-40B4-BE49-F238E27FC236}">
                <a16:creationId xmlns:a16="http://schemas.microsoft.com/office/drawing/2014/main" id="{8FF2E043-BDC8-3F2F-7A71-7F5E88AFB1B1}"/>
              </a:ext>
            </a:extLst>
          </p:cNvPr>
          <p:cNvSpPr>
            <a:spLocks noChangeShapeType="1"/>
          </p:cNvSpPr>
          <p:nvPr/>
        </p:nvSpPr>
        <p:spPr bwMode="auto">
          <a:xfrm flipH="1">
            <a:off x="5480957" y="3271838"/>
            <a:ext cx="1935163" cy="1985962"/>
          </a:xfrm>
          <a:prstGeom prst="line">
            <a:avLst/>
          </a:prstGeom>
          <a:noFill/>
          <a:ln w="76200">
            <a:solidFill>
              <a:srgbClr val="996600"/>
            </a:solidFill>
            <a:round/>
            <a:headEnd type="none" w="sm" len="sm"/>
            <a:tailEnd type="none" w="sm" len="sm"/>
          </a:ln>
        </p:spPr>
        <p:txBody>
          <a:bodyPr wrap="none" anchor="ctr"/>
          <a:lstStyle/>
          <a:p>
            <a:endParaRPr lang="en-US"/>
          </a:p>
        </p:txBody>
      </p:sp>
      <p:sp>
        <p:nvSpPr>
          <p:cNvPr id="25" name="Line 23">
            <a:extLst>
              <a:ext uri="{FF2B5EF4-FFF2-40B4-BE49-F238E27FC236}">
                <a16:creationId xmlns:a16="http://schemas.microsoft.com/office/drawing/2014/main" id="{4C2F4B56-9470-8C9B-F312-CC08256EE0E4}"/>
              </a:ext>
            </a:extLst>
          </p:cNvPr>
          <p:cNvSpPr>
            <a:spLocks noChangeShapeType="1"/>
          </p:cNvSpPr>
          <p:nvPr/>
        </p:nvSpPr>
        <p:spPr bwMode="auto">
          <a:xfrm flipH="1">
            <a:off x="4857070" y="5254625"/>
            <a:ext cx="622300" cy="0"/>
          </a:xfrm>
          <a:prstGeom prst="line">
            <a:avLst/>
          </a:prstGeom>
          <a:noFill/>
          <a:ln w="76200">
            <a:solidFill>
              <a:srgbClr val="996600"/>
            </a:solidFill>
            <a:round/>
            <a:headEnd type="none" w="sm" len="sm"/>
            <a:tailEnd type="stealth" w="med" len="med"/>
          </a:ln>
        </p:spPr>
        <p:txBody>
          <a:bodyPr wrap="none" anchor="ctr"/>
          <a:lstStyle/>
          <a:p>
            <a:endParaRPr lang="en-US"/>
          </a:p>
        </p:txBody>
      </p:sp>
      <p:sp>
        <p:nvSpPr>
          <p:cNvPr id="26" name="Rectangle 24">
            <a:extLst>
              <a:ext uri="{FF2B5EF4-FFF2-40B4-BE49-F238E27FC236}">
                <a16:creationId xmlns:a16="http://schemas.microsoft.com/office/drawing/2014/main" id="{EC1999D6-A15C-4966-5958-13D81C272CBA}"/>
              </a:ext>
            </a:extLst>
          </p:cNvPr>
          <p:cNvSpPr>
            <a:spLocks noChangeArrowheads="1"/>
          </p:cNvSpPr>
          <p:nvPr/>
        </p:nvSpPr>
        <p:spPr bwMode="auto">
          <a:xfrm>
            <a:off x="4863420" y="5226050"/>
            <a:ext cx="1341437" cy="488950"/>
          </a:xfrm>
          <a:prstGeom prst="rect">
            <a:avLst/>
          </a:prstGeom>
          <a:noFill/>
          <a:ln w="9525">
            <a:noFill/>
            <a:miter lim="800000"/>
            <a:headEnd/>
            <a:tailEnd/>
          </a:ln>
        </p:spPr>
        <p:txBody>
          <a:bodyPr lIns="92075" tIns="46038" rIns="92075" bIns="46038">
            <a:spAutoFit/>
          </a:bodyPr>
          <a:lstStyle/>
          <a:p>
            <a:pPr algn="l"/>
            <a:r>
              <a:rPr lang="en-US" sz="2600" b="1">
                <a:solidFill>
                  <a:srgbClr val="000000"/>
                </a:solidFill>
                <a:latin typeface="Times New Roman" pitchFamily="18" charset="0"/>
              </a:rPr>
              <a:t>Sludge</a:t>
            </a:r>
          </a:p>
        </p:txBody>
      </p:sp>
      <p:sp>
        <p:nvSpPr>
          <p:cNvPr id="27" name="Line 25">
            <a:extLst>
              <a:ext uri="{FF2B5EF4-FFF2-40B4-BE49-F238E27FC236}">
                <a16:creationId xmlns:a16="http://schemas.microsoft.com/office/drawing/2014/main" id="{C9196D3E-0759-7066-CCBE-21BF4A646094}"/>
              </a:ext>
            </a:extLst>
          </p:cNvPr>
          <p:cNvSpPr>
            <a:spLocks noChangeShapeType="1"/>
          </p:cNvSpPr>
          <p:nvPr/>
        </p:nvSpPr>
        <p:spPr bwMode="auto">
          <a:xfrm flipH="1">
            <a:off x="2145620" y="5256213"/>
            <a:ext cx="930275" cy="1587"/>
          </a:xfrm>
          <a:prstGeom prst="line">
            <a:avLst/>
          </a:prstGeom>
          <a:noFill/>
          <a:ln w="76200">
            <a:solidFill>
              <a:srgbClr val="996600"/>
            </a:solidFill>
            <a:round/>
            <a:headEnd type="none" w="sm" len="sm"/>
            <a:tailEnd type="stealth" w="med" len="med"/>
          </a:ln>
        </p:spPr>
        <p:txBody>
          <a:bodyPr wrap="none" anchor="ctr"/>
          <a:lstStyle/>
          <a:p>
            <a:endParaRPr lang="en-US"/>
          </a:p>
        </p:txBody>
      </p:sp>
      <p:sp>
        <p:nvSpPr>
          <p:cNvPr id="28" name="Rectangle 26">
            <a:extLst>
              <a:ext uri="{FF2B5EF4-FFF2-40B4-BE49-F238E27FC236}">
                <a16:creationId xmlns:a16="http://schemas.microsoft.com/office/drawing/2014/main" id="{748B09A8-7D2D-C545-1904-639AA453C244}"/>
              </a:ext>
            </a:extLst>
          </p:cNvPr>
          <p:cNvSpPr>
            <a:spLocks noChangeArrowheads="1"/>
          </p:cNvSpPr>
          <p:nvPr/>
        </p:nvSpPr>
        <p:spPr bwMode="auto">
          <a:xfrm>
            <a:off x="6031820" y="5514975"/>
            <a:ext cx="2154237" cy="885825"/>
          </a:xfrm>
          <a:prstGeom prst="rect">
            <a:avLst/>
          </a:prstGeom>
          <a:noFill/>
          <a:ln w="9525">
            <a:noFill/>
            <a:miter lim="800000"/>
            <a:headEnd/>
            <a:tailEnd/>
          </a:ln>
        </p:spPr>
        <p:txBody>
          <a:bodyPr wrap="none" lIns="92075" tIns="46038" rIns="92075" bIns="46038">
            <a:spAutoFit/>
          </a:bodyPr>
          <a:lstStyle/>
          <a:p>
            <a:pPr algn="l"/>
            <a:r>
              <a:rPr lang="en-US" sz="2600" b="1">
                <a:solidFill>
                  <a:srgbClr val="000000"/>
                </a:solidFill>
                <a:latin typeface="Times New Roman" pitchFamily="18" charset="0"/>
              </a:rPr>
              <a:t>Chlorine/</a:t>
            </a:r>
          </a:p>
          <a:p>
            <a:pPr algn="l"/>
            <a:r>
              <a:rPr lang="en-US" sz="2600" b="1">
                <a:solidFill>
                  <a:srgbClr val="000000"/>
                </a:solidFill>
                <a:latin typeface="Times New Roman" pitchFamily="18" charset="0"/>
              </a:rPr>
              <a:t> UV Disinfect </a:t>
            </a:r>
          </a:p>
        </p:txBody>
      </p:sp>
      <p:sp>
        <p:nvSpPr>
          <p:cNvPr id="29" name="Line 27">
            <a:extLst>
              <a:ext uri="{FF2B5EF4-FFF2-40B4-BE49-F238E27FC236}">
                <a16:creationId xmlns:a16="http://schemas.microsoft.com/office/drawing/2014/main" id="{40F5ACFA-EA78-45F8-D338-749A9E163E15}"/>
              </a:ext>
            </a:extLst>
          </p:cNvPr>
          <p:cNvSpPr>
            <a:spLocks noChangeShapeType="1"/>
          </p:cNvSpPr>
          <p:nvPr/>
        </p:nvSpPr>
        <p:spPr bwMode="auto">
          <a:xfrm>
            <a:off x="6646182" y="2562225"/>
            <a:ext cx="0" cy="896938"/>
          </a:xfrm>
          <a:prstGeom prst="line">
            <a:avLst/>
          </a:prstGeom>
          <a:noFill/>
          <a:ln w="76200">
            <a:solidFill>
              <a:srgbClr val="3366FF"/>
            </a:solidFill>
            <a:round/>
            <a:headEnd type="none" w="sm" len="sm"/>
            <a:tailEnd type="none" w="sm" len="sm"/>
          </a:ln>
        </p:spPr>
        <p:txBody>
          <a:bodyPr wrap="none" anchor="ctr"/>
          <a:lstStyle/>
          <a:p>
            <a:endParaRPr lang="en-US"/>
          </a:p>
        </p:txBody>
      </p:sp>
      <p:sp>
        <p:nvSpPr>
          <p:cNvPr id="30" name="Line 28">
            <a:extLst>
              <a:ext uri="{FF2B5EF4-FFF2-40B4-BE49-F238E27FC236}">
                <a16:creationId xmlns:a16="http://schemas.microsoft.com/office/drawing/2014/main" id="{12440D11-880E-9BA3-755A-1383C8CE7EC1}"/>
              </a:ext>
            </a:extLst>
          </p:cNvPr>
          <p:cNvSpPr>
            <a:spLocks noChangeShapeType="1"/>
          </p:cNvSpPr>
          <p:nvPr/>
        </p:nvSpPr>
        <p:spPr bwMode="auto">
          <a:xfrm>
            <a:off x="3783920" y="2562225"/>
            <a:ext cx="0" cy="962025"/>
          </a:xfrm>
          <a:prstGeom prst="line">
            <a:avLst/>
          </a:prstGeom>
          <a:noFill/>
          <a:ln w="76200">
            <a:solidFill>
              <a:srgbClr val="000080"/>
            </a:solidFill>
            <a:round/>
            <a:headEnd type="none" w="sm" len="sm"/>
            <a:tailEnd type="none" w="sm" len="sm"/>
          </a:ln>
        </p:spPr>
        <p:txBody>
          <a:bodyPr wrap="none" anchor="ctr"/>
          <a:lstStyle/>
          <a:p>
            <a:endParaRPr lang="en-US"/>
          </a:p>
        </p:txBody>
      </p:sp>
      <p:sp>
        <p:nvSpPr>
          <p:cNvPr id="31" name="Rectangle 29">
            <a:extLst>
              <a:ext uri="{FF2B5EF4-FFF2-40B4-BE49-F238E27FC236}">
                <a16:creationId xmlns:a16="http://schemas.microsoft.com/office/drawing/2014/main" id="{82A6CB0E-D1F4-5AEF-5E13-4DFA6C3E42FD}"/>
              </a:ext>
            </a:extLst>
          </p:cNvPr>
          <p:cNvSpPr>
            <a:spLocks noChangeArrowheads="1"/>
          </p:cNvSpPr>
          <p:nvPr/>
        </p:nvSpPr>
        <p:spPr bwMode="auto">
          <a:xfrm>
            <a:off x="4423682" y="2990850"/>
            <a:ext cx="1492250" cy="762000"/>
          </a:xfrm>
          <a:prstGeom prst="rect">
            <a:avLst/>
          </a:prstGeom>
          <a:noFill/>
          <a:ln w="9525">
            <a:noFill/>
            <a:miter lim="800000"/>
            <a:headEnd/>
            <a:tailEnd/>
          </a:ln>
        </p:spPr>
        <p:txBody>
          <a:bodyPr lIns="92075" tIns="46038" rIns="92075" bIns="46038">
            <a:spAutoFit/>
          </a:bodyPr>
          <a:lstStyle/>
          <a:p>
            <a:pPr algn="l"/>
            <a:r>
              <a:rPr lang="en-US" sz="2200" b="1">
                <a:solidFill>
                  <a:srgbClr val="0033CC"/>
                </a:solidFill>
                <a:latin typeface="Times New Roman" pitchFamily="18" charset="0"/>
              </a:rPr>
              <a:t>Aeration Basin</a:t>
            </a:r>
          </a:p>
        </p:txBody>
      </p:sp>
      <p:sp>
        <p:nvSpPr>
          <p:cNvPr id="32" name="Rectangle 30">
            <a:extLst>
              <a:ext uri="{FF2B5EF4-FFF2-40B4-BE49-F238E27FC236}">
                <a16:creationId xmlns:a16="http://schemas.microsoft.com/office/drawing/2014/main" id="{E9332250-DE3C-1887-018D-BBA044534E35}"/>
              </a:ext>
            </a:extLst>
          </p:cNvPr>
          <p:cNvSpPr>
            <a:spLocks noChangeArrowheads="1"/>
          </p:cNvSpPr>
          <p:nvPr/>
        </p:nvSpPr>
        <p:spPr bwMode="auto">
          <a:xfrm>
            <a:off x="7422470" y="1960563"/>
            <a:ext cx="1430337" cy="385762"/>
          </a:xfrm>
          <a:prstGeom prst="rect">
            <a:avLst/>
          </a:prstGeom>
          <a:noFill/>
          <a:ln w="9525">
            <a:noFill/>
            <a:miter lim="800000"/>
            <a:headEnd/>
            <a:tailEnd/>
          </a:ln>
        </p:spPr>
        <p:txBody>
          <a:bodyPr lIns="92075" tIns="46038" rIns="92075" bIns="46038"/>
          <a:lstStyle/>
          <a:p>
            <a:pPr algn="l"/>
            <a:r>
              <a:rPr lang="en-US" sz="2600" b="1">
                <a:solidFill>
                  <a:srgbClr val="3333FF"/>
                </a:solidFill>
                <a:latin typeface="Times New Roman" pitchFamily="18" charset="0"/>
              </a:rPr>
              <a:t>Clarifier</a:t>
            </a:r>
          </a:p>
        </p:txBody>
      </p:sp>
      <p:sp>
        <p:nvSpPr>
          <p:cNvPr id="33" name="Line 31">
            <a:extLst>
              <a:ext uri="{FF2B5EF4-FFF2-40B4-BE49-F238E27FC236}">
                <a16:creationId xmlns:a16="http://schemas.microsoft.com/office/drawing/2014/main" id="{339DA466-6B55-71EC-2974-75F948A275CD}"/>
              </a:ext>
            </a:extLst>
          </p:cNvPr>
          <p:cNvSpPr>
            <a:spLocks noChangeShapeType="1"/>
          </p:cNvSpPr>
          <p:nvPr/>
        </p:nvSpPr>
        <p:spPr bwMode="auto">
          <a:xfrm>
            <a:off x="7808232" y="2897188"/>
            <a:ext cx="0" cy="498475"/>
          </a:xfrm>
          <a:prstGeom prst="line">
            <a:avLst/>
          </a:prstGeom>
          <a:noFill/>
          <a:ln w="76200">
            <a:solidFill>
              <a:srgbClr val="000000"/>
            </a:solidFill>
            <a:round/>
            <a:headEnd type="none" w="sm" len="sm"/>
            <a:tailEnd type="none" w="sm" len="sm"/>
          </a:ln>
        </p:spPr>
        <p:txBody>
          <a:bodyPr wrap="none" anchor="ctr"/>
          <a:lstStyle/>
          <a:p>
            <a:endParaRPr lang="en-US"/>
          </a:p>
        </p:txBody>
      </p:sp>
      <p:grpSp>
        <p:nvGrpSpPr>
          <p:cNvPr id="34" name="Group 32">
            <a:extLst>
              <a:ext uri="{FF2B5EF4-FFF2-40B4-BE49-F238E27FC236}">
                <a16:creationId xmlns:a16="http://schemas.microsoft.com/office/drawing/2014/main" id="{42CB472C-821E-1B1E-1F54-B33FB5AFBE62}"/>
              </a:ext>
            </a:extLst>
          </p:cNvPr>
          <p:cNvGrpSpPr>
            <a:grpSpLocks/>
          </p:cNvGrpSpPr>
          <p:nvPr/>
        </p:nvGrpSpPr>
        <p:grpSpPr bwMode="auto">
          <a:xfrm>
            <a:off x="2234520" y="2667000"/>
            <a:ext cx="265112" cy="512763"/>
            <a:chOff x="859" y="1632"/>
            <a:chExt cx="167" cy="323"/>
          </a:xfrm>
        </p:grpSpPr>
        <p:sp>
          <p:nvSpPr>
            <p:cNvPr id="35" name="AutoShape 33">
              <a:extLst>
                <a:ext uri="{FF2B5EF4-FFF2-40B4-BE49-F238E27FC236}">
                  <a16:creationId xmlns:a16="http://schemas.microsoft.com/office/drawing/2014/main" id="{82F9BB07-B648-7D92-C7F4-AB89C8AEA003}"/>
                </a:ext>
              </a:extLst>
            </p:cNvPr>
            <p:cNvSpPr>
              <a:spLocks noChangeArrowheads="1"/>
            </p:cNvSpPr>
            <p:nvPr/>
          </p:nvSpPr>
          <p:spPr bwMode="auto">
            <a:xfrm rot="-240000">
              <a:off x="859" y="1634"/>
              <a:ext cx="167" cy="321"/>
            </a:xfrm>
            <a:prstGeom prst="parallelogram">
              <a:avLst>
                <a:gd name="adj" fmla="val 24991"/>
              </a:avLst>
            </a:prstGeom>
            <a:solidFill>
              <a:srgbClr val="FFFFFF"/>
            </a:solidFill>
            <a:ln w="12700">
              <a:solidFill>
                <a:srgbClr val="000000"/>
              </a:solidFill>
              <a:miter lim="800000"/>
              <a:headEnd/>
              <a:tailEnd/>
            </a:ln>
          </p:spPr>
          <p:txBody>
            <a:bodyPr wrap="none" anchor="ctr"/>
            <a:lstStyle/>
            <a:p>
              <a:endParaRPr lang="en-US"/>
            </a:p>
          </p:txBody>
        </p:sp>
        <p:grpSp>
          <p:nvGrpSpPr>
            <p:cNvPr id="36" name="Group 34">
              <a:extLst>
                <a:ext uri="{FF2B5EF4-FFF2-40B4-BE49-F238E27FC236}">
                  <a16:creationId xmlns:a16="http://schemas.microsoft.com/office/drawing/2014/main" id="{A3CBFB02-E963-77BB-001F-95974EEDB611}"/>
                </a:ext>
              </a:extLst>
            </p:cNvPr>
            <p:cNvGrpSpPr>
              <a:grpSpLocks/>
            </p:cNvGrpSpPr>
            <p:nvPr/>
          </p:nvGrpSpPr>
          <p:grpSpPr bwMode="auto">
            <a:xfrm>
              <a:off x="884" y="1632"/>
              <a:ext cx="116" cy="323"/>
              <a:chOff x="884" y="1632"/>
              <a:chExt cx="116" cy="323"/>
            </a:xfrm>
          </p:grpSpPr>
          <p:sp>
            <p:nvSpPr>
              <p:cNvPr id="37" name="Line 35">
                <a:extLst>
                  <a:ext uri="{FF2B5EF4-FFF2-40B4-BE49-F238E27FC236}">
                    <a16:creationId xmlns:a16="http://schemas.microsoft.com/office/drawing/2014/main" id="{62FBD580-CE51-023B-20A1-04C729701093}"/>
                  </a:ext>
                </a:extLst>
              </p:cNvPr>
              <p:cNvSpPr>
                <a:spLocks noChangeShapeType="1"/>
              </p:cNvSpPr>
              <p:nvPr/>
            </p:nvSpPr>
            <p:spPr bwMode="auto">
              <a:xfrm flipV="1">
                <a:off x="884" y="1632"/>
                <a:ext cx="34" cy="322"/>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8" name="Line 36">
                <a:extLst>
                  <a:ext uri="{FF2B5EF4-FFF2-40B4-BE49-F238E27FC236}">
                    <a16:creationId xmlns:a16="http://schemas.microsoft.com/office/drawing/2014/main" id="{91AEE92D-489A-1CC4-A09C-68A656BC17E1}"/>
                  </a:ext>
                </a:extLst>
              </p:cNvPr>
              <p:cNvSpPr>
                <a:spLocks noChangeShapeType="1"/>
              </p:cNvSpPr>
              <p:nvPr/>
            </p:nvSpPr>
            <p:spPr bwMode="auto">
              <a:xfrm flipV="1">
                <a:off x="906" y="1632"/>
                <a:ext cx="33" cy="322"/>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39" name="Line 37">
                <a:extLst>
                  <a:ext uri="{FF2B5EF4-FFF2-40B4-BE49-F238E27FC236}">
                    <a16:creationId xmlns:a16="http://schemas.microsoft.com/office/drawing/2014/main" id="{844AFA19-0850-26A8-99EE-619187D28762}"/>
                  </a:ext>
                </a:extLst>
              </p:cNvPr>
              <p:cNvSpPr>
                <a:spLocks noChangeShapeType="1"/>
              </p:cNvSpPr>
              <p:nvPr/>
            </p:nvSpPr>
            <p:spPr bwMode="auto">
              <a:xfrm flipV="1">
                <a:off x="926" y="1632"/>
                <a:ext cx="32" cy="322"/>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40" name="Line 38">
                <a:extLst>
                  <a:ext uri="{FF2B5EF4-FFF2-40B4-BE49-F238E27FC236}">
                    <a16:creationId xmlns:a16="http://schemas.microsoft.com/office/drawing/2014/main" id="{3BF2F7B5-472D-9FE6-6B42-844860395C73}"/>
                  </a:ext>
                </a:extLst>
              </p:cNvPr>
              <p:cNvSpPr>
                <a:spLocks noChangeShapeType="1"/>
              </p:cNvSpPr>
              <p:nvPr/>
            </p:nvSpPr>
            <p:spPr bwMode="auto">
              <a:xfrm flipV="1">
                <a:off x="947" y="1632"/>
                <a:ext cx="33" cy="322"/>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41" name="Line 39">
                <a:extLst>
                  <a:ext uri="{FF2B5EF4-FFF2-40B4-BE49-F238E27FC236}">
                    <a16:creationId xmlns:a16="http://schemas.microsoft.com/office/drawing/2014/main" id="{54209B01-C1C6-017C-8B63-37AF82AFBB7C}"/>
                  </a:ext>
                </a:extLst>
              </p:cNvPr>
              <p:cNvSpPr>
                <a:spLocks noChangeShapeType="1"/>
              </p:cNvSpPr>
              <p:nvPr/>
            </p:nvSpPr>
            <p:spPr bwMode="auto">
              <a:xfrm flipH="1">
                <a:off x="967" y="1633"/>
                <a:ext cx="33" cy="322"/>
              </a:xfrm>
              <a:prstGeom prst="line">
                <a:avLst/>
              </a:prstGeom>
              <a:noFill/>
              <a:ln w="12700">
                <a:solidFill>
                  <a:srgbClr val="000000"/>
                </a:solidFill>
                <a:round/>
                <a:headEnd type="none" w="sm" len="sm"/>
                <a:tailEnd type="none" w="sm" len="sm"/>
              </a:ln>
            </p:spPr>
            <p:txBody>
              <a:bodyPr wrap="none" anchor="ctr"/>
              <a:lstStyle/>
              <a:p>
                <a:endParaRPr lang="en-US"/>
              </a:p>
            </p:txBody>
          </p:sp>
        </p:grpSp>
      </p:grpSp>
      <p:sp>
        <p:nvSpPr>
          <p:cNvPr id="42" name="Line 40">
            <a:extLst>
              <a:ext uri="{FF2B5EF4-FFF2-40B4-BE49-F238E27FC236}">
                <a16:creationId xmlns:a16="http://schemas.microsoft.com/office/drawing/2014/main" id="{44CD4AE4-861E-7FF1-EA39-310E02586E4F}"/>
              </a:ext>
            </a:extLst>
          </p:cNvPr>
          <p:cNvSpPr>
            <a:spLocks noChangeShapeType="1"/>
          </p:cNvSpPr>
          <p:nvPr/>
        </p:nvSpPr>
        <p:spPr bwMode="auto">
          <a:xfrm>
            <a:off x="2145620" y="2859088"/>
            <a:ext cx="177800" cy="0"/>
          </a:xfrm>
          <a:prstGeom prst="line">
            <a:avLst/>
          </a:prstGeom>
          <a:noFill/>
          <a:ln w="76200">
            <a:solidFill>
              <a:srgbClr val="000099"/>
            </a:solidFill>
            <a:round/>
            <a:headEnd type="none" w="sm" len="sm"/>
            <a:tailEnd type="stealth" w="med" len="med"/>
          </a:ln>
        </p:spPr>
        <p:txBody>
          <a:bodyPr wrap="none" anchor="ctr"/>
          <a:lstStyle/>
          <a:p>
            <a:endParaRPr lang="en-US"/>
          </a:p>
        </p:txBody>
      </p:sp>
      <p:grpSp>
        <p:nvGrpSpPr>
          <p:cNvPr id="43" name="Group 41">
            <a:extLst>
              <a:ext uri="{FF2B5EF4-FFF2-40B4-BE49-F238E27FC236}">
                <a16:creationId xmlns:a16="http://schemas.microsoft.com/office/drawing/2014/main" id="{02501204-BE66-4514-C73F-19AB7C2985B5}"/>
              </a:ext>
            </a:extLst>
          </p:cNvPr>
          <p:cNvGrpSpPr>
            <a:grpSpLocks/>
          </p:cNvGrpSpPr>
          <p:nvPr/>
        </p:nvGrpSpPr>
        <p:grpSpPr bwMode="auto">
          <a:xfrm>
            <a:off x="2840945" y="2732088"/>
            <a:ext cx="568325" cy="384175"/>
            <a:chOff x="1241" y="1673"/>
            <a:chExt cx="358" cy="242"/>
          </a:xfrm>
        </p:grpSpPr>
        <p:pic>
          <p:nvPicPr>
            <p:cNvPr id="44" name="Picture 42">
              <a:extLst>
                <a:ext uri="{FF2B5EF4-FFF2-40B4-BE49-F238E27FC236}">
                  <a16:creationId xmlns:a16="http://schemas.microsoft.com/office/drawing/2014/main" id="{EA55E338-88AF-E99E-330F-FAC7EFB7092F}"/>
                </a:ext>
              </a:extLst>
            </p:cNvPr>
            <p:cNvPicPr>
              <a:picLocks noChangeArrowheads="1"/>
            </p:cNvPicPr>
            <p:nvPr/>
          </p:nvPicPr>
          <p:blipFill>
            <a:blip r:embed="rId4" cstate="print"/>
            <a:srcRect/>
            <a:stretch>
              <a:fillRect/>
            </a:stretch>
          </p:blipFill>
          <p:spPr bwMode="auto">
            <a:xfrm>
              <a:off x="1241" y="1673"/>
              <a:ext cx="358" cy="161"/>
            </a:xfrm>
            <a:prstGeom prst="rect">
              <a:avLst/>
            </a:prstGeom>
            <a:noFill/>
            <a:ln w="9525">
              <a:noFill/>
              <a:miter lim="800000"/>
              <a:headEnd/>
              <a:tailEnd/>
            </a:ln>
          </p:spPr>
        </p:pic>
        <p:sp>
          <p:nvSpPr>
            <p:cNvPr id="45" name="AutoShape 43">
              <a:extLst>
                <a:ext uri="{FF2B5EF4-FFF2-40B4-BE49-F238E27FC236}">
                  <a16:creationId xmlns:a16="http://schemas.microsoft.com/office/drawing/2014/main" id="{F4C70C24-B7E4-1F78-EAA5-FF6D0492A6A0}"/>
                </a:ext>
              </a:extLst>
            </p:cNvPr>
            <p:cNvSpPr>
              <a:spLocks noChangeArrowheads="1"/>
            </p:cNvSpPr>
            <p:nvPr/>
          </p:nvSpPr>
          <p:spPr bwMode="auto">
            <a:xfrm rot="-2520000">
              <a:off x="1319" y="1743"/>
              <a:ext cx="195" cy="172"/>
            </a:xfrm>
            <a:prstGeom prst="rtTriangle">
              <a:avLst/>
            </a:prstGeom>
            <a:solidFill>
              <a:srgbClr val="CC9900"/>
            </a:solidFill>
            <a:ln w="9525">
              <a:noFill/>
              <a:miter lim="800000"/>
              <a:headEnd/>
              <a:tailEnd/>
            </a:ln>
          </p:spPr>
          <p:txBody>
            <a:bodyPr wrap="none" anchor="ctr"/>
            <a:lstStyle/>
            <a:p>
              <a:endParaRPr lang="en-US"/>
            </a:p>
          </p:txBody>
        </p:sp>
      </p:grpSp>
      <p:sp>
        <p:nvSpPr>
          <p:cNvPr id="46" name="Line 44">
            <a:extLst>
              <a:ext uri="{FF2B5EF4-FFF2-40B4-BE49-F238E27FC236}">
                <a16:creationId xmlns:a16="http://schemas.microsoft.com/office/drawing/2014/main" id="{2574C9D4-F11A-F1F2-26E8-98696DEADF6E}"/>
              </a:ext>
            </a:extLst>
          </p:cNvPr>
          <p:cNvSpPr>
            <a:spLocks noChangeShapeType="1"/>
          </p:cNvSpPr>
          <p:nvPr/>
        </p:nvSpPr>
        <p:spPr bwMode="auto">
          <a:xfrm flipV="1">
            <a:off x="2502807" y="2844800"/>
            <a:ext cx="338138" cy="14288"/>
          </a:xfrm>
          <a:prstGeom prst="line">
            <a:avLst/>
          </a:prstGeom>
          <a:noFill/>
          <a:ln w="76200">
            <a:solidFill>
              <a:srgbClr val="000099"/>
            </a:solidFill>
            <a:round/>
            <a:headEnd type="none" w="sm" len="sm"/>
            <a:tailEnd type="stealth" w="med" len="med"/>
          </a:ln>
        </p:spPr>
        <p:txBody>
          <a:bodyPr wrap="none" anchor="ctr"/>
          <a:lstStyle/>
          <a:p>
            <a:endParaRPr lang="en-US"/>
          </a:p>
        </p:txBody>
      </p:sp>
      <p:sp>
        <p:nvSpPr>
          <p:cNvPr id="47" name="Rectangle 45">
            <a:extLst>
              <a:ext uri="{FF2B5EF4-FFF2-40B4-BE49-F238E27FC236}">
                <a16:creationId xmlns:a16="http://schemas.microsoft.com/office/drawing/2014/main" id="{AE1556E7-CC79-AD1E-A99E-F089F5A509FD}"/>
              </a:ext>
            </a:extLst>
          </p:cNvPr>
          <p:cNvSpPr>
            <a:spLocks noChangeArrowheads="1"/>
          </p:cNvSpPr>
          <p:nvPr/>
        </p:nvSpPr>
        <p:spPr bwMode="auto">
          <a:xfrm>
            <a:off x="2232932" y="1828800"/>
            <a:ext cx="1431925" cy="642938"/>
          </a:xfrm>
          <a:prstGeom prst="rect">
            <a:avLst/>
          </a:prstGeom>
          <a:noFill/>
          <a:ln w="9525">
            <a:noFill/>
            <a:miter lim="800000"/>
            <a:headEnd/>
            <a:tailEnd/>
          </a:ln>
        </p:spPr>
        <p:txBody>
          <a:bodyPr lIns="92075" tIns="46038" rIns="92075" bIns="46038"/>
          <a:lstStyle/>
          <a:p>
            <a:pPr algn="l"/>
            <a:r>
              <a:rPr lang="en-US" sz="2600" b="1">
                <a:solidFill>
                  <a:srgbClr val="3333FF"/>
                </a:solidFill>
                <a:latin typeface="Times New Roman" pitchFamily="18" charset="0"/>
              </a:rPr>
              <a:t>Bar Screen</a:t>
            </a:r>
          </a:p>
        </p:txBody>
      </p:sp>
      <p:sp>
        <p:nvSpPr>
          <p:cNvPr id="48" name="Rectangle 46">
            <a:extLst>
              <a:ext uri="{FF2B5EF4-FFF2-40B4-BE49-F238E27FC236}">
                <a16:creationId xmlns:a16="http://schemas.microsoft.com/office/drawing/2014/main" id="{8BCBBAA6-3D12-4892-35D1-F14F103CAF9A}"/>
              </a:ext>
            </a:extLst>
          </p:cNvPr>
          <p:cNvSpPr>
            <a:spLocks noChangeArrowheads="1"/>
          </p:cNvSpPr>
          <p:nvPr/>
        </p:nvSpPr>
        <p:spPr bwMode="auto">
          <a:xfrm>
            <a:off x="2232932" y="3181350"/>
            <a:ext cx="1520825" cy="641350"/>
          </a:xfrm>
          <a:prstGeom prst="rect">
            <a:avLst/>
          </a:prstGeom>
          <a:noFill/>
          <a:ln w="9525">
            <a:noFill/>
            <a:miter lim="800000"/>
            <a:headEnd/>
            <a:tailEnd/>
          </a:ln>
        </p:spPr>
        <p:txBody>
          <a:bodyPr lIns="92075" tIns="46038" rIns="92075" bIns="46038"/>
          <a:lstStyle/>
          <a:p>
            <a:r>
              <a:rPr lang="en-US" sz="2600" b="1">
                <a:solidFill>
                  <a:srgbClr val="3333FF"/>
                </a:solidFill>
                <a:latin typeface="Times New Roman" pitchFamily="18" charset="0"/>
              </a:rPr>
              <a:t>Grit</a:t>
            </a:r>
          </a:p>
          <a:p>
            <a:r>
              <a:rPr lang="en-US" sz="2600" b="1">
                <a:solidFill>
                  <a:srgbClr val="3333FF"/>
                </a:solidFill>
                <a:latin typeface="Times New Roman" pitchFamily="18" charset="0"/>
              </a:rPr>
              <a:t>Removal</a:t>
            </a:r>
          </a:p>
        </p:txBody>
      </p:sp>
      <p:sp>
        <p:nvSpPr>
          <p:cNvPr id="49" name="Rectangle 47">
            <a:extLst>
              <a:ext uri="{FF2B5EF4-FFF2-40B4-BE49-F238E27FC236}">
                <a16:creationId xmlns:a16="http://schemas.microsoft.com/office/drawing/2014/main" id="{F89F7725-95BC-F004-352A-E1A22ED466C2}"/>
              </a:ext>
            </a:extLst>
          </p:cNvPr>
          <p:cNvSpPr>
            <a:spLocks noChangeArrowheads="1"/>
          </p:cNvSpPr>
          <p:nvPr/>
        </p:nvSpPr>
        <p:spPr bwMode="auto">
          <a:xfrm>
            <a:off x="7398657" y="4003675"/>
            <a:ext cx="712788" cy="361950"/>
          </a:xfrm>
          <a:prstGeom prst="rect">
            <a:avLst/>
          </a:prstGeom>
          <a:solidFill>
            <a:srgbClr val="00CCFF"/>
          </a:solidFill>
          <a:ln w="12700">
            <a:solidFill>
              <a:srgbClr val="000000"/>
            </a:solidFill>
            <a:miter lim="800000"/>
            <a:headEnd/>
            <a:tailEnd/>
          </a:ln>
        </p:spPr>
        <p:txBody>
          <a:bodyPr wrap="none" anchor="ctr"/>
          <a:lstStyle/>
          <a:p>
            <a:endParaRPr lang="en-US"/>
          </a:p>
        </p:txBody>
      </p:sp>
      <p:sp>
        <p:nvSpPr>
          <p:cNvPr id="50" name="Line 48">
            <a:extLst>
              <a:ext uri="{FF2B5EF4-FFF2-40B4-BE49-F238E27FC236}">
                <a16:creationId xmlns:a16="http://schemas.microsoft.com/office/drawing/2014/main" id="{8B63D420-7971-4BE6-A308-909FE910508D}"/>
              </a:ext>
            </a:extLst>
          </p:cNvPr>
          <p:cNvSpPr>
            <a:spLocks noChangeShapeType="1"/>
          </p:cNvSpPr>
          <p:nvPr/>
        </p:nvSpPr>
        <p:spPr bwMode="auto">
          <a:xfrm>
            <a:off x="7424057" y="4014788"/>
            <a:ext cx="714375" cy="363537"/>
          </a:xfrm>
          <a:prstGeom prst="line">
            <a:avLst/>
          </a:prstGeom>
          <a:noFill/>
          <a:ln w="12700">
            <a:solidFill>
              <a:srgbClr val="000000"/>
            </a:solidFill>
            <a:round/>
            <a:headEnd type="none" w="sm" len="sm"/>
            <a:tailEnd type="none" w="sm" len="sm"/>
          </a:ln>
        </p:spPr>
        <p:txBody>
          <a:bodyPr wrap="none" anchor="ctr"/>
          <a:lstStyle/>
          <a:p>
            <a:endParaRPr lang="en-US"/>
          </a:p>
        </p:txBody>
      </p:sp>
      <p:sp>
        <p:nvSpPr>
          <p:cNvPr id="51" name="Line 49">
            <a:extLst>
              <a:ext uri="{FF2B5EF4-FFF2-40B4-BE49-F238E27FC236}">
                <a16:creationId xmlns:a16="http://schemas.microsoft.com/office/drawing/2014/main" id="{2FD33F92-7842-FFF8-4783-290C3DF58382}"/>
              </a:ext>
            </a:extLst>
          </p:cNvPr>
          <p:cNvSpPr>
            <a:spLocks noChangeShapeType="1"/>
          </p:cNvSpPr>
          <p:nvPr/>
        </p:nvSpPr>
        <p:spPr bwMode="auto">
          <a:xfrm>
            <a:off x="7576457" y="4368800"/>
            <a:ext cx="0" cy="511175"/>
          </a:xfrm>
          <a:prstGeom prst="line">
            <a:avLst/>
          </a:prstGeom>
          <a:noFill/>
          <a:ln w="76200">
            <a:solidFill>
              <a:srgbClr val="3366FF"/>
            </a:solidFill>
            <a:round/>
            <a:headEnd type="none" w="sm" len="sm"/>
            <a:tailEnd type="stealth" w="med" len="med"/>
          </a:ln>
        </p:spPr>
        <p:txBody>
          <a:bodyPr wrap="none" anchor="ctr"/>
          <a:lstStyle/>
          <a:p>
            <a:endParaRPr lang="en-US"/>
          </a:p>
        </p:txBody>
      </p:sp>
      <p:sp>
        <p:nvSpPr>
          <p:cNvPr id="52" name="Rectangle 50">
            <a:extLst>
              <a:ext uri="{FF2B5EF4-FFF2-40B4-BE49-F238E27FC236}">
                <a16:creationId xmlns:a16="http://schemas.microsoft.com/office/drawing/2014/main" id="{81621B0C-AFA3-3C48-F302-F7494C27308D}"/>
              </a:ext>
            </a:extLst>
          </p:cNvPr>
          <p:cNvSpPr>
            <a:spLocks noChangeArrowheads="1"/>
          </p:cNvSpPr>
          <p:nvPr/>
        </p:nvSpPr>
        <p:spPr bwMode="auto">
          <a:xfrm>
            <a:off x="7665357" y="4267200"/>
            <a:ext cx="1111250" cy="366713"/>
          </a:xfrm>
          <a:prstGeom prst="rect">
            <a:avLst/>
          </a:prstGeom>
          <a:noFill/>
          <a:ln w="9525">
            <a:noFill/>
            <a:miter lim="800000"/>
            <a:headEnd/>
            <a:tailEnd/>
          </a:ln>
        </p:spPr>
        <p:txBody>
          <a:bodyPr lIns="92075" tIns="46038" rIns="92075" bIns="46038"/>
          <a:lstStyle/>
          <a:p>
            <a:pPr algn="l"/>
            <a:r>
              <a:rPr lang="en-US" sz="2600" b="1">
                <a:solidFill>
                  <a:srgbClr val="3333FF"/>
                </a:solidFill>
                <a:latin typeface="Times New Roman" pitchFamily="18" charset="0"/>
              </a:rPr>
              <a:t>Filter</a:t>
            </a:r>
          </a:p>
        </p:txBody>
      </p:sp>
      <p:sp>
        <p:nvSpPr>
          <p:cNvPr id="53" name="Rectangle 51">
            <a:extLst>
              <a:ext uri="{FF2B5EF4-FFF2-40B4-BE49-F238E27FC236}">
                <a16:creationId xmlns:a16="http://schemas.microsoft.com/office/drawing/2014/main" id="{C53D2858-45BC-3815-01E9-F076CECCEC00}"/>
              </a:ext>
            </a:extLst>
          </p:cNvPr>
          <p:cNvSpPr>
            <a:spLocks noChangeArrowheads="1"/>
          </p:cNvSpPr>
          <p:nvPr/>
        </p:nvSpPr>
        <p:spPr bwMode="auto">
          <a:xfrm>
            <a:off x="3077482" y="4937125"/>
            <a:ext cx="1792288" cy="717550"/>
          </a:xfrm>
          <a:prstGeom prst="rect">
            <a:avLst/>
          </a:prstGeom>
          <a:solidFill>
            <a:srgbClr val="FFDA91"/>
          </a:solidFill>
          <a:ln w="25400">
            <a:solidFill>
              <a:srgbClr val="996600"/>
            </a:solidFill>
            <a:miter lim="800000"/>
            <a:headEnd/>
            <a:tailEnd/>
          </a:ln>
        </p:spPr>
        <p:txBody>
          <a:bodyPr wrap="none" anchor="ctr"/>
          <a:lstStyle/>
          <a:p>
            <a:endParaRPr lang="en-US"/>
          </a:p>
        </p:txBody>
      </p:sp>
      <p:sp>
        <p:nvSpPr>
          <p:cNvPr id="54" name="Rectangle 52">
            <a:extLst>
              <a:ext uri="{FF2B5EF4-FFF2-40B4-BE49-F238E27FC236}">
                <a16:creationId xmlns:a16="http://schemas.microsoft.com/office/drawing/2014/main" id="{C0E48117-6B48-B3AF-806C-05FAB43B9216}"/>
              </a:ext>
            </a:extLst>
          </p:cNvPr>
          <p:cNvSpPr>
            <a:spLocks noChangeArrowheads="1"/>
          </p:cNvSpPr>
          <p:nvPr/>
        </p:nvSpPr>
        <p:spPr bwMode="auto">
          <a:xfrm>
            <a:off x="3352120" y="5059363"/>
            <a:ext cx="1343025" cy="731837"/>
          </a:xfrm>
          <a:prstGeom prst="rect">
            <a:avLst/>
          </a:prstGeom>
          <a:noFill/>
          <a:ln w="9525">
            <a:noFill/>
            <a:miter lim="800000"/>
            <a:headEnd/>
            <a:tailEnd/>
          </a:ln>
        </p:spPr>
        <p:txBody>
          <a:bodyPr lIns="92075" tIns="46038" rIns="92075" bIns="46038"/>
          <a:lstStyle/>
          <a:p>
            <a:pPr algn="l"/>
            <a:r>
              <a:rPr lang="en-US" sz="2200" b="1">
                <a:solidFill>
                  <a:srgbClr val="3333FF"/>
                </a:solidFill>
                <a:latin typeface="Times New Roman" pitchFamily="18" charset="0"/>
              </a:rPr>
              <a:t>Digester</a:t>
            </a:r>
          </a:p>
        </p:txBody>
      </p:sp>
      <p:sp>
        <p:nvSpPr>
          <p:cNvPr id="55" name="Rectangle 53">
            <a:extLst>
              <a:ext uri="{FF2B5EF4-FFF2-40B4-BE49-F238E27FC236}">
                <a16:creationId xmlns:a16="http://schemas.microsoft.com/office/drawing/2014/main" id="{7023EB76-0EBB-C44B-1488-C1CD0F5FFD92}"/>
              </a:ext>
            </a:extLst>
          </p:cNvPr>
          <p:cNvSpPr>
            <a:spLocks noChangeArrowheads="1"/>
          </p:cNvSpPr>
          <p:nvPr/>
        </p:nvSpPr>
        <p:spPr bwMode="auto">
          <a:xfrm>
            <a:off x="2144032" y="4733925"/>
            <a:ext cx="612775" cy="1554163"/>
          </a:xfrm>
          <a:prstGeom prst="rect">
            <a:avLst/>
          </a:prstGeom>
          <a:noFill/>
          <a:ln w="9525">
            <a:noFill/>
            <a:miter lim="800000"/>
            <a:headEnd/>
            <a:tailEnd/>
          </a:ln>
        </p:spPr>
        <p:txBody>
          <a:bodyPr wrap="none" lIns="92075" tIns="46038" rIns="92075" bIns="46038">
            <a:spAutoFit/>
          </a:bodyPr>
          <a:lstStyle/>
          <a:p>
            <a:pPr algn="l"/>
            <a:r>
              <a:rPr lang="en-US" sz="3200" b="1">
                <a:solidFill>
                  <a:srgbClr val="FF3300"/>
                </a:solidFill>
                <a:latin typeface="Times New Roman" pitchFamily="18" charset="0"/>
              </a:rPr>
              <a:t>3a</a:t>
            </a:r>
          </a:p>
          <a:p>
            <a:pPr algn="l"/>
            <a:r>
              <a:rPr lang="en-US" sz="3200" b="1">
                <a:solidFill>
                  <a:srgbClr val="FF3300"/>
                </a:solidFill>
                <a:latin typeface="Times New Roman" pitchFamily="18" charset="0"/>
              </a:rPr>
              <a:t>3b</a:t>
            </a:r>
          </a:p>
          <a:p>
            <a:pPr algn="l"/>
            <a:endParaRPr lang="en-US" sz="3200" b="1">
              <a:solidFill>
                <a:srgbClr val="FF3300"/>
              </a:solidFill>
              <a:latin typeface="Times New Roman" pitchFamily="18" charset="0"/>
            </a:endParaRPr>
          </a:p>
        </p:txBody>
      </p:sp>
      <p:sp>
        <p:nvSpPr>
          <p:cNvPr id="56" name="Rectangle 54">
            <a:extLst>
              <a:ext uri="{FF2B5EF4-FFF2-40B4-BE49-F238E27FC236}">
                <a16:creationId xmlns:a16="http://schemas.microsoft.com/office/drawing/2014/main" id="{D7E19639-399A-3C11-B2BC-A96FBF8309F2}"/>
              </a:ext>
            </a:extLst>
          </p:cNvPr>
          <p:cNvSpPr>
            <a:spLocks noChangeArrowheads="1"/>
          </p:cNvSpPr>
          <p:nvPr/>
        </p:nvSpPr>
        <p:spPr bwMode="auto">
          <a:xfrm>
            <a:off x="9595757" y="6003586"/>
            <a:ext cx="1793875" cy="519112"/>
          </a:xfrm>
          <a:prstGeom prst="rect">
            <a:avLst/>
          </a:prstGeom>
          <a:noFill/>
          <a:ln w="9525">
            <a:noFill/>
            <a:miter lim="800000"/>
            <a:headEnd/>
            <a:tailEnd/>
          </a:ln>
        </p:spPr>
        <p:txBody>
          <a:bodyPr wrap="none" lIns="92075" tIns="46038" rIns="92075" bIns="46038">
            <a:spAutoFit/>
          </a:bodyPr>
          <a:lstStyle/>
          <a:p>
            <a:pPr algn="l"/>
            <a:r>
              <a:rPr lang="en-US" sz="2800" b="1">
                <a:solidFill>
                  <a:srgbClr val="3333FF"/>
                </a:solidFill>
                <a:latin typeface="Times New Roman" pitchFamily="18" charset="0"/>
              </a:rPr>
              <a:t>River Styx</a:t>
            </a:r>
          </a:p>
        </p:txBody>
      </p:sp>
      <p:sp>
        <p:nvSpPr>
          <p:cNvPr id="57" name="Rectangle 55">
            <a:extLst>
              <a:ext uri="{FF2B5EF4-FFF2-40B4-BE49-F238E27FC236}">
                <a16:creationId xmlns:a16="http://schemas.microsoft.com/office/drawing/2014/main" id="{0E230435-33C4-687C-D9E8-8E7AB96718E5}"/>
              </a:ext>
            </a:extLst>
          </p:cNvPr>
          <p:cNvSpPr>
            <a:spLocks noChangeArrowheads="1"/>
          </p:cNvSpPr>
          <p:nvPr/>
        </p:nvSpPr>
        <p:spPr bwMode="auto">
          <a:xfrm>
            <a:off x="9019495" y="1676400"/>
            <a:ext cx="614362" cy="4724400"/>
          </a:xfrm>
          <a:prstGeom prst="rect">
            <a:avLst/>
          </a:prstGeom>
          <a:gradFill rotWithShape="0">
            <a:gsLst>
              <a:gs pos="0">
                <a:srgbClr val="03D4A8"/>
              </a:gs>
              <a:gs pos="25000">
                <a:srgbClr val="21D6E0"/>
              </a:gs>
              <a:gs pos="75000">
                <a:srgbClr val="0087E6"/>
              </a:gs>
              <a:gs pos="100000">
                <a:srgbClr val="005CBF"/>
              </a:gs>
            </a:gsLst>
            <a:lin ang="0" scaled="1"/>
          </a:gradFill>
          <a:ln w="9525">
            <a:noFill/>
            <a:miter lim="800000"/>
            <a:headEnd/>
            <a:tailEnd/>
          </a:ln>
        </p:spPr>
        <p:txBody>
          <a:bodyPr wrap="none" anchor="ctr"/>
          <a:lstStyle/>
          <a:p>
            <a:endParaRPr lang="en-US"/>
          </a:p>
        </p:txBody>
      </p:sp>
      <p:sp>
        <p:nvSpPr>
          <p:cNvPr id="58" name="Freeform 56">
            <a:extLst>
              <a:ext uri="{FF2B5EF4-FFF2-40B4-BE49-F238E27FC236}">
                <a16:creationId xmlns:a16="http://schemas.microsoft.com/office/drawing/2014/main" id="{D48D7C9F-2030-B9C9-F8F3-80F1B978C147}"/>
              </a:ext>
            </a:extLst>
          </p:cNvPr>
          <p:cNvSpPr>
            <a:spLocks/>
          </p:cNvSpPr>
          <p:nvPr/>
        </p:nvSpPr>
        <p:spPr bwMode="auto">
          <a:xfrm>
            <a:off x="9087757" y="4287838"/>
            <a:ext cx="549275" cy="409575"/>
          </a:xfrm>
          <a:custGeom>
            <a:avLst/>
            <a:gdLst>
              <a:gd name="T0" fmla="*/ 0 w 346"/>
              <a:gd name="T1" fmla="*/ 2147483647 h 258"/>
              <a:gd name="T2" fmla="*/ 2147483647 w 346"/>
              <a:gd name="T3" fmla="*/ 2147483647 h 258"/>
              <a:gd name="T4" fmla="*/ 2147483647 w 346"/>
              <a:gd name="T5" fmla="*/ 2147483647 h 258"/>
              <a:gd name="T6" fmla="*/ 2147483647 w 346"/>
              <a:gd name="T7" fmla="*/ 2147483647 h 258"/>
              <a:gd name="T8" fmla="*/ 2147483647 w 346"/>
              <a:gd name="T9" fmla="*/ 2147483647 h 258"/>
              <a:gd name="T10" fmla="*/ 2147483647 w 346"/>
              <a:gd name="T11" fmla="*/ 2147483647 h 258"/>
              <a:gd name="T12" fmla="*/ 2147483647 w 346"/>
              <a:gd name="T13" fmla="*/ 2147483647 h 258"/>
              <a:gd name="T14" fmla="*/ 2147483647 w 346"/>
              <a:gd name="T15" fmla="*/ 2147483647 h 258"/>
              <a:gd name="T16" fmla="*/ 2147483647 w 346"/>
              <a:gd name="T17" fmla="*/ 2147483647 h 258"/>
              <a:gd name="T18" fmla="*/ 2147483647 w 346"/>
              <a:gd name="T19" fmla="*/ 2147483647 h 258"/>
              <a:gd name="T20" fmla="*/ 2147483647 w 346"/>
              <a:gd name="T21" fmla="*/ 2147483647 h 258"/>
              <a:gd name="T22" fmla="*/ 2147483647 w 346"/>
              <a:gd name="T23" fmla="*/ 2147483647 h 258"/>
              <a:gd name="T24" fmla="*/ 2147483647 w 346"/>
              <a:gd name="T25" fmla="*/ 2147483647 h 258"/>
              <a:gd name="T26" fmla="*/ 2147483647 w 346"/>
              <a:gd name="T27" fmla="*/ 2147483647 h 258"/>
              <a:gd name="T28" fmla="*/ 2147483647 w 346"/>
              <a:gd name="T29" fmla="*/ 2147483647 h 258"/>
              <a:gd name="T30" fmla="*/ 2147483647 w 346"/>
              <a:gd name="T31" fmla="*/ 2147483647 h 258"/>
              <a:gd name="T32" fmla="*/ 2147483647 w 346"/>
              <a:gd name="T33" fmla="*/ 2147483647 h 258"/>
              <a:gd name="T34" fmla="*/ 2147483647 w 346"/>
              <a:gd name="T35" fmla="*/ 2147483647 h 258"/>
              <a:gd name="T36" fmla="*/ 2147483647 w 346"/>
              <a:gd name="T37" fmla="*/ 2147483647 h 258"/>
              <a:gd name="T38" fmla="*/ 2147483647 w 346"/>
              <a:gd name="T39" fmla="*/ 2147483647 h 258"/>
              <a:gd name="T40" fmla="*/ 2147483647 w 346"/>
              <a:gd name="T41" fmla="*/ 2147483647 h 258"/>
              <a:gd name="T42" fmla="*/ 2147483647 w 346"/>
              <a:gd name="T43" fmla="*/ 0 h 25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6"/>
              <a:gd name="T67" fmla="*/ 0 h 258"/>
              <a:gd name="T68" fmla="*/ 346 w 346"/>
              <a:gd name="T69" fmla="*/ 258 h 25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6" h="258">
                <a:moveTo>
                  <a:pt x="0" y="206"/>
                </a:moveTo>
                <a:lnTo>
                  <a:pt x="18" y="164"/>
                </a:lnTo>
                <a:lnTo>
                  <a:pt x="45" y="131"/>
                </a:lnTo>
                <a:lnTo>
                  <a:pt x="62" y="107"/>
                </a:lnTo>
                <a:lnTo>
                  <a:pt x="71" y="103"/>
                </a:lnTo>
                <a:lnTo>
                  <a:pt x="80" y="103"/>
                </a:lnTo>
                <a:lnTo>
                  <a:pt x="89" y="112"/>
                </a:lnTo>
                <a:lnTo>
                  <a:pt x="106" y="135"/>
                </a:lnTo>
                <a:lnTo>
                  <a:pt x="115" y="159"/>
                </a:lnTo>
                <a:lnTo>
                  <a:pt x="124" y="192"/>
                </a:lnTo>
                <a:lnTo>
                  <a:pt x="133" y="220"/>
                </a:lnTo>
                <a:lnTo>
                  <a:pt x="142" y="243"/>
                </a:lnTo>
                <a:lnTo>
                  <a:pt x="151" y="257"/>
                </a:lnTo>
                <a:lnTo>
                  <a:pt x="168" y="257"/>
                </a:lnTo>
                <a:lnTo>
                  <a:pt x="186" y="243"/>
                </a:lnTo>
                <a:lnTo>
                  <a:pt x="212" y="220"/>
                </a:lnTo>
                <a:lnTo>
                  <a:pt x="239" y="182"/>
                </a:lnTo>
                <a:lnTo>
                  <a:pt x="265" y="145"/>
                </a:lnTo>
                <a:lnTo>
                  <a:pt x="292" y="98"/>
                </a:lnTo>
                <a:lnTo>
                  <a:pt x="310" y="60"/>
                </a:lnTo>
                <a:lnTo>
                  <a:pt x="336" y="23"/>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59" name="Freeform 57">
            <a:extLst>
              <a:ext uri="{FF2B5EF4-FFF2-40B4-BE49-F238E27FC236}">
                <a16:creationId xmlns:a16="http://schemas.microsoft.com/office/drawing/2014/main" id="{9D6011C8-2EB7-088C-453D-4C9F42F2828A}"/>
              </a:ext>
            </a:extLst>
          </p:cNvPr>
          <p:cNvSpPr>
            <a:spLocks/>
          </p:cNvSpPr>
          <p:nvPr/>
        </p:nvSpPr>
        <p:spPr bwMode="auto">
          <a:xfrm>
            <a:off x="9087757" y="4741863"/>
            <a:ext cx="549275" cy="419100"/>
          </a:xfrm>
          <a:custGeom>
            <a:avLst/>
            <a:gdLst>
              <a:gd name="T0" fmla="*/ 0 w 346"/>
              <a:gd name="T1" fmla="*/ 2147483647 h 264"/>
              <a:gd name="T2" fmla="*/ 2147483647 w 346"/>
              <a:gd name="T3" fmla="*/ 2147483647 h 264"/>
              <a:gd name="T4" fmla="*/ 2147483647 w 346"/>
              <a:gd name="T5" fmla="*/ 2147483647 h 264"/>
              <a:gd name="T6" fmla="*/ 2147483647 w 346"/>
              <a:gd name="T7" fmla="*/ 2147483647 h 264"/>
              <a:gd name="T8" fmla="*/ 2147483647 w 346"/>
              <a:gd name="T9" fmla="*/ 2147483647 h 264"/>
              <a:gd name="T10" fmla="*/ 2147483647 w 346"/>
              <a:gd name="T11" fmla="*/ 2147483647 h 264"/>
              <a:gd name="T12" fmla="*/ 2147483647 w 346"/>
              <a:gd name="T13" fmla="*/ 2147483647 h 264"/>
              <a:gd name="T14" fmla="*/ 2147483647 w 346"/>
              <a:gd name="T15" fmla="*/ 2147483647 h 264"/>
              <a:gd name="T16" fmla="*/ 2147483647 w 346"/>
              <a:gd name="T17" fmla="*/ 2147483647 h 264"/>
              <a:gd name="T18" fmla="*/ 2147483647 w 346"/>
              <a:gd name="T19" fmla="*/ 2147483647 h 264"/>
              <a:gd name="T20" fmla="*/ 2147483647 w 346"/>
              <a:gd name="T21" fmla="*/ 2147483647 h 264"/>
              <a:gd name="T22" fmla="*/ 2147483647 w 346"/>
              <a:gd name="T23" fmla="*/ 2147483647 h 264"/>
              <a:gd name="T24" fmla="*/ 2147483647 w 346"/>
              <a:gd name="T25" fmla="*/ 2147483647 h 264"/>
              <a:gd name="T26" fmla="*/ 2147483647 w 346"/>
              <a:gd name="T27" fmla="*/ 2147483647 h 264"/>
              <a:gd name="T28" fmla="*/ 2147483647 w 346"/>
              <a:gd name="T29" fmla="*/ 2147483647 h 264"/>
              <a:gd name="T30" fmla="*/ 2147483647 w 346"/>
              <a:gd name="T31" fmla="*/ 2147483647 h 264"/>
              <a:gd name="T32" fmla="*/ 2147483647 w 346"/>
              <a:gd name="T33" fmla="*/ 2147483647 h 264"/>
              <a:gd name="T34" fmla="*/ 2147483647 w 346"/>
              <a:gd name="T35" fmla="*/ 2147483647 h 264"/>
              <a:gd name="T36" fmla="*/ 2147483647 w 346"/>
              <a:gd name="T37" fmla="*/ 2147483647 h 264"/>
              <a:gd name="T38" fmla="*/ 2147483647 w 346"/>
              <a:gd name="T39" fmla="*/ 2147483647 h 264"/>
              <a:gd name="T40" fmla="*/ 2147483647 w 346"/>
              <a:gd name="T41" fmla="*/ 2147483647 h 264"/>
              <a:gd name="T42" fmla="*/ 2147483647 w 346"/>
              <a:gd name="T43" fmla="*/ 0 h 26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6"/>
              <a:gd name="T67" fmla="*/ 0 h 264"/>
              <a:gd name="T68" fmla="*/ 346 w 346"/>
              <a:gd name="T69" fmla="*/ 264 h 26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6" h="264">
                <a:moveTo>
                  <a:pt x="0" y="206"/>
                </a:moveTo>
                <a:lnTo>
                  <a:pt x="18" y="170"/>
                </a:lnTo>
                <a:lnTo>
                  <a:pt x="45" y="134"/>
                </a:lnTo>
                <a:lnTo>
                  <a:pt x="62" y="108"/>
                </a:lnTo>
                <a:lnTo>
                  <a:pt x="71" y="103"/>
                </a:lnTo>
                <a:lnTo>
                  <a:pt x="80" y="103"/>
                </a:lnTo>
                <a:lnTo>
                  <a:pt x="89" y="113"/>
                </a:lnTo>
                <a:lnTo>
                  <a:pt x="106" y="134"/>
                </a:lnTo>
                <a:lnTo>
                  <a:pt x="115" y="165"/>
                </a:lnTo>
                <a:lnTo>
                  <a:pt x="124" y="190"/>
                </a:lnTo>
                <a:lnTo>
                  <a:pt x="133" y="221"/>
                </a:lnTo>
                <a:lnTo>
                  <a:pt x="142" y="247"/>
                </a:lnTo>
                <a:lnTo>
                  <a:pt x="151" y="263"/>
                </a:lnTo>
                <a:lnTo>
                  <a:pt x="168" y="263"/>
                </a:lnTo>
                <a:lnTo>
                  <a:pt x="186" y="247"/>
                </a:lnTo>
                <a:lnTo>
                  <a:pt x="212" y="221"/>
                </a:lnTo>
                <a:lnTo>
                  <a:pt x="239" y="185"/>
                </a:lnTo>
                <a:lnTo>
                  <a:pt x="265" y="144"/>
                </a:lnTo>
                <a:lnTo>
                  <a:pt x="292" y="103"/>
                </a:lnTo>
                <a:lnTo>
                  <a:pt x="310" y="62"/>
                </a:lnTo>
                <a:lnTo>
                  <a:pt x="336" y="26"/>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0" name="Freeform 58">
            <a:extLst>
              <a:ext uri="{FF2B5EF4-FFF2-40B4-BE49-F238E27FC236}">
                <a16:creationId xmlns:a16="http://schemas.microsoft.com/office/drawing/2014/main" id="{82CAB348-94F7-AF5B-7CF5-8AE236E8001D}"/>
              </a:ext>
            </a:extLst>
          </p:cNvPr>
          <p:cNvSpPr>
            <a:spLocks/>
          </p:cNvSpPr>
          <p:nvPr/>
        </p:nvSpPr>
        <p:spPr bwMode="auto">
          <a:xfrm>
            <a:off x="9087757" y="3375025"/>
            <a:ext cx="549275" cy="407988"/>
          </a:xfrm>
          <a:custGeom>
            <a:avLst/>
            <a:gdLst>
              <a:gd name="T0" fmla="*/ 0 w 346"/>
              <a:gd name="T1" fmla="*/ 2147483647 h 257"/>
              <a:gd name="T2" fmla="*/ 2147483647 w 346"/>
              <a:gd name="T3" fmla="*/ 2147483647 h 257"/>
              <a:gd name="T4" fmla="*/ 2147483647 w 346"/>
              <a:gd name="T5" fmla="*/ 2147483647 h 257"/>
              <a:gd name="T6" fmla="*/ 2147483647 w 346"/>
              <a:gd name="T7" fmla="*/ 2147483647 h 257"/>
              <a:gd name="T8" fmla="*/ 2147483647 w 346"/>
              <a:gd name="T9" fmla="*/ 2147483647 h 257"/>
              <a:gd name="T10" fmla="*/ 2147483647 w 346"/>
              <a:gd name="T11" fmla="*/ 2147483647 h 257"/>
              <a:gd name="T12" fmla="*/ 2147483647 w 346"/>
              <a:gd name="T13" fmla="*/ 2147483647 h 257"/>
              <a:gd name="T14" fmla="*/ 2147483647 w 346"/>
              <a:gd name="T15" fmla="*/ 2147483647 h 257"/>
              <a:gd name="T16" fmla="*/ 2147483647 w 346"/>
              <a:gd name="T17" fmla="*/ 2147483647 h 257"/>
              <a:gd name="T18" fmla="*/ 2147483647 w 346"/>
              <a:gd name="T19" fmla="*/ 2147483647 h 257"/>
              <a:gd name="T20" fmla="*/ 2147483647 w 346"/>
              <a:gd name="T21" fmla="*/ 2147483647 h 257"/>
              <a:gd name="T22" fmla="*/ 2147483647 w 346"/>
              <a:gd name="T23" fmla="*/ 2147483647 h 257"/>
              <a:gd name="T24" fmla="*/ 2147483647 w 346"/>
              <a:gd name="T25" fmla="*/ 2147483647 h 257"/>
              <a:gd name="T26" fmla="*/ 2147483647 w 346"/>
              <a:gd name="T27" fmla="*/ 2147483647 h 257"/>
              <a:gd name="T28" fmla="*/ 2147483647 w 346"/>
              <a:gd name="T29" fmla="*/ 2147483647 h 257"/>
              <a:gd name="T30" fmla="*/ 2147483647 w 346"/>
              <a:gd name="T31" fmla="*/ 2147483647 h 257"/>
              <a:gd name="T32" fmla="*/ 2147483647 w 346"/>
              <a:gd name="T33" fmla="*/ 2147483647 h 257"/>
              <a:gd name="T34" fmla="*/ 2147483647 w 346"/>
              <a:gd name="T35" fmla="*/ 2147483647 h 257"/>
              <a:gd name="T36" fmla="*/ 2147483647 w 346"/>
              <a:gd name="T37" fmla="*/ 2147483647 h 257"/>
              <a:gd name="T38" fmla="*/ 2147483647 w 346"/>
              <a:gd name="T39" fmla="*/ 2147483647 h 257"/>
              <a:gd name="T40" fmla="*/ 2147483647 w 346"/>
              <a:gd name="T41" fmla="*/ 2147483647 h 257"/>
              <a:gd name="T42" fmla="*/ 2147483647 w 346"/>
              <a:gd name="T43" fmla="*/ 2147483647 h 257"/>
              <a:gd name="T44" fmla="*/ 2147483647 w 346"/>
              <a:gd name="T45" fmla="*/ 2147483647 h 257"/>
              <a:gd name="T46" fmla="*/ 2147483647 w 346"/>
              <a:gd name="T47" fmla="*/ 2147483647 h 257"/>
              <a:gd name="T48" fmla="*/ 2147483647 w 346"/>
              <a:gd name="T49" fmla="*/ 0 h 2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46"/>
              <a:gd name="T76" fmla="*/ 0 h 257"/>
              <a:gd name="T77" fmla="*/ 346 w 346"/>
              <a:gd name="T78" fmla="*/ 257 h 25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46" h="257">
                <a:moveTo>
                  <a:pt x="0" y="203"/>
                </a:moveTo>
                <a:lnTo>
                  <a:pt x="18" y="166"/>
                </a:lnTo>
                <a:lnTo>
                  <a:pt x="45" y="132"/>
                </a:lnTo>
                <a:lnTo>
                  <a:pt x="53" y="117"/>
                </a:lnTo>
                <a:lnTo>
                  <a:pt x="62" y="106"/>
                </a:lnTo>
                <a:lnTo>
                  <a:pt x="71" y="102"/>
                </a:lnTo>
                <a:lnTo>
                  <a:pt x="80" y="102"/>
                </a:lnTo>
                <a:lnTo>
                  <a:pt x="89" y="113"/>
                </a:lnTo>
                <a:lnTo>
                  <a:pt x="106" y="132"/>
                </a:lnTo>
                <a:lnTo>
                  <a:pt x="115" y="158"/>
                </a:lnTo>
                <a:lnTo>
                  <a:pt x="124" y="188"/>
                </a:lnTo>
                <a:lnTo>
                  <a:pt x="133" y="219"/>
                </a:lnTo>
                <a:lnTo>
                  <a:pt x="142" y="241"/>
                </a:lnTo>
                <a:lnTo>
                  <a:pt x="151" y="256"/>
                </a:lnTo>
                <a:lnTo>
                  <a:pt x="159" y="256"/>
                </a:lnTo>
                <a:lnTo>
                  <a:pt x="168" y="256"/>
                </a:lnTo>
                <a:lnTo>
                  <a:pt x="177" y="252"/>
                </a:lnTo>
                <a:lnTo>
                  <a:pt x="186" y="245"/>
                </a:lnTo>
                <a:lnTo>
                  <a:pt x="212" y="219"/>
                </a:lnTo>
                <a:lnTo>
                  <a:pt x="239" y="181"/>
                </a:lnTo>
                <a:lnTo>
                  <a:pt x="265" y="143"/>
                </a:lnTo>
                <a:lnTo>
                  <a:pt x="292" y="102"/>
                </a:lnTo>
                <a:lnTo>
                  <a:pt x="310" y="60"/>
                </a:lnTo>
                <a:lnTo>
                  <a:pt x="336" y="27"/>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1" name="Freeform 59">
            <a:extLst>
              <a:ext uri="{FF2B5EF4-FFF2-40B4-BE49-F238E27FC236}">
                <a16:creationId xmlns:a16="http://schemas.microsoft.com/office/drawing/2014/main" id="{B176F0DA-596F-3B4E-F12B-AF2A00EAB9FB}"/>
              </a:ext>
            </a:extLst>
          </p:cNvPr>
          <p:cNvSpPr>
            <a:spLocks/>
          </p:cNvSpPr>
          <p:nvPr/>
        </p:nvSpPr>
        <p:spPr bwMode="auto">
          <a:xfrm>
            <a:off x="9087757" y="3825875"/>
            <a:ext cx="549275" cy="417513"/>
          </a:xfrm>
          <a:custGeom>
            <a:avLst/>
            <a:gdLst>
              <a:gd name="T0" fmla="*/ 0 w 346"/>
              <a:gd name="T1" fmla="*/ 2147483647 h 263"/>
              <a:gd name="T2" fmla="*/ 2147483647 w 346"/>
              <a:gd name="T3" fmla="*/ 2147483647 h 263"/>
              <a:gd name="T4" fmla="*/ 2147483647 w 346"/>
              <a:gd name="T5" fmla="*/ 2147483647 h 263"/>
              <a:gd name="T6" fmla="*/ 2147483647 w 346"/>
              <a:gd name="T7" fmla="*/ 2147483647 h 263"/>
              <a:gd name="T8" fmla="*/ 2147483647 w 346"/>
              <a:gd name="T9" fmla="*/ 2147483647 h 263"/>
              <a:gd name="T10" fmla="*/ 2147483647 w 346"/>
              <a:gd name="T11" fmla="*/ 2147483647 h 263"/>
              <a:gd name="T12" fmla="*/ 2147483647 w 346"/>
              <a:gd name="T13" fmla="*/ 2147483647 h 263"/>
              <a:gd name="T14" fmla="*/ 2147483647 w 346"/>
              <a:gd name="T15" fmla="*/ 2147483647 h 263"/>
              <a:gd name="T16" fmla="*/ 2147483647 w 346"/>
              <a:gd name="T17" fmla="*/ 2147483647 h 263"/>
              <a:gd name="T18" fmla="*/ 2147483647 w 346"/>
              <a:gd name="T19" fmla="*/ 2147483647 h 263"/>
              <a:gd name="T20" fmla="*/ 2147483647 w 346"/>
              <a:gd name="T21" fmla="*/ 2147483647 h 263"/>
              <a:gd name="T22" fmla="*/ 2147483647 w 346"/>
              <a:gd name="T23" fmla="*/ 2147483647 h 263"/>
              <a:gd name="T24" fmla="*/ 2147483647 w 346"/>
              <a:gd name="T25" fmla="*/ 2147483647 h 263"/>
              <a:gd name="T26" fmla="*/ 2147483647 w 346"/>
              <a:gd name="T27" fmla="*/ 2147483647 h 263"/>
              <a:gd name="T28" fmla="*/ 2147483647 w 346"/>
              <a:gd name="T29" fmla="*/ 2147483647 h 263"/>
              <a:gd name="T30" fmla="*/ 2147483647 w 346"/>
              <a:gd name="T31" fmla="*/ 2147483647 h 263"/>
              <a:gd name="T32" fmla="*/ 2147483647 w 346"/>
              <a:gd name="T33" fmla="*/ 2147483647 h 263"/>
              <a:gd name="T34" fmla="*/ 2147483647 w 346"/>
              <a:gd name="T35" fmla="*/ 2147483647 h 263"/>
              <a:gd name="T36" fmla="*/ 2147483647 w 346"/>
              <a:gd name="T37" fmla="*/ 2147483647 h 263"/>
              <a:gd name="T38" fmla="*/ 2147483647 w 346"/>
              <a:gd name="T39" fmla="*/ 2147483647 h 263"/>
              <a:gd name="T40" fmla="*/ 2147483647 w 346"/>
              <a:gd name="T41" fmla="*/ 2147483647 h 263"/>
              <a:gd name="T42" fmla="*/ 2147483647 w 346"/>
              <a:gd name="T43" fmla="*/ 2147483647 h 263"/>
              <a:gd name="T44" fmla="*/ 2147483647 w 346"/>
              <a:gd name="T45" fmla="*/ 2147483647 h 263"/>
              <a:gd name="T46" fmla="*/ 2147483647 w 346"/>
              <a:gd name="T47" fmla="*/ 0 h 2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46"/>
              <a:gd name="T73" fmla="*/ 0 h 263"/>
              <a:gd name="T74" fmla="*/ 346 w 346"/>
              <a:gd name="T75" fmla="*/ 263 h 26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46" h="263">
                <a:moveTo>
                  <a:pt x="0" y="207"/>
                </a:moveTo>
                <a:lnTo>
                  <a:pt x="18" y="169"/>
                </a:lnTo>
                <a:lnTo>
                  <a:pt x="45" y="131"/>
                </a:lnTo>
                <a:lnTo>
                  <a:pt x="53" y="118"/>
                </a:lnTo>
                <a:lnTo>
                  <a:pt x="62" y="110"/>
                </a:lnTo>
                <a:lnTo>
                  <a:pt x="71" y="106"/>
                </a:lnTo>
                <a:lnTo>
                  <a:pt x="80" y="106"/>
                </a:lnTo>
                <a:lnTo>
                  <a:pt x="89" y="114"/>
                </a:lnTo>
                <a:lnTo>
                  <a:pt x="106" y="135"/>
                </a:lnTo>
                <a:lnTo>
                  <a:pt x="115" y="165"/>
                </a:lnTo>
                <a:lnTo>
                  <a:pt x="124" y="194"/>
                </a:lnTo>
                <a:lnTo>
                  <a:pt x="133" y="224"/>
                </a:lnTo>
                <a:lnTo>
                  <a:pt x="142" y="245"/>
                </a:lnTo>
                <a:lnTo>
                  <a:pt x="151" y="262"/>
                </a:lnTo>
                <a:lnTo>
                  <a:pt x="159" y="262"/>
                </a:lnTo>
                <a:lnTo>
                  <a:pt x="168" y="262"/>
                </a:lnTo>
                <a:lnTo>
                  <a:pt x="186" y="245"/>
                </a:lnTo>
                <a:lnTo>
                  <a:pt x="212" y="220"/>
                </a:lnTo>
                <a:lnTo>
                  <a:pt x="239" y="186"/>
                </a:lnTo>
                <a:lnTo>
                  <a:pt x="265" y="144"/>
                </a:lnTo>
                <a:lnTo>
                  <a:pt x="292" y="102"/>
                </a:lnTo>
                <a:lnTo>
                  <a:pt x="310" y="63"/>
                </a:lnTo>
                <a:lnTo>
                  <a:pt x="336" y="25"/>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2" name="Freeform 60">
            <a:extLst>
              <a:ext uri="{FF2B5EF4-FFF2-40B4-BE49-F238E27FC236}">
                <a16:creationId xmlns:a16="http://schemas.microsoft.com/office/drawing/2014/main" id="{7D31045F-12B0-5739-85DF-25954676D5B4}"/>
              </a:ext>
            </a:extLst>
          </p:cNvPr>
          <p:cNvSpPr>
            <a:spLocks/>
          </p:cNvSpPr>
          <p:nvPr/>
        </p:nvSpPr>
        <p:spPr bwMode="auto">
          <a:xfrm>
            <a:off x="9087757" y="5184775"/>
            <a:ext cx="549275" cy="409575"/>
          </a:xfrm>
          <a:custGeom>
            <a:avLst/>
            <a:gdLst>
              <a:gd name="T0" fmla="*/ 0 w 346"/>
              <a:gd name="T1" fmla="*/ 2147483647 h 258"/>
              <a:gd name="T2" fmla="*/ 2147483647 w 346"/>
              <a:gd name="T3" fmla="*/ 2147483647 h 258"/>
              <a:gd name="T4" fmla="*/ 2147483647 w 346"/>
              <a:gd name="T5" fmla="*/ 2147483647 h 258"/>
              <a:gd name="T6" fmla="*/ 2147483647 w 346"/>
              <a:gd name="T7" fmla="*/ 2147483647 h 258"/>
              <a:gd name="T8" fmla="*/ 2147483647 w 346"/>
              <a:gd name="T9" fmla="*/ 2147483647 h 258"/>
              <a:gd name="T10" fmla="*/ 2147483647 w 346"/>
              <a:gd name="T11" fmla="*/ 2147483647 h 258"/>
              <a:gd name="T12" fmla="*/ 2147483647 w 346"/>
              <a:gd name="T13" fmla="*/ 2147483647 h 258"/>
              <a:gd name="T14" fmla="*/ 2147483647 w 346"/>
              <a:gd name="T15" fmla="*/ 2147483647 h 258"/>
              <a:gd name="T16" fmla="*/ 2147483647 w 346"/>
              <a:gd name="T17" fmla="*/ 2147483647 h 258"/>
              <a:gd name="T18" fmla="*/ 2147483647 w 346"/>
              <a:gd name="T19" fmla="*/ 2147483647 h 258"/>
              <a:gd name="T20" fmla="*/ 2147483647 w 346"/>
              <a:gd name="T21" fmla="*/ 2147483647 h 258"/>
              <a:gd name="T22" fmla="*/ 2147483647 w 346"/>
              <a:gd name="T23" fmla="*/ 2147483647 h 258"/>
              <a:gd name="T24" fmla="*/ 2147483647 w 346"/>
              <a:gd name="T25" fmla="*/ 2147483647 h 258"/>
              <a:gd name="T26" fmla="*/ 2147483647 w 346"/>
              <a:gd name="T27" fmla="*/ 2147483647 h 258"/>
              <a:gd name="T28" fmla="*/ 2147483647 w 346"/>
              <a:gd name="T29" fmla="*/ 2147483647 h 258"/>
              <a:gd name="T30" fmla="*/ 2147483647 w 346"/>
              <a:gd name="T31" fmla="*/ 2147483647 h 258"/>
              <a:gd name="T32" fmla="*/ 2147483647 w 346"/>
              <a:gd name="T33" fmla="*/ 2147483647 h 258"/>
              <a:gd name="T34" fmla="*/ 2147483647 w 346"/>
              <a:gd name="T35" fmla="*/ 2147483647 h 258"/>
              <a:gd name="T36" fmla="*/ 2147483647 w 346"/>
              <a:gd name="T37" fmla="*/ 2147483647 h 258"/>
              <a:gd name="T38" fmla="*/ 2147483647 w 346"/>
              <a:gd name="T39" fmla="*/ 2147483647 h 258"/>
              <a:gd name="T40" fmla="*/ 2147483647 w 346"/>
              <a:gd name="T41" fmla="*/ 0 h 25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46"/>
              <a:gd name="T64" fmla="*/ 0 h 258"/>
              <a:gd name="T65" fmla="*/ 346 w 346"/>
              <a:gd name="T66" fmla="*/ 258 h 25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46" h="258">
                <a:moveTo>
                  <a:pt x="0" y="201"/>
                </a:moveTo>
                <a:lnTo>
                  <a:pt x="18" y="162"/>
                </a:lnTo>
                <a:lnTo>
                  <a:pt x="45" y="129"/>
                </a:lnTo>
                <a:lnTo>
                  <a:pt x="62" y="106"/>
                </a:lnTo>
                <a:lnTo>
                  <a:pt x="80" y="101"/>
                </a:lnTo>
                <a:lnTo>
                  <a:pt x="89" y="112"/>
                </a:lnTo>
                <a:lnTo>
                  <a:pt x="106" y="134"/>
                </a:lnTo>
                <a:lnTo>
                  <a:pt x="115" y="162"/>
                </a:lnTo>
                <a:lnTo>
                  <a:pt x="124" y="190"/>
                </a:lnTo>
                <a:lnTo>
                  <a:pt x="133" y="218"/>
                </a:lnTo>
                <a:lnTo>
                  <a:pt x="142" y="240"/>
                </a:lnTo>
                <a:lnTo>
                  <a:pt x="151" y="257"/>
                </a:lnTo>
                <a:lnTo>
                  <a:pt x="168" y="257"/>
                </a:lnTo>
                <a:lnTo>
                  <a:pt x="186" y="246"/>
                </a:lnTo>
                <a:lnTo>
                  <a:pt x="212" y="218"/>
                </a:lnTo>
                <a:lnTo>
                  <a:pt x="239" y="185"/>
                </a:lnTo>
                <a:lnTo>
                  <a:pt x="265" y="140"/>
                </a:lnTo>
                <a:lnTo>
                  <a:pt x="292" y="101"/>
                </a:lnTo>
                <a:lnTo>
                  <a:pt x="310" y="62"/>
                </a:lnTo>
                <a:lnTo>
                  <a:pt x="336" y="23"/>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3" name="Freeform 61">
            <a:extLst>
              <a:ext uri="{FF2B5EF4-FFF2-40B4-BE49-F238E27FC236}">
                <a16:creationId xmlns:a16="http://schemas.microsoft.com/office/drawing/2014/main" id="{C938C4B7-4ED3-6893-F079-9138E09C0260}"/>
              </a:ext>
            </a:extLst>
          </p:cNvPr>
          <p:cNvSpPr>
            <a:spLocks/>
          </p:cNvSpPr>
          <p:nvPr/>
        </p:nvSpPr>
        <p:spPr bwMode="auto">
          <a:xfrm>
            <a:off x="9087757" y="2913063"/>
            <a:ext cx="549275" cy="415925"/>
          </a:xfrm>
          <a:custGeom>
            <a:avLst/>
            <a:gdLst>
              <a:gd name="T0" fmla="*/ 0 w 346"/>
              <a:gd name="T1" fmla="*/ 2147483647 h 262"/>
              <a:gd name="T2" fmla="*/ 2147483647 w 346"/>
              <a:gd name="T3" fmla="*/ 2147483647 h 262"/>
              <a:gd name="T4" fmla="*/ 2147483647 w 346"/>
              <a:gd name="T5" fmla="*/ 2147483647 h 262"/>
              <a:gd name="T6" fmla="*/ 2147483647 w 346"/>
              <a:gd name="T7" fmla="*/ 2147483647 h 262"/>
              <a:gd name="T8" fmla="*/ 2147483647 w 346"/>
              <a:gd name="T9" fmla="*/ 2147483647 h 262"/>
              <a:gd name="T10" fmla="*/ 2147483647 w 346"/>
              <a:gd name="T11" fmla="*/ 2147483647 h 262"/>
              <a:gd name="T12" fmla="*/ 2147483647 w 346"/>
              <a:gd name="T13" fmla="*/ 2147483647 h 262"/>
              <a:gd name="T14" fmla="*/ 2147483647 w 346"/>
              <a:gd name="T15" fmla="*/ 2147483647 h 262"/>
              <a:gd name="T16" fmla="*/ 2147483647 w 346"/>
              <a:gd name="T17" fmla="*/ 2147483647 h 262"/>
              <a:gd name="T18" fmla="*/ 2147483647 w 346"/>
              <a:gd name="T19" fmla="*/ 2147483647 h 262"/>
              <a:gd name="T20" fmla="*/ 2147483647 w 346"/>
              <a:gd name="T21" fmla="*/ 2147483647 h 262"/>
              <a:gd name="T22" fmla="*/ 2147483647 w 346"/>
              <a:gd name="T23" fmla="*/ 2147483647 h 262"/>
              <a:gd name="T24" fmla="*/ 2147483647 w 346"/>
              <a:gd name="T25" fmla="*/ 2147483647 h 262"/>
              <a:gd name="T26" fmla="*/ 2147483647 w 346"/>
              <a:gd name="T27" fmla="*/ 2147483647 h 262"/>
              <a:gd name="T28" fmla="*/ 2147483647 w 346"/>
              <a:gd name="T29" fmla="*/ 2147483647 h 262"/>
              <a:gd name="T30" fmla="*/ 2147483647 w 346"/>
              <a:gd name="T31" fmla="*/ 2147483647 h 262"/>
              <a:gd name="T32" fmla="*/ 2147483647 w 346"/>
              <a:gd name="T33" fmla="*/ 2147483647 h 262"/>
              <a:gd name="T34" fmla="*/ 2147483647 w 346"/>
              <a:gd name="T35" fmla="*/ 2147483647 h 262"/>
              <a:gd name="T36" fmla="*/ 2147483647 w 346"/>
              <a:gd name="T37" fmla="*/ 2147483647 h 262"/>
              <a:gd name="T38" fmla="*/ 2147483647 w 346"/>
              <a:gd name="T39" fmla="*/ 2147483647 h 262"/>
              <a:gd name="T40" fmla="*/ 2147483647 w 346"/>
              <a:gd name="T41" fmla="*/ 2147483647 h 262"/>
              <a:gd name="T42" fmla="*/ 2147483647 w 346"/>
              <a:gd name="T43" fmla="*/ 2147483647 h 262"/>
              <a:gd name="T44" fmla="*/ 2147483647 w 346"/>
              <a:gd name="T45" fmla="*/ 2147483647 h 262"/>
              <a:gd name="T46" fmla="*/ 2147483647 w 346"/>
              <a:gd name="T47" fmla="*/ 2147483647 h 262"/>
              <a:gd name="T48" fmla="*/ 2147483647 w 346"/>
              <a:gd name="T49" fmla="*/ 2147483647 h 262"/>
              <a:gd name="T50" fmla="*/ 2147483647 w 346"/>
              <a:gd name="T51" fmla="*/ 0 h 26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46"/>
              <a:gd name="T79" fmla="*/ 0 h 262"/>
              <a:gd name="T80" fmla="*/ 346 w 346"/>
              <a:gd name="T81" fmla="*/ 262 h 26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46" h="262">
                <a:moveTo>
                  <a:pt x="0" y="209"/>
                </a:moveTo>
                <a:lnTo>
                  <a:pt x="18" y="169"/>
                </a:lnTo>
                <a:lnTo>
                  <a:pt x="45" y="133"/>
                </a:lnTo>
                <a:lnTo>
                  <a:pt x="53" y="119"/>
                </a:lnTo>
                <a:lnTo>
                  <a:pt x="62" y="109"/>
                </a:lnTo>
                <a:lnTo>
                  <a:pt x="71" y="106"/>
                </a:lnTo>
                <a:lnTo>
                  <a:pt x="80" y="106"/>
                </a:lnTo>
                <a:lnTo>
                  <a:pt x="89" y="109"/>
                </a:lnTo>
                <a:lnTo>
                  <a:pt x="89" y="116"/>
                </a:lnTo>
                <a:lnTo>
                  <a:pt x="106" y="136"/>
                </a:lnTo>
                <a:lnTo>
                  <a:pt x="115" y="162"/>
                </a:lnTo>
                <a:lnTo>
                  <a:pt x="124" y="192"/>
                </a:lnTo>
                <a:lnTo>
                  <a:pt x="133" y="222"/>
                </a:lnTo>
                <a:lnTo>
                  <a:pt x="142" y="245"/>
                </a:lnTo>
                <a:lnTo>
                  <a:pt x="151" y="261"/>
                </a:lnTo>
                <a:lnTo>
                  <a:pt x="159" y="261"/>
                </a:lnTo>
                <a:lnTo>
                  <a:pt x="168" y="261"/>
                </a:lnTo>
                <a:lnTo>
                  <a:pt x="177" y="255"/>
                </a:lnTo>
                <a:lnTo>
                  <a:pt x="186" y="248"/>
                </a:lnTo>
                <a:lnTo>
                  <a:pt x="212" y="219"/>
                </a:lnTo>
                <a:lnTo>
                  <a:pt x="239" y="185"/>
                </a:lnTo>
                <a:lnTo>
                  <a:pt x="265" y="143"/>
                </a:lnTo>
                <a:lnTo>
                  <a:pt x="292" y="100"/>
                </a:lnTo>
                <a:lnTo>
                  <a:pt x="310" y="60"/>
                </a:lnTo>
                <a:lnTo>
                  <a:pt x="336" y="27"/>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4" name="Freeform 62">
            <a:extLst>
              <a:ext uri="{FF2B5EF4-FFF2-40B4-BE49-F238E27FC236}">
                <a16:creationId xmlns:a16="http://schemas.microsoft.com/office/drawing/2014/main" id="{688C081A-2859-91B5-E185-E0176986861C}"/>
              </a:ext>
            </a:extLst>
          </p:cNvPr>
          <p:cNvSpPr>
            <a:spLocks/>
          </p:cNvSpPr>
          <p:nvPr/>
        </p:nvSpPr>
        <p:spPr bwMode="auto">
          <a:xfrm>
            <a:off x="9087757" y="2459038"/>
            <a:ext cx="549275" cy="412750"/>
          </a:xfrm>
          <a:custGeom>
            <a:avLst/>
            <a:gdLst>
              <a:gd name="T0" fmla="*/ 0 w 346"/>
              <a:gd name="T1" fmla="*/ 2147483647 h 260"/>
              <a:gd name="T2" fmla="*/ 2147483647 w 346"/>
              <a:gd name="T3" fmla="*/ 2147483647 h 260"/>
              <a:gd name="T4" fmla="*/ 2147483647 w 346"/>
              <a:gd name="T5" fmla="*/ 2147483647 h 260"/>
              <a:gd name="T6" fmla="*/ 2147483647 w 346"/>
              <a:gd name="T7" fmla="*/ 2147483647 h 260"/>
              <a:gd name="T8" fmla="*/ 2147483647 w 346"/>
              <a:gd name="T9" fmla="*/ 2147483647 h 260"/>
              <a:gd name="T10" fmla="*/ 2147483647 w 346"/>
              <a:gd name="T11" fmla="*/ 2147483647 h 260"/>
              <a:gd name="T12" fmla="*/ 2147483647 w 346"/>
              <a:gd name="T13" fmla="*/ 2147483647 h 260"/>
              <a:gd name="T14" fmla="*/ 2147483647 w 346"/>
              <a:gd name="T15" fmla="*/ 2147483647 h 260"/>
              <a:gd name="T16" fmla="*/ 2147483647 w 346"/>
              <a:gd name="T17" fmla="*/ 2147483647 h 260"/>
              <a:gd name="T18" fmla="*/ 2147483647 w 346"/>
              <a:gd name="T19" fmla="*/ 2147483647 h 260"/>
              <a:gd name="T20" fmla="*/ 2147483647 w 346"/>
              <a:gd name="T21" fmla="*/ 2147483647 h 260"/>
              <a:gd name="T22" fmla="*/ 2147483647 w 346"/>
              <a:gd name="T23" fmla="*/ 2147483647 h 260"/>
              <a:gd name="T24" fmla="*/ 2147483647 w 346"/>
              <a:gd name="T25" fmla="*/ 2147483647 h 260"/>
              <a:gd name="T26" fmla="*/ 2147483647 w 346"/>
              <a:gd name="T27" fmla="*/ 2147483647 h 260"/>
              <a:gd name="T28" fmla="*/ 2147483647 w 346"/>
              <a:gd name="T29" fmla="*/ 2147483647 h 260"/>
              <a:gd name="T30" fmla="*/ 2147483647 w 346"/>
              <a:gd name="T31" fmla="*/ 2147483647 h 260"/>
              <a:gd name="T32" fmla="*/ 2147483647 w 346"/>
              <a:gd name="T33" fmla="*/ 2147483647 h 260"/>
              <a:gd name="T34" fmla="*/ 2147483647 w 346"/>
              <a:gd name="T35" fmla="*/ 2147483647 h 260"/>
              <a:gd name="T36" fmla="*/ 2147483647 w 346"/>
              <a:gd name="T37" fmla="*/ 2147483647 h 260"/>
              <a:gd name="T38" fmla="*/ 2147483647 w 346"/>
              <a:gd name="T39" fmla="*/ 2147483647 h 260"/>
              <a:gd name="T40" fmla="*/ 2147483647 w 346"/>
              <a:gd name="T41" fmla="*/ 2147483647 h 260"/>
              <a:gd name="T42" fmla="*/ 2147483647 w 346"/>
              <a:gd name="T43" fmla="*/ 2147483647 h 260"/>
              <a:gd name="T44" fmla="*/ 2147483647 w 346"/>
              <a:gd name="T45" fmla="*/ 2147483647 h 260"/>
              <a:gd name="T46" fmla="*/ 2147483647 w 346"/>
              <a:gd name="T47" fmla="*/ 2147483647 h 260"/>
              <a:gd name="T48" fmla="*/ 2147483647 w 346"/>
              <a:gd name="T49" fmla="*/ 2147483647 h 260"/>
              <a:gd name="T50" fmla="*/ 2147483647 w 346"/>
              <a:gd name="T51" fmla="*/ 2147483647 h 260"/>
              <a:gd name="T52" fmla="*/ 2147483647 w 346"/>
              <a:gd name="T53" fmla="*/ 2147483647 h 260"/>
              <a:gd name="T54" fmla="*/ 2147483647 w 346"/>
              <a:gd name="T55" fmla="*/ 2147483647 h 260"/>
              <a:gd name="T56" fmla="*/ 2147483647 w 346"/>
              <a:gd name="T57" fmla="*/ 2147483647 h 260"/>
              <a:gd name="T58" fmla="*/ 2147483647 w 346"/>
              <a:gd name="T59" fmla="*/ 0 h 26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46"/>
              <a:gd name="T91" fmla="*/ 0 h 260"/>
              <a:gd name="T92" fmla="*/ 346 w 346"/>
              <a:gd name="T93" fmla="*/ 260 h 26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46" h="260">
                <a:moveTo>
                  <a:pt x="0" y="205"/>
                </a:moveTo>
                <a:lnTo>
                  <a:pt x="18" y="165"/>
                </a:lnTo>
                <a:lnTo>
                  <a:pt x="27" y="148"/>
                </a:lnTo>
                <a:lnTo>
                  <a:pt x="45" y="131"/>
                </a:lnTo>
                <a:lnTo>
                  <a:pt x="53" y="117"/>
                </a:lnTo>
                <a:lnTo>
                  <a:pt x="62" y="108"/>
                </a:lnTo>
                <a:lnTo>
                  <a:pt x="71" y="103"/>
                </a:lnTo>
                <a:lnTo>
                  <a:pt x="80" y="103"/>
                </a:lnTo>
                <a:lnTo>
                  <a:pt x="89" y="105"/>
                </a:lnTo>
                <a:lnTo>
                  <a:pt x="89" y="114"/>
                </a:lnTo>
                <a:lnTo>
                  <a:pt x="106" y="134"/>
                </a:lnTo>
                <a:lnTo>
                  <a:pt x="115" y="159"/>
                </a:lnTo>
                <a:lnTo>
                  <a:pt x="124" y="191"/>
                </a:lnTo>
                <a:lnTo>
                  <a:pt x="133" y="219"/>
                </a:lnTo>
                <a:lnTo>
                  <a:pt x="142" y="242"/>
                </a:lnTo>
                <a:lnTo>
                  <a:pt x="151" y="250"/>
                </a:lnTo>
                <a:lnTo>
                  <a:pt x="151" y="259"/>
                </a:lnTo>
                <a:lnTo>
                  <a:pt x="159" y="259"/>
                </a:lnTo>
                <a:lnTo>
                  <a:pt x="168" y="259"/>
                </a:lnTo>
                <a:lnTo>
                  <a:pt x="177" y="253"/>
                </a:lnTo>
                <a:lnTo>
                  <a:pt x="186" y="245"/>
                </a:lnTo>
                <a:lnTo>
                  <a:pt x="195" y="233"/>
                </a:lnTo>
                <a:lnTo>
                  <a:pt x="212" y="216"/>
                </a:lnTo>
                <a:lnTo>
                  <a:pt x="239" y="182"/>
                </a:lnTo>
                <a:lnTo>
                  <a:pt x="265" y="142"/>
                </a:lnTo>
                <a:lnTo>
                  <a:pt x="292" y="100"/>
                </a:lnTo>
                <a:lnTo>
                  <a:pt x="310" y="60"/>
                </a:lnTo>
                <a:lnTo>
                  <a:pt x="336" y="26"/>
                </a:lnTo>
                <a:lnTo>
                  <a:pt x="336" y="12"/>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5" name="Freeform 63">
            <a:extLst>
              <a:ext uri="{FF2B5EF4-FFF2-40B4-BE49-F238E27FC236}">
                <a16:creationId xmlns:a16="http://schemas.microsoft.com/office/drawing/2014/main" id="{221244FC-234F-2BC7-1CBB-45A833B2BDFD}"/>
              </a:ext>
            </a:extLst>
          </p:cNvPr>
          <p:cNvSpPr>
            <a:spLocks/>
          </p:cNvSpPr>
          <p:nvPr/>
        </p:nvSpPr>
        <p:spPr bwMode="auto">
          <a:xfrm>
            <a:off x="9087757" y="5637213"/>
            <a:ext cx="549275" cy="414337"/>
          </a:xfrm>
          <a:custGeom>
            <a:avLst/>
            <a:gdLst>
              <a:gd name="T0" fmla="*/ 0 w 346"/>
              <a:gd name="T1" fmla="*/ 2147483647 h 261"/>
              <a:gd name="T2" fmla="*/ 2147483647 w 346"/>
              <a:gd name="T3" fmla="*/ 2147483647 h 261"/>
              <a:gd name="T4" fmla="*/ 2147483647 w 346"/>
              <a:gd name="T5" fmla="*/ 2147483647 h 261"/>
              <a:gd name="T6" fmla="*/ 2147483647 w 346"/>
              <a:gd name="T7" fmla="*/ 2147483647 h 261"/>
              <a:gd name="T8" fmla="*/ 2147483647 w 346"/>
              <a:gd name="T9" fmla="*/ 2147483647 h 261"/>
              <a:gd name="T10" fmla="*/ 2147483647 w 346"/>
              <a:gd name="T11" fmla="*/ 2147483647 h 261"/>
              <a:gd name="T12" fmla="*/ 2147483647 w 346"/>
              <a:gd name="T13" fmla="*/ 2147483647 h 261"/>
              <a:gd name="T14" fmla="*/ 2147483647 w 346"/>
              <a:gd name="T15" fmla="*/ 2147483647 h 261"/>
              <a:gd name="T16" fmla="*/ 2147483647 w 346"/>
              <a:gd name="T17" fmla="*/ 2147483647 h 261"/>
              <a:gd name="T18" fmla="*/ 2147483647 w 346"/>
              <a:gd name="T19" fmla="*/ 2147483647 h 261"/>
              <a:gd name="T20" fmla="*/ 2147483647 w 346"/>
              <a:gd name="T21" fmla="*/ 2147483647 h 261"/>
              <a:gd name="T22" fmla="*/ 2147483647 w 346"/>
              <a:gd name="T23" fmla="*/ 2147483647 h 261"/>
              <a:gd name="T24" fmla="*/ 2147483647 w 346"/>
              <a:gd name="T25" fmla="*/ 2147483647 h 261"/>
              <a:gd name="T26" fmla="*/ 2147483647 w 346"/>
              <a:gd name="T27" fmla="*/ 2147483647 h 261"/>
              <a:gd name="T28" fmla="*/ 2147483647 w 346"/>
              <a:gd name="T29" fmla="*/ 2147483647 h 261"/>
              <a:gd name="T30" fmla="*/ 2147483647 w 346"/>
              <a:gd name="T31" fmla="*/ 2147483647 h 261"/>
              <a:gd name="T32" fmla="*/ 2147483647 w 346"/>
              <a:gd name="T33" fmla="*/ 2147483647 h 261"/>
              <a:gd name="T34" fmla="*/ 2147483647 w 346"/>
              <a:gd name="T35" fmla="*/ 2147483647 h 261"/>
              <a:gd name="T36" fmla="*/ 2147483647 w 346"/>
              <a:gd name="T37" fmla="*/ 2147483647 h 261"/>
              <a:gd name="T38" fmla="*/ 2147483647 w 346"/>
              <a:gd name="T39" fmla="*/ 0 h 2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46"/>
              <a:gd name="T61" fmla="*/ 0 h 261"/>
              <a:gd name="T62" fmla="*/ 346 w 346"/>
              <a:gd name="T63" fmla="*/ 261 h 26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46" h="261">
                <a:moveTo>
                  <a:pt x="0" y="205"/>
                </a:moveTo>
                <a:lnTo>
                  <a:pt x="18" y="163"/>
                </a:lnTo>
                <a:lnTo>
                  <a:pt x="45" y="133"/>
                </a:lnTo>
                <a:lnTo>
                  <a:pt x="62" y="109"/>
                </a:lnTo>
                <a:lnTo>
                  <a:pt x="80" y="103"/>
                </a:lnTo>
                <a:lnTo>
                  <a:pt x="89" y="115"/>
                </a:lnTo>
                <a:lnTo>
                  <a:pt x="106" y="133"/>
                </a:lnTo>
                <a:lnTo>
                  <a:pt x="115" y="163"/>
                </a:lnTo>
                <a:lnTo>
                  <a:pt x="124" y="193"/>
                </a:lnTo>
                <a:lnTo>
                  <a:pt x="133" y="224"/>
                </a:lnTo>
                <a:lnTo>
                  <a:pt x="142" y="248"/>
                </a:lnTo>
                <a:lnTo>
                  <a:pt x="151" y="260"/>
                </a:lnTo>
                <a:lnTo>
                  <a:pt x="168" y="260"/>
                </a:lnTo>
                <a:lnTo>
                  <a:pt x="186" y="248"/>
                </a:lnTo>
                <a:lnTo>
                  <a:pt x="212" y="218"/>
                </a:lnTo>
                <a:lnTo>
                  <a:pt x="239" y="181"/>
                </a:lnTo>
                <a:lnTo>
                  <a:pt x="265" y="145"/>
                </a:lnTo>
                <a:lnTo>
                  <a:pt x="310" y="60"/>
                </a:lnTo>
                <a:lnTo>
                  <a:pt x="336" y="24"/>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6" name="Freeform 64">
            <a:extLst>
              <a:ext uri="{FF2B5EF4-FFF2-40B4-BE49-F238E27FC236}">
                <a16:creationId xmlns:a16="http://schemas.microsoft.com/office/drawing/2014/main" id="{B106E53C-27B7-59EA-5522-C8AE21A79721}"/>
              </a:ext>
            </a:extLst>
          </p:cNvPr>
          <p:cNvSpPr>
            <a:spLocks/>
          </p:cNvSpPr>
          <p:nvPr/>
        </p:nvSpPr>
        <p:spPr bwMode="auto">
          <a:xfrm>
            <a:off x="9087757" y="1982788"/>
            <a:ext cx="549275" cy="412750"/>
          </a:xfrm>
          <a:custGeom>
            <a:avLst/>
            <a:gdLst>
              <a:gd name="T0" fmla="*/ 0 w 346"/>
              <a:gd name="T1" fmla="*/ 2147483647 h 260"/>
              <a:gd name="T2" fmla="*/ 2147483647 w 346"/>
              <a:gd name="T3" fmla="*/ 2147483647 h 260"/>
              <a:gd name="T4" fmla="*/ 2147483647 w 346"/>
              <a:gd name="T5" fmla="*/ 2147483647 h 260"/>
              <a:gd name="T6" fmla="*/ 2147483647 w 346"/>
              <a:gd name="T7" fmla="*/ 2147483647 h 260"/>
              <a:gd name="T8" fmla="*/ 2147483647 w 346"/>
              <a:gd name="T9" fmla="*/ 2147483647 h 260"/>
              <a:gd name="T10" fmla="*/ 2147483647 w 346"/>
              <a:gd name="T11" fmla="*/ 2147483647 h 260"/>
              <a:gd name="T12" fmla="*/ 2147483647 w 346"/>
              <a:gd name="T13" fmla="*/ 2147483647 h 260"/>
              <a:gd name="T14" fmla="*/ 2147483647 w 346"/>
              <a:gd name="T15" fmla="*/ 2147483647 h 260"/>
              <a:gd name="T16" fmla="*/ 2147483647 w 346"/>
              <a:gd name="T17" fmla="*/ 2147483647 h 260"/>
              <a:gd name="T18" fmla="*/ 2147483647 w 346"/>
              <a:gd name="T19" fmla="*/ 2147483647 h 260"/>
              <a:gd name="T20" fmla="*/ 2147483647 w 346"/>
              <a:gd name="T21" fmla="*/ 2147483647 h 260"/>
              <a:gd name="T22" fmla="*/ 2147483647 w 346"/>
              <a:gd name="T23" fmla="*/ 2147483647 h 260"/>
              <a:gd name="T24" fmla="*/ 2147483647 w 346"/>
              <a:gd name="T25" fmla="*/ 2147483647 h 260"/>
              <a:gd name="T26" fmla="*/ 2147483647 w 346"/>
              <a:gd name="T27" fmla="*/ 2147483647 h 260"/>
              <a:gd name="T28" fmla="*/ 2147483647 w 346"/>
              <a:gd name="T29" fmla="*/ 2147483647 h 260"/>
              <a:gd name="T30" fmla="*/ 2147483647 w 346"/>
              <a:gd name="T31" fmla="*/ 2147483647 h 260"/>
              <a:gd name="T32" fmla="*/ 2147483647 w 346"/>
              <a:gd name="T33" fmla="*/ 2147483647 h 260"/>
              <a:gd name="T34" fmla="*/ 2147483647 w 346"/>
              <a:gd name="T35" fmla="*/ 2147483647 h 260"/>
              <a:gd name="T36" fmla="*/ 2147483647 w 346"/>
              <a:gd name="T37" fmla="*/ 2147483647 h 260"/>
              <a:gd name="T38" fmla="*/ 2147483647 w 346"/>
              <a:gd name="T39" fmla="*/ 2147483647 h 260"/>
              <a:gd name="T40" fmla="*/ 2147483647 w 346"/>
              <a:gd name="T41" fmla="*/ 2147483647 h 260"/>
              <a:gd name="T42" fmla="*/ 2147483647 w 346"/>
              <a:gd name="T43" fmla="*/ 2147483647 h 260"/>
              <a:gd name="T44" fmla="*/ 2147483647 w 346"/>
              <a:gd name="T45" fmla="*/ 2147483647 h 260"/>
              <a:gd name="T46" fmla="*/ 2147483647 w 346"/>
              <a:gd name="T47" fmla="*/ 2147483647 h 260"/>
              <a:gd name="T48" fmla="*/ 2147483647 w 346"/>
              <a:gd name="T49" fmla="*/ 2147483647 h 260"/>
              <a:gd name="T50" fmla="*/ 2147483647 w 346"/>
              <a:gd name="T51" fmla="*/ 2147483647 h 260"/>
              <a:gd name="T52" fmla="*/ 2147483647 w 346"/>
              <a:gd name="T53" fmla="*/ 2147483647 h 260"/>
              <a:gd name="T54" fmla="*/ 2147483647 w 346"/>
              <a:gd name="T55" fmla="*/ 2147483647 h 260"/>
              <a:gd name="T56" fmla="*/ 2147483647 w 346"/>
              <a:gd name="T57" fmla="*/ 2147483647 h 260"/>
              <a:gd name="T58" fmla="*/ 2147483647 w 346"/>
              <a:gd name="T59" fmla="*/ 2147483647 h 260"/>
              <a:gd name="T60" fmla="*/ 2147483647 w 346"/>
              <a:gd name="T61" fmla="*/ 0 h 26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46"/>
              <a:gd name="T94" fmla="*/ 0 h 260"/>
              <a:gd name="T95" fmla="*/ 346 w 346"/>
              <a:gd name="T96" fmla="*/ 260 h 26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46" h="260">
                <a:moveTo>
                  <a:pt x="0" y="205"/>
                </a:moveTo>
                <a:lnTo>
                  <a:pt x="18" y="165"/>
                </a:lnTo>
                <a:lnTo>
                  <a:pt x="27" y="146"/>
                </a:lnTo>
                <a:lnTo>
                  <a:pt x="45" y="129"/>
                </a:lnTo>
                <a:lnTo>
                  <a:pt x="53" y="118"/>
                </a:lnTo>
                <a:lnTo>
                  <a:pt x="62" y="106"/>
                </a:lnTo>
                <a:lnTo>
                  <a:pt x="71" y="101"/>
                </a:lnTo>
                <a:lnTo>
                  <a:pt x="80" y="101"/>
                </a:lnTo>
                <a:lnTo>
                  <a:pt x="89" y="106"/>
                </a:lnTo>
                <a:lnTo>
                  <a:pt x="89" y="111"/>
                </a:lnTo>
                <a:lnTo>
                  <a:pt x="98" y="120"/>
                </a:lnTo>
                <a:lnTo>
                  <a:pt x="106" y="132"/>
                </a:lnTo>
                <a:lnTo>
                  <a:pt x="115" y="160"/>
                </a:lnTo>
                <a:lnTo>
                  <a:pt x="124" y="191"/>
                </a:lnTo>
                <a:lnTo>
                  <a:pt x="133" y="219"/>
                </a:lnTo>
                <a:lnTo>
                  <a:pt x="142" y="243"/>
                </a:lnTo>
                <a:lnTo>
                  <a:pt x="151" y="250"/>
                </a:lnTo>
                <a:lnTo>
                  <a:pt x="151" y="257"/>
                </a:lnTo>
                <a:lnTo>
                  <a:pt x="159" y="259"/>
                </a:lnTo>
                <a:lnTo>
                  <a:pt x="168" y="257"/>
                </a:lnTo>
                <a:lnTo>
                  <a:pt x="177" y="252"/>
                </a:lnTo>
                <a:lnTo>
                  <a:pt x="186" y="243"/>
                </a:lnTo>
                <a:lnTo>
                  <a:pt x="195" y="231"/>
                </a:lnTo>
                <a:lnTo>
                  <a:pt x="212" y="217"/>
                </a:lnTo>
                <a:lnTo>
                  <a:pt x="239" y="181"/>
                </a:lnTo>
                <a:lnTo>
                  <a:pt x="265" y="141"/>
                </a:lnTo>
                <a:lnTo>
                  <a:pt x="292" y="99"/>
                </a:lnTo>
                <a:lnTo>
                  <a:pt x="310" y="59"/>
                </a:lnTo>
                <a:lnTo>
                  <a:pt x="336" y="26"/>
                </a:lnTo>
                <a:lnTo>
                  <a:pt x="336" y="11"/>
                </a:lnTo>
                <a:lnTo>
                  <a:pt x="345"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7" name="Freeform 65">
            <a:extLst>
              <a:ext uri="{FF2B5EF4-FFF2-40B4-BE49-F238E27FC236}">
                <a16:creationId xmlns:a16="http://schemas.microsoft.com/office/drawing/2014/main" id="{565EDDE0-4FF5-A329-D764-B51449032E99}"/>
              </a:ext>
            </a:extLst>
          </p:cNvPr>
          <p:cNvSpPr>
            <a:spLocks/>
          </p:cNvSpPr>
          <p:nvPr/>
        </p:nvSpPr>
        <p:spPr bwMode="auto">
          <a:xfrm>
            <a:off x="9082995" y="1676400"/>
            <a:ext cx="401637" cy="198438"/>
          </a:xfrm>
          <a:custGeom>
            <a:avLst/>
            <a:gdLst>
              <a:gd name="T0" fmla="*/ 0 w 253"/>
              <a:gd name="T1" fmla="*/ 2147483647 h 125"/>
              <a:gd name="T2" fmla="*/ 2147483647 w 253"/>
              <a:gd name="T3" fmla="*/ 2147483647 h 125"/>
              <a:gd name="T4" fmla="*/ 2147483647 w 253"/>
              <a:gd name="T5" fmla="*/ 2147483647 h 125"/>
              <a:gd name="T6" fmla="*/ 2147483647 w 253"/>
              <a:gd name="T7" fmla="*/ 2147483647 h 125"/>
              <a:gd name="T8" fmla="*/ 2147483647 w 253"/>
              <a:gd name="T9" fmla="*/ 2147483647 h 125"/>
              <a:gd name="T10" fmla="*/ 2147483647 w 253"/>
              <a:gd name="T11" fmla="*/ 2147483647 h 125"/>
              <a:gd name="T12" fmla="*/ 2147483647 w 253"/>
              <a:gd name="T13" fmla="*/ 2147483647 h 125"/>
              <a:gd name="T14" fmla="*/ 2147483647 w 253"/>
              <a:gd name="T15" fmla="*/ 2147483647 h 125"/>
              <a:gd name="T16" fmla="*/ 2147483647 w 253"/>
              <a:gd name="T17" fmla="*/ 2147483647 h 125"/>
              <a:gd name="T18" fmla="*/ 2147483647 w 253"/>
              <a:gd name="T19" fmla="*/ 2147483647 h 125"/>
              <a:gd name="T20" fmla="*/ 2147483647 w 253"/>
              <a:gd name="T21" fmla="*/ 2147483647 h 125"/>
              <a:gd name="T22" fmla="*/ 2147483647 w 253"/>
              <a:gd name="T23" fmla="*/ 2147483647 h 125"/>
              <a:gd name="T24" fmla="*/ 2147483647 w 253"/>
              <a:gd name="T25" fmla="*/ 2147483647 h 125"/>
              <a:gd name="T26" fmla="*/ 2147483647 w 253"/>
              <a:gd name="T27" fmla="*/ 2147483647 h 125"/>
              <a:gd name="T28" fmla="*/ 2147483647 w 253"/>
              <a:gd name="T29" fmla="*/ 2147483647 h 125"/>
              <a:gd name="T30" fmla="*/ 2147483647 w 253"/>
              <a:gd name="T31" fmla="*/ 2147483647 h 125"/>
              <a:gd name="T32" fmla="*/ 2147483647 w 253"/>
              <a:gd name="T33" fmla="*/ 2147483647 h 125"/>
              <a:gd name="T34" fmla="*/ 2147483647 w 253"/>
              <a:gd name="T35" fmla="*/ 2147483647 h 125"/>
              <a:gd name="T36" fmla="*/ 2147483647 w 253"/>
              <a:gd name="T37" fmla="*/ 2147483647 h 125"/>
              <a:gd name="T38" fmla="*/ 2147483647 w 253"/>
              <a:gd name="T39" fmla="*/ 2147483647 h 125"/>
              <a:gd name="T40" fmla="*/ 2147483647 w 253"/>
              <a:gd name="T41" fmla="*/ 2147483647 h 125"/>
              <a:gd name="T42" fmla="*/ 2147483647 w 253"/>
              <a:gd name="T43" fmla="*/ 2147483647 h 125"/>
              <a:gd name="T44" fmla="*/ 2147483647 w 253"/>
              <a:gd name="T45" fmla="*/ 2147483647 h 125"/>
              <a:gd name="T46" fmla="*/ 2147483647 w 253"/>
              <a:gd name="T47" fmla="*/ 2147483647 h 125"/>
              <a:gd name="T48" fmla="*/ 2147483647 w 253"/>
              <a:gd name="T49" fmla="*/ 0 h 1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3"/>
              <a:gd name="T76" fmla="*/ 0 h 125"/>
              <a:gd name="T77" fmla="*/ 253 w 253"/>
              <a:gd name="T78" fmla="*/ 125 h 12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3" h="125">
                <a:moveTo>
                  <a:pt x="0" y="98"/>
                </a:moveTo>
                <a:lnTo>
                  <a:pt x="18" y="80"/>
                </a:lnTo>
                <a:lnTo>
                  <a:pt x="35" y="64"/>
                </a:lnTo>
                <a:lnTo>
                  <a:pt x="44" y="56"/>
                </a:lnTo>
                <a:lnTo>
                  <a:pt x="52" y="51"/>
                </a:lnTo>
                <a:lnTo>
                  <a:pt x="52" y="49"/>
                </a:lnTo>
                <a:lnTo>
                  <a:pt x="61" y="49"/>
                </a:lnTo>
                <a:lnTo>
                  <a:pt x="70" y="54"/>
                </a:lnTo>
                <a:lnTo>
                  <a:pt x="78" y="64"/>
                </a:lnTo>
                <a:lnTo>
                  <a:pt x="87" y="76"/>
                </a:lnTo>
                <a:lnTo>
                  <a:pt x="96" y="91"/>
                </a:lnTo>
                <a:lnTo>
                  <a:pt x="96" y="106"/>
                </a:lnTo>
                <a:lnTo>
                  <a:pt x="104" y="117"/>
                </a:lnTo>
                <a:lnTo>
                  <a:pt x="113" y="124"/>
                </a:lnTo>
                <a:lnTo>
                  <a:pt x="122" y="124"/>
                </a:lnTo>
                <a:lnTo>
                  <a:pt x="130" y="122"/>
                </a:lnTo>
                <a:lnTo>
                  <a:pt x="139" y="117"/>
                </a:lnTo>
                <a:lnTo>
                  <a:pt x="157" y="104"/>
                </a:lnTo>
                <a:lnTo>
                  <a:pt x="174" y="87"/>
                </a:lnTo>
                <a:lnTo>
                  <a:pt x="191" y="67"/>
                </a:lnTo>
                <a:lnTo>
                  <a:pt x="209" y="47"/>
                </a:lnTo>
                <a:lnTo>
                  <a:pt x="226" y="29"/>
                </a:lnTo>
                <a:lnTo>
                  <a:pt x="243" y="13"/>
                </a:lnTo>
                <a:lnTo>
                  <a:pt x="252"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8" name="Freeform 66">
            <a:extLst>
              <a:ext uri="{FF2B5EF4-FFF2-40B4-BE49-F238E27FC236}">
                <a16:creationId xmlns:a16="http://schemas.microsoft.com/office/drawing/2014/main" id="{48DA46E0-2061-B1C1-1D08-6A64A612C634}"/>
              </a:ext>
            </a:extLst>
          </p:cNvPr>
          <p:cNvSpPr>
            <a:spLocks/>
          </p:cNvSpPr>
          <p:nvPr/>
        </p:nvSpPr>
        <p:spPr bwMode="auto">
          <a:xfrm>
            <a:off x="9256032" y="6169025"/>
            <a:ext cx="381000" cy="214313"/>
          </a:xfrm>
          <a:custGeom>
            <a:avLst/>
            <a:gdLst>
              <a:gd name="T0" fmla="*/ 0 w 240"/>
              <a:gd name="T1" fmla="*/ 2147483647 h 135"/>
              <a:gd name="T2" fmla="*/ 2147483647 w 240"/>
              <a:gd name="T3" fmla="*/ 2147483647 h 135"/>
              <a:gd name="T4" fmla="*/ 2147483647 w 240"/>
              <a:gd name="T5" fmla="*/ 2147483647 h 135"/>
              <a:gd name="T6" fmla="*/ 2147483647 w 240"/>
              <a:gd name="T7" fmla="*/ 2147483647 h 135"/>
              <a:gd name="T8" fmla="*/ 2147483647 w 240"/>
              <a:gd name="T9" fmla="*/ 2147483647 h 135"/>
              <a:gd name="T10" fmla="*/ 2147483647 w 240"/>
              <a:gd name="T11" fmla="*/ 2147483647 h 135"/>
              <a:gd name="T12" fmla="*/ 2147483647 w 240"/>
              <a:gd name="T13" fmla="*/ 2147483647 h 135"/>
              <a:gd name="T14" fmla="*/ 2147483647 w 240"/>
              <a:gd name="T15" fmla="*/ 2147483647 h 135"/>
              <a:gd name="T16" fmla="*/ 2147483647 w 240"/>
              <a:gd name="T17" fmla="*/ 2147483647 h 135"/>
              <a:gd name="T18" fmla="*/ 2147483647 w 240"/>
              <a:gd name="T19" fmla="*/ 2147483647 h 135"/>
              <a:gd name="T20" fmla="*/ 2147483647 w 240"/>
              <a:gd name="T21" fmla="*/ 2147483647 h 135"/>
              <a:gd name="T22" fmla="*/ 2147483647 w 240"/>
              <a:gd name="T23" fmla="*/ 2147483647 h 135"/>
              <a:gd name="T24" fmla="*/ 2147483647 w 240"/>
              <a:gd name="T25" fmla="*/ 2147483647 h 135"/>
              <a:gd name="T26" fmla="*/ 2147483647 w 240"/>
              <a:gd name="T27" fmla="*/ 2147483647 h 135"/>
              <a:gd name="T28" fmla="*/ 2147483647 w 240"/>
              <a:gd name="T29" fmla="*/ 2147483647 h 135"/>
              <a:gd name="T30" fmla="*/ 2147483647 w 240"/>
              <a:gd name="T31" fmla="*/ 0 h 1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40"/>
              <a:gd name="T49" fmla="*/ 0 h 135"/>
              <a:gd name="T50" fmla="*/ 240 w 240"/>
              <a:gd name="T51" fmla="*/ 135 h 13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40" h="135">
                <a:moveTo>
                  <a:pt x="0" y="109"/>
                </a:moveTo>
                <a:lnTo>
                  <a:pt x="27" y="70"/>
                </a:lnTo>
                <a:lnTo>
                  <a:pt x="45" y="58"/>
                </a:lnTo>
                <a:lnTo>
                  <a:pt x="62" y="58"/>
                </a:lnTo>
                <a:lnTo>
                  <a:pt x="71" y="64"/>
                </a:lnTo>
                <a:lnTo>
                  <a:pt x="71" y="70"/>
                </a:lnTo>
                <a:lnTo>
                  <a:pt x="89" y="102"/>
                </a:lnTo>
                <a:lnTo>
                  <a:pt x="98" y="128"/>
                </a:lnTo>
                <a:lnTo>
                  <a:pt x="106" y="134"/>
                </a:lnTo>
                <a:lnTo>
                  <a:pt x="115" y="134"/>
                </a:lnTo>
                <a:lnTo>
                  <a:pt x="133" y="128"/>
                </a:lnTo>
                <a:lnTo>
                  <a:pt x="151" y="115"/>
                </a:lnTo>
                <a:lnTo>
                  <a:pt x="186" y="77"/>
                </a:lnTo>
                <a:lnTo>
                  <a:pt x="221" y="32"/>
                </a:lnTo>
                <a:lnTo>
                  <a:pt x="230" y="13"/>
                </a:lnTo>
                <a:lnTo>
                  <a:pt x="239" y="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9" name="Line 67">
            <a:extLst>
              <a:ext uri="{FF2B5EF4-FFF2-40B4-BE49-F238E27FC236}">
                <a16:creationId xmlns:a16="http://schemas.microsoft.com/office/drawing/2014/main" id="{7C10FEEC-3B84-AF29-09F4-BB0D5EF1EB7C}"/>
              </a:ext>
            </a:extLst>
          </p:cNvPr>
          <p:cNvSpPr>
            <a:spLocks noChangeShapeType="1"/>
          </p:cNvSpPr>
          <p:nvPr/>
        </p:nvSpPr>
        <p:spPr bwMode="auto">
          <a:xfrm>
            <a:off x="9633857" y="1677988"/>
            <a:ext cx="0" cy="4722812"/>
          </a:xfrm>
          <a:prstGeom prst="line">
            <a:avLst/>
          </a:prstGeom>
          <a:noFill/>
          <a:ln w="25400">
            <a:solidFill>
              <a:schemeClr val="tx1"/>
            </a:solidFill>
            <a:round/>
            <a:headEnd type="none" w="sm" len="sm"/>
            <a:tailEnd type="none" w="sm" len="sm"/>
          </a:ln>
        </p:spPr>
        <p:txBody>
          <a:bodyPr wrap="none" anchor="ctr"/>
          <a:lstStyle/>
          <a:p>
            <a:endParaRPr lang="en-US"/>
          </a:p>
        </p:txBody>
      </p:sp>
    </p:spTree>
    <p:extLst>
      <p:ext uri="{BB962C8B-B14F-4D97-AF65-F5344CB8AC3E}">
        <p14:creationId xmlns:p14="http://schemas.microsoft.com/office/powerpoint/2010/main" val="4775074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E010C-FFD4-9645-7E8E-AB0744053912}"/>
              </a:ext>
            </a:extLst>
          </p:cNvPr>
          <p:cNvSpPr>
            <a:spLocks noGrp="1"/>
          </p:cNvSpPr>
          <p:nvPr>
            <p:ph type="title"/>
          </p:nvPr>
        </p:nvSpPr>
        <p:spPr/>
        <p:txBody>
          <a:bodyPr/>
          <a:lstStyle/>
          <a:p>
            <a:pPr algn="ctr"/>
            <a:r>
              <a:rPr lang="en-US" b="1"/>
              <a:t>What do I need to calculate sludge load?</a:t>
            </a:r>
          </a:p>
        </p:txBody>
      </p:sp>
      <p:sp>
        <p:nvSpPr>
          <p:cNvPr id="3" name="Table Placeholder 2">
            <a:extLst>
              <a:ext uri="{FF2B5EF4-FFF2-40B4-BE49-F238E27FC236}">
                <a16:creationId xmlns:a16="http://schemas.microsoft.com/office/drawing/2014/main" id="{271F743C-62D3-7CF0-01AE-A17D57A75FA3}"/>
              </a:ext>
            </a:extLst>
          </p:cNvPr>
          <p:cNvSpPr>
            <a:spLocks noGrp="1"/>
          </p:cNvSpPr>
          <p:nvPr>
            <p:ph type="tbl" sz="quarter" idx="15"/>
          </p:nvPr>
        </p:nvSpPr>
        <p:spPr/>
        <p:txBody>
          <a:bodyPr/>
          <a:lstStyle/>
          <a:p>
            <a:pPr>
              <a:lnSpc>
                <a:spcPct val="100000"/>
              </a:lnSpc>
            </a:pPr>
            <a:r>
              <a:rPr lang="en-US" sz="3200"/>
              <a:t>Copy of selected pages of current Sludge Permit</a:t>
            </a:r>
            <a:endParaRPr lang="en-US" sz="3200" dirty="0"/>
          </a:p>
          <a:p>
            <a:pPr>
              <a:lnSpc>
                <a:spcPct val="100000"/>
              </a:lnSpc>
            </a:pPr>
            <a:r>
              <a:rPr lang="en-US" sz="3200"/>
              <a:t>Copy of selected pages of current Annual Sludge Report</a:t>
            </a:r>
            <a:endParaRPr lang="en-US" sz="3200" dirty="0"/>
          </a:p>
          <a:p>
            <a:pPr>
              <a:lnSpc>
                <a:spcPct val="100000"/>
              </a:lnSpc>
            </a:pPr>
            <a:r>
              <a:rPr lang="en-US" sz="3200"/>
              <a:t>Site Life</a:t>
            </a:r>
            <a:endParaRPr lang="en-US" sz="3200" dirty="0"/>
          </a:p>
          <a:p>
            <a:pPr>
              <a:lnSpc>
                <a:spcPct val="100000"/>
              </a:lnSpc>
            </a:pPr>
            <a:r>
              <a:rPr lang="en-US" sz="3200"/>
              <a:t>Sludge Formulas</a:t>
            </a:r>
            <a:endParaRPr lang="en-US" sz="3200" dirty="0"/>
          </a:p>
          <a:p>
            <a:endParaRPr lang="en-US"/>
          </a:p>
        </p:txBody>
      </p:sp>
      <p:sp>
        <p:nvSpPr>
          <p:cNvPr id="4" name="Slide Number Placeholder 3">
            <a:extLst>
              <a:ext uri="{FF2B5EF4-FFF2-40B4-BE49-F238E27FC236}">
                <a16:creationId xmlns:a16="http://schemas.microsoft.com/office/drawing/2014/main" id="{BEAD7C5F-C903-407D-1535-9C90504CCCDC}"/>
              </a:ext>
            </a:extLst>
          </p:cNvPr>
          <p:cNvSpPr>
            <a:spLocks noGrp="1"/>
          </p:cNvSpPr>
          <p:nvPr>
            <p:ph type="sldNum" sz="quarter" idx="4"/>
          </p:nvPr>
        </p:nvSpPr>
        <p:spPr/>
        <p:txBody>
          <a:bodyPr/>
          <a:lstStyle/>
          <a:p>
            <a:fld id="{D57F1E4F-1CFF-5643-939E-02111984F565}" type="slidenum">
              <a:rPr lang="en-US" smtClean="0"/>
              <a:pPr/>
              <a:t>72</a:t>
            </a:fld>
            <a:endParaRPr lang="en-US"/>
          </a:p>
        </p:txBody>
      </p:sp>
    </p:spTree>
    <p:extLst>
      <p:ext uri="{BB962C8B-B14F-4D97-AF65-F5344CB8AC3E}">
        <p14:creationId xmlns:p14="http://schemas.microsoft.com/office/powerpoint/2010/main" val="402218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4575F-8E95-ED3F-F2A5-850095D9EC0E}"/>
              </a:ext>
            </a:extLst>
          </p:cNvPr>
          <p:cNvSpPr>
            <a:spLocks noGrp="1"/>
          </p:cNvSpPr>
          <p:nvPr>
            <p:ph type="title"/>
          </p:nvPr>
        </p:nvSpPr>
        <p:spPr/>
        <p:txBody>
          <a:bodyPr/>
          <a:lstStyle/>
          <a:p>
            <a:pPr algn="ctr"/>
            <a:r>
              <a:rPr lang="en-US" b="1"/>
              <a:t>Sludge use and disposal methods</a:t>
            </a:r>
          </a:p>
        </p:txBody>
      </p:sp>
      <p:sp>
        <p:nvSpPr>
          <p:cNvPr id="3" name="Table Placeholder 2">
            <a:extLst>
              <a:ext uri="{FF2B5EF4-FFF2-40B4-BE49-F238E27FC236}">
                <a16:creationId xmlns:a16="http://schemas.microsoft.com/office/drawing/2014/main" id="{2D942115-CB93-75BC-2A06-CAB81FAA8B18}"/>
              </a:ext>
            </a:extLst>
          </p:cNvPr>
          <p:cNvSpPr>
            <a:spLocks noGrp="1"/>
          </p:cNvSpPr>
          <p:nvPr>
            <p:ph type="tbl" sz="quarter" idx="15"/>
          </p:nvPr>
        </p:nvSpPr>
        <p:spPr>
          <a:xfrm>
            <a:off x="646111" y="1741260"/>
            <a:ext cx="10237787" cy="4213225"/>
          </a:xfrm>
        </p:spPr>
        <p:txBody>
          <a:bodyPr/>
          <a:lstStyle/>
          <a:p>
            <a:pPr>
              <a:lnSpc>
                <a:spcPct val="100000"/>
              </a:lnSpc>
              <a:spcBef>
                <a:spcPts val="600"/>
              </a:spcBef>
            </a:pPr>
            <a:r>
              <a:rPr lang="en-US" sz="2800" u="sng"/>
              <a:t>Land Application/Compost:</a:t>
            </a:r>
            <a:endParaRPr lang="en-US" sz="2800" u="sng" dirty="0"/>
          </a:p>
          <a:p>
            <a:pPr marL="0" indent="0">
              <a:lnSpc>
                <a:spcPct val="100000"/>
              </a:lnSpc>
              <a:spcBef>
                <a:spcPts val="600"/>
              </a:spcBef>
              <a:buClr>
                <a:schemeClr val="accent1"/>
              </a:buClr>
              <a:buNone/>
            </a:pPr>
            <a:r>
              <a:rPr lang="en-US" sz="2800"/>
              <a:t>Limits: Arsenic, cadmium, copper, lead, mercury, molybdenum, nickel, selenium, zinc</a:t>
            </a:r>
          </a:p>
          <a:p>
            <a:pPr>
              <a:lnSpc>
                <a:spcPct val="100000"/>
              </a:lnSpc>
              <a:spcBef>
                <a:spcPts val="600"/>
              </a:spcBef>
            </a:pPr>
            <a:r>
              <a:rPr lang="en-US" sz="2800" u="sng"/>
              <a:t>Incineration </a:t>
            </a:r>
            <a:r>
              <a:rPr lang="en-US" sz="2800"/>
              <a:t>(relatively small number of POTWs)</a:t>
            </a:r>
            <a:endParaRPr lang="en-US" sz="2800" u="sng" dirty="0"/>
          </a:p>
          <a:p>
            <a:pPr marL="0" indent="0">
              <a:lnSpc>
                <a:spcPct val="100000"/>
              </a:lnSpc>
              <a:spcBef>
                <a:spcPts val="600"/>
              </a:spcBef>
              <a:buClr>
                <a:schemeClr val="accent1"/>
              </a:buClr>
              <a:buNone/>
            </a:pPr>
            <a:r>
              <a:rPr lang="en-US" sz="2800"/>
              <a:t>Limits: Arsenic, beryllium, cadmium, chromium, lead, mercury, nickel </a:t>
            </a:r>
          </a:p>
          <a:p>
            <a:pPr>
              <a:lnSpc>
                <a:spcPct val="100000"/>
              </a:lnSpc>
              <a:spcBef>
                <a:spcPts val="600"/>
              </a:spcBef>
            </a:pPr>
            <a:r>
              <a:rPr lang="en-US" sz="2800" u="sng"/>
              <a:t>Municipal Solid Waste Landfill:</a:t>
            </a:r>
            <a:endParaRPr lang="en-US" sz="2800" u="sng" dirty="0"/>
          </a:p>
          <a:p>
            <a:pPr marL="0" indent="0">
              <a:lnSpc>
                <a:spcPct val="100000"/>
              </a:lnSpc>
              <a:spcBef>
                <a:spcPts val="600"/>
              </a:spcBef>
              <a:buClr>
                <a:schemeClr val="accent1"/>
              </a:buClr>
              <a:buNone/>
            </a:pPr>
            <a:r>
              <a:rPr lang="en-US" sz="2800"/>
              <a:t>No pollutants limits.  Requirements in 40 CFR 257, 258, and 261 apply.</a:t>
            </a:r>
          </a:p>
          <a:p>
            <a:endParaRPr lang="en-US"/>
          </a:p>
        </p:txBody>
      </p:sp>
      <p:sp>
        <p:nvSpPr>
          <p:cNvPr id="4" name="Slide Number Placeholder 3">
            <a:extLst>
              <a:ext uri="{FF2B5EF4-FFF2-40B4-BE49-F238E27FC236}">
                <a16:creationId xmlns:a16="http://schemas.microsoft.com/office/drawing/2014/main" id="{8F8C2C88-CF25-39B5-BA76-D9B8F649E5A3}"/>
              </a:ext>
            </a:extLst>
          </p:cNvPr>
          <p:cNvSpPr>
            <a:spLocks noGrp="1"/>
          </p:cNvSpPr>
          <p:nvPr>
            <p:ph type="sldNum" sz="quarter" idx="4"/>
          </p:nvPr>
        </p:nvSpPr>
        <p:spPr/>
        <p:txBody>
          <a:bodyPr/>
          <a:lstStyle/>
          <a:p>
            <a:fld id="{D57F1E4F-1CFF-5643-939E-02111984F565}" type="slidenum">
              <a:rPr lang="en-US" smtClean="0"/>
              <a:pPr/>
              <a:t>73</a:t>
            </a:fld>
            <a:endParaRPr lang="en-US"/>
          </a:p>
        </p:txBody>
      </p:sp>
    </p:spTree>
    <p:extLst>
      <p:ext uri="{BB962C8B-B14F-4D97-AF65-F5344CB8AC3E}">
        <p14:creationId xmlns:p14="http://schemas.microsoft.com/office/powerpoint/2010/main" val="6667894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E275A-9BFE-47EB-0D55-94DDF9D93537}"/>
              </a:ext>
            </a:extLst>
          </p:cNvPr>
          <p:cNvSpPr>
            <a:spLocks noGrp="1"/>
          </p:cNvSpPr>
          <p:nvPr>
            <p:ph type="title"/>
          </p:nvPr>
        </p:nvSpPr>
        <p:spPr/>
        <p:txBody>
          <a:bodyPr/>
          <a:lstStyle/>
          <a:p>
            <a:r>
              <a:rPr lang="en-US" b="1"/>
              <a:t>MAHL: Based on Land App/Compost </a:t>
            </a:r>
            <a:br>
              <a:rPr lang="en-US" b="1"/>
            </a:br>
            <a:r>
              <a:rPr lang="en-US" b="1"/>
              <a:t>Using Ceiling Concentration Limits</a:t>
            </a:r>
            <a:br>
              <a:rPr lang="en-US" b="1">
                <a:solidFill>
                  <a:srgbClr val="003399"/>
                </a:solidFill>
                <a:latin typeface="Arial" charset="0"/>
              </a:rPr>
            </a:br>
            <a:endParaRPr lang="en-US"/>
          </a:p>
        </p:txBody>
      </p:sp>
      <p:sp>
        <p:nvSpPr>
          <p:cNvPr id="3" name="Table Placeholder 2">
            <a:extLst>
              <a:ext uri="{FF2B5EF4-FFF2-40B4-BE49-F238E27FC236}">
                <a16:creationId xmlns:a16="http://schemas.microsoft.com/office/drawing/2014/main" id="{FACC7BA8-87D9-FB71-6593-54FF52346AEF}"/>
              </a:ext>
            </a:extLst>
          </p:cNvPr>
          <p:cNvSpPr>
            <a:spLocks noGrp="1"/>
          </p:cNvSpPr>
          <p:nvPr>
            <p:ph type="tbl" sz="quarter" idx="15"/>
          </p:nvPr>
        </p:nvSpPr>
        <p:spPr>
          <a:xfrm>
            <a:off x="759807" y="1708604"/>
            <a:ext cx="10237787" cy="4213225"/>
          </a:xfrm>
        </p:spPr>
        <p:txBody>
          <a:bodyPr/>
          <a:lstStyle/>
          <a:p>
            <a:pPr algn="ctr">
              <a:lnSpc>
                <a:spcPct val="90000"/>
              </a:lnSpc>
              <a:buClr>
                <a:schemeClr val="accent1"/>
              </a:buClr>
              <a:buNone/>
            </a:pPr>
            <a:r>
              <a:rPr lang="en-US" sz="2800"/>
              <a:t>Maximum Allowable Headworks Loading (MAHL)</a:t>
            </a:r>
            <a:br>
              <a:rPr lang="en-US" sz="2800"/>
            </a:br>
            <a:r>
              <a:rPr lang="en-US" sz="2800"/>
              <a:t> based on Sludge Ceiling Limits = </a:t>
            </a:r>
          </a:p>
          <a:p>
            <a:pPr algn="ctr">
              <a:lnSpc>
                <a:spcPct val="90000"/>
              </a:lnSpc>
              <a:buClr>
                <a:schemeClr val="accent1"/>
              </a:buClr>
              <a:buNone/>
            </a:pPr>
            <a:r>
              <a:rPr lang="en-US" sz="2800"/>
              <a:t>                  Sludge            Percent          Sludge     </a:t>
            </a:r>
          </a:p>
          <a:p>
            <a:pPr algn="ctr">
              <a:lnSpc>
                <a:spcPct val="90000"/>
              </a:lnSpc>
              <a:buClr>
                <a:schemeClr val="accent1"/>
              </a:buClr>
              <a:buNone/>
            </a:pPr>
            <a:r>
              <a:rPr lang="en-US" sz="2800"/>
              <a:t>                  Ceiling           Solids as     average mgd     </a:t>
            </a:r>
          </a:p>
          <a:p>
            <a:pPr algn="ctr">
              <a:lnSpc>
                <a:spcPct val="90000"/>
              </a:lnSpc>
              <a:buClr>
                <a:schemeClr val="accent1"/>
              </a:buClr>
              <a:buNone/>
            </a:pPr>
            <a:r>
              <a:rPr lang="en-US" sz="2800"/>
              <a:t> (8.34)        Limit, mg/kg       decimal        to disposal    </a:t>
            </a:r>
            <a:endParaRPr lang="en-US" sz="2800">
              <a:cs typeface="Biome"/>
            </a:endParaRPr>
          </a:p>
          <a:p>
            <a:pPr algn="ctr">
              <a:lnSpc>
                <a:spcPct val="90000"/>
              </a:lnSpc>
              <a:buClr>
                <a:schemeClr val="accent1"/>
              </a:buClr>
              <a:buNone/>
            </a:pPr>
            <a:r>
              <a:rPr lang="en-US" sz="2800"/>
              <a:t>                   (POTW RR as decimal) </a:t>
            </a:r>
          </a:p>
          <a:p>
            <a:pPr algn="ctr">
              <a:lnSpc>
                <a:spcPct val="90000"/>
              </a:lnSpc>
              <a:buClr>
                <a:schemeClr val="accent1"/>
              </a:buClr>
              <a:buNone/>
            </a:pPr>
            <a:endParaRPr lang="en-US" sz="2800"/>
          </a:p>
          <a:p>
            <a:pPr>
              <a:lnSpc>
                <a:spcPct val="90000"/>
              </a:lnSpc>
              <a:buClr>
                <a:schemeClr val="accent1"/>
              </a:buClr>
              <a:buNone/>
            </a:pPr>
            <a:r>
              <a:rPr lang="en-US" sz="2800"/>
              <a:t>      - Sludge Specific Gravity assumed to be 1,</a:t>
            </a:r>
            <a:br>
              <a:rPr lang="en-US" sz="2800"/>
            </a:br>
            <a:r>
              <a:rPr lang="en-US" sz="2800"/>
              <a:t>     same as water.</a:t>
            </a:r>
          </a:p>
        </p:txBody>
      </p:sp>
      <p:sp>
        <p:nvSpPr>
          <p:cNvPr id="4" name="Slide Number Placeholder 3">
            <a:extLst>
              <a:ext uri="{FF2B5EF4-FFF2-40B4-BE49-F238E27FC236}">
                <a16:creationId xmlns:a16="http://schemas.microsoft.com/office/drawing/2014/main" id="{3E8E4F28-DA0E-478C-6AF9-65A57D2484A4}"/>
              </a:ext>
            </a:extLst>
          </p:cNvPr>
          <p:cNvSpPr>
            <a:spLocks noGrp="1"/>
          </p:cNvSpPr>
          <p:nvPr>
            <p:ph type="sldNum" sz="quarter" idx="4"/>
          </p:nvPr>
        </p:nvSpPr>
        <p:spPr/>
        <p:txBody>
          <a:bodyPr/>
          <a:lstStyle/>
          <a:p>
            <a:fld id="{D57F1E4F-1CFF-5643-939E-02111984F565}" type="slidenum">
              <a:rPr lang="en-US" smtClean="0"/>
              <a:pPr/>
              <a:t>74</a:t>
            </a:fld>
            <a:endParaRPr lang="en-US"/>
          </a:p>
        </p:txBody>
      </p:sp>
      <p:sp>
        <p:nvSpPr>
          <p:cNvPr id="5" name="AutoShape 8">
            <a:extLst>
              <a:ext uri="{FF2B5EF4-FFF2-40B4-BE49-F238E27FC236}">
                <a16:creationId xmlns:a16="http://schemas.microsoft.com/office/drawing/2014/main" id="{B1A28797-23A2-3C6E-255F-BE7272B0C006}"/>
              </a:ext>
            </a:extLst>
          </p:cNvPr>
          <p:cNvSpPr>
            <a:spLocks/>
          </p:cNvSpPr>
          <p:nvPr/>
        </p:nvSpPr>
        <p:spPr bwMode="auto">
          <a:xfrm>
            <a:off x="7520967" y="2615972"/>
            <a:ext cx="359229" cy="1711099"/>
          </a:xfrm>
          <a:prstGeom prst="leftBracket">
            <a:avLst>
              <a:gd name="adj" fmla="val 39583"/>
            </a:avLst>
          </a:prstGeom>
          <a:noFill/>
          <a:ln w="25400">
            <a:solidFill>
              <a:srgbClr val="003399"/>
            </a:solidFill>
            <a:round/>
            <a:headEnd type="none" w="sm" len="sm"/>
            <a:tailEnd type="triangle" w="med" len="med"/>
          </a:ln>
        </p:spPr>
        <p:txBody>
          <a:bodyPr wrap="none" anchor="ctr"/>
          <a:lstStyle/>
          <a:p>
            <a:endParaRPr lang="en-US"/>
          </a:p>
        </p:txBody>
      </p:sp>
      <p:sp>
        <p:nvSpPr>
          <p:cNvPr id="6" name="AutoShape 8">
            <a:extLst>
              <a:ext uri="{FF2B5EF4-FFF2-40B4-BE49-F238E27FC236}">
                <a16:creationId xmlns:a16="http://schemas.microsoft.com/office/drawing/2014/main" id="{EFBA3058-2A97-E09B-372C-33BA8BCB09A8}"/>
              </a:ext>
            </a:extLst>
          </p:cNvPr>
          <p:cNvSpPr>
            <a:spLocks/>
          </p:cNvSpPr>
          <p:nvPr/>
        </p:nvSpPr>
        <p:spPr bwMode="auto">
          <a:xfrm>
            <a:off x="5519471" y="2615972"/>
            <a:ext cx="359229" cy="1711099"/>
          </a:xfrm>
          <a:prstGeom prst="leftBracket">
            <a:avLst>
              <a:gd name="adj" fmla="val 39583"/>
            </a:avLst>
          </a:prstGeom>
          <a:noFill/>
          <a:ln w="25400">
            <a:solidFill>
              <a:srgbClr val="003399"/>
            </a:solidFill>
            <a:round/>
            <a:headEnd type="none" w="sm" len="sm"/>
            <a:tailEnd type="triangle" w="med" len="med"/>
          </a:ln>
        </p:spPr>
        <p:txBody>
          <a:bodyPr wrap="none" anchor="ctr"/>
          <a:lstStyle/>
          <a:p>
            <a:endParaRPr lang="en-US"/>
          </a:p>
        </p:txBody>
      </p:sp>
      <p:sp>
        <p:nvSpPr>
          <p:cNvPr id="7" name="AutoShape 8">
            <a:extLst>
              <a:ext uri="{FF2B5EF4-FFF2-40B4-BE49-F238E27FC236}">
                <a16:creationId xmlns:a16="http://schemas.microsoft.com/office/drawing/2014/main" id="{E5462568-91FA-0A17-8DFF-8C5B13D511E0}"/>
              </a:ext>
            </a:extLst>
          </p:cNvPr>
          <p:cNvSpPr>
            <a:spLocks/>
          </p:cNvSpPr>
          <p:nvPr/>
        </p:nvSpPr>
        <p:spPr bwMode="auto">
          <a:xfrm>
            <a:off x="3176852" y="2639784"/>
            <a:ext cx="359229" cy="1711099"/>
          </a:xfrm>
          <a:prstGeom prst="leftBracket">
            <a:avLst>
              <a:gd name="adj" fmla="val 39583"/>
            </a:avLst>
          </a:prstGeom>
          <a:noFill/>
          <a:ln w="25400">
            <a:solidFill>
              <a:srgbClr val="003399"/>
            </a:solidFill>
            <a:round/>
            <a:headEnd type="none" w="sm" len="sm"/>
            <a:tailEnd type="triangle" w="med" len="med"/>
          </a:ln>
        </p:spPr>
        <p:txBody>
          <a:bodyPr wrap="none" anchor="ctr"/>
          <a:lstStyle/>
          <a:p>
            <a:endParaRPr lang="en-US"/>
          </a:p>
        </p:txBody>
      </p:sp>
      <p:sp>
        <p:nvSpPr>
          <p:cNvPr id="8" name="AutoShape 8">
            <a:extLst>
              <a:ext uri="{FF2B5EF4-FFF2-40B4-BE49-F238E27FC236}">
                <a16:creationId xmlns:a16="http://schemas.microsoft.com/office/drawing/2014/main" id="{87628BFE-1869-FB7A-664F-200E641DBD34}"/>
              </a:ext>
            </a:extLst>
          </p:cNvPr>
          <p:cNvSpPr>
            <a:spLocks/>
          </p:cNvSpPr>
          <p:nvPr/>
        </p:nvSpPr>
        <p:spPr bwMode="auto">
          <a:xfrm rot="10800000">
            <a:off x="5116283" y="2615972"/>
            <a:ext cx="359229" cy="1711099"/>
          </a:xfrm>
          <a:prstGeom prst="leftBracket">
            <a:avLst>
              <a:gd name="adj" fmla="val 39583"/>
            </a:avLst>
          </a:prstGeom>
          <a:noFill/>
          <a:ln w="25400">
            <a:solidFill>
              <a:srgbClr val="003399"/>
            </a:solidFill>
            <a:round/>
            <a:headEnd type="none" w="sm" len="sm"/>
            <a:tailEnd type="triangle" w="med" len="med"/>
          </a:ln>
        </p:spPr>
        <p:txBody>
          <a:bodyPr wrap="none" anchor="ctr"/>
          <a:lstStyle/>
          <a:p>
            <a:endParaRPr lang="en-US"/>
          </a:p>
        </p:txBody>
      </p:sp>
      <p:sp>
        <p:nvSpPr>
          <p:cNvPr id="10" name="AutoShape 8">
            <a:extLst>
              <a:ext uri="{FF2B5EF4-FFF2-40B4-BE49-F238E27FC236}">
                <a16:creationId xmlns:a16="http://schemas.microsoft.com/office/drawing/2014/main" id="{AF4A78B2-6601-9601-AFF8-AE91781EE317}"/>
              </a:ext>
            </a:extLst>
          </p:cNvPr>
          <p:cNvSpPr>
            <a:spLocks/>
          </p:cNvSpPr>
          <p:nvPr/>
        </p:nvSpPr>
        <p:spPr bwMode="auto">
          <a:xfrm rot="10800000">
            <a:off x="7075711" y="2615972"/>
            <a:ext cx="359229" cy="1711099"/>
          </a:xfrm>
          <a:prstGeom prst="leftBracket">
            <a:avLst>
              <a:gd name="adj" fmla="val 39583"/>
            </a:avLst>
          </a:prstGeom>
          <a:noFill/>
          <a:ln w="25400">
            <a:solidFill>
              <a:srgbClr val="003399"/>
            </a:solidFill>
            <a:round/>
            <a:headEnd type="none" w="sm" len="sm"/>
            <a:tailEnd type="triangle" w="med" len="med"/>
          </a:ln>
        </p:spPr>
        <p:txBody>
          <a:bodyPr wrap="none" anchor="ctr"/>
          <a:lstStyle/>
          <a:p>
            <a:endParaRPr lang="en-US"/>
          </a:p>
        </p:txBody>
      </p:sp>
      <p:sp>
        <p:nvSpPr>
          <p:cNvPr id="11" name="AutoShape 8">
            <a:extLst>
              <a:ext uri="{FF2B5EF4-FFF2-40B4-BE49-F238E27FC236}">
                <a16:creationId xmlns:a16="http://schemas.microsoft.com/office/drawing/2014/main" id="{FB22C756-E3B1-3883-AFA3-B77439F9200B}"/>
              </a:ext>
            </a:extLst>
          </p:cNvPr>
          <p:cNvSpPr>
            <a:spLocks/>
          </p:cNvSpPr>
          <p:nvPr/>
        </p:nvSpPr>
        <p:spPr bwMode="auto">
          <a:xfrm rot="10800000">
            <a:off x="9831987" y="2615971"/>
            <a:ext cx="359229" cy="1711099"/>
          </a:xfrm>
          <a:prstGeom prst="leftBracket">
            <a:avLst>
              <a:gd name="adj" fmla="val 39583"/>
            </a:avLst>
          </a:prstGeom>
          <a:noFill/>
          <a:ln w="25400">
            <a:solidFill>
              <a:srgbClr val="003399"/>
            </a:solidFill>
            <a:round/>
            <a:headEnd type="none" w="sm" len="sm"/>
            <a:tailEnd type="triangle" w="med" len="med"/>
          </a:ln>
        </p:spPr>
        <p:txBody>
          <a:bodyPr wrap="none" anchor="ctr"/>
          <a:lstStyle/>
          <a:p>
            <a:endParaRPr lang="en-US"/>
          </a:p>
        </p:txBody>
      </p:sp>
      <p:cxnSp>
        <p:nvCxnSpPr>
          <p:cNvPr id="13" name="Straight Connector 12">
            <a:extLst>
              <a:ext uri="{FF2B5EF4-FFF2-40B4-BE49-F238E27FC236}">
                <a16:creationId xmlns:a16="http://schemas.microsoft.com/office/drawing/2014/main" id="{19BE1BD1-07CE-D793-DB55-130A792B265D}"/>
              </a:ext>
            </a:extLst>
          </p:cNvPr>
          <p:cNvCxnSpPr/>
          <p:nvPr/>
        </p:nvCxnSpPr>
        <p:spPr>
          <a:xfrm>
            <a:off x="1763486" y="4350883"/>
            <a:ext cx="8752114" cy="0"/>
          </a:xfrm>
          <a:prstGeom prst="line">
            <a:avLst/>
          </a:prstGeom>
          <a:ln>
            <a:solidFill>
              <a:srgbClr val="0070C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8015230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295D5-2B73-B6A1-465A-DF5E23E64A26}"/>
              </a:ext>
            </a:extLst>
          </p:cNvPr>
          <p:cNvSpPr>
            <a:spLocks noGrp="1"/>
          </p:cNvSpPr>
          <p:nvPr>
            <p:ph type="title"/>
          </p:nvPr>
        </p:nvSpPr>
        <p:spPr>
          <a:xfrm>
            <a:off x="646111" y="-231652"/>
            <a:ext cx="10137778" cy="1312249"/>
          </a:xfrm>
        </p:spPr>
        <p:txBody>
          <a:bodyPr/>
          <a:lstStyle/>
          <a:p>
            <a:pPr algn="ctr"/>
            <a:r>
              <a:rPr lang="en-US" sz="2800"/>
              <a:t>Sludge loading for nickel – based on 503.13 sludge Regulation</a:t>
            </a:r>
          </a:p>
        </p:txBody>
      </p:sp>
      <p:sp>
        <p:nvSpPr>
          <p:cNvPr id="4" name="Slide Number Placeholder 3">
            <a:extLst>
              <a:ext uri="{FF2B5EF4-FFF2-40B4-BE49-F238E27FC236}">
                <a16:creationId xmlns:a16="http://schemas.microsoft.com/office/drawing/2014/main" id="{E81FD976-27DE-8552-D373-5D2F06189E36}"/>
              </a:ext>
            </a:extLst>
          </p:cNvPr>
          <p:cNvSpPr>
            <a:spLocks noGrp="1"/>
          </p:cNvSpPr>
          <p:nvPr>
            <p:ph type="sldNum" sz="quarter" idx="4"/>
          </p:nvPr>
        </p:nvSpPr>
        <p:spPr/>
        <p:txBody>
          <a:bodyPr/>
          <a:lstStyle/>
          <a:p>
            <a:fld id="{D57F1E4F-1CFF-5643-939E-02111984F565}" type="slidenum">
              <a:rPr lang="en-US" smtClean="0"/>
              <a:pPr/>
              <a:t>75</a:t>
            </a:fld>
            <a:endParaRPr lang="en-US"/>
          </a:p>
        </p:txBody>
      </p:sp>
      <p:sp>
        <p:nvSpPr>
          <p:cNvPr id="5" name="Rectangle 2">
            <a:extLst>
              <a:ext uri="{FF2B5EF4-FFF2-40B4-BE49-F238E27FC236}">
                <a16:creationId xmlns:a16="http://schemas.microsoft.com/office/drawing/2014/main" id="{0AEF4EC6-28DB-7B77-B90A-1C08E95A7833}"/>
              </a:ext>
            </a:extLst>
          </p:cNvPr>
          <p:cNvSpPr>
            <a:spLocks noChangeArrowheads="1"/>
          </p:cNvSpPr>
          <p:nvPr/>
        </p:nvSpPr>
        <p:spPr bwMode="auto">
          <a:xfrm>
            <a:off x="9336089" y="4581979"/>
            <a:ext cx="2209800" cy="708528"/>
          </a:xfrm>
          <a:prstGeom prst="rect">
            <a:avLst/>
          </a:prstGeom>
          <a:noFill/>
          <a:ln w="9525">
            <a:noFill/>
            <a:miter lim="800000"/>
            <a:headEnd/>
            <a:tailEnd/>
          </a:ln>
        </p:spPr>
        <p:txBody>
          <a:bodyPr lIns="92075" tIns="46038" rIns="92075" bIns="46038">
            <a:spAutoFit/>
          </a:bodyPr>
          <a:lstStyle/>
          <a:p>
            <a:pPr algn="l">
              <a:spcBef>
                <a:spcPct val="50000"/>
              </a:spcBef>
            </a:pPr>
            <a:r>
              <a:rPr lang="en-US" sz="2000">
                <a:solidFill>
                  <a:schemeClr val="accent6"/>
                </a:solidFill>
                <a:latin typeface="Times New Roman" pitchFamily="18" charset="0"/>
              </a:rPr>
              <a:t>Water Quality Standards</a:t>
            </a:r>
          </a:p>
        </p:txBody>
      </p:sp>
      <p:sp>
        <p:nvSpPr>
          <p:cNvPr id="20" name="Rectangle 18">
            <a:extLst>
              <a:ext uri="{FF2B5EF4-FFF2-40B4-BE49-F238E27FC236}">
                <a16:creationId xmlns:a16="http://schemas.microsoft.com/office/drawing/2014/main" id="{6C239374-A6C5-BDCE-7ED7-48C76A9E5D68}"/>
              </a:ext>
            </a:extLst>
          </p:cNvPr>
          <p:cNvSpPr>
            <a:spLocks noChangeArrowheads="1"/>
          </p:cNvSpPr>
          <p:nvPr/>
        </p:nvSpPr>
        <p:spPr bwMode="auto">
          <a:xfrm>
            <a:off x="10452102" y="3200854"/>
            <a:ext cx="184150" cy="519113"/>
          </a:xfrm>
          <a:prstGeom prst="rect">
            <a:avLst/>
          </a:prstGeom>
          <a:noFill/>
          <a:ln w="9525">
            <a:noFill/>
            <a:miter lim="800000"/>
            <a:headEnd/>
            <a:tailEnd/>
          </a:ln>
        </p:spPr>
        <p:txBody>
          <a:bodyPr wrap="none" lIns="92075" tIns="46038" rIns="92075" bIns="46038">
            <a:spAutoFit/>
          </a:bodyPr>
          <a:lstStyle/>
          <a:p>
            <a:pPr algn="l"/>
            <a:endParaRPr lang="en-US" sz="2800">
              <a:latin typeface="Times New Roman" pitchFamily="18" charset="0"/>
            </a:endParaRPr>
          </a:p>
        </p:txBody>
      </p:sp>
      <p:sp>
        <p:nvSpPr>
          <p:cNvPr id="21" name="Rectangle 19">
            <a:extLst>
              <a:ext uri="{FF2B5EF4-FFF2-40B4-BE49-F238E27FC236}">
                <a16:creationId xmlns:a16="http://schemas.microsoft.com/office/drawing/2014/main" id="{369C38B0-7B40-B4F4-3CF1-66C029FDDD4B}"/>
              </a:ext>
            </a:extLst>
          </p:cNvPr>
          <p:cNvSpPr>
            <a:spLocks noChangeArrowheads="1"/>
          </p:cNvSpPr>
          <p:nvPr/>
        </p:nvSpPr>
        <p:spPr bwMode="auto">
          <a:xfrm>
            <a:off x="10328277" y="3273879"/>
            <a:ext cx="184150" cy="519113"/>
          </a:xfrm>
          <a:prstGeom prst="rect">
            <a:avLst/>
          </a:prstGeom>
          <a:noFill/>
          <a:ln w="9525">
            <a:noFill/>
            <a:miter lim="800000"/>
            <a:headEnd/>
            <a:tailEnd/>
          </a:ln>
        </p:spPr>
        <p:txBody>
          <a:bodyPr wrap="none" lIns="92075" tIns="46038" rIns="92075" bIns="46038">
            <a:spAutoFit/>
          </a:bodyPr>
          <a:lstStyle/>
          <a:p>
            <a:pPr algn="l"/>
            <a:endParaRPr lang="en-US" sz="2800">
              <a:latin typeface="Times New Roman" pitchFamily="18" charset="0"/>
            </a:endParaRPr>
          </a:p>
        </p:txBody>
      </p:sp>
      <p:sp>
        <p:nvSpPr>
          <p:cNvPr id="22" name="Rectangle 21">
            <a:extLst>
              <a:ext uri="{FF2B5EF4-FFF2-40B4-BE49-F238E27FC236}">
                <a16:creationId xmlns:a16="http://schemas.microsoft.com/office/drawing/2014/main" id="{6D0674BE-B57C-AC06-5642-FE9A1172F114}"/>
              </a:ext>
            </a:extLst>
          </p:cNvPr>
          <p:cNvSpPr>
            <a:spLocks noChangeArrowheads="1"/>
          </p:cNvSpPr>
          <p:nvPr/>
        </p:nvSpPr>
        <p:spPr bwMode="auto">
          <a:xfrm>
            <a:off x="9432927" y="2627767"/>
            <a:ext cx="1364156" cy="1385637"/>
          </a:xfrm>
          <a:prstGeom prst="rect">
            <a:avLst/>
          </a:prstGeom>
          <a:noFill/>
          <a:ln w="9525">
            <a:noFill/>
            <a:miter lim="800000"/>
            <a:headEnd/>
            <a:tailEnd/>
          </a:ln>
        </p:spPr>
        <p:txBody>
          <a:bodyPr wrap="none" lIns="92075" tIns="46038" rIns="92075" bIns="46038">
            <a:spAutoFit/>
          </a:bodyPr>
          <a:lstStyle/>
          <a:p>
            <a:pPr algn="l"/>
            <a:r>
              <a:rPr lang="en-US" sz="2800" b="1">
                <a:solidFill>
                  <a:schemeClr val="accent6"/>
                </a:solidFill>
                <a:latin typeface="Times New Roman" pitchFamily="18" charset="0"/>
              </a:rPr>
              <a:t>NPDES</a:t>
            </a:r>
            <a:endParaRPr lang="en-US" sz="2800">
              <a:solidFill>
                <a:schemeClr val="accent6"/>
              </a:solidFill>
              <a:latin typeface="Times New Roman" pitchFamily="18" charset="0"/>
            </a:endParaRPr>
          </a:p>
          <a:p>
            <a:pPr algn="l"/>
            <a:r>
              <a:rPr lang="en-US" sz="2800" b="1">
                <a:solidFill>
                  <a:schemeClr val="accent6"/>
                </a:solidFill>
                <a:latin typeface="Times New Roman" pitchFamily="18" charset="0"/>
              </a:rPr>
              <a:t>Permit </a:t>
            </a:r>
          </a:p>
          <a:p>
            <a:pPr algn="l"/>
            <a:r>
              <a:rPr lang="en-US" sz="2800" b="1">
                <a:solidFill>
                  <a:schemeClr val="accent6"/>
                </a:solidFill>
                <a:latin typeface="Times New Roman" pitchFamily="18" charset="0"/>
              </a:rPr>
              <a:t>Limits</a:t>
            </a:r>
          </a:p>
        </p:txBody>
      </p:sp>
      <p:sp>
        <p:nvSpPr>
          <p:cNvPr id="23" name="Rectangle 23">
            <a:extLst>
              <a:ext uri="{FF2B5EF4-FFF2-40B4-BE49-F238E27FC236}">
                <a16:creationId xmlns:a16="http://schemas.microsoft.com/office/drawing/2014/main" id="{32441867-9790-333D-F961-5E5283C6366C}"/>
              </a:ext>
            </a:extLst>
          </p:cNvPr>
          <p:cNvSpPr>
            <a:spLocks noChangeArrowheads="1"/>
          </p:cNvSpPr>
          <p:nvPr/>
        </p:nvSpPr>
        <p:spPr bwMode="auto">
          <a:xfrm>
            <a:off x="10175877" y="2738892"/>
            <a:ext cx="184150" cy="519112"/>
          </a:xfrm>
          <a:prstGeom prst="rect">
            <a:avLst/>
          </a:prstGeom>
          <a:noFill/>
          <a:ln w="9525">
            <a:noFill/>
            <a:miter lim="800000"/>
            <a:headEnd/>
            <a:tailEnd/>
          </a:ln>
        </p:spPr>
        <p:txBody>
          <a:bodyPr wrap="none" lIns="92075" tIns="46038" rIns="92075" bIns="46038">
            <a:spAutoFit/>
          </a:bodyPr>
          <a:lstStyle/>
          <a:p>
            <a:pPr algn="l"/>
            <a:endParaRPr lang="en-US" sz="2800">
              <a:latin typeface="Times New Roman" pitchFamily="18" charset="0"/>
            </a:endParaRPr>
          </a:p>
        </p:txBody>
      </p:sp>
      <p:sp>
        <p:nvSpPr>
          <p:cNvPr id="24" name="Rectangle 24">
            <a:extLst>
              <a:ext uri="{FF2B5EF4-FFF2-40B4-BE49-F238E27FC236}">
                <a16:creationId xmlns:a16="http://schemas.microsoft.com/office/drawing/2014/main" id="{4BF80BCE-685A-90A9-D2C5-CFA23B6A6858}"/>
              </a:ext>
            </a:extLst>
          </p:cNvPr>
          <p:cNvSpPr>
            <a:spLocks noChangeArrowheads="1"/>
          </p:cNvSpPr>
          <p:nvPr/>
        </p:nvSpPr>
        <p:spPr bwMode="auto">
          <a:xfrm>
            <a:off x="10058402" y="2842079"/>
            <a:ext cx="182562" cy="519113"/>
          </a:xfrm>
          <a:prstGeom prst="rect">
            <a:avLst/>
          </a:prstGeom>
          <a:noFill/>
          <a:ln w="9525">
            <a:noFill/>
            <a:miter lim="800000"/>
            <a:headEnd/>
            <a:tailEnd/>
          </a:ln>
        </p:spPr>
        <p:txBody>
          <a:bodyPr wrap="none" lIns="92075" tIns="46038" rIns="92075" bIns="46038">
            <a:spAutoFit/>
          </a:bodyPr>
          <a:lstStyle/>
          <a:p>
            <a:pPr algn="l"/>
            <a:endParaRPr lang="en-US" sz="2800">
              <a:latin typeface="Times New Roman" pitchFamily="18" charset="0"/>
            </a:endParaRPr>
          </a:p>
        </p:txBody>
      </p:sp>
      <p:sp>
        <p:nvSpPr>
          <p:cNvPr id="26" name="Rectangle 26">
            <a:extLst>
              <a:ext uri="{FF2B5EF4-FFF2-40B4-BE49-F238E27FC236}">
                <a16:creationId xmlns:a16="http://schemas.microsoft.com/office/drawing/2014/main" id="{453CB1BD-D2B7-6F85-BCF8-0CC9B7AD0DCC}"/>
              </a:ext>
            </a:extLst>
          </p:cNvPr>
          <p:cNvSpPr>
            <a:spLocks noChangeArrowheads="1"/>
          </p:cNvSpPr>
          <p:nvPr/>
        </p:nvSpPr>
        <p:spPr bwMode="auto">
          <a:xfrm>
            <a:off x="6288089" y="2524856"/>
            <a:ext cx="1866900" cy="1083986"/>
          </a:xfrm>
          <a:prstGeom prst="rect">
            <a:avLst/>
          </a:prstGeom>
          <a:solidFill>
            <a:srgbClr val="99CCFF"/>
          </a:solidFill>
          <a:ln w="12700">
            <a:solidFill>
              <a:schemeClr val="tx1"/>
            </a:solidFill>
            <a:miter lim="800000"/>
            <a:headEnd/>
            <a:tailEnd/>
          </a:ln>
        </p:spPr>
        <p:txBody>
          <a:bodyPr wrap="none" lIns="92075" tIns="46038" rIns="92075" bIns="46038"/>
          <a:lstStyle/>
          <a:p>
            <a:endParaRPr lang="en-US" sz="2400">
              <a:latin typeface="Times New Roman" pitchFamily="18" charset="0"/>
            </a:endParaRPr>
          </a:p>
        </p:txBody>
      </p:sp>
      <p:sp>
        <p:nvSpPr>
          <p:cNvPr id="27" name="Rectangle 27">
            <a:extLst>
              <a:ext uri="{FF2B5EF4-FFF2-40B4-BE49-F238E27FC236}">
                <a16:creationId xmlns:a16="http://schemas.microsoft.com/office/drawing/2014/main" id="{137DA49B-4CAA-65C6-EE3B-52CA6703C95D}"/>
              </a:ext>
            </a:extLst>
          </p:cNvPr>
          <p:cNvSpPr>
            <a:spLocks noChangeArrowheads="1"/>
          </p:cNvSpPr>
          <p:nvPr/>
        </p:nvSpPr>
        <p:spPr bwMode="auto">
          <a:xfrm>
            <a:off x="6350002" y="2426154"/>
            <a:ext cx="1682750" cy="1190625"/>
          </a:xfrm>
          <a:prstGeom prst="rect">
            <a:avLst/>
          </a:prstGeom>
          <a:noFill/>
          <a:ln w="9525">
            <a:noFill/>
            <a:miter lim="800000"/>
            <a:headEnd/>
            <a:tailEnd/>
          </a:ln>
        </p:spPr>
        <p:txBody>
          <a:bodyPr wrap="none" lIns="92075" tIns="46038" rIns="92075" bIns="46038">
            <a:spAutoFit/>
          </a:bodyPr>
          <a:lstStyle/>
          <a:p>
            <a:r>
              <a:rPr lang="en-US" sz="3600" b="1">
                <a:solidFill>
                  <a:srgbClr val="0033CC"/>
                </a:solidFill>
                <a:latin typeface="Times New Roman" pitchFamily="18" charset="0"/>
              </a:rPr>
              <a:t>WWTP</a:t>
            </a:r>
            <a:endParaRPr lang="en-US" sz="3600" b="1">
              <a:solidFill>
                <a:schemeClr val="bg1"/>
              </a:solidFill>
              <a:latin typeface="Times New Roman" pitchFamily="18" charset="0"/>
            </a:endParaRPr>
          </a:p>
          <a:p>
            <a:endParaRPr lang="en-US" sz="3600" b="1">
              <a:solidFill>
                <a:schemeClr val="bg1"/>
              </a:solidFill>
              <a:latin typeface="Times New Roman" pitchFamily="18" charset="0"/>
            </a:endParaRPr>
          </a:p>
        </p:txBody>
      </p:sp>
      <p:grpSp>
        <p:nvGrpSpPr>
          <p:cNvPr id="28" name="Group 28">
            <a:extLst>
              <a:ext uri="{FF2B5EF4-FFF2-40B4-BE49-F238E27FC236}">
                <a16:creationId xmlns:a16="http://schemas.microsoft.com/office/drawing/2014/main" id="{5F340C04-1A83-DA10-4B5B-B16F10398D23}"/>
              </a:ext>
            </a:extLst>
          </p:cNvPr>
          <p:cNvGrpSpPr>
            <a:grpSpLocks/>
          </p:cNvGrpSpPr>
          <p:nvPr/>
        </p:nvGrpSpPr>
        <p:grpSpPr bwMode="auto">
          <a:xfrm>
            <a:off x="6557964" y="1084273"/>
            <a:ext cx="1552575" cy="359219"/>
            <a:chOff x="2912" y="820"/>
            <a:chExt cx="978" cy="227"/>
          </a:xfrm>
        </p:grpSpPr>
        <p:pic>
          <p:nvPicPr>
            <p:cNvPr id="29" name="Picture 29">
              <a:extLst>
                <a:ext uri="{FF2B5EF4-FFF2-40B4-BE49-F238E27FC236}">
                  <a16:creationId xmlns:a16="http://schemas.microsoft.com/office/drawing/2014/main" id="{E2A6EE46-EFF6-FEA7-D753-CDC145DB8630}"/>
                </a:ext>
              </a:extLst>
            </p:cNvPr>
            <p:cNvPicPr>
              <a:picLocks noChangeArrowheads="1"/>
            </p:cNvPicPr>
            <p:nvPr/>
          </p:nvPicPr>
          <p:blipFill>
            <a:blip r:embed="rId3" cstate="print"/>
            <a:srcRect/>
            <a:stretch>
              <a:fillRect/>
            </a:stretch>
          </p:blipFill>
          <p:spPr bwMode="auto">
            <a:xfrm>
              <a:off x="2912" y="820"/>
              <a:ext cx="978" cy="227"/>
            </a:xfrm>
            <a:prstGeom prst="rect">
              <a:avLst/>
            </a:prstGeom>
            <a:noFill/>
            <a:ln w="9525">
              <a:noFill/>
              <a:miter lim="800000"/>
              <a:headEnd/>
              <a:tailEnd/>
            </a:ln>
          </p:spPr>
        </p:pic>
        <p:sp>
          <p:nvSpPr>
            <p:cNvPr id="30" name="Rectangle 30">
              <a:extLst>
                <a:ext uri="{FF2B5EF4-FFF2-40B4-BE49-F238E27FC236}">
                  <a16:creationId xmlns:a16="http://schemas.microsoft.com/office/drawing/2014/main" id="{389CF86A-3C22-8865-520E-617ECDF37155}"/>
                </a:ext>
              </a:extLst>
            </p:cNvPr>
            <p:cNvSpPr>
              <a:spLocks noChangeArrowheads="1"/>
            </p:cNvSpPr>
            <p:nvPr/>
          </p:nvSpPr>
          <p:spPr bwMode="auto">
            <a:xfrm>
              <a:off x="3094" y="869"/>
              <a:ext cx="544" cy="45"/>
            </a:xfrm>
            <a:prstGeom prst="rect">
              <a:avLst/>
            </a:prstGeom>
            <a:noFill/>
            <a:ln w="9525">
              <a:noFill/>
              <a:miter lim="800000"/>
              <a:headEnd/>
              <a:tailEnd/>
            </a:ln>
          </p:spPr>
          <p:txBody>
            <a:bodyPr wrap="none" lIns="92075" tIns="46038" rIns="92075" bIns="46038" anchor="ctr"/>
            <a:lstStyle/>
            <a:p>
              <a:endParaRPr lang="en-US" sz="2400">
                <a:latin typeface="Times New Roman" pitchFamily="18" charset="0"/>
              </a:endParaRPr>
            </a:p>
          </p:txBody>
        </p:sp>
      </p:grpSp>
      <p:sp>
        <p:nvSpPr>
          <p:cNvPr id="31" name="Rectangle 31">
            <a:extLst>
              <a:ext uri="{FF2B5EF4-FFF2-40B4-BE49-F238E27FC236}">
                <a16:creationId xmlns:a16="http://schemas.microsoft.com/office/drawing/2014/main" id="{123BA95A-9E29-7F5E-725B-86AF1D7D9132}"/>
              </a:ext>
            </a:extLst>
          </p:cNvPr>
          <p:cNvSpPr>
            <a:spLocks noChangeArrowheads="1"/>
          </p:cNvSpPr>
          <p:nvPr/>
        </p:nvSpPr>
        <p:spPr bwMode="auto">
          <a:xfrm>
            <a:off x="6565902" y="1441264"/>
            <a:ext cx="206375" cy="795978"/>
          </a:xfrm>
          <a:prstGeom prst="rect">
            <a:avLst/>
          </a:prstGeom>
          <a:solidFill>
            <a:schemeClr val="bg2"/>
          </a:solidFill>
          <a:ln w="12700">
            <a:solidFill>
              <a:schemeClr val="tx1"/>
            </a:solidFill>
            <a:miter lim="800000"/>
            <a:headEnd/>
            <a:tailEnd/>
          </a:ln>
        </p:spPr>
        <p:txBody>
          <a:bodyPr wrap="none" anchor="ctr"/>
          <a:lstStyle/>
          <a:p>
            <a:endParaRPr lang="en-US"/>
          </a:p>
        </p:txBody>
      </p:sp>
      <p:sp>
        <p:nvSpPr>
          <p:cNvPr id="32" name="Rectangle 32">
            <a:extLst>
              <a:ext uri="{FF2B5EF4-FFF2-40B4-BE49-F238E27FC236}">
                <a16:creationId xmlns:a16="http://schemas.microsoft.com/office/drawing/2014/main" id="{CF925BAC-6414-9AC2-031F-816AF69588D9}"/>
              </a:ext>
            </a:extLst>
          </p:cNvPr>
          <p:cNvSpPr>
            <a:spLocks noChangeArrowheads="1"/>
          </p:cNvSpPr>
          <p:nvPr/>
        </p:nvSpPr>
        <p:spPr bwMode="auto">
          <a:xfrm>
            <a:off x="6772277" y="1707117"/>
            <a:ext cx="830262" cy="530125"/>
          </a:xfrm>
          <a:prstGeom prst="rect">
            <a:avLst/>
          </a:prstGeom>
          <a:solidFill>
            <a:schemeClr val="bg2"/>
          </a:solidFill>
          <a:ln w="12700">
            <a:solidFill>
              <a:schemeClr val="tx1"/>
            </a:solidFill>
            <a:miter lim="800000"/>
            <a:headEnd/>
            <a:tailEnd/>
          </a:ln>
        </p:spPr>
        <p:txBody>
          <a:bodyPr wrap="none" lIns="92075" tIns="46038" rIns="92075" bIns="46038" anchor="ctr"/>
          <a:lstStyle/>
          <a:p>
            <a:endParaRPr lang="en-US" sz="2400">
              <a:latin typeface="Times New Roman" pitchFamily="18" charset="0"/>
            </a:endParaRPr>
          </a:p>
        </p:txBody>
      </p:sp>
      <p:sp>
        <p:nvSpPr>
          <p:cNvPr id="33" name="Rectangle 33">
            <a:extLst>
              <a:ext uri="{FF2B5EF4-FFF2-40B4-BE49-F238E27FC236}">
                <a16:creationId xmlns:a16="http://schemas.microsoft.com/office/drawing/2014/main" id="{0CF3A454-0E6A-400D-6E6D-944417F0AFAC}"/>
              </a:ext>
            </a:extLst>
          </p:cNvPr>
          <p:cNvSpPr>
            <a:spLocks noChangeArrowheads="1"/>
          </p:cNvSpPr>
          <p:nvPr/>
        </p:nvSpPr>
        <p:spPr bwMode="auto">
          <a:xfrm>
            <a:off x="5597527" y="2100717"/>
            <a:ext cx="769698" cy="400752"/>
          </a:xfrm>
          <a:prstGeom prst="rect">
            <a:avLst/>
          </a:prstGeom>
          <a:noFill/>
          <a:ln w="9525">
            <a:noFill/>
            <a:miter lim="800000"/>
            <a:headEnd/>
            <a:tailEnd/>
          </a:ln>
        </p:spPr>
        <p:txBody>
          <a:bodyPr wrap="none" lIns="92075" tIns="46038" rIns="92075" bIns="46038">
            <a:spAutoFit/>
          </a:bodyPr>
          <a:lstStyle/>
          <a:p>
            <a:pPr algn="l"/>
            <a:r>
              <a:rPr lang="en-US" sz="2000">
                <a:solidFill>
                  <a:schemeClr val="accent5"/>
                </a:solidFill>
                <a:latin typeface="Times New Roman" pitchFamily="18" charset="0"/>
              </a:rPr>
              <a:t>SIU’s</a:t>
            </a:r>
          </a:p>
        </p:txBody>
      </p:sp>
      <p:sp>
        <p:nvSpPr>
          <p:cNvPr id="34" name="AutoShape 34" descr="Brown marble">
            <a:extLst>
              <a:ext uri="{FF2B5EF4-FFF2-40B4-BE49-F238E27FC236}">
                <a16:creationId xmlns:a16="http://schemas.microsoft.com/office/drawing/2014/main" id="{5E6AB887-FA2A-F23E-1A19-26833595779E}"/>
              </a:ext>
            </a:extLst>
          </p:cNvPr>
          <p:cNvSpPr>
            <a:spLocks noChangeArrowheads="1"/>
          </p:cNvSpPr>
          <p:nvPr/>
        </p:nvSpPr>
        <p:spPr bwMode="auto">
          <a:xfrm rot="-3720000">
            <a:off x="5248851" y="2115958"/>
            <a:ext cx="678876" cy="1481137"/>
          </a:xfrm>
          <a:prstGeom prst="downArrow">
            <a:avLst>
              <a:gd name="adj1" fmla="val 50000"/>
              <a:gd name="adj2" fmla="val 54391"/>
            </a:avLst>
          </a:prstGeom>
          <a:blipFill dpi="0" rotWithShape="0">
            <a:blip r:embed="rId4" cstate="print"/>
            <a:srcRect/>
            <a:tile tx="0" ty="0" sx="100000" sy="100000" flip="none" algn="tl"/>
          </a:blipFill>
          <a:ln w="25400">
            <a:solidFill>
              <a:schemeClr val="tx1"/>
            </a:solidFill>
            <a:miter lim="800000"/>
            <a:headEnd/>
            <a:tailEnd/>
          </a:ln>
        </p:spPr>
        <p:txBody>
          <a:bodyPr wrap="none" anchor="ctr"/>
          <a:lstStyle/>
          <a:p>
            <a:endParaRPr lang="en-US"/>
          </a:p>
        </p:txBody>
      </p:sp>
      <p:sp>
        <p:nvSpPr>
          <p:cNvPr id="35" name="Rectangle 35" descr="Brown marble">
            <a:extLst>
              <a:ext uri="{FF2B5EF4-FFF2-40B4-BE49-F238E27FC236}">
                <a16:creationId xmlns:a16="http://schemas.microsoft.com/office/drawing/2014/main" id="{D55C85F2-185F-329E-999C-A2D6FACCB967}"/>
              </a:ext>
            </a:extLst>
          </p:cNvPr>
          <p:cNvSpPr>
            <a:spLocks noChangeArrowheads="1"/>
          </p:cNvSpPr>
          <p:nvPr/>
        </p:nvSpPr>
        <p:spPr bwMode="auto">
          <a:xfrm>
            <a:off x="5273677" y="1970975"/>
            <a:ext cx="1271587" cy="136092"/>
          </a:xfrm>
          <a:prstGeom prst="rect">
            <a:avLst/>
          </a:prstGeom>
          <a:blipFill dpi="0" rotWithShape="0">
            <a:blip r:embed="rId4" cstate="print"/>
            <a:srcRect/>
            <a:tile tx="0" ty="0" sx="100000" sy="100000" flip="none" algn="tl"/>
          </a:blipFill>
          <a:ln w="12700">
            <a:solidFill>
              <a:schemeClr val="tx1"/>
            </a:solidFill>
            <a:miter lim="800000"/>
            <a:headEnd/>
            <a:tailEnd/>
          </a:ln>
        </p:spPr>
        <p:txBody>
          <a:bodyPr wrap="none" anchor="ctr"/>
          <a:lstStyle/>
          <a:p>
            <a:endParaRPr lang="en-US"/>
          </a:p>
        </p:txBody>
      </p:sp>
      <p:grpSp>
        <p:nvGrpSpPr>
          <p:cNvPr id="36" name="Group 36">
            <a:extLst>
              <a:ext uri="{FF2B5EF4-FFF2-40B4-BE49-F238E27FC236}">
                <a16:creationId xmlns:a16="http://schemas.microsoft.com/office/drawing/2014/main" id="{BE54BF4E-F75A-146E-01CD-3DC717C483DA}"/>
              </a:ext>
            </a:extLst>
          </p:cNvPr>
          <p:cNvGrpSpPr>
            <a:grpSpLocks/>
          </p:cNvGrpSpPr>
          <p:nvPr/>
        </p:nvGrpSpPr>
        <p:grpSpPr bwMode="auto">
          <a:xfrm>
            <a:off x="5383214" y="1432504"/>
            <a:ext cx="979488" cy="538037"/>
            <a:chOff x="2172" y="1039"/>
            <a:chExt cx="617" cy="340"/>
          </a:xfrm>
        </p:grpSpPr>
        <p:grpSp>
          <p:nvGrpSpPr>
            <p:cNvPr id="37" name="Group 37">
              <a:extLst>
                <a:ext uri="{FF2B5EF4-FFF2-40B4-BE49-F238E27FC236}">
                  <a16:creationId xmlns:a16="http://schemas.microsoft.com/office/drawing/2014/main" id="{BF50C57F-B52C-713E-6C08-3AC6C760C439}"/>
                </a:ext>
              </a:extLst>
            </p:cNvPr>
            <p:cNvGrpSpPr>
              <a:grpSpLocks/>
            </p:cNvGrpSpPr>
            <p:nvPr/>
          </p:nvGrpSpPr>
          <p:grpSpPr bwMode="auto">
            <a:xfrm>
              <a:off x="2239" y="1218"/>
              <a:ext cx="187" cy="161"/>
              <a:chOff x="2239" y="1218"/>
              <a:chExt cx="187" cy="161"/>
            </a:xfrm>
          </p:grpSpPr>
          <p:sp>
            <p:nvSpPr>
              <p:cNvPr id="41" name="Rectangle 38">
                <a:extLst>
                  <a:ext uri="{FF2B5EF4-FFF2-40B4-BE49-F238E27FC236}">
                    <a16:creationId xmlns:a16="http://schemas.microsoft.com/office/drawing/2014/main" id="{9DDB00B6-7ED5-12F5-9D33-88A7BD398895}"/>
                  </a:ext>
                </a:extLst>
              </p:cNvPr>
              <p:cNvSpPr>
                <a:spLocks noChangeArrowheads="1"/>
              </p:cNvSpPr>
              <p:nvPr/>
            </p:nvSpPr>
            <p:spPr bwMode="auto">
              <a:xfrm>
                <a:off x="2239" y="1218"/>
                <a:ext cx="28" cy="161"/>
              </a:xfrm>
              <a:prstGeom prst="rect">
                <a:avLst/>
              </a:prstGeom>
              <a:solidFill>
                <a:schemeClr val="bg2"/>
              </a:solidFill>
              <a:ln w="12700">
                <a:solidFill>
                  <a:schemeClr val="tx1"/>
                </a:solidFill>
                <a:miter lim="800000"/>
                <a:headEnd/>
                <a:tailEnd/>
              </a:ln>
            </p:spPr>
            <p:txBody>
              <a:bodyPr wrap="none" anchor="ctr"/>
              <a:lstStyle/>
              <a:p>
                <a:endParaRPr lang="en-US"/>
              </a:p>
            </p:txBody>
          </p:sp>
          <p:sp>
            <p:nvSpPr>
              <p:cNvPr id="42" name="Rectangle 39">
                <a:extLst>
                  <a:ext uri="{FF2B5EF4-FFF2-40B4-BE49-F238E27FC236}">
                    <a16:creationId xmlns:a16="http://schemas.microsoft.com/office/drawing/2014/main" id="{D1A9B0FA-F56C-6F9B-1D9E-6F3BF8336A1D}"/>
                  </a:ext>
                </a:extLst>
              </p:cNvPr>
              <p:cNvSpPr>
                <a:spLocks noChangeArrowheads="1"/>
              </p:cNvSpPr>
              <p:nvPr/>
            </p:nvSpPr>
            <p:spPr bwMode="auto">
              <a:xfrm>
                <a:off x="2267" y="1268"/>
                <a:ext cx="159" cy="111"/>
              </a:xfrm>
              <a:prstGeom prst="rect">
                <a:avLst/>
              </a:prstGeom>
              <a:solidFill>
                <a:schemeClr val="bg2"/>
              </a:solidFill>
              <a:ln w="12700">
                <a:solidFill>
                  <a:schemeClr val="tx1"/>
                </a:solidFill>
                <a:miter lim="800000"/>
                <a:headEnd/>
                <a:tailEnd/>
              </a:ln>
            </p:spPr>
            <p:txBody>
              <a:bodyPr wrap="none" lIns="92075" tIns="46038" rIns="92075" bIns="46038" anchor="ctr"/>
              <a:lstStyle/>
              <a:p>
                <a:endParaRPr lang="en-US" sz="2400">
                  <a:latin typeface="Times New Roman" pitchFamily="18" charset="0"/>
                </a:endParaRPr>
              </a:p>
            </p:txBody>
          </p:sp>
          <p:sp>
            <p:nvSpPr>
              <p:cNvPr id="43" name="Rectangle 40">
                <a:extLst>
                  <a:ext uri="{FF2B5EF4-FFF2-40B4-BE49-F238E27FC236}">
                    <a16:creationId xmlns:a16="http://schemas.microsoft.com/office/drawing/2014/main" id="{B2BCA445-F096-6F83-4591-6362329DC16A}"/>
                  </a:ext>
                </a:extLst>
              </p:cNvPr>
              <p:cNvSpPr>
                <a:spLocks noChangeArrowheads="1"/>
              </p:cNvSpPr>
              <p:nvPr/>
            </p:nvSpPr>
            <p:spPr bwMode="auto">
              <a:xfrm>
                <a:off x="2290" y="1334"/>
                <a:ext cx="76" cy="45"/>
              </a:xfrm>
              <a:prstGeom prst="rect">
                <a:avLst/>
              </a:prstGeom>
              <a:solidFill>
                <a:schemeClr val="bg2"/>
              </a:solidFill>
              <a:ln w="12700">
                <a:solidFill>
                  <a:schemeClr val="tx1"/>
                </a:solidFill>
                <a:miter lim="800000"/>
                <a:headEnd/>
                <a:tailEnd/>
              </a:ln>
            </p:spPr>
            <p:txBody>
              <a:bodyPr wrap="none" anchor="ctr"/>
              <a:lstStyle/>
              <a:p>
                <a:endParaRPr lang="en-US"/>
              </a:p>
            </p:txBody>
          </p:sp>
          <p:sp>
            <p:nvSpPr>
              <p:cNvPr id="44" name="Rectangle 41">
                <a:extLst>
                  <a:ext uri="{FF2B5EF4-FFF2-40B4-BE49-F238E27FC236}">
                    <a16:creationId xmlns:a16="http://schemas.microsoft.com/office/drawing/2014/main" id="{15BCADE6-9609-A649-7081-8DE7190A0280}"/>
                  </a:ext>
                </a:extLst>
              </p:cNvPr>
              <p:cNvSpPr>
                <a:spLocks noChangeArrowheads="1"/>
              </p:cNvSpPr>
              <p:nvPr/>
            </p:nvSpPr>
            <p:spPr bwMode="auto">
              <a:xfrm>
                <a:off x="2282" y="1297"/>
                <a:ext cx="84" cy="20"/>
              </a:xfrm>
              <a:prstGeom prst="rect">
                <a:avLst/>
              </a:prstGeom>
              <a:solidFill>
                <a:schemeClr val="bg2"/>
              </a:solidFill>
              <a:ln w="12700">
                <a:solidFill>
                  <a:schemeClr val="tx1"/>
                </a:solidFill>
                <a:miter lim="800000"/>
                <a:headEnd/>
                <a:tailEnd/>
              </a:ln>
            </p:spPr>
            <p:txBody>
              <a:bodyPr wrap="none" anchor="ctr"/>
              <a:lstStyle/>
              <a:p>
                <a:endParaRPr lang="en-US"/>
              </a:p>
            </p:txBody>
          </p:sp>
        </p:grpSp>
        <p:grpSp>
          <p:nvGrpSpPr>
            <p:cNvPr id="38" name="Group 42">
              <a:extLst>
                <a:ext uri="{FF2B5EF4-FFF2-40B4-BE49-F238E27FC236}">
                  <a16:creationId xmlns:a16="http://schemas.microsoft.com/office/drawing/2014/main" id="{6281EB04-1038-6182-20CB-622CF3183C57}"/>
                </a:ext>
              </a:extLst>
            </p:cNvPr>
            <p:cNvGrpSpPr>
              <a:grpSpLocks/>
            </p:cNvGrpSpPr>
            <p:nvPr/>
          </p:nvGrpSpPr>
          <p:grpSpPr bwMode="auto">
            <a:xfrm>
              <a:off x="2172" y="1039"/>
              <a:ext cx="617" cy="170"/>
              <a:chOff x="2172" y="1039"/>
              <a:chExt cx="617" cy="170"/>
            </a:xfrm>
          </p:grpSpPr>
          <p:pic>
            <p:nvPicPr>
              <p:cNvPr id="39" name="Picture 43">
                <a:extLst>
                  <a:ext uri="{FF2B5EF4-FFF2-40B4-BE49-F238E27FC236}">
                    <a16:creationId xmlns:a16="http://schemas.microsoft.com/office/drawing/2014/main" id="{E36F1599-FFED-41D7-F96A-83CC0933EF16}"/>
                  </a:ext>
                </a:extLst>
              </p:cNvPr>
              <p:cNvPicPr>
                <a:picLocks noChangeArrowheads="1"/>
              </p:cNvPicPr>
              <p:nvPr/>
            </p:nvPicPr>
            <p:blipFill>
              <a:blip r:embed="rId5" cstate="print"/>
              <a:srcRect/>
              <a:stretch>
                <a:fillRect/>
              </a:stretch>
            </p:blipFill>
            <p:spPr bwMode="auto">
              <a:xfrm>
                <a:off x="2172" y="1039"/>
                <a:ext cx="617" cy="170"/>
              </a:xfrm>
              <a:prstGeom prst="rect">
                <a:avLst/>
              </a:prstGeom>
              <a:noFill/>
              <a:ln w="9525">
                <a:noFill/>
                <a:miter lim="800000"/>
                <a:headEnd/>
                <a:tailEnd/>
              </a:ln>
            </p:spPr>
          </p:pic>
          <p:sp>
            <p:nvSpPr>
              <p:cNvPr id="40" name="Rectangle 44">
                <a:extLst>
                  <a:ext uri="{FF2B5EF4-FFF2-40B4-BE49-F238E27FC236}">
                    <a16:creationId xmlns:a16="http://schemas.microsoft.com/office/drawing/2014/main" id="{5E84A80E-5406-61C8-A488-B5EEBCDAA08E}"/>
                  </a:ext>
                </a:extLst>
              </p:cNvPr>
              <p:cNvSpPr>
                <a:spLocks noChangeArrowheads="1"/>
              </p:cNvSpPr>
              <p:nvPr/>
            </p:nvSpPr>
            <p:spPr bwMode="auto">
              <a:xfrm>
                <a:off x="2305" y="1071"/>
                <a:ext cx="308" cy="0"/>
              </a:xfrm>
              <a:prstGeom prst="rect">
                <a:avLst/>
              </a:prstGeom>
              <a:noFill/>
              <a:ln w="9525">
                <a:noFill/>
                <a:miter lim="800000"/>
                <a:headEnd/>
                <a:tailEnd/>
              </a:ln>
            </p:spPr>
            <p:txBody>
              <a:bodyPr wrap="none" lIns="92075" tIns="46038" rIns="92075" bIns="46038" anchor="ctr"/>
              <a:lstStyle/>
              <a:p>
                <a:endParaRPr lang="en-US" sz="2400">
                  <a:latin typeface="Times New Roman" pitchFamily="18" charset="0"/>
                </a:endParaRPr>
              </a:p>
            </p:txBody>
          </p:sp>
        </p:grpSp>
      </p:grpSp>
      <p:sp>
        <p:nvSpPr>
          <p:cNvPr id="45" name="AutoShape 45">
            <a:extLst>
              <a:ext uri="{FF2B5EF4-FFF2-40B4-BE49-F238E27FC236}">
                <a16:creationId xmlns:a16="http://schemas.microsoft.com/office/drawing/2014/main" id="{1E77B8E9-DE0E-94C0-0012-E944D07389F3}"/>
              </a:ext>
            </a:extLst>
          </p:cNvPr>
          <p:cNvSpPr>
            <a:spLocks noChangeArrowheads="1"/>
          </p:cNvSpPr>
          <p:nvPr/>
        </p:nvSpPr>
        <p:spPr bwMode="auto">
          <a:xfrm>
            <a:off x="8201027" y="2932642"/>
            <a:ext cx="1055687" cy="522212"/>
          </a:xfrm>
          <a:prstGeom prst="rightArrow">
            <a:avLst>
              <a:gd name="adj1" fmla="val 50000"/>
              <a:gd name="adj2" fmla="val 50397"/>
            </a:avLst>
          </a:prstGeom>
          <a:gradFill rotWithShape="0">
            <a:gsLst>
              <a:gs pos="0">
                <a:schemeClr val="bg1"/>
              </a:gs>
              <a:gs pos="100000">
                <a:srgbClr val="0099FF"/>
              </a:gs>
            </a:gsLst>
            <a:lin ang="5400000" scaled="1"/>
          </a:gradFill>
          <a:ln w="25400">
            <a:solidFill>
              <a:schemeClr val="tx1"/>
            </a:solidFill>
            <a:miter lim="800000"/>
            <a:headEnd/>
            <a:tailEnd/>
          </a:ln>
        </p:spPr>
        <p:txBody>
          <a:bodyPr wrap="none" anchor="ctr"/>
          <a:lstStyle/>
          <a:p>
            <a:endParaRPr lang="en-US"/>
          </a:p>
        </p:txBody>
      </p:sp>
      <p:sp>
        <p:nvSpPr>
          <p:cNvPr id="46" name="Rectangle 46">
            <a:extLst>
              <a:ext uri="{FF2B5EF4-FFF2-40B4-BE49-F238E27FC236}">
                <a16:creationId xmlns:a16="http://schemas.microsoft.com/office/drawing/2014/main" id="{625852FD-2A6C-0583-942B-E7D3DC0D7A6B}"/>
              </a:ext>
            </a:extLst>
          </p:cNvPr>
          <p:cNvSpPr>
            <a:spLocks noChangeArrowheads="1"/>
          </p:cNvSpPr>
          <p:nvPr/>
        </p:nvSpPr>
        <p:spPr bwMode="auto">
          <a:xfrm>
            <a:off x="6478589" y="3148467"/>
            <a:ext cx="1498600" cy="519112"/>
          </a:xfrm>
          <a:prstGeom prst="rect">
            <a:avLst/>
          </a:prstGeom>
          <a:noFill/>
          <a:ln w="9525">
            <a:noFill/>
            <a:miter lim="800000"/>
            <a:headEnd/>
            <a:tailEnd/>
          </a:ln>
        </p:spPr>
        <p:txBody>
          <a:bodyPr wrap="none" lIns="92075" tIns="46038" rIns="92075" bIns="46038">
            <a:spAutoFit/>
          </a:bodyPr>
          <a:lstStyle/>
          <a:p>
            <a:pPr algn="l"/>
            <a:r>
              <a:rPr lang="en-US" sz="2800" b="1">
                <a:solidFill>
                  <a:srgbClr val="0033CC"/>
                </a:solidFill>
                <a:latin typeface="Times New Roman" pitchFamily="18" charset="0"/>
              </a:rPr>
              <a:t>42% RR</a:t>
            </a:r>
            <a:endParaRPr lang="en-US" sz="2800" b="1">
              <a:solidFill>
                <a:schemeClr val="bg1"/>
              </a:solidFill>
              <a:latin typeface="Times New Roman" pitchFamily="18" charset="0"/>
            </a:endParaRPr>
          </a:p>
        </p:txBody>
      </p:sp>
      <p:sp>
        <p:nvSpPr>
          <p:cNvPr id="47" name="Freeform 47" descr="Brown marble">
            <a:extLst>
              <a:ext uri="{FF2B5EF4-FFF2-40B4-BE49-F238E27FC236}">
                <a16:creationId xmlns:a16="http://schemas.microsoft.com/office/drawing/2014/main" id="{0B282AA0-EE57-0BB3-0715-609F62149488}"/>
              </a:ext>
            </a:extLst>
          </p:cNvPr>
          <p:cNvSpPr>
            <a:spLocks/>
          </p:cNvSpPr>
          <p:nvPr/>
        </p:nvSpPr>
        <p:spPr bwMode="auto">
          <a:xfrm>
            <a:off x="4694239" y="1971116"/>
            <a:ext cx="584200" cy="678876"/>
          </a:xfrm>
          <a:custGeom>
            <a:avLst/>
            <a:gdLst>
              <a:gd name="T0" fmla="*/ 2147483647 w 368"/>
              <a:gd name="T1" fmla="*/ 2147483647 h 429"/>
              <a:gd name="T2" fmla="*/ 0 w 368"/>
              <a:gd name="T3" fmla="*/ 2147483647 h 429"/>
              <a:gd name="T4" fmla="*/ 2147483647 w 368"/>
              <a:gd name="T5" fmla="*/ 2147483647 h 429"/>
              <a:gd name="T6" fmla="*/ 2147483647 w 368"/>
              <a:gd name="T7" fmla="*/ 2147483647 h 429"/>
              <a:gd name="T8" fmla="*/ 2147483647 w 368"/>
              <a:gd name="T9" fmla="*/ 2147483647 h 429"/>
              <a:gd name="T10" fmla="*/ 2147483647 w 368"/>
              <a:gd name="T11" fmla="*/ 2147483647 h 429"/>
              <a:gd name="T12" fmla="*/ 2147483647 w 368"/>
              <a:gd name="T13" fmla="*/ 2147483647 h 429"/>
              <a:gd name="T14" fmla="*/ 2147483647 w 368"/>
              <a:gd name="T15" fmla="*/ 2147483647 h 429"/>
              <a:gd name="T16" fmla="*/ 2147483647 w 368"/>
              <a:gd name="T17" fmla="*/ 2147483647 h 429"/>
              <a:gd name="T18" fmla="*/ 2147483647 w 368"/>
              <a:gd name="T19" fmla="*/ 2147483647 h 429"/>
              <a:gd name="T20" fmla="*/ 2147483647 w 368"/>
              <a:gd name="T21" fmla="*/ 2147483647 h 429"/>
              <a:gd name="T22" fmla="*/ 2147483647 w 368"/>
              <a:gd name="T23" fmla="*/ 0 h 429"/>
              <a:gd name="T24" fmla="*/ 2147483647 w 368"/>
              <a:gd name="T25" fmla="*/ 0 h 429"/>
              <a:gd name="T26" fmla="*/ 2147483647 w 368"/>
              <a:gd name="T27" fmla="*/ 2147483647 h 429"/>
              <a:gd name="T28" fmla="*/ 2147483647 w 368"/>
              <a:gd name="T29" fmla="*/ 2147483647 h 429"/>
              <a:gd name="T30" fmla="*/ 2147483647 w 368"/>
              <a:gd name="T31" fmla="*/ 2147483647 h 429"/>
              <a:gd name="T32" fmla="*/ 2147483647 w 368"/>
              <a:gd name="T33" fmla="*/ 2147483647 h 429"/>
              <a:gd name="T34" fmla="*/ 2147483647 w 368"/>
              <a:gd name="T35" fmla="*/ 2147483647 h 429"/>
              <a:gd name="T36" fmla="*/ 2147483647 w 368"/>
              <a:gd name="T37" fmla="*/ 2147483647 h 429"/>
              <a:gd name="T38" fmla="*/ 2147483647 w 368"/>
              <a:gd name="T39" fmla="*/ 2147483647 h 429"/>
              <a:gd name="T40" fmla="*/ 2147483647 w 368"/>
              <a:gd name="T41" fmla="*/ 2147483647 h 429"/>
              <a:gd name="T42" fmla="*/ 2147483647 w 368"/>
              <a:gd name="T43" fmla="*/ 2147483647 h 429"/>
              <a:gd name="T44" fmla="*/ 2147483647 w 368"/>
              <a:gd name="T45" fmla="*/ 2147483647 h 429"/>
              <a:gd name="T46" fmla="*/ 2147483647 w 368"/>
              <a:gd name="T47" fmla="*/ 2147483647 h 429"/>
              <a:gd name="T48" fmla="*/ 2147483647 w 368"/>
              <a:gd name="T49" fmla="*/ 2147483647 h 4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68"/>
              <a:gd name="T76" fmla="*/ 0 h 429"/>
              <a:gd name="T77" fmla="*/ 368 w 368"/>
              <a:gd name="T78" fmla="*/ 429 h 4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68" h="429">
                <a:moveTo>
                  <a:pt x="104" y="428"/>
                </a:moveTo>
                <a:lnTo>
                  <a:pt x="0" y="301"/>
                </a:lnTo>
                <a:lnTo>
                  <a:pt x="50" y="301"/>
                </a:lnTo>
                <a:lnTo>
                  <a:pt x="47" y="246"/>
                </a:lnTo>
                <a:lnTo>
                  <a:pt x="50" y="197"/>
                </a:lnTo>
                <a:lnTo>
                  <a:pt x="61" y="151"/>
                </a:lnTo>
                <a:lnTo>
                  <a:pt x="74" y="110"/>
                </a:lnTo>
                <a:lnTo>
                  <a:pt x="91" y="75"/>
                </a:lnTo>
                <a:lnTo>
                  <a:pt x="114" y="44"/>
                </a:lnTo>
                <a:lnTo>
                  <a:pt x="141" y="21"/>
                </a:lnTo>
                <a:lnTo>
                  <a:pt x="172" y="6"/>
                </a:lnTo>
                <a:lnTo>
                  <a:pt x="202" y="0"/>
                </a:lnTo>
                <a:lnTo>
                  <a:pt x="364" y="0"/>
                </a:lnTo>
                <a:lnTo>
                  <a:pt x="367" y="125"/>
                </a:lnTo>
                <a:lnTo>
                  <a:pt x="205" y="127"/>
                </a:lnTo>
                <a:lnTo>
                  <a:pt x="195" y="130"/>
                </a:lnTo>
                <a:lnTo>
                  <a:pt x="185" y="136"/>
                </a:lnTo>
                <a:lnTo>
                  <a:pt x="178" y="148"/>
                </a:lnTo>
                <a:lnTo>
                  <a:pt x="172" y="162"/>
                </a:lnTo>
                <a:lnTo>
                  <a:pt x="165" y="179"/>
                </a:lnTo>
                <a:lnTo>
                  <a:pt x="158" y="200"/>
                </a:lnTo>
                <a:lnTo>
                  <a:pt x="155" y="246"/>
                </a:lnTo>
                <a:lnTo>
                  <a:pt x="158" y="298"/>
                </a:lnTo>
                <a:lnTo>
                  <a:pt x="205" y="298"/>
                </a:lnTo>
                <a:lnTo>
                  <a:pt x="104" y="428"/>
                </a:lnTo>
              </a:path>
            </a:pathLst>
          </a:custGeom>
          <a:blipFill dpi="0" rotWithShape="0">
            <a:blip r:embed="rId4" cstate="print"/>
            <a:srcRect/>
            <a:tile tx="0" ty="0" sx="100000" sy="100000" flip="none" algn="tl"/>
          </a:blipFill>
          <a:ln w="25400" cap="rnd" cmpd="sng">
            <a:solidFill>
              <a:schemeClr val="tx1"/>
            </a:solidFill>
            <a:prstDash val="solid"/>
            <a:round/>
            <a:headEnd/>
            <a:tailEnd/>
          </a:ln>
        </p:spPr>
        <p:txBody>
          <a:bodyPr/>
          <a:lstStyle/>
          <a:p>
            <a:endParaRPr lang="en-US"/>
          </a:p>
        </p:txBody>
      </p:sp>
      <p:sp>
        <p:nvSpPr>
          <p:cNvPr id="48" name="Freeform 48">
            <a:extLst>
              <a:ext uri="{FF2B5EF4-FFF2-40B4-BE49-F238E27FC236}">
                <a16:creationId xmlns:a16="http://schemas.microsoft.com/office/drawing/2014/main" id="{AECD60DF-B2DA-3DEF-8F1D-6F390680830A}"/>
              </a:ext>
            </a:extLst>
          </p:cNvPr>
          <p:cNvSpPr>
            <a:spLocks/>
          </p:cNvSpPr>
          <p:nvPr/>
        </p:nvSpPr>
        <p:spPr bwMode="auto">
          <a:xfrm>
            <a:off x="3351214" y="2501704"/>
            <a:ext cx="1576388" cy="294338"/>
          </a:xfrm>
          <a:custGeom>
            <a:avLst/>
            <a:gdLst>
              <a:gd name="T0" fmla="*/ 0 w 993"/>
              <a:gd name="T1" fmla="*/ 2147483647 h 186"/>
              <a:gd name="T2" fmla="*/ 2147483647 w 993"/>
              <a:gd name="T3" fmla="*/ 2147483647 h 186"/>
              <a:gd name="T4" fmla="*/ 2147483647 w 993"/>
              <a:gd name="T5" fmla="*/ 2147483647 h 186"/>
              <a:gd name="T6" fmla="*/ 2147483647 w 993"/>
              <a:gd name="T7" fmla="*/ 2147483647 h 186"/>
              <a:gd name="T8" fmla="*/ 2147483647 w 993"/>
              <a:gd name="T9" fmla="*/ 2147483647 h 186"/>
              <a:gd name="T10" fmla="*/ 2147483647 w 993"/>
              <a:gd name="T11" fmla="*/ 2147483647 h 186"/>
              <a:gd name="T12" fmla="*/ 2147483647 w 993"/>
              <a:gd name="T13" fmla="*/ 2147483647 h 186"/>
              <a:gd name="T14" fmla="*/ 2147483647 w 993"/>
              <a:gd name="T15" fmla="*/ 2147483647 h 186"/>
              <a:gd name="T16" fmla="*/ 2147483647 w 993"/>
              <a:gd name="T17" fmla="*/ 2147483647 h 186"/>
              <a:gd name="T18" fmla="*/ 2147483647 w 993"/>
              <a:gd name="T19" fmla="*/ 2147483647 h 186"/>
              <a:gd name="T20" fmla="*/ 2147483647 w 993"/>
              <a:gd name="T21" fmla="*/ 2147483647 h 186"/>
              <a:gd name="T22" fmla="*/ 2147483647 w 993"/>
              <a:gd name="T23" fmla="*/ 2147483647 h 186"/>
              <a:gd name="T24" fmla="*/ 2147483647 w 993"/>
              <a:gd name="T25" fmla="*/ 2147483647 h 186"/>
              <a:gd name="T26" fmla="*/ 2147483647 w 993"/>
              <a:gd name="T27" fmla="*/ 2147483647 h 186"/>
              <a:gd name="T28" fmla="*/ 2147483647 w 993"/>
              <a:gd name="T29" fmla="*/ 0 h 18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93"/>
              <a:gd name="T46" fmla="*/ 0 h 186"/>
              <a:gd name="T47" fmla="*/ 993 w 993"/>
              <a:gd name="T48" fmla="*/ 186 h 18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93" h="186">
                <a:moveTo>
                  <a:pt x="0" y="185"/>
                </a:moveTo>
                <a:lnTo>
                  <a:pt x="6" y="167"/>
                </a:lnTo>
                <a:lnTo>
                  <a:pt x="21" y="152"/>
                </a:lnTo>
                <a:lnTo>
                  <a:pt x="48" y="133"/>
                </a:lnTo>
                <a:lnTo>
                  <a:pt x="85" y="118"/>
                </a:lnTo>
                <a:lnTo>
                  <a:pt x="130" y="103"/>
                </a:lnTo>
                <a:lnTo>
                  <a:pt x="184" y="88"/>
                </a:lnTo>
                <a:lnTo>
                  <a:pt x="244" y="73"/>
                </a:lnTo>
                <a:lnTo>
                  <a:pt x="311" y="57"/>
                </a:lnTo>
                <a:lnTo>
                  <a:pt x="383" y="45"/>
                </a:lnTo>
                <a:lnTo>
                  <a:pt x="458" y="33"/>
                </a:lnTo>
                <a:lnTo>
                  <a:pt x="543" y="24"/>
                </a:lnTo>
                <a:lnTo>
                  <a:pt x="627" y="15"/>
                </a:lnTo>
                <a:lnTo>
                  <a:pt x="808" y="3"/>
                </a:lnTo>
                <a:lnTo>
                  <a:pt x="992" y="0"/>
                </a:lnTo>
              </a:path>
            </a:pathLst>
          </a:custGeom>
          <a:noFill/>
          <a:ln w="101600" cap="rnd" cmpd="sng">
            <a:solidFill>
              <a:srgbClr val="3333FF"/>
            </a:solidFill>
            <a:prstDash val="solid"/>
            <a:round/>
            <a:headEnd type="none" w="sm" len="sm"/>
            <a:tailEnd type="stealth" w="med" len="med"/>
          </a:ln>
        </p:spPr>
        <p:txBody>
          <a:bodyPr/>
          <a:lstStyle/>
          <a:p>
            <a:endParaRPr lang="en-US"/>
          </a:p>
        </p:txBody>
      </p:sp>
      <p:grpSp>
        <p:nvGrpSpPr>
          <p:cNvPr id="49" name="Group 50">
            <a:extLst>
              <a:ext uri="{FF2B5EF4-FFF2-40B4-BE49-F238E27FC236}">
                <a16:creationId xmlns:a16="http://schemas.microsoft.com/office/drawing/2014/main" id="{139923F2-65D1-9107-AF98-DD5CCD1087BA}"/>
              </a:ext>
            </a:extLst>
          </p:cNvPr>
          <p:cNvGrpSpPr>
            <a:grpSpLocks/>
          </p:cNvGrpSpPr>
          <p:nvPr/>
        </p:nvGrpSpPr>
        <p:grpSpPr bwMode="auto">
          <a:xfrm>
            <a:off x="2773364" y="2809386"/>
            <a:ext cx="1111250" cy="202555"/>
            <a:chOff x="528" y="1907"/>
            <a:chExt cx="700" cy="128"/>
          </a:xfrm>
        </p:grpSpPr>
        <p:sp>
          <p:nvSpPr>
            <p:cNvPr id="50" name="Rectangle 51" descr="Oak">
              <a:extLst>
                <a:ext uri="{FF2B5EF4-FFF2-40B4-BE49-F238E27FC236}">
                  <a16:creationId xmlns:a16="http://schemas.microsoft.com/office/drawing/2014/main" id="{57DA8E38-9F8C-BB7A-7163-EC5DA78DD7E2}"/>
                </a:ext>
              </a:extLst>
            </p:cNvPr>
            <p:cNvSpPr>
              <a:spLocks noChangeArrowheads="1"/>
            </p:cNvSpPr>
            <p:nvPr/>
          </p:nvSpPr>
          <p:spPr bwMode="auto">
            <a:xfrm>
              <a:off x="541" y="1952"/>
              <a:ext cx="243" cy="83"/>
            </a:xfrm>
            <a:prstGeom prst="rect">
              <a:avLst/>
            </a:prstGeom>
            <a:blipFill dpi="0" rotWithShape="0">
              <a:blip r:embed="rId6" cstate="print"/>
              <a:srcRect/>
              <a:tile tx="0" ty="0" sx="100000" sy="100000" flip="none" algn="tl"/>
            </a:blipFill>
            <a:ln w="25400">
              <a:solidFill>
                <a:srgbClr val="3333FF"/>
              </a:solidFill>
              <a:miter lim="800000"/>
              <a:headEnd/>
              <a:tailEnd/>
            </a:ln>
          </p:spPr>
          <p:txBody>
            <a:bodyPr wrap="none" anchor="ctr"/>
            <a:lstStyle/>
            <a:p>
              <a:endParaRPr lang="en-US"/>
            </a:p>
          </p:txBody>
        </p:sp>
        <p:sp>
          <p:nvSpPr>
            <p:cNvPr id="51" name="Line 52" descr="Oak">
              <a:extLst>
                <a:ext uri="{FF2B5EF4-FFF2-40B4-BE49-F238E27FC236}">
                  <a16:creationId xmlns:a16="http://schemas.microsoft.com/office/drawing/2014/main" id="{711F420D-B8B4-4354-BD24-F47FA5406AB2}"/>
                </a:ext>
              </a:extLst>
            </p:cNvPr>
            <p:cNvSpPr>
              <a:spLocks noChangeShapeType="1"/>
            </p:cNvSpPr>
            <p:nvPr/>
          </p:nvSpPr>
          <p:spPr bwMode="auto">
            <a:xfrm flipV="1">
              <a:off x="594" y="1992"/>
              <a:ext cx="0" cy="4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52" name="Line 53" descr="Oak">
              <a:extLst>
                <a:ext uri="{FF2B5EF4-FFF2-40B4-BE49-F238E27FC236}">
                  <a16:creationId xmlns:a16="http://schemas.microsoft.com/office/drawing/2014/main" id="{A2CD5DAF-2671-10DE-4A44-90D822735E45}"/>
                </a:ext>
              </a:extLst>
            </p:cNvPr>
            <p:cNvSpPr>
              <a:spLocks noChangeShapeType="1"/>
            </p:cNvSpPr>
            <p:nvPr/>
          </p:nvSpPr>
          <p:spPr bwMode="auto">
            <a:xfrm>
              <a:off x="596" y="1992"/>
              <a:ext cx="0" cy="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53" name="Line 54" descr="Oak">
              <a:extLst>
                <a:ext uri="{FF2B5EF4-FFF2-40B4-BE49-F238E27FC236}">
                  <a16:creationId xmlns:a16="http://schemas.microsoft.com/office/drawing/2014/main" id="{5D7413D9-005C-E13D-5A6A-15ED887A5ADA}"/>
                </a:ext>
              </a:extLst>
            </p:cNvPr>
            <p:cNvSpPr>
              <a:spLocks noChangeShapeType="1"/>
            </p:cNvSpPr>
            <p:nvPr/>
          </p:nvSpPr>
          <p:spPr bwMode="auto">
            <a:xfrm>
              <a:off x="597" y="1992"/>
              <a:ext cx="68" cy="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54" name="Line 55" descr="Oak">
              <a:extLst>
                <a:ext uri="{FF2B5EF4-FFF2-40B4-BE49-F238E27FC236}">
                  <a16:creationId xmlns:a16="http://schemas.microsoft.com/office/drawing/2014/main" id="{0E0FBA4C-D430-D378-6ADB-3661848463A3}"/>
                </a:ext>
              </a:extLst>
            </p:cNvPr>
            <p:cNvSpPr>
              <a:spLocks noChangeShapeType="1"/>
            </p:cNvSpPr>
            <p:nvPr/>
          </p:nvSpPr>
          <p:spPr bwMode="auto">
            <a:xfrm>
              <a:off x="663" y="1993"/>
              <a:ext cx="0" cy="4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55" name="Rectangle 56" descr="Oak">
              <a:extLst>
                <a:ext uri="{FF2B5EF4-FFF2-40B4-BE49-F238E27FC236}">
                  <a16:creationId xmlns:a16="http://schemas.microsoft.com/office/drawing/2014/main" id="{62692C1B-B8DE-040C-CE5A-A771562838B3}"/>
                </a:ext>
              </a:extLst>
            </p:cNvPr>
            <p:cNvSpPr>
              <a:spLocks noChangeArrowheads="1"/>
            </p:cNvSpPr>
            <p:nvPr/>
          </p:nvSpPr>
          <p:spPr bwMode="auto">
            <a:xfrm>
              <a:off x="704" y="1974"/>
              <a:ext cx="40" cy="39"/>
            </a:xfrm>
            <a:prstGeom prst="rect">
              <a:avLst/>
            </a:prstGeom>
            <a:blipFill dpi="0" rotWithShape="0">
              <a:blip r:embed="rId6" cstate="print"/>
              <a:srcRect/>
              <a:tile tx="0" ty="0" sx="100000" sy="100000" flip="none" algn="tl"/>
            </a:blipFill>
            <a:ln w="12700">
              <a:solidFill>
                <a:srgbClr val="3333FF"/>
              </a:solidFill>
              <a:miter lim="800000"/>
              <a:headEnd/>
              <a:tailEnd/>
            </a:ln>
          </p:spPr>
          <p:txBody>
            <a:bodyPr wrap="none" anchor="ctr"/>
            <a:lstStyle/>
            <a:p>
              <a:endParaRPr lang="en-US"/>
            </a:p>
          </p:txBody>
        </p:sp>
        <p:sp>
          <p:nvSpPr>
            <p:cNvPr id="56" name="Rectangle 57" descr="Oak">
              <a:extLst>
                <a:ext uri="{FF2B5EF4-FFF2-40B4-BE49-F238E27FC236}">
                  <a16:creationId xmlns:a16="http://schemas.microsoft.com/office/drawing/2014/main" id="{B7D07925-91B7-4F3C-A972-C6D72F871204}"/>
                </a:ext>
              </a:extLst>
            </p:cNvPr>
            <p:cNvSpPr>
              <a:spLocks noChangeArrowheads="1"/>
            </p:cNvSpPr>
            <p:nvPr/>
          </p:nvSpPr>
          <p:spPr bwMode="auto">
            <a:xfrm>
              <a:off x="985" y="1952"/>
              <a:ext cx="243" cy="83"/>
            </a:xfrm>
            <a:prstGeom prst="rect">
              <a:avLst/>
            </a:prstGeom>
            <a:blipFill dpi="0" rotWithShape="0">
              <a:blip r:embed="rId6" cstate="print"/>
              <a:srcRect/>
              <a:tile tx="0" ty="0" sx="100000" sy="100000" flip="none" algn="tl"/>
            </a:blipFill>
            <a:ln w="25400">
              <a:solidFill>
                <a:srgbClr val="3333FF"/>
              </a:solidFill>
              <a:miter lim="800000"/>
              <a:headEnd/>
              <a:tailEnd/>
            </a:ln>
          </p:spPr>
          <p:txBody>
            <a:bodyPr wrap="none" anchor="ctr"/>
            <a:lstStyle/>
            <a:p>
              <a:endParaRPr lang="en-US"/>
            </a:p>
          </p:txBody>
        </p:sp>
        <p:sp>
          <p:nvSpPr>
            <p:cNvPr id="57" name="Line 58" descr="Oak">
              <a:extLst>
                <a:ext uri="{FF2B5EF4-FFF2-40B4-BE49-F238E27FC236}">
                  <a16:creationId xmlns:a16="http://schemas.microsoft.com/office/drawing/2014/main" id="{41D54926-66A7-1FC3-D55B-9AE13484BE9E}"/>
                </a:ext>
              </a:extLst>
            </p:cNvPr>
            <p:cNvSpPr>
              <a:spLocks noChangeShapeType="1"/>
            </p:cNvSpPr>
            <p:nvPr/>
          </p:nvSpPr>
          <p:spPr bwMode="auto">
            <a:xfrm flipV="1">
              <a:off x="1039" y="1992"/>
              <a:ext cx="0" cy="4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58" name="Line 59" descr="Oak">
              <a:extLst>
                <a:ext uri="{FF2B5EF4-FFF2-40B4-BE49-F238E27FC236}">
                  <a16:creationId xmlns:a16="http://schemas.microsoft.com/office/drawing/2014/main" id="{8A621A33-3326-4055-BE70-74EEC7A8F403}"/>
                </a:ext>
              </a:extLst>
            </p:cNvPr>
            <p:cNvSpPr>
              <a:spLocks noChangeShapeType="1"/>
            </p:cNvSpPr>
            <p:nvPr/>
          </p:nvSpPr>
          <p:spPr bwMode="auto">
            <a:xfrm>
              <a:off x="1040" y="1992"/>
              <a:ext cx="0" cy="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59" name="Line 60" descr="Oak">
              <a:extLst>
                <a:ext uri="{FF2B5EF4-FFF2-40B4-BE49-F238E27FC236}">
                  <a16:creationId xmlns:a16="http://schemas.microsoft.com/office/drawing/2014/main" id="{2465B56E-A7FF-A93C-C75A-8CE859913B8C}"/>
                </a:ext>
              </a:extLst>
            </p:cNvPr>
            <p:cNvSpPr>
              <a:spLocks noChangeShapeType="1"/>
            </p:cNvSpPr>
            <p:nvPr/>
          </p:nvSpPr>
          <p:spPr bwMode="auto">
            <a:xfrm>
              <a:off x="1041" y="1992"/>
              <a:ext cx="68" cy="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60" name="Line 61" descr="Oak">
              <a:extLst>
                <a:ext uri="{FF2B5EF4-FFF2-40B4-BE49-F238E27FC236}">
                  <a16:creationId xmlns:a16="http://schemas.microsoft.com/office/drawing/2014/main" id="{5094C5F2-6004-8496-E181-517EE2AE9579}"/>
                </a:ext>
              </a:extLst>
            </p:cNvPr>
            <p:cNvSpPr>
              <a:spLocks noChangeShapeType="1"/>
            </p:cNvSpPr>
            <p:nvPr/>
          </p:nvSpPr>
          <p:spPr bwMode="auto">
            <a:xfrm>
              <a:off x="1108" y="1993"/>
              <a:ext cx="0" cy="4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61" name="Rectangle 62" descr="Oak">
              <a:extLst>
                <a:ext uri="{FF2B5EF4-FFF2-40B4-BE49-F238E27FC236}">
                  <a16:creationId xmlns:a16="http://schemas.microsoft.com/office/drawing/2014/main" id="{627643F2-EACF-1CE9-B614-E14CBDAC396A}"/>
                </a:ext>
              </a:extLst>
            </p:cNvPr>
            <p:cNvSpPr>
              <a:spLocks noChangeArrowheads="1"/>
            </p:cNvSpPr>
            <p:nvPr/>
          </p:nvSpPr>
          <p:spPr bwMode="auto">
            <a:xfrm>
              <a:off x="1148" y="1974"/>
              <a:ext cx="40" cy="39"/>
            </a:xfrm>
            <a:prstGeom prst="rect">
              <a:avLst/>
            </a:prstGeom>
            <a:blipFill dpi="0" rotWithShape="0">
              <a:blip r:embed="rId6" cstate="print"/>
              <a:srcRect/>
              <a:tile tx="0" ty="0" sx="100000" sy="100000" flip="none" algn="tl"/>
            </a:blipFill>
            <a:ln w="12700">
              <a:solidFill>
                <a:srgbClr val="3333FF"/>
              </a:solidFill>
              <a:miter lim="800000"/>
              <a:headEnd/>
              <a:tailEnd/>
            </a:ln>
          </p:spPr>
          <p:txBody>
            <a:bodyPr wrap="none" anchor="ctr"/>
            <a:lstStyle/>
            <a:p>
              <a:endParaRPr lang="en-US"/>
            </a:p>
          </p:txBody>
        </p:sp>
        <p:sp>
          <p:nvSpPr>
            <p:cNvPr id="62" name="Freeform 63" descr="Oak">
              <a:extLst>
                <a:ext uri="{FF2B5EF4-FFF2-40B4-BE49-F238E27FC236}">
                  <a16:creationId xmlns:a16="http://schemas.microsoft.com/office/drawing/2014/main" id="{9C407247-A8A2-9450-D03F-E371CD620F9A}"/>
                </a:ext>
              </a:extLst>
            </p:cNvPr>
            <p:cNvSpPr>
              <a:spLocks/>
            </p:cNvSpPr>
            <p:nvPr/>
          </p:nvSpPr>
          <p:spPr bwMode="auto">
            <a:xfrm>
              <a:off x="528" y="1907"/>
              <a:ext cx="258" cy="44"/>
            </a:xfrm>
            <a:custGeom>
              <a:avLst/>
              <a:gdLst>
                <a:gd name="T0" fmla="*/ 128 w 258"/>
                <a:gd name="T1" fmla="*/ 0 h 44"/>
                <a:gd name="T2" fmla="*/ 257 w 258"/>
                <a:gd name="T3" fmla="*/ 43 h 44"/>
                <a:gd name="T4" fmla="*/ 0 w 258"/>
                <a:gd name="T5" fmla="*/ 43 h 44"/>
                <a:gd name="T6" fmla="*/ 128 w 258"/>
                <a:gd name="T7" fmla="*/ 0 h 44"/>
                <a:gd name="T8" fmla="*/ 0 60000 65536"/>
                <a:gd name="T9" fmla="*/ 0 60000 65536"/>
                <a:gd name="T10" fmla="*/ 0 60000 65536"/>
                <a:gd name="T11" fmla="*/ 0 60000 65536"/>
                <a:gd name="T12" fmla="*/ 0 w 258"/>
                <a:gd name="T13" fmla="*/ 0 h 44"/>
                <a:gd name="T14" fmla="*/ 258 w 258"/>
                <a:gd name="T15" fmla="*/ 44 h 44"/>
              </a:gdLst>
              <a:ahLst/>
              <a:cxnLst>
                <a:cxn ang="T8">
                  <a:pos x="T0" y="T1"/>
                </a:cxn>
                <a:cxn ang="T9">
                  <a:pos x="T2" y="T3"/>
                </a:cxn>
                <a:cxn ang="T10">
                  <a:pos x="T4" y="T5"/>
                </a:cxn>
                <a:cxn ang="T11">
                  <a:pos x="T6" y="T7"/>
                </a:cxn>
              </a:cxnLst>
              <a:rect l="T12" t="T13" r="T14" b="T15"/>
              <a:pathLst>
                <a:path w="258" h="44">
                  <a:moveTo>
                    <a:pt x="128" y="0"/>
                  </a:moveTo>
                  <a:lnTo>
                    <a:pt x="257" y="43"/>
                  </a:lnTo>
                  <a:lnTo>
                    <a:pt x="0" y="43"/>
                  </a:lnTo>
                  <a:lnTo>
                    <a:pt x="128" y="0"/>
                  </a:lnTo>
                </a:path>
              </a:pathLst>
            </a:custGeom>
            <a:blipFill dpi="0" rotWithShape="0">
              <a:blip r:embed="rId6" cstate="print"/>
              <a:srcRect/>
              <a:tile tx="0" ty="0" sx="100000" sy="100000" flip="none" algn="tl"/>
            </a:blipFill>
            <a:ln w="25400" cap="rnd" cmpd="sng">
              <a:solidFill>
                <a:srgbClr val="3333FF"/>
              </a:solidFill>
              <a:prstDash val="solid"/>
              <a:round/>
              <a:headEnd/>
              <a:tailEnd/>
            </a:ln>
          </p:spPr>
          <p:txBody>
            <a:bodyPr/>
            <a:lstStyle/>
            <a:p>
              <a:endParaRPr lang="en-US"/>
            </a:p>
          </p:txBody>
        </p:sp>
        <p:sp>
          <p:nvSpPr>
            <p:cNvPr id="63" name="Freeform 64" descr="Oak">
              <a:extLst>
                <a:ext uri="{FF2B5EF4-FFF2-40B4-BE49-F238E27FC236}">
                  <a16:creationId xmlns:a16="http://schemas.microsoft.com/office/drawing/2014/main" id="{C527A9BF-557A-4E69-22BD-46F4BA760126}"/>
                </a:ext>
              </a:extLst>
            </p:cNvPr>
            <p:cNvSpPr>
              <a:spLocks/>
            </p:cNvSpPr>
            <p:nvPr/>
          </p:nvSpPr>
          <p:spPr bwMode="auto">
            <a:xfrm>
              <a:off x="970" y="1910"/>
              <a:ext cx="258" cy="41"/>
            </a:xfrm>
            <a:custGeom>
              <a:avLst/>
              <a:gdLst>
                <a:gd name="T0" fmla="*/ 128 w 258"/>
                <a:gd name="T1" fmla="*/ 0 h 41"/>
                <a:gd name="T2" fmla="*/ 257 w 258"/>
                <a:gd name="T3" fmla="*/ 40 h 41"/>
                <a:gd name="T4" fmla="*/ 0 w 258"/>
                <a:gd name="T5" fmla="*/ 40 h 41"/>
                <a:gd name="T6" fmla="*/ 128 w 258"/>
                <a:gd name="T7" fmla="*/ 0 h 41"/>
                <a:gd name="T8" fmla="*/ 0 60000 65536"/>
                <a:gd name="T9" fmla="*/ 0 60000 65536"/>
                <a:gd name="T10" fmla="*/ 0 60000 65536"/>
                <a:gd name="T11" fmla="*/ 0 60000 65536"/>
                <a:gd name="T12" fmla="*/ 0 w 258"/>
                <a:gd name="T13" fmla="*/ 0 h 41"/>
                <a:gd name="T14" fmla="*/ 258 w 258"/>
                <a:gd name="T15" fmla="*/ 41 h 41"/>
              </a:gdLst>
              <a:ahLst/>
              <a:cxnLst>
                <a:cxn ang="T8">
                  <a:pos x="T0" y="T1"/>
                </a:cxn>
                <a:cxn ang="T9">
                  <a:pos x="T2" y="T3"/>
                </a:cxn>
                <a:cxn ang="T10">
                  <a:pos x="T4" y="T5"/>
                </a:cxn>
                <a:cxn ang="T11">
                  <a:pos x="T6" y="T7"/>
                </a:cxn>
              </a:cxnLst>
              <a:rect l="T12" t="T13" r="T14" b="T15"/>
              <a:pathLst>
                <a:path w="258" h="41">
                  <a:moveTo>
                    <a:pt x="128" y="0"/>
                  </a:moveTo>
                  <a:lnTo>
                    <a:pt x="257" y="40"/>
                  </a:lnTo>
                  <a:lnTo>
                    <a:pt x="0" y="40"/>
                  </a:lnTo>
                  <a:lnTo>
                    <a:pt x="128" y="0"/>
                  </a:lnTo>
                </a:path>
              </a:pathLst>
            </a:custGeom>
            <a:blipFill dpi="0" rotWithShape="0">
              <a:blip r:embed="rId6" cstate="print"/>
              <a:srcRect/>
              <a:tile tx="0" ty="0" sx="100000" sy="100000" flip="none" algn="tl"/>
            </a:blipFill>
            <a:ln w="25400" cap="rnd" cmpd="sng">
              <a:solidFill>
                <a:srgbClr val="3333FF"/>
              </a:solidFill>
              <a:prstDash val="solid"/>
              <a:round/>
              <a:headEnd/>
              <a:tailEnd/>
            </a:ln>
          </p:spPr>
          <p:txBody>
            <a:bodyPr/>
            <a:lstStyle/>
            <a:p>
              <a:endParaRPr lang="en-US"/>
            </a:p>
          </p:txBody>
        </p:sp>
      </p:grpSp>
      <p:sp>
        <p:nvSpPr>
          <p:cNvPr id="64" name="Rectangle 65">
            <a:extLst>
              <a:ext uri="{FF2B5EF4-FFF2-40B4-BE49-F238E27FC236}">
                <a16:creationId xmlns:a16="http://schemas.microsoft.com/office/drawing/2014/main" id="{100FE3A7-4B1B-BE3E-F1D4-565FFBAC18A9}"/>
              </a:ext>
            </a:extLst>
          </p:cNvPr>
          <p:cNvSpPr>
            <a:spLocks noChangeArrowheads="1"/>
          </p:cNvSpPr>
          <p:nvPr/>
        </p:nvSpPr>
        <p:spPr bwMode="auto">
          <a:xfrm>
            <a:off x="2432052" y="3362779"/>
            <a:ext cx="1789112" cy="528638"/>
          </a:xfrm>
          <a:prstGeom prst="rect">
            <a:avLst/>
          </a:prstGeom>
          <a:noFill/>
          <a:ln w="9525">
            <a:solidFill>
              <a:srgbClr val="3333FF"/>
            </a:solidFill>
            <a:miter lim="800000"/>
            <a:headEnd/>
            <a:tailEnd/>
          </a:ln>
        </p:spPr>
        <p:txBody>
          <a:bodyPr wrap="none" lIns="92075" tIns="46038" rIns="92075" bIns="46038">
            <a:spAutoFit/>
          </a:bodyPr>
          <a:lstStyle/>
          <a:p>
            <a:pPr algn="l"/>
            <a:r>
              <a:rPr lang="en-US" sz="2800">
                <a:solidFill>
                  <a:srgbClr val="3333FF"/>
                </a:solidFill>
                <a:latin typeface="Times New Roman" pitchFamily="18" charset="0"/>
              </a:rPr>
              <a:t>Residential</a:t>
            </a:r>
          </a:p>
        </p:txBody>
      </p:sp>
      <p:sp>
        <p:nvSpPr>
          <p:cNvPr id="65" name="Line 66">
            <a:extLst>
              <a:ext uri="{FF2B5EF4-FFF2-40B4-BE49-F238E27FC236}">
                <a16:creationId xmlns:a16="http://schemas.microsoft.com/office/drawing/2014/main" id="{FF15D7C1-DF5A-20C5-5CAE-285979F9FEB2}"/>
              </a:ext>
            </a:extLst>
          </p:cNvPr>
          <p:cNvSpPr>
            <a:spLocks noChangeShapeType="1"/>
          </p:cNvSpPr>
          <p:nvPr/>
        </p:nvSpPr>
        <p:spPr bwMode="auto">
          <a:xfrm flipV="1">
            <a:off x="3181352" y="2783850"/>
            <a:ext cx="168275" cy="159828"/>
          </a:xfrm>
          <a:prstGeom prst="line">
            <a:avLst/>
          </a:prstGeom>
          <a:noFill/>
          <a:ln w="25400">
            <a:solidFill>
              <a:srgbClr val="3333FF"/>
            </a:solidFill>
            <a:round/>
            <a:headEnd type="none" w="sm" len="sm"/>
            <a:tailEnd type="none" w="sm" len="sm"/>
          </a:ln>
        </p:spPr>
        <p:txBody>
          <a:bodyPr wrap="none" anchor="ctr"/>
          <a:lstStyle/>
          <a:p>
            <a:endParaRPr lang="en-US"/>
          </a:p>
        </p:txBody>
      </p:sp>
      <p:sp>
        <p:nvSpPr>
          <p:cNvPr id="66" name="Line 67">
            <a:extLst>
              <a:ext uri="{FF2B5EF4-FFF2-40B4-BE49-F238E27FC236}">
                <a16:creationId xmlns:a16="http://schemas.microsoft.com/office/drawing/2014/main" id="{D4682877-B3AC-92F1-4631-84ED7042C1F1}"/>
              </a:ext>
            </a:extLst>
          </p:cNvPr>
          <p:cNvSpPr>
            <a:spLocks noChangeShapeType="1"/>
          </p:cNvSpPr>
          <p:nvPr/>
        </p:nvSpPr>
        <p:spPr bwMode="auto">
          <a:xfrm flipH="1" flipV="1">
            <a:off x="3351214" y="2783749"/>
            <a:ext cx="133350" cy="128179"/>
          </a:xfrm>
          <a:prstGeom prst="line">
            <a:avLst/>
          </a:prstGeom>
          <a:noFill/>
          <a:ln w="25400">
            <a:solidFill>
              <a:srgbClr val="3333FF"/>
            </a:solidFill>
            <a:round/>
            <a:headEnd type="none" w="sm" len="sm"/>
            <a:tailEnd type="none" w="sm" len="sm"/>
          </a:ln>
        </p:spPr>
        <p:txBody>
          <a:bodyPr wrap="none" anchor="ctr"/>
          <a:lstStyle/>
          <a:p>
            <a:endParaRPr lang="en-US"/>
          </a:p>
        </p:txBody>
      </p:sp>
      <p:grpSp>
        <p:nvGrpSpPr>
          <p:cNvPr id="67" name="Group 68">
            <a:extLst>
              <a:ext uri="{FF2B5EF4-FFF2-40B4-BE49-F238E27FC236}">
                <a16:creationId xmlns:a16="http://schemas.microsoft.com/office/drawing/2014/main" id="{467687AB-79BC-B7DC-B572-7DE89C855729}"/>
              </a:ext>
            </a:extLst>
          </p:cNvPr>
          <p:cNvGrpSpPr>
            <a:grpSpLocks/>
          </p:cNvGrpSpPr>
          <p:nvPr/>
        </p:nvGrpSpPr>
        <p:grpSpPr bwMode="auto">
          <a:xfrm>
            <a:off x="2889252" y="3072911"/>
            <a:ext cx="1112837" cy="202555"/>
            <a:chOff x="601" y="2073"/>
            <a:chExt cx="701" cy="128"/>
          </a:xfrm>
        </p:grpSpPr>
        <p:sp>
          <p:nvSpPr>
            <p:cNvPr id="68" name="Rectangle 69" descr="Oak">
              <a:extLst>
                <a:ext uri="{FF2B5EF4-FFF2-40B4-BE49-F238E27FC236}">
                  <a16:creationId xmlns:a16="http://schemas.microsoft.com/office/drawing/2014/main" id="{7461EE54-A608-0A1D-AA00-17A8E3E66673}"/>
                </a:ext>
              </a:extLst>
            </p:cNvPr>
            <p:cNvSpPr>
              <a:spLocks noChangeArrowheads="1"/>
            </p:cNvSpPr>
            <p:nvPr/>
          </p:nvSpPr>
          <p:spPr bwMode="auto">
            <a:xfrm>
              <a:off x="614" y="2118"/>
              <a:ext cx="243" cy="83"/>
            </a:xfrm>
            <a:prstGeom prst="rect">
              <a:avLst/>
            </a:prstGeom>
            <a:blipFill dpi="0" rotWithShape="0">
              <a:blip r:embed="rId6" cstate="print"/>
              <a:srcRect/>
              <a:tile tx="0" ty="0" sx="100000" sy="100000" flip="none" algn="tl"/>
            </a:blipFill>
            <a:ln w="25400">
              <a:solidFill>
                <a:srgbClr val="3333FF"/>
              </a:solidFill>
              <a:miter lim="800000"/>
              <a:headEnd/>
              <a:tailEnd/>
            </a:ln>
          </p:spPr>
          <p:txBody>
            <a:bodyPr wrap="none" anchor="ctr"/>
            <a:lstStyle/>
            <a:p>
              <a:endParaRPr lang="en-US"/>
            </a:p>
          </p:txBody>
        </p:sp>
        <p:sp>
          <p:nvSpPr>
            <p:cNvPr id="69" name="Line 70" descr="Oak">
              <a:extLst>
                <a:ext uri="{FF2B5EF4-FFF2-40B4-BE49-F238E27FC236}">
                  <a16:creationId xmlns:a16="http://schemas.microsoft.com/office/drawing/2014/main" id="{CA514B2A-0FF0-A276-EDBB-21C5C0D09A65}"/>
                </a:ext>
              </a:extLst>
            </p:cNvPr>
            <p:cNvSpPr>
              <a:spLocks noChangeShapeType="1"/>
            </p:cNvSpPr>
            <p:nvPr/>
          </p:nvSpPr>
          <p:spPr bwMode="auto">
            <a:xfrm flipV="1">
              <a:off x="668" y="2158"/>
              <a:ext cx="0" cy="4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70" name="Line 71" descr="Oak">
              <a:extLst>
                <a:ext uri="{FF2B5EF4-FFF2-40B4-BE49-F238E27FC236}">
                  <a16:creationId xmlns:a16="http://schemas.microsoft.com/office/drawing/2014/main" id="{BED0D914-F629-2E06-9BB2-F10C8841132F}"/>
                </a:ext>
              </a:extLst>
            </p:cNvPr>
            <p:cNvSpPr>
              <a:spLocks noChangeShapeType="1"/>
            </p:cNvSpPr>
            <p:nvPr/>
          </p:nvSpPr>
          <p:spPr bwMode="auto">
            <a:xfrm>
              <a:off x="669" y="2158"/>
              <a:ext cx="0" cy="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71" name="Line 72" descr="Oak">
              <a:extLst>
                <a:ext uri="{FF2B5EF4-FFF2-40B4-BE49-F238E27FC236}">
                  <a16:creationId xmlns:a16="http://schemas.microsoft.com/office/drawing/2014/main" id="{AF5B6FAE-541C-51D1-3C3D-AD3AA6D712E6}"/>
                </a:ext>
              </a:extLst>
            </p:cNvPr>
            <p:cNvSpPr>
              <a:spLocks noChangeShapeType="1"/>
            </p:cNvSpPr>
            <p:nvPr/>
          </p:nvSpPr>
          <p:spPr bwMode="auto">
            <a:xfrm>
              <a:off x="670" y="2158"/>
              <a:ext cx="68" cy="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72" name="Line 73" descr="Oak">
              <a:extLst>
                <a:ext uri="{FF2B5EF4-FFF2-40B4-BE49-F238E27FC236}">
                  <a16:creationId xmlns:a16="http://schemas.microsoft.com/office/drawing/2014/main" id="{0DD58F5C-0EFC-2D4C-EBC1-01D4718A9FB0}"/>
                </a:ext>
              </a:extLst>
            </p:cNvPr>
            <p:cNvSpPr>
              <a:spLocks noChangeShapeType="1"/>
            </p:cNvSpPr>
            <p:nvPr/>
          </p:nvSpPr>
          <p:spPr bwMode="auto">
            <a:xfrm>
              <a:off x="737" y="2159"/>
              <a:ext cx="0" cy="4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73" name="Rectangle 74" descr="Oak">
              <a:extLst>
                <a:ext uri="{FF2B5EF4-FFF2-40B4-BE49-F238E27FC236}">
                  <a16:creationId xmlns:a16="http://schemas.microsoft.com/office/drawing/2014/main" id="{3DED264E-9561-23DD-0B98-ABBCB481E88A}"/>
                </a:ext>
              </a:extLst>
            </p:cNvPr>
            <p:cNvSpPr>
              <a:spLocks noChangeArrowheads="1"/>
            </p:cNvSpPr>
            <p:nvPr/>
          </p:nvSpPr>
          <p:spPr bwMode="auto">
            <a:xfrm>
              <a:off x="777" y="2140"/>
              <a:ext cx="40" cy="39"/>
            </a:xfrm>
            <a:prstGeom prst="rect">
              <a:avLst/>
            </a:prstGeom>
            <a:blipFill dpi="0" rotWithShape="0">
              <a:blip r:embed="rId6" cstate="print"/>
              <a:srcRect/>
              <a:tile tx="0" ty="0" sx="100000" sy="100000" flip="none" algn="tl"/>
            </a:blipFill>
            <a:ln w="12700">
              <a:solidFill>
                <a:srgbClr val="3333FF"/>
              </a:solidFill>
              <a:miter lim="800000"/>
              <a:headEnd/>
              <a:tailEnd/>
            </a:ln>
          </p:spPr>
          <p:txBody>
            <a:bodyPr wrap="none" anchor="ctr"/>
            <a:lstStyle/>
            <a:p>
              <a:endParaRPr lang="en-US"/>
            </a:p>
          </p:txBody>
        </p:sp>
        <p:sp>
          <p:nvSpPr>
            <p:cNvPr id="74" name="Rectangle 75" descr="Oak">
              <a:extLst>
                <a:ext uri="{FF2B5EF4-FFF2-40B4-BE49-F238E27FC236}">
                  <a16:creationId xmlns:a16="http://schemas.microsoft.com/office/drawing/2014/main" id="{8CBF403C-0481-833E-F43D-B247195A4E09}"/>
                </a:ext>
              </a:extLst>
            </p:cNvPr>
            <p:cNvSpPr>
              <a:spLocks noChangeArrowheads="1"/>
            </p:cNvSpPr>
            <p:nvPr/>
          </p:nvSpPr>
          <p:spPr bwMode="auto">
            <a:xfrm>
              <a:off x="1059" y="2118"/>
              <a:ext cx="243" cy="83"/>
            </a:xfrm>
            <a:prstGeom prst="rect">
              <a:avLst/>
            </a:prstGeom>
            <a:blipFill dpi="0" rotWithShape="0">
              <a:blip r:embed="rId6" cstate="print"/>
              <a:srcRect/>
              <a:tile tx="0" ty="0" sx="100000" sy="100000" flip="none" algn="tl"/>
            </a:blipFill>
            <a:ln w="25400">
              <a:solidFill>
                <a:srgbClr val="3333FF"/>
              </a:solidFill>
              <a:miter lim="800000"/>
              <a:headEnd/>
              <a:tailEnd/>
            </a:ln>
          </p:spPr>
          <p:txBody>
            <a:bodyPr wrap="none" anchor="ctr"/>
            <a:lstStyle/>
            <a:p>
              <a:endParaRPr lang="en-US"/>
            </a:p>
          </p:txBody>
        </p:sp>
        <p:sp>
          <p:nvSpPr>
            <p:cNvPr id="75" name="Line 76" descr="Oak">
              <a:extLst>
                <a:ext uri="{FF2B5EF4-FFF2-40B4-BE49-F238E27FC236}">
                  <a16:creationId xmlns:a16="http://schemas.microsoft.com/office/drawing/2014/main" id="{35048FEC-7EE5-558B-EE18-CEA213AD05A2}"/>
                </a:ext>
              </a:extLst>
            </p:cNvPr>
            <p:cNvSpPr>
              <a:spLocks noChangeShapeType="1"/>
            </p:cNvSpPr>
            <p:nvPr/>
          </p:nvSpPr>
          <p:spPr bwMode="auto">
            <a:xfrm flipV="1">
              <a:off x="1112" y="2158"/>
              <a:ext cx="0" cy="4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76" name="Line 77" descr="Oak">
              <a:extLst>
                <a:ext uri="{FF2B5EF4-FFF2-40B4-BE49-F238E27FC236}">
                  <a16:creationId xmlns:a16="http://schemas.microsoft.com/office/drawing/2014/main" id="{6807DFEF-66B4-3163-090F-5D052CB8DD13}"/>
                </a:ext>
              </a:extLst>
            </p:cNvPr>
            <p:cNvSpPr>
              <a:spLocks noChangeShapeType="1"/>
            </p:cNvSpPr>
            <p:nvPr/>
          </p:nvSpPr>
          <p:spPr bwMode="auto">
            <a:xfrm>
              <a:off x="1114" y="2158"/>
              <a:ext cx="0" cy="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77" name="Line 78" descr="Oak">
              <a:extLst>
                <a:ext uri="{FF2B5EF4-FFF2-40B4-BE49-F238E27FC236}">
                  <a16:creationId xmlns:a16="http://schemas.microsoft.com/office/drawing/2014/main" id="{E3090606-E0B0-F2C3-2B11-8674450131E0}"/>
                </a:ext>
              </a:extLst>
            </p:cNvPr>
            <p:cNvSpPr>
              <a:spLocks noChangeShapeType="1"/>
            </p:cNvSpPr>
            <p:nvPr/>
          </p:nvSpPr>
          <p:spPr bwMode="auto">
            <a:xfrm>
              <a:off x="1115" y="2158"/>
              <a:ext cx="68" cy="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78" name="Line 79" descr="Oak">
              <a:extLst>
                <a:ext uri="{FF2B5EF4-FFF2-40B4-BE49-F238E27FC236}">
                  <a16:creationId xmlns:a16="http://schemas.microsoft.com/office/drawing/2014/main" id="{C42C4A29-3A7D-4D13-D5AC-CDB113048A99}"/>
                </a:ext>
              </a:extLst>
            </p:cNvPr>
            <p:cNvSpPr>
              <a:spLocks noChangeShapeType="1"/>
            </p:cNvSpPr>
            <p:nvPr/>
          </p:nvSpPr>
          <p:spPr bwMode="auto">
            <a:xfrm>
              <a:off x="1181" y="2159"/>
              <a:ext cx="0" cy="40"/>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79" name="Rectangle 80" descr="Oak">
              <a:extLst>
                <a:ext uri="{FF2B5EF4-FFF2-40B4-BE49-F238E27FC236}">
                  <a16:creationId xmlns:a16="http://schemas.microsoft.com/office/drawing/2014/main" id="{4F731DD8-A292-EBA7-0947-C9FC09645AF6}"/>
                </a:ext>
              </a:extLst>
            </p:cNvPr>
            <p:cNvSpPr>
              <a:spLocks noChangeArrowheads="1"/>
            </p:cNvSpPr>
            <p:nvPr/>
          </p:nvSpPr>
          <p:spPr bwMode="auto">
            <a:xfrm>
              <a:off x="1222" y="2140"/>
              <a:ext cx="40" cy="39"/>
            </a:xfrm>
            <a:prstGeom prst="rect">
              <a:avLst/>
            </a:prstGeom>
            <a:blipFill dpi="0" rotWithShape="0">
              <a:blip r:embed="rId6" cstate="print"/>
              <a:srcRect/>
              <a:tile tx="0" ty="0" sx="100000" sy="100000" flip="none" algn="tl"/>
            </a:blipFill>
            <a:ln w="12700">
              <a:solidFill>
                <a:srgbClr val="3333FF"/>
              </a:solidFill>
              <a:miter lim="800000"/>
              <a:headEnd/>
              <a:tailEnd/>
            </a:ln>
          </p:spPr>
          <p:txBody>
            <a:bodyPr wrap="none" anchor="ctr"/>
            <a:lstStyle/>
            <a:p>
              <a:endParaRPr lang="en-US"/>
            </a:p>
          </p:txBody>
        </p:sp>
        <p:sp>
          <p:nvSpPr>
            <p:cNvPr id="80" name="Freeform 81" descr="Oak">
              <a:extLst>
                <a:ext uri="{FF2B5EF4-FFF2-40B4-BE49-F238E27FC236}">
                  <a16:creationId xmlns:a16="http://schemas.microsoft.com/office/drawing/2014/main" id="{1AEE4C5C-E077-F043-05AF-381D35BCEE0F}"/>
                </a:ext>
              </a:extLst>
            </p:cNvPr>
            <p:cNvSpPr>
              <a:spLocks/>
            </p:cNvSpPr>
            <p:nvPr/>
          </p:nvSpPr>
          <p:spPr bwMode="auto">
            <a:xfrm>
              <a:off x="601" y="2073"/>
              <a:ext cx="258" cy="44"/>
            </a:xfrm>
            <a:custGeom>
              <a:avLst/>
              <a:gdLst>
                <a:gd name="T0" fmla="*/ 128 w 258"/>
                <a:gd name="T1" fmla="*/ 0 h 44"/>
                <a:gd name="T2" fmla="*/ 257 w 258"/>
                <a:gd name="T3" fmla="*/ 43 h 44"/>
                <a:gd name="T4" fmla="*/ 0 w 258"/>
                <a:gd name="T5" fmla="*/ 43 h 44"/>
                <a:gd name="T6" fmla="*/ 128 w 258"/>
                <a:gd name="T7" fmla="*/ 0 h 44"/>
                <a:gd name="T8" fmla="*/ 0 60000 65536"/>
                <a:gd name="T9" fmla="*/ 0 60000 65536"/>
                <a:gd name="T10" fmla="*/ 0 60000 65536"/>
                <a:gd name="T11" fmla="*/ 0 60000 65536"/>
                <a:gd name="T12" fmla="*/ 0 w 258"/>
                <a:gd name="T13" fmla="*/ 0 h 44"/>
                <a:gd name="T14" fmla="*/ 258 w 258"/>
                <a:gd name="T15" fmla="*/ 44 h 44"/>
              </a:gdLst>
              <a:ahLst/>
              <a:cxnLst>
                <a:cxn ang="T8">
                  <a:pos x="T0" y="T1"/>
                </a:cxn>
                <a:cxn ang="T9">
                  <a:pos x="T2" y="T3"/>
                </a:cxn>
                <a:cxn ang="T10">
                  <a:pos x="T4" y="T5"/>
                </a:cxn>
                <a:cxn ang="T11">
                  <a:pos x="T6" y="T7"/>
                </a:cxn>
              </a:cxnLst>
              <a:rect l="T12" t="T13" r="T14" b="T15"/>
              <a:pathLst>
                <a:path w="258" h="44">
                  <a:moveTo>
                    <a:pt x="128" y="0"/>
                  </a:moveTo>
                  <a:lnTo>
                    <a:pt x="257" y="43"/>
                  </a:lnTo>
                  <a:lnTo>
                    <a:pt x="0" y="43"/>
                  </a:lnTo>
                  <a:lnTo>
                    <a:pt x="128" y="0"/>
                  </a:lnTo>
                </a:path>
              </a:pathLst>
            </a:custGeom>
            <a:blipFill dpi="0" rotWithShape="0">
              <a:blip r:embed="rId6" cstate="print"/>
              <a:srcRect/>
              <a:tile tx="0" ty="0" sx="100000" sy="100000" flip="none" algn="tl"/>
            </a:blipFill>
            <a:ln w="25400" cap="rnd" cmpd="sng">
              <a:solidFill>
                <a:srgbClr val="3333FF"/>
              </a:solidFill>
              <a:prstDash val="solid"/>
              <a:round/>
              <a:headEnd/>
              <a:tailEnd/>
            </a:ln>
          </p:spPr>
          <p:txBody>
            <a:bodyPr/>
            <a:lstStyle/>
            <a:p>
              <a:endParaRPr lang="en-US"/>
            </a:p>
          </p:txBody>
        </p:sp>
        <p:sp>
          <p:nvSpPr>
            <p:cNvPr id="81" name="Freeform 82" descr="Oak">
              <a:extLst>
                <a:ext uri="{FF2B5EF4-FFF2-40B4-BE49-F238E27FC236}">
                  <a16:creationId xmlns:a16="http://schemas.microsoft.com/office/drawing/2014/main" id="{C06FE195-FCBD-0659-2FE7-29307E5836C9}"/>
                </a:ext>
              </a:extLst>
            </p:cNvPr>
            <p:cNvSpPr>
              <a:spLocks/>
            </p:cNvSpPr>
            <p:nvPr/>
          </p:nvSpPr>
          <p:spPr bwMode="auto">
            <a:xfrm>
              <a:off x="1044" y="2076"/>
              <a:ext cx="258" cy="41"/>
            </a:xfrm>
            <a:custGeom>
              <a:avLst/>
              <a:gdLst>
                <a:gd name="T0" fmla="*/ 128 w 258"/>
                <a:gd name="T1" fmla="*/ 0 h 41"/>
                <a:gd name="T2" fmla="*/ 257 w 258"/>
                <a:gd name="T3" fmla="*/ 40 h 41"/>
                <a:gd name="T4" fmla="*/ 0 w 258"/>
                <a:gd name="T5" fmla="*/ 40 h 41"/>
                <a:gd name="T6" fmla="*/ 128 w 258"/>
                <a:gd name="T7" fmla="*/ 0 h 41"/>
                <a:gd name="T8" fmla="*/ 0 60000 65536"/>
                <a:gd name="T9" fmla="*/ 0 60000 65536"/>
                <a:gd name="T10" fmla="*/ 0 60000 65536"/>
                <a:gd name="T11" fmla="*/ 0 60000 65536"/>
                <a:gd name="T12" fmla="*/ 0 w 258"/>
                <a:gd name="T13" fmla="*/ 0 h 41"/>
                <a:gd name="T14" fmla="*/ 258 w 258"/>
                <a:gd name="T15" fmla="*/ 41 h 41"/>
              </a:gdLst>
              <a:ahLst/>
              <a:cxnLst>
                <a:cxn ang="T8">
                  <a:pos x="T0" y="T1"/>
                </a:cxn>
                <a:cxn ang="T9">
                  <a:pos x="T2" y="T3"/>
                </a:cxn>
                <a:cxn ang="T10">
                  <a:pos x="T4" y="T5"/>
                </a:cxn>
                <a:cxn ang="T11">
                  <a:pos x="T6" y="T7"/>
                </a:cxn>
              </a:cxnLst>
              <a:rect l="T12" t="T13" r="T14" b="T15"/>
              <a:pathLst>
                <a:path w="258" h="41">
                  <a:moveTo>
                    <a:pt x="128" y="0"/>
                  </a:moveTo>
                  <a:lnTo>
                    <a:pt x="257" y="40"/>
                  </a:lnTo>
                  <a:lnTo>
                    <a:pt x="0" y="40"/>
                  </a:lnTo>
                  <a:lnTo>
                    <a:pt x="128" y="0"/>
                  </a:lnTo>
                </a:path>
              </a:pathLst>
            </a:custGeom>
            <a:blipFill dpi="0" rotWithShape="0">
              <a:blip r:embed="rId6" cstate="print"/>
              <a:srcRect/>
              <a:tile tx="0" ty="0" sx="100000" sy="100000" flip="none" algn="tl"/>
            </a:blipFill>
            <a:ln w="25400" cap="rnd" cmpd="sng">
              <a:solidFill>
                <a:srgbClr val="3333FF"/>
              </a:solidFill>
              <a:prstDash val="solid"/>
              <a:round/>
              <a:headEnd/>
              <a:tailEnd/>
            </a:ln>
          </p:spPr>
          <p:txBody>
            <a:bodyPr/>
            <a:lstStyle/>
            <a:p>
              <a:endParaRPr lang="en-US"/>
            </a:p>
          </p:txBody>
        </p:sp>
      </p:grpSp>
      <p:sp>
        <p:nvSpPr>
          <p:cNvPr id="82" name="Line 83">
            <a:extLst>
              <a:ext uri="{FF2B5EF4-FFF2-40B4-BE49-F238E27FC236}">
                <a16:creationId xmlns:a16="http://schemas.microsoft.com/office/drawing/2014/main" id="{15EBF09B-80D7-1408-5FD0-00569A8F843E}"/>
              </a:ext>
            </a:extLst>
          </p:cNvPr>
          <p:cNvSpPr>
            <a:spLocks noChangeShapeType="1"/>
          </p:cNvSpPr>
          <p:nvPr/>
        </p:nvSpPr>
        <p:spPr bwMode="auto">
          <a:xfrm flipH="1" flipV="1">
            <a:off x="3352801" y="2811443"/>
            <a:ext cx="77787" cy="349724"/>
          </a:xfrm>
          <a:prstGeom prst="line">
            <a:avLst/>
          </a:prstGeom>
          <a:noFill/>
          <a:ln w="25400">
            <a:solidFill>
              <a:srgbClr val="3333FF"/>
            </a:solidFill>
            <a:round/>
            <a:headEnd type="none" w="sm" len="sm"/>
            <a:tailEnd type="none" w="sm" len="sm"/>
          </a:ln>
        </p:spPr>
        <p:txBody>
          <a:bodyPr wrap="none" anchor="ctr"/>
          <a:lstStyle/>
          <a:p>
            <a:endParaRPr lang="en-US"/>
          </a:p>
        </p:txBody>
      </p:sp>
      <p:sp>
        <p:nvSpPr>
          <p:cNvPr id="83" name="Line 84">
            <a:extLst>
              <a:ext uri="{FF2B5EF4-FFF2-40B4-BE49-F238E27FC236}">
                <a16:creationId xmlns:a16="http://schemas.microsoft.com/office/drawing/2014/main" id="{285AF132-A52A-611B-0D5B-51F26F23BFC5}"/>
              </a:ext>
            </a:extLst>
          </p:cNvPr>
          <p:cNvSpPr>
            <a:spLocks noChangeShapeType="1"/>
          </p:cNvSpPr>
          <p:nvPr/>
        </p:nvSpPr>
        <p:spPr bwMode="auto">
          <a:xfrm flipH="1" flipV="1">
            <a:off x="3422651" y="3161297"/>
            <a:ext cx="193675" cy="41144"/>
          </a:xfrm>
          <a:prstGeom prst="line">
            <a:avLst/>
          </a:prstGeom>
          <a:noFill/>
          <a:ln w="25400">
            <a:solidFill>
              <a:srgbClr val="3333FF"/>
            </a:solidFill>
            <a:round/>
            <a:headEnd type="none" w="sm" len="sm"/>
            <a:tailEnd type="none" w="sm" len="sm"/>
          </a:ln>
        </p:spPr>
        <p:txBody>
          <a:bodyPr wrap="none" anchor="ctr"/>
          <a:lstStyle/>
          <a:p>
            <a:endParaRPr lang="en-US"/>
          </a:p>
        </p:txBody>
      </p:sp>
      <p:sp>
        <p:nvSpPr>
          <p:cNvPr id="84" name="Line 85">
            <a:extLst>
              <a:ext uri="{FF2B5EF4-FFF2-40B4-BE49-F238E27FC236}">
                <a16:creationId xmlns:a16="http://schemas.microsoft.com/office/drawing/2014/main" id="{18696662-279F-4A7E-4AAD-F82C511280B6}"/>
              </a:ext>
            </a:extLst>
          </p:cNvPr>
          <p:cNvSpPr>
            <a:spLocks noChangeShapeType="1"/>
          </p:cNvSpPr>
          <p:nvPr/>
        </p:nvSpPr>
        <p:spPr bwMode="auto">
          <a:xfrm flipV="1">
            <a:off x="3297239" y="3161297"/>
            <a:ext cx="123825" cy="41144"/>
          </a:xfrm>
          <a:prstGeom prst="line">
            <a:avLst/>
          </a:prstGeom>
          <a:noFill/>
          <a:ln w="25400">
            <a:solidFill>
              <a:srgbClr val="3333FF"/>
            </a:solidFill>
            <a:round/>
            <a:headEnd type="none" w="sm" len="sm"/>
            <a:tailEnd type="none" w="sm" len="sm"/>
          </a:ln>
        </p:spPr>
        <p:txBody>
          <a:bodyPr wrap="none" anchor="ctr"/>
          <a:lstStyle/>
          <a:p>
            <a:endParaRPr lang="en-US"/>
          </a:p>
        </p:txBody>
      </p:sp>
      <p:sp>
        <p:nvSpPr>
          <p:cNvPr id="85" name="Rectangle 86">
            <a:extLst>
              <a:ext uri="{FF2B5EF4-FFF2-40B4-BE49-F238E27FC236}">
                <a16:creationId xmlns:a16="http://schemas.microsoft.com/office/drawing/2014/main" id="{51594493-5581-1C65-1FA2-C3505E01DCC5}"/>
              </a:ext>
            </a:extLst>
          </p:cNvPr>
          <p:cNvSpPr>
            <a:spLocks noChangeArrowheads="1"/>
          </p:cNvSpPr>
          <p:nvPr/>
        </p:nvSpPr>
        <p:spPr bwMode="auto">
          <a:xfrm>
            <a:off x="2697164" y="1076779"/>
            <a:ext cx="1947863" cy="528638"/>
          </a:xfrm>
          <a:prstGeom prst="rect">
            <a:avLst/>
          </a:prstGeom>
          <a:noFill/>
          <a:ln w="9525">
            <a:solidFill>
              <a:srgbClr val="3333FF"/>
            </a:solidFill>
            <a:miter lim="800000"/>
            <a:headEnd/>
            <a:tailEnd/>
          </a:ln>
        </p:spPr>
        <p:txBody>
          <a:bodyPr wrap="none" lIns="92075" tIns="46038" rIns="92075" bIns="46038">
            <a:spAutoFit/>
          </a:bodyPr>
          <a:lstStyle/>
          <a:p>
            <a:pPr algn="l"/>
            <a:r>
              <a:rPr lang="en-US" sz="2800">
                <a:solidFill>
                  <a:srgbClr val="3333FF"/>
                </a:solidFill>
                <a:latin typeface="Times New Roman" pitchFamily="18" charset="0"/>
              </a:rPr>
              <a:t>Commercial</a:t>
            </a:r>
          </a:p>
        </p:txBody>
      </p:sp>
      <p:sp useBgFill="1">
        <p:nvSpPr>
          <p:cNvPr id="86" name="Rectangle 87">
            <a:extLst>
              <a:ext uri="{FF2B5EF4-FFF2-40B4-BE49-F238E27FC236}">
                <a16:creationId xmlns:a16="http://schemas.microsoft.com/office/drawing/2014/main" id="{2DF5C920-1C13-69C8-23BF-BC39E956F460}"/>
              </a:ext>
            </a:extLst>
          </p:cNvPr>
          <p:cNvSpPr>
            <a:spLocks noChangeArrowheads="1"/>
          </p:cNvSpPr>
          <p:nvPr/>
        </p:nvSpPr>
        <p:spPr bwMode="auto">
          <a:xfrm>
            <a:off x="3594102" y="1676098"/>
            <a:ext cx="120650" cy="261106"/>
          </a:xfrm>
          <a:prstGeom prst="rect">
            <a:avLst/>
          </a:prstGeom>
          <a:ln w="12700">
            <a:solidFill>
              <a:srgbClr val="3333FF"/>
            </a:solidFill>
            <a:miter lim="800000"/>
            <a:headEnd/>
            <a:tailEnd/>
          </a:ln>
        </p:spPr>
        <p:txBody>
          <a:bodyPr wrap="none" anchor="ctr"/>
          <a:lstStyle/>
          <a:p>
            <a:endParaRPr lang="en-US"/>
          </a:p>
        </p:txBody>
      </p:sp>
      <p:sp useBgFill="1">
        <p:nvSpPr>
          <p:cNvPr id="87" name="Rectangle 88">
            <a:extLst>
              <a:ext uri="{FF2B5EF4-FFF2-40B4-BE49-F238E27FC236}">
                <a16:creationId xmlns:a16="http://schemas.microsoft.com/office/drawing/2014/main" id="{2257ED08-AF26-A440-69FE-BA407FAF4F30}"/>
              </a:ext>
            </a:extLst>
          </p:cNvPr>
          <p:cNvSpPr>
            <a:spLocks noChangeArrowheads="1"/>
          </p:cNvSpPr>
          <p:nvPr/>
        </p:nvSpPr>
        <p:spPr bwMode="auto">
          <a:xfrm>
            <a:off x="3732214" y="1676098"/>
            <a:ext cx="554038" cy="261106"/>
          </a:xfrm>
          <a:prstGeom prst="rect">
            <a:avLst/>
          </a:prstGeom>
          <a:ln w="12700">
            <a:solidFill>
              <a:srgbClr val="3333FF"/>
            </a:solidFill>
            <a:miter lim="800000"/>
            <a:headEnd/>
            <a:tailEnd/>
          </a:ln>
        </p:spPr>
        <p:txBody>
          <a:bodyPr wrap="none" lIns="92075" tIns="46038" rIns="92075" bIns="46038" anchor="ctr"/>
          <a:lstStyle/>
          <a:p>
            <a:endParaRPr lang="en-US" sz="2400">
              <a:solidFill>
                <a:srgbClr val="3333FF"/>
              </a:solidFill>
              <a:latin typeface="Times New Roman" pitchFamily="18" charset="0"/>
            </a:endParaRPr>
          </a:p>
        </p:txBody>
      </p:sp>
      <p:sp>
        <p:nvSpPr>
          <p:cNvPr id="88" name="Line 89">
            <a:extLst>
              <a:ext uri="{FF2B5EF4-FFF2-40B4-BE49-F238E27FC236}">
                <a16:creationId xmlns:a16="http://schemas.microsoft.com/office/drawing/2014/main" id="{BBBF3837-10B8-D986-4A5F-CA4C99511FF8}"/>
              </a:ext>
            </a:extLst>
          </p:cNvPr>
          <p:cNvSpPr>
            <a:spLocks noChangeShapeType="1"/>
          </p:cNvSpPr>
          <p:nvPr/>
        </p:nvSpPr>
        <p:spPr bwMode="auto">
          <a:xfrm>
            <a:off x="3989389" y="1940988"/>
            <a:ext cx="773113" cy="689953"/>
          </a:xfrm>
          <a:prstGeom prst="line">
            <a:avLst/>
          </a:prstGeom>
          <a:noFill/>
          <a:ln w="50800">
            <a:solidFill>
              <a:srgbClr val="3333FF"/>
            </a:solidFill>
            <a:round/>
            <a:headEnd type="none" w="sm" len="sm"/>
            <a:tailEnd type="stealth" w="med" len="med"/>
          </a:ln>
        </p:spPr>
        <p:txBody>
          <a:bodyPr wrap="none" anchor="ctr"/>
          <a:lstStyle/>
          <a:p>
            <a:endParaRPr lang="en-US"/>
          </a:p>
        </p:txBody>
      </p:sp>
      <p:sp>
        <p:nvSpPr>
          <p:cNvPr id="89" name="Line 90">
            <a:extLst>
              <a:ext uri="{FF2B5EF4-FFF2-40B4-BE49-F238E27FC236}">
                <a16:creationId xmlns:a16="http://schemas.microsoft.com/office/drawing/2014/main" id="{4CBE17FD-0043-76D0-3964-754A8E6A1FF9}"/>
              </a:ext>
            </a:extLst>
          </p:cNvPr>
          <p:cNvSpPr>
            <a:spLocks noChangeShapeType="1"/>
          </p:cNvSpPr>
          <p:nvPr/>
        </p:nvSpPr>
        <p:spPr bwMode="auto">
          <a:xfrm>
            <a:off x="3559177" y="2062687"/>
            <a:ext cx="1042987" cy="520630"/>
          </a:xfrm>
          <a:prstGeom prst="line">
            <a:avLst/>
          </a:prstGeom>
          <a:noFill/>
          <a:ln w="50800">
            <a:solidFill>
              <a:srgbClr val="3333FF"/>
            </a:solidFill>
            <a:round/>
            <a:headEnd type="none" w="sm" len="sm"/>
            <a:tailEnd type="stealth" w="med" len="med"/>
          </a:ln>
        </p:spPr>
        <p:txBody>
          <a:bodyPr wrap="none" anchor="ctr"/>
          <a:lstStyle/>
          <a:p>
            <a:endParaRPr lang="en-US"/>
          </a:p>
        </p:txBody>
      </p:sp>
      <p:sp>
        <p:nvSpPr>
          <p:cNvPr id="90" name="Rectangle 91">
            <a:extLst>
              <a:ext uri="{FF2B5EF4-FFF2-40B4-BE49-F238E27FC236}">
                <a16:creationId xmlns:a16="http://schemas.microsoft.com/office/drawing/2014/main" id="{6D666CAB-AA9F-2F41-8E6E-2F5E897808D6}"/>
              </a:ext>
            </a:extLst>
          </p:cNvPr>
          <p:cNvSpPr>
            <a:spLocks noChangeArrowheads="1"/>
          </p:cNvSpPr>
          <p:nvPr/>
        </p:nvSpPr>
        <p:spPr bwMode="auto">
          <a:xfrm>
            <a:off x="3851277" y="1818484"/>
            <a:ext cx="374650" cy="107607"/>
          </a:xfrm>
          <a:prstGeom prst="rect">
            <a:avLst/>
          </a:prstGeom>
          <a:noFill/>
          <a:ln w="12700">
            <a:solidFill>
              <a:srgbClr val="3333FF"/>
            </a:solidFill>
            <a:miter lim="800000"/>
            <a:headEnd/>
            <a:tailEnd/>
          </a:ln>
        </p:spPr>
        <p:txBody>
          <a:bodyPr wrap="none" anchor="ctr"/>
          <a:lstStyle/>
          <a:p>
            <a:endParaRPr lang="en-US"/>
          </a:p>
        </p:txBody>
      </p:sp>
      <p:sp useBgFill="1">
        <p:nvSpPr>
          <p:cNvPr id="91" name="Rectangle 92">
            <a:extLst>
              <a:ext uri="{FF2B5EF4-FFF2-40B4-BE49-F238E27FC236}">
                <a16:creationId xmlns:a16="http://schemas.microsoft.com/office/drawing/2014/main" id="{D72FCC63-E249-3CC7-0B76-F046B6AA70FB}"/>
              </a:ext>
            </a:extLst>
          </p:cNvPr>
          <p:cNvSpPr>
            <a:spLocks noChangeArrowheads="1"/>
          </p:cNvSpPr>
          <p:nvPr/>
        </p:nvSpPr>
        <p:spPr bwMode="auto">
          <a:xfrm>
            <a:off x="3648077" y="1626210"/>
            <a:ext cx="601662" cy="49057"/>
          </a:xfrm>
          <a:prstGeom prst="rect">
            <a:avLst/>
          </a:prstGeom>
          <a:ln w="12700">
            <a:solidFill>
              <a:srgbClr val="3333FF"/>
            </a:solidFill>
            <a:miter lim="800000"/>
            <a:headEnd/>
            <a:tailEnd/>
          </a:ln>
        </p:spPr>
        <p:txBody>
          <a:bodyPr wrap="none" anchor="ctr"/>
          <a:lstStyle/>
          <a:p>
            <a:endParaRPr lang="en-US"/>
          </a:p>
        </p:txBody>
      </p:sp>
      <p:sp useBgFill="1">
        <p:nvSpPr>
          <p:cNvPr id="92" name="Rectangle 93">
            <a:extLst>
              <a:ext uri="{FF2B5EF4-FFF2-40B4-BE49-F238E27FC236}">
                <a16:creationId xmlns:a16="http://schemas.microsoft.com/office/drawing/2014/main" id="{322467D3-2D63-3946-B0E6-78E69DF05B6D}"/>
              </a:ext>
            </a:extLst>
          </p:cNvPr>
          <p:cNvSpPr>
            <a:spLocks noChangeArrowheads="1"/>
          </p:cNvSpPr>
          <p:nvPr/>
        </p:nvSpPr>
        <p:spPr bwMode="auto">
          <a:xfrm>
            <a:off x="2833689" y="1707581"/>
            <a:ext cx="174625" cy="177236"/>
          </a:xfrm>
          <a:prstGeom prst="rect">
            <a:avLst/>
          </a:prstGeom>
          <a:ln w="12700">
            <a:solidFill>
              <a:srgbClr val="3333FF"/>
            </a:solidFill>
            <a:miter lim="800000"/>
            <a:headEnd/>
            <a:tailEnd/>
          </a:ln>
        </p:spPr>
        <p:txBody>
          <a:bodyPr wrap="none" anchor="ctr"/>
          <a:lstStyle/>
          <a:p>
            <a:endParaRPr lang="en-US"/>
          </a:p>
        </p:txBody>
      </p:sp>
      <p:sp useBgFill="1">
        <p:nvSpPr>
          <p:cNvPr id="93" name="Rectangle 94">
            <a:extLst>
              <a:ext uri="{FF2B5EF4-FFF2-40B4-BE49-F238E27FC236}">
                <a16:creationId xmlns:a16="http://schemas.microsoft.com/office/drawing/2014/main" id="{21D3D5DD-EDCC-16A6-F4E6-846F3B22C3DF}"/>
              </a:ext>
            </a:extLst>
          </p:cNvPr>
          <p:cNvSpPr>
            <a:spLocks noChangeArrowheads="1"/>
          </p:cNvSpPr>
          <p:nvPr/>
        </p:nvSpPr>
        <p:spPr bwMode="auto">
          <a:xfrm>
            <a:off x="3008314" y="1721823"/>
            <a:ext cx="292100" cy="162994"/>
          </a:xfrm>
          <a:prstGeom prst="rect">
            <a:avLst/>
          </a:prstGeom>
          <a:ln w="12700">
            <a:solidFill>
              <a:srgbClr val="3333FF"/>
            </a:solidFill>
            <a:miter lim="800000"/>
            <a:headEnd/>
            <a:tailEnd/>
          </a:ln>
        </p:spPr>
        <p:txBody>
          <a:bodyPr wrap="none" lIns="92075" tIns="46038" rIns="92075" bIns="46038" anchor="ctr"/>
          <a:lstStyle/>
          <a:p>
            <a:endParaRPr lang="en-US" sz="2400">
              <a:solidFill>
                <a:srgbClr val="3333FF"/>
              </a:solidFill>
              <a:latin typeface="Times New Roman" pitchFamily="18" charset="0"/>
            </a:endParaRPr>
          </a:p>
        </p:txBody>
      </p:sp>
      <p:sp>
        <p:nvSpPr>
          <p:cNvPr id="94" name="Rectangle 95">
            <a:extLst>
              <a:ext uri="{FF2B5EF4-FFF2-40B4-BE49-F238E27FC236}">
                <a16:creationId xmlns:a16="http://schemas.microsoft.com/office/drawing/2014/main" id="{0C09210D-1529-A3E9-48D3-C08997833C5D}"/>
              </a:ext>
            </a:extLst>
          </p:cNvPr>
          <p:cNvSpPr>
            <a:spLocks noChangeArrowheads="1"/>
          </p:cNvSpPr>
          <p:nvPr/>
        </p:nvSpPr>
        <p:spPr bwMode="auto">
          <a:xfrm>
            <a:off x="3049589" y="1824683"/>
            <a:ext cx="141288" cy="60134"/>
          </a:xfrm>
          <a:prstGeom prst="rect">
            <a:avLst/>
          </a:prstGeom>
          <a:noFill/>
          <a:ln w="12700">
            <a:solidFill>
              <a:srgbClr val="3333FF"/>
            </a:solidFill>
            <a:miter lim="800000"/>
            <a:headEnd/>
            <a:tailEnd/>
          </a:ln>
        </p:spPr>
        <p:txBody>
          <a:bodyPr wrap="none" anchor="ctr"/>
          <a:lstStyle/>
          <a:p>
            <a:endParaRPr lang="en-US"/>
          </a:p>
        </p:txBody>
      </p:sp>
      <p:sp>
        <p:nvSpPr>
          <p:cNvPr id="95" name="Rectangle 96">
            <a:extLst>
              <a:ext uri="{FF2B5EF4-FFF2-40B4-BE49-F238E27FC236}">
                <a16:creationId xmlns:a16="http://schemas.microsoft.com/office/drawing/2014/main" id="{874C922E-8420-0384-7E0D-2A9F319A3807}"/>
              </a:ext>
            </a:extLst>
          </p:cNvPr>
          <p:cNvSpPr>
            <a:spLocks noChangeArrowheads="1"/>
          </p:cNvSpPr>
          <p:nvPr/>
        </p:nvSpPr>
        <p:spPr bwMode="auto">
          <a:xfrm>
            <a:off x="3036889" y="1756548"/>
            <a:ext cx="153988" cy="45719"/>
          </a:xfrm>
          <a:prstGeom prst="rect">
            <a:avLst/>
          </a:prstGeom>
          <a:noFill/>
          <a:ln w="12700">
            <a:solidFill>
              <a:srgbClr val="3333FF"/>
            </a:solidFill>
            <a:miter lim="800000"/>
            <a:headEnd/>
            <a:tailEnd/>
          </a:ln>
        </p:spPr>
        <p:txBody>
          <a:bodyPr wrap="none" anchor="ctr"/>
          <a:lstStyle/>
          <a:p>
            <a:endParaRPr lang="en-US"/>
          </a:p>
        </p:txBody>
      </p:sp>
      <p:sp>
        <p:nvSpPr>
          <p:cNvPr id="96" name="Rectangle 97">
            <a:extLst>
              <a:ext uri="{FF2B5EF4-FFF2-40B4-BE49-F238E27FC236}">
                <a16:creationId xmlns:a16="http://schemas.microsoft.com/office/drawing/2014/main" id="{D35E33A3-53B1-3BDD-E642-3DE36B9337C4}"/>
              </a:ext>
            </a:extLst>
          </p:cNvPr>
          <p:cNvSpPr>
            <a:spLocks noChangeArrowheads="1"/>
          </p:cNvSpPr>
          <p:nvPr/>
        </p:nvSpPr>
        <p:spPr bwMode="auto">
          <a:xfrm>
            <a:off x="3778252" y="1748438"/>
            <a:ext cx="290512" cy="45891"/>
          </a:xfrm>
          <a:prstGeom prst="rect">
            <a:avLst/>
          </a:prstGeom>
          <a:noFill/>
          <a:ln w="12700">
            <a:solidFill>
              <a:srgbClr val="3333FF"/>
            </a:solidFill>
            <a:miter lim="800000"/>
            <a:headEnd/>
            <a:tailEnd/>
          </a:ln>
        </p:spPr>
        <p:txBody>
          <a:bodyPr wrap="none" anchor="ctr"/>
          <a:lstStyle/>
          <a:p>
            <a:endParaRPr lang="en-US"/>
          </a:p>
        </p:txBody>
      </p:sp>
      <p:sp>
        <p:nvSpPr>
          <p:cNvPr id="97" name="Line 98">
            <a:extLst>
              <a:ext uri="{FF2B5EF4-FFF2-40B4-BE49-F238E27FC236}">
                <a16:creationId xmlns:a16="http://schemas.microsoft.com/office/drawing/2014/main" id="{5D64FDAA-062E-93E1-6257-71FAC4235D64}"/>
              </a:ext>
            </a:extLst>
          </p:cNvPr>
          <p:cNvSpPr>
            <a:spLocks noChangeShapeType="1"/>
          </p:cNvSpPr>
          <p:nvPr/>
        </p:nvSpPr>
        <p:spPr bwMode="auto">
          <a:xfrm>
            <a:off x="3890964" y="1818142"/>
            <a:ext cx="0" cy="0"/>
          </a:xfrm>
          <a:prstGeom prst="line">
            <a:avLst/>
          </a:prstGeom>
          <a:noFill/>
          <a:ln w="25400">
            <a:solidFill>
              <a:srgbClr val="3333FF"/>
            </a:solidFill>
            <a:round/>
            <a:headEnd type="none" w="sm" len="sm"/>
            <a:tailEnd type="none" w="sm" len="sm"/>
          </a:ln>
        </p:spPr>
        <p:txBody>
          <a:bodyPr wrap="none" anchor="ctr"/>
          <a:lstStyle/>
          <a:p>
            <a:endParaRPr lang="en-US"/>
          </a:p>
        </p:txBody>
      </p:sp>
      <p:sp>
        <p:nvSpPr>
          <p:cNvPr id="98" name="Line 99">
            <a:extLst>
              <a:ext uri="{FF2B5EF4-FFF2-40B4-BE49-F238E27FC236}">
                <a16:creationId xmlns:a16="http://schemas.microsoft.com/office/drawing/2014/main" id="{D7FE2840-5420-969F-8208-FEF4C5A0A876}"/>
              </a:ext>
            </a:extLst>
          </p:cNvPr>
          <p:cNvSpPr>
            <a:spLocks noChangeShapeType="1"/>
          </p:cNvSpPr>
          <p:nvPr/>
        </p:nvSpPr>
        <p:spPr bwMode="auto">
          <a:xfrm>
            <a:off x="3889377" y="1823237"/>
            <a:ext cx="0" cy="104442"/>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99" name="Line 100">
            <a:extLst>
              <a:ext uri="{FF2B5EF4-FFF2-40B4-BE49-F238E27FC236}">
                <a16:creationId xmlns:a16="http://schemas.microsoft.com/office/drawing/2014/main" id="{631DF6A9-082C-CA8B-6515-AAEBBB47E888}"/>
              </a:ext>
            </a:extLst>
          </p:cNvPr>
          <p:cNvSpPr>
            <a:spLocks noChangeShapeType="1"/>
          </p:cNvSpPr>
          <p:nvPr/>
        </p:nvSpPr>
        <p:spPr bwMode="auto">
          <a:xfrm>
            <a:off x="3968752" y="1823237"/>
            <a:ext cx="0" cy="104442"/>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100" name="Line 101">
            <a:extLst>
              <a:ext uri="{FF2B5EF4-FFF2-40B4-BE49-F238E27FC236}">
                <a16:creationId xmlns:a16="http://schemas.microsoft.com/office/drawing/2014/main" id="{AE51E912-6F11-AED5-8216-4E902BB3F605}"/>
              </a:ext>
            </a:extLst>
          </p:cNvPr>
          <p:cNvSpPr>
            <a:spLocks noChangeShapeType="1"/>
          </p:cNvSpPr>
          <p:nvPr/>
        </p:nvSpPr>
        <p:spPr bwMode="auto">
          <a:xfrm>
            <a:off x="4068764" y="1823237"/>
            <a:ext cx="0" cy="104442"/>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101" name="Line 102">
            <a:extLst>
              <a:ext uri="{FF2B5EF4-FFF2-40B4-BE49-F238E27FC236}">
                <a16:creationId xmlns:a16="http://schemas.microsoft.com/office/drawing/2014/main" id="{A8CF4CB7-7A5D-042E-F56F-971CCC4DA8DF}"/>
              </a:ext>
            </a:extLst>
          </p:cNvPr>
          <p:cNvSpPr>
            <a:spLocks noChangeShapeType="1"/>
          </p:cNvSpPr>
          <p:nvPr/>
        </p:nvSpPr>
        <p:spPr bwMode="auto">
          <a:xfrm>
            <a:off x="4129089" y="1823266"/>
            <a:ext cx="0" cy="113937"/>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102" name="Line 103">
            <a:extLst>
              <a:ext uri="{FF2B5EF4-FFF2-40B4-BE49-F238E27FC236}">
                <a16:creationId xmlns:a16="http://schemas.microsoft.com/office/drawing/2014/main" id="{093F1E78-0701-2AFF-9FE2-EBFF1637ECBC}"/>
              </a:ext>
            </a:extLst>
          </p:cNvPr>
          <p:cNvSpPr>
            <a:spLocks noChangeShapeType="1"/>
          </p:cNvSpPr>
          <p:nvPr/>
        </p:nvSpPr>
        <p:spPr bwMode="auto">
          <a:xfrm>
            <a:off x="4214814" y="1820071"/>
            <a:ext cx="0" cy="107607"/>
          </a:xfrm>
          <a:prstGeom prst="line">
            <a:avLst/>
          </a:prstGeom>
          <a:noFill/>
          <a:ln w="12700">
            <a:solidFill>
              <a:srgbClr val="3333FF"/>
            </a:solidFill>
            <a:round/>
            <a:headEnd type="none" w="sm" len="sm"/>
            <a:tailEnd type="none" w="sm" len="sm"/>
          </a:ln>
        </p:spPr>
        <p:txBody>
          <a:bodyPr wrap="none" anchor="ctr"/>
          <a:lstStyle/>
          <a:p>
            <a:endParaRPr lang="en-US"/>
          </a:p>
        </p:txBody>
      </p:sp>
      <p:sp useBgFill="1">
        <p:nvSpPr>
          <p:cNvPr id="103" name="Rectangle 104">
            <a:extLst>
              <a:ext uri="{FF2B5EF4-FFF2-40B4-BE49-F238E27FC236}">
                <a16:creationId xmlns:a16="http://schemas.microsoft.com/office/drawing/2014/main" id="{788C2281-2E6E-9269-3E2F-F12B6E85D966}"/>
              </a:ext>
            </a:extLst>
          </p:cNvPr>
          <p:cNvSpPr>
            <a:spLocks noChangeArrowheads="1"/>
          </p:cNvSpPr>
          <p:nvPr/>
        </p:nvSpPr>
        <p:spPr bwMode="auto">
          <a:xfrm>
            <a:off x="2833689" y="2028216"/>
            <a:ext cx="84138" cy="164576"/>
          </a:xfrm>
          <a:prstGeom prst="rect">
            <a:avLst/>
          </a:prstGeom>
          <a:ln w="12700">
            <a:solidFill>
              <a:srgbClr val="3333FF"/>
            </a:solidFill>
            <a:miter lim="800000"/>
            <a:headEnd/>
            <a:tailEnd/>
          </a:ln>
        </p:spPr>
        <p:txBody>
          <a:bodyPr wrap="none" anchor="ctr"/>
          <a:lstStyle/>
          <a:p>
            <a:endParaRPr lang="en-US"/>
          </a:p>
        </p:txBody>
      </p:sp>
      <p:sp useBgFill="1">
        <p:nvSpPr>
          <p:cNvPr id="104" name="Rectangle 105">
            <a:extLst>
              <a:ext uri="{FF2B5EF4-FFF2-40B4-BE49-F238E27FC236}">
                <a16:creationId xmlns:a16="http://schemas.microsoft.com/office/drawing/2014/main" id="{C4DCA653-303E-7BE9-0E1D-7621DEEE7EB8}"/>
              </a:ext>
            </a:extLst>
          </p:cNvPr>
          <p:cNvSpPr>
            <a:spLocks noChangeArrowheads="1"/>
          </p:cNvSpPr>
          <p:nvPr/>
        </p:nvSpPr>
        <p:spPr bwMode="auto">
          <a:xfrm>
            <a:off x="2917827" y="2047206"/>
            <a:ext cx="292100" cy="145586"/>
          </a:xfrm>
          <a:prstGeom prst="rect">
            <a:avLst/>
          </a:prstGeom>
          <a:ln w="12700">
            <a:solidFill>
              <a:srgbClr val="3333FF"/>
            </a:solidFill>
            <a:miter lim="800000"/>
            <a:headEnd/>
            <a:tailEnd/>
          </a:ln>
        </p:spPr>
        <p:txBody>
          <a:bodyPr wrap="none" lIns="92075" tIns="46038" rIns="92075" bIns="46038" anchor="ctr"/>
          <a:lstStyle/>
          <a:p>
            <a:endParaRPr lang="en-US" sz="2400">
              <a:solidFill>
                <a:srgbClr val="3333FF"/>
              </a:solidFill>
              <a:latin typeface="Times New Roman" pitchFamily="18" charset="0"/>
            </a:endParaRPr>
          </a:p>
        </p:txBody>
      </p:sp>
      <p:sp>
        <p:nvSpPr>
          <p:cNvPr id="105" name="Rectangle 106">
            <a:extLst>
              <a:ext uri="{FF2B5EF4-FFF2-40B4-BE49-F238E27FC236}">
                <a16:creationId xmlns:a16="http://schemas.microsoft.com/office/drawing/2014/main" id="{A26E196D-D6FF-44B8-C052-3406EEB7E4FA}"/>
              </a:ext>
            </a:extLst>
          </p:cNvPr>
          <p:cNvSpPr>
            <a:spLocks noChangeArrowheads="1"/>
          </p:cNvSpPr>
          <p:nvPr/>
        </p:nvSpPr>
        <p:spPr bwMode="auto">
          <a:xfrm>
            <a:off x="2959102" y="2132658"/>
            <a:ext cx="141287" cy="60134"/>
          </a:xfrm>
          <a:prstGeom prst="rect">
            <a:avLst/>
          </a:prstGeom>
          <a:noFill/>
          <a:ln w="12700">
            <a:solidFill>
              <a:srgbClr val="3333FF"/>
            </a:solidFill>
            <a:miter lim="800000"/>
            <a:headEnd/>
            <a:tailEnd/>
          </a:ln>
        </p:spPr>
        <p:txBody>
          <a:bodyPr wrap="none" anchor="ctr"/>
          <a:lstStyle/>
          <a:p>
            <a:endParaRPr lang="en-US"/>
          </a:p>
        </p:txBody>
      </p:sp>
      <p:sp>
        <p:nvSpPr>
          <p:cNvPr id="106" name="Rectangle 107">
            <a:extLst>
              <a:ext uri="{FF2B5EF4-FFF2-40B4-BE49-F238E27FC236}">
                <a16:creationId xmlns:a16="http://schemas.microsoft.com/office/drawing/2014/main" id="{A74D9890-DE3B-CE78-BAA3-77BE2376797D}"/>
              </a:ext>
            </a:extLst>
          </p:cNvPr>
          <p:cNvSpPr>
            <a:spLocks noChangeArrowheads="1"/>
          </p:cNvSpPr>
          <p:nvPr/>
        </p:nvSpPr>
        <p:spPr bwMode="auto">
          <a:xfrm>
            <a:off x="2946402" y="2064523"/>
            <a:ext cx="153987" cy="45719"/>
          </a:xfrm>
          <a:prstGeom prst="rect">
            <a:avLst/>
          </a:prstGeom>
          <a:noFill/>
          <a:ln w="12700">
            <a:solidFill>
              <a:srgbClr val="3333FF"/>
            </a:solidFill>
            <a:miter lim="800000"/>
            <a:headEnd/>
            <a:tailEnd/>
          </a:ln>
        </p:spPr>
        <p:txBody>
          <a:bodyPr wrap="none" anchor="ctr"/>
          <a:lstStyle/>
          <a:p>
            <a:endParaRPr lang="en-US"/>
          </a:p>
        </p:txBody>
      </p:sp>
      <p:sp>
        <p:nvSpPr>
          <p:cNvPr id="107" name="Line 108">
            <a:extLst>
              <a:ext uri="{FF2B5EF4-FFF2-40B4-BE49-F238E27FC236}">
                <a16:creationId xmlns:a16="http://schemas.microsoft.com/office/drawing/2014/main" id="{12B1148B-9E97-F699-B0D7-C273B0CB8E3A}"/>
              </a:ext>
            </a:extLst>
          </p:cNvPr>
          <p:cNvSpPr>
            <a:spLocks noChangeShapeType="1"/>
          </p:cNvSpPr>
          <p:nvPr/>
        </p:nvSpPr>
        <p:spPr bwMode="auto">
          <a:xfrm flipV="1">
            <a:off x="3184527" y="2081671"/>
            <a:ext cx="304800" cy="1582"/>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108" name="Line 109">
            <a:extLst>
              <a:ext uri="{FF2B5EF4-FFF2-40B4-BE49-F238E27FC236}">
                <a16:creationId xmlns:a16="http://schemas.microsoft.com/office/drawing/2014/main" id="{30CD830F-2CCA-D3B2-A1D3-43CEECCDFFD3}"/>
              </a:ext>
            </a:extLst>
          </p:cNvPr>
          <p:cNvSpPr>
            <a:spLocks noChangeShapeType="1"/>
          </p:cNvSpPr>
          <p:nvPr/>
        </p:nvSpPr>
        <p:spPr bwMode="auto">
          <a:xfrm>
            <a:off x="3302002" y="1826895"/>
            <a:ext cx="252412" cy="256359"/>
          </a:xfrm>
          <a:prstGeom prst="line">
            <a:avLst/>
          </a:prstGeom>
          <a:noFill/>
          <a:ln w="12700">
            <a:solidFill>
              <a:srgbClr val="3333FF"/>
            </a:solidFill>
            <a:round/>
            <a:headEnd type="none" w="sm" len="sm"/>
            <a:tailEnd type="none" w="sm" len="sm"/>
          </a:ln>
        </p:spPr>
        <p:txBody>
          <a:bodyPr wrap="none" anchor="ctr"/>
          <a:lstStyle/>
          <a:p>
            <a:endParaRPr lang="en-US"/>
          </a:p>
        </p:txBody>
      </p:sp>
      <p:sp>
        <p:nvSpPr>
          <p:cNvPr id="109" name="Rectangle 110">
            <a:extLst>
              <a:ext uri="{FF2B5EF4-FFF2-40B4-BE49-F238E27FC236}">
                <a16:creationId xmlns:a16="http://schemas.microsoft.com/office/drawing/2014/main" id="{E42ACC4C-98FC-1FD2-00E6-769D5C829C16}"/>
              </a:ext>
            </a:extLst>
          </p:cNvPr>
          <p:cNvSpPr>
            <a:spLocks noChangeArrowheads="1"/>
          </p:cNvSpPr>
          <p:nvPr/>
        </p:nvSpPr>
        <p:spPr bwMode="auto">
          <a:xfrm>
            <a:off x="2863852" y="1723340"/>
            <a:ext cx="80962" cy="140839"/>
          </a:xfrm>
          <a:prstGeom prst="rect">
            <a:avLst/>
          </a:prstGeom>
          <a:noFill/>
          <a:ln w="12700">
            <a:solidFill>
              <a:srgbClr val="3333FF"/>
            </a:solidFill>
            <a:miter lim="800000"/>
            <a:headEnd/>
            <a:tailEnd/>
          </a:ln>
        </p:spPr>
        <p:txBody>
          <a:bodyPr wrap="none" anchor="ctr"/>
          <a:lstStyle/>
          <a:p>
            <a:endParaRPr lang="en-US"/>
          </a:p>
        </p:txBody>
      </p:sp>
      <p:sp>
        <p:nvSpPr>
          <p:cNvPr id="110" name="Rectangle 111">
            <a:extLst>
              <a:ext uri="{FF2B5EF4-FFF2-40B4-BE49-F238E27FC236}">
                <a16:creationId xmlns:a16="http://schemas.microsoft.com/office/drawing/2014/main" id="{BFFBCF97-134F-AB7D-2D5E-C7ABA7CFA059}"/>
              </a:ext>
            </a:extLst>
          </p:cNvPr>
          <p:cNvSpPr>
            <a:spLocks noChangeArrowheads="1"/>
          </p:cNvSpPr>
          <p:nvPr/>
        </p:nvSpPr>
        <p:spPr bwMode="auto">
          <a:xfrm>
            <a:off x="4410077" y="3148467"/>
            <a:ext cx="2478087" cy="1373187"/>
          </a:xfrm>
          <a:prstGeom prst="rect">
            <a:avLst/>
          </a:prstGeom>
          <a:noFill/>
          <a:ln w="9525">
            <a:noFill/>
            <a:miter lim="800000"/>
            <a:headEnd/>
            <a:tailEnd/>
          </a:ln>
        </p:spPr>
        <p:txBody>
          <a:bodyPr lIns="92075" tIns="46038" rIns="92075" bIns="46038">
            <a:spAutoFit/>
          </a:bodyPr>
          <a:lstStyle/>
          <a:p>
            <a:pPr algn="l"/>
            <a:r>
              <a:rPr lang="en-US" sz="2800" b="1">
                <a:solidFill>
                  <a:srgbClr val="0033CC"/>
                </a:solidFill>
                <a:latin typeface="Times New Roman" pitchFamily="18" charset="0"/>
              </a:rPr>
              <a:t>0.186 mg/l</a:t>
            </a:r>
          </a:p>
          <a:p>
            <a:pPr algn="l"/>
            <a:r>
              <a:rPr lang="en-US" sz="2800" b="1">
                <a:solidFill>
                  <a:srgbClr val="0033CC"/>
                </a:solidFill>
                <a:latin typeface="Times New Roman" pitchFamily="18" charset="0"/>
              </a:rPr>
              <a:t>(4.3668 </a:t>
            </a:r>
            <a:r>
              <a:rPr lang="en-US" sz="2800" b="1" err="1">
                <a:solidFill>
                  <a:srgbClr val="0033CC"/>
                </a:solidFill>
                <a:latin typeface="Times New Roman" pitchFamily="18" charset="0"/>
              </a:rPr>
              <a:t>lbs</a:t>
            </a:r>
            <a:r>
              <a:rPr lang="en-US" sz="2800" b="1">
                <a:solidFill>
                  <a:srgbClr val="0033CC"/>
                </a:solidFill>
                <a:latin typeface="Times New Roman" pitchFamily="18" charset="0"/>
              </a:rPr>
              <a:t>/ day) Influent</a:t>
            </a:r>
            <a:r>
              <a:rPr lang="en-US" sz="2800" b="1">
                <a:solidFill>
                  <a:srgbClr val="FF3300"/>
                </a:solidFill>
                <a:latin typeface="Times New Roman" pitchFamily="18" charset="0"/>
              </a:rPr>
              <a:t>   </a:t>
            </a:r>
          </a:p>
        </p:txBody>
      </p:sp>
      <p:sp>
        <p:nvSpPr>
          <p:cNvPr id="111" name="Rectangle 112">
            <a:extLst>
              <a:ext uri="{FF2B5EF4-FFF2-40B4-BE49-F238E27FC236}">
                <a16:creationId xmlns:a16="http://schemas.microsoft.com/office/drawing/2014/main" id="{B4CAFDEA-899C-B075-14DC-3F6A385AF15E}"/>
              </a:ext>
            </a:extLst>
          </p:cNvPr>
          <p:cNvSpPr>
            <a:spLocks noChangeArrowheads="1"/>
          </p:cNvSpPr>
          <p:nvPr/>
        </p:nvSpPr>
        <p:spPr bwMode="auto">
          <a:xfrm>
            <a:off x="6230984" y="2829379"/>
            <a:ext cx="1960473" cy="523862"/>
          </a:xfrm>
          <a:prstGeom prst="rect">
            <a:avLst/>
          </a:prstGeom>
          <a:noFill/>
          <a:ln w="9525">
            <a:noFill/>
            <a:miter lim="800000"/>
            <a:headEnd/>
            <a:tailEnd/>
          </a:ln>
        </p:spPr>
        <p:txBody>
          <a:bodyPr wrap="none" lIns="92075" tIns="46038" rIns="92075" bIns="46038">
            <a:spAutoFit/>
          </a:bodyPr>
          <a:lstStyle/>
          <a:p>
            <a:r>
              <a:rPr lang="en-US" sz="2800" b="1">
                <a:solidFill>
                  <a:srgbClr val="0033CC"/>
                </a:solidFill>
                <a:latin typeface="Times New Roman" pitchFamily="18" charset="0"/>
              </a:rPr>
              <a:t>2.809 MGD</a:t>
            </a:r>
            <a:endParaRPr lang="en-US" sz="2800" b="1">
              <a:solidFill>
                <a:schemeClr val="bg1"/>
              </a:solidFill>
              <a:latin typeface="Times New Roman" pitchFamily="18" charset="0"/>
            </a:endParaRPr>
          </a:p>
        </p:txBody>
      </p:sp>
      <p:sp>
        <p:nvSpPr>
          <p:cNvPr id="112" name="Rectangle 113">
            <a:extLst>
              <a:ext uri="{FF2B5EF4-FFF2-40B4-BE49-F238E27FC236}">
                <a16:creationId xmlns:a16="http://schemas.microsoft.com/office/drawing/2014/main" id="{6C229260-C428-1082-9A6A-D103AB26E88E}"/>
              </a:ext>
            </a:extLst>
          </p:cNvPr>
          <p:cNvSpPr>
            <a:spLocks noChangeArrowheads="1"/>
          </p:cNvSpPr>
          <p:nvPr/>
        </p:nvSpPr>
        <p:spPr bwMode="auto">
          <a:xfrm>
            <a:off x="6010277" y="5438291"/>
            <a:ext cx="3240087" cy="1201087"/>
          </a:xfrm>
          <a:prstGeom prst="rect">
            <a:avLst/>
          </a:prstGeom>
          <a:solidFill>
            <a:schemeClr val="hlink"/>
          </a:solidFill>
          <a:ln w="12700">
            <a:solidFill>
              <a:schemeClr val="tx1"/>
            </a:solidFill>
            <a:miter lim="800000"/>
            <a:headEnd/>
            <a:tailEnd/>
          </a:ln>
        </p:spPr>
        <p:txBody>
          <a:bodyPr wrap="none" lIns="92075" tIns="46038" rIns="92075" bIns="46038" anchor="ctr"/>
          <a:lstStyle/>
          <a:p>
            <a:r>
              <a:rPr lang="en-US" sz="2400">
                <a:solidFill>
                  <a:srgbClr val="0033CC"/>
                </a:solidFill>
                <a:latin typeface="Times New Roman" pitchFamily="18" charset="0"/>
              </a:rPr>
              <a:t>Land Application</a:t>
            </a:r>
          </a:p>
          <a:p>
            <a:r>
              <a:rPr lang="en-US" sz="2400">
                <a:solidFill>
                  <a:srgbClr val="0033CC"/>
                </a:solidFill>
                <a:latin typeface="Times New Roman" pitchFamily="18" charset="0"/>
              </a:rPr>
              <a:t> Standards</a:t>
            </a:r>
            <a:endParaRPr lang="en-US" sz="2400">
              <a:solidFill>
                <a:schemeClr val="bg1"/>
              </a:solidFill>
              <a:latin typeface="Times New Roman" pitchFamily="18" charset="0"/>
            </a:endParaRPr>
          </a:p>
        </p:txBody>
      </p:sp>
      <p:sp>
        <p:nvSpPr>
          <p:cNvPr id="113" name="AutoShape 114" descr="Brown marble">
            <a:extLst>
              <a:ext uri="{FF2B5EF4-FFF2-40B4-BE49-F238E27FC236}">
                <a16:creationId xmlns:a16="http://schemas.microsoft.com/office/drawing/2014/main" id="{7302C016-3D74-C6E5-A158-F4D6F0C523E7}"/>
              </a:ext>
            </a:extLst>
          </p:cNvPr>
          <p:cNvSpPr>
            <a:spLocks noChangeArrowheads="1"/>
          </p:cNvSpPr>
          <p:nvPr/>
        </p:nvSpPr>
        <p:spPr bwMode="auto">
          <a:xfrm>
            <a:off x="7443789" y="3627468"/>
            <a:ext cx="452438" cy="864024"/>
          </a:xfrm>
          <a:prstGeom prst="downArrow">
            <a:avLst>
              <a:gd name="adj1" fmla="val 50000"/>
              <a:gd name="adj2" fmla="val 47912"/>
            </a:avLst>
          </a:prstGeom>
          <a:blipFill dpi="0" rotWithShape="0">
            <a:blip r:embed="rId4" cstate="print"/>
            <a:srcRect/>
            <a:tile tx="0" ty="0" sx="100000" sy="100000" flip="none" algn="tl"/>
          </a:blipFill>
          <a:ln w="25400">
            <a:solidFill>
              <a:schemeClr val="tx1"/>
            </a:solidFill>
            <a:miter lim="800000"/>
            <a:headEnd/>
            <a:tailEnd/>
          </a:ln>
        </p:spPr>
        <p:txBody>
          <a:bodyPr wrap="none" anchor="ctr"/>
          <a:lstStyle/>
          <a:p>
            <a:endParaRPr lang="en-US"/>
          </a:p>
        </p:txBody>
      </p:sp>
      <p:grpSp>
        <p:nvGrpSpPr>
          <p:cNvPr id="114" name="Group 115">
            <a:extLst>
              <a:ext uri="{FF2B5EF4-FFF2-40B4-BE49-F238E27FC236}">
                <a16:creationId xmlns:a16="http://schemas.microsoft.com/office/drawing/2014/main" id="{5566E2F1-24E9-2B9C-3764-4CC73AD8D6B5}"/>
              </a:ext>
            </a:extLst>
          </p:cNvPr>
          <p:cNvGrpSpPr>
            <a:grpSpLocks/>
          </p:cNvGrpSpPr>
          <p:nvPr/>
        </p:nvGrpSpPr>
        <p:grpSpPr bwMode="auto">
          <a:xfrm>
            <a:off x="6964364" y="4507653"/>
            <a:ext cx="1504950" cy="588676"/>
            <a:chOff x="3144" y="2952"/>
            <a:chExt cx="924" cy="372"/>
          </a:xfrm>
        </p:grpSpPr>
        <p:sp>
          <p:nvSpPr>
            <p:cNvPr id="115" name="Rectangle 116">
              <a:extLst>
                <a:ext uri="{FF2B5EF4-FFF2-40B4-BE49-F238E27FC236}">
                  <a16:creationId xmlns:a16="http://schemas.microsoft.com/office/drawing/2014/main" id="{CEEAE75B-9D50-B1F0-40C4-13DFF3A7930B}"/>
                </a:ext>
              </a:extLst>
            </p:cNvPr>
            <p:cNvSpPr>
              <a:spLocks noChangeArrowheads="1"/>
            </p:cNvSpPr>
            <p:nvPr/>
          </p:nvSpPr>
          <p:spPr bwMode="auto">
            <a:xfrm>
              <a:off x="3144" y="2952"/>
              <a:ext cx="924" cy="372"/>
            </a:xfrm>
            <a:prstGeom prst="rect">
              <a:avLst/>
            </a:prstGeom>
            <a:solidFill>
              <a:srgbClr val="00FFFF"/>
            </a:solidFill>
            <a:ln w="15875">
              <a:solidFill>
                <a:schemeClr val="tx1"/>
              </a:solidFill>
              <a:miter lim="800000"/>
              <a:headEnd/>
              <a:tailEnd/>
            </a:ln>
          </p:spPr>
          <p:txBody>
            <a:bodyPr wrap="none" anchor="ctr">
              <a:spAutoFit/>
            </a:bodyPr>
            <a:lstStyle/>
            <a:p>
              <a:endParaRPr lang="en-US"/>
            </a:p>
          </p:txBody>
        </p:sp>
        <p:sp>
          <p:nvSpPr>
            <p:cNvPr id="116" name="Rectangle 117">
              <a:extLst>
                <a:ext uri="{FF2B5EF4-FFF2-40B4-BE49-F238E27FC236}">
                  <a16:creationId xmlns:a16="http://schemas.microsoft.com/office/drawing/2014/main" id="{BF88A88B-B95D-DC20-49EB-886696B99519}"/>
                </a:ext>
              </a:extLst>
            </p:cNvPr>
            <p:cNvSpPr>
              <a:spLocks noChangeArrowheads="1"/>
            </p:cNvSpPr>
            <p:nvPr/>
          </p:nvSpPr>
          <p:spPr bwMode="auto">
            <a:xfrm>
              <a:off x="3146" y="2958"/>
              <a:ext cx="888" cy="327"/>
            </a:xfrm>
            <a:prstGeom prst="rect">
              <a:avLst/>
            </a:prstGeom>
            <a:solidFill>
              <a:srgbClr val="00FFFF"/>
            </a:solidFill>
            <a:ln w="15875">
              <a:noFill/>
              <a:miter lim="800000"/>
              <a:headEnd/>
              <a:tailEnd/>
            </a:ln>
          </p:spPr>
          <p:txBody>
            <a:bodyPr wrap="none" lIns="92075" tIns="46038" rIns="92075" bIns="46038" anchor="ctr">
              <a:spAutoFit/>
            </a:bodyPr>
            <a:lstStyle/>
            <a:p>
              <a:pPr algn="l"/>
              <a:r>
                <a:rPr lang="en-US" sz="2800" b="1">
                  <a:latin typeface="Times New Roman" pitchFamily="18" charset="0"/>
                </a:rPr>
                <a:t>Digester</a:t>
              </a:r>
            </a:p>
          </p:txBody>
        </p:sp>
      </p:grpSp>
      <p:sp>
        <p:nvSpPr>
          <p:cNvPr id="117" name="AutoShape 118" descr="Brown marble">
            <a:extLst>
              <a:ext uri="{FF2B5EF4-FFF2-40B4-BE49-F238E27FC236}">
                <a16:creationId xmlns:a16="http://schemas.microsoft.com/office/drawing/2014/main" id="{86EF8016-9D04-7651-0BA9-3FC549CCCCFE}"/>
              </a:ext>
            </a:extLst>
          </p:cNvPr>
          <p:cNvSpPr>
            <a:spLocks noChangeArrowheads="1"/>
          </p:cNvSpPr>
          <p:nvPr/>
        </p:nvSpPr>
        <p:spPr bwMode="auto">
          <a:xfrm>
            <a:off x="7481889" y="5074422"/>
            <a:ext cx="452438" cy="598170"/>
          </a:xfrm>
          <a:prstGeom prst="downArrow">
            <a:avLst>
              <a:gd name="adj1" fmla="val 50000"/>
              <a:gd name="adj2" fmla="val 33170"/>
            </a:avLst>
          </a:prstGeom>
          <a:blipFill dpi="0" rotWithShape="0">
            <a:blip r:embed="rId4" cstate="print"/>
            <a:srcRect/>
            <a:tile tx="0" ty="0" sx="100000" sy="100000" flip="none" algn="tl"/>
          </a:blipFill>
          <a:ln w="25400">
            <a:solidFill>
              <a:schemeClr val="tx1"/>
            </a:solidFill>
            <a:miter lim="800000"/>
            <a:headEnd/>
            <a:tailEnd/>
          </a:ln>
        </p:spPr>
        <p:txBody>
          <a:bodyPr wrap="none" anchor="ctr"/>
          <a:lstStyle/>
          <a:p>
            <a:endParaRPr lang="en-US"/>
          </a:p>
        </p:txBody>
      </p:sp>
      <p:graphicFrame>
        <p:nvGraphicFramePr>
          <p:cNvPr id="118" name="Object 119">
            <a:extLst>
              <a:ext uri="{FF2B5EF4-FFF2-40B4-BE49-F238E27FC236}">
                <a16:creationId xmlns:a16="http://schemas.microsoft.com/office/drawing/2014/main" id="{4A88CCA6-2ADB-16A6-21E4-1E1182404BE3}"/>
              </a:ext>
            </a:extLst>
          </p:cNvPr>
          <p:cNvGraphicFramePr>
            <a:graphicFrameLocks/>
          </p:cNvGraphicFramePr>
          <p:nvPr>
            <p:extLst>
              <p:ext uri="{D42A27DB-BD31-4B8C-83A1-F6EECF244321}">
                <p14:modId xmlns:p14="http://schemas.microsoft.com/office/powerpoint/2010/main" val="2563547499"/>
              </p:ext>
            </p:extLst>
          </p:nvPr>
        </p:nvGraphicFramePr>
        <p:xfrm>
          <a:off x="8469314" y="5974845"/>
          <a:ext cx="698500" cy="696283"/>
        </p:xfrm>
        <a:graphic>
          <a:graphicData uri="http://schemas.openxmlformats.org/presentationml/2006/ole">
            <mc:AlternateContent xmlns:mc="http://schemas.openxmlformats.org/markup-compatibility/2006">
              <mc:Choice xmlns:v="urn:schemas-microsoft-com:vml" Requires="v">
                <p:oleObj name="Photo Editor Photo" r:id="rId7" imgW="698500" imgH="698500" progId="">
                  <p:embed/>
                </p:oleObj>
              </mc:Choice>
              <mc:Fallback>
                <p:oleObj name="Photo Editor Photo" r:id="rId7" imgW="698500" imgH="698500" progId="">
                  <p:embed/>
                  <p:pic>
                    <p:nvPicPr>
                      <p:cNvPr id="118" name="Object 119">
                        <a:extLst>
                          <a:ext uri="{FF2B5EF4-FFF2-40B4-BE49-F238E27FC236}">
                            <a16:creationId xmlns:a16="http://schemas.microsoft.com/office/drawing/2014/main" id="{4A88CCA6-2ADB-16A6-21E4-1E1182404BE3}"/>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69314" y="5974845"/>
                        <a:ext cx="698500" cy="696283"/>
                      </a:xfrm>
                      <a:prstGeom prst="rect">
                        <a:avLst/>
                      </a:prstGeom>
                      <a:noFill/>
                      <a:ln>
                        <a:noFill/>
                      </a:ln>
                      <a:effectLst/>
                    </p:spPr>
                  </p:pic>
                </p:oleObj>
              </mc:Fallback>
            </mc:AlternateContent>
          </a:graphicData>
        </a:graphic>
      </p:graphicFrame>
      <p:sp>
        <p:nvSpPr>
          <p:cNvPr id="119" name="Rectangle 120">
            <a:extLst>
              <a:ext uri="{FF2B5EF4-FFF2-40B4-BE49-F238E27FC236}">
                <a16:creationId xmlns:a16="http://schemas.microsoft.com/office/drawing/2014/main" id="{90822E46-4E1A-4994-F358-45B585CCFA98}"/>
              </a:ext>
            </a:extLst>
          </p:cNvPr>
          <p:cNvSpPr>
            <a:spLocks noChangeArrowheads="1"/>
          </p:cNvSpPr>
          <p:nvPr/>
        </p:nvSpPr>
        <p:spPr bwMode="auto">
          <a:xfrm>
            <a:off x="518052" y="4331154"/>
            <a:ext cx="4710649" cy="2247411"/>
          </a:xfrm>
          <a:prstGeom prst="rect">
            <a:avLst/>
          </a:prstGeom>
          <a:noFill/>
          <a:ln w="9525">
            <a:noFill/>
            <a:miter lim="800000"/>
            <a:headEnd/>
            <a:tailEnd/>
          </a:ln>
        </p:spPr>
        <p:txBody>
          <a:bodyPr wrap="none" lIns="92075" tIns="46038" rIns="92075" bIns="46038">
            <a:spAutoFit/>
          </a:bodyPr>
          <a:lstStyle/>
          <a:p>
            <a:pPr algn="l"/>
            <a:r>
              <a:rPr lang="en-US" sz="2800" b="1">
                <a:solidFill>
                  <a:srgbClr val="3333FF"/>
                </a:solidFill>
                <a:latin typeface="Times New Roman" pitchFamily="18" charset="0"/>
              </a:rPr>
              <a:t>Given: </a:t>
            </a:r>
          </a:p>
          <a:p>
            <a:pPr algn="l">
              <a:buFontTx/>
              <a:buChar char="•"/>
            </a:pPr>
            <a:r>
              <a:rPr lang="en-US" sz="2800" b="1">
                <a:solidFill>
                  <a:srgbClr val="3333FF"/>
                </a:solidFill>
                <a:latin typeface="Times New Roman" pitchFamily="18" charset="0"/>
              </a:rPr>
              <a:t>420 mg/kg std. from permit</a:t>
            </a:r>
          </a:p>
          <a:p>
            <a:pPr algn="l">
              <a:buFontTx/>
              <a:buChar char="•"/>
            </a:pPr>
            <a:r>
              <a:rPr lang="en-US" sz="2800" b="1">
                <a:solidFill>
                  <a:srgbClr val="3333FF"/>
                </a:solidFill>
                <a:latin typeface="Times New Roman" pitchFamily="18" charset="0"/>
              </a:rPr>
              <a:t>1164.9 acres permitted</a:t>
            </a:r>
          </a:p>
          <a:p>
            <a:pPr algn="l">
              <a:buFontTx/>
              <a:buChar char="•"/>
            </a:pPr>
            <a:r>
              <a:rPr lang="en-US" sz="2800" b="1">
                <a:solidFill>
                  <a:srgbClr val="3333FF"/>
                </a:solidFill>
                <a:latin typeface="Times New Roman" pitchFamily="18" charset="0"/>
              </a:rPr>
              <a:t>4.4 %  solids</a:t>
            </a:r>
          </a:p>
          <a:p>
            <a:pPr algn="l">
              <a:buFontTx/>
              <a:buChar char="•"/>
            </a:pPr>
            <a:r>
              <a:rPr lang="en-US" sz="2800" b="1">
                <a:solidFill>
                  <a:srgbClr val="3333FF"/>
                </a:solidFill>
                <a:latin typeface="Times New Roman" pitchFamily="18" charset="0"/>
              </a:rPr>
              <a:t>0.0119 MGD flow to disposal</a:t>
            </a:r>
          </a:p>
        </p:txBody>
      </p:sp>
      <p:sp>
        <p:nvSpPr>
          <p:cNvPr id="120" name="Rectangle 121">
            <a:extLst>
              <a:ext uri="{FF2B5EF4-FFF2-40B4-BE49-F238E27FC236}">
                <a16:creationId xmlns:a16="http://schemas.microsoft.com/office/drawing/2014/main" id="{7D9ADE1B-5E71-E6B0-B10E-1D0985361E35}"/>
              </a:ext>
            </a:extLst>
          </p:cNvPr>
          <p:cNvSpPr>
            <a:spLocks noChangeArrowheads="1"/>
          </p:cNvSpPr>
          <p:nvPr/>
        </p:nvSpPr>
        <p:spPr bwMode="auto">
          <a:xfrm>
            <a:off x="7802564" y="1386342"/>
            <a:ext cx="906463" cy="528637"/>
          </a:xfrm>
          <a:prstGeom prst="rect">
            <a:avLst/>
          </a:prstGeom>
          <a:noFill/>
          <a:ln w="9525">
            <a:solidFill>
              <a:srgbClr val="3333FF"/>
            </a:solidFill>
            <a:miter lim="800000"/>
            <a:headEnd/>
            <a:tailEnd/>
          </a:ln>
        </p:spPr>
        <p:txBody>
          <a:bodyPr wrap="none" lIns="92075" tIns="46038" rIns="92075" bIns="46038">
            <a:spAutoFit/>
          </a:bodyPr>
          <a:lstStyle/>
          <a:p>
            <a:pPr algn="l"/>
            <a:r>
              <a:rPr lang="en-US" sz="2800">
                <a:solidFill>
                  <a:srgbClr val="3333FF"/>
                </a:solidFill>
                <a:latin typeface="Times New Roman" pitchFamily="18" charset="0"/>
              </a:rPr>
              <a:t>SIUs</a:t>
            </a:r>
          </a:p>
        </p:txBody>
      </p:sp>
    </p:spTree>
    <p:extLst>
      <p:ext uri="{BB962C8B-B14F-4D97-AF65-F5344CB8AC3E}">
        <p14:creationId xmlns:p14="http://schemas.microsoft.com/office/powerpoint/2010/main" val="346331690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10A9A-B691-1EBD-CFB6-3B45E6AE454E}"/>
              </a:ext>
            </a:extLst>
          </p:cNvPr>
          <p:cNvSpPr>
            <a:spLocks noGrp="1"/>
          </p:cNvSpPr>
          <p:nvPr>
            <p:ph type="title"/>
          </p:nvPr>
        </p:nvSpPr>
        <p:spPr/>
        <p:txBody>
          <a:bodyPr/>
          <a:lstStyle/>
          <a:p>
            <a:pPr algn="ctr"/>
            <a:r>
              <a:rPr lang="en-US" b="1"/>
              <a:t>MAHL: Based on Land Application </a:t>
            </a:r>
            <a:br>
              <a:rPr lang="en-US" b="1"/>
            </a:br>
            <a:r>
              <a:rPr lang="en-US" b="1"/>
              <a:t>Using Cumulative App Limit</a:t>
            </a:r>
          </a:p>
        </p:txBody>
      </p:sp>
      <p:sp>
        <p:nvSpPr>
          <p:cNvPr id="3" name="Table Placeholder 2">
            <a:extLst>
              <a:ext uri="{FF2B5EF4-FFF2-40B4-BE49-F238E27FC236}">
                <a16:creationId xmlns:a16="http://schemas.microsoft.com/office/drawing/2014/main" id="{BA05B34F-891F-1574-DA81-7F1D02F1BFE4}"/>
              </a:ext>
            </a:extLst>
          </p:cNvPr>
          <p:cNvSpPr>
            <a:spLocks noGrp="1"/>
          </p:cNvSpPr>
          <p:nvPr>
            <p:ph type="tbl" sz="quarter" idx="15"/>
          </p:nvPr>
        </p:nvSpPr>
        <p:spPr>
          <a:xfrm>
            <a:off x="515484" y="2198461"/>
            <a:ext cx="10237787" cy="4213225"/>
          </a:xfrm>
        </p:spPr>
        <p:txBody>
          <a:bodyPr/>
          <a:lstStyle/>
          <a:p>
            <a:pPr marL="0" indent="0" algn="ctr">
              <a:buNone/>
            </a:pPr>
            <a:r>
              <a:rPr lang="en-US" sz="3200"/>
              <a:t>Maximum Allowable Headworks Loading (MAHL)</a:t>
            </a:r>
            <a:br>
              <a:rPr lang="en-US" sz="3200"/>
            </a:br>
            <a:r>
              <a:rPr lang="en-US" sz="3200"/>
              <a:t> based on Cumulative Sludge Limit = </a:t>
            </a:r>
          </a:p>
        </p:txBody>
      </p:sp>
      <p:sp>
        <p:nvSpPr>
          <p:cNvPr id="4" name="Slide Number Placeholder 3">
            <a:extLst>
              <a:ext uri="{FF2B5EF4-FFF2-40B4-BE49-F238E27FC236}">
                <a16:creationId xmlns:a16="http://schemas.microsoft.com/office/drawing/2014/main" id="{D399A03C-D23E-3565-4AFA-F952F357438C}"/>
              </a:ext>
            </a:extLst>
          </p:cNvPr>
          <p:cNvSpPr>
            <a:spLocks noGrp="1"/>
          </p:cNvSpPr>
          <p:nvPr>
            <p:ph type="sldNum" sz="quarter" idx="4"/>
          </p:nvPr>
        </p:nvSpPr>
        <p:spPr/>
        <p:txBody>
          <a:bodyPr/>
          <a:lstStyle/>
          <a:p>
            <a:fld id="{D57F1E4F-1CFF-5643-939E-02111984F565}" type="slidenum">
              <a:rPr lang="en-US" smtClean="0"/>
              <a:pPr/>
              <a:t>76</a:t>
            </a:fld>
            <a:endParaRPr lang="en-US"/>
          </a:p>
        </p:txBody>
      </p:sp>
      <p:sp>
        <p:nvSpPr>
          <p:cNvPr id="6" name="TextBox 5">
            <a:extLst>
              <a:ext uri="{FF2B5EF4-FFF2-40B4-BE49-F238E27FC236}">
                <a16:creationId xmlns:a16="http://schemas.microsoft.com/office/drawing/2014/main" id="{1F756615-0A43-616D-2838-5F84A2D8ADF1}"/>
              </a:ext>
            </a:extLst>
          </p:cNvPr>
          <p:cNvSpPr txBox="1"/>
          <p:nvPr/>
        </p:nvSpPr>
        <p:spPr>
          <a:xfrm>
            <a:off x="515484" y="3679372"/>
            <a:ext cx="10813936" cy="2246769"/>
          </a:xfrm>
          <a:prstGeom prst="rect">
            <a:avLst/>
          </a:prstGeom>
          <a:noFill/>
        </p:spPr>
        <p:txBody>
          <a:bodyPr wrap="square">
            <a:spAutoFit/>
          </a:bodyPr>
          <a:lstStyle/>
          <a:p>
            <a:pPr algn="ctr" eaLnBrk="1" hangingPunct="1">
              <a:buClr>
                <a:schemeClr val="accent1"/>
              </a:buClr>
              <a:buFont typeface="Wingdings" pitchFamily="2" charset="2"/>
              <a:buNone/>
            </a:pPr>
            <a:r>
              <a:rPr lang="en-US" sz="2800" b="1" u="sng">
                <a:solidFill>
                  <a:srgbClr val="003399"/>
                </a:solidFill>
                <a:effectLst/>
                <a:latin typeface="Arial" charset="0"/>
              </a:rPr>
              <a:t> (Cumulative application rate in </a:t>
            </a:r>
            <a:r>
              <a:rPr lang="en-US" sz="2800" b="1" u="sng" err="1">
                <a:solidFill>
                  <a:srgbClr val="003399"/>
                </a:solidFill>
                <a:effectLst/>
                <a:latin typeface="Arial" charset="0"/>
              </a:rPr>
              <a:t>lbs</a:t>
            </a:r>
            <a:r>
              <a:rPr lang="en-US" sz="2800" b="1" u="sng">
                <a:solidFill>
                  <a:srgbClr val="003399"/>
                </a:solidFill>
                <a:effectLst/>
                <a:latin typeface="Arial" charset="0"/>
              </a:rPr>
              <a:t>/acre)(SA in acres)         	    </a:t>
            </a:r>
          </a:p>
          <a:p>
            <a:pPr algn="ctr" eaLnBrk="1" hangingPunct="1">
              <a:buClr>
                <a:schemeClr val="accent1"/>
              </a:buClr>
              <a:buFont typeface="Wingdings" pitchFamily="2" charset="2"/>
              <a:buNone/>
            </a:pPr>
            <a:r>
              <a:rPr lang="en-US" sz="2800" b="1">
                <a:solidFill>
                  <a:srgbClr val="003399"/>
                </a:solidFill>
                <a:effectLst/>
                <a:latin typeface="Arial" charset="0"/>
              </a:rPr>
              <a:t> (SL, years)(POTW RR as decimal)(365 days/year)</a:t>
            </a:r>
            <a:r>
              <a:rPr lang="en-US" sz="2800" b="1" baseline="-25000">
                <a:solidFill>
                  <a:srgbClr val="003399"/>
                </a:solidFill>
                <a:effectLst/>
                <a:latin typeface="Arial" charset="0"/>
              </a:rPr>
              <a:t> </a:t>
            </a:r>
          </a:p>
          <a:p>
            <a:pPr algn="ctr" eaLnBrk="1" hangingPunct="1">
              <a:buClr>
                <a:schemeClr val="accent1"/>
              </a:buClr>
              <a:buFont typeface="Wingdings" pitchFamily="2" charset="2"/>
              <a:buNone/>
            </a:pPr>
            <a:endParaRPr lang="en-US" sz="2800" b="1" u="sng">
              <a:solidFill>
                <a:srgbClr val="003399"/>
              </a:solidFill>
              <a:effectLst/>
              <a:latin typeface="Arial" charset="0"/>
            </a:endParaRPr>
          </a:p>
          <a:p>
            <a:pPr algn="ctr" eaLnBrk="1" hangingPunct="1">
              <a:buClr>
                <a:schemeClr val="accent1"/>
              </a:buClr>
              <a:buFont typeface="Wingdings" pitchFamily="2" charset="2"/>
              <a:buNone/>
            </a:pPr>
            <a:r>
              <a:rPr lang="en-US" sz="2800" b="1" u="sng">
                <a:solidFill>
                  <a:srgbClr val="003399"/>
                </a:solidFill>
                <a:effectLst/>
                <a:latin typeface="Arial" charset="0"/>
              </a:rPr>
              <a:t> (Cumulative </a:t>
            </a:r>
            <a:r>
              <a:rPr lang="en-US" sz="2800" b="1" u="sng" err="1">
                <a:solidFill>
                  <a:srgbClr val="003399"/>
                </a:solidFill>
                <a:effectLst/>
                <a:latin typeface="Arial" charset="0"/>
              </a:rPr>
              <a:t>Applic</a:t>
            </a:r>
            <a:r>
              <a:rPr lang="en-US" sz="2800" b="1" u="sng">
                <a:solidFill>
                  <a:srgbClr val="003399"/>
                </a:solidFill>
                <a:effectLst/>
                <a:latin typeface="Arial" charset="0"/>
              </a:rPr>
              <a:t>. Limit)(Total Permitted Acres)</a:t>
            </a:r>
          </a:p>
          <a:p>
            <a:pPr algn="ctr" eaLnBrk="1" hangingPunct="1">
              <a:buClr>
                <a:schemeClr val="accent1"/>
              </a:buClr>
              <a:buFont typeface="Wingdings" pitchFamily="2" charset="2"/>
              <a:buNone/>
            </a:pPr>
            <a:r>
              <a:rPr lang="en-US" sz="2800" b="1">
                <a:solidFill>
                  <a:srgbClr val="003399"/>
                </a:solidFill>
                <a:effectLst/>
                <a:latin typeface="Arial" charset="0"/>
              </a:rPr>
              <a:t>            (Site Life)(Removal Rate)(365/year)</a:t>
            </a:r>
            <a:r>
              <a:rPr lang="en-US" sz="2800" b="1" baseline="-25000">
                <a:solidFill>
                  <a:srgbClr val="003399"/>
                </a:solidFill>
                <a:effectLst/>
                <a:latin typeface="Arial" charset="0"/>
              </a:rPr>
              <a:t> </a:t>
            </a:r>
            <a:endParaRPr lang="en-US" sz="2800"/>
          </a:p>
        </p:txBody>
      </p:sp>
    </p:spTree>
    <p:extLst>
      <p:ext uri="{BB962C8B-B14F-4D97-AF65-F5344CB8AC3E}">
        <p14:creationId xmlns:p14="http://schemas.microsoft.com/office/powerpoint/2010/main" val="4556812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8908659-E15F-6CFE-341E-64114F7456F1}"/>
              </a:ext>
            </a:extLst>
          </p:cNvPr>
          <p:cNvSpPr>
            <a:spLocks noGrp="1"/>
          </p:cNvSpPr>
          <p:nvPr>
            <p:ph type="sldNum" sz="quarter" idx="12"/>
          </p:nvPr>
        </p:nvSpPr>
        <p:spPr/>
        <p:txBody>
          <a:bodyPr/>
          <a:lstStyle/>
          <a:p>
            <a:fld id="{D57F1E4F-1CFF-5643-939E-02111984F565}" type="slidenum">
              <a:rPr lang="en-US" smtClean="0"/>
              <a:pPr/>
              <a:t>77</a:t>
            </a:fld>
            <a:endParaRPr lang="en-US"/>
          </a:p>
        </p:txBody>
      </p:sp>
      <p:pic>
        <p:nvPicPr>
          <p:cNvPr id="8" name="Picture 1">
            <a:extLst>
              <a:ext uri="{FF2B5EF4-FFF2-40B4-BE49-F238E27FC236}">
                <a16:creationId xmlns:a16="http://schemas.microsoft.com/office/drawing/2014/main" id="{8CC323F5-CDAA-65CB-4556-7F947DB08571}"/>
              </a:ext>
            </a:extLst>
          </p:cNvPr>
          <p:cNvPicPr>
            <a:picLocks noChangeAspect="1" noChangeArrowheads="1"/>
          </p:cNvPicPr>
          <p:nvPr/>
        </p:nvPicPr>
        <p:blipFill>
          <a:blip r:embed="rId3" cstate="print"/>
          <a:srcRect l="34500" t="17778" r="33500" b="11111"/>
          <a:stretch>
            <a:fillRect/>
          </a:stretch>
        </p:blipFill>
        <p:spPr bwMode="auto">
          <a:xfrm>
            <a:off x="356207" y="295727"/>
            <a:ext cx="4901594" cy="6162347"/>
          </a:xfrm>
          <a:prstGeom prst="rect">
            <a:avLst/>
          </a:prstGeom>
          <a:noFill/>
          <a:ln w="9525">
            <a:noFill/>
            <a:miter lim="800000"/>
            <a:headEnd/>
            <a:tailEnd/>
          </a:ln>
        </p:spPr>
      </p:pic>
      <p:pic>
        <p:nvPicPr>
          <p:cNvPr id="9" name="Picture 1">
            <a:extLst>
              <a:ext uri="{FF2B5EF4-FFF2-40B4-BE49-F238E27FC236}">
                <a16:creationId xmlns:a16="http://schemas.microsoft.com/office/drawing/2014/main" id="{FA3B2CA7-A632-257F-C9A0-A49045E553DC}"/>
              </a:ext>
            </a:extLst>
          </p:cNvPr>
          <p:cNvPicPr>
            <a:picLocks noChangeAspect="1" noChangeArrowheads="1"/>
          </p:cNvPicPr>
          <p:nvPr/>
        </p:nvPicPr>
        <p:blipFill>
          <a:blip r:embed="rId4" cstate="print"/>
          <a:srcRect l="24000" t="16889" r="24500" b="6666"/>
          <a:stretch>
            <a:fillRect/>
          </a:stretch>
        </p:blipFill>
        <p:spPr bwMode="auto">
          <a:xfrm>
            <a:off x="5464629" y="295728"/>
            <a:ext cx="5646056" cy="6162347"/>
          </a:xfrm>
          <a:prstGeom prst="rect">
            <a:avLst/>
          </a:prstGeom>
          <a:noFill/>
          <a:ln w="9525">
            <a:noFill/>
            <a:miter lim="800000"/>
            <a:headEnd/>
            <a:tailEnd/>
          </a:ln>
        </p:spPr>
      </p:pic>
    </p:spTree>
    <p:extLst>
      <p:ext uri="{BB962C8B-B14F-4D97-AF65-F5344CB8AC3E}">
        <p14:creationId xmlns:p14="http://schemas.microsoft.com/office/powerpoint/2010/main" val="18837235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FDC05BE-19F0-7158-16BC-C04F081CA8D2}"/>
              </a:ext>
            </a:extLst>
          </p:cNvPr>
          <p:cNvSpPr>
            <a:spLocks noGrp="1"/>
          </p:cNvSpPr>
          <p:nvPr>
            <p:ph type="sldNum" sz="quarter" idx="12"/>
          </p:nvPr>
        </p:nvSpPr>
        <p:spPr/>
        <p:txBody>
          <a:bodyPr/>
          <a:lstStyle/>
          <a:p>
            <a:fld id="{D57F1E4F-1CFF-5643-939E-02111984F565}" type="slidenum">
              <a:rPr lang="en-US" smtClean="0"/>
              <a:pPr/>
              <a:t>78</a:t>
            </a:fld>
            <a:endParaRPr lang="en-US"/>
          </a:p>
        </p:txBody>
      </p:sp>
      <p:pic>
        <p:nvPicPr>
          <p:cNvPr id="6" name="Picture 4">
            <a:extLst>
              <a:ext uri="{FF2B5EF4-FFF2-40B4-BE49-F238E27FC236}">
                <a16:creationId xmlns:a16="http://schemas.microsoft.com/office/drawing/2014/main" id="{499D0013-8A75-E01F-0C65-23505ABC979B}"/>
              </a:ext>
            </a:extLst>
          </p:cNvPr>
          <p:cNvPicPr>
            <a:picLocks noChangeAspect="1" noChangeArrowheads="1"/>
          </p:cNvPicPr>
          <p:nvPr/>
        </p:nvPicPr>
        <p:blipFill>
          <a:blip r:embed="rId2" cstate="print"/>
          <a:srcRect l="19478" r="19612"/>
          <a:stretch>
            <a:fillRect/>
          </a:stretch>
        </p:blipFill>
        <p:spPr bwMode="auto">
          <a:xfrm>
            <a:off x="3407227" y="316593"/>
            <a:ext cx="4822373" cy="6224814"/>
          </a:xfrm>
          <a:prstGeom prst="rect">
            <a:avLst/>
          </a:prstGeom>
          <a:noFill/>
          <a:ln w="25400">
            <a:noFill/>
            <a:miter lim="800000"/>
            <a:headEnd type="none" w="sm" len="sm"/>
            <a:tailEnd type="none" w="sm" len="sm"/>
          </a:ln>
        </p:spPr>
      </p:pic>
    </p:spTree>
    <p:extLst>
      <p:ext uri="{BB962C8B-B14F-4D97-AF65-F5344CB8AC3E}">
        <p14:creationId xmlns:p14="http://schemas.microsoft.com/office/powerpoint/2010/main" val="27657047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1296935-DF68-8B11-E2A8-8562653C49CA}"/>
              </a:ext>
            </a:extLst>
          </p:cNvPr>
          <p:cNvSpPr>
            <a:spLocks noGrp="1"/>
          </p:cNvSpPr>
          <p:nvPr>
            <p:ph type="sldNum" sz="quarter" idx="12"/>
          </p:nvPr>
        </p:nvSpPr>
        <p:spPr/>
        <p:txBody>
          <a:bodyPr/>
          <a:lstStyle/>
          <a:p>
            <a:fld id="{D57F1E4F-1CFF-5643-939E-02111984F565}" type="slidenum">
              <a:rPr lang="en-US" smtClean="0"/>
              <a:pPr/>
              <a:t>79</a:t>
            </a:fld>
            <a:endParaRPr lang="en-US"/>
          </a:p>
        </p:txBody>
      </p:sp>
      <p:pic>
        <p:nvPicPr>
          <p:cNvPr id="6" name="Picture 2">
            <a:extLst>
              <a:ext uri="{FF2B5EF4-FFF2-40B4-BE49-F238E27FC236}">
                <a16:creationId xmlns:a16="http://schemas.microsoft.com/office/drawing/2014/main" id="{2B211B8F-6CF8-4572-B803-1C6AE659EAA9}"/>
              </a:ext>
            </a:extLst>
          </p:cNvPr>
          <p:cNvPicPr>
            <a:picLocks noChangeAspect="1" noChangeArrowheads="1"/>
          </p:cNvPicPr>
          <p:nvPr/>
        </p:nvPicPr>
        <p:blipFill>
          <a:blip r:embed="rId3" cstate="print"/>
          <a:srcRect/>
          <a:stretch>
            <a:fillRect/>
          </a:stretch>
        </p:blipFill>
        <p:spPr bwMode="auto">
          <a:xfrm>
            <a:off x="446314" y="394935"/>
            <a:ext cx="10664371" cy="6068129"/>
          </a:xfrm>
          <a:prstGeom prst="rect">
            <a:avLst/>
          </a:prstGeom>
          <a:noFill/>
          <a:ln w="25400">
            <a:noFill/>
            <a:miter lim="800000"/>
            <a:headEnd type="none" w="sm" len="sm"/>
            <a:tailEnd type="none" w="sm" len="sm"/>
          </a:ln>
        </p:spPr>
      </p:pic>
      <p:sp>
        <p:nvSpPr>
          <p:cNvPr id="7" name="Text Box 3">
            <a:extLst>
              <a:ext uri="{FF2B5EF4-FFF2-40B4-BE49-F238E27FC236}">
                <a16:creationId xmlns:a16="http://schemas.microsoft.com/office/drawing/2014/main" id="{C37CF982-65EC-4978-98F5-B114D2E0D1A6}"/>
              </a:ext>
            </a:extLst>
          </p:cNvPr>
          <p:cNvSpPr txBox="1">
            <a:spLocks noChangeArrowheads="1"/>
          </p:cNvSpPr>
          <p:nvPr/>
        </p:nvSpPr>
        <p:spPr bwMode="auto">
          <a:xfrm>
            <a:off x="1758042" y="2644169"/>
            <a:ext cx="8040914" cy="1569660"/>
          </a:xfrm>
          <a:prstGeom prst="rect">
            <a:avLst/>
          </a:prstGeom>
          <a:noFill/>
          <a:ln w="25400">
            <a:noFill/>
            <a:miter lim="800000"/>
            <a:headEnd type="none" w="sm" len="sm"/>
            <a:tailEnd type="none" w="sm" len="sm"/>
          </a:ln>
        </p:spPr>
        <p:txBody>
          <a:bodyPr wrap="square">
            <a:spAutoFit/>
          </a:bodyPr>
          <a:lstStyle/>
          <a:p>
            <a:pPr>
              <a:spcBef>
                <a:spcPct val="50000"/>
              </a:spcBef>
            </a:pPr>
            <a:r>
              <a:rPr lang="en-US" sz="2400" b="1">
                <a:solidFill>
                  <a:srgbClr val="0033CC"/>
                </a:solidFill>
              </a:rPr>
              <a:t>If Attachment A of Sludge Permit shows additional sludge sources, acres in Attachment B must be adjusted accordingly.  For POTW in this situation please Discuss apportionment issue with staff.</a:t>
            </a:r>
          </a:p>
        </p:txBody>
      </p:sp>
    </p:spTree>
    <p:extLst>
      <p:ext uri="{BB962C8B-B14F-4D97-AF65-F5344CB8AC3E}">
        <p14:creationId xmlns:p14="http://schemas.microsoft.com/office/powerpoint/2010/main" val="1471270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A5D02-5C60-D251-AB1D-1AD359BA8DBE}"/>
              </a:ext>
            </a:extLst>
          </p:cNvPr>
          <p:cNvSpPr>
            <a:spLocks noGrp="1"/>
          </p:cNvSpPr>
          <p:nvPr>
            <p:ph type="title"/>
          </p:nvPr>
        </p:nvSpPr>
        <p:spPr>
          <a:xfrm>
            <a:off x="646113" y="427673"/>
            <a:ext cx="10238392" cy="1243648"/>
          </a:xfrm>
        </p:spPr>
        <p:txBody>
          <a:bodyPr/>
          <a:lstStyle/>
          <a:p>
            <a:pPr algn="ctr"/>
            <a:r>
              <a:rPr lang="en-US" b="1"/>
              <a:t>Example of removal rate spreadsheet – </a:t>
            </a:r>
            <a:r>
              <a:rPr lang="en-US" b="1" err="1"/>
              <a:t>dmr</a:t>
            </a:r>
            <a:r>
              <a:rPr lang="en-US" b="1"/>
              <a:t> vs </a:t>
            </a:r>
            <a:r>
              <a:rPr lang="en-US" b="1" err="1"/>
              <a:t>ltmp</a:t>
            </a:r>
            <a:r>
              <a:rPr lang="en-US" b="1"/>
              <a:t> data</a:t>
            </a:r>
          </a:p>
        </p:txBody>
      </p:sp>
      <p:sp>
        <p:nvSpPr>
          <p:cNvPr id="3" name="Table Placeholder 2">
            <a:extLst>
              <a:ext uri="{FF2B5EF4-FFF2-40B4-BE49-F238E27FC236}">
                <a16:creationId xmlns:a16="http://schemas.microsoft.com/office/drawing/2014/main" id="{8C5F2407-BD43-47A0-81EE-7A4DF29A0667}"/>
              </a:ext>
            </a:extLst>
          </p:cNvPr>
          <p:cNvSpPr>
            <a:spLocks noGrp="1"/>
          </p:cNvSpPr>
          <p:nvPr>
            <p:ph type="tbl" sz="quarter" idx="15"/>
          </p:nvPr>
        </p:nvSpPr>
        <p:spPr/>
        <p:txBody>
          <a:bodyPr/>
          <a:lstStyle/>
          <a:p>
            <a:endParaRPr lang="en-US"/>
          </a:p>
        </p:txBody>
      </p:sp>
      <p:sp>
        <p:nvSpPr>
          <p:cNvPr id="4" name="Slide Number Placeholder 3">
            <a:extLst>
              <a:ext uri="{FF2B5EF4-FFF2-40B4-BE49-F238E27FC236}">
                <a16:creationId xmlns:a16="http://schemas.microsoft.com/office/drawing/2014/main" id="{8ACD0C94-1312-B548-879A-B51CD749D857}"/>
              </a:ext>
            </a:extLst>
          </p:cNvPr>
          <p:cNvSpPr>
            <a:spLocks noGrp="1"/>
          </p:cNvSpPr>
          <p:nvPr>
            <p:ph type="sldNum" sz="quarter" idx="4"/>
          </p:nvPr>
        </p:nvSpPr>
        <p:spPr/>
        <p:txBody>
          <a:bodyPr/>
          <a:lstStyle/>
          <a:p>
            <a:fld id="{D57F1E4F-1CFF-5643-939E-02111984F565}" type="slidenum">
              <a:rPr lang="en-US" smtClean="0"/>
              <a:pPr/>
              <a:t>8</a:t>
            </a:fld>
            <a:endParaRPr lang="en-US"/>
          </a:p>
        </p:txBody>
      </p:sp>
      <p:pic>
        <p:nvPicPr>
          <p:cNvPr id="6" name="Picture 5">
            <a:extLst>
              <a:ext uri="{FF2B5EF4-FFF2-40B4-BE49-F238E27FC236}">
                <a16:creationId xmlns:a16="http://schemas.microsoft.com/office/drawing/2014/main" id="{D58038FF-1680-D36F-C592-599DB5C18E8B}"/>
              </a:ext>
            </a:extLst>
          </p:cNvPr>
          <p:cNvPicPr>
            <a:picLocks noChangeAspect="1"/>
          </p:cNvPicPr>
          <p:nvPr/>
        </p:nvPicPr>
        <p:blipFill>
          <a:blip r:embed="rId3"/>
          <a:srcRect r="11470"/>
          <a:stretch>
            <a:fillRect/>
          </a:stretch>
        </p:blipFill>
        <p:spPr>
          <a:xfrm>
            <a:off x="475488" y="1768773"/>
            <a:ext cx="11283696" cy="4691714"/>
          </a:xfrm>
          <a:prstGeom prst="rect">
            <a:avLst/>
          </a:prstGeom>
        </p:spPr>
      </p:pic>
      <p:sp>
        <p:nvSpPr>
          <p:cNvPr id="7" name="Rectangle 6">
            <a:extLst>
              <a:ext uri="{FF2B5EF4-FFF2-40B4-BE49-F238E27FC236}">
                <a16:creationId xmlns:a16="http://schemas.microsoft.com/office/drawing/2014/main" id="{E2B79EFA-C925-2FA8-D687-258614897B7F}"/>
              </a:ext>
            </a:extLst>
          </p:cNvPr>
          <p:cNvSpPr/>
          <p:nvPr/>
        </p:nvSpPr>
        <p:spPr>
          <a:xfrm>
            <a:off x="475488" y="1720047"/>
            <a:ext cx="1289304" cy="26640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0495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BCEDF96-6131-765E-43FA-1D12ADC67C65}"/>
              </a:ext>
            </a:extLst>
          </p:cNvPr>
          <p:cNvSpPr>
            <a:spLocks noGrp="1"/>
          </p:cNvSpPr>
          <p:nvPr>
            <p:ph type="sldNum" sz="quarter" idx="12"/>
          </p:nvPr>
        </p:nvSpPr>
        <p:spPr/>
        <p:txBody>
          <a:bodyPr/>
          <a:lstStyle/>
          <a:p>
            <a:fld id="{D57F1E4F-1CFF-5643-939E-02111984F565}" type="slidenum">
              <a:rPr lang="en-US" smtClean="0"/>
              <a:pPr/>
              <a:t>80</a:t>
            </a:fld>
            <a:endParaRPr lang="en-US"/>
          </a:p>
        </p:txBody>
      </p:sp>
      <p:pic>
        <p:nvPicPr>
          <p:cNvPr id="6" name="Picture 2">
            <a:extLst>
              <a:ext uri="{FF2B5EF4-FFF2-40B4-BE49-F238E27FC236}">
                <a16:creationId xmlns:a16="http://schemas.microsoft.com/office/drawing/2014/main" id="{E2EEDCAF-A8C8-1B90-92E5-E64A7584C484}"/>
              </a:ext>
            </a:extLst>
          </p:cNvPr>
          <p:cNvPicPr>
            <a:picLocks noChangeAspect="1" noChangeArrowheads="1"/>
          </p:cNvPicPr>
          <p:nvPr/>
        </p:nvPicPr>
        <p:blipFill>
          <a:blip r:embed="rId3" cstate="print"/>
          <a:srcRect/>
          <a:stretch>
            <a:fillRect/>
          </a:stretch>
        </p:blipFill>
        <p:spPr bwMode="auto">
          <a:xfrm>
            <a:off x="359229" y="295729"/>
            <a:ext cx="10751456" cy="6266542"/>
          </a:xfrm>
          <a:prstGeom prst="rect">
            <a:avLst/>
          </a:prstGeom>
          <a:noFill/>
          <a:ln w="25400">
            <a:noFill/>
            <a:miter lim="800000"/>
            <a:headEnd type="none" w="sm" len="sm"/>
            <a:tailEnd type="none" w="sm" len="sm"/>
          </a:ln>
        </p:spPr>
      </p:pic>
      <p:sp>
        <p:nvSpPr>
          <p:cNvPr id="7" name="Text Box 3">
            <a:extLst>
              <a:ext uri="{FF2B5EF4-FFF2-40B4-BE49-F238E27FC236}">
                <a16:creationId xmlns:a16="http://schemas.microsoft.com/office/drawing/2014/main" id="{92DC0798-4CF8-8124-4235-CF0C4D0ABA8C}"/>
              </a:ext>
            </a:extLst>
          </p:cNvPr>
          <p:cNvSpPr txBox="1">
            <a:spLocks noChangeArrowheads="1"/>
          </p:cNvSpPr>
          <p:nvPr/>
        </p:nvSpPr>
        <p:spPr bwMode="auto">
          <a:xfrm>
            <a:off x="547914" y="5626567"/>
            <a:ext cx="10374085" cy="584775"/>
          </a:xfrm>
          <a:prstGeom prst="rect">
            <a:avLst/>
          </a:prstGeom>
          <a:noFill/>
          <a:ln w="25400">
            <a:noFill/>
            <a:miter lim="800000"/>
            <a:headEnd type="none" w="sm" len="sm"/>
            <a:tailEnd type="none" w="sm" len="sm"/>
          </a:ln>
        </p:spPr>
        <p:txBody>
          <a:bodyPr wrap="square">
            <a:spAutoFit/>
          </a:bodyPr>
          <a:lstStyle/>
          <a:p>
            <a:pPr>
              <a:spcBef>
                <a:spcPct val="50000"/>
              </a:spcBef>
            </a:pPr>
            <a:r>
              <a:rPr lang="en-US" sz="1600" b="1">
                <a:solidFill>
                  <a:srgbClr val="0033CC"/>
                </a:solidFill>
              </a:rPr>
              <a:t>If Attachment A of Sludge Permit shows additional sludge sources, acres in Attachment B must be adjusted accordingly.  For POTW in this situation please discuss apportionment issue with staff.</a:t>
            </a:r>
          </a:p>
        </p:txBody>
      </p:sp>
    </p:spTree>
    <p:extLst>
      <p:ext uri="{BB962C8B-B14F-4D97-AF65-F5344CB8AC3E}">
        <p14:creationId xmlns:p14="http://schemas.microsoft.com/office/powerpoint/2010/main" val="10983361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6D34289-08AB-F2C5-97D3-C85061DD042F}"/>
              </a:ext>
            </a:extLst>
          </p:cNvPr>
          <p:cNvSpPr>
            <a:spLocks noGrp="1"/>
          </p:cNvSpPr>
          <p:nvPr>
            <p:ph type="sldNum" sz="quarter" idx="12"/>
          </p:nvPr>
        </p:nvSpPr>
        <p:spPr/>
        <p:txBody>
          <a:bodyPr/>
          <a:lstStyle/>
          <a:p>
            <a:fld id="{D57F1E4F-1CFF-5643-939E-02111984F565}" type="slidenum">
              <a:rPr lang="en-US" smtClean="0"/>
              <a:pPr/>
              <a:t>81</a:t>
            </a:fld>
            <a:endParaRPr lang="en-US"/>
          </a:p>
        </p:txBody>
      </p:sp>
      <p:pic>
        <p:nvPicPr>
          <p:cNvPr id="6" name="Picture 5">
            <a:extLst>
              <a:ext uri="{FF2B5EF4-FFF2-40B4-BE49-F238E27FC236}">
                <a16:creationId xmlns:a16="http://schemas.microsoft.com/office/drawing/2014/main" id="{7529CA01-3259-282D-3686-A159E0D11944}"/>
              </a:ext>
            </a:extLst>
          </p:cNvPr>
          <p:cNvPicPr>
            <a:picLocks noChangeAspect="1"/>
          </p:cNvPicPr>
          <p:nvPr/>
        </p:nvPicPr>
        <p:blipFill rotWithShape="1">
          <a:blip r:embed="rId3" cstate="print"/>
          <a:srcRect t="2904" r="10788" b="35158"/>
          <a:stretch>
            <a:fillRect/>
          </a:stretch>
        </p:blipFill>
        <p:spPr>
          <a:xfrm>
            <a:off x="2899230" y="295729"/>
            <a:ext cx="5221513" cy="6224814"/>
          </a:xfrm>
          <a:prstGeom prst="rect">
            <a:avLst/>
          </a:prstGeom>
        </p:spPr>
      </p:pic>
    </p:spTree>
    <p:extLst>
      <p:ext uri="{BB962C8B-B14F-4D97-AF65-F5344CB8AC3E}">
        <p14:creationId xmlns:p14="http://schemas.microsoft.com/office/powerpoint/2010/main" val="14897570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82921AA-76A9-DEB7-F6DB-808F7A41FD97}"/>
              </a:ext>
            </a:extLst>
          </p:cNvPr>
          <p:cNvSpPr>
            <a:spLocks noGrp="1"/>
          </p:cNvSpPr>
          <p:nvPr>
            <p:ph type="sldNum" sz="quarter" idx="12"/>
          </p:nvPr>
        </p:nvSpPr>
        <p:spPr/>
        <p:txBody>
          <a:bodyPr/>
          <a:lstStyle/>
          <a:p>
            <a:fld id="{D57F1E4F-1CFF-5643-939E-02111984F565}" type="slidenum">
              <a:rPr lang="en-US" smtClean="0"/>
              <a:pPr/>
              <a:t>82</a:t>
            </a:fld>
            <a:endParaRPr lang="en-US"/>
          </a:p>
        </p:txBody>
      </p:sp>
      <p:pic>
        <p:nvPicPr>
          <p:cNvPr id="6" name="Picture 5">
            <a:extLst>
              <a:ext uri="{FF2B5EF4-FFF2-40B4-BE49-F238E27FC236}">
                <a16:creationId xmlns:a16="http://schemas.microsoft.com/office/drawing/2014/main" id="{E32F4F96-C311-BF35-52FA-E40AFAEAABD1}"/>
              </a:ext>
            </a:extLst>
          </p:cNvPr>
          <p:cNvPicPr>
            <a:picLocks noChangeAspect="1"/>
          </p:cNvPicPr>
          <p:nvPr/>
        </p:nvPicPr>
        <p:blipFill>
          <a:blip r:embed="rId3" cstate="print"/>
          <a:stretch>
            <a:fillRect/>
          </a:stretch>
        </p:blipFill>
        <p:spPr>
          <a:xfrm rot="5400000">
            <a:off x="2346779" y="-548821"/>
            <a:ext cx="6355444" cy="8044545"/>
          </a:xfrm>
          <a:prstGeom prst="rect">
            <a:avLst/>
          </a:prstGeom>
        </p:spPr>
      </p:pic>
    </p:spTree>
    <p:extLst>
      <p:ext uri="{BB962C8B-B14F-4D97-AF65-F5344CB8AC3E}">
        <p14:creationId xmlns:p14="http://schemas.microsoft.com/office/powerpoint/2010/main" val="253212583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D70939D-C184-B04F-C53B-64D21225D8A0}"/>
              </a:ext>
            </a:extLst>
          </p:cNvPr>
          <p:cNvSpPr>
            <a:spLocks noGrp="1"/>
          </p:cNvSpPr>
          <p:nvPr>
            <p:ph type="title"/>
          </p:nvPr>
        </p:nvSpPr>
        <p:spPr>
          <a:xfrm>
            <a:off x="658900" y="494500"/>
            <a:ext cx="10238392" cy="1243648"/>
          </a:xfrm>
        </p:spPr>
        <p:txBody>
          <a:bodyPr/>
          <a:lstStyle/>
          <a:p>
            <a:pPr algn="ctr"/>
            <a:r>
              <a:rPr lang="en-US" b="1"/>
              <a:t>Review HWA Spreadsheet</a:t>
            </a:r>
          </a:p>
        </p:txBody>
      </p:sp>
      <p:sp>
        <p:nvSpPr>
          <p:cNvPr id="7" name="Table Placeholder 6">
            <a:extLst>
              <a:ext uri="{FF2B5EF4-FFF2-40B4-BE49-F238E27FC236}">
                <a16:creationId xmlns:a16="http://schemas.microsoft.com/office/drawing/2014/main" id="{6F47091B-5595-5B34-AB46-1A8029D10DDB}"/>
              </a:ext>
            </a:extLst>
          </p:cNvPr>
          <p:cNvSpPr>
            <a:spLocks noGrp="1"/>
          </p:cNvSpPr>
          <p:nvPr>
            <p:ph type="tbl" sz="quarter" idx="15"/>
          </p:nvPr>
        </p:nvSpPr>
        <p:spPr>
          <a:xfrm>
            <a:off x="612243" y="1667738"/>
            <a:ext cx="10238392" cy="4406491"/>
          </a:xfrm>
        </p:spPr>
        <p:txBody>
          <a:bodyPr/>
          <a:lstStyle/>
          <a:p>
            <a:r>
              <a:rPr lang="en-US" sz="2400"/>
              <a:t>Enter values for:</a:t>
            </a:r>
          </a:p>
          <a:p>
            <a:pPr lvl="1">
              <a:lnSpc>
                <a:spcPct val="100000"/>
              </a:lnSpc>
              <a:spcBef>
                <a:spcPts val="600"/>
              </a:spcBef>
            </a:pPr>
            <a:r>
              <a:rPr lang="en-US" sz="2400"/>
              <a:t>Sludge permit number</a:t>
            </a:r>
          </a:p>
          <a:p>
            <a:pPr lvl="1">
              <a:lnSpc>
                <a:spcPct val="100000"/>
              </a:lnSpc>
              <a:spcBef>
                <a:spcPts val="600"/>
              </a:spcBef>
            </a:pPr>
            <a:r>
              <a:rPr lang="en-US" sz="2400"/>
              <a:t>Class of sludge disposal</a:t>
            </a:r>
          </a:p>
          <a:p>
            <a:pPr lvl="2">
              <a:lnSpc>
                <a:spcPct val="100000"/>
              </a:lnSpc>
              <a:spcBef>
                <a:spcPts val="600"/>
              </a:spcBef>
            </a:pPr>
            <a:r>
              <a:rPr lang="en-US" sz="2400"/>
              <a:t>A for compost; B for land application</a:t>
            </a:r>
          </a:p>
          <a:p>
            <a:pPr lvl="1">
              <a:lnSpc>
                <a:spcPct val="100000"/>
              </a:lnSpc>
              <a:spcBef>
                <a:spcPts val="600"/>
              </a:spcBef>
            </a:pPr>
            <a:r>
              <a:rPr lang="en-US" sz="2400"/>
              <a:t>Sludge flow and % solids to disposal</a:t>
            </a:r>
          </a:p>
          <a:p>
            <a:pPr lvl="1">
              <a:lnSpc>
                <a:spcPct val="100000"/>
              </a:lnSpc>
              <a:spcBef>
                <a:spcPts val="600"/>
              </a:spcBef>
            </a:pPr>
            <a:r>
              <a:rPr lang="en-US" sz="2400"/>
              <a:t>Site life</a:t>
            </a:r>
          </a:p>
          <a:p>
            <a:pPr lvl="2">
              <a:lnSpc>
                <a:spcPct val="100000"/>
              </a:lnSpc>
              <a:spcBef>
                <a:spcPts val="600"/>
              </a:spcBef>
            </a:pPr>
            <a:r>
              <a:rPr lang="en-US" sz="2400"/>
              <a:t>Can calculate by dividing annual load on most heavily loaded field by cumulative limit</a:t>
            </a:r>
          </a:p>
          <a:p>
            <a:pPr lvl="3">
              <a:lnSpc>
                <a:spcPct val="100000"/>
              </a:lnSpc>
              <a:spcBef>
                <a:spcPts val="600"/>
              </a:spcBef>
            </a:pPr>
            <a:r>
              <a:rPr lang="en-US" sz="2200"/>
              <a:t>Can be used if it is a reasonable value</a:t>
            </a:r>
          </a:p>
          <a:p>
            <a:pPr lvl="2">
              <a:lnSpc>
                <a:spcPct val="100000"/>
              </a:lnSpc>
              <a:spcBef>
                <a:spcPts val="600"/>
              </a:spcBef>
            </a:pPr>
            <a:r>
              <a:rPr lang="en-US" sz="2400"/>
              <a:t>Most POTWS use 20 to 50 years</a:t>
            </a:r>
          </a:p>
          <a:p>
            <a:pPr marL="914400" lvl="2" indent="0">
              <a:lnSpc>
                <a:spcPct val="100000"/>
              </a:lnSpc>
              <a:spcBef>
                <a:spcPts val="600"/>
              </a:spcBef>
              <a:buNone/>
            </a:pPr>
            <a:endParaRPr lang="en-US" sz="2400"/>
          </a:p>
          <a:p>
            <a:pPr marL="914400" lvl="2" indent="0">
              <a:buNone/>
            </a:pPr>
            <a:endParaRPr lang="en-US"/>
          </a:p>
        </p:txBody>
      </p:sp>
      <p:sp>
        <p:nvSpPr>
          <p:cNvPr id="5" name="Slide Number Placeholder 4">
            <a:extLst>
              <a:ext uri="{FF2B5EF4-FFF2-40B4-BE49-F238E27FC236}">
                <a16:creationId xmlns:a16="http://schemas.microsoft.com/office/drawing/2014/main" id="{DDBD5738-DDFA-6B44-4970-06EC96D99233}"/>
              </a:ext>
            </a:extLst>
          </p:cNvPr>
          <p:cNvSpPr>
            <a:spLocks noGrp="1"/>
          </p:cNvSpPr>
          <p:nvPr>
            <p:ph type="sldNum" sz="quarter" idx="4"/>
          </p:nvPr>
        </p:nvSpPr>
        <p:spPr/>
        <p:txBody>
          <a:bodyPr/>
          <a:lstStyle/>
          <a:p>
            <a:fld id="{D57F1E4F-1CFF-5643-939E-02111984F565}" type="slidenum">
              <a:rPr lang="en-US" smtClean="0"/>
              <a:pPr/>
              <a:t>83</a:t>
            </a:fld>
            <a:endParaRPr lang="en-US"/>
          </a:p>
        </p:txBody>
      </p:sp>
      <p:sp>
        <p:nvSpPr>
          <p:cNvPr id="8" name="TextBox 7">
            <a:extLst>
              <a:ext uri="{FF2B5EF4-FFF2-40B4-BE49-F238E27FC236}">
                <a16:creationId xmlns:a16="http://schemas.microsoft.com/office/drawing/2014/main" id="{BFB2A8B1-3FBE-C2E1-D09F-7D1819B376F0}"/>
              </a:ext>
            </a:extLst>
          </p:cNvPr>
          <p:cNvSpPr txBox="1"/>
          <p:nvPr/>
        </p:nvSpPr>
        <p:spPr>
          <a:xfrm>
            <a:off x="7826830" y="1490008"/>
            <a:ext cx="3283856" cy="1938992"/>
          </a:xfrm>
          <a:prstGeom prst="rect">
            <a:avLst/>
          </a:prstGeom>
          <a:noFill/>
        </p:spPr>
        <p:txBody>
          <a:bodyPr wrap="square" rtlCol="0">
            <a:spAutoFit/>
          </a:bodyPr>
          <a:lstStyle/>
          <a:p>
            <a:r>
              <a:rPr lang="en-US" sz="2400">
                <a:solidFill>
                  <a:srgbClr val="FF0000"/>
                </a:solidFill>
                <a:latin typeface="+mj-lt"/>
                <a:ea typeface="+mj-ea"/>
                <a:cs typeface="+mj-cs"/>
              </a:rPr>
              <a:t>Note: </a:t>
            </a:r>
            <a:r>
              <a:rPr lang="en-US" sz="2400">
                <a:solidFill>
                  <a:schemeClr val="bg1">
                    <a:lumMod val="75000"/>
                    <a:lumOff val="25000"/>
                  </a:schemeClr>
                </a:solidFill>
                <a:latin typeface="+mj-lt"/>
                <a:ea typeface="+mj-ea"/>
                <a:cs typeface="+mj-cs"/>
              </a:rPr>
              <a:t>If POTW incinerates, contact pretreatment staff to discuss requirements</a:t>
            </a:r>
          </a:p>
        </p:txBody>
      </p:sp>
    </p:spTree>
    <p:extLst>
      <p:ext uri="{BB962C8B-B14F-4D97-AF65-F5344CB8AC3E}">
        <p14:creationId xmlns:p14="http://schemas.microsoft.com/office/powerpoint/2010/main" val="396467703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BFCF3E-1AD4-567B-BEAC-7FCC0B66EA58}"/>
              </a:ext>
            </a:extLst>
          </p:cNvPr>
          <p:cNvSpPr>
            <a:spLocks noGrp="1"/>
          </p:cNvSpPr>
          <p:nvPr>
            <p:ph type="sldNum" sz="quarter" idx="4"/>
          </p:nvPr>
        </p:nvSpPr>
        <p:spPr/>
        <p:txBody>
          <a:bodyPr/>
          <a:lstStyle/>
          <a:p>
            <a:fld id="{D57F1E4F-1CFF-5643-939E-02111984F565}" type="slidenum">
              <a:rPr lang="en-US" smtClean="0"/>
              <a:pPr/>
              <a:t>84</a:t>
            </a:fld>
            <a:endParaRPr lang="en-US"/>
          </a:p>
        </p:txBody>
      </p:sp>
      <p:pic>
        <p:nvPicPr>
          <p:cNvPr id="6" name="Picture 5">
            <a:extLst>
              <a:ext uri="{FF2B5EF4-FFF2-40B4-BE49-F238E27FC236}">
                <a16:creationId xmlns:a16="http://schemas.microsoft.com/office/drawing/2014/main" id="{476C3750-A313-7686-97BD-0354F8D35EF6}"/>
              </a:ext>
            </a:extLst>
          </p:cNvPr>
          <p:cNvPicPr>
            <a:picLocks noChangeAspect="1"/>
          </p:cNvPicPr>
          <p:nvPr/>
        </p:nvPicPr>
        <p:blipFill>
          <a:blip r:embed="rId2"/>
          <a:stretch>
            <a:fillRect/>
          </a:stretch>
        </p:blipFill>
        <p:spPr>
          <a:xfrm>
            <a:off x="383401" y="1738700"/>
            <a:ext cx="4988699" cy="3063955"/>
          </a:xfrm>
          <a:prstGeom prst="rect">
            <a:avLst/>
          </a:prstGeom>
        </p:spPr>
      </p:pic>
      <p:pic>
        <p:nvPicPr>
          <p:cNvPr id="8" name="Picture 7">
            <a:extLst>
              <a:ext uri="{FF2B5EF4-FFF2-40B4-BE49-F238E27FC236}">
                <a16:creationId xmlns:a16="http://schemas.microsoft.com/office/drawing/2014/main" id="{4C34BAA0-6350-F898-3CC3-3BA0DF7D1C72}"/>
              </a:ext>
            </a:extLst>
          </p:cNvPr>
          <p:cNvPicPr>
            <a:picLocks noChangeAspect="1"/>
          </p:cNvPicPr>
          <p:nvPr/>
        </p:nvPicPr>
        <p:blipFill>
          <a:blip r:embed="rId3"/>
          <a:stretch>
            <a:fillRect/>
          </a:stretch>
        </p:blipFill>
        <p:spPr>
          <a:xfrm>
            <a:off x="5518150" y="1543050"/>
            <a:ext cx="5592535" cy="3417154"/>
          </a:xfrm>
          <a:prstGeom prst="rect">
            <a:avLst/>
          </a:prstGeom>
        </p:spPr>
      </p:pic>
      <p:sp>
        <p:nvSpPr>
          <p:cNvPr id="11" name="Line 6">
            <a:extLst>
              <a:ext uri="{FF2B5EF4-FFF2-40B4-BE49-F238E27FC236}">
                <a16:creationId xmlns:a16="http://schemas.microsoft.com/office/drawing/2014/main" id="{B2869960-DE82-7117-0982-D672B4E31E9D}"/>
              </a:ext>
            </a:extLst>
          </p:cNvPr>
          <p:cNvSpPr>
            <a:spLocks noChangeShapeType="1"/>
          </p:cNvSpPr>
          <p:nvPr/>
        </p:nvSpPr>
        <p:spPr bwMode="auto">
          <a:xfrm flipH="1">
            <a:off x="2019300" y="3496128"/>
            <a:ext cx="654953" cy="2722"/>
          </a:xfrm>
          <a:prstGeom prst="line">
            <a:avLst/>
          </a:prstGeom>
          <a:noFill/>
          <a:ln w="76200">
            <a:solidFill>
              <a:srgbClr val="000000"/>
            </a:solidFill>
            <a:round/>
            <a:headEnd type="none" w="sm" len="sm"/>
            <a:tailEnd type="triangle" w="med" len="med"/>
          </a:ln>
        </p:spPr>
        <p:txBody>
          <a:bodyPr/>
          <a:lstStyle/>
          <a:p>
            <a:endParaRPr lang="en-US"/>
          </a:p>
        </p:txBody>
      </p:sp>
      <p:sp>
        <p:nvSpPr>
          <p:cNvPr id="12" name="Line 6">
            <a:extLst>
              <a:ext uri="{FF2B5EF4-FFF2-40B4-BE49-F238E27FC236}">
                <a16:creationId xmlns:a16="http://schemas.microsoft.com/office/drawing/2014/main" id="{E5E58EB9-50A6-C365-6588-194836449786}"/>
              </a:ext>
            </a:extLst>
          </p:cNvPr>
          <p:cNvSpPr>
            <a:spLocks noChangeShapeType="1"/>
          </p:cNvSpPr>
          <p:nvPr/>
        </p:nvSpPr>
        <p:spPr bwMode="auto">
          <a:xfrm flipH="1">
            <a:off x="2019300" y="3819978"/>
            <a:ext cx="654953" cy="2722"/>
          </a:xfrm>
          <a:prstGeom prst="line">
            <a:avLst/>
          </a:prstGeom>
          <a:noFill/>
          <a:ln w="76200">
            <a:solidFill>
              <a:srgbClr val="000000"/>
            </a:solidFill>
            <a:round/>
            <a:headEnd type="none" w="sm" len="sm"/>
            <a:tailEnd type="triangle" w="med" len="med"/>
          </a:ln>
        </p:spPr>
        <p:txBody>
          <a:bodyPr/>
          <a:lstStyle/>
          <a:p>
            <a:endParaRPr lang="en-US"/>
          </a:p>
        </p:txBody>
      </p:sp>
      <p:sp>
        <p:nvSpPr>
          <p:cNvPr id="13" name="Line 6">
            <a:extLst>
              <a:ext uri="{FF2B5EF4-FFF2-40B4-BE49-F238E27FC236}">
                <a16:creationId xmlns:a16="http://schemas.microsoft.com/office/drawing/2014/main" id="{8B05B955-15BA-5E6E-FC13-8DBCA601F5D6}"/>
              </a:ext>
            </a:extLst>
          </p:cNvPr>
          <p:cNvSpPr>
            <a:spLocks noChangeShapeType="1"/>
          </p:cNvSpPr>
          <p:nvPr/>
        </p:nvSpPr>
        <p:spPr bwMode="auto">
          <a:xfrm flipH="1">
            <a:off x="2019299" y="4112078"/>
            <a:ext cx="654953" cy="2722"/>
          </a:xfrm>
          <a:prstGeom prst="line">
            <a:avLst/>
          </a:prstGeom>
          <a:noFill/>
          <a:ln w="76200">
            <a:solidFill>
              <a:srgbClr val="000000"/>
            </a:solidFill>
            <a:round/>
            <a:headEnd type="none" w="sm" len="sm"/>
            <a:tailEnd type="triangle" w="med" len="med"/>
          </a:ln>
        </p:spPr>
        <p:txBody>
          <a:bodyPr/>
          <a:lstStyle/>
          <a:p>
            <a:endParaRPr lang="en-US"/>
          </a:p>
        </p:txBody>
      </p:sp>
      <p:sp>
        <p:nvSpPr>
          <p:cNvPr id="14" name="Line 6">
            <a:extLst>
              <a:ext uri="{FF2B5EF4-FFF2-40B4-BE49-F238E27FC236}">
                <a16:creationId xmlns:a16="http://schemas.microsoft.com/office/drawing/2014/main" id="{E3F4D580-D739-562F-1034-776003987034}"/>
              </a:ext>
            </a:extLst>
          </p:cNvPr>
          <p:cNvSpPr>
            <a:spLocks noChangeShapeType="1"/>
          </p:cNvSpPr>
          <p:nvPr/>
        </p:nvSpPr>
        <p:spPr bwMode="auto">
          <a:xfrm flipH="1">
            <a:off x="2019299" y="4404178"/>
            <a:ext cx="654953" cy="2722"/>
          </a:xfrm>
          <a:prstGeom prst="line">
            <a:avLst/>
          </a:prstGeom>
          <a:noFill/>
          <a:ln w="76200">
            <a:solidFill>
              <a:srgbClr val="000000"/>
            </a:solidFill>
            <a:round/>
            <a:headEnd type="none" w="sm" len="sm"/>
            <a:tailEnd type="triangle" w="med" len="med"/>
          </a:ln>
        </p:spPr>
        <p:txBody>
          <a:bodyPr/>
          <a:lstStyle/>
          <a:p>
            <a:endParaRPr lang="en-US"/>
          </a:p>
        </p:txBody>
      </p:sp>
      <p:sp>
        <p:nvSpPr>
          <p:cNvPr id="15" name="Line 6">
            <a:extLst>
              <a:ext uri="{FF2B5EF4-FFF2-40B4-BE49-F238E27FC236}">
                <a16:creationId xmlns:a16="http://schemas.microsoft.com/office/drawing/2014/main" id="{62B732D1-6628-BB6D-CBC2-0BBE6FDF007A}"/>
              </a:ext>
            </a:extLst>
          </p:cNvPr>
          <p:cNvSpPr>
            <a:spLocks noChangeShapeType="1"/>
          </p:cNvSpPr>
          <p:nvPr/>
        </p:nvSpPr>
        <p:spPr bwMode="auto">
          <a:xfrm>
            <a:off x="6356350" y="1063416"/>
            <a:ext cx="6350" cy="571622"/>
          </a:xfrm>
          <a:prstGeom prst="line">
            <a:avLst/>
          </a:prstGeom>
          <a:noFill/>
          <a:ln w="76200">
            <a:solidFill>
              <a:srgbClr val="000000"/>
            </a:solidFill>
            <a:round/>
            <a:headEnd type="none" w="sm" len="sm"/>
            <a:tailEnd type="triangle" w="med" len="med"/>
          </a:ln>
        </p:spPr>
        <p:txBody>
          <a:bodyPr/>
          <a:lstStyle/>
          <a:p>
            <a:endParaRPr lang="en-US"/>
          </a:p>
        </p:txBody>
      </p:sp>
      <p:sp>
        <p:nvSpPr>
          <p:cNvPr id="16" name="Line 6">
            <a:extLst>
              <a:ext uri="{FF2B5EF4-FFF2-40B4-BE49-F238E27FC236}">
                <a16:creationId xmlns:a16="http://schemas.microsoft.com/office/drawing/2014/main" id="{8149D008-8B84-8850-ABD9-3F80522C904E}"/>
              </a:ext>
            </a:extLst>
          </p:cNvPr>
          <p:cNvSpPr>
            <a:spLocks noChangeShapeType="1"/>
          </p:cNvSpPr>
          <p:nvPr/>
        </p:nvSpPr>
        <p:spPr bwMode="auto">
          <a:xfrm>
            <a:off x="6921500" y="1063416"/>
            <a:ext cx="6350" cy="571622"/>
          </a:xfrm>
          <a:prstGeom prst="line">
            <a:avLst/>
          </a:prstGeom>
          <a:noFill/>
          <a:ln w="76200">
            <a:solidFill>
              <a:srgbClr val="000000"/>
            </a:solidFill>
            <a:round/>
            <a:headEnd type="none" w="sm" len="sm"/>
            <a:tailEnd type="triangle" w="med" len="med"/>
          </a:ln>
        </p:spPr>
        <p:txBody>
          <a:bodyPr/>
          <a:lstStyle/>
          <a:p>
            <a:endParaRPr lang="en-US"/>
          </a:p>
        </p:txBody>
      </p:sp>
      <p:sp>
        <p:nvSpPr>
          <p:cNvPr id="17" name="Line 6">
            <a:extLst>
              <a:ext uri="{FF2B5EF4-FFF2-40B4-BE49-F238E27FC236}">
                <a16:creationId xmlns:a16="http://schemas.microsoft.com/office/drawing/2014/main" id="{7213FA89-AA14-CD03-5487-6810B0710C65}"/>
              </a:ext>
            </a:extLst>
          </p:cNvPr>
          <p:cNvSpPr>
            <a:spLocks noChangeShapeType="1"/>
          </p:cNvSpPr>
          <p:nvPr/>
        </p:nvSpPr>
        <p:spPr bwMode="auto">
          <a:xfrm>
            <a:off x="7867650" y="1017422"/>
            <a:ext cx="6350" cy="571622"/>
          </a:xfrm>
          <a:prstGeom prst="line">
            <a:avLst/>
          </a:prstGeom>
          <a:noFill/>
          <a:ln w="76200">
            <a:solidFill>
              <a:srgbClr val="000000"/>
            </a:solidFill>
            <a:round/>
            <a:headEnd type="none" w="sm" len="sm"/>
            <a:tailEnd type="triangle" w="med" len="med"/>
          </a:ln>
        </p:spPr>
        <p:txBody>
          <a:bodyPr/>
          <a:lstStyle/>
          <a:p>
            <a:endParaRPr lang="en-US"/>
          </a:p>
        </p:txBody>
      </p:sp>
      <p:sp>
        <p:nvSpPr>
          <p:cNvPr id="18" name="Line 6">
            <a:extLst>
              <a:ext uri="{FF2B5EF4-FFF2-40B4-BE49-F238E27FC236}">
                <a16:creationId xmlns:a16="http://schemas.microsoft.com/office/drawing/2014/main" id="{C4A4EE93-0150-4287-2F52-358239280AB8}"/>
              </a:ext>
            </a:extLst>
          </p:cNvPr>
          <p:cNvSpPr>
            <a:spLocks noChangeShapeType="1"/>
          </p:cNvSpPr>
          <p:nvPr/>
        </p:nvSpPr>
        <p:spPr bwMode="auto">
          <a:xfrm>
            <a:off x="8331200" y="1017422"/>
            <a:ext cx="6350" cy="571622"/>
          </a:xfrm>
          <a:prstGeom prst="line">
            <a:avLst/>
          </a:prstGeom>
          <a:noFill/>
          <a:ln w="76200">
            <a:solidFill>
              <a:srgbClr val="000000"/>
            </a:solidFill>
            <a:round/>
            <a:headEnd type="none" w="sm" len="sm"/>
            <a:tailEnd type="triangle" w="med" len="med"/>
          </a:ln>
        </p:spPr>
        <p:txBody>
          <a:bodyPr/>
          <a:lstStyle/>
          <a:p>
            <a:endParaRPr lang="en-US"/>
          </a:p>
        </p:txBody>
      </p:sp>
      <p:sp>
        <p:nvSpPr>
          <p:cNvPr id="19" name="Line 6">
            <a:extLst>
              <a:ext uri="{FF2B5EF4-FFF2-40B4-BE49-F238E27FC236}">
                <a16:creationId xmlns:a16="http://schemas.microsoft.com/office/drawing/2014/main" id="{675FF722-63AA-F988-9A83-48D423708CDB}"/>
              </a:ext>
            </a:extLst>
          </p:cNvPr>
          <p:cNvSpPr>
            <a:spLocks noChangeShapeType="1"/>
          </p:cNvSpPr>
          <p:nvPr/>
        </p:nvSpPr>
        <p:spPr bwMode="auto">
          <a:xfrm>
            <a:off x="8788400" y="1017422"/>
            <a:ext cx="6350" cy="571622"/>
          </a:xfrm>
          <a:prstGeom prst="line">
            <a:avLst/>
          </a:prstGeom>
          <a:noFill/>
          <a:ln w="76200">
            <a:solidFill>
              <a:srgbClr val="000000"/>
            </a:solidFill>
            <a:round/>
            <a:headEnd type="none" w="sm" len="sm"/>
            <a:tailEnd type="triangle" w="med" len="med"/>
          </a:ln>
        </p:spPr>
        <p:txBody>
          <a:bodyPr/>
          <a:lstStyle/>
          <a:p>
            <a:endParaRPr lang="en-US"/>
          </a:p>
        </p:txBody>
      </p:sp>
      <p:sp>
        <p:nvSpPr>
          <p:cNvPr id="20" name="TextBox 19">
            <a:extLst>
              <a:ext uri="{FF2B5EF4-FFF2-40B4-BE49-F238E27FC236}">
                <a16:creationId xmlns:a16="http://schemas.microsoft.com/office/drawing/2014/main" id="{FFB1D190-8B9D-7D6B-7D97-B99F609DE143}"/>
              </a:ext>
            </a:extLst>
          </p:cNvPr>
          <p:cNvSpPr txBox="1"/>
          <p:nvPr/>
        </p:nvSpPr>
        <p:spPr>
          <a:xfrm>
            <a:off x="506025" y="5256278"/>
            <a:ext cx="4743450" cy="707886"/>
          </a:xfrm>
          <a:prstGeom prst="rect">
            <a:avLst/>
          </a:prstGeom>
          <a:noFill/>
        </p:spPr>
        <p:txBody>
          <a:bodyPr wrap="square" rtlCol="0">
            <a:spAutoFit/>
          </a:bodyPr>
          <a:lstStyle/>
          <a:p>
            <a:r>
              <a:rPr lang="en-US" sz="2000">
                <a:solidFill>
                  <a:schemeClr val="bg1">
                    <a:lumMod val="75000"/>
                    <a:lumOff val="25000"/>
                  </a:schemeClr>
                </a:solidFill>
                <a:latin typeface="+mj-lt"/>
                <a:ea typeface="+mj-ea"/>
                <a:cs typeface="+mj-cs"/>
              </a:rPr>
              <a:t>Input these values from sludge permit and/or annual sludge report</a:t>
            </a:r>
          </a:p>
        </p:txBody>
      </p:sp>
      <p:sp>
        <p:nvSpPr>
          <p:cNvPr id="21" name="TextBox 20">
            <a:extLst>
              <a:ext uri="{FF2B5EF4-FFF2-40B4-BE49-F238E27FC236}">
                <a16:creationId xmlns:a16="http://schemas.microsoft.com/office/drawing/2014/main" id="{A021DB2C-39F0-AC89-8AFF-6C6B6752FAFF}"/>
              </a:ext>
            </a:extLst>
          </p:cNvPr>
          <p:cNvSpPr txBox="1"/>
          <p:nvPr/>
        </p:nvSpPr>
        <p:spPr>
          <a:xfrm>
            <a:off x="6062094" y="5102389"/>
            <a:ext cx="4504646" cy="1015663"/>
          </a:xfrm>
          <a:prstGeom prst="rect">
            <a:avLst/>
          </a:prstGeom>
          <a:noFill/>
        </p:spPr>
        <p:txBody>
          <a:bodyPr wrap="square" rtlCol="0">
            <a:spAutoFit/>
          </a:bodyPr>
          <a:lstStyle/>
          <a:p>
            <a:r>
              <a:rPr lang="en-US" sz="2000">
                <a:solidFill>
                  <a:schemeClr val="bg1">
                    <a:lumMod val="75000"/>
                    <a:lumOff val="25000"/>
                  </a:schemeClr>
                </a:solidFill>
                <a:latin typeface="+mj-lt"/>
                <a:ea typeface="+mj-ea"/>
                <a:cs typeface="+mj-cs"/>
              </a:rPr>
              <a:t>Sludge loading calculations are automatically generated using previous values</a:t>
            </a:r>
          </a:p>
        </p:txBody>
      </p:sp>
    </p:spTree>
    <p:extLst>
      <p:ext uri="{BB962C8B-B14F-4D97-AF65-F5344CB8AC3E}">
        <p14:creationId xmlns:p14="http://schemas.microsoft.com/office/powerpoint/2010/main" val="22869111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BD47A-4FAE-122B-B1A7-7D549CB21A32}"/>
              </a:ext>
            </a:extLst>
          </p:cNvPr>
          <p:cNvSpPr>
            <a:spLocks noGrp="1"/>
          </p:cNvSpPr>
          <p:nvPr>
            <p:ph type="title"/>
          </p:nvPr>
        </p:nvSpPr>
        <p:spPr/>
        <p:txBody>
          <a:bodyPr/>
          <a:lstStyle/>
          <a:p>
            <a:pPr algn="ctr"/>
            <a:r>
              <a:rPr lang="en-US" sz="4000" b="1"/>
              <a:t>Notice to Composters</a:t>
            </a:r>
          </a:p>
        </p:txBody>
      </p:sp>
      <p:sp>
        <p:nvSpPr>
          <p:cNvPr id="3" name="Table Placeholder 2">
            <a:extLst>
              <a:ext uri="{FF2B5EF4-FFF2-40B4-BE49-F238E27FC236}">
                <a16:creationId xmlns:a16="http://schemas.microsoft.com/office/drawing/2014/main" id="{4F14031E-211F-93FB-ED0C-8C44B7BB8F44}"/>
              </a:ext>
            </a:extLst>
          </p:cNvPr>
          <p:cNvSpPr>
            <a:spLocks noGrp="1"/>
          </p:cNvSpPr>
          <p:nvPr>
            <p:ph type="tbl" sz="quarter" idx="15"/>
          </p:nvPr>
        </p:nvSpPr>
        <p:spPr/>
        <p:txBody>
          <a:bodyPr/>
          <a:lstStyle/>
          <a:p>
            <a:pPr marL="0" indent="0">
              <a:lnSpc>
                <a:spcPct val="100000"/>
              </a:lnSpc>
              <a:spcBef>
                <a:spcPct val="50000"/>
              </a:spcBef>
              <a:buNone/>
            </a:pPr>
            <a:r>
              <a:rPr lang="en-US" sz="3200"/>
              <a:t>The previous example was for land applied sludge or “Class B”</a:t>
            </a:r>
          </a:p>
          <a:p>
            <a:pPr marL="0" indent="0">
              <a:lnSpc>
                <a:spcPct val="100000"/>
              </a:lnSpc>
              <a:spcBef>
                <a:spcPct val="50000"/>
              </a:spcBef>
              <a:buNone/>
            </a:pPr>
            <a:r>
              <a:rPr lang="en-US" sz="3200"/>
              <a:t>If you compost your sludge, also called “Class A” or  “Distribution and Marketing,” entering “A” will automatically adjust HWA worksheet to use the applicable standards.</a:t>
            </a:r>
          </a:p>
          <a:p>
            <a:endParaRPr lang="en-US"/>
          </a:p>
        </p:txBody>
      </p:sp>
      <p:sp>
        <p:nvSpPr>
          <p:cNvPr id="4" name="Slide Number Placeholder 3">
            <a:extLst>
              <a:ext uri="{FF2B5EF4-FFF2-40B4-BE49-F238E27FC236}">
                <a16:creationId xmlns:a16="http://schemas.microsoft.com/office/drawing/2014/main" id="{097FC1E2-B228-B518-7315-A9FB3BEA4D61}"/>
              </a:ext>
            </a:extLst>
          </p:cNvPr>
          <p:cNvSpPr>
            <a:spLocks noGrp="1"/>
          </p:cNvSpPr>
          <p:nvPr>
            <p:ph type="sldNum" sz="quarter" idx="4"/>
          </p:nvPr>
        </p:nvSpPr>
        <p:spPr/>
        <p:txBody>
          <a:bodyPr/>
          <a:lstStyle/>
          <a:p>
            <a:fld id="{D57F1E4F-1CFF-5643-939E-02111984F565}" type="slidenum">
              <a:rPr lang="en-US" smtClean="0"/>
              <a:pPr/>
              <a:t>85</a:t>
            </a:fld>
            <a:endParaRPr lang="en-US"/>
          </a:p>
        </p:txBody>
      </p:sp>
    </p:spTree>
    <p:extLst>
      <p:ext uri="{BB962C8B-B14F-4D97-AF65-F5344CB8AC3E}">
        <p14:creationId xmlns:p14="http://schemas.microsoft.com/office/powerpoint/2010/main" val="322971093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42A3F-003B-7D8F-E45E-61810D3593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EFC978-A5D8-0CEB-3166-63B7D87B05CF}"/>
              </a:ext>
            </a:extLst>
          </p:cNvPr>
          <p:cNvSpPr>
            <a:spLocks noGrp="1"/>
          </p:cNvSpPr>
          <p:nvPr>
            <p:ph type="ctrTitle"/>
          </p:nvPr>
        </p:nvSpPr>
        <p:spPr>
          <a:xfrm>
            <a:off x="1486071" y="679572"/>
            <a:ext cx="9219857" cy="5212442"/>
          </a:xfrm>
        </p:spPr>
        <p:txBody>
          <a:bodyPr/>
          <a:lstStyle/>
          <a:p>
            <a:r>
              <a:rPr lang="en-US" dirty="0"/>
              <a:t>Questions about Sludge?</a:t>
            </a:r>
          </a:p>
        </p:txBody>
      </p:sp>
      <p:sp>
        <p:nvSpPr>
          <p:cNvPr id="3" name="Slide Number Placeholder 2">
            <a:extLst>
              <a:ext uri="{FF2B5EF4-FFF2-40B4-BE49-F238E27FC236}">
                <a16:creationId xmlns:a16="http://schemas.microsoft.com/office/drawing/2014/main" id="{75F6D454-0511-47F4-6FF4-D19E336647EF}"/>
              </a:ext>
            </a:extLst>
          </p:cNvPr>
          <p:cNvSpPr>
            <a:spLocks noGrp="1"/>
          </p:cNvSpPr>
          <p:nvPr>
            <p:ph type="sldNum" sz="quarter" idx="4"/>
          </p:nvPr>
        </p:nvSpPr>
        <p:spPr/>
        <p:txBody>
          <a:bodyPr/>
          <a:lstStyle/>
          <a:p>
            <a:fld id="{D57F1E4F-1CFF-5643-939E-02111984F565}" type="slidenum">
              <a:rPr lang="en-US" smtClean="0"/>
              <a:pPr/>
              <a:t>86</a:t>
            </a:fld>
            <a:endParaRPr lang="en-US"/>
          </a:p>
        </p:txBody>
      </p:sp>
    </p:spTree>
    <p:extLst>
      <p:ext uri="{BB962C8B-B14F-4D97-AF65-F5344CB8AC3E}">
        <p14:creationId xmlns:p14="http://schemas.microsoft.com/office/powerpoint/2010/main" val="6635964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7280E-6FFD-70B0-2E48-8A33DA626496}"/>
              </a:ext>
            </a:extLst>
          </p:cNvPr>
          <p:cNvSpPr>
            <a:spLocks noGrp="1"/>
          </p:cNvSpPr>
          <p:nvPr>
            <p:ph type="title"/>
          </p:nvPr>
        </p:nvSpPr>
        <p:spPr/>
        <p:txBody>
          <a:bodyPr/>
          <a:lstStyle/>
          <a:p>
            <a:pPr algn="ctr"/>
            <a:r>
              <a:rPr lang="en-US" b="1"/>
              <a:t>Maximum Allowable Headworks Loading (MAHL)</a:t>
            </a:r>
          </a:p>
        </p:txBody>
      </p:sp>
      <p:sp>
        <p:nvSpPr>
          <p:cNvPr id="3" name="Table Placeholder 2">
            <a:extLst>
              <a:ext uri="{FF2B5EF4-FFF2-40B4-BE49-F238E27FC236}">
                <a16:creationId xmlns:a16="http://schemas.microsoft.com/office/drawing/2014/main" id="{5BCAA964-0BA0-2B38-17FF-E6B36610CE60}"/>
              </a:ext>
            </a:extLst>
          </p:cNvPr>
          <p:cNvSpPr>
            <a:spLocks noGrp="1"/>
          </p:cNvSpPr>
          <p:nvPr>
            <p:ph type="tbl" sz="quarter" idx="15"/>
          </p:nvPr>
        </p:nvSpPr>
        <p:spPr>
          <a:xfrm>
            <a:off x="732592" y="5638800"/>
            <a:ext cx="10065430" cy="1001486"/>
          </a:xfrm>
        </p:spPr>
        <p:txBody>
          <a:bodyPr/>
          <a:lstStyle/>
          <a:p>
            <a:pPr marL="0" indent="0" algn="ctr">
              <a:lnSpc>
                <a:spcPct val="100000"/>
              </a:lnSpc>
              <a:buNone/>
            </a:pPr>
            <a:r>
              <a:rPr lang="en-US" sz="2800"/>
              <a:t>Determines the amount of the pollutant the POTW can treat based on the most restrictive criteria</a:t>
            </a:r>
          </a:p>
        </p:txBody>
      </p:sp>
      <p:sp>
        <p:nvSpPr>
          <p:cNvPr id="4" name="Slide Number Placeholder 3">
            <a:extLst>
              <a:ext uri="{FF2B5EF4-FFF2-40B4-BE49-F238E27FC236}">
                <a16:creationId xmlns:a16="http://schemas.microsoft.com/office/drawing/2014/main" id="{A95A20FE-BE15-1FE6-FFA5-E5973D82B7AA}"/>
              </a:ext>
            </a:extLst>
          </p:cNvPr>
          <p:cNvSpPr>
            <a:spLocks noGrp="1"/>
          </p:cNvSpPr>
          <p:nvPr>
            <p:ph type="sldNum" sz="quarter" idx="4"/>
          </p:nvPr>
        </p:nvSpPr>
        <p:spPr/>
        <p:txBody>
          <a:bodyPr/>
          <a:lstStyle/>
          <a:p>
            <a:fld id="{D57F1E4F-1CFF-5643-939E-02111984F565}" type="slidenum">
              <a:rPr lang="en-US" smtClean="0"/>
              <a:pPr/>
              <a:t>87</a:t>
            </a:fld>
            <a:endParaRPr lang="en-US"/>
          </a:p>
        </p:txBody>
      </p:sp>
      <p:pic>
        <p:nvPicPr>
          <p:cNvPr id="5" name="Picture 10" descr="greensboro sludge incinerator">
            <a:extLst>
              <a:ext uri="{FF2B5EF4-FFF2-40B4-BE49-F238E27FC236}">
                <a16:creationId xmlns:a16="http://schemas.microsoft.com/office/drawing/2014/main" id="{31A41D82-FA13-AFB8-153C-1CD8316582FB}"/>
              </a:ext>
            </a:extLst>
          </p:cNvPr>
          <p:cNvPicPr>
            <a:picLocks noChangeAspect="1" noChangeArrowheads="1"/>
          </p:cNvPicPr>
          <p:nvPr/>
        </p:nvPicPr>
        <p:blipFill>
          <a:blip r:embed="rId2" cstate="print"/>
          <a:srcRect/>
          <a:stretch>
            <a:fillRect/>
          </a:stretch>
        </p:blipFill>
        <p:spPr bwMode="auto">
          <a:xfrm>
            <a:off x="2971800" y="1842362"/>
            <a:ext cx="5399313" cy="3649436"/>
          </a:xfrm>
          <a:prstGeom prst="rect">
            <a:avLst/>
          </a:prstGeom>
          <a:noFill/>
          <a:ln w="9525">
            <a:noFill/>
            <a:miter lim="800000"/>
            <a:headEnd/>
            <a:tailEnd/>
          </a:ln>
        </p:spPr>
      </p:pic>
    </p:spTree>
    <p:extLst>
      <p:ext uri="{BB962C8B-B14F-4D97-AF65-F5344CB8AC3E}">
        <p14:creationId xmlns:p14="http://schemas.microsoft.com/office/powerpoint/2010/main" val="286206132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1F9CE-25D2-D0EC-A91A-B68CC52BF9F6}"/>
              </a:ext>
            </a:extLst>
          </p:cNvPr>
          <p:cNvSpPr>
            <a:spLocks noGrp="1"/>
          </p:cNvSpPr>
          <p:nvPr>
            <p:ph type="title"/>
          </p:nvPr>
        </p:nvSpPr>
        <p:spPr/>
        <p:txBody>
          <a:bodyPr/>
          <a:lstStyle/>
          <a:p>
            <a:pPr algn="ctr"/>
            <a:r>
              <a:rPr lang="en-US" b="1" dirty="0"/>
              <a:t>A note about Basin associations</a:t>
            </a:r>
          </a:p>
        </p:txBody>
      </p:sp>
      <p:sp>
        <p:nvSpPr>
          <p:cNvPr id="3" name="Table Placeholder 2">
            <a:extLst>
              <a:ext uri="{FF2B5EF4-FFF2-40B4-BE49-F238E27FC236}">
                <a16:creationId xmlns:a16="http://schemas.microsoft.com/office/drawing/2014/main" id="{7AF4CFAF-5992-3551-697C-8B3114320B66}"/>
              </a:ext>
            </a:extLst>
          </p:cNvPr>
          <p:cNvSpPr>
            <a:spLocks noGrp="1"/>
          </p:cNvSpPr>
          <p:nvPr>
            <p:ph type="tbl" sz="quarter" idx="15"/>
          </p:nvPr>
        </p:nvSpPr>
        <p:spPr/>
        <p:txBody>
          <a:bodyPr/>
          <a:lstStyle/>
          <a:p>
            <a:pPr>
              <a:lnSpc>
                <a:spcPct val="100000"/>
              </a:lnSpc>
              <a:spcBef>
                <a:spcPts val="600"/>
              </a:spcBef>
            </a:pPr>
            <a:r>
              <a:rPr lang="en-US" sz="3200" dirty="0"/>
              <a:t>If you are in a Basin Association and have Nitrogen and/or Phosphorous limits/allocations</a:t>
            </a:r>
          </a:p>
          <a:p>
            <a:pPr lvl="1">
              <a:lnSpc>
                <a:spcPct val="100000"/>
              </a:lnSpc>
              <a:spcBef>
                <a:spcPts val="600"/>
              </a:spcBef>
              <a:buClr>
                <a:schemeClr val="accent5"/>
              </a:buClr>
            </a:pPr>
            <a:r>
              <a:rPr lang="en-US" sz="2800" dirty="0"/>
              <a:t>Best practice for calculating allocations is as follows</a:t>
            </a:r>
          </a:p>
          <a:p>
            <a:pPr lvl="2">
              <a:lnSpc>
                <a:spcPct val="100000"/>
              </a:lnSpc>
              <a:spcBef>
                <a:spcPts val="600"/>
              </a:spcBef>
              <a:buClr>
                <a:schemeClr val="accent5"/>
              </a:buClr>
            </a:pPr>
            <a:r>
              <a:rPr lang="en-US" sz="2400" dirty="0"/>
              <a:t>Back-calculate from the limits to calculate concentration allotted and use that to calculate allocations for permittees</a:t>
            </a:r>
          </a:p>
          <a:p>
            <a:pPr lvl="2">
              <a:lnSpc>
                <a:spcPct val="100000"/>
              </a:lnSpc>
              <a:spcBef>
                <a:spcPts val="600"/>
              </a:spcBef>
              <a:buClr>
                <a:schemeClr val="accent5"/>
              </a:buClr>
            </a:pPr>
            <a:r>
              <a:rPr lang="en-US" sz="2400" dirty="0"/>
              <a:t>This allows you to permit your SIUs without using the allocation of your co-permittees</a:t>
            </a:r>
          </a:p>
          <a:p>
            <a:pPr lvl="1"/>
            <a:endParaRPr lang="en-US" sz="2400" dirty="0"/>
          </a:p>
        </p:txBody>
      </p:sp>
      <p:sp>
        <p:nvSpPr>
          <p:cNvPr id="4" name="Slide Number Placeholder 3">
            <a:extLst>
              <a:ext uri="{FF2B5EF4-FFF2-40B4-BE49-F238E27FC236}">
                <a16:creationId xmlns:a16="http://schemas.microsoft.com/office/drawing/2014/main" id="{4B4CF67B-049C-2C43-DB84-B8B708CD2032}"/>
              </a:ext>
            </a:extLst>
          </p:cNvPr>
          <p:cNvSpPr>
            <a:spLocks noGrp="1"/>
          </p:cNvSpPr>
          <p:nvPr>
            <p:ph type="sldNum" sz="quarter" idx="4"/>
          </p:nvPr>
        </p:nvSpPr>
        <p:spPr/>
        <p:txBody>
          <a:bodyPr/>
          <a:lstStyle/>
          <a:p>
            <a:fld id="{D57F1E4F-1CFF-5643-939E-02111984F565}" type="slidenum">
              <a:rPr lang="en-US" smtClean="0"/>
              <a:pPr/>
              <a:t>88</a:t>
            </a:fld>
            <a:endParaRPr lang="en-US"/>
          </a:p>
        </p:txBody>
      </p:sp>
    </p:spTree>
    <p:extLst>
      <p:ext uri="{BB962C8B-B14F-4D97-AF65-F5344CB8AC3E}">
        <p14:creationId xmlns:p14="http://schemas.microsoft.com/office/powerpoint/2010/main" val="1917339636"/>
      </p:ext>
    </p:extLst>
  </p:cSld>
  <p:clrMapOvr>
    <a:masterClrMapping/>
  </p:clrMapOvr>
  <p:extLst>
    <p:ext uri="{6950BFC3-D8DA-4A85-94F7-54DA5524770B}">
      <p188:commentRel xmlns:p188="http://schemas.microsoft.com/office/powerpoint/2018/8/main" r:id="rId3"/>
    </p:ext>
  </p:extLs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FC8E060-6678-8C4F-BE55-CD2A74445345}"/>
              </a:ext>
            </a:extLst>
          </p:cNvPr>
          <p:cNvSpPr>
            <a:spLocks noGrp="1"/>
          </p:cNvSpPr>
          <p:nvPr>
            <p:ph type="sldNum" sz="quarter" idx="4"/>
          </p:nvPr>
        </p:nvSpPr>
        <p:spPr/>
        <p:txBody>
          <a:bodyPr/>
          <a:lstStyle/>
          <a:p>
            <a:fld id="{D57F1E4F-1CFF-5643-939E-02111984F565}" type="slidenum">
              <a:rPr lang="en-US" smtClean="0"/>
              <a:pPr/>
              <a:t>89</a:t>
            </a:fld>
            <a:endParaRPr lang="en-US"/>
          </a:p>
        </p:txBody>
      </p:sp>
      <p:pic>
        <p:nvPicPr>
          <p:cNvPr id="6" name="Picture 5">
            <a:extLst>
              <a:ext uri="{FF2B5EF4-FFF2-40B4-BE49-F238E27FC236}">
                <a16:creationId xmlns:a16="http://schemas.microsoft.com/office/drawing/2014/main" id="{B0F92CC8-6006-3B73-1D09-0E11B822CB6E}"/>
              </a:ext>
            </a:extLst>
          </p:cNvPr>
          <p:cNvPicPr>
            <a:picLocks noChangeAspect="1"/>
          </p:cNvPicPr>
          <p:nvPr/>
        </p:nvPicPr>
        <p:blipFill>
          <a:blip r:embed="rId2"/>
          <a:stretch>
            <a:fillRect/>
          </a:stretch>
        </p:blipFill>
        <p:spPr>
          <a:xfrm>
            <a:off x="431801" y="679572"/>
            <a:ext cx="10528300" cy="5547268"/>
          </a:xfrm>
          <a:prstGeom prst="rect">
            <a:avLst/>
          </a:prstGeom>
        </p:spPr>
      </p:pic>
    </p:spTree>
    <p:extLst>
      <p:ext uri="{BB962C8B-B14F-4D97-AF65-F5344CB8AC3E}">
        <p14:creationId xmlns:p14="http://schemas.microsoft.com/office/powerpoint/2010/main" val="1781522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1A8E5-75C3-FE8D-8A58-B9CCBD403DCE}"/>
              </a:ext>
            </a:extLst>
          </p:cNvPr>
          <p:cNvSpPr>
            <a:spLocks noGrp="1"/>
          </p:cNvSpPr>
          <p:nvPr>
            <p:ph type="title"/>
          </p:nvPr>
        </p:nvSpPr>
        <p:spPr>
          <a:xfrm>
            <a:off x="646111" y="441592"/>
            <a:ext cx="10238392" cy="1243648"/>
          </a:xfrm>
        </p:spPr>
        <p:txBody>
          <a:bodyPr/>
          <a:lstStyle/>
          <a:p>
            <a:pPr algn="ctr"/>
            <a:r>
              <a:rPr lang="en-US" b="1"/>
              <a:t>Modified Programs HWA Time Period: </a:t>
            </a:r>
            <a:r>
              <a:rPr lang="en-US"/>
              <a:t>​</a:t>
            </a:r>
            <a:br>
              <a:rPr lang="en-US"/>
            </a:br>
            <a:r>
              <a:rPr lang="en-US" b="1"/>
              <a:t>Short Term Monitoring Plan</a:t>
            </a:r>
            <a:r>
              <a:rPr lang="en-US"/>
              <a:t>​</a:t>
            </a:r>
          </a:p>
        </p:txBody>
      </p:sp>
      <p:sp>
        <p:nvSpPr>
          <p:cNvPr id="3" name="Table Placeholder 2">
            <a:extLst>
              <a:ext uri="{FF2B5EF4-FFF2-40B4-BE49-F238E27FC236}">
                <a16:creationId xmlns:a16="http://schemas.microsoft.com/office/drawing/2014/main" id="{4432362C-E93C-2387-C1C1-4DD985861031}"/>
              </a:ext>
            </a:extLst>
          </p:cNvPr>
          <p:cNvSpPr>
            <a:spLocks noGrp="1"/>
          </p:cNvSpPr>
          <p:nvPr>
            <p:ph type="tbl" sz="quarter" idx="15"/>
          </p:nvPr>
        </p:nvSpPr>
        <p:spPr>
          <a:xfrm>
            <a:off x="646716" y="1853248"/>
            <a:ext cx="10237787" cy="4213225"/>
          </a:xfrm>
        </p:spPr>
        <p:txBody>
          <a:bodyPr/>
          <a:lstStyle/>
          <a:p>
            <a:pPr marL="0" indent="0" fontAlgn="base">
              <a:buNone/>
            </a:pPr>
            <a:r>
              <a:rPr lang="en-US" sz="3200"/>
              <a:t>To provide adequate data set for HWA: </a:t>
            </a:r>
            <a:r>
              <a:rPr lang="en-US" sz="2800"/>
              <a:t>​</a:t>
            </a:r>
          </a:p>
          <a:p>
            <a:pPr marL="0" indent="0" fontAlgn="base">
              <a:buNone/>
            </a:pPr>
            <a:endParaRPr lang="en-US" sz="2800"/>
          </a:p>
          <a:p>
            <a:pPr fontAlgn="base"/>
            <a:r>
              <a:rPr lang="en-US" sz="2800"/>
              <a:t>Need at least 4 sets of influent and effluent data for </a:t>
            </a:r>
            <a:r>
              <a:rPr lang="en-US" sz="2800" u="sng"/>
              <a:t>least</a:t>
            </a:r>
            <a:r>
              <a:rPr lang="en-US" sz="2800"/>
              <a:t> sampled POC​</a:t>
            </a:r>
          </a:p>
          <a:p>
            <a:pPr fontAlgn="base"/>
            <a:endParaRPr lang="en-US" sz="2800"/>
          </a:p>
          <a:p>
            <a:pPr fontAlgn="base"/>
            <a:r>
              <a:rPr lang="en-US" sz="2800"/>
              <a:t>Quarterly sampling data for 1 year​</a:t>
            </a:r>
          </a:p>
          <a:p>
            <a:pPr lvl="1" fontAlgn="base"/>
            <a:r>
              <a:rPr lang="en-US" sz="2400"/>
              <a:t>To cover all seasons​</a:t>
            </a:r>
          </a:p>
          <a:p>
            <a:pPr fontAlgn="base"/>
            <a:endParaRPr lang="en-US" sz="2800"/>
          </a:p>
          <a:p>
            <a:pPr fontAlgn="base"/>
            <a:r>
              <a:rPr lang="en-US" sz="2800"/>
              <a:t>Once define period, use </a:t>
            </a:r>
            <a:r>
              <a:rPr lang="en-US" sz="2800" u="sng"/>
              <a:t>all</a:t>
            </a:r>
            <a:r>
              <a:rPr lang="en-US" sz="2800"/>
              <a:t> available data for </a:t>
            </a:r>
            <a:r>
              <a:rPr lang="en-US" sz="2800" u="sng"/>
              <a:t>entire 1 year</a:t>
            </a:r>
            <a:r>
              <a:rPr lang="en-US" sz="2800"/>
              <a:t>, including DMR data​</a:t>
            </a:r>
          </a:p>
          <a:p>
            <a:endParaRPr lang="en-US"/>
          </a:p>
        </p:txBody>
      </p:sp>
      <p:sp>
        <p:nvSpPr>
          <p:cNvPr id="4" name="Slide Number Placeholder 3">
            <a:extLst>
              <a:ext uri="{FF2B5EF4-FFF2-40B4-BE49-F238E27FC236}">
                <a16:creationId xmlns:a16="http://schemas.microsoft.com/office/drawing/2014/main" id="{0D93419B-D2E8-FEDF-8F78-525C95201EE1}"/>
              </a:ext>
            </a:extLst>
          </p:cNvPr>
          <p:cNvSpPr>
            <a:spLocks noGrp="1"/>
          </p:cNvSpPr>
          <p:nvPr>
            <p:ph type="sldNum" sz="quarter" idx="4"/>
          </p:nvPr>
        </p:nvSpPr>
        <p:spPr/>
        <p:txBody>
          <a:bodyPr/>
          <a:lstStyle/>
          <a:p>
            <a:fld id="{D57F1E4F-1CFF-5643-939E-02111984F565}" type="slidenum">
              <a:rPr lang="en-US" smtClean="0"/>
              <a:pPr/>
              <a:t>9</a:t>
            </a:fld>
            <a:endParaRPr lang="en-US"/>
          </a:p>
        </p:txBody>
      </p:sp>
    </p:spTree>
    <p:extLst>
      <p:ext uri="{BB962C8B-B14F-4D97-AF65-F5344CB8AC3E}">
        <p14:creationId xmlns:p14="http://schemas.microsoft.com/office/powerpoint/2010/main" val="92285314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EF33D9-F586-82B7-B191-957E221DA0F5}"/>
              </a:ext>
            </a:extLst>
          </p:cNvPr>
          <p:cNvSpPr>
            <a:spLocks noGrp="1"/>
          </p:cNvSpPr>
          <p:nvPr>
            <p:ph type="sldNum" sz="quarter" idx="4"/>
          </p:nvPr>
        </p:nvSpPr>
        <p:spPr/>
        <p:txBody>
          <a:bodyPr/>
          <a:lstStyle/>
          <a:p>
            <a:fld id="{D57F1E4F-1CFF-5643-939E-02111984F565}" type="slidenum">
              <a:rPr lang="en-US" smtClean="0"/>
              <a:pPr/>
              <a:t>90</a:t>
            </a:fld>
            <a:endParaRPr lang="en-US"/>
          </a:p>
        </p:txBody>
      </p:sp>
      <p:sp>
        <p:nvSpPr>
          <p:cNvPr id="5" name="Slide Number Placeholder 4">
            <a:extLst>
              <a:ext uri="{FF2B5EF4-FFF2-40B4-BE49-F238E27FC236}">
                <a16:creationId xmlns:a16="http://schemas.microsoft.com/office/drawing/2014/main" id="{75335D97-45F6-58AF-39AB-C7AE9FD280FC}"/>
              </a:ext>
            </a:extLst>
          </p:cNvPr>
          <p:cNvSpPr txBox="1">
            <a:spLocks/>
          </p:cNvSpPr>
          <p:nvPr/>
        </p:nvSpPr>
        <p:spPr>
          <a:xfrm>
            <a:off x="8052816" y="6213266"/>
            <a:ext cx="2133600" cy="457200"/>
          </a:xfrm>
          <a:prstGeom prst="rect">
            <a:avLst/>
          </a:prstGeom>
          <a:noFill/>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BE03EEF-6C5D-4EA4-9E97-E1EB4AA55CA4}" type="slidenum">
              <a:rPr lang="en-US" smtClean="0"/>
              <a:pPr/>
              <a:t>90</a:t>
            </a:fld>
            <a:endParaRPr lang="en-US"/>
          </a:p>
        </p:txBody>
      </p:sp>
      <p:sp>
        <p:nvSpPr>
          <p:cNvPr id="6" name="Rectangle 2" descr="Large confetti">
            <a:extLst>
              <a:ext uri="{FF2B5EF4-FFF2-40B4-BE49-F238E27FC236}">
                <a16:creationId xmlns:a16="http://schemas.microsoft.com/office/drawing/2014/main" id="{1C93D5CF-33CD-8590-D022-7724E3B65612}"/>
              </a:ext>
            </a:extLst>
          </p:cNvPr>
          <p:cNvSpPr>
            <a:spLocks noChangeArrowheads="1"/>
          </p:cNvSpPr>
          <p:nvPr/>
        </p:nvSpPr>
        <p:spPr bwMode="auto">
          <a:xfrm>
            <a:off x="5309616" y="5430628"/>
            <a:ext cx="3257550" cy="1219200"/>
          </a:xfrm>
          <a:prstGeom prst="rect">
            <a:avLst/>
          </a:prstGeom>
          <a:pattFill prst="lgConfetti">
            <a:fgClr>
              <a:srgbClr val="99FF99"/>
            </a:fgClr>
            <a:bgClr>
              <a:srgbClr val="FFFFFF"/>
            </a:bgClr>
          </a:pattFill>
          <a:ln w="12700">
            <a:solidFill>
              <a:schemeClr val="tx1"/>
            </a:solidFill>
            <a:miter lim="800000"/>
            <a:headEnd/>
            <a:tailEnd/>
          </a:ln>
        </p:spPr>
        <p:txBody>
          <a:bodyPr wrap="none" lIns="92075" tIns="549275" rIns="92075" bIns="549275" anchor="ctr"/>
          <a:lstStyle/>
          <a:p>
            <a:r>
              <a:rPr lang="en-US" sz="2800" b="1">
                <a:solidFill>
                  <a:srgbClr val="0033CC"/>
                </a:solidFill>
                <a:latin typeface="Arial" charset="0"/>
              </a:rPr>
              <a:t>Land Application</a:t>
            </a:r>
          </a:p>
          <a:p>
            <a:r>
              <a:rPr lang="en-US" sz="2800" b="1">
                <a:solidFill>
                  <a:srgbClr val="0033CC"/>
                </a:solidFill>
                <a:latin typeface="Arial" charset="0"/>
              </a:rPr>
              <a:t>Standards</a:t>
            </a:r>
            <a:endParaRPr lang="en-US" sz="2800" b="1">
              <a:latin typeface="Arial" charset="0"/>
            </a:endParaRPr>
          </a:p>
        </p:txBody>
      </p:sp>
      <p:graphicFrame>
        <p:nvGraphicFramePr>
          <p:cNvPr id="7" name="Object 3">
            <a:extLst>
              <a:ext uri="{FF2B5EF4-FFF2-40B4-BE49-F238E27FC236}">
                <a16:creationId xmlns:a16="http://schemas.microsoft.com/office/drawing/2014/main" id="{2E50FD6D-66EA-C5E5-517E-AFEFA96C198E}"/>
              </a:ext>
            </a:extLst>
          </p:cNvPr>
          <p:cNvGraphicFramePr>
            <a:graphicFrameLocks/>
          </p:cNvGraphicFramePr>
          <p:nvPr>
            <p:extLst>
              <p:ext uri="{D42A27DB-BD31-4B8C-83A1-F6EECF244321}">
                <p14:modId xmlns:p14="http://schemas.microsoft.com/office/powerpoint/2010/main" val="2059226540"/>
              </p:ext>
            </p:extLst>
          </p:nvPr>
        </p:nvGraphicFramePr>
        <p:xfrm>
          <a:off x="7824216" y="5951328"/>
          <a:ext cx="698500" cy="698500"/>
        </p:xfrm>
        <a:graphic>
          <a:graphicData uri="http://schemas.openxmlformats.org/presentationml/2006/ole">
            <mc:AlternateContent xmlns:mc="http://schemas.openxmlformats.org/markup-compatibility/2006">
              <mc:Choice xmlns:v="urn:schemas-microsoft-com:vml" Requires="v">
                <p:oleObj name="Photo Editor Photo" r:id="rId2" imgW="698500" imgH="698500" progId="">
                  <p:embed/>
                </p:oleObj>
              </mc:Choice>
              <mc:Fallback>
                <p:oleObj name="Photo Editor Photo" r:id="rId2" imgW="698500" imgH="698500" progId="">
                  <p:embed/>
                  <p:pic>
                    <p:nvPicPr>
                      <p:cNvPr id="7" name="Object 3">
                        <a:extLst>
                          <a:ext uri="{FF2B5EF4-FFF2-40B4-BE49-F238E27FC236}">
                            <a16:creationId xmlns:a16="http://schemas.microsoft.com/office/drawing/2014/main" id="{2E50FD6D-66EA-C5E5-517E-AFEFA96C198E}"/>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4216" y="5951328"/>
                        <a:ext cx="698500" cy="69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AutoShape 4">
            <a:extLst>
              <a:ext uri="{FF2B5EF4-FFF2-40B4-BE49-F238E27FC236}">
                <a16:creationId xmlns:a16="http://schemas.microsoft.com/office/drawing/2014/main" id="{EE901031-83B5-7E5F-4376-AC41DE054AC7}"/>
              </a:ext>
            </a:extLst>
          </p:cNvPr>
          <p:cNvSpPr>
            <a:spLocks noChangeArrowheads="1"/>
          </p:cNvSpPr>
          <p:nvPr/>
        </p:nvSpPr>
        <p:spPr bwMode="auto">
          <a:xfrm>
            <a:off x="7860729" y="3530391"/>
            <a:ext cx="965200" cy="650875"/>
          </a:xfrm>
          <a:prstGeom prst="rightArrow">
            <a:avLst>
              <a:gd name="adj1" fmla="val 50000"/>
              <a:gd name="adj2" fmla="val 37087"/>
            </a:avLst>
          </a:prstGeom>
          <a:gradFill rotWithShape="0">
            <a:gsLst>
              <a:gs pos="0">
                <a:srgbClr val="0099FF"/>
              </a:gs>
              <a:gs pos="100000">
                <a:srgbClr val="FFFFFF"/>
              </a:gs>
            </a:gsLst>
            <a:lin ang="18900000" scaled="1"/>
          </a:gradFill>
          <a:ln w="25400">
            <a:solidFill>
              <a:schemeClr val="tx1"/>
            </a:solidFill>
            <a:miter lim="800000"/>
            <a:headEnd/>
            <a:tailEnd/>
          </a:ln>
        </p:spPr>
        <p:txBody>
          <a:bodyPr wrap="none" anchor="ctr"/>
          <a:lstStyle/>
          <a:p>
            <a:endParaRPr lang="en-US"/>
          </a:p>
        </p:txBody>
      </p:sp>
      <p:sp>
        <p:nvSpPr>
          <p:cNvPr id="9" name="Rectangle 5">
            <a:extLst>
              <a:ext uri="{FF2B5EF4-FFF2-40B4-BE49-F238E27FC236}">
                <a16:creationId xmlns:a16="http://schemas.microsoft.com/office/drawing/2014/main" id="{A95E8387-9F66-CEC0-CC81-8D8015915E8D}"/>
              </a:ext>
            </a:extLst>
          </p:cNvPr>
          <p:cNvSpPr>
            <a:spLocks noChangeArrowheads="1"/>
          </p:cNvSpPr>
          <p:nvPr/>
        </p:nvSpPr>
        <p:spPr bwMode="auto">
          <a:xfrm>
            <a:off x="5962079" y="3246228"/>
            <a:ext cx="1978025" cy="1738313"/>
          </a:xfrm>
          <a:prstGeom prst="rect">
            <a:avLst/>
          </a:prstGeom>
          <a:solidFill>
            <a:srgbClr val="99CCFF"/>
          </a:solidFill>
          <a:ln w="12700">
            <a:solidFill>
              <a:schemeClr val="tx1"/>
            </a:solidFill>
            <a:miter lim="800000"/>
            <a:headEnd/>
            <a:tailEnd/>
          </a:ln>
        </p:spPr>
        <p:txBody>
          <a:bodyPr wrap="none" lIns="92075" tIns="46038" rIns="92075" bIns="46038" anchor="ctr"/>
          <a:lstStyle/>
          <a:p>
            <a:endParaRPr lang="en-US" sz="2400">
              <a:latin typeface="Times New Roman" pitchFamily="18" charset="0"/>
            </a:endParaRPr>
          </a:p>
        </p:txBody>
      </p:sp>
      <p:sp>
        <p:nvSpPr>
          <p:cNvPr id="10" name="AutoShape 6" descr="Brown marble">
            <a:extLst>
              <a:ext uri="{FF2B5EF4-FFF2-40B4-BE49-F238E27FC236}">
                <a16:creationId xmlns:a16="http://schemas.microsoft.com/office/drawing/2014/main" id="{D0CA7F57-7E60-163D-85D9-AABF9331BC2D}"/>
              </a:ext>
            </a:extLst>
          </p:cNvPr>
          <p:cNvSpPr>
            <a:spLocks noChangeArrowheads="1"/>
          </p:cNvSpPr>
          <p:nvPr/>
        </p:nvSpPr>
        <p:spPr bwMode="auto">
          <a:xfrm>
            <a:off x="6724079" y="4989303"/>
            <a:ext cx="466725" cy="495300"/>
          </a:xfrm>
          <a:prstGeom prst="downArrow">
            <a:avLst>
              <a:gd name="adj1" fmla="val 50000"/>
              <a:gd name="adj2" fmla="val 26540"/>
            </a:avLst>
          </a:prstGeom>
          <a:blipFill dpi="0" rotWithShape="0">
            <a:blip r:embed="rId4" cstate="print"/>
            <a:srcRect/>
            <a:tile tx="0" ty="0" sx="100000" sy="100000" flip="none" algn="tl"/>
          </a:blipFill>
          <a:ln w="9525">
            <a:noFill/>
            <a:miter lim="800000"/>
            <a:headEnd/>
            <a:tailEnd/>
          </a:ln>
        </p:spPr>
        <p:txBody>
          <a:bodyPr wrap="none" anchor="ctr"/>
          <a:lstStyle/>
          <a:p>
            <a:endParaRPr lang="en-US"/>
          </a:p>
        </p:txBody>
      </p:sp>
      <p:sp>
        <p:nvSpPr>
          <p:cNvPr id="11" name="Rectangle 7">
            <a:extLst>
              <a:ext uri="{FF2B5EF4-FFF2-40B4-BE49-F238E27FC236}">
                <a16:creationId xmlns:a16="http://schemas.microsoft.com/office/drawing/2014/main" id="{A4C3062B-775E-838E-D7A1-04DB901C4104}"/>
              </a:ext>
            </a:extLst>
          </p:cNvPr>
          <p:cNvSpPr>
            <a:spLocks noChangeArrowheads="1"/>
          </p:cNvSpPr>
          <p:nvPr/>
        </p:nvSpPr>
        <p:spPr bwMode="auto">
          <a:xfrm>
            <a:off x="6254179" y="3203366"/>
            <a:ext cx="1471612" cy="579437"/>
          </a:xfrm>
          <a:prstGeom prst="rect">
            <a:avLst/>
          </a:prstGeom>
          <a:noFill/>
          <a:ln w="9525">
            <a:noFill/>
            <a:miter lim="800000"/>
            <a:headEnd/>
            <a:tailEnd/>
          </a:ln>
        </p:spPr>
        <p:txBody>
          <a:bodyPr wrap="none" lIns="92075" tIns="46038" rIns="92075" bIns="46038">
            <a:spAutoFit/>
          </a:bodyPr>
          <a:lstStyle/>
          <a:p>
            <a:pPr algn="l"/>
            <a:r>
              <a:rPr lang="en-US" sz="3200" b="1">
                <a:solidFill>
                  <a:srgbClr val="0033CC"/>
                </a:solidFill>
                <a:latin typeface="Arial" charset="0"/>
              </a:rPr>
              <a:t>WWTP</a:t>
            </a:r>
            <a:endParaRPr lang="en-US" sz="3200" b="1">
              <a:solidFill>
                <a:schemeClr val="bg1"/>
              </a:solidFill>
              <a:latin typeface="Arial" charset="0"/>
            </a:endParaRPr>
          </a:p>
        </p:txBody>
      </p:sp>
      <p:grpSp>
        <p:nvGrpSpPr>
          <p:cNvPr id="12" name="Group 153">
            <a:extLst>
              <a:ext uri="{FF2B5EF4-FFF2-40B4-BE49-F238E27FC236}">
                <a16:creationId xmlns:a16="http://schemas.microsoft.com/office/drawing/2014/main" id="{C74FC017-9536-9260-0BE1-57FC8C9A0EFF}"/>
              </a:ext>
            </a:extLst>
          </p:cNvPr>
          <p:cNvGrpSpPr>
            <a:grpSpLocks/>
          </p:cNvGrpSpPr>
          <p:nvPr/>
        </p:nvGrpSpPr>
        <p:grpSpPr bwMode="auto">
          <a:xfrm>
            <a:off x="5149279" y="1612691"/>
            <a:ext cx="1036637" cy="955675"/>
            <a:chOff x="2299" y="1057"/>
            <a:chExt cx="653" cy="602"/>
          </a:xfrm>
        </p:grpSpPr>
        <p:grpSp>
          <p:nvGrpSpPr>
            <p:cNvPr id="13" name="Group 37">
              <a:extLst>
                <a:ext uri="{FF2B5EF4-FFF2-40B4-BE49-F238E27FC236}">
                  <a16:creationId xmlns:a16="http://schemas.microsoft.com/office/drawing/2014/main" id="{FCECD760-E4A5-ECAF-B228-D111210712BF}"/>
                </a:ext>
              </a:extLst>
            </p:cNvPr>
            <p:cNvGrpSpPr>
              <a:grpSpLocks/>
            </p:cNvGrpSpPr>
            <p:nvPr/>
          </p:nvGrpSpPr>
          <p:grpSpPr bwMode="auto">
            <a:xfrm>
              <a:off x="2299" y="1057"/>
              <a:ext cx="653" cy="422"/>
              <a:chOff x="2299" y="1147"/>
              <a:chExt cx="653" cy="422"/>
            </a:xfrm>
          </p:grpSpPr>
          <p:grpSp>
            <p:nvGrpSpPr>
              <p:cNvPr id="15" name="Group 38">
                <a:extLst>
                  <a:ext uri="{FF2B5EF4-FFF2-40B4-BE49-F238E27FC236}">
                    <a16:creationId xmlns:a16="http://schemas.microsoft.com/office/drawing/2014/main" id="{475B6C0E-1926-9AA5-8235-6C2DBE9FC552}"/>
                  </a:ext>
                </a:extLst>
              </p:cNvPr>
              <p:cNvGrpSpPr>
                <a:grpSpLocks/>
              </p:cNvGrpSpPr>
              <p:nvPr/>
            </p:nvGrpSpPr>
            <p:grpSpPr bwMode="auto">
              <a:xfrm>
                <a:off x="2369" y="1368"/>
                <a:ext cx="199" cy="201"/>
                <a:chOff x="2369" y="1368"/>
                <a:chExt cx="199" cy="201"/>
              </a:xfrm>
            </p:grpSpPr>
            <p:sp>
              <p:nvSpPr>
                <p:cNvPr id="19" name="Rectangle 39">
                  <a:extLst>
                    <a:ext uri="{FF2B5EF4-FFF2-40B4-BE49-F238E27FC236}">
                      <a16:creationId xmlns:a16="http://schemas.microsoft.com/office/drawing/2014/main" id="{D39CCE39-CF34-0C0E-1265-827C4D15D7D1}"/>
                    </a:ext>
                  </a:extLst>
                </p:cNvPr>
                <p:cNvSpPr>
                  <a:spLocks noChangeArrowheads="1"/>
                </p:cNvSpPr>
                <p:nvPr/>
              </p:nvSpPr>
              <p:spPr bwMode="auto">
                <a:xfrm>
                  <a:off x="2369" y="1368"/>
                  <a:ext cx="30" cy="201"/>
                </a:xfrm>
                <a:prstGeom prst="rect">
                  <a:avLst/>
                </a:prstGeom>
                <a:solidFill>
                  <a:schemeClr val="bg2"/>
                </a:solidFill>
                <a:ln w="12700">
                  <a:solidFill>
                    <a:schemeClr val="tx1"/>
                  </a:solidFill>
                  <a:miter lim="800000"/>
                  <a:headEnd/>
                  <a:tailEnd/>
                </a:ln>
              </p:spPr>
              <p:txBody>
                <a:bodyPr wrap="none" anchor="ctr"/>
                <a:lstStyle/>
                <a:p>
                  <a:endParaRPr lang="en-US"/>
                </a:p>
              </p:txBody>
            </p:sp>
            <p:sp>
              <p:nvSpPr>
                <p:cNvPr id="20" name="Rectangle 40">
                  <a:extLst>
                    <a:ext uri="{FF2B5EF4-FFF2-40B4-BE49-F238E27FC236}">
                      <a16:creationId xmlns:a16="http://schemas.microsoft.com/office/drawing/2014/main" id="{39E4633A-0379-C4ED-9D40-F9D679927F2B}"/>
                    </a:ext>
                  </a:extLst>
                </p:cNvPr>
                <p:cNvSpPr>
                  <a:spLocks noChangeArrowheads="1"/>
                </p:cNvSpPr>
                <p:nvPr/>
              </p:nvSpPr>
              <p:spPr bwMode="auto">
                <a:xfrm>
                  <a:off x="2399" y="1430"/>
                  <a:ext cx="169" cy="139"/>
                </a:xfrm>
                <a:prstGeom prst="rect">
                  <a:avLst/>
                </a:prstGeom>
                <a:solidFill>
                  <a:schemeClr val="bg2"/>
                </a:solidFill>
                <a:ln w="12700">
                  <a:solidFill>
                    <a:schemeClr val="tx1"/>
                  </a:solidFill>
                  <a:miter lim="800000"/>
                  <a:headEnd/>
                  <a:tailEnd/>
                </a:ln>
              </p:spPr>
              <p:txBody>
                <a:bodyPr wrap="none" lIns="92075" tIns="46038" rIns="92075" bIns="46038" anchor="ctr"/>
                <a:lstStyle/>
                <a:p>
                  <a:endParaRPr lang="en-US" sz="2400">
                    <a:latin typeface="Times New Roman" pitchFamily="18" charset="0"/>
                  </a:endParaRPr>
                </a:p>
              </p:txBody>
            </p:sp>
            <p:sp>
              <p:nvSpPr>
                <p:cNvPr id="21" name="Rectangle 41">
                  <a:extLst>
                    <a:ext uri="{FF2B5EF4-FFF2-40B4-BE49-F238E27FC236}">
                      <a16:creationId xmlns:a16="http://schemas.microsoft.com/office/drawing/2014/main" id="{AAD1FCBD-C649-F639-6EF4-930F1E3F7AD5}"/>
                    </a:ext>
                  </a:extLst>
                </p:cNvPr>
                <p:cNvSpPr>
                  <a:spLocks noChangeArrowheads="1"/>
                </p:cNvSpPr>
                <p:nvPr/>
              </p:nvSpPr>
              <p:spPr bwMode="auto">
                <a:xfrm>
                  <a:off x="2423" y="1513"/>
                  <a:ext cx="81" cy="56"/>
                </a:xfrm>
                <a:prstGeom prst="rect">
                  <a:avLst/>
                </a:prstGeom>
                <a:solidFill>
                  <a:schemeClr val="bg2"/>
                </a:solidFill>
                <a:ln w="12700">
                  <a:solidFill>
                    <a:schemeClr val="tx1"/>
                  </a:solidFill>
                  <a:miter lim="800000"/>
                  <a:headEnd/>
                  <a:tailEnd/>
                </a:ln>
              </p:spPr>
              <p:txBody>
                <a:bodyPr wrap="none" anchor="ctr"/>
                <a:lstStyle/>
                <a:p>
                  <a:endParaRPr lang="en-US"/>
                </a:p>
              </p:txBody>
            </p:sp>
            <p:sp>
              <p:nvSpPr>
                <p:cNvPr id="22" name="Rectangle 42">
                  <a:extLst>
                    <a:ext uri="{FF2B5EF4-FFF2-40B4-BE49-F238E27FC236}">
                      <a16:creationId xmlns:a16="http://schemas.microsoft.com/office/drawing/2014/main" id="{8944C49C-3844-33C3-880E-A770BFE7AFFA}"/>
                    </a:ext>
                  </a:extLst>
                </p:cNvPr>
                <p:cNvSpPr>
                  <a:spLocks noChangeArrowheads="1"/>
                </p:cNvSpPr>
                <p:nvPr/>
              </p:nvSpPr>
              <p:spPr bwMode="auto">
                <a:xfrm>
                  <a:off x="2415" y="1467"/>
                  <a:ext cx="89" cy="24"/>
                </a:xfrm>
                <a:prstGeom prst="rect">
                  <a:avLst/>
                </a:prstGeom>
                <a:solidFill>
                  <a:schemeClr val="bg2"/>
                </a:solidFill>
                <a:ln w="12700">
                  <a:solidFill>
                    <a:schemeClr val="tx1"/>
                  </a:solidFill>
                  <a:miter lim="800000"/>
                  <a:headEnd/>
                  <a:tailEnd/>
                </a:ln>
              </p:spPr>
              <p:txBody>
                <a:bodyPr wrap="none" anchor="ctr"/>
                <a:lstStyle/>
                <a:p>
                  <a:endParaRPr lang="en-US"/>
                </a:p>
              </p:txBody>
            </p:sp>
          </p:grpSp>
          <p:grpSp>
            <p:nvGrpSpPr>
              <p:cNvPr id="16" name="Group 43">
                <a:extLst>
                  <a:ext uri="{FF2B5EF4-FFF2-40B4-BE49-F238E27FC236}">
                    <a16:creationId xmlns:a16="http://schemas.microsoft.com/office/drawing/2014/main" id="{02F6AD1D-F7A3-3EE3-33AE-099B77A2014E}"/>
                  </a:ext>
                </a:extLst>
              </p:cNvPr>
              <p:cNvGrpSpPr>
                <a:grpSpLocks/>
              </p:cNvGrpSpPr>
              <p:nvPr/>
            </p:nvGrpSpPr>
            <p:grpSpPr bwMode="auto">
              <a:xfrm>
                <a:off x="2299" y="1147"/>
                <a:ext cx="653" cy="206"/>
                <a:chOff x="2299" y="1147"/>
                <a:chExt cx="653" cy="206"/>
              </a:xfrm>
            </p:grpSpPr>
            <p:pic>
              <p:nvPicPr>
                <p:cNvPr id="17" name="Picture 44">
                  <a:extLst>
                    <a:ext uri="{FF2B5EF4-FFF2-40B4-BE49-F238E27FC236}">
                      <a16:creationId xmlns:a16="http://schemas.microsoft.com/office/drawing/2014/main" id="{E1CD30FE-6159-2BB5-74F5-2E2C0AA91B39}"/>
                    </a:ext>
                  </a:extLst>
                </p:cNvPr>
                <p:cNvPicPr>
                  <a:picLocks noChangeArrowheads="1"/>
                </p:cNvPicPr>
                <p:nvPr/>
              </p:nvPicPr>
              <p:blipFill>
                <a:blip r:embed="rId5" cstate="print"/>
                <a:srcRect/>
                <a:stretch>
                  <a:fillRect/>
                </a:stretch>
              </p:blipFill>
              <p:spPr bwMode="auto">
                <a:xfrm>
                  <a:off x="2299" y="1147"/>
                  <a:ext cx="653" cy="206"/>
                </a:xfrm>
                <a:prstGeom prst="rect">
                  <a:avLst/>
                </a:prstGeom>
                <a:noFill/>
                <a:ln w="9525">
                  <a:noFill/>
                  <a:miter lim="800000"/>
                  <a:headEnd/>
                  <a:tailEnd/>
                </a:ln>
              </p:spPr>
            </p:pic>
            <p:sp>
              <p:nvSpPr>
                <p:cNvPr id="18" name="Rectangle 45">
                  <a:extLst>
                    <a:ext uri="{FF2B5EF4-FFF2-40B4-BE49-F238E27FC236}">
                      <a16:creationId xmlns:a16="http://schemas.microsoft.com/office/drawing/2014/main" id="{1EB7C951-9769-A8D0-7753-6B225C783A2F}"/>
                    </a:ext>
                  </a:extLst>
                </p:cNvPr>
                <p:cNvSpPr>
                  <a:spLocks noChangeArrowheads="1"/>
                </p:cNvSpPr>
                <p:nvPr/>
              </p:nvSpPr>
              <p:spPr bwMode="auto">
                <a:xfrm>
                  <a:off x="2437" y="1185"/>
                  <a:ext cx="331" cy="0"/>
                </a:xfrm>
                <a:prstGeom prst="rect">
                  <a:avLst/>
                </a:prstGeom>
                <a:noFill/>
                <a:ln w="9525">
                  <a:noFill/>
                  <a:miter lim="800000"/>
                  <a:headEnd/>
                  <a:tailEnd/>
                </a:ln>
              </p:spPr>
              <p:txBody>
                <a:bodyPr wrap="none" lIns="92075" tIns="46038" rIns="92075" bIns="46038" anchor="ctr"/>
                <a:lstStyle/>
                <a:p>
                  <a:endParaRPr lang="en-US" sz="2400">
                    <a:latin typeface="Times New Roman" pitchFamily="18" charset="0"/>
                  </a:endParaRPr>
                </a:p>
              </p:txBody>
            </p:sp>
          </p:grpSp>
        </p:grpSp>
        <p:sp>
          <p:nvSpPr>
            <p:cNvPr id="14" name="Line 46">
              <a:extLst>
                <a:ext uri="{FF2B5EF4-FFF2-40B4-BE49-F238E27FC236}">
                  <a16:creationId xmlns:a16="http://schemas.microsoft.com/office/drawing/2014/main" id="{4D620BDE-E9DB-8BD6-4837-E77E6393A033}"/>
                </a:ext>
              </a:extLst>
            </p:cNvPr>
            <p:cNvSpPr>
              <a:spLocks noChangeShapeType="1"/>
            </p:cNvSpPr>
            <p:nvPr/>
          </p:nvSpPr>
          <p:spPr bwMode="auto">
            <a:xfrm>
              <a:off x="2522" y="1480"/>
              <a:ext cx="0" cy="179"/>
            </a:xfrm>
            <a:prstGeom prst="line">
              <a:avLst/>
            </a:prstGeom>
            <a:noFill/>
            <a:ln w="50800">
              <a:solidFill>
                <a:schemeClr val="bg2"/>
              </a:solidFill>
              <a:round/>
              <a:headEnd type="none" w="sm" len="sm"/>
              <a:tailEnd type="stealth" w="med" len="med"/>
            </a:ln>
          </p:spPr>
          <p:txBody>
            <a:bodyPr wrap="none" anchor="ctr"/>
            <a:lstStyle/>
            <a:p>
              <a:endParaRPr lang="en-US"/>
            </a:p>
          </p:txBody>
        </p:sp>
      </p:grpSp>
      <p:grpSp>
        <p:nvGrpSpPr>
          <p:cNvPr id="23" name="Group 47">
            <a:extLst>
              <a:ext uri="{FF2B5EF4-FFF2-40B4-BE49-F238E27FC236}">
                <a16:creationId xmlns:a16="http://schemas.microsoft.com/office/drawing/2014/main" id="{D644C009-A76C-B007-A628-74DD23FCF38E}"/>
              </a:ext>
            </a:extLst>
          </p:cNvPr>
          <p:cNvGrpSpPr>
            <a:grpSpLocks/>
          </p:cNvGrpSpPr>
          <p:nvPr/>
        </p:nvGrpSpPr>
        <p:grpSpPr bwMode="auto">
          <a:xfrm>
            <a:off x="3926904" y="1349166"/>
            <a:ext cx="3395662" cy="1787525"/>
            <a:chOff x="1529" y="981"/>
            <a:chExt cx="2139" cy="1126"/>
          </a:xfrm>
        </p:grpSpPr>
        <p:grpSp>
          <p:nvGrpSpPr>
            <p:cNvPr id="24" name="Group 48">
              <a:extLst>
                <a:ext uri="{FF2B5EF4-FFF2-40B4-BE49-F238E27FC236}">
                  <a16:creationId xmlns:a16="http://schemas.microsoft.com/office/drawing/2014/main" id="{6754F730-9730-C6E5-AD8C-E2EE47460C06}"/>
                </a:ext>
              </a:extLst>
            </p:cNvPr>
            <p:cNvGrpSpPr>
              <a:grpSpLocks/>
            </p:cNvGrpSpPr>
            <p:nvPr/>
          </p:nvGrpSpPr>
          <p:grpSpPr bwMode="auto">
            <a:xfrm>
              <a:off x="2632" y="981"/>
              <a:ext cx="1036" cy="279"/>
              <a:chOff x="2632" y="981"/>
              <a:chExt cx="1036" cy="279"/>
            </a:xfrm>
          </p:grpSpPr>
          <p:pic>
            <p:nvPicPr>
              <p:cNvPr id="33" name="Picture 49">
                <a:extLst>
                  <a:ext uri="{FF2B5EF4-FFF2-40B4-BE49-F238E27FC236}">
                    <a16:creationId xmlns:a16="http://schemas.microsoft.com/office/drawing/2014/main" id="{D36ED919-F45C-9524-064F-3E2BEA897931}"/>
                  </a:ext>
                </a:extLst>
              </p:cNvPr>
              <p:cNvPicPr>
                <a:picLocks noChangeArrowheads="1"/>
              </p:cNvPicPr>
              <p:nvPr/>
            </p:nvPicPr>
            <p:blipFill>
              <a:blip r:embed="rId6" cstate="print"/>
              <a:srcRect/>
              <a:stretch>
                <a:fillRect/>
              </a:stretch>
            </p:blipFill>
            <p:spPr bwMode="auto">
              <a:xfrm>
                <a:off x="2632" y="981"/>
                <a:ext cx="1036" cy="279"/>
              </a:xfrm>
              <a:prstGeom prst="rect">
                <a:avLst/>
              </a:prstGeom>
              <a:noFill/>
              <a:ln w="9525">
                <a:noFill/>
                <a:miter lim="800000"/>
                <a:headEnd/>
                <a:tailEnd/>
              </a:ln>
            </p:spPr>
          </p:pic>
          <p:sp>
            <p:nvSpPr>
              <p:cNvPr id="34" name="Rectangle 50">
                <a:extLst>
                  <a:ext uri="{FF2B5EF4-FFF2-40B4-BE49-F238E27FC236}">
                    <a16:creationId xmlns:a16="http://schemas.microsoft.com/office/drawing/2014/main" id="{6517CD14-DD29-7B33-4E26-B2DF0E0546DF}"/>
                  </a:ext>
                </a:extLst>
              </p:cNvPr>
              <p:cNvSpPr>
                <a:spLocks noChangeArrowheads="1"/>
              </p:cNvSpPr>
              <p:nvPr/>
            </p:nvSpPr>
            <p:spPr bwMode="auto">
              <a:xfrm>
                <a:off x="2822" y="1035"/>
                <a:ext cx="582" cy="67"/>
              </a:xfrm>
              <a:prstGeom prst="rect">
                <a:avLst/>
              </a:prstGeom>
              <a:noFill/>
              <a:ln w="9525">
                <a:noFill/>
                <a:miter lim="800000"/>
                <a:headEnd/>
                <a:tailEnd/>
              </a:ln>
            </p:spPr>
            <p:txBody>
              <a:bodyPr wrap="none" lIns="92075" tIns="46038" rIns="92075" bIns="46038" anchor="ctr"/>
              <a:lstStyle/>
              <a:p>
                <a:endParaRPr lang="en-US" sz="3200">
                  <a:latin typeface="Times New Roman" pitchFamily="18" charset="0"/>
                </a:endParaRPr>
              </a:p>
            </p:txBody>
          </p:sp>
        </p:grpSp>
        <p:sp>
          <p:nvSpPr>
            <p:cNvPr id="25" name="Rectangle 51">
              <a:extLst>
                <a:ext uri="{FF2B5EF4-FFF2-40B4-BE49-F238E27FC236}">
                  <a16:creationId xmlns:a16="http://schemas.microsoft.com/office/drawing/2014/main" id="{D2652C20-72B9-0E17-7AAB-8CF6EA60A801}"/>
                </a:ext>
              </a:extLst>
            </p:cNvPr>
            <p:cNvSpPr>
              <a:spLocks noChangeArrowheads="1"/>
            </p:cNvSpPr>
            <p:nvPr/>
          </p:nvSpPr>
          <p:spPr bwMode="auto">
            <a:xfrm>
              <a:off x="2637" y="1260"/>
              <a:ext cx="139" cy="626"/>
            </a:xfrm>
            <a:prstGeom prst="rect">
              <a:avLst/>
            </a:prstGeom>
            <a:solidFill>
              <a:schemeClr val="bg2"/>
            </a:solidFill>
            <a:ln w="12700">
              <a:solidFill>
                <a:schemeClr val="tx1"/>
              </a:solidFill>
              <a:miter lim="800000"/>
              <a:headEnd/>
              <a:tailEnd/>
            </a:ln>
          </p:spPr>
          <p:txBody>
            <a:bodyPr wrap="none" anchor="ctr"/>
            <a:lstStyle/>
            <a:p>
              <a:endParaRPr lang="en-US"/>
            </a:p>
          </p:txBody>
        </p:sp>
        <p:sp>
          <p:nvSpPr>
            <p:cNvPr id="26" name="Rectangle 52">
              <a:extLst>
                <a:ext uri="{FF2B5EF4-FFF2-40B4-BE49-F238E27FC236}">
                  <a16:creationId xmlns:a16="http://schemas.microsoft.com/office/drawing/2014/main" id="{E07E9099-CF00-3214-AB95-A72841C79E95}"/>
                </a:ext>
              </a:extLst>
            </p:cNvPr>
            <p:cNvSpPr>
              <a:spLocks noChangeArrowheads="1"/>
            </p:cNvSpPr>
            <p:nvPr/>
          </p:nvSpPr>
          <p:spPr bwMode="auto">
            <a:xfrm>
              <a:off x="2776" y="1469"/>
              <a:ext cx="554" cy="417"/>
            </a:xfrm>
            <a:prstGeom prst="rect">
              <a:avLst/>
            </a:prstGeom>
            <a:solidFill>
              <a:schemeClr val="bg2"/>
            </a:solidFill>
            <a:ln w="12700">
              <a:solidFill>
                <a:schemeClr val="tx1"/>
              </a:solidFill>
              <a:miter lim="800000"/>
              <a:headEnd/>
              <a:tailEnd/>
            </a:ln>
          </p:spPr>
          <p:txBody>
            <a:bodyPr wrap="none" lIns="92075" tIns="46038" rIns="92075" bIns="46038" anchor="ctr"/>
            <a:lstStyle/>
            <a:p>
              <a:endParaRPr lang="en-US" sz="3200">
                <a:latin typeface="Times New Roman" pitchFamily="18" charset="0"/>
              </a:endParaRPr>
            </a:p>
          </p:txBody>
        </p:sp>
        <p:sp>
          <p:nvSpPr>
            <p:cNvPr id="27" name="Rectangle 53">
              <a:extLst>
                <a:ext uri="{FF2B5EF4-FFF2-40B4-BE49-F238E27FC236}">
                  <a16:creationId xmlns:a16="http://schemas.microsoft.com/office/drawing/2014/main" id="{F1829EE2-C0E7-316E-C713-D569BEB1F86F}"/>
                </a:ext>
              </a:extLst>
            </p:cNvPr>
            <p:cNvSpPr>
              <a:spLocks noChangeArrowheads="1"/>
            </p:cNvSpPr>
            <p:nvPr/>
          </p:nvSpPr>
          <p:spPr bwMode="auto">
            <a:xfrm>
              <a:off x="1991" y="1780"/>
              <a:ext cx="601" cy="327"/>
            </a:xfrm>
            <a:prstGeom prst="rect">
              <a:avLst/>
            </a:prstGeom>
            <a:noFill/>
            <a:ln w="9525">
              <a:noFill/>
              <a:miter lim="800000"/>
              <a:headEnd/>
              <a:tailEnd/>
            </a:ln>
          </p:spPr>
          <p:txBody>
            <a:bodyPr wrap="none" lIns="92075" tIns="46038" rIns="92075" bIns="46038">
              <a:spAutoFit/>
            </a:bodyPr>
            <a:lstStyle/>
            <a:p>
              <a:pPr algn="l"/>
              <a:r>
                <a:rPr lang="en-US" sz="2800">
                  <a:solidFill>
                    <a:srgbClr val="003399"/>
                  </a:solidFill>
                  <a:latin typeface="Arial" charset="0"/>
                </a:rPr>
                <a:t>SIUs</a:t>
              </a:r>
            </a:p>
          </p:txBody>
        </p:sp>
        <p:sp>
          <p:nvSpPr>
            <p:cNvPr id="28" name="Rectangle 54" descr="Brown marble">
              <a:extLst>
                <a:ext uri="{FF2B5EF4-FFF2-40B4-BE49-F238E27FC236}">
                  <a16:creationId xmlns:a16="http://schemas.microsoft.com/office/drawing/2014/main" id="{EE503452-69A2-6BC0-73B8-9BAB6BD4E520}"/>
                </a:ext>
              </a:extLst>
            </p:cNvPr>
            <p:cNvSpPr>
              <a:spLocks noChangeArrowheads="1"/>
            </p:cNvSpPr>
            <p:nvPr/>
          </p:nvSpPr>
          <p:spPr bwMode="auto">
            <a:xfrm>
              <a:off x="1778" y="1680"/>
              <a:ext cx="843" cy="101"/>
            </a:xfrm>
            <a:prstGeom prst="rect">
              <a:avLst/>
            </a:prstGeom>
            <a:blipFill dpi="0" rotWithShape="0">
              <a:blip r:embed="rId4" cstate="print"/>
              <a:srcRect/>
              <a:tile tx="0" ty="0" sx="100000" sy="100000" flip="none" algn="tl"/>
            </a:blipFill>
            <a:ln w="9525">
              <a:noFill/>
              <a:miter lim="800000"/>
              <a:headEnd/>
              <a:tailEnd/>
            </a:ln>
          </p:spPr>
          <p:txBody>
            <a:bodyPr wrap="none" anchor="ctr"/>
            <a:lstStyle/>
            <a:p>
              <a:endParaRPr lang="en-US"/>
            </a:p>
          </p:txBody>
        </p:sp>
        <p:sp>
          <p:nvSpPr>
            <p:cNvPr id="29" name="Freeform 55" descr="Brown marble">
              <a:extLst>
                <a:ext uri="{FF2B5EF4-FFF2-40B4-BE49-F238E27FC236}">
                  <a16:creationId xmlns:a16="http://schemas.microsoft.com/office/drawing/2014/main" id="{ACC410E4-A643-D63F-8AB3-F6F6A541F176}"/>
                </a:ext>
              </a:extLst>
            </p:cNvPr>
            <p:cNvSpPr>
              <a:spLocks/>
            </p:cNvSpPr>
            <p:nvPr/>
          </p:nvSpPr>
          <p:spPr bwMode="auto">
            <a:xfrm>
              <a:off x="1529" y="1658"/>
              <a:ext cx="402" cy="379"/>
            </a:xfrm>
            <a:custGeom>
              <a:avLst/>
              <a:gdLst>
                <a:gd name="T0" fmla="*/ 114 w 402"/>
                <a:gd name="T1" fmla="*/ 378 h 379"/>
                <a:gd name="T2" fmla="*/ 0 w 402"/>
                <a:gd name="T3" fmla="*/ 267 h 379"/>
                <a:gd name="T4" fmla="*/ 55 w 402"/>
                <a:gd name="T5" fmla="*/ 267 h 379"/>
                <a:gd name="T6" fmla="*/ 55 w 402"/>
                <a:gd name="T7" fmla="*/ 218 h 379"/>
                <a:gd name="T8" fmla="*/ 58 w 402"/>
                <a:gd name="T9" fmla="*/ 176 h 379"/>
                <a:gd name="T10" fmla="*/ 67 w 402"/>
                <a:gd name="T11" fmla="*/ 137 h 379"/>
                <a:gd name="T12" fmla="*/ 83 w 402"/>
                <a:gd name="T13" fmla="*/ 98 h 379"/>
                <a:gd name="T14" fmla="*/ 105 w 402"/>
                <a:gd name="T15" fmla="*/ 69 h 379"/>
                <a:gd name="T16" fmla="*/ 129 w 402"/>
                <a:gd name="T17" fmla="*/ 39 h 379"/>
                <a:gd name="T18" fmla="*/ 157 w 402"/>
                <a:gd name="T19" fmla="*/ 20 h 379"/>
                <a:gd name="T20" fmla="*/ 191 w 402"/>
                <a:gd name="T21" fmla="*/ 7 h 379"/>
                <a:gd name="T22" fmla="*/ 225 w 402"/>
                <a:gd name="T23" fmla="*/ 3 h 379"/>
                <a:gd name="T24" fmla="*/ 398 w 402"/>
                <a:gd name="T25" fmla="*/ 0 h 379"/>
                <a:gd name="T26" fmla="*/ 401 w 402"/>
                <a:gd name="T27" fmla="*/ 114 h 379"/>
                <a:gd name="T28" fmla="*/ 225 w 402"/>
                <a:gd name="T29" fmla="*/ 114 h 379"/>
                <a:gd name="T30" fmla="*/ 213 w 402"/>
                <a:gd name="T31" fmla="*/ 117 h 379"/>
                <a:gd name="T32" fmla="*/ 203 w 402"/>
                <a:gd name="T33" fmla="*/ 124 h 379"/>
                <a:gd name="T34" fmla="*/ 194 w 402"/>
                <a:gd name="T35" fmla="*/ 130 h 379"/>
                <a:gd name="T36" fmla="*/ 188 w 402"/>
                <a:gd name="T37" fmla="*/ 143 h 379"/>
                <a:gd name="T38" fmla="*/ 176 w 402"/>
                <a:gd name="T39" fmla="*/ 176 h 379"/>
                <a:gd name="T40" fmla="*/ 172 w 402"/>
                <a:gd name="T41" fmla="*/ 218 h 379"/>
                <a:gd name="T42" fmla="*/ 172 w 402"/>
                <a:gd name="T43" fmla="*/ 264 h 379"/>
                <a:gd name="T44" fmla="*/ 228 w 402"/>
                <a:gd name="T45" fmla="*/ 264 h 379"/>
                <a:gd name="T46" fmla="*/ 114 w 402"/>
                <a:gd name="T47" fmla="*/ 378 h 37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02"/>
                <a:gd name="T73" fmla="*/ 0 h 379"/>
                <a:gd name="T74" fmla="*/ 402 w 402"/>
                <a:gd name="T75" fmla="*/ 379 h 37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02" h="379">
                  <a:moveTo>
                    <a:pt x="114" y="378"/>
                  </a:moveTo>
                  <a:lnTo>
                    <a:pt x="0" y="267"/>
                  </a:lnTo>
                  <a:lnTo>
                    <a:pt x="55" y="267"/>
                  </a:lnTo>
                  <a:lnTo>
                    <a:pt x="55" y="218"/>
                  </a:lnTo>
                  <a:lnTo>
                    <a:pt x="58" y="176"/>
                  </a:lnTo>
                  <a:lnTo>
                    <a:pt x="67" y="137"/>
                  </a:lnTo>
                  <a:lnTo>
                    <a:pt x="83" y="98"/>
                  </a:lnTo>
                  <a:lnTo>
                    <a:pt x="105" y="69"/>
                  </a:lnTo>
                  <a:lnTo>
                    <a:pt x="129" y="39"/>
                  </a:lnTo>
                  <a:lnTo>
                    <a:pt x="157" y="20"/>
                  </a:lnTo>
                  <a:lnTo>
                    <a:pt x="191" y="7"/>
                  </a:lnTo>
                  <a:lnTo>
                    <a:pt x="225" y="3"/>
                  </a:lnTo>
                  <a:lnTo>
                    <a:pt x="398" y="0"/>
                  </a:lnTo>
                  <a:lnTo>
                    <a:pt x="401" y="114"/>
                  </a:lnTo>
                  <a:lnTo>
                    <a:pt x="225" y="114"/>
                  </a:lnTo>
                  <a:lnTo>
                    <a:pt x="213" y="117"/>
                  </a:lnTo>
                  <a:lnTo>
                    <a:pt x="203" y="124"/>
                  </a:lnTo>
                  <a:lnTo>
                    <a:pt x="194" y="130"/>
                  </a:lnTo>
                  <a:lnTo>
                    <a:pt x="188" y="143"/>
                  </a:lnTo>
                  <a:lnTo>
                    <a:pt x="176" y="176"/>
                  </a:lnTo>
                  <a:lnTo>
                    <a:pt x="172" y="218"/>
                  </a:lnTo>
                  <a:lnTo>
                    <a:pt x="172" y="264"/>
                  </a:lnTo>
                  <a:lnTo>
                    <a:pt x="228" y="264"/>
                  </a:lnTo>
                  <a:lnTo>
                    <a:pt x="114" y="378"/>
                  </a:lnTo>
                </a:path>
              </a:pathLst>
            </a:custGeom>
            <a:blipFill dpi="0" rotWithShape="0">
              <a:blip r:embed="rId4" cstate="print"/>
              <a:srcRect/>
              <a:tile tx="0" ty="0" sx="100000" sy="100000" flip="none" algn="tl"/>
            </a:blipFill>
            <a:ln w="9525" cap="rnd">
              <a:noFill/>
              <a:round/>
              <a:headEnd/>
              <a:tailEnd/>
            </a:ln>
          </p:spPr>
          <p:txBody>
            <a:bodyPr/>
            <a:lstStyle/>
            <a:p>
              <a:endParaRPr lang="en-US"/>
            </a:p>
          </p:txBody>
        </p:sp>
        <p:sp>
          <p:nvSpPr>
            <p:cNvPr id="30" name="Rectangle 56" descr="Brown marble">
              <a:extLst>
                <a:ext uri="{FF2B5EF4-FFF2-40B4-BE49-F238E27FC236}">
                  <a16:creationId xmlns:a16="http://schemas.microsoft.com/office/drawing/2014/main" id="{9C5CC00D-5FAD-411D-58F0-FCC82356F104}"/>
                </a:ext>
              </a:extLst>
            </p:cNvPr>
            <p:cNvSpPr>
              <a:spLocks noChangeArrowheads="1"/>
            </p:cNvSpPr>
            <p:nvPr/>
          </p:nvSpPr>
          <p:spPr bwMode="auto">
            <a:xfrm>
              <a:off x="1930" y="1662"/>
              <a:ext cx="228" cy="44"/>
            </a:xfrm>
            <a:prstGeom prst="rect">
              <a:avLst/>
            </a:prstGeom>
            <a:blipFill dpi="0" rotWithShape="0">
              <a:blip r:embed="rId4" cstate="print"/>
              <a:srcRect/>
              <a:tile tx="0" ty="0" sx="100000" sy="100000" flip="none" algn="tl"/>
            </a:blipFill>
            <a:ln w="9525">
              <a:noFill/>
              <a:miter lim="800000"/>
              <a:headEnd/>
              <a:tailEnd/>
            </a:ln>
          </p:spPr>
          <p:txBody>
            <a:bodyPr wrap="none" anchor="ctr"/>
            <a:lstStyle/>
            <a:p>
              <a:endParaRPr lang="en-US"/>
            </a:p>
          </p:txBody>
        </p:sp>
        <p:sp>
          <p:nvSpPr>
            <p:cNvPr id="31" name="Rectangle 57">
              <a:extLst>
                <a:ext uri="{FF2B5EF4-FFF2-40B4-BE49-F238E27FC236}">
                  <a16:creationId xmlns:a16="http://schemas.microsoft.com/office/drawing/2014/main" id="{F546F8EB-539C-AEEB-84B7-258D18776170}"/>
                </a:ext>
              </a:extLst>
            </p:cNvPr>
            <p:cNvSpPr>
              <a:spLocks noChangeArrowheads="1"/>
            </p:cNvSpPr>
            <p:nvPr/>
          </p:nvSpPr>
          <p:spPr bwMode="auto">
            <a:xfrm>
              <a:off x="2915" y="1527"/>
              <a:ext cx="293" cy="42"/>
            </a:xfrm>
            <a:prstGeom prst="rect">
              <a:avLst/>
            </a:prstGeom>
            <a:noFill/>
            <a:ln w="12700">
              <a:solidFill>
                <a:schemeClr val="tx1"/>
              </a:solidFill>
              <a:miter lim="800000"/>
              <a:headEnd/>
              <a:tailEnd/>
            </a:ln>
          </p:spPr>
          <p:txBody>
            <a:bodyPr wrap="none" anchor="ctr"/>
            <a:lstStyle/>
            <a:p>
              <a:endParaRPr lang="en-US"/>
            </a:p>
          </p:txBody>
        </p:sp>
        <p:sp>
          <p:nvSpPr>
            <p:cNvPr id="32" name="Rectangle 58">
              <a:extLst>
                <a:ext uri="{FF2B5EF4-FFF2-40B4-BE49-F238E27FC236}">
                  <a16:creationId xmlns:a16="http://schemas.microsoft.com/office/drawing/2014/main" id="{28710ED1-C6FD-EA76-777C-161B7AE33A14}"/>
                </a:ext>
              </a:extLst>
            </p:cNvPr>
            <p:cNvSpPr>
              <a:spLocks noChangeArrowheads="1"/>
            </p:cNvSpPr>
            <p:nvPr/>
          </p:nvSpPr>
          <p:spPr bwMode="auto">
            <a:xfrm>
              <a:off x="2898" y="1736"/>
              <a:ext cx="62" cy="149"/>
            </a:xfrm>
            <a:prstGeom prst="rect">
              <a:avLst/>
            </a:prstGeom>
            <a:noFill/>
            <a:ln w="12700">
              <a:solidFill>
                <a:schemeClr val="tx1"/>
              </a:solidFill>
              <a:miter lim="800000"/>
              <a:headEnd/>
              <a:tailEnd/>
            </a:ln>
          </p:spPr>
          <p:txBody>
            <a:bodyPr wrap="none" anchor="ctr"/>
            <a:lstStyle/>
            <a:p>
              <a:endParaRPr lang="en-US"/>
            </a:p>
          </p:txBody>
        </p:sp>
      </p:grpSp>
      <p:sp>
        <p:nvSpPr>
          <p:cNvPr id="35" name="Rectangle 59">
            <a:extLst>
              <a:ext uri="{FF2B5EF4-FFF2-40B4-BE49-F238E27FC236}">
                <a16:creationId xmlns:a16="http://schemas.microsoft.com/office/drawing/2014/main" id="{B2BE6261-D496-FAB4-96C0-C1B1564654B5}"/>
              </a:ext>
            </a:extLst>
          </p:cNvPr>
          <p:cNvSpPr>
            <a:spLocks noChangeArrowheads="1"/>
          </p:cNvSpPr>
          <p:nvPr/>
        </p:nvSpPr>
        <p:spPr bwMode="auto">
          <a:xfrm>
            <a:off x="6141466" y="3701841"/>
            <a:ext cx="1797050" cy="1190625"/>
          </a:xfrm>
          <a:prstGeom prst="rect">
            <a:avLst/>
          </a:prstGeom>
          <a:noFill/>
          <a:ln w="9525">
            <a:noFill/>
            <a:miter lim="800000"/>
            <a:headEnd/>
            <a:tailEnd/>
          </a:ln>
        </p:spPr>
        <p:txBody>
          <a:bodyPr wrap="none" lIns="92075" tIns="46038" rIns="92075" bIns="46038">
            <a:spAutoFit/>
          </a:bodyPr>
          <a:lstStyle/>
          <a:p>
            <a:pPr algn="l"/>
            <a:r>
              <a:rPr lang="en-US" b="1">
                <a:solidFill>
                  <a:srgbClr val="003399"/>
                </a:solidFill>
                <a:latin typeface="Arial" charset="0"/>
              </a:rPr>
              <a:t>Aeration Basin</a:t>
            </a:r>
          </a:p>
          <a:p>
            <a:pPr algn="l"/>
            <a:r>
              <a:rPr lang="en-US" b="1">
                <a:solidFill>
                  <a:srgbClr val="003399"/>
                </a:solidFill>
                <a:latin typeface="Arial" charset="0"/>
              </a:rPr>
              <a:t>Clarifier</a:t>
            </a:r>
          </a:p>
          <a:p>
            <a:pPr algn="l"/>
            <a:r>
              <a:rPr lang="en-US" b="1">
                <a:solidFill>
                  <a:srgbClr val="003399"/>
                </a:solidFill>
                <a:latin typeface="Arial" charset="0"/>
              </a:rPr>
              <a:t>Disinfection</a:t>
            </a:r>
          </a:p>
          <a:p>
            <a:pPr algn="l"/>
            <a:r>
              <a:rPr lang="en-US" b="1">
                <a:solidFill>
                  <a:srgbClr val="003399"/>
                </a:solidFill>
                <a:latin typeface="Arial" charset="0"/>
              </a:rPr>
              <a:t>Digester</a:t>
            </a:r>
          </a:p>
        </p:txBody>
      </p:sp>
      <p:sp>
        <p:nvSpPr>
          <p:cNvPr id="46" name="Rectangle 73">
            <a:extLst>
              <a:ext uri="{FF2B5EF4-FFF2-40B4-BE49-F238E27FC236}">
                <a16:creationId xmlns:a16="http://schemas.microsoft.com/office/drawing/2014/main" id="{2043677D-9954-280F-1E31-5DFA7AC6E444}"/>
              </a:ext>
            </a:extLst>
          </p:cNvPr>
          <p:cNvSpPr>
            <a:spLocks noChangeArrowheads="1"/>
          </p:cNvSpPr>
          <p:nvPr/>
        </p:nvSpPr>
        <p:spPr bwMode="auto">
          <a:xfrm>
            <a:off x="9556179" y="2501691"/>
            <a:ext cx="184150" cy="457200"/>
          </a:xfrm>
          <a:prstGeom prst="rect">
            <a:avLst/>
          </a:prstGeom>
          <a:noFill/>
          <a:ln w="9525">
            <a:noFill/>
            <a:miter lim="800000"/>
            <a:headEnd/>
            <a:tailEnd/>
          </a:ln>
        </p:spPr>
        <p:txBody>
          <a:bodyPr wrap="none" lIns="92075" tIns="46038" rIns="92075" bIns="46038">
            <a:spAutoFit/>
          </a:bodyPr>
          <a:lstStyle/>
          <a:p>
            <a:pPr algn="l"/>
            <a:endParaRPr lang="en-US" sz="2400">
              <a:latin typeface="Times New Roman" pitchFamily="18" charset="0"/>
            </a:endParaRPr>
          </a:p>
        </p:txBody>
      </p:sp>
      <p:sp>
        <p:nvSpPr>
          <p:cNvPr id="47" name="Rectangle 74">
            <a:extLst>
              <a:ext uri="{FF2B5EF4-FFF2-40B4-BE49-F238E27FC236}">
                <a16:creationId xmlns:a16="http://schemas.microsoft.com/office/drawing/2014/main" id="{FCD51ACC-4FF8-C5C9-4747-7F4BFE95B8EB}"/>
              </a:ext>
            </a:extLst>
          </p:cNvPr>
          <p:cNvSpPr>
            <a:spLocks noChangeArrowheads="1"/>
          </p:cNvSpPr>
          <p:nvPr/>
        </p:nvSpPr>
        <p:spPr bwMode="auto">
          <a:xfrm>
            <a:off x="8967216" y="3143041"/>
            <a:ext cx="1408113" cy="1373187"/>
          </a:xfrm>
          <a:prstGeom prst="rect">
            <a:avLst/>
          </a:prstGeom>
          <a:noFill/>
          <a:ln w="9525">
            <a:noFill/>
            <a:miter lim="800000"/>
            <a:headEnd/>
            <a:tailEnd/>
          </a:ln>
        </p:spPr>
        <p:txBody>
          <a:bodyPr wrap="none" lIns="92075" tIns="46038" rIns="92075" bIns="46038">
            <a:spAutoFit/>
          </a:bodyPr>
          <a:lstStyle/>
          <a:p>
            <a:pPr algn="l"/>
            <a:r>
              <a:rPr lang="en-US" sz="2800" b="1">
                <a:solidFill>
                  <a:schemeClr val="accent6"/>
                </a:solidFill>
                <a:latin typeface="Arial" charset="0"/>
              </a:rPr>
              <a:t>NPDES</a:t>
            </a:r>
            <a:endParaRPr lang="en-US" sz="2800">
              <a:solidFill>
                <a:schemeClr val="accent6"/>
              </a:solidFill>
              <a:latin typeface="Arial" charset="0"/>
            </a:endParaRPr>
          </a:p>
          <a:p>
            <a:pPr algn="l"/>
            <a:r>
              <a:rPr lang="en-US" sz="2800" b="1">
                <a:solidFill>
                  <a:schemeClr val="accent6"/>
                </a:solidFill>
                <a:latin typeface="Arial" charset="0"/>
              </a:rPr>
              <a:t>Permit</a:t>
            </a:r>
          </a:p>
          <a:p>
            <a:pPr algn="l"/>
            <a:r>
              <a:rPr lang="en-US" sz="2800" b="1">
                <a:solidFill>
                  <a:schemeClr val="accent6"/>
                </a:solidFill>
                <a:latin typeface="Arial" charset="0"/>
              </a:rPr>
              <a:t>Limits</a:t>
            </a:r>
          </a:p>
        </p:txBody>
      </p:sp>
      <p:sp>
        <p:nvSpPr>
          <p:cNvPr id="48" name="Rectangle 75">
            <a:extLst>
              <a:ext uri="{FF2B5EF4-FFF2-40B4-BE49-F238E27FC236}">
                <a16:creationId xmlns:a16="http://schemas.microsoft.com/office/drawing/2014/main" id="{64178785-1040-9765-5064-5E12F248C8A4}"/>
              </a:ext>
            </a:extLst>
          </p:cNvPr>
          <p:cNvSpPr>
            <a:spLocks noChangeArrowheads="1"/>
          </p:cNvSpPr>
          <p:nvPr/>
        </p:nvSpPr>
        <p:spPr bwMode="auto">
          <a:xfrm>
            <a:off x="9437116" y="2604878"/>
            <a:ext cx="184150" cy="457200"/>
          </a:xfrm>
          <a:prstGeom prst="rect">
            <a:avLst/>
          </a:prstGeom>
          <a:noFill/>
          <a:ln w="9525">
            <a:noFill/>
            <a:miter lim="800000"/>
            <a:headEnd/>
            <a:tailEnd/>
          </a:ln>
        </p:spPr>
        <p:txBody>
          <a:bodyPr wrap="none" lIns="92075" tIns="46038" rIns="92075" bIns="46038">
            <a:spAutoFit/>
          </a:bodyPr>
          <a:lstStyle/>
          <a:p>
            <a:pPr algn="l"/>
            <a:endParaRPr lang="en-US" sz="2400">
              <a:latin typeface="Times New Roman" pitchFamily="18" charset="0"/>
            </a:endParaRPr>
          </a:p>
        </p:txBody>
      </p:sp>
      <p:sp>
        <p:nvSpPr>
          <p:cNvPr id="49" name="Rectangle 76">
            <a:extLst>
              <a:ext uri="{FF2B5EF4-FFF2-40B4-BE49-F238E27FC236}">
                <a16:creationId xmlns:a16="http://schemas.microsoft.com/office/drawing/2014/main" id="{A81DBAC8-4865-4559-860D-6930FED47609}"/>
              </a:ext>
            </a:extLst>
          </p:cNvPr>
          <p:cNvSpPr>
            <a:spLocks noChangeArrowheads="1"/>
          </p:cNvSpPr>
          <p:nvPr/>
        </p:nvSpPr>
        <p:spPr bwMode="auto">
          <a:xfrm>
            <a:off x="8738616" y="5116303"/>
            <a:ext cx="2057400" cy="1373188"/>
          </a:xfrm>
          <a:prstGeom prst="rect">
            <a:avLst/>
          </a:prstGeom>
          <a:noFill/>
          <a:ln w="9525">
            <a:noFill/>
            <a:miter lim="800000"/>
            <a:headEnd/>
            <a:tailEnd/>
          </a:ln>
        </p:spPr>
        <p:txBody>
          <a:bodyPr lIns="92075" tIns="46038" rIns="92075" bIns="46038">
            <a:spAutoFit/>
          </a:bodyPr>
          <a:lstStyle/>
          <a:p>
            <a:pPr algn="l">
              <a:spcBef>
                <a:spcPct val="50000"/>
              </a:spcBef>
            </a:pPr>
            <a:r>
              <a:rPr lang="en-US" sz="2800" b="1">
                <a:solidFill>
                  <a:schemeClr val="accent6"/>
                </a:solidFill>
                <a:latin typeface="Arial" charset="0"/>
              </a:rPr>
              <a:t>Water Quality Standards</a:t>
            </a:r>
          </a:p>
        </p:txBody>
      </p:sp>
      <p:grpSp>
        <p:nvGrpSpPr>
          <p:cNvPr id="51" name="Group 78">
            <a:extLst>
              <a:ext uri="{FF2B5EF4-FFF2-40B4-BE49-F238E27FC236}">
                <a16:creationId xmlns:a16="http://schemas.microsoft.com/office/drawing/2014/main" id="{0E83073E-70AE-C677-1CB0-77595554BF95}"/>
              </a:ext>
            </a:extLst>
          </p:cNvPr>
          <p:cNvGrpSpPr>
            <a:grpSpLocks/>
          </p:cNvGrpSpPr>
          <p:nvPr/>
        </p:nvGrpSpPr>
        <p:grpSpPr bwMode="auto">
          <a:xfrm>
            <a:off x="4020566" y="3123991"/>
            <a:ext cx="2033588" cy="1266825"/>
            <a:chOff x="1588" y="2099"/>
            <a:chExt cx="1281" cy="798"/>
          </a:xfrm>
        </p:grpSpPr>
        <p:sp>
          <p:nvSpPr>
            <p:cNvPr id="52" name="AutoShape 79" descr="Brown marble">
              <a:extLst>
                <a:ext uri="{FF2B5EF4-FFF2-40B4-BE49-F238E27FC236}">
                  <a16:creationId xmlns:a16="http://schemas.microsoft.com/office/drawing/2014/main" id="{748A79A6-94A6-584B-8CF8-4537E0790171}"/>
                </a:ext>
              </a:extLst>
            </p:cNvPr>
            <p:cNvSpPr>
              <a:spLocks noChangeArrowheads="1"/>
            </p:cNvSpPr>
            <p:nvPr/>
          </p:nvSpPr>
          <p:spPr bwMode="auto">
            <a:xfrm rot="-3720000">
              <a:off x="2020" y="1667"/>
              <a:ext cx="417" cy="1281"/>
            </a:xfrm>
            <a:prstGeom prst="downArrow">
              <a:avLst>
                <a:gd name="adj1" fmla="val 50000"/>
                <a:gd name="adj2" fmla="val 76827"/>
              </a:avLst>
            </a:prstGeom>
            <a:blipFill dpi="0" rotWithShape="0">
              <a:blip r:embed="rId4" cstate="print"/>
              <a:srcRect/>
              <a:tile tx="0" ty="0" sx="100000" sy="100000" flip="none" algn="tl"/>
            </a:blipFill>
            <a:ln w="9525">
              <a:noFill/>
              <a:miter lim="800000"/>
              <a:headEnd/>
              <a:tailEnd/>
            </a:ln>
          </p:spPr>
          <p:txBody>
            <a:bodyPr wrap="none" anchor="ctr"/>
            <a:lstStyle/>
            <a:p>
              <a:endParaRPr lang="en-US"/>
            </a:p>
          </p:txBody>
        </p:sp>
        <p:sp>
          <p:nvSpPr>
            <p:cNvPr id="53" name="Rectangle 80">
              <a:extLst>
                <a:ext uri="{FF2B5EF4-FFF2-40B4-BE49-F238E27FC236}">
                  <a16:creationId xmlns:a16="http://schemas.microsoft.com/office/drawing/2014/main" id="{9B5CE6E5-E7BA-25F0-375C-3346D8BBDC08}"/>
                </a:ext>
              </a:extLst>
            </p:cNvPr>
            <p:cNvSpPr>
              <a:spLocks noChangeArrowheads="1"/>
            </p:cNvSpPr>
            <p:nvPr/>
          </p:nvSpPr>
          <p:spPr bwMode="auto">
            <a:xfrm>
              <a:off x="1997" y="2570"/>
              <a:ext cx="852" cy="327"/>
            </a:xfrm>
            <a:prstGeom prst="rect">
              <a:avLst/>
            </a:prstGeom>
            <a:noFill/>
            <a:ln w="9525">
              <a:noFill/>
              <a:miter lim="800000"/>
              <a:headEnd/>
              <a:tailEnd/>
            </a:ln>
          </p:spPr>
          <p:txBody>
            <a:bodyPr wrap="none" lIns="92075" tIns="46038" rIns="92075" bIns="46038">
              <a:spAutoFit/>
            </a:bodyPr>
            <a:lstStyle/>
            <a:p>
              <a:pPr algn="l"/>
              <a:r>
                <a:rPr lang="en-US" sz="2800">
                  <a:solidFill>
                    <a:srgbClr val="003399"/>
                  </a:solidFill>
                  <a:latin typeface="Arial" charset="0"/>
                </a:rPr>
                <a:t>Influent</a:t>
              </a:r>
            </a:p>
          </p:txBody>
        </p:sp>
      </p:grpSp>
      <p:sp>
        <p:nvSpPr>
          <p:cNvPr id="54" name="Text Box 81">
            <a:extLst>
              <a:ext uri="{FF2B5EF4-FFF2-40B4-BE49-F238E27FC236}">
                <a16:creationId xmlns:a16="http://schemas.microsoft.com/office/drawing/2014/main" id="{593C68A1-EDC0-9E54-4DC6-EE25CD10D48C}"/>
              </a:ext>
            </a:extLst>
          </p:cNvPr>
          <p:cNvSpPr txBox="1">
            <a:spLocks noChangeArrowheads="1"/>
          </p:cNvSpPr>
          <p:nvPr/>
        </p:nvSpPr>
        <p:spPr bwMode="auto">
          <a:xfrm>
            <a:off x="2002853" y="295729"/>
            <a:ext cx="7315200" cy="646331"/>
          </a:xfrm>
          <a:prstGeom prst="rect">
            <a:avLst/>
          </a:prstGeom>
          <a:noFill/>
          <a:ln w="25400">
            <a:noFill/>
            <a:miter lim="800000"/>
            <a:headEnd type="none" w="sm" len="sm"/>
            <a:tailEnd type="none" w="sm" len="sm"/>
          </a:ln>
        </p:spPr>
        <p:txBody>
          <a:bodyPr>
            <a:spAutoFit/>
          </a:bodyPr>
          <a:lstStyle/>
          <a:p>
            <a:pPr algn="ctr">
              <a:spcBef>
                <a:spcPct val="50000"/>
              </a:spcBef>
            </a:pPr>
            <a:r>
              <a:rPr lang="en-US" sz="3600" b="1" cap="all">
                <a:solidFill>
                  <a:schemeClr val="bg1">
                    <a:lumMod val="75000"/>
                    <a:lumOff val="25000"/>
                  </a:schemeClr>
                </a:solidFill>
                <a:latin typeface="+mj-lt"/>
                <a:ea typeface="+mj-ea"/>
                <a:cs typeface="+mj-cs"/>
              </a:rPr>
              <a:t>Uncontrollable Load</a:t>
            </a:r>
          </a:p>
        </p:txBody>
      </p:sp>
      <p:grpSp>
        <p:nvGrpSpPr>
          <p:cNvPr id="55" name="Group 152">
            <a:extLst>
              <a:ext uri="{FF2B5EF4-FFF2-40B4-BE49-F238E27FC236}">
                <a16:creationId xmlns:a16="http://schemas.microsoft.com/office/drawing/2014/main" id="{D68C9439-66F4-E738-AEBF-43A330598A29}"/>
              </a:ext>
            </a:extLst>
          </p:cNvPr>
          <p:cNvGrpSpPr>
            <a:grpSpLocks/>
          </p:cNvGrpSpPr>
          <p:nvPr/>
        </p:nvGrpSpPr>
        <p:grpSpPr bwMode="auto">
          <a:xfrm>
            <a:off x="1804416" y="1153903"/>
            <a:ext cx="2743200" cy="5334000"/>
            <a:chOff x="192" y="768"/>
            <a:chExt cx="1728" cy="3360"/>
          </a:xfrm>
        </p:grpSpPr>
        <p:grpSp>
          <p:nvGrpSpPr>
            <p:cNvPr id="56" name="Group 150">
              <a:extLst>
                <a:ext uri="{FF2B5EF4-FFF2-40B4-BE49-F238E27FC236}">
                  <a16:creationId xmlns:a16="http://schemas.microsoft.com/office/drawing/2014/main" id="{A718414E-C285-31B0-5206-0CA29954B19D}"/>
                </a:ext>
              </a:extLst>
            </p:cNvPr>
            <p:cNvGrpSpPr>
              <a:grpSpLocks/>
            </p:cNvGrpSpPr>
            <p:nvPr/>
          </p:nvGrpSpPr>
          <p:grpSpPr bwMode="auto">
            <a:xfrm>
              <a:off x="473" y="1920"/>
              <a:ext cx="1350" cy="2199"/>
              <a:chOff x="473" y="1920"/>
              <a:chExt cx="1350" cy="2199"/>
            </a:xfrm>
          </p:grpSpPr>
          <p:sp>
            <p:nvSpPr>
              <p:cNvPr id="87" name="Freeform 83">
                <a:extLst>
                  <a:ext uri="{FF2B5EF4-FFF2-40B4-BE49-F238E27FC236}">
                    <a16:creationId xmlns:a16="http://schemas.microsoft.com/office/drawing/2014/main" id="{515E2B9B-E785-FFE1-FEC4-6AF9DF641CF1}"/>
                  </a:ext>
                </a:extLst>
              </p:cNvPr>
              <p:cNvSpPr>
                <a:spLocks/>
              </p:cNvSpPr>
              <p:nvPr/>
            </p:nvSpPr>
            <p:spPr bwMode="auto">
              <a:xfrm>
                <a:off x="890" y="1920"/>
                <a:ext cx="615" cy="611"/>
              </a:xfrm>
              <a:custGeom>
                <a:avLst/>
                <a:gdLst>
                  <a:gd name="T0" fmla="*/ 0 w 615"/>
                  <a:gd name="T1" fmla="*/ 610 h 611"/>
                  <a:gd name="T2" fmla="*/ 3 w 615"/>
                  <a:gd name="T3" fmla="*/ 555 h 611"/>
                  <a:gd name="T4" fmla="*/ 15 w 615"/>
                  <a:gd name="T5" fmla="*/ 496 h 611"/>
                  <a:gd name="T6" fmla="*/ 32 w 615"/>
                  <a:gd name="T7" fmla="*/ 441 h 611"/>
                  <a:gd name="T8" fmla="*/ 53 w 615"/>
                  <a:gd name="T9" fmla="*/ 386 h 611"/>
                  <a:gd name="T10" fmla="*/ 80 w 615"/>
                  <a:gd name="T11" fmla="*/ 335 h 611"/>
                  <a:gd name="T12" fmla="*/ 113 w 615"/>
                  <a:gd name="T13" fmla="*/ 284 h 611"/>
                  <a:gd name="T14" fmla="*/ 150 w 615"/>
                  <a:gd name="T15" fmla="*/ 237 h 611"/>
                  <a:gd name="T16" fmla="*/ 193 w 615"/>
                  <a:gd name="T17" fmla="*/ 191 h 611"/>
                  <a:gd name="T18" fmla="*/ 236 w 615"/>
                  <a:gd name="T19" fmla="*/ 148 h 611"/>
                  <a:gd name="T20" fmla="*/ 284 w 615"/>
                  <a:gd name="T21" fmla="*/ 114 h 611"/>
                  <a:gd name="T22" fmla="*/ 335 w 615"/>
                  <a:gd name="T23" fmla="*/ 81 h 611"/>
                  <a:gd name="T24" fmla="*/ 388 w 615"/>
                  <a:gd name="T25" fmla="*/ 51 h 611"/>
                  <a:gd name="T26" fmla="*/ 443 w 615"/>
                  <a:gd name="T27" fmla="*/ 30 h 611"/>
                  <a:gd name="T28" fmla="*/ 498 w 615"/>
                  <a:gd name="T29" fmla="*/ 13 h 611"/>
                  <a:gd name="T30" fmla="*/ 556 w 615"/>
                  <a:gd name="T31" fmla="*/ 4 h 611"/>
                  <a:gd name="T32" fmla="*/ 614 w 615"/>
                  <a:gd name="T33" fmla="*/ 0 h 6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15"/>
                  <a:gd name="T52" fmla="*/ 0 h 611"/>
                  <a:gd name="T53" fmla="*/ 615 w 615"/>
                  <a:gd name="T54" fmla="*/ 611 h 6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15" h="611">
                    <a:moveTo>
                      <a:pt x="0" y="610"/>
                    </a:moveTo>
                    <a:lnTo>
                      <a:pt x="3" y="555"/>
                    </a:lnTo>
                    <a:lnTo>
                      <a:pt x="15" y="496"/>
                    </a:lnTo>
                    <a:lnTo>
                      <a:pt x="32" y="441"/>
                    </a:lnTo>
                    <a:lnTo>
                      <a:pt x="53" y="386"/>
                    </a:lnTo>
                    <a:lnTo>
                      <a:pt x="80" y="335"/>
                    </a:lnTo>
                    <a:lnTo>
                      <a:pt x="113" y="284"/>
                    </a:lnTo>
                    <a:lnTo>
                      <a:pt x="150" y="237"/>
                    </a:lnTo>
                    <a:lnTo>
                      <a:pt x="193" y="191"/>
                    </a:lnTo>
                    <a:lnTo>
                      <a:pt x="236" y="148"/>
                    </a:lnTo>
                    <a:lnTo>
                      <a:pt x="284" y="114"/>
                    </a:lnTo>
                    <a:lnTo>
                      <a:pt x="335" y="81"/>
                    </a:lnTo>
                    <a:lnTo>
                      <a:pt x="388" y="51"/>
                    </a:lnTo>
                    <a:lnTo>
                      <a:pt x="443" y="30"/>
                    </a:lnTo>
                    <a:lnTo>
                      <a:pt x="498" y="13"/>
                    </a:lnTo>
                    <a:lnTo>
                      <a:pt x="556" y="4"/>
                    </a:lnTo>
                    <a:lnTo>
                      <a:pt x="614" y="0"/>
                    </a:lnTo>
                  </a:path>
                </a:pathLst>
              </a:custGeom>
              <a:noFill/>
              <a:ln w="101600" cap="rnd" cmpd="sng">
                <a:solidFill>
                  <a:schemeClr val="bg2"/>
                </a:solidFill>
                <a:prstDash val="solid"/>
                <a:round/>
                <a:headEnd type="none" w="sm" len="sm"/>
                <a:tailEnd type="stealth" w="med" len="med"/>
              </a:ln>
            </p:spPr>
            <p:txBody>
              <a:bodyPr/>
              <a:lstStyle/>
              <a:p>
                <a:endParaRPr lang="en-US"/>
              </a:p>
            </p:txBody>
          </p:sp>
          <p:grpSp>
            <p:nvGrpSpPr>
              <p:cNvPr id="88" name="Group 149">
                <a:extLst>
                  <a:ext uri="{FF2B5EF4-FFF2-40B4-BE49-F238E27FC236}">
                    <a16:creationId xmlns:a16="http://schemas.microsoft.com/office/drawing/2014/main" id="{3031929D-7A2F-3549-8B63-16890A4F28EA}"/>
                  </a:ext>
                </a:extLst>
              </p:cNvPr>
              <p:cNvGrpSpPr>
                <a:grpSpLocks/>
              </p:cNvGrpSpPr>
              <p:nvPr/>
            </p:nvGrpSpPr>
            <p:grpSpPr bwMode="auto">
              <a:xfrm>
                <a:off x="473" y="2503"/>
                <a:ext cx="1350" cy="1616"/>
                <a:chOff x="473" y="2503"/>
                <a:chExt cx="1350" cy="1616"/>
              </a:xfrm>
            </p:grpSpPr>
            <p:grpSp>
              <p:nvGrpSpPr>
                <p:cNvPr id="89" name="Group 85">
                  <a:extLst>
                    <a:ext uri="{FF2B5EF4-FFF2-40B4-BE49-F238E27FC236}">
                      <a16:creationId xmlns:a16="http://schemas.microsoft.com/office/drawing/2014/main" id="{B3814F8D-3C80-93B2-9C4C-B1A1B0BA9D03}"/>
                    </a:ext>
                  </a:extLst>
                </p:cNvPr>
                <p:cNvGrpSpPr>
                  <a:grpSpLocks/>
                </p:cNvGrpSpPr>
                <p:nvPr/>
              </p:nvGrpSpPr>
              <p:grpSpPr bwMode="auto">
                <a:xfrm>
                  <a:off x="473" y="2540"/>
                  <a:ext cx="800" cy="288"/>
                  <a:chOff x="473" y="2657"/>
                  <a:chExt cx="800" cy="288"/>
                </a:xfrm>
              </p:grpSpPr>
              <p:sp>
                <p:nvSpPr>
                  <p:cNvPr id="137" name="Rectangle 86" descr="Oak">
                    <a:extLst>
                      <a:ext uri="{FF2B5EF4-FFF2-40B4-BE49-F238E27FC236}">
                        <a16:creationId xmlns:a16="http://schemas.microsoft.com/office/drawing/2014/main" id="{FFCDBE62-697B-5B12-569A-8CCA0EC91346}"/>
                      </a:ext>
                    </a:extLst>
                  </p:cNvPr>
                  <p:cNvSpPr>
                    <a:spLocks noChangeArrowheads="1"/>
                  </p:cNvSpPr>
                  <p:nvPr/>
                </p:nvSpPr>
                <p:spPr bwMode="auto">
                  <a:xfrm>
                    <a:off x="488" y="2760"/>
                    <a:ext cx="277" cy="185"/>
                  </a:xfrm>
                  <a:prstGeom prst="rect">
                    <a:avLst/>
                  </a:prstGeom>
                  <a:blipFill dpi="0" rotWithShape="0">
                    <a:blip r:embed="rId7" cstate="print"/>
                    <a:srcRect/>
                    <a:tile tx="0" ty="0" sx="100000" sy="100000" flip="none" algn="tl"/>
                  </a:blipFill>
                  <a:ln w="25400">
                    <a:solidFill>
                      <a:schemeClr val="tx1"/>
                    </a:solidFill>
                    <a:miter lim="800000"/>
                    <a:headEnd/>
                    <a:tailEnd/>
                  </a:ln>
                </p:spPr>
                <p:txBody>
                  <a:bodyPr wrap="none" anchor="ctr"/>
                  <a:lstStyle/>
                  <a:p>
                    <a:endParaRPr lang="en-US"/>
                  </a:p>
                </p:txBody>
              </p:sp>
              <p:sp>
                <p:nvSpPr>
                  <p:cNvPr id="138" name="Line 87" descr="Oak">
                    <a:extLst>
                      <a:ext uri="{FF2B5EF4-FFF2-40B4-BE49-F238E27FC236}">
                        <a16:creationId xmlns:a16="http://schemas.microsoft.com/office/drawing/2014/main" id="{EB830DE9-EFD0-FCBF-B3BB-2DE5A0FE7614}"/>
                      </a:ext>
                    </a:extLst>
                  </p:cNvPr>
                  <p:cNvSpPr>
                    <a:spLocks noChangeShapeType="1"/>
                  </p:cNvSpPr>
                  <p:nvPr/>
                </p:nvSpPr>
                <p:spPr bwMode="auto">
                  <a:xfrm flipV="1">
                    <a:off x="549" y="2850"/>
                    <a:ext cx="0" cy="91"/>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39" name="Line 88" descr="Oak">
                    <a:extLst>
                      <a:ext uri="{FF2B5EF4-FFF2-40B4-BE49-F238E27FC236}">
                        <a16:creationId xmlns:a16="http://schemas.microsoft.com/office/drawing/2014/main" id="{47B57B2F-5554-01B1-FDE4-AF8FF2BC6895}"/>
                      </a:ext>
                    </a:extLst>
                  </p:cNvPr>
                  <p:cNvSpPr>
                    <a:spLocks noChangeShapeType="1"/>
                  </p:cNvSpPr>
                  <p:nvPr/>
                </p:nvSpPr>
                <p:spPr bwMode="auto">
                  <a:xfrm>
                    <a:off x="551" y="2849"/>
                    <a:ext cx="0"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40" name="Line 89" descr="Oak">
                    <a:extLst>
                      <a:ext uri="{FF2B5EF4-FFF2-40B4-BE49-F238E27FC236}">
                        <a16:creationId xmlns:a16="http://schemas.microsoft.com/office/drawing/2014/main" id="{D56E48C0-1EC9-57FD-6929-C744792F1AD9}"/>
                      </a:ext>
                    </a:extLst>
                  </p:cNvPr>
                  <p:cNvSpPr>
                    <a:spLocks noChangeShapeType="1"/>
                  </p:cNvSpPr>
                  <p:nvPr/>
                </p:nvSpPr>
                <p:spPr bwMode="auto">
                  <a:xfrm>
                    <a:off x="552" y="2849"/>
                    <a:ext cx="78"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41" name="Line 90" descr="Oak">
                    <a:extLst>
                      <a:ext uri="{FF2B5EF4-FFF2-40B4-BE49-F238E27FC236}">
                        <a16:creationId xmlns:a16="http://schemas.microsoft.com/office/drawing/2014/main" id="{850D569A-E931-7A65-4A49-229E261893AF}"/>
                      </a:ext>
                    </a:extLst>
                  </p:cNvPr>
                  <p:cNvSpPr>
                    <a:spLocks noChangeShapeType="1"/>
                  </p:cNvSpPr>
                  <p:nvPr/>
                </p:nvSpPr>
                <p:spPr bwMode="auto">
                  <a:xfrm>
                    <a:off x="628" y="2850"/>
                    <a:ext cx="0" cy="91"/>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42" name="Rectangle 91" descr="Oak">
                    <a:extLst>
                      <a:ext uri="{FF2B5EF4-FFF2-40B4-BE49-F238E27FC236}">
                        <a16:creationId xmlns:a16="http://schemas.microsoft.com/office/drawing/2014/main" id="{89CA80A7-2476-1DDA-8FC4-D7CE70DC888D}"/>
                      </a:ext>
                    </a:extLst>
                  </p:cNvPr>
                  <p:cNvSpPr>
                    <a:spLocks noChangeArrowheads="1"/>
                  </p:cNvSpPr>
                  <p:nvPr/>
                </p:nvSpPr>
                <p:spPr bwMode="auto">
                  <a:xfrm>
                    <a:off x="674" y="2808"/>
                    <a:ext cx="46" cy="88"/>
                  </a:xfrm>
                  <a:prstGeom prst="rect">
                    <a:avLst/>
                  </a:prstGeom>
                  <a:blipFill dpi="0" rotWithShape="0">
                    <a:blip r:embed="rId7" cstate="print"/>
                    <a:srcRect/>
                    <a:tile tx="0" ty="0" sx="100000" sy="100000" flip="none" algn="tl"/>
                  </a:blipFill>
                  <a:ln w="12700">
                    <a:solidFill>
                      <a:schemeClr val="tx1"/>
                    </a:solidFill>
                    <a:miter lim="800000"/>
                    <a:headEnd/>
                    <a:tailEnd/>
                  </a:ln>
                </p:spPr>
                <p:txBody>
                  <a:bodyPr wrap="none" anchor="ctr"/>
                  <a:lstStyle/>
                  <a:p>
                    <a:endParaRPr lang="en-US"/>
                  </a:p>
                </p:txBody>
              </p:sp>
              <p:sp>
                <p:nvSpPr>
                  <p:cNvPr id="143" name="Rectangle 92" descr="Oak">
                    <a:extLst>
                      <a:ext uri="{FF2B5EF4-FFF2-40B4-BE49-F238E27FC236}">
                        <a16:creationId xmlns:a16="http://schemas.microsoft.com/office/drawing/2014/main" id="{B77032D6-72AD-A6B3-0FEE-361B2960FFBC}"/>
                      </a:ext>
                    </a:extLst>
                  </p:cNvPr>
                  <p:cNvSpPr>
                    <a:spLocks noChangeArrowheads="1"/>
                  </p:cNvSpPr>
                  <p:nvPr/>
                </p:nvSpPr>
                <p:spPr bwMode="auto">
                  <a:xfrm>
                    <a:off x="996" y="2760"/>
                    <a:ext cx="277" cy="185"/>
                  </a:xfrm>
                  <a:prstGeom prst="rect">
                    <a:avLst/>
                  </a:prstGeom>
                  <a:blipFill dpi="0" rotWithShape="0">
                    <a:blip r:embed="rId7" cstate="print"/>
                    <a:srcRect/>
                    <a:tile tx="0" ty="0" sx="100000" sy="100000" flip="none" algn="tl"/>
                  </a:blipFill>
                  <a:ln w="25400">
                    <a:solidFill>
                      <a:schemeClr val="tx1"/>
                    </a:solidFill>
                    <a:miter lim="800000"/>
                    <a:headEnd/>
                    <a:tailEnd/>
                  </a:ln>
                </p:spPr>
                <p:txBody>
                  <a:bodyPr wrap="none" anchor="ctr"/>
                  <a:lstStyle/>
                  <a:p>
                    <a:endParaRPr lang="en-US"/>
                  </a:p>
                </p:txBody>
              </p:sp>
              <p:sp>
                <p:nvSpPr>
                  <p:cNvPr id="144" name="Line 93" descr="Oak">
                    <a:extLst>
                      <a:ext uri="{FF2B5EF4-FFF2-40B4-BE49-F238E27FC236}">
                        <a16:creationId xmlns:a16="http://schemas.microsoft.com/office/drawing/2014/main" id="{458ACCAD-2CBE-8564-71BC-C59A711AE043}"/>
                      </a:ext>
                    </a:extLst>
                  </p:cNvPr>
                  <p:cNvSpPr>
                    <a:spLocks noChangeShapeType="1"/>
                  </p:cNvSpPr>
                  <p:nvPr/>
                </p:nvSpPr>
                <p:spPr bwMode="auto">
                  <a:xfrm flipV="1">
                    <a:off x="1057" y="2850"/>
                    <a:ext cx="0" cy="91"/>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45" name="Line 94" descr="Oak">
                    <a:extLst>
                      <a:ext uri="{FF2B5EF4-FFF2-40B4-BE49-F238E27FC236}">
                        <a16:creationId xmlns:a16="http://schemas.microsoft.com/office/drawing/2014/main" id="{C86B189F-56F1-EC2D-3D64-1F094B4A241F}"/>
                      </a:ext>
                    </a:extLst>
                  </p:cNvPr>
                  <p:cNvSpPr>
                    <a:spLocks noChangeShapeType="1"/>
                  </p:cNvSpPr>
                  <p:nvPr/>
                </p:nvSpPr>
                <p:spPr bwMode="auto">
                  <a:xfrm>
                    <a:off x="1059" y="2849"/>
                    <a:ext cx="0"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46" name="Line 95" descr="Oak">
                    <a:extLst>
                      <a:ext uri="{FF2B5EF4-FFF2-40B4-BE49-F238E27FC236}">
                        <a16:creationId xmlns:a16="http://schemas.microsoft.com/office/drawing/2014/main" id="{02EA9914-8F5D-74FD-8545-22D7B01D7955}"/>
                      </a:ext>
                    </a:extLst>
                  </p:cNvPr>
                  <p:cNvSpPr>
                    <a:spLocks noChangeShapeType="1"/>
                  </p:cNvSpPr>
                  <p:nvPr/>
                </p:nvSpPr>
                <p:spPr bwMode="auto">
                  <a:xfrm>
                    <a:off x="1060" y="2849"/>
                    <a:ext cx="77"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47" name="Line 96" descr="Oak">
                    <a:extLst>
                      <a:ext uri="{FF2B5EF4-FFF2-40B4-BE49-F238E27FC236}">
                        <a16:creationId xmlns:a16="http://schemas.microsoft.com/office/drawing/2014/main" id="{39BD9DE9-D49F-1206-C1C6-A51D9E0E7030}"/>
                      </a:ext>
                    </a:extLst>
                  </p:cNvPr>
                  <p:cNvSpPr>
                    <a:spLocks noChangeShapeType="1"/>
                  </p:cNvSpPr>
                  <p:nvPr/>
                </p:nvSpPr>
                <p:spPr bwMode="auto">
                  <a:xfrm>
                    <a:off x="1135" y="2850"/>
                    <a:ext cx="0" cy="91"/>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48" name="Rectangle 97" descr="Oak">
                    <a:extLst>
                      <a:ext uri="{FF2B5EF4-FFF2-40B4-BE49-F238E27FC236}">
                        <a16:creationId xmlns:a16="http://schemas.microsoft.com/office/drawing/2014/main" id="{A4C94A83-2DCA-8313-DD80-9DAA6CD27C76}"/>
                      </a:ext>
                    </a:extLst>
                  </p:cNvPr>
                  <p:cNvSpPr>
                    <a:spLocks noChangeArrowheads="1"/>
                  </p:cNvSpPr>
                  <p:nvPr/>
                </p:nvSpPr>
                <p:spPr bwMode="auto">
                  <a:xfrm>
                    <a:off x="1182" y="2808"/>
                    <a:ext cx="46" cy="88"/>
                  </a:xfrm>
                  <a:prstGeom prst="rect">
                    <a:avLst/>
                  </a:prstGeom>
                  <a:blipFill dpi="0" rotWithShape="0">
                    <a:blip r:embed="rId7" cstate="print"/>
                    <a:srcRect/>
                    <a:tile tx="0" ty="0" sx="100000" sy="100000" flip="none" algn="tl"/>
                  </a:blipFill>
                  <a:ln w="12700">
                    <a:solidFill>
                      <a:schemeClr val="tx1"/>
                    </a:solidFill>
                    <a:miter lim="800000"/>
                    <a:headEnd/>
                    <a:tailEnd/>
                  </a:ln>
                </p:spPr>
                <p:txBody>
                  <a:bodyPr wrap="none" anchor="ctr"/>
                  <a:lstStyle/>
                  <a:p>
                    <a:endParaRPr lang="en-US"/>
                  </a:p>
                </p:txBody>
              </p:sp>
              <p:sp>
                <p:nvSpPr>
                  <p:cNvPr id="149" name="Freeform 98" descr="Oak">
                    <a:extLst>
                      <a:ext uri="{FF2B5EF4-FFF2-40B4-BE49-F238E27FC236}">
                        <a16:creationId xmlns:a16="http://schemas.microsoft.com/office/drawing/2014/main" id="{08EE81CE-8429-6B81-DFBC-B11E031B028F}"/>
                      </a:ext>
                    </a:extLst>
                  </p:cNvPr>
                  <p:cNvSpPr>
                    <a:spLocks/>
                  </p:cNvSpPr>
                  <p:nvPr/>
                </p:nvSpPr>
                <p:spPr bwMode="auto">
                  <a:xfrm>
                    <a:off x="473" y="2657"/>
                    <a:ext cx="294" cy="99"/>
                  </a:xfrm>
                  <a:custGeom>
                    <a:avLst/>
                    <a:gdLst>
                      <a:gd name="T0" fmla="*/ 146 w 294"/>
                      <a:gd name="T1" fmla="*/ 0 h 99"/>
                      <a:gd name="T2" fmla="*/ 293 w 294"/>
                      <a:gd name="T3" fmla="*/ 98 h 99"/>
                      <a:gd name="T4" fmla="*/ 0 w 294"/>
                      <a:gd name="T5" fmla="*/ 98 h 99"/>
                      <a:gd name="T6" fmla="*/ 146 w 294"/>
                      <a:gd name="T7" fmla="*/ 0 h 99"/>
                      <a:gd name="T8" fmla="*/ 0 60000 65536"/>
                      <a:gd name="T9" fmla="*/ 0 60000 65536"/>
                      <a:gd name="T10" fmla="*/ 0 60000 65536"/>
                      <a:gd name="T11" fmla="*/ 0 60000 65536"/>
                      <a:gd name="T12" fmla="*/ 0 w 294"/>
                      <a:gd name="T13" fmla="*/ 0 h 99"/>
                      <a:gd name="T14" fmla="*/ 294 w 294"/>
                      <a:gd name="T15" fmla="*/ 99 h 99"/>
                    </a:gdLst>
                    <a:ahLst/>
                    <a:cxnLst>
                      <a:cxn ang="T8">
                        <a:pos x="T0" y="T1"/>
                      </a:cxn>
                      <a:cxn ang="T9">
                        <a:pos x="T2" y="T3"/>
                      </a:cxn>
                      <a:cxn ang="T10">
                        <a:pos x="T4" y="T5"/>
                      </a:cxn>
                      <a:cxn ang="T11">
                        <a:pos x="T6" y="T7"/>
                      </a:cxn>
                    </a:cxnLst>
                    <a:rect l="T12" t="T13" r="T14" b="T15"/>
                    <a:pathLst>
                      <a:path w="294" h="99">
                        <a:moveTo>
                          <a:pt x="146" y="0"/>
                        </a:moveTo>
                        <a:lnTo>
                          <a:pt x="293" y="98"/>
                        </a:lnTo>
                        <a:lnTo>
                          <a:pt x="0" y="98"/>
                        </a:lnTo>
                        <a:lnTo>
                          <a:pt x="146" y="0"/>
                        </a:lnTo>
                      </a:path>
                    </a:pathLst>
                  </a:custGeom>
                  <a:blipFill dpi="0" rotWithShape="0">
                    <a:blip r:embed="rId7" cstate="print"/>
                    <a:srcRect/>
                    <a:tile tx="0" ty="0" sx="100000" sy="100000" flip="none" algn="tl"/>
                  </a:blipFill>
                  <a:ln w="25400" cap="rnd" cmpd="sng">
                    <a:solidFill>
                      <a:schemeClr val="tx1"/>
                    </a:solidFill>
                    <a:prstDash val="solid"/>
                    <a:round/>
                    <a:headEnd/>
                    <a:tailEnd/>
                  </a:ln>
                </p:spPr>
                <p:txBody>
                  <a:bodyPr/>
                  <a:lstStyle/>
                  <a:p>
                    <a:endParaRPr lang="en-US"/>
                  </a:p>
                </p:txBody>
              </p:sp>
              <p:sp>
                <p:nvSpPr>
                  <p:cNvPr id="150" name="Freeform 99" descr="Oak">
                    <a:extLst>
                      <a:ext uri="{FF2B5EF4-FFF2-40B4-BE49-F238E27FC236}">
                        <a16:creationId xmlns:a16="http://schemas.microsoft.com/office/drawing/2014/main" id="{F9A118F6-4E0C-1C7A-8823-31B771220DD4}"/>
                      </a:ext>
                    </a:extLst>
                  </p:cNvPr>
                  <p:cNvSpPr>
                    <a:spLocks/>
                  </p:cNvSpPr>
                  <p:nvPr/>
                </p:nvSpPr>
                <p:spPr bwMode="auto">
                  <a:xfrm>
                    <a:off x="979" y="2665"/>
                    <a:ext cx="294" cy="91"/>
                  </a:xfrm>
                  <a:custGeom>
                    <a:avLst/>
                    <a:gdLst>
                      <a:gd name="T0" fmla="*/ 146 w 294"/>
                      <a:gd name="T1" fmla="*/ 0 h 91"/>
                      <a:gd name="T2" fmla="*/ 293 w 294"/>
                      <a:gd name="T3" fmla="*/ 90 h 91"/>
                      <a:gd name="T4" fmla="*/ 0 w 294"/>
                      <a:gd name="T5" fmla="*/ 90 h 91"/>
                      <a:gd name="T6" fmla="*/ 146 w 294"/>
                      <a:gd name="T7" fmla="*/ 0 h 91"/>
                      <a:gd name="T8" fmla="*/ 0 60000 65536"/>
                      <a:gd name="T9" fmla="*/ 0 60000 65536"/>
                      <a:gd name="T10" fmla="*/ 0 60000 65536"/>
                      <a:gd name="T11" fmla="*/ 0 60000 65536"/>
                      <a:gd name="T12" fmla="*/ 0 w 294"/>
                      <a:gd name="T13" fmla="*/ 0 h 91"/>
                      <a:gd name="T14" fmla="*/ 294 w 294"/>
                      <a:gd name="T15" fmla="*/ 91 h 91"/>
                    </a:gdLst>
                    <a:ahLst/>
                    <a:cxnLst>
                      <a:cxn ang="T8">
                        <a:pos x="T0" y="T1"/>
                      </a:cxn>
                      <a:cxn ang="T9">
                        <a:pos x="T2" y="T3"/>
                      </a:cxn>
                      <a:cxn ang="T10">
                        <a:pos x="T4" y="T5"/>
                      </a:cxn>
                      <a:cxn ang="T11">
                        <a:pos x="T6" y="T7"/>
                      </a:cxn>
                    </a:cxnLst>
                    <a:rect l="T12" t="T13" r="T14" b="T15"/>
                    <a:pathLst>
                      <a:path w="294" h="91">
                        <a:moveTo>
                          <a:pt x="146" y="0"/>
                        </a:moveTo>
                        <a:lnTo>
                          <a:pt x="293" y="90"/>
                        </a:lnTo>
                        <a:lnTo>
                          <a:pt x="0" y="90"/>
                        </a:lnTo>
                        <a:lnTo>
                          <a:pt x="146" y="0"/>
                        </a:lnTo>
                      </a:path>
                    </a:pathLst>
                  </a:custGeom>
                  <a:blipFill dpi="0" rotWithShape="0">
                    <a:blip r:embed="rId7" cstate="print"/>
                    <a:srcRect/>
                    <a:tile tx="0" ty="0" sx="100000" sy="100000" flip="none" algn="tl"/>
                  </a:blipFill>
                  <a:ln w="25400" cap="rnd" cmpd="sng">
                    <a:solidFill>
                      <a:schemeClr val="tx1"/>
                    </a:solidFill>
                    <a:prstDash val="solid"/>
                    <a:round/>
                    <a:headEnd/>
                    <a:tailEnd/>
                  </a:ln>
                </p:spPr>
                <p:txBody>
                  <a:bodyPr/>
                  <a:lstStyle/>
                  <a:p>
                    <a:endParaRPr lang="en-US"/>
                  </a:p>
                </p:txBody>
              </p:sp>
            </p:grpSp>
            <p:sp>
              <p:nvSpPr>
                <p:cNvPr id="90" name="Rectangle 100">
                  <a:extLst>
                    <a:ext uri="{FF2B5EF4-FFF2-40B4-BE49-F238E27FC236}">
                      <a16:creationId xmlns:a16="http://schemas.microsoft.com/office/drawing/2014/main" id="{3B58E039-5E9E-A6EC-9806-24870AA767E2}"/>
                    </a:ext>
                  </a:extLst>
                </p:cNvPr>
                <p:cNvSpPr>
                  <a:spLocks noChangeArrowheads="1"/>
                </p:cNvSpPr>
                <p:nvPr/>
              </p:nvSpPr>
              <p:spPr bwMode="auto">
                <a:xfrm>
                  <a:off x="579" y="3792"/>
                  <a:ext cx="1227" cy="327"/>
                </a:xfrm>
                <a:prstGeom prst="rect">
                  <a:avLst/>
                </a:prstGeom>
                <a:noFill/>
                <a:ln w="9525">
                  <a:noFill/>
                  <a:miter lim="800000"/>
                  <a:headEnd/>
                  <a:tailEnd/>
                </a:ln>
              </p:spPr>
              <p:txBody>
                <a:bodyPr wrap="none" lIns="92075" tIns="46038" rIns="92075" bIns="46038">
                  <a:spAutoFit/>
                </a:bodyPr>
                <a:lstStyle/>
                <a:p>
                  <a:pPr algn="l"/>
                  <a:r>
                    <a:rPr lang="en-US" sz="2800">
                      <a:solidFill>
                        <a:srgbClr val="003399"/>
                      </a:solidFill>
                      <a:latin typeface="Arial" charset="0"/>
                    </a:rPr>
                    <a:t>Residential</a:t>
                  </a:r>
                </a:p>
              </p:txBody>
            </p:sp>
            <p:sp>
              <p:nvSpPr>
                <p:cNvPr id="91" name="Line 101">
                  <a:extLst>
                    <a:ext uri="{FF2B5EF4-FFF2-40B4-BE49-F238E27FC236}">
                      <a16:creationId xmlns:a16="http://schemas.microsoft.com/office/drawing/2014/main" id="{B2F4B4A2-D0A0-09F1-D082-8417336488FC}"/>
                    </a:ext>
                  </a:extLst>
                </p:cNvPr>
                <p:cNvSpPr>
                  <a:spLocks noChangeShapeType="1"/>
                </p:cNvSpPr>
                <p:nvPr/>
              </p:nvSpPr>
              <p:spPr bwMode="auto">
                <a:xfrm flipV="1">
                  <a:off x="766" y="2503"/>
                  <a:ext cx="122" cy="228"/>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92" name="Line 102">
                  <a:extLst>
                    <a:ext uri="{FF2B5EF4-FFF2-40B4-BE49-F238E27FC236}">
                      <a16:creationId xmlns:a16="http://schemas.microsoft.com/office/drawing/2014/main" id="{2FCDC4CA-5B58-8346-39EE-61DA1163F273}"/>
                    </a:ext>
                  </a:extLst>
                </p:cNvPr>
                <p:cNvSpPr>
                  <a:spLocks noChangeShapeType="1"/>
                </p:cNvSpPr>
                <p:nvPr/>
              </p:nvSpPr>
              <p:spPr bwMode="auto">
                <a:xfrm flipH="1" flipV="1">
                  <a:off x="890" y="2503"/>
                  <a:ext cx="97" cy="184"/>
                </a:xfrm>
                <a:prstGeom prst="line">
                  <a:avLst/>
                </a:prstGeom>
                <a:noFill/>
                <a:ln w="25400">
                  <a:solidFill>
                    <a:schemeClr val="bg2"/>
                  </a:solidFill>
                  <a:round/>
                  <a:headEnd type="none" w="sm" len="sm"/>
                  <a:tailEnd type="none" w="sm" len="sm"/>
                </a:ln>
              </p:spPr>
              <p:txBody>
                <a:bodyPr wrap="none" anchor="ctr"/>
                <a:lstStyle/>
                <a:p>
                  <a:endParaRPr lang="en-US"/>
                </a:p>
              </p:txBody>
            </p:sp>
            <p:grpSp>
              <p:nvGrpSpPr>
                <p:cNvPr id="93" name="Group 103">
                  <a:extLst>
                    <a:ext uri="{FF2B5EF4-FFF2-40B4-BE49-F238E27FC236}">
                      <a16:creationId xmlns:a16="http://schemas.microsoft.com/office/drawing/2014/main" id="{67245AE3-A503-5358-19DD-8844178622E8}"/>
                    </a:ext>
                  </a:extLst>
                </p:cNvPr>
                <p:cNvGrpSpPr>
                  <a:grpSpLocks/>
                </p:cNvGrpSpPr>
                <p:nvPr/>
              </p:nvGrpSpPr>
              <p:grpSpPr bwMode="auto">
                <a:xfrm>
                  <a:off x="557" y="2917"/>
                  <a:ext cx="800" cy="288"/>
                  <a:chOff x="557" y="3034"/>
                  <a:chExt cx="800" cy="288"/>
                </a:xfrm>
              </p:grpSpPr>
              <p:sp>
                <p:nvSpPr>
                  <p:cNvPr id="123" name="Rectangle 104" descr="Oak">
                    <a:extLst>
                      <a:ext uri="{FF2B5EF4-FFF2-40B4-BE49-F238E27FC236}">
                        <a16:creationId xmlns:a16="http://schemas.microsoft.com/office/drawing/2014/main" id="{5E8BA5E6-28B5-B3AD-588A-7A94439DF284}"/>
                      </a:ext>
                    </a:extLst>
                  </p:cNvPr>
                  <p:cNvSpPr>
                    <a:spLocks noChangeArrowheads="1"/>
                  </p:cNvSpPr>
                  <p:nvPr/>
                </p:nvSpPr>
                <p:spPr bwMode="auto">
                  <a:xfrm>
                    <a:off x="572" y="3137"/>
                    <a:ext cx="277" cy="185"/>
                  </a:xfrm>
                  <a:prstGeom prst="rect">
                    <a:avLst/>
                  </a:prstGeom>
                  <a:blipFill dpi="0" rotWithShape="0">
                    <a:blip r:embed="rId7" cstate="print"/>
                    <a:srcRect/>
                    <a:tile tx="0" ty="0" sx="100000" sy="100000" flip="none" algn="tl"/>
                  </a:blipFill>
                  <a:ln w="25400">
                    <a:solidFill>
                      <a:schemeClr val="tx1"/>
                    </a:solidFill>
                    <a:miter lim="800000"/>
                    <a:headEnd/>
                    <a:tailEnd/>
                  </a:ln>
                </p:spPr>
                <p:txBody>
                  <a:bodyPr wrap="none" anchor="ctr"/>
                  <a:lstStyle/>
                  <a:p>
                    <a:endParaRPr lang="en-US"/>
                  </a:p>
                </p:txBody>
              </p:sp>
              <p:sp>
                <p:nvSpPr>
                  <p:cNvPr id="124" name="Line 105" descr="Oak">
                    <a:extLst>
                      <a:ext uri="{FF2B5EF4-FFF2-40B4-BE49-F238E27FC236}">
                        <a16:creationId xmlns:a16="http://schemas.microsoft.com/office/drawing/2014/main" id="{43E8B400-11DE-2ACE-3CAA-FD322B0643E2}"/>
                      </a:ext>
                    </a:extLst>
                  </p:cNvPr>
                  <p:cNvSpPr>
                    <a:spLocks noChangeShapeType="1"/>
                  </p:cNvSpPr>
                  <p:nvPr/>
                </p:nvSpPr>
                <p:spPr bwMode="auto">
                  <a:xfrm flipV="1">
                    <a:off x="633" y="3227"/>
                    <a:ext cx="0" cy="91"/>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25" name="Line 106" descr="Oak">
                    <a:extLst>
                      <a:ext uri="{FF2B5EF4-FFF2-40B4-BE49-F238E27FC236}">
                        <a16:creationId xmlns:a16="http://schemas.microsoft.com/office/drawing/2014/main" id="{27BF07FD-C4A9-CE09-8074-B6E324CA5494}"/>
                      </a:ext>
                    </a:extLst>
                  </p:cNvPr>
                  <p:cNvSpPr>
                    <a:spLocks noChangeShapeType="1"/>
                  </p:cNvSpPr>
                  <p:nvPr/>
                </p:nvSpPr>
                <p:spPr bwMode="auto">
                  <a:xfrm>
                    <a:off x="635" y="3226"/>
                    <a:ext cx="0"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26" name="Line 107" descr="Oak">
                    <a:extLst>
                      <a:ext uri="{FF2B5EF4-FFF2-40B4-BE49-F238E27FC236}">
                        <a16:creationId xmlns:a16="http://schemas.microsoft.com/office/drawing/2014/main" id="{111E44FA-66DE-94BB-9DEF-5F2C0F842772}"/>
                      </a:ext>
                    </a:extLst>
                  </p:cNvPr>
                  <p:cNvSpPr>
                    <a:spLocks noChangeShapeType="1"/>
                  </p:cNvSpPr>
                  <p:nvPr/>
                </p:nvSpPr>
                <p:spPr bwMode="auto">
                  <a:xfrm>
                    <a:off x="636" y="3226"/>
                    <a:ext cx="78"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27" name="Line 108" descr="Oak">
                    <a:extLst>
                      <a:ext uri="{FF2B5EF4-FFF2-40B4-BE49-F238E27FC236}">
                        <a16:creationId xmlns:a16="http://schemas.microsoft.com/office/drawing/2014/main" id="{56C1D217-4B7E-FA51-6DDC-A18518BEA00C}"/>
                      </a:ext>
                    </a:extLst>
                  </p:cNvPr>
                  <p:cNvSpPr>
                    <a:spLocks noChangeShapeType="1"/>
                  </p:cNvSpPr>
                  <p:nvPr/>
                </p:nvSpPr>
                <p:spPr bwMode="auto">
                  <a:xfrm>
                    <a:off x="712" y="3227"/>
                    <a:ext cx="0" cy="91"/>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28" name="Rectangle 109" descr="Oak">
                    <a:extLst>
                      <a:ext uri="{FF2B5EF4-FFF2-40B4-BE49-F238E27FC236}">
                        <a16:creationId xmlns:a16="http://schemas.microsoft.com/office/drawing/2014/main" id="{B9BB3941-18B8-AEF2-E894-52D7897C4977}"/>
                      </a:ext>
                    </a:extLst>
                  </p:cNvPr>
                  <p:cNvSpPr>
                    <a:spLocks noChangeArrowheads="1"/>
                  </p:cNvSpPr>
                  <p:nvPr/>
                </p:nvSpPr>
                <p:spPr bwMode="auto">
                  <a:xfrm>
                    <a:off x="758" y="3185"/>
                    <a:ext cx="46" cy="88"/>
                  </a:xfrm>
                  <a:prstGeom prst="rect">
                    <a:avLst/>
                  </a:prstGeom>
                  <a:blipFill dpi="0" rotWithShape="0">
                    <a:blip r:embed="rId7" cstate="print"/>
                    <a:srcRect/>
                    <a:tile tx="0" ty="0" sx="100000" sy="100000" flip="none" algn="tl"/>
                  </a:blipFill>
                  <a:ln w="12700">
                    <a:solidFill>
                      <a:schemeClr val="tx1"/>
                    </a:solidFill>
                    <a:miter lim="800000"/>
                    <a:headEnd/>
                    <a:tailEnd/>
                  </a:ln>
                </p:spPr>
                <p:txBody>
                  <a:bodyPr wrap="none" anchor="ctr"/>
                  <a:lstStyle/>
                  <a:p>
                    <a:endParaRPr lang="en-US"/>
                  </a:p>
                </p:txBody>
              </p:sp>
              <p:sp>
                <p:nvSpPr>
                  <p:cNvPr id="129" name="Rectangle 110" descr="Oak">
                    <a:extLst>
                      <a:ext uri="{FF2B5EF4-FFF2-40B4-BE49-F238E27FC236}">
                        <a16:creationId xmlns:a16="http://schemas.microsoft.com/office/drawing/2014/main" id="{AF0CC56F-683B-4E1C-2AF3-5910A54A4532}"/>
                      </a:ext>
                    </a:extLst>
                  </p:cNvPr>
                  <p:cNvSpPr>
                    <a:spLocks noChangeArrowheads="1"/>
                  </p:cNvSpPr>
                  <p:nvPr/>
                </p:nvSpPr>
                <p:spPr bwMode="auto">
                  <a:xfrm>
                    <a:off x="1080" y="3137"/>
                    <a:ext cx="277" cy="185"/>
                  </a:xfrm>
                  <a:prstGeom prst="rect">
                    <a:avLst/>
                  </a:prstGeom>
                  <a:blipFill dpi="0" rotWithShape="0">
                    <a:blip r:embed="rId7" cstate="print"/>
                    <a:srcRect/>
                    <a:tile tx="0" ty="0" sx="100000" sy="100000" flip="none" algn="tl"/>
                  </a:blipFill>
                  <a:ln w="25400">
                    <a:solidFill>
                      <a:schemeClr val="tx1"/>
                    </a:solidFill>
                    <a:miter lim="800000"/>
                    <a:headEnd/>
                    <a:tailEnd/>
                  </a:ln>
                </p:spPr>
                <p:txBody>
                  <a:bodyPr wrap="none" anchor="ctr"/>
                  <a:lstStyle/>
                  <a:p>
                    <a:endParaRPr lang="en-US"/>
                  </a:p>
                </p:txBody>
              </p:sp>
              <p:sp>
                <p:nvSpPr>
                  <p:cNvPr id="130" name="Line 111" descr="Oak">
                    <a:extLst>
                      <a:ext uri="{FF2B5EF4-FFF2-40B4-BE49-F238E27FC236}">
                        <a16:creationId xmlns:a16="http://schemas.microsoft.com/office/drawing/2014/main" id="{78BC6D4E-7081-301C-1D89-6D6748B87506}"/>
                      </a:ext>
                    </a:extLst>
                  </p:cNvPr>
                  <p:cNvSpPr>
                    <a:spLocks noChangeShapeType="1"/>
                  </p:cNvSpPr>
                  <p:nvPr/>
                </p:nvSpPr>
                <p:spPr bwMode="auto">
                  <a:xfrm flipV="1">
                    <a:off x="1141" y="3227"/>
                    <a:ext cx="0" cy="91"/>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31" name="Line 112" descr="Oak">
                    <a:extLst>
                      <a:ext uri="{FF2B5EF4-FFF2-40B4-BE49-F238E27FC236}">
                        <a16:creationId xmlns:a16="http://schemas.microsoft.com/office/drawing/2014/main" id="{1EFAC1C8-B7B4-4905-A643-3764740F32D5}"/>
                      </a:ext>
                    </a:extLst>
                  </p:cNvPr>
                  <p:cNvSpPr>
                    <a:spLocks noChangeShapeType="1"/>
                  </p:cNvSpPr>
                  <p:nvPr/>
                </p:nvSpPr>
                <p:spPr bwMode="auto">
                  <a:xfrm>
                    <a:off x="1143" y="3226"/>
                    <a:ext cx="0"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32" name="Line 113" descr="Oak">
                    <a:extLst>
                      <a:ext uri="{FF2B5EF4-FFF2-40B4-BE49-F238E27FC236}">
                        <a16:creationId xmlns:a16="http://schemas.microsoft.com/office/drawing/2014/main" id="{7DF35C1B-49A0-EB39-8520-553EDC2A016F}"/>
                      </a:ext>
                    </a:extLst>
                  </p:cNvPr>
                  <p:cNvSpPr>
                    <a:spLocks noChangeShapeType="1"/>
                  </p:cNvSpPr>
                  <p:nvPr/>
                </p:nvSpPr>
                <p:spPr bwMode="auto">
                  <a:xfrm>
                    <a:off x="1144" y="3226"/>
                    <a:ext cx="77"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33" name="Line 114" descr="Oak">
                    <a:extLst>
                      <a:ext uri="{FF2B5EF4-FFF2-40B4-BE49-F238E27FC236}">
                        <a16:creationId xmlns:a16="http://schemas.microsoft.com/office/drawing/2014/main" id="{B2016491-198A-444C-3B54-2678EA676D8B}"/>
                      </a:ext>
                    </a:extLst>
                  </p:cNvPr>
                  <p:cNvSpPr>
                    <a:spLocks noChangeShapeType="1"/>
                  </p:cNvSpPr>
                  <p:nvPr/>
                </p:nvSpPr>
                <p:spPr bwMode="auto">
                  <a:xfrm>
                    <a:off x="1219" y="3227"/>
                    <a:ext cx="0" cy="91"/>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34" name="Rectangle 115" descr="Oak">
                    <a:extLst>
                      <a:ext uri="{FF2B5EF4-FFF2-40B4-BE49-F238E27FC236}">
                        <a16:creationId xmlns:a16="http://schemas.microsoft.com/office/drawing/2014/main" id="{615935B0-B73A-F5EF-0956-CCDB75E15131}"/>
                      </a:ext>
                    </a:extLst>
                  </p:cNvPr>
                  <p:cNvSpPr>
                    <a:spLocks noChangeArrowheads="1"/>
                  </p:cNvSpPr>
                  <p:nvPr/>
                </p:nvSpPr>
                <p:spPr bwMode="auto">
                  <a:xfrm>
                    <a:off x="1266" y="3185"/>
                    <a:ext cx="46" cy="88"/>
                  </a:xfrm>
                  <a:prstGeom prst="rect">
                    <a:avLst/>
                  </a:prstGeom>
                  <a:blipFill dpi="0" rotWithShape="0">
                    <a:blip r:embed="rId7" cstate="print"/>
                    <a:srcRect/>
                    <a:tile tx="0" ty="0" sx="100000" sy="100000" flip="none" algn="tl"/>
                  </a:blipFill>
                  <a:ln w="12700">
                    <a:solidFill>
                      <a:schemeClr val="tx1"/>
                    </a:solidFill>
                    <a:miter lim="800000"/>
                    <a:headEnd/>
                    <a:tailEnd/>
                  </a:ln>
                </p:spPr>
                <p:txBody>
                  <a:bodyPr wrap="none" anchor="ctr"/>
                  <a:lstStyle/>
                  <a:p>
                    <a:endParaRPr lang="en-US"/>
                  </a:p>
                </p:txBody>
              </p:sp>
              <p:sp>
                <p:nvSpPr>
                  <p:cNvPr id="135" name="Freeform 116" descr="Oak">
                    <a:extLst>
                      <a:ext uri="{FF2B5EF4-FFF2-40B4-BE49-F238E27FC236}">
                        <a16:creationId xmlns:a16="http://schemas.microsoft.com/office/drawing/2014/main" id="{0FAC6FB6-95E8-EDD2-24C3-83AAFAD6F5D8}"/>
                      </a:ext>
                    </a:extLst>
                  </p:cNvPr>
                  <p:cNvSpPr>
                    <a:spLocks/>
                  </p:cNvSpPr>
                  <p:nvPr/>
                </p:nvSpPr>
                <p:spPr bwMode="auto">
                  <a:xfrm>
                    <a:off x="557" y="3034"/>
                    <a:ext cx="294" cy="99"/>
                  </a:xfrm>
                  <a:custGeom>
                    <a:avLst/>
                    <a:gdLst>
                      <a:gd name="T0" fmla="*/ 146 w 294"/>
                      <a:gd name="T1" fmla="*/ 0 h 99"/>
                      <a:gd name="T2" fmla="*/ 293 w 294"/>
                      <a:gd name="T3" fmla="*/ 98 h 99"/>
                      <a:gd name="T4" fmla="*/ 0 w 294"/>
                      <a:gd name="T5" fmla="*/ 98 h 99"/>
                      <a:gd name="T6" fmla="*/ 146 w 294"/>
                      <a:gd name="T7" fmla="*/ 0 h 99"/>
                      <a:gd name="T8" fmla="*/ 0 60000 65536"/>
                      <a:gd name="T9" fmla="*/ 0 60000 65536"/>
                      <a:gd name="T10" fmla="*/ 0 60000 65536"/>
                      <a:gd name="T11" fmla="*/ 0 60000 65536"/>
                      <a:gd name="T12" fmla="*/ 0 w 294"/>
                      <a:gd name="T13" fmla="*/ 0 h 99"/>
                      <a:gd name="T14" fmla="*/ 294 w 294"/>
                      <a:gd name="T15" fmla="*/ 99 h 99"/>
                    </a:gdLst>
                    <a:ahLst/>
                    <a:cxnLst>
                      <a:cxn ang="T8">
                        <a:pos x="T0" y="T1"/>
                      </a:cxn>
                      <a:cxn ang="T9">
                        <a:pos x="T2" y="T3"/>
                      </a:cxn>
                      <a:cxn ang="T10">
                        <a:pos x="T4" y="T5"/>
                      </a:cxn>
                      <a:cxn ang="T11">
                        <a:pos x="T6" y="T7"/>
                      </a:cxn>
                    </a:cxnLst>
                    <a:rect l="T12" t="T13" r="T14" b="T15"/>
                    <a:pathLst>
                      <a:path w="294" h="99">
                        <a:moveTo>
                          <a:pt x="146" y="0"/>
                        </a:moveTo>
                        <a:lnTo>
                          <a:pt x="293" y="98"/>
                        </a:lnTo>
                        <a:lnTo>
                          <a:pt x="0" y="98"/>
                        </a:lnTo>
                        <a:lnTo>
                          <a:pt x="146" y="0"/>
                        </a:lnTo>
                      </a:path>
                    </a:pathLst>
                  </a:custGeom>
                  <a:blipFill dpi="0" rotWithShape="0">
                    <a:blip r:embed="rId7" cstate="print"/>
                    <a:srcRect/>
                    <a:tile tx="0" ty="0" sx="100000" sy="100000" flip="none" algn="tl"/>
                  </a:blipFill>
                  <a:ln w="25400" cap="rnd" cmpd="sng">
                    <a:solidFill>
                      <a:schemeClr val="tx1"/>
                    </a:solidFill>
                    <a:prstDash val="solid"/>
                    <a:round/>
                    <a:headEnd/>
                    <a:tailEnd/>
                  </a:ln>
                </p:spPr>
                <p:txBody>
                  <a:bodyPr/>
                  <a:lstStyle/>
                  <a:p>
                    <a:endParaRPr lang="en-US"/>
                  </a:p>
                </p:txBody>
              </p:sp>
              <p:sp>
                <p:nvSpPr>
                  <p:cNvPr id="136" name="Freeform 117" descr="Oak">
                    <a:extLst>
                      <a:ext uri="{FF2B5EF4-FFF2-40B4-BE49-F238E27FC236}">
                        <a16:creationId xmlns:a16="http://schemas.microsoft.com/office/drawing/2014/main" id="{9CEEDDB1-32EB-967F-4F27-8FDDA7C88969}"/>
                      </a:ext>
                    </a:extLst>
                  </p:cNvPr>
                  <p:cNvSpPr>
                    <a:spLocks/>
                  </p:cNvSpPr>
                  <p:nvPr/>
                </p:nvSpPr>
                <p:spPr bwMode="auto">
                  <a:xfrm>
                    <a:off x="1063" y="3042"/>
                    <a:ext cx="294" cy="91"/>
                  </a:xfrm>
                  <a:custGeom>
                    <a:avLst/>
                    <a:gdLst>
                      <a:gd name="T0" fmla="*/ 146 w 294"/>
                      <a:gd name="T1" fmla="*/ 0 h 91"/>
                      <a:gd name="T2" fmla="*/ 293 w 294"/>
                      <a:gd name="T3" fmla="*/ 90 h 91"/>
                      <a:gd name="T4" fmla="*/ 0 w 294"/>
                      <a:gd name="T5" fmla="*/ 90 h 91"/>
                      <a:gd name="T6" fmla="*/ 146 w 294"/>
                      <a:gd name="T7" fmla="*/ 0 h 91"/>
                      <a:gd name="T8" fmla="*/ 0 60000 65536"/>
                      <a:gd name="T9" fmla="*/ 0 60000 65536"/>
                      <a:gd name="T10" fmla="*/ 0 60000 65536"/>
                      <a:gd name="T11" fmla="*/ 0 60000 65536"/>
                      <a:gd name="T12" fmla="*/ 0 w 294"/>
                      <a:gd name="T13" fmla="*/ 0 h 91"/>
                      <a:gd name="T14" fmla="*/ 294 w 294"/>
                      <a:gd name="T15" fmla="*/ 91 h 91"/>
                    </a:gdLst>
                    <a:ahLst/>
                    <a:cxnLst>
                      <a:cxn ang="T8">
                        <a:pos x="T0" y="T1"/>
                      </a:cxn>
                      <a:cxn ang="T9">
                        <a:pos x="T2" y="T3"/>
                      </a:cxn>
                      <a:cxn ang="T10">
                        <a:pos x="T4" y="T5"/>
                      </a:cxn>
                      <a:cxn ang="T11">
                        <a:pos x="T6" y="T7"/>
                      </a:cxn>
                    </a:cxnLst>
                    <a:rect l="T12" t="T13" r="T14" b="T15"/>
                    <a:pathLst>
                      <a:path w="294" h="91">
                        <a:moveTo>
                          <a:pt x="146" y="0"/>
                        </a:moveTo>
                        <a:lnTo>
                          <a:pt x="293" y="90"/>
                        </a:lnTo>
                        <a:lnTo>
                          <a:pt x="0" y="90"/>
                        </a:lnTo>
                        <a:lnTo>
                          <a:pt x="146" y="0"/>
                        </a:lnTo>
                      </a:path>
                    </a:pathLst>
                  </a:custGeom>
                  <a:blipFill dpi="0" rotWithShape="0">
                    <a:blip r:embed="rId7" cstate="print"/>
                    <a:srcRect/>
                    <a:tile tx="0" ty="0" sx="100000" sy="100000" flip="none" algn="tl"/>
                  </a:blipFill>
                  <a:ln w="25400" cap="rnd" cmpd="sng">
                    <a:solidFill>
                      <a:schemeClr val="tx1"/>
                    </a:solidFill>
                    <a:prstDash val="solid"/>
                    <a:round/>
                    <a:headEnd/>
                    <a:tailEnd/>
                  </a:ln>
                </p:spPr>
                <p:txBody>
                  <a:bodyPr/>
                  <a:lstStyle/>
                  <a:p>
                    <a:endParaRPr lang="en-US"/>
                  </a:p>
                </p:txBody>
              </p:sp>
            </p:grpSp>
            <p:sp>
              <p:nvSpPr>
                <p:cNvPr id="94" name="Line 118">
                  <a:extLst>
                    <a:ext uri="{FF2B5EF4-FFF2-40B4-BE49-F238E27FC236}">
                      <a16:creationId xmlns:a16="http://schemas.microsoft.com/office/drawing/2014/main" id="{D86A1D3C-E3D0-AEC8-58DD-C9F8F539EE28}"/>
                    </a:ext>
                  </a:extLst>
                </p:cNvPr>
                <p:cNvSpPr>
                  <a:spLocks noChangeShapeType="1"/>
                </p:cNvSpPr>
                <p:nvPr/>
              </p:nvSpPr>
              <p:spPr bwMode="auto">
                <a:xfrm flipH="1" flipV="1">
                  <a:off x="889" y="2540"/>
                  <a:ext cx="56" cy="502"/>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95" name="Line 119">
                  <a:extLst>
                    <a:ext uri="{FF2B5EF4-FFF2-40B4-BE49-F238E27FC236}">
                      <a16:creationId xmlns:a16="http://schemas.microsoft.com/office/drawing/2014/main" id="{041DC638-42D0-A006-7914-DC646193412B}"/>
                    </a:ext>
                  </a:extLst>
                </p:cNvPr>
                <p:cNvSpPr>
                  <a:spLocks noChangeShapeType="1"/>
                </p:cNvSpPr>
                <p:nvPr/>
              </p:nvSpPr>
              <p:spPr bwMode="auto">
                <a:xfrm flipH="1" flipV="1">
                  <a:off x="940" y="3043"/>
                  <a:ext cx="140" cy="60"/>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96" name="Line 120">
                  <a:extLst>
                    <a:ext uri="{FF2B5EF4-FFF2-40B4-BE49-F238E27FC236}">
                      <a16:creationId xmlns:a16="http://schemas.microsoft.com/office/drawing/2014/main" id="{DF78844E-6FD7-4C66-4A34-E8FDE6B63AC2}"/>
                    </a:ext>
                  </a:extLst>
                </p:cNvPr>
                <p:cNvSpPr>
                  <a:spLocks noChangeShapeType="1"/>
                </p:cNvSpPr>
                <p:nvPr/>
              </p:nvSpPr>
              <p:spPr bwMode="auto">
                <a:xfrm flipV="1">
                  <a:off x="850" y="3051"/>
                  <a:ext cx="102" cy="52"/>
                </a:xfrm>
                <a:prstGeom prst="line">
                  <a:avLst/>
                </a:prstGeom>
                <a:noFill/>
                <a:ln w="25400">
                  <a:solidFill>
                    <a:schemeClr val="bg2"/>
                  </a:solidFill>
                  <a:round/>
                  <a:headEnd type="none" w="sm" len="sm"/>
                  <a:tailEnd type="none" w="sm" len="sm"/>
                </a:ln>
              </p:spPr>
              <p:txBody>
                <a:bodyPr wrap="none" anchor="ctr"/>
                <a:lstStyle/>
                <a:p>
                  <a:endParaRPr lang="en-US"/>
                </a:p>
              </p:txBody>
            </p:sp>
            <p:grpSp>
              <p:nvGrpSpPr>
                <p:cNvPr id="97" name="Group 121">
                  <a:extLst>
                    <a:ext uri="{FF2B5EF4-FFF2-40B4-BE49-F238E27FC236}">
                      <a16:creationId xmlns:a16="http://schemas.microsoft.com/office/drawing/2014/main" id="{AEBB967C-637E-A6EF-B032-FC522808126A}"/>
                    </a:ext>
                  </a:extLst>
                </p:cNvPr>
                <p:cNvGrpSpPr>
                  <a:grpSpLocks/>
                </p:cNvGrpSpPr>
                <p:nvPr/>
              </p:nvGrpSpPr>
              <p:grpSpPr bwMode="auto">
                <a:xfrm>
                  <a:off x="634" y="3388"/>
                  <a:ext cx="800" cy="288"/>
                  <a:chOff x="634" y="3505"/>
                  <a:chExt cx="800" cy="288"/>
                </a:xfrm>
              </p:grpSpPr>
              <p:sp>
                <p:nvSpPr>
                  <p:cNvPr id="109" name="Rectangle 122" descr="Oak">
                    <a:extLst>
                      <a:ext uri="{FF2B5EF4-FFF2-40B4-BE49-F238E27FC236}">
                        <a16:creationId xmlns:a16="http://schemas.microsoft.com/office/drawing/2014/main" id="{018E9663-F4E5-4E21-FDF2-B260C7E491D3}"/>
                      </a:ext>
                    </a:extLst>
                  </p:cNvPr>
                  <p:cNvSpPr>
                    <a:spLocks noChangeArrowheads="1"/>
                  </p:cNvSpPr>
                  <p:nvPr/>
                </p:nvSpPr>
                <p:spPr bwMode="auto">
                  <a:xfrm>
                    <a:off x="649" y="3608"/>
                    <a:ext cx="277" cy="185"/>
                  </a:xfrm>
                  <a:prstGeom prst="rect">
                    <a:avLst/>
                  </a:prstGeom>
                  <a:blipFill dpi="0" rotWithShape="0">
                    <a:blip r:embed="rId7" cstate="print"/>
                    <a:srcRect/>
                    <a:tile tx="0" ty="0" sx="100000" sy="100000" flip="none" algn="tl"/>
                  </a:blipFill>
                  <a:ln w="25400">
                    <a:solidFill>
                      <a:schemeClr val="tx1"/>
                    </a:solidFill>
                    <a:miter lim="800000"/>
                    <a:headEnd/>
                    <a:tailEnd/>
                  </a:ln>
                </p:spPr>
                <p:txBody>
                  <a:bodyPr wrap="none" anchor="ctr"/>
                  <a:lstStyle/>
                  <a:p>
                    <a:endParaRPr lang="en-US"/>
                  </a:p>
                </p:txBody>
              </p:sp>
              <p:sp>
                <p:nvSpPr>
                  <p:cNvPr id="110" name="Line 123" descr="Oak">
                    <a:extLst>
                      <a:ext uri="{FF2B5EF4-FFF2-40B4-BE49-F238E27FC236}">
                        <a16:creationId xmlns:a16="http://schemas.microsoft.com/office/drawing/2014/main" id="{05FD6610-E0D6-CF93-3DB8-D5FA467A6D6A}"/>
                      </a:ext>
                    </a:extLst>
                  </p:cNvPr>
                  <p:cNvSpPr>
                    <a:spLocks noChangeShapeType="1"/>
                  </p:cNvSpPr>
                  <p:nvPr/>
                </p:nvSpPr>
                <p:spPr bwMode="auto">
                  <a:xfrm flipV="1">
                    <a:off x="710" y="3698"/>
                    <a:ext cx="0" cy="91"/>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11" name="Line 124" descr="Oak">
                    <a:extLst>
                      <a:ext uri="{FF2B5EF4-FFF2-40B4-BE49-F238E27FC236}">
                        <a16:creationId xmlns:a16="http://schemas.microsoft.com/office/drawing/2014/main" id="{AF5F6679-C158-8413-FA73-DC404E645B83}"/>
                      </a:ext>
                    </a:extLst>
                  </p:cNvPr>
                  <p:cNvSpPr>
                    <a:spLocks noChangeShapeType="1"/>
                  </p:cNvSpPr>
                  <p:nvPr/>
                </p:nvSpPr>
                <p:spPr bwMode="auto">
                  <a:xfrm>
                    <a:off x="712" y="3697"/>
                    <a:ext cx="0"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12" name="Line 125" descr="Oak">
                    <a:extLst>
                      <a:ext uri="{FF2B5EF4-FFF2-40B4-BE49-F238E27FC236}">
                        <a16:creationId xmlns:a16="http://schemas.microsoft.com/office/drawing/2014/main" id="{4DEFEA7E-A902-EBD3-145C-A1D920011657}"/>
                      </a:ext>
                    </a:extLst>
                  </p:cNvPr>
                  <p:cNvSpPr>
                    <a:spLocks noChangeShapeType="1"/>
                  </p:cNvSpPr>
                  <p:nvPr/>
                </p:nvSpPr>
                <p:spPr bwMode="auto">
                  <a:xfrm>
                    <a:off x="713" y="3697"/>
                    <a:ext cx="78"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13" name="Line 126" descr="Oak">
                    <a:extLst>
                      <a:ext uri="{FF2B5EF4-FFF2-40B4-BE49-F238E27FC236}">
                        <a16:creationId xmlns:a16="http://schemas.microsoft.com/office/drawing/2014/main" id="{9E0C49FC-2196-F424-7143-2EC9BA39DD48}"/>
                      </a:ext>
                    </a:extLst>
                  </p:cNvPr>
                  <p:cNvSpPr>
                    <a:spLocks noChangeShapeType="1"/>
                  </p:cNvSpPr>
                  <p:nvPr/>
                </p:nvSpPr>
                <p:spPr bwMode="auto">
                  <a:xfrm>
                    <a:off x="789" y="3698"/>
                    <a:ext cx="0" cy="91"/>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14" name="Rectangle 127" descr="Oak">
                    <a:extLst>
                      <a:ext uri="{FF2B5EF4-FFF2-40B4-BE49-F238E27FC236}">
                        <a16:creationId xmlns:a16="http://schemas.microsoft.com/office/drawing/2014/main" id="{0E4EB4AE-8B1D-8F42-274E-82BB23C45EC3}"/>
                      </a:ext>
                    </a:extLst>
                  </p:cNvPr>
                  <p:cNvSpPr>
                    <a:spLocks noChangeArrowheads="1"/>
                  </p:cNvSpPr>
                  <p:nvPr/>
                </p:nvSpPr>
                <p:spPr bwMode="auto">
                  <a:xfrm>
                    <a:off x="835" y="3656"/>
                    <a:ext cx="46" cy="88"/>
                  </a:xfrm>
                  <a:prstGeom prst="rect">
                    <a:avLst/>
                  </a:prstGeom>
                  <a:blipFill dpi="0" rotWithShape="0">
                    <a:blip r:embed="rId7" cstate="print"/>
                    <a:srcRect/>
                    <a:tile tx="0" ty="0" sx="100000" sy="100000" flip="none" algn="tl"/>
                  </a:blipFill>
                  <a:ln w="12700">
                    <a:solidFill>
                      <a:schemeClr val="tx1"/>
                    </a:solidFill>
                    <a:miter lim="800000"/>
                    <a:headEnd/>
                    <a:tailEnd/>
                  </a:ln>
                </p:spPr>
                <p:txBody>
                  <a:bodyPr wrap="none" anchor="ctr"/>
                  <a:lstStyle/>
                  <a:p>
                    <a:endParaRPr lang="en-US"/>
                  </a:p>
                </p:txBody>
              </p:sp>
              <p:sp>
                <p:nvSpPr>
                  <p:cNvPr id="115" name="Rectangle 128" descr="Oak">
                    <a:extLst>
                      <a:ext uri="{FF2B5EF4-FFF2-40B4-BE49-F238E27FC236}">
                        <a16:creationId xmlns:a16="http://schemas.microsoft.com/office/drawing/2014/main" id="{93B89206-CADF-079D-89A0-2B4CE065BF9E}"/>
                      </a:ext>
                    </a:extLst>
                  </p:cNvPr>
                  <p:cNvSpPr>
                    <a:spLocks noChangeArrowheads="1"/>
                  </p:cNvSpPr>
                  <p:nvPr/>
                </p:nvSpPr>
                <p:spPr bwMode="auto">
                  <a:xfrm>
                    <a:off x="1157" y="3608"/>
                    <a:ext cx="277" cy="185"/>
                  </a:xfrm>
                  <a:prstGeom prst="rect">
                    <a:avLst/>
                  </a:prstGeom>
                  <a:blipFill dpi="0" rotWithShape="0">
                    <a:blip r:embed="rId7" cstate="print"/>
                    <a:srcRect/>
                    <a:tile tx="0" ty="0" sx="100000" sy="100000" flip="none" algn="tl"/>
                  </a:blipFill>
                  <a:ln w="25400">
                    <a:solidFill>
                      <a:schemeClr val="tx1"/>
                    </a:solidFill>
                    <a:miter lim="800000"/>
                    <a:headEnd/>
                    <a:tailEnd/>
                  </a:ln>
                </p:spPr>
                <p:txBody>
                  <a:bodyPr wrap="none" anchor="ctr"/>
                  <a:lstStyle/>
                  <a:p>
                    <a:endParaRPr lang="en-US"/>
                  </a:p>
                </p:txBody>
              </p:sp>
              <p:sp>
                <p:nvSpPr>
                  <p:cNvPr id="116" name="Line 129" descr="Oak">
                    <a:extLst>
                      <a:ext uri="{FF2B5EF4-FFF2-40B4-BE49-F238E27FC236}">
                        <a16:creationId xmlns:a16="http://schemas.microsoft.com/office/drawing/2014/main" id="{72BA68DD-2DE0-7AAE-D890-3D87A767D3E1}"/>
                      </a:ext>
                    </a:extLst>
                  </p:cNvPr>
                  <p:cNvSpPr>
                    <a:spLocks noChangeShapeType="1"/>
                  </p:cNvSpPr>
                  <p:nvPr/>
                </p:nvSpPr>
                <p:spPr bwMode="auto">
                  <a:xfrm flipV="1">
                    <a:off x="1218" y="3698"/>
                    <a:ext cx="0" cy="91"/>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17" name="Line 130" descr="Oak">
                    <a:extLst>
                      <a:ext uri="{FF2B5EF4-FFF2-40B4-BE49-F238E27FC236}">
                        <a16:creationId xmlns:a16="http://schemas.microsoft.com/office/drawing/2014/main" id="{E39E92E0-FE0F-6A11-3718-F6F56B451FE2}"/>
                      </a:ext>
                    </a:extLst>
                  </p:cNvPr>
                  <p:cNvSpPr>
                    <a:spLocks noChangeShapeType="1"/>
                  </p:cNvSpPr>
                  <p:nvPr/>
                </p:nvSpPr>
                <p:spPr bwMode="auto">
                  <a:xfrm>
                    <a:off x="1220" y="3697"/>
                    <a:ext cx="0"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18" name="Line 131" descr="Oak">
                    <a:extLst>
                      <a:ext uri="{FF2B5EF4-FFF2-40B4-BE49-F238E27FC236}">
                        <a16:creationId xmlns:a16="http://schemas.microsoft.com/office/drawing/2014/main" id="{EE0F8354-4089-2B1D-BEB3-9A0ED6E7A65E}"/>
                      </a:ext>
                    </a:extLst>
                  </p:cNvPr>
                  <p:cNvSpPr>
                    <a:spLocks noChangeShapeType="1"/>
                  </p:cNvSpPr>
                  <p:nvPr/>
                </p:nvSpPr>
                <p:spPr bwMode="auto">
                  <a:xfrm>
                    <a:off x="1221" y="3697"/>
                    <a:ext cx="77"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19" name="Line 132" descr="Oak">
                    <a:extLst>
                      <a:ext uri="{FF2B5EF4-FFF2-40B4-BE49-F238E27FC236}">
                        <a16:creationId xmlns:a16="http://schemas.microsoft.com/office/drawing/2014/main" id="{56CE5FF8-A393-6CD7-7116-0627570EB0F6}"/>
                      </a:ext>
                    </a:extLst>
                  </p:cNvPr>
                  <p:cNvSpPr>
                    <a:spLocks noChangeShapeType="1"/>
                  </p:cNvSpPr>
                  <p:nvPr/>
                </p:nvSpPr>
                <p:spPr bwMode="auto">
                  <a:xfrm>
                    <a:off x="1296" y="3698"/>
                    <a:ext cx="0" cy="91"/>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20" name="Rectangle 133" descr="Oak">
                    <a:extLst>
                      <a:ext uri="{FF2B5EF4-FFF2-40B4-BE49-F238E27FC236}">
                        <a16:creationId xmlns:a16="http://schemas.microsoft.com/office/drawing/2014/main" id="{D9B4A8FC-6589-9107-8013-EE34F1CC14C5}"/>
                      </a:ext>
                    </a:extLst>
                  </p:cNvPr>
                  <p:cNvSpPr>
                    <a:spLocks noChangeArrowheads="1"/>
                  </p:cNvSpPr>
                  <p:nvPr/>
                </p:nvSpPr>
                <p:spPr bwMode="auto">
                  <a:xfrm>
                    <a:off x="1343" y="3656"/>
                    <a:ext cx="46" cy="88"/>
                  </a:xfrm>
                  <a:prstGeom prst="rect">
                    <a:avLst/>
                  </a:prstGeom>
                  <a:blipFill dpi="0" rotWithShape="0">
                    <a:blip r:embed="rId7" cstate="print"/>
                    <a:srcRect/>
                    <a:tile tx="0" ty="0" sx="100000" sy="100000" flip="none" algn="tl"/>
                  </a:blipFill>
                  <a:ln w="12700">
                    <a:solidFill>
                      <a:schemeClr val="tx1"/>
                    </a:solidFill>
                    <a:miter lim="800000"/>
                    <a:headEnd/>
                    <a:tailEnd/>
                  </a:ln>
                </p:spPr>
                <p:txBody>
                  <a:bodyPr wrap="none" anchor="ctr"/>
                  <a:lstStyle/>
                  <a:p>
                    <a:endParaRPr lang="en-US"/>
                  </a:p>
                </p:txBody>
              </p:sp>
              <p:sp>
                <p:nvSpPr>
                  <p:cNvPr id="121" name="Freeform 134" descr="Oak">
                    <a:extLst>
                      <a:ext uri="{FF2B5EF4-FFF2-40B4-BE49-F238E27FC236}">
                        <a16:creationId xmlns:a16="http://schemas.microsoft.com/office/drawing/2014/main" id="{72428F6F-7239-49DC-01CD-4E26074B8903}"/>
                      </a:ext>
                    </a:extLst>
                  </p:cNvPr>
                  <p:cNvSpPr>
                    <a:spLocks/>
                  </p:cNvSpPr>
                  <p:nvPr/>
                </p:nvSpPr>
                <p:spPr bwMode="auto">
                  <a:xfrm>
                    <a:off x="634" y="3505"/>
                    <a:ext cx="294" cy="99"/>
                  </a:xfrm>
                  <a:custGeom>
                    <a:avLst/>
                    <a:gdLst>
                      <a:gd name="T0" fmla="*/ 146 w 294"/>
                      <a:gd name="T1" fmla="*/ 0 h 99"/>
                      <a:gd name="T2" fmla="*/ 293 w 294"/>
                      <a:gd name="T3" fmla="*/ 98 h 99"/>
                      <a:gd name="T4" fmla="*/ 0 w 294"/>
                      <a:gd name="T5" fmla="*/ 98 h 99"/>
                      <a:gd name="T6" fmla="*/ 146 w 294"/>
                      <a:gd name="T7" fmla="*/ 0 h 99"/>
                      <a:gd name="T8" fmla="*/ 0 60000 65536"/>
                      <a:gd name="T9" fmla="*/ 0 60000 65536"/>
                      <a:gd name="T10" fmla="*/ 0 60000 65536"/>
                      <a:gd name="T11" fmla="*/ 0 60000 65536"/>
                      <a:gd name="T12" fmla="*/ 0 w 294"/>
                      <a:gd name="T13" fmla="*/ 0 h 99"/>
                      <a:gd name="T14" fmla="*/ 294 w 294"/>
                      <a:gd name="T15" fmla="*/ 99 h 99"/>
                    </a:gdLst>
                    <a:ahLst/>
                    <a:cxnLst>
                      <a:cxn ang="T8">
                        <a:pos x="T0" y="T1"/>
                      </a:cxn>
                      <a:cxn ang="T9">
                        <a:pos x="T2" y="T3"/>
                      </a:cxn>
                      <a:cxn ang="T10">
                        <a:pos x="T4" y="T5"/>
                      </a:cxn>
                      <a:cxn ang="T11">
                        <a:pos x="T6" y="T7"/>
                      </a:cxn>
                    </a:cxnLst>
                    <a:rect l="T12" t="T13" r="T14" b="T15"/>
                    <a:pathLst>
                      <a:path w="294" h="99">
                        <a:moveTo>
                          <a:pt x="146" y="0"/>
                        </a:moveTo>
                        <a:lnTo>
                          <a:pt x="293" y="98"/>
                        </a:lnTo>
                        <a:lnTo>
                          <a:pt x="0" y="98"/>
                        </a:lnTo>
                        <a:lnTo>
                          <a:pt x="146" y="0"/>
                        </a:lnTo>
                      </a:path>
                    </a:pathLst>
                  </a:custGeom>
                  <a:blipFill dpi="0" rotWithShape="0">
                    <a:blip r:embed="rId7" cstate="print"/>
                    <a:srcRect/>
                    <a:tile tx="0" ty="0" sx="100000" sy="100000" flip="none" algn="tl"/>
                  </a:blipFill>
                  <a:ln w="25400" cap="rnd" cmpd="sng">
                    <a:solidFill>
                      <a:schemeClr val="tx1"/>
                    </a:solidFill>
                    <a:prstDash val="solid"/>
                    <a:round/>
                    <a:headEnd/>
                    <a:tailEnd/>
                  </a:ln>
                </p:spPr>
                <p:txBody>
                  <a:bodyPr/>
                  <a:lstStyle/>
                  <a:p>
                    <a:endParaRPr lang="en-US"/>
                  </a:p>
                </p:txBody>
              </p:sp>
              <p:sp>
                <p:nvSpPr>
                  <p:cNvPr id="122" name="Freeform 135" descr="Oak">
                    <a:extLst>
                      <a:ext uri="{FF2B5EF4-FFF2-40B4-BE49-F238E27FC236}">
                        <a16:creationId xmlns:a16="http://schemas.microsoft.com/office/drawing/2014/main" id="{6E7657E3-B0FE-EE99-039B-447EDB8AE91F}"/>
                      </a:ext>
                    </a:extLst>
                  </p:cNvPr>
                  <p:cNvSpPr>
                    <a:spLocks/>
                  </p:cNvSpPr>
                  <p:nvPr/>
                </p:nvSpPr>
                <p:spPr bwMode="auto">
                  <a:xfrm>
                    <a:off x="1140" y="3513"/>
                    <a:ext cx="294" cy="91"/>
                  </a:xfrm>
                  <a:custGeom>
                    <a:avLst/>
                    <a:gdLst>
                      <a:gd name="T0" fmla="*/ 146 w 294"/>
                      <a:gd name="T1" fmla="*/ 0 h 91"/>
                      <a:gd name="T2" fmla="*/ 293 w 294"/>
                      <a:gd name="T3" fmla="*/ 90 h 91"/>
                      <a:gd name="T4" fmla="*/ 0 w 294"/>
                      <a:gd name="T5" fmla="*/ 90 h 91"/>
                      <a:gd name="T6" fmla="*/ 146 w 294"/>
                      <a:gd name="T7" fmla="*/ 0 h 91"/>
                      <a:gd name="T8" fmla="*/ 0 60000 65536"/>
                      <a:gd name="T9" fmla="*/ 0 60000 65536"/>
                      <a:gd name="T10" fmla="*/ 0 60000 65536"/>
                      <a:gd name="T11" fmla="*/ 0 60000 65536"/>
                      <a:gd name="T12" fmla="*/ 0 w 294"/>
                      <a:gd name="T13" fmla="*/ 0 h 91"/>
                      <a:gd name="T14" fmla="*/ 294 w 294"/>
                      <a:gd name="T15" fmla="*/ 91 h 91"/>
                    </a:gdLst>
                    <a:ahLst/>
                    <a:cxnLst>
                      <a:cxn ang="T8">
                        <a:pos x="T0" y="T1"/>
                      </a:cxn>
                      <a:cxn ang="T9">
                        <a:pos x="T2" y="T3"/>
                      </a:cxn>
                      <a:cxn ang="T10">
                        <a:pos x="T4" y="T5"/>
                      </a:cxn>
                      <a:cxn ang="T11">
                        <a:pos x="T6" y="T7"/>
                      </a:cxn>
                    </a:cxnLst>
                    <a:rect l="T12" t="T13" r="T14" b="T15"/>
                    <a:pathLst>
                      <a:path w="294" h="91">
                        <a:moveTo>
                          <a:pt x="146" y="0"/>
                        </a:moveTo>
                        <a:lnTo>
                          <a:pt x="293" y="90"/>
                        </a:lnTo>
                        <a:lnTo>
                          <a:pt x="0" y="90"/>
                        </a:lnTo>
                        <a:lnTo>
                          <a:pt x="146" y="0"/>
                        </a:lnTo>
                      </a:path>
                    </a:pathLst>
                  </a:custGeom>
                  <a:blipFill dpi="0" rotWithShape="0">
                    <a:blip r:embed="rId7" cstate="print"/>
                    <a:srcRect/>
                    <a:tile tx="0" ty="0" sx="100000" sy="100000" flip="none" algn="tl"/>
                  </a:blipFill>
                  <a:ln w="25400" cap="rnd" cmpd="sng">
                    <a:solidFill>
                      <a:schemeClr val="tx1"/>
                    </a:solidFill>
                    <a:prstDash val="solid"/>
                    <a:round/>
                    <a:headEnd/>
                    <a:tailEnd/>
                  </a:ln>
                </p:spPr>
                <p:txBody>
                  <a:bodyPr/>
                  <a:lstStyle/>
                  <a:p>
                    <a:endParaRPr lang="en-US"/>
                  </a:p>
                </p:txBody>
              </p:sp>
            </p:grpSp>
            <p:grpSp>
              <p:nvGrpSpPr>
                <p:cNvPr id="98" name="Group 136">
                  <a:extLst>
                    <a:ext uri="{FF2B5EF4-FFF2-40B4-BE49-F238E27FC236}">
                      <a16:creationId xmlns:a16="http://schemas.microsoft.com/office/drawing/2014/main" id="{ACA8382B-D84E-49F5-E8A7-B53A26FE6DDA}"/>
                    </a:ext>
                  </a:extLst>
                </p:cNvPr>
                <p:cNvGrpSpPr>
                  <a:grpSpLocks/>
                </p:cNvGrpSpPr>
                <p:nvPr/>
              </p:nvGrpSpPr>
              <p:grpSpPr bwMode="auto">
                <a:xfrm>
                  <a:off x="1529" y="3195"/>
                  <a:ext cx="294" cy="288"/>
                  <a:chOff x="1529" y="3312"/>
                  <a:chExt cx="294" cy="288"/>
                </a:xfrm>
              </p:grpSpPr>
              <p:sp>
                <p:nvSpPr>
                  <p:cNvPr id="102" name="Rectangle 137" descr="Oak">
                    <a:extLst>
                      <a:ext uri="{FF2B5EF4-FFF2-40B4-BE49-F238E27FC236}">
                        <a16:creationId xmlns:a16="http://schemas.microsoft.com/office/drawing/2014/main" id="{57D876B0-0C1B-E367-0980-4485B2E4A183}"/>
                      </a:ext>
                    </a:extLst>
                  </p:cNvPr>
                  <p:cNvSpPr>
                    <a:spLocks noChangeArrowheads="1"/>
                  </p:cNvSpPr>
                  <p:nvPr/>
                </p:nvSpPr>
                <p:spPr bwMode="auto">
                  <a:xfrm>
                    <a:off x="1544" y="3415"/>
                    <a:ext cx="277" cy="185"/>
                  </a:xfrm>
                  <a:prstGeom prst="rect">
                    <a:avLst/>
                  </a:prstGeom>
                  <a:blipFill dpi="0" rotWithShape="0">
                    <a:blip r:embed="rId7" cstate="print"/>
                    <a:srcRect/>
                    <a:tile tx="0" ty="0" sx="100000" sy="100000" flip="none" algn="tl"/>
                  </a:blipFill>
                  <a:ln w="25400">
                    <a:solidFill>
                      <a:schemeClr val="tx1"/>
                    </a:solidFill>
                    <a:miter lim="800000"/>
                    <a:headEnd/>
                    <a:tailEnd/>
                  </a:ln>
                </p:spPr>
                <p:txBody>
                  <a:bodyPr wrap="none" anchor="ctr"/>
                  <a:lstStyle/>
                  <a:p>
                    <a:endParaRPr lang="en-US"/>
                  </a:p>
                </p:txBody>
              </p:sp>
              <p:sp>
                <p:nvSpPr>
                  <p:cNvPr id="103" name="Line 138" descr="Oak">
                    <a:extLst>
                      <a:ext uri="{FF2B5EF4-FFF2-40B4-BE49-F238E27FC236}">
                        <a16:creationId xmlns:a16="http://schemas.microsoft.com/office/drawing/2014/main" id="{F008189E-E63C-6999-1A82-910A911D3123}"/>
                      </a:ext>
                    </a:extLst>
                  </p:cNvPr>
                  <p:cNvSpPr>
                    <a:spLocks noChangeShapeType="1"/>
                  </p:cNvSpPr>
                  <p:nvPr/>
                </p:nvSpPr>
                <p:spPr bwMode="auto">
                  <a:xfrm flipV="1">
                    <a:off x="1605" y="3505"/>
                    <a:ext cx="0" cy="91"/>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04" name="Line 139" descr="Oak">
                    <a:extLst>
                      <a:ext uri="{FF2B5EF4-FFF2-40B4-BE49-F238E27FC236}">
                        <a16:creationId xmlns:a16="http://schemas.microsoft.com/office/drawing/2014/main" id="{69A541D5-42DC-38B0-FF5B-FC64BA62058D}"/>
                      </a:ext>
                    </a:extLst>
                  </p:cNvPr>
                  <p:cNvSpPr>
                    <a:spLocks noChangeShapeType="1"/>
                  </p:cNvSpPr>
                  <p:nvPr/>
                </p:nvSpPr>
                <p:spPr bwMode="auto">
                  <a:xfrm>
                    <a:off x="1607" y="3504"/>
                    <a:ext cx="0"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05" name="Line 140" descr="Oak">
                    <a:extLst>
                      <a:ext uri="{FF2B5EF4-FFF2-40B4-BE49-F238E27FC236}">
                        <a16:creationId xmlns:a16="http://schemas.microsoft.com/office/drawing/2014/main" id="{03B9DB27-4940-89CF-2706-CC1E424081AE}"/>
                      </a:ext>
                    </a:extLst>
                  </p:cNvPr>
                  <p:cNvSpPr>
                    <a:spLocks noChangeShapeType="1"/>
                  </p:cNvSpPr>
                  <p:nvPr/>
                </p:nvSpPr>
                <p:spPr bwMode="auto">
                  <a:xfrm>
                    <a:off x="1608" y="3504"/>
                    <a:ext cx="78"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06" name="Line 141" descr="Oak">
                    <a:extLst>
                      <a:ext uri="{FF2B5EF4-FFF2-40B4-BE49-F238E27FC236}">
                        <a16:creationId xmlns:a16="http://schemas.microsoft.com/office/drawing/2014/main" id="{BE872CC1-CC7A-F643-D97D-31DFDCBB5A07}"/>
                      </a:ext>
                    </a:extLst>
                  </p:cNvPr>
                  <p:cNvSpPr>
                    <a:spLocks noChangeShapeType="1"/>
                  </p:cNvSpPr>
                  <p:nvPr/>
                </p:nvSpPr>
                <p:spPr bwMode="auto">
                  <a:xfrm>
                    <a:off x="1684" y="3505"/>
                    <a:ext cx="0" cy="91"/>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107" name="Rectangle 142" descr="Oak">
                    <a:extLst>
                      <a:ext uri="{FF2B5EF4-FFF2-40B4-BE49-F238E27FC236}">
                        <a16:creationId xmlns:a16="http://schemas.microsoft.com/office/drawing/2014/main" id="{CDECE6EE-1BC6-C5FE-89B3-F448D55A847E}"/>
                      </a:ext>
                    </a:extLst>
                  </p:cNvPr>
                  <p:cNvSpPr>
                    <a:spLocks noChangeArrowheads="1"/>
                  </p:cNvSpPr>
                  <p:nvPr/>
                </p:nvSpPr>
                <p:spPr bwMode="auto">
                  <a:xfrm>
                    <a:off x="1730" y="3463"/>
                    <a:ext cx="46" cy="88"/>
                  </a:xfrm>
                  <a:prstGeom prst="rect">
                    <a:avLst/>
                  </a:prstGeom>
                  <a:blipFill dpi="0" rotWithShape="0">
                    <a:blip r:embed="rId7" cstate="print"/>
                    <a:srcRect/>
                    <a:tile tx="0" ty="0" sx="100000" sy="100000" flip="none" algn="tl"/>
                  </a:blipFill>
                  <a:ln w="12700">
                    <a:solidFill>
                      <a:schemeClr val="tx1"/>
                    </a:solidFill>
                    <a:miter lim="800000"/>
                    <a:headEnd/>
                    <a:tailEnd/>
                  </a:ln>
                </p:spPr>
                <p:txBody>
                  <a:bodyPr wrap="none" anchor="ctr"/>
                  <a:lstStyle/>
                  <a:p>
                    <a:endParaRPr lang="en-US"/>
                  </a:p>
                </p:txBody>
              </p:sp>
              <p:sp>
                <p:nvSpPr>
                  <p:cNvPr id="108" name="Freeform 143" descr="Oak">
                    <a:extLst>
                      <a:ext uri="{FF2B5EF4-FFF2-40B4-BE49-F238E27FC236}">
                        <a16:creationId xmlns:a16="http://schemas.microsoft.com/office/drawing/2014/main" id="{4AE08B5A-06CD-9001-2EBB-6A87CA2AC419}"/>
                      </a:ext>
                    </a:extLst>
                  </p:cNvPr>
                  <p:cNvSpPr>
                    <a:spLocks/>
                  </p:cNvSpPr>
                  <p:nvPr/>
                </p:nvSpPr>
                <p:spPr bwMode="auto">
                  <a:xfrm>
                    <a:off x="1529" y="3312"/>
                    <a:ext cx="294" cy="99"/>
                  </a:xfrm>
                  <a:custGeom>
                    <a:avLst/>
                    <a:gdLst>
                      <a:gd name="T0" fmla="*/ 146 w 294"/>
                      <a:gd name="T1" fmla="*/ 0 h 99"/>
                      <a:gd name="T2" fmla="*/ 293 w 294"/>
                      <a:gd name="T3" fmla="*/ 98 h 99"/>
                      <a:gd name="T4" fmla="*/ 0 w 294"/>
                      <a:gd name="T5" fmla="*/ 98 h 99"/>
                      <a:gd name="T6" fmla="*/ 146 w 294"/>
                      <a:gd name="T7" fmla="*/ 0 h 99"/>
                      <a:gd name="T8" fmla="*/ 0 60000 65536"/>
                      <a:gd name="T9" fmla="*/ 0 60000 65536"/>
                      <a:gd name="T10" fmla="*/ 0 60000 65536"/>
                      <a:gd name="T11" fmla="*/ 0 60000 65536"/>
                      <a:gd name="T12" fmla="*/ 0 w 294"/>
                      <a:gd name="T13" fmla="*/ 0 h 99"/>
                      <a:gd name="T14" fmla="*/ 294 w 294"/>
                      <a:gd name="T15" fmla="*/ 99 h 99"/>
                    </a:gdLst>
                    <a:ahLst/>
                    <a:cxnLst>
                      <a:cxn ang="T8">
                        <a:pos x="T0" y="T1"/>
                      </a:cxn>
                      <a:cxn ang="T9">
                        <a:pos x="T2" y="T3"/>
                      </a:cxn>
                      <a:cxn ang="T10">
                        <a:pos x="T4" y="T5"/>
                      </a:cxn>
                      <a:cxn ang="T11">
                        <a:pos x="T6" y="T7"/>
                      </a:cxn>
                    </a:cxnLst>
                    <a:rect l="T12" t="T13" r="T14" b="T15"/>
                    <a:pathLst>
                      <a:path w="294" h="99">
                        <a:moveTo>
                          <a:pt x="146" y="0"/>
                        </a:moveTo>
                        <a:lnTo>
                          <a:pt x="293" y="98"/>
                        </a:lnTo>
                        <a:lnTo>
                          <a:pt x="0" y="98"/>
                        </a:lnTo>
                        <a:lnTo>
                          <a:pt x="146" y="0"/>
                        </a:lnTo>
                      </a:path>
                    </a:pathLst>
                  </a:custGeom>
                  <a:blipFill dpi="0" rotWithShape="0">
                    <a:blip r:embed="rId7" cstate="print"/>
                    <a:srcRect/>
                    <a:tile tx="0" ty="0" sx="100000" sy="100000" flip="none" algn="tl"/>
                  </a:blipFill>
                  <a:ln w="25400" cap="rnd" cmpd="sng">
                    <a:solidFill>
                      <a:schemeClr val="tx1"/>
                    </a:solidFill>
                    <a:prstDash val="solid"/>
                    <a:round/>
                    <a:headEnd/>
                    <a:tailEnd/>
                  </a:ln>
                </p:spPr>
                <p:txBody>
                  <a:bodyPr/>
                  <a:lstStyle/>
                  <a:p>
                    <a:endParaRPr lang="en-US"/>
                  </a:p>
                </p:txBody>
              </p:sp>
            </p:grpSp>
            <p:sp>
              <p:nvSpPr>
                <p:cNvPr id="99" name="Freeform 144">
                  <a:extLst>
                    <a:ext uri="{FF2B5EF4-FFF2-40B4-BE49-F238E27FC236}">
                      <a16:creationId xmlns:a16="http://schemas.microsoft.com/office/drawing/2014/main" id="{D5B645DB-BDEA-0059-7C0E-19785D8C9BD8}"/>
                    </a:ext>
                  </a:extLst>
                </p:cNvPr>
                <p:cNvSpPr>
                  <a:spLocks/>
                </p:cNvSpPr>
                <p:nvPr/>
              </p:nvSpPr>
              <p:spPr bwMode="auto">
                <a:xfrm>
                  <a:off x="953" y="3051"/>
                  <a:ext cx="585" cy="350"/>
                </a:xfrm>
                <a:custGeom>
                  <a:avLst/>
                  <a:gdLst>
                    <a:gd name="T0" fmla="*/ 584 w 585"/>
                    <a:gd name="T1" fmla="*/ 349 h 350"/>
                    <a:gd name="T2" fmla="*/ 501 w 585"/>
                    <a:gd name="T3" fmla="*/ 349 h 350"/>
                    <a:gd name="T4" fmla="*/ 501 w 585"/>
                    <a:gd name="T5" fmla="*/ 281 h 350"/>
                    <a:gd name="T6" fmla="*/ 0 w 585"/>
                    <a:gd name="T7" fmla="*/ 281 h 350"/>
                    <a:gd name="T8" fmla="*/ 0 w 585"/>
                    <a:gd name="T9" fmla="*/ 0 h 350"/>
                    <a:gd name="T10" fmla="*/ 0 60000 65536"/>
                    <a:gd name="T11" fmla="*/ 0 60000 65536"/>
                    <a:gd name="T12" fmla="*/ 0 60000 65536"/>
                    <a:gd name="T13" fmla="*/ 0 60000 65536"/>
                    <a:gd name="T14" fmla="*/ 0 60000 65536"/>
                    <a:gd name="T15" fmla="*/ 0 w 585"/>
                    <a:gd name="T16" fmla="*/ 0 h 350"/>
                    <a:gd name="T17" fmla="*/ 585 w 585"/>
                    <a:gd name="T18" fmla="*/ 350 h 350"/>
                  </a:gdLst>
                  <a:ahLst/>
                  <a:cxnLst>
                    <a:cxn ang="T10">
                      <a:pos x="T0" y="T1"/>
                    </a:cxn>
                    <a:cxn ang="T11">
                      <a:pos x="T2" y="T3"/>
                    </a:cxn>
                    <a:cxn ang="T12">
                      <a:pos x="T4" y="T5"/>
                    </a:cxn>
                    <a:cxn ang="T13">
                      <a:pos x="T6" y="T7"/>
                    </a:cxn>
                    <a:cxn ang="T14">
                      <a:pos x="T8" y="T9"/>
                    </a:cxn>
                  </a:cxnLst>
                  <a:rect l="T15" t="T16" r="T17" b="T18"/>
                  <a:pathLst>
                    <a:path w="585" h="350">
                      <a:moveTo>
                        <a:pt x="584" y="349"/>
                      </a:moveTo>
                      <a:lnTo>
                        <a:pt x="501" y="349"/>
                      </a:lnTo>
                      <a:lnTo>
                        <a:pt x="501" y="281"/>
                      </a:lnTo>
                      <a:lnTo>
                        <a:pt x="0" y="281"/>
                      </a:lnTo>
                      <a:lnTo>
                        <a:pt x="0" y="0"/>
                      </a:lnTo>
                    </a:path>
                  </a:pathLst>
                </a:custGeom>
                <a:noFill/>
                <a:ln w="25400" cap="rnd" cmpd="sng">
                  <a:solidFill>
                    <a:schemeClr val="bg2"/>
                  </a:solidFill>
                  <a:prstDash val="solid"/>
                  <a:round/>
                  <a:headEnd type="none" w="sm" len="sm"/>
                  <a:tailEnd type="none" w="sm" len="sm"/>
                </a:ln>
              </p:spPr>
              <p:txBody>
                <a:bodyPr/>
                <a:lstStyle/>
                <a:p>
                  <a:endParaRPr lang="en-US"/>
                </a:p>
              </p:txBody>
            </p:sp>
            <p:sp>
              <p:nvSpPr>
                <p:cNvPr id="100" name="Freeform 145">
                  <a:extLst>
                    <a:ext uri="{FF2B5EF4-FFF2-40B4-BE49-F238E27FC236}">
                      <a16:creationId xmlns:a16="http://schemas.microsoft.com/office/drawing/2014/main" id="{169D3B2B-00DF-57F4-9370-6F2E4B0C0A94}"/>
                    </a:ext>
                  </a:extLst>
                </p:cNvPr>
                <p:cNvSpPr>
                  <a:spLocks/>
                </p:cNvSpPr>
                <p:nvPr/>
              </p:nvSpPr>
              <p:spPr bwMode="auto">
                <a:xfrm>
                  <a:off x="934" y="3584"/>
                  <a:ext cx="216" cy="1"/>
                </a:xfrm>
                <a:custGeom>
                  <a:avLst/>
                  <a:gdLst>
                    <a:gd name="T0" fmla="*/ 0 w 216"/>
                    <a:gd name="T1" fmla="*/ 0 h 1"/>
                    <a:gd name="T2" fmla="*/ 215 w 216"/>
                    <a:gd name="T3" fmla="*/ 0 h 1"/>
                    <a:gd name="T4" fmla="*/ 0 60000 65536"/>
                    <a:gd name="T5" fmla="*/ 0 60000 65536"/>
                    <a:gd name="T6" fmla="*/ 0 w 216"/>
                    <a:gd name="T7" fmla="*/ 0 h 1"/>
                    <a:gd name="T8" fmla="*/ 216 w 216"/>
                    <a:gd name="T9" fmla="*/ 1 h 1"/>
                  </a:gdLst>
                  <a:ahLst/>
                  <a:cxnLst>
                    <a:cxn ang="T4">
                      <a:pos x="T0" y="T1"/>
                    </a:cxn>
                    <a:cxn ang="T5">
                      <a:pos x="T2" y="T3"/>
                    </a:cxn>
                  </a:cxnLst>
                  <a:rect l="T6" t="T7" r="T8" b="T9"/>
                  <a:pathLst>
                    <a:path w="216" h="1">
                      <a:moveTo>
                        <a:pt x="0" y="0"/>
                      </a:moveTo>
                      <a:lnTo>
                        <a:pt x="215" y="0"/>
                      </a:lnTo>
                    </a:path>
                  </a:pathLst>
                </a:custGeom>
                <a:noFill/>
                <a:ln w="25400" cap="rnd" cmpd="sng">
                  <a:solidFill>
                    <a:schemeClr val="bg2"/>
                  </a:solidFill>
                  <a:prstDash val="solid"/>
                  <a:round/>
                  <a:headEnd type="none" w="sm" len="sm"/>
                  <a:tailEnd type="none" w="sm" len="sm"/>
                </a:ln>
              </p:spPr>
              <p:txBody>
                <a:bodyPr/>
                <a:lstStyle/>
                <a:p>
                  <a:endParaRPr lang="en-US"/>
                </a:p>
              </p:txBody>
            </p:sp>
            <p:sp>
              <p:nvSpPr>
                <p:cNvPr id="101" name="Line 146">
                  <a:extLst>
                    <a:ext uri="{FF2B5EF4-FFF2-40B4-BE49-F238E27FC236}">
                      <a16:creationId xmlns:a16="http://schemas.microsoft.com/office/drawing/2014/main" id="{CE5B6489-0298-CA4D-CBA8-A4571E3A397F}"/>
                    </a:ext>
                  </a:extLst>
                </p:cNvPr>
                <p:cNvSpPr>
                  <a:spLocks noChangeShapeType="1"/>
                </p:cNvSpPr>
                <p:nvPr/>
              </p:nvSpPr>
              <p:spPr bwMode="auto">
                <a:xfrm flipV="1">
                  <a:off x="1001" y="3340"/>
                  <a:ext cx="0" cy="239"/>
                </a:xfrm>
                <a:prstGeom prst="line">
                  <a:avLst/>
                </a:prstGeom>
                <a:noFill/>
                <a:ln w="25400">
                  <a:solidFill>
                    <a:schemeClr val="bg2"/>
                  </a:solidFill>
                  <a:round/>
                  <a:headEnd type="none" w="sm" len="sm"/>
                  <a:tailEnd type="none" w="sm" len="sm"/>
                </a:ln>
              </p:spPr>
              <p:txBody>
                <a:bodyPr wrap="none" anchor="ctr"/>
                <a:lstStyle/>
                <a:p>
                  <a:endParaRPr lang="en-US"/>
                </a:p>
              </p:txBody>
            </p:sp>
          </p:grpSp>
        </p:grpSp>
        <p:sp>
          <p:nvSpPr>
            <p:cNvPr id="57" name="Rectangle 147">
              <a:extLst>
                <a:ext uri="{FF2B5EF4-FFF2-40B4-BE49-F238E27FC236}">
                  <a16:creationId xmlns:a16="http://schemas.microsoft.com/office/drawing/2014/main" id="{6208FD09-269F-C5B3-D2FB-5C9CEF82DF9D}"/>
                </a:ext>
              </a:extLst>
            </p:cNvPr>
            <p:cNvSpPr>
              <a:spLocks noChangeArrowheads="1"/>
            </p:cNvSpPr>
            <p:nvPr/>
          </p:nvSpPr>
          <p:spPr bwMode="auto">
            <a:xfrm>
              <a:off x="192" y="768"/>
              <a:ext cx="1728" cy="3360"/>
            </a:xfrm>
            <a:prstGeom prst="rect">
              <a:avLst/>
            </a:prstGeom>
            <a:noFill/>
            <a:ln w="38100" algn="ctr">
              <a:solidFill>
                <a:srgbClr val="000000"/>
              </a:solidFill>
              <a:miter lim="800000"/>
              <a:headEnd type="none" w="sm" len="sm"/>
              <a:tailEnd/>
            </a:ln>
          </p:spPr>
          <p:txBody>
            <a:bodyPr wrap="none" anchor="ctr"/>
            <a:lstStyle/>
            <a:p>
              <a:endParaRPr lang="en-US"/>
            </a:p>
          </p:txBody>
        </p:sp>
        <p:grpSp>
          <p:nvGrpSpPr>
            <p:cNvPr id="58" name="Group 151">
              <a:extLst>
                <a:ext uri="{FF2B5EF4-FFF2-40B4-BE49-F238E27FC236}">
                  <a16:creationId xmlns:a16="http://schemas.microsoft.com/office/drawing/2014/main" id="{E9606F2A-BB1D-5BDE-426E-1FD636787806}"/>
                </a:ext>
              </a:extLst>
            </p:cNvPr>
            <p:cNvGrpSpPr>
              <a:grpSpLocks/>
            </p:cNvGrpSpPr>
            <p:nvPr/>
          </p:nvGrpSpPr>
          <p:grpSpPr bwMode="auto">
            <a:xfrm>
              <a:off x="192" y="922"/>
              <a:ext cx="1623" cy="1133"/>
              <a:chOff x="192" y="922"/>
              <a:chExt cx="1623" cy="1133"/>
            </a:xfrm>
          </p:grpSpPr>
          <p:sp>
            <p:nvSpPr>
              <p:cNvPr id="59" name="Rectangle 9">
                <a:extLst>
                  <a:ext uri="{FF2B5EF4-FFF2-40B4-BE49-F238E27FC236}">
                    <a16:creationId xmlns:a16="http://schemas.microsoft.com/office/drawing/2014/main" id="{14344C30-B685-8D6C-8DF2-0CE95054F341}"/>
                  </a:ext>
                </a:extLst>
              </p:cNvPr>
              <p:cNvSpPr>
                <a:spLocks noChangeArrowheads="1"/>
              </p:cNvSpPr>
              <p:nvPr/>
            </p:nvSpPr>
            <p:spPr bwMode="auto">
              <a:xfrm>
                <a:off x="501" y="922"/>
                <a:ext cx="1314" cy="327"/>
              </a:xfrm>
              <a:prstGeom prst="rect">
                <a:avLst/>
              </a:prstGeom>
              <a:noFill/>
              <a:ln w="9525">
                <a:noFill/>
                <a:miter lim="800000"/>
                <a:headEnd/>
                <a:tailEnd/>
              </a:ln>
            </p:spPr>
            <p:txBody>
              <a:bodyPr wrap="none" lIns="92075" tIns="46038" rIns="92075" bIns="46038">
                <a:spAutoFit/>
              </a:bodyPr>
              <a:lstStyle/>
              <a:p>
                <a:pPr algn="l"/>
                <a:r>
                  <a:rPr lang="en-US" sz="2800">
                    <a:solidFill>
                      <a:srgbClr val="003399"/>
                    </a:solidFill>
                    <a:latin typeface="Arial" charset="0"/>
                  </a:rPr>
                  <a:t>Commercial</a:t>
                </a:r>
              </a:p>
            </p:txBody>
          </p:sp>
          <p:sp>
            <p:nvSpPr>
              <p:cNvPr id="60" name="Line 10">
                <a:extLst>
                  <a:ext uri="{FF2B5EF4-FFF2-40B4-BE49-F238E27FC236}">
                    <a16:creationId xmlns:a16="http://schemas.microsoft.com/office/drawing/2014/main" id="{32F1F17A-A16E-9408-BF6D-4EAE525D6EEB}"/>
                  </a:ext>
                </a:extLst>
              </p:cNvPr>
              <p:cNvSpPr>
                <a:spLocks noChangeShapeType="1"/>
              </p:cNvSpPr>
              <p:nvPr/>
            </p:nvSpPr>
            <p:spPr bwMode="auto">
              <a:xfrm>
                <a:off x="1226" y="1527"/>
                <a:ext cx="362" cy="417"/>
              </a:xfrm>
              <a:prstGeom prst="line">
                <a:avLst/>
              </a:prstGeom>
              <a:noFill/>
              <a:ln w="50800">
                <a:solidFill>
                  <a:schemeClr val="bg2"/>
                </a:solidFill>
                <a:round/>
                <a:headEnd type="none" w="sm" len="sm"/>
                <a:tailEnd type="stealth" w="med" len="med"/>
              </a:ln>
            </p:spPr>
            <p:txBody>
              <a:bodyPr wrap="none" anchor="ctr"/>
              <a:lstStyle/>
              <a:p>
                <a:endParaRPr lang="en-US"/>
              </a:p>
            </p:txBody>
          </p:sp>
          <p:sp>
            <p:nvSpPr>
              <p:cNvPr id="61" name="Line 11">
                <a:extLst>
                  <a:ext uri="{FF2B5EF4-FFF2-40B4-BE49-F238E27FC236}">
                    <a16:creationId xmlns:a16="http://schemas.microsoft.com/office/drawing/2014/main" id="{B8318F18-9A8C-882D-CC8B-9060314DFABE}"/>
                  </a:ext>
                </a:extLst>
              </p:cNvPr>
              <p:cNvSpPr>
                <a:spLocks noChangeShapeType="1"/>
              </p:cNvSpPr>
              <p:nvPr/>
            </p:nvSpPr>
            <p:spPr bwMode="auto">
              <a:xfrm>
                <a:off x="937" y="1662"/>
                <a:ext cx="597" cy="282"/>
              </a:xfrm>
              <a:prstGeom prst="line">
                <a:avLst/>
              </a:prstGeom>
              <a:noFill/>
              <a:ln w="50800">
                <a:solidFill>
                  <a:schemeClr val="bg2"/>
                </a:solidFill>
                <a:round/>
                <a:headEnd type="none" w="sm" len="sm"/>
                <a:tailEnd type="stealth" w="med" len="med"/>
              </a:ln>
            </p:spPr>
            <p:txBody>
              <a:bodyPr wrap="none" anchor="ctr"/>
              <a:lstStyle/>
              <a:p>
                <a:endParaRPr lang="en-US"/>
              </a:p>
            </p:txBody>
          </p:sp>
          <p:grpSp>
            <p:nvGrpSpPr>
              <p:cNvPr id="62" name="Group 12">
                <a:extLst>
                  <a:ext uri="{FF2B5EF4-FFF2-40B4-BE49-F238E27FC236}">
                    <a16:creationId xmlns:a16="http://schemas.microsoft.com/office/drawing/2014/main" id="{C99EB010-7FA1-FF66-8F4E-23D1189A50CF}"/>
                  </a:ext>
                </a:extLst>
              </p:cNvPr>
              <p:cNvGrpSpPr>
                <a:grpSpLocks/>
              </p:cNvGrpSpPr>
              <p:nvPr/>
            </p:nvGrpSpPr>
            <p:grpSpPr bwMode="auto">
              <a:xfrm>
                <a:off x="962" y="1231"/>
                <a:ext cx="462" cy="295"/>
                <a:chOff x="962" y="1321"/>
                <a:chExt cx="462" cy="295"/>
              </a:xfrm>
            </p:grpSpPr>
            <p:sp>
              <p:nvSpPr>
                <p:cNvPr id="76" name="Rectangle 13">
                  <a:extLst>
                    <a:ext uri="{FF2B5EF4-FFF2-40B4-BE49-F238E27FC236}">
                      <a16:creationId xmlns:a16="http://schemas.microsoft.com/office/drawing/2014/main" id="{97F2B773-30EA-889B-9033-2337A64B43F6}"/>
                    </a:ext>
                  </a:extLst>
                </p:cNvPr>
                <p:cNvSpPr>
                  <a:spLocks noChangeArrowheads="1"/>
                </p:cNvSpPr>
                <p:nvPr/>
              </p:nvSpPr>
              <p:spPr bwMode="auto">
                <a:xfrm>
                  <a:off x="962" y="1367"/>
                  <a:ext cx="80" cy="249"/>
                </a:xfrm>
                <a:prstGeom prst="rect">
                  <a:avLst/>
                </a:prstGeom>
                <a:solidFill>
                  <a:srgbClr val="EAEAEA"/>
                </a:solidFill>
                <a:ln w="12700">
                  <a:solidFill>
                    <a:schemeClr val="bg2"/>
                  </a:solidFill>
                  <a:miter lim="800000"/>
                  <a:headEnd/>
                  <a:tailEnd/>
                </a:ln>
              </p:spPr>
              <p:txBody>
                <a:bodyPr wrap="none" anchor="ctr"/>
                <a:lstStyle/>
                <a:p>
                  <a:endParaRPr lang="en-US"/>
                </a:p>
              </p:txBody>
            </p:sp>
            <p:sp>
              <p:nvSpPr>
                <p:cNvPr id="77" name="Rectangle 14">
                  <a:extLst>
                    <a:ext uri="{FF2B5EF4-FFF2-40B4-BE49-F238E27FC236}">
                      <a16:creationId xmlns:a16="http://schemas.microsoft.com/office/drawing/2014/main" id="{EA7B6B91-41C4-5EA8-567B-FA1D3007BED4}"/>
                    </a:ext>
                  </a:extLst>
                </p:cNvPr>
                <p:cNvSpPr>
                  <a:spLocks noChangeArrowheads="1"/>
                </p:cNvSpPr>
                <p:nvPr/>
              </p:nvSpPr>
              <p:spPr bwMode="auto">
                <a:xfrm>
                  <a:off x="1055" y="1367"/>
                  <a:ext cx="369" cy="249"/>
                </a:xfrm>
                <a:prstGeom prst="rect">
                  <a:avLst/>
                </a:prstGeom>
                <a:solidFill>
                  <a:srgbClr val="EAEAEA"/>
                </a:solidFill>
                <a:ln w="12700">
                  <a:solidFill>
                    <a:schemeClr val="bg2"/>
                  </a:solidFill>
                  <a:miter lim="800000"/>
                  <a:headEnd/>
                  <a:tailEnd/>
                </a:ln>
              </p:spPr>
              <p:txBody>
                <a:bodyPr wrap="none" lIns="92075" tIns="46038" rIns="92075" bIns="46038" anchor="ctr"/>
                <a:lstStyle/>
                <a:p>
                  <a:endParaRPr lang="en-US" sz="3200">
                    <a:latin typeface="Times New Roman" pitchFamily="18" charset="0"/>
                  </a:endParaRPr>
                </a:p>
              </p:txBody>
            </p:sp>
            <p:sp>
              <p:nvSpPr>
                <p:cNvPr id="78" name="Rectangle 15">
                  <a:extLst>
                    <a:ext uri="{FF2B5EF4-FFF2-40B4-BE49-F238E27FC236}">
                      <a16:creationId xmlns:a16="http://schemas.microsoft.com/office/drawing/2014/main" id="{119C85BB-3AC2-2973-AA1C-508FB03F5218}"/>
                    </a:ext>
                  </a:extLst>
                </p:cNvPr>
                <p:cNvSpPr>
                  <a:spLocks noChangeArrowheads="1"/>
                </p:cNvSpPr>
                <p:nvPr/>
              </p:nvSpPr>
              <p:spPr bwMode="auto">
                <a:xfrm>
                  <a:off x="1133" y="1504"/>
                  <a:ext cx="250" cy="101"/>
                </a:xfrm>
                <a:prstGeom prst="rect">
                  <a:avLst/>
                </a:prstGeom>
                <a:solidFill>
                  <a:srgbClr val="EAEAEA"/>
                </a:solidFill>
                <a:ln w="12700">
                  <a:solidFill>
                    <a:schemeClr val="bg2"/>
                  </a:solidFill>
                  <a:miter lim="800000"/>
                  <a:headEnd/>
                  <a:tailEnd/>
                </a:ln>
              </p:spPr>
              <p:txBody>
                <a:bodyPr wrap="none" anchor="ctr"/>
                <a:lstStyle/>
                <a:p>
                  <a:endParaRPr lang="en-US"/>
                </a:p>
              </p:txBody>
            </p:sp>
            <p:sp>
              <p:nvSpPr>
                <p:cNvPr id="79" name="Rectangle 16">
                  <a:extLst>
                    <a:ext uri="{FF2B5EF4-FFF2-40B4-BE49-F238E27FC236}">
                      <a16:creationId xmlns:a16="http://schemas.microsoft.com/office/drawing/2014/main" id="{30DA219B-AF3C-5A83-9BB4-CFA544290785}"/>
                    </a:ext>
                  </a:extLst>
                </p:cNvPr>
                <p:cNvSpPr>
                  <a:spLocks noChangeArrowheads="1"/>
                </p:cNvSpPr>
                <p:nvPr/>
              </p:nvSpPr>
              <p:spPr bwMode="auto">
                <a:xfrm>
                  <a:off x="997" y="1321"/>
                  <a:ext cx="403" cy="46"/>
                </a:xfrm>
                <a:prstGeom prst="rect">
                  <a:avLst/>
                </a:prstGeom>
                <a:solidFill>
                  <a:srgbClr val="EAEAEA"/>
                </a:solidFill>
                <a:ln w="12700">
                  <a:solidFill>
                    <a:schemeClr val="bg2"/>
                  </a:solidFill>
                  <a:miter lim="800000"/>
                  <a:headEnd/>
                  <a:tailEnd/>
                </a:ln>
              </p:spPr>
              <p:txBody>
                <a:bodyPr wrap="none" anchor="ctr"/>
                <a:lstStyle/>
                <a:p>
                  <a:endParaRPr lang="en-US"/>
                </a:p>
              </p:txBody>
            </p:sp>
            <p:sp>
              <p:nvSpPr>
                <p:cNvPr id="80" name="Rectangle 17">
                  <a:extLst>
                    <a:ext uri="{FF2B5EF4-FFF2-40B4-BE49-F238E27FC236}">
                      <a16:creationId xmlns:a16="http://schemas.microsoft.com/office/drawing/2014/main" id="{03FA4C88-D2C2-E2D8-7D94-80BF37507147}"/>
                    </a:ext>
                  </a:extLst>
                </p:cNvPr>
                <p:cNvSpPr>
                  <a:spLocks noChangeArrowheads="1"/>
                </p:cNvSpPr>
                <p:nvPr/>
              </p:nvSpPr>
              <p:spPr bwMode="auto">
                <a:xfrm>
                  <a:off x="1084" y="1437"/>
                  <a:ext cx="195" cy="44"/>
                </a:xfrm>
                <a:prstGeom prst="rect">
                  <a:avLst/>
                </a:prstGeom>
                <a:solidFill>
                  <a:srgbClr val="EAEAEA"/>
                </a:solidFill>
                <a:ln w="12700">
                  <a:solidFill>
                    <a:schemeClr val="bg2"/>
                  </a:solidFill>
                  <a:miter lim="800000"/>
                  <a:headEnd/>
                  <a:tailEnd/>
                </a:ln>
              </p:spPr>
              <p:txBody>
                <a:bodyPr wrap="none" anchor="ctr"/>
                <a:lstStyle/>
                <a:p>
                  <a:endParaRPr lang="en-US"/>
                </a:p>
              </p:txBody>
            </p:sp>
            <p:sp>
              <p:nvSpPr>
                <p:cNvPr id="81" name="Line 18">
                  <a:extLst>
                    <a:ext uri="{FF2B5EF4-FFF2-40B4-BE49-F238E27FC236}">
                      <a16:creationId xmlns:a16="http://schemas.microsoft.com/office/drawing/2014/main" id="{77CC9DAF-8A7F-31DB-DC17-73FBE4497F40}"/>
                    </a:ext>
                  </a:extLst>
                </p:cNvPr>
                <p:cNvSpPr>
                  <a:spLocks noChangeShapeType="1"/>
                </p:cNvSpPr>
                <p:nvPr/>
              </p:nvSpPr>
              <p:spPr bwMode="auto">
                <a:xfrm>
                  <a:off x="1161" y="1504"/>
                  <a:ext cx="0" cy="0"/>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82" name="Line 19">
                  <a:extLst>
                    <a:ext uri="{FF2B5EF4-FFF2-40B4-BE49-F238E27FC236}">
                      <a16:creationId xmlns:a16="http://schemas.microsoft.com/office/drawing/2014/main" id="{DFBD60F6-9BFB-2C1C-4B7D-D3D9D4162C93}"/>
                    </a:ext>
                  </a:extLst>
                </p:cNvPr>
                <p:cNvSpPr>
                  <a:spLocks noChangeShapeType="1"/>
                </p:cNvSpPr>
                <p:nvPr/>
              </p:nvSpPr>
              <p:spPr bwMode="auto">
                <a:xfrm>
                  <a:off x="1159" y="1506"/>
                  <a:ext cx="0" cy="102"/>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83" name="Line 20">
                  <a:extLst>
                    <a:ext uri="{FF2B5EF4-FFF2-40B4-BE49-F238E27FC236}">
                      <a16:creationId xmlns:a16="http://schemas.microsoft.com/office/drawing/2014/main" id="{3630CBF6-42B9-731A-2194-AA9D55F9B378}"/>
                    </a:ext>
                  </a:extLst>
                </p:cNvPr>
                <p:cNvSpPr>
                  <a:spLocks noChangeShapeType="1"/>
                </p:cNvSpPr>
                <p:nvPr/>
              </p:nvSpPr>
              <p:spPr bwMode="auto">
                <a:xfrm>
                  <a:off x="1212" y="1506"/>
                  <a:ext cx="0" cy="102"/>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84" name="Line 21">
                  <a:extLst>
                    <a:ext uri="{FF2B5EF4-FFF2-40B4-BE49-F238E27FC236}">
                      <a16:creationId xmlns:a16="http://schemas.microsoft.com/office/drawing/2014/main" id="{7F4F879E-14A7-5F4D-D920-6162A18BF39B}"/>
                    </a:ext>
                  </a:extLst>
                </p:cNvPr>
                <p:cNvSpPr>
                  <a:spLocks noChangeShapeType="1"/>
                </p:cNvSpPr>
                <p:nvPr/>
              </p:nvSpPr>
              <p:spPr bwMode="auto">
                <a:xfrm>
                  <a:off x="1279" y="1506"/>
                  <a:ext cx="0" cy="102"/>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85" name="Line 22">
                  <a:extLst>
                    <a:ext uri="{FF2B5EF4-FFF2-40B4-BE49-F238E27FC236}">
                      <a16:creationId xmlns:a16="http://schemas.microsoft.com/office/drawing/2014/main" id="{3695042E-7539-E149-7BBE-15E96A622448}"/>
                    </a:ext>
                  </a:extLst>
                </p:cNvPr>
                <p:cNvSpPr>
                  <a:spLocks noChangeShapeType="1"/>
                </p:cNvSpPr>
                <p:nvPr/>
              </p:nvSpPr>
              <p:spPr bwMode="auto">
                <a:xfrm>
                  <a:off x="1319" y="1506"/>
                  <a:ext cx="0" cy="110"/>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86" name="Line 23">
                  <a:extLst>
                    <a:ext uri="{FF2B5EF4-FFF2-40B4-BE49-F238E27FC236}">
                      <a16:creationId xmlns:a16="http://schemas.microsoft.com/office/drawing/2014/main" id="{01C837E4-26F3-7998-24EE-2DB818EAACF0}"/>
                    </a:ext>
                  </a:extLst>
                </p:cNvPr>
                <p:cNvSpPr>
                  <a:spLocks noChangeShapeType="1"/>
                </p:cNvSpPr>
                <p:nvPr/>
              </p:nvSpPr>
              <p:spPr bwMode="auto">
                <a:xfrm>
                  <a:off x="1376" y="1505"/>
                  <a:ext cx="0" cy="103"/>
                </a:xfrm>
                <a:prstGeom prst="line">
                  <a:avLst/>
                </a:prstGeom>
                <a:noFill/>
                <a:ln w="12700">
                  <a:solidFill>
                    <a:schemeClr val="bg2"/>
                  </a:solidFill>
                  <a:round/>
                  <a:headEnd type="none" w="sm" len="sm"/>
                  <a:tailEnd type="none" w="sm" len="sm"/>
                </a:ln>
              </p:spPr>
              <p:txBody>
                <a:bodyPr wrap="none" anchor="ctr"/>
                <a:lstStyle/>
                <a:p>
                  <a:endParaRPr lang="en-US"/>
                </a:p>
              </p:txBody>
            </p:sp>
          </p:grpSp>
          <p:sp>
            <p:nvSpPr>
              <p:cNvPr id="63" name="Line 24">
                <a:extLst>
                  <a:ext uri="{FF2B5EF4-FFF2-40B4-BE49-F238E27FC236}">
                    <a16:creationId xmlns:a16="http://schemas.microsoft.com/office/drawing/2014/main" id="{48403308-F878-C252-C8EA-91D6D909C1D9}"/>
                  </a:ext>
                </a:extLst>
              </p:cNvPr>
              <p:cNvSpPr>
                <a:spLocks noChangeShapeType="1"/>
              </p:cNvSpPr>
              <p:nvPr/>
            </p:nvSpPr>
            <p:spPr bwMode="auto">
              <a:xfrm>
                <a:off x="767" y="1421"/>
                <a:ext cx="169" cy="244"/>
              </a:xfrm>
              <a:prstGeom prst="line">
                <a:avLst/>
              </a:prstGeom>
              <a:noFill/>
              <a:ln w="12700">
                <a:solidFill>
                  <a:schemeClr val="bg2"/>
                </a:solidFill>
                <a:round/>
                <a:headEnd type="none" w="sm" len="sm"/>
                <a:tailEnd type="none" w="sm" len="sm"/>
              </a:ln>
            </p:spPr>
            <p:txBody>
              <a:bodyPr wrap="none" anchor="ctr"/>
              <a:lstStyle/>
              <a:p>
                <a:endParaRPr lang="en-US"/>
              </a:p>
            </p:txBody>
          </p:sp>
          <p:grpSp>
            <p:nvGrpSpPr>
              <p:cNvPr id="64" name="Group 25">
                <a:extLst>
                  <a:ext uri="{FF2B5EF4-FFF2-40B4-BE49-F238E27FC236}">
                    <a16:creationId xmlns:a16="http://schemas.microsoft.com/office/drawing/2014/main" id="{D11382F0-8F96-BB77-7208-E7B1A2009DFD}"/>
                  </a:ext>
                </a:extLst>
              </p:cNvPr>
              <p:cNvGrpSpPr>
                <a:grpSpLocks/>
              </p:cNvGrpSpPr>
              <p:nvPr/>
            </p:nvGrpSpPr>
            <p:grpSpPr bwMode="auto">
              <a:xfrm>
                <a:off x="454" y="1309"/>
                <a:ext cx="438" cy="458"/>
                <a:chOff x="454" y="1399"/>
                <a:chExt cx="438" cy="458"/>
              </a:xfrm>
            </p:grpSpPr>
            <p:sp>
              <p:nvSpPr>
                <p:cNvPr id="66" name="Rectangle 26">
                  <a:extLst>
                    <a:ext uri="{FF2B5EF4-FFF2-40B4-BE49-F238E27FC236}">
                      <a16:creationId xmlns:a16="http://schemas.microsoft.com/office/drawing/2014/main" id="{30EA9F96-982C-771F-4E9A-19427ADA27BD}"/>
                    </a:ext>
                  </a:extLst>
                </p:cNvPr>
                <p:cNvSpPr>
                  <a:spLocks noChangeArrowheads="1"/>
                </p:cNvSpPr>
                <p:nvPr/>
              </p:nvSpPr>
              <p:spPr bwMode="auto">
                <a:xfrm>
                  <a:off x="454" y="1399"/>
                  <a:ext cx="116" cy="167"/>
                </a:xfrm>
                <a:prstGeom prst="rect">
                  <a:avLst/>
                </a:prstGeom>
                <a:gradFill rotWithShape="0">
                  <a:gsLst>
                    <a:gs pos="0">
                      <a:srgbClr val="FFFFFF"/>
                    </a:gs>
                    <a:gs pos="100000">
                      <a:srgbClr val="B2B2B2"/>
                    </a:gs>
                  </a:gsLst>
                  <a:lin ang="5400000" scaled="1"/>
                </a:gradFill>
                <a:ln w="12700">
                  <a:solidFill>
                    <a:schemeClr val="bg2"/>
                  </a:solidFill>
                  <a:miter lim="800000"/>
                  <a:headEnd/>
                  <a:tailEnd/>
                </a:ln>
              </p:spPr>
              <p:txBody>
                <a:bodyPr wrap="none" anchor="ctr"/>
                <a:lstStyle/>
                <a:p>
                  <a:endParaRPr lang="en-US"/>
                </a:p>
              </p:txBody>
            </p:sp>
            <p:sp>
              <p:nvSpPr>
                <p:cNvPr id="67" name="Rectangle 27">
                  <a:extLst>
                    <a:ext uri="{FF2B5EF4-FFF2-40B4-BE49-F238E27FC236}">
                      <a16:creationId xmlns:a16="http://schemas.microsoft.com/office/drawing/2014/main" id="{499CC1DA-B42A-1736-FCE4-E701F1CC23B2}"/>
                    </a:ext>
                  </a:extLst>
                </p:cNvPr>
                <p:cNvSpPr>
                  <a:spLocks noChangeArrowheads="1"/>
                </p:cNvSpPr>
                <p:nvPr/>
              </p:nvSpPr>
              <p:spPr bwMode="auto">
                <a:xfrm>
                  <a:off x="570" y="1411"/>
                  <a:ext cx="195" cy="155"/>
                </a:xfrm>
                <a:prstGeom prst="rect">
                  <a:avLst/>
                </a:prstGeom>
                <a:gradFill rotWithShape="0">
                  <a:gsLst>
                    <a:gs pos="0">
                      <a:srgbClr val="FFFFFF"/>
                    </a:gs>
                    <a:gs pos="100000">
                      <a:srgbClr val="B2B2B2"/>
                    </a:gs>
                  </a:gsLst>
                  <a:lin ang="5400000" scaled="1"/>
                </a:gradFill>
                <a:ln w="12700">
                  <a:solidFill>
                    <a:schemeClr val="bg2"/>
                  </a:solidFill>
                  <a:miter lim="800000"/>
                  <a:headEnd/>
                  <a:tailEnd/>
                </a:ln>
              </p:spPr>
              <p:txBody>
                <a:bodyPr wrap="none" lIns="92075" tIns="46038" rIns="92075" bIns="46038" anchor="ctr"/>
                <a:lstStyle/>
                <a:p>
                  <a:endParaRPr lang="en-US" sz="3200">
                    <a:latin typeface="Times New Roman" pitchFamily="18" charset="0"/>
                  </a:endParaRPr>
                </a:p>
              </p:txBody>
            </p:sp>
            <p:sp>
              <p:nvSpPr>
                <p:cNvPr id="68" name="Rectangle 28">
                  <a:extLst>
                    <a:ext uri="{FF2B5EF4-FFF2-40B4-BE49-F238E27FC236}">
                      <a16:creationId xmlns:a16="http://schemas.microsoft.com/office/drawing/2014/main" id="{4EE3DDC7-0388-C661-DDBE-A495627EB7D8}"/>
                    </a:ext>
                  </a:extLst>
                </p:cNvPr>
                <p:cNvSpPr>
                  <a:spLocks noChangeArrowheads="1"/>
                </p:cNvSpPr>
                <p:nvPr/>
              </p:nvSpPr>
              <p:spPr bwMode="auto">
                <a:xfrm>
                  <a:off x="598" y="1510"/>
                  <a:ext cx="94" cy="56"/>
                </a:xfrm>
                <a:prstGeom prst="rect">
                  <a:avLst/>
                </a:prstGeom>
                <a:gradFill rotWithShape="0">
                  <a:gsLst>
                    <a:gs pos="0">
                      <a:srgbClr val="FFFFFF"/>
                    </a:gs>
                    <a:gs pos="100000">
                      <a:srgbClr val="B2B2B2"/>
                    </a:gs>
                  </a:gsLst>
                  <a:lin ang="5400000" scaled="1"/>
                </a:gradFill>
                <a:ln w="12700">
                  <a:solidFill>
                    <a:schemeClr val="bg2"/>
                  </a:solidFill>
                  <a:miter lim="800000"/>
                  <a:headEnd/>
                  <a:tailEnd/>
                </a:ln>
              </p:spPr>
              <p:txBody>
                <a:bodyPr wrap="none" anchor="ctr"/>
                <a:lstStyle/>
                <a:p>
                  <a:endParaRPr lang="en-US"/>
                </a:p>
              </p:txBody>
            </p:sp>
            <p:sp>
              <p:nvSpPr>
                <p:cNvPr id="69" name="Rectangle 29">
                  <a:extLst>
                    <a:ext uri="{FF2B5EF4-FFF2-40B4-BE49-F238E27FC236}">
                      <a16:creationId xmlns:a16="http://schemas.microsoft.com/office/drawing/2014/main" id="{85BE20D8-E3A4-8CA2-71C1-9D01A5BC2ABF}"/>
                    </a:ext>
                  </a:extLst>
                </p:cNvPr>
                <p:cNvSpPr>
                  <a:spLocks noChangeArrowheads="1"/>
                </p:cNvSpPr>
                <p:nvPr/>
              </p:nvSpPr>
              <p:spPr bwMode="auto">
                <a:xfrm>
                  <a:off x="589" y="1464"/>
                  <a:ext cx="103" cy="25"/>
                </a:xfrm>
                <a:prstGeom prst="rect">
                  <a:avLst/>
                </a:prstGeom>
                <a:gradFill rotWithShape="0">
                  <a:gsLst>
                    <a:gs pos="0">
                      <a:srgbClr val="FFFFFF"/>
                    </a:gs>
                    <a:gs pos="100000">
                      <a:srgbClr val="B2B2B2"/>
                    </a:gs>
                  </a:gsLst>
                  <a:lin ang="5400000" scaled="1"/>
                </a:gradFill>
                <a:ln w="12700">
                  <a:solidFill>
                    <a:schemeClr val="bg2"/>
                  </a:solidFill>
                  <a:miter lim="800000"/>
                  <a:headEnd/>
                  <a:tailEnd/>
                </a:ln>
              </p:spPr>
              <p:txBody>
                <a:bodyPr wrap="none" anchor="ctr"/>
                <a:lstStyle/>
                <a:p>
                  <a:endParaRPr lang="en-US"/>
                </a:p>
              </p:txBody>
            </p:sp>
            <p:sp>
              <p:nvSpPr>
                <p:cNvPr id="70" name="Rectangle 30">
                  <a:extLst>
                    <a:ext uri="{FF2B5EF4-FFF2-40B4-BE49-F238E27FC236}">
                      <a16:creationId xmlns:a16="http://schemas.microsoft.com/office/drawing/2014/main" id="{33AC4667-3407-D0B3-E8FC-240FD619D828}"/>
                    </a:ext>
                  </a:extLst>
                </p:cNvPr>
                <p:cNvSpPr>
                  <a:spLocks noChangeArrowheads="1"/>
                </p:cNvSpPr>
                <p:nvPr/>
              </p:nvSpPr>
              <p:spPr bwMode="auto">
                <a:xfrm>
                  <a:off x="454" y="1700"/>
                  <a:ext cx="56" cy="157"/>
                </a:xfrm>
                <a:prstGeom prst="rect">
                  <a:avLst/>
                </a:prstGeom>
                <a:gradFill rotWithShape="0">
                  <a:gsLst>
                    <a:gs pos="0">
                      <a:srgbClr val="FFFFFF"/>
                    </a:gs>
                    <a:gs pos="100000">
                      <a:srgbClr val="B2B2B2"/>
                    </a:gs>
                  </a:gsLst>
                  <a:lin ang="5400000" scaled="1"/>
                </a:gradFill>
                <a:ln w="12700">
                  <a:solidFill>
                    <a:schemeClr val="bg2"/>
                  </a:solidFill>
                  <a:miter lim="800000"/>
                  <a:headEnd/>
                  <a:tailEnd/>
                </a:ln>
              </p:spPr>
              <p:txBody>
                <a:bodyPr wrap="none" anchor="ctr"/>
                <a:lstStyle/>
                <a:p>
                  <a:endParaRPr lang="en-US"/>
                </a:p>
              </p:txBody>
            </p:sp>
            <p:sp>
              <p:nvSpPr>
                <p:cNvPr id="71" name="Rectangle 31">
                  <a:extLst>
                    <a:ext uri="{FF2B5EF4-FFF2-40B4-BE49-F238E27FC236}">
                      <a16:creationId xmlns:a16="http://schemas.microsoft.com/office/drawing/2014/main" id="{B9FBD667-3E28-0BD9-9B1B-F0AE7F2F77B5}"/>
                    </a:ext>
                  </a:extLst>
                </p:cNvPr>
                <p:cNvSpPr>
                  <a:spLocks noChangeArrowheads="1"/>
                </p:cNvSpPr>
                <p:nvPr/>
              </p:nvSpPr>
              <p:spPr bwMode="auto">
                <a:xfrm>
                  <a:off x="510" y="1719"/>
                  <a:ext cx="195" cy="138"/>
                </a:xfrm>
                <a:prstGeom prst="rect">
                  <a:avLst/>
                </a:prstGeom>
                <a:gradFill rotWithShape="0">
                  <a:gsLst>
                    <a:gs pos="0">
                      <a:srgbClr val="FFFFFF"/>
                    </a:gs>
                    <a:gs pos="100000">
                      <a:srgbClr val="B2B2B2"/>
                    </a:gs>
                  </a:gsLst>
                  <a:lin ang="5400000" scaled="1"/>
                </a:gradFill>
                <a:ln w="12700">
                  <a:solidFill>
                    <a:schemeClr val="bg2"/>
                  </a:solidFill>
                  <a:miter lim="800000"/>
                  <a:headEnd/>
                  <a:tailEnd/>
                </a:ln>
              </p:spPr>
              <p:txBody>
                <a:bodyPr wrap="none" lIns="92075" tIns="46038" rIns="92075" bIns="46038" anchor="ctr"/>
                <a:lstStyle/>
                <a:p>
                  <a:endParaRPr lang="en-US" sz="3200">
                    <a:latin typeface="Times New Roman" pitchFamily="18" charset="0"/>
                  </a:endParaRPr>
                </a:p>
              </p:txBody>
            </p:sp>
            <p:sp>
              <p:nvSpPr>
                <p:cNvPr id="72" name="Rectangle 32">
                  <a:extLst>
                    <a:ext uri="{FF2B5EF4-FFF2-40B4-BE49-F238E27FC236}">
                      <a16:creationId xmlns:a16="http://schemas.microsoft.com/office/drawing/2014/main" id="{16E3B3D3-7014-0FC1-07E1-60DFCE6B4EFA}"/>
                    </a:ext>
                  </a:extLst>
                </p:cNvPr>
                <p:cNvSpPr>
                  <a:spLocks noChangeArrowheads="1"/>
                </p:cNvSpPr>
                <p:nvPr/>
              </p:nvSpPr>
              <p:spPr bwMode="auto">
                <a:xfrm>
                  <a:off x="538" y="1801"/>
                  <a:ext cx="94" cy="56"/>
                </a:xfrm>
                <a:prstGeom prst="rect">
                  <a:avLst/>
                </a:prstGeom>
                <a:gradFill rotWithShape="0">
                  <a:gsLst>
                    <a:gs pos="0">
                      <a:srgbClr val="FFFFFF"/>
                    </a:gs>
                    <a:gs pos="100000">
                      <a:srgbClr val="B2B2B2"/>
                    </a:gs>
                  </a:gsLst>
                  <a:lin ang="5400000" scaled="1"/>
                </a:gradFill>
                <a:ln w="12700">
                  <a:solidFill>
                    <a:schemeClr val="bg2"/>
                  </a:solidFill>
                  <a:miter lim="800000"/>
                  <a:headEnd/>
                  <a:tailEnd/>
                </a:ln>
              </p:spPr>
              <p:txBody>
                <a:bodyPr wrap="none" anchor="ctr"/>
                <a:lstStyle/>
                <a:p>
                  <a:endParaRPr lang="en-US"/>
                </a:p>
              </p:txBody>
            </p:sp>
            <p:sp>
              <p:nvSpPr>
                <p:cNvPr id="73" name="Rectangle 33">
                  <a:extLst>
                    <a:ext uri="{FF2B5EF4-FFF2-40B4-BE49-F238E27FC236}">
                      <a16:creationId xmlns:a16="http://schemas.microsoft.com/office/drawing/2014/main" id="{F11C4789-0BB3-3467-28AC-0156E1543366}"/>
                    </a:ext>
                  </a:extLst>
                </p:cNvPr>
                <p:cNvSpPr>
                  <a:spLocks noChangeArrowheads="1"/>
                </p:cNvSpPr>
                <p:nvPr/>
              </p:nvSpPr>
              <p:spPr bwMode="auto">
                <a:xfrm>
                  <a:off x="528" y="1755"/>
                  <a:ext cx="104" cy="24"/>
                </a:xfrm>
                <a:prstGeom prst="rect">
                  <a:avLst/>
                </a:prstGeom>
                <a:gradFill rotWithShape="0">
                  <a:gsLst>
                    <a:gs pos="0">
                      <a:srgbClr val="FFFFFF"/>
                    </a:gs>
                    <a:gs pos="100000">
                      <a:srgbClr val="B2B2B2"/>
                    </a:gs>
                  </a:gsLst>
                  <a:lin ang="5400000" scaled="1"/>
                </a:gradFill>
                <a:ln w="12700">
                  <a:solidFill>
                    <a:schemeClr val="bg2"/>
                  </a:solidFill>
                  <a:miter lim="800000"/>
                  <a:headEnd/>
                  <a:tailEnd/>
                </a:ln>
              </p:spPr>
              <p:txBody>
                <a:bodyPr wrap="none" anchor="ctr"/>
                <a:lstStyle/>
                <a:p>
                  <a:endParaRPr lang="en-US"/>
                </a:p>
              </p:txBody>
            </p:sp>
            <p:sp>
              <p:nvSpPr>
                <p:cNvPr id="74" name="Line 34">
                  <a:extLst>
                    <a:ext uri="{FF2B5EF4-FFF2-40B4-BE49-F238E27FC236}">
                      <a16:creationId xmlns:a16="http://schemas.microsoft.com/office/drawing/2014/main" id="{B07E5CF9-05F6-4B97-255A-427E1D9ACBF1}"/>
                    </a:ext>
                  </a:extLst>
                </p:cNvPr>
                <p:cNvSpPr>
                  <a:spLocks noChangeShapeType="1"/>
                </p:cNvSpPr>
                <p:nvPr/>
              </p:nvSpPr>
              <p:spPr bwMode="auto">
                <a:xfrm flipV="1">
                  <a:off x="689" y="1752"/>
                  <a:ext cx="203" cy="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75" name="Rectangle 35">
                  <a:extLst>
                    <a:ext uri="{FF2B5EF4-FFF2-40B4-BE49-F238E27FC236}">
                      <a16:creationId xmlns:a16="http://schemas.microsoft.com/office/drawing/2014/main" id="{4AB44212-126E-8B8D-B052-779AD571DE6A}"/>
                    </a:ext>
                  </a:extLst>
                </p:cNvPr>
                <p:cNvSpPr>
                  <a:spLocks noChangeArrowheads="1"/>
                </p:cNvSpPr>
                <p:nvPr/>
              </p:nvSpPr>
              <p:spPr bwMode="auto">
                <a:xfrm>
                  <a:off x="474" y="1412"/>
                  <a:ext cx="53" cy="136"/>
                </a:xfrm>
                <a:prstGeom prst="rect">
                  <a:avLst/>
                </a:prstGeom>
                <a:gradFill rotWithShape="0">
                  <a:gsLst>
                    <a:gs pos="0">
                      <a:srgbClr val="FFFFFF"/>
                    </a:gs>
                    <a:gs pos="100000">
                      <a:srgbClr val="B2B2B2"/>
                    </a:gs>
                  </a:gsLst>
                  <a:lin ang="5400000" scaled="1"/>
                </a:gradFill>
                <a:ln w="12700">
                  <a:solidFill>
                    <a:schemeClr val="bg2"/>
                  </a:solidFill>
                  <a:miter lim="800000"/>
                  <a:headEnd/>
                  <a:tailEnd/>
                </a:ln>
              </p:spPr>
              <p:txBody>
                <a:bodyPr wrap="none" anchor="ctr"/>
                <a:lstStyle/>
                <a:p>
                  <a:endParaRPr lang="en-US"/>
                </a:p>
              </p:txBody>
            </p:sp>
          </p:grpSp>
          <p:sp>
            <p:nvSpPr>
              <p:cNvPr id="65" name="Rectangle 148">
                <a:extLst>
                  <a:ext uri="{FF2B5EF4-FFF2-40B4-BE49-F238E27FC236}">
                    <a16:creationId xmlns:a16="http://schemas.microsoft.com/office/drawing/2014/main" id="{7E7701D3-4EE8-6168-1687-7E9B41F3EB70}"/>
                  </a:ext>
                </a:extLst>
              </p:cNvPr>
              <p:cNvSpPr>
                <a:spLocks noChangeArrowheads="1"/>
              </p:cNvSpPr>
              <p:nvPr/>
            </p:nvSpPr>
            <p:spPr bwMode="auto">
              <a:xfrm>
                <a:off x="192" y="1728"/>
                <a:ext cx="1088" cy="327"/>
              </a:xfrm>
              <a:prstGeom prst="rect">
                <a:avLst/>
              </a:prstGeom>
              <a:noFill/>
              <a:ln w="9525">
                <a:noFill/>
                <a:miter lim="800000"/>
                <a:headEnd/>
                <a:tailEnd/>
              </a:ln>
            </p:spPr>
            <p:txBody>
              <a:bodyPr wrap="none" lIns="92075" tIns="46038" rIns="92075" bIns="46038">
                <a:spAutoFit/>
              </a:bodyPr>
              <a:lstStyle/>
              <a:p>
                <a:pPr algn="l"/>
                <a:r>
                  <a:rPr lang="en-US" sz="2800">
                    <a:solidFill>
                      <a:srgbClr val="003399"/>
                    </a:solidFill>
                    <a:latin typeface="Arial" charset="0"/>
                  </a:rPr>
                  <a:t>Non-SIUs</a:t>
                </a:r>
              </a:p>
            </p:txBody>
          </p:sp>
        </p:grpSp>
      </p:grpSp>
    </p:spTree>
    <p:extLst>
      <p:ext uri="{BB962C8B-B14F-4D97-AF65-F5344CB8AC3E}">
        <p14:creationId xmlns:p14="http://schemas.microsoft.com/office/powerpoint/2010/main" val="328322375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30C9A-2365-AD8E-9724-AD5321EEAC0C}"/>
              </a:ext>
            </a:extLst>
          </p:cNvPr>
          <p:cNvSpPr>
            <a:spLocks noGrp="1"/>
          </p:cNvSpPr>
          <p:nvPr>
            <p:ph type="title"/>
          </p:nvPr>
        </p:nvSpPr>
        <p:spPr>
          <a:xfrm>
            <a:off x="646111" y="441592"/>
            <a:ext cx="10238392" cy="1243648"/>
          </a:xfrm>
        </p:spPr>
        <p:txBody>
          <a:bodyPr/>
          <a:lstStyle/>
          <a:p>
            <a:pPr algn="ctr"/>
            <a:r>
              <a:rPr lang="en-US" b="1"/>
              <a:t>Determine Uncontrolled Load</a:t>
            </a:r>
          </a:p>
        </p:txBody>
      </p:sp>
      <p:sp>
        <p:nvSpPr>
          <p:cNvPr id="3" name="Table Placeholder 2">
            <a:extLst>
              <a:ext uri="{FF2B5EF4-FFF2-40B4-BE49-F238E27FC236}">
                <a16:creationId xmlns:a16="http://schemas.microsoft.com/office/drawing/2014/main" id="{3268F87F-D138-9642-0B72-C2196E003A84}"/>
              </a:ext>
            </a:extLst>
          </p:cNvPr>
          <p:cNvSpPr>
            <a:spLocks noGrp="1"/>
          </p:cNvSpPr>
          <p:nvPr>
            <p:ph type="tbl" sz="quarter" idx="15"/>
          </p:nvPr>
        </p:nvSpPr>
        <p:spPr>
          <a:xfrm>
            <a:off x="646716" y="1749425"/>
            <a:ext cx="10237787" cy="4213225"/>
          </a:xfrm>
        </p:spPr>
        <p:txBody>
          <a:bodyPr/>
          <a:lstStyle/>
          <a:p>
            <a:pPr>
              <a:defRPr/>
            </a:pPr>
            <a:r>
              <a:rPr lang="en-US" sz="2400"/>
              <a:t>Everything that contributes to POTW not covered in SIU Permit</a:t>
            </a:r>
          </a:p>
          <a:p>
            <a:pPr lvl="1">
              <a:buClr>
                <a:schemeClr val="accent5"/>
              </a:buClr>
              <a:defRPr/>
            </a:pPr>
            <a:r>
              <a:rPr lang="en-US" sz="2400"/>
              <a:t>Residential</a:t>
            </a:r>
          </a:p>
          <a:p>
            <a:pPr lvl="1">
              <a:buClr>
                <a:schemeClr val="accent5"/>
              </a:buClr>
              <a:defRPr/>
            </a:pPr>
            <a:r>
              <a:rPr lang="en-US" sz="2400"/>
              <a:t>Non-Residential, but not SIU, for example:</a:t>
            </a:r>
          </a:p>
          <a:p>
            <a:pPr lvl="3">
              <a:buClr>
                <a:schemeClr val="accent5"/>
              </a:buClr>
              <a:defRPr/>
            </a:pPr>
            <a:r>
              <a:rPr lang="en-US" sz="2400"/>
              <a:t>Commercial</a:t>
            </a:r>
          </a:p>
          <a:p>
            <a:pPr lvl="3">
              <a:buClr>
                <a:schemeClr val="accent5"/>
              </a:buClr>
              <a:defRPr/>
            </a:pPr>
            <a:r>
              <a:rPr lang="en-US" sz="2400"/>
              <a:t>Hospitals, Funeral Homes</a:t>
            </a:r>
          </a:p>
          <a:p>
            <a:pPr lvl="3">
              <a:buClr>
                <a:schemeClr val="accent5"/>
              </a:buClr>
              <a:defRPr/>
            </a:pPr>
            <a:r>
              <a:rPr lang="en-US" sz="2400"/>
              <a:t>Doctors, Dentists</a:t>
            </a:r>
          </a:p>
          <a:p>
            <a:pPr lvl="3">
              <a:buClr>
                <a:schemeClr val="accent5"/>
              </a:buClr>
              <a:defRPr/>
            </a:pPr>
            <a:r>
              <a:rPr lang="en-US" sz="2400"/>
              <a:t>Car Repair/Wash Centers</a:t>
            </a:r>
          </a:p>
          <a:p>
            <a:pPr lvl="3">
              <a:buClr>
                <a:schemeClr val="accent5"/>
              </a:buClr>
              <a:defRPr/>
            </a:pPr>
            <a:r>
              <a:rPr lang="en-US" sz="2400"/>
              <a:t>Inflow/Infiltration</a:t>
            </a:r>
          </a:p>
          <a:p>
            <a:pPr lvl="3">
              <a:buClr>
                <a:schemeClr val="accent5"/>
              </a:buClr>
              <a:defRPr/>
            </a:pPr>
            <a:r>
              <a:rPr lang="en-US" sz="2400"/>
              <a:t>ALL Non-SIUs</a:t>
            </a:r>
          </a:p>
        </p:txBody>
      </p:sp>
      <p:sp>
        <p:nvSpPr>
          <p:cNvPr id="4" name="Slide Number Placeholder 3">
            <a:extLst>
              <a:ext uri="{FF2B5EF4-FFF2-40B4-BE49-F238E27FC236}">
                <a16:creationId xmlns:a16="http://schemas.microsoft.com/office/drawing/2014/main" id="{ADB6979E-5F65-DA1B-4F0E-9C89F4DB6403}"/>
              </a:ext>
            </a:extLst>
          </p:cNvPr>
          <p:cNvSpPr>
            <a:spLocks noGrp="1"/>
          </p:cNvSpPr>
          <p:nvPr>
            <p:ph type="sldNum" sz="quarter" idx="4"/>
          </p:nvPr>
        </p:nvSpPr>
        <p:spPr/>
        <p:txBody>
          <a:bodyPr/>
          <a:lstStyle/>
          <a:p>
            <a:fld id="{D57F1E4F-1CFF-5643-939E-02111984F565}" type="slidenum">
              <a:rPr lang="en-US" smtClean="0"/>
              <a:pPr/>
              <a:t>91</a:t>
            </a:fld>
            <a:endParaRPr lang="en-US"/>
          </a:p>
        </p:txBody>
      </p:sp>
    </p:spTree>
    <p:extLst>
      <p:ext uri="{BB962C8B-B14F-4D97-AF65-F5344CB8AC3E}">
        <p14:creationId xmlns:p14="http://schemas.microsoft.com/office/powerpoint/2010/main" val="127982147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843F3-20A0-BF0D-A332-7058D40F1737}"/>
              </a:ext>
            </a:extLst>
          </p:cNvPr>
          <p:cNvSpPr>
            <a:spLocks noGrp="1"/>
          </p:cNvSpPr>
          <p:nvPr>
            <p:ph type="title"/>
          </p:nvPr>
        </p:nvSpPr>
        <p:spPr/>
        <p:txBody>
          <a:bodyPr/>
          <a:lstStyle/>
          <a:p>
            <a:pPr algn="ctr"/>
            <a:r>
              <a:rPr lang="en-US" b="1"/>
              <a:t>Uncontrolled load may be determined in two ways</a:t>
            </a:r>
          </a:p>
        </p:txBody>
      </p:sp>
      <p:sp>
        <p:nvSpPr>
          <p:cNvPr id="3" name="Table Placeholder 2">
            <a:extLst>
              <a:ext uri="{FF2B5EF4-FFF2-40B4-BE49-F238E27FC236}">
                <a16:creationId xmlns:a16="http://schemas.microsoft.com/office/drawing/2014/main" id="{B0DE0018-3B4D-1398-CAC6-67608D5EF57A}"/>
              </a:ext>
            </a:extLst>
          </p:cNvPr>
          <p:cNvSpPr>
            <a:spLocks noGrp="1"/>
          </p:cNvSpPr>
          <p:nvPr>
            <p:ph type="tbl" sz="quarter" idx="15"/>
          </p:nvPr>
        </p:nvSpPr>
        <p:spPr>
          <a:xfrm>
            <a:off x="778684" y="2252585"/>
            <a:ext cx="4986623" cy="4213225"/>
          </a:xfrm>
        </p:spPr>
        <p:txBody>
          <a:bodyPr/>
          <a:lstStyle/>
          <a:p>
            <a:pPr marL="0" indent="0">
              <a:buNone/>
            </a:pPr>
            <a:r>
              <a:rPr lang="en-US" sz="3200" b="1"/>
              <a:t>Mass Balance Method</a:t>
            </a:r>
          </a:p>
          <a:p>
            <a:endParaRPr lang="en-US" sz="2800"/>
          </a:p>
          <a:p>
            <a:r>
              <a:rPr lang="en-US" sz="2800"/>
              <a:t>Sum of SIU load for each POC</a:t>
            </a:r>
          </a:p>
          <a:p>
            <a:pPr marL="0" indent="0">
              <a:buNone/>
            </a:pPr>
            <a:endParaRPr lang="en-US" sz="2800"/>
          </a:p>
          <a:p>
            <a:r>
              <a:rPr lang="en-US" sz="2800"/>
              <a:t>Subtract total SIU load from POTW Influent load</a:t>
            </a:r>
          </a:p>
        </p:txBody>
      </p:sp>
      <p:sp>
        <p:nvSpPr>
          <p:cNvPr id="4" name="Slide Number Placeholder 3">
            <a:extLst>
              <a:ext uri="{FF2B5EF4-FFF2-40B4-BE49-F238E27FC236}">
                <a16:creationId xmlns:a16="http://schemas.microsoft.com/office/drawing/2014/main" id="{B41BD44A-A319-494A-C35F-26FA04A6C3BB}"/>
              </a:ext>
            </a:extLst>
          </p:cNvPr>
          <p:cNvSpPr>
            <a:spLocks noGrp="1"/>
          </p:cNvSpPr>
          <p:nvPr>
            <p:ph type="sldNum" sz="quarter" idx="4"/>
          </p:nvPr>
        </p:nvSpPr>
        <p:spPr/>
        <p:txBody>
          <a:bodyPr/>
          <a:lstStyle/>
          <a:p>
            <a:fld id="{D57F1E4F-1CFF-5643-939E-02111984F565}" type="slidenum">
              <a:rPr lang="en-US" smtClean="0"/>
              <a:pPr/>
              <a:t>92</a:t>
            </a:fld>
            <a:endParaRPr lang="en-US"/>
          </a:p>
        </p:txBody>
      </p:sp>
      <p:sp>
        <p:nvSpPr>
          <p:cNvPr id="5" name="TextBox 4">
            <a:extLst>
              <a:ext uri="{FF2B5EF4-FFF2-40B4-BE49-F238E27FC236}">
                <a16:creationId xmlns:a16="http://schemas.microsoft.com/office/drawing/2014/main" id="{46A8C7CF-BFE5-CDA4-A315-82400B622ECC}"/>
              </a:ext>
            </a:extLst>
          </p:cNvPr>
          <p:cNvSpPr txBox="1"/>
          <p:nvPr/>
        </p:nvSpPr>
        <p:spPr>
          <a:xfrm>
            <a:off x="6096000" y="2252585"/>
            <a:ext cx="4986623" cy="1750416"/>
          </a:xfrm>
          <a:prstGeom prst="rect">
            <a:avLst/>
          </a:prstGeom>
          <a:noFill/>
        </p:spPr>
        <p:txBody>
          <a:bodyPr wrap="square" rtlCol="0">
            <a:spAutoFit/>
          </a:bodyPr>
          <a:lstStyle/>
          <a:p>
            <a:pPr>
              <a:lnSpc>
                <a:spcPts val="2400"/>
              </a:lnSpc>
              <a:spcBef>
                <a:spcPts val="1000"/>
              </a:spcBef>
              <a:spcAft>
                <a:spcPts val="600"/>
              </a:spcAft>
              <a:buClr>
                <a:schemeClr val="accent5"/>
              </a:buClr>
              <a:buSzPct val="100000"/>
            </a:pPr>
            <a:r>
              <a:rPr lang="en-US" sz="3200" b="1">
                <a:solidFill>
                  <a:schemeClr val="bg1">
                    <a:lumMod val="75000"/>
                    <a:lumOff val="25000"/>
                  </a:schemeClr>
                </a:solidFill>
                <a:latin typeface="+mj-lt"/>
                <a:ea typeface="+mj-ea"/>
                <a:cs typeface="+mj-cs"/>
              </a:rPr>
              <a:t>Sampling Method</a:t>
            </a:r>
          </a:p>
          <a:p>
            <a:pPr marL="342900" indent="-342900">
              <a:lnSpc>
                <a:spcPts val="2400"/>
              </a:lnSpc>
              <a:spcBef>
                <a:spcPts val="1000"/>
              </a:spcBef>
              <a:spcAft>
                <a:spcPts val="600"/>
              </a:spcAft>
              <a:buClr>
                <a:schemeClr val="accent5"/>
              </a:buClr>
              <a:buSzPct val="100000"/>
              <a:buFont typeface="Arial" panose="020B0604020202020204" pitchFamily="34" charset="0"/>
              <a:buChar char="•"/>
            </a:pPr>
            <a:endParaRPr lang="en-US" sz="2800">
              <a:solidFill>
                <a:schemeClr val="bg1">
                  <a:lumMod val="75000"/>
                  <a:lumOff val="25000"/>
                </a:schemeClr>
              </a:solidFill>
              <a:latin typeface="+mj-lt"/>
              <a:ea typeface="+mj-ea"/>
              <a:cs typeface="+mj-cs"/>
            </a:endParaRPr>
          </a:p>
          <a:p>
            <a:pPr marL="342900" indent="-342900">
              <a:lnSpc>
                <a:spcPts val="2400"/>
              </a:lnSpc>
              <a:spcBef>
                <a:spcPts val="1000"/>
              </a:spcBef>
              <a:spcAft>
                <a:spcPts val="600"/>
              </a:spcAft>
              <a:buClr>
                <a:schemeClr val="accent5"/>
              </a:buClr>
              <a:buSzPct val="100000"/>
              <a:buFont typeface="Arial" panose="020B0604020202020204" pitchFamily="34" charset="0"/>
              <a:buChar char="•"/>
            </a:pPr>
            <a:r>
              <a:rPr lang="en-US" sz="2800">
                <a:solidFill>
                  <a:schemeClr val="bg1">
                    <a:lumMod val="75000"/>
                    <a:lumOff val="25000"/>
                  </a:schemeClr>
                </a:solidFill>
                <a:latin typeface="+mj-lt"/>
                <a:ea typeface="+mj-ea"/>
                <a:cs typeface="+mj-cs"/>
              </a:rPr>
              <a:t>Sample for uncontrolled pollutants per LTMP</a:t>
            </a:r>
          </a:p>
        </p:txBody>
      </p:sp>
    </p:spTree>
    <p:extLst>
      <p:ext uri="{BB962C8B-B14F-4D97-AF65-F5344CB8AC3E}">
        <p14:creationId xmlns:p14="http://schemas.microsoft.com/office/powerpoint/2010/main" val="112008410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7991E-46C8-C91B-5A71-56013B61F38F}"/>
              </a:ext>
            </a:extLst>
          </p:cNvPr>
          <p:cNvSpPr>
            <a:spLocks noGrp="1"/>
          </p:cNvSpPr>
          <p:nvPr>
            <p:ph type="title"/>
          </p:nvPr>
        </p:nvSpPr>
        <p:spPr/>
        <p:txBody>
          <a:bodyPr/>
          <a:lstStyle/>
          <a:p>
            <a:pPr algn="ctr"/>
            <a:r>
              <a:rPr lang="en-US" b="1"/>
              <a:t>What do I need to calculate uncontrollable load</a:t>
            </a:r>
          </a:p>
        </p:txBody>
      </p:sp>
      <p:sp>
        <p:nvSpPr>
          <p:cNvPr id="3" name="Table Placeholder 2">
            <a:extLst>
              <a:ext uri="{FF2B5EF4-FFF2-40B4-BE49-F238E27FC236}">
                <a16:creationId xmlns:a16="http://schemas.microsoft.com/office/drawing/2014/main" id="{5FC1BDF5-BB34-148B-5528-4A00F3DDA5FC}"/>
              </a:ext>
            </a:extLst>
          </p:cNvPr>
          <p:cNvSpPr>
            <a:spLocks noGrp="1"/>
          </p:cNvSpPr>
          <p:nvPr>
            <p:ph type="tbl" sz="quarter" idx="15"/>
          </p:nvPr>
        </p:nvSpPr>
        <p:spPr/>
        <p:txBody>
          <a:bodyPr/>
          <a:lstStyle/>
          <a:p>
            <a:r>
              <a:rPr lang="en-US" sz="2800"/>
              <a:t>Average Influent values from removal rate spreadsheet</a:t>
            </a:r>
          </a:p>
          <a:p>
            <a:endParaRPr lang="en-US" sz="2800"/>
          </a:p>
          <a:p>
            <a:r>
              <a:rPr lang="en-US" sz="2800"/>
              <a:t>Average SIU values form SIU data summaries</a:t>
            </a:r>
          </a:p>
          <a:p>
            <a:endParaRPr lang="en-US" sz="2800"/>
          </a:p>
          <a:p>
            <a:r>
              <a:rPr lang="en-US" sz="2800"/>
              <a:t>Average uncontrollable values from uncontrollable data summary, if available</a:t>
            </a:r>
          </a:p>
          <a:p>
            <a:endParaRPr lang="en-US" sz="2800"/>
          </a:p>
          <a:p>
            <a:r>
              <a:rPr lang="en-US" sz="2800"/>
              <a:t>SIU uncontrollable mass balance spreadsheet</a:t>
            </a:r>
          </a:p>
        </p:txBody>
      </p:sp>
      <p:sp>
        <p:nvSpPr>
          <p:cNvPr id="4" name="Slide Number Placeholder 3">
            <a:extLst>
              <a:ext uri="{FF2B5EF4-FFF2-40B4-BE49-F238E27FC236}">
                <a16:creationId xmlns:a16="http://schemas.microsoft.com/office/drawing/2014/main" id="{76E5587B-140B-2B6E-DEFE-649CB019F18C}"/>
              </a:ext>
            </a:extLst>
          </p:cNvPr>
          <p:cNvSpPr>
            <a:spLocks noGrp="1"/>
          </p:cNvSpPr>
          <p:nvPr>
            <p:ph type="sldNum" sz="quarter" idx="4"/>
          </p:nvPr>
        </p:nvSpPr>
        <p:spPr/>
        <p:txBody>
          <a:bodyPr/>
          <a:lstStyle/>
          <a:p>
            <a:fld id="{D57F1E4F-1CFF-5643-939E-02111984F565}" type="slidenum">
              <a:rPr lang="en-US" smtClean="0"/>
              <a:pPr/>
              <a:t>93</a:t>
            </a:fld>
            <a:endParaRPr lang="en-US"/>
          </a:p>
        </p:txBody>
      </p:sp>
    </p:spTree>
    <p:extLst>
      <p:ext uri="{BB962C8B-B14F-4D97-AF65-F5344CB8AC3E}">
        <p14:creationId xmlns:p14="http://schemas.microsoft.com/office/powerpoint/2010/main" val="32515574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858CC-D496-4517-8E54-E44C55C04F96}"/>
              </a:ext>
            </a:extLst>
          </p:cNvPr>
          <p:cNvSpPr>
            <a:spLocks noGrp="1"/>
          </p:cNvSpPr>
          <p:nvPr>
            <p:ph type="title"/>
          </p:nvPr>
        </p:nvSpPr>
        <p:spPr/>
        <p:txBody>
          <a:bodyPr/>
          <a:lstStyle/>
          <a:p>
            <a:pPr algn="ctr"/>
            <a:r>
              <a:rPr lang="en-US" b="1"/>
              <a:t>Choosing uncontrollable value to be used in </a:t>
            </a:r>
            <a:r>
              <a:rPr lang="en-US" b="1" err="1"/>
              <a:t>hwa</a:t>
            </a:r>
            <a:endParaRPr lang="en-US" b="1"/>
          </a:p>
        </p:txBody>
      </p:sp>
      <p:sp>
        <p:nvSpPr>
          <p:cNvPr id="3" name="Table Placeholder 2">
            <a:extLst>
              <a:ext uri="{FF2B5EF4-FFF2-40B4-BE49-F238E27FC236}">
                <a16:creationId xmlns:a16="http://schemas.microsoft.com/office/drawing/2014/main" id="{228BDE7C-97E2-EDF0-1607-332213CCA410}"/>
              </a:ext>
            </a:extLst>
          </p:cNvPr>
          <p:cNvSpPr>
            <a:spLocks noGrp="1"/>
          </p:cNvSpPr>
          <p:nvPr>
            <p:ph type="tbl" sz="quarter" idx="15"/>
          </p:nvPr>
        </p:nvSpPr>
        <p:spPr/>
        <p:txBody>
          <a:bodyPr/>
          <a:lstStyle/>
          <a:p>
            <a:r>
              <a:rPr lang="en-US" sz="2800"/>
              <a:t>Compare uncontrollable mass balance, sampling and literature values and choose one for HWA</a:t>
            </a:r>
          </a:p>
          <a:p>
            <a:pPr lvl="1">
              <a:buClr>
                <a:schemeClr val="accent5"/>
              </a:buClr>
            </a:pPr>
            <a:r>
              <a:rPr lang="en-US" sz="2800"/>
              <a:t>When choosing, keep in mind which one is more:</a:t>
            </a:r>
          </a:p>
          <a:p>
            <a:pPr lvl="2">
              <a:buClr>
                <a:schemeClr val="accent5"/>
              </a:buClr>
            </a:pPr>
            <a:r>
              <a:rPr lang="en-US" sz="2800"/>
              <a:t>Reasonable?</a:t>
            </a:r>
          </a:p>
          <a:p>
            <a:pPr lvl="2">
              <a:buClr>
                <a:schemeClr val="accent5"/>
              </a:buClr>
            </a:pPr>
            <a:r>
              <a:rPr lang="en-US" sz="2800"/>
              <a:t>Representative?</a:t>
            </a:r>
          </a:p>
          <a:p>
            <a:pPr lvl="2">
              <a:buClr>
                <a:schemeClr val="accent5"/>
              </a:buClr>
            </a:pPr>
            <a:r>
              <a:rPr lang="en-US" sz="2800"/>
              <a:t>Conservative?</a:t>
            </a:r>
          </a:p>
          <a:p>
            <a:pPr lvl="3">
              <a:buClr>
                <a:schemeClr val="accent5"/>
              </a:buClr>
            </a:pPr>
            <a:r>
              <a:rPr lang="en-US" sz="2800" u="sng"/>
              <a:t>For uncontrollable, “larger” is more conservative</a:t>
            </a:r>
          </a:p>
        </p:txBody>
      </p:sp>
      <p:sp>
        <p:nvSpPr>
          <p:cNvPr id="4" name="Slide Number Placeholder 3">
            <a:extLst>
              <a:ext uri="{FF2B5EF4-FFF2-40B4-BE49-F238E27FC236}">
                <a16:creationId xmlns:a16="http://schemas.microsoft.com/office/drawing/2014/main" id="{92EDCB40-B5C9-7A5A-0261-6A499EDEA685}"/>
              </a:ext>
            </a:extLst>
          </p:cNvPr>
          <p:cNvSpPr>
            <a:spLocks noGrp="1"/>
          </p:cNvSpPr>
          <p:nvPr>
            <p:ph type="sldNum" sz="quarter" idx="4"/>
          </p:nvPr>
        </p:nvSpPr>
        <p:spPr/>
        <p:txBody>
          <a:bodyPr/>
          <a:lstStyle/>
          <a:p>
            <a:fld id="{D57F1E4F-1CFF-5643-939E-02111984F565}" type="slidenum">
              <a:rPr lang="en-US" smtClean="0"/>
              <a:pPr/>
              <a:t>94</a:t>
            </a:fld>
            <a:endParaRPr lang="en-US"/>
          </a:p>
        </p:txBody>
      </p:sp>
    </p:spTree>
    <p:extLst>
      <p:ext uri="{BB962C8B-B14F-4D97-AF65-F5344CB8AC3E}">
        <p14:creationId xmlns:p14="http://schemas.microsoft.com/office/powerpoint/2010/main" val="359078185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6A07A-0A40-AF6E-825C-29F5510B50BA}"/>
              </a:ext>
            </a:extLst>
          </p:cNvPr>
          <p:cNvSpPr>
            <a:spLocks noGrp="1"/>
          </p:cNvSpPr>
          <p:nvPr>
            <p:ph type="title"/>
          </p:nvPr>
        </p:nvSpPr>
        <p:spPr/>
        <p:txBody>
          <a:bodyPr/>
          <a:lstStyle/>
          <a:p>
            <a:pPr algn="ctr"/>
            <a:r>
              <a:rPr lang="en-US" b="1"/>
              <a:t>Uncontrolled Mass balance troubleshooting</a:t>
            </a:r>
          </a:p>
        </p:txBody>
      </p:sp>
      <p:sp>
        <p:nvSpPr>
          <p:cNvPr id="3" name="Table Placeholder 2">
            <a:extLst>
              <a:ext uri="{FF2B5EF4-FFF2-40B4-BE49-F238E27FC236}">
                <a16:creationId xmlns:a16="http://schemas.microsoft.com/office/drawing/2014/main" id="{9869457A-E11A-0294-D1E5-A020F5038FA8}"/>
              </a:ext>
            </a:extLst>
          </p:cNvPr>
          <p:cNvSpPr>
            <a:spLocks noGrp="1"/>
          </p:cNvSpPr>
          <p:nvPr>
            <p:ph type="tbl" sz="quarter" idx="15"/>
          </p:nvPr>
        </p:nvSpPr>
        <p:spPr/>
        <p:txBody>
          <a:bodyPr/>
          <a:lstStyle/>
          <a:p>
            <a:r>
              <a:rPr lang="en-US" sz="2800"/>
              <a:t>Inaccurate flow or pollutant data</a:t>
            </a:r>
          </a:p>
          <a:p>
            <a:pPr marL="742950" lvl="2" indent="-342900">
              <a:buClr>
                <a:schemeClr val="accent5"/>
              </a:buClr>
            </a:pPr>
            <a:r>
              <a:rPr lang="en-US" sz="2800"/>
              <a:t>In particular, SIU flow data</a:t>
            </a:r>
          </a:p>
          <a:p>
            <a:r>
              <a:rPr lang="en-US" sz="2800"/>
              <a:t>Limited data set</a:t>
            </a:r>
          </a:p>
          <a:p>
            <a:r>
              <a:rPr lang="en-US" sz="2800"/>
              <a:t>Widely variable detection levels</a:t>
            </a:r>
          </a:p>
          <a:p>
            <a:r>
              <a:rPr lang="en-US" sz="2800"/>
              <a:t>Inflow and Infiltration</a:t>
            </a:r>
          </a:p>
          <a:p>
            <a:r>
              <a:rPr lang="en-US" sz="2800"/>
              <a:t>Degradation of the pollutant in the collection system</a:t>
            </a:r>
          </a:p>
          <a:p>
            <a:r>
              <a:rPr lang="en-US" sz="2800"/>
              <a:t>Conservative/non-conservative pollutant</a:t>
            </a:r>
          </a:p>
          <a:p>
            <a:endParaRPr lang="en-US"/>
          </a:p>
        </p:txBody>
      </p:sp>
      <p:sp>
        <p:nvSpPr>
          <p:cNvPr id="4" name="Slide Number Placeholder 3">
            <a:extLst>
              <a:ext uri="{FF2B5EF4-FFF2-40B4-BE49-F238E27FC236}">
                <a16:creationId xmlns:a16="http://schemas.microsoft.com/office/drawing/2014/main" id="{F41F4AB4-EF10-8CF1-5563-F6035367B293}"/>
              </a:ext>
            </a:extLst>
          </p:cNvPr>
          <p:cNvSpPr>
            <a:spLocks noGrp="1"/>
          </p:cNvSpPr>
          <p:nvPr>
            <p:ph type="sldNum" sz="quarter" idx="4"/>
          </p:nvPr>
        </p:nvSpPr>
        <p:spPr/>
        <p:txBody>
          <a:bodyPr/>
          <a:lstStyle/>
          <a:p>
            <a:fld id="{D57F1E4F-1CFF-5643-939E-02111984F565}" type="slidenum">
              <a:rPr lang="en-US" smtClean="0"/>
              <a:pPr/>
              <a:t>95</a:t>
            </a:fld>
            <a:endParaRPr lang="en-US"/>
          </a:p>
        </p:txBody>
      </p:sp>
    </p:spTree>
    <p:extLst>
      <p:ext uri="{BB962C8B-B14F-4D97-AF65-F5344CB8AC3E}">
        <p14:creationId xmlns:p14="http://schemas.microsoft.com/office/powerpoint/2010/main" val="427576136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54938-FAB6-5015-6874-E564B68B5C9E}"/>
              </a:ext>
            </a:extLst>
          </p:cNvPr>
          <p:cNvSpPr>
            <a:spLocks noGrp="1"/>
          </p:cNvSpPr>
          <p:nvPr>
            <p:ph type="title"/>
          </p:nvPr>
        </p:nvSpPr>
        <p:spPr/>
        <p:txBody>
          <a:bodyPr/>
          <a:lstStyle/>
          <a:p>
            <a:pPr algn="ctr"/>
            <a:r>
              <a:rPr lang="en-US" b="1"/>
              <a:t>Uncontrolled sampling troubleshooting</a:t>
            </a:r>
          </a:p>
        </p:txBody>
      </p:sp>
      <p:sp>
        <p:nvSpPr>
          <p:cNvPr id="3" name="Table Placeholder 2">
            <a:extLst>
              <a:ext uri="{FF2B5EF4-FFF2-40B4-BE49-F238E27FC236}">
                <a16:creationId xmlns:a16="http://schemas.microsoft.com/office/drawing/2014/main" id="{73DC9636-3471-FC51-08E4-9B4D48299E1C}"/>
              </a:ext>
            </a:extLst>
          </p:cNvPr>
          <p:cNvSpPr>
            <a:spLocks noGrp="1"/>
          </p:cNvSpPr>
          <p:nvPr>
            <p:ph type="tbl" sz="quarter" idx="15"/>
          </p:nvPr>
        </p:nvSpPr>
        <p:spPr/>
        <p:txBody>
          <a:bodyPr/>
          <a:lstStyle/>
          <a:p>
            <a:pPr>
              <a:lnSpc>
                <a:spcPct val="90000"/>
              </a:lnSpc>
            </a:pPr>
            <a:r>
              <a:rPr lang="en-US" sz="2400"/>
              <a:t>Sample location not really “uncontrolled”</a:t>
            </a:r>
          </a:p>
          <a:p>
            <a:pPr lvl="1">
              <a:lnSpc>
                <a:spcPct val="90000"/>
              </a:lnSpc>
              <a:buClr>
                <a:schemeClr val="accent5"/>
              </a:buClr>
            </a:pPr>
            <a:r>
              <a:rPr lang="en-US" sz="2400"/>
              <a:t>1 house and 27 restaurants</a:t>
            </a:r>
          </a:p>
          <a:p>
            <a:pPr lvl="1">
              <a:lnSpc>
                <a:spcPct val="90000"/>
              </a:lnSpc>
              <a:buClr>
                <a:schemeClr val="accent5"/>
              </a:buClr>
            </a:pPr>
            <a:r>
              <a:rPr lang="en-US" sz="2400"/>
              <a:t>new subdivision (low flow toilets, no sewer leaks)</a:t>
            </a:r>
          </a:p>
          <a:p>
            <a:pPr lvl="1">
              <a:lnSpc>
                <a:spcPct val="90000"/>
              </a:lnSpc>
              <a:buClr>
                <a:schemeClr val="accent5"/>
              </a:buClr>
            </a:pPr>
            <a:r>
              <a:rPr lang="en-US" sz="2400"/>
              <a:t>No commercial and/or non-SIU</a:t>
            </a:r>
          </a:p>
          <a:p>
            <a:pPr lvl="1">
              <a:lnSpc>
                <a:spcPct val="90000"/>
              </a:lnSpc>
              <a:buClr>
                <a:schemeClr val="accent5"/>
              </a:buClr>
            </a:pPr>
            <a:r>
              <a:rPr lang="en-US" sz="2400"/>
              <a:t>Inaccurate sample collection</a:t>
            </a:r>
          </a:p>
          <a:p>
            <a:pPr>
              <a:lnSpc>
                <a:spcPct val="90000"/>
              </a:lnSpc>
            </a:pPr>
            <a:r>
              <a:rPr lang="en-US" sz="2400"/>
              <a:t>May need &gt;1 sampling point or larger data set</a:t>
            </a:r>
          </a:p>
          <a:p>
            <a:pPr>
              <a:lnSpc>
                <a:spcPct val="90000"/>
              </a:lnSpc>
            </a:pPr>
            <a:r>
              <a:rPr lang="en-US" sz="2400"/>
              <a:t>Flow may be too low</a:t>
            </a:r>
          </a:p>
          <a:p>
            <a:pPr>
              <a:lnSpc>
                <a:spcPct val="90000"/>
              </a:lnSpc>
            </a:pPr>
            <a:r>
              <a:rPr lang="en-US" sz="2400"/>
              <a:t>BOD will degrade in the collection system</a:t>
            </a:r>
          </a:p>
          <a:p>
            <a:endParaRPr lang="en-US"/>
          </a:p>
        </p:txBody>
      </p:sp>
      <p:sp>
        <p:nvSpPr>
          <p:cNvPr id="4" name="Slide Number Placeholder 3">
            <a:extLst>
              <a:ext uri="{FF2B5EF4-FFF2-40B4-BE49-F238E27FC236}">
                <a16:creationId xmlns:a16="http://schemas.microsoft.com/office/drawing/2014/main" id="{DBF6EBC5-51A7-59E9-2F97-854520F63B57}"/>
              </a:ext>
            </a:extLst>
          </p:cNvPr>
          <p:cNvSpPr>
            <a:spLocks noGrp="1"/>
          </p:cNvSpPr>
          <p:nvPr>
            <p:ph type="sldNum" sz="quarter" idx="4"/>
          </p:nvPr>
        </p:nvSpPr>
        <p:spPr/>
        <p:txBody>
          <a:bodyPr/>
          <a:lstStyle/>
          <a:p>
            <a:fld id="{D57F1E4F-1CFF-5643-939E-02111984F565}" type="slidenum">
              <a:rPr lang="en-US" smtClean="0"/>
              <a:pPr/>
              <a:t>96</a:t>
            </a:fld>
            <a:endParaRPr lang="en-US"/>
          </a:p>
        </p:txBody>
      </p:sp>
    </p:spTree>
    <p:extLst>
      <p:ext uri="{BB962C8B-B14F-4D97-AF65-F5344CB8AC3E}">
        <p14:creationId xmlns:p14="http://schemas.microsoft.com/office/powerpoint/2010/main" val="257178043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F3AEAE5-35DB-6CCD-C382-FC3E88107ADF}"/>
              </a:ext>
            </a:extLst>
          </p:cNvPr>
          <p:cNvSpPr>
            <a:spLocks noGrp="1"/>
          </p:cNvSpPr>
          <p:nvPr>
            <p:ph type="sldNum" sz="quarter" idx="4"/>
          </p:nvPr>
        </p:nvSpPr>
        <p:spPr/>
        <p:txBody>
          <a:bodyPr/>
          <a:lstStyle/>
          <a:p>
            <a:fld id="{D57F1E4F-1CFF-5643-939E-02111984F565}" type="slidenum">
              <a:rPr lang="en-US" smtClean="0"/>
              <a:pPr/>
              <a:t>97</a:t>
            </a:fld>
            <a:endParaRPr lang="en-US"/>
          </a:p>
        </p:txBody>
      </p:sp>
      <p:pic>
        <p:nvPicPr>
          <p:cNvPr id="5" name="Picture 4">
            <a:extLst>
              <a:ext uri="{FF2B5EF4-FFF2-40B4-BE49-F238E27FC236}">
                <a16:creationId xmlns:a16="http://schemas.microsoft.com/office/drawing/2014/main" id="{5F887928-0E88-6D84-F871-F231B95D5529}"/>
              </a:ext>
            </a:extLst>
          </p:cNvPr>
          <p:cNvPicPr>
            <a:picLocks noChangeAspect="1"/>
          </p:cNvPicPr>
          <p:nvPr/>
        </p:nvPicPr>
        <p:blipFill>
          <a:blip r:embed="rId2" cstate="print"/>
          <a:stretch>
            <a:fillRect/>
          </a:stretch>
        </p:blipFill>
        <p:spPr>
          <a:xfrm>
            <a:off x="537972" y="620776"/>
            <a:ext cx="5450078" cy="5729224"/>
          </a:xfrm>
          <a:prstGeom prst="rect">
            <a:avLst/>
          </a:prstGeom>
        </p:spPr>
      </p:pic>
      <p:pic>
        <p:nvPicPr>
          <p:cNvPr id="7" name="Picture 6">
            <a:extLst>
              <a:ext uri="{FF2B5EF4-FFF2-40B4-BE49-F238E27FC236}">
                <a16:creationId xmlns:a16="http://schemas.microsoft.com/office/drawing/2014/main" id="{0282BFDB-9FDF-AEE9-4456-6042EEEC436A}"/>
              </a:ext>
            </a:extLst>
          </p:cNvPr>
          <p:cNvPicPr>
            <a:picLocks noChangeAspect="1"/>
          </p:cNvPicPr>
          <p:nvPr/>
        </p:nvPicPr>
        <p:blipFill>
          <a:blip r:embed="rId3"/>
          <a:stretch>
            <a:fillRect/>
          </a:stretch>
        </p:blipFill>
        <p:spPr>
          <a:xfrm>
            <a:off x="6155321" y="1909650"/>
            <a:ext cx="4788093" cy="3038699"/>
          </a:xfrm>
          <a:prstGeom prst="rect">
            <a:avLst/>
          </a:prstGeom>
        </p:spPr>
      </p:pic>
      <p:sp>
        <p:nvSpPr>
          <p:cNvPr id="8" name="Arrow: Left 7">
            <a:extLst>
              <a:ext uri="{FF2B5EF4-FFF2-40B4-BE49-F238E27FC236}">
                <a16:creationId xmlns:a16="http://schemas.microsoft.com/office/drawing/2014/main" id="{1056EAF2-72D8-0CD7-AA74-E4E25195DD86}"/>
              </a:ext>
            </a:extLst>
          </p:cNvPr>
          <p:cNvSpPr/>
          <p:nvPr/>
        </p:nvSpPr>
        <p:spPr>
          <a:xfrm>
            <a:off x="9696450" y="4070350"/>
            <a:ext cx="958850" cy="241300"/>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82A21C67-A3E5-58E5-3B88-D70F71DD746F}"/>
              </a:ext>
            </a:extLst>
          </p:cNvPr>
          <p:cNvSpPr/>
          <p:nvPr/>
        </p:nvSpPr>
        <p:spPr>
          <a:xfrm rot="5400000">
            <a:off x="2125662" y="3830638"/>
            <a:ext cx="720725" cy="241300"/>
          </a:xfrm>
          <a:prstGeom prst="lef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D8F936C-2193-4C1D-FABF-6339B9216C68}"/>
              </a:ext>
            </a:extLst>
          </p:cNvPr>
          <p:cNvSpPr txBox="1"/>
          <p:nvPr/>
        </p:nvSpPr>
        <p:spPr>
          <a:xfrm>
            <a:off x="2915556" y="4188539"/>
            <a:ext cx="435428" cy="246221"/>
          </a:xfrm>
          <a:prstGeom prst="rect">
            <a:avLst/>
          </a:prstGeom>
          <a:solidFill>
            <a:schemeClr val="tx1"/>
          </a:solidFill>
          <a:ln>
            <a:solidFill>
              <a:schemeClr val="accent5"/>
            </a:solidFill>
          </a:ln>
        </p:spPr>
        <p:txBody>
          <a:bodyPr wrap="square" rtlCol="0">
            <a:spAutoFit/>
          </a:bodyPr>
          <a:lstStyle/>
          <a:p>
            <a:pPr algn="r"/>
            <a:r>
              <a:rPr lang="en-US" sz="1000">
                <a:solidFill>
                  <a:schemeClr val="bg1"/>
                </a:solidFill>
              </a:rPr>
              <a:t>250</a:t>
            </a:r>
          </a:p>
        </p:txBody>
      </p:sp>
    </p:spTree>
    <p:extLst>
      <p:ext uri="{BB962C8B-B14F-4D97-AF65-F5344CB8AC3E}">
        <p14:creationId xmlns:p14="http://schemas.microsoft.com/office/powerpoint/2010/main" val="57028604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FAE26C-C20F-3853-021B-52B0E51504FE}"/>
              </a:ext>
            </a:extLst>
          </p:cNvPr>
          <p:cNvPicPr>
            <a:picLocks noChangeAspect="1"/>
          </p:cNvPicPr>
          <p:nvPr/>
        </p:nvPicPr>
        <p:blipFill rotWithShape="1">
          <a:blip r:embed="rId3" cstate="print"/>
          <a:srcRect l="6504" t="-644" r="-1" b="644"/>
          <a:stretch/>
        </p:blipFill>
        <p:spPr>
          <a:xfrm>
            <a:off x="420624" y="454680"/>
            <a:ext cx="10533888" cy="5948640"/>
          </a:xfrm>
          <a:prstGeom prst="rect">
            <a:avLst/>
          </a:prstGeom>
        </p:spPr>
      </p:pic>
      <p:sp>
        <p:nvSpPr>
          <p:cNvPr id="4" name="Slide Number Placeholder 3">
            <a:extLst>
              <a:ext uri="{FF2B5EF4-FFF2-40B4-BE49-F238E27FC236}">
                <a16:creationId xmlns:a16="http://schemas.microsoft.com/office/drawing/2014/main" id="{4F270E36-5B7F-EF1E-5E08-0F11B8D9BA2A}"/>
              </a:ext>
            </a:extLst>
          </p:cNvPr>
          <p:cNvSpPr>
            <a:spLocks noGrp="1"/>
          </p:cNvSpPr>
          <p:nvPr>
            <p:ph type="sldNum" sz="quarter" idx="4"/>
          </p:nvPr>
        </p:nvSpPr>
        <p:spPr/>
        <p:txBody>
          <a:bodyPr/>
          <a:lstStyle/>
          <a:p>
            <a:fld id="{D57F1E4F-1CFF-5643-939E-02111984F565}" type="slidenum">
              <a:rPr lang="en-US" smtClean="0"/>
              <a:pPr/>
              <a:t>98</a:t>
            </a:fld>
            <a:endParaRPr lang="en-US"/>
          </a:p>
        </p:txBody>
      </p:sp>
      <p:sp>
        <p:nvSpPr>
          <p:cNvPr id="3" name="TextBox 2">
            <a:extLst>
              <a:ext uri="{FF2B5EF4-FFF2-40B4-BE49-F238E27FC236}">
                <a16:creationId xmlns:a16="http://schemas.microsoft.com/office/drawing/2014/main" id="{E8282D21-B34E-0CE8-9C1B-2767625577E5}"/>
              </a:ext>
            </a:extLst>
          </p:cNvPr>
          <p:cNvSpPr txBox="1"/>
          <p:nvPr/>
        </p:nvSpPr>
        <p:spPr>
          <a:xfrm>
            <a:off x="4735285" y="4201886"/>
            <a:ext cx="718458" cy="246221"/>
          </a:xfrm>
          <a:prstGeom prst="rect">
            <a:avLst/>
          </a:prstGeom>
          <a:solidFill>
            <a:schemeClr val="tx1"/>
          </a:solidFill>
          <a:ln>
            <a:solidFill>
              <a:schemeClr val="accent5"/>
            </a:solidFill>
          </a:ln>
        </p:spPr>
        <p:txBody>
          <a:bodyPr wrap="square" rtlCol="0">
            <a:spAutoFit/>
          </a:bodyPr>
          <a:lstStyle/>
          <a:p>
            <a:pPr algn="r"/>
            <a:r>
              <a:rPr lang="en-US" sz="1000">
                <a:solidFill>
                  <a:schemeClr val="bg1"/>
                </a:solidFill>
              </a:rPr>
              <a:t>0.003</a:t>
            </a:r>
          </a:p>
        </p:txBody>
      </p:sp>
      <p:sp>
        <p:nvSpPr>
          <p:cNvPr id="6" name="TextBox 5">
            <a:extLst>
              <a:ext uri="{FF2B5EF4-FFF2-40B4-BE49-F238E27FC236}">
                <a16:creationId xmlns:a16="http://schemas.microsoft.com/office/drawing/2014/main" id="{94973BB5-98C9-075F-2AE6-62B789AE0A9C}"/>
              </a:ext>
            </a:extLst>
          </p:cNvPr>
          <p:cNvSpPr txBox="1"/>
          <p:nvPr/>
        </p:nvSpPr>
        <p:spPr>
          <a:xfrm>
            <a:off x="6019801" y="4201886"/>
            <a:ext cx="718458" cy="246221"/>
          </a:xfrm>
          <a:prstGeom prst="rect">
            <a:avLst/>
          </a:prstGeom>
          <a:solidFill>
            <a:schemeClr val="tx1"/>
          </a:solidFill>
          <a:ln>
            <a:solidFill>
              <a:schemeClr val="accent5"/>
            </a:solidFill>
          </a:ln>
        </p:spPr>
        <p:txBody>
          <a:bodyPr wrap="square" rtlCol="0">
            <a:spAutoFit/>
          </a:bodyPr>
          <a:lstStyle/>
          <a:p>
            <a:pPr algn="r"/>
            <a:r>
              <a:rPr lang="en-US" sz="1000">
                <a:solidFill>
                  <a:schemeClr val="bg1"/>
                </a:solidFill>
              </a:rPr>
              <a:t>0.05</a:t>
            </a:r>
          </a:p>
        </p:txBody>
      </p:sp>
      <p:sp>
        <p:nvSpPr>
          <p:cNvPr id="7" name="TextBox 6">
            <a:extLst>
              <a:ext uri="{FF2B5EF4-FFF2-40B4-BE49-F238E27FC236}">
                <a16:creationId xmlns:a16="http://schemas.microsoft.com/office/drawing/2014/main" id="{1DE35192-6BDD-EBEC-C3C6-360E17D36FC5}"/>
              </a:ext>
            </a:extLst>
          </p:cNvPr>
          <p:cNvSpPr txBox="1"/>
          <p:nvPr/>
        </p:nvSpPr>
        <p:spPr>
          <a:xfrm>
            <a:off x="7391403" y="4197736"/>
            <a:ext cx="718458" cy="246221"/>
          </a:xfrm>
          <a:prstGeom prst="rect">
            <a:avLst/>
          </a:prstGeom>
          <a:solidFill>
            <a:schemeClr val="tx1"/>
          </a:solidFill>
          <a:ln>
            <a:solidFill>
              <a:schemeClr val="accent5"/>
            </a:solidFill>
          </a:ln>
        </p:spPr>
        <p:txBody>
          <a:bodyPr wrap="square" rtlCol="0">
            <a:spAutoFit/>
          </a:bodyPr>
          <a:lstStyle/>
          <a:p>
            <a:pPr algn="r"/>
            <a:r>
              <a:rPr lang="en-US" sz="1000">
                <a:solidFill>
                  <a:schemeClr val="bg1"/>
                </a:solidFill>
              </a:rPr>
              <a:t>0.061</a:t>
            </a:r>
          </a:p>
        </p:txBody>
      </p:sp>
      <p:sp>
        <p:nvSpPr>
          <p:cNvPr id="8" name="Oval 7">
            <a:extLst>
              <a:ext uri="{FF2B5EF4-FFF2-40B4-BE49-F238E27FC236}">
                <a16:creationId xmlns:a16="http://schemas.microsoft.com/office/drawing/2014/main" id="{168444D0-CB20-D89F-1513-9234853B52F5}"/>
              </a:ext>
            </a:extLst>
          </p:cNvPr>
          <p:cNvSpPr/>
          <p:nvPr/>
        </p:nvSpPr>
        <p:spPr>
          <a:xfrm>
            <a:off x="8534400" y="2971800"/>
            <a:ext cx="1121229" cy="170905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104D6DB-24D7-8305-0E6E-31C51B96B6AF}"/>
              </a:ext>
            </a:extLst>
          </p:cNvPr>
          <p:cNvSpPr txBox="1"/>
          <p:nvPr/>
        </p:nvSpPr>
        <p:spPr>
          <a:xfrm>
            <a:off x="9971311" y="3429000"/>
            <a:ext cx="1234005" cy="646331"/>
          </a:xfrm>
          <a:prstGeom prst="rect">
            <a:avLst/>
          </a:prstGeom>
          <a:noFill/>
        </p:spPr>
        <p:txBody>
          <a:bodyPr wrap="square" rtlCol="0">
            <a:spAutoFit/>
          </a:bodyPr>
          <a:lstStyle/>
          <a:p>
            <a:r>
              <a:rPr lang="en-US">
                <a:solidFill>
                  <a:schemeClr val="bg1"/>
                </a:solidFill>
              </a:rPr>
              <a:t>Do not average</a:t>
            </a:r>
          </a:p>
        </p:txBody>
      </p:sp>
    </p:spTree>
    <p:extLst>
      <p:ext uri="{BB962C8B-B14F-4D97-AF65-F5344CB8AC3E}">
        <p14:creationId xmlns:p14="http://schemas.microsoft.com/office/powerpoint/2010/main" val="310129311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430C45-CCE3-7A25-2CA4-3CBF728DFF8A}"/>
              </a:ext>
            </a:extLst>
          </p:cNvPr>
          <p:cNvPicPr>
            <a:picLocks noChangeAspect="1"/>
          </p:cNvPicPr>
          <p:nvPr/>
        </p:nvPicPr>
        <p:blipFill>
          <a:blip r:embed="rId2" cstate="print"/>
          <a:stretch>
            <a:fillRect/>
          </a:stretch>
        </p:blipFill>
        <p:spPr>
          <a:xfrm>
            <a:off x="420624" y="391820"/>
            <a:ext cx="10607040" cy="6074359"/>
          </a:xfrm>
          <a:prstGeom prst="rect">
            <a:avLst/>
          </a:prstGeom>
        </p:spPr>
      </p:pic>
      <p:sp>
        <p:nvSpPr>
          <p:cNvPr id="4" name="Slide Number Placeholder 3">
            <a:extLst>
              <a:ext uri="{FF2B5EF4-FFF2-40B4-BE49-F238E27FC236}">
                <a16:creationId xmlns:a16="http://schemas.microsoft.com/office/drawing/2014/main" id="{1ED8751E-041E-CD7B-80E8-A3BD8F11777C}"/>
              </a:ext>
            </a:extLst>
          </p:cNvPr>
          <p:cNvSpPr>
            <a:spLocks noGrp="1"/>
          </p:cNvSpPr>
          <p:nvPr>
            <p:ph type="sldNum" sz="quarter" idx="4"/>
          </p:nvPr>
        </p:nvSpPr>
        <p:spPr/>
        <p:txBody>
          <a:bodyPr/>
          <a:lstStyle/>
          <a:p>
            <a:fld id="{D57F1E4F-1CFF-5643-939E-02111984F565}" type="slidenum">
              <a:rPr lang="en-US" smtClean="0"/>
              <a:pPr/>
              <a:t>99</a:t>
            </a:fld>
            <a:endParaRPr lang="en-US"/>
          </a:p>
        </p:txBody>
      </p:sp>
      <p:sp>
        <p:nvSpPr>
          <p:cNvPr id="2" name="TextBox 1">
            <a:extLst>
              <a:ext uri="{FF2B5EF4-FFF2-40B4-BE49-F238E27FC236}">
                <a16:creationId xmlns:a16="http://schemas.microsoft.com/office/drawing/2014/main" id="{631D237E-FF13-66E0-4D30-4D8297FC40FB}"/>
              </a:ext>
            </a:extLst>
          </p:cNvPr>
          <p:cNvSpPr txBox="1"/>
          <p:nvPr/>
        </p:nvSpPr>
        <p:spPr>
          <a:xfrm>
            <a:off x="5159828" y="4201886"/>
            <a:ext cx="718458" cy="246221"/>
          </a:xfrm>
          <a:prstGeom prst="rect">
            <a:avLst/>
          </a:prstGeom>
          <a:solidFill>
            <a:schemeClr val="tx1"/>
          </a:solidFill>
          <a:ln>
            <a:solidFill>
              <a:schemeClr val="accent5"/>
            </a:solidFill>
          </a:ln>
        </p:spPr>
        <p:txBody>
          <a:bodyPr wrap="square" rtlCol="0">
            <a:spAutoFit/>
          </a:bodyPr>
          <a:lstStyle/>
          <a:p>
            <a:pPr algn="r"/>
            <a:r>
              <a:rPr lang="en-US" sz="1000">
                <a:solidFill>
                  <a:schemeClr val="bg1"/>
                </a:solidFill>
              </a:rPr>
              <a:t>0.049</a:t>
            </a:r>
          </a:p>
        </p:txBody>
      </p:sp>
      <p:sp>
        <p:nvSpPr>
          <p:cNvPr id="3" name="TextBox 2">
            <a:extLst>
              <a:ext uri="{FF2B5EF4-FFF2-40B4-BE49-F238E27FC236}">
                <a16:creationId xmlns:a16="http://schemas.microsoft.com/office/drawing/2014/main" id="{1AD9583A-B745-2F2F-CEA3-2D7FF3B79509}"/>
              </a:ext>
            </a:extLst>
          </p:cNvPr>
          <p:cNvSpPr txBox="1"/>
          <p:nvPr/>
        </p:nvSpPr>
        <p:spPr>
          <a:xfrm>
            <a:off x="6411685" y="4201886"/>
            <a:ext cx="718458" cy="246221"/>
          </a:xfrm>
          <a:prstGeom prst="rect">
            <a:avLst/>
          </a:prstGeom>
          <a:solidFill>
            <a:schemeClr val="tx1"/>
          </a:solidFill>
          <a:ln>
            <a:solidFill>
              <a:schemeClr val="accent5"/>
            </a:solidFill>
          </a:ln>
        </p:spPr>
        <p:txBody>
          <a:bodyPr wrap="square" rtlCol="0">
            <a:spAutoFit/>
          </a:bodyPr>
          <a:lstStyle/>
          <a:p>
            <a:pPr algn="r"/>
            <a:r>
              <a:rPr lang="en-US" sz="1000">
                <a:solidFill>
                  <a:schemeClr val="bg1"/>
                </a:solidFill>
              </a:rPr>
              <a:t>0.0003</a:t>
            </a:r>
          </a:p>
        </p:txBody>
      </p:sp>
      <p:sp>
        <p:nvSpPr>
          <p:cNvPr id="6" name="TextBox 5">
            <a:extLst>
              <a:ext uri="{FF2B5EF4-FFF2-40B4-BE49-F238E27FC236}">
                <a16:creationId xmlns:a16="http://schemas.microsoft.com/office/drawing/2014/main" id="{0495ED88-70CC-B487-BCA3-8E694F19591A}"/>
              </a:ext>
            </a:extLst>
          </p:cNvPr>
          <p:cNvSpPr txBox="1"/>
          <p:nvPr/>
        </p:nvSpPr>
        <p:spPr>
          <a:xfrm>
            <a:off x="8871857" y="4201886"/>
            <a:ext cx="718458" cy="246221"/>
          </a:xfrm>
          <a:prstGeom prst="rect">
            <a:avLst/>
          </a:prstGeom>
          <a:solidFill>
            <a:schemeClr val="tx1"/>
          </a:solidFill>
          <a:ln>
            <a:solidFill>
              <a:schemeClr val="accent5"/>
            </a:solidFill>
          </a:ln>
        </p:spPr>
        <p:txBody>
          <a:bodyPr wrap="square" rtlCol="0">
            <a:spAutoFit/>
          </a:bodyPr>
          <a:lstStyle/>
          <a:p>
            <a:pPr algn="r"/>
            <a:r>
              <a:rPr lang="en-US" sz="1000">
                <a:solidFill>
                  <a:schemeClr val="bg1"/>
                </a:solidFill>
              </a:rPr>
              <a:t>0.021</a:t>
            </a:r>
          </a:p>
        </p:txBody>
      </p:sp>
    </p:spTree>
    <p:extLst>
      <p:ext uri="{BB962C8B-B14F-4D97-AF65-F5344CB8AC3E}">
        <p14:creationId xmlns:p14="http://schemas.microsoft.com/office/powerpoint/2010/main" val="29867813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ustom 68">
      <a:majorFont>
        <a:latin typeface="Biome"/>
        <a:ea typeface=""/>
        <a:cs typeface=""/>
      </a:majorFont>
      <a:minorFont>
        <a:latin typeface="Century Gothic"/>
        <a:ea typeface=""/>
        <a:cs typeface=""/>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TM78148557_Win32_SL_V13" id="{568E52B1-822A-41EB-BE6D-702A4C4585E5}" vid="{557526E6-88EA-4959-A9E8-5DE4B22F20C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57DBCA0DDAB8D4DB06F6673BC468448" ma:contentTypeVersion="18" ma:contentTypeDescription="Create a new document." ma:contentTypeScope="" ma:versionID="f94d404fc4518881416e733ebd12191a">
  <xsd:schema xmlns:xsd="http://www.w3.org/2001/XMLSchema" xmlns:xs="http://www.w3.org/2001/XMLSchema" xmlns:p="http://schemas.microsoft.com/office/2006/metadata/properties" xmlns:ns1="http://schemas.microsoft.com/sharepoint/v3" xmlns:ns2="627e8c24-5d71-4690-8dae-8c7628d86b8b" xmlns:ns3="b08123df-d820-4faf-a145-45bb15d68fff" targetNamespace="http://schemas.microsoft.com/office/2006/metadata/properties" ma:root="true" ma:fieldsID="04caaf5e215af430402e6d6bfcc13a6e" ns1:_="" ns2:_="" ns3:_="">
    <xsd:import namespace="http://schemas.microsoft.com/sharepoint/v3"/>
    <xsd:import namespace="627e8c24-5d71-4690-8dae-8c7628d86b8b"/>
    <xsd:import namespace="b08123df-d820-4faf-a145-45bb15d68ff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7e8c24-5d71-4690-8dae-8c7628d86b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08123df-d820-4faf-a145-45bb15d68ff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d38170f-e477-4be4-b6dd-cf4e4feef9a4}" ma:internalName="TaxCatchAll" ma:showField="CatchAllData" ma:web="b08123df-d820-4faf-a145-45bb15d68ff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b08123df-d820-4faf-a145-45bb15d68fff" xsi:nil="true"/>
    <lcf76f155ced4ddcb4097134ff3c332f xmlns="627e8c24-5d71-4690-8dae-8c7628d86b8b">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BB8657-02C1-4529-88B3-D51F56D2F90C}">
  <ds:schemaRefs>
    <ds:schemaRef ds:uri="627e8c24-5d71-4690-8dae-8c7628d86b8b"/>
    <ds:schemaRef ds:uri="b08123df-d820-4faf-a145-45bb15d68ff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7B9EABA-A22D-431D-A3B4-13E54F6F2FC2}">
  <ds:schemaRefs>
    <ds:schemaRef ds:uri="http://schemas.openxmlformats.org/package/2006/metadata/core-properties"/>
    <ds:schemaRef ds:uri="http://purl.org/dc/dcmitype/"/>
    <ds:schemaRef ds:uri="http://purl.org/dc/terms/"/>
    <ds:schemaRef ds:uri="http://schemas.microsoft.com/office/2006/documentManagement/types"/>
    <ds:schemaRef ds:uri="627e8c24-5d71-4690-8dae-8c7628d86b8b"/>
    <ds:schemaRef ds:uri="http://schemas.microsoft.com/office/2006/metadata/properties"/>
    <ds:schemaRef ds:uri="http://www.w3.org/XML/1998/namespace"/>
    <ds:schemaRef ds:uri="http://purl.org/dc/elements/1.1/"/>
    <ds:schemaRef ds:uri="http://schemas.microsoft.com/office/infopath/2007/PartnerControls"/>
    <ds:schemaRef ds:uri="b08123df-d820-4faf-a145-45bb15d68fff"/>
    <ds:schemaRef ds:uri="http://schemas.microsoft.com/sharepoint/v3"/>
  </ds:schemaRefs>
</ds:datastoreItem>
</file>

<file path=customXml/itemProps3.xml><?xml version="1.0" encoding="utf-8"?>
<ds:datastoreItem xmlns:ds="http://schemas.openxmlformats.org/officeDocument/2006/customXml" ds:itemID="{CC1865C7-9EE7-4714-A46D-39557B785CD6}">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5616</Words>
  <Application>Microsoft Office PowerPoint</Application>
  <PresentationFormat>Widescreen</PresentationFormat>
  <Paragraphs>901</Paragraphs>
  <Slides>131</Slides>
  <Notes>45</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5</vt:i4>
      </vt:variant>
      <vt:variant>
        <vt:lpstr>Slide Titles</vt:lpstr>
      </vt:variant>
      <vt:variant>
        <vt:i4>131</vt:i4>
      </vt:variant>
    </vt:vector>
  </HeadingPairs>
  <TitlesOfParts>
    <vt:vector size="146" baseType="lpstr">
      <vt:lpstr>Aptos</vt:lpstr>
      <vt:lpstr>Arial</vt:lpstr>
      <vt:lpstr>Biome</vt:lpstr>
      <vt:lpstr>Calibri</vt:lpstr>
      <vt:lpstr>Century Gothic</vt:lpstr>
      <vt:lpstr>Tahoma</vt:lpstr>
      <vt:lpstr>Times New Roman</vt:lpstr>
      <vt:lpstr>Wingdings</vt:lpstr>
      <vt:lpstr>Wingdings 3</vt:lpstr>
      <vt:lpstr>Ion</vt:lpstr>
      <vt:lpstr>Worksheet</vt:lpstr>
      <vt:lpstr>Photo Editor Photo</vt:lpstr>
      <vt:lpstr>Acrobat Document</vt:lpstr>
      <vt:lpstr>Chart</vt:lpstr>
      <vt:lpstr>QuickTime Picture</vt:lpstr>
      <vt:lpstr>Headworks Analysis Workshop {Updated 05/2026}</vt:lpstr>
      <vt:lpstr>Workshop Overview</vt:lpstr>
      <vt:lpstr>Pretreatment Acronyms</vt:lpstr>
      <vt:lpstr>PowerPoint Presentation</vt:lpstr>
      <vt:lpstr>Data Needed for HWA</vt:lpstr>
      <vt:lpstr>Define HWA Time Period​</vt:lpstr>
      <vt:lpstr>Full Programs HWA Time Period: ​ Long Term Monitoring Plan</vt:lpstr>
      <vt:lpstr>Example of removal rate spreadsheet – dmr vs ltmp data</vt:lpstr>
      <vt:lpstr>Modified Programs HWA Time Period: ​ Short Term Monitoring Plan​</vt:lpstr>
      <vt:lpstr>Steps For Headworks Analysis</vt:lpstr>
      <vt:lpstr>PowerPoint Presentation</vt:lpstr>
      <vt:lpstr>PowerPoint Presentation</vt:lpstr>
      <vt:lpstr>POTW Removal Rates​</vt:lpstr>
      <vt:lpstr>What Do I Need To Calculate Removal Rates?</vt:lpstr>
      <vt:lpstr>Plant Removal Rates Calculation​</vt:lpstr>
      <vt:lpstr>Plant Removal Rates Calculation​</vt:lpstr>
      <vt:lpstr>Plant Removal Rates Calculation​</vt:lpstr>
      <vt:lpstr>Plant Removal Rates Calculation​</vt:lpstr>
      <vt:lpstr>When Do I Use Literature RR vs unpaired site specific RR?​</vt:lpstr>
      <vt:lpstr>PowerPoint Presentation</vt:lpstr>
      <vt:lpstr>PowerPoint Presentation</vt:lpstr>
      <vt:lpstr>PowerPoint Presentation</vt:lpstr>
      <vt:lpstr>Questions about Removal Rates?</vt:lpstr>
      <vt:lpstr>Pass Through Criteria</vt:lpstr>
      <vt:lpstr>Three Limiting Criteria for Developing Maximum Allowable Headworks Load</vt:lpstr>
      <vt:lpstr>Limiting Criteria Pass Through</vt:lpstr>
      <vt:lpstr>What Do I Need To Calculate Pass Through Allowable Headworks Load (AHL)?</vt:lpstr>
      <vt:lpstr>MAHL: Pass Through Criteria  Based on NPDES Limit</vt:lpstr>
      <vt:lpstr>Simple Pass Through Example based on NPDES Permit Limit</vt:lpstr>
      <vt:lpstr>Simple Pass Through Example based on NPDES Permit Limit</vt:lpstr>
      <vt:lpstr>NPDES Limits</vt:lpstr>
      <vt:lpstr>PowerPoint Presentation</vt:lpstr>
      <vt:lpstr>MAHL: Pass Through Criteria Based on Total Metal Allocated or WQS</vt:lpstr>
      <vt:lpstr>NPDES permit writers do a RPA  Hardness-Dependent Metals – Freshwater Specific</vt:lpstr>
      <vt:lpstr>Permitting – RPA   Hardness-Dependent Metals – Freshwater Specific</vt:lpstr>
      <vt:lpstr>PowerPoint Presentation</vt:lpstr>
      <vt:lpstr>When to use RPA vs DMC</vt:lpstr>
      <vt:lpstr>DMC Notes</vt:lpstr>
      <vt:lpstr>PowerPoint Presentation</vt:lpstr>
      <vt:lpstr>Stream Standards</vt:lpstr>
      <vt:lpstr>PowerPoint Presentation</vt:lpstr>
      <vt:lpstr>PowerPoint Presentation</vt:lpstr>
      <vt:lpstr>PowerPoint Presentation</vt:lpstr>
      <vt:lpstr>MAHL: Conventional/Design Pollutants</vt:lpstr>
      <vt:lpstr>MAHL: Conventional/Design Pollutants</vt:lpstr>
      <vt:lpstr>MAHL: Conventional/Design Pollutants</vt:lpstr>
      <vt:lpstr>PowerPoint Presentation</vt:lpstr>
      <vt:lpstr>MAHL: Conventional/Design Pollutants</vt:lpstr>
      <vt:lpstr>PowerPoint Presentation</vt:lpstr>
      <vt:lpstr>Questions about Pass Through criteria?</vt:lpstr>
      <vt:lpstr>Break </vt:lpstr>
      <vt:lpstr>Biological processes Inhibition</vt:lpstr>
      <vt:lpstr>PowerPoint Presentation</vt:lpstr>
      <vt:lpstr>What do I need to calculate biological inhibition HWA loading</vt:lpstr>
      <vt:lpstr>MAHL: Inhibition Criteria Based on Activated Sludge/Nitrification</vt:lpstr>
      <vt:lpstr>PowerPoint Presentation</vt:lpstr>
      <vt:lpstr>PowerPoint Presentation</vt:lpstr>
      <vt:lpstr>Which Inhibition Values Do I use?</vt:lpstr>
      <vt:lpstr>PowerPoint Presentation</vt:lpstr>
      <vt:lpstr>PowerPoint Presentation</vt:lpstr>
      <vt:lpstr>No Literature Inhibition Criteria Load?</vt:lpstr>
      <vt:lpstr>PowerPoint Presentation</vt:lpstr>
      <vt:lpstr>Site Specific vs literature inhibition criteria</vt:lpstr>
      <vt:lpstr>PowerPoint Presentation</vt:lpstr>
      <vt:lpstr>PowerPoint Presentation</vt:lpstr>
      <vt:lpstr>Primary Clarifier Removal</vt:lpstr>
      <vt:lpstr>Review HWA Spreadsheet</vt:lpstr>
      <vt:lpstr>PowerPoint Presentation</vt:lpstr>
      <vt:lpstr>Questions about inhibition?</vt:lpstr>
      <vt:lpstr>Sludge criteria – 503 Regulations</vt:lpstr>
      <vt:lpstr>HWA limiting criteria  sludge 503 regulations</vt:lpstr>
      <vt:lpstr>What do I need to calculate sludge load?</vt:lpstr>
      <vt:lpstr>Sludge use and disposal methods</vt:lpstr>
      <vt:lpstr>MAHL: Based on Land App/Compost  Using Ceiling Concentration Limits </vt:lpstr>
      <vt:lpstr>Sludge loading for nickel – based on 503.13 sludge Regulation</vt:lpstr>
      <vt:lpstr>MAHL: Based on Land Application  Using Cumulative App Limit</vt:lpstr>
      <vt:lpstr>PowerPoint Presentation</vt:lpstr>
      <vt:lpstr>PowerPoint Presentation</vt:lpstr>
      <vt:lpstr>PowerPoint Presentation</vt:lpstr>
      <vt:lpstr>PowerPoint Presentation</vt:lpstr>
      <vt:lpstr>PowerPoint Presentation</vt:lpstr>
      <vt:lpstr>PowerPoint Presentation</vt:lpstr>
      <vt:lpstr>Review HWA Spreadsheet</vt:lpstr>
      <vt:lpstr>PowerPoint Presentation</vt:lpstr>
      <vt:lpstr>Notice to Composters</vt:lpstr>
      <vt:lpstr>Questions about Sludge?</vt:lpstr>
      <vt:lpstr>Maximum Allowable Headworks Loading (MAHL)</vt:lpstr>
      <vt:lpstr>A note about Basin associations</vt:lpstr>
      <vt:lpstr>PowerPoint Presentation</vt:lpstr>
      <vt:lpstr>PowerPoint Presentation</vt:lpstr>
      <vt:lpstr>Determine Uncontrolled Load</vt:lpstr>
      <vt:lpstr>Uncontrolled load may be determined in two ways</vt:lpstr>
      <vt:lpstr>What do I need to calculate uncontrollable load</vt:lpstr>
      <vt:lpstr>Choosing uncontrollable value to be used in hwa</vt:lpstr>
      <vt:lpstr>Uncontrolled Mass balance troubleshooting</vt:lpstr>
      <vt:lpstr>Uncontrolled sampling troubleshooting</vt:lpstr>
      <vt:lpstr>PowerPoint Presentation</vt:lpstr>
      <vt:lpstr>PowerPoint Presentation</vt:lpstr>
      <vt:lpstr>PowerPoint Presentation</vt:lpstr>
      <vt:lpstr>PowerPoint Presentation</vt:lpstr>
      <vt:lpstr>PowerPoint Presentation</vt:lpstr>
      <vt:lpstr>Uncontrollable as Zero</vt:lpstr>
      <vt:lpstr>Maximum Allowable industrial loading (MAIL)</vt:lpstr>
      <vt:lpstr>Maximum allowable industrial loading</vt:lpstr>
      <vt:lpstr>PowerPoint Presentation</vt:lpstr>
      <vt:lpstr>Questions about MAHL/mail?</vt:lpstr>
      <vt:lpstr>PowerPoint Presentation</vt:lpstr>
      <vt:lpstr>Safety Factor/MAHL Reserve</vt:lpstr>
      <vt:lpstr>PowerPoint Presentation</vt:lpstr>
      <vt:lpstr>What to do when over allocated?</vt:lpstr>
      <vt:lpstr>PowerPoint Presentation</vt:lpstr>
      <vt:lpstr>Typicalville Over Allocated for silver</vt:lpstr>
      <vt:lpstr>PowerPoint Presentation</vt:lpstr>
      <vt:lpstr>PowerPoint Presentation</vt:lpstr>
      <vt:lpstr>PowerPoint Presentation</vt:lpstr>
      <vt:lpstr>Hasl worksheet</vt:lpstr>
      <vt:lpstr>What do I need for a hasl</vt:lpstr>
      <vt:lpstr>Hasl – step 1</vt:lpstr>
      <vt:lpstr>PowerPoint Presentation</vt:lpstr>
      <vt:lpstr>Hasl – step 2</vt:lpstr>
      <vt:lpstr>PowerPoint Presentation</vt:lpstr>
      <vt:lpstr>Hasl – step 3</vt:lpstr>
      <vt:lpstr>PowerPoint Presentation</vt:lpstr>
      <vt:lpstr>PowerPoint Presentation</vt:lpstr>
      <vt:lpstr>Now what?</vt:lpstr>
      <vt:lpstr>PowerPoint Presentation</vt:lpstr>
      <vt:lpstr>Questions about Allocation table or HASL?</vt:lpstr>
      <vt:lpstr>Narrative</vt:lpstr>
      <vt:lpstr>Narrative</vt:lpstr>
      <vt:lpstr>Documents Needed to Submit HWA</vt:lpstr>
      <vt:lpstr>NPDES Municipal permitting Unit Pretreatment Staff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Kuntz, Ricky</cp:lastModifiedBy>
  <cp:revision>1</cp:revision>
  <dcterms:created xsi:type="dcterms:W3CDTF">2026-05-28T13:31:39Z</dcterms:created>
  <dcterms:modified xsi:type="dcterms:W3CDTF">2026-07-16T18:50:32Z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0x010100857DBCA0DDAB8D4DB06F6673BC468448</vt:lpwstr>
  </property>
  <property fmtid="{D5CDD505-2E9C-101B-9397-08002B2CF9AE}" pid="3" name="Order">
    <vt:r8>6800</vt:r8>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