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94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802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349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013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098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09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73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89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276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5FD64-5112-4900-B041-EA0DC3523A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CAB85-6098-46AD-B6E3-DD5057F8A42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32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Revision – HOR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Removed “modification” from:</a:t>
            </a:r>
          </a:p>
          <a:p>
            <a:pPr lvl="1"/>
            <a:r>
              <a:rPr lang="en-US" dirty="0" smtClean="0"/>
              <a:t>Page 6: “A </a:t>
            </a:r>
            <a:r>
              <a:rPr lang="en-US" dirty="0"/>
              <a:t>public hearing on the Interbasin Transfer Certificate </a:t>
            </a:r>
            <a:r>
              <a:rPr lang="en-US" u="sng" dirty="0" smtClean="0"/>
              <a:t>Modification</a:t>
            </a:r>
            <a:r>
              <a:rPr lang="en-US" dirty="0" smtClean="0"/>
              <a:t>…”</a:t>
            </a:r>
            <a:r>
              <a:rPr lang="en-US" u="sng" dirty="0" smtClean="0"/>
              <a:t> </a:t>
            </a:r>
          </a:p>
          <a:p>
            <a:pPr lvl="1"/>
            <a:r>
              <a:rPr lang="en-US" dirty="0" smtClean="0"/>
              <a:t>Page 6: (#7) “Purposes </a:t>
            </a:r>
            <a:r>
              <a:rPr lang="en-US" dirty="0"/>
              <a:t>of any US Army Corps of Engineers multi-purpose reservoir relevant to the certificate </a:t>
            </a:r>
            <a:r>
              <a:rPr lang="en-US" u="sng" dirty="0"/>
              <a:t>modification</a:t>
            </a:r>
            <a:r>
              <a:rPr lang="en-US" dirty="0" smtClean="0"/>
              <a:t>;”</a:t>
            </a:r>
          </a:p>
          <a:p>
            <a:pPr lvl="1"/>
            <a:r>
              <a:rPr lang="en-US" dirty="0"/>
              <a:t>Page 25: “Based on the Findings of Fact stated above, the Commission has determined that (1) the benefits of the proposed certificate </a:t>
            </a:r>
            <a:r>
              <a:rPr lang="en-US" u="sng" dirty="0"/>
              <a:t>modification</a:t>
            </a:r>
            <a:r>
              <a:rPr lang="en-US" dirty="0"/>
              <a:t> outweigh the detriments of the certificate </a:t>
            </a:r>
            <a:r>
              <a:rPr lang="en-US" u="sng" dirty="0"/>
              <a:t>modification</a:t>
            </a:r>
            <a:r>
              <a:rPr lang="en-US" dirty="0"/>
              <a:t>, and (2) any detriments of the proposed certificate </a:t>
            </a:r>
            <a:r>
              <a:rPr lang="en-US" u="sng" dirty="0" smtClean="0"/>
              <a:t>modification</a:t>
            </a:r>
            <a:r>
              <a:rPr lang="en-US" dirty="0" smtClean="0"/>
              <a:t>…” </a:t>
            </a:r>
            <a:endParaRPr lang="en-US" dirty="0"/>
          </a:p>
          <a:p>
            <a:pPr lvl="1"/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156766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Revision </a:t>
            </a:r>
            <a:r>
              <a:rPr lang="en-US" dirty="0" smtClean="0"/>
              <a:t>–Decision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10000"/>
          </a:bodyPr>
          <a:lstStyle/>
          <a:p>
            <a:pPr marL="344488" indent="-344488">
              <a:buNone/>
            </a:pPr>
            <a:r>
              <a:rPr lang="en-US" dirty="0" smtClean="0"/>
              <a:t>Amended to agree with statute (Decision, p. 25):</a:t>
            </a:r>
          </a:p>
          <a:p>
            <a:pPr marL="344488" indent="0">
              <a:buNone/>
            </a:pPr>
            <a:r>
              <a:rPr lang="en-US" dirty="0" smtClean="0"/>
              <a:t>“(2) any detriments of the proposed certificate modification will be </a:t>
            </a:r>
            <a:r>
              <a:rPr lang="en-US" u="sng" dirty="0" smtClean="0"/>
              <a:t>mitigated to a reasonable degree</a:t>
            </a:r>
            <a:r>
              <a:rPr lang="en-US" dirty="0" smtClean="0"/>
              <a:t> under the conditions of this Certificate.”</a:t>
            </a:r>
          </a:p>
          <a:p>
            <a:pPr marL="344488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Was changed to read:</a:t>
            </a:r>
          </a:p>
          <a:p>
            <a:pPr marL="344488" indent="0">
              <a:buNone/>
            </a:pPr>
            <a:r>
              <a:rPr lang="en-US" dirty="0" smtClean="0"/>
              <a:t>“(2) any detriments of the proposed certificate will be </a:t>
            </a:r>
            <a:r>
              <a:rPr lang="en-US" u="sng" dirty="0" smtClean="0"/>
              <a:t>mitigated to the maximum degree practicable</a:t>
            </a:r>
            <a:r>
              <a:rPr lang="en-US" dirty="0" smtClean="0"/>
              <a:t> under the conditions of this Certificate.”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6863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164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1_Office Theme</vt:lpstr>
      <vt:lpstr>Text Revision – HOR</vt:lpstr>
      <vt:lpstr>Text Revision –Decision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Revision – HOR</dc:title>
  <dc:creator>Nimmer, Kimberly</dc:creator>
  <cp:lastModifiedBy>Nimmer, Kimberly</cp:lastModifiedBy>
  <cp:revision>2</cp:revision>
  <dcterms:created xsi:type="dcterms:W3CDTF">2015-09-08T20:24:30Z</dcterms:created>
  <dcterms:modified xsi:type="dcterms:W3CDTF">2015-09-08T20:26:54Z</dcterms:modified>
</cp:coreProperties>
</file>