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8" r:id="rId3"/>
    <p:sldId id="280" r:id="rId4"/>
    <p:sldId id="294" r:id="rId5"/>
    <p:sldId id="291" r:id="rId6"/>
    <p:sldId id="293" r:id="rId7"/>
    <p:sldId id="296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3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9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29" indent="-280396" defTabSz="92219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582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15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849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482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114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747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380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454756-21C0-4D11-9BEE-508C63D6BA4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0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/>
              <a:t>Water Allocation Committee	 November 8,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IBT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One Certificate Request Currently in the Process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Pender County</a:t>
            </a:r>
          </a:p>
          <a:p>
            <a:pPr lvl="2"/>
            <a:r>
              <a:rPr lang="en-US" sz="2000" dirty="0">
                <a:solidFill>
                  <a:prstClr val="black"/>
                </a:solidFill>
              </a:rPr>
              <a:t>New Certificate, following G.S. 143-215.22L(w)  (Requirements for Coastal Counties)</a:t>
            </a:r>
          </a:p>
          <a:p>
            <a:pPr marL="685800" lvl="2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409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47192"/>
              </p:ext>
            </p:extLst>
          </p:nvPr>
        </p:nvGraphicFramePr>
        <p:xfrm>
          <a:off x="628650" y="1228725"/>
          <a:ext cx="7886700" cy="27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Pender County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Cape</a:t>
                      </a:r>
                      <a:r>
                        <a:rPr lang="en-US" sz="2400" baseline="0" dirty="0">
                          <a:effectLst/>
                        </a:rPr>
                        <a:t> Fear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effectLst/>
                        </a:rPr>
                        <a:t>Northeast Cape Fear River, </a:t>
                      </a:r>
                      <a:r>
                        <a:rPr lang="en-US" sz="2400" dirty="0">
                          <a:effectLst/>
                        </a:rPr>
                        <a:t>South</a:t>
                      </a:r>
                      <a:r>
                        <a:rPr lang="en-US" sz="2400" baseline="0" dirty="0">
                          <a:effectLst/>
                        </a:rPr>
                        <a:t> River, &amp; New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Grandfathered Allowance</a:t>
                      </a:r>
                      <a:r>
                        <a:rPr lang="en-US" sz="2000" b="1" baseline="0" dirty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N/A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>
                          <a:effectLst/>
                        </a:rPr>
                        <a:t>(2045 Demands):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14.5 MGD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New Certificate, following G.S. 143-215.22L(w)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and IBT Basins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833933"/>
            <a:ext cx="7286997" cy="5630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Utilities Water Supply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IBT needed due to growth </a:t>
            </a:r>
          </a:p>
          <a:p>
            <a:pPr lvl="1"/>
            <a:r>
              <a:rPr lang="en-US" dirty="0"/>
              <a:t>coastal access and vicinity to Wilmington </a:t>
            </a:r>
          </a:p>
          <a:p>
            <a:pPr lvl="1"/>
            <a:r>
              <a:rPr lang="en-US" dirty="0"/>
              <a:t>economic development along US 17 corridor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system expansion to move residents off groundwater – 70 miles of water lines being constructed this year, 200 miles planned over next 20 years</a:t>
            </a:r>
          </a:p>
          <a:p>
            <a:pPr>
              <a:spcAft>
                <a:spcPts val="600"/>
              </a:spcAft>
            </a:pPr>
            <a:r>
              <a:rPr lang="en-US" dirty="0"/>
              <a:t>Co-applicants on IBT certificate (currently rely on groundwater):</a:t>
            </a:r>
          </a:p>
          <a:p>
            <a:pPr lvl="1"/>
            <a:r>
              <a:rPr lang="en-US" dirty="0"/>
              <a:t>Town of Burgaw</a:t>
            </a:r>
          </a:p>
          <a:p>
            <a:pPr lvl="1"/>
            <a:r>
              <a:rPr lang="en-US" dirty="0"/>
              <a:t>Town of Topsail Beach</a:t>
            </a:r>
          </a:p>
          <a:p>
            <a:pPr lvl="1"/>
            <a:r>
              <a:rPr lang="en-US" dirty="0"/>
              <a:t>Town of Surf City</a:t>
            </a:r>
          </a:p>
          <a:p>
            <a:pPr lvl="1"/>
            <a:r>
              <a:rPr lang="en-US" dirty="0"/>
              <a:t>Town of Wallace</a:t>
            </a:r>
          </a:p>
          <a:p>
            <a:pPr lvl="1"/>
            <a:r>
              <a:rPr lang="en-US" dirty="0"/>
              <a:t>Utilities,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67126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356006" y="1440487"/>
            <a:ext cx="8534400" cy="5047217"/>
            <a:chOff x="375" y="1743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743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616" y="2704"/>
              <a:ext cx="1331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288925" indent="-288925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draft environmental document (EA) pursuant to State Environmental Policy Act (SEPA)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616" y="1897"/>
              <a:ext cx="11917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Notice of Intent to file a petition</a:t>
              </a:r>
              <a:endParaRPr lang="en-US" altLang="en-US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6215" y="4284"/>
              <a:ext cx="2909" cy="15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issues finding of no significant impact (FONSI)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13" y="6434"/>
              <a:ext cx="7189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petition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1537" y="7333"/>
              <a:ext cx="1835" cy="26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notice of petition and 30-day notice of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4862" y="7921"/>
              <a:ext cx="2341" cy="105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hearing on the petition</a:t>
              </a: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8623" y="7161"/>
              <a:ext cx="1895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1482" y="6821"/>
              <a:ext cx="1849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7351" y="9739"/>
              <a:ext cx="5980" cy="881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08" y="297487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/>
              <a:t>IBT Process § 143-215.22L(w)</a:t>
            </a:r>
            <a:br>
              <a:rPr lang="en-US" sz="4000" dirty="0"/>
            </a:br>
            <a:r>
              <a:rPr lang="en-US" sz="2000" dirty="0"/>
              <a:t>Requirements for Coastal Counties</a:t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3808" y="1440487"/>
            <a:ext cx="8154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1080931" y="2817368"/>
            <a:ext cx="1957668" cy="8487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Applicant submits EA to NCDEQ for review and comment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38599" y="3241732"/>
            <a:ext cx="96056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83017" y="5180605"/>
            <a:ext cx="916946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68608" y="5151783"/>
            <a:ext cx="89131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4409" y="5164702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10767" y="5535131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573391" y="2712814"/>
            <a:ext cx="1865340" cy="1162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EA and FONSI published for 30-day review/comment period through State Clearinghouse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14154" y="3225929"/>
            <a:ext cx="759237" cy="1475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Actions and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47"/>
            <a:ext cx="7886700" cy="413369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Final EA submitted for DWR review – January 2017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FONSI signed by DWR Director – April 2017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EA and FONSI published for review in State Clearinghouse – May 2017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Petition, Water Conservation Plan, and Drought Management Plan – reviewed by DWR, comments provided, documents in process of being finalized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Once documentation is determined to be adequate, the documents will be published for public review through State Clearinghouse and 30-day notice will be provided regarding a public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21348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NCDEQ 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9538</TotalTime>
  <Words>421</Words>
  <Application>Microsoft Office PowerPoint</Application>
  <PresentationFormat>On-screen Show (4:3)</PresentationFormat>
  <Paragraphs>69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Tahoma</vt:lpstr>
      <vt:lpstr>Times New Roman</vt:lpstr>
      <vt:lpstr>2_Office Theme</vt:lpstr>
      <vt:lpstr>Department of Environmental Quality</vt:lpstr>
      <vt:lpstr>IBT Update</vt:lpstr>
      <vt:lpstr>Proposed Project Description</vt:lpstr>
      <vt:lpstr>Pender County and IBT Basins</vt:lpstr>
      <vt:lpstr>Pender County Utilities Water Supply System</vt:lpstr>
      <vt:lpstr>IBT Process § 143-215.22L(w) Requirements for Coastal Counties </vt:lpstr>
      <vt:lpstr>Recent Actions and Current Status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91</cp:revision>
  <dcterms:created xsi:type="dcterms:W3CDTF">2015-07-07T20:02:11Z</dcterms:created>
  <dcterms:modified xsi:type="dcterms:W3CDTF">2017-10-18T14:58:09Z</dcterms:modified>
</cp:coreProperties>
</file>