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256" r:id="rId2"/>
    <p:sldId id="354" r:id="rId3"/>
    <p:sldId id="355" r:id="rId4"/>
    <p:sldId id="357" r:id="rId5"/>
    <p:sldId id="359" r:id="rId6"/>
    <p:sldId id="358" r:id="rId7"/>
    <p:sldId id="369" r:id="rId8"/>
    <p:sldId id="376" r:id="rId9"/>
    <p:sldId id="362" r:id="rId10"/>
    <p:sldId id="374" r:id="rId11"/>
    <p:sldId id="371" r:id="rId12"/>
    <p:sldId id="273" r:id="rId13"/>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26" autoAdjust="0"/>
    <p:restoredTop sz="81796" autoAdjust="0"/>
  </p:normalViewPr>
  <p:slideViewPr>
    <p:cSldViewPr snapToGrid="0">
      <p:cViewPr varScale="1">
        <p:scale>
          <a:sx n="87" d="100"/>
          <a:sy n="87" d="100"/>
        </p:scale>
        <p:origin x="462" y="90"/>
      </p:cViewPr>
      <p:guideLst/>
    </p:cSldViewPr>
  </p:slideViewPr>
  <p:notesTextViewPr>
    <p:cViewPr>
      <p:scale>
        <a:sx n="3" d="2"/>
        <a:sy n="3" d="2"/>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sz="quarter" idx="1"/>
          </p:nvPr>
        </p:nvSpPr>
        <p:spPr>
          <a:xfrm>
            <a:off x="3970734" y="0"/>
            <a:ext cx="3038145" cy="465743"/>
          </a:xfrm>
          <a:prstGeom prst="rect">
            <a:avLst/>
          </a:prstGeom>
        </p:spPr>
        <p:txBody>
          <a:bodyPr vert="horz" lIns="88139" tIns="44070" rIns="88139" bIns="44070" rtlCol="0"/>
          <a:lstStyle>
            <a:lvl1pPr algn="r">
              <a:defRPr sz="1200"/>
            </a:lvl1pPr>
          </a:lstStyle>
          <a:p>
            <a:fld id="{0EEB8593-0853-4D70-9395-33A23BC4C961}" type="datetimeFigureOut">
              <a:rPr lang="en-US" smtClean="0"/>
              <a:t>12/2/2016</a:t>
            </a:fld>
            <a:endParaRPr lang="en-US"/>
          </a:p>
        </p:txBody>
      </p:sp>
      <p:sp>
        <p:nvSpPr>
          <p:cNvPr id="4" name="Footer Placeholder 3"/>
          <p:cNvSpPr>
            <a:spLocks noGrp="1"/>
          </p:cNvSpPr>
          <p:nvPr>
            <p:ph type="ftr" sz="quarter" idx="2"/>
          </p:nvPr>
        </p:nvSpPr>
        <p:spPr>
          <a:xfrm>
            <a:off x="0" y="8830658"/>
            <a:ext cx="3038145" cy="465742"/>
          </a:xfrm>
          <a:prstGeom prst="rect">
            <a:avLst/>
          </a:prstGeom>
        </p:spPr>
        <p:txBody>
          <a:bodyPr vert="horz" lIns="88139" tIns="44070" rIns="88139" bIns="44070" rtlCol="0" anchor="b"/>
          <a:lstStyle>
            <a:lvl1pPr algn="l">
              <a:defRPr sz="1200"/>
            </a:lvl1pPr>
          </a:lstStyle>
          <a:p>
            <a:endParaRPr lang="en-US"/>
          </a:p>
        </p:txBody>
      </p:sp>
      <p:sp>
        <p:nvSpPr>
          <p:cNvPr id="5" name="Slide Number Placeholder 4"/>
          <p:cNvSpPr>
            <a:spLocks noGrp="1"/>
          </p:cNvSpPr>
          <p:nvPr>
            <p:ph type="sldNum" sz="quarter" idx="3"/>
          </p:nvPr>
        </p:nvSpPr>
        <p:spPr>
          <a:xfrm>
            <a:off x="3970734" y="8830658"/>
            <a:ext cx="3038145" cy="465742"/>
          </a:xfrm>
          <a:prstGeom prst="rect">
            <a:avLst/>
          </a:prstGeom>
        </p:spPr>
        <p:txBody>
          <a:bodyPr vert="horz" lIns="88139" tIns="44070" rIns="88139" bIns="44070" rtlCol="0" anchor="b"/>
          <a:lstStyle>
            <a:lvl1pPr algn="r">
              <a:defRPr sz="1200"/>
            </a:lvl1pPr>
          </a:lstStyle>
          <a:p>
            <a:fld id="{230D545B-389C-4CAD-8C45-DB01C53FC213}" type="slidenum">
              <a:rPr lang="en-US" smtClean="0"/>
              <a:t>‹#›</a:t>
            </a:fld>
            <a:endParaRPr lang="en-US"/>
          </a:p>
        </p:txBody>
      </p:sp>
    </p:spTree>
    <p:extLst>
      <p:ext uri="{BB962C8B-B14F-4D97-AF65-F5344CB8AC3E}">
        <p14:creationId xmlns:p14="http://schemas.microsoft.com/office/powerpoint/2010/main" val="3579963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eaLnBrk="1" fontAlgn="auto" hangingPunct="1">
              <a:spcBef>
                <a:spcPts val="0"/>
              </a:spcBef>
              <a:spcAft>
                <a:spcPts val="0"/>
              </a:spcAft>
              <a:defRPr sz="1300">
                <a:latin typeface="+mn-lt"/>
                <a:cs typeface="+mn-cs"/>
              </a:defRPr>
            </a:lvl1pPr>
          </a:lstStyle>
          <a:p>
            <a:pPr>
              <a:defRPr/>
            </a:pPr>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2" tIns="46586" rIns="93172" bIns="46586" rtlCol="0"/>
          <a:lstStyle>
            <a:lvl1pPr algn="r" eaLnBrk="1" fontAlgn="auto" hangingPunct="1">
              <a:spcBef>
                <a:spcPts val="0"/>
              </a:spcBef>
              <a:spcAft>
                <a:spcPts val="0"/>
              </a:spcAft>
              <a:defRPr sz="1300">
                <a:latin typeface="+mn-lt"/>
                <a:cs typeface="+mn-cs"/>
              </a:defRPr>
            </a:lvl1pPr>
          </a:lstStyle>
          <a:p>
            <a:pPr>
              <a:defRPr/>
            </a:pPr>
            <a:fld id="{1C845BBF-6A49-4A91-9DC1-62D9A0FE4B62}" type="datetimeFigureOut">
              <a:rPr lang="en-US"/>
              <a:pPr>
                <a:defRPr/>
              </a:pPr>
              <a:t>12/2/2016</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2" tIns="46586" rIns="93172" bIns="46586" rtlCol="0" anchor="ctr"/>
          <a:lstStyle/>
          <a:p>
            <a:pPr lvl="0"/>
            <a:endParaRPr lang="en-US" noProof="0"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6" rIns="93172" bIns="46586"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2" tIns="46586" rIns="93172" bIns="46586" rtlCol="0" anchor="b"/>
          <a:lstStyle>
            <a:lvl1pPr algn="l" eaLnBrk="1" fontAlgn="auto" hangingPunct="1">
              <a:spcBef>
                <a:spcPts val="0"/>
              </a:spcBef>
              <a:spcAft>
                <a:spcPts val="0"/>
              </a:spcAft>
              <a:defRPr sz="13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wrap="square" lIns="93172" tIns="46586" rIns="93172" bIns="46586" numCol="1" anchor="b" anchorCtr="0" compatLnSpc="1">
            <a:prstTxWarp prst="textNoShape">
              <a:avLst/>
            </a:prstTxWarp>
          </a:bodyPr>
          <a:lstStyle>
            <a:lvl1pPr algn="r" eaLnBrk="1" hangingPunct="1">
              <a:defRPr sz="1300">
                <a:latin typeface="Calibri" panose="020F0502020204030204" pitchFamily="34" charset="0"/>
              </a:defRPr>
            </a:lvl1pPr>
          </a:lstStyle>
          <a:p>
            <a:pPr>
              <a:defRPr/>
            </a:pPr>
            <a:fld id="{3BB514C4-A6F3-46A0-A3D8-A713267FED71}" type="slidenum">
              <a:rPr lang="en-US" altLang="en-US"/>
              <a:pPr>
                <a:defRPr/>
              </a:pPr>
              <a:t>‹#›</a:t>
            </a:fld>
            <a:endParaRPr lang="en-US" altLang="en-US" dirty="0"/>
          </a:p>
        </p:txBody>
      </p:sp>
    </p:spTree>
    <p:extLst>
      <p:ext uri="{BB962C8B-B14F-4D97-AF65-F5344CB8AC3E}">
        <p14:creationId xmlns:p14="http://schemas.microsoft.com/office/powerpoint/2010/main" val="33173825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B514C4-A6F3-46A0-A3D8-A713267FED71}" type="slidenum">
              <a:rPr lang="en-US" altLang="en-US" smtClean="0"/>
              <a:pPr>
                <a:defRPr/>
              </a:pPr>
              <a:t>8</a:t>
            </a:fld>
            <a:endParaRPr lang="en-US" altLang="en-US" dirty="0"/>
          </a:p>
        </p:txBody>
      </p:sp>
    </p:spTree>
    <p:extLst>
      <p:ext uri="{BB962C8B-B14F-4D97-AF65-F5344CB8AC3E}">
        <p14:creationId xmlns:p14="http://schemas.microsoft.com/office/powerpoint/2010/main" val="7099415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 Lighthouse, Mountains, Full Logo, Title and Subtitl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225840" y="3235765"/>
            <a:ext cx="4398886" cy="713497"/>
          </a:xfrm>
        </p:spPr>
        <p:txBody>
          <a:bodyPr>
            <a:normAutofit/>
          </a:bodyPr>
          <a:lstStyle>
            <a:lvl1pPr algn="r">
              <a:defRPr sz="26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5257869" y="2928375"/>
            <a:ext cx="3366857" cy="614779"/>
          </a:xfrm>
        </p:spPr>
        <p:txBody>
          <a:bodyPr anchor="ctr"/>
          <a:lstStyle>
            <a:lvl1pPr marL="0" indent="0" algn="r">
              <a:buNone/>
              <a:defRPr sz="180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430252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 Manufacturing 2 Image Title/Subtitle Area, Short Text, Logo, Bar">
    <p:spTree>
      <p:nvGrpSpPr>
        <p:cNvPr id="1" name=""/>
        <p:cNvGrpSpPr/>
        <p:nvPr/>
      </p:nvGrpSpPr>
      <p:grpSpPr>
        <a:xfrm>
          <a:off x="0" y="0"/>
          <a:ext cx="0" cy="0"/>
          <a:chOff x="0" y="0"/>
          <a:chExt cx="0" cy="0"/>
        </a:xfrm>
      </p:grpSpPr>
      <p:pic>
        <p:nvPicPr>
          <p:cNvPr id="5"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7"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29563" y="5727700"/>
            <a:ext cx="933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1200255" y="51842"/>
            <a:ext cx="5301129"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1200255" y="381752"/>
            <a:ext cx="5301129" cy="458435"/>
          </a:xfrm>
        </p:spPr>
        <p:txBody>
          <a:bodyPr anchor="ct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p:nvPr>
        </p:nvSpPr>
        <p:spPr>
          <a:xfrm>
            <a:off x="628650" y="1188385"/>
            <a:ext cx="7886700" cy="4755355"/>
          </a:xfrm>
        </p:spPr>
        <p:txBody>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14"/>
          </p:nvPr>
        </p:nvSpPr>
        <p:spPr>
          <a:xfrm>
            <a:off x="77788" y="6650038"/>
            <a:ext cx="2057400" cy="138112"/>
          </a:xfrm>
        </p:spPr>
        <p:txBody>
          <a:bodyPr/>
          <a:lstStyle>
            <a:lvl1pPr algn="l">
              <a:defRPr>
                <a:solidFill>
                  <a:schemeClr val="tx2"/>
                </a:solidFill>
              </a:defRPr>
            </a:lvl1pPr>
          </a:lstStyle>
          <a:p>
            <a:pPr>
              <a:defRPr/>
            </a:pPr>
            <a:fld id="{1E2DC6B2-107F-4045-9F80-A649F40F0A51}" type="slidenum">
              <a:rPr lang="en-US" altLang="en-US"/>
              <a:pPr>
                <a:defRPr/>
              </a:pPr>
              <a:t>‹#›</a:t>
            </a:fld>
            <a:endParaRPr lang="en-US" altLang="en-US" dirty="0"/>
          </a:p>
        </p:txBody>
      </p:sp>
    </p:spTree>
    <p:extLst>
      <p:ext uri="{BB962C8B-B14F-4D97-AF65-F5344CB8AC3E}">
        <p14:creationId xmlns:p14="http://schemas.microsoft.com/office/powerpoint/2010/main" val="857662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Slide - Title, Long Text, Bar">
    <p:spTree>
      <p:nvGrpSpPr>
        <p:cNvPr id="1" name=""/>
        <p:cNvGrpSpPr/>
        <p:nvPr/>
      </p:nvGrpSpPr>
      <p:grpSpPr>
        <a:xfrm>
          <a:off x="0" y="0"/>
          <a:ext cx="0" cy="0"/>
          <a:chOff x="0" y="0"/>
          <a:chExt cx="0" cy="0"/>
        </a:xfrm>
      </p:grpSpPr>
      <p:sp>
        <p:nvSpPr>
          <p:cNvPr id="4" name="Rectangle 11"/>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628650" y="1228728"/>
            <a:ext cx="7886700" cy="5019673"/>
          </a:xfrm>
        </p:spPr>
        <p:txBody>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a:xfrm>
            <a:off x="77788" y="6650038"/>
            <a:ext cx="2057400" cy="138112"/>
          </a:xfrm>
        </p:spPr>
        <p:txBody>
          <a:bodyPr/>
          <a:lstStyle>
            <a:lvl1pPr algn="l">
              <a:defRPr>
                <a:solidFill>
                  <a:schemeClr val="tx2"/>
                </a:solidFill>
              </a:defRPr>
            </a:lvl1pPr>
          </a:lstStyle>
          <a:p>
            <a:pPr>
              <a:defRPr/>
            </a:pPr>
            <a:fld id="{AF0849CF-9BFF-4081-B31B-753147823F0B}" type="slidenum">
              <a:rPr lang="en-US" altLang="en-US"/>
              <a:pPr>
                <a:defRPr/>
              </a:pPr>
              <a:t>‹#›</a:t>
            </a:fld>
            <a:endParaRPr lang="en-US" altLang="en-US" dirty="0"/>
          </a:p>
        </p:txBody>
      </p:sp>
    </p:spTree>
    <p:extLst>
      <p:ext uri="{BB962C8B-B14F-4D97-AF65-F5344CB8AC3E}">
        <p14:creationId xmlns:p14="http://schemas.microsoft.com/office/powerpoint/2010/main" val="771894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 Title, Small Chart, Logo, Bar">
    <p:spTree>
      <p:nvGrpSpPr>
        <p:cNvPr id="1" name=""/>
        <p:cNvGrpSpPr/>
        <p:nvPr/>
      </p:nvGrpSpPr>
      <p:grpSpPr>
        <a:xfrm>
          <a:off x="0" y="0"/>
          <a:ext cx="0" cy="0"/>
          <a:chOff x="0" y="0"/>
          <a:chExt cx="0" cy="0"/>
        </a:xfrm>
      </p:grpSpPr>
      <p:sp>
        <p:nvSpPr>
          <p:cNvPr id="4" name="Rectangle 10"/>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29563" y="5727700"/>
            <a:ext cx="933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5" name="Chart Placeholder 4"/>
          <p:cNvSpPr>
            <a:spLocks noGrp="1"/>
          </p:cNvSpPr>
          <p:nvPr>
            <p:ph type="chart" sz="quarter" idx="13"/>
          </p:nvPr>
        </p:nvSpPr>
        <p:spPr>
          <a:xfrm>
            <a:off x="628650" y="1228727"/>
            <a:ext cx="7886700" cy="4174280"/>
          </a:xfrm>
        </p:spPr>
        <p:txBody>
          <a:bodyPr rtlCol="0">
            <a:normAutofit/>
          </a:bodyPr>
          <a:lstStyle>
            <a:lvl1pPr>
              <a:defRPr>
                <a:solidFill>
                  <a:srgbClr val="778591"/>
                </a:solidFill>
              </a:defRPr>
            </a:lvl1pPr>
          </a:lstStyle>
          <a:p>
            <a:pPr lvl="0"/>
            <a:r>
              <a:rPr lang="en-US" noProof="0" dirty="0"/>
              <a:t>Click icon to add chart</a:t>
            </a:r>
          </a:p>
        </p:txBody>
      </p:sp>
      <p:sp>
        <p:nvSpPr>
          <p:cNvPr id="7" name="Slide Number Placeholder 5"/>
          <p:cNvSpPr>
            <a:spLocks noGrp="1"/>
          </p:cNvSpPr>
          <p:nvPr>
            <p:ph type="sldNum" sz="quarter" idx="14"/>
          </p:nvPr>
        </p:nvSpPr>
        <p:spPr>
          <a:xfrm>
            <a:off x="77788" y="6650038"/>
            <a:ext cx="2057400" cy="138112"/>
          </a:xfrm>
        </p:spPr>
        <p:txBody>
          <a:bodyPr/>
          <a:lstStyle>
            <a:lvl1pPr algn="l">
              <a:defRPr>
                <a:solidFill>
                  <a:schemeClr val="tx2"/>
                </a:solidFill>
              </a:defRPr>
            </a:lvl1pPr>
          </a:lstStyle>
          <a:p>
            <a:pPr>
              <a:defRPr/>
            </a:pPr>
            <a:fld id="{468D2275-053B-43F1-9A63-F7B947AF2938}" type="slidenum">
              <a:rPr lang="en-US" altLang="en-US"/>
              <a:pPr>
                <a:defRPr/>
              </a:pPr>
              <a:t>‹#›</a:t>
            </a:fld>
            <a:endParaRPr lang="en-US" altLang="en-US" dirty="0"/>
          </a:p>
        </p:txBody>
      </p:sp>
    </p:spTree>
    <p:extLst>
      <p:ext uri="{BB962C8B-B14F-4D97-AF65-F5344CB8AC3E}">
        <p14:creationId xmlns:p14="http://schemas.microsoft.com/office/powerpoint/2010/main" val="3163001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 Title, Large Chart, Bar">
    <p:spTree>
      <p:nvGrpSpPr>
        <p:cNvPr id="1" name=""/>
        <p:cNvGrpSpPr/>
        <p:nvPr/>
      </p:nvGrpSpPr>
      <p:grpSpPr>
        <a:xfrm>
          <a:off x="0" y="0"/>
          <a:ext cx="0" cy="0"/>
          <a:chOff x="0" y="0"/>
          <a:chExt cx="0" cy="0"/>
        </a:xfrm>
      </p:grpSpPr>
      <p:sp>
        <p:nvSpPr>
          <p:cNvPr id="4" name="Rectangle 10"/>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9" name="Chart Placeholder 4"/>
          <p:cNvSpPr>
            <a:spLocks noGrp="1"/>
          </p:cNvSpPr>
          <p:nvPr>
            <p:ph type="chart" sz="quarter" idx="13"/>
          </p:nvPr>
        </p:nvSpPr>
        <p:spPr>
          <a:xfrm>
            <a:off x="628650" y="1228727"/>
            <a:ext cx="7886700" cy="5172073"/>
          </a:xfrm>
        </p:spPr>
        <p:txBody>
          <a:bodyPr rtlCol="0">
            <a:normAutofit/>
          </a:bodyPr>
          <a:lstStyle>
            <a:lvl1pPr>
              <a:defRPr>
                <a:solidFill>
                  <a:srgbClr val="778591"/>
                </a:solidFill>
              </a:defRPr>
            </a:lvl1pPr>
          </a:lstStyle>
          <a:p>
            <a:pPr lvl="0"/>
            <a:r>
              <a:rPr lang="en-US" noProof="0" dirty="0"/>
              <a:t>Click icon to add chart</a:t>
            </a:r>
          </a:p>
        </p:txBody>
      </p:sp>
      <p:sp>
        <p:nvSpPr>
          <p:cNvPr id="5" name="Slide Number Placeholder 5"/>
          <p:cNvSpPr>
            <a:spLocks noGrp="1"/>
          </p:cNvSpPr>
          <p:nvPr>
            <p:ph type="sldNum" sz="quarter" idx="14"/>
          </p:nvPr>
        </p:nvSpPr>
        <p:spPr>
          <a:xfrm>
            <a:off x="77788" y="6650038"/>
            <a:ext cx="2057400" cy="138112"/>
          </a:xfrm>
        </p:spPr>
        <p:txBody>
          <a:bodyPr/>
          <a:lstStyle>
            <a:lvl1pPr algn="l">
              <a:defRPr>
                <a:solidFill>
                  <a:schemeClr val="tx2"/>
                </a:solidFill>
              </a:defRPr>
            </a:lvl1pPr>
          </a:lstStyle>
          <a:p>
            <a:pPr>
              <a:defRPr/>
            </a:pPr>
            <a:fld id="{C2042F33-8EFA-4242-AB05-215B0C34D2B6}" type="slidenum">
              <a:rPr lang="en-US" altLang="en-US"/>
              <a:pPr>
                <a:defRPr/>
              </a:pPr>
              <a:t>‹#›</a:t>
            </a:fld>
            <a:endParaRPr lang="en-US" altLang="en-US" dirty="0"/>
          </a:p>
        </p:txBody>
      </p:sp>
    </p:spTree>
    <p:extLst>
      <p:ext uri="{BB962C8B-B14F-4D97-AF65-F5344CB8AC3E}">
        <p14:creationId xmlns:p14="http://schemas.microsoft.com/office/powerpoint/2010/main" val="10453408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Slide - Title, Small SmartArt, Logo, Bar">
    <p:spTree>
      <p:nvGrpSpPr>
        <p:cNvPr id="1" name=""/>
        <p:cNvGrpSpPr/>
        <p:nvPr/>
      </p:nvGrpSpPr>
      <p:grpSpPr>
        <a:xfrm>
          <a:off x="0" y="0"/>
          <a:ext cx="0" cy="0"/>
          <a:chOff x="0" y="0"/>
          <a:chExt cx="0" cy="0"/>
        </a:xfrm>
      </p:grpSpPr>
      <p:sp>
        <p:nvSpPr>
          <p:cNvPr id="4" name="Rectangle 10"/>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29563" y="5727700"/>
            <a:ext cx="933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martArt Placeholder 7"/>
          <p:cNvSpPr>
            <a:spLocks noGrp="1"/>
          </p:cNvSpPr>
          <p:nvPr>
            <p:ph type="dgm" sz="quarter" idx="15"/>
          </p:nvPr>
        </p:nvSpPr>
        <p:spPr>
          <a:xfrm>
            <a:off x="628650" y="1225551"/>
            <a:ext cx="7886700" cy="4189413"/>
          </a:xfrm>
        </p:spPr>
        <p:txBody>
          <a:bodyPr rtlCol="0">
            <a:normAutofit/>
          </a:bodyPr>
          <a:lstStyle>
            <a:lvl1pPr>
              <a:defRPr>
                <a:solidFill>
                  <a:srgbClr val="728591"/>
                </a:solidFill>
              </a:defRPr>
            </a:lvl1pPr>
          </a:lstStyle>
          <a:p>
            <a:pPr lvl="0"/>
            <a:r>
              <a:rPr lang="en-US" noProof="0" dirty="0"/>
              <a:t>Click icon to add SmartArt graphic</a:t>
            </a: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6" name="Slide Number Placeholder 5"/>
          <p:cNvSpPr>
            <a:spLocks noGrp="1"/>
          </p:cNvSpPr>
          <p:nvPr>
            <p:ph type="sldNum" sz="quarter" idx="16"/>
          </p:nvPr>
        </p:nvSpPr>
        <p:spPr>
          <a:xfrm>
            <a:off x="77788" y="6650038"/>
            <a:ext cx="2057400" cy="138112"/>
          </a:xfrm>
        </p:spPr>
        <p:txBody>
          <a:bodyPr/>
          <a:lstStyle>
            <a:lvl1pPr algn="l">
              <a:defRPr>
                <a:solidFill>
                  <a:schemeClr val="tx2"/>
                </a:solidFill>
              </a:defRPr>
            </a:lvl1pPr>
          </a:lstStyle>
          <a:p>
            <a:pPr>
              <a:defRPr/>
            </a:pPr>
            <a:fld id="{3A981E14-9B4D-4403-B5C0-BD7405AF3C80}" type="slidenum">
              <a:rPr lang="en-US" altLang="en-US"/>
              <a:pPr>
                <a:defRPr/>
              </a:pPr>
              <a:t>‹#›</a:t>
            </a:fld>
            <a:endParaRPr lang="en-US" altLang="en-US" dirty="0"/>
          </a:p>
        </p:txBody>
      </p:sp>
    </p:spTree>
    <p:extLst>
      <p:ext uri="{BB962C8B-B14F-4D97-AF65-F5344CB8AC3E}">
        <p14:creationId xmlns:p14="http://schemas.microsoft.com/office/powerpoint/2010/main" val="28687590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Slide - Title, Large SmartArt, Bar">
    <p:spTree>
      <p:nvGrpSpPr>
        <p:cNvPr id="1" name=""/>
        <p:cNvGrpSpPr/>
        <p:nvPr/>
      </p:nvGrpSpPr>
      <p:grpSpPr>
        <a:xfrm>
          <a:off x="0" y="0"/>
          <a:ext cx="0" cy="0"/>
          <a:chOff x="0" y="0"/>
          <a:chExt cx="0" cy="0"/>
        </a:xfrm>
      </p:grpSpPr>
      <p:sp>
        <p:nvSpPr>
          <p:cNvPr id="4" name="Rectangle 10"/>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7" name="SmartArt Placeholder 6"/>
          <p:cNvSpPr>
            <a:spLocks noGrp="1"/>
          </p:cNvSpPr>
          <p:nvPr>
            <p:ph type="dgm" sz="quarter" idx="15"/>
          </p:nvPr>
        </p:nvSpPr>
        <p:spPr>
          <a:xfrm>
            <a:off x="628650" y="1228726"/>
            <a:ext cx="7886700" cy="5172075"/>
          </a:xfrm>
        </p:spPr>
        <p:txBody>
          <a:bodyPr rtlCol="0">
            <a:normAutofit/>
          </a:bodyPr>
          <a:lstStyle>
            <a:lvl1pPr>
              <a:defRPr>
                <a:solidFill>
                  <a:srgbClr val="728591"/>
                </a:solidFill>
              </a:defRPr>
            </a:lvl1pPr>
          </a:lstStyle>
          <a:p>
            <a:pPr lvl="0"/>
            <a:r>
              <a:rPr lang="en-US" noProof="0" dirty="0"/>
              <a:t>Click icon to add SmartArt graphic</a:t>
            </a: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5" name="Slide Number Placeholder 5"/>
          <p:cNvSpPr>
            <a:spLocks noGrp="1"/>
          </p:cNvSpPr>
          <p:nvPr>
            <p:ph type="sldNum" sz="quarter" idx="16"/>
          </p:nvPr>
        </p:nvSpPr>
        <p:spPr>
          <a:xfrm>
            <a:off x="77788" y="6650038"/>
            <a:ext cx="2057400" cy="138112"/>
          </a:xfrm>
        </p:spPr>
        <p:txBody>
          <a:bodyPr/>
          <a:lstStyle>
            <a:lvl1pPr algn="l">
              <a:defRPr>
                <a:solidFill>
                  <a:schemeClr val="tx2"/>
                </a:solidFill>
              </a:defRPr>
            </a:lvl1pPr>
          </a:lstStyle>
          <a:p>
            <a:pPr>
              <a:defRPr/>
            </a:pPr>
            <a:fld id="{441DEE24-EB17-4E4C-A592-533AE5DE2E23}" type="slidenum">
              <a:rPr lang="en-US" altLang="en-US"/>
              <a:pPr>
                <a:defRPr/>
              </a:pPr>
              <a:t>‹#›</a:t>
            </a:fld>
            <a:endParaRPr lang="en-US" altLang="en-US" dirty="0"/>
          </a:p>
        </p:txBody>
      </p:sp>
    </p:spTree>
    <p:extLst>
      <p:ext uri="{BB962C8B-B14F-4D97-AF65-F5344CB8AC3E}">
        <p14:creationId xmlns:p14="http://schemas.microsoft.com/office/powerpoint/2010/main" val="4035471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Slide - Small Image, Title, Bar, Logo">
    <p:spTree>
      <p:nvGrpSpPr>
        <p:cNvPr id="1" name=""/>
        <p:cNvGrpSpPr/>
        <p:nvPr/>
      </p:nvGrpSpPr>
      <p:grpSpPr>
        <a:xfrm>
          <a:off x="0" y="0"/>
          <a:ext cx="0" cy="0"/>
          <a:chOff x="0" y="0"/>
          <a:chExt cx="0" cy="0"/>
        </a:xfrm>
      </p:grpSpPr>
      <p:sp>
        <p:nvSpPr>
          <p:cNvPr id="5" name="Rectangle 4"/>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29563" y="5727700"/>
            <a:ext cx="933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4" name="Picture Placeholder 3"/>
          <p:cNvSpPr>
            <a:spLocks noGrp="1"/>
          </p:cNvSpPr>
          <p:nvPr>
            <p:ph type="pic" sz="quarter" idx="13"/>
          </p:nvPr>
        </p:nvSpPr>
        <p:spPr>
          <a:xfrm>
            <a:off x="628650" y="1228726"/>
            <a:ext cx="7886700" cy="4283693"/>
          </a:xfrm>
          <a:effectLst>
            <a:outerShdw blurRad="50800" dist="38100" dir="2700000" algn="tl" rotWithShape="0">
              <a:prstClr val="black">
                <a:alpha val="40000"/>
              </a:prstClr>
            </a:outerShdw>
          </a:effectLst>
        </p:spPr>
        <p:txBody>
          <a:bodyPr rtlCol="0">
            <a:normAutofit/>
          </a:bodyPr>
          <a:lstStyle>
            <a:lvl1pPr>
              <a:defRPr>
                <a:solidFill>
                  <a:srgbClr val="778591"/>
                </a:solidFill>
              </a:defRPr>
            </a:lvl1pPr>
          </a:lstStyle>
          <a:p>
            <a:pPr lvl="0"/>
            <a:r>
              <a:rPr lang="en-US" noProof="0" dirty="0"/>
              <a:t>Click icon to add picture</a:t>
            </a:r>
          </a:p>
        </p:txBody>
      </p:sp>
      <p:sp>
        <p:nvSpPr>
          <p:cNvPr id="7" name="Slide Number Placeholder 5"/>
          <p:cNvSpPr>
            <a:spLocks noGrp="1"/>
          </p:cNvSpPr>
          <p:nvPr>
            <p:ph type="sldNum" sz="quarter" idx="14"/>
          </p:nvPr>
        </p:nvSpPr>
        <p:spPr>
          <a:xfrm>
            <a:off x="77788" y="6650038"/>
            <a:ext cx="2057400" cy="138112"/>
          </a:xfrm>
        </p:spPr>
        <p:txBody>
          <a:bodyPr/>
          <a:lstStyle>
            <a:lvl1pPr algn="l">
              <a:defRPr>
                <a:solidFill>
                  <a:schemeClr val="tx2"/>
                </a:solidFill>
              </a:defRPr>
            </a:lvl1pPr>
          </a:lstStyle>
          <a:p>
            <a:pPr>
              <a:defRPr/>
            </a:pPr>
            <a:fld id="{F7876AF1-E57F-4249-800D-380D18E7BC71}" type="slidenum">
              <a:rPr lang="en-US" altLang="en-US"/>
              <a:pPr>
                <a:defRPr/>
              </a:pPr>
              <a:t>‹#›</a:t>
            </a:fld>
            <a:endParaRPr lang="en-US" altLang="en-US" dirty="0"/>
          </a:p>
        </p:txBody>
      </p:sp>
    </p:spTree>
    <p:extLst>
      <p:ext uri="{BB962C8B-B14F-4D97-AF65-F5344CB8AC3E}">
        <p14:creationId xmlns:p14="http://schemas.microsoft.com/office/powerpoint/2010/main" val="1373128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and Content Slide - Small Image, Text, Title, Bar, Logo">
    <p:spTree>
      <p:nvGrpSpPr>
        <p:cNvPr id="1" name=""/>
        <p:cNvGrpSpPr/>
        <p:nvPr/>
      </p:nvGrpSpPr>
      <p:grpSpPr>
        <a:xfrm>
          <a:off x="0" y="0"/>
          <a:ext cx="0" cy="0"/>
          <a:chOff x="0" y="0"/>
          <a:chExt cx="0" cy="0"/>
        </a:xfrm>
      </p:grpSpPr>
      <p:sp>
        <p:nvSpPr>
          <p:cNvPr id="5" name="Rectangle 4"/>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29563" y="5727700"/>
            <a:ext cx="933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9" name="Content Placeholder 2"/>
          <p:cNvSpPr>
            <a:spLocks noGrp="1"/>
          </p:cNvSpPr>
          <p:nvPr>
            <p:ph idx="1"/>
          </p:nvPr>
        </p:nvSpPr>
        <p:spPr>
          <a:xfrm>
            <a:off x="4261281" y="1266932"/>
            <a:ext cx="4687409" cy="4370388"/>
          </a:xfrm>
        </p:spPr>
        <p:txBody>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3"/>
          <p:cNvSpPr>
            <a:spLocks noGrp="1"/>
          </p:cNvSpPr>
          <p:nvPr>
            <p:ph type="pic" sz="quarter" idx="13"/>
          </p:nvPr>
        </p:nvSpPr>
        <p:spPr>
          <a:xfrm>
            <a:off x="173184" y="1737588"/>
            <a:ext cx="3925594" cy="3163617"/>
          </a:xfrm>
          <a:effectLst>
            <a:outerShdw blurRad="50800" dist="38100" dir="2700000" algn="tl" rotWithShape="0">
              <a:prstClr val="black">
                <a:alpha val="40000"/>
              </a:prstClr>
            </a:outerShdw>
          </a:effectLst>
        </p:spPr>
        <p:txBody>
          <a:bodyPr rtlCol="0">
            <a:normAutofit/>
          </a:bodyPr>
          <a:lstStyle>
            <a:lvl1pPr>
              <a:defRPr>
                <a:solidFill>
                  <a:srgbClr val="778591"/>
                </a:solidFill>
              </a:defRPr>
            </a:lvl1pPr>
          </a:lstStyle>
          <a:p>
            <a:pPr lvl="0"/>
            <a:r>
              <a:rPr lang="en-US" noProof="0" dirty="0"/>
              <a:t>Click icon to add picture</a:t>
            </a:r>
          </a:p>
        </p:txBody>
      </p:sp>
      <p:sp>
        <p:nvSpPr>
          <p:cNvPr id="7" name="Slide Number Placeholder 5"/>
          <p:cNvSpPr>
            <a:spLocks noGrp="1"/>
          </p:cNvSpPr>
          <p:nvPr>
            <p:ph type="sldNum" sz="quarter" idx="14"/>
          </p:nvPr>
        </p:nvSpPr>
        <p:spPr>
          <a:xfrm>
            <a:off x="77788" y="6650038"/>
            <a:ext cx="2057400" cy="138112"/>
          </a:xfrm>
        </p:spPr>
        <p:txBody>
          <a:bodyPr/>
          <a:lstStyle>
            <a:lvl1pPr algn="l">
              <a:defRPr>
                <a:solidFill>
                  <a:schemeClr val="tx2"/>
                </a:solidFill>
              </a:defRPr>
            </a:lvl1pPr>
          </a:lstStyle>
          <a:p>
            <a:pPr>
              <a:defRPr/>
            </a:pPr>
            <a:fld id="{F95996FC-2A00-44BB-97EB-3ED4D98452EA}" type="slidenum">
              <a:rPr lang="en-US" altLang="en-US"/>
              <a:pPr>
                <a:defRPr/>
              </a:pPr>
              <a:t>‹#›</a:t>
            </a:fld>
            <a:endParaRPr lang="en-US" altLang="en-US" dirty="0"/>
          </a:p>
        </p:txBody>
      </p:sp>
    </p:spTree>
    <p:extLst>
      <p:ext uri="{BB962C8B-B14F-4D97-AF65-F5344CB8AC3E}">
        <p14:creationId xmlns:p14="http://schemas.microsoft.com/office/powerpoint/2010/main" val="305462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and Content Slide 2 - Small Image, Text, Title, Bar, Logo">
    <p:spTree>
      <p:nvGrpSpPr>
        <p:cNvPr id="1" name=""/>
        <p:cNvGrpSpPr/>
        <p:nvPr/>
      </p:nvGrpSpPr>
      <p:grpSpPr>
        <a:xfrm>
          <a:off x="0" y="0"/>
          <a:ext cx="0" cy="0"/>
          <a:chOff x="0" y="0"/>
          <a:chExt cx="0" cy="0"/>
        </a:xfrm>
      </p:grpSpPr>
      <p:sp>
        <p:nvSpPr>
          <p:cNvPr id="5" name="Rectangle 4"/>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29563" y="5727700"/>
            <a:ext cx="933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4" name="Picture Placeholder 3"/>
          <p:cNvSpPr>
            <a:spLocks noGrp="1"/>
          </p:cNvSpPr>
          <p:nvPr>
            <p:ph type="pic" sz="quarter" idx="13"/>
          </p:nvPr>
        </p:nvSpPr>
        <p:spPr>
          <a:xfrm>
            <a:off x="5064781" y="1737588"/>
            <a:ext cx="3925594" cy="3163617"/>
          </a:xfrm>
          <a:effectLst>
            <a:outerShdw blurRad="50800" dist="38100" dir="2700000" algn="tl" rotWithShape="0">
              <a:prstClr val="black">
                <a:alpha val="40000"/>
              </a:prstClr>
            </a:outerShdw>
          </a:effectLst>
        </p:spPr>
        <p:txBody>
          <a:bodyPr rtlCol="0">
            <a:normAutofit/>
          </a:bodyPr>
          <a:lstStyle>
            <a:lvl1pPr>
              <a:defRPr>
                <a:solidFill>
                  <a:srgbClr val="778591"/>
                </a:solidFill>
              </a:defRPr>
            </a:lvl1pPr>
          </a:lstStyle>
          <a:p>
            <a:pPr lvl="0"/>
            <a:r>
              <a:rPr lang="en-US" noProof="0" dirty="0"/>
              <a:t>Click icon to add picture</a:t>
            </a:r>
          </a:p>
        </p:txBody>
      </p:sp>
      <p:sp>
        <p:nvSpPr>
          <p:cNvPr id="9" name="Content Placeholder 2"/>
          <p:cNvSpPr>
            <a:spLocks noGrp="1"/>
          </p:cNvSpPr>
          <p:nvPr>
            <p:ph idx="1"/>
          </p:nvPr>
        </p:nvSpPr>
        <p:spPr>
          <a:xfrm>
            <a:off x="190939" y="1266340"/>
            <a:ext cx="4687409" cy="4370388"/>
          </a:xfrm>
        </p:spPr>
        <p:txBody>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4"/>
          </p:nvPr>
        </p:nvSpPr>
        <p:spPr>
          <a:xfrm>
            <a:off x="77788" y="6650038"/>
            <a:ext cx="2057400" cy="138112"/>
          </a:xfrm>
        </p:spPr>
        <p:txBody>
          <a:bodyPr/>
          <a:lstStyle>
            <a:lvl1pPr algn="l">
              <a:defRPr>
                <a:solidFill>
                  <a:schemeClr val="tx2"/>
                </a:solidFill>
              </a:defRPr>
            </a:lvl1pPr>
          </a:lstStyle>
          <a:p>
            <a:pPr>
              <a:defRPr/>
            </a:pPr>
            <a:fld id="{775F2348-1E59-4972-A5AF-664DBE4D4175}" type="slidenum">
              <a:rPr lang="en-US" altLang="en-US"/>
              <a:pPr>
                <a:defRPr/>
              </a:pPr>
              <a:t>‹#›</a:t>
            </a:fld>
            <a:endParaRPr lang="en-US" altLang="en-US" dirty="0"/>
          </a:p>
        </p:txBody>
      </p:sp>
    </p:spTree>
    <p:extLst>
      <p:ext uri="{BB962C8B-B14F-4D97-AF65-F5344CB8AC3E}">
        <p14:creationId xmlns:p14="http://schemas.microsoft.com/office/powerpoint/2010/main" val="3516855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Slide - Medium Image, Title, Bar">
    <p:spTree>
      <p:nvGrpSpPr>
        <p:cNvPr id="1" name=""/>
        <p:cNvGrpSpPr/>
        <p:nvPr/>
      </p:nvGrpSpPr>
      <p:grpSpPr>
        <a:xfrm>
          <a:off x="0" y="0"/>
          <a:ext cx="0" cy="0"/>
          <a:chOff x="0" y="0"/>
          <a:chExt cx="0" cy="0"/>
        </a:xfrm>
      </p:grpSpPr>
      <p:sp>
        <p:nvSpPr>
          <p:cNvPr id="5" name="Rectangle 4"/>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4" name="Picture Placeholder 3"/>
          <p:cNvSpPr>
            <a:spLocks noGrp="1"/>
          </p:cNvSpPr>
          <p:nvPr>
            <p:ph type="pic" sz="quarter" idx="13"/>
          </p:nvPr>
        </p:nvSpPr>
        <p:spPr>
          <a:xfrm>
            <a:off x="628650" y="1228727"/>
            <a:ext cx="7886700" cy="5191123"/>
          </a:xfrm>
          <a:effectLst>
            <a:outerShdw blurRad="50800" dist="38100" dir="2700000" algn="tl" rotWithShape="0">
              <a:prstClr val="black">
                <a:alpha val="40000"/>
              </a:prstClr>
            </a:outerShdw>
          </a:effectLst>
        </p:spPr>
        <p:txBody>
          <a:bodyPr rtlCol="0">
            <a:normAutofit/>
          </a:bodyPr>
          <a:lstStyle>
            <a:lvl1pPr>
              <a:defRPr>
                <a:solidFill>
                  <a:srgbClr val="778591"/>
                </a:solidFill>
              </a:defRPr>
            </a:lvl1pPr>
          </a:lstStyle>
          <a:p>
            <a:pPr lvl="0"/>
            <a:r>
              <a:rPr lang="en-US" noProof="0" dirty="0"/>
              <a:t>Click icon to add picture</a:t>
            </a:r>
          </a:p>
        </p:txBody>
      </p:sp>
      <p:sp>
        <p:nvSpPr>
          <p:cNvPr id="6" name="Slide Number Placeholder 5"/>
          <p:cNvSpPr>
            <a:spLocks noGrp="1"/>
          </p:cNvSpPr>
          <p:nvPr>
            <p:ph type="sldNum" sz="quarter" idx="14"/>
          </p:nvPr>
        </p:nvSpPr>
        <p:spPr>
          <a:xfrm>
            <a:off x="77788" y="6650038"/>
            <a:ext cx="2057400" cy="138112"/>
          </a:xfrm>
        </p:spPr>
        <p:txBody>
          <a:bodyPr/>
          <a:lstStyle>
            <a:lvl1pPr algn="l">
              <a:defRPr>
                <a:solidFill>
                  <a:schemeClr val="tx2"/>
                </a:solidFill>
              </a:defRPr>
            </a:lvl1pPr>
          </a:lstStyle>
          <a:p>
            <a:pPr>
              <a:defRPr/>
            </a:pPr>
            <a:fld id="{35F3B007-FD83-4DF0-B6A4-E87929AEAA17}" type="slidenum">
              <a:rPr lang="en-US" altLang="en-US"/>
              <a:pPr>
                <a:defRPr/>
              </a:pPr>
              <a:t>‹#›</a:t>
            </a:fld>
            <a:endParaRPr lang="en-US" altLang="en-US" dirty="0"/>
          </a:p>
        </p:txBody>
      </p:sp>
    </p:spTree>
    <p:extLst>
      <p:ext uri="{BB962C8B-B14F-4D97-AF65-F5344CB8AC3E}">
        <p14:creationId xmlns:p14="http://schemas.microsoft.com/office/powerpoint/2010/main" val="477830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 Title, Short Text, Logo, Bar">
    <p:spTree>
      <p:nvGrpSpPr>
        <p:cNvPr id="1" name=""/>
        <p:cNvGrpSpPr/>
        <p:nvPr/>
      </p:nvGrpSpPr>
      <p:grpSpPr>
        <a:xfrm>
          <a:off x="0" y="0"/>
          <a:ext cx="0" cy="0"/>
          <a:chOff x="0" y="0"/>
          <a:chExt cx="0" cy="0"/>
        </a:xfrm>
      </p:grpSpPr>
      <p:sp>
        <p:nvSpPr>
          <p:cNvPr id="4" name="Rectangle 3"/>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29563" y="5727700"/>
            <a:ext cx="933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628650" y="1228728"/>
            <a:ext cx="7886700" cy="5019673"/>
          </a:xfrm>
        </p:spPr>
        <p:txBody>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a:xfrm>
            <a:off x="77788" y="6650038"/>
            <a:ext cx="2057400" cy="138112"/>
          </a:xfrm>
        </p:spPr>
        <p:txBody>
          <a:bodyPr/>
          <a:lstStyle>
            <a:lvl1pPr algn="l">
              <a:defRPr>
                <a:solidFill>
                  <a:schemeClr val="tx2"/>
                </a:solidFill>
              </a:defRPr>
            </a:lvl1pPr>
          </a:lstStyle>
          <a:p>
            <a:pPr>
              <a:defRPr/>
            </a:pPr>
            <a:fld id="{32C80F77-6CB5-4FFA-88E0-48FD34467179}" type="slidenum">
              <a:rPr lang="en-US" altLang="en-US"/>
              <a:pPr>
                <a:defRPr/>
              </a:pPr>
              <a:t>‹#›</a:t>
            </a:fld>
            <a:endParaRPr lang="en-US" altLang="en-US" dirty="0"/>
          </a:p>
        </p:txBody>
      </p:sp>
    </p:spTree>
    <p:extLst>
      <p:ext uri="{BB962C8B-B14F-4D97-AF65-F5344CB8AC3E}">
        <p14:creationId xmlns:p14="http://schemas.microsoft.com/office/powerpoint/2010/main" val="1435457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nd Content Slide - Medium Image, Text, Title, Bar">
    <p:spTree>
      <p:nvGrpSpPr>
        <p:cNvPr id="1" name=""/>
        <p:cNvGrpSpPr/>
        <p:nvPr/>
      </p:nvGrpSpPr>
      <p:grpSpPr>
        <a:xfrm>
          <a:off x="0" y="0"/>
          <a:ext cx="0" cy="0"/>
          <a:chOff x="0" y="0"/>
          <a:chExt cx="0" cy="0"/>
        </a:xfrm>
      </p:grpSpPr>
      <p:sp>
        <p:nvSpPr>
          <p:cNvPr id="5" name="Rectangle 4"/>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8" name="Content Placeholder 2"/>
          <p:cNvSpPr>
            <a:spLocks noGrp="1"/>
          </p:cNvSpPr>
          <p:nvPr>
            <p:ph idx="1"/>
          </p:nvPr>
        </p:nvSpPr>
        <p:spPr>
          <a:xfrm>
            <a:off x="4261281" y="1266932"/>
            <a:ext cx="4687409" cy="4994846"/>
          </a:xfrm>
        </p:spPr>
        <p:txBody>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13"/>
          </p:nvPr>
        </p:nvSpPr>
        <p:spPr>
          <a:xfrm>
            <a:off x="173184" y="1266932"/>
            <a:ext cx="3925594" cy="4994846"/>
          </a:xfrm>
          <a:effectLst>
            <a:outerShdw blurRad="50800" dist="38100" dir="2700000" algn="tl" rotWithShape="0">
              <a:prstClr val="black">
                <a:alpha val="40000"/>
              </a:prstClr>
            </a:outerShdw>
          </a:effectLst>
        </p:spPr>
        <p:txBody>
          <a:bodyPr rtlCol="0">
            <a:normAutofit/>
          </a:bodyPr>
          <a:lstStyle>
            <a:lvl1pPr>
              <a:defRPr baseline="0">
                <a:solidFill>
                  <a:srgbClr val="778591"/>
                </a:solidFill>
              </a:defRPr>
            </a:lvl1pPr>
          </a:lstStyle>
          <a:p>
            <a:pPr lvl="0"/>
            <a:r>
              <a:rPr lang="en-US" noProof="0" dirty="0"/>
              <a:t>Click icon to add picture</a:t>
            </a:r>
          </a:p>
        </p:txBody>
      </p:sp>
      <p:sp>
        <p:nvSpPr>
          <p:cNvPr id="6" name="Slide Number Placeholder 5"/>
          <p:cNvSpPr>
            <a:spLocks noGrp="1"/>
          </p:cNvSpPr>
          <p:nvPr>
            <p:ph type="sldNum" sz="quarter" idx="14"/>
          </p:nvPr>
        </p:nvSpPr>
        <p:spPr>
          <a:xfrm>
            <a:off x="77788" y="6650038"/>
            <a:ext cx="2057400" cy="138112"/>
          </a:xfrm>
        </p:spPr>
        <p:txBody>
          <a:bodyPr/>
          <a:lstStyle>
            <a:lvl1pPr algn="l">
              <a:defRPr>
                <a:solidFill>
                  <a:schemeClr val="tx2"/>
                </a:solidFill>
              </a:defRPr>
            </a:lvl1pPr>
          </a:lstStyle>
          <a:p>
            <a:pPr>
              <a:defRPr/>
            </a:pPr>
            <a:fld id="{73BACFCB-3C12-4AC6-9AB8-07DCC89E3889}" type="slidenum">
              <a:rPr lang="en-US" altLang="en-US"/>
              <a:pPr>
                <a:defRPr/>
              </a:pPr>
              <a:t>‹#›</a:t>
            </a:fld>
            <a:endParaRPr lang="en-US" altLang="en-US" dirty="0"/>
          </a:p>
        </p:txBody>
      </p:sp>
    </p:spTree>
    <p:extLst>
      <p:ext uri="{BB962C8B-B14F-4D97-AF65-F5344CB8AC3E}">
        <p14:creationId xmlns:p14="http://schemas.microsoft.com/office/powerpoint/2010/main" val="15874715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nd Content Slide 2 - Medium Image, Text, Title, Bar">
    <p:spTree>
      <p:nvGrpSpPr>
        <p:cNvPr id="1" name=""/>
        <p:cNvGrpSpPr/>
        <p:nvPr/>
      </p:nvGrpSpPr>
      <p:grpSpPr>
        <a:xfrm>
          <a:off x="0" y="0"/>
          <a:ext cx="0" cy="0"/>
          <a:chOff x="0" y="0"/>
          <a:chExt cx="0" cy="0"/>
        </a:xfrm>
      </p:grpSpPr>
      <p:sp>
        <p:nvSpPr>
          <p:cNvPr id="5" name="Rectangle 4"/>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8" name="Content Placeholder 2"/>
          <p:cNvSpPr>
            <a:spLocks noGrp="1"/>
          </p:cNvSpPr>
          <p:nvPr>
            <p:ph idx="1"/>
          </p:nvPr>
        </p:nvSpPr>
        <p:spPr>
          <a:xfrm>
            <a:off x="191771" y="1321534"/>
            <a:ext cx="4687409" cy="4994846"/>
          </a:xfrm>
        </p:spPr>
        <p:txBody>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13"/>
          </p:nvPr>
        </p:nvSpPr>
        <p:spPr>
          <a:xfrm>
            <a:off x="5029270" y="1321534"/>
            <a:ext cx="3925594" cy="4994846"/>
          </a:xfrm>
          <a:effectLst>
            <a:outerShdw blurRad="50800" dist="38100" dir="2700000" algn="tl" rotWithShape="0">
              <a:prstClr val="black">
                <a:alpha val="40000"/>
              </a:prstClr>
            </a:outerShdw>
          </a:effectLst>
        </p:spPr>
        <p:txBody>
          <a:bodyPr rtlCol="0">
            <a:normAutofit/>
          </a:bodyPr>
          <a:lstStyle>
            <a:lvl1pPr>
              <a:defRPr baseline="0">
                <a:solidFill>
                  <a:srgbClr val="778591"/>
                </a:solidFill>
              </a:defRPr>
            </a:lvl1pPr>
          </a:lstStyle>
          <a:p>
            <a:pPr lvl="0"/>
            <a:r>
              <a:rPr lang="en-US" noProof="0" dirty="0"/>
              <a:t>Click icon to add picture</a:t>
            </a:r>
          </a:p>
        </p:txBody>
      </p:sp>
      <p:sp>
        <p:nvSpPr>
          <p:cNvPr id="6" name="Slide Number Placeholder 5"/>
          <p:cNvSpPr>
            <a:spLocks noGrp="1"/>
          </p:cNvSpPr>
          <p:nvPr>
            <p:ph type="sldNum" sz="quarter" idx="14"/>
          </p:nvPr>
        </p:nvSpPr>
        <p:spPr>
          <a:xfrm>
            <a:off x="77788" y="6650038"/>
            <a:ext cx="2057400" cy="138112"/>
          </a:xfrm>
        </p:spPr>
        <p:txBody>
          <a:bodyPr/>
          <a:lstStyle>
            <a:lvl1pPr algn="l">
              <a:defRPr>
                <a:solidFill>
                  <a:schemeClr val="tx2"/>
                </a:solidFill>
              </a:defRPr>
            </a:lvl1pPr>
          </a:lstStyle>
          <a:p>
            <a:pPr>
              <a:defRPr/>
            </a:pPr>
            <a:fld id="{76DE7091-D17A-4AFF-8FA9-76C162D88274}" type="slidenum">
              <a:rPr lang="en-US" altLang="en-US"/>
              <a:pPr>
                <a:defRPr/>
              </a:pPr>
              <a:t>‹#›</a:t>
            </a:fld>
            <a:endParaRPr lang="en-US" altLang="en-US" dirty="0"/>
          </a:p>
        </p:txBody>
      </p:sp>
    </p:spTree>
    <p:extLst>
      <p:ext uri="{BB962C8B-B14F-4D97-AF65-F5344CB8AC3E}">
        <p14:creationId xmlns:p14="http://schemas.microsoft.com/office/powerpoint/2010/main" val="1320488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Slide - Large Image, Title">
    <p:spTree>
      <p:nvGrpSpPr>
        <p:cNvPr id="1" name=""/>
        <p:cNvGrpSpPr/>
        <p:nvPr/>
      </p:nvGrpSpPr>
      <p:grpSpPr>
        <a:xfrm>
          <a:off x="0" y="0"/>
          <a:ext cx="0" cy="0"/>
          <a:chOff x="0" y="0"/>
          <a:chExt cx="0" cy="0"/>
        </a:xfrm>
      </p:grpSpPr>
      <p:sp>
        <p:nvSpPr>
          <p:cNvPr id="4" name="Slide Number Placeholder 5"/>
          <p:cNvSpPr txBox="1">
            <a:spLocks/>
          </p:cNvSpPr>
          <p:nvPr userDrawn="1"/>
        </p:nvSpPr>
        <p:spPr>
          <a:xfrm>
            <a:off x="77788" y="6650038"/>
            <a:ext cx="2057400" cy="138112"/>
          </a:xfrm>
          <a:prstGeom prst="rect">
            <a:avLst/>
          </a:prstGeom>
        </p:spPr>
        <p:txBody>
          <a:bodyPr lIns="68580" tIns="34290" rIns="68580" bIns="3429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EEB18B9D-B85A-4EF4-8B21-3F8C3D7966A4}" type="slidenum">
              <a:rPr lang="en-US" altLang="en-US" sz="900" smtClean="0">
                <a:solidFill>
                  <a:schemeClr val="tx2"/>
                </a:solidFill>
              </a:rPr>
              <a:pPr eaLnBrk="1" hangingPunct="1">
                <a:defRPr/>
              </a:pPr>
              <a:t>‹#›</a:t>
            </a:fld>
            <a:endParaRPr lang="en-US" altLang="en-US" sz="900" dirty="0">
              <a:solidFill>
                <a:schemeClr val="tx2"/>
              </a:solidFill>
            </a:endParaRPr>
          </a:p>
        </p:txBody>
      </p:sp>
      <p:sp>
        <p:nvSpPr>
          <p:cNvPr id="8" name="Picture Placeholder 3"/>
          <p:cNvSpPr>
            <a:spLocks noGrp="1"/>
          </p:cNvSpPr>
          <p:nvPr>
            <p:ph type="pic" sz="quarter" idx="13"/>
          </p:nvPr>
        </p:nvSpPr>
        <p:spPr>
          <a:xfrm>
            <a:off x="628650" y="1228726"/>
            <a:ext cx="7886700" cy="5560216"/>
          </a:xfrm>
          <a:effectLst>
            <a:outerShdw blurRad="50800" dist="38100" dir="2700000" algn="tl" rotWithShape="0">
              <a:prstClr val="black">
                <a:alpha val="40000"/>
              </a:prstClr>
            </a:outerShdw>
          </a:effectLst>
        </p:spPr>
        <p:txBody>
          <a:bodyPr rtlCol="0">
            <a:normAutofit/>
          </a:bodyPr>
          <a:lstStyle>
            <a:lvl1pPr>
              <a:defRPr>
                <a:solidFill>
                  <a:srgbClr val="778591"/>
                </a:solidFill>
              </a:defRPr>
            </a:lvl1pPr>
          </a:lstStyle>
          <a:p>
            <a:pPr lvl="0"/>
            <a:r>
              <a:rPr lang="en-US" noProof="0" dirty="0"/>
              <a:t>Click icon to add picture</a:t>
            </a:r>
          </a:p>
        </p:txBody>
      </p:sp>
      <p:sp>
        <p:nvSpPr>
          <p:cNvPr id="5"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37475941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Divider Slide - Logo, Bar, No Image">
    <p:spTree>
      <p:nvGrpSpPr>
        <p:cNvPr id="1" name=""/>
        <p:cNvGrpSpPr/>
        <p:nvPr/>
      </p:nvGrpSpPr>
      <p:grpSpPr>
        <a:xfrm>
          <a:off x="0" y="0"/>
          <a:ext cx="0" cy="0"/>
          <a:chOff x="0" y="0"/>
          <a:chExt cx="0" cy="0"/>
        </a:xfrm>
      </p:grpSpPr>
      <p:sp>
        <p:nvSpPr>
          <p:cNvPr id="3" name="Rectangle 10"/>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4" name="Rectangle 6"/>
          <p:cNvSpPr/>
          <p:nvPr userDrawn="1"/>
        </p:nvSpPr>
        <p:spPr>
          <a:xfrm>
            <a:off x="0" y="609600"/>
            <a:ext cx="9144000" cy="895350"/>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29563" y="5727700"/>
            <a:ext cx="933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ctrTitle"/>
          </p:nvPr>
        </p:nvSpPr>
        <p:spPr>
          <a:xfrm>
            <a:off x="142875" y="609998"/>
            <a:ext cx="8858250" cy="894952"/>
          </a:xfrm>
        </p:spPr>
        <p:txBody>
          <a:bodyPr>
            <a:normAutofit/>
          </a:bodyPr>
          <a:lstStyle>
            <a:lvl1pPr algn="l">
              <a:defRPr sz="2400" i="1" baseline="0">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6" name="Slide Number Placeholder 5"/>
          <p:cNvSpPr>
            <a:spLocks noGrp="1"/>
          </p:cNvSpPr>
          <p:nvPr>
            <p:ph type="sldNum" sz="quarter" idx="10"/>
          </p:nvPr>
        </p:nvSpPr>
        <p:spPr>
          <a:xfrm>
            <a:off x="77788" y="6650038"/>
            <a:ext cx="2057400" cy="138112"/>
          </a:xfrm>
        </p:spPr>
        <p:txBody>
          <a:bodyPr/>
          <a:lstStyle>
            <a:lvl1pPr algn="l">
              <a:defRPr>
                <a:solidFill>
                  <a:schemeClr val="tx2"/>
                </a:solidFill>
              </a:defRPr>
            </a:lvl1pPr>
          </a:lstStyle>
          <a:p>
            <a:pPr>
              <a:defRPr/>
            </a:pPr>
            <a:fld id="{B93890EE-7509-493F-8A1D-8A54C452192A}" type="slidenum">
              <a:rPr lang="en-US" altLang="en-US"/>
              <a:pPr>
                <a:defRPr/>
              </a:pPr>
              <a:t>‹#›</a:t>
            </a:fld>
            <a:endParaRPr lang="en-US" altLang="en-US" dirty="0"/>
          </a:p>
        </p:txBody>
      </p:sp>
    </p:spTree>
    <p:extLst>
      <p:ext uri="{BB962C8B-B14F-4D97-AF65-F5344CB8AC3E}">
        <p14:creationId xmlns:p14="http://schemas.microsoft.com/office/powerpoint/2010/main" val="3412650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Slide - Logo, Bar, Image">
    <p:spTree>
      <p:nvGrpSpPr>
        <p:cNvPr id="1" name=""/>
        <p:cNvGrpSpPr/>
        <p:nvPr/>
      </p:nvGrpSpPr>
      <p:grpSpPr>
        <a:xfrm>
          <a:off x="0" y="0"/>
          <a:ext cx="0" cy="0"/>
          <a:chOff x="0" y="0"/>
          <a:chExt cx="0" cy="0"/>
        </a:xfrm>
      </p:grpSpPr>
      <p:sp>
        <p:nvSpPr>
          <p:cNvPr id="4" name="Rectangle 11"/>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5" name="Rectangle 6"/>
          <p:cNvSpPr/>
          <p:nvPr userDrawn="1"/>
        </p:nvSpPr>
        <p:spPr>
          <a:xfrm>
            <a:off x="0" y="609600"/>
            <a:ext cx="9144000" cy="895350"/>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29563" y="5727700"/>
            <a:ext cx="933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ctrTitle"/>
          </p:nvPr>
        </p:nvSpPr>
        <p:spPr>
          <a:xfrm>
            <a:off x="142875" y="609998"/>
            <a:ext cx="8858250" cy="894952"/>
          </a:xfrm>
        </p:spPr>
        <p:txBody>
          <a:bodyPr>
            <a:normAutofit/>
          </a:bodyPr>
          <a:lstStyle>
            <a:lvl1pPr algn="l">
              <a:defRPr sz="2400" i="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1" name="Picture Placeholder 3"/>
          <p:cNvSpPr>
            <a:spLocks noGrp="1"/>
          </p:cNvSpPr>
          <p:nvPr>
            <p:ph type="pic" sz="quarter" idx="13"/>
          </p:nvPr>
        </p:nvSpPr>
        <p:spPr>
          <a:xfrm>
            <a:off x="0" y="1574007"/>
            <a:ext cx="9144000" cy="3829001"/>
          </a:xfrm>
          <a:effectLst>
            <a:outerShdw blurRad="50800" dist="38100" dir="2700000" algn="tl" rotWithShape="0">
              <a:prstClr val="black">
                <a:alpha val="40000"/>
              </a:prstClr>
            </a:outerShdw>
          </a:effectLst>
        </p:spPr>
        <p:txBody>
          <a:bodyPr rtlCol="0">
            <a:normAutofit/>
          </a:bodyPr>
          <a:lstStyle>
            <a:lvl1pPr>
              <a:defRPr>
                <a:solidFill>
                  <a:srgbClr val="778591"/>
                </a:solidFill>
              </a:defRPr>
            </a:lvl1pPr>
          </a:lstStyle>
          <a:p>
            <a:pPr lvl="0"/>
            <a:endParaRPr lang="en-US" noProof="0" dirty="0"/>
          </a:p>
        </p:txBody>
      </p:sp>
      <p:sp>
        <p:nvSpPr>
          <p:cNvPr id="7" name="Slide Number Placeholder 5"/>
          <p:cNvSpPr>
            <a:spLocks noGrp="1"/>
          </p:cNvSpPr>
          <p:nvPr>
            <p:ph type="sldNum" sz="quarter" idx="14"/>
          </p:nvPr>
        </p:nvSpPr>
        <p:spPr>
          <a:xfrm>
            <a:off x="77788" y="6650038"/>
            <a:ext cx="2057400" cy="138112"/>
          </a:xfrm>
        </p:spPr>
        <p:txBody>
          <a:bodyPr/>
          <a:lstStyle>
            <a:lvl1pPr algn="l">
              <a:defRPr>
                <a:solidFill>
                  <a:schemeClr val="tx2"/>
                </a:solidFill>
              </a:defRPr>
            </a:lvl1pPr>
          </a:lstStyle>
          <a:p>
            <a:pPr>
              <a:defRPr/>
            </a:pPr>
            <a:fld id="{94150F0F-1711-40D0-880D-9ADB9063A2B7}" type="slidenum">
              <a:rPr lang="en-US" altLang="en-US"/>
              <a:pPr>
                <a:defRPr/>
              </a:pPr>
              <a:t>‹#›</a:t>
            </a:fld>
            <a:endParaRPr lang="en-US" altLang="en-US" dirty="0"/>
          </a:p>
        </p:txBody>
      </p:sp>
    </p:spTree>
    <p:extLst>
      <p:ext uri="{BB962C8B-B14F-4D97-AF65-F5344CB8AC3E}">
        <p14:creationId xmlns:p14="http://schemas.microsoft.com/office/powerpoint/2010/main" val="622886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Pottery Image Title/Subtitle Area, Short Text, Logo, Bar">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75"/>
            <a:ext cx="914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7"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29563" y="5727700"/>
            <a:ext cx="933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28687" y="70130"/>
            <a:ext cx="5529263"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628650" y="1188385"/>
            <a:ext cx="7886700" cy="4755355"/>
          </a:xfrm>
        </p:spPr>
        <p:txBody>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ubtitle 2"/>
          <p:cNvSpPr>
            <a:spLocks noGrp="1"/>
          </p:cNvSpPr>
          <p:nvPr>
            <p:ph type="subTitle" idx="13"/>
          </p:nvPr>
        </p:nvSpPr>
        <p:spPr>
          <a:xfrm>
            <a:off x="928687" y="400040"/>
            <a:ext cx="5529263" cy="458435"/>
          </a:xfrm>
        </p:spPr>
        <p:txBody>
          <a:bodyPr anchor="ct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8" name="Slide Number Placeholder 5"/>
          <p:cNvSpPr>
            <a:spLocks noGrp="1"/>
          </p:cNvSpPr>
          <p:nvPr>
            <p:ph type="sldNum" sz="quarter" idx="14"/>
          </p:nvPr>
        </p:nvSpPr>
        <p:spPr>
          <a:xfrm>
            <a:off x="77788" y="6650038"/>
            <a:ext cx="2057400" cy="138112"/>
          </a:xfrm>
        </p:spPr>
        <p:txBody>
          <a:bodyPr/>
          <a:lstStyle>
            <a:lvl1pPr algn="l">
              <a:defRPr>
                <a:solidFill>
                  <a:schemeClr val="tx2"/>
                </a:solidFill>
              </a:defRPr>
            </a:lvl1pPr>
          </a:lstStyle>
          <a:p>
            <a:pPr>
              <a:defRPr/>
            </a:pPr>
            <a:fld id="{E1CF076E-E15E-4650-8880-A6238C57946E}" type="slidenum">
              <a:rPr lang="en-US" altLang="en-US"/>
              <a:pPr>
                <a:defRPr/>
              </a:pPr>
              <a:t>‹#›</a:t>
            </a:fld>
            <a:endParaRPr lang="en-US" altLang="en-US" dirty="0"/>
          </a:p>
        </p:txBody>
      </p:sp>
    </p:spTree>
    <p:extLst>
      <p:ext uri="{BB962C8B-B14F-4D97-AF65-F5344CB8AC3E}">
        <p14:creationId xmlns:p14="http://schemas.microsoft.com/office/powerpoint/2010/main" val="1962815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Pharma Image Title/Subtitle Area, Short Text, Logo, Bar">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7"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29563" y="5727700"/>
            <a:ext cx="933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1026343" y="70130"/>
            <a:ext cx="5383336"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1026343" y="400040"/>
            <a:ext cx="5383336" cy="458435"/>
          </a:xfrm>
        </p:spPr>
        <p:txBody>
          <a:bodyPr anchor="ct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p:nvPr>
        </p:nvSpPr>
        <p:spPr>
          <a:xfrm>
            <a:off x="628650" y="1188385"/>
            <a:ext cx="7886700" cy="4755355"/>
          </a:xfrm>
        </p:spPr>
        <p:txBody>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14"/>
          </p:nvPr>
        </p:nvSpPr>
        <p:spPr>
          <a:xfrm>
            <a:off x="77788" y="6650038"/>
            <a:ext cx="2057400" cy="138112"/>
          </a:xfrm>
        </p:spPr>
        <p:txBody>
          <a:bodyPr/>
          <a:lstStyle>
            <a:lvl1pPr algn="l">
              <a:defRPr>
                <a:solidFill>
                  <a:schemeClr val="tx2"/>
                </a:solidFill>
              </a:defRPr>
            </a:lvl1pPr>
          </a:lstStyle>
          <a:p>
            <a:pPr>
              <a:defRPr/>
            </a:pPr>
            <a:fld id="{BE9F5117-BD4C-48A0-B8DE-47591317C02C}" type="slidenum">
              <a:rPr lang="en-US" altLang="en-US"/>
              <a:pPr>
                <a:defRPr/>
              </a:pPr>
              <a:t>‹#›</a:t>
            </a:fld>
            <a:endParaRPr lang="en-US" altLang="en-US" dirty="0"/>
          </a:p>
        </p:txBody>
      </p:sp>
    </p:spTree>
    <p:extLst>
      <p:ext uri="{BB962C8B-B14F-4D97-AF65-F5344CB8AC3E}">
        <p14:creationId xmlns:p14="http://schemas.microsoft.com/office/powerpoint/2010/main" val="1432271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Mtns Image Title/Subtitle Area, Short Text, Logo, Bar">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7"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29563" y="5727700"/>
            <a:ext cx="933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733377" y="70130"/>
            <a:ext cx="4326895"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733377" y="400040"/>
            <a:ext cx="4326895" cy="458435"/>
          </a:xfrm>
        </p:spPr>
        <p:txBody>
          <a:bodyPr anchor="ct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p:nvPr>
        </p:nvSpPr>
        <p:spPr>
          <a:xfrm>
            <a:off x="628650" y="1188385"/>
            <a:ext cx="7886700" cy="4755355"/>
          </a:xfrm>
        </p:spPr>
        <p:txBody>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14"/>
          </p:nvPr>
        </p:nvSpPr>
        <p:spPr>
          <a:xfrm>
            <a:off x="77788" y="6650038"/>
            <a:ext cx="2057400" cy="138112"/>
          </a:xfrm>
        </p:spPr>
        <p:txBody>
          <a:bodyPr/>
          <a:lstStyle>
            <a:lvl1pPr algn="l">
              <a:defRPr>
                <a:solidFill>
                  <a:schemeClr val="tx2"/>
                </a:solidFill>
              </a:defRPr>
            </a:lvl1pPr>
          </a:lstStyle>
          <a:p>
            <a:pPr>
              <a:defRPr/>
            </a:pPr>
            <a:fld id="{4D15B066-13E9-48CE-A915-768DD9AAD86A}" type="slidenum">
              <a:rPr lang="en-US" altLang="en-US"/>
              <a:pPr>
                <a:defRPr/>
              </a:pPr>
              <a:t>‹#›</a:t>
            </a:fld>
            <a:endParaRPr lang="en-US" altLang="en-US" dirty="0"/>
          </a:p>
        </p:txBody>
      </p:sp>
    </p:spTree>
    <p:extLst>
      <p:ext uri="{BB962C8B-B14F-4D97-AF65-F5344CB8AC3E}">
        <p14:creationId xmlns:p14="http://schemas.microsoft.com/office/powerpoint/2010/main" val="3336386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Seaport Industrial Image Title/Subtitle Area, Short Text, Logo, Bar">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7"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29563" y="5727700"/>
            <a:ext cx="933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937563" y="70130"/>
            <a:ext cx="4628736"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937563" y="400040"/>
            <a:ext cx="4628736" cy="458435"/>
          </a:xfrm>
        </p:spPr>
        <p:txBody>
          <a:bodyPr anchor="ct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p:nvPr>
        </p:nvSpPr>
        <p:spPr>
          <a:xfrm>
            <a:off x="628650" y="1188385"/>
            <a:ext cx="7886700" cy="4755355"/>
          </a:xfrm>
        </p:spPr>
        <p:txBody>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14"/>
          </p:nvPr>
        </p:nvSpPr>
        <p:spPr>
          <a:xfrm>
            <a:off x="77788" y="6650038"/>
            <a:ext cx="2057400" cy="138112"/>
          </a:xfrm>
        </p:spPr>
        <p:txBody>
          <a:bodyPr/>
          <a:lstStyle>
            <a:lvl1pPr algn="l">
              <a:defRPr>
                <a:solidFill>
                  <a:schemeClr val="tx2"/>
                </a:solidFill>
              </a:defRPr>
            </a:lvl1pPr>
          </a:lstStyle>
          <a:p>
            <a:pPr>
              <a:defRPr/>
            </a:pPr>
            <a:fld id="{A5231AA1-4654-44F8-80D4-E3F5C270B9C9}" type="slidenum">
              <a:rPr lang="en-US" altLang="en-US"/>
              <a:pPr>
                <a:defRPr/>
              </a:pPr>
              <a:t>‹#›</a:t>
            </a:fld>
            <a:endParaRPr lang="en-US" altLang="en-US" dirty="0"/>
          </a:p>
        </p:txBody>
      </p:sp>
    </p:spTree>
    <p:extLst>
      <p:ext uri="{BB962C8B-B14F-4D97-AF65-F5344CB8AC3E}">
        <p14:creationId xmlns:p14="http://schemas.microsoft.com/office/powerpoint/2010/main" val="235067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 Coast Image Title/Subtitle Area, Short Text, Logo, Bar">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7"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29563" y="5727700"/>
            <a:ext cx="933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1026343" y="70130"/>
            <a:ext cx="5383336"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1026343" y="400040"/>
            <a:ext cx="5383336" cy="458435"/>
          </a:xfrm>
        </p:spPr>
        <p:txBody>
          <a:bodyPr anchor="ct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p:nvPr>
        </p:nvSpPr>
        <p:spPr>
          <a:xfrm>
            <a:off x="628650" y="1188385"/>
            <a:ext cx="7886700" cy="4755355"/>
          </a:xfrm>
        </p:spPr>
        <p:txBody>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14"/>
          </p:nvPr>
        </p:nvSpPr>
        <p:spPr>
          <a:xfrm>
            <a:off x="77788" y="6650038"/>
            <a:ext cx="2057400" cy="138112"/>
          </a:xfrm>
        </p:spPr>
        <p:txBody>
          <a:bodyPr/>
          <a:lstStyle>
            <a:lvl1pPr algn="l">
              <a:defRPr>
                <a:solidFill>
                  <a:schemeClr val="tx2"/>
                </a:solidFill>
              </a:defRPr>
            </a:lvl1pPr>
          </a:lstStyle>
          <a:p>
            <a:pPr>
              <a:defRPr/>
            </a:pPr>
            <a:fld id="{CE4B366D-50C4-4633-B86D-39073664755C}" type="slidenum">
              <a:rPr lang="en-US" altLang="en-US"/>
              <a:pPr>
                <a:defRPr/>
              </a:pPr>
              <a:t>‹#›</a:t>
            </a:fld>
            <a:endParaRPr lang="en-US" altLang="en-US" dirty="0"/>
          </a:p>
        </p:txBody>
      </p:sp>
    </p:spTree>
    <p:extLst>
      <p:ext uri="{BB962C8B-B14F-4D97-AF65-F5344CB8AC3E}">
        <p14:creationId xmlns:p14="http://schemas.microsoft.com/office/powerpoint/2010/main" val="3610321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 Aviation Image Title/Subtitle Area, Short Text, Logo, Bar">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7"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29563" y="5727700"/>
            <a:ext cx="933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715623" y="70130"/>
            <a:ext cx="5605277"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715623" y="400040"/>
            <a:ext cx="5605277" cy="458435"/>
          </a:xfrm>
        </p:spPr>
        <p:txBody>
          <a:bodyPr anchor="ct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p:nvPr>
        </p:nvSpPr>
        <p:spPr>
          <a:xfrm>
            <a:off x="628650" y="1188385"/>
            <a:ext cx="7886700" cy="4755355"/>
          </a:xfrm>
        </p:spPr>
        <p:txBody>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14"/>
          </p:nvPr>
        </p:nvSpPr>
        <p:spPr>
          <a:xfrm>
            <a:off x="77788" y="6650038"/>
            <a:ext cx="2057400" cy="138112"/>
          </a:xfrm>
        </p:spPr>
        <p:txBody>
          <a:bodyPr/>
          <a:lstStyle>
            <a:lvl1pPr algn="l">
              <a:defRPr>
                <a:solidFill>
                  <a:schemeClr val="tx2"/>
                </a:solidFill>
              </a:defRPr>
            </a:lvl1pPr>
          </a:lstStyle>
          <a:p>
            <a:pPr>
              <a:defRPr/>
            </a:pPr>
            <a:fld id="{859229AC-DC86-41B6-AC96-E5A33B0FA0DD}" type="slidenum">
              <a:rPr lang="en-US" altLang="en-US"/>
              <a:pPr>
                <a:defRPr/>
              </a:pPr>
              <a:t>‹#›</a:t>
            </a:fld>
            <a:endParaRPr lang="en-US" altLang="en-US" dirty="0"/>
          </a:p>
        </p:txBody>
      </p:sp>
    </p:spTree>
    <p:extLst>
      <p:ext uri="{BB962C8B-B14F-4D97-AF65-F5344CB8AC3E}">
        <p14:creationId xmlns:p14="http://schemas.microsoft.com/office/powerpoint/2010/main" val="2690323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 Manufacturing Image Title/Subtitle Area, Short Text, Logo, Bar">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7"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29563" y="5727700"/>
            <a:ext cx="933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852783" y="70130"/>
            <a:ext cx="4889649"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852783" y="400040"/>
            <a:ext cx="4889649" cy="458435"/>
          </a:xfrm>
        </p:spPr>
        <p:txBody>
          <a:bodyPr anchor="ct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p:nvPr>
        </p:nvSpPr>
        <p:spPr>
          <a:xfrm>
            <a:off x="628650" y="1188385"/>
            <a:ext cx="7886700" cy="4755355"/>
          </a:xfrm>
        </p:spPr>
        <p:txBody>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14"/>
          </p:nvPr>
        </p:nvSpPr>
        <p:spPr>
          <a:xfrm>
            <a:off x="77788" y="6650038"/>
            <a:ext cx="2057400" cy="138112"/>
          </a:xfrm>
        </p:spPr>
        <p:txBody>
          <a:bodyPr/>
          <a:lstStyle>
            <a:lvl1pPr algn="l">
              <a:defRPr>
                <a:solidFill>
                  <a:schemeClr val="tx2"/>
                </a:solidFill>
              </a:defRPr>
            </a:lvl1pPr>
          </a:lstStyle>
          <a:p>
            <a:pPr>
              <a:defRPr/>
            </a:pPr>
            <a:fld id="{5B701879-6E0A-4658-8FD5-65D11C48C044}" type="slidenum">
              <a:rPr lang="en-US" altLang="en-US"/>
              <a:pPr>
                <a:defRPr/>
              </a:pPr>
              <a:t>‹#›</a:t>
            </a:fld>
            <a:endParaRPr lang="en-US" altLang="en-US" dirty="0"/>
          </a:p>
        </p:txBody>
      </p:sp>
    </p:spTree>
    <p:extLst>
      <p:ext uri="{BB962C8B-B14F-4D97-AF65-F5344CB8AC3E}">
        <p14:creationId xmlns:p14="http://schemas.microsoft.com/office/powerpoint/2010/main" val="1812886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cs typeface="+mn-cs"/>
              </a:defRPr>
            </a:lvl1pPr>
          </a:lstStyle>
          <a:p>
            <a:pPr>
              <a:defRPr/>
            </a:pPr>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4805C94B-3E0C-4B4F-9718-89A484222C1F}"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 id="2147484224" r:id="rId12"/>
    <p:sldLayoutId id="2147484225" r:id="rId13"/>
    <p:sldLayoutId id="2147484226" r:id="rId14"/>
    <p:sldLayoutId id="2147484227" r:id="rId15"/>
    <p:sldLayoutId id="2147484228" r:id="rId16"/>
    <p:sldLayoutId id="2147484229" r:id="rId17"/>
    <p:sldLayoutId id="2147484230" r:id="rId18"/>
    <p:sldLayoutId id="2147484231" r:id="rId19"/>
    <p:sldLayoutId id="2147484232" r:id="rId20"/>
    <p:sldLayoutId id="2147484233" r:id="rId21"/>
    <p:sldLayoutId id="2147484234" r:id="rId22"/>
    <p:sldLayoutId id="2147484235" r:id="rId23"/>
    <p:sldLayoutId id="2147484236" r:id="rId24"/>
  </p:sldLayoutIdLst>
  <p:hf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Times New Roman" panose="02020603050405020304" pitchFamily="18" charset="0"/>
        </a:defRPr>
      </a:lvl2pPr>
      <a:lvl3pPr algn="l" defTabSz="685800" rtl="0" eaLnBrk="0" fontAlgn="base" hangingPunct="0">
        <a:lnSpc>
          <a:spcPct val="90000"/>
        </a:lnSpc>
        <a:spcBef>
          <a:spcPct val="0"/>
        </a:spcBef>
        <a:spcAft>
          <a:spcPct val="0"/>
        </a:spcAft>
        <a:defRPr sz="3300">
          <a:solidFill>
            <a:schemeClr val="tx1"/>
          </a:solidFill>
          <a:latin typeface="Times New Roman" panose="02020603050405020304" pitchFamily="18" charset="0"/>
        </a:defRPr>
      </a:lvl3pPr>
      <a:lvl4pPr algn="l" defTabSz="685800" rtl="0" eaLnBrk="0" fontAlgn="base" hangingPunct="0">
        <a:lnSpc>
          <a:spcPct val="90000"/>
        </a:lnSpc>
        <a:spcBef>
          <a:spcPct val="0"/>
        </a:spcBef>
        <a:spcAft>
          <a:spcPct val="0"/>
        </a:spcAft>
        <a:defRPr sz="3300">
          <a:solidFill>
            <a:schemeClr val="tx1"/>
          </a:solidFill>
          <a:latin typeface="Times New Roman" panose="02020603050405020304" pitchFamily="18" charset="0"/>
        </a:defRPr>
      </a:lvl4pPr>
      <a:lvl5pPr algn="l" defTabSz="685800" rtl="0" eaLnBrk="0" fontAlgn="base" hangingPunct="0">
        <a:lnSpc>
          <a:spcPct val="90000"/>
        </a:lnSpc>
        <a:spcBef>
          <a:spcPct val="0"/>
        </a:spcBef>
        <a:spcAft>
          <a:spcPct val="0"/>
        </a:spcAft>
        <a:defRPr sz="3300">
          <a:solidFill>
            <a:schemeClr val="tx1"/>
          </a:solidFill>
          <a:latin typeface="Times New Roman" panose="02020603050405020304" pitchFamily="18" charset="0"/>
        </a:defRPr>
      </a:lvl5pPr>
      <a:lvl6pPr marL="457200" algn="l" defTabSz="685800" rtl="0" fontAlgn="base">
        <a:lnSpc>
          <a:spcPct val="90000"/>
        </a:lnSpc>
        <a:spcBef>
          <a:spcPct val="0"/>
        </a:spcBef>
        <a:spcAft>
          <a:spcPct val="0"/>
        </a:spcAft>
        <a:defRPr sz="3300">
          <a:solidFill>
            <a:schemeClr val="tx1"/>
          </a:solidFill>
          <a:latin typeface="Times New Roman" panose="02020603050405020304" pitchFamily="18" charset="0"/>
        </a:defRPr>
      </a:lvl6pPr>
      <a:lvl7pPr marL="914400" algn="l" defTabSz="685800" rtl="0" fontAlgn="base">
        <a:lnSpc>
          <a:spcPct val="90000"/>
        </a:lnSpc>
        <a:spcBef>
          <a:spcPct val="0"/>
        </a:spcBef>
        <a:spcAft>
          <a:spcPct val="0"/>
        </a:spcAft>
        <a:defRPr sz="3300">
          <a:solidFill>
            <a:schemeClr val="tx1"/>
          </a:solidFill>
          <a:latin typeface="Times New Roman" panose="02020603050405020304" pitchFamily="18" charset="0"/>
        </a:defRPr>
      </a:lvl7pPr>
      <a:lvl8pPr marL="1371600" algn="l" defTabSz="685800" rtl="0" fontAlgn="base">
        <a:lnSpc>
          <a:spcPct val="90000"/>
        </a:lnSpc>
        <a:spcBef>
          <a:spcPct val="0"/>
        </a:spcBef>
        <a:spcAft>
          <a:spcPct val="0"/>
        </a:spcAft>
        <a:defRPr sz="3300">
          <a:solidFill>
            <a:schemeClr val="tx1"/>
          </a:solidFill>
          <a:latin typeface="Times New Roman" panose="02020603050405020304" pitchFamily="18" charset="0"/>
        </a:defRPr>
      </a:lvl8pPr>
      <a:lvl9pPr marL="1828800" algn="l" defTabSz="685800" rtl="0" fontAlgn="base">
        <a:lnSpc>
          <a:spcPct val="90000"/>
        </a:lnSpc>
        <a:spcBef>
          <a:spcPct val="0"/>
        </a:spcBef>
        <a:spcAft>
          <a:spcPct val="0"/>
        </a:spcAft>
        <a:defRPr sz="3300">
          <a:solidFill>
            <a:schemeClr val="tx1"/>
          </a:solidFill>
          <a:latin typeface="Times New Roman" panose="02020603050405020304" pitchFamily="18"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joelle.burleson@ncdenr.gov"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daq.publiccomments@ncdenr.gov" TargetMode="External"/><Relationship Id="rId2" Type="http://schemas.openxmlformats.org/officeDocument/2006/relationships/hyperlink" Target="http://deq.nc.gov/about/divisions/air-quality/air-quality-rules/periodic-review-existing-rule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06800" y="3235325"/>
            <a:ext cx="5018088" cy="714375"/>
          </a:xfrm>
        </p:spPr>
        <p:txBody>
          <a:bodyPr rtlCol="0">
            <a:normAutofit fontScale="90000"/>
          </a:bodyPr>
          <a:lstStyle/>
          <a:p>
            <a:pPr eaLnBrk="1" fontAlgn="auto" hangingPunct="1">
              <a:spcAft>
                <a:spcPts val="0"/>
              </a:spcAft>
              <a:defRPr/>
            </a:pPr>
            <a:r>
              <a:rPr lang="en-US" dirty="0"/>
              <a:t>Department of Environmental Quality</a:t>
            </a:r>
          </a:p>
        </p:txBody>
      </p:sp>
      <p:sp>
        <p:nvSpPr>
          <p:cNvPr id="27651" name="Subtitle 2"/>
          <p:cNvSpPr>
            <a:spLocks noGrp="1"/>
          </p:cNvSpPr>
          <p:nvPr>
            <p:ph type="subTitle" idx="1"/>
          </p:nvPr>
        </p:nvSpPr>
        <p:spPr>
          <a:xfrm>
            <a:off x="3009207" y="2576945"/>
            <a:ext cx="5615681" cy="966355"/>
          </a:xfrm>
        </p:spPr>
        <p:txBody>
          <a:bodyPr/>
          <a:lstStyle/>
          <a:p>
            <a:pPr eaLnBrk="1" hangingPunct="1"/>
            <a:r>
              <a:rPr lang="en-US" altLang="en-US" dirty="0"/>
              <a:t>Air Quality Rules Readoption Stakeholder Meeting </a:t>
            </a:r>
          </a:p>
          <a:p>
            <a:pPr eaLnBrk="1" hangingPunct="1"/>
            <a:r>
              <a:rPr lang="en-US" altLang="en-US" dirty="0"/>
              <a:t>December 2, 2016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628650" y="44450"/>
            <a:ext cx="7886700" cy="1062038"/>
          </a:xfrm>
        </p:spPr>
        <p:txBody>
          <a:bodyPr>
            <a:normAutofit/>
          </a:bodyPr>
          <a:lstStyle/>
          <a:p>
            <a:pPr eaLnBrk="1" hangingPunct="1"/>
            <a:r>
              <a:rPr lang="en-US" altLang="en-US" b="1" dirty="0"/>
              <a:t>Contact</a:t>
            </a:r>
          </a:p>
        </p:txBody>
      </p:sp>
      <p:sp>
        <p:nvSpPr>
          <p:cNvPr id="4813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BC71A78-5009-4391-8EE2-01BB7B35FBB9}" type="slidenum">
              <a:rPr lang="en-US" altLang="en-US" smtClean="0">
                <a:solidFill>
                  <a:schemeClr val="tx2"/>
                </a:solidFill>
              </a:rPr>
              <a:pPr/>
              <a:t>10</a:t>
            </a:fld>
            <a:endParaRPr lang="en-US" altLang="en-US" dirty="0">
              <a:solidFill>
                <a:schemeClr val="tx2"/>
              </a:solidFill>
            </a:endParaRPr>
          </a:p>
        </p:txBody>
      </p:sp>
      <p:sp>
        <p:nvSpPr>
          <p:cNvPr id="5" name="Title 1"/>
          <p:cNvSpPr txBox="1">
            <a:spLocks/>
          </p:cNvSpPr>
          <p:nvPr/>
        </p:nvSpPr>
        <p:spPr>
          <a:xfrm>
            <a:off x="123825" y="6002338"/>
            <a:ext cx="3751263" cy="369887"/>
          </a:xfrm>
          <a:prstGeom prst="rect">
            <a:avLst/>
          </a:prstGeom>
        </p:spPr>
        <p:txBody>
          <a:bodyPr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fontAlgn="auto">
              <a:spcAft>
                <a:spcPts val="0"/>
              </a:spcAft>
              <a:defRPr/>
            </a:pPr>
            <a:r>
              <a:rPr lang="en-US" sz="1800" dirty="0"/>
              <a:t>Department of Environmental Quality</a:t>
            </a:r>
          </a:p>
        </p:txBody>
      </p:sp>
      <p:sp>
        <p:nvSpPr>
          <p:cNvPr id="48133" name="Title 1"/>
          <p:cNvSpPr>
            <a:spLocks noGrp="1"/>
          </p:cNvSpPr>
          <p:nvPr/>
        </p:nvSpPr>
        <p:spPr bwMode="auto">
          <a:xfrm>
            <a:off x="457200" y="5746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2800" dirty="0">
              <a:solidFill>
                <a:srgbClr val="5F762F"/>
              </a:solidFill>
              <a:latin typeface="Times New Roman" panose="02020603050405020304" pitchFamily="18" charset="0"/>
            </a:endParaRPr>
          </a:p>
        </p:txBody>
      </p:sp>
      <p:sp>
        <p:nvSpPr>
          <p:cNvPr id="7" name="Content Placeholder 2"/>
          <p:cNvSpPr>
            <a:spLocks noGrp="1"/>
          </p:cNvSpPr>
          <p:nvPr/>
        </p:nvSpPr>
        <p:spPr bwMode="auto">
          <a:xfrm>
            <a:off x="457200" y="1032569"/>
            <a:ext cx="8229600" cy="4892675"/>
          </a:xfrm>
          <a:prstGeom prst="rect">
            <a:avLst/>
          </a:prstGeom>
          <a:noFill/>
          <a:ln>
            <a:noFill/>
          </a:ln>
          <a:extLst/>
        </p:spPr>
        <p:txBody>
          <a:bodyPr>
            <a:normAutofit/>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accent1">
                    <a:lumMod val="50000"/>
                  </a:schemeClr>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accent1">
                    <a:lumMod val="50000"/>
                  </a:schemeClr>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accent1">
                    <a:lumMod val="50000"/>
                  </a:schemeClr>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accent1">
                    <a:lumMod val="50000"/>
                  </a:schemeClr>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400" dirty="0">
              <a:solidFill>
                <a:schemeClr val="bg1">
                  <a:lumMod val="50000"/>
                </a:schemeClr>
              </a:solidFill>
            </a:endParaRPr>
          </a:p>
          <a:p>
            <a:pPr marL="0" indent="0">
              <a:buNone/>
              <a:defRPr/>
            </a:pPr>
            <a:endParaRPr lang="en-US" sz="2400" dirty="0">
              <a:solidFill>
                <a:schemeClr val="bg1">
                  <a:lumMod val="50000"/>
                </a:schemeClr>
              </a:solidFill>
            </a:endParaRPr>
          </a:p>
          <a:p>
            <a:pPr>
              <a:defRPr/>
            </a:pPr>
            <a:endParaRPr lang="en-US" sz="2400" dirty="0">
              <a:solidFill>
                <a:schemeClr val="bg1">
                  <a:lumMod val="50000"/>
                </a:schemeClr>
              </a:solidFill>
            </a:endParaRPr>
          </a:p>
          <a:p>
            <a:pPr>
              <a:defRPr/>
            </a:pPr>
            <a:endParaRPr lang="en-US" dirty="0">
              <a:solidFill>
                <a:srgbClr val="FF0000"/>
              </a:solidFill>
            </a:endParaRPr>
          </a:p>
          <a:p>
            <a:pPr>
              <a:defRPr/>
            </a:pPr>
            <a:endParaRPr lang="en-US" sz="2600" dirty="0"/>
          </a:p>
          <a:p>
            <a:pPr>
              <a:defRPr/>
            </a:pPr>
            <a:endParaRPr lang="en-US" sz="2900" dirty="0"/>
          </a:p>
        </p:txBody>
      </p:sp>
      <p:sp>
        <p:nvSpPr>
          <p:cNvPr id="2" name="Rectangle 1"/>
          <p:cNvSpPr/>
          <p:nvPr/>
        </p:nvSpPr>
        <p:spPr>
          <a:xfrm>
            <a:off x="1987232" y="1947307"/>
            <a:ext cx="5893724" cy="2677656"/>
          </a:xfrm>
          <a:prstGeom prst="rect">
            <a:avLst/>
          </a:prstGeom>
        </p:spPr>
        <p:txBody>
          <a:bodyPr wrap="square">
            <a:spAutoFit/>
          </a:bodyPr>
          <a:lstStyle/>
          <a:p>
            <a:pPr marL="0" marR="0">
              <a:spcBef>
                <a:spcPts val="0"/>
              </a:spcBef>
              <a:spcAft>
                <a:spcPts val="0"/>
              </a:spcAft>
            </a:pPr>
            <a:r>
              <a:rPr lang="en-US" b="1" dirty="0">
                <a:solidFill>
                  <a:srgbClr val="002060"/>
                </a:solidFill>
                <a:ea typeface="Calibri" panose="020F0502020204030204" pitchFamily="34" charset="0"/>
                <a:cs typeface="Times New Roman" panose="02020603050405020304" pitchFamily="18" charset="0"/>
              </a:rPr>
              <a:t>Joelle Burleson, EIT, CPM</a:t>
            </a:r>
            <a:endPar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dirty="0">
                <a:solidFill>
                  <a:srgbClr val="002060"/>
                </a:solidFill>
                <a:ea typeface="Calibri" panose="020F0502020204030204" pitchFamily="34" charset="0"/>
                <a:cs typeface="Times New Roman" panose="02020603050405020304" pitchFamily="18" charset="0"/>
              </a:rPr>
              <a:t>Rules Development Branch Supervisor</a:t>
            </a:r>
            <a:endPar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dirty="0">
                <a:solidFill>
                  <a:srgbClr val="002060"/>
                </a:solidFill>
                <a:ea typeface="Calibri" panose="020F0502020204030204" pitchFamily="34" charset="0"/>
                <a:cs typeface="Times New Roman" panose="02020603050405020304" pitchFamily="18" charset="0"/>
              </a:rPr>
              <a:t>Division of Air Quality, Planning Section</a:t>
            </a:r>
            <a:endPar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dirty="0">
                <a:solidFill>
                  <a:srgbClr val="002060"/>
                </a:solidFill>
                <a:ea typeface="Calibri" panose="020F0502020204030204" pitchFamily="34" charset="0"/>
                <a:cs typeface="Times New Roman" panose="02020603050405020304" pitchFamily="18" charset="0"/>
              </a:rPr>
              <a:t>North Carolina Department of Environmental Quality</a:t>
            </a:r>
            <a:endPar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dirty="0">
                <a:solidFill>
                  <a:srgbClr val="002060"/>
                </a:solidFill>
                <a:ea typeface="Calibri" panose="020F0502020204030204" pitchFamily="34" charset="0"/>
                <a:cs typeface="Times New Roman" panose="02020603050405020304" pitchFamily="18" charset="0"/>
              </a:rPr>
              <a:t>919 707 8720    office</a:t>
            </a:r>
            <a:endPar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u="sng" dirty="0">
                <a:solidFill>
                  <a:srgbClr val="0000FF"/>
                </a:solidFill>
                <a:ea typeface="Calibri" panose="020F0502020204030204" pitchFamily="34" charset="0"/>
                <a:cs typeface="Times New Roman" panose="02020603050405020304" pitchFamily="18" charset="0"/>
                <a:hlinkClick r:id="rId2"/>
              </a:rPr>
              <a:t>joelle.burleson@ncdenr.gov</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12918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BC71A78-5009-4391-8EE2-01BB7B35FBB9}" type="slidenum">
              <a:rPr lang="en-US" altLang="en-US" smtClean="0">
                <a:solidFill>
                  <a:schemeClr val="tx2"/>
                </a:solidFill>
              </a:rPr>
              <a:pPr/>
              <a:t>11</a:t>
            </a:fld>
            <a:endParaRPr lang="en-US" altLang="en-US" dirty="0">
              <a:solidFill>
                <a:schemeClr val="tx2"/>
              </a:solidFill>
            </a:endParaRPr>
          </a:p>
        </p:txBody>
      </p:sp>
      <p:sp>
        <p:nvSpPr>
          <p:cNvPr id="5" name="Title 1"/>
          <p:cNvSpPr txBox="1">
            <a:spLocks/>
          </p:cNvSpPr>
          <p:nvPr/>
        </p:nvSpPr>
        <p:spPr>
          <a:xfrm>
            <a:off x="123825" y="6002338"/>
            <a:ext cx="3751263" cy="369887"/>
          </a:xfrm>
          <a:prstGeom prst="rect">
            <a:avLst/>
          </a:prstGeom>
        </p:spPr>
        <p:txBody>
          <a:bodyPr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fontAlgn="auto">
              <a:spcAft>
                <a:spcPts val="0"/>
              </a:spcAft>
              <a:defRPr/>
            </a:pPr>
            <a:r>
              <a:rPr lang="en-US" sz="1800" dirty="0"/>
              <a:t>Department of Environmental Quality</a:t>
            </a:r>
          </a:p>
        </p:txBody>
      </p:sp>
      <p:sp>
        <p:nvSpPr>
          <p:cNvPr id="48133" name="Title 1"/>
          <p:cNvSpPr>
            <a:spLocks noGrp="1"/>
          </p:cNvSpPr>
          <p:nvPr/>
        </p:nvSpPr>
        <p:spPr bwMode="auto">
          <a:xfrm>
            <a:off x="457200" y="5746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2800" dirty="0">
              <a:solidFill>
                <a:srgbClr val="5F762F"/>
              </a:solidFill>
              <a:latin typeface="Times New Roman" panose="02020603050405020304" pitchFamily="18" charset="0"/>
            </a:endParaRPr>
          </a:p>
        </p:txBody>
      </p:sp>
      <p:sp>
        <p:nvSpPr>
          <p:cNvPr id="7" name="Content Placeholder 2"/>
          <p:cNvSpPr>
            <a:spLocks noGrp="1"/>
          </p:cNvSpPr>
          <p:nvPr/>
        </p:nvSpPr>
        <p:spPr bwMode="auto">
          <a:xfrm>
            <a:off x="457200" y="574675"/>
            <a:ext cx="8229600" cy="4892675"/>
          </a:xfrm>
          <a:prstGeom prst="rect">
            <a:avLst/>
          </a:prstGeom>
          <a:noFill/>
          <a:ln>
            <a:noFill/>
          </a:ln>
          <a:extLst/>
        </p:spPr>
        <p:txBody>
          <a:bodyPr>
            <a:normAutofit/>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accent1">
                    <a:lumMod val="50000"/>
                  </a:schemeClr>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accent1">
                    <a:lumMod val="50000"/>
                  </a:schemeClr>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accent1">
                    <a:lumMod val="50000"/>
                  </a:schemeClr>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accent1">
                    <a:lumMod val="50000"/>
                  </a:schemeClr>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400" dirty="0">
              <a:solidFill>
                <a:schemeClr val="bg1">
                  <a:lumMod val="50000"/>
                </a:schemeClr>
              </a:solidFill>
            </a:endParaRPr>
          </a:p>
          <a:p>
            <a:pPr marL="0" indent="0">
              <a:buNone/>
              <a:defRPr/>
            </a:pPr>
            <a:endParaRPr lang="en-US" sz="2400" dirty="0">
              <a:solidFill>
                <a:schemeClr val="bg1">
                  <a:lumMod val="50000"/>
                </a:schemeClr>
              </a:solidFill>
            </a:endParaRPr>
          </a:p>
          <a:p>
            <a:pPr marL="0" indent="0" algn="ctr">
              <a:buNone/>
              <a:defRPr/>
            </a:pPr>
            <a:endParaRPr lang="en-US" sz="2400" dirty="0">
              <a:solidFill>
                <a:schemeClr val="bg1">
                  <a:lumMod val="50000"/>
                </a:schemeClr>
              </a:solidFill>
            </a:endParaRPr>
          </a:p>
          <a:p>
            <a:pPr marL="0" indent="0" algn="ctr">
              <a:buNone/>
              <a:defRPr/>
            </a:pPr>
            <a:endParaRPr lang="en-US" sz="2400" dirty="0">
              <a:solidFill>
                <a:schemeClr val="bg1">
                  <a:lumMod val="50000"/>
                </a:schemeClr>
              </a:solidFill>
            </a:endParaRPr>
          </a:p>
          <a:p>
            <a:pPr marL="0" indent="0" algn="ctr">
              <a:buNone/>
              <a:defRPr/>
            </a:pPr>
            <a:endParaRPr lang="en-US" sz="2400" dirty="0">
              <a:solidFill>
                <a:schemeClr val="bg1">
                  <a:lumMod val="50000"/>
                </a:schemeClr>
              </a:solidFill>
            </a:endParaRPr>
          </a:p>
          <a:p>
            <a:pPr marL="0" indent="0" algn="ctr">
              <a:buNone/>
              <a:defRPr/>
            </a:pPr>
            <a:r>
              <a:rPr lang="en-US" b="1" i="1" dirty="0">
                <a:solidFill>
                  <a:srgbClr val="002060"/>
                </a:solidFill>
                <a:latin typeface="+mj-lt"/>
              </a:rPr>
              <a:t>Thank you</a:t>
            </a:r>
          </a:p>
          <a:p>
            <a:pPr>
              <a:defRPr/>
            </a:pPr>
            <a:endParaRPr lang="en-US" dirty="0">
              <a:solidFill>
                <a:srgbClr val="FF0000"/>
              </a:solidFill>
            </a:endParaRPr>
          </a:p>
          <a:p>
            <a:pPr>
              <a:defRPr/>
            </a:pPr>
            <a:endParaRPr lang="en-US" sz="2600" dirty="0"/>
          </a:p>
          <a:p>
            <a:pPr>
              <a:defRPr/>
            </a:pPr>
            <a:endParaRPr lang="en-US" sz="2900" dirty="0"/>
          </a:p>
        </p:txBody>
      </p:sp>
    </p:spTree>
    <p:extLst>
      <p:ext uri="{BB962C8B-B14F-4D97-AF65-F5344CB8AC3E}">
        <p14:creationId xmlns:p14="http://schemas.microsoft.com/office/powerpoint/2010/main" val="3528585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1"/>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AB6A2E8-66EF-4D42-AB30-6BC8C417674E}" type="slidenum">
              <a:rPr lang="en-US" altLang="en-US" smtClean="0">
                <a:solidFill>
                  <a:schemeClr val="tx2"/>
                </a:solidFill>
              </a:rPr>
              <a:pPr/>
              <a:t>12</a:t>
            </a:fld>
            <a:endParaRPr lang="en-US" altLang="en-US" dirty="0">
              <a:solidFill>
                <a:schemeClr val="tx2"/>
              </a:solidFill>
            </a:endParaRPr>
          </a:p>
        </p:txBody>
      </p:sp>
      <p:pic>
        <p:nvPicPr>
          <p:cNvPr id="6" name="Picture Placeholder 5"/>
          <p:cNvPicPr>
            <a:picLocks noGrp="1" noChangeAspect="1"/>
          </p:cNvPicPr>
          <p:nvPr>
            <p:ph type="pic" sz="quarter" idx="13"/>
          </p:nvPr>
        </p:nvPicPr>
        <p:blipFill>
          <a:blip r:embed="rId2"/>
          <a:srcRect t="18177" b="18177"/>
          <a:stretch>
            <a:fillRect/>
          </a:stretch>
        </p:blipFill>
        <p:spPr>
          <a:xfrm>
            <a:off x="0" y="1574800"/>
            <a:ext cx="9144000" cy="3827463"/>
          </a:xfrm>
        </p:spPr>
      </p:pic>
      <p:sp>
        <p:nvSpPr>
          <p:cNvPr id="5" name="Title 1"/>
          <p:cNvSpPr txBox="1">
            <a:spLocks/>
          </p:cNvSpPr>
          <p:nvPr/>
        </p:nvSpPr>
        <p:spPr>
          <a:xfrm>
            <a:off x="123825" y="6002338"/>
            <a:ext cx="3751263" cy="369887"/>
          </a:xfrm>
          <a:prstGeom prst="rect">
            <a:avLst/>
          </a:prstGeom>
        </p:spPr>
        <p:txBody>
          <a:bodyPr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fontAlgn="auto">
              <a:spcAft>
                <a:spcPts val="0"/>
              </a:spcAft>
              <a:defRPr/>
            </a:pPr>
            <a:r>
              <a:rPr lang="en-US" sz="1800" dirty="0"/>
              <a:t>Department of Environmental Quality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628650" y="44450"/>
            <a:ext cx="7886700" cy="1062038"/>
          </a:xfrm>
        </p:spPr>
        <p:txBody>
          <a:bodyPr>
            <a:normAutofit/>
          </a:bodyPr>
          <a:lstStyle/>
          <a:p>
            <a:pPr eaLnBrk="1" hangingPunct="1"/>
            <a:r>
              <a:rPr lang="en-US" altLang="en-US" b="1" dirty="0"/>
              <a:t>Purpose of  Today’s Meeting</a:t>
            </a:r>
          </a:p>
        </p:txBody>
      </p:sp>
      <p:sp>
        <p:nvSpPr>
          <p:cNvPr id="4813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BC71A78-5009-4391-8EE2-01BB7B35FBB9}" type="slidenum">
              <a:rPr lang="en-US" altLang="en-US" smtClean="0">
                <a:solidFill>
                  <a:schemeClr val="tx2"/>
                </a:solidFill>
              </a:rPr>
              <a:pPr/>
              <a:t>2</a:t>
            </a:fld>
            <a:endParaRPr lang="en-US" altLang="en-US" dirty="0">
              <a:solidFill>
                <a:schemeClr val="tx2"/>
              </a:solidFill>
            </a:endParaRPr>
          </a:p>
        </p:txBody>
      </p:sp>
      <p:sp>
        <p:nvSpPr>
          <p:cNvPr id="5" name="Title 1"/>
          <p:cNvSpPr txBox="1">
            <a:spLocks/>
          </p:cNvSpPr>
          <p:nvPr/>
        </p:nvSpPr>
        <p:spPr>
          <a:xfrm>
            <a:off x="123825" y="6002338"/>
            <a:ext cx="3751263" cy="369887"/>
          </a:xfrm>
          <a:prstGeom prst="rect">
            <a:avLst/>
          </a:prstGeom>
        </p:spPr>
        <p:txBody>
          <a:bodyPr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fontAlgn="auto">
              <a:spcAft>
                <a:spcPts val="0"/>
              </a:spcAft>
              <a:defRPr/>
            </a:pPr>
            <a:r>
              <a:rPr lang="en-US" sz="1800" dirty="0"/>
              <a:t>Department of Environmental Quality</a:t>
            </a:r>
          </a:p>
        </p:txBody>
      </p:sp>
      <p:sp>
        <p:nvSpPr>
          <p:cNvPr id="48133" name="Title 1"/>
          <p:cNvSpPr>
            <a:spLocks noGrp="1"/>
          </p:cNvSpPr>
          <p:nvPr/>
        </p:nvSpPr>
        <p:spPr bwMode="auto">
          <a:xfrm>
            <a:off x="457200" y="5746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2800" dirty="0">
              <a:solidFill>
                <a:srgbClr val="5F762F"/>
              </a:solidFill>
              <a:latin typeface="Times New Roman" panose="02020603050405020304" pitchFamily="18" charset="0"/>
            </a:endParaRPr>
          </a:p>
        </p:txBody>
      </p:sp>
      <p:sp>
        <p:nvSpPr>
          <p:cNvPr id="7" name="Content Placeholder 2"/>
          <p:cNvSpPr>
            <a:spLocks noGrp="1"/>
          </p:cNvSpPr>
          <p:nvPr/>
        </p:nvSpPr>
        <p:spPr bwMode="auto">
          <a:xfrm>
            <a:off x="457200" y="1190479"/>
            <a:ext cx="8229600" cy="4892675"/>
          </a:xfrm>
          <a:prstGeom prst="rect">
            <a:avLst/>
          </a:prstGeom>
          <a:noFill/>
          <a:ln>
            <a:noFill/>
          </a:ln>
          <a:extLst/>
        </p:spPr>
        <p:txBody>
          <a:bodyPr>
            <a:normAutofit/>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accent1">
                    <a:lumMod val="50000"/>
                  </a:schemeClr>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accent1">
                    <a:lumMod val="50000"/>
                  </a:schemeClr>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accent1">
                    <a:lumMod val="50000"/>
                  </a:schemeClr>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accent1">
                    <a:lumMod val="50000"/>
                  </a:schemeClr>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400" dirty="0">
              <a:solidFill>
                <a:schemeClr val="bg1">
                  <a:lumMod val="50000"/>
                </a:schemeClr>
              </a:solidFill>
            </a:endParaRPr>
          </a:p>
          <a:p>
            <a:pPr>
              <a:defRPr/>
            </a:pPr>
            <a:r>
              <a:rPr lang="en-US" sz="2400" dirty="0">
                <a:solidFill>
                  <a:srgbClr val="002060"/>
                </a:solidFill>
              </a:rPr>
              <a:t>Background</a:t>
            </a:r>
          </a:p>
          <a:p>
            <a:pPr>
              <a:defRPr/>
            </a:pPr>
            <a:r>
              <a:rPr lang="en-US" sz="2400" dirty="0">
                <a:solidFill>
                  <a:srgbClr val="002060"/>
                </a:solidFill>
              </a:rPr>
              <a:t>General Process </a:t>
            </a:r>
          </a:p>
          <a:p>
            <a:pPr lvl="1">
              <a:defRPr/>
            </a:pPr>
            <a:r>
              <a:rPr lang="en-US" sz="2000" dirty="0">
                <a:solidFill>
                  <a:srgbClr val="002060"/>
                </a:solidFill>
              </a:rPr>
              <a:t>Rule Groups</a:t>
            </a:r>
          </a:p>
          <a:p>
            <a:pPr lvl="1">
              <a:defRPr/>
            </a:pPr>
            <a:r>
              <a:rPr lang="en-US" sz="2000" dirty="0">
                <a:solidFill>
                  <a:srgbClr val="002060"/>
                </a:solidFill>
              </a:rPr>
              <a:t>Anticipated Timing</a:t>
            </a:r>
          </a:p>
          <a:p>
            <a:pPr>
              <a:defRPr/>
            </a:pPr>
            <a:r>
              <a:rPr lang="en-US" sz="2400" dirty="0">
                <a:solidFill>
                  <a:srgbClr val="002060"/>
                </a:solidFill>
              </a:rPr>
              <a:t>Group 1 Rules</a:t>
            </a:r>
          </a:p>
          <a:p>
            <a:pPr lvl="1">
              <a:defRPr/>
            </a:pPr>
            <a:r>
              <a:rPr lang="en-US" sz="2000" dirty="0">
                <a:solidFill>
                  <a:srgbClr val="002060"/>
                </a:solidFill>
              </a:rPr>
              <a:t>Stakeholder Feedback on Changes Needed</a:t>
            </a:r>
          </a:p>
          <a:p>
            <a:pPr lvl="1">
              <a:defRPr/>
            </a:pPr>
            <a:r>
              <a:rPr lang="en-US" sz="2000" dirty="0">
                <a:solidFill>
                  <a:srgbClr val="002060"/>
                </a:solidFill>
              </a:rPr>
              <a:t>Anticipated Timing</a:t>
            </a:r>
          </a:p>
          <a:p>
            <a:pPr>
              <a:defRPr/>
            </a:pPr>
            <a:r>
              <a:rPr lang="en-US" sz="2400" dirty="0">
                <a:solidFill>
                  <a:srgbClr val="002060"/>
                </a:solidFill>
              </a:rPr>
              <a:t>Questions?</a:t>
            </a:r>
          </a:p>
          <a:p>
            <a:pPr>
              <a:defRPr/>
            </a:pPr>
            <a:endParaRPr lang="en-US" sz="2400" dirty="0">
              <a:solidFill>
                <a:schemeClr val="bg1">
                  <a:lumMod val="50000"/>
                </a:schemeClr>
              </a:solidFill>
            </a:endParaRPr>
          </a:p>
          <a:p>
            <a:pPr>
              <a:defRPr/>
            </a:pPr>
            <a:endParaRPr lang="en-US" dirty="0">
              <a:solidFill>
                <a:srgbClr val="FF0000"/>
              </a:solidFill>
            </a:endParaRPr>
          </a:p>
          <a:p>
            <a:pPr>
              <a:defRPr/>
            </a:pPr>
            <a:endParaRPr lang="en-US" sz="2600" dirty="0"/>
          </a:p>
          <a:p>
            <a:pPr>
              <a:defRPr/>
            </a:pPr>
            <a:endParaRPr lang="en-US" sz="2900" dirty="0"/>
          </a:p>
        </p:txBody>
      </p:sp>
    </p:spTree>
    <p:extLst>
      <p:ext uri="{BB962C8B-B14F-4D97-AF65-F5344CB8AC3E}">
        <p14:creationId xmlns:p14="http://schemas.microsoft.com/office/powerpoint/2010/main" val="1613682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628650" y="44450"/>
            <a:ext cx="7886700" cy="1062038"/>
          </a:xfrm>
        </p:spPr>
        <p:txBody>
          <a:bodyPr>
            <a:normAutofit/>
          </a:bodyPr>
          <a:lstStyle/>
          <a:p>
            <a:pPr eaLnBrk="1" hangingPunct="1"/>
            <a:r>
              <a:rPr lang="en-US" altLang="en-US" b="1" dirty="0"/>
              <a:t>Background</a:t>
            </a:r>
          </a:p>
        </p:txBody>
      </p:sp>
      <p:sp>
        <p:nvSpPr>
          <p:cNvPr id="4813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BC71A78-5009-4391-8EE2-01BB7B35FBB9}" type="slidenum">
              <a:rPr lang="en-US" altLang="en-US" smtClean="0">
                <a:solidFill>
                  <a:schemeClr val="tx2"/>
                </a:solidFill>
              </a:rPr>
              <a:pPr/>
              <a:t>3</a:t>
            </a:fld>
            <a:endParaRPr lang="en-US" altLang="en-US" dirty="0">
              <a:solidFill>
                <a:schemeClr val="tx2"/>
              </a:solidFill>
            </a:endParaRPr>
          </a:p>
        </p:txBody>
      </p:sp>
      <p:sp>
        <p:nvSpPr>
          <p:cNvPr id="5" name="Title 1"/>
          <p:cNvSpPr txBox="1">
            <a:spLocks/>
          </p:cNvSpPr>
          <p:nvPr/>
        </p:nvSpPr>
        <p:spPr>
          <a:xfrm>
            <a:off x="123825" y="6002338"/>
            <a:ext cx="3751263" cy="369887"/>
          </a:xfrm>
          <a:prstGeom prst="rect">
            <a:avLst/>
          </a:prstGeom>
        </p:spPr>
        <p:txBody>
          <a:bodyPr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fontAlgn="auto">
              <a:spcAft>
                <a:spcPts val="0"/>
              </a:spcAft>
              <a:defRPr/>
            </a:pPr>
            <a:r>
              <a:rPr lang="en-US" sz="1800" dirty="0"/>
              <a:t>Department of Environmental Quality</a:t>
            </a:r>
          </a:p>
        </p:txBody>
      </p:sp>
      <p:sp>
        <p:nvSpPr>
          <p:cNvPr id="48133" name="Title 1"/>
          <p:cNvSpPr>
            <a:spLocks noGrp="1"/>
          </p:cNvSpPr>
          <p:nvPr/>
        </p:nvSpPr>
        <p:spPr bwMode="auto">
          <a:xfrm>
            <a:off x="457200" y="5746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2800" dirty="0">
              <a:solidFill>
                <a:srgbClr val="5F762F"/>
              </a:solidFill>
              <a:latin typeface="Times New Roman" panose="02020603050405020304" pitchFamily="18" charset="0"/>
            </a:endParaRPr>
          </a:p>
        </p:txBody>
      </p:sp>
      <p:sp>
        <p:nvSpPr>
          <p:cNvPr id="7" name="Content Placeholder 2"/>
          <p:cNvSpPr>
            <a:spLocks noGrp="1"/>
          </p:cNvSpPr>
          <p:nvPr/>
        </p:nvSpPr>
        <p:spPr bwMode="auto">
          <a:xfrm>
            <a:off x="457200" y="1190479"/>
            <a:ext cx="8229600" cy="4892675"/>
          </a:xfrm>
          <a:prstGeom prst="rect">
            <a:avLst/>
          </a:prstGeom>
          <a:noFill/>
          <a:ln>
            <a:noFill/>
          </a:ln>
          <a:extLst/>
        </p:spPr>
        <p:txBody>
          <a:bodyPr>
            <a:normAutofit/>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accent1">
                    <a:lumMod val="50000"/>
                  </a:schemeClr>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accent1">
                    <a:lumMod val="50000"/>
                  </a:schemeClr>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accent1">
                    <a:lumMod val="50000"/>
                  </a:schemeClr>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accent1">
                    <a:lumMod val="50000"/>
                  </a:schemeClr>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2400" dirty="0">
                <a:solidFill>
                  <a:srgbClr val="002060"/>
                </a:solidFill>
              </a:rPr>
              <a:t>G.S. 150B-21.3A requires agencies to review and update rules every 10 years</a:t>
            </a:r>
          </a:p>
          <a:p>
            <a:pPr>
              <a:defRPr/>
            </a:pPr>
            <a:endParaRPr lang="en-US" sz="2400" dirty="0">
              <a:solidFill>
                <a:srgbClr val="002060"/>
              </a:solidFill>
            </a:endParaRPr>
          </a:p>
          <a:p>
            <a:pPr>
              <a:defRPr/>
            </a:pPr>
            <a:r>
              <a:rPr lang="en-US" sz="2400" dirty="0">
                <a:solidFill>
                  <a:srgbClr val="002060"/>
                </a:solidFill>
              </a:rPr>
              <a:t>Following finalization of report classifying majority of air quality rules as necessary with substantive interest, Rules Review Commission (RRC) set readoption date for the air quality rules at its May 19, 2016 meeting</a:t>
            </a:r>
          </a:p>
          <a:p>
            <a:pPr>
              <a:defRPr/>
            </a:pPr>
            <a:endParaRPr lang="en-US" sz="2400" dirty="0">
              <a:solidFill>
                <a:srgbClr val="002060"/>
              </a:solidFill>
            </a:endParaRPr>
          </a:p>
          <a:p>
            <a:pPr>
              <a:defRPr/>
            </a:pPr>
            <a:r>
              <a:rPr lang="en-US" sz="2400" dirty="0">
                <a:solidFill>
                  <a:srgbClr val="002060"/>
                </a:solidFill>
              </a:rPr>
              <a:t>All 320 existing air quality rules are to be readopted by </a:t>
            </a:r>
            <a:r>
              <a:rPr lang="en-US" sz="2400" b="1" dirty="0">
                <a:solidFill>
                  <a:srgbClr val="002060"/>
                </a:solidFill>
              </a:rPr>
              <a:t>December 31, 2020</a:t>
            </a:r>
          </a:p>
          <a:p>
            <a:pPr marL="0" indent="0">
              <a:buNone/>
              <a:defRPr/>
            </a:pPr>
            <a:endParaRPr lang="en-US" sz="2400" dirty="0">
              <a:solidFill>
                <a:schemeClr val="bg1">
                  <a:lumMod val="50000"/>
                </a:schemeClr>
              </a:solidFill>
            </a:endParaRPr>
          </a:p>
          <a:p>
            <a:pPr>
              <a:defRPr/>
            </a:pPr>
            <a:endParaRPr lang="en-US" sz="2400" dirty="0">
              <a:solidFill>
                <a:schemeClr val="bg1">
                  <a:lumMod val="50000"/>
                </a:schemeClr>
              </a:solidFill>
            </a:endParaRPr>
          </a:p>
          <a:p>
            <a:pPr>
              <a:defRPr/>
            </a:pPr>
            <a:endParaRPr lang="en-US" dirty="0">
              <a:solidFill>
                <a:srgbClr val="FF0000"/>
              </a:solidFill>
            </a:endParaRPr>
          </a:p>
          <a:p>
            <a:pPr>
              <a:defRPr/>
            </a:pPr>
            <a:endParaRPr lang="en-US" sz="2600" dirty="0"/>
          </a:p>
          <a:p>
            <a:pPr>
              <a:defRPr/>
            </a:pPr>
            <a:endParaRPr lang="en-US" sz="2900" dirty="0"/>
          </a:p>
        </p:txBody>
      </p:sp>
    </p:spTree>
    <p:extLst>
      <p:ext uri="{BB962C8B-B14F-4D97-AF65-F5344CB8AC3E}">
        <p14:creationId xmlns:p14="http://schemas.microsoft.com/office/powerpoint/2010/main" val="1453340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628650" y="44450"/>
            <a:ext cx="7886700" cy="1062038"/>
          </a:xfrm>
        </p:spPr>
        <p:txBody>
          <a:bodyPr>
            <a:normAutofit/>
          </a:bodyPr>
          <a:lstStyle/>
          <a:p>
            <a:pPr eaLnBrk="1" hangingPunct="1"/>
            <a:r>
              <a:rPr lang="en-US" altLang="en-US" b="1" dirty="0"/>
              <a:t>General Process</a:t>
            </a:r>
          </a:p>
        </p:txBody>
      </p:sp>
      <p:sp>
        <p:nvSpPr>
          <p:cNvPr id="4813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BC71A78-5009-4391-8EE2-01BB7B35FBB9}" type="slidenum">
              <a:rPr lang="en-US" altLang="en-US" smtClean="0">
                <a:solidFill>
                  <a:schemeClr val="tx2"/>
                </a:solidFill>
              </a:rPr>
              <a:pPr/>
              <a:t>4</a:t>
            </a:fld>
            <a:endParaRPr lang="en-US" altLang="en-US" dirty="0">
              <a:solidFill>
                <a:schemeClr val="tx2"/>
              </a:solidFill>
            </a:endParaRPr>
          </a:p>
        </p:txBody>
      </p:sp>
      <p:sp>
        <p:nvSpPr>
          <p:cNvPr id="5" name="Title 1"/>
          <p:cNvSpPr txBox="1">
            <a:spLocks/>
          </p:cNvSpPr>
          <p:nvPr/>
        </p:nvSpPr>
        <p:spPr>
          <a:xfrm>
            <a:off x="123825" y="6002338"/>
            <a:ext cx="3751263" cy="369887"/>
          </a:xfrm>
          <a:prstGeom prst="rect">
            <a:avLst/>
          </a:prstGeom>
        </p:spPr>
        <p:txBody>
          <a:bodyPr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fontAlgn="auto">
              <a:spcAft>
                <a:spcPts val="0"/>
              </a:spcAft>
              <a:defRPr/>
            </a:pPr>
            <a:r>
              <a:rPr lang="en-US" sz="1800" dirty="0"/>
              <a:t>Department of Environmental Quality</a:t>
            </a:r>
          </a:p>
        </p:txBody>
      </p:sp>
      <p:sp>
        <p:nvSpPr>
          <p:cNvPr id="48133" name="Title 1"/>
          <p:cNvSpPr>
            <a:spLocks noGrp="1"/>
          </p:cNvSpPr>
          <p:nvPr/>
        </p:nvSpPr>
        <p:spPr bwMode="auto">
          <a:xfrm>
            <a:off x="457200" y="5746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2800" dirty="0">
              <a:solidFill>
                <a:srgbClr val="5F762F"/>
              </a:solidFill>
              <a:latin typeface="Times New Roman" panose="02020603050405020304" pitchFamily="18" charset="0"/>
            </a:endParaRPr>
          </a:p>
        </p:txBody>
      </p:sp>
      <p:sp>
        <p:nvSpPr>
          <p:cNvPr id="7" name="Content Placeholder 2"/>
          <p:cNvSpPr>
            <a:spLocks noGrp="1"/>
          </p:cNvSpPr>
          <p:nvPr/>
        </p:nvSpPr>
        <p:spPr bwMode="auto">
          <a:xfrm>
            <a:off x="457200" y="1190479"/>
            <a:ext cx="8229600" cy="4892675"/>
          </a:xfrm>
          <a:prstGeom prst="rect">
            <a:avLst/>
          </a:prstGeom>
          <a:noFill/>
          <a:ln>
            <a:noFill/>
          </a:ln>
          <a:extLst/>
        </p:spPr>
        <p:txBody>
          <a:bodyPr>
            <a:normAutofit fontScale="77500" lnSpcReduction="20000"/>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accent1">
                    <a:lumMod val="50000"/>
                  </a:schemeClr>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accent1">
                    <a:lumMod val="50000"/>
                  </a:schemeClr>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accent1">
                    <a:lumMod val="50000"/>
                  </a:schemeClr>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accent1">
                    <a:lumMod val="50000"/>
                  </a:schemeClr>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2400" dirty="0">
                <a:solidFill>
                  <a:srgbClr val="002060"/>
                </a:solidFill>
              </a:rPr>
              <a:t>Provide opportunity for Stakeholder dialogue/feedback on changes to existing rules that may be needed, then regular rulemaking process consistent with readoption provisions of the Administrative Procedures Act (APA)</a:t>
            </a:r>
          </a:p>
          <a:p>
            <a:pPr>
              <a:defRPr/>
            </a:pPr>
            <a:endParaRPr lang="en-US" sz="2400" dirty="0">
              <a:solidFill>
                <a:srgbClr val="002060"/>
              </a:solidFill>
            </a:endParaRPr>
          </a:p>
          <a:p>
            <a:pPr>
              <a:defRPr/>
            </a:pPr>
            <a:r>
              <a:rPr lang="en-US" sz="2400" dirty="0">
                <a:solidFill>
                  <a:srgbClr val="002060"/>
                </a:solidFill>
              </a:rPr>
              <a:t>Concept to Air Quality Committee (AQC)</a:t>
            </a:r>
          </a:p>
          <a:p>
            <a:pPr>
              <a:defRPr/>
            </a:pPr>
            <a:endParaRPr lang="en-US" sz="2400" dirty="0">
              <a:solidFill>
                <a:srgbClr val="002060"/>
              </a:solidFill>
            </a:endParaRPr>
          </a:p>
          <a:p>
            <a:pPr>
              <a:defRPr/>
            </a:pPr>
            <a:r>
              <a:rPr lang="en-US" sz="2400" dirty="0">
                <a:solidFill>
                  <a:srgbClr val="002060"/>
                </a:solidFill>
              </a:rPr>
              <a:t>Draft Rules to AQC</a:t>
            </a:r>
          </a:p>
          <a:p>
            <a:pPr>
              <a:defRPr/>
            </a:pPr>
            <a:endParaRPr lang="en-US" sz="2400" dirty="0">
              <a:solidFill>
                <a:srgbClr val="002060"/>
              </a:solidFill>
            </a:endParaRPr>
          </a:p>
          <a:p>
            <a:pPr>
              <a:defRPr/>
            </a:pPr>
            <a:r>
              <a:rPr lang="en-US" sz="2400" dirty="0">
                <a:solidFill>
                  <a:srgbClr val="002060"/>
                </a:solidFill>
              </a:rPr>
              <a:t>Request to Proceed to Comment and Hearing to Environmental Management Commission (EMC)</a:t>
            </a:r>
          </a:p>
          <a:p>
            <a:pPr>
              <a:defRPr/>
            </a:pPr>
            <a:endParaRPr lang="en-US" sz="2400" dirty="0">
              <a:solidFill>
                <a:srgbClr val="002060"/>
              </a:solidFill>
            </a:endParaRPr>
          </a:p>
          <a:p>
            <a:pPr>
              <a:defRPr/>
            </a:pPr>
            <a:r>
              <a:rPr lang="en-US" sz="2400" dirty="0">
                <a:solidFill>
                  <a:srgbClr val="002060"/>
                </a:solidFill>
              </a:rPr>
              <a:t>Public Comment Period and Hearing</a:t>
            </a:r>
          </a:p>
          <a:p>
            <a:pPr>
              <a:defRPr/>
            </a:pPr>
            <a:endParaRPr lang="en-US" sz="2400" dirty="0">
              <a:solidFill>
                <a:srgbClr val="002060"/>
              </a:solidFill>
            </a:endParaRPr>
          </a:p>
          <a:p>
            <a:pPr>
              <a:defRPr/>
            </a:pPr>
            <a:r>
              <a:rPr lang="en-US" sz="2400" dirty="0">
                <a:solidFill>
                  <a:srgbClr val="002060"/>
                </a:solidFill>
              </a:rPr>
              <a:t>Readoption by EMC</a:t>
            </a:r>
          </a:p>
          <a:p>
            <a:pPr>
              <a:defRPr/>
            </a:pPr>
            <a:endParaRPr lang="en-US" sz="2400" dirty="0">
              <a:solidFill>
                <a:srgbClr val="002060"/>
              </a:solidFill>
            </a:endParaRPr>
          </a:p>
          <a:p>
            <a:pPr>
              <a:defRPr/>
            </a:pPr>
            <a:r>
              <a:rPr lang="en-US" sz="2400" dirty="0">
                <a:solidFill>
                  <a:srgbClr val="002060"/>
                </a:solidFill>
              </a:rPr>
              <a:t>Rules Review Commission Approval</a:t>
            </a:r>
          </a:p>
          <a:p>
            <a:pPr>
              <a:defRPr/>
            </a:pPr>
            <a:endParaRPr lang="en-US" sz="2400" dirty="0">
              <a:solidFill>
                <a:schemeClr val="bg1">
                  <a:lumMod val="50000"/>
                </a:schemeClr>
              </a:solidFill>
            </a:endParaRPr>
          </a:p>
          <a:p>
            <a:pPr>
              <a:defRPr/>
            </a:pPr>
            <a:endParaRPr lang="en-US" sz="2400" dirty="0">
              <a:solidFill>
                <a:schemeClr val="bg1">
                  <a:lumMod val="50000"/>
                </a:schemeClr>
              </a:solidFill>
            </a:endParaRPr>
          </a:p>
          <a:p>
            <a:pPr>
              <a:defRPr/>
            </a:pPr>
            <a:endParaRPr lang="en-US" dirty="0">
              <a:solidFill>
                <a:srgbClr val="FF0000"/>
              </a:solidFill>
            </a:endParaRPr>
          </a:p>
          <a:p>
            <a:pPr>
              <a:defRPr/>
            </a:pPr>
            <a:endParaRPr lang="en-US" sz="2600" dirty="0"/>
          </a:p>
          <a:p>
            <a:pPr>
              <a:defRPr/>
            </a:pPr>
            <a:endParaRPr lang="en-US" sz="2900" dirty="0"/>
          </a:p>
        </p:txBody>
      </p:sp>
    </p:spTree>
    <p:extLst>
      <p:ext uri="{BB962C8B-B14F-4D97-AF65-F5344CB8AC3E}">
        <p14:creationId xmlns:p14="http://schemas.microsoft.com/office/powerpoint/2010/main" val="2429274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628650" y="44450"/>
            <a:ext cx="7886700" cy="1062038"/>
          </a:xfrm>
        </p:spPr>
        <p:txBody>
          <a:bodyPr>
            <a:normAutofit/>
          </a:bodyPr>
          <a:lstStyle/>
          <a:p>
            <a:pPr eaLnBrk="1" hangingPunct="1"/>
            <a:r>
              <a:rPr lang="en-US" altLang="en-US" b="1" dirty="0"/>
              <a:t>Rule Groups &amp;Anticipated General Timing</a:t>
            </a:r>
            <a:br>
              <a:rPr lang="en-US" altLang="en-US" b="1" dirty="0"/>
            </a:br>
            <a:r>
              <a:rPr lang="en-US" altLang="en-US" b="1" dirty="0"/>
              <a:t>(subject to change)</a:t>
            </a:r>
          </a:p>
        </p:txBody>
      </p:sp>
      <p:sp>
        <p:nvSpPr>
          <p:cNvPr id="4813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BC71A78-5009-4391-8EE2-01BB7B35FBB9}" type="slidenum">
              <a:rPr lang="en-US" altLang="en-US" smtClean="0">
                <a:solidFill>
                  <a:schemeClr val="tx2"/>
                </a:solidFill>
              </a:rPr>
              <a:pPr/>
              <a:t>5</a:t>
            </a:fld>
            <a:endParaRPr lang="en-US" altLang="en-US" dirty="0">
              <a:solidFill>
                <a:schemeClr val="tx2"/>
              </a:solidFill>
            </a:endParaRPr>
          </a:p>
        </p:txBody>
      </p:sp>
      <p:sp>
        <p:nvSpPr>
          <p:cNvPr id="5" name="Title 1"/>
          <p:cNvSpPr txBox="1">
            <a:spLocks/>
          </p:cNvSpPr>
          <p:nvPr/>
        </p:nvSpPr>
        <p:spPr>
          <a:xfrm>
            <a:off x="123825" y="6002338"/>
            <a:ext cx="3751263" cy="369887"/>
          </a:xfrm>
          <a:prstGeom prst="rect">
            <a:avLst/>
          </a:prstGeom>
        </p:spPr>
        <p:txBody>
          <a:bodyPr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fontAlgn="auto">
              <a:spcAft>
                <a:spcPts val="0"/>
              </a:spcAft>
              <a:defRPr/>
            </a:pPr>
            <a:r>
              <a:rPr lang="en-US" sz="1800" dirty="0"/>
              <a:t>Department of Environmental Quality</a:t>
            </a:r>
          </a:p>
        </p:txBody>
      </p:sp>
      <p:sp>
        <p:nvSpPr>
          <p:cNvPr id="48133" name="Title 1"/>
          <p:cNvSpPr>
            <a:spLocks noGrp="1"/>
          </p:cNvSpPr>
          <p:nvPr/>
        </p:nvSpPr>
        <p:spPr bwMode="auto">
          <a:xfrm>
            <a:off x="457200" y="5746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2800" dirty="0">
              <a:solidFill>
                <a:srgbClr val="5F762F"/>
              </a:solidFill>
              <a:latin typeface="Times New Roman" panose="02020603050405020304" pitchFamily="18" charset="0"/>
            </a:endParaRPr>
          </a:p>
        </p:txBody>
      </p:sp>
      <p:sp>
        <p:nvSpPr>
          <p:cNvPr id="7" name="Content Placeholder 2"/>
          <p:cNvSpPr>
            <a:spLocks noGrp="1"/>
          </p:cNvSpPr>
          <p:nvPr/>
        </p:nvSpPr>
        <p:spPr bwMode="auto">
          <a:xfrm>
            <a:off x="457200" y="1190479"/>
            <a:ext cx="8229600" cy="4892675"/>
          </a:xfrm>
          <a:prstGeom prst="rect">
            <a:avLst/>
          </a:prstGeom>
          <a:noFill/>
          <a:ln>
            <a:noFill/>
          </a:ln>
          <a:extLst/>
        </p:spPr>
        <p:txBody>
          <a:bodyPr>
            <a:normAutofit/>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accent1">
                    <a:lumMod val="50000"/>
                  </a:schemeClr>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accent1">
                    <a:lumMod val="50000"/>
                  </a:schemeClr>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accent1">
                    <a:lumMod val="50000"/>
                  </a:schemeClr>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accent1">
                    <a:lumMod val="50000"/>
                  </a:schemeClr>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dirty="0">
              <a:solidFill>
                <a:srgbClr val="FF0000"/>
              </a:solidFill>
            </a:endParaRPr>
          </a:p>
          <a:p>
            <a:pPr>
              <a:defRPr/>
            </a:pPr>
            <a:endParaRPr lang="en-US" sz="2600" dirty="0"/>
          </a:p>
          <a:p>
            <a:pPr>
              <a:defRPr/>
            </a:pPr>
            <a:endParaRPr lang="en-US" sz="2900" dirty="0"/>
          </a:p>
        </p:txBody>
      </p:sp>
      <p:graphicFrame>
        <p:nvGraphicFramePr>
          <p:cNvPr id="2" name="Table 1"/>
          <p:cNvGraphicFramePr>
            <a:graphicFrameLocks noGrp="1"/>
          </p:cNvGraphicFramePr>
          <p:nvPr>
            <p:extLst>
              <p:ext uri="{D42A27DB-BD31-4B8C-83A1-F6EECF244321}">
                <p14:modId xmlns:p14="http://schemas.microsoft.com/office/powerpoint/2010/main" val="139752122"/>
              </p:ext>
            </p:extLst>
          </p:nvPr>
        </p:nvGraphicFramePr>
        <p:xfrm>
          <a:off x="457200" y="1094360"/>
          <a:ext cx="8058148" cy="4327944"/>
        </p:xfrm>
        <a:graphic>
          <a:graphicData uri="http://schemas.openxmlformats.org/drawingml/2006/table">
            <a:tbl>
              <a:tblPr firstRow="1" firstCol="1" bandRow="1">
                <a:tableStyleId>{5C22544A-7EE6-4342-B048-85BDC9FD1C3A}</a:tableStyleId>
              </a:tblPr>
              <a:tblGrid>
                <a:gridCol w="773084">
                  <a:extLst>
                    <a:ext uri="{9D8B030D-6E8A-4147-A177-3AD203B41FA5}">
                      <a16:colId xmlns:a16="http://schemas.microsoft.com/office/drawing/2014/main" val="3852991342"/>
                    </a:ext>
                  </a:extLst>
                </a:gridCol>
                <a:gridCol w="2211183">
                  <a:extLst>
                    <a:ext uri="{9D8B030D-6E8A-4147-A177-3AD203B41FA5}">
                      <a16:colId xmlns:a16="http://schemas.microsoft.com/office/drawing/2014/main" val="515271140"/>
                    </a:ext>
                  </a:extLst>
                </a:gridCol>
                <a:gridCol w="2687973">
                  <a:extLst>
                    <a:ext uri="{9D8B030D-6E8A-4147-A177-3AD203B41FA5}">
                      <a16:colId xmlns:a16="http://schemas.microsoft.com/office/drawing/2014/main" val="4160154785"/>
                    </a:ext>
                  </a:extLst>
                </a:gridCol>
                <a:gridCol w="2385908">
                  <a:extLst>
                    <a:ext uri="{9D8B030D-6E8A-4147-A177-3AD203B41FA5}">
                      <a16:colId xmlns:a16="http://schemas.microsoft.com/office/drawing/2014/main" val="1308952893"/>
                    </a:ext>
                  </a:extLst>
                </a:gridCol>
              </a:tblGrid>
              <a:tr h="278135">
                <a:tc gridSpan="4">
                  <a:txBody>
                    <a:bodyPr/>
                    <a:lstStyle/>
                    <a:p>
                      <a:pPr marL="0" marR="0" algn="ctr">
                        <a:lnSpc>
                          <a:spcPct val="107000"/>
                        </a:lnSpc>
                        <a:spcBef>
                          <a:spcPts val="0"/>
                        </a:spcBef>
                        <a:spcAft>
                          <a:spcPts val="0"/>
                        </a:spcAft>
                      </a:pPr>
                      <a:r>
                        <a:rPr lang="en-US" sz="1600" baseline="0" dirty="0">
                          <a:solidFill>
                            <a:srgbClr val="002060"/>
                          </a:solidFill>
                          <a:effectLst/>
                        </a:rPr>
                        <a:t>Tentative General Timing (Subject to Change)</a:t>
                      </a:r>
                      <a:endParaRPr lang="en-US" sz="1600" baseline="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1103915"/>
                  </a:ext>
                </a:extLst>
              </a:tr>
              <a:tr h="345424">
                <a:tc>
                  <a:txBody>
                    <a:bodyPr/>
                    <a:lstStyle/>
                    <a:p>
                      <a:pPr marL="0" marR="0">
                        <a:lnSpc>
                          <a:spcPct val="107000"/>
                        </a:lnSpc>
                        <a:spcBef>
                          <a:spcPts val="0"/>
                        </a:spcBef>
                        <a:spcAft>
                          <a:spcPts val="0"/>
                        </a:spcAft>
                      </a:pPr>
                      <a:r>
                        <a:rPr lang="en-US" sz="1600" baseline="0" dirty="0">
                          <a:solidFill>
                            <a:srgbClr val="002060"/>
                          </a:solidFill>
                          <a:effectLst/>
                        </a:rPr>
                        <a:t>Group</a:t>
                      </a:r>
                      <a:endParaRPr lang="en-US" sz="1600" baseline="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aseline="0" dirty="0">
                          <a:solidFill>
                            <a:srgbClr val="002060"/>
                          </a:solidFill>
                          <a:effectLst/>
                        </a:rPr>
                        <a:t>Rules*</a:t>
                      </a:r>
                      <a:endParaRPr lang="en-US" sz="1600" baseline="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aseline="0" dirty="0">
                          <a:solidFill>
                            <a:srgbClr val="002060"/>
                          </a:solidFill>
                          <a:effectLst/>
                        </a:rPr>
                        <a:t>Target Stakeholder Meeting</a:t>
                      </a:r>
                      <a:endParaRPr lang="en-US" sz="1600" baseline="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aseline="0">
                          <a:solidFill>
                            <a:srgbClr val="002060"/>
                          </a:solidFill>
                          <a:effectLst/>
                        </a:rPr>
                        <a:t>Target EMC Adoption</a:t>
                      </a:r>
                      <a:endParaRPr lang="en-US" sz="1600" baseline="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29149577"/>
                  </a:ext>
                </a:extLst>
              </a:tr>
              <a:tr h="775578">
                <a:tc>
                  <a:txBody>
                    <a:bodyPr/>
                    <a:lstStyle/>
                    <a:p>
                      <a:pPr marL="0" marR="0" algn="ctr">
                        <a:lnSpc>
                          <a:spcPct val="107000"/>
                        </a:lnSpc>
                        <a:spcBef>
                          <a:spcPts val="0"/>
                        </a:spcBef>
                        <a:spcAft>
                          <a:spcPts val="0"/>
                        </a:spcAft>
                      </a:pPr>
                      <a:r>
                        <a:rPr lang="en-US" sz="1600" baseline="0" dirty="0">
                          <a:solidFill>
                            <a:srgbClr val="002060"/>
                          </a:solidFill>
                          <a:effectLst/>
                        </a:rPr>
                        <a:t>1</a:t>
                      </a:r>
                      <a:endParaRPr lang="en-US" sz="1600" baseline="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aseline="0">
                          <a:solidFill>
                            <a:srgbClr val="002060"/>
                          </a:solidFill>
                          <a:effectLst/>
                        </a:rPr>
                        <a:t>02D .0100, .0200, .0300, .0400, .1300, .2000, .2200, .2300</a:t>
                      </a:r>
                      <a:endParaRPr lang="en-US" sz="1600" baseline="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aseline="0" dirty="0">
                          <a:solidFill>
                            <a:srgbClr val="002060"/>
                          </a:solidFill>
                          <a:effectLst/>
                        </a:rPr>
                        <a:t>Early December 2016</a:t>
                      </a:r>
                      <a:endParaRPr lang="en-US" sz="1600" baseline="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aseline="0">
                          <a:solidFill>
                            <a:srgbClr val="002060"/>
                          </a:solidFill>
                          <a:effectLst/>
                        </a:rPr>
                        <a:t>November 2017</a:t>
                      </a:r>
                      <a:endParaRPr lang="en-US" sz="1600" baseline="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05572425"/>
                  </a:ext>
                </a:extLst>
              </a:tr>
              <a:tr h="565266">
                <a:tc>
                  <a:txBody>
                    <a:bodyPr/>
                    <a:lstStyle/>
                    <a:p>
                      <a:pPr marL="0" marR="0" algn="ctr">
                        <a:lnSpc>
                          <a:spcPct val="107000"/>
                        </a:lnSpc>
                        <a:spcBef>
                          <a:spcPts val="0"/>
                        </a:spcBef>
                        <a:spcAft>
                          <a:spcPts val="0"/>
                        </a:spcAft>
                      </a:pPr>
                      <a:r>
                        <a:rPr lang="en-US" sz="1600" baseline="0" dirty="0">
                          <a:solidFill>
                            <a:srgbClr val="002060"/>
                          </a:solidFill>
                          <a:effectLst/>
                        </a:rPr>
                        <a:t>2</a:t>
                      </a:r>
                      <a:endParaRPr lang="en-US" sz="1600" baseline="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aseline="0">
                          <a:solidFill>
                            <a:srgbClr val="002060"/>
                          </a:solidFill>
                          <a:effectLst/>
                        </a:rPr>
                        <a:t>02Q .0100, .0200, .0300, .0400, .0500, .0800, .0900</a:t>
                      </a:r>
                      <a:endParaRPr lang="en-US" sz="1600" baseline="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aseline="0" dirty="0">
                          <a:solidFill>
                            <a:srgbClr val="002060"/>
                          </a:solidFill>
                          <a:effectLst/>
                        </a:rPr>
                        <a:t>Late January/February 2017</a:t>
                      </a:r>
                      <a:endParaRPr lang="en-US" sz="1600" baseline="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aseline="0" dirty="0">
                          <a:solidFill>
                            <a:srgbClr val="002060"/>
                          </a:solidFill>
                          <a:effectLst/>
                        </a:rPr>
                        <a:t>Late 2017/Early 2018</a:t>
                      </a:r>
                      <a:endParaRPr lang="en-US" sz="1600" baseline="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78876497"/>
                  </a:ext>
                </a:extLst>
              </a:tr>
              <a:tr h="570990">
                <a:tc>
                  <a:txBody>
                    <a:bodyPr/>
                    <a:lstStyle/>
                    <a:p>
                      <a:pPr marL="0" marR="0" algn="ctr">
                        <a:lnSpc>
                          <a:spcPct val="107000"/>
                        </a:lnSpc>
                        <a:spcBef>
                          <a:spcPts val="0"/>
                        </a:spcBef>
                        <a:spcAft>
                          <a:spcPts val="0"/>
                        </a:spcAft>
                      </a:pPr>
                      <a:r>
                        <a:rPr lang="en-US" sz="1600" baseline="0" dirty="0">
                          <a:solidFill>
                            <a:srgbClr val="002060"/>
                          </a:solidFill>
                          <a:effectLst/>
                        </a:rPr>
                        <a:t>3</a:t>
                      </a:r>
                      <a:endParaRPr lang="en-US" sz="1600" baseline="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aseline="0">
                          <a:solidFill>
                            <a:srgbClr val="002060"/>
                          </a:solidFill>
                          <a:effectLst/>
                        </a:rPr>
                        <a:t>02D .1100, .1200, .1700, 02Q .0700</a:t>
                      </a:r>
                      <a:endParaRPr lang="en-US" sz="1600" baseline="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aseline="0">
                          <a:solidFill>
                            <a:srgbClr val="002060"/>
                          </a:solidFill>
                          <a:effectLst/>
                        </a:rPr>
                        <a:t>May/June 2017</a:t>
                      </a:r>
                      <a:endParaRPr lang="en-US" sz="1600" baseline="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aseline="0" dirty="0">
                          <a:solidFill>
                            <a:srgbClr val="002060"/>
                          </a:solidFill>
                          <a:effectLst/>
                        </a:rPr>
                        <a:t>Summer 2018</a:t>
                      </a:r>
                      <a:endParaRPr lang="en-US" sz="1600" baseline="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72396103"/>
                  </a:ext>
                </a:extLst>
              </a:tr>
              <a:tr h="443162">
                <a:tc>
                  <a:txBody>
                    <a:bodyPr/>
                    <a:lstStyle/>
                    <a:p>
                      <a:pPr marL="0" marR="0" algn="ctr">
                        <a:lnSpc>
                          <a:spcPct val="107000"/>
                        </a:lnSpc>
                        <a:spcBef>
                          <a:spcPts val="0"/>
                        </a:spcBef>
                        <a:spcAft>
                          <a:spcPts val="0"/>
                        </a:spcAft>
                      </a:pPr>
                      <a:r>
                        <a:rPr lang="en-US" sz="1600" baseline="0" dirty="0">
                          <a:solidFill>
                            <a:srgbClr val="002060"/>
                          </a:solidFill>
                          <a:effectLst/>
                        </a:rPr>
                        <a:t>4</a:t>
                      </a:r>
                      <a:endParaRPr lang="en-US" sz="1600" baseline="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aseline="0">
                          <a:solidFill>
                            <a:srgbClr val="002060"/>
                          </a:solidFill>
                          <a:effectLst/>
                        </a:rPr>
                        <a:t>02D .0540, .1800, .1900</a:t>
                      </a:r>
                      <a:endParaRPr lang="en-US" sz="1600" baseline="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aseline="0">
                          <a:solidFill>
                            <a:srgbClr val="002060"/>
                          </a:solidFill>
                          <a:effectLst/>
                        </a:rPr>
                        <a:t>Late September 2017</a:t>
                      </a:r>
                      <a:endParaRPr lang="en-US" sz="1600" baseline="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aseline="0" dirty="0">
                          <a:solidFill>
                            <a:srgbClr val="002060"/>
                          </a:solidFill>
                          <a:effectLst/>
                        </a:rPr>
                        <a:t>Fall 2018</a:t>
                      </a:r>
                      <a:endParaRPr lang="en-US" sz="1600" baseline="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71454271"/>
                  </a:ext>
                </a:extLst>
              </a:tr>
              <a:tr h="332509">
                <a:tc>
                  <a:txBody>
                    <a:bodyPr/>
                    <a:lstStyle/>
                    <a:p>
                      <a:pPr marL="0" marR="0" algn="ctr">
                        <a:lnSpc>
                          <a:spcPct val="107000"/>
                        </a:lnSpc>
                        <a:spcBef>
                          <a:spcPts val="0"/>
                        </a:spcBef>
                        <a:spcAft>
                          <a:spcPts val="0"/>
                        </a:spcAft>
                      </a:pPr>
                      <a:r>
                        <a:rPr lang="en-US" sz="1600" baseline="0" dirty="0">
                          <a:solidFill>
                            <a:srgbClr val="002060"/>
                          </a:solidFill>
                          <a:effectLst/>
                        </a:rPr>
                        <a:t>5</a:t>
                      </a:r>
                      <a:endParaRPr lang="en-US" sz="1600" baseline="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aseline="0" dirty="0">
                          <a:solidFill>
                            <a:srgbClr val="002060"/>
                          </a:solidFill>
                          <a:effectLst/>
                        </a:rPr>
                        <a:t>02D .0600, .2100,  .2600</a:t>
                      </a:r>
                      <a:endParaRPr lang="en-US" sz="1600" baseline="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aseline="0" dirty="0">
                          <a:solidFill>
                            <a:srgbClr val="002060"/>
                          </a:solidFill>
                          <a:effectLst/>
                        </a:rPr>
                        <a:t>Late January/February 2018</a:t>
                      </a:r>
                      <a:endParaRPr lang="en-US" sz="1600" baseline="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aseline="0" dirty="0">
                          <a:solidFill>
                            <a:srgbClr val="002060"/>
                          </a:solidFill>
                          <a:effectLst/>
                        </a:rPr>
                        <a:t>Late Spring/Summer 2019</a:t>
                      </a:r>
                      <a:endParaRPr lang="en-US" sz="1600" baseline="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0573101"/>
                  </a:ext>
                </a:extLst>
              </a:tr>
              <a:tr h="570990">
                <a:tc>
                  <a:txBody>
                    <a:bodyPr/>
                    <a:lstStyle/>
                    <a:p>
                      <a:pPr marL="0" marR="0" algn="ctr">
                        <a:lnSpc>
                          <a:spcPct val="107000"/>
                        </a:lnSpc>
                        <a:spcBef>
                          <a:spcPts val="0"/>
                        </a:spcBef>
                        <a:spcAft>
                          <a:spcPts val="0"/>
                        </a:spcAft>
                      </a:pPr>
                      <a:r>
                        <a:rPr lang="en-US" sz="1600" baseline="0" dirty="0">
                          <a:solidFill>
                            <a:srgbClr val="002060"/>
                          </a:solidFill>
                          <a:effectLst/>
                        </a:rPr>
                        <a:t>6</a:t>
                      </a:r>
                      <a:endParaRPr lang="en-US" sz="1600" baseline="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aseline="0">
                          <a:solidFill>
                            <a:srgbClr val="002060"/>
                          </a:solidFill>
                          <a:effectLst/>
                        </a:rPr>
                        <a:t>02D .0500, .0900, .1000, .1400</a:t>
                      </a:r>
                      <a:endParaRPr lang="en-US" sz="1600" baseline="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aseline="0">
                          <a:solidFill>
                            <a:srgbClr val="002060"/>
                          </a:solidFill>
                          <a:effectLst/>
                        </a:rPr>
                        <a:t>April/May 2018</a:t>
                      </a:r>
                      <a:endParaRPr lang="en-US" sz="1600" baseline="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aseline="0" dirty="0">
                          <a:solidFill>
                            <a:srgbClr val="002060"/>
                          </a:solidFill>
                          <a:effectLst/>
                        </a:rPr>
                        <a:t>Summer/Fall 2019</a:t>
                      </a:r>
                      <a:endParaRPr lang="en-US" sz="1600" baseline="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24790135"/>
                  </a:ext>
                </a:extLst>
              </a:tr>
            </a:tbl>
          </a:graphicData>
        </a:graphic>
      </p:graphicFrame>
      <p:sp>
        <p:nvSpPr>
          <p:cNvPr id="3" name="Rectangle 2"/>
          <p:cNvSpPr/>
          <p:nvPr/>
        </p:nvSpPr>
        <p:spPr>
          <a:xfrm>
            <a:off x="457198" y="5509770"/>
            <a:ext cx="6675122" cy="369332"/>
          </a:xfrm>
          <a:prstGeom prst="rect">
            <a:avLst/>
          </a:prstGeom>
        </p:spPr>
        <p:txBody>
          <a:bodyPr wrap="square">
            <a:spAutoFit/>
          </a:bodyPr>
          <a:lstStyle/>
          <a:p>
            <a:r>
              <a:rPr lang="en-US" dirty="0">
                <a:solidFill>
                  <a:srgbClr val="002060"/>
                </a:solidFill>
              </a:rPr>
              <a:t>*</a:t>
            </a:r>
            <a:r>
              <a:rPr lang="en-US" sz="1600" dirty="0">
                <a:solidFill>
                  <a:srgbClr val="002060"/>
                </a:solidFill>
              </a:rPr>
              <a:t>Some rules may shift groups as process progresses</a:t>
            </a:r>
            <a:r>
              <a:rPr lang="en-US" dirty="0"/>
              <a:t>.</a:t>
            </a:r>
          </a:p>
        </p:txBody>
      </p:sp>
    </p:spTree>
    <p:extLst>
      <p:ext uri="{BB962C8B-B14F-4D97-AF65-F5344CB8AC3E}">
        <p14:creationId xmlns:p14="http://schemas.microsoft.com/office/powerpoint/2010/main" val="3003863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628650" y="44450"/>
            <a:ext cx="7886700" cy="1062038"/>
          </a:xfrm>
        </p:spPr>
        <p:txBody>
          <a:bodyPr>
            <a:normAutofit/>
          </a:bodyPr>
          <a:lstStyle/>
          <a:p>
            <a:pPr eaLnBrk="1" hangingPunct="1"/>
            <a:r>
              <a:rPr lang="en-US" altLang="en-US" b="1" dirty="0"/>
              <a:t>Group 1 Rules Update Examples</a:t>
            </a:r>
          </a:p>
        </p:txBody>
      </p:sp>
      <p:sp>
        <p:nvSpPr>
          <p:cNvPr id="4813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BC71A78-5009-4391-8EE2-01BB7B35FBB9}" type="slidenum">
              <a:rPr lang="en-US" altLang="en-US" smtClean="0">
                <a:solidFill>
                  <a:schemeClr val="tx2"/>
                </a:solidFill>
              </a:rPr>
              <a:pPr/>
              <a:t>6</a:t>
            </a:fld>
            <a:endParaRPr lang="en-US" altLang="en-US" dirty="0">
              <a:solidFill>
                <a:schemeClr val="tx2"/>
              </a:solidFill>
            </a:endParaRPr>
          </a:p>
        </p:txBody>
      </p:sp>
      <p:sp>
        <p:nvSpPr>
          <p:cNvPr id="5" name="Title 1"/>
          <p:cNvSpPr txBox="1">
            <a:spLocks/>
          </p:cNvSpPr>
          <p:nvPr/>
        </p:nvSpPr>
        <p:spPr>
          <a:xfrm>
            <a:off x="123825" y="6002338"/>
            <a:ext cx="3751263" cy="369887"/>
          </a:xfrm>
          <a:prstGeom prst="rect">
            <a:avLst/>
          </a:prstGeom>
        </p:spPr>
        <p:txBody>
          <a:bodyPr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fontAlgn="auto">
              <a:spcAft>
                <a:spcPts val="0"/>
              </a:spcAft>
              <a:defRPr/>
            </a:pPr>
            <a:r>
              <a:rPr lang="en-US" sz="1800" dirty="0"/>
              <a:t>Department of Environmental Quality</a:t>
            </a:r>
          </a:p>
        </p:txBody>
      </p:sp>
      <p:sp>
        <p:nvSpPr>
          <p:cNvPr id="48133" name="Title 1"/>
          <p:cNvSpPr>
            <a:spLocks noGrp="1"/>
          </p:cNvSpPr>
          <p:nvPr/>
        </p:nvSpPr>
        <p:spPr bwMode="auto">
          <a:xfrm>
            <a:off x="457200" y="5746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2800" dirty="0">
              <a:solidFill>
                <a:srgbClr val="5F762F"/>
              </a:solidFill>
              <a:latin typeface="Times New Roman" panose="02020603050405020304" pitchFamily="18" charset="0"/>
            </a:endParaRPr>
          </a:p>
        </p:txBody>
      </p:sp>
      <p:sp>
        <p:nvSpPr>
          <p:cNvPr id="7" name="Content Placeholder 2"/>
          <p:cNvSpPr>
            <a:spLocks noGrp="1"/>
          </p:cNvSpPr>
          <p:nvPr/>
        </p:nvSpPr>
        <p:spPr bwMode="auto">
          <a:xfrm>
            <a:off x="457200" y="1190479"/>
            <a:ext cx="8229600" cy="4892675"/>
          </a:xfrm>
          <a:prstGeom prst="rect">
            <a:avLst/>
          </a:prstGeom>
          <a:noFill/>
          <a:ln>
            <a:noFill/>
          </a:ln>
          <a:extLst/>
        </p:spPr>
        <p:txBody>
          <a:bodyPr>
            <a:normAutofit fontScale="77500" lnSpcReduction="20000"/>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accent1">
                    <a:lumMod val="50000"/>
                  </a:schemeClr>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accent1">
                    <a:lumMod val="50000"/>
                  </a:schemeClr>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accent1">
                    <a:lumMod val="50000"/>
                  </a:schemeClr>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accent1">
                    <a:lumMod val="50000"/>
                  </a:schemeClr>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None/>
              <a:defRPr/>
            </a:pPr>
            <a:r>
              <a:rPr lang="en-US" sz="2000" u="sng" dirty="0">
                <a:solidFill>
                  <a:srgbClr val="002060"/>
                </a:solidFill>
              </a:rPr>
              <a:t>15A NCAC 02D </a:t>
            </a:r>
          </a:p>
          <a:p>
            <a:pPr marL="457200" lvl="1" indent="0">
              <a:buNone/>
              <a:defRPr/>
            </a:pPr>
            <a:r>
              <a:rPr lang="en-US" sz="2000" dirty="0">
                <a:solidFill>
                  <a:srgbClr val="002060"/>
                </a:solidFill>
              </a:rPr>
              <a:t>SECTION .0100 ‑ DEFINITIONS AND REFERENCES</a:t>
            </a:r>
          </a:p>
          <a:p>
            <a:pPr marL="457200" lvl="1" indent="0">
              <a:buNone/>
              <a:defRPr/>
            </a:pPr>
            <a:r>
              <a:rPr lang="en-US" sz="2000" dirty="0">
                <a:solidFill>
                  <a:srgbClr val="002060"/>
                </a:solidFill>
              </a:rPr>
              <a:t>SECTION .0200 ‑ AIR POLLUTION SOURCES</a:t>
            </a:r>
          </a:p>
          <a:p>
            <a:pPr marL="457200" lvl="1" indent="0">
              <a:buNone/>
              <a:defRPr/>
            </a:pPr>
            <a:r>
              <a:rPr lang="en-US" sz="2000" dirty="0">
                <a:solidFill>
                  <a:srgbClr val="002060"/>
                </a:solidFill>
              </a:rPr>
              <a:t>SECTION .0300 ‑ AIR POLLUTION EMERGENCIES</a:t>
            </a:r>
          </a:p>
          <a:p>
            <a:pPr marL="457200" lvl="1" indent="0">
              <a:buNone/>
              <a:defRPr/>
            </a:pPr>
            <a:r>
              <a:rPr lang="en-US" sz="2000" dirty="0">
                <a:solidFill>
                  <a:srgbClr val="002060"/>
                </a:solidFill>
              </a:rPr>
              <a:t>	-administrative changes, e.g., update Department name, formatting, capitalization and punctuation; update who proclaims alerts at different levels to Secretary level</a:t>
            </a:r>
          </a:p>
          <a:p>
            <a:pPr marL="457200" lvl="1" indent="0">
              <a:buNone/>
              <a:defRPr/>
            </a:pPr>
            <a:r>
              <a:rPr lang="en-US" sz="2000" dirty="0">
                <a:solidFill>
                  <a:srgbClr val="002060"/>
                </a:solidFill>
              </a:rPr>
              <a:t>SECTION .0400 ‑ AMBIENT AIR QUALITY STANDARDS</a:t>
            </a:r>
          </a:p>
          <a:p>
            <a:pPr marL="457200" lvl="1" indent="0">
              <a:buNone/>
              <a:defRPr/>
            </a:pPr>
            <a:r>
              <a:rPr lang="en-US" sz="2000" dirty="0">
                <a:solidFill>
                  <a:srgbClr val="002060"/>
                </a:solidFill>
              </a:rPr>
              <a:t>	-update .0405 to reflect 2015 Ozone NAAQS</a:t>
            </a:r>
          </a:p>
          <a:p>
            <a:pPr marL="457200" lvl="1" indent="0">
              <a:buNone/>
              <a:defRPr/>
            </a:pPr>
            <a:r>
              <a:rPr lang="en-US" sz="2000" dirty="0">
                <a:solidFill>
                  <a:srgbClr val="002060"/>
                </a:solidFill>
              </a:rPr>
              <a:t>SECTION .1300 ‑ OXYGENATED GASOLINE STANDARD</a:t>
            </a:r>
          </a:p>
          <a:p>
            <a:pPr marL="457200" lvl="1" indent="0">
              <a:buNone/>
              <a:defRPr/>
            </a:pPr>
            <a:r>
              <a:rPr lang="en-US" sz="2000" dirty="0">
                <a:solidFill>
                  <a:srgbClr val="002060"/>
                </a:solidFill>
              </a:rPr>
              <a:t>	-formerly contingency measure for CO limited maintenance plan; appears no longer needed; reviewing further</a:t>
            </a:r>
          </a:p>
          <a:p>
            <a:pPr marL="457200" lvl="1" indent="0">
              <a:buNone/>
              <a:defRPr/>
            </a:pPr>
            <a:r>
              <a:rPr lang="en-US" sz="2000" dirty="0">
                <a:solidFill>
                  <a:srgbClr val="002060"/>
                </a:solidFill>
              </a:rPr>
              <a:t>SECTION .2000 - TRANSPORTATION CONFORMITY</a:t>
            </a:r>
          </a:p>
          <a:p>
            <a:pPr marL="457200" lvl="1" indent="0">
              <a:buNone/>
              <a:defRPr/>
            </a:pPr>
            <a:r>
              <a:rPr lang="en-US" sz="2000" dirty="0">
                <a:solidFill>
                  <a:srgbClr val="002060"/>
                </a:solidFill>
              </a:rPr>
              <a:t>	-requirements set federally and reflected in rule; reviewing for any needed cross reference updates</a:t>
            </a:r>
          </a:p>
          <a:p>
            <a:pPr marL="457200" lvl="1" indent="0">
              <a:buNone/>
              <a:defRPr/>
            </a:pPr>
            <a:r>
              <a:rPr lang="en-US" sz="2000" dirty="0">
                <a:solidFill>
                  <a:srgbClr val="002060"/>
                </a:solidFill>
              </a:rPr>
              <a:t>SECTION .2200 - SPECIAL ORDERS</a:t>
            </a:r>
          </a:p>
          <a:p>
            <a:pPr marL="457200" lvl="1" indent="0">
              <a:buNone/>
              <a:defRPr/>
            </a:pPr>
            <a:r>
              <a:rPr lang="en-US" sz="2000" dirty="0">
                <a:solidFill>
                  <a:srgbClr val="002060"/>
                </a:solidFill>
              </a:rPr>
              <a:t>	-requirements statutorily set; administrative process reflected in rule; no substantive changes identified</a:t>
            </a:r>
          </a:p>
          <a:p>
            <a:pPr marL="457200" lvl="1" indent="0">
              <a:buNone/>
              <a:defRPr/>
            </a:pPr>
            <a:r>
              <a:rPr lang="en-US" sz="2000" dirty="0">
                <a:solidFill>
                  <a:srgbClr val="002060"/>
                </a:solidFill>
              </a:rPr>
              <a:t>SECTION .2300 - BANKING EMISSION REDUCTION CREDITS</a:t>
            </a:r>
          </a:p>
          <a:p>
            <a:pPr marL="457200" lvl="1" indent="0">
              <a:buNone/>
              <a:defRPr/>
            </a:pPr>
            <a:r>
              <a:rPr lang="en-US" sz="2000" dirty="0">
                <a:solidFill>
                  <a:srgbClr val="002060"/>
                </a:solidFill>
              </a:rPr>
              <a:t>	-update to reflect other federal trading programs in rule language</a:t>
            </a:r>
          </a:p>
          <a:p>
            <a:pPr>
              <a:defRPr/>
            </a:pPr>
            <a:endParaRPr lang="en-US" sz="2400" dirty="0">
              <a:solidFill>
                <a:schemeClr val="bg1">
                  <a:lumMod val="50000"/>
                </a:schemeClr>
              </a:solidFill>
            </a:endParaRPr>
          </a:p>
          <a:p>
            <a:pPr>
              <a:defRPr/>
            </a:pPr>
            <a:endParaRPr lang="en-US" dirty="0">
              <a:solidFill>
                <a:srgbClr val="FF0000"/>
              </a:solidFill>
            </a:endParaRPr>
          </a:p>
          <a:p>
            <a:pPr>
              <a:defRPr/>
            </a:pPr>
            <a:endParaRPr lang="en-US" sz="2600" dirty="0"/>
          </a:p>
          <a:p>
            <a:pPr>
              <a:defRPr/>
            </a:pPr>
            <a:endParaRPr lang="en-US" sz="2900" dirty="0"/>
          </a:p>
        </p:txBody>
      </p:sp>
    </p:spTree>
    <p:extLst>
      <p:ext uri="{BB962C8B-B14F-4D97-AF65-F5344CB8AC3E}">
        <p14:creationId xmlns:p14="http://schemas.microsoft.com/office/powerpoint/2010/main" val="1394887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628650" y="44450"/>
            <a:ext cx="7886700" cy="1062038"/>
          </a:xfrm>
        </p:spPr>
        <p:txBody>
          <a:bodyPr>
            <a:normAutofit/>
          </a:bodyPr>
          <a:lstStyle/>
          <a:p>
            <a:pPr eaLnBrk="1" hangingPunct="1"/>
            <a:r>
              <a:rPr lang="en-US" altLang="en-US" b="1" dirty="0"/>
              <a:t>Group 1 Rules Tentative Timing</a:t>
            </a:r>
            <a:br>
              <a:rPr lang="en-US" altLang="en-US" b="1" dirty="0"/>
            </a:br>
            <a:r>
              <a:rPr lang="en-US" altLang="en-US" b="1" dirty="0"/>
              <a:t>(subject to change)</a:t>
            </a:r>
          </a:p>
        </p:txBody>
      </p:sp>
      <p:sp>
        <p:nvSpPr>
          <p:cNvPr id="4813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BC71A78-5009-4391-8EE2-01BB7B35FBB9}" type="slidenum">
              <a:rPr lang="en-US" altLang="en-US" smtClean="0">
                <a:solidFill>
                  <a:schemeClr val="tx2"/>
                </a:solidFill>
              </a:rPr>
              <a:pPr/>
              <a:t>7</a:t>
            </a:fld>
            <a:endParaRPr lang="en-US" altLang="en-US" dirty="0">
              <a:solidFill>
                <a:schemeClr val="tx2"/>
              </a:solidFill>
            </a:endParaRPr>
          </a:p>
        </p:txBody>
      </p:sp>
      <p:sp>
        <p:nvSpPr>
          <p:cNvPr id="5" name="Title 1"/>
          <p:cNvSpPr txBox="1">
            <a:spLocks/>
          </p:cNvSpPr>
          <p:nvPr/>
        </p:nvSpPr>
        <p:spPr>
          <a:xfrm>
            <a:off x="123825" y="6002338"/>
            <a:ext cx="3751263" cy="369887"/>
          </a:xfrm>
          <a:prstGeom prst="rect">
            <a:avLst/>
          </a:prstGeom>
        </p:spPr>
        <p:txBody>
          <a:bodyPr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fontAlgn="auto">
              <a:spcAft>
                <a:spcPts val="0"/>
              </a:spcAft>
              <a:defRPr/>
            </a:pPr>
            <a:r>
              <a:rPr lang="en-US" sz="1800" dirty="0"/>
              <a:t>Department of Environmental Quality</a:t>
            </a:r>
          </a:p>
        </p:txBody>
      </p:sp>
      <p:sp>
        <p:nvSpPr>
          <p:cNvPr id="48133" name="Title 1"/>
          <p:cNvSpPr>
            <a:spLocks noGrp="1"/>
          </p:cNvSpPr>
          <p:nvPr/>
        </p:nvSpPr>
        <p:spPr bwMode="auto">
          <a:xfrm>
            <a:off x="457200" y="5746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2800" dirty="0">
              <a:solidFill>
                <a:srgbClr val="5F762F"/>
              </a:solidFill>
              <a:latin typeface="Times New Roman" panose="02020603050405020304" pitchFamily="18" charset="0"/>
            </a:endParaRPr>
          </a:p>
        </p:txBody>
      </p:sp>
      <p:sp>
        <p:nvSpPr>
          <p:cNvPr id="7" name="Content Placeholder 2"/>
          <p:cNvSpPr>
            <a:spLocks noGrp="1"/>
          </p:cNvSpPr>
          <p:nvPr/>
        </p:nvSpPr>
        <p:spPr bwMode="auto">
          <a:xfrm>
            <a:off x="457200" y="1190479"/>
            <a:ext cx="8229600" cy="4892675"/>
          </a:xfrm>
          <a:prstGeom prst="rect">
            <a:avLst/>
          </a:prstGeom>
          <a:noFill/>
          <a:ln>
            <a:noFill/>
          </a:ln>
          <a:extLst/>
        </p:spPr>
        <p:txBody>
          <a:bodyPr>
            <a:normAutofit fontScale="92500"/>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accent1">
                    <a:lumMod val="50000"/>
                  </a:schemeClr>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accent1">
                    <a:lumMod val="50000"/>
                  </a:schemeClr>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accent1">
                    <a:lumMod val="50000"/>
                  </a:schemeClr>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accent1">
                    <a:lumMod val="50000"/>
                  </a:schemeClr>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2400" dirty="0">
                <a:solidFill>
                  <a:srgbClr val="002060"/>
                </a:solidFill>
              </a:rPr>
              <a:t>1/11/2017 - Concept to Air Quality Committee (AQC)</a:t>
            </a:r>
          </a:p>
          <a:p>
            <a:pPr>
              <a:defRPr/>
            </a:pPr>
            <a:endParaRPr lang="en-US" sz="2400" dirty="0">
              <a:solidFill>
                <a:srgbClr val="002060"/>
              </a:solidFill>
            </a:endParaRPr>
          </a:p>
          <a:p>
            <a:pPr>
              <a:defRPr/>
            </a:pPr>
            <a:r>
              <a:rPr lang="en-US" sz="2400" dirty="0">
                <a:solidFill>
                  <a:srgbClr val="002060"/>
                </a:solidFill>
              </a:rPr>
              <a:t>3/9/2017 - Draft Rules to AQC</a:t>
            </a:r>
          </a:p>
          <a:p>
            <a:pPr>
              <a:defRPr/>
            </a:pPr>
            <a:endParaRPr lang="en-US" sz="2400" dirty="0">
              <a:solidFill>
                <a:srgbClr val="002060"/>
              </a:solidFill>
            </a:endParaRPr>
          </a:p>
          <a:p>
            <a:pPr>
              <a:defRPr/>
            </a:pPr>
            <a:r>
              <a:rPr lang="en-US" sz="2400" dirty="0">
                <a:solidFill>
                  <a:srgbClr val="002060"/>
                </a:solidFill>
              </a:rPr>
              <a:t>5/11/2017 - Request to Proceed to Comment and Hearing to Environmental Management Commission (EMC)</a:t>
            </a:r>
          </a:p>
          <a:p>
            <a:pPr>
              <a:defRPr/>
            </a:pPr>
            <a:endParaRPr lang="en-US" sz="2400" dirty="0">
              <a:solidFill>
                <a:srgbClr val="002060"/>
              </a:solidFill>
            </a:endParaRPr>
          </a:p>
          <a:p>
            <a:pPr>
              <a:defRPr/>
            </a:pPr>
            <a:r>
              <a:rPr lang="en-US" sz="2400" dirty="0">
                <a:solidFill>
                  <a:srgbClr val="002060"/>
                </a:solidFill>
              </a:rPr>
              <a:t>6/15 through 8/14/2017 - Public Comment Period and Hearing</a:t>
            </a:r>
          </a:p>
          <a:p>
            <a:pPr>
              <a:defRPr/>
            </a:pPr>
            <a:endParaRPr lang="en-US" sz="2400" dirty="0">
              <a:solidFill>
                <a:srgbClr val="002060"/>
              </a:solidFill>
            </a:endParaRPr>
          </a:p>
          <a:p>
            <a:pPr>
              <a:defRPr/>
            </a:pPr>
            <a:r>
              <a:rPr lang="en-US" sz="2400" dirty="0">
                <a:solidFill>
                  <a:srgbClr val="002060"/>
                </a:solidFill>
              </a:rPr>
              <a:t>11/10/2017 - Readoption by EMC</a:t>
            </a:r>
          </a:p>
          <a:p>
            <a:pPr>
              <a:defRPr/>
            </a:pPr>
            <a:endParaRPr lang="en-US" sz="2400" dirty="0">
              <a:solidFill>
                <a:srgbClr val="002060"/>
              </a:solidFill>
            </a:endParaRPr>
          </a:p>
          <a:p>
            <a:pPr>
              <a:defRPr/>
            </a:pPr>
            <a:r>
              <a:rPr lang="en-US" sz="2400" dirty="0">
                <a:solidFill>
                  <a:srgbClr val="002060"/>
                </a:solidFill>
              </a:rPr>
              <a:t>12/21/2017 - Rules Review Commission Approval</a:t>
            </a:r>
          </a:p>
          <a:p>
            <a:pPr>
              <a:defRPr/>
            </a:pPr>
            <a:endParaRPr lang="en-US" sz="2400" dirty="0">
              <a:solidFill>
                <a:schemeClr val="bg1">
                  <a:lumMod val="50000"/>
                </a:schemeClr>
              </a:solidFill>
            </a:endParaRPr>
          </a:p>
          <a:p>
            <a:pPr>
              <a:defRPr/>
            </a:pPr>
            <a:endParaRPr lang="en-US" dirty="0">
              <a:solidFill>
                <a:srgbClr val="FF0000"/>
              </a:solidFill>
            </a:endParaRPr>
          </a:p>
          <a:p>
            <a:pPr>
              <a:defRPr/>
            </a:pPr>
            <a:endParaRPr lang="en-US" sz="2600" dirty="0"/>
          </a:p>
          <a:p>
            <a:pPr>
              <a:defRPr/>
            </a:pPr>
            <a:endParaRPr lang="en-US" sz="2900" dirty="0"/>
          </a:p>
        </p:txBody>
      </p:sp>
    </p:spTree>
    <p:extLst>
      <p:ext uri="{BB962C8B-B14F-4D97-AF65-F5344CB8AC3E}">
        <p14:creationId xmlns:p14="http://schemas.microsoft.com/office/powerpoint/2010/main" val="931975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628650" y="44450"/>
            <a:ext cx="7886700" cy="1062038"/>
          </a:xfrm>
        </p:spPr>
        <p:txBody>
          <a:bodyPr>
            <a:normAutofit/>
          </a:bodyPr>
          <a:lstStyle/>
          <a:p>
            <a:pPr eaLnBrk="1" hangingPunct="1"/>
            <a:r>
              <a:rPr lang="en-US" altLang="en-US" b="1" dirty="0"/>
              <a:t>Group 1 Rules</a:t>
            </a:r>
          </a:p>
        </p:txBody>
      </p:sp>
      <p:sp>
        <p:nvSpPr>
          <p:cNvPr id="4813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BC71A78-5009-4391-8EE2-01BB7B35FBB9}" type="slidenum">
              <a:rPr lang="en-US" altLang="en-US" smtClean="0">
                <a:solidFill>
                  <a:schemeClr val="tx2"/>
                </a:solidFill>
              </a:rPr>
              <a:pPr/>
              <a:t>8</a:t>
            </a:fld>
            <a:endParaRPr lang="en-US" altLang="en-US" dirty="0">
              <a:solidFill>
                <a:schemeClr val="tx2"/>
              </a:solidFill>
            </a:endParaRPr>
          </a:p>
        </p:txBody>
      </p:sp>
      <p:sp>
        <p:nvSpPr>
          <p:cNvPr id="5" name="Title 1"/>
          <p:cNvSpPr txBox="1">
            <a:spLocks/>
          </p:cNvSpPr>
          <p:nvPr/>
        </p:nvSpPr>
        <p:spPr>
          <a:xfrm>
            <a:off x="123825" y="6002338"/>
            <a:ext cx="3751263" cy="369887"/>
          </a:xfrm>
          <a:prstGeom prst="rect">
            <a:avLst/>
          </a:prstGeom>
        </p:spPr>
        <p:txBody>
          <a:bodyPr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fontAlgn="auto">
              <a:spcAft>
                <a:spcPts val="0"/>
              </a:spcAft>
              <a:defRPr/>
            </a:pPr>
            <a:r>
              <a:rPr lang="en-US" sz="1800" dirty="0"/>
              <a:t>Department of Environmental Quality</a:t>
            </a:r>
          </a:p>
        </p:txBody>
      </p:sp>
      <p:sp>
        <p:nvSpPr>
          <p:cNvPr id="48133" name="Title 1"/>
          <p:cNvSpPr>
            <a:spLocks noGrp="1"/>
          </p:cNvSpPr>
          <p:nvPr/>
        </p:nvSpPr>
        <p:spPr bwMode="auto">
          <a:xfrm>
            <a:off x="457200" y="5746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2800" dirty="0">
              <a:solidFill>
                <a:srgbClr val="5F762F"/>
              </a:solidFill>
              <a:latin typeface="Times New Roman" panose="02020603050405020304" pitchFamily="18" charset="0"/>
            </a:endParaRPr>
          </a:p>
        </p:txBody>
      </p:sp>
      <p:sp>
        <p:nvSpPr>
          <p:cNvPr id="7" name="Content Placeholder 2"/>
          <p:cNvSpPr>
            <a:spLocks noGrp="1"/>
          </p:cNvSpPr>
          <p:nvPr/>
        </p:nvSpPr>
        <p:spPr bwMode="auto">
          <a:xfrm>
            <a:off x="457200" y="1190479"/>
            <a:ext cx="8229600" cy="4892675"/>
          </a:xfrm>
          <a:prstGeom prst="rect">
            <a:avLst/>
          </a:prstGeom>
          <a:noFill/>
          <a:ln>
            <a:noFill/>
          </a:ln>
          <a:extLst/>
        </p:spPr>
        <p:txBody>
          <a:bodyPr>
            <a:normAutofit/>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accent1">
                    <a:lumMod val="50000"/>
                  </a:schemeClr>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accent1">
                    <a:lumMod val="50000"/>
                  </a:schemeClr>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accent1">
                    <a:lumMod val="50000"/>
                  </a:schemeClr>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accent1">
                    <a:lumMod val="50000"/>
                  </a:schemeClr>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400" dirty="0">
              <a:solidFill>
                <a:schemeClr val="bg1">
                  <a:lumMod val="50000"/>
                </a:schemeClr>
              </a:solidFill>
            </a:endParaRPr>
          </a:p>
          <a:p>
            <a:pPr>
              <a:defRPr/>
            </a:pPr>
            <a:r>
              <a:rPr lang="en-US" sz="2400" dirty="0">
                <a:solidFill>
                  <a:srgbClr val="002060"/>
                </a:solidFill>
              </a:rPr>
              <a:t>Your turn…</a:t>
            </a:r>
          </a:p>
          <a:p>
            <a:pPr>
              <a:defRPr/>
            </a:pPr>
            <a:endParaRPr lang="en-US" sz="2400" dirty="0">
              <a:solidFill>
                <a:srgbClr val="002060"/>
              </a:solidFill>
            </a:endParaRPr>
          </a:p>
          <a:p>
            <a:pPr>
              <a:defRPr/>
            </a:pPr>
            <a:r>
              <a:rPr lang="en-US" sz="2400" dirty="0">
                <a:solidFill>
                  <a:srgbClr val="002060"/>
                </a:solidFill>
              </a:rPr>
              <a:t>Stakeholder comments on process, groupings or particular rules?</a:t>
            </a:r>
          </a:p>
          <a:p>
            <a:pPr>
              <a:defRPr/>
            </a:pPr>
            <a:endParaRPr lang="en-US" dirty="0">
              <a:solidFill>
                <a:srgbClr val="FF0000"/>
              </a:solidFill>
            </a:endParaRPr>
          </a:p>
          <a:p>
            <a:pPr>
              <a:defRPr/>
            </a:pPr>
            <a:endParaRPr lang="en-US" sz="2600" dirty="0"/>
          </a:p>
          <a:p>
            <a:pPr>
              <a:defRPr/>
            </a:pPr>
            <a:endParaRPr lang="en-US" sz="2900" dirty="0"/>
          </a:p>
        </p:txBody>
      </p:sp>
    </p:spTree>
    <p:extLst>
      <p:ext uri="{BB962C8B-B14F-4D97-AF65-F5344CB8AC3E}">
        <p14:creationId xmlns:p14="http://schemas.microsoft.com/office/powerpoint/2010/main" val="3861538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628650" y="44450"/>
            <a:ext cx="7886700" cy="1062038"/>
          </a:xfrm>
        </p:spPr>
        <p:txBody>
          <a:bodyPr>
            <a:normAutofit/>
          </a:bodyPr>
          <a:lstStyle/>
          <a:p>
            <a:pPr eaLnBrk="1" hangingPunct="1"/>
            <a:r>
              <a:rPr lang="en-US" altLang="en-US" b="1" dirty="0"/>
              <a:t>Wrap Up</a:t>
            </a:r>
          </a:p>
        </p:txBody>
      </p:sp>
      <p:sp>
        <p:nvSpPr>
          <p:cNvPr id="4813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BC71A78-5009-4391-8EE2-01BB7B35FBB9}" type="slidenum">
              <a:rPr lang="en-US" altLang="en-US" smtClean="0">
                <a:solidFill>
                  <a:schemeClr val="tx2"/>
                </a:solidFill>
              </a:rPr>
              <a:pPr/>
              <a:t>9</a:t>
            </a:fld>
            <a:endParaRPr lang="en-US" altLang="en-US" dirty="0">
              <a:solidFill>
                <a:schemeClr val="tx2"/>
              </a:solidFill>
            </a:endParaRPr>
          </a:p>
        </p:txBody>
      </p:sp>
      <p:sp>
        <p:nvSpPr>
          <p:cNvPr id="5" name="Title 1"/>
          <p:cNvSpPr txBox="1">
            <a:spLocks/>
          </p:cNvSpPr>
          <p:nvPr/>
        </p:nvSpPr>
        <p:spPr>
          <a:xfrm>
            <a:off x="123825" y="6002338"/>
            <a:ext cx="3751263" cy="369887"/>
          </a:xfrm>
          <a:prstGeom prst="rect">
            <a:avLst/>
          </a:prstGeom>
        </p:spPr>
        <p:txBody>
          <a:bodyPr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fontAlgn="auto">
              <a:spcAft>
                <a:spcPts val="0"/>
              </a:spcAft>
              <a:defRPr/>
            </a:pPr>
            <a:r>
              <a:rPr lang="en-US" sz="1800" dirty="0"/>
              <a:t>Department of Environmental Quality</a:t>
            </a:r>
          </a:p>
        </p:txBody>
      </p:sp>
      <p:sp>
        <p:nvSpPr>
          <p:cNvPr id="48133" name="Title 1"/>
          <p:cNvSpPr>
            <a:spLocks noGrp="1"/>
          </p:cNvSpPr>
          <p:nvPr/>
        </p:nvSpPr>
        <p:spPr bwMode="auto">
          <a:xfrm>
            <a:off x="457200" y="5746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2800" dirty="0">
              <a:solidFill>
                <a:srgbClr val="5F762F"/>
              </a:solidFill>
              <a:latin typeface="Times New Roman" panose="02020603050405020304" pitchFamily="18" charset="0"/>
            </a:endParaRPr>
          </a:p>
        </p:txBody>
      </p:sp>
      <p:sp>
        <p:nvSpPr>
          <p:cNvPr id="7" name="Content Placeholder 2"/>
          <p:cNvSpPr>
            <a:spLocks noGrp="1"/>
          </p:cNvSpPr>
          <p:nvPr/>
        </p:nvSpPr>
        <p:spPr bwMode="auto">
          <a:xfrm>
            <a:off x="457200" y="814647"/>
            <a:ext cx="8229600" cy="5110597"/>
          </a:xfrm>
          <a:prstGeom prst="rect">
            <a:avLst/>
          </a:prstGeom>
          <a:noFill/>
          <a:ln>
            <a:noFill/>
          </a:ln>
          <a:extLst/>
        </p:spPr>
        <p:txBody>
          <a:bodyPr>
            <a:normAutofit fontScale="92500" lnSpcReduction="20000"/>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accent1">
                    <a:lumMod val="50000"/>
                  </a:schemeClr>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accent1">
                    <a:lumMod val="50000"/>
                  </a:schemeClr>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accent1">
                    <a:lumMod val="50000"/>
                  </a:schemeClr>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accent1">
                    <a:lumMod val="50000"/>
                  </a:schemeClr>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2400" dirty="0">
                <a:solidFill>
                  <a:srgbClr val="002060"/>
                </a:solidFill>
              </a:rPr>
              <a:t>Next Group</a:t>
            </a:r>
          </a:p>
          <a:p>
            <a:pPr lvl="1">
              <a:defRPr/>
            </a:pPr>
            <a:r>
              <a:rPr lang="en-US" sz="2000" dirty="0">
                <a:solidFill>
                  <a:srgbClr val="002060"/>
                </a:solidFill>
              </a:rPr>
              <a:t>Group 2 Rules :</a:t>
            </a:r>
          </a:p>
          <a:p>
            <a:pPr lvl="1">
              <a:defRPr/>
            </a:pPr>
            <a:r>
              <a:rPr lang="en-US" sz="2000" dirty="0">
                <a:solidFill>
                  <a:srgbClr val="002060"/>
                </a:solidFill>
              </a:rPr>
              <a:t>15A NCAC 02Q - AIR QUALITY PERMIT PROCEDURES (excluding 02Q .0700)</a:t>
            </a:r>
          </a:p>
          <a:p>
            <a:pPr lvl="1">
              <a:defRPr/>
            </a:pPr>
            <a:endParaRPr lang="en-US" sz="2000" dirty="0">
              <a:solidFill>
                <a:srgbClr val="002060"/>
              </a:solidFill>
            </a:endParaRPr>
          </a:p>
          <a:p>
            <a:pPr lvl="1">
              <a:defRPr/>
            </a:pPr>
            <a:r>
              <a:rPr lang="en-US" sz="2000" dirty="0">
                <a:solidFill>
                  <a:srgbClr val="002060"/>
                </a:solidFill>
              </a:rPr>
              <a:t>Stakeholder meeting tentatively late January 2017</a:t>
            </a:r>
          </a:p>
          <a:p>
            <a:pPr>
              <a:defRPr/>
            </a:pPr>
            <a:endParaRPr lang="en-US" sz="2400" dirty="0">
              <a:solidFill>
                <a:srgbClr val="002060"/>
              </a:solidFill>
            </a:endParaRPr>
          </a:p>
          <a:p>
            <a:pPr>
              <a:defRPr/>
            </a:pPr>
            <a:r>
              <a:rPr lang="en-US" sz="2400" dirty="0">
                <a:solidFill>
                  <a:srgbClr val="002060"/>
                </a:solidFill>
              </a:rPr>
              <a:t>Information to be available at </a:t>
            </a:r>
          </a:p>
          <a:p>
            <a:pPr lvl="1">
              <a:defRPr/>
            </a:pPr>
            <a:r>
              <a:rPr lang="fr-FR" sz="2000" dirty="0">
                <a:solidFill>
                  <a:srgbClr val="002060"/>
                </a:solidFill>
                <a:hlinkClick r:id="rId2"/>
              </a:rPr>
              <a:t>http://deq.nc.gov/about/divisions/air-quality/air-quality-rules/periodic-review-existing-rules</a:t>
            </a:r>
            <a:r>
              <a:rPr lang="fr-FR" sz="2000" dirty="0">
                <a:solidFill>
                  <a:srgbClr val="002060"/>
                </a:solidFill>
              </a:rPr>
              <a:t> </a:t>
            </a:r>
          </a:p>
          <a:p>
            <a:pPr lvl="1">
              <a:defRPr/>
            </a:pPr>
            <a:endParaRPr lang="en-US" sz="2000" dirty="0">
              <a:solidFill>
                <a:srgbClr val="002060"/>
              </a:solidFill>
            </a:endParaRPr>
          </a:p>
          <a:p>
            <a:pPr>
              <a:defRPr/>
            </a:pPr>
            <a:r>
              <a:rPr lang="en-US" sz="2400" dirty="0">
                <a:solidFill>
                  <a:srgbClr val="002060"/>
                </a:solidFill>
              </a:rPr>
              <a:t>Send comments to:</a:t>
            </a:r>
          </a:p>
          <a:p>
            <a:pPr lvl="1">
              <a:defRPr/>
            </a:pPr>
            <a:r>
              <a:rPr lang="en-US" sz="2000" dirty="0">
                <a:solidFill>
                  <a:srgbClr val="002060"/>
                </a:solidFill>
                <a:hlinkClick r:id="rId3"/>
              </a:rPr>
              <a:t>daq.publiccomments@ncdenr.gov</a:t>
            </a:r>
            <a:r>
              <a:rPr lang="en-US" sz="2000" dirty="0">
                <a:solidFill>
                  <a:srgbClr val="002060"/>
                </a:solidFill>
              </a:rPr>
              <a:t> </a:t>
            </a:r>
          </a:p>
          <a:p>
            <a:pPr lvl="1">
              <a:defRPr/>
            </a:pPr>
            <a:r>
              <a:rPr lang="en-US" sz="2000" dirty="0">
                <a:solidFill>
                  <a:srgbClr val="002060"/>
                </a:solidFill>
              </a:rPr>
              <a:t>Type “Stakeholder Readoption Comment” in subject line</a:t>
            </a:r>
            <a:endParaRPr lang="en-US" sz="1600" dirty="0">
              <a:solidFill>
                <a:srgbClr val="002060"/>
              </a:solidFill>
            </a:endParaRPr>
          </a:p>
          <a:p>
            <a:pPr lvl="1">
              <a:defRPr/>
            </a:pPr>
            <a:r>
              <a:rPr lang="en-US" sz="2000" dirty="0">
                <a:solidFill>
                  <a:srgbClr val="002060"/>
                </a:solidFill>
              </a:rPr>
              <a:t>Please submit comments by </a:t>
            </a:r>
            <a:r>
              <a:rPr lang="en-US" sz="2000" dirty="0">
                <a:solidFill>
                  <a:srgbClr val="FF0000"/>
                </a:solidFill>
              </a:rPr>
              <a:t>January 13, 2017</a:t>
            </a:r>
          </a:p>
          <a:p>
            <a:pPr lvl="1">
              <a:defRPr/>
            </a:pPr>
            <a:endParaRPr lang="en-US" sz="2000" dirty="0">
              <a:solidFill>
                <a:srgbClr val="FF0000"/>
              </a:solidFill>
            </a:endParaRPr>
          </a:p>
          <a:p>
            <a:pPr>
              <a:defRPr/>
            </a:pPr>
            <a:r>
              <a:rPr lang="en-US" sz="2400" dirty="0">
                <a:solidFill>
                  <a:srgbClr val="002060"/>
                </a:solidFill>
              </a:rPr>
              <a:t>Questions/Feedback?</a:t>
            </a:r>
          </a:p>
          <a:p>
            <a:pPr>
              <a:defRPr/>
            </a:pPr>
            <a:endParaRPr lang="en-US" sz="2400" dirty="0">
              <a:solidFill>
                <a:schemeClr val="bg1">
                  <a:lumMod val="50000"/>
                </a:schemeClr>
              </a:solidFill>
            </a:endParaRPr>
          </a:p>
          <a:p>
            <a:pPr>
              <a:defRPr/>
            </a:pPr>
            <a:endParaRPr lang="en-US" dirty="0">
              <a:solidFill>
                <a:srgbClr val="FF0000"/>
              </a:solidFill>
            </a:endParaRPr>
          </a:p>
          <a:p>
            <a:pPr>
              <a:defRPr/>
            </a:pPr>
            <a:endParaRPr lang="en-US" sz="2600" dirty="0"/>
          </a:p>
          <a:p>
            <a:pPr>
              <a:defRPr/>
            </a:pPr>
            <a:endParaRPr lang="en-US" sz="2900" dirty="0"/>
          </a:p>
        </p:txBody>
      </p:sp>
    </p:spTree>
    <p:extLst>
      <p:ext uri="{BB962C8B-B14F-4D97-AF65-F5344CB8AC3E}">
        <p14:creationId xmlns:p14="http://schemas.microsoft.com/office/powerpoint/2010/main" val="3139533125"/>
      </p:ext>
    </p:extLst>
  </p:cSld>
  <p:clrMapOvr>
    <a:masterClrMapping/>
  </p:clrMapOvr>
</p:sld>
</file>

<file path=ppt/theme/theme1.xml><?xml version="1.0" encoding="utf-8"?>
<a:theme xmlns:a="http://schemas.openxmlformats.org/drawingml/2006/main" name="2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17884</TotalTime>
  <Words>575</Words>
  <Application>Microsoft Office PowerPoint</Application>
  <PresentationFormat>On-screen Show (4:3)</PresentationFormat>
  <Paragraphs>171</Paragraphs>
  <Slides>12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2_Office Theme</vt:lpstr>
      <vt:lpstr>Department of Environmental Quality</vt:lpstr>
      <vt:lpstr>Purpose of  Today’s Meeting</vt:lpstr>
      <vt:lpstr>Background</vt:lpstr>
      <vt:lpstr>General Process</vt:lpstr>
      <vt:lpstr>Rule Groups &amp;Anticipated General Timing (subject to change)</vt:lpstr>
      <vt:lpstr>Group 1 Rules Update Examples</vt:lpstr>
      <vt:lpstr>Group 1 Rules Tentative Timing (subject to change)</vt:lpstr>
      <vt:lpstr>Group 1 Rules</vt:lpstr>
      <vt:lpstr>Wrap Up</vt:lpstr>
      <vt:lpstr>Contact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Taryn Dietrich</dc:creator>
  <cp:lastModifiedBy>Zaytsev, Vladimir</cp:lastModifiedBy>
  <cp:revision>289</cp:revision>
  <cp:lastPrinted>2016-12-02T13:52:35Z</cp:lastPrinted>
  <dcterms:created xsi:type="dcterms:W3CDTF">2015-07-07T20:02:11Z</dcterms:created>
  <dcterms:modified xsi:type="dcterms:W3CDTF">2016-12-02T18:24:29Z</dcterms:modified>
</cp:coreProperties>
</file>