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7E3B5-20AF-4136-9809-4D15358066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9B11F7-F8CC-4852-A425-C70B0A6333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AD0FC-E1A8-42AE-93D0-699FBF302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C2E3-EE99-4B85-B7B9-5651FC784A46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C9C717-7C25-4970-8BE0-51E234784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7C39E-EBD9-4B89-BE39-FECA25934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6CFEA-47EC-41CB-B6EE-FE0C217BA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6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FA5D4-7959-491D-8CAF-420A8654E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6DCC56-6C00-4C47-950E-A87938027C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AC5D9-D59D-4244-BB41-31B91910D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C2E3-EE99-4B85-B7B9-5651FC784A46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60F975-432E-4E76-B7B7-6E498523F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672C5-E75E-45A4-916C-D97E8285B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6CFEA-47EC-41CB-B6EE-FE0C217BA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10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A9C8B2-D7AB-4A15-902D-5B9D7800CA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9A27D9-D034-4125-BDAA-32A0B0F51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07943-B072-4A6C-BDFD-180F9CE48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C2E3-EE99-4B85-B7B9-5651FC784A46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3B89CB-2741-4A6B-B544-7B02FEA7B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E27CA-41EA-4AD4-BD77-CF2E237F1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6CFEA-47EC-41CB-B6EE-FE0C217BA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43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CC4EA-C0ED-477B-81A8-4604C80CA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C2FF0-BE51-4337-8E9E-FCFC75994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CB655A-B0CC-4538-A112-4EC88421F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C2E3-EE99-4B85-B7B9-5651FC784A46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5A2CA8-DA03-41B4-94CE-2002F8A02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6E4995-4F64-4A93-8B9D-ECEDAE8CB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6CFEA-47EC-41CB-B6EE-FE0C217BA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235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5C787-34DD-4BFB-A073-2ABFD34FC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8AC3D5-F70C-4B75-B67C-F90197DD9C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F5A6B-442E-427E-ABF8-ED242E795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C2E3-EE99-4B85-B7B9-5651FC784A46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992EA-FA6A-40F4-916F-282E4027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0D7DEA-AF23-4CEE-B18D-C20C772CA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6CFEA-47EC-41CB-B6EE-FE0C217BA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384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B0C20-75B0-4CCD-AE86-5DB91077E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E7780-5A61-49D6-AE0E-5E4AFD208A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0C32DA-ED54-4CF7-908D-17719B7FD0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0E74DC-AE65-4C6D-B85D-294F3C8B2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C2E3-EE99-4B85-B7B9-5651FC784A46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2EC4E7-1338-4869-9161-263F23A3E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DCE05D-6EC7-4B5B-B9C5-B1F3002C9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6CFEA-47EC-41CB-B6EE-FE0C217BA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847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B1D72-6FDA-4380-BEA3-100B5D5ED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1A4E2D-5407-40A7-BE17-78B87FAF1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A1506C-26A5-4553-B04C-0AA3C2E0A5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628D6-AF6A-45EB-A503-3D524E8C44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891086-FD9B-4B37-80D5-44AD67EB7D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CEA442-9154-4580-81C3-765F0CAB6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C2E3-EE99-4B85-B7B9-5651FC784A46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7B6EE5-D9E2-462F-B636-9B3E7FDED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975AC7-6CAD-40B3-AF14-88E31C112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6CFEA-47EC-41CB-B6EE-FE0C217BA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9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EB3D8-0BC8-41B1-AA8B-5A889E6BA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687084-484F-41A3-B932-433DFA1E8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C2E3-EE99-4B85-B7B9-5651FC784A46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836C98-7F4D-4C0B-882E-27BF1651E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850898-996A-4105-8D62-515BE59A5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6CFEA-47EC-41CB-B6EE-FE0C217BA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216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FD39FC-056F-439D-9B65-E9B7A225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C2E3-EE99-4B85-B7B9-5651FC784A46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1B2892-0A9C-45F4-AA28-71035511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45A03E-DA55-48D9-844B-AFA7AFCF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6CFEA-47EC-41CB-B6EE-FE0C217BA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39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E4F88-110C-4D81-9127-CCD27C6CC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D8620-3518-4431-9794-13A6C5F2D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A81657-C80D-4020-A991-99D78E2FB0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43AA6B-8B44-470D-B863-6BA3B6BAE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C2E3-EE99-4B85-B7B9-5651FC784A46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745B9C-657E-4055-857D-EC27033D9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80E671-E922-46E9-B524-F5E08F8A1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6CFEA-47EC-41CB-B6EE-FE0C217BA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64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C182F-BA1C-4080-A25C-5D791B975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FBBC38-9963-4049-AC77-4A5C4BE31C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03F1B7-D79C-466B-92A0-29C15C73F6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50F76A-B1C3-4F53-9978-08B3DDD23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C2E3-EE99-4B85-B7B9-5651FC784A46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BB5FA-4608-48ED-B2A9-1CA04AB4C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D2BBC2-2477-4F94-B098-899175803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6CFEA-47EC-41CB-B6EE-FE0C217BA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62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54EF3F-3130-4244-847F-D9F78BD5B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D4A305-D416-444C-BE95-1A7F288E9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45650A-4F7E-40EE-897C-08D7587B9C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CC2E3-EE99-4B85-B7B9-5651FC784A46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B8EAD-81F7-4238-87E6-CE9E7B859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3B5E3-BE4A-4BD1-8D70-8D1B4326DB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6CFEA-47EC-41CB-B6EE-FE0C217BA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7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035">
            <a:extLst>
              <a:ext uri="{FF2B5EF4-FFF2-40B4-BE49-F238E27FC236}">
                <a16:creationId xmlns:a16="http://schemas.microsoft.com/office/drawing/2014/main" id="{427F7AF4-72C6-4B71-9E40-53E8BFEF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20013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7EC482-02E4-4CB6-8009-0E9170BCC8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131" y="245082"/>
            <a:ext cx="10515599" cy="932688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chemeClr val="bg1"/>
                </a:solidFill>
              </a:rPr>
              <a:t>Map of Spring 2022 Funded Projects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A77408-63F8-4FC5-8469-8E0E565FFB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131" y="1289718"/>
            <a:ext cx="10515599" cy="420624"/>
          </a:xfrm>
        </p:spPr>
        <p:txBody>
          <a:bodyPr>
            <a:normAutofit/>
          </a:bodyPr>
          <a:lstStyle/>
          <a:p>
            <a:pPr algn="l"/>
            <a:endParaRPr lang="en-US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6" name="Picture 2" descr="Map&#10;&#10;Description automatically generated">
            <a:extLst>
              <a:ext uri="{FF2B5EF4-FFF2-40B4-BE49-F238E27FC236}">
                <a16:creationId xmlns:a16="http://schemas.microsoft.com/office/drawing/2014/main" id="{2D6B1181-57DA-408C-A966-2471AF7E7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5952" y="2246409"/>
            <a:ext cx="10020094" cy="405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2049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Map of Spring 2022 Funded Projects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 of Spring 2022 Funded Projects</dc:title>
  <dc:creator>Cathy Akroyd</dc:creator>
  <cp:lastModifiedBy>Cathy Akroyd</cp:lastModifiedBy>
  <cp:revision>1</cp:revision>
  <dcterms:created xsi:type="dcterms:W3CDTF">2022-07-25T19:14:21Z</dcterms:created>
  <dcterms:modified xsi:type="dcterms:W3CDTF">2022-07-25T19:17:45Z</dcterms:modified>
</cp:coreProperties>
</file>