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E3B5-20AF-4136-9809-4D1535806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B11F7-F8CC-4852-A425-C70B0A63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AD0FC-E1A8-42AE-93D0-699FBF30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C717-7C25-4970-8BE0-51E2347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7C39E-EBD9-4B89-BE39-FECA2593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A5D4-7959-491D-8CAF-420A8654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CC56-6C00-4C47-950E-A8793802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C5D9-D59D-4244-BB41-31B91910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F975-432E-4E76-B7B7-6E498523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672C5-E75E-45A4-916C-D97E8285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0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9C8B2-D7AB-4A15-902D-5B9D7800C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A27D9-D034-4125-BDAA-32A0B0F5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7943-B072-4A6C-BDFD-180F9CE4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89CB-2741-4A6B-B544-7B02FEA7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27CA-41EA-4AD4-BD77-CF2E237F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C4EA-C0ED-477B-81A8-4604C80C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C2FF0-BE51-4337-8E9E-FCFC7599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655A-B0CC-4538-A112-4EC88421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2CA8-DA03-41B4-94CE-2002F8A0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4995-4F64-4A93-8B9D-ECEDAE8C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C787-34DD-4BFB-A073-2ABFD34F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C3D5-F70C-4B75-B67C-F90197DD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5A6B-442E-427E-ABF8-ED242E79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992EA-FA6A-40F4-916F-282E4027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7DEA-AF23-4CEE-B18D-C20C772C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0C20-75B0-4CCD-AE86-5DB91077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7780-5A61-49D6-AE0E-5E4AFD208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C32DA-ED54-4CF7-908D-17719B7FD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E74DC-AE65-4C6D-B85D-294F3C8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EC4E7-1338-4869-9161-263F23A3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CE05D-6EC7-4B5B-B9C5-B1F3002C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1D72-6FDA-4380-BEA3-100B5D5E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A4E2D-5407-40A7-BE17-78B87FAF1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506C-26A5-4553-B04C-0AA3C2E0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628D6-AF6A-45EB-A503-3D524E8C4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91086-FD9B-4B37-80D5-44AD67EB7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EA442-9154-4580-81C3-765F0CAB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B6EE5-D9E2-462F-B636-9B3E7FDE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5AC7-6CAD-40B3-AF14-88E31C11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B3D8-0BC8-41B1-AA8B-5A889E6B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7084-484F-41A3-B932-433DFA1E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36C98-7F4D-4C0B-882E-27BF1651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50898-996A-4105-8D62-515BE59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D39FC-056F-439D-9B65-E9B7A225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B2892-0A9C-45F4-AA28-71035511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A03E-DA55-48D9-844B-AFA7AFCF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4F88-110C-4D81-9127-CCD27C6C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8620-3518-4431-9794-13A6C5F2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657-C80D-4020-A991-99D78E2FB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3AA6B-8B44-470D-B863-6BA3B6BA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45B9C-657E-4055-857D-EC27033D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0E671-E922-46E9-B524-F5E08F8A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182F-BA1C-4080-A25C-5D791B97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BBC38-9963-4049-AC77-4A5C4BE31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3F1B7-D79C-466B-92A0-29C15C73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0F76A-B1C3-4F53-9978-08B3DDD2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BB5FA-4608-48ED-B2A9-1CA04AB4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2BBC2-2477-4F94-B098-89917580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4EF3F-3130-4244-847F-D9F78BD5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4A305-D416-444C-BE95-1A7F288E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650A-4F7E-40EE-897C-08D7587B9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C2E3-EE99-4B85-B7B9-5651FC784A4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8EAD-81F7-4238-87E6-CE9E7B85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3B5E3-BE4A-4BD1-8D70-8D1B4326D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CFEA-47EC-41CB-B6EE-FE0C217BA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EC482-02E4-4CB6-8009-0E9170BC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131" y="245082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Map of Spring 2022 Funded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77408-63F8-4FC5-8469-8E0E565FF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31" y="1289718"/>
            <a:ext cx="10515599" cy="420624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Map&#10;&#10;Description automatically generated">
            <a:extLst>
              <a:ext uri="{FF2B5EF4-FFF2-40B4-BE49-F238E27FC236}">
                <a16:creationId xmlns:a16="http://schemas.microsoft.com/office/drawing/2014/main" id="{2D6B1181-57DA-408C-A966-2471AF7E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52" y="2246409"/>
            <a:ext cx="10020094" cy="4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49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Map of Spring 2022 Funded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Spring 2022 Funded Projects</dc:title>
  <dc:creator>Cathy Akroyd</dc:creator>
  <cp:lastModifiedBy>Cathy Akroyd</cp:lastModifiedBy>
  <cp:revision>1</cp:revision>
  <dcterms:created xsi:type="dcterms:W3CDTF">2022-07-25T19:14:21Z</dcterms:created>
  <dcterms:modified xsi:type="dcterms:W3CDTF">2022-07-25T19:17:45Z</dcterms:modified>
</cp:coreProperties>
</file>