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1"/>
  </p:notesMasterIdLst>
  <p:sldIdLst>
    <p:sldId id="256" r:id="rId5"/>
    <p:sldId id="257" r:id="rId6"/>
    <p:sldId id="278" r:id="rId7"/>
    <p:sldId id="276" r:id="rId8"/>
    <p:sldId id="277" r:id="rId9"/>
    <p:sldId id="27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4CD1C-5795-05F3-0A91-049133589DC1}" v="50" dt="2020-11-16T20:51:54.810"/>
    <p1510:client id="{99E090C1-5696-46E0-8696-12BE96142A65}" v="6" dt="2020-11-12T15:29:36.835"/>
    <p1510:client id="{9C93E72F-6079-2E6D-696F-7014F1091A57}" v="32" dt="2020-11-16T21:10:16.632"/>
    <p1510:client id="{9CA89AD6-7D47-F7D0-CAC9-518B3F114CAC}" v="1" dt="2020-11-16T21:31:59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9D4CD1C-5795-05F3-0A91-049133589DC1}"/>
    <pc:docChg chg="modSld">
      <pc:chgData name="" userId="" providerId="" clId="Web-{59D4CD1C-5795-05F3-0A91-049133589DC1}" dt="2020-11-16T20:51:54.544" v="46" actId="20577"/>
      <pc:docMkLst>
        <pc:docMk/>
      </pc:docMkLst>
      <pc:sldChg chg="modSp">
        <pc:chgData name="" userId="" providerId="" clId="Web-{59D4CD1C-5795-05F3-0A91-049133589DC1}" dt="2020-11-16T20:51:25.622" v="8" actId="20577"/>
        <pc:sldMkLst>
          <pc:docMk/>
          <pc:sldMk cId="3447059574" sldId="256"/>
        </pc:sldMkLst>
        <pc:spChg chg="mod">
          <ac:chgData name="" userId="" providerId="" clId="Web-{59D4CD1C-5795-05F3-0A91-049133589DC1}" dt="2020-11-16T20:51:25.622" v="8" actId="20577"/>
          <ac:spMkLst>
            <pc:docMk/>
            <pc:sldMk cId="3447059574" sldId="256"/>
            <ac:spMk id="3" creationId="{00000000-0000-0000-0000-000000000000}"/>
          </ac:spMkLst>
        </pc:spChg>
      </pc:sldChg>
      <pc:sldChg chg="modSp">
        <pc:chgData name="" userId="" providerId="" clId="Web-{59D4CD1C-5795-05F3-0A91-049133589DC1}" dt="2020-11-16T20:51:35.919" v="16" actId="20577"/>
        <pc:sldMkLst>
          <pc:docMk/>
          <pc:sldMk cId="3824953450" sldId="257"/>
        </pc:sldMkLst>
        <pc:spChg chg="mod">
          <ac:chgData name="" userId="" providerId="" clId="Web-{59D4CD1C-5795-05F3-0A91-049133589DC1}" dt="2020-11-16T20:51:35.919" v="16" actId="20577"/>
          <ac:spMkLst>
            <pc:docMk/>
            <pc:sldMk cId="3824953450" sldId="257"/>
            <ac:spMk id="4" creationId="{00000000-0000-0000-0000-000000000000}"/>
          </ac:spMkLst>
        </pc:spChg>
      </pc:sldChg>
      <pc:sldChg chg="modSp">
        <pc:chgData name="" userId="" providerId="" clId="Web-{59D4CD1C-5795-05F3-0A91-049133589DC1}" dt="2020-11-16T20:51:50.325" v="44" actId="20577"/>
        <pc:sldMkLst>
          <pc:docMk/>
          <pc:sldMk cId="3313066798" sldId="275"/>
        </pc:sldMkLst>
        <pc:spChg chg="mod">
          <ac:chgData name="" userId="" providerId="" clId="Web-{59D4CD1C-5795-05F3-0A91-049133589DC1}" dt="2020-11-16T20:51:50.325" v="44" actId="20577"/>
          <ac:spMkLst>
            <pc:docMk/>
            <pc:sldMk cId="3313066798" sldId="275"/>
            <ac:spMk id="6" creationId="{00000000-0000-0000-0000-000000000000}"/>
          </ac:spMkLst>
        </pc:spChg>
      </pc:sldChg>
      <pc:sldChg chg="modSp">
        <pc:chgData name="" userId="" providerId="" clId="Web-{59D4CD1C-5795-05F3-0A91-049133589DC1}" dt="2020-11-16T20:51:43.513" v="33" actId="20577"/>
        <pc:sldMkLst>
          <pc:docMk/>
          <pc:sldMk cId="355502018" sldId="276"/>
        </pc:sldMkLst>
        <pc:spChg chg="mod">
          <ac:chgData name="" userId="" providerId="" clId="Web-{59D4CD1C-5795-05F3-0A91-049133589DC1}" dt="2020-11-16T20:51:43.513" v="33" actId="20577"/>
          <ac:spMkLst>
            <pc:docMk/>
            <pc:sldMk cId="355502018" sldId="276"/>
            <ac:spMk id="4" creationId="{00000000-0000-0000-0000-000000000000}"/>
          </ac:spMkLst>
        </pc:spChg>
      </pc:sldChg>
    </pc:docChg>
  </pc:docChgLst>
  <pc:docChgLst>
    <pc:chgData name="Pjetraj, Michael" userId="a54d6005-a5b6-4b74-b1a4-b31624be3e8a" providerId="ADAL" clId="{99E090C1-5696-46E0-8696-12BE96142A65}"/>
    <pc:docChg chg="custSel addSld delSld modSld sldOrd modNotesMaster">
      <pc:chgData name="Pjetraj, Michael" userId="a54d6005-a5b6-4b74-b1a4-b31624be3e8a" providerId="ADAL" clId="{99E090C1-5696-46E0-8696-12BE96142A65}" dt="2020-11-12T15:29:36.835" v="664"/>
      <pc:docMkLst>
        <pc:docMk/>
      </pc:docMkLst>
      <pc:sldChg chg="modSp mod">
        <pc:chgData name="Pjetraj, Michael" userId="a54d6005-a5b6-4b74-b1a4-b31624be3e8a" providerId="ADAL" clId="{99E090C1-5696-46E0-8696-12BE96142A65}" dt="2020-11-12T14:38:53.439" v="111" actId="113"/>
        <pc:sldMkLst>
          <pc:docMk/>
          <pc:sldMk cId="3447059574" sldId="256"/>
        </pc:sldMkLst>
        <pc:spChg chg="mod">
          <ac:chgData name="Pjetraj, Michael" userId="a54d6005-a5b6-4b74-b1a4-b31624be3e8a" providerId="ADAL" clId="{99E090C1-5696-46E0-8696-12BE96142A65}" dt="2020-11-12T14:38:28.651" v="86" actId="1076"/>
          <ac:spMkLst>
            <pc:docMk/>
            <pc:sldMk cId="3447059574" sldId="256"/>
            <ac:spMk id="2" creationId="{00000000-0000-0000-0000-000000000000}"/>
          </ac:spMkLst>
        </pc:spChg>
        <pc:spChg chg="mod">
          <ac:chgData name="Pjetraj, Michael" userId="a54d6005-a5b6-4b74-b1a4-b31624be3e8a" providerId="ADAL" clId="{99E090C1-5696-46E0-8696-12BE96142A65}" dt="2020-11-12T14:38:53.439" v="111" actId="113"/>
          <ac:spMkLst>
            <pc:docMk/>
            <pc:sldMk cId="3447059574" sldId="256"/>
            <ac:spMk id="3" creationId="{00000000-0000-0000-0000-000000000000}"/>
          </ac:spMkLst>
        </pc:spChg>
      </pc:sldChg>
      <pc:sldChg chg="modSp mod">
        <pc:chgData name="Pjetraj, Michael" userId="a54d6005-a5b6-4b74-b1a4-b31624be3e8a" providerId="ADAL" clId="{99E090C1-5696-46E0-8696-12BE96142A65}" dt="2020-11-12T15:21:35.091" v="650" actId="20577"/>
        <pc:sldMkLst>
          <pc:docMk/>
          <pc:sldMk cId="3824953450" sldId="257"/>
        </pc:sldMkLst>
        <pc:spChg chg="mod">
          <ac:chgData name="Pjetraj, Michael" userId="a54d6005-a5b6-4b74-b1a4-b31624be3e8a" providerId="ADAL" clId="{99E090C1-5696-46E0-8696-12BE96142A65}" dt="2020-11-12T15:14:10.292" v="218" actId="20577"/>
          <ac:spMkLst>
            <pc:docMk/>
            <pc:sldMk cId="3824953450" sldId="257"/>
            <ac:spMk id="4" creationId="{00000000-0000-0000-0000-000000000000}"/>
          </ac:spMkLst>
        </pc:spChg>
        <pc:spChg chg="mod">
          <ac:chgData name="Pjetraj, Michael" userId="a54d6005-a5b6-4b74-b1a4-b31624be3e8a" providerId="ADAL" clId="{99E090C1-5696-46E0-8696-12BE96142A65}" dt="2020-11-12T15:21:35.091" v="650" actId="20577"/>
          <ac:spMkLst>
            <pc:docMk/>
            <pc:sldMk cId="3824953450" sldId="257"/>
            <ac:spMk id="9" creationId="{432CDB4D-A600-4A12-B16A-1E60BEF7DD1C}"/>
          </ac:spMkLst>
        </pc:spChg>
      </pc:sldChg>
      <pc:sldChg chg="add del">
        <pc:chgData name="Pjetraj, Michael" userId="a54d6005-a5b6-4b74-b1a4-b31624be3e8a" providerId="ADAL" clId="{99E090C1-5696-46E0-8696-12BE96142A65}" dt="2020-11-12T15:17:28.542" v="241" actId="47"/>
        <pc:sldMkLst>
          <pc:docMk/>
          <pc:sldMk cId="1109884793" sldId="259"/>
        </pc:sldMkLst>
      </pc:sldChg>
      <pc:sldChg chg="del">
        <pc:chgData name="Pjetraj, Michael" userId="a54d6005-a5b6-4b74-b1a4-b31624be3e8a" providerId="ADAL" clId="{99E090C1-5696-46E0-8696-12BE96142A65}" dt="2020-11-12T14:42:16.536" v="113" actId="47"/>
        <pc:sldMkLst>
          <pc:docMk/>
          <pc:sldMk cId="3909185535" sldId="259"/>
        </pc:sldMkLst>
      </pc:sldChg>
      <pc:sldChg chg="del">
        <pc:chgData name="Pjetraj, Michael" userId="a54d6005-a5b6-4b74-b1a4-b31624be3e8a" providerId="ADAL" clId="{99E090C1-5696-46E0-8696-12BE96142A65}" dt="2020-11-12T14:42:17.663" v="114" actId="47"/>
        <pc:sldMkLst>
          <pc:docMk/>
          <pc:sldMk cId="44121153" sldId="260"/>
        </pc:sldMkLst>
      </pc:sldChg>
      <pc:sldChg chg="del">
        <pc:chgData name="Pjetraj, Michael" userId="a54d6005-a5b6-4b74-b1a4-b31624be3e8a" providerId="ADAL" clId="{99E090C1-5696-46E0-8696-12BE96142A65}" dt="2020-11-12T14:42:20.210" v="115" actId="47"/>
        <pc:sldMkLst>
          <pc:docMk/>
          <pc:sldMk cId="3735160585" sldId="261"/>
        </pc:sldMkLst>
      </pc:sldChg>
      <pc:sldChg chg="del">
        <pc:chgData name="Pjetraj, Michael" userId="a54d6005-a5b6-4b74-b1a4-b31624be3e8a" providerId="ADAL" clId="{99E090C1-5696-46E0-8696-12BE96142A65}" dt="2020-11-12T14:42:21.466" v="116" actId="47"/>
        <pc:sldMkLst>
          <pc:docMk/>
          <pc:sldMk cId="515056329" sldId="262"/>
        </pc:sldMkLst>
      </pc:sldChg>
      <pc:sldChg chg="del">
        <pc:chgData name="Pjetraj, Michael" userId="a54d6005-a5b6-4b74-b1a4-b31624be3e8a" providerId="ADAL" clId="{99E090C1-5696-46E0-8696-12BE96142A65}" dt="2020-11-12T14:42:22.535" v="117" actId="47"/>
        <pc:sldMkLst>
          <pc:docMk/>
          <pc:sldMk cId="3156855457" sldId="263"/>
        </pc:sldMkLst>
      </pc:sldChg>
      <pc:sldChg chg="del">
        <pc:chgData name="Pjetraj, Michael" userId="a54d6005-a5b6-4b74-b1a4-b31624be3e8a" providerId="ADAL" clId="{99E090C1-5696-46E0-8696-12BE96142A65}" dt="2020-11-12T14:42:23.343" v="118" actId="47"/>
        <pc:sldMkLst>
          <pc:docMk/>
          <pc:sldMk cId="3858534280" sldId="264"/>
        </pc:sldMkLst>
      </pc:sldChg>
      <pc:sldChg chg="del">
        <pc:chgData name="Pjetraj, Michael" userId="a54d6005-a5b6-4b74-b1a4-b31624be3e8a" providerId="ADAL" clId="{99E090C1-5696-46E0-8696-12BE96142A65}" dt="2020-11-12T14:42:24.044" v="119" actId="47"/>
        <pc:sldMkLst>
          <pc:docMk/>
          <pc:sldMk cId="2089733503" sldId="265"/>
        </pc:sldMkLst>
      </pc:sldChg>
      <pc:sldChg chg="del">
        <pc:chgData name="Pjetraj, Michael" userId="a54d6005-a5b6-4b74-b1a4-b31624be3e8a" providerId="ADAL" clId="{99E090C1-5696-46E0-8696-12BE96142A65}" dt="2020-11-12T14:42:24.956" v="120" actId="47"/>
        <pc:sldMkLst>
          <pc:docMk/>
          <pc:sldMk cId="644783365" sldId="266"/>
        </pc:sldMkLst>
      </pc:sldChg>
      <pc:sldChg chg="del">
        <pc:chgData name="Pjetraj, Michael" userId="a54d6005-a5b6-4b74-b1a4-b31624be3e8a" providerId="ADAL" clId="{99E090C1-5696-46E0-8696-12BE96142A65}" dt="2020-11-12T14:42:34.962" v="127" actId="47"/>
        <pc:sldMkLst>
          <pc:docMk/>
          <pc:sldMk cId="4185900209" sldId="267"/>
        </pc:sldMkLst>
      </pc:sldChg>
      <pc:sldChg chg="del">
        <pc:chgData name="Pjetraj, Michael" userId="a54d6005-a5b6-4b74-b1a4-b31624be3e8a" providerId="ADAL" clId="{99E090C1-5696-46E0-8696-12BE96142A65}" dt="2020-11-12T14:42:38.363" v="128" actId="47"/>
        <pc:sldMkLst>
          <pc:docMk/>
          <pc:sldMk cId="3265762798" sldId="268"/>
        </pc:sldMkLst>
      </pc:sldChg>
      <pc:sldChg chg="del">
        <pc:chgData name="Pjetraj, Michael" userId="a54d6005-a5b6-4b74-b1a4-b31624be3e8a" providerId="ADAL" clId="{99E090C1-5696-46E0-8696-12BE96142A65}" dt="2020-11-12T14:42:29.757" v="125" actId="47"/>
        <pc:sldMkLst>
          <pc:docMk/>
          <pc:sldMk cId="1596580763" sldId="269"/>
        </pc:sldMkLst>
      </pc:sldChg>
      <pc:sldChg chg="del">
        <pc:chgData name="Pjetraj, Michael" userId="a54d6005-a5b6-4b74-b1a4-b31624be3e8a" providerId="ADAL" clId="{99E090C1-5696-46E0-8696-12BE96142A65}" dt="2020-11-12T14:42:30.389" v="126" actId="47"/>
        <pc:sldMkLst>
          <pc:docMk/>
          <pc:sldMk cId="2738268809" sldId="270"/>
        </pc:sldMkLst>
      </pc:sldChg>
      <pc:sldChg chg="del">
        <pc:chgData name="Pjetraj, Michael" userId="a54d6005-a5b6-4b74-b1a4-b31624be3e8a" providerId="ADAL" clId="{99E090C1-5696-46E0-8696-12BE96142A65}" dt="2020-11-12T14:42:15.226" v="112" actId="47"/>
        <pc:sldMkLst>
          <pc:docMk/>
          <pc:sldMk cId="3261047889" sldId="271"/>
        </pc:sldMkLst>
      </pc:sldChg>
      <pc:sldChg chg="addSp delSp modSp del mod">
        <pc:chgData name="Pjetraj, Michael" userId="a54d6005-a5b6-4b74-b1a4-b31624be3e8a" providerId="ADAL" clId="{99E090C1-5696-46E0-8696-12BE96142A65}" dt="2020-11-12T15:29:19.451" v="663" actId="47"/>
        <pc:sldMkLst>
          <pc:docMk/>
          <pc:sldMk cId="3632987300" sldId="274"/>
        </pc:sldMkLst>
        <pc:spChg chg="add del mod">
          <ac:chgData name="Pjetraj, Michael" userId="a54d6005-a5b6-4b74-b1a4-b31624be3e8a" providerId="ADAL" clId="{99E090C1-5696-46E0-8696-12BE96142A65}" dt="2020-11-12T15:14:34.075" v="226" actId="478"/>
          <ac:spMkLst>
            <pc:docMk/>
            <pc:sldMk cId="3632987300" sldId="274"/>
            <ac:spMk id="3" creationId="{FAD77133-8B5F-4AE9-88BA-1071B02944D2}"/>
          </ac:spMkLst>
        </pc:spChg>
        <pc:spChg chg="mod">
          <ac:chgData name="Pjetraj, Michael" userId="a54d6005-a5b6-4b74-b1a4-b31624be3e8a" providerId="ADAL" clId="{99E090C1-5696-46E0-8696-12BE96142A65}" dt="2020-11-12T15:14:29.356" v="225" actId="6549"/>
          <ac:spMkLst>
            <pc:docMk/>
            <pc:sldMk cId="3632987300" sldId="274"/>
            <ac:spMk id="6" creationId="{00000000-0000-0000-0000-000000000000}"/>
          </ac:spMkLst>
        </pc:spChg>
        <pc:spChg chg="del mod">
          <ac:chgData name="Pjetraj, Michael" userId="a54d6005-a5b6-4b74-b1a4-b31624be3e8a" providerId="ADAL" clId="{99E090C1-5696-46E0-8696-12BE96142A65}" dt="2020-11-12T15:14:21.892" v="222" actId="478"/>
          <ac:spMkLst>
            <pc:docMk/>
            <pc:sldMk cId="3632987300" sldId="274"/>
            <ac:spMk id="8" creationId="{00000000-0000-0000-0000-000000000000}"/>
          </ac:spMkLst>
        </pc:spChg>
      </pc:sldChg>
      <pc:sldChg chg="delSp modSp mod">
        <pc:chgData name="Pjetraj, Michael" userId="a54d6005-a5b6-4b74-b1a4-b31624be3e8a" providerId="ADAL" clId="{99E090C1-5696-46E0-8696-12BE96142A65}" dt="2020-11-12T15:14:44.476" v="231" actId="6549"/>
        <pc:sldMkLst>
          <pc:docMk/>
          <pc:sldMk cId="3313066798" sldId="275"/>
        </pc:sldMkLst>
        <pc:spChg chg="mod">
          <ac:chgData name="Pjetraj, Michael" userId="a54d6005-a5b6-4b74-b1a4-b31624be3e8a" providerId="ADAL" clId="{99E090C1-5696-46E0-8696-12BE96142A65}" dt="2020-11-12T15:14:44.476" v="231" actId="6549"/>
          <ac:spMkLst>
            <pc:docMk/>
            <pc:sldMk cId="3313066798" sldId="275"/>
            <ac:spMk id="6" creationId="{00000000-0000-0000-0000-000000000000}"/>
          </ac:spMkLst>
        </pc:spChg>
        <pc:spChg chg="mod">
          <ac:chgData name="Pjetraj, Michael" userId="a54d6005-a5b6-4b74-b1a4-b31624be3e8a" providerId="ADAL" clId="{99E090C1-5696-46E0-8696-12BE96142A65}" dt="2020-11-12T15:13:51.660" v="202" actId="6549"/>
          <ac:spMkLst>
            <pc:docMk/>
            <pc:sldMk cId="3313066798" sldId="275"/>
            <ac:spMk id="7" creationId="{00000000-0000-0000-0000-000000000000}"/>
          </ac:spMkLst>
        </pc:spChg>
        <pc:spChg chg="del">
          <ac:chgData name="Pjetraj, Michael" userId="a54d6005-a5b6-4b74-b1a4-b31624be3e8a" providerId="ADAL" clId="{99E090C1-5696-46E0-8696-12BE96142A65}" dt="2020-11-12T15:14:40.331" v="227" actId="478"/>
          <ac:spMkLst>
            <pc:docMk/>
            <pc:sldMk cId="3313066798" sldId="275"/>
            <ac:spMk id="8" creationId="{00000000-0000-0000-0000-000000000000}"/>
          </ac:spMkLst>
        </pc:spChg>
      </pc:sldChg>
      <pc:sldChg chg="del">
        <pc:chgData name="Pjetraj, Michael" userId="a54d6005-a5b6-4b74-b1a4-b31624be3e8a" providerId="ADAL" clId="{99E090C1-5696-46E0-8696-12BE96142A65}" dt="2020-11-12T14:42:25.693" v="121" actId="47"/>
        <pc:sldMkLst>
          <pc:docMk/>
          <pc:sldMk cId="143773932" sldId="276"/>
        </pc:sldMkLst>
      </pc:sldChg>
      <pc:sldChg chg="addSp delSp modSp add mod ord">
        <pc:chgData name="Pjetraj, Michael" userId="a54d6005-a5b6-4b74-b1a4-b31624be3e8a" providerId="ADAL" clId="{99E090C1-5696-46E0-8696-12BE96142A65}" dt="2020-11-12T15:28:51.455" v="662"/>
        <pc:sldMkLst>
          <pc:docMk/>
          <pc:sldMk cId="355502018" sldId="276"/>
        </pc:sldMkLst>
        <pc:spChg chg="del">
          <ac:chgData name="Pjetraj, Michael" userId="a54d6005-a5b6-4b74-b1a4-b31624be3e8a" providerId="ADAL" clId="{99E090C1-5696-46E0-8696-12BE96142A65}" dt="2020-11-12T15:26:26.418" v="659" actId="22"/>
          <ac:spMkLst>
            <pc:docMk/>
            <pc:sldMk cId="355502018" sldId="276"/>
            <ac:spMk id="9" creationId="{432CDB4D-A600-4A12-B16A-1E60BEF7DD1C}"/>
          </ac:spMkLst>
        </pc:spChg>
        <pc:graphicFrameChg chg="add mod modGraphic">
          <ac:chgData name="Pjetraj, Michael" userId="a54d6005-a5b6-4b74-b1a4-b31624be3e8a" providerId="ADAL" clId="{99E090C1-5696-46E0-8696-12BE96142A65}" dt="2020-11-12T15:26:37.114" v="660" actId="255"/>
          <ac:graphicFrameMkLst>
            <pc:docMk/>
            <pc:sldMk cId="355502018" sldId="276"/>
            <ac:graphicFrameMk id="3" creationId="{C8A4B087-FF5D-4C62-991B-9D9AED0E3360}"/>
          </ac:graphicFrameMkLst>
        </pc:graphicFrameChg>
      </pc:sldChg>
      <pc:sldChg chg="addSp delSp modSp add mod modClrScheme chgLayout">
        <pc:chgData name="Pjetraj, Michael" userId="a54d6005-a5b6-4b74-b1a4-b31624be3e8a" providerId="ADAL" clId="{99E090C1-5696-46E0-8696-12BE96142A65}" dt="2020-11-12T15:26:23.575" v="658" actId="21"/>
        <pc:sldMkLst>
          <pc:docMk/>
          <pc:sldMk cId="544106103" sldId="277"/>
        </pc:sldMkLst>
        <pc:spChg chg="add del mod ord">
          <ac:chgData name="Pjetraj, Michael" userId="a54d6005-a5b6-4b74-b1a4-b31624be3e8a" providerId="ADAL" clId="{99E090C1-5696-46E0-8696-12BE96142A65}" dt="2020-11-12T15:16:46.111" v="236"/>
          <ac:spMkLst>
            <pc:docMk/>
            <pc:sldMk cId="544106103" sldId="277"/>
            <ac:spMk id="11" creationId="{36B449D4-59C2-4EF9-826A-3122CD9A37D9}"/>
          </ac:spMkLst>
        </pc:spChg>
        <pc:spChg chg="add del mod ord">
          <ac:chgData name="Pjetraj, Michael" userId="a54d6005-a5b6-4b74-b1a4-b31624be3e8a" providerId="ADAL" clId="{99E090C1-5696-46E0-8696-12BE96142A65}" dt="2020-11-12T15:16:46.111" v="236"/>
          <ac:spMkLst>
            <pc:docMk/>
            <pc:sldMk cId="544106103" sldId="277"/>
            <ac:spMk id="14" creationId="{ED5AF8B9-20D9-4D18-9925-03F116979502}"/>
          </ac:spMkLst>
        </pc:spChg>
        <pc:spChg chg="add del mod">
          <ac:chgData name="Pjetraj, Michael" userId="a54d6005-a5b6-4b74-b1a4-b31624be3e8a" providerId="ADAL" clId="{99E090C1-5696-46E0-8696-12BE96142A65}" dt="2020-11-12T15:16:49.489" v="237"/>
          <ac:spMkLst>
            <pc:docMk/>
            <pc:sldMk cId="544106103" sldId="277"/>
            <ac:spMk id="17" creationId="{0B3EB7BB-F57A-47AB-9F75-630EE740F6BD}"/>
          </ac:spMkLst>
        </pc:spChg>
        <pc:spChg chg="add del mod">
          <ac:chgData name="Pjetraj, Michael" userId="a54d6005-a5b6-4b74-b1a4-b31624be3e8a" providerId="ADAL" clId="{99E090C1-5696-46E0-8696-12BE96142A65}" dt="2020-11-12T15:16:49.489" v="237"/>
          <ac:spMkLst>
            <pc:docMk/>
            <pc:sldMk cId="544106103" sldId="277"/>
            <ac:spMk id="18" creationId="{2E91C83E-6395-445A-8E27-560472ACFDB1}"/>
          </ac:spMkLst>
        </pc:spChg>
        <pc:spChg chg="add del mod ord">
          <ac:chgData name="Pjetraj, Michael" userId="a54d6005-a5b6-4b74-b1a4-b31624be3e8a" providerId="ADAL" clId="{99E090C1-5696-46E0-8696-12BE96142A65}" dt="2020-11-12T15:17:07.398" v="238" actId="700"/>
          <ac:spMkLst>
            <pc:docMk/>
            <pc:sldMk cId="544106103" sldId="277"/>
            <ac:spMk id="20" creationId="{C11E68E4-3C94-4A16-BAA4-9255A4C707FD}"/>
          </ac:spMkLst>
        </pc:spChg>
        <pc:spChg chg="add del mod ord">
          <ac:chgData name="Pjetraj, Michael" userId="a54d6005-a5b6-4b74-b1a4-b31624be3e8a" providerId="ADAL" clId="{99E090C1-5696-46E0-8696-12BE96142A65}" dt="2020-11-12T15:17:07.398" v="238" actId="700"/>
          <ac:spMkLst>
            <pc:docMk/>
            <pc:sldMk cId="544106103" sldId="277"/>
            <ac:spMk id="23" creationId="{DE3DCEB6-4257-461C-9AEF-A636EC9844E8}"/>
          </ac:spMkLst>
        </pc:spChg>
        <pc:spChg chg="add del mod ord">
          <ac:chgData name="Pjetraj, Michael" userId="a54d6005-a5b6-4b74-b1a4-b31624be3e8a" providerId="ADAL" clId="{99E090C1-5696-46E0-8696-12BE96142A65}" dt="2020-11-12T15:17:13.674" v="239" actId="478"/>
          <ac:spMkLst>
            <pc:docMk/>
            <pc:sldMk cId="544106103" sldId="277"/>
            <ac:spMk id="24" creationId="{8E3A71F4-589C-4495-9FF9-AAC2E0462180}"/>
          </ac:spMkLst>
        </pc:spChg>
        <pc:spChg chg="add del mod ord">
          <ac:chgData name="Pjetraj, Michael" userId="a54d6005-a5b6-4b74-b1a4-b31624be3e8a" providerId="ADAL" clId="{99E090C1-5696-46E0-8696-12BE96142A65}" dt="2020-11-12T15:17:16.475" v="240" actId="478"/>
          <ac:spMkLst>
            <pc:docMk/>
            <pc:sldMk cId="544106103" sldId="277"/>
            <ac:spMk id="25" creationId="{64AE642D-66FB-4997-9C41-29E95421D3E0}"/>
          </ac:spMkLst>
        </pc:spChg>
        <pc:spChg chg="mod">
          <ac:chgData name="Pjetraj, Michael" userId="a54d6005-a5b6-4b74-b1a4-b31624be3e8a" providerId="ADAL" clId="{99E090C1-5696-46E0-8696-12BE96142A65}" dt="2020-11-12T15:25:52.520" v="656" actId="1076"/>
          <ac:spMkLst>
            <pc:docMk/>
            <pc:sldMk cId="544106103" sldId="277"/>
            <ac:spMk id="176" creationId="{AF01252B-56D7-4FDB-9FC7-E1191464394F}"/>
          </ac:spMkLst>
        </pc:spChg>
        <pc:spChg chg="mod">
          <ac:chgData name="Pjetraj, Michael" userId="a54d6005-a5b6-4b74-b1a4-b31624be3e8a" providerId="ADAL" clId="{99E090C1-5696-46E0-8696-12BE96142A65}" dt="2020-11-12T15:25:57.680" v="657" actId="1076"/>
          <ac:spMkLst>
            <pc:docMk/>
            <pc:sldMk cId="544106103" sldId="277"/>
            <ac:spMk id="232" creationId="{840788EE-464F-4BF2-91A0-16920EC60BEA}"/>
          </ac:spMkLst>
        </pc:spChg>
        <pc:graphicFrameChg chg="del">
          <ac:chgData name="Pjetraj, Michael" userId="a54d6005-a5b6-4b74-b1a4-b31624be3e8a" providerId="ADAL" clId="{99E090C1-5696-46E0-8696-12BE96142A65}" dt="2020-11-12T15:26:23.575" v="658" actId="21"/>
          <ac:graphicFrameMkLst>
            <pc:docMk/>
            <pc:sldMk cId="544106103" sldId="277"/>
            <ac:graphicFrameMk id="3" creationId="{87A2D8FF-EB1C-4BD8-82E0-88FD001E5799}"/>
          </ac:graphicFrameMkLst>
        </pc:graphicFrameChg>
      </pc:sldChg>
      <pc:sldChg chg="del">
        <pc:chgData name="Pjetraj, Michael" userId="a54d6005-a5b6-4b74-b1a4-b31624be3e8a" providerId="ADAL" clId="{99E090C1-5696-46E0-8696-12BE96142A65}" dt="2020-11-12T14:42:26.677" v="122" actId="47"/>
        <pc:sldMkLst>
          <pc:docMk/>
          <pc:sldMk cId="1929105899" sldId="277"/>
        </pc:sldMkLst>
      </pc:sldChg>
      <pc:sldChg chg="addSp delSp modSp add mod modClrScheme chgLayout">
        <pc:chgData name="Pjetraj, Michael" userId="a54d6005-a5b6-4b74-b1a4-b31624be3e8a" providerId="ADAL" clId="{99E090C1-5696-46E0-8696-12BE96142A65}" dt="2020-11-12T15:25:07.208" v="654" actId="478"/>
        <pc:sldMkLst>
          <pc:docMk/>
          <pc:sldMk cId="3172600044" sldId="278"/>
        </pc:sldMkLst>
        <pc:spChg chg="add del mod ord">
          <ac:chgData name="Pjetraj, Michael" userId="a54d6005-a5b6-4b74-b1a4-b31624be3e8a" providerId="ADAL" clId="{99E090C1-5696-46E0-8696-12BE96142A65}" dt="2020-11-12T15:25:07.208" v="654" actId="478"/>
          <ac:spMkLst>
            <pc:docMk/>
            <pc:sldMk cId="3172600044" sldId="278"/>
            <ac:spMk id="2" creationId="{71CDDB45-C6C1-4469-BADC-406CD22A5CB3}"/>
          </ac:spMkLst>
        </pc:spChg>
        <pc:spChg chg="add del mod ord">
          <ac:chgData name="Pjetraj, Michael" userId="a54d6005-a5b6-4b74-b1a4-b31624be3e8a" providerId="ADAL" clId="{99E090C1-5696-46E0-8696-12BE96142A65}" dt="2020-11-12T15:25:05.321" v="653" actId="478"/>
          <ac:spMkLst>
            <pc:docMk/>
            <pc:sldMk cId="3172600044" sldId="278"/>
            <ac:spMk id="3" creationId="{D1EAE3FD-6B76-46D2-8F7F-30DD80800D94}"/>
          </ac:spMkLst>
        </pc:spChg>
      </pc:sldChg>
      <pc:sldChg chg="del">
        <pc:chgData name="Pjetraj, Michael" userId="a54d6005-a5b6-4b74-b1a4-b31624be3e8a" providerId="ADAL" clId="{99E090C1-5696-46E0-8696-12BE96142A65}" dt="2020-11-12T14:42:27.742" v="123" actId="47"/>
        <pc:sldMkLst>
          <pc:docMk/>
          <pc:sldMk cId="3342603683" sldId="278"/>
        </pc:sldMkLst>
      </pc:sldChg>
      <pc:sldChg chg="del">
        <pc:chgData name="Pjetraj, Michael" userId="a54d6005-a5b6-4b74-b1a4-b31624be3e8a" providerId="ADAL" clId="{99E090C1-5696-46E0-8696-12BE96142A65}" dt="2020-11-12T14:42:28.829" v="124" actId="47"/>
        <pc:sldMkLst>
          <pc:docMk/>
          <pc:sldMk cId="4102274847" sldId="279"/>
        </pc:sldMkLst>
      </pc:sldChg>
    </pc:docChg>
  </pc:docChgLst>
  <pc:docChgLst>
    <pc:chgData clId="Web-{9C93E72F-6079-2E6D-696F-7014F1091A57}"/>
    <pc:docChg chg="addSld modSld">
      <pc:chgData name="" userId="" providerId="" clId="Web-{9C93E72F-6079-2E6D-696F-7014F1091A57}" dt="2020-11-16T21:10:16.632" v="29" actId="20577"/>
      <pc:docMkLst>
        <pc:docMk/>
      </pc:docMkLst>
      <pc:sldChg chg="modSp new">
        <pc:chgData name="" userId="" providerId="" clId="Web-{9C93E72F-6079-2E6D-696F-7014F1091A57}" dt="2020-11-16T21:10:16.632" v="28" actId="20577"/>
        <pc:sldMkLst>
          <pc:docMk/>
          <pc:sldMk cId="3009665070" sldId="279"/>
        </pc:sldMkLst>
        <pc:spChg chg="mod">
          <ac:chgData name="" userId="" providerId="" clId="Web-{9C93E72F-6079-2E6D-696F-7014F1091A57}" dt="2020-11-16T21:09:54.834" v="19" actId="20577"/>
          <ac:spMkLst>
            <pc:docMk/>
            <pc:sldMk cId="3009665070" sldId="279"/>
            <ac:spMk id="2" creationId="{0F147EDE-66BD-4641-9081-03066904759E}"/>
          </ac:spMkLst>
        </pc:spChg>
        <pc:spChg chg="mod">
          <ac:chgData name="" userId="" providerId="" clId="Web-{9C93E72F-6079-2E6D-696F-7014F1091A57}" dt="2020-11-16T21:10:16.632" v="28" actId="20577"/>
          <ac:spMkLst>
            <pc:docMk/>
            <pc:sldMk cId="3009665070" sldId="279"/>
            <ac:spMk id="3" creationId="{E9B53D0F-AD86-4104-862D-D6CF72C18C6E}"/>
          </ac:spMkLst>
        </pc:spChg>
      </pc:sldChg>
    </pc:docChg>
  </pc:docChgLst>
  <pc:docChgLst>
    <pc:chgData clId="Web-{9CA89AD6-7D47-F7D0-CAC9-518B3F114CAC}"/>
    <pc:docChg chg="delSld">
      <pc:chgData name="" userId="" providerId="" clId="Web-{9CA89AD6-7D47-F7D0-CAC9-518B3F114CAC}" dt="2020-11-16T21:31:59.122" v="0"/>
      <pc:docMkLst>
        <pc:docMk/>
      </pc:docMkLst>
      <pc:sldChg chg="del">
        <pc:chgData name="" userId="" providerId="" clId="Web-{9CA89AD6-7D47-F7D0-CAC9-518B3F114CAC}" dt="2020-11-16T21:31:59.122" v="0"/>
        <pc:sldMkLst>
          <pc:docMk/>
          <pc:sldMk cId="300966507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slide – long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q.publiccomments@ncdenr.gov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851226"/>
            <a:ext cx="5865181" cy="713497"/>
          </a:xfrm>
        </p:spPr>
        <p:txBody>
          <a:bodyPr/>
          <a:lstStyle/>
          <a:p>
            <a:r>
              <a:rPr lang="en-US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365696"/>
            <a:ext cx="8527834" cy="1626012"/>
          </a:xfrm>
        </p:spPr>
        <p:txBody>
          <a:bodyPr>
            <a:normAutofit/>
          </a:bodyPr>
          <a:lstStyle/>
          <a:p>
            <a:r>
              <a:rPr lang="en-US" b="1">
                <a:latin typeface="Arial"/>
                <a:cs typeface="Arial"/>
              </a:rPr>
              <a:t>NC DAQ Public Meeting </a:t>
            </a:r>
            <a:endParaRPr lang="en-US" b="1"/>
          </a:p>
          <a:p>
            <a:r>
              <a:rPr lang="en-US" b="1"/>
              <a:t>Align RNG, LLC – B.F. Grady Rd Proposed Facility </a:t>
            </a:r>
          </a:p>
          <a:p>
            <a:r>
              <a:rPr lang="en-US" b="1"/>
              <a:t>November 16, 2020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/>
                <a:cs typeface="Times New Roman"/>
              </a:rPr>
              <a:t>Align RNG, LLC – B.F. Grady Rd Proposed Facility </a:t>
            </a:r>
            <a:br>
              <a:rPr lang="en-US" b="1"/>
            </a:br>
            <a:r>
              <a:rPr lang="en-US" b="1">
                <a:latin typeface="Times New Roman"/>
                <a:cs typeface="Times New Roman"/>
              </a:rPr>
              <a:t>Public Meeting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/>
              <a:t>Department of Environmental Quality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2CDB4D-A600-4A12-B16A-1E60BEF7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Application for a facility that will process biogas from local farms and inject the methane product into the Natural Gas pipeline for commercial and residential use.</a:t>
            </a:r>
          </a:p>
          <a:p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Application Received – 12/10/19</a:t>
            </a:r>
          </a:p>
          <a:p>
            <a:r>
              <a:rPr lang="en-US" sz="2800">
                <a:solidFill>
                  <a:schemeClr val="tx1"/>
                </a:solidFill>
              </a:rPr>
              <a:t>Public Comment Period – May 16- June 15, 2020</a:t>
            </a:r>
          </a:p>
          <a:p>
            <a:r>
              <a:rPr lang="en-US" sz="2800">
                <a:solidFill>
                  <a:schemeClr val="tx1"/>
                </a:solidFill>
              </a:rPr>
              <a:t>Public Comment Period and Public Hearing announced on September 17, 2020</a:t>
            </a:r>
          </a:p>
        </p:txBody>
      </p:sp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081" y="1736917"/>
            <a:ext cx="1260368" cy="989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04362" y="792180"/>
            <a:ext cx="531271" cy="526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8826" y="2427260"/>
            <a:ext cx="531271" cy="495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506443" y="1934885"/>
            <a:ext cx="531271" cy="526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4398" y="5153146"/>
            <a:ext cx="739434" cy="707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12172" y="2231459"/>
            <a:ext cx="172390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3557" y="872514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Iron</a:t>
            </a:r>
          </a:p>
          <a:p>
            <a:pPr algn="ctr"/>
            <a:r>
              <a:rPr lang="en-US" sz="1000" b="1"/>
              <a:t>Sponge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2297" y="2422604"/>
            <a:ext cx="67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Iron</a:t>
            </a:r>
          </a:p>
          <a:p>
            <a:pPr algn="ctr"/>
            <a:r>
              <a:rPr lang="en-US" sz="1000" b="1"/>
              <a:t>Sponge 2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759057" y="855208"/>
            <a:ext cx="3702" cy="86225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2"/>
          </p:cNvCxnSpPr>
          <p:nvPr/>
        </p:nvCxnSpPr>
        <p:spPr>
          <a:xfrm>
            <a:off x="2766265" y="2726001"/>
            <a:ext cx="2697" cy="1753525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781140" y="4505001"/>
            <a:ext cx="0" cy="657492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486500" y="4505001"/>
            <a:ext cx="1362401" cy="0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386749" y="2273464"/>
            <a:ext cx="0" cy="2231537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ross 25"/>
          <p:cNvSpPr/>
          <p:nvPr/>
        </p:nvSpPr>
        <p:spPr>
          <a:xfrm>
            <a:off x="1246838" y="4193741"/>
            <a:ext cx="348742" cy="4514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3696" y="4398241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Gas upgrading</a:t>
            </a:r>
          </a:p>
          <a:p>
            <a:pPr algn="ctr"/>
            <a:r>
              <a:rPr lang="en-US" sz="1000" b="1"/>
              <a:t>Bypass valve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0121" y="5296911"/>
            <a:ext cx="94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Candlestick</a:t>
            </a:r>
          </a:p>
          <a:p>
            <a:pPr algn="ctr"/>
            <a:r>
              <a:rPr lang="en-US" sz="1000" b="1"/>
              <a:t>Flare (CD-4)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454" y="2063476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Gas Upgrading </a:t>
            </a:r>
          </a:p>
          <a:p>
            <a:pPr algn="ctr"/>
            <a:r>
              <a:rPr lang="en-US" sz="1000" b="1"/>
              <a:t>System (GUS)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46180" y="1831349"/>
            <a:ext cx="673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Tail gas </a:t>
            </a:r>
          </a:p>
          <a:p>
            <a:pPr algn="ctr"/>
            <a:r>
              <a:rPr lang="en-US" sz="1000" b="1"/>
              <a:t>post GUS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387544" y="2224879"/>
            <a:ext cx="1272821" cy="631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12" idx="1"/>
          </p:cNvCxnSpPr>
          <p:nvPr/>
        </p:nvCxnSpPr>
        <p:spPr>
          <a:xfrm>
            <a:off x="5026090" y="1063483"/>
            <a:ext cx="717467" cy="9086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endCxn id="13" idx="1"/>
          </p:cNvCxnSpPr>
          <p:nvPr/>
        </p:nvCxnSpPr>
        <p:spPr>
          <a:xfrm rot="16200000" flipH="1">
            <a:off x="4844695" y="1745056"/>
            <a:ext cx="1050159" cy="705046"/>
          </a:xfrm>
          <a:prstGeom prst="bentConnector2">
            <a:avLst/>
          </a:prstGeom>
          <a:ln w="476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4623914" y="3395387"/>
            <a:ext cx="3719147" cy="200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8304194" y="2179465"/>
            <a:ext cx="11436" cy="120976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4613153" y="1584679"/>
            <a:ext cx="6928" cy="65766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4619704" y="2263531"/>
            <a:ext cx="0" cy="116546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7284637" y="1545581"/>
            <a:ext cx="1037077" cy="633883"/>
          </a:xfrm>
          <a:prstGeom prst="bentConnector3">
            <a:avLst>
              <a:gd name="adj1" fmla="val 98372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467622" y="2023291"/>
            <a:ext cx="65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Enclosed</a:t>
            </a:r>
          </a:p>
          <a:p>
            <a:pPr algn="ctr"/>
            <a:r>
              <a:rPr lang="en-US" sz="1000" b="1"/>
              <a:t>Flare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96772" y="582950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Product to pipeline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19461" y="3522716"/>
            <a:ext cx="137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22% Bypassed tail gas </a:t>
            </a:r>
          </a:p>
          <a:p>
            <a:pPr algn="ctr"/>
            <a:r>
              <a:rPr lang="en-US" sz="1000" b="1"/>
              <a:t>to enclosed flare*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72095" y="1007839"/>
            <a:ext cx="1071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Treated tail gas </a:t>
            </a:r>
          </a:p>
          <a:p>
            <a:pPr algn="ctr"/>
            <a:r>
              <a:rPr lang="en-US" sz="1000" b="1"/>
              <a:t>to enclosed flare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8315630" y="2179464"/>
            <a:ext cx="1151992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272542" y="1252483"/>
            <a:ext cx="16722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Enclosed Hybrid flare (CD-3)</a:t>
            </a:r>
          </a:p>
          <a:p>
            <a:pPr algn="ctr"/>
            <a:r>
              <a:rPr lang="en-US" sz="1000" b="1"/>
              <a:t>emissions to </a:t>
            </a:r>
          </a:p>
          <a:p>
            <a:pPr algn="ctr"/>
            <a:r>
              <a:rPr lang="en-US" sz="1000" b="1"/>
              <a:t>atmosphere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40476" y="2877474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Off-spec </a:t>
            </a:r>
          </a:p>
          <a:p>
            <a:pPr algn="ctr"/>
            <a:r>
              <a:rPr lang="en-US" sz="1000" b="1"/>
              <a:t>gas  to</a:t>
            </a:r>
          </a:p>
          <a:p>
            <a:pPr algn="ctr"/>
            <a:r>
              <a:rPr lang="en-US" sz="1000" b="1"/>
              <a:t>candlestick </a:t>
            </a:r>
          </a:p>
          <a:p>
            <a:pPr algn="ctr"/>
            <a:r>
              <a:rPr lang="en-US" sz="1000" b="1"/>
              <a:t>flare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7976" y="1337354"/>
            <a:ext cx="1221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Biogas feed from </a:t>
            </a:r>
          </a:p>
          <a:p>
            <a:pPr algn="ctr"/>
            <a:r>
              <a:rPr lang="en-US" sz="1000" b="1"/>
              <a:t>19 on-farm </a:t>
            </a:r>
          </a:p>
          <a:p>
            <a:pPr algn="ctr"/>
            <a:r>
              <a:rPr lang="en-US" sz="1000" b="1"/>
              <a:t>anaerobic digesters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22565" y="1731778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B050"/>
                </a:solidFill>
              </a:rPr>
              <a:t>Must meet NC air toxics and</a:t>
            </a:r>
          </a:p>
          <a:p>
            <a:pPr algn="ctr"/>
            <a:r>
              <a:rPr lang="en-US" sz="1000" b="1">
                <a:solidFill>
                  <a:srgbClr val="00B050"/>
                </a:solidFill>
              </a:rPr>
              <a:t>State SO2 emission standard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EEE1F6-2C1F-46D7-A9D9-7F2D40326C6F}"/>
              </a:ext>
            </a:extLst>
          </p:cNvPr>
          <p:cNvSpPr txBox="1"/>
          <p:nvPr/>
        </p:nvSpPr>
        <p:spPr>
          <a:xfrm>
            <a:off x="3943278" y="731454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78% Tail gas to Iron </a:t>
            </a:r>
          </a:p>
          <a:p>
            <a:pPr algn="ctr"/>
            <a:r>
              <a:rPr lang="en-US" sz="1000" b="1"/>
              <a:t>Sponge System*</a:t>
            </a:r>
          </a:p>
        </p:txBody>
      </p:sp>
      <p:cxnSp>
        <p:nvCxnSpPr>
          <p:cNvPr id="93" name="Straight Arrow Connector 37">
            <a:extLst>
              <a:ext uri="{FF2B5EF4-FFF2-40B4-BE49-F238E27FC236}">
                <a16:creationId xmlns:a16="http://schemas.microsoft.com/office/drawing/2014/main" id="{D74DC1BF-ACAD-469D-9ED9-99C3E5A66A2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09124" y="1072569"/>
            <a:ext cx="905897" cy="479337"/>
          </a:xfrm>
          <a:prstGeom prst="bentConnector3">
            <a:avLst>
              <a:gd name="adj1" fmla="val 99768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41">
            <a:extLst>
              <a:ext uri="{FF2B5EF4-FFF2-40B4-BE49-F238E27FC236}">
                <a16:creationId xmlns:a16="http://schemas.microsoft.com/office/drawing/2014/main" id="{DC614982-2B3B-4EDD-B81A-1E6F880968E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394277" y="1545581"/>
            <a:ext cx="915548" cy="1077078"/>
          </a:xfrm>
          <a:prstGeom prst="bentConnector2">
            <a:avLst/>
          </a:prstGeom>
          <a:ln w="476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A7D4C70-8588-4C41-B28E-D05F551647A9}"/>
              </a:ext>
            </a:extLst>
          </p:cNvPr>
          <p:cNvCxnSpPr>
            <a:cxnSpLocks/>
          </p:cNvCxnSpPr>
          <p:nvPr/>
        </p:nvCxnSpPr>
        <p:spPr>
          <a:xfrm>
            <a:off x="4600555" y="1614353"/>
            <a:ext cx="42553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583980E-1F00-40E1-A5D8-000DC87FE9DF}"/>
              </a:ext>
            </a:extLst>
          </p:cNvPr>
          <p:cNvCxnSpPr>
            <a:cxnSpLocks/>
          </p:cNvCxnSpPr>
          <p:nvPr/>
        </p:nvCxnSpPr>
        <p:spPr>
          <a:xfrm flipH="1" flipV="1">
            <a:off x="5026860" y="1055261"/>
            <a:ext cx="1524" cy="55060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C23AF87-493E-4141-BB8D-3217C9173C45}"/>
              </a:ext>
            </a:extLst>
          </p:cNvPr>
          <p:cNvCxnSpPr>
            <a:cxnSpLocks/>
          </p:cNvCxnSpPr>
          <p:nvPr/>
        </p:nvCxnSpPr>
        <p:spPr>
          <a:xfrm>
            <a:off x="10037714" y="2205795"/>
            <a:ext cx="1070954" cy="1755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53CEF859-E48D-40F8-AC72-73E07F5A1C40}"/>
              </a:ext>
            </a:extLst>
          </p:cNvPr>
          <p:cNvCxnSpPr>
            <a:cxnSpLocks/>
          </p:cNvCxnSpPr>
          <p:nvPr/>
        </p:nvCxnSpPr>
        <p:spPr>
          <a:xfrm>
            <a:off x="3183832" y="5480245"/>
            <a:ext cx="699138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D44CC99E-90A9-47E0-A343-92E0B526792A}"/>
              </a:ext>
            </a:extLst>
          </p:cNvPr>
          <p:cNvSpPr txBox="1"/>
          <p:nvPr/>
        </p:nvSpPr>
        <p:spPr>
          <a:xfrm>
            <a:off x="3885573" y="527119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emissions to </a:t>
            </a:r>
          </a:p>
          <a:p>
            <a:pPr algn="ctr"/>
            <a:r>
              <a:rPr lang="en-US" sz="1000" b="1"/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317260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/>
                <a:cs typeface="Times New Roman"/>
              </a:rPr>
              <a:t>Align RNG, LLC – B.F. Grady Rd Proposed Facility </a:t>
            </a:r>
            <a:br>
              <a:rPr lang="en-US" b="1"/>
            </a:br>
            <a:r>
              <a:rPr lang="en-US" b="1">
                <a:latin typeface="Times New Roman"/>
                <a:cs typeface="Times New Roman"/>
              </a:rPr>
              <a:t>Public Meeting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/>
              <a:t>Department of Environmental Quality</a:t>
            </a:r>
          </a:p>
        </p:txBody>
      </p:sp>
      <p:graphicFrame>
        <p:nvGraphicFramePr>
          <p:cNvPr id="3" name="Table 229">
            <a:extLst>
              <a:ext uri="{FF2B5EF4-FFF2-40B4-BE49-F238E27FC236}">
                <a16:creationId xmlns:a16="http://schemas.microsoft.com/office/drawing/2014/main" id="{C8A4B087-FF5D-4C62-991B-9D9AED0E3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140341"/>
              </p:ext>
            </p:extLst>
          </p:nvPr>
        </p:nvGraphicFramePr>
        <p:xfrm>
          <a:off x="838200" y="1228725"/>
          <a:ext cx="10515600" cy="239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5628412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94050699"/>
                    </a:ext>
                  </a:extLst>
                </a:gridCol>
              </a:tblGrid>
              <a:tr h="415165">
                <a:tc>
                  <a:txBody>
                    <a:bodyPr/>
                    <a:lstStyle/>
                    <a:p>
                      <a:r>
                        <a:rPr lang="en-US" sz="2000"/>
                        <a:t>Pollutant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Permitted Potential tons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66142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r>
                        <a:rPr lang="en-US" sz="2000"/>
                        <a:t>SO2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20568"/>
                  </a:ext>
                </a:extLst>
              </a:tr>
              <a:tr h="166066">
                <a:tc>
                  <a:txBody>
                    <a:bodyPr/>
                    <a:lstStyle/>
                    <a:p>
                      <a:r>
                        <a:rPr lang="en-US" sz="2000"/>
                        <a:t>NOx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57173"/>
                  </a:ext>
                </a:extLst>
              </a:tr>
              <a:tr h="166066">
                <a:tc>
                  <a:txBody>
                    <a:bodyPr/>
                    <a:lstStyle/>
                    <a:p>
                      <a:r>
                        <a:rPr lang="en-US" sz="200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293739"/>
                  </a:ext>
                </a:extLst>
              </a:tr>
              <a:tr h="166066">
                <a:tc>
                  <a:txBody>
                    <a:bodyPr/>
                    <a:lstStyle/>
                    <a:p>
                      <a:r>
                        <a:rPr lang="en-US" sz="2000"/>
                        <a:t>H2S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016325"/>
                  </a:ext>
                </a:extLst>
              </a:tr>
              <a:tr h="290616">
                <a:tc>
                  <a:txBody>
                    <a:bodyPr/>
                    <a:lstStyle/>
                    <a:p>
                      <a:r>
                        <a:rPr lang="en-US" sz="2000"/>
                        <a:t>H2S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0.35% biogas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2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081" y="1736917"/>
            <a:ext cx="1260368" cy="989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04362" y="792180"/>
            <a:ext cx="531271" cy="526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8826" y="2427260"/>
            <a:ext cx="531271" cy="495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52911" y="1717460"/>
            <a:ext cx="836812" cy="846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4398" y="5153146"/>
            <a:ext cx="739434" cy="707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12172" y="2231459"/>
            <a:ext cx="1723909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3557" y="872514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Iron</a:t>
            </a:r>
          </a:p>
          <a:p>
            <a:pPr algn="ctr"/>
            <a:r>
              <a:rPr lang="en-US" sz="1000" b="1"/>
              <a:t>Sponge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2297" y="2422604"/>
            <a:ext cx="671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Iron</a:t>
            </a:r>
          </a:p>
          <a:p>
            <a:pPr algn="ctr"/>
            <a:r>
              <a:rPr lang="en-US" sz="1000" b="1"/>
              <a:t>Sponge 2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759057" y="1095723"/>
            <a:ext cx="7208" cy="62173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2"/>
          </p:cNvCxnSpPr>
          <p:nvPr/>
        </p:nvCxnSpPr>
        <p:spPr>
          <a:xfrm>
            <a:off x="2766265" y="2726001"/>
            <a:ext cx="2697" cy="1753525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781140" y="4505001"/>
            <a:ext cx="0" cy="657492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486500" y="4505001"/>
            <a:ext cx="1362401" cy="0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386749" y="2273464"/>
            <a:ext cx="0" cy="2231537"/>
          </a:xfrm>
          <a:prstGeom prst="straightConnector1">
            <a:avLst/>
          </a:prstGeom>
          <a:ln w="476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ross 25"/>
          <p:cNvSpPr/>
          <p:nvPr/>
        </p:nvSpPr>
        <p:spPr>
          <a:xfrm>
            <a:off x="1246838" y="4193741"/>
            <a:ext cx="348742" cy="4514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3696" y="4398241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Gas upgrading</a:t>
            </a:r>
          </a:p>
          <a:p>
            <a:pPr algn="ctr"/>
            <a:r>
              <a:rPr lang="en-US" sz="1000" b="1"/>
              <a:t>Bypass valve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0121" y="5296911"/>
            <a:ext cx="94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Candlestick</a:t>
            </a:r>
          </a:p>
          <a:p>
            <a:pPr algn="ctr"/>
            <a:r>
              <a:rPr lang="en-US" sz="1000" b="1"/>
              <a:t>Flare (CD-4)</a:t>
            </a:r>
          </a:p>
          <a:p>
            <a:pPr algn="ctr"/>
            <a:r>
              <a:rPr lang="en-US" sz="1000" b="1"/>
              <a:t>(6)</a:t>
            </a:r>
          </a:p>
          <a:p>
            <a:pPr algn="ctr"/>
            <a:r>
              <a:rPr lang="en-US" sz="1000" b="1"/>
              <a:t>45mmBtu/</a:t>
            </a:r>
            <a:r>
              <a:rPr lang="en-US" sz="1000" b="1" err="1"/>
              <a:t>hr</a:t>
            </a:r>
            <a:endParaRPr lang="en-US" sz="1000" b="1"/>
          </a:p>
        </p:txBody>
      </p:sp>
      <p:sp>
        <p:nvSpPr>
          <p:cNvPr id="29" name="TextBox 28"/>
          <p:cNvSpPr txBox="1"/>
          <p:nvPr/>
        </p:nvSpPr>
        <p:spPr>
          <a:xfrm>
            <a:off x="2231808" y="1787755"/>
            <a:ext cx="1019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Pressure Swing </a:t>
            </a:r>
          </a:p>
          <a:p>
            <a:pPr algn="ctr"/>
            <a:r>
              <a:rPr lang="en-US" sz="1000" b="1"/>
              <a:t>Adsorption</a:t>
            </a:r>
          </a:p>
          <a:p>
            <a:pPr algn="ctr"/>
            <a:r>
              <a:rPr lang="en-US" sz="1000" b="1"/>
              <a:t>Gas Upgrading </a:t>
            </a:r>
          </a:p>
          <a:p>
            <a:pPr algn="ctr"/>
            <a:r>
              <a:rPr lang="en-US" sz="1000" b="1"/>
              <a:t>System (GUS)</a:t>
            </a:r>
          </a:p>
          <a:p>
            <a:pPr algn="ctr"/>
            <a:r>
              <a:rPr lang="en-US" sz="1000" b="1"/>
              <a:t>1200 </a:t>
            </a:r>
            <a:r>
              <a:rPr lang="en-US" sz="1000" b="1" err="1"/>
              <a:t>scfm</a:t>
            </a:r>
            <a:endParaRPr lang="en-US" sz="1000" b="1"/>
          </a:p>
          <a:p>
            <a:pPr algn="ctr"/>
            <a:endParaRPr lang="en-US" sz="1000" b="1"/>
          </a:p>
        </p:txBody>
      </p:sp>
      <p:sp>
        <p:nvSpPr>
          <p:cNvPr id="30" name="TextBox 29"/>
          <p:cNvSpPr txBox="1"/>
          <p:nvPr/>
        </p:nvSpPr>
        <p:spPr>
          <a:xfrm>
            <a:off x="3325251" y="1486578"/>
            <a:ext cx="1082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Tail gas </a:t>
            </a:r>
          </a:p>
          <a:p>
            <a:pPr algn="ctr"/>
            <a:r>
              <a:rPr lang="en-US" sz="1000" b="1"/>
              <a:t>post GUS</a:t>
            </a:r>
          </a:p>
          <a:p>
            <a:pPr algn="ctr"/>
            <a:r>
              <a:rPr lang="en-US" sz="1000" b="1"/>
              <a:t>Max –</a:t>
            </a:r>
          </a:p>
          <a:p>
            <a:pPr algn="ctr"/>
            <a:r>
              <a:rPr lang="en-US" sz="1000" b="1"/>
              <a:t>233.4 MMSCF/</a:t>
            </a:r>
            <a:r>
              <a:rPr lang="en-US" sz="1000" b="1" err="1"/>
              <a:t>yr</a:t>
            </a:r>
            <a:endParaRPr lang="en-US" sz="1000" b="1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387544" y="2224879"/>
            <a:ext cx="1272821" cy="631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12" idx="1"/>
          </p:cNvCxnSpPr>
          <p:nvPr/>
        </p:nvCxnSpPr>
        <p:spPr>
          <a:xfrm>
            <a:off x="5026090" y="1063483"/>
            <a:ext cx="717467" cy="9086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endCxn id="13" idx="1"/>
          </p:cNvCxnSpPr>
          <p:nvPr/>
        </p:nvCxnSpPr>
        <p:spPr>
          <a:xfrm rot="16200000" flipH="1">
            <a:off x="4844695" y="1745056"/>
            <a:ext cx="1050159" cy="705046"/>
          </a:xfrm>
          <a:prstGeom prst="bentConnector2">
            <a:avLst/>
          </a:prstGeom>
          <a:ln w="476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4623914" y="3395387"/>
            <a:ext cx="3719147" cy="200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8304194" y="2179465"/>
            <a:ext cx="11436" cy="120976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4613153" y="1584679"/>
            <a:ext cx="6928" cy="65766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4619704" y="2263531"/>
            <a:ext cx="0" cy="116546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7284637" y="1545581"/>
            <a:ext cx="1037077" cy="633883"/>
          </a:xfrm>
          <a:prstGeom prst="bentConnector3">
            <a:avLst>
              <a:gd name="adj1" fmla="val 98372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437936" y="1866546"/>
            <a:ext cx="8787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Enclosed</a:t>
            </a:r>
          </a:p>
          <a:p>
            <a:pPr algn="ctr"/>
            <a:r>
              <a:rPr lang="en-US" sz="1000" b="1"/>
              <a:t>Flare(6)</a:t>
            </a:r>
          </a:p>
          <a:p>
            <a:pPr algn="ctr"/>
            <a:r>
              <a:rPr lang="en-US" sz="1000" b="1"/>
              <a:t>10mmBtu/</a:t>
            </a:r>
            <a:r>
              <a:rPr lang="en-US" sz="1000" b="1" err="1"/>
              <a:t>hr</a:t>
            </a:r>
            <a:endParaRPr lang="en-US" sz="1000" b="1"/>
          </a:p>
        </p:txBody>
      </p:sp>
      <p:sp>
        <p:nvSpPr>
          <p:cNvPr id="63" name="TextBox 62"/>
          <p:cNvSpPr txBox="1"/>
          <p:nvPr/>
        </p:nvSpPr>
        <p:spPr>
          <a:xfrm>
            <a:off x="2002195" y="58295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Product to pipeline</a:t>
            </a:r>
          </a:p>
          <a:p>
            <a:pPr algn="ctr"/>
            <a:r>
              <a:rPr lang="en-US" sz="1000" b="1"/>
              <a:t>Max – 397.4 </a:t>
            </a:r>
            <a:r>
              <a:rPr lang="en-US" sz="1000" b="1" err="1"/>
              <a:t>MMscf</a:t>
            </a:r>
            <a:r>
              <a:rPr lang="en-US" sz="1000" b="1"/>
              <a:t>/</a:t>
            </a:r>
            <a:r>
              <a:rPr lang="en-US" sz="1000" b="1" err="1"/>
              <a:t>yr</a:t>
            </a:r>
            <a:endParaRPr lang="en-US" sz="1000" b="1"/>
          </a:p>
        </p:txBody>
      </p:sp>
      <p:sp>
        <p:nvSpPr>
          <p:cNvPr id="64" name="TextBox 63"/>
          <p:cNvSpPr txBox="1"/>
          <p:nvPr/>
        </p:nvSpPr>
        <p:spPr>
          <a:xfrm>
            <a:off x="4819461" y="3522716"/>
            <a:ext cx="1370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22% Bypassed tail gas </a:t>
            </a:r>
          </a:p>
          <a:p>
            <a:pPr algn="ctr"/>
            <a:r>
              <a:rPr lang="en-US" sz="1000" b="1"/>
              <a:t>to enclosed flare*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72095" y="1007839"/>
            <a:ext cx="1071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Treated tail gas </a:t>
            </a:r>
          </a:p>
          <a:p>
            <a:pPr algn="ctr"/>
            <a:r>
              <a:rPr lang="en-US" sz="1000" b="1"/>
              <a:t>to enclosed flare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8315630" y="2179464"/>
            <a:ext cx="1151992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319996" y="1284313"/>
            <a:ext cx="16722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Enclosed Hybrid flare (CD-3)</a:t>
            </a:r>
          </a:p>
          <a:p>
            <a:pPr algn="ctr"/>
            <a:r>
              <a:rPr lang="en-US" sz="1000" b="1"/>
              <a:t>emissions to </a:t>
            </a:r>
          </a:p>
          <a:p>
            <a:pPr algn="ctr"/>
            <a:r>
              <a:rPr lang="en-US" sz="1000" b="1"/>
              <a:t>atmosphere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40476" y="2877474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Off-spec </a:t>
            </a:r>
          </a:p>
          <a:p>
            <a:pPr algn="ctr"/>
            <a:r>
              <a:rPr lang="en-US" sz="1000" b="1"/>
              <a:t>gas  to</a:t>
            </a:r>
          </a:p>
          <a:p>
            <a:pPr algn="ctr"/>
            <a:r>
              <a:rPr lang="en-US" sz="1000" b="1"/>
              <a:t>candlestick </a:t>
            </a:r>
          </a:p>
          <a:p>
            <a:pPr algn="ctr"/>
            <a:r>
              <a:rPr lang="en-US" sz="1000" b="1"/>
              <a:t>flare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9751" y="1172445"/>
            <a:ext cx="13147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Biogas feed from </a:t>
            </a:r>
          </a:p>
          <a:p>
            <a:pPr algn="ctr"/>
            <a:r>
              <a:rPr lang="en-US" sz="1000" b="1"/>
              <a:t>19 on-farm </a:t>
            </a:r>
          </a:p>
          <a:p>
            <a:pPr algn="ctr"/>
            <a:r>
              <a:rPr lang="en-US" sz="1000" b="1"/>
              <a:t>anaerobic digesters –</a:t>
            </a:r>
          </a:p>
          <a:p>
            <a:pPr algn="ctr"/>
            <a:r>
              <a:rPr lang="en-US" sz="1000" b="1"/>
              <a:t> maximum </a:t>
            </a:r>
          </a:p>
          <a:p>
            <a:pPr algn="ctr"/>
            <a:r>
              <a:rPr lang="en-US" sz="1000" b="1"/>
              <a:t>630.72 MM </a:t>
            </a:r>
            <a:r>
              <a:rPr lang="en-US" sz="1000" b="1" err="1"/>
              <a:t>scf</a:t>
            </a:r>
            <a:r>
              <a:rPr lang="en-US" sz="1000" b="1"/>
              <a:t>/</a:t>
            </a:r>
            <a:r>
              <a:rPr lang="en-US" sz="1000" b="1" err="1"/>
              <a:t>yr</a:t>
            </a:r>
            <a:endParaRPr lang="en-US" sz="1000" b="1"/>
          </a:p>
        </p:txBody>
      </p:sp>
      <p:sp>
        <p:nvSpPr>
          <p:cNvPr id="55" name="TextBox 54"/>
          <p:cNvSpPr txBox="1"/>
          <p:nvPr/>
        </p:nvSpPr>
        <p:spPr>
          <a:xfrm>
            <a:off x="7104186" y="235111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rgbClr val="00B050"/>
                </a:solidFill>
              </a:rPr>
              <a:t>All emissions must meet NC air toxics and</a:t>
            </a:r>
          </a:p>
          <a:p>
            <a:pPr algn="ctr"/>
            <a:r>
              <a:rPr lang="en-US" sz="1000" b="1">
                <a:solidFill>
                  <a:srgbClr val="00B050"/>
                </a:solidFill>
              </a:rPr>
              <a:t>State SO2 emission standard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EEE1F6-2C1F-46D7-A9D9-7F2D40326C6F}"/>
              </a:ext>
            </a:extLst>
          </p:cNvPr>
          <p:cNvSpPr txBox="1"/>
          <p:nvPr/>
        </p:nvSpPr>
        <p:spPr>
          <a:xfrm>
            <a:off x="3943278" y="731454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78% Tail gas to Iron </a:t>
            </a:r>
          </a:p>
          <a:p>
            <a:pPr algn="ctr"/>
            <a:r>
              <a:rPr lang="en-US" sz="1000" b="1"/>
              <a:t>Sponge System*</a:t>
            </a:r>
          </a:p>
        </p:txBody>
      </p:sp>
      <p:cxnSp>
        <p:nvCxnSpPr>
          <p:cNvPr id="93" name="Straight Arrow Connector 37">
            <a:extLst>
              <a:ext uri="{FF2B5EF4-FFF2-40B4-BE49-F238E27FC236}">
                <a16:creationId xmlns:a16="http://schemas.microsoft.com/office/drawing/2014/main" id="{D74DC1BF-ACAD-469D-9ED9-99C3E5A66A2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09124" y="1072569"/>
            <a:ext cx="905897" cy="479337"/>
          </a:xfrm>
          <a:prstGeom prst="bentConnector3">
            <a:avLst>
              <a:gd name="adj1" fmla="val 99768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41">
            <a:extLst>
              <a:ext uri="{FF2B5EF4-FFF2-40B4-BE49-F238E27FC236}">
                <a16:creationId xmlns:a16="http://schemas.microsoft.com/office/drawing/2014/main" id="{DC614982-2B3B-4EDD-B81A-1E6F880968E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394277" y="1545581"/>
            <a:ext cx="915548" cy="1077078"/>
          </a:xfrm>
          <a:prstGeom prst="bentConnector2">
            <a:avLst/>
          </a:prstGeom>
          <a:ln w="476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10048CC-C9FB-4757-99BB-743281EEEB1E}"/>
              </a:ext>
            </a:extLst>
          </p:cNvPr>
          <p:cNvSpPr txBox="1"/>
          <p:nvPr/>
        </p:nvSpPr>
        <p:spPr>
          <a:xfrm>
            <a:off x="323177" y="2440125"/>
            <a:ext cx="906620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H2S analyzed quarterly (3) 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05D66B3-E00D-49F4-8807-5CB8B2A9F1AB}"/>
              </a:ext>
            </a:extLst>
          </p:cNvPr>
          <p:cNvCxnSpPr>
            <a:cxnSpLocks/>
            <a:stCxn id="103" idx="0"/>
          </p:cNvCxnSpPr>
          <p:nvPr/>
        </p:nvCxnSpPr>
        <p:spPr>
          <a:xfrm flipH="1" flipV="1">
            <a:off x="775959" y="2251488"/>
            <a:ext cx="528" cy="188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A15B7DE-B5B6-44A3-9D09-B464C1717826}"/>
              </a:ext>
            </a:extLst>
          </p:cNvPr>
          <p:cNvSpPr txBox="1"/>
          <p:nvPr/>
        </p:nvSpPr>
        <p:spPr>
          <a:xfrm>
            <a:off x="3502806" y="2420544"/>
            <a:ext cx="917445" cy="70788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H2S concentration &amp;  flowrate   hourly (1,3,4)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F5671C7-C8A9-43E2-925E-1E6B8181AD30}"/>
              </a:ext>
            </a:extLst>
          </p:cNvPr>
          <p:cNvCxnSpPr>
            <a:cxnSpLocks/>
          </p:cNvCxnSpPr>
          <p:nvPr/>
        </p:nvCxnSpPr>
        <p:spPr>
          <a:xfrm flipV="1">
            <a:off x="3810555" y="2263531"/>
            <a:ext cx="0" cy="9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A38B407-4D5F-4B43-875F-A2A6C42DECB8}"/>
              </a:ext>
            </a:extLst>
          </p:cNvPr>
          <p:cNvSpPr txBox="1"/>
          <p:nvPr/>
        </p:nvSpPr>
        <p:spPr>
          <a:xfrm>
            <a:off x="5164473" y="1495833"/>
            <a:ext cx="680867" cy="70788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Flowrate   hourly,</a:t>
            </a:r>
          </a:p>
          <a:p>
            <a:r>
              <a:rPr lang="en-US" sz="1000">
                <a:solidFill>
                  <a:srgbClr val="FF0000"/>
                </a:solidFill>
              </a:rPr>
              <a:t>Pressure daily (2)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3BEB2FE-74D5-4F62-B10B-0E65A832D674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5504907" y="1095723"/>
            <a:ext cx="0" cy="400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A7D4C70-8588-4C41-B28E-D05F551647A9}"/>
              </a:ext>
            </a:extLst>
          </p:cNvPr>
          <p:cNvCxnSpPr>
            <a:cxnSpLocks/>
          </p:cNvCxnSpPr>
          <p:nvPr/>
        </p:nvCxnSpPr>
        <p:spPr>
          <a:xfrm>
            <a:off x="4600555" y="1614353"/>
            <a:ext cx="42553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583980E-1F00-40E1-A5D8-000DC87FE9DF}"/>
              </a:ext>
            </a:extLst>
          </p:cNvPr>
          <p:cNvCxnSpPr>
            <a:cxnSpLocks/>
          </p:cNvCxnSpPr>
          <p:nvPr/>
        </p:nvCxnSpPr>
        <p:spPr>
          <a:xfrm flipH="1" flipV="1">
            <a:off x="5026860" y="1055261"/>
            <a:ext cx="1524" cy="55060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81EF031-4D31-41C1-A88C-3C7B398714A6}"/>
              </a:ext>
            </a:extLst>
          </p:cNvPr>
          <p:cNvCxnSpPr>
            <a:cxnSpLocks/>
          </p:cNvCxnSpPr>
          <p:nvPr/>
        </p:nvCxnSpPr>
        <p:spPr>
          <a:xfrm flipH="1">
            <a:off x="5504906" y="2223346"/>
            <a:ext cx="1" cy="359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C23AF87-493E-4141-BB8D-3217C9173C45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0316703" y="2143545"/>
            <a:ext cx="791965" cy="1279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8DE50414-B9C7-42A9-BE52-CF0AF8ED977B}"/>
              </a:ext>
            </a:extLst>
          </p:cNvPr>
          <p:cNvSpPr txBox="1"/>
          <p:nvPr/>
        </p:nvSpPr>
        <p:spPr>
          <a:xfrm>
            <a:off x="6327940" y="1435579"/>
            <a:ext cx="739434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Pressure daily (2), </a:t>
            </a:r>
          </a:p>
          <a:p>
            <a:r>
              <a:rPr lang="en-US" sz="1000">
                <a:solidFill>
                  <a:srgbClr val="FF0000"/>
                </a:solidFill>
              </a:rPr>
              <a:t>H2S ppm every 8 hours  (2)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F6D3BDA-B3FD-4570-974A-7D861CC38EE7}"/>
              </a:ext>
            </a:extLst>
          </p:cNvPr>
          <p:cNvSpPr txBox="1"/>
          <p:nvPr/>
        </p:nvSpPr>
        <p:spPr>
          <a:xfrm>
            <a:off x="6940108" y="3721460"/>
            <a:ext cx="739434" cy="70788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B0F0"/>
                </a:solidFill>
              </a:rPr>
              <a:t>Flowrate calculated   hourly (1,3,4)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F01252B-56D7-4FDB-9FC7-E1191464394F}"/>
              </a:ext>
            </a:extLst>
          </p:cNvPr>
          <p:cNvSpPr txBox="1"/>
          <p:nvPr/>
        </p:nvSpPr>
        <p:spPr>
          <a:xfrm>
            <a:off x="7640092" y="5151659"/>
            <a:ext cx="4489295" cy="147732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000">
                <a:solidFill>
                  <a:schemeClr val="tx1"/>
                </a:solidFill>
              </a:rPr>
              <a:t>– Used to demonstrate compliance with 2d .0516 – 2.3 </a:t>
            </a:r>
            <a:r>
              <a:rPr lang="en-US" sz="1000" err="1">
                <a:solidFill>
                  <a:schemeClr val="tx1"/>
                </a:solidFill>
              </a:rPr>
              <a:t>lb</a:t>
            </a:r>
            <a:r>
              <a:rPr lang="en-US" sz="1000">
                <a:solidFill>
                  <a:schemeClr val="tx1"/>
                </a:solidFill>
              </a:rPr>
              <a:t>/</a:t>
            </a:r>
            <a:r>
              <a:rPr lang="en-US" sz="1000" err="1">
                <a:solidFill>
                  <a:schemeClr val="tx1"/>
                </a:solidFill>
              </a:rPr>
              <a:t>mmbtu</a:t>
            </a:r>
            <a:r>
              <a:rPr lang="en-US" sz="1000">
                <a:solidFill>
                  <a:schemeClr val="tx1"/>
                </a:solidFill>
              </a:rPr>
              <a:t> – assuming all H2S is oxidized to SO2</a:t>
            </a:r>
          </a:p>
          <a:p>
            <a:pPr marL="228600" indent="-228600">
              <a:buAutoNum type="arabicParenBoth"/>
            </a:pPr>
            <a:r>
              <a:rPr lang="en-US" sz="1000">
                <a:solidFill>
                  <a:schemeClr val="tx1"/>
                </a:solidFill>
              </a:rPr>
              <a:t>-Used to determine Iron Sponge breakthrough – TV avoidance condition</a:t>
            </a:r>
          </a:p>
          <a:p>
            <a:pPr marL="228600" indent="-228600">
              <a:buAutoNum type="arabicParenBoth"/>
            </a:pPr>
            <a:r>
              <a:rPr lang="en-US" sz="1000">
                <a:solidFill>
                  <a:schemeClr val="tx1"/>
                </a:solidFill>
              </a:rPr>
              <a:t>- TV avoidance condition- 12 month rolling total</a:t>
            </a:r>
          </a:p>
          <a:p>
            <a:pPr marL="228600" indent="-228600">
              <a:buAutoNum type="arabicParenBoth"/>
            </a:pPr>
            <a:r>
              <a:rPr lang="en-US" sz="1000">
                <a:solidFill>
                  <a:schemeClr val="tx1"/>
                </a:solidFill>
              </a:rPr>
              <a:t>-2Q .0711 TPER compliance</a:t>
            </a:r>
          </a:p>
          <a:p>
            <a:pPr marL="228600" indent="-228600">
              <a:buAutoNum type="arabicParenBoth"/>
            </a:pPr>
            <a:r>
              <a:rPr lang="en-US" sz="1000">
                <a:solidFill>
                  <a:schemeClr val="tx1"/>
                </a:solidFill>
              </a:rPr>
              <a:t>* Flow percentages at full flow, variable at other rates</a:t>
            </a:r>
          </a:p>
          <a:p>
            <a:pPr marL="228600" indent="-228600">
              <a:buAutoNum type="arabicParenBoth"/>
            </a:pPr>
            <a:r>
              <a:rPr lang="en-US" sz="1000">
                <a:solidFill>
                  <a:schemeClr val="tx1"/>
                </a:solidFill>
              </a:rPr>
              <a:t>Flare combustion efficiency is factored at 100% to maximize potential calculated SO2 emissions and also at 98% to maximize potential calculated H2S emissions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1F8BEE6-CA00-4EDB-96DF-B51A1D81ABA4}"/>
              </a:ext>
            </a:extLst>
          </p:cNvPr>
          <p:cNvSpPr txBox="1"/>
          <p:nvPr/>
        </p:nvSpPr>
        <p:spPr>
          <a:xfrm>
            <a:off x="10595925" y="2752297"/>
            <a:ext cx="1025486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B0F0"/>
                </a:solidFill>
              </a:rPr>
              <a:t>SO2 – mass rate (</a:t>
            </a:r>
            <a:r>
              <a:rPr lang="en-US" sz="1000" err="1">
                <a:solidFill>
                  <a:srgbClr val="00B0F0"/>
                </a:solidFill>
              </a:rPr>
              <a:t>lb</a:t>
            </a:r>
            <a:r>
              <a:rPr lang="en-US" sz="1000">
                <a:solidFill>
                  <a:srgbClr val="00B0F0"/>
                </a:solidFill>
              </a:rPr>
              <a:t>/day) (3) &amp; SO2 </a:t>
            </a:r>
            <a:r>
              <a:rPr lang="en-US" sz="1000" err="1">
                <a:solidFill>
                  <a:srgbClr val="00B0F0"/>
                </a:solidFill>
              </a:rPr>
              <a:t>lb</a:t>
            </a:r>
            <a:r>
              <a:rPr lang="en-US" sz="1000">
                <a:solidFill>
                  <a:srgbClr val="00B0F0"/>
                </a:solidFill>
              </a:rPr>
              <a:t>/</a:t>
            </a:r>
            <a:r>
              <a:rPr lang="en-US" sz="1000" err="1">
                <a:solidFill>
                  <a:srgbClr val="00B0F0"/>
                </a:solidFill>
              </a:rPr>
              <a:t>mmbtu</a:t>
            </a:r>
            <a:r>
              <a:rPr lang="en-US" sz="1000">
                <a:solidFill>
                  <a:srgbClr val="00B0F0"/>
                </a:solidFill>
              </a:rPr>
              <a:t> calculated  daily (1)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46B2B3C-7DD4-4FD3-8895-D4CEE5E3EC4F}"/>
              </a:ext>
            </a:extLst>
          </p:cNvPr>
          <p:cNvSpPr txBox="1"/>
          <p:nvPr/>
        </p:nvSpPr>
        <p:spPr>
          <a:xfrm>
            <a:off x="2953943" y="3471021"/>
            <a:ext cx="986638" cy="70788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H2S concentration, Flowrate   hourly (3) (1)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C1A119C0-0A7F-4F62-B222-DDBB85EC4FAF}"/>
              </a:ext>
            </a:extLst>
          </p:cNvPr>
          <p:cNvCxnSpPr>
            <a:cxnSpLocks/>
          </p:cNvCxnSpPr>
          <p:nvPr/>
        </p:nvCxnSpPr>
        <p:spPr>
          <a:xfrm flipH="1">
            <a:off x="2781141" y="3829051"/>
            <a:ext cx="1574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B9A468FD-EA44-4316-900C-865AC373D145}"/>
              </a:ext>
            </a:extLst>
          </p:cNvPr>
          <p:cNvSpPr txBox="1"/>
          <p:nvPr/>
        </p:nvSpPr>
        <p:spPr>
          <a:xfrm>
            <a:off x="1087180" y="5232890"/>
            <a:ext cx="1061766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Heat sensor continuous (3,4), Natural Gas Flowrate hourly (3)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54993173-9F2A-45F4-B89F-DD94544C9134}"/>
              </a:ext>
            </a:extLst>
          </p:cNvPr>
          <p:cNvCxnSpPr>
            <a:cxnSpLocks/>
          </p:cNvCxnSpPr>
          <p:nvPr/>
        </p:nvCxnSpPr>
        <p:spPr>
          <a:xfrm>
            <a:off x="2158958" y="5515834"/>
            <a:ext cx="2754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7C6DFC25-6244-4F58-8870-D25E993F0351}"/>
              </a:ext>
            </a:extLst>
          </p:cNvPr>
          <p:cNvSpPr txBox="1"/>
          <p:nvPr/>
        </p:nvSpPr>
        <p:spPr>
          <a:xfrm>
            <a:off x="9248652" y="2914396"/>
            <a:ext cx="1061766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Heat sensor continuous (1,3,4), Natural Gas Flowrate hourly (1,3)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1F01CFBF-6FC8-4D8C-8E35-80C16FDEDE2C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9871317" y="2563861"/>
            <a:ext cx="13423" cy="358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433AB370-A92B-49D0-9250-AC4F68D9E498}"/>
              </a:ext>
            </a:extLst>
          </p:cNvPr>
          <p:cNvSpPr txBox="1"/>
          <p:nvPr/>
        </p:nvSpPr>
        <p:spPr>
          <a:xfrm>
            <a:off x="3352288" y="5712703"/>
            <a:ext cx="1573953" cy="101566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B0F0"/>
                </a:solidFill>
              </a:rPr>
              <a:t>SO2 – mass rate (</a:t>
            </a:r>
            <a:r>
              <a:rPr lang="en-US" sz="1000" err="1">
                <a:solidFill>
                  <a:srgbClr val="00B0F0"/>
                </a:solidFill>
              </a:rPr>
              <a:t>lb</a:t>
            </a:r>
            <a:r>
              <a:rPr lang="en-US" sz="1000">
                <a:solidFill>
                  <a:srgbClr val="00B0F0"/>
                </a:solidFill>
              </a:rPr>
              <a:t>/day) Calculated  daily (3),</a:t>
            </a:r>
          </a:p>
          <a:p>
            <a:r>
              <a:rPr lang="en-US" sz="1000">
                <a:solidFill>
                  <a:srgbClr val="00B0F0"/>
                </a:solidFill>
              </a:rPr>
              <a:t>H2S calculation  when flare used and notification if biogas flared &gt;10hour/day (4)</a:t>
            </a:r>
          </a:p>
        </p:txBody>
      </p: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53CEF859-E48D-40F8-AC72-73E07F5A1C40}"/>
              </a:ext>
            </a:extLst>
          </p:cNvPr>
          <p:cNvCxnSpPr>
            <a:cxnSpLocks/>
          </p:cNvCxnSpPr>
          <p:nvPr/>
        </p:nvCxnSpPr>
        <p:spPr>
          <a:xfrm>
            <a:off x="3183832" y="5480245"/>
            <a:ext cx="699138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D44CC99E-90A9-47E0-A343-92E0B526792A}"/>
              </a:ext>
            </a:extLst>
          </p:cNvPr>
          <p:cNvSpPr txBox="1"/>
          <p:nvPr/>
        </p:nvSpPr>
        <p:spPr>
          <a:xfrm>
            <a:off x="3885573" y="527119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emissions to </a:t>
            </a:r>
          </a:p>
          <a:p>
            <a:pPr algn="ctr"/>
            <a:r>
              <a:rPr lang="en-US" sz="1000" b="1"/>
              <a:t>atmosphere</a:t>
            </a:r>
          </a:p>
        </p:txBody>
      </p: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71917391-D560-4BA9-A56F-E6A124FCEA0C}"/>
              </a:ext>
            </a:extLst>
          </p:cNvPr>
          <p:cNvCxnSpPr>
            <a:cxnSpLocks/>
            <a:stCxn id="172" idx="0"/>
          </p:cNvCxnSpPr>
          <p:nvPr/>
        </p:nvCxnSpPr>
        <p:spPr>
          <a:xfrm flipH="1" flipV="1">
            <a:off x="6695429" y="1108255"/>
            <a:ext cx="2228" cy="327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87DE15D2-9D07-441D-9554-DC3B20260249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6697657" y="2297353"/>
            <a:ext cx="0" cy="320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CA98D4E-FD5D-4524-9554-48451858BD7F}"/>
              </a:ext>
            </a:extLst>
          </p:cNvPr>
          <p:cNvCxnSpPr>
            <a:cxnSpLocks/>
            <a:stCxn id="174" idx="0"/>
          </p:cNvCxnSpPr>
          <p:nvPr/>
        </p:nvCxnSpPr>
        <p:spPr>
          <a:xfrm flipV="1">
            <a:off x="7309825" y="3460690"/>
            <a:ext cx="0" cy="2607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5471BA58-B0E4-435E-8C92-2CD0A7B19039}"/>
              </a:ext>
            </a:extLst>
          </p:cNvPr>
          <p:cNvCxnSpPr>
            <a:cxnSpLocks/>
          </p:cNvCxnSpPr>
          <p:nvPr/>
        </p:nvCxnSpPr>
        <p:spPr>
          <a:xfrm flipV="1">
            <a:off x="11076324" y="2284253"/>
            <a:ext cx="0" cy="46804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34773526-E3F5-4FB0-8388-B60C19D8C84B}"/>
              </a:ext>
            </a:extLst>
          </p:cNvPr>
          <p:cNvCxnSpPr>
            <a:cxnSpLocks/>
          </p:cNvCxnSpPr>
          <p:nvPr/>
        </p:nvCxnSpPr>
        <p:spPr>
          <a:xfrm flipV="1">
            <a:off x="3808266" y="5524270"/>
            <a:ext cx="2290" cy="1727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98DDFF-D875-4EF7-9B71-F86E65E2E951}"/>
              </a:ext>
            </a:extLst>
          </p:cNvPr>
          <p:cNvSpPr txBox="1"/>
          <p:nvPr/>
        </p:nvSpPr>
        <p:spPr>
          <a:xfrm>
            <a:off x="7443010" y="1814828"/>
            <a:ext cx="739434" cy="5539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H2S ppm  hourly (1,3,4)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232C716-511E-414C-871F-6DA3A019573E}"/>
              </a:ext>
            </a:extLst>
          </p:cNvPr>
          <p:cNvCxnSpPr>
            <a:cxnSpLocks/>
          </p:cNvCxnSpPr>
          <p:nvPr/>
        </p:nvCxnSpPr>
        <p:spPr>
          <a:xfrm flipV="1">
            <a:off x="7790548" y="1545962"/>
            <a:ext cx="0" cy="254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7534B5FF-F41C-4543-BA06-E654BB154012}"/>
              </a:ext>
            </a:extLst>
          </p:cNvPr>
          <p:cNvSpPr txBox="1"/>
          <p:nvPr/>
        </p:nvSpPr>
        <p:spPr>
          <a:xfrm>
            <a:off x="8470795" y="2403308"/>
            <a:ext cx="811976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Redundant Flow meter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19F313C-9E28-4E5C-9062-F685DD7AE8F7}"/>
              </a:ext>
            </a:extLst>
          </p:cNvPr>
          <p:cNvCxnSpPr>
            <a:cxnSpLocks/>
          </p:cNvCxnSpPr>
          <p:nvPr/>
        </p:nvCxnSpPr>
        <p:spPr>
          <a:xfrm flipV="1">
            <a:off x="8856831" y="2193826"/>
            <a:ext cx="0" cy="169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292CCA7-2EB0-4631-9D01-43ACA336EB1B}"/>
              </a:ext>
            </a:extLst>
          </p:cNvPr>
          <p:cNvSpPr txBox="1"/>
          <p:nvPr/>
        </p:nvSpPr>
        <p:spPr>
          <a:xfrm>
            <a:off x="302575" y="3550301"/>
            <a:ext cx="875344" cy="5539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Flowrate hourly when in by-pass (3)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76B685C-53F5-4DF2-ACC4-E13C74E6FA81}"/>
              </a:ext>
            </a:extLst>
          </p:cNvPr>
          <p:cNvCxnSpPr>
            <a:cxnSpLocks/>
          </p:cNvCxnSpPr>
          <p:nvPr/>
        </p:nvCxnSpPr>
        <p:spPr>
          <a:xfrm rot="10800000">
            <a:off x="269283" y="3288065"/>
            <a:ext cx="246791" cy="241005"/>
          </a:xfrm>
          <a:prstGeom prst="bentConnector3">
            <a:avLst>
              <a:gd name="adj1" fmla="val -40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5D856B-82DB-4DE1-87C4-78ACC4F1CAF9}"/>
              </a:ext>
            </a:extLst>
          </p:cNvPr>
          <p:cNvSpPr txBox="1"/>
          <p:nvPr/>
        </p:nvSpPr>
        <p:spPr>
          <a:xfrm>
            <a:off x="404267" y="215795"/>
            <a:ext cx="3200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North Carolina – Align Energy RNG BF Grady Rd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40788EE-464F-4BF2-91A0-16920EC60BEA}"/>
              </a:ext>
            </a:extLst>
          </p:cNvPr>
          <p:cNvSpPr txBox="1"/>
          <p:nvPr/>
        </p:nvSpPr>
        <p:spPr>
          <a:xfrm>
            <a:off x="10022695" y="268541"/>
            <a:ext cx="1934282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Red – measured parameters</a:t>
            </a:r>
          </a:p>
          <a:p>
            <a:r>
              <a:rPr lang="en-US" sz="1000">
                <a:solidFill>
                  <a:srgbClr val="0070C0"/>
                </a:solidFill>
              </a:rPr>
              <a:t>Blue – calculated values</a:t>
            </a:r>
          </a:p>
        </p:txBody>
      </p:sp>
    </p:spTree>
    <p:extLst>
      <p:ext uri="{BB962C8B-B14F-4D97-AF65-F5344CB8AC3E}">
        <p14:creationId xmlns:p14="http://schemas.microsoft.com/office/powerpoint/2010/main" val="54410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Times New Roman"/>
                <a:cs typeface="Times New Roman"/>
              </a:rPr>
              <a:t>Align RNG, LLC – B.F. Grady Rd Proposed Facility  Public Meeting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Dean Carrol</a:t>
            </a:r>
          </a:p>
          <a:p>
            <a:r>
              <a:rPr lang="en-US">
                <a:solidFill>
                  <a:schemeClr val="tx1"/>
                </a:solidFill>
              </a:rPr>
              <a:t>Permit Engineer</a:t>
            </a:r>
          </a:p>
          <a:p>
            <a:r>
              <a:rPr lang="en-US">
                <a:solidFill>
                  <a:schemeClr val="tx1"/>
                </a:solidFill>
              </a:rPr>
              <a:t>NC DAQ – Wilmington Regional Office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0" i="0">
                <a:solidFill>
                  <a:schemeClr val="tx1"/>
                </a:solidFill>
                <a:effectLst/>
                <a:latin typeface="TransportNew"/>
              </a:rPr>
              <a:t>Comments may be submitted by email to </a:t>
            </a:r>
            <a:r>
              <a:rPr lang="en-US" b="0" i="0">
                <a:solidFill>
                  <a:schemeClr val="tx1"/>
                </a:solidFill>
                <a:effectLst/>
                <a:latin typeface="TransportNe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daq.publiccomments@ncdenr.gov</a:t>
            </a:r>
            <a:r>
              <a:rPr lang="en-US" b="0" i="0">
                <a:solidFill>
                  <a:schemeClr val="tx1"/>
                </a:solidFill>
                <a:effectLst/>
                <a:latin typeface="TransportNew"/>
              </a:rPr>
              <a:t> with the subject line “</a:t>
            </a:r>
            <a:r>
              <a:rPr lang="en-US" b="1" i="0">
                <a:solidFill>
                  <a:schemeClr val="tx1"/>
                </a:solidFill>
                <a:effectLst/>
                <a:latin typeface="TransportNew"/>
              </a:rPr>
              <a:t>Align Energy.</a:t>
            </a:r>
            <a:r>
              <a:rPr lang="en-US" b="0" i="0">
                <a:solidFill>
                  <a:schemeClr val="tx1"/>
                </a:solidFill>
                <a:effectLst/>
                <a:latin typeface="TransportNew"/>
              </a:rPr>
              <a:t>”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130667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cility_x0020_Name xmlns="4ed652a6-3711-4c8f-a4c8-f71fa66573eb" xsi:nil="true"/>
    <Hearing_x0020_Location xmlns="4ed652a6-3711-4c8f-a4c8-f71fa66573eb" xsi:nil="true"/>
    <Facility_x0020_ID xmlns="4ed652a6-3711-4c8f-a4c8-f71fa66573eb" xsi:nil="true"/>
    <Hearing_x0020_Date xmlns="4ed652a6-3711-4c8f-a4c8-f71fa66573e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8CD89B6C65C42B9BD9AF179A180D3" ma:contentTypeVersion="15" ma:contentTypeDescription="Create a new document." ma:contentTypeScope="" ma:versionID="1a2ddfba1b7ac6da275941782560d42e">
  <xsd:schema xmlns:xsd="http://www.w3.org/2001/XMLSchema" xmlns:xs="http://www.w3.org/2001/XMLSchema" xmlns:p="http://schemas.microsoft.com/office/2006/metadata/properties" xmlns:ns2="b2f00000-8dee-40de-aba1-da24b0353b7d" xmlns:ns3="4ed652a6-3711-4c8f-a4c8-f71fa66573eb" targetNamespace="http://schemas.microsoft.com/office/2006/metadata/properties" ma:root="true" ma:fieldsID="84f38c85374dae4d9431558ff176b9e5" ns2:_="" ns3:_="">
    <xsd:import namespace="b2f00000-8dee-40de-aba1-da24b0353b7d"/>
    <xsd:import namespace="4ed652a6-3711-4c8f-a4c8-f71fa66573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Hearing_x0020_Date" minOccurs="0"/>
                <xsd:element ref="ns3:Facility_x0020_ID" minOccurs="0"/>
                <xsd:element ref="ns3:Facility_x0020_Name" minOccurs="0"/>
                <xsd:element ref="ns3:Hearing_x0020_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00000-8dee-40de-aba1-da24b0353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652a6-3711-4c8f-a4c8-f71fa66573eb" elementFormDefault="qualified">
    <xsd:import namespace="http://schemas.microsoft.com/office/2006/documentManagement/types"/>
    <xsd:import namespace="http://schemas.microsoft.com/office/infopath/2007/PartnerControls"/>
    <xsd:element name="Hearing_x0020_Date" ma:index="10" nillable="true" ma:displayName="Hearing Date" ma:format="DateOnly" ma:internalName="Hearing_x0020_Date">
      <xsd:simpleType>
        <xsd:restriction base="dms:DateTime"/>
      </xsd:simpleType>
    </xsd:element>
    <xsd:element name="Facility_x0020_ID" ma:index="11" nillable="true" ma:displayName="Facility ID" ma:internalName="Facility_x0020_ID">
      <xsd:simpleType>
        <xsd:restriction base="dms:Text">
          <xsd:maxLength value="255"/>
        </xsd:restriction>
      </xsd:simpleType>
    </xsd:element>
    <xsd:element name="Facility_x0020_Name" ma:index="12" nillable="true" ma:displayName="Facility Name" ma:internalName="Facility_x0020_Name">
      <xsd:simpleType>
        <xsd:restriction base="dms:Text">
          <xsd:maxLength value="255"/>
        </xsd:restriction>
      </xsd:simpleType>
    </xsd:element>
    <xsd:element name="Hearing_x0020_Location" ma:index="13" nillable="true" ma:displayName="Hearing Location" ma:internalName="Hearing_x0020_Location">
      <xsd:simpleType>
        <xsd:restriction base="dms:Note">
          <xsd:maxLength value="255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4ed652a6-3711-4c8f-a4c8-f71fa66573eb"/>
    <ds:schemaRef ds:uri="67b6e640-4258-4018-afe7-e1254cc3178e"/>
    <ds:schemaRef ds:uri="97c26e27-a340-4306-98a7-c36055956a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D319A2-B8B6-45EF-BE43-471319668CBD}">
  <ds:schemaRefs>
    <ds:schemaRef ds:uri="4ed652a6-3711-4c8f-a4c8-f71fa66573eb"/>
    <ds:schemaRef ds:uri="b2f00000-8dee-40de-aba1-da24b0353b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2_Office Theme</vt:lpstr>
      <vt:lpstr>Department of Environmental Quality</vt:lpstr>
      <vt:lpstr>Align RNG, LLC – B.F. Grady Rd Proposed Facility  Public Meeting</vt:lpstr>
      <vt:lpstr>PowerPoint Presentation</vt:lpstr>
      <vt:lpstr>Align RNG, LLC – B.F. Grady Rd Proposed Facility  Public Meeting</vt:lpstr>
      <vt:lpstr>PowerPoint Presentation</vt:lpstr>
      <vt:lpstr>Align RNG, LLC – B.F. Grady Rd Proposed Facility  Public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revision>1</cp:revision>
  <cp:lastPrinted>2020-11-12T15:29:41Z</cp:lastPrinted>
  <dcterms:created xsi:type="dcterms:W3CDTF">2015-06-24T15:01:50Z</dcterms:created>
  <dcterms:modified xsi:type="dcterms:W3CDTF">2020-11-16T21:32:25Z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0x010100B808CD89B6C65C42B9BD9AF179A180D3</vt:lpwstr>
  </property>
</Properties>
</file>