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4"/>
  </p:sldMasterIdLst>
  <p:notesMasterIdLst>
    <p:notesMasterId r:id="rId20"/>
  </p:notesMasterIdLst>
  <p:sldIdLst>
    <p:sldId id="267" r:id="rId5"/>
    <p:sldId id="297" r:id="rId6"/>
    <p:sldId id="266" r:id="rId7"/>
    <p:sldId id="259" r:id="rId8"/>
    <p:sldId id="263" r:id="rId9"/>
    <p:sldId id="264" r:id="rId10"/>
    <p:sldId id="298" r:id="rId11"/>
    <p:sldId id="300" r:id="rId12"/>
    <p:sldId id="265" r:id="rId13"/>
    <p:sldId id="257" r:id="rId14"/>
    <p:sldId id="258" r:id="rId15"/>
    <p:sldId id="260" r:id="rId16"/>
    <p:sldId id="299" r:id="rId17"/>
    <p:sldId id="261" r:id="rId18"/>
    <p:sldId id="26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85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4069B0-069A-4B34-A6F8-8ECCE02FC081}" v="126" dt="2020-06-30T12:17:47.0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17" autoAdjust="0"/>
    <p:restoredTop sz="94660"/>
  </p:normalViewPr>
  <p:slideViewPr>
    <p:cSldViewPr snapToGrid="0">
      <p:cViewPr varScale="1">
        <p:scale>
          <a:sx n="68" d="100"/>
          <a:sy n="68"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wanson, Beth" userId="7d3575d2-2389-43f4-ba63-78fa0ed840cf" providerId="ADAL" clId="{A94069B0-069A-4B34-A6F8-8ECCE02FC081}"/>
    <pc:docChg chg="undo custSel mod addSld delSld modSld">
      <pc:chgData name="Swanson, Beth" userId="7d3575d2-2389-43f4-ba63-78fa0ed840cf" providerId="ADAL" clId="{A94069B0-069A-4B34-A6F8-8ECCE02FC081}" dt="2020-06-30T12:17:47.050" v="4226"/>
      <pc:docMkLst>
        <pc:docMk/>
      </pc:docMkLst>
      <pc:sldChg chg="addSp delSp modSp mod modTransition modAnim">
        <pc:chgData name="Swanson, Beth" userId="7d3575d2-2389-43f4-ba63-78fa0ed840cf" providerId="ADAL" clId="{A94069B0-069A-4B34-A6F8-8ECCE02FC081}" dt="2020-06-30T11:30:16.763" v="4160"/>
        <pc:sldMkLst>
          <pc:docMk/>
          <pc:sldMk cId="3824953450" sldId="257"/>
        </pc:sldMkLst>
        <pc:spChg chg="mod">
          <ac:chgData name="Swanson, Beth" userId="7d3575d2-2389-43f4-ba63-78fa0ed840cf" providerId="ADAL" clId="{A94069B0-069A-4B34-A6F8-8ECCE02FC081}" dt="2020-06-30T10:31:02.387" v="4088" actId="14100"/>
          <ac:spMkLst>
            <pc:docMk/>
            <pc:sldMk cId="3824953450" sldId="257"/>
            <ac:spMk id="4" creationId="{00000000-0000-0000-0000-000000000000}"/>
          </ac:spMkLst>
        </pc:spChg>
        <pc:spChg chg="mod">
          <ac:chgData name="Swanson, Beth" userId="7d3575d2-2389-43f4-ba63-78fa0ed840cf" providerId="ADAL" clId="{A94069B0-069A-4B34-A6F8-8ECCE02FC081}" dt="2020-06-30T10:32:03.132" v="4091"/>
          <ac:spMkLst>
            <pc:docMk/>
            <pc:sldMk cId="3824953450" sldId="257"/>
            <ac:spMk id="9" creationId="{432CDB4D-A600-4A12-B16A-1E60BEF7DD1C}"/>
          </ac:spMkLst>
        </pc:spChg>
        <pc:picChg chg="add del mod">
          <ac:chgData name="Swanson, Beth" userId="7d3575d2-2389-43f4-ba63-78fa0ed840cf" providerId="ADAL" clId="{A94069B0-069A-4B34-A6F8-8ECCE02FC081}" dt="2020-06-30T11:17:48.318" v="4150"/>
          <ac:picMkLst>
            <pc:docMk/>
            <pc:sldMk cId="3824953450" sldId="257"/>
            <ac:picMk id="3" creationId="{CA1ACD40-B3C5-4B07-8531-01F036D5B60F}"/>
          </ac:picMkLst>
        </pc:picChg>
        <pc:picChg chg="add del mod">
          <ac:chgData name="Swanson, Beth" userId="7d3575d2-2389-43f4-ba63-78fa0ed840cf" providerId="ADAL" clId="{A94069B0-069A-4B34-A6F8-8ECCE02FC081}" dt="2020-06-30T11:18:34.596" v="4152"/>
          <ac:picMkLst>
            <pc:docMk/>
            <pc:sldMk cId="3824953450" sldId="257"/>
            <ac:picMk id="5" creationId="{AE93DF9E-FCD1-4BB3-B582-67E7C1D0E230}"/>
          </ac:picMkLst>
        </pc:picChg>
        <pc:picChg chg="add del mod">
          <ac:chgData name="Swanson, Beth" userId="7d3575d2-2389-43f4-ba63-78fa0ed840cf" providerId="ADAL" clId="{A94069B0-069A-4B34-A6F8-8ECCE02FC081}" dt="2020-06-30T11:20:39.168" v="4154"/>
          <ac:picMkLst>
            <pc:docMk/>
            <pc:sldMk cId="3824953450" sldId="257"/>
            <ac:picMk id="7" creationId="{D02D6033-069F-408F-90DF-5338EB04ABB3}"/>
          </ac:picMkLst>
        </pc:picChg>
        <pc:picChg chg="add del mod">
          <ac:chgData name="Swanson, Beth" userId="7d3575d2-2389-43f4-ba63-78fa0ed840cf" providerId="ADAL" clId="{A94069B0-069A-4B34-A6F8-8ECCE02FC081}" dt="2020-06-30T11:22:51.742" v="4156"/>
          <ac:picMkLst>
            <pc:docMk/>
            <pc:sldMk cId="3824953450" sldId="257"/>
            <ac:picMk id="8" creationId="{8FA2C702-5271-4546-A272-D69021D83C7E}"/>
          </ac:picMkLst>
        </pc:picChg>
        <pc:picChg chg="add del mod">
          <ac:chgData name="Swanson, Beth" userId="7d3575d2-2389-43f4-ba63-78fa0ed840cf" providerId="ADAL" clId="{A94069B0-069A-4B34-A6F8-8ECCE02FC081}" dt="2020-06-30T11:27:45.050" v="4158"/>
          <ac:picMkLst>
            <pc:docMk/>
            <pc:sldMk cId="3824953450" sldId="257"/>
            <ac:picMk id="10" creationId="{7741099D-A7D3-4BB1-BC0F-3BA11AD12094}"/>
          </ac:picMkLst>
        </pc:picChg>
        <pc:picChg chg="add del mod">
          <ac:chgData name="Swanson, Beth" userId="7d3575d2-2389-43f4-ba63-78fa0ed840cf" providerId="ADAL" clId="{A94069B0-069A-4B34-A6F8-8ECCE02FC081}" dt="2020-06-30T11:27:51.667" v="4159"/>
          <ac:picMkLst>
            <pc:docMk/>
            <pc:sldMk cId="3824953450" sldId="257"/>
            <ac:picMk id="11" creationId="{C5575485-E2BE-4068-8F97-7EC928E5F7A0}"/>
          </ac:picMkLst>
        </pc:picChg>
        <pc:picChg chg="add mod">
          <ac:chgData name="Swanson, Beth" userId="7d3575d2-2389-43f4-ba63-78fa0ed840cf" providerId="ADAL" clId="{A94069B0-069A-4B34-A6F8-8ECCE02FC081}" dt="2020-06-30T11:30:16.763" v="4160"/>
          <ac:picMkLst>
            <pc:docMk/>
            <pc:sldMk cId="3824953450" sldId="257"/>
            <ac:picMk id="12" creationId="{D3FC9E48-B546-48AF-AFF3-C3B94582F2E3}"/>
          </ac:picMkLst>
        </pc:picChg>
      </pc:sldChg>
      <pc:sldChg chg="addSp delSp modSp mod modTransition modAnim">
        <pc:chgData name="Swanson, Beth" userId="7d3575d2-2389-43f4-ba63-78fa0ed840cf" providerId="ADAL" clId="{A94069B0-069A-4B34-A6F8-8ECCE02FC081}" dt="2020-06-30T11:34:42.234" v="4214"/>
        <pc:sldMkLst>
          <pc:docMk/>
          <pc:sldMk cId="1205030852" sldId="258"/>
        </pc:sldMkLst>
        <pc:spChg chg="mod">
          <ac:chgData name="Swanson, Beth" userId="7d3575d2-2389-43f4-ba63-78fa0ed840cf" providerId="ADAL" clId="{A94069B0-069A-4B34-A6F8-8ECCE02FC081}" dt="2020-06-30T11:32:10.187" v="4211" actId="20577"/>
          <ac:spMkLst>
            <pc:docMk/>
            <pc:sldMk cId="1205030852" sldId="258"/>
            <ac:spMk id="3" creationId="{77452FC9-4280-42C1-88D2-BC3F1459CB6D}"/>
          </ac:spMkLst>
        </pc:spChg>
        <pc:picChg chg="add del mod">
          <ac:chgData name="Swanson, Beth" userId="7d3575d2-2389-43f4-ba63-78fa0ed840cf" providerId="ADAL" clId="{A94069B0-069A-4B34-A6F8-8ECCE02FC081}" dt="2020-06-30T11:34:01.071" v="4213"/>
          <ac:picMkLst>
            <pc:docMk/>
            <pc:sldMk cId="1205030852" sldId="258"/>
            <ac:picMk id="5" creationId="{33707C02-F5AE-4397-815E-DA686954C651}"/>
          </ac:picMkLst>
        </pc:picChg>
        <pc:picChg chg="add mod">
          <ac:chgData name="Swanson, Beth" userId="7d3575d2-2389-43f4-ba63-78fa0ed840cf" providerId="ADAL" clId="{A94069B0-069A-4B34-A6F8-8ECCE02FC081}" dt="2020-06-30T11:34:42.234" v="4214"/>
          <ac:picMkLst>
            <pc:docMk/>
            <pc:sldMk cId="1205030852" sldId="258"/>
            <ac:picMk id="6" creationId="{905F4E1C-2635-4B4C-975D-3CCEC1FD267D}"/>
          </ac:picMkLst>
        </pc:picChg>
      </pc:sldChg>
      <pc:sldChg chg="addSp delSp modSp mod modTransition modAnim">
        <pc:chgData name="Swanson, Beth" userId="7d3575d2-2389-43f4-ba63-78fa0ed840cf" providerId="ADAL" clId="{A94069B0-069A-4B34-A6F8-8ECCE02FC081}" dt="2020-06-29T19:12:23.924" v="4024"/>
        <pc:sldMkLst>
          <pc:docMk/>
          <pc:sldMk cId="2222671878" sldId="259"/>
        </pc:sldMkLst>
        <pc:spChg chg="mod">
          <ac:chgData name="Swanson, Beth" userId="7d3575d2-2389-43f4-ba63-78fa0ed840cf" providerId="ADAL" clId="{A94069B0-069A-4B34-A6F8-8ECCE02FC081}" dt="2020-06-25T15:33:57.259" v="2706" actId="20577"/>
          <ac:spMkLst>
            <pc:docMk/>
            <pc:sldMk cId="2222671878" sldId="259"/>
            <ac:spMk id="3" creationId="{97C5E844-B22D-446D-AE1D-6BEF8BB26DFB}"/>
          </ac:spMkLst>
        </pc:spChg>
        <pc:picChg chg="add del mod">
          <ac:chgData name="Swanson, Beth" userId="7d3575d2-2389-43f4-ba63-78fa0ed840cf" providerId="ADAL" clId="{A94069B0-069A-4B34-A6F8-8ECCE02FC081}" dt="2020-06-29T18:10:10.652" v="3990"/>
          <ac:picMkLst>
            <pc:docMk/>
            <pc:sldMk cId="2222671878" sldId="259"/>
            <ac:picMk id="5" creationId="{583C4D00-8210-4DFA-9A54-848217D46C2D}"/>
          </ac:picMkLst>
        </pc:picChg>
        <pc:picChg chg="add del mod">
          <ac:chgData name="Swanson, Beth" userId="7d3575d2-2389-43f4-ba63-78fa0ed840cf" providerId="ADAL" clId="{A94069B0-069A-4B34-A6F8-8ECCE02FC081}" dt="2020-06-29T18:41:21.671" v="4006"/>
          <ac:picMkLst>
            <pc:docMk/>
            <pc:sldMk cId="2222671878" sldId="259"/>
            <ac:picMk id="6" creationId="{4E4DDB01-3CE5-4983-81BB-A94379697AC5}"/>
          </ac:picMkLst>
        </pc:picChg>
        <pc:picChg chg="add del mod">
          <ac:chgData name="Swanson, Beth" userId="7d3575d2-2389-43f4-ba63-78fa0ed840cf" providerId="ADAL" clId="{A94069B0-069A-4B34-A6F8-8ECCE02FC081}" dt="2020-06-29T18:41:53.386" v="4008"/>
          <ac:picMkLst>
            <pc:docMk/>
            <pc:sldMk cId="2222671878" sldId="259"/>
            <ac:picMk id="7" creationId="{5CFDBE30-C328-41D4-B4CA-43CDB8BD73E0}"/>
          </ac:picMkLst>
        </pc:picChg>
        <pc:picChg chg="add del mod">
          <ac:chgData name="Swanson, Beth" userId="7d3575d2-2389-43f4-ba63-78fa0ed840cf" providerId="ADAL" clId="{A94069B0-069A-4B34-A6F8-8ECCE02FC081}" dt="2020-06-29T18:42:59.915" v="4010"/>
          <ac:picMkLst>
            <pc:docMk/>
            <pc:sldMk cId="2222671878" sldId="259"/>
            <ac:picMk id="8" creationId="{4BD91F11-BE23-4E5A-A14A-8A77E4FA2889}"/>
          </ac:picMkLst>
        </pc:picChg>
        <pc:picChg chg="add del mod">
          <ac:chgData name="Swanson, Beth" userId="7d3575d2-2389-43f4-ba63-78fa0ed840cf" providerId="ADAL" clId="{A94069B0-069A-4B34-A6F8-8ECCE02FC081}" dt="2020-06-29T18:47:59.367" v="4013"/>
          <ac:picMkLst>
            <pc:docMk/>
            <pc:sldMk cId="2222671878" sldId="259"/>
            <ac:picMk id="9" creationId="{423672DD-96A1-458B-92AE-9C8A767DD483}"/>
          </ac:picMkLst>
        </pc:picChg>
        <pc:picChg chg="add del mod">
          <ac:chgData name="Swanson, Beth" userId="7d3575d2-2389-43f4-ba63-78fa0ed840cf" providerId="ADAL" clId="{A94069B0-069A-4B34-A6F8-8ECCE02FC081}" dt="2020-06-29T18:48:47.931" v="4015"/>
          <ac:picMkLst>
            <pc:docMk/>
            <pc:sldMk cId="2222671878" sldId="259"/>
            <ac:picMk id="10" creationId="{D459CDD9-C18F-4176-A2A1-53A61FAC3E87}"/>
          </ac:picMkLst>
        </pc:picChg>
        <pc:picChg chg="add del mod">
          <ac:chgData name="Swanson, Beth" userId="7d3575d2-2389-43f4-ba63-78fa0ed840cf" providerId="ADAL" clId="{A94069B0-069A-4B34-A6F8-8ECCE02FC081}" dt="2020-06-29T18:49:07.429" v="4017"/>
          <ac:picMkLst>
            <pc:docMk/>
            <pc:sldMk cId="2222671878" sldId="259"/>
            <ac:picMk id="11" creationId="{BCE3DA49-DEBB-47D1-B635-937FFDFA2D76}"/>
          </ac:picMkLst>
        </pc:picChg>
        <pc:picChg chg="add del mod">
          <ac:chgData name="Swanson, Beth" userId="7d3575d2-2389-43f4-ba63-78fa0ed840cf" providerId="ADAL" clId="{A94069B0-069A-4B34-A6F8-8ECCE02FC081}" dt="2020-06-29T18:51:14.541" v="4019"/>
          <ac:picMkLst>
            <pc:docMk/>
            <pc:sldMk cId="2222671878" sldId="259"/>
            <ac:picMk id="12" creationId="{5BBE9A6E-B8AD-40B4-96AA-0DC713B17B58}"/>
          </ac:picMkLst>
        </pc:picChg>
        <pc:picChg chg="add del mod">
          <ac:chgData name="Swanson, Beth" userId="7d3575d2-2389-43f4-ba63-78fa0ed840cf" providerId="ADAL" clId="{A94069B0-069A-4B34-A6F8-8ECCE02FC081}" dt="2020-06-29T19:10:20.554" v="4021"/>
          <ac:picMkLst>
            <pc:docMk/>
            <pc:sldMk cId="2222671878" sldId="259"/>
            <ac:picMk id="13" creationId="{331174A0-972F-458B-B526-3EFCD2AD776C}"/>
          </ac:picMkLst>
        </pc:picChg>
        <pc:picChg chg="add del mod">
          <ac:chgData name="Swanson, Beth" userId="7d3575d2-2389-43f4-ba63-78fa0ed840cf" providerId="ADAL" clId="{A94069B0-069A-4B34-A6F8-8ECCE02FC081}" dt="2020-06-29T19:11:09.969" v="4023"/>
          <ac:picMkLst>
            <pc:docMk/>
            <pc:sldMk cId="2222671878" sldId="259"/>
            <ac:picMk id="14" creationId="{18A95138-01CB-4B9A-9196-2AC18C168BBC}"/>
          </ac:picMkLst>
        </pc:picChg>
        <pc:picChg chg="add mod">
          <ac:chgData name="Swanson, Beth" userId="7d3575d2-2389-43f4-ba63-78fa0ed840cf" providerId="ADAL" clId="{A94069B0-069A-4B34-A6F8-8ECCE02FC081}" dt="2020-06-29T19:12:23.924" v="4024"/>
          <ac:picMkLst>
            <pc:docMk/>
            <pc:sldMk cId="2222671878" sldId="259"/>
            <ac:picMk id="15" creationId="{CAA02D93-D6B8-4DBA-A571-880B55C30A17}"/>
          </ac:picMkLst>
        </pc:picChg>
      </pc:sldChg>
      <pc:sldChg chg="addSp delSp modSp mod modTransition modAnim">
        <pc:chgData name="Swanson, Beth" userId="7d3575d2-2389-43f4-ba63-78fa0ed840cf" providerId="ADAL" clId="{A94069B0-069A-4B34-A6F8-8ECCE02FC081}" dt="2020-06-30T12:05:01.963" v="4219"/>
        <pc:sldMkLst>
          <pc:docMk/>
          <pc:sldMk cId="847668248" sldId="260"/>
        </pc:sldMkLst>
        <pc:spChg chg="mod">
          <ac:chgData name="Swanson, Beth" userId="7d3575d2-2389-43f4-ba63-78fa0ed840cf" providerId="ADAL" clId="{A94069B0-069A-4B34-A6F8-8ECCE02FC081}" dt="2020-06-26T15:49:43.119" v="3986" actId="12"/>
          <ac:spMkLst>
            <pc:docMk/>
            <pc:sldMk cId="847668248" sldId="260"/>
            <ac:spMk id="3" creationId="{1622A6A8-BAEB-42F3-B6B8-24EE5B70A15E}"/>
          </ac:spMkLst>
        </pc:spChg>
        <pc:picChg chg="add del mod">
          <ac:chgData name="Swanson, Beth" userId="7d3575d2-2389-43f4-ba63-78fa0ed840cf" providerId="ADAL" clId="{A94069B0-069A-4B34-A6F8-8ECCE02FC081}" dt="2020-06-30T11:47:40.294" v="4216"/>
          <ac:picMkLst>
            <pc:docMk/>
            <pc:sldMk cId="847668248" sldId="260"/>
            <ac:picMk id="5" creationId="{11EA8A53-5F03-498A-9AD7-E9B9C47EE935}"/>
          </ac:picMkLst>
        </pc:picChg>
        <pc:picChg chg="add del mod">
          <ac:chgData name="Swanson, Beth" userId="7d3575d2-2389-43f4-ba63-78fa0ed840cf" providerId="ADAL" clId="{A94069B0-069A-4B34-A6F8-8ECCE02FC081}" dt="2020-06-30T11:49:08.753" v="4218"/>
          <ac:picMkLst>
            <pc:docMk/>
            <pc:sldMk cId="847668248" sldId="260"/>
            <ac:picMk id="6" creationId="{D1991DB7-3F5D-4BD6-8EEC-CB46D161A41B}"/>
          </ac:picMkLst>
        </pc:picChg>
        <pc:picChg chg="add mod">
          <ac:chgData name="Swanson, Beth" userId="7d3575d2-2389-43f4-ba63-78fa0ed840cf" providerId="ADAL" clId="{A94069B0-069A-4B34-A6F8-8ECCE02FC081}" dt="2020-06-30T12:05:01.963" v="4219"/>
          <ac:picMkLst>
            <pc:docMk/>
            <pc:sldMk cId="847668248" sldId="260"/>
            <ac:picMk id="7" creationId="{122E8B55-0072-4783-B8D8-D58A73A8A2F9}"/>
          </ac:picMkLst>
        </pc:picChg>
      </pc:sldChg>
      <pc:sldChg chg="addSp delSp modSp mod modTransition modAnim">
        <pc:chgData name="Swanson, Beth" userId="7d3575d2-2389-43f4-ba63-78fa0ed840cf" providerId="ADAL" clId="{A94069B0-069A-4B34-A6F8-8ECCE02FC081}" dt="2020-06-30T12:14:54.463" v="4223"/>
        <pc:sldMkLst>
          <pc:docMk/>
          <pc:sldMk cId="318586873" sldId="261"/>
        </pc:sldMkLst>
        <pc:spChg chg="mod">
          <ac:chgData name="Swanson, Beth" userId="7d3575d2-2389-43f4-ba63-78fa0ed840cf" providerId="ADAL" clId="{A94069B0-069A-4B34-A6F8-8ECCE02FC081}" dt="2020-06-19T15:19:03.201" v="317" actId="313"/>
          <ac:spMkLst>
            <pc:docMk/>
            <pc:sldMk cId="318586873" sldId="261"/>
            <ac:spMk id="3" creationId="{FE79F044-BD68-47D2-A08F-D9DD5CC1AAA5}"/>
          </ac:spMkLst>
        </pc:spChg>
        <pc:picChg chg="add del mod">
          <ac:chgData name="Swanson, Beth" userId="7d3575d2-2389-43f4-ba63-78fa0ed840cf" providerId="ADAL" clId="{A94069B0-069A-4B34-A6F8-8ECCE02FC081}" dt="2020-06-30T12:13:32.071" v="4222"/>
          <ac:picMkLst>
            <pc:docMk/>
            <pc:sldMk cId="318586873" sldId="261"/>
            <ac:picMk id="5" creationId="{758F2B26-FE5D-4A0A-AEF2-9DF03B1E3854}"/>
          </ac:picMkLst>
        </pc:picChg>
        <pc:picChg chg="add mod">
          <ac:chgData name="Swanson, Beth" userId="7d3575d2-2389-43f4-ba63-78fa0ed840cf" providerId="ADAL" clId="{A94069B0-069A-4B34-A6F8-8ECCE02FC081}" dt="2020-06-30T12:14:54.463" v="4223"/>
          <ac:picMkLst>
            <pc:docMk/>
            <pc:sldMk cId="318586873" sldId="261"/>
            <ac:picMk id="6" creationId="{568594AC-17D9-42AA-98BC-D14643624A85}"/>
          </ac:picMkLst>
        </pc:picChg>
      </pc:sldChg>
      <pc:sldChg chg="addSp modSp mod modTransition">
        <pc:chgData name="Swanson, Beth" userId="7d3575d2-2389-43f4-ba63-78fa0ed840cf" providerId="ADAL" clId="{A94069B0-069A-4B34-A6F8-8ECCE02FC081}" dt="2020-06-29T19:14:32.146" v="4025"/>
        <pc:sldMkLst>
          <pc:docMk/>
          <pc:sldMk cId="1022964513" sldId="263"/>
        </pc:sldMkLst>
        <pc:spChg chg="mod">
          <ac:chgData name="Swanson, Beth" userId="7d3575d2-2389-43f4-ba63-78fa0ed840cf" providerId="ADAL" clId="{A94069B0-069A-4B34-A6F8-8ECCE02FC081}" dt="2020-06-24T10:51:05.444" v="2687" actId="6549"/>
          <ac:spMkLst>
            <pc:docMk/>
            <pc:sldMk cId="1022964513" sldId="263"/>
            <ac:spMk id="3" creationId="{C4542033-CFF8-443E-8E49-D5BFE18ED8F3}"/>
          </ac:spMkLst>
        </pc:spChg>
        <pc:picChg chg="add mod">
          <ac:chgData name="Swanson, Beth" userId="7d3575d2-2389-43f4-ba63-78fa0ed840cf" providerId="ADAL" clId="{A94069B0-069A-4B34-A6F8-8ECCE02FC081}" dt="2020-06-29T19:14:32.146" v="4025"/>
          <ac:picMkLst>
            <pc:docMk/>
            <pc:sldMk cId="1022964513" sldId="263"/>
            <ac:picMk id="5" creationId="{40246B47-440C-4B5C-B625-BB91A02C4E96}"/>
          </ac:picMkLst>
        </pc:picChg>
      </pc:sldChg>
      <pc:sldChg chg="addSp delSp modSp mod modTransition setBg modAnim">
        <pc:chgData name="Swanson, Beth" userId="7d3575d2-2389-43f4-ba63-78fa0ed840cf" providerId="ADAL" clId="{A94069B0-069A-4B34-A6F8-8ECCE02FC081}" dt="2020-06-29T19:20:12.698" v="4034"/>
        <pc:sldMkLst>
          <pc:docMk/>
          <pc:sldMk cId="3346608245" sldId="264"/>
        </pc:sldMkLst>
        <pc:spChg chg="mod">
          <ac:chgData name="Swanson, Beth" userId="7d3575d2-2389-43f4-ba63-78fa0ed840cf" providerId="ADAL" clId="{A94069B0-069A-4B34-A6F8-8ECCE02FC081}" dt="2020-06-23T13:42:06.416" v="980" actId="26606"/>
          <ac:spMkLst>
            <pc:docMk/>
            <pc:sldMk cId="3346608245" sldId="264"/>
            <ac:spMk id="2" creationId="{C5DF2424-9F1C-460C-BC89-576F307A4FA7}"/>
          </ac:spMkLst>
        </pc:spChg>
        <pc:spChg chg="mod ord">
          <ac:chgData name="Swanson, Beth" userId="7d3575d2-2389-43f4-ba63-78fa0ed840cf" providerId="ADAL" clId="{A94069B0-069A-4B34-A6F8-8ECCE02FC081}" dt="2020-06-23T13:42:06.416" v="980" actId="26606"/>
          <ac:spMkLst>
            <pc:docMk/>
            <pc:sldMk cId="3346608245" sldId="264"/>
            <ac:spMk id="4" creationId="{CF582940-D9A3-48A0-B0D2-3C4FA438EC54}"/>
          </ac:spMkLst>
        </pc:spChg>
        <pc:spChg chg="add del mod">
          <ac:chgData name="Swanson, Beth" userId="7d3575d2-2389-43f4-ba63-78fa0ed840cf" providerId="ADAL" clId="{A94069B0-069A-4B34-A6F8-8ECCE02FC081}" dt="2020-06-23T13:40:18.743" v="967"/>
          <ac:spMkLst>
            <pc:docMk/>
            <pc:sldMk cId="3346608245" sldId="264"/>
            <ac:spMk id="7" creationId="{BE6DA67A-96C4-4FAB-95DA-05615751EB7C}"/>
          </ac:spMkLst>
        </pc:spChg>
        <pc:spChg chg="add del mod">
          <ac:chgData name="Swanson, Beth" userId="7d3575d2-2389-43f4-ba63-78fa0ed840cf" providerId="ADAL" clId="{A94069B0-069A-4B34-A6F8-8ECCE02FC081}" dt="2020-06-23T13:41:53.588" v="976"/>
          <ac:spMkLst>
            <pc:docMk/>
            <pc:sldMk cId="3346608245" sldId="264"/>
            <ac:spMk id="10" creationId="{8394F559-46A7-4552-9114-17243FF961CE}"/>
          </ac:spMkLst>
        </pc:spChg>
        <pc:picChg chg="add del mod">
          <ac:chgData name="Swanson, Beth" userId="7d3575d2-2389-43f4-ba63-78fa0ed840cf" providerId="ADAL" clId="{A94069B0-069A-4B34-A6F8-8ECCE02FC081}" dt="2020-06-29T19:17:22.538" v="4027"/>
          <ac:picMkLst>
            <pc:docMk/>
            <pc:sldMk cId="3346608245" sldId="264"/>
            <ac:picMk id="3" creationId="{DC6BDC60-B82B-47E9-943A-D1388F225B31}"/>
          </ac:picMkLst>
        </pc:picChg>
        <pc:picChg chg="add del mod">
          <ac:chgData name="Swanson, Beth" userId="7d3575d2-2389-43f4-ba63-78fa0ed840cf" providerId="ADAL" clId="{A94069B0-069A-4B34-A6F8-8ECCE02FC081}" dt="2020-06-29T19:18:13.121" v="4031"/>
          <ac:picMkLst>
            <pc:docMk/>
            <pc:sldMk cId="3346608245" sldId="264"/>
            <ac:picMk id="5" creationId="{60996C0B-10BB-441B-AC54-48F0D10C5A95}"/>
          </ac:picMkLst>
        </pc:picChg>
        <pc:picChg chg="del mod">
          <ac:chgData name="Swanson, Beth" userId="7d3575d2-2389-43f4-ba63-78fa0ed840cf" providerId="ADAL" clId="{A94069B0-069A-4B34-A6F8-8ECCE02FC081}" dt="2020-06-23T11:56:07.714" v="510" actId="478"/>
          <ac:picMkLst>
            <pc:docMk/>
            <pc:sldMk cId="3346608245" sldId="264"/>
            <ac:picMk id="5" creationId="{FDCE2DF7-C755-48FE-90FA-94B1A311775D}"/>
          </ac:picMkLst>
        </pc:picChg>
        <pc:picChg chg="del mod">
          <ac:chgData name="Swanson, Beth" userId="7d3575d2-2389-43f4-ba63-78fa0ed840cf" providerId="ADAL" clId="{A94069B0-069A-4B34-A6F8-8ECCE02FC081}" dt="2020-06-23T13:40:28.324" v="969" actId="478"/>
          <ac:picMkLst>
            <pc:docMk/>
            <pc:sldMk cId="3346608245" sldId="264"/>
            <ac:picMk id="6" creationId="{6D704A09-094B-47CB-96A6-2A1438393EA3}"/>
          </ac:picMkLst>
        </pc:picChg>
        <pc:picChg chg="add del mod">
          <ac:chgData name="Swanson, Beth" userId="7d3575d2-2389-43f4-ba63-78fa0ed840cf" providerId="ADAL" clId="{A94069B0-069A-4B34-A6F8-8ECCE02FC081}" dt="2020-06-29T19:19:17.181" v="4033"/>
          <ac:picMkLst>
            <pc:docMk/>
            <pc:sldMk cId="3346608245" sldId="264"/>
            <ac:picMk id="6" creationId="{C9635435-E96A-4CB3-A2D0-DD801188A02F}"/>
          </ac:picMkLst>
        </pc:picChg>
        <pc:picChg chg="add mod">
          <ac:chgData name="Swanson, Beth" userId="7d3575d2-2389-43f4-ba63-78fa0ed840cf" providerId="ADAL" clId="{A94069B0-069A-4B34-A6F8-8ECCE02FC081}" dt="2020-06-29T19:20:12.698" v="4034"/>
          <ac:picMkLst>
            <pc:docMk/>
            <pc:sldMk cId="3346608245" sldId="264"/>
            <ac:picMk id="7" creationId="{3A3374AD-78A9-4B84-9EC8-26BF719A0BBF}"/>
          </ac:picMkLst>
        </pc:picChg>
        <pc:picChg chg="add del mod">
          <ac:chgData name="Swanson, Beth" userId="7d3575d2-2389-43f4-ba63-78fa0ed840cf" providerId="ADAL" clId="{A94069B0-069A-4B34-A6F8-8ECCE02FC081}" dt="2020-06-23T13:41:49.251" v="975" actId="478"/>
          <ac:picMkLst>
            <pc:docMk/>
            <pc:sldMk cId="3346608245" sldId="264"/>
            <ac:picMk id="8" creationId="{65892644-50DB-4C97-8B10-4AF74C789D1D}"/>
          </ac:picMkLst>
        </pc:picChg>
        <pc:picChg chg="add mod">
          <ac:chgData name="Swanson, Beth" userId="7d3575d2-2389-43f4-ba63-78fa0ed840cf" providerId="ADAL" clId="{A94069B0-069A-4B34-A6F8-8ECCE02FC081}" dt="2020-06-23T13:42:58.600" v="991" actId="1076"/>
          <ac:picMkLst>
            <pc:docMk/>
            <pc:sldMk cId="3346608245" sldId="264"/>
            <ac:picMk id="11" creationId="{88E99369-DE2F-4F3F-A92B-ED13616B6CDD}"/>
          </ac:picMkLst>
        </pc:picChg>
      </pc:sldChg>
      <pc:sldChg chg="addSp delSp modSp mod modTransition modAnim">
        <pc:chgData name="Swanson, Beth" userId="7d3575d2-2389-43f4-ba63-78fa0ed840cf" providerId="ADAL" clId="{A94069B0-069A-4B34-A6F8-8ECCE02FC081}" dt="2020-06-30T10:50:06.222" v="4100"/>
        <pc:sldMkLst>
          <pc:docMk/>
          <pc:sldMk cId="1059764363" sldId="265"/>
        </pc:sldMkLst>
        <pc:spChg chg="mod">
          <ac:chgData name="Swanson, Beth" userId="7d3575d2-2389-43f4-ba63-78fa0ed840cf" providerId="ADAL" clId="{A94069B0-069A-4B34-A6F8-8ECCE02FC081}" dt="2020-06-25T15:55:37.381" v="3668" actId="20577"/>
          <ac:spMkLst>
            <pc:docMk/>
            <pc:sldMk cId="1059764363" sldId="265"/>
            <ac:spMk id="3" creationId="{A1F43488-FD0E-4DFB-B732-4B7684734FB4}"/>
          </ac:spMkLst>
        </pc:spChg>
        <pc:picChg chg="add del mod">
          <ac:chgData name="Swanson, Beth" userId="7d3575d2-2389-43f4-ba63-78fa0ed840cf" providerId="ADAL" clId="{A94069B0-069A-4B34-A6F8-8ECCE02FC081}" dt="2020-06-30T10:45:54.983" v="4099"/>
          <ac:picMkLst>
            <pc:docMk/>
            <pc:sldMk cId="1059764363" sldId="265"/>
            <ac:picMk id="5" creationId="{F46947B7-5DCF-48CF-ADC9-9CB086A406B3}"/>
          </ac:picMkLst>
        </pc:picChg>
        <pc:picChg chg="add mod">
          <ac:chgData name="Swanson, Beth" userId="7d3575d2-2389-43f4-ba63-78fa0ed840cf" providerId="ADAL" clId="{A94069B0-069A-4B34-A6F8-8ECCE02FC081}" dt="2020-06-30T10:50:06.222" v="4100"/>
          <ac:picMkLst>
            <pc:docMk/>
            <pc:sldMk cId="1059764363" sldId="265"/>
            <ac:picMk id="6" creationId="{C8B80C5B-13DC-423B-BE28-73D6F849BA8D}"/>
          </ac:picMkLst>
        </pc:picChg>
      </pc:sldChg>
      <pc:sldChg chg="addSp delSp modSp mod modTransition modAnim">
        <pc:chgData name="Swanson, Beth" userId="7d3575d2-2389-43f4-ba63-78fa0ed840cf" providerId="ADAL" clId="{A94069B0-069A-4B34-A6F8-8ECCE02FC081}" dt="2020-06-29T18:39:26.950" v="4004"/>
        <pc:sldMkLst>
          <pc:docMk/>
          <pc:sldMk cId="608321710" sldId="266"/>
        </pc:sldMkLst>
        <pc:spChg chg="mod">
          <ac:chgData name="Swanson, Beth" userId="7d3575d2-2389-43f4-ba63-78fa0ed840cf" providerId="ADAL" clId="{A94069B0-069A-4B34-A6F8-8ECCE02FC081}" dt="2020-06-23T15:50:04.797" v="2263" actId="20577"/>
          <ac:spMkLst>
            <pc:docMk/>
            <pc:sldMk cId="608321710" sldId="266"/>
            <ac:spMk id="3" creationId="{5E99B0E7-27AD-41EF-A6BF-D6885F777303}"/>
          </ac:spMkLst>
        </pc:spChg>
        <pc:picChg chg="add del mod">
          <ac:chgData name="Swanson, Beth" userId="7d3575d2-2389-43f4-ba63-78fa0ed840cf" providerId="ADAL" clId="{A94069B0-069A-4B34-A6F8-8ECCE02FC081}" dt="2020-06-29T18:25:44.236" v="4003"/>
          <ac:picMkLst>
            <pc:docMk/>
            <pc:sldMk cId="608321710" sldId="266"/>
            <ac:picMk id="5" creationId="{B7057BB4-9C71-4D5D-8718-78016B7C59D1}"/>
          </ac:picMkLst>
        </pc:picChg>
        <pc:picChg chg="add mod">
          <ac:chgData name="Swanson, Beth" userId="7d3575d2-2389-43f4-ba63-78fa0ed840cf" providerId="ADAL" clId="{A94069B0-069A-4B34-A6F8-8ECCE02FC081}" dt="2020-06-29T18:39:26.950" v="4004"/>
          <ac:picMkLst>
            <pc:docMk/>
            <pc:sldMk cId="608321710" sldId="266"/>
            <ac:picMk id="6" creationId="{BFF327D6-2CBC-4E60-91CE-40CB74E6BA2A}"/>
          </ac:picMkLst>
        </pc:picChg>
      </pc:sldChg>
      <pc:sldChg chg="addSp delSp modSp modTransition modAnim">
        <pc:chgData name="Swanson, Beth" userId="7d3575d2-2389-43f4-ba63-78fa0ed840cf" providerId="ADAL" clId="{A94069B0-069A-4B34-A6F8-8ECCE02FC081}" dt="2020-06-29T18:13:11.646" v="3996"/>
        <pc:sldMkLst>
          <pc:docMk/>
          <pc:sldMk cId="3032021304" sldId="267"/>
        </pc:sldMkLst>
        <pc:picChg chg="add del mod">
          <ac:chgData name="Swanson, Beth" userId="7d3575d2-2389-43f4-ba63-78fa0ed840cf" providerId="ADAL" clId="{A94069B0-069A-4B34-A6F8-8ECCE02FC081}" dt="2020-06-29T18:12:16.544" v="3993"/>
          <ac:picMkLst>
            <pc:docMk/>
            <pc:sldMk cId="3032021304" sldId="267"/>
            <ac:picMk id="2" creationId="{A901237F-6D21-467A-9E71-A0B1989CAF41}"/>
          </ac:picMkLst>
        </pc:picChg>
        <pc:picChg chg="add del mod">
          <ac:chgData name="Swanson, Beth" userId="7d3575d2-2389-43f4-ba63-78fa0ed840cf" providerId="ADAL" clId="{A94069B0-069A-4B34-A6F8-8ECCE02FC081}" dt="2020-06-29T18:12:45.960" v="3995"/>
          <ac:picMkLst>
            <pc:docMk/>
            <pc:sldMk cId="3032021304" sldId="267"/>
            <ac:picMk id="3" creationId="{90DCBF23-2382-4AAD-8BBF-9BD3BAAA0B78}"/>
          </ac:picMkLst>
        </pc:picChg>
        <pc:picChg chg="add mod">
          <ac:chgData name="Swanson, Beth" userId="7d3575d2-2389-43f4-ba63-78fa0ed840cf" providerId="ADAL" clId="{A94069B0-069A-4B34-A6F8-8ECCE02FC081}" dt="2020-06-29T18:13:11.646" v="3996"/>
          <ac:picMkLst>
            <pc:docMk/>
            <pc:sldMk cId="3032021304" sldId="267"/>
            <ac:picMk id="8" creationId="{4F1813F6-29DB-4BB0-AAA9-C9288243D252}"/>
          </ac:picMkLst>
        </pc:picChg>
      </pc:sldChg>
      <pc:sldChg chg="addSp delSp modSp mod modTransition modAnim">
        <pc:chgData name="Swanson, Beth" userId="7d3575d2-2389-43f4-ba63-78fa0ed840cf" providerId="ADAL" clId="{A94069B0-069A-4B34-A6F8-8ECCE02FC081}" dt="2020-06-30T12:17:47.050" v="4226"/>
        <pc:sldMkLst>
          <pc:docMk/>
          <pc:sldMk cId="1050988522" sldId="268"/>
        </pc:sldMkLst>
        <pc:spChg chg="mod">
          <ac:chgData name="Swanson, Beth" userId="7d3575d2-2389-43f4-ba63-78fa0ed840cf" providerId="ADAL" clId="{A94069B0-069A-4B34-A6F8-8ECCE02FC081}" dt="2020-06-23T15:53:13.716" v="2560" actId="20577"/>
          <ac:spMkLst>
            <pc:docMk/>
            <pc:sldMk cId="1050988522" sldId="268"/>
            <ac:spMk id="5" creationId="{1F439056-83CB-4AC2-A2CE-87CAACCE7491}"/>
          </ac:spMkLst>
        </pc:spChg>
        <pc:spChg chg="mod">
          <ac:chgData name="Swanson, Beth" userId="7d3575d2-2389-43f4-ba63-78fa0ed840cf" providerId="ADAL" clId="{A94069B0-069A-4B34-A6F8-8ECCE02FC081}" dt="2020-06-23T15:53:30.409" v="2620" actId="20577"/>
          <ac:spMkLst>
            <pc:docMk/>
            <pc:sldMk cId="1050988522" sldId="268"/>
            <ac:spMk id="6" creationId="{7A00C88B-4231-4359-84C1-2246AE425DB6}"/>
          </ac:spMkLst>
        </pc:spChg>
        <pc:picChg chg="add del mod">
          <ac:chgData name="Swanson, Beth" userId="7d3575d2-2389-43f4-ba63-78fa0ed840cf" providerId="ADAL" clId="{A94069B0-069A-4B34-A6F8-8ECCE02FC081}" dt="2020-06-30T12:16:47.923" v="4225"/>
          <ac:picMkLst>
            <pc:docMk/>
            <pc:sldMk cId="1050988522" sldId="268"/>
            <ac:picMk id="2" creationId="{E5910C70-5835-4695-8B1F-A5BABD368DA7}"/>
          </ac:picMkLst>
        </pc:picChg>
        <pc:picChg chg="add mod">
          <ac:chgData name="Swanson, Beth" userId="7d3575d2-2389-43f4-ba63-78fa0ed840cf" providerId="ADAL" clId="{A94069B0-069A-4B34-A6F8-8ECCE02FC081}" dt="2020-06-30T12:17:47.050" v="4226"/>
          <ac:picMkLst>
            <pc:docMk/>
            <pc:sldMk cId="1050988522" sldId="268"/>
            <ac:picMk id="3" creationId="{C4818285-C991-4B22-91E8-D15E81A17664}"/>
          </ac:picMkLst>
        </pc:picChg>
      </pc:sldChg>
      <pc:sldChg chg="addSp delSp modSp modTransition modAnim">
        <pc:chgData name="Swanson, Beth" userId="7d3575d2-2389-43f4-ba63-78fa0ed840cf" providerId="ADAL" clId="{A94069B0-069A-4B34-A6F8-8ECCE02FC081}" dt="2020-06-29T18:15:46.332" v="3999"/>
        <pc:sldMkLst>
          <pc:docMk/>
          <pc:sldMk cId="3961820649" sldId="297"/>
        </pc:sldMkLst>
        <pc:picChg chg="add del mod">
          <ac:chgData name="Swanson, Beth" userId="7d3575d2-2389-43f4-ba63-78fa0ed840cf" providerId="ADAL" clId="{A94069B0-069A-4B34-A6F8-8ECCE02FC081}" dt="2020-06-29T18:00:38.336" v="3988"/>
          <ac:picMkLst>
            <pc:docMk/>
            <pc:sldMk cId="3961820649" sldId="297"/>
            <ac:picMk id="3" creationId="{59D53FE4-6836-4BE9-802E-4F8DB3FEDE42}"/>
          </ac:picMkLst>
        </pc:picChg>
        <pc:picChg chg="add del mod">
          <ac:chgData name="Swanson, Beth" userId="7d3575d2-2389-43f4-ba63-78fa0ed840cf" providerId="ADAL" clId="{A94069B0-069A-4B34-A6F8-8ECCE02FC081}" dt="2020-06-29T18:14:41.988" v="3998"/>
          <ac:picMkLst>
            <pc:docMk/>
            <pc:sldMk cId="3961820649" sldId="297"/>
            <ac:picMk id="5" creationId="{0B6C7468-CB70-4B98-A08E-ED18EB43E7F1}"/>
          </ac:picMkLst>
        </pc:picChg>
        <pc:picChg chg="add mod">
          <ac:chgData name="Swanson, Beth" userId="7d3575d2-2389-43f4-ba63-78fa0ed840cf" providerId="ADAL" clId="{A94069B0-069A-4B34-A6F8-8ECCE02FC081}" dt="2020-06-29T18:15:46.332" v="3999"/>
          <ac:picMkLst>
            <pc:docMk/>
            <pc:sldMk cId="3961820649" sldId="297"/>
            <ac:picMk id="6" creationId="{8C5F9B8E-18AD-47A2-AD8F-7C8D22E27FC9}"/>
          </ac:picMkLst>
        </pc:picChg>
      </pc:sldChg>
      <pc:sldChg chg="addSp delSp modSp mod modTransition modAnim">
        <pc:chgData name="Swanson, Beth" userId="7d3575d2-2389-43f4-ba63-78fa0ed840cf" providerId="ADAL" clId="{A94069B0-069A-4B34-A6F8-8ECCE02FC081}" dt="2020-06-29T19:31:34.053" v="4037"/>
        <pc:sldMkLst>
          <pc:docMk/>
          <pc:sldMk cId="2008527232" sldId="298"/>
        </pc:sldMkLst>
        <pc:spChg chg="mod">
          <ac:chgData name="Swanson, Beth" userId="7d3575d2-2389-43f4-ba63-78fa0ed840cf" providerId="ADAL" clId="{A94069B0-069A-4B34-A6F8-8ECCE02FC081}" dt="2020-06-25T15:44:14.977" v="3564" actId="20577"/>
          <ac:spMkLst>
            <pc:docMk/>
            <pc:sldMk cId="2008527232" sldId="298"/>
            <ac:spMk id="3" creationId="{ADA1263A-4C16-41B6-800C-07B872B92F27}"/>
          </ac:spMkLst>
        </pc:spChg>
        <pc:picChg chg="add del mod">
          <ac:chgData name="Swanson, Beth" userId="7d3575d2-2389-43f4-ba63-78fa0ed840cf" providerId="ADAL" clId="{A94069B0-069A-4B34-A6F8-8ECCE02FC081}" dt="2020-06-29T19:17:40.389" v="4029"/>
          <ac:picMkLst>
            <pc:docMk/>
            <pc:sldMk cId="2008527232" sldId="298"/>
            <ac:picMk id="5" creationId="{773A90F0-023E-4F79-AC19-62F9CEF271F8}"/>
          </ac:picMkLst>
        </pc:picChg>
        <pc:picChg chg="add del mod">
          <ac:chgData name="Swanson, Beth" userId="7d3575d2-2389-43f4-ba63-78fa0ed840cf" providerId="ADAL" clId="{A94069B0-069A-4B34-A6F8-8ECCE02FC081}" dt="2020-06-29T19:28:53.556" v="4036"/>
          <ac:picMkLst>
            <pc:docMk/>
            <pc:sldMk cId="2008527232" sldId="298"/>
            <ac:picMk id="6" creationId="{B93083DB-CADC-40EA-B736-2CC0C452075B}"/>
          </ac:picMkLst>
        </pc:picChg>
        <pc:picChg chg="add mod">
          <ac:chgData name="Swanson, Beth" userId="7d3575d2-2389-43f4-ba63-78fa0ed840cf" providerId="ADAL" clId="{A94069B0-069A-4B34-A6F8-8ECCE02FC081}" dt="2020-06-29T19:31:34.053" v="4037"/>
          <ac:picMkLst>
            <pc:docMk/>
            <pc:sldMk cId="2008527232" sldId="298"/>
            <ac:picMk id="7" creationId="{97ADF91C-2FF4-478F-B5D1-21B69A7CBAE3}"/>
          </ac:picMkLst>
        </pc:picChg>
      </pc:sldChg>
      <pc:sldChg chg="addSp modSp new mod modTransition">
        <pc:chgData name="Swanson, Beth" userId="7d3575d2-2389-43f4-ba63-78fa0ed840cf" providerId="ADAL" clId="{A94069B0-069A-4B34-A6F8-8ECCE02FC081}" dt="2020-06-30T12:09:50.187" v="4220"/>
        <pc:sldMkLst>
          <pc:docMk/>
          <pc:sldMk cId="3850010024" sldId="299"/>
        </pc:sldMkLst>
        <pc:spChg chg="mod">
          <ac:chgData name="Swanson, Beth" userId="7d3575d2-2389-43f4-ba63-78fa0ed840cf" providerId="ADAL" clId="{A94069B0-069A-4B34-A6F8-8ECCE02FC081}" dt="2020-06-23T14:22:44.113" v="1778"/>
          <ac:spMkLst>
            <pc:docMk/>
            <pc:sldMk cId="3850010024" sldId="299"/>
            <ac:spMk id="2" creationId="{3CE58173-868B-4B4A-8436-081414B17F08}"/>
          </ac:spMkLst>
        </pc:spChg>
        <pc:spChg chg="mod">
          <ac:chgData name="Swanson, Beth" userId="7d3575d2-2389-43f4-ba63-78fa0ed840cf" providerId="ADAL" clId="{A94069B0-069A-4B34-A6F8-8ECCE02FC081}" dt="2020-06-23T19:28:07.956" v="2681" actId="20577"/>
          <ac:spMkLst>
            <pc:docMk/>
            <pc:sldMk cId="3850010024" sldId="299"/>
            <ac:spMk id="3" creationId="{6EA228D5-E7AF-47FA-8FC6-245D17AC0469}"/>
          </ac:spMkLst>
        </pc:spChg>
        <pc:picChg chg="add mod">
          <ac:chgData name="Swanson, Beth" userId="7d3575d2-2389-43f4-ba63-78fa0ed840cf" providerId="ADAL" clId="{A94069B0-069A-4B34-A6F8-8ECCE02FC081}" dt="2020-06-30T12:09:50.187" v="4220"/>
          <ac:picMkLst>
            <pc:docMk/>
            <pc:sldMk cId="3850010024" sldId="299"/>
            <ac:picMk id="5" creationId="{238D89A4-4182-417F-91FC-36E575F5EBEF}"/>
          </ac:picMkLst>
        </pc:picChg>
      </pc:sldChg>
      <pc:sldChg chg="new del">
        <pc:chgData name="Swanson, Beth" userId="7d3575d2-2389-43f4-ba63-78fa0ed840cf" providerId="ADAL" clId="{A94069B0-069A-4B34-A6F8-8ECCE02FC081}" dt="2020-06-23T15:50:44.181" v="2265" actId="2696"/>
        <pc:sldMkLst>
          <pc:docMk/>
          <pc:sldMk cId="824280547" sldId="300"/>
        </pc:sldMkLst>
      </pc:sldChg>
      <pc:sldChg chg="addSp delSp modSp new mod modTransition modAnim">
        <pc:chgData name="Swanson, Beth" userId="7d3575d2-2389-43f4-ba63-78fa0ed840cf" providerId="ADAL" clId="{A94069B0-069A-4B34-A6F8-8ECCE02FC081}" dt="2020-06-30T10:42:02.477" v="4097"/>
        <pc:sldMkLst>
          <pc:docMk/>
          <pc:sldMk cId="3838612591" sldId="300"/>
        </pc:sldMkLst>
        <pc:spChg chg="del">
          <ac:chgData name="Swanson, Beth" userId="7d3575d2-2389-43f4-ba63-78fa0ed840cf" providerId="ADAL" clId="{A94069B0-069A-4B34-A6F8-8ECCE02FC081}" dt="2020-06-30T10:23:52.034" v="4039" actId="478"/>
          <ac:spMkLst>
            <pc:docMk/>
            <pc:sldMk cId="3838612591" sldId="300"/>
            <ac:spMk id="2" creationId="{FD9E93A9-5EFD-45DA-BA17-1796B4C563FF}"/>
          </ac:spMkLst>
        </pc:spChg>
        <pc:spChg chg="del">
          <ac:chgData name="Swanson, Beth" userId="7d3575d2-2389-43f4-ba63-78fa0ed840cf" providerId="ADAL" clId="{A94069B0-069A-4B34-A6F8-8ECCE02FC081}" dt="2020-06-30T10:23:58.169" v="4040"/>
          <ac:spMkLst>
            <pc:docMk/>
            <pc:sldMk cId="3838612591" sldId="300"/>
            <ac:spMk id="3" creationId="{711EC248-19FE-441F-B247-A4D79AA39089}"/>
          </ac:spMkLst>
        </pc:spChg>
        <pc:picChg chg="add mod">
          <ac:chgData name="Swanson, Beth" userId="7d3575d2-2389-43f4-ba63-78fa0ed840cf" providerId="ADAL" clId="{A94069B0-069A-4B34-A6F8-8ECCE02FC081}" dt="2020-06-30T10:28:18.150" v="4046" actId="1076"/>
          <ac:picMkLst>
            <pc:docMk/>
            <pc:sldMk cId="3838612591" sldId="300"/>
            <ac:picMk id="5" creationId="{C4302292-8B28-4AD8-982F-FBE3D2C725C7}"/>
          </ac:picMkLst>
        </pc:picChg>
        <pc:picChg chg="add mod">
          <ac:chgData name="Swanson, Beth" userId="7d3575d2-2389-43f4-ba63-78fa0ed840cf" providerId="ADAL" clId="{A94069B0-069A-4B34-A6F8-8ECCE02FC081}" dt="2020-06-30T10:28:22.190" v="4047" actId="14100"/>
          <ac:picMkLst>
            <pc:docMk/>
            <pc:sldMk cId="3838612591" sldId="300"/>
            <ac:picMk id="6" creationId="{8DD16C42-E145-4CD7-BA3B-7E08EC4F880E}"/>
          </ac:picMkLst>
        </pc:picChg>
        <pc:picChg chg="add del mod">
          <ac:chgData name="Swanson, Beth" userId="7d3575d2-2389-43f4-ba63-78fa0ed840cf" providerId="ADAL" clId="{A94069B0-069A-4B34-A6F8-8ECCE02FC081}" dt="2020-06-30T10:36:34.464" v="4094"/>
          <ac:picMkLst>
            <pc:docMk/>
            <pc:sldMk cId="3838612591" sldId="300"/>
            <ac:picMk id="7" creationId="{CFCA9914-89C6-46DF-BDF6-F677CD23BBB6}"/>
          </ac:picMkLst>
        </pc:picChg>
        <pc:picChg chg="add del mod">
          <ac:chgData name="Swanson, Beth" userId="7d3575d2-2389-43f4-ba63-78fa0ed840cf" providerId="ADAL" clId="{A94069B0-069A-4B34-A6F8-8ECCE02FC081}" dt="2020-06-30T10:39:03.627" v="4096"/>
          <ac:picMkLst>
            <pc:docMk/>
            <pc:sldMk cId="3838612591" sldId="300"/>
            <ac:picMk id="8" creationId="{AF11EDB5-516B-4B86-9A84-E697B4821F26}"/>
          </ac:picMkLst>
        </pc:picChg>
        <pc:picChg chg="add mod">
          <ac:chgData name="Swanson, Beth" userId="7d3575d2-2389-43f4-ba63-78fa0ed840cf" providerId="ADAL" clId="{A94069B0-069A-4B34-A6F8-8ECCE02FC081}" dt="2020-06-30T10:42:02.477" v="4097"/>
          <ac:picMkLst>
            <pc:docMk/>
            <pc:sldMk cId="3838612591" sldId="300"/>
            <ac:picMk id="9" creationId="{C823AD22-CDB4-4F26-B6C9-FA903778A82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86D9D0-2E9B-4F2F-924A-B3B3E9CFCAEC}" type="datetimeFigureOut">
              <a:rPr lang="en-US" smtClean="0"/>
              <a:t>6/29/2020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6C487D-E38B-444A-A8D9-A3853809DE05}" type="slidenum">
              <a:rPr lang="en-US" smtClean="0"/>
              <a:t>‹#›</a:t>
            </a:fld>
            <a:endParaRPr lang="en-US"/>
          </a:p>
        </p:txBody>
      </p:sp>
    </p:spTree>
    <p:extLst>
      <p:ext uri="{BB962C8B-B14F-4D97-AF65-F5344CB8AC3E}">
        <p14:creationId xmlns:p14="http://schemas.microsoft.com/office/powerpoint/2010/main" val="183687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6C487D-E38B-444A-A8D9-A3853809DE05}" type="slidenum">
              <a:rPr lang="en-US" smtClean="0"/>
              <a:t>10</a:t>
            </a:fld>
            <a:endParaRPr lang="en-US"/>
          </a:p>
        </p:txBody>
      </p:sp>
    </p:spTree>
    <p:extLst>
      <p:ext uri="{BB962C8B-B14F-4D97-AF65-F5344CB8AC3E}">
        <p14:creationId xmlns:p14="http://schemas.microsoft.com/office/powerpoint/2010/main" val="36814989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634453" y="3235764"/>
            <a:ext cx="5865181" cy="713497"/>
          </a:xfrm>
        </p:spPr>
        <p:txBody>
          <a:bodyPr anchor="ctr">
            <a:normAutofit/>
          </a:bodyPr>
          <a:lstStyle>
            <a:lvl1pPr algn="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7010492" y="2928374"/>
            <a:ext cx="4489142" cy="614779"/>
          </a:xfrm>
        </p:spPr>
        <p:txBody>
          <a:bodyPr anchor="ctr">
            <a:normAutofit/>
          </a:bodyPr>
          <a:lstStyle>
            <a:lvl1pPr marL="0" indent="0" algn="r">
              <a:buNone/>
              <a:defRPr sz="20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subtitle style (date)</a:t>
            </a:r>
          </a:p>
        </p:txBody>
      </p:sp>
      <p:sp>
        <p:nvSpPr>
          <p:cNvPr id="8" name="Rectangle 7">
            <a:extLst>
              <a:ext uri="{FF2B5EF4-FFF2-40B4-BE49-F238E27FC236}">
                <a16:creationId xmlns:a16="http://schemas.microsoft.com/office/drawing/2014/main" id="{89EE5989-A237-44ED-9A46-F3D25882883F}"/>
              </a:ext>
            </a:extLst>
          </p:cNvPr>
          <p:cNvSpPr/>
          <p:nvPr userDrawn="1"/>
        </p:nvSpPr>
        <p:spPr>
          <a:xfrm>
            <a:off x="383177" y="2473234"/>
            <a:ext cx="3553097" cy="20029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54721FC-AE4F-47E8-AF8D-F2ABF799D3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401" y="5331820"/>
            <a:ext cx="3676650" cy="1311157"/>
          </a:xfrm>
          <a:prstGeom prst="rect">
            <a:avLst/>
          </a:prstGeom>
        </p:spPr>
      </p:pic>
    </p:spTree>
    <p:extLst>
      <p:ext uri="{BB962C8B-B14F-4D97-AF65-F5344CB8AC3E}">
        <p14:creationId xmlns:p14="http://schemas.microsoft.com/office/powerpoint/2010/main" val="2632887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633346" y="159510"/>
            <a:ext cx="7181469"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633346" y="517741"/>
            <a:ext cx="7181469"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8080EEC0-8F06-4C02-AFF7-E86E2E0594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888094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8" name="Content Placeholder 6">
            <a:extLst>
              <a:ext uri="{FF2B5EF4-FFF2-40B4-BE49-F238E27FC236}">
                <a16:creationId xmlns:a16="http://schemas.microsoft.com/office/drawing/2014/main" id="{FF078F1F-003F-4D18-8150-5C6E4C0814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10942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5" name="Chart Placeholder 4"/>
          <p:cNvSpPr>
            <a:spLocks noGrp="1"/>
          </p:cNvSpPr>
          <p:nvPr>
            <p:ph type="chart" sz="quarter" idx="13" hasCustomPrompt="1"/>
          </p:nvPr>
        </p:nvSpPr>
        <p:spPr>
          <a:xfrm>
            <a:off x="838200" y="1228727"/>
            <a:ext cx="10515600" cy="4174280"/>
          </a:xfrm>
        </p:spPr>
        <p:txBody>
          <a:bodyPr/>
          <a:lstStyle>
            <a:lvl1pPr>
              <a:defRPr>
                <a:solidFill>
                  <a:srgbClr val="778591"/>
                </a:solidFill>
              </a:defRPr>
            </a:lvl1pPr>
          </a:lstStyle>
          <a:p>
            <a:r>
              <a:rPr lang="en-US" dirty="0"/>
              <a:t>Small Chart</a:t>
            </a:r>
          </a:p>
        </p:txBody>
      </p:sp>
      <p:pic>
        <p:nvPicPr>
          <p:cNvPr id="8" name="Content Placeholder 6">
            <a:extLst>
              <a:ext uri="{FF2B5EF4-FFF2-40B4-BE49-F238E27FC236}">
                <a16:creationId xmlns:a16="http://schemas.microsoft.com/office/drawing/2014/main" id="{4EA28A69-0CF2-4EB4-A15C-B526D23FCD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61564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9" name="Chart Placeholder 4"/>
          <p:cNvSpPr>
            <a:spLocks noGrp="1"/>
          </p:cNvSpPr>
          <p:nvPr>
            <p:ph type="chart" sz="quarter" idx="13" hasCustomPrompt="1"/>
          </p:nvPr>
        </p:nvSpPr>
        <p:spPr>
          <a:xfrm>
            <a:off x="838200" y="1228726"/>
            <a:ext cx="10515600" cy="5172073"/>
          </a:xfrm>
        </p:spPr>
        <p:txBody>
          <a:bodyPr/>
          <a:lstStyle>
            <a:lvl1pPr>
              <a:defRPr>
                <a:solidFill>
                  <a:srgbClr val="778591"/>
                </a:solidFill>
              </a:defRPr>
            </a:lvl1pPr>
          </a:lstStyle>
          <a:p>
            <a:r>
              <a:rPr lang="en-US" dirty="0"/>
              <a:t>Large Chart</a:t>
            </a:r>
          </a:p>
        </p:txBody>
      </p:sp>
      <p:pic>
        <p:nvPicPr>
          <p:cNvPr id="8" name="Content Placeholder 6">
            <a:extLst>
              <a:ext uri="{FF2B5EF4-FFF2-40B4-BE49-F238E27FC236}">
                <a16:creationId xmlns:a16="http://schemas.microsoft.com/office/drawing/2014/main" id="{E0B4E534-5AC3-45F1-82DE-75EF5CA097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771267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38200" y="1225550"/>
            <a:ext cx="10515600" cy="4189413"/>
          </a:xfrm>
        </p:spPr>
        <p:txBody>
          <a:bodyPr/>
          <a:lstStyle>
            <a:lvl1pPr>
              <a:defRPr>
                <a:solidFill>
                  <a:srgbClr val="728591"/>
                </a:solidFill>
              </a:defRPr>
            </a:lvl1pPr>
          </a:lstStyle>
          <a:p>
            <a:r>
              <a:rPr lang="en-US" dirty="0"/>
              <a:t>Small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9" name="Content Placeholder 6">
            <a:extLst>
              <a:ext uri="{FF2B5EF4-FFF2-40B4-BE49-F238E27FC236}">
                <a16:creationId xmlns:a16="http://schemas.microsoft.com/office/drawing/2014/main" id="{A47C3337-32D4-4B55-AC32-EEEC9AF47F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663401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38200" y="1228725"/>
            <a:ext cx="10515600" cy="5172075"/>
          </a:xfrm>
        </p:spPr>
        <p:txBody>
          <a:bodyPr/>
          <a:lstStyle>
            <a:lvl1pPr>
              <a:defRPr>
                <a:solidFill>
                  <a:srgbClr val="728591"/>
                </a:solidFill>
              </a:defRPr>
            </a:lvl1pPr>
          </a:lstStyle>
          <a:p>
            <a:r>
              <a:rPr lang="en-US" dirty="0"/>
              <a:t>Large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9" name="Content Placeholder 6">
            <a:extLst>
              <a:ext uri="{FF2B5EF4-FFF2-40B4-BE49-F238E27FC236}">
                <a16:creationId xmlns:a16="http://schemas.microsoft.com/office/drawing/2014/main" id="{3B68D82E-C6BB-490E-B359-B8BFE22281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641215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838200" y="1228727"/>
            <a:ext cx="10515600" cy="417428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9" name="Content Placeholder 6">
            <a:extLst>
              <a:ext uri="{FF2B5EF4-FFF2-40B4-BE49-F238E27FC236}">
                <a16:creationId xmlns:a16="http://schemas.microsoft.com/office/drawing/2014/main" id="{8AAC2A07-D2B6-402A-A29D-3F0F24B0F6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498170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186523" y="1775339"/>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5539666" y="1281613"/>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9E4304EF-BBE9-4AC9-9D15-EA2DD76BFA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182334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6776990" y="1896631"/>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177553" y="1360900"/>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B29E7BF0-E323-44E1-85A4-893F4FC60A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4577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838200" y="1228726"/>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pic>
        <p:nvPicPr>
          <p:cNvPr id="9" name="Content Placeholder 6">
            <a:extLst>
              <a:ext uri="{FF2B5EF4-FFF2-40B4-BE49-F238E27FC236}">
                <a16:creationId xmlns:a16="http://schemas.microsoft.com/office/drawing/2014/main" id="{50270092-A1BE-4459-879D-2641BABAF6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721866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0"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501262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208718" y="1290869"/>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5370990" y="1290987"/>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DFD6FD7A-8297-4AC3-83A8-06C00B36C7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0370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7035646" y="1311318"/>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177553" y="1311318"/>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781F9065-5FEC-4FE3-9D8A-330CE9DB31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404141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104775" y="6650830"/>
            <a:ext cx="2743200" cy="13811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mtClean="0"/>
              <a:pPr/>
              <a:t>‹#›</a:t>
            </a:fld>
            <a:endParaRPr lang="en-US"/>
          </a:p>
        </p:txBody>
      </p:sp>
      <p:sp>
        <p:nvSpPr>
          <p:cNvPr id="8" name="Picture Placeholder 3"/>
          <p:cNvSpPr>
            <a:spLocks noGrp="1"/>
          </p:cNvSpPr>
          <p:nvPr>
            <p:ph type="pic" sz="quarter" idx="13" hasCustomPrompt="1"/>
          </p:nvPr>
        </p:nvSpPr>
        <p:spPr>
          <a:xfrm>
            <a:off x="838200" y="1228726"/>
            <a:ext cx="105156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9" name="Content Placeholder 6">
            <a:extLst>
              <a:ext uri="{FF2B5EF4-FFF2-40B4-BE49-F238E27FC236}">
                <a16:creationId xmlns:a16="http://schemas.microsoft.com/office/drawing/2014/main" id="{1BB4DF0E-D8B2-43C0-80CD-7C5F581349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4136951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pic>
        <p:nvPicPr>
          <p:cNvPr id="9" name="Content Placeholder 6">
            <a:extLst>
              <a:ext uri="{FF2B5EF4-FFF2-40B4-BE49-F238E27FC236}">
                <a16:creationId xmlns:a16="http://schemas.microsoft.com/office/drawing/2014/main" id="{69E6E0FD-A059-46B5-8E97-756E86E81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301200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6"/>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a:p>
        </p:txBody>
      </p:sp>
      <p:pic>
        <p:nvPicPr>
          <p:cNvPr id="9" name="Content Placeholder 6">
            <a:extLst>
              <a:ext uri="{FF2B5EF4-FFF2-40B4-BE49-F238E27FC236}">
                <a16:creationId xmlns:a16="http://schemas.microsoft.com/office/drawing/2014/main" id="{A2F88A14-F15D-4FD9-9539-5E152F9CB1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408505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32"/>
            <a:ext cx="12192000" cy="1333500"/>
          </a:xfrm>
          <a:prstGeom prst="rect">
            <a:avLst/>
          </a:prstGeom>
        </p:spPr>
      </p:pic>
      <p:sp>
        <p:nvSpPr>
          <p:cNvPr id="2" name="Title 1"/>
          <p:cNvSpPr>
            <a:spLocks noGrp="1"/>
          </p:cNvSpPr>
          <p:nvPr>
            <p:ph type="title"/>
          </p:nvPr>
        </p:nvSpPr>
        <p:spPr>
          <a:xfrm>
            <a:off x="1238250" y="229933"/>
            <a:ext cx="73723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238250" y="577599"/>
            <a:ext cx="73723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3" name="Content Placeholder 6">
            <a:extLst>
              <a:ext uri="{FF2B5EF4-FFF2-40B4-BE49-F238E27FC236}">
                <a16:creationId xmlns:a16="http://schemas.microsoft.com/office/drawing/2014/main" id="{1C54A845-0B0C-407F-9ECC-AF75B7B9D5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544938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514475" y="201358"/>
            <a:ext cx="70675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514475" y="549024"/>
            <a:ext cx="70675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4A4B1867-30C5-42EA-8C67-EF3037147A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116935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02932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5" y="563461"/>
            <a:ext cx="602932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DD08425C-57D8-4808-9CF0-226279E52B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664479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581"/>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199323" y="205230"/>
            <a:ext cx="619577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199323" y="563461"/>
            <a:ext cx="619577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A7C37735-4226-42C3-94CC-25BEB31BC5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76588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2674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5" y="563461"/>
            <a:ext cx="62674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2E4C30BD-13EE-44A0-BA1B-4719408705E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107440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057274" y="205230"/>
            <a:ext cx="7323245"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4" y="563461"/>
            <a:ext cx="732324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CF5D5B17-164A-4AD7-B23D-9DFBCBBD61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861742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221867" y="205230"/>
            <a:ext cx="64499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221867" y="563461"/>
            <a:ext cx="64499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9B5D2C21-24F8-476D-A65E-BD841626C8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79261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27F3A-B3E9-41ED-AF8F-A365F10BB65F}" type="slidenum">
              <a:rPr lang="en-US" smtClean="0"/>
              <a:t>‹#›</a:t>
            </a:fld>
            <a:endParaRPr lang="en-US"/>
          </a:p>
        </p:txBody>
      </p:sp>
    </p:spTree>
    <p:extLst>
      <p:ext uri="{BB962C8B-B14F-4D97-AF65-F5344CB8AC3E}">
        <p14:creationId xmlns:p14="http://schemas.microsoft.com/office/powerpoint/2010/main" val="4514606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90" r:id="rId4"/>
    <p:sldLayoutId id="2147483678" r:id="rId5"/>
    <p:sldLayoutId id="2147483691" r:id="rId6"/>
    <p:sldLayoutId id="2147483679" r:id="rId7"/>
    <p:sldLayoutId id="2147483692" r:id="rId8"/>
    <p:sldLayoutId id="2147483693" r:id="rId9"/>
    <p:sldLayoutId id="2147483694" r:id="rId10"/>
    <p:sldLayoutId id="2147483680" r:id="rId11"/>
    <p:sldLayoutId id="2147483681" r:id="rId12"/>
    <p:sldLayoutId id="2147483682" r:id="rId13"/>
    <p:sldLayoutId id="2147483688" r:id="rId14"/>
    <p:sldLayoutId id="2147483689" r:id="rId15"/>
    <p:sldLayoutId id="2147483683" r:id="rId16"/>
    <p:sldLayoutId id="2147483695" r:id="rId17"/>
    <p:sldLayoutId id="2147483696" r:id="rId18"/>
    <p:sldLayoutId id="2147483684" r:id="rId19"/>
    <p:sldLayoutId id="2147483697" r:id="rId20"/>
    <p:sldLayoutId id="2147483698" r:id="rId21"/>
    <p:sldLayoutId id="2147483685" r:id="rId22"/>
    <p:sldLayoutId id="2147483686" r:id="rId23"/>
    <p:sldLayoutId id="2147483687"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5" Type="http://schemas.openxmlformats.org/officeDocument/2006/relationships/hyperlink" Target="https://deq.nc.gov/about/divisions/water-resources/water-resources-data/water-sciences-home-page/laboratory-certification-branch/policies" TargetMode="External"/><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mailto:DENR.DWQ.Lab_Cert-join@lists.ncmail.net" TargetMode="External"/><Relationship Id="rId5" Type="http://schemas.openxmlformats.org/officeDocument/2006/relationships/hyperlink" Target="https://deq.nc.gov/about/divisions/water-resources/water-resources-data/water-sciences-home-page/laboratory-certification-branch" TargetMode="External"/><Relationship Id="rId4" Type="http://schemas.openxmlformats.org/officeDocument/2006/relationships/hyperlink" Target="mailto:Beth.Swanson@ncdenr.gov"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hyperlink" Target="https://deq.nc.gov/about/divisions/water-resources/water-resources-data/water-sciences-home-page/laboratory-certification-branch/rules-regulations-0" TargetMode="External"/><Relationship Id="rId4" Type="http://schemas.openxmlformats.org/officeDocument/2006/relationships/hyperlink" Target="https://deq.nc.gov/about/divisions/water-resources/water-resources-data/water-sciences-home-page/laboratory-certification-branch/rules-regulations"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2.png"/><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2.png"/><Relationship Id="rId4" Type="http://schemas.openxmlformats.org/officeDocument/2006/relationships/hyperlink" Target="https://deq.nc.gov/about/divisions/water-resources/water-resources-data/water-sciences-home-page/laboratory-certification-branch/technical-assistance-policies"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AB6636-5F65-4D77-A932-1E9CE0932D57}"/>
              </a:ext>
            </a:extLst>
          </p:cNvPr>
          <p:cNvSpPr>
            <a:spLocks noGrp="1"/>
          </p:cNvSpPr>
          <p:nvPr>
            <p:ph type="ctrTitle"/>
          </p:nvPr>
        </p:nvSpPr>
        <p:spPr>
          <a:xfrm>
            <a:off x="5667791" y="3137046"/>
            <a:ext cx="5865181" cy="713497"/>
          </a:xfrm>
        </p:spPr>
        <p:txBody>
          <a:bodyPr/>
          <a:lstStyle/>
          <a:p>
            <a:r>
              <a:rPr lang="en-US" dirty="0"/>
              <a:t>Laboratory Certification Updates</a:t>
            </a:r>
          </a:p>
        </p:txBody>
      </p:sp>
      <p:sp>
        <p:nvSpPr>
          <p:cNvPr id="6" name="Subtitle 5">
            <a:extLst>
              <a:ext uri="{FF2B5EF4-FFF2-40B4-BE49-F238E27FC236}">
                <a16:creationId xmlns:a16="http://schemas.microsoft.com/office/drawing/2014/main" id="{663F67D5-1D29-43C2-B40B-909EFA0D92BE}"/>
              </a:ext>
            </a:extLst>
          </p:cNvPr>
          <p:cNvSpPr>
            <a:spLocks noGrp="1"/>
          </p:cNvSpPr>
          <p:nvPr>
            <p:ph type="subTitle" idx="1"/>
          </p:nvPr>
        </p:nvSpPr>
        <p:spPr>
          <a:xfrm>
            <a:off x="7171516" y="2665828"/>
            <a:ext cx="4500470" cy="614779"/>
          </a:xfrm>
        </p:spPr>
        <p:txBody>
          <a:bodyPr/>
          <a:lstStyle/>
          <a:p>
            <a:r>
              <a:rPr lang="en-US" dirty="0"/>
              <a:t>July 2020 Virtual Lab Technology Day</a:t>
            </a:r>
          </a:p>
        </p:txBody>
      </p:sp>
      <p:sp>
        <p:nvSpPr>
          <p:cNvPr id="4" name="Slide Number Placeholder 3">
            <a:extLst>
              <a:ext uri="{FF2B5EF4-FFF2-40B4-BE49-F238E27FC236}">
                <a16:creationId xmlns:a16="http://schemas.microsoft.com/office/drawing/2014/main" id="{8DBD70F1-52DB-4879-B928-12A0152F1A21}"/>
              </a:ext>
            </a:extLst>
          </p:cNvPr>
          <p:cNvSpPr>
            <a:spLocks noGrp="1"/>
          </p:cNvSpPr>
          <p:nvPr>
            <p:ph type="sldNum" sz="quarter" idx="4294967295"/>
          </p:nvPr>
        </p:nvSpPr>
        <p:spPr>
          <a:xfrm>
            <a:off x="0" y="6650038"/>
            <a:ext cx="2743200" cy="138112"/>
          </a:xfrm>
        </p:spPr>
        <p:txBody>
          <a:bodyPr/>
          <a:lstStyle/>
          <a:p>
            <a:fld id="{11F27F3A-B3E9-41ED-AF8F-A365F10BB65F}" type="slidenum">
              <a:rPr lang="en-US" smtClean="0"/>
              <a:pPr/>
              <a:t>1</a:t>
            </a:fld>
            <a:endParaRPr lang="en-US"/>
          </a:p>
        </p:txBody>
      </p:sp>
      <p:sp>
        <p:nvSpPr>
          <p:cNvPr id="7" name="Subtitle 5">
            <a:extLst>
              <a:ext uri="{FF2B5EF4-FFF2-40B4-BE49-F238E27FC236}">
                <a16:creationId xmlns:a16="http://schemas.microsoft.com/office/drawing/2014/main" id="{A8A4DCF8-F6F1-40BE-8BEF-3333268D12BB}"/>
              </a:ext>
            </a:extLst>
          </p:cNvPr>
          <p:cNvSpPr txBox="1">
            <a:spLocks/>
          </p:cNvSpPr>
          <p:nvPr/>
        </p:nvSpPr>
        <p:spPr>
          <a:xfrm>
            <a:off x="5667792" y="3751825"/>
            <a:ext cx="6143208" cy="877325"/>
          </a:xfrm>
          <a:prstGeom prst="rect">
            <a:avLst/>
          </a:prstGeom>
        </p:spPr>
        <p:txBody>
          <a:bodyPr vert="horz" lIns="91440" tIns="45720" rIns="91440" bIns="45720" rtlCol="0" anchor="ctr">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2000" kern="1200">
                <a:solidFill>
                  <a:schemeClr val="tx2"/>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Beth Swanson</a:t>
            </a:r>
          </a:p>
          <a:p>
            <a:r>
              <a:rPr lang="en-US" dirty="0"/>
              <a:t>Division of Water Resources, Water Sciences Section</a:t>
            </a:r>
          </a:p>
        </p:txBody>
      </p:sp>
      <p:pic>
        <p:nvPicPr>
          <p:cNvPr id="8" name="Audio 7">
            <a:hlinkClick r:id="" action="ppaction://media"/>
            <a:extLst>
              <a:ext uri="{FF2B5EF4-FFF2-40B4-BE49-F238E27FC236}">
                <a16:creationId xmlns:a16="http://schemas.microsoft.com/office/drawing/2014/main" id="{4F1813F6-29DB-4BB0-AAA9-C9288243D2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32021304"/>
      </p:ext>
    </p:extLst>
  </p:cSld>
  <p:clrMapOvr>
    <a:masterClrMapping/>
  </p:clrMapOvr>
  <mc:AlternateContent xmlns:mc="http://schemas.openxmlformats.org/markup-compatibility/2006">
    <mc:Choice xmlns:p14="http://schemas.microsoft.com/office/powerpoint/2010/main" Requires="p14">
      <p:transition spd="slow" p14:dur="2000" advTm="17331"/>
    </mc:Choice>
    <mc:Fallback>
      <p:transition spd="slow" advTm="17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98426"/>
            <a:ext cx="10515600" cy="757919"/>
          </a:xfrm>
        </p:spPr>
        <p:txBody>
          <a:bodyPr/>
          <a:lstStyle/>
          <a:p>
            <a:r>
              <a:rPr lang="en-US" dirty="0"/>
              <a:t>New Policies</a:t>
            </a:r>
          </a:p>
        </p:txBody>
      </p:sp>
      <p:sp>
        <p:nvSpPr>
          <p:cNvPr id="2" name="Slide Number Placeholder 1"/>
          <p:cNvSpPr>
            <a:spLocks noGrp="1"/>
          </p:cNvSpPr>
          <p:nvPr>
            <p:ph type="sldNum" sz="quarter" idx="12"/>
          </p:nvPr>
        </p:nvSpPr>
        <p:spPr/>
        <p:txBody>
          <a:bodyPr/>
          <a:lstStyle/>
          <a:p>
            <a:fld id="{11F27F3A-B3E9-41ED-AF8F-A365F10BB65F}" type="slidenum">
              <a:rPr lang="en-US" smtClean="0"/>
              <a:pPr/>
              <a:t>10</a:t>
            </a:fld>
            <a:endParaRPr lang="en-US"/>
          </a:p>
        </p:txBody>
      </p:sp>
      <p:sp>
        <p:nvSpPr>
          <p:cNvPr id="6"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
        <p:nvSpPr>
          <p:cNvPr id="9" name="Content Placeholder 8">
            <a:extLst>
              <a:ext uri="{FF2B5EF4-FFF2-40B4-BE49-F238E27FC236}">
                <a16:creationId xmlns:a16="http://schemas.microsoft.com/office/drawing/2014/main" id="{432CDB4D-A600-4A12-B16A-1E60BEF7DD1C}"/>
              </a:ext>
            </a:extLst>
          </p:cNvPr>
          <p:cNvSpPr>
            <a:spLocks noGrp="1"/>
          </p:cNvSpPr>
          <p:nvPr>
            <p:ph idx="1"/>
          </p:nvPr>
        </p:nvSpPr>
        <p:spPr>
          <a:xfrm>
            <a:off x="838200" y="731520"/>
            <a:ext cx="10515600" cy="5503058"/>
          </a:xfrm>
        </p:spPr>
        <p:txBody>
          <a:bodyPr>
            <a:normAutofit/>
          </a:bodyPr>
          <a:lstStyle/>
          <a:p>
            <a:pPr marL="0" indent="0">
              <a:buNone/>
            </a:pPr>
            <a:r>
              <a:rPr lang="en-US" dirty="0">
                <a:hlinkClick r:id="rId5"/>
              </a:rPr>
              <a:t>https://deq.nc.gov/about/divisions/water-resources/water-resources-data/water-sciences-home-page/laboratory-certification-branch/policies</a:t>
            </a:r>
            <a:endParaRPr lang="en-US" dirty="0"/>
          </a:p>
          <a:p>
            <a:r>
              <a:rPr lang="en-US" dirty="0"/>
              <a:t>Temperature-Measuring Devices Used for Laboratory Operations</a:t>
            </a:r>
          </a:p>
          <a:p>
            <a:endParaRPr lang="en-US" dirty="0"/>
          </a:p>
          <a:p>
            <a:r>
              <a:rPr lang="en-US" dirty="0"/>
              <a:t>Duplicate Sample Analyses for Field Parameters</a:t>
            </a:r>
          </a:p>
          <a:p>
            <a:endParaRPr lang="en-US" dirty="0"/>
          </a:p>
          <a:p>
            <a:r>
              <a:rPr lang="en-US" dirty="0"/>
              <a:t>Fecal Sludge MPN Analysis Protocol</a:t>
            </a:r>
          </a:p>
          <a:p>
            <a:endParaRPr lang="en-US" dirty="0"/>
          </a:p>
          <a:p>
            <a:r>
              <a:rPr lang="en-US" dirty="0"/>
              <a:t>Dissolved Oxygen Meter Calibration</a:t>
            </a:r>
          </a:p>
          <a:p>
            <a:endParaRPr lang="en-US" dirty="0"/>
          </a:p>
          <a:p>
            <a:r>
              <a:rPr lang="en-US" dirty="0"/>
              <a:t>Free Available Chlorine Hold Time</a:t>
            </a:r>
          </a:p>
          <a:p>
            <a:endParaRPr lang="en-US" dirty="0"/>
          </a:p>
          <a:p>
            <a:r>
              <a:rPr lang="en-US" dirty="0"/>
              <a:t>SW-846 pH Calibration Verification</a:t>
            </a:r>
          </a:p>
        </p:txBody>
      </p:sp>
      <p:pic>
        <p:nvPicPr>
          <p:cNvPr id="12" name="Audio 11">
            <a:hlinkClick r:id="" action="ppaction://media"/>
            <a:extLst>
              <a:ext uri="{FF2B5EF4-FFF2-40B4-BE49-F238E27FC236}">
                <a16:creationId xmlns:a16="http://schemas.microsoft.com/office/drawing/2014/main" id="{D3FC9E48-B546-48AF-AFF3-C3B94582F2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24953450"/>
      </p:ext>
    </p:extLst>
  </p:cSld>
  <p:clrMapOvr>
    <a:masterClrMapping/>
  </p:clrMapOvr>
  <mc:AlternateContent xmlns:mc="http://schemas.openxmlformats.org/markup-compatibility/2006">
    <mc:Choice xmlns:p14="http://schemas.microsoft.com/office/powerpoint/2010/main" Requires="p14">
      <p:transition spd="slow" p14:dur="2000" advTm="137772"/>
    </mc:Choice>
    <mc:Fallback>
      <p:transition spd="slow" advTm="137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6A4B4-BF90-4F95-9982-98CBE6179B70}"/>
              </a:ext>
            </a:extLst>
          </p:cNvPr>
          <p:cNvSpPr>
            <a:spLocks noGrp="1"/>
          </p:cNvSpPr>
          <p:nvPr>
            <p:ph type="title"/>
          </p:nvPr>
        </p:nvSpPr>
        <p:spPr/>
        <p:txBody>
          <a:bodyPr/>
          <a:lstStyle/>
          <a:p>
            <a:r>
              <a:rPr lang="en-US" dirty="0"/>
              <a:t>Updated Policies</a:t>
            </a:r>
          </a:p>
        </p:txBody>
      </p:sp>
      <p:sp>
        <p:nvSpPr>
          <p:cNvPr id="3" name="Content Placeholder 2">
            <a:extLst>
              <a:ext uri="{FF2B5EF4-FFF2-40B4-BE49-F238E27FC236}">
                <a16:creationId xmlns:a16="http://schemas.microsoft.com/office/drawing/2014/main" id="{77452FC9-4280-42C1-88D2-BC3F1459CB6D}"/>
              </a:ext>
            </a:extLst>
          </p:cNvPr>
          <p:cNvSpPr>
            <a:spLocks noGrp="1"/>
          </p:cNvSpPr>
          <p:nvPr>
            <p:ph idx="1"/>
          </p:nvPr>
        </p:nvSpPr>
        <p:spPr/>
        <p:txBody>
          <a:bodyPr/>
          <a:lstStyle/>
          <a:p>
            <a:r>
              <a:rPr lang="en-US" sz="2400" dirty="0"/>
              <a:t>Documentation Requirements for Sample Collection and Receipt</a:t>
            </a:r>
          </a:p>
          <a:p>
            <a:pPr marL="0" indent="0">
              <a:buNone/>
            </a:pPr>
            <a:endParaRPr lang="en-US" sz="2400" dirty="0"/>
          </a:p>
          <a:p>
            <a:r>
              <a:rPr lang="en-US" sz="2400" dirty="0"/>
              <a:t>Chlorophyll a</a:t>
            </a:r>
          </a:p>
          <a:p>
            <a:pPr marL="0" indent="0">
              <a:buNone/>
            </a:pPr>
            <a:endParaRPr lang="en-US" sz="2400" dirty="0"/>
          </a:p>
          <a:p>
            <a:r>
              <a:rPr lang="en-US" sz="2400" dirty="0"/>
              <a:t>Matrix Spiking </a:t>
            </a:r>
          </a:p>
          <a:p>
            <a:endParaRPr lang="en-US" sz="2400" dirty="0"/>
          </a:p>
          <a:p>
            <a:r>
              <a:rPr lang="en-US" sz="2400" dirty="0"/>
              <a:t>Electronic Signature and Data Storage Policy</a:t>
            </a:r>
          </a:p>
          <a:p>
            <a:endParaRPr lang="en-US" sz="2400" dirty="0"/>
          </a:p>
          <a:p>
            <a:r>
              <a:rPr lang="en-US" sz="2400" dirty="0"/>
              <a:t>Analytical Balance </a:t>
            </a:r>
            <a:r>
              <a:rPr lang="en-US" sz="2400"/>
              <a:t>Weights Verification</a:t>
            </a: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5EB8082-0D09-435E-9E99-99AA79ACA784}"/>
              </a:ext>
            </a:extLst>
          </p:cNvPr>
          <p:cNvSpPr>
            <a:spLocks noGrp="1"/>
          </p:cNvSpPr>
          <p:nvPr>
            <p:ph type="sldNum" sz="quarter" idx="12"/>
          </p:nvPr>
        </p:nvSpPr>
        <p:spPr/>
        <p:txBody>
          <a:bodyPr/>
          <a:lstStyle/>
          <a:p>
            <a:fld id="{11F27F3A-B3E9-41ED-AF8F-A365F10BB65F}" type="slidenum">
              <a:rPr lang="en-US" smtClean="0"/>
              <a:pPr/>
              <a:t>11</a:t>
            </a:fld>
            <a:endParaRPr lang="en-US"/>
          </a:p>
        </p:txBody>
      </p:sp>
      <p:pic>
        <p:nvPicPr>
          <p:cNvPr id="6" name="Audio 5">
            <a:hlinkClick r:id="" action="ppaction://media"/>
            <a:extLst>
              <a:ext uri="{FF2B5EF4-FFF2-40B4-BE49-F238E27FC236}">
                <a16:creationId xmlns:a16="http://schemas.microsoft.com/office/drawing/2014/main" id="{905F4E1C-2635-4B4C-975D-3CCEC1FD26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05030852"/>
      </p:ext>
    </p:extLst>
  </p:cSld>
  <p:clrMapOvr>
    <a:masterClrMapping/>
  </p:clrMapOvr>
  <mc:AlternateContent xmlns:mc="http://schemas.openxmlformats.org/markup-compatibility/2006">
    <mc:Choice xmlns:p14="http://schemas.microsoft.com/office/powerpoint/2010/main" Requires="p14">
      <p:transition spd="slow" p14:dur="2000" advTm="35283"/>
    </mc:Choice>
    <mc:Fallback>
      <p:transition spd="slow" advTm="35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0E142-391D-411C-BFCD-382449279D56}"/>
              </a:ext>
            </a:extLst>
          </p:cNvPr>
          <p:cNvSpPr>
            <a:spLocks noGrp="1"/>
          </p:cNvSpPr>
          <p:nvPr>
            <p:ph type="title"/>
          </p:nvPr>
        </p:nvSpPr>
        <p:spPr/>
        <p:txBody>
          <a:bodyPr/>
          <a:lstStyle/>
          <a:p>
            <a:r>
              <a:rPr lang="en-US" dirty="0"/>
              <a:t>On the Horizon </a:t>
            </a:r>
          </a:p>
        </p:txBody>
      </p:sp>
      <p:sp>
        <p:nvSpPr>
          <p:cNvPr id="3" name="Content Placeholder 2">
            <a:extLst>
              <a:ext uri="{FF2B5EF4-FFF2-40B4-BE49-F238E27FC236}">
                <a16:creationId xmlns:a16="http://schemas.microsoft.com/office/drawing/2014/main" id="{1622A6A8-BAEB-42F3-B6B8-24EE5B70A15E}"/>
              </a:ext>
            </a:extLst>
          </p:cNvPr>
          <p:cNvSpPr>
            <a:spLocks noGrp="1"/>
          </p:cNvSpPr>
          <p:nvPr>
            <p:ph idx="1"/>
          </p:nvPr>
        </p:nvSpPr>
        <p:spPr>
          <a:xfrm>
            <a:off x="838200" y="1297396"/>
            <a:ext cx="10515600" cy="5422490"/>
          </a:xfrm>
        </p:spPr>
        <p:txBody>
          <a:bodyPr>
            <a:normAutofit lnSpcReduction="10000"/>
          </a:bodyPr>
          <a:lstStyle/>
          <a:p>
            <a:pPr marL="0" indent="0">
              <a:spcAft>
                <a:spcPts val="1200"/>
              </a:spcAft>
              <a:buNone/>
            </a:pPr>
            <a:r>
              <a:rPr lang="en-US" sz="2400" dirty="0"/>
              <a:t>Residues – Drying time study and dry filter blank</a:t>
            </a:r>
          </a:p>
          <a:p>
            <a:pPr lvl="1">
              <a:spcAft>
                <a:spcPts val="1200"/>
              </a:spcAft>
            </a:pPr>
            <a:r>
              <a:rPr lang="en-US" sz="2000" dirty="0"/>
              <a:t>Residue is considered a method-defined parameter per the definition in the Code of Federal Regulations, Part 136.6, Section (a) (5). This means that the methods may not be modified per Part 136.6, Section (b) (3).</a:t>
            </a:r>
          </a:p>
          <a:p>
            <a:pPr lvl="1">
              <a:spcAft>
                <a:spcPts val="1200"/>
              </a:spcAft>
            </a:pPr>
            <a:r>
              <a:rPr lang="en-US" sz="2000" dirty="0"/>
              <a:t>The drying time study and dry filter blank we have been allowing in lieu of constant weights are modifications and we will no longer be able to accept them as of January 1, 2021.</a:t>
            </a:r>
          </a:p>
          <a:p>
            <a:pPr lvl="1">
              <a:spcAft>
                <a:spcPts val="1200"/>
              </a:spcAft>
            </a:pPr>
            <a:endParaRPr lang="en-US" sz="2000" dirty="0"/>
          </a:p>
          <a:p>
            <a:pPr marL="0" lvl="1" indent="0">
              <a:spcAft>
                <a:spcPts val="1200"/>
              </a:spcAft>
              <a:buNone/>
            </a:pPr>
            <a:r>
              <a:rPr lang="en-US" sz="2400" dirty="0"/>
              <a:t>Inline meter policy being updated– applies to COMPLIANCE only</a:t>
            </a:r>
          </a:p>
          <a:p>
            <a:pPr lvl="1">
              <a:spcAft>
                <a:spcPts val="1200"/>
              </a:spcAft>
            </a:pPr>
            <a:r>
              <a:rPr lang="en-US" sz="2000" dirty="0"/>
              <a:t>Working out specifics, but frequency of calibrations or calibration verification will be increased. </a:t>
            </a:r>
          </a:p>
          <a:p>
            <a:pPr marL="742950" lvl="2" indent="-285750">
              <a:spcAft>
                <a:spcPts val="1200"/>
              </a:spcAft>
            </a:pPr>
            <a:endParaRPr lang="en-US" sz="1800" dirty="0"/>
          </a:p>
          <a:p>
            <a:pPr marL="0" lvl="1" indent="0">
              <a:spcAft>
                <a:spcPts val="1200"/>
              </a:spcAft>
              <a:buNone/>
            </a:pPr>
            <a:endParaRPr lang="en-US" dirty="0">
              <a:solidFill>
                <a:srgbClr val="0070C0"/>
              </a:solidFill>
            </a:endParaRPr>
          </a:p>
          <a:p>
            <a:pPr marL="0" lvl="1" indent="0">
              <a:spcAft>
                <a:spcPts val="1200"/>
              </a:spcAft>
              <a:buNone/>
            </a:pPr>
            <a:r>
              <a:rPr lang="en-US" dirty="0">
                <a:solidFill>
                  <a:srgbClr val="0070C0"/>
                </a:solidFill>
              </a:rPr>
              <a:t> </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E90C66A4-EF8B-43EB-9719-F85EC9204B9C}"/>
              </a:ext>
            </a:extLst>
          </p:cNvPr>
          <p:cNvSpPr>
            <a:spLocks noGrp="1"/>
          </p:cNvSpPr>
          <p:nvPr>
            <p:ph type="sldNum" sz="quarter" idx="12"/>
          </p:nvPr>
        </p:nvSpPr>
        <p:spPr/>
        <p:txBody>
          <a:bodyPr/>
          <a:lstStyle/>
          <a:p>
            <a:fld id="{11F27F3A-B3E9-41ED-AF8F-A365F10BB65F}" type="slidenum">
              <a:rPr lang="en-US" smtClean="0"/>
              <a:pPr/>
              <a:t>12</a:t>
            </a:fld>
            <a:endParaRPr lang="en-US"/>
          </a:p>
        </p:txBody>
      </p:sp>
      <p:pic>
        <p:nvPicPr>
          <p:cNvPr id="7" name="Audio 6">
            <a:hlinkClick r:id="" action="ppaction://media"/>
            <a:extLst>
              <a:ext uri="{FF2B5EF4-FFF2-40B4-BE49-F238E27FC236}">
                <a16:creationId xmlns:a16="http://schemas.microsoft.com/office/drawing/2014/main" id="{122E8B55-0072-4783-B8D8-D58A73A8A2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47668248"/>
      </p:ext>
    </p:extLst>
  </p:cSld>
  <p:clrMapOvr>
    <a:masterClrMapping/>
  </p:clrMapOvr>
  <mc:AlternateContent xmlns:mc="http://schemas.openxmlformats.org/markup-compatibility/2006">
    <mc:Choice xmlns:p14="http://schemas.microsoft.com/office/powerpoint/2010/main" Requires="p14">
      <p:transition spd="slow" p14:dur="2000" advTm="101148"/>
    </mc:Choice>
    <mc:Fallback>
      <p:transition spd="slow" advTm="101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58173-868B-4B4A-8436-081414B17F08}"/>
              </a:ext>
            </a:extLst>
          </p:cNvPr>
          <p:cNvSpPr>
            <a:spLocks noGrp="1"/>
          </p:cNvSpPr>
          <p:nvPr>
            <p:ph type="title"/>
          </p:nvPr>
        </p:nvSpPr>
        <p:spPr/>
        <p:txBody>
          <a:bodyPr/>
          <a:lstStyle/>
          <a:p>
            <a:r>
              <a:rPr lang="en-US" dirty="0"/>
              <a:t>On the Horizon </a:t>
            </a:r>
          </a:p>
        </p:txBody>
      </p:sp>
      <p:sp>
        <p:nvSpPr>
          <p:cNvPr id="3" name="Content Placeholder 2">
            <a:extLst>
              <a:ext uri="{FF2B5EF4-FFF2-40B4-BE49-F238E27FC236}">
                <a16:creationId xmlns:a16="http://schemas.microsoft.com/office/drawing/2014/main" id="{6EA228D5-E7AF-47FA-8FC6-245D17AC0469}"/>
              </a:ext>
            </a:extLst>
          </p:cNvPr>
          <p:cNvSpPr>
            <a:spLocks noGrp="1"/>
          </p:cNvSpPr>
          <p:nvPr>
            <p:ph idx="1"/>
          </p:nvPr>
        </p:nvSpPr>
        <p:spPr/>
        <p:txBody>
          <a:bodyPr>
            <a:normAutofit/>
          </a:bodyPr>
          <a:lstStyle/>
          <a:p>
            <a:pPr marL="0" lvl="1" indent="0">
              <a:spcAft>
                <a:spcPts val="1200"/>
              </a:spcAft>
              <a:buNone/>
            </a:pPr>
            <a:r>
              <a:rPr lang="en-US" sz="2400" dirty="0"/>
              <a:t>EPA Method Update Rule (??)</a:t>
            </a:r>
          </a:p>
          <a:p>
            <a:pPr marL="285750" lvl="1" indent="-285750">
              <a:spcAft>
                <a:spcPts val="1200"/>
              </a:spcAft>
            </a:pPr>
            <a:r>
              <a:rPr lang="en-US" sz="2000" i="1" dirty="0"/>
              <a:t>From the EPA website: </a:t>
            </a:r>
            <a:r>
              <a:rPr lang="en-US" sz="2000" dirty="0"/>
              <a:t>The public comment period closed on December 23, 2019. EPA is preparing a final rule for publication later in 2020.</a:t>
            </a:r>
          </a:p>
          <a:p>
            <a:r>
              <a:rPr lang="en-US" dirty="0"/>
              <a:t>Also per the EPA website, proposed changes include:</a:t>
            </a:r>
          </a:p>
          <a:p>
            <a:pPr lvl="1"/>
            <a:r>
              <a:rPr lang="en-US" dirty="0"/>
              <a:t>revised EPA methods;</a:t>
            </a:r>
          </a:p>
          <a:p>
            <a:pPr lvl="1"/>
            <a:r>
              <a:rPr lang="en-US" dirty="0"/>
              <a:t> new or revised methods published by voluntary consensus standard bodies, such as ASTM</a:t>
            </a:r>
          </a:p>
          <a:p>
            <a:pPr marL="457200" lvl="1" indent="0">
              <a:buNone/>
            </a:pPr>
            <a:r>
              <a:rPr lang="en-US" dirty="0"/>
              <a:t>	International and the Standard Methods Committee;</a:t>
            </a:r>
          </a:p>
          <a:p>
            <a:pPr lvl="1"/>
            <a:r>
              <a:rPr lang="en-US" dirty="0"/>
              <a:t>new or updated methods developed by the U.S. Geological Survey;</a:t>
            </a:r>
          </a:p>
          <a:p>
            <a:pPr lvl="1"/>
            <a:r>
              <a:rPr lang="en-US" dirty="0"/>
              <a:t>methods reviewed under the Alternate Test Procedures (ATP) program; and</a:t>
            </a:r>
          </a:p>
          <a:p>
            <a:pPr lvl="1"/>
            <a:r>
              <a:rPr lang="en-US" dirty="0"/>
              <a:t>minor changes to quality assurance and quality control within individual methods.</a:t>
            </a:r>
          </a:p>
          <a:p>
            <a:pPr lvl="1"/>
            <a:endParaRPr lang="en-US" dirty="0"/>
          </a:p>
          <a:p>
            <a:pPr marL="0" lvl="1" indent="0">
              <a:buNone/>
            </a:pPr>
            <a:r>
              <a:rPr lang="en-US" sz="2200" dirty="0"/>
              <a:t>We will let labs know when the MUR is published, provide guidance on </a:t>
            </a:r>
            <a:r>
              <a:rPr lang="en-US" sz="2200"/>
              <a:t>any changes </a:t>
            </a:r>
            <a:r>
              <a:rPr lang="en-US" sz="2200" dirty="0"/>
              <a:t>and give an implementation date</a:t>
            </a:r>
          </a:p>
        </p:txBody>
      </p:sp>
      <p:sp>
        <p:nvSpPr>
          <p:cNvPr id="4" name="Slide Number Placeholder 3">
            <a:extLst>
              <a:ext uri="{FF2B5EF4-FFF2-40B4-BE49-F238E27FC236}">
                <a16:creationId xmlns:a16="http://schemas.microsoft.com/office/drawing/2014/main" id="{77DAB6D5-3D3C-4A1A-8BAE-C1F0633478C8}"/>
              </a:ext>
            </a:extLst>
          </p:cNvPr>
          <p:cNvSpPr>
            <a:spLocks noGrp="1"/>
          </p:cNvSpPr>
          <p:nvPr>
            <p:ph type="sldNum" sz="quarter" idx="12"/>
          </p:nvPr>
        </p:nvSpPr>
        <p:spPr/>
        <p:txBody>
          <a:bodyPr/>
          <a:lstStyle/>
          <a:p>
            <a:fld id="{11F27F3A-B3E9-41ED-AF8F-A365F10BB65F}" type="slidenum">
              <a:rPr lang="en-US" smtClean="0"/>
              <a:pPr/>
              <a:t>13</a:t>
            </a:fld>
            <a:endParaRPr lang="en-US"/>
          </a:p>
        </p:txBody>
      </p:sp>
      <p:pic>
        <p:nvPicPr>
          <p:cNvPr id="5" name="Audio 4">
            <a:hlinkClick r:id="" action="ppaction://media"/>
            <a:extLst>
              <a:ext uri="{FF2B5EF4-FFF2-40B4-BE49-F238E27FC236}">
                <a16:creationId xmlns:a16="http://schemas.microsoft.com/office/drawing/2014/main" id="{238D89A4-4182-417F-91FC-36E575F5EB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50010024"/>
      </p:ext>
    </p:extLst>
  </p:cSld>
  <p:clrMapOvr>
    <a:masterClrMapping/>
  </p:clrMapOvr>
  <mc:AlternateContent xmlns:mc="http://schemas.openxmlformats.org/markup-compatibility/2006">
    <mc:Choice xmlns:p14="http://schemas.microsoft.com/office/powerpoint/2010/main" Requires="p14">
      <p:transition spd="slow" p14:dur="2000" advTm="114264"/>
    </mc:Choice>
    <mc:Fallback>
      <p:transition spd="slow" advTm="114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8FCF4-10B0-48C4-9B5D-D0EF1318FA03}"/>
              </a:ext>
            </a:extLst>
          </p:cNvPr>
          <p:cNvSpPr>
            <a:spLocks noGrp="1"/>
          </p:cNvSpPr>
          <p:nvPr>
            <p:ph type="title"/>
          </p:nvPr>
        </p:nvSpPr>
        <p:spPr/>
        <p:txBody>
          <a:bodyPr/>
          <a:lstStyle/>
          <a:p>
            <a:r>
              <a:rPr lang="en-US" dirty="0"/>
              <a:t>Ongoing PT Reminders</a:t>
            </a:r>
          </a:p>
        </p:txBody>
      </p:sp>
      <p:sp>
        <p:nvSpPr>
          <p:cNvPr id="3" name="Content Placeholder 2">
            <a:extLst>
              <a:ext uri="{FF2B5EF4-FFF2-40B4-BE49-F238E27FC236}">
                <a16:creationId xmlns:a16="http://schemas.microsoft.com/office/drawing/2014/main" id="{FE79F044-BD68-47D2-A08F-D9DD5CC1AAA5}"/>
              </a:ext>
            </a:extLst>
          </p:cNvPr>
          <p:cNvSpPr>
            <a:spLocks noGrp="1"/>
          </p:cNvSpPr>
          <p:nvPr>
            <p:ph idx="1"/>
          </p:nvPr>
        </p:nvSpPr>
        <p:spPr>
          <a:xfrm>
            <a:off x="923925" y="1138242"/>
            <a:ext cx="10344150" cy="4914897"/>
          </a:xfrm>
        </p:spPr>
        <p:txBody>
          <a:bodyPr>
            <a:normAutofit lnSpcReduction="10000"/>
          </a:bodyPr>
          <a:lstStyle/>
          <a:p>
            <a:r>
              <a:rPr lang="en-US" sz="2400" dirty="0"/>
              <a:t>Choosing a method description: Look at your Certified Parameters Listing (CPL) and make sure they match</a:t>
            </a:r>
          </a:p>
          <a:p>
            <a:pPr marL="0" indent="0">
              <a:buNone/>
            </a:pPr>
            <a:endParaRPr lang="en-US" sz="2400" dirty="0"/>
          </a:p>
          <a:p>
            <a:r>
              <a:rPr lang="en-US" sz="2400" dirty="0"/>
              <a:t>Include your lab Certification #</a:t>
            </a:r>
          </a:p>
          <a:p>
            <a:pPr marL="0" indent="0">
              <a:buNone/>
            </a:pPr>
            <a:endParaRPr lang="en-US" sz="2400" dirty="0"/>
          </a:p>
          <a:p>
            <a:r>
              <a:rPr lang="en-US" sz="2400" dirty="0"/>
              <a:t>Include your EPA ID</a:t>
            </a:r>
          </a:p>
          <a:p>
            <a:pPr marL="0" indent="0">
              <a:buNone/>
            </a:pPr>
            <a:endParaRPr lang="en-US" sz="2400" dirty="0"/>
          </a:p>
          <a:p>
            <a:r>
              <a:rPr lang="en-US" sz="2400" dirty="0"/>
              <a:t>We will ask for revised reports if these are missing or incorrect</a:t>
            </a:r>
          </a:p>
          <a:p>
            <a:endParaRPr lang="en-US" sz="2400" dirty="0"/>
          </a:p>
          <a:p>
            <a:r>
              <a:rPr lang="en-US" sz="2400" b="1" dirty="0"/>
              <a:t>At this time, we are not changing the PT due date of September 30. Please contact us in August if you foresee issues getting your testing completed due to Covid-19 hardships</a:t>
            </a:r>
          </a:p>
          <a:p>
            <a:endParaRPr lang="en-US" dirty="0"/>
          </a:p>
        </p:txBody>
      </p:sp>
      <p:sp>
        <p:nvSpPr>
          <p:cNvPr id="4" name="Slide Number Placeholder 3">
            <a:extLst>
              <a:ext uri="{FF2B5EF4-FFF2-40B4-BE49-F238E27FC236}">
                <a16:creationId xmlns:a16="http://schemas.microsoft.com/office/drawing/2014/main" id="{8A904E1C-E987-4DB1-9B57-46A53DF0252E}"/>
              </a:ext>
            </a:extLst>
          </p:cNvPr>
          <p:cNvSpPr>
            <a:spLocks noGrp="1"/>
          </p:cNvSpPr>
          <p:nvPr>
            <p:ph type="sldNum" sz="quarter" idx="12"/>
          </p:nvPr>
        </p:nvSpPr>
        <p:spPr/>
        <p:txBody>
          <a:bodyPr/>
          <a:lstStyle/>
          <a:p>
            <a:fld id="{11F27F3A-B3E9-41ED-AF8F-A365F10BB65F}" type="slidenum">
              <a:rPr lang="en-US" smtClean="0"/>
              <a:pPr/>
              <a:t>14</a:t>
            </a:fld>
            <a:endParaRPr lang="en-US"/>
          </a:p>
        </p:txBody>
      </p:sp>
      <p:pic>
        <p:nvPicPr>
          <p:cNvPr id="6" name="Audio 5">
            <a:hlinkClick r:id="" action="ppaction://media"/>
            <a:extLst>
              <a:ext uri="{FF2B5EF4-FFF2-40B4-BE49-F238E27FC236}">
                <a16:creationId xmlns:a16="http://schemas.microsoft.com/office/drawing/2014/main" id="{568594AC-17D9-42AA-98BC-D14643624A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8586873"/>
      </p:ext>
    </p:extLst>
  </p:cSld>
  <p:clrMapOvr>
    <a:masterClrMapping/>
  </p:clrMapOvr>
  <mc:AlternateContent xmlns:mc="http://schemas.openxmlformats.org/markup-compatibility/2006">
    <mc:Choice xmlns:p14="http://schemas.microsoft.com/office/powerpoint/2010/main" Requires="p14">
      <p:transition spd="slow" p14:dur="2000" advTm="73898"/>
    </mc:Choice>
    <mc:Fallback>
      <p:transition spd="slow" advTm="73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439056-83CB-4AC2-A2CE-87CAACCE7491}"/>
              </a:ext>
            </a:extLst>
          </p:cNvPr>
          <p:cNvSpPr>
            <a:spLocks noGrp="1"/>
          </p:cNvSpPr>
          <p:nvPr>
            <p:ph type="title"/>
          </p:nvPr>
        </p:nvSpPr>
        <p:spPr/>
        <p:txBody>
          <a:bodyPr/>
          <a:lstStyle/>
          <a:p>
            <a:r>
              <a:rPr lang="en-US" dirty="0"/>
              <a:t>Questions and Follow-up</a:t>
            </a:r>
          </a:p>
        </p:txBody>
      </p:sp>
      <p:sp>
        <p:nvSpPr>
          <p:cNvPr id="4" name="Slide Number Placeholder 3">
            <a:extLst>
              <a:ext uri="{FF2B5EF4-FFF2-40B4-BE49-F238E27FC236}">
                <a16:creationId xmlns:a16="http://schemas.microsoft.com/office/drawing/2014/main" id="{9D3B750E-8686-42E7-8D6F-87DFA01B5E95}"/>
              </a:ext>
            </a:extLst>
          </p:cNvPr>
          <p:cNvSpPr>
            <a:spLocks noGrp="1"/>
          </p:cNvSpPr>
          <p:nvPr>
            <p:ph type="sldNum" sz="quarter" idx="12"/>
          </p:nvPr>
        </p:nvSpPr>
        <p:spPr/>
        <p:txBody>
          <a:bodyPr/>
          <a:lstStyle/>
          <a:p>
            <a:fld id="{11F27F3A-B3E9-41ED-AF8F-A365F10BB65F}" type="slidenum">
              <a:rPr lang="en-US" smtClean="0"/>
              <a:pPr/>
              <a:t>15</a:t>
            </a:fld>
            <a:endParaRPr lang="en-US"/>
          </a:p>
        </p:txBody>
      </p:sp>
      <p:sp>
        <p:nvSpPr>
          <p:cNvPr id="6" name="Content Placeholder 5">
            <a:extLst>
              <a:ext uri="{FF2B5EF4-FFF2-40B4-BE49-F238E27FC236}">
                <a16:creationId xmlns:a16="http://schemas.microsoft.com/office/drawing/2014/main" id="{7A00C88B-4231-4359-84C1-2246AE425DB6}"/>
              </a:ext>
            </a:extLst>
          </p:cNvPr>
          <p:cNvSpPr>
            <a:spLocks noGrp="1"/>
          </p:cNvSpPr>
          <p:nvPr>
            <p:ph idx="1"/>
          </p:nvPr>
        </p:nvSpPr>
        <p:spPr>
          <a:xfrm>
            <a:off x="177553" y="1032387"/>
            <a:ext cx="11562163" cy="5406499"/>
          </a:xfrm>
        </p:spPr>
        <p:txBody>
          <a:bodyPr/>
          <a:lstStyle/>
          <a:p>
            <a:pPr marL="0" indent="0" algn="ctr">
              <a:buNone/>
            </a:pPr>
            <a:endParaRPr lang="en-US" dirty="0"/>
          </a:p>
          <a:p>
            <a:pPr marL="0" indent="0" algn="ctr">
              <a:buNone/>
            </a:pPr>
            <a:r>
              <a:rPr lang="en-US" dirty="0"/>
              <a:t>Contact information:</a:t>
            </a:r>
          </a:p>
          <a:p>
            <a:pPr marL="0" indent="0" algn="ctr">
              <a:buNone/>
            </a:pPr>
            <a:r>
              <a:rPr lang="en-US" dirty="0"/>
              <a:t>Beth Swanson</a:t>
            </a:r>
          </a:p>
          <a:p>
            <a:pPr marL="0" indent="0" algn="ctr">
              <a:buNone/>
            </a:pPr>
            <a:r>
              <a:rPr lang="en-US" dirty="0"/>
              <a:t>(919) 733-3908 ext. 259</a:t>
            </a:r>
          </a:p>
          <a:p>
            <a:pPr marL="0" indent="0" algn="ctr">
              <a:buNone/>
            </a:pPr>
            <a:r>
              <a:rPr lang="en-US" dirty="0">
                <a:hlinkClick r:id="rId4"/>
              </a:rPr>
              <a:t>Beth.Swanson@ncdenr.gov</a:t>
            </a:r>
            <a:endParaRPr lang="en-US" dirty="0"/>
          </a:p>
          <a:p>
            <a:pPr marL="0" indent="0" algn="ctr">
              <a:buNone/>
            </a:pPr>
            <a:endParaRPr lang="en-US" dirty="0"/>
          </a:p>
          <a:p>
            <a:pPr marL="0" indent="0" algn="ctr">
              <a:buNone/>
            </a:pPr>
            <a:r>
              <a:rPr lang="en-US" dirty="0"/>
              <a:t>Website address: </a:t>
            </a:r>
          </a:p>
          <a:p>
            <a:pPr marL="0" indent="0" algn="ctr">
              <a:buNone/>
            </a:pPr>
            <a:r>
              <a:rPr lang="en-US" dirty="0">
                <a:hlinkClick r:id="rId5"/>
              </a:rPr>
              <a:t>https://deq.nc.gov/about/divisions/water-resources/water-resources-data/water-sciences-home-page/laboratory-certification-branch</a:t>
            </a:r>
            <a:endParaRPr lang="en-US" dirty="0"/>
          </a:p>
          <a:p>
            <a:pPr marL="0" indent="0" algn="ctr">
              <a:buNone/>
            </a:pPr>
            <a:endParaRPr lang="en-US" dirty="0"/>
          </a:p>
          <a:p>
            <a:pPr marL="0" indent="0" algn="ctr">
              <a:buNone/>
            </a:pPr>
            <a:endParaRPr lang="en-US" dirty="0"/>
          </a:p>
          <a:p>
            <a:pPr marL="0" lvl="0" indent="0" algn="ctr" defTabSz="685800">
              <a:spcBef>
                <a:spcPts val="750"/>
              </a:spcBef>
              <a:buNone/>
            </a:pPr>
            <a:r>
              <a:rPr lang="en-US" b="1" dirty="0">
                <a:solidFill>
                  <a:srgbClr val="FF0000"/>
                </a:solidFill>
              </a:rPr>
              <a:t>Sign up for the listserv!</a:t>
            </a:r>
          </a:p>
          <a:p>
            <a:pPr marL="0" lvl="0" indent="0" algn="ctr" defTabSz="685800">
              <a:spcBef>
                <a:spcPts val="750"/>
              </a:spcBef>
              <a:buNone/>
            </a:pPr>
            <a:r>
              <a:rPr lang="en-US" b="1" dirty="0">
                <a:hlinkClick r:id="rId6"/>
              </a:rPr>
              <a:t>DENR.DWQ.Lab_Cert-join@lists.ncmail.net</a:t>
            </a:r>
            <a:r>
              <a:rPr lang="en-US" b="1" dirty="0"/>
              <a:t> </a:t>
            </a:r>
          </a:p>
          <a:p>
            <a:pPr marL="0" indent="0" algn="ctr">
              <a:buNone/>
            </a:pPr>
            <a:endParaRPr lang="en-US" dirty="0"/>
          </a:p>
          <a:p>
            <a:pPr marL="0" indent="0">
              <a:buNone/>
            </a:pPr>
            <a:endParaRPr lang="en-US" dirty="0"/>
          </a:p>
          <a:p>
            <a:endParaRPr lang="en-US" dirty="0"/>
          </a:p>
        </p:txBody>
      </p:sp>
      <p:pic>
        <p:nvPicPr>
          <p:cNvPr id="3" name="Audio 2">
            <a:hlinkClick r:id="" action="ppaction://media"/>
            <a:extLst>
              <a:ext uri="{FF2B5EF4-FFF2-40B4-BE49-F238E27FC236}">
                <a16:creationId xmlns:a16="http://schemas.microsoft.com/office/drawing/2014/main" id="{C4818285-C991-4B22-91E8-D15E81A1766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50988522"/>
      </p:ext>
    </p:extLst>
  </p:cSld>
  <p:clrMapOvr>
    <a:masterClrMapping/>
  </p:clrMapOvr>
  <mc:AlternateContent xmlns:mc="http://schemas.openxmlformats.org/markup-compatibility/2006">
    <mc:Choice xmlns:p14="http://schemas.microsoft.com/office/powerpoint/2010/main" Requires="p14">
      <p:transition spd="slow" p14:dur="2000" advTm="49747"/>
    </mc:Choice>
    <mc:Fallback>
      <p:transition spd="slow" advTm="49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047"/>
            <a:ext cx="10515600" cy="1061245"/>
          </a:xfrm>
        </p:spPr>
        <p:txBody>
          <a:bodyPr/>
          <a:lstStyle/>
          <a:p>
            <a:r>
              <a:rPr lang="en-US" dirty="0"/>
              <a:t>Laboratory Certification Staff</a:t>
            </a:r>
          </a:p>
        </p:txBody>
      </p:sp>
      <p:sp>
        <p:nvSpPr>
          <p:cNvPr id="4" name="Slide Number Placeholder 3"/>
          <p:cNvSpPr>
            <a:spLocks noGrp="1"/>
          </p:cNvSpPr>
          <p:nvPr>
            <p:ph type="sldNum" sz="quarter" idx="12"/>
          </p:nvPr>
        </p:nvSpPr>
        <p:spPr/>
        <p:txBody>
          <a:bodyPr/>
          <a:lstStyle/>
          <a:p>
            <a:fld id="{11F27F3A-B3E9-41ED-AF8F-A365F10BB65F}" type="slidenum">
              <a:rPr lang="en-US" smtClean="0"/>
              <a:pPr/>
              <a:t>2</a:t>
            </a:fld>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286900277"/>
              </p:ext>
            </p:extLst>
          </p:nvPr>
        </p:nvGraphicFramePr>
        <p:xfrm>
          <a:off x="402052" y="948292"/>
          <a:ext cx="11568565" cy="5254005"/>
        </p:xfrm>
        <a:graphic>
          <a:graphicData uri="http://schemas.openxmlformats.org/drawingml/2006/table">
            <a:tbl>
              <a:tblPr firstRow="1" bandRow="1">
                <a:tableStyleId>{21E4AEA4-8DFA-4A89-87EB-49C32662AFE0}</a:tableStyleId>
              </a:tblPr>
              <a:tblGrid>
                <a:gridCol w="2274253">
                  <a:extLst>
                    <a:ext uri="{9D8B030D-6E8A-4147-A177-3AD203B41FA5}">
                      <a16:colId xmlns:a16="http://schemas.microsoft.com/office/drawing/2014/main" val="2675893932"/>
                    </a:ext>
                  </a:extLst>
                </a:gridCol>
                <a:gridCol w="3995803">
                  <a:extLst>
                    <a:ext uri="{9D8B030D-6E8A-4147-A177-3AD203B41FA5}">
                      <a16:colId xmlns:a16="http://schemas.microsoft.com/office/drawing/2014/main" val="3059638182"/>
                    </a:ext>
                  </a:extLst>
                </a:gridCol>
                <a:gridCol w="5298509">
                  <a:extLst>
                    <a:ext uri="{9D8B030D-6E8A-4147-A177-3AD203B41FA5}">
                      <a16:colId xmlns:a16="http://schemas.microsoft.com/office/drawing/2014/main" val="2449490659"/>
                    </a:ext>
                  </a:extLst>
                </a:gridCol>
              </a:tblGrid>
              <a:tr h="388160">
                <a:tc>
                  <a:txBody>
                    <a:bodyPr/>
                    <a:lstStyle/>
                    <a:p>
                      <a:endParaRPr lang="en-US" dirty="0"/>
                    </a:p>
                  </a:txBody>
                  <a:tcPr/>
                </a:tc>
                <a:tc>
                  <a:txBody>
                    <a:bodyPr/>
                    <a:lstStyle/>
                    <a:p>
                      <a:pPr algn="ctr"/>
                      <a:r>
                        <a:rPr lang="en-US" dirty="0"/>
                        <a:t>Title/Role</a:t>
                      </a:r>
                    </a:p>
                  </a:txBody>
                  <a:tcPr/>
                </a:tc>
                <a:tc>
                  <a:txBody>
                    <a:bodyPr/>
                    <a:lstStyle/>
                    <a:p>
                      <a:r>
                        <a:rPr lang="en-US" dirty="0"/>
                        <a:t>Region/Oversight</a:t>
                      </a:r>
                    </a:p>
                  </a:txBody>
                  <a:tcPr/>
                </a:tc>
                <a:extLst>
                  <a:ext uri="{0D108BD9-81ED-4DB2-BD59-A6C34878D82A}">
                    <a16:rowId xmlns:a16="http://schemas.microsoft.com/office/drawing/2014/main" val="264238719"/>
                  </a:ext>
                </a:extLst>
              </a:tr>
              <a:tr h="679280">
                <a:tc>
                  <a:txBody>
                    <a:bodyPr/>
                    <a:lstStyle/>
                    <a:p>
                      <a:r>
                        <a:rPr lang="en-US" dirty="0"/>
                        <a:t>           ?</a:t>
                      </a:r>
                    </a:p>
                  </a:txBody>
                  <a:tcPr/>
                </a:tc>
                <a:tc>
                  <a:txBody>
                    <a:bodyPr/>
                    <a:lstStyle/>
                    <a:p>
                      <a:pPr algn="ctr"/>
                      <a:r>
                        <a:rPr lang="en-US" dirty="0"/>
                        <a:t>Environmental</a:t>
                      </a:r>
                      <a:r>
                        <a:rPr lang="en-US" baseline="0" dirty="0"/>
                        <a:t> Program Manager</a:t>
                      </a:r>
                      <a:endParaRPr lang="en-US" dirty="0"/>
                    </a:p>
                  </a:txBody>
                  <a:tcPr/>
                </a:tc>
                <a:tc>
                  <a:txBody>
                    <a:bodyPr/>
                    <a:lstStyle/>
                    <a:p>
                      <a:r>
                        <a:rPr lang="en-US" dirty="0"/>
                        <a:t>Program Management/Rules Revision</a:t>
                      </a:r>
                    </a:p>
                  </a:txBody>
                  <a:tcPr/>
                </a:tc>
                <a:extLst>
                  <a:ext uri="{0D108BD9-81ED-4DB2-BD59-A6C34878D82A}">
                    <a16:rowId xmlns:a16="http://schemas.microsoft.com/office/drawing/2014/main" val="1378789373"/>
                  </a:ext>
                </a:extLst>
              </a:tr>
              <a:tr h="908697">
                <a:tc>
                  <a:txBody>
                    <a:bodyPr/>
                    <a:lstStyle/>
                    <a:p>
                      <a:endParaRPr lang="en-US" dirty="0"/>
                    </a:p>
                    <a:p>
                      <a:r>
                        <a:rPr lang="en-US" dirty="0"/>
                        <a:t>Todd Crawford</a:t>
                      </a:r>
                    </a:p>
                  </a:txBody>
                  <a:tcPr/>
                </a:tc>
                <a:tc>
                  <a:txBody>
                    <a:bodyPr/>
                    <a:lstStyle/>
                    <a:p>
                      <a:pPr algn="ctr"/>
                      <a:r>
                        <a:rPr lang="en-US" dirty="0"/>
                        <a:t>Technical Assistance and Compliance Specialist</a:t>
                      </a:r>
                    </a:p>
                  </a:txBody>
                  <a:tcPr/>
                </a:tc>
                <a:tc>
                  <a:txBody>
                    <a:bodyPr/>
                    <a:lstStyle/>
                    <a:p>
                      <a:r>
                        <a:rPr lang="en-US" dirty="0"/>
                        <a:t>Mentor/Trainer/Chlorophyll </a:t>
                      </a:r>
                      <a:r>
                        <a:rPr lang="en-US" i="1" dirty="0"/>
                        <a:t>a</a:t>
                      </a:r>
                      <a:r>
                        <a:rPr lang="en-US" dirty="0"/>
                        <a:t> Round Robin Coordinator</a:t>
                      </a:r>
                    </a:p>
                  </a:txBody>
                  <a:tcPr/>
                </a:tc>
                <a:extLst>
                  <a:ext uri="{0D108BD9-81ED-4DB2-BD59-A6C34878D82A}">
                    <a16:rowId xmlns:a16="http://schemas.microsoft.com/office/drawing/2014/main" val="1095818395"/>
                  </a:ext>
                </a:extLst>
              </a:tr>
              <a:tr h="428371">
                <a:tc>
                  <a:txBody>
                    <a:bodyPr/>
                    <a:lstStyle/>
                    <a:p>
                      <a:r>
                        <a:rPr lang="en-US" baseline="0" dirty="0"/>
                        <a:t>     </a:t>
                      </a:r>
                      <a:r>
                        <a:rPr lang="en-US" dirty="0"/>
                        <a:t>Jason</a:t>
                      </a:r>
                      <a:r>
                        <a:rPr lang="en-US" baseline="0" dirty="0"/>
                        <a:t> Smith</a:t>
                      </a:r>
                      <a:endParaRPr lang="en-US" dirty="0"/>
                    </a:p>
                  </a:txBody>
                  <a:tcPr/>
                </a:tc>
                <a:tc>
                  <a:txBody>
                    <a:bodyPr/>
                    <a:lstStyle/>
                    <a:p>
                      <a:pPr algn="ctr"/>
                      <a:r>
                        <a:rPr lang="en-US" dirty="0"/>
                        <a:t>Auditor</a:t>
                      </a:r>
                    </a:p>
                  </a:txBody>
                  <a:tcPr/>
                </a:tc>
                <a:tc>
                  <a:txBody>
                    <a:bodyPr/>
                    <a:lstStyle/>
                    <a:p>
                      <a:r>
                        <a:rPr lang="en-US" dirty="0"/>
                        <a:t>Asheville/Winston-Salem/Mooresville</a:t>
                      </a:r>
                    </a:p>
                  </a:txBody>
                  <a:tcPr/>
                </a:tc>
                <a:extLst>
                  <a:ext uri="{0D108BD9-81ED-4DB2-BD59-A6C34878D82A}">
                    <a16:rowId xmlns:a16="http://schemas.microsoft.com/office/drawing/2014/main" val="1793509824"/>
                  </a:ext>
                </a:extLst>
              </a:tr>
              <a:tr h="388160">
                <a:tc>
                  <a:txBody>
                    <a:bodyPr/>
                    <a:lstStyle/>
                    <a:p>
                      <a:r>
                        <a:rPr lang="en-US" dirty="0"/>
                        <a:t>     Tonja Springer</a:t>
                      </a:r>
                    </a:p>
                  </a:txBody>
                  <a:tcPr/>
                </a:tc>
                <a:tc>
                  <a:txBody>
                    <a:bodyPr/>
                    <a:lstStyle/>
                    <a:p>
                      <a:pPr algn="ctr"/>
                      <a:r>
                        <a:rPr lang="en-US" dirty="0"/>
                        <a:t>Auditor</a:t>
                      </a:r>
                    </a:p>
                  </a:txBody>
                  <a:tcPr/>
                </a:tc>
                <a:tc>
                  <a:txBody>
                    <a:bodyPr/>
                    <a:lstStyle/>
                    <a:p>
                      <a:r>
                        <a:rPr lang="en-US" dirty="0"/>
                        <a:t>Fayetteville/Raleigh/Database Management</a:t>
                      </a:r>
                    </a:p>
                  </a:txBody>
                  <a:tcPr/>
                </a:tc>
                <a:extLst>
                  <a:ext uri="{0D108BD9-81ED-4DB2-BD59-A6C34878D82A}">
                    <a16:rowId xmlns:a16="http://schemas.microsoft.com/office/drawing/2014/main" val="1071430290"/>
                  </a:ext>
                </a:extLst>
              </a:tr>
              <a:tr h="388160">
                <a:tc>
                  <a:txBody>
                    <a:bodyPr/>
                    <a:lstStyle/>
                    <a:p>
                      <a:r>
                        <a:rPr lang="en-US" dirty="0"/>
                        <a:t>     Thomas Halvosa</a:t>
                      </a:r>
                    </a:p>
                  </a:txBody>
                  <a:tcPr/>
                </a:tc>
                <a:tc>
                  <a:txBody>
                    <a:bodyPr/>
                    <a:lstStyle/>
                    <a:p>
                      <a:pPr algn="ctr"/>
                      <a:r>
                        <a:rPr lang="en-US" dirty="0"/>
                        <a:t>Auditor</a:t>
                      </a:r>
                    </a:p>
                  </a:txBody>
                  <a:tcPr/>
                </a:tc>
                <a:tc>
                  <a:txBody>
                    <a:bodyPr/>
                    <a:lstStyle/>
                    <a:p>
                      <a:r>
                        <a:rPr lang="en-US" dirty="0"/>
                        <a:t>Washington/Raleigh</a:t>
                      </a:r>
                    </a:p>
                  </a:txBody>
                  <a:tcPr/>
                </a:tc>
                <a:extLst>
                  <a:ext uri="{0D108BD9-81ED-4DB2-BD59-A6C34878D82A}">
                    <a16:rowId xmlns:a16="http://schemas.microsoft.com/office/drawing/2014/main" val="1011298692"/>
                  </a:ext>
                </a:extLst>
              </a:tr>
              <a:tr h="908697">
                <a:tc>
                  <a:txBody>
                    <a:bodyPr/>
                    <a:lstStyle/>
                    <a:p>
                      <a:endParaRPr lang="en-US" dirty="0"/>
                    </a:p>
                    <a:p>
                      <a:r>
                        <a:rPr lang="en-US" dirty="0"/>
                        <a:t>Beth Swanson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Technical Assistance and Compliance Specialist</a:t>
                      </a:r>
                    </a:p>
                  </a:txBody>
                  <a:tcPr/>
                </a:tc>
                <a:tc>
                  <a:txBody>
                    <a:bodyPr/>
                    <a:lstStyle/>
                    <a:p>
                      <a:r>
                        <a:rPr lang="en-US" dirty="0"/>
                        <a:t>Mentor/Trainer</a:t>
                      </a:r>
                    </a:p>
                  </a:txBody>
                  <a:tcPr/>
                </a:tc>
                <a:extLst>
                  <a:ext uri="{0D108BD9-81ED-4DB2-BD59-A6C34878D82A}">
                    <a16:rowId xmlns:a16="http://schemas.microsoft.com/office/drawing/2014/main" val="3823118413"/>
                  </a:ext>
                </a:extLst>
              </a:tr>
              <a:tr h="388160">
                <a:tc>
                  <a:txBody>
                    <a:bodyPr/>
                    <a:lstStyle/>
                    <a:p>
                      <a:r>
                        <a:rPr lang="en-US" dirty="0"/>
                        <a:t>     Anna Ostendorff</a:t>
                      </a:r>
                    </a:p>
                  </a:txBody>
                  <a:tcPr/>
                </a:tc>
                <a:tc>
                  <a:txBody>
                    <a:bodyPr/>
                    <a:lstStyle/>
                    <a:p>
                      <a:pPr algn="ctr"/>
                      <a:r>
                        <a:rPr lang="en-US" dirty="0"/>
                        <a:t>Auditor</a:t>
                      </a:r>
                    </a:p>
                  </a:txBody>
                  <a:tcPr/>
                </a:tc>
                <a:tc>
                  <a:txBody>
                    <a:bodyPr/>
                    <a:lstStyle/>
                    <a:p>
                      <a:r>
                        <a:rPr lang="en-US" dirty="0"/>
                        <a:t>Wilmington/Raleigh</a:t>
                      </a:r>
                    </a:p>
                  </a:txBody>
                  <a:tcPr/>
                </a:tc>
                <a:extLst>
                  <a:ext uri="{0D108BD9-81ED-4DB2-BD59-A6C34878D82A}">
                    <a16:rowId xmlns:a16="http://schemas.microsoft.com/office/drawing/2014/main" val="1064661271"/>
                  </a:ext>
                </a:extLst>
              </a:tr>
              <a:tr h="388160">
                <a:tc>
                  <a:txBody>
                    <a:bodyPr/>
                    <a:lstStyle/>
                    <a:p>
                      <a:r>
                        <a:rPr lang="en-US" dirty="0"/>
                        <a:t>     Michael Cumbus</a:t>
                      </a:r>
                    </a:p>
                  </a:txBody>
                  <a:tcPr/>
                </a:tc>
                <a:tc>
                  <a:txBody>
                    <a:bodyPr/>
                    <a:lstStyle/>
                    <a:p>
                      <a:pPr algn="ctr"/>
                      <a:r>
                        <a:rPr lang="en-US" dirty="0"/>
                        <a:t>Auditor</a:t>
                      </a:r>
                    </a:p>
                  </a:txBody>
                  <a:tcPr/>
                </a:tc>
                <a:tc>
                  <a:txBody>
                    <a:bodyPr/>
                    <a:lstStyle/>
                    <a:p>
                      <a:r>
                        <a:rPr lang="en-US" dirty="0"/>
                        <a:t>Winston-Salem/Mooresville</a:t>
                      </a:r>
                    </a:p>
                  </a:txBody>
                  <a:tcPr/>
                </a:tc>
                <a:extLst>
                  <a:ext uri="{0D108BD9-81ED-4DB2-BD59-A6C34878D82A}">
                    <a16:rowId xmlns:a16="http://schemas.microsoft.com/office/drawing/2014/main" val="1326700396"/>
                  </a:ext>
                </a:extLst>
              </a:tr>
              <a:tr h="388160">
                <a:tc gridSpan="3">
                  <a:txBody>
                    <a:bodyPr/>
                    <a:lstStyle/>
                    <a:p>
                      <a:pPr algn="ctr"/>
                      <a:r>
                        <a:rPr lang="en-US" dirty="0">
                          <a:solidFill>
                            <a:srgbClr val="0070C0"/>
                          </a:solidFill>
                        </a:rPr>
                        <a:t>Each auditor manages out-of-state laboratories as well.</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768823424"/>
                  </a:ext>
                </a:extLst>
              </a:tr>
            </a:tbl>
          </a:graphicData>
        </a:graphic>
      </p:graphicFrame>
      <p:pic>
        <p:nvPicPr>
          <p:cNvPr id="6" name="Audio 5">
            <a:hlinkClick r:id="" action="ppaction://media"/>
            <a:extLst>
              <a:ext uri="{FF2B5EF4-FFF2-40B4-BE49-F238E27FC236}">
                <a16:creationId xmlns:a16="http://schemas.microsoft.com/office/drawing/2014/main" id="{8C5F9B8E-18AD-47A2-AD8F-7C8D22E27F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61820649"/>
      </p:ext>
    </p:extLst>
  </p:cSld>
  <p:clrMapOvr>
    <a:masterClrMapping/>
  </p:clrMapOvr>
  <mc:AlternateContent xmlns:mc="http://schemas.openxmlformats.org/markup-compatibility/2006">
    <mc:Choice xmlns:p14="http://schemas.microsoft.com/office/powerpoint/2010/main" Requires="p14">
      <p:transition spd="slow" p14:dur="2000" advTm="44926"/>
    </mc:Choice>
    <mc:Fallback>
      <p:transition spd="slow" advTm="44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72305-5035-4E10-B190-31194AEF0EA9}"/>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5E99B0E7-27AD-41EF-A6BF-D6885F777303}"/>
              </a:ext>
            </a:extLst>
          </p:cNvPr>
          <p:cNvSpPr>
            <a:spLocks noGrp="1"/>
          </p:cNvSpPr>
          <p:nvPr>
            <p:ph idx="1"/>
          </p:nvPr>
        </p:nvSpPr>
        <p:spPr/>
        <p:txBody>
          <a:bodyPr>
            <a:normAutofit/>
          </a:bodyPr>
          <a:lstStyle/>
          <a:p>
            <a:r>
              <a:rPr lang="en-US" sz="2800" dirty="0"/>
              <a:t>July 2019 Rule Revision </a:t>
            </a:r>
          </a:p>
          <a:p>
            <a:r>
              <a:rPr lang="en-US" sz="2800" dirty="0"/>
              <a:t>New Policies</a:t>
            </a:r>
          </a:p>
          <a:p>
            <a:r>
              <a:rPr lang="en-US" sz="2800" dirty="0"/>
              <a:t>Updated Policies</a:t>
            </a:r>
          </a:p>
          <a:p>
            <a:r>
              <a:rPr lang="en-US" sz="2800" dirty="0"/>
              <a:t>Changes on the Horizon</a:t>
            </a:r>
          </a:p>
          <a:p>
            <a:r>
              <a:rPr lang="en-US" sz="2800" dirty="0"/>
              <a:t>PT Study Reminders</a:t>
            </a:r>
          </a:p>
          <a:p>
            <a:r>
              <a:rPr lang="en-US" sz="2800" dirty="0"/>
              <a:t>Answer questions from chat </a:t>
            </a:r>
          </a:p>
        </p:txBody>
      </p:sp>
      <p:sp>
        <p:nvSpPr>
          <p:cNvPr id="4" name="Slide Number Placeholder 3">
            <a:extLst>
              <a:ext uri="{FF2B5EF4-FFF2-40B4-BE49-F238E27FC236}">
                <a16:creationId xmlns:a16="http://schemas.microsoft.com/office/drawing/2014/main" id="{010D9422-D114-4514-A0FE-06FBA4745C01}"/>
              </a:ext>
            </a:extLst>
          </p:cNvPr>
          <p:cNvSpPr>
            <a:spLocks noGrp="1"/>
          </p:cNvSpPr>
          <p:nvPr>
            <p:ph type="sldNum" sz="quarter" idx="12"/>
          </p:nvPr>
        </p:nvSpPr>
        <p:spPr/>
        <p:txBody>
          <a:bodyPr/>
          <a:lstStyle/>
          <a:p>
            <a:fld id="{11F27F3A-B3E9-41ED-AF8F-A365F10BB65F}" type="slidenum">
              <a:rPr lang="en-US" smtClean="0"/>
              <a:pPr/>
              <a:t>3</a:t>
            </a:fld>
            <a:endParaRPr lang="en-US"/>
          </a:p>
        </p:txBody>
      </p:sp>
      <p:pic>
        <p:nvPicPr>
          <p:cNvPr id="6" name="Audio 5">
            <a:hlinkClick r:id="" action="ppaction://media"/>
            <a:extLst>
              <a:ext uri="{FF2B5EF4-FFF2-40B4-BE49-F238E27FC236}">
                <a16:creationId xmlns:a16="http://schemas.microsoft.com/office/drawing/2014/main" id="{BFF327D6-2CBC-4E60-91CE-40CB74E6BA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08321710"/>
      </p:ext>
    </p:extLst>
  </p:cSld>
  <p:clrMapOvr>
    <a:masterClrMapping/>
  </p:clrMapOvr>
  <mc:AlternateContent xmlns:mc="http://schemas.openxmlformats.org/markup-compatibility/2006">
    <mc:Choice xmlns:p14="http://schemas.microsoft.com/office/powerpoint/2010/main" Requires="p14">
      <p:transition spd="slow" p14:dur="2000" advTm="39999"/>
    </mc:Choice>
    <mc:Fallback>
      <p:transition spd="slow" advTm="39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2393-204D-4091-BCB1-294D0DB9FC6A}"/>
              </a:ext>
            </a:extLst>
          </p:cNvPr>
          <p:cNvSpPr>
            <a:spLocks noGrp="1"/>
          </p:cNvSpPr>
          <p:nvPr>
            <p:ph type="title"/>
          </p:nvPr>
        </p:nvSpPr>
        <p:spPr/>
        <p:txBody>
          <a:bodyPr/>
          <a:lstStyle/>
          <a:p>
            <a:r>
              <a:rPr lang="en-US" dirty="0"/>
              <a:t>Rule Revision</a:t>
            </a:r>
          </a:p>
        </p:txBody>
      </p:sp>
      <p:sp>
        <p:nvSpPr>
          <p:cNvPr id="3" name="Content Placeholder 2">
            <a:extLst>
              <a:ext uri="{FF2B5EF4-FFF2-40B4-BE49-F238E27FC236}">
                <a16:creationId xmlns:a16="http://schemas.microsoft.com/office/drawing/2014/main" id="{97C5E844-B22D-446D-AE1D-6BEF8BB26DFB}"/>
              </a:ext>
            </a:extLst>
          </p:cNvPr>
          <p:cNvSpPr>
            <a:spLocks noGrp="1"/>
          </p:cNvSpPr>
          <p:nvPr>
            <p:ph idx="1"/>
          </p:nvPr>
        </p:nvSpPr>
        <p:spPr>
          <a:xfrm>
            <a:off x="838199" y="858129"/>
            <a:ext cx="10823917" cy="5792701"/>
          </a:xfrm>
        </p:spPr>
        <p:txBody>
          <a:bodyPr>
            <a:normAutofit fontScale="70000" lnSpcReduction="20000"/>
          </a:bodyPr>
          <a:lstStyle/>
          <a:p>
            <a:pPr marL="0" indent="0">
              <a:buNone/>
            </a:pPr>
            <a:r>
              <a:rPr lang="en-US" sz="3500" dirty="0"/>
              <a:t>Website Links: </a:t>
            </a:r>
          </a:p>
          <a:p>
            <a:pPr marL="0" indent="0">
              <a:buNone/>
            </a:pPr>
            <a:r>
              <a:rPr lang="en-US" sz="2900" dirty="0">
                <a:hlinkClick r:id="rId4"/>
              </a:rPr>
              <a:t>https://deq.nc.gov/about/divisions/water-resources/water-resources-data/water-sciences-home-page/laboratory-certification-branch/rules-regulations</a:t>
            </a:r>
            <a:endParaRPr lang="en-US" sz="2900" dirty="0"/>
          </a:p>
          <a:p>
            <a:pPr marL="0" indent="0">
              <a:buNone/>
            </a:pPr>
            <a:endParaRPr lang="en-US" sz="2900" dirty="0"/>
          </a:p>
          <a:p>
            <a:pPr marL="0" indent="0">
              <a:buNone/>
            </a:pPr>
            <a:r>
              <a:rPr lang="en-US" sz="2900" dirty="0">
                <a:hlinkClick r:id="rId5"/>
              </a:rPr>
              <a:t>https://deq.nc.gov/about/divisions/water-resources/water-resources-data/water-sciences-home-page/laboratory-certification-branch/rules-regulations-0</a:t>
            </a:r>
            <a:endParaRPr lang="en-US" sz="2900" dirty="0"/>
          </a:p>
          <a:p>
            <a:pPr marL="0" indent="0">
              <a:buNone/>
            </a:pPr>
            <a:endParaRPr lang="en-US" sz="2400" dirty="0"/>
          </a:p>
          <a:p>
            <a:pPr marL="0" indent="0">
              <a:buNone/>
            </a:pPr>
            <a:r>
              <a:rPr lang="en-US" sz="3500" dirty="0"/>
              <a:t>Key Revisions</a:t>
            </a:r>
          </a:p>
          <a:p>
            <a:pPr lvl="1">
              <a:spcAft>
                <a:spcPts val="1200"/>
              </a:spcAft>
            </a:pPr>
            <a:r>
              <a:rPr lang="en-US" sz="3200" dirty="0"/>
              <a:t>Codified many polices</a:t>
            </a:r>
          </a:p>
          <a:p>
            <a:pPr lvl="1">
              <a:spcAft>
                <a:spcPts val="1200"/>
              </a:spcAft>
            </a:pPr>
            <a:r>
              <a:rPr lang="en-US" sz="3200" dirty="0"/>
              <a:t>Expanded the list of parameters considered Field Parameters (added Turbidity, Salinity, Sulfite, VAR Options 5, 6 &amp; 12) </a:t>
            </a:r>
          </a:p>
          <a:p>
            <a:pPr lvl="1">
              <a:spcAft>
                <a:spcPts val="1200"/>
              </a:spcAft>
            </a:pPr>
            <a:r>
              <a:rPr lang="en-US" sz="3200" dirty="0"/>
              <a:t>Fee change</a:t>
            </a:r>
          </a:p>
          <a:p>
            <a:pPr lvl="1">
              <a:spcAft>
                <a:spcPts val="1200"/>
              </a:spcAft>
            </a:pPr>
            <a:r>
              <a:rPr lang="en-US" sz="3200" b="1" dirty="0"/>
              <a:t>SOPs required for Field Laboratories </a:t>
            </a:r>
          </a:p>
          <a:p>
            <a:pPr lvl="1">
              <a:spcAft>
                <a:spcPts val="1200"/>
              </a:spcAft>
            </a:pPr>
            <a:r>
              <a:rPr lang="en-US" sz="3200" b="1" dirty="0"/>
              <a:t>Documented training program for all lab types</a:t>
            </a:r>
          </a:p>
          <a:p>
            <a:pPr marL="457200" lvl="1" indent="0">
              <a:buNone/>
            </a:pPr>
            <a:endParaRPr lang="en-US" sz="2000" dirty="0"/>
          </a:p>
          <a:p>
            <a:pPr marL="457200" lvl="1" indent="0">
              <a:buNone/>
            </a:pPr>
            <a:r>
              <a:rPr lang="en-US" dirty="0"/>
              <a:t> </a:t>
            </a:r>
          </a:p>
        </p:txBody>
      </p:sp>
      <p:sp>
        <p:nvSpPr>
          <p:cNvPr id="4" name="Slide Number Placeholder 3">
            <a:extLst>
              <a:ext uri="{FF2B5EF4-FFF2-40B4-BE49-F238E27FC236}">
                <a16:creationId xmlns:a16="http://schemas.microsoft.com/office/drawing/2014/main" id="{A4B790AE-B669-4D99-AA97-E9E755C49E3A}"/>
              </a:ext>
            </a:extLst>
          </p:cNvPr>
          <p:cNvSpPr>
            <a:spLocks noGrp="1"/>
          </p:cNvSpPr>
          <p:nvPr>
            <p:ph type="sldNum" sz="quarter" idx="12"/>
          </p:nvPr>
        </p:nvSpPr>
        <p:spPr/>
        <p:txBody>
          <a:bodyPr/>
          <a:lstStyle/>
          <a:p>
            <a:fld id="{11F27F3A-B3E9-41ED-AF8F-A365F10BB65F}" type="slidenum">
              <a:rPr lang="en-US" smtClean="0"/>
              <a:pPr/>
              <a:t>4</a:t>
            </a:fld>
            <a:endParaRPr lang="en-US"/>
          </a:p>
        </p:txBody>
      </p:sp>
      <p:pic>
        <p:nvPicPr>
          <p:cNvPr id="15" name="Audio 14">
            <a:hlinkClick r:id="" action="ppaction://media"/>
            <a:extLst>
              <a:ext uri="{FF2B5EF4-FFF2-40B4-BE49-F238E27FC236}">
                <a16:creationId xmlns:a16="http://schemas.microsoft.com/office/drawing/2014/main" id="{CAA02D93-D6B8-4DBA-A571-880B55C30A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22671878"/>
      </p:ext>
    </p:extLst>
  </p:cSld>
  <p:clrMapOvr>
    <a:masterClrMapping/>
  </p:clrMapOvr>
  <mc:AlternateContent xmlns:mc="http://schemas.openxmlformats.org/markup-compatibility/2006">
    <mc:Choice xmlns:p14="http://schemas.microsoft.com/office/powerpoint/2010/main" Requires="p14">
      <p:transition spd="slow" p14:dur="2000" advTm="67072"/>
    </mc:Choice>
    <mc:Fallback>
      <p:transition spd="slow" advTm="67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DE79D-0D3F-4297-88CE-6B0A6946026F}"/>
              </a:ext>
            </a:extLst>
          </p:cNvPr>
          <p:cNvSpPr>
            <a:spLocks noGrp="1"/>
          </p:cNvSpPr>
          <p:nvPr>
            <p:ph type="title"/>
          </p:nvPr>
        </p:nvSpPr>
        <p:spPr/>
        <p:txBody>
          <a:bodyPr/>
          <a:lstStyle/>
          <a:p>
            <a:r>
              <a:rPr lang="en-US" dirty="0"/>
              <a:t>Rule Revision</a:t>
            </a:r>
          </a:p>
        </p:txBody>
      </p:sp>
      <p:sp>
        <p:nvSpPr>
          <p:cNvPr id="3" name="Content Placeholder 2">
            <a:extLst>
              <a:ext uri="{FF2B5EF4-FFF2-40B4-BE49-F238E27FC236}">
                <a16:creationId xmlns:a16="http://schemas.microsoft.com/office/drawing/2014/main" id="{C4542033-CFF8-443E-8E49-D5BFE18ED8F3}"/>
              </a:ext>
            </a:extLst>
          </p:cNvPr>
          <p:cNvSpPr>
            <a:spLocks noGrp="1"/>
          </p:cNvSpPr>
          <p:nvPr>
            <p:ph idx="1"/>
          </p:nvPr>
        </p:nvSpPr>
        <p:spPr/>
        <p:txBody>
          <a:bodyPr/>
          <a:lstStyle/>
          <a:p>
            <a:pPr marL="0" indent="0">
              <a:buNone/>
            </a:pPr>
            <a:r>
              <a:rPr lang="en-US" sz="2400" dirty="0"/>
              <a:t>Examples of policies that were codified (not all inclusive)</a:t>
            </a:r>
          </a:p>
          <a:p>
            <a:pPr marL="0" indent="0">
              <a:buNone/>
            </a:pPr>
            <a:endParaRPr lang="en-US" dirty="0"/>
          </a:p>
          <a:p>
            <a:pPr lvl="1">
              <a:spcAft>
                <a:spcPts val="1200"/>
              </a:spcAft>
            </a:pPr>
            <a:r>
              <a:rPr lang="en-US" sz="2000" dirty="0"/>
              <a:t>Matrix spike requirements</a:t>
            </a:r>
          </a:p>
          <a:p>
            <a:pPr lvl="1">
              <a:spcAft>
                <a:spcPts val="1200"/>
              </a:spcAft>
            </a:pPr>
            <a:r>
              <a:rPr lang="en-US" sz="2000" dirty="0"/>
              <a:t>Chemical, reagent and standard traceability requirements</a:t>
            </a:r>
          </a:p>
          <a:p>
            <a:pPr lvl="1">
              <a:spcAft>
                <a:spcPts val="1200"/>
              </a:spcAft>
            </a:pPr>
            <a:r>
              <a:rPr lang="en-US" sz="2000" dirty="0"/>
              <a:t>Mechanical liquid-dispensing device calibration requirements</a:t>
            </a:r>
          </a:p>
          <a:p>
            <a:pPr lvl="1">
              <a:spcAft>
                <a:spcPts val="1200"/>
              </a:spcAft>
            </a:pPr>
            <a:r>
              <a:rPr lang="en-US" sz="2000" dirty="0"/>
              <a:t>Requirements for Continuing Calibration Blank/Continuing Calibration Verification (CCB/CCV), Blank, Second Source Standards, Factory-set Curve verification</a:t>
            </a:r>
          </a:p>
          <a:p>
            <a:pPr lvl="1"/>
            <a:endParaRPr lang="en-US" dirty="0"/>
          </a:p>
        </p:txBody>
      </p:sp>
      <p:sp>
        <p:nvSpPr>
          <p:cNvPr id="4" name="Slide Number Placeholder 3">
            <a:extLst>
              <a:ext uri="{FF2B5EF4-FFF2-40B4-BE49-F238E27FC236}">
                <a16:creationId xmlns:a16="http://schemas.microsoft.com/office/drawing/2014/main" id="{D9F4AD86-56E5-41E3-8598-89BE7D8EDFE0}"/>
              </a:ext>
            </a:extLst>
          </p:cNvPr>
          <p:cNvSpPr>
            <a:spLocks noGrp="1"/>
          </p:cNvSpPr>
          <p:nvPr>
            <p:ph type="sldNum" sz="quarter" idx="12"/>
          </p:nvPr>
        </p:nvSpPr>
        <p:spPr/>
        <p:txBody>
          <a:bodyPr/>
          <a:lstStyle/>
          <a:p>
            <a:fld id="{11F27F3A-B3E9-41ED-AF8F-A365F10BB65F}" type="slidenum">
              <a:rPr lang="en-US" smtClean="0"/>
              <a:pPr/>
              <a:t>5</a:t>
            </a:fld>
            <a:endParaRPr lang="en-US"/>
          </a:p>
        </p:txBody>
      </p:sp>
      <p:pic>
        <p:nvPicPr>
          <p:cNvPr id="5" name="Audio 4">
            <a:hlinkClick r:id="" action="ppaction://media"/>
            <a:extLst>
              <a:ext uri="{FF2B5EF4-FFF2-40B4-BE49-F238E27FC236}">
                <a16:creationId xmlns:a16="http://schemas.microsoft.com/office/drawing/2014/main" id="{40246B47-440C-4B5C-B625-BB91A02C4E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22964513"/>
      </p:ext>
    </p:extLst>
  </p:cSld>
  <p:clrMapOvr>
    <a:masterClrMapping/>
  </p:clrMapOvr>
  <mc:AlternateContent xmlns:mc="http://schemas.openxmlformats.org/markup-compatibility/2006">
    <mc:Choice xmlns:p14="http://schemas.microsoft.com/office/powerpoint/2010/main" Requires="p14">
      <p:transition spd="slow" p14:dur="2000" advTm="44846"/>
    </mc:Choice>
    <mc:Fallback>
      <p:transition spd="slow" advTm="44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F2424-9F1C-460C-BC89-576F307A4FA7}"/>
              </a:ext>
            </a:extLst>
          </p:cNvPr>
          <p:cNvSpPr>
            <a:spLocks noGrp="1"/>
          </p:cNvSpPr>
          <p:nvPr>
            <p:ph type="title"/>
          </p:nvPr>
        </p:nvSpPr>
        <p:spPr/>
        <p:txBody>
          <a:bodyPr/>
          <a:lstStyle/>
          <a:p>
            <a:r>
              <a:rPr lang="en-US"/>
              <a:t>Rule Revision</a:t>
            </a:r>
            <a:endParaRPr lang="en-US" dirty="0"/>
          </a:p>
        </p:txBody>
      </p:sp>
      <p:sp>
        <p:nvSpPr>
          <p:cNvPr id="4" name="Slide Number Placeholder 3">
            <a:extLst>
              <a:ext uri="{FF2B5EF4-FFF2-40B4-BE49-F238E27FC236}">
                <a16:creationId xmlns:a16="http://schemas.microsoft.com/office/drawing/2014/main" id="{CF582940-D9A3-48A0-B0D2-3C4FA438EC54}"/>
              </a:ext>
            </a:extLst>
          </p:cNvPr>
          <p:cNvSpPr>
            <a:spLocks noGrp="1"/>
          </p:cNvSpPr>
          <p:nvPr>
            <p:ph type="sldNum" sz="quarter" idx="12"/>
          </p:nvPr>
        </p:nvSpPr>
        <p:spPr/>
        <p:txBody>
          <a:bodyPr/>
          <a:lstStyle/>
          <a:p>
            <a:fld id="{11F27F3A-B3E9-41ED-AF8F-A365F10BB65F}" type="slidenum">
              <a:rPr lang="en-US" smtClean="0"/>
              <a:pPr/>
              <a:t>6</a:t>
            </a:fld>
            <a:endParaRPr lang="en-US"/>
          </a:p>
        </p:txBody>
      </p:sp>
      <p:pic>
        <p:nvPicPr>
          <p:cNvPr id="11" name="Content Placeholder 10">
            <a:extLst>
              <a:ext uri="{FF2B5EF4-FFF2-40B4-BE49-F238E27FC236}">
                <a16:creationId xmlns:a16="http://schemas.microsoft.com/office/drawing/2014/main" id="{88E99369-DE2F-4F3F-A92B-ED13616B6CDD}"/>
              </a:ext>
            </a:extLst>
          </p:cNvPr>
          <p:cNvPicPr>
            <a:picLocks noGrp="1" noChangeAspect="1"/>
          </p:cNvPicPr>
          <p:nvPr>
            <p:ph idx="1"/>
          </p:nvPr>
        </p:nvPicPr>
        <p:blipFill>
          <a:blip r:embed="rId4"/>
          <a:stretch>
            <a:fillRect/>
          </a:stretch>
        </p:blipFill>
        <p:spPr>
          <a:xfrm>
            <a:off x="13852" y="1015736"/>
            <a:ext cx="12147668" cy="5112654"/>
          </a:xfrm>
          <a:prstGeom prst="rect">
            <a:avLst/>
          </a:prstGeom>
        </p:spPr>
      </p:pic>
      <p:pic>
        <p:nvPicPr>
          <p:cNvPr id="7" name="Audio 6">
            <a:hlinkClick r:id="" action="ppaction://media"/>
            <a:extLst>
              <a:ext uri="{FF2B5EF4-FFF2-40B4-BE49-F238E27FC236}">
                <a16:creationId xmlns:a16="http://schemas.microsoft.com/office/drawing/2014/main" id="{3A3374AD-78A9-4B84-9EC8-26BF719A0B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46608245"/>
      </p:ext>
    </p:extLst>
  </p:cSld>
  <p:clrMapOvr>
    <a:masterClrMapping/>
  </p:clrMapOvr>
  <mc:AlternateContent xmlns:mc="http://schemas.openxmlformats.org/markup-compatibility/2006">
    <mc:Choice xmlns:p14="http://schemas.microsoft.com/office/powerpoint/2010/main" Requires="p14">
      <p:transition spd="slow" p14:dur="2000" advTm="46704"/>
    </mc:Choice>
    <mc:Fallback>
      <p:transition spd="slow" advTm="46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92906-AFA8-467F-9F16-DE399EB164E8}"/>
              </a:ext>
            </a:extLst>
          </p:cNvPr>
          <p:cNvSpPr>
            <a:spLocks noGrp="1"/>
          </p:cNvSpPr>
          <p:nvPr>
            <p:ph type="title"/>
          </p:nvPr>
        </p:nvSpPr>
        <p:spPr/>
        <p:txBody>
          <a:bodyPr/>
          <a:lstStyle/>
          <a:p>
            <a:r>
              <a:rPr lang="en-US" dirty="0"/>
              <a:t>Rule Revision</a:t>
            </a:r>
          </a:p>
        </p:txBody>
      </p:sp>
      <p:sp>
        <p:nvSpPr>
          <p:cNvPr id="3" name="Content Placeholder 2">
            <a:extLst>
              <a:ext uri="{FF2B5EF4-FFF2-40B4-BE49-F238E27FC236}">
                <a16:creationId xmlns:a16="http://schemas.microsoft.com/office/drawing/2014/main" id="{ADA1263A-4C16-41B6-800C-07B872B92F27}"/>
              </a:ext>
            </a:extLst>
          </p:cNvPr>
          <p:cNvSpPr>
            <a:spLocks noGrp="1"/>
          </p:cNvSpPr>
          <p:nvPr>
            <p:ph idx="1"/>
          </p:nvPr>
        </p:nvSpPr>
        <p:spPr>
          <a:xfrm>
            <a:off x="492369" y="900333"/>
            <a:ext cx="11380763" cy="5750498"/>
          </a:xfrm>
        </p:spPr>
        <p:txBody>
          <a:bodyPr/>
          <a:lstStyle/>
          <a:p>
            <a:r>
              <a:rPr lang="en-US" dirty="0"/>
              <a:t>Field labs are required to have SOPs written and in use for every parameter method by </a:t>
            </a:r>
            <a:r>
              <a:rPr lang="en-US" b="1" dirty="0"/>
              <a:t>July 1, 2020</a:t>
            </a:r>
            <a:r>
              <a:rPr lang="en-US" dirty="0"/>
              <a:t>.</a:t>
            </a:r>
          </a:p>
          <a:p>
            <a:endParaRPr lang="en-US" dirty="0"/>
          </a:p>
          <a:p>
            <a:r>
              <a:rPr lang="en-US" dirty="0"/>
              <a:t>Templates are on our website – (an option, not required to use them)</a:t>
            </a:r>
          </a:p>
          <a:p>
            <a:pPr marL="0" indent="0">
              <a:buNone/>
            </a:pPr>
            <a:endParaRPr lang="en-US" dirty="0"/>
          </a:p>
          <a:p>
            <a:pPr lvl="1"/>
            <a:r>
              <a:rPr lang="en-US" dirty="0">
                <a:hlinkClick r:id="rId4"/>
              </a:rPr>
              <a:t>https://deq.nc.gov/about/divisions/water-resources/water-resources-data/water-sciences-home-page/laboratory-certification-branch/technical-assistance-policies</a:t>
            </a:r>
            <a:endParaRPr lang="en-US" dirty="0"/>
          </a:p>
          <a:p>
            <a:pPr lvl="1"/>
            <a:endParaRPr lang="en-US" dirty="0"/>
          </a:p>
          <a:p>
            <a:pPr lvl="1"/>
            <a:r>
              <a:rPr lang="en-US" dirty="0"/>
              <a:t>Not requiring that labs submit to us at this time, but they will be reviewed during any future inspection. Will be reviewed before any </a:t>
            </a:r>
            <a:r>
              <a:rPr lang="en-US" b="1" i="1" dirty="0"/>
              <a:t>new</a:t>
            </a:r>
            <a:r>
              <a:rPr lang="en-US" dirty="0"/>
              <a:t> parameter method is added and we </a:t>
            </a:r>
            <a:r>
              <a:rPr lang="en-US" b="1" i="1" dirty="0"/>
              <a:t>could</a:t>
            </a:r>
            <a:r>
              <a:rPr lang="en-US" dirty="0"/>
              <a:t> request to see them at any time </a:t>
            </a:r>
          </a:p>
          <a:p>
            <a:pPr lvl="1"/>
            <a:endParaRPr lang="en-US" dirty="0"/>
          </a:p>
          <a:p>
            <a:pPr lvl="1"/>
            <a:r>
              <a:rPr lang="en-US" dirty="0"/>
              <a:t>[All types of labs] SOP must be reviewed every 2 years. Document the review date and if any revisions are made, document what changed, and the date completed. Any changes to procedure before the 2 years must be added to the SOP in real time.</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86F8C13F-C0F6-47E0-8A8E-4AC606695CEE}"/>
              </a:ext>
            </a:extLst>
          </p:cNvPr>
          <p:cNvSpPr>
            <a:spLocks noGrp="1"/>
          </p:cNvSpPr>
          <p:nvPr>
            <p:ph type="sldNum" sz="quarter" idx="12"/>
          </p:nvPr>
        </p:nvSpPr>
        <p:spPr/>
        <p:txBody>
          <a:bodyPr/>
          <a:lstStyle/>
          <a:p>
            <a:fld id="{11F27F3A-B3E9-41ED-AF8F-A365F10BB65F}" type="slidenum">
              <a:rPr lang="en-US" smtClean="0"/>
              <a:pPr/>
              <a:t>7</a:t>
            </a:fld>
            <a:endParaRPr lang="en-US"/>
          </a:p>
        </p:txBody>
      </p:sp>
      <p:pic>
        <p:nvPicPr>
          <p:cNvPr id="7" name="Audio 6">
            <a:hlinkClick r:id="" action="ppaction://media"/>
            <a:extLst>
              <a:ext uri="{FF2B5EF4-FFF2-40B4-BE49-F238E27FC236}">
                <a16:creationId xmlns:a16="http://schemas.microsoft.com/office/drawing/2014/main" id="{97ADF91C-2FF4-478F-B5D1-21B69A7CBA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08527232"/>
      </p:ext>
    </p:extLst>
  </p:cSld>
  <p:clrMapOvr>
    <a:masterClrMapping/>
  </p:clrMapOvr>
  <mc:AlternateContent xmlns:mc="http://schemas.openxmlformats.org/markup-compatibility/2006">
    <mc:Choice xmlns:p14="http://schemas.microsoft.com/office/powerpoint/2010/main" Requires="p14">
      <p:transition spd="slow" p14:dur="2000" advTm="138363"/>
    </mc:Choice>
    <mc:Fallback>
      <p:transition spd="slow" advTm="138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4302292-8B28-4AD8-982F-FBE3D2C725C7}"/>
              </a:ext>
            </a:extLst>
          </p:cNvPr>
          <p:cNvPicPr>
            <a:picLocks noGrp="1" noChangeAspect="1"/>
          </p:cNvPicPr>
          <p:nvPr>
            <p:ph idx="1"/>
          </p:nvPr>
        </p:nvPicPr>
        <p:blipFill>
          <a:blip r:embed="rId4"/>
          <a:stretch>
            <a:fillRect/>
          </a:stretch>
        </p:blipFill>
        <p:spPr>
          <a:xfrm>
            <a:off x="0" y="0"/>
            <a:ext cx="6233720" cy="6087902"/>
          </a:xfrm>
          <a:prstGeom prst="rect">
            <a:avLst/>
          </a:prstGeom>
        </p:spPr>
      </p:pic>
      <p:sp>
        <p:nvSpPr>
          <p:cNvPr id="4" name="Slide Number Placeholder 3">
            <a:extLst>
              <a:ext uri="{FF2B5EF4-FFF2-40B4-BE49-F238E27FC236}">
                <a16:creationId xmlns:a16="http://schemas.microsoft.com/office/drawing/2014/main" id="{E14153B2-EDF9-41F6-80DB-E0ABC05B9673}"/>
              </a:ext>
            </a:extLst>
          </p:cNvPr>
          <p:cNvSpPr>
            <a:spLocks noGrp="1"/>
          </p:cNvSpPr>
          <p:nvPr>
            <p:ph type="sldNum" sz="quarter" idx="12"/>
          </p:nvPr>
        </p:nvSpPr>
        <p:spPr/>
        <p:txBody>
          <a:bodyPr/>
          <a:lstStyle/>
          <a:p>
            <a:fld id="{11F27F3A-B3E9-41ED-AF8F-A365F10BB65F}" type="slidenum">
              <a:rPr lang="en-US" smtClean="0"/>
              <a:pPr/>
              <a:t>8</a:t>
            </a:fld>
            <a:endParaRPr lang="en-US"/>
          </a:p>
        </p:txBody>
      </p:sp>
      <p:pic>
        <p:nvPicPr>
          <p:cNvPr id="6" name="Picture 5">
            <a:extLst>
              <a:ext uri="{FF2B5EF4-FFF2-40B4-BE49-F238E27FC236}">
                <a16:creationId xmlns:a16="http://schemas.microsoft.com/office/drawing/2014/main" id="{8DD16C42-E145-4CD7-BA3B-7E08EC4F880E}"/>
              </a:ext>
            </a:extLst>
          </p:cNvPr>
          <p:cNvPicPr>
            <a:picLocks noChangeAspect="1"/>
          </p:cNvPicPr>
          <p:nvPr/>
        </p:nvPicPr>
        <p:blipFill>
          <a:blip r:embed="rId5"/>
          <a:stretch>
            <a:fillRect/>
          </a:stretch>
        </p:blipFill>
        <p:spPr>
          <a:xfrm>
            <a:off x="5957594" y="204347"/>
            <a:ext cx="6233720" cy="6363320"/>
          </a:xfrm>
          <a:prstGeom prst="rect">
            <a:avLst/>
          </a:prstGeom>
        </p:spPr>
      </p:pic>
      <p:pic>
        <p:nvPicPr>
          <p:cNvPr id="9" name="Audio 8">
            <a:hlinkClick r:id="" action="ppaction://media"/>
            <a:extLst>
              <a:ext uri="{FF2B5EF4-FFF2-40B4-BE49-F238E27FC236}">
                <a16:creationId xmlns:a16="http://schemas.microsoft.com/office/drawing/2014/main" id="{C823AD22-CDB4-4F26-B6C9-FA903778A8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38612591"/>
      </p:ext>
    </p:extLst>
  </p:cSld>
  <p:clrMapOvr>
    <a:masterClrMapping/>
  </p:clrMapOvr>
  <mc:AlternateContent xmlns:mc="http://schemas.openxmlformats.org/markup-compatibility/2006">
    <mc:Choice xmlns:p14="http://schemas.microsoft.com/office/powerpoint/2010/main" Requires="p14">
      <p:transition spd="slow" p14:dur="2000" advTm="126263"/>
    </mc:Choice>
    <mc:Fallback>
      <p:transition spd="slow" advTm="126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E8E75-C568-4DD2-B7A7-CBCBADD11F65}"/>
              </a:ext>
            </a:extLst>
          </p:cNvPr>
          <p:cNvSpPr>
            <a:spLocks noGrp="1"/>
          </p:cNvSpPr>
          <p:nvPr>
            <p:ph type="title"/>
          </p:nvPr>
        </p:nvSpPr>
        <p:spPr/>
        <p:txBody>
          <a:bodyPr/>
          <a:lstStyle/>
          <a:p>
            <a:r>
              <a:rPr lang="en-US" dirty="0"/>
              <a:t>Rule Revision</a:t>
            </a:r>
          </a:p>
        </p:txBody>
      </p:sp>
      <p:sp>
        <p:nvSpPr>
          <p:cNvPr id="3" name="Content Placeholder 2">
            <a:extLst>
              <a:ext uri="{FF2B5EF4-FFF2-40B4-BE49-F238E27FC236}">
                <a16:creationId xmlns:a16="http://schemas.microsoft.com/office/drawing/2014/main" id="{A1F43488-FD0E-4DFB-B732-4B7684734FB4}"/>
              </a:ext>
            </a:extLst>
          </p:cNvPr>
          <p:cNvSpPr>
            <a:spLocks noGrp="1"/>
          </p:cNvSpPr>
          <p:nvPr>
            <p:ph idx="1"/>
          </p:nvPr>
        </p:nvSpPr>
        <p:spPr>
          <a:xfrm>
            <a:off x="560363" y="966873"/>
            <a:ext cx="11071274" cy="5792701"/>
          </a:xfrm>
        </p:spPr>
        <p:txBody>
          <a:bodyPr>
            <a:normAutofit lnSpcReduction="10000"/>
          </a:bodyPr>
          <a:lstStyle/>
          <a:p>
            <a:r>
              <a:rPr lang="en-US" sz="2200" dirty="0"/>
              <a:t>Documented training program required for all labs (i.e., Field and Non-Field). Required to be in place by </a:t>
            </a:r>
            <a:r>
              <a:rPr lang="en-US" sz="2200" b="1" dirty="0"/>
              <a:t>August 1, 2020 </a:t>
            </a:r>
            <a:r>
              <a:rPr lang="en-US" sz="2200" dirty="0"/>
              <a:t>(1 month after Field Lab SOPs are to be implemented) </a:t>
            </a:r>
            <a:r>
              <a:rPr lang="en-US" sz="2400" dirty="0"/>
              <a:t>15A NCAC 02H .0805 (a) (7) (P) and 15A NCAC 02H .0805 (g) (5)</a:t>
            </a:r>
            <a:endParaRPr lang="en-US" sz="2200" dirty="0"/>
          </a:p>
          <a:p>
            <a:pPr marL="0" indent="0">
              <a:buNone/>
            </a:pPr>
            <a:endParaRPr lang="en-US" dirty="0"/>
          </a:p>
          <a:p>
            <a:pPr>
              <a:spcAft>
                <a:spcPts val="1200"/>
              </a:spcAft>
            </a:pPr>
            <a:r>
              <a:rPr lang="en-US" sz="2200" dirty="0"/>
              <a:t>Required elements include, at a minimum:</a:t>
            </a:r>
          </a:p>
          <a:p>
            <a:pPr lvl="1">
              <a:spcAft>
                <a:spcPts val="1200"/>
              </a:spcAft>
            </a:pPr>
            <a:r>
              <a:rPr lang="en-US" sz="2000" dirty="0"/>
              <a:t>staff have the education, training, experience, or demonstrated skills needed to generate quality control results within method-specified limits </a:t>
            </a:r>
            <a:r>
              <a:rPr lang="en-US" sz="2000" b="1" dirty="0"/>
              <a:t>[defined by each lab] </a:t>
            </a:r>
            <a:r>
              <a:rPr lang="en-US" sz="2000" dirty="0"/>
              <a:t>and/or that meet the requirements of these Rules </a:t>
            </a:r>
            <a:r>
              <a:rPr lang="en-US" sz="2000" b="1" dirty="0"/>
              <a:t>[supervisor requirements, </a:t>
            </a:r>
            <a:r>
              <a:rPr lang="en-US" sz="2000" dirty="0"/>
              <a:t>15A NCAC 02H .0805 (a) (3)</a:t>
            </a:r>
            <a:r>
              <a:rPr lang="en-US" sz="2000" b="1" dirty="0"/>
              <a:t>]</a:t>
            </a:r>
            <a:r>
              <a:rPr lang="en-US" sz="2000" dirty="0"/>
              <a:t>;</a:t>
            </a:r>
            <a:r>
              <a:rPr lang="en-US" sz="2000" b="1" dirty="0"/>
              <a:t> </a:t>
            </a:r>
          </a:p>
          <a:p>
            <a:pPr lvl="1">
              <a:spcAft>
                <a:spcPts val="1200"/>
              </a:spcAft>
            </a:pPr>
            <a:r>
              <a:rPr lang="en-US" sz="2000" dirty="0"/>
              <a:t>staff have read the laboratory Quality Assurance Manual and/or applicable Standard Operating Procedures; and</a:t>
            </a:r>
          </a:p>
          <a:p>
            <a:pPr lvl="1">
              <a:spcAft>
                <a:spcPts val="1200"/>
              </a:spcAft>
            </a:pPr>
            <a:r>
              <a:rPr lang="en-US" sz="2000" dirty="0"/>
              <a:t>staff have obtained acceptable results on Proficiency Testing samples pursuant to Rule .0803(1) of this Section </a:t>
            </a:r>
            <a:r>
              <a:rPr lang="en-US" sz="2000" i="1" dirty="0"/>
              <a:t>or other demonstrations of proficiency</a:t>
            </a:r>
            <a:r>
              <a:rPr lang="en-US" sz="2000" dirty="0"/>
              <a:t>. </a:t>
            </a:r>
          </a:p>
          <a:p>
            <a:pPr lvl="2">
              <a:spcAft>
                <a:spcPts val="1200"/>
              </a:spcAft>
            </a:pPr>
            <a:r>
              <a:rPr lang="en-US" sz="1800" dirty="0"/>
              <a:t>Other demonstrations include things such as training side-by-side with an experienced analyst which both analysts sign off on and analyzing a single blind sample. </a:t>
            </a:r>
          </a:p>
          <a:p>
            <a:pPr lvl="2">
              <a:spcAft>
                <a:spcPts val="1200"/>
              </a:spcAft>
            </a:pPr>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260EA8F2-523E-4050-AC69-728920120512}"/>
              </a:ext>
            </a:extLst>
          </p:cNvPr>
          <p:cNvSpPr>
            <a:spLocks noGrp="1"/>
          </p:cNvSpPr>
          <p:nvPr>
            <p:ph type="sldNum" sz="quarter" idx="12"/>
          </p:nvPr>
        </p:nvSpPr>
        <p:spPr/>
        <p:txBody>
          <a:bodyPr/>
          <a:lstStyle/>
          <a:p>
            <a:fld id="{11F27F3A-B3E9-41ED-AF8F-A365F10BB65F}" type="slidenum">
              <a:rPr lang="en-US" smtClean="0"/>
              <a:pPr/>
              <a:t>9</a:t>
            </a:fld>
            <a:endParaRPr lang="en-US"/>
          </a:p>
        </p:txBody>
      </p:sp>
      <p:pic>
        <p:nvPicPr>
          <p:cNvPr id="6" name="Audio 5">
            <a:hlinkClick r:id="" action="ppaction://media"/>
            <a:extLst>
              <a:ext uri="{FF2B5EF4-FFF2-40B4-BE49-F238E27FC236}">
                <a16:creationId xmlns:a16="http://schemas.microsoft.com/office/drawing/2014/main" id="{C8B80C5B-13DC-423B-BE28-73D6F849BA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59764363"/>
      </p:ext>
    </p:extLst>
  </p:cSld>
  <p:clrMapOvr>
    <a:masterClrMapping/>
  </p:clrMapOvr>
  <mc:AlternateContent xmlns:mc="http://schemas.openxmlformats.org/markup-compatibility/2006">
    <mc:Choice xmlns:p14="http://schemas.microsoft.com/office/powerpoint/2010/main" Requires="p14">
      <p:transition spd="slow" p14:dur="2000" advTm="240517"/>
    </mc:Choice>
    <mc:Fallback>
      <p:transition spd="slow" advTm="240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03BD5AA45C9314B85FF8458E0EE0789" ma:contentTypeVersion="12" ma:contentTypeDescription="Create a new document." ma:contentTypeScope="" ma:versionID="6a46fe7fe4960efff788a04669945985">
  <xsd:schema xmlns:xsd="http://www.w3.org/2001/XMLSchema" xmlns:xs="http://www.w3.org/2001/XMLSchema" xmlns:p="http://schemas.microsoft.com/office/2006/metadata/properties" xmlns:ns1="http://schemas.microsoft.com/sharepoint/v3" xmlns:ns2="97c26e27-a340-4306-98a7-c36055956ab5" xmlns:ns3="616aef02-9798-44e7-9ab4-6529c8fdfa36" targetNamespace="http://schemas.microsoft.com/office/2006/metadata/properties" ma:root="true" ma:fieldsID="aa59160bca224511af43fa6f80c75c22" ns1:_="" ns2:_="" ns3:_="">
    <xsd:import namespace="http://schemas.microsoft.com/sharepoint/v3"/>
    <xsd:import namespace="97c26e27-a340-4306-98a7-c36055956ab5"/>
    <xsd:import namespace="616aef02-9798-44e7-9ab4-6529c8fdfa36"/>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7c26e27-a340-4306-98a7-c36055956ab5"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16aef02-9798-44e7-9ab4-6529c8fdfa36"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E347C4-91BB-4D61-9F37-5A6885E29480}">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D6879410-969C-448D-89C0-77FF5CBDB3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7c26e27-a340-4306-98a7-c36055956ab5"/>
    <ds:schemaRef ds:uri="616aef02-9798-44e7-9ab4-6529c8fdfa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C8C5C5C-2F8D-41D4-BA2B-05974C4237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3427</TotalTime>
  <Words>1109</Words>
  <Application>Microsoft Office PowerPoint</Application>
  <PresentationFormat>Widescreen</PresentationFormat>
  <Paragraphs>168</Paragraphs>
  <Slides>15</Slides>
  <Notes>1</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Times New Roman</vt:lpstr>
      <vt:lpstr>2_Office Theme</vt:lpstr>
      <vt:lpstr>Laboratory Certification Updates</vt:lpstr>
      <vt:lpstr>Laboratory Certification Staff</vt:lpstr>
      <vt:lpstr>Overview</vt:lpstr>
      <vt:lpstr>Rule Revision</vt:lpstr>
      <vt:lpstr>Rule Revision</vt:lpstr>
      <vt:lpstr>Rule Revision</vt:lpstr>
      <vt:lpstr>Rule Revision</vt:lpstr>
      <vt:lpstr>PowerPoint Presentation</vt:lpstr>
      <vt:lpstr>Rule Revision</vt:lpstr>
      <vt:lpstr>New Policies</vt:lpstr>
      <vt:lpstr>Updated Policies</vt:lpstr>
      <vt:lpstr>On the Horizon </vt:lpstr>
      <vt:lpstr>On the Horizon </vt:lpstr>
      <vt:lpstr>Ongoing PT Reminders</vt:lpstr>
      <vt:lpstr>Questions and Follow-up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Dietrich</dc:creator>
  <cp:lastModifiedBy>Swanson, Beth</cp:lastModifiedBy>
  <cp:revision>54</cp:revision>
  <dcterms:created xsi:type="dcterms:W3CDTF">2015-06-24T15:01:50Z</dcterms:created>
  <dcterms:modified xsi:type="dcterms:W3CDTF">2020-06-30T12:18:13Z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0x010100803BD5AA45C9314B85FF8458E0EE0789</vt:lpwstr>
  </property>
</Properties>
</file>