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89" r:id="rId5"/>
    <p:sldId id="258" r:id="rId6"/>
    <p:sldId id="257" r:id="rId7"/>
    <p:sldId id="297" r:id="rId8"/>
    <p:sldId id="263" r:id="rId9"/>
    <p:sldId id="298" r:id="rId10"/>
    <p:sldId id="295" r:id="rId11"/>
    <p:sldId id="265" r:id="rId12"/>
    <p:sldId id="313" r:id="rId13"/>
    <p:sldId id="312" r:id="rId14"/>
    <p:sldId id="293" r:id="rId15"/>
    <p:sldId id="278" r:id="rId16"/>
    <p:sldId id="290" r:id="rId17"/>
    <p:sldId id="301" r:id="rId18"/>
    <p:sldId id="308" r:id="rId19"/>
    <p:sldId id="310" r:id="rId20"/>
    <p:sldId id="281" r:id="rId21"/>
    <p:sldId id="311" r:id="rId22"/>
    <p:sldId id="303" r:id="rId23"/>
    <p:sldId id="304" r:id="rId24"/>
    <p:sldId id="302" r:id="rId2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mewood, Sue" initials="HS" lastIdx="6" clrIdx="0">
    <p:extLst>
      <p:ext uri="{19B8F6BF-5375-455C-9EA6-DF929625EA0E}">
        <p15:presenceInfo xmlns:p15="http://schemas.microsoft.com/office/powerpoint/2012/main" userId="S::sue.homewood@ncdenr.gov::78428143-e39f-4063-a845-7ce4b66634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DA8"/>
    <a:srgbClr val="1C4584"/>
    <a:srgbClr val="588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F1173-B216-490B-ACC6-75867D56FC60}" v="27" dt="2021-03-02T20:26:49.544"/>
    <p1510:client id="{359B487C-3880-49E2-8D6A-2B9EF1056A51}" v="5" dt="2021-03-02T20:39:02.775"/>
    <p1510:client id="{6793C4EA-0716-4207-AE28-1A03B18EECEB}" v="1" dt="2021-02-28T21:51:26.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009" autoAdjust="0"/>
  </p:normalViewPr>
  <p:slideViewPr>
    <p:cSldViewPr snapToGrid="0">
      <p:cViewPr varScale="1">
        <p:scale>
          <a:sx n="105" d="100"/>
          <a:sy n="105" d="100"/>
        </p:scale>
        <p:origin x="200" y="200"/>
      </p:cViewPr>
      <p:guideLst/>
    </p:cSldViewPr>
  </p:slideViewPr>
  <p:outlineViewPr>
    <p:cViewPr>
      <p:scale>
        <a:sx n="33" d="100"/>
        <a:sy n="33" d="100"/>
      </p:scale>
      <p:origin x="0" y="-13308"/>
    </p:cViewPr>
  </p:outlineViewPr>
  <p:notesTextViewPr>
    <p:cViewPr>
      <p:scale>
        <a:sx n="1" d="1"/>
        <a:sy n="1" d="1"/>
      </p:scale>
      <p:origin x="0" y="0"/>
    </p:cViewPr>
  </p:notesTextViewPr>
  <p:sorterViewPr>
    <p:cViewPr>
      <p:scale>
        <a:sx n="100" d="100"/>
        <a:sy n="100" d="100"/>
      </p:scale>
      <p:origin x="0" y="-6840"/>
    </p:cViewPr>
  </p:sorterViewPr>
  <p:notesViewPr>
    <p:cSldViewPr snapToGrid="0">
      <p:cViewPr varScale="1">
        <p:scale>
          <a:sx n="51" d="100"/>
          <a:sy n="51" d="100"/>
        </p:scale>
        <p:origin x="266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joski, Paul A" userId="S::paul.wojoski@ncdenr.gov::39ed14a0-a963-4093-afdf-ff952ac108d7" providerId="AD" clId="Web-{359B487C-3880-49E2-8D6A-2B9EF1056A51}"/>
    <pc:docChg chg="modSld">
      <pc:chgData name="Wojoski, Paul A" userId="S::paul.wojoski@ncdenr.gov::39ed14a0-a963-4093-afdf-ff952ac108d7" providerId="AD" clId="Web-{359B487C-3880-49E2-8D6A-2B9EF1056A51}" dt="2021-03-02T20:39:02.775" v="4"/>
      <pc:docMkLst>
        <pc:docMk/>
      </pc:docMkLst>
      <pc:sldChg chg="addSp delSp modSp">
        <pc:chgData name="Wojoski, Paul A" userId="S::paul.wojoski@ncdenr.gov::39ed14a0-a963-4093-afdf-ff952ac108d7" providerId="AD" clId="Web-{359B487C-3880-49E2-8D6A-2B9EF1056A51}" dt="2021-03-02T20:39:02.775" v="4"/>
        <pc:sldMkLst>
          <pc:docMk/>
          <pc:sldMk cId="2632623176" sldId="303"/>
        </pc:sldMkLst>
        <pc:spChg chg="add del mod">
          <ac:chgData name="Wojoski, Paul A" userId="S::paul.wojoski@ncdenr.gov::39ed14a0-a963-4093-afdf-ff952ac108d7" providerId="AD" clId="Web-{359B487C-3880-49E2-8D6A-2B9EF1056A51}" dt="2021-03-02T20:39:02.775" v="4"/>
          <ac:spMkLst>
            <pc:docMk/>
            <pc:sldMk cId="2632623176" sldId="303"/>
            <ac:spMk id="2" creationId="{3DD120E6-F2BF-48FC-999C-01170D8A290F}"/>
          </ac:spMkLst>
        </pc:spChg>
        <pc:picChg chg="mod">
          <ac:chgData name="Wojoski, Paul A" userId="S::paul.wojoski@ncdenr.gov::39ed14a0-a963-4093-afdf-ff952ac108d7" providerId="AD" clId="Web-{359B487C-3880-49E2-8D6A-2B9EF1056A51}" dt="2021-03-02T20:38:56.556" v="2" actId="1076"/>
          <ac:picMkLst>
            <pc:docMk/>
            <pc:sldMk cId="2632623176" sldId="303"/>
            <ac:picMk id="4" creationId="{00000000-0000-0000-0000-000000000000}"/>
          </ac:picMkLst>
        </pc:picChg>
      </pc:sldChg>
    </pc:docChg>
  </pc:docChgLst>
  <pc:docChgLst>
    <pc:chgData name="Wojoski, Paul A" userId="S::paul.wojoski@ncdenr.gov::39ed14a0-a963-4093-afdf-ff952ac108d7" providerId="AD" clId="Web-{268F1173-B216-490B-ACC6-75867D56FC60}"/>
    <pc:docChg chg="modSld">
      <pc:chgData name="Wojoski, Paul A" userId="S::paul.wojoski@ncdenr.gov::39ed14a0-a963-4093-afdf-ff952ac108d7" providerId="AD" clId="Web-{268F1173-B216-490B-ACC6-75867D56FC60}" dt="2021-03-02T20:26:47.575" v="23" actId="20577"/>
      <pc:docMkLst>
        <pc:docMk/>
      </pc:docMkLst>
      <pc:sldChg chg="modSp">
        <pc:chgData name="Wojoski, Paul A" userId="S::paul.wojoski@ncdenr.gov::39ed14a0-a963-4093-afdf-ff952ac108d7" providerId="AD" clId="Web-{268F1173-B216-490B-ACC6-75867D56FC60}" dt="2021-03-02T20:18:26.238" v="19" actId="20577"/>
        <pc:sldMkLst>
          <pc:docMk/>
          <pc:sldMk cId="1045607469" sldId="289"/>
        </pc:sldMkLst>
        <pc:spChg chg="mod">
          <ac:chgData name="Wojoski, Paul A" userId="S::paul.wojoski@ncdenr.gov::39ed14a0-a963-4093-afdf-ff952ac108d7" providerId="AD" clId="Web-{268F1173-B216-490B-ACC6-75867D56FC60}" dt="2021-03-02T20:18:26.238" v="19" actId="20577"/>
          <ac:spMkLst>
            <pc:docMk/>
            <pc:sldMk cId="1045607469" sldId="289"/>
            <ac:spMk id="4" creationId="{84DDECC0-5D05-BD4C-8CDB-5D9CFF12FA3C}"/>
          </ac:spMkLst>
        </pc:spChg>
      </pc:sldChg>
      <pc:sldChg chg="modSp">
        <pc:chgData name="Wojoski, Paul A" userId="S::paul.wojoski@ncdenr.gov::39ed14a0-a963-4093-afdf-ff952ac108d7" providerId="AD" clId="Web-{268F1173-B216-490B-ACC6-75867D56FC60}" dt="2021-03-02T20:26:47.575" v="23" actId="20577"/>
        <pc:sldMkLst>
          <pc:docMk/>
          <pc:sldMk cId="3708296733" sldId="313"/>
        </pc:sldMkLst>
        <pc:spChg chg="mod">
          <ac:chgData name="Wojoski, Paul A" userId="S::paul.wojoski@ncdenr.gov::39ed14a0-a963-4093-afdf-ff952ac108d7" providerId="AD" clId="Web-{268F1173-B216-490B-ACC6-75867D56FC60}" dt="2021-03-02T20:26:47.575" v="23" actId="20577"/>
          <ac:spMkLst>
            <pc:docMk/>
            <pc:sldMk cId="3708296733" sldId="313"/>
            <ac:spMk id="3" creationId="{00000000-0000-0000-0000-000000000000}"/>
          </ac:spMkLst>
        </pc:spChg>
      </pc:sldChg>
    </pc:docChg>
  </pc:docChgLst>
  <pc:docChgLst>
    <pc:chgData name="Maher, Niki" userId="S::niki.maher@ncdenr.gov::ebcc9161-fe54-42ae-8c15-ec4ad4fc799b" providerId="AD" clId="Web-{6793C4EA-0716-4207-AE28-1A03B18EECEB}"/>
    <pc:docChg chg="modSld">
      <pc:chgData name="Maher, Niki" userId="S::niki.maher@ncdenr.gov::ebcc9161-fe54-42ae-8c15-ec4ad4fc799b" providerId="AD" clId="Web-{6793C4EA-0716-4207-AE28-1A03B18EECEB}" dt="2021-02-28T21:51:26.629" v="0" actId="14100"/>
      <pc:docMkLst>
        <pc:docMk/>
      </pc:docMkLst>
      <pc:sldChg chg="modSp">
        <pc:chgData name="Maher, Niki" userId="S::niki.maher@ncdenr.gov::ebcc9161-fe54-42ae-8c15-ec4ad4fc799b" providerId="AD" clId="Web-{6793C4EA-0716-4207-AE28-1A03B18EECEB}" dt="2021-02-28T21:51:26.629" v="0" actId="14100"/>
        <pc:sldMkLst>
          <pc:docMk/>
          <pc:sldMk cId="1095226715" sldId="257"/>
        </pc:sldMkLst>
        <pc:picChg chg="mod">
          <ac:chgData name="Maher, Niki" userId="S::niki.maher@ncdenr.gov::ebcc9161-fe54-42ae-8c15-ec4ad4fc799b" providerId="AD" clId="Web-{6793C4EA-0716-4207-AE28-1A03B18EECEB}" dt="2021-02-28T21:51:26.629" v="0" actId="14100"/>
          <ac:picMkLst>
            <pc:docMk/>
            <pc:sldMk cId="1095226715" sldId="257"/>
            <ac:picMk id="103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E04196E9-40FF-428E-8469-59A9629B6C24}" type="datetimeFigureOut">
              <a:rPr lang="en-US" smtClean="0"/>
              <a:t>3/3/21</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9F7A894C-2B18-4E5A-AE58-9E345597C63C}" type="slidenum">
              <a:rPr lang="en-US" smtClean="0"/>
              <a:t>‹#›</a:t>
            </a:fld>
            <a:endParaRPr lang="en-US"/>
          </a:p>
        </p:txBody>
      </p:sp>
    </p:spTree>
    <p:extLst>
      <p:ext uri="{BB962C8B-B14F-4D97-AF65-F5344CB8AC3E}">
        <p14:creationId xmlns:p14="http://schemas.microsoft.com/office/powerpoint/2010/main" val="405104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1</a:t>
            </a:fld>
            <a:endParaRPr lang="en-US"/>
          </a:p>
        </p:txBody>
      </p:sp>
    </p:spTree>
    <p:extLst>
      <p:ext uri="{BB962C8B-B14F-4D97-AF65-F5344CB8AC3E}">
        <p14:creationId xmlns:p14="http://schemas.microsoft.com/office/powerpoint/2010/main" val="377780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900" dirty="0"/>
              <a:t>Make determination on </a:t>
            </a:r>
            <a:r>
              <a:rPr lang="en-US" sz="2900" u="sng" dirty="0"/>
              <a:t>all the mapped features </a:t>
            </a:r>
            <a:r>
              <a:rPr lang="en-US" sz="2900" dirty="0"/>
              <a:t>on the property</a:t>
            </a:r>
          </a:p>
          <a:p>
            <a:pPr lvl="2"/>
            <a:r>
              <a:rPr lang="en-US" sz="2500" dirty="0"/>
              <a:t>If mapped, its buffered unless field inspection determines otherwise</a:t>
            </a:r>
          </a:p>
          <a:p>
            <a:pPr lvl="2"/>
            <a:r>
              <a:rPr lang="en-US" sz="2500" dirty="0"/>
              <a:t>Indicate all mapped and observed features in letter</a:t>
            </a:r>
          </a:p>
          <a:p>
            <a:pPr lvl="2"/>
            <a:r>
              <a:rPr lang="en-US" sz="2500" dirty="0"/>
              <a:t>Include applicable maps</a:t>
            </a:r>
          </a:p>
          <a:p>
            <a:pPr lvl="2"/>
            <a:r>
              <a:rPr lang="en-US" sz="2500" dirty="0"/>
              <a:t>A recent aerial map is good reference for landowner </a:t>
            </a:r>
          </a:p>
          <a:p>
            <a:endParaRPr lang="en-US" dirty="0"/>
          </a:p>
        </p:txBody>
      </p:sp>
      <p:sp>
        <p:nvSpPr>
          <p:cNvPr id="4" name="Slide Number Placeholder 3"/>
          <p:cNvSpPr>
            <a:spLocks noGrp="1"/>
          </p:cNvSpPr>
          <p:nvPr>
            <p:ph type="sldNum" sz="quarter" idx="10"/>
          </p:nvPr>
        </p:nvSpPr>
        <p:spPr/>
        <p:txBody>
          <a:bodyPr/>
          <a:lstStyle/>
          <a:p>
            <a:fld id="{9F7A894C-2B18-4E5A-AE58-9E345597C63C}" type="slidenum">
              <a:rPr lang="en-US" smtClean="0"/>
              <a:t>10</a:t>
            </a:fld>
            <a:endParaRPr lang="en-US"/>
          </a:p>
        </p:txBody>
      </p:sp>
    </p:spTree>
    <p:extLst>
      <p:ext uri="{BB962C8B-B14F-4D97-AF65-F5344CB8AC3E}">
        <p14:creationId xmlns:p14="http://schemas.microsoft.com/office/powerpoint/2010/main" val="4255120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7A894C-2B18-4E5A-AE58-9E345597C63C}" type="slidenum">
              <a:rPr lang="en-US" smtClean="0"/>
              <a:t>11</a:t>
            </a:fld>
            <a:endParaRPr lang="en-US"/>
          </a:p>
        </p:txBody>
      </p:sp>
    </p:spTree>
    <p:extLst>
      <p:ext uri="{BB962C8B-B14F-4D97-AF65-F5344CB8AC3E}">
        <p14:creationId xmlns:p14="http://schemas.microsoft.com/office/powerpoint/2010/main" val="3726232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12</a:t>
            </a:fld>
            <a:endParaRPr lang="en-US"/>
          </a:p>
        </p:txBody>
      </p:sp>
    </p:spTree>
    <p:extLst>
      <p:ext uri="{BB962C8B-B14F-4D97-AF65-F5344CB8AC3E}">
        <p14:creationId xmlns:p14="http://schemas.microsoft.com/office/powerpoint/2010/main" val="2225199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13</a:t>
            </a:fld>
            <a:endParaRPr lang="en-US"/>
          </a:p>
        </p:txBody>
      </p:sp>
    </p:spTree>
    <p:extLst>
      <p:ext uri="{BB962C8B-B14F-4D97-AF65-F5344CB8AC3E}">
        <p14:creationId xmlns:p14="http://schemas.microsoft.com/office/powerpoint/2010/main" val="970003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14</a:t>
            </a:fld>
            <a:endParaRPr lang="en-US"/>
          </a:p>
        </p:txBody>
      </p:sp>
    </p:spTree>
    <p:extLst>
      <p:ext uri="{BB962C8B-B14F-4D97-AF65-F5344CB8AC3E}">
        <p14:creationId xmlns:p14="http://schemas.microsoft.com/office/powerpoint/2010/main" val="1397603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15</a:t>
            </a:fld>
            <a:endParaRPr lang="en-US"/>
          </a:p>
        </p:txBody>
      </p:sp>
    </p:spTree>
    <p:extLst>
      <p:ext uri="{BB962C8B-B14F-4D97-AF65-F5344CB8AC3E}">
        <p14:creationId xmlns:p14="http://schemas.microsoft.com/office/powerpoint/2010/main" val="1318753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16</a:t>
            </a:fld>
            <a:endParaRPr lang="en-US"/>
          </a:p>
        </p:txBody>
      </p:sp>
    </p:spTree>
    <p:extLst>
      <p:ext uri="{BB962C8B-B14F-4D97-AF65-F5344CB8AC3E}">
        <p14:creationId xmlns:p14="http://schemas.microsoft.com/office/powerpoint/2010/main" val="2285397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17</a:t>
            </a:fld>
            <a:endParaRPr lang="en-US"/>
          </a:p>
        </p:txBody>
      </p:sp>
    </p:spTree>
    <p:extLst>
      <p:ext uri="{BB962C8B-B14F-4D97-AF65-F5344CB8AC3E}">
        <p14:creationId xmlns:p14="http://schemas.microsoft.com/office/powerpoint/2010/main" val="280923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18</a:t>
            </a:fld>
            <a:endParaRPr lang="en-US"/>
          </a:p>
        </p:txBody>
      </p:sp>
    </p:spTree>
    <p:extLst>
      <p:ext uri="{BB962C8B-B14F-4D97-AF65-F5344CB8AC3E}">
        <p14:creationId xmlns:p14="http://schemas.microsoft.com/office/powerpoint/2010/main" val="4086293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19</a:t>
            </a:fld>
            <a:endParaRPr lang="en-US"/>
          </a:p>
        </p:txBody>
      </p:sp>
    </p:spTree>
    <p:extLst>
      <p:ext uri="{BB962C8B-B14F-4D97-AF65-F5344CB8AC3E}">
        <p14:creationId xmlns:p14="http://schemas.microsoft.com/office/powerpoint/2010/main" val="70352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2</a:t>
            </a:fld>
            <a:endParaRPr lang="en-US"/>
          </a:p>
        </p:txBody>
      </p:sp>
    </p:spTree>
    <p:extLst>
      <p:ext uri="{BB962C8B-B14F-4D97-AF65-F5344CB8AC3E}">
        <p14:creationId xmlns:p14="http://schemas.microsoft.com/office/powerpoint/2010/main" val="1821772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20</a:t>
            </a:fld>
            <a:endParaRPr lang="en-US"/>
          </a:p>
        </p:txBody>
      </p:sp>
    </p:spTree>
    <p:extLst>
      <p:ext uri="{BB962C8B-B14F-4D97-AF65-F5344CB8AC3E}">
        <p14:creationId xmlns:p14="http://schemas.microsoft.com/office/powerpoint/2010/main" val="27707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21</a:t>
            </a:fld>
            <a:endParaRPr lang="en-US"/>
          </a:p>
        </p:txBody>
      </p:sp>
    </p:spTree>
    <p:extLst>
      <p:ext uri="{BB962C8B-B14F-4D97-AF65-F5344CB8AC3E}">
        <p14:creationId xmlns:p14="http://schemas.microsoft.com/office/powerpoint/2010/main" val="2692613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Division shall implement applicable requirements to the exclusion of local governments: </a:t>
            </a:r>
          </a:p>
          <a:p>
            <a:r>
              <a:rPr lang="en-US" dirty="0"/>
              <a:t>(a) Activities conducted under the authority of the State. </a:t>
            </a:r>
          </a:p>
          <a:p>
            <a:r>
              <a:rPr lang="en-US" dirty="0"/>
              <a:t>(b) Activities conducted under the authority of the United States. </a:t>
            </a:r>
          </a:p>
          <a:p>
            <a:r>
              <a:rPr lang="en-US" dirty="0"/>
              <a:t>(c) Activities conducted under the authority of multiple jurisdictions. </a:t>
            </a:r>
          </a:p>
          <a:p>
            <a:r>
              <a:rPr lang="en-US" dirty="0"/>
              <a:t>(d) Activities conducted under the authority of local units of government. </a:t>
            </a:r>
          </a:p>
          <a:p>
            <a:r>
              <a:rPr lang="en-US" dirty="0"/>
              <a:t>(e) Forest harvesting activities described in Item (14) of this Rule. </a:t>
            </a:r>
          </a:p>
          <a:p>
            <a:r>
              <a:rPr lang="en-US" dirty="0"/>
              <a:t>(f) Agricultural activities. </a:t>
            </a:r>
          </a:p>
          <a:p>
            <a:r>
              <a:rPr lang="en-US" dirty="0"/>
              <a:t>(g) Activities conducted in a location where there is no local government program implementing NPDES </a:t>
            </a:r>
            <a:r>
              <a:rPr lang="en-US" dirty="0" err="1"/>
              <a:t>stormwater</a:t>
            </a:r>
            <a:r>
              <a:rPr lang="en-US" dirty="0"/>
              <a:t> requirements, Water Supply Watershed requirements, or a voluntary local </a:t>
            </a:r>
            <a:r>
              <a:rPr lang="en-US" dirty="0" err="1"/>
              <a:t>stormwater</a:t>
            </a:r>
            <a:r>
              <a:rPr lang="en-US" dirty="0"/>
              <a:t> or buffer initiative at the time of the activity. </a:t>
            </a:r>
          </a:p>
        </p:txBody>
      </p:sp>
      <p:sp>
        <p:nvSpPr>
          <p:cNvPr id="4" name="Slide Number Placeholder 3"/>
          <p:cNvSpPr>
            <a:spLocks noGrp="1"/>
          </p:cNvSpPr>
          <p:nvPr>
            <p:ph type="sldNum" sz="quarter" idx="10"/>
          </p:nvPr>
        </p:nvSpPr>
        <p:spPr/>
        <p:txBody>
          <a:bodyPr/>
          <a:lstStyle/>
          <a:p>
            <a:fld id="{9F7A894C-2B18-4E5A-AE58-9E345597C63C}" type="slidenum">
              <a:rPr lang="en-US" smtClean="0"/>
              <a:t>3</a:t>
            </a:fld>
            <a:endParaRPr lang="en-US"/>
          </a:p>
        </p:txBody>
      </p:sp>
    </p:spTree>
    <p:extLst>
      <p:ext uri="{BB962C8B-B14F-4D97-AF65-F5344CB8AC3E}">
        <p14:creationId xmlns:p14="http://schemas.microsoft.com/office/powerpoint/2010/main" val="1880386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Division shall implement applicable requirements to the exclusion of local governments: </a:t>
            </a:r>
          </a:p>
          <a:p>
            <a:r>
              <a:rPr lang="en-US" dirty="0"/>
              <a:t>(a) Activities conducted under the authority of the State. </a:t>
            </a:r>
          </a:p>
          <a:p>
            <a:r>
              <a:rPr lang="en-US" dirty="0"/>
              <a:t>(b) Activities conducted under the authority of the United States. </a:t>
            </a:r>
          </a:p>
          <a:p>
            <a:r>
              <a:rPr lang="en-US" dirty="0"/>
              <a:t>(c) Activities conducted under the authority of multiple jurisdictions. </a:t>
            </a:r>
          </a:p>
          <a:p>
            <a:r>
              <a:rPr lang="en-US" dirty="0"/>
              <a:t>(d) Activities conducted under the authority of local units of government. </a:t>
            </a:r>
          </a:p>
          <a:p>
            <a:r>
              <a:rPr lang="en-US" dirty="0"/>
              <a:t>(e) Forest harvesting activities described in Item (14) of this Rule. </a:t>
            </a:r>
          </a:p>
          <a:p>
            <a:r>
              <a:rPr lang="en-US" dirty="0"/>
              <a:t>(f) Agricultural activities. </a:t>
            </a:r>
          </a:p>
          <a:p>
            <a:r>
              <a:rPr lang="en-US" dirty="0"/>
              <a:t>(g) Activities conducted in a location where there is no local government program implementing NPDES </a:t>
            </a:r>
            <a:r>
              <a:rPr lang="en-US" dirty="0" err="1"/>
              <a:t>stormwater</a:t>
            </a:r>
            <a:r>
              <a:rPr lang="en-US" dirty="0"/>
              <a:t> requirements, Water Supply Watershed requirements, or a voluntary local </a:t>
            </a:r>
            <a:r>
              <a:rPr lang="en-US" dirty="0" err="1"/>
              <a:t>stormwater</a:t>
            </a:r>
            <a:r>
              <a:rPr lang="en-US" dirty="0"/>
              <a:t> or buffer initiative at the time of the activity. </a:t>
            </a:r>
          </a:p>
        </p:txBody>
      </p:sp>
      <p:sp>
        <p:nvSpPr>
          <p:cNvPr id="4" name="Slide Number Placeholder 3"/>
          <p:cNvSpPr>
            <a:spLocks noGrp="1"/>
          </p:cNvSpPr>
          <p:nvPr>
            <p:ph type="sldNum" sz="quarter" idx="10"/>
          </p:nvPr>
        </p:nvSpPr>
        <p:spPr/>
        <p:txBody>
          <a:bodyPr/>
          <a:lstStyle/>
          <a:p>
            <a:fld id="{9F7A894C-2B18-4E5A-AE58-9E345597C63C}" type="slidenum">
              <a:rPr lang="en-US" smtClean="0"/>
              <a:t>4</a:t>
            </a:fld>
            <a:endParaRPr lang="en-US"/>
          </a:p>
        </p:txBody>
      </p:sp>
    </p:spTree>
    <p:extLst>
      <p:ext uri="{BB962C8B-B14F-4D97-AF65-F5344CB8AC3E}">
        <p14:creationId xmlns:p14="http://schemas.microsoft.com/office/powerpoint/2010/main" val="122693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5</a:t>
            </a:fld>
            <a:endParaRPr lang="en-US"/>
          </a:p>
        </p:txBody>
      </p:sp>
    </p:spTree>
    <p:extLst>
      <p:ext uri="{BB962C8B-B14F-4D97-AF65-F5344CB8AC3E}">
        <p14:creationId xmlns:p14="http://schemas.microsoft.com/office/powerpoint/2010/main" val="3587952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6</a:t>
            </a:fld>
            <a:endParaRPr lang="en-US"/>
          </a:p>
        </p:txBody>
      </p:sp>
    </p:spTree>
    <p:extLst>
      <p:ext uri="{BB962C8B-B14F-4D97-AF65-F5344CB8AC3E}">
        <p14:creationId xmlns:p14="http://schemas.microsoft.com/office/powerpoint/2010/main" val="256814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(c) APPOINTMENT OF A RIPARIAN BUFFER PROTECTION ADMINISTRATOR. Upon receiving delegation, local governments shall appoint a Riparian Buffer Protection Administrator(s) who shall coordinate the implementation and enforcement of the program. The Administrator(s) shall attend an initial training session by the Division and be certified to make on-site determinations pursuant to G.S. 143-214.25A. The Administrator(s) shall ensure that local government staff working directly with the program receive training to understand, implement, and enforce the program and are certified to make on-site determinations pursuant to G.S. 143-214.25A. At any time that a local government does not have anyone on staff certified to make on-site determinations pursuant to G.S. 143-214.25A, it shall notify the Division within 30 calendar days and provide a proposed schedule to secure a certified staff member. The local government shall coordinate with the Division to provide on-site determinations until a new certified staff member is secured by the local government. </a:t>
            </a:r>
          </a:p>
        </p:txBody>
      </p:sp>
      <p:sp>
        <p:nvSpPr>
          <p:cNvPr id="4" name="Slide Number Placeholder 3"/>
          <p:cNvSpPr>
            <a:spLocks noGrp="1"/>
          </p:cNvSpPr>
          <p:nvPr>
            <p:ph type="sldNum" sz="quarter" idx="10"/>
          </p:nvPr>
        </p:nvSpPr>
        <p:spPr/>
        <p:txBody>
          <a:bodyPr/>
          <a:lstStyle/>
          <a:p>
            <a:fld id="{9F7A894C-2B18-4E5A-AE58-9E345597C63C}" type="slidenum">
              <a:rPr lang="en-US" smtClean="0"/>
              <a:t>7</a:t>
            </a:fld>
            <a:endParaRPr lang="en-US"/>
          </a:p>
        </p:txBody>
      </p:sp>
    </p:spTree>
    <p:extLst>
      <p:ext uri="{BB962C8B-B14F-4D97-AF65-F5344CB8AC3E}">
        <p14:creationId xmlns:p14="http://schemas.microsoft.com/office/powerpoint/2010/main" val="197724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A894C-2B18-4E5A-AE58-9E345597C63C}" type="slidenum">
              <a:rPr lang="en-US" smtClean="0"/>
              <a:t>8</a:t>
            </a:fld>
            <a:endParaRPr lang="en-US"/>
          </a:p>
        </p:txBody>
      </p:sp>
    </p:spTree>
    <p:extLst>
      <p:ext uri="{BB962C8B-B14F-4D97-AF65-F5344CB8AC3E}">
        <p14:creationId xmlns:p14="http://schemas.microsoft.com/office/powerpoint/2010/main" val="40334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7A894C-2B18-4E5A-AE58-9E345597C63C}" type="slidenum">
              <a:rPr lang="en-US" smtClean="0"/>
              <a:t>9</a:t>
            </a:fld>
            <a:endParaRPr lang="en-US"/>
          </a:p>
        </p:txBody>
      </p:sp>
    </p:spTree>
    <p:extLst>
      <p:ext uri="{BB962C8B-B14F-4D97-AF65-F5344CB8AC3E}">
        <p14:creationId xmlns:p14="http://schemas.microsoft.com/office/powerpoint/2010/main" val="1649469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750B1E-CBFE-4F01-AE56-7E1356345BE4}" type="datetimeFigureOut">
              <a:rPr lang="en-US" smtClean="0"/>
              <a:t>3/3/21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55678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50B1E-CBFE-4F01-AE56-7E1356345BE4}" type="datetimeFigureOut">
              <a:rPr lang="en-US" smtClean="0"/>
              <a:t>3/3/21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3004121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50B1E-CBFE-4F01-AE56-7E1356345BE4}" type="datetimeFigureOut">
              <a:rPr lang="en-US" smtClean="0"/>
              <a:t>3/3/21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3861619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6" y="0"/>
            <a:ext cx="12186583" cy="6858000"/>
          </a:xfrm>
          <a:prstGeom prst="rect">
            <a:avLst/>
          </a:prstGeom>
        </p:spPr>
      </p:pic>
      <p:sp>
        <p:nvSpPr>
          <p:cNvPr id="2" name="Title 1"/>
          <p:cNvSpPr>
            <a:spLocks noGrp="1"/>
          </p:cNvSpPr>
          <p:nvPr>
            <p:ph type="ctrTitle" hasCustomPrompt="1"/>
          </p:nvPr>
        </p:nvSpPr>
        <p:spPr>
          <a:xfrm>
            <a:off x="4180115" y="553524"/>
            <a:ext cx="7528526" cy="713497"/>
          </a:xfrm>
        </p:spPr>
        <p:txBody>
          <a:bodyPr anchor="ctr">
            <a:noAutofit/>
          </a:bodyPr>
          <a:lstStyle>
            <a:lvl1pPr algn="r">
              <a:defRPr sz="4000" i="0">
                <a:solidFill>
                  <a:schemeClr val="bg1"/>
                </a:solidFill>
                <a:latin typeface="Montserrat Medium" panose="00000600000000000000" pitchFamily="2" charset="0"/>
                <a:cs typeface="Times New Roman" panose="02020603050405020304" pitchFamily="18" charset="0"/>
              </a:defRPr>
            </a:lvl1pPr>
          </a:lstStyle>
          <a:p>
            <a:r>
              <a:rPr lang="en-US" dirty="0"/>
              <a:t>Riparian Buffer Rules 101</a:t>
            </a:r>
          </a:p>
        </p:txBody>
      </p:sp>
    </p:spTree>
    <p:extLst>
      <p:ext uri="{BB962C8B-B14F-4D97-AF65-F5344CB8AC3E}">
        <p14:creationId xmlns:p14="http://schemas.microsoft.com/office/powerpoint/2010/main" val="3947140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7" y="0"/>
            <a:ext cx="12186585" cy="685800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58225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50B1E-CBFE-4F01-AE56-7E1356345BE4}" type="datetimeFigureOut">
              <a:rPr lang="en-US" smtClean="0"/>
              <a:t>3/3/21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2308486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50B1E-CBFE-4F01-AE56-7E1356345BE4}" type="datetimeFigureOut">
              <a:rPr lang="en-US" smtClean="0"/>
              <a:t>3/3/21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1623930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750B1E-CBFE-4F01-AE56-7E1356345BE4}" type="datetimeFigureOut">
              <a:rPr lang="en-US" smtClean="0"/>
              <a:t>3/3/21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342429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750B1E-CBFE-4F01-AE56-7E1356345BE4}" type="datetimeFigureOut">
              <a:rPr lang="en-US" smtClean="0"/>
              <a:t>3/3/21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23809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750B1E-CBFE-4F01-AE56-7E1356345BE4}" type="datetimeFigureOut">
              <a:rPr lang="en-US" smtClean="0"/>
              <a:t>3/3/21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70994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50B1E-CBFE-4F01-AE56-7E1356345BE4}" type="datetimeFigureOut">
              <a:rPr lang="en-US" smtClean="0"/>
              <a:t>3/3/21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370220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50B1E-CBFE-4F01-AE56-7E1356345BE4}" type="datetimeFigureOut">
              <a:rPr lang="en-US" smtClean="0"/>
              <a:t>3/3/21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201894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50B1E-CBFE-4F01-AE56-7E1356345BE4}" type="datetimeFigureOut">
              <a:rPr lang="en-US" smtClean="0"/>
              <a:t>3/3/21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F4BF7-C332-4CD4-AC20-481FF4873AB3}" type="slidenum">
              <a:rPr lang="en-US" smtClean="0"/>
              <a:t>‹#›</a:t>
            </a:fld>
            <a:endParaRPr lang="en-US"/>
          </a:p>
        </p:txBody>
      </p:sp>
    </p:spTree>
    <p:extLst>
      <p:ext uri="{BB962C8B-B14F-4D97-AF65-F5344CB8AC3E}">
        <p14:creationId xmlns:p14="http://schemas.microsoft.com/office/powerpoint/2010/main" val="1205050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50B1E-CBFE-4F01-AE56-7E1356345BE4}" type="datetimeFigureOut">
              <a:rPr lang="en-US" smtClean="0"/>
              <a:t>3/3/21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F4BF7-C332-4CD4-AC20-481FF4873AB3}" type="slidenum">
              <a:rPr lang="en-US" smtClean="0"/>
              <a:t>‹#›</a:t>
            </a:fld>
            <a:endParaRPr lang="en-US"/>
          </a:p>
        </p:txBody>
      </p:sp>
    </p:spTree>
    <p:extLst>
      <p:ext uri="{BB962C8B-B14F-4D97-AF65-F5344CB8AC3E}">
        <p14:creationId xmlns:p14="http://schemas.microsoft.com/office/powerpoint/2010/main" val="2230383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reports.oah.state.nc.us/ncac/title%2015a%20-%20environmental%20quality/chapter%2002%20-%20environmental%20management/subchapter%20b/15a%20ncac%2002b%20.0607.pdf" TargetMode="External"/><Relationship Id="rId3" Type="http://schemas.openxmlformats.org/officeDocument/2006/relationships/hyperlink" Target="http://reports.oah.state.nc.us/ncac/title%2015a%20-%20environmental%20quality/chapter%2002%20-%20environmental%20management/subchapter%20b/15a%20ncac%2002b%20.0614.pdf" TargetMode="External"/><Relationship Id="rId7" Type="http://schemas.openxmlformats.org/officeDocument/2006/relationships/hyperlink" Target="http://reports.oah.state.nc.us/ncac/title%2015a%20-%20environmental%20quality/chapter%2002%20-%20environmental%20management/subchapter%20b/15a%20ncac%2002b%20.0267.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reports.oah.state.nc.us/ncac/title%2015a%20-%20environmental%20quality/chapter%2002%20-%20environmental%20management/subchapter%20b/15a%20ncac%2002b%20.0724.pdf" TargetMode="External"/><Relationship Id="rId5" Type="http://schemas.openxmlformats.org/officeDocument/2006/relationships/hyperlink" Target="http://reports.oah.state.nc.us/ncac/title%2015a%20-%20environmental%20quality/chapter%2002%20-%20environmental%20management/subchapter%20b/15a%20ncac%2002b%20.0734.pdf" TargetMode="External"/><Relationship Id="rId4" Type="http://schemas.openxmlformats.org/officeDocument/2006/relationships/hyperlink" Target="http://reports.oah.state.nc.us/ncac/title%2015a%20-%20environmental%20quality/chapter%2002%20-%20environmental%20management/subchapter%20b/15a%20ncac%2002b%20.0714.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reports.oah.state.nc.us/ncac/title%2015a%20-%20environmental%20quality/chapter%2002%20-%20environmental%20management/subchapter%20b/15a%20ncac%2002b%20.0611.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reports.oah.state.nc.us/ncac/title%2015a%20-%20environmental%20quality/chapter%2002%20-%20environmental%20management/subchapter%20b/15a%20ncac%2002b%20.0267.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reports.oah.state.nc.us/ncac/title%2015a%20-%20environmental%20quality/chapter%2002%20-%20environmental%20management/subchapter%20b/15a%20ncac%2002b%20.0295.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B6D44F-9F47-49EF-BCBD-D6E360CB8AD2}"/>
              </a:ext>
            </a:extLst>
          </p:cNvPr>
          <p:cNvSpPr>
            <a:spLocks noGrp="1"/>
          </p:cNvSpPr>
          <p:nvPr>
            <p:ph type="ctrTitle"/>
          </p:nvPr>
        </p:nvSpPr>
        <p:spPr>
          <a:xfrm>
            <a:off x="1632155" y="601199"/>
            <a:ext cx="10011282" cy="713497"/>
          </a:xfrm>
        </p:spPr>
        <p:txBody>
          <a:bodyPr>
            <a:noAutofit/>
          </a:bodyPr>
          <a:lstStyle/>
          <a:p>
            <a:r>
              <a:rPr lang="en-US" sz="3200" dirty="0">
                <a:latin typeface="+mn-lt"/>
              </a:rPr>
              <a:t>Buffer Ordinance Compliance and Issues</a:t>
            </a:r>
          </a:p>
        </p:txBody>
      </p:sp>
      <p:sp>
        <p:nvSpPr>
          <p:cNvPr id="6" name="Title 4">
            <a:extLst>
              <a:ext uri="{FF2B5EF4-FFF2-40B4-BE49-F238E27FC236}">
                <a16:creationId xmlns:a16="http://schemas.microsoft.com/office/drawing/2014/main" id="{DB49101E-BCE3-4552-A06B-7A2F6D02A9DE}"/>
              </a:ext>
            </a:extLst>
          </p:cNvPr>
          <p:cNvSpPr txBox="1">
            <a:spLocks/>
          </p:cNvSpPr>
          <p:nvPr/>
        </p:nvSpPr>
        <p:spPr>
          <a:xfrm>
            <a:off x="9605319" y="3429000"/>
            <a:ext cx="2100262" cy="71349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endParaRPr lang="en-US" sz="3200" dirty="0"/>
          </a:p>
        </p:txBody>
      </p:sp>
      <p:sp>
        <p:nvSpPr>
          <p:cNvPr id="4" name="Title 4">
            <a:extLst>
              <a:ext uri="{FF2B5EF4-FFF2-40B4-BE49-F238E27FC236}">
                <a16:creationId xmlns:a16="http://schemas.microsoft.com/office/drawing/2014/main" id="{84DDECC0-5D05-BD4C-8CDB-5D9CFF12FA3C}"/>
              </a:ext>
            </a:extLst>
          </p:cNvPr>
          <p:cNvSpPr txBox="1">
            <a:spLocks/>
          </p:cNvSpPr>
          <p:nvPr/>
        </p:nvSpPr>
        <p:spPr>
          <a:xfrm>
            <a:off x="0" y="5329084"/>
            <a:ext cx="4760183" cy="141714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i="0" kern="1200">
                <a:solidFill>
                  <a:schemeClr val="bg1"/>
                </a:solidFill>
                <a:latin typeface="Montserrat Medium" panose="00000600000000000000" pitchFamily="2" charset="0"/>
                <a:ea typeface="+mj-ea"/>
                <a:cs typeface="Times New Roman" panose="02020603050405020304" pitchFamily="18" charset="0"/>
              </a:defRPr>
            </a:lvl1pPr>
          </a:lstStyle>
          <a:p>
            <a:pPr algn="l"/>
            <a:r>
              <a:rPr lang="en-US" sz="2000">
                <a:latin typeface="Calibri"/>
                <a:cs typeface="Times New Roman"/>
              </a:rPr>
              <a:t>Niki Maher</a:t>
            </a:r>
            <a:endParaRPr lang="en-US" sz="2000" dirty="0">
              <a:latin typeface="Calibri"/>
            </a:endParaRPr>
          </a:p>
          <a:p>
            <a:pPr algn="l"/>
            <a:r>
              <a:rPr lang="en-US" sz="2000" dirty="0">
                <a:latin typeface="+mn-lt"/>
              </a:rPr>
              <a:t>401 &amp; Buffer Permitting Branch</a:t>
            </a:r>
          </a:p>
          <a:p>
            <a:pPr algn="l"/>
            <a:r>
              <a:rPr lang="en-US" sz="2000" dirty="0">
                <a:latin typeface="+mn-lt"/>
              </a:rPr>
              <a:t>Division of Water Resources</a:t>
            </a:r>
          </a:p>
          <a:p>
            <a:pPr algn="l"/>
            <a:r>
              <a:rPr lang="en-US" sz="2000" dirty="0">
                <a:latin typeface="+mn-lt"/>
              </a:rPr>
              <a:t>2021</a:t>
            </a:r>
          </a:p>
        </p:txBody>
      </p:sp>
    </p:spTree>
    <p:extLst>
      <p:ext uri="{BB962C8B-B14F-4D97-AF65-F5344CB8AC3E}">
        <p14:creationId xmlns:p14="http://schemas.microsoft.com/office/powerpoint/2010/main" val="1045607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226" y="1312462"/>
            <a:ext cx="10515600" cy="4351338"/>
          </a:xfrm>
        </p:spPr>
        <p:txBody>
          <a:bodyPr/>
          <a:lstStyle/>
          <a:p>
            <a:pPr lvl="1"/>
            <a:r>
              <a:rPr lang="en-US" dirty="0"/>
              <a:t>Make determination on </a:t>
            </a:r>
            <a:r>
              <a:rPr lang="en-US" u="sng" dirty="0"/>
              <a:t>all the mapped features </a:t>
            </a:r>
            <a:r>
              <a:rPr lang="en-US" dirty="0"/>
              <a:t>on the property</a:t>
            </a:r>
          </a:p>
          <a:p>
            <a:pPr lvl="1"/>
            <a:r>
              <a:rPr lang="en-US" dirty="0"/>
              <a:t>If mapped, its buffered unless field inspection determines otherwise</a:t>
            </a:r>
          </a:p>
          <a:p>
            <a:pPr lvl="1"/>
            <a:endParaRPr lang="en-US" dirty="0"/>
          </a:p>
          <a:p>
            <a:pPr lvl="1"/>
            <a:endParaRPr lang="en-US" dirty="0"/>
          </a:p>
        </p:txBody>
      </p:sp>
      <p:sp>
        <p:nvSpPr>
          <p:cNvPr id="4" name="AutoShape 2" descr="data:image/png;base64,%20iVBORw0KGgoAAAANSUhEUgAAAaAAAAHQCAYAAADnFL6YAAAAAXNSR0IArs4c6QAAAARnQU1BAACxjwv8YQUAAAAJcEhZcwAADsMAAA7DAcdvqGQAAP+lSURBVHhe7P1nfGRJet4LPnCZSHiPAqpQvqqrq7q72ky76e7pcZwecoZDLilyaEQjQ2olkTKXlLn67ZXEvSteLq/cFXe1oiiJFCmSohsOOZ49Pb69r6ou7w0K3gNpgAT2/UfiQZ3GHX3d/TIvKioi3nh9xAlz8uRJfQe+A9+B78B34Dvw/w+o47+NgFT7DnwHvgPfge/Ad+D/B1AHUGABqlQqCdnQ0EBd6+vrqq+vT3lTU1NqA1+tVlO5sbExtVH3+oU4eMiNpw5Q3lSXAF5wyIFmbW0t4dG1nRew3LNnz6pYLOr8+fP61re+ldo+97nPqVQq6ZOf/KQOHDigw4cP6yMf+YiKpbJOL1XU2NyiW6+/qOLEbV25dk2f/exnlcvldOzYMa1VynryB35Edz36hFrWV3Wg0KC6iEGCar2uLr+qicp5NdTl3hWTjYY6tU6vqW1Rmp4c13N/8AeqD/sO/OBHVOjrVqGrTW0D3aqL0OBbQ1Oj9PaUGkvSrTPv6NJLL6m1t1f3fPSj2lhf07Gnf1RtPcNajX6wrwBlYpGNHzhkgsMWx3B1dXUrpo5hYy6v+bErOvfin4TPzfrm5/9US7OTeuoH/6aOPPqRxN83vC/yWr9aH2C5HhvUrdO2kLsMPsVmGz9gPhI4eLCR8WbbAeq0QU87ZeQA8Ebn6Npbf6G5sfOaHhvTK1/5gprCx5/8vp9RZ6FVDXc/pMaRAxAnHvjhS30QsknIBWe56KeO1WvlksauX1BLa7s+++v/i8avnVNH35ByhQ61dPbqk7/wb8O2mo/IAuwTgB+UaQOPLssHHMMsnrFIHXAss/5bNjjqpkEHflmW/QFHmRygjWvm9u3baso369f/0V/VjavndXhpXYcml7QR+hFZH7b/05llnS9X9KGHj+gnv/sh5dp69IN/91+qMa7LFKOwwUAZHPagjzLJdtlugDJ4eIiRy06A5xnkWS55tu/sm/GW6zJ44wDqxMexoU6yTmjNR0Kn644zkLWT/kIfNMiFzn1lnqwc2+Z+sizTIoM67QC2Q8d1B41thwZ55gWPbMrwWFdWtyGrD6DsOrSU3S+2A7wBPDTIp506+rHR/IDlrq/X5u9TX/0dra8u68aVq7p+6ZLaOzt15PhxPfy9Pw9djSuM2yiXy4nBhlqhJwYHCafAb7Km3Hg7nOUHaDeNjcURZFLGIdrNQxmYmprSxMREsuHVV19N+DNnzmhmZka9MXnv2LEjybvnnnvUGHlhz0HlegdUnhzTclxg1RDz2ptvqRL89TFprIfOtvZ27dy5M+n+ru/6LjU3N8fi0BQpF4aGfZFyMaElW+vqdWPlbd0unomF5I5tpFxLs2bfuKiFd66HfRVdfftEWjwe/cWfVtfuoVjYYjGI1QcZKTaq6u7W96m1aVA3z72om6e+obXVqi69+KJKxRV9/BN/WcM7RrTRH7Ydvi8mwnLSR0ysE18B8JSJC7KhMR2xxDfaEn9jk2ZuX9KlV/5M9Q1NeuELn9by/LQe/r7/qw499jHlGus1NLxTlc3+R44HIHIog7cNBsruT+joTwCd5jEgkzr00GV9IsGDDICy9SDH/sCfxkz0VaW0kmQtTFzVhZc/EwtHnW5duqLSyor23n1MA7t2qSHXqs6d96q6VtHgyEHVRxyqwW+dAHaMj4/H+FhXcfK8VmevqBgyXnnu8xGruMDyLWmDcu+TH9d7nvmRVO7o7kuxRQZ22V9yEkCe9ZdyNo4G04GDFnAc3H/UbbOT8ZZNHX7rcN0AbmFhQV/96lcjLnmd+7X/h+avX9WR5orub1jUdCzqfxCymhsjP7uqseUN/dDHntL/8nOfVGW9UQ9+98+EzDvjzf1B3foA59hooB0e20ObN5kkjwXaoTXN9jKyPcYA8ODsKzYhCxrLdT1rn8u2CTkAOqA3gEcO9PYBnG2nTpt5jKMdvPnJ3YeuA1le2wTQjhwAPsokx8C0tg3/3B+2yXhy5JEoQ2c+ku3BDuruT/M4Jlm8bbZNhu2ybMtapZjoFqbHNRupPjZ43dO31fPRH6M9RtUm2AkLRSBCwAMIRyDJbeCyZYB2wAYZj1yMg9aQbW/YbDcdKZ8vhP7ahDg/P6/l5eW0IN26dSvV4UXf0NCQhoeH1LtjSF0DHcq3tqUTEbrmpiY0OzGmmelpTUxOanFxUYVCIe1iOmM17ujoUCGfU1MsPPmktzZ5J79ivK+t1S46gBz7GGTorpQqWi2WVY3FhsWNyDXGSYfTDnljyHLMgkF1jc2xA21SIXbX+dZaeSkW2cVIdXFay8UppJFFMOTk8/ktnYD7Bb0MLnJiRP8YB6DL7eZtDDpOYjGEE0/NpuiLDfoyBkrQgIfHcklZIB7YQILfugHrMfgiND28xNSys2PDvJShwXbTWobbKa9xMTTk1NzSpnxLe9hQr1z03+LKkuYWF2IxKUZfFGNBLRKM6IdcSpxOsasp+p1TIfFN9oesujgZBkHoiL4M/pmxG5qfuBUXT0nlUlxAsXi1tnWoo6c/2eZrxYCdgH3a7i8+klMHTA8ghzZwJGigd5ncNNmEfPObzuMSfvDgTAPURV4ffoa26NC4tmNQxBCMay9287mwuWlVZXZtAbGBVT7H9chiGJP6Zj8hE/n4SJmcBKCbsvXbFgBaErEjpw0a2m2/y66TAMvMjjd4LctyGDuUiQ8yALdZNjnyrAewPdvx1kfdNG6jjh7kA8i1LbbXdXhsFzLdh26DFtuhz+ohWZbtto3UAeRRh582csvK0qAPPLTWC1gfAB1t4ADbZXtJWXrn6HW7bbWcXKFdDflWNTW3qaW9S21tncozuDYhaQpBQELYYZgRYnA7QJlEu5XbMCdwALKo2ynAfJbB5FAJoyYrGN6gG2efjRPAtK5dmdfZ0+NxYdWCB/T396dAkXO7DRksKPmYWF54+6RuTkyptDCn2ZvXY2LKa1fshrFh37596urqSgsPvOB2796dLlpssN3YaV9iiOvq0qsaK52Lk0JMUgHgU0fFwnjt1VMaO3WRuUuL125pPS7q9/zsD6ttqC+One/egcRQ0pH2D6mzeUDLCxNanhlVcWlRJ//iD7UWsWiOBSFmTXUfeVjDj39CTfUbGhgY2PIbnYAHl+NL2TG2H4BxDXHqWZi9qcunvxT1Oj3/R78fuif18Pf/Le1/5HtiElrXyMhI6o8tv+mTSID1I8946zBNti+RAVCnbJnmAeyD6c1jmwH8Mx++2w4g8UZ7aWlOM6MXor1J77zw+TiBFlWem1clFqJcDPTWXYcQqn1HjqUTLv2U+FaKmhwfS7LmYzNTjb6qLE+rujITp55mbTTHRR18e+57OharVvXvOqDh/Xd/22sD+2y/YwgNgA/QedEC7zb7Tp0yvMYDpoPGfb1dF3XTG//t5MPPSe93f/d3YzLIq+m//Uetj45qV/uqDrcu6uZqvf7+rbA9+FpbOuMUWNYn/tIP6md+7m9rZaWkQ8efTDLcB1kbKVuHcYDxtjnbTpmYgKcdsL0AvmXpSbRtv1Vp/ux4yoJlA5YBgLd8yrRZv+tZ+eZz/0JrvP3MtpkvS+P6t+N1XMEBWVras7EAT502xyIrP8tredYFPSnrexZMjx7AdXjhsT7bAd51bzrxxTpI9o3N3NpqWfWxyc4tzatp92HomfWkfx5AjlCYEZR1kouHnHbaSC4D0LrsdtcBaLP0WZrkXMhfjVhcXlnTSl1OJ175LV27+g298spJfflLb2h09GY6qXAb4f3vf7+OHz+uu+++WwcPHoyTz7C4fcittT/7w/+ur3/hc7p+8YIuXb6c7nl/6EMfUnu0PfXUU7r33nvTosPtu76+vmQT+kmUCSTlLdvigDi/Nqql6mTgI6D1TCK1kwAxYRIbmxpXNaLYQJ/lGjV8/IiaCs2xGNU6yxDiNNh8WLm6QuwGWtXWvUPNHX0qr4yqa3BQJ95+SafPvKaNtl6177pHK3Ha2zE4sMldizFgGz1ItoNjij8AdpdXlzS5fF3rsZDfevuEKnFaGD7yiHpHDsUiu5HiA9hvg/vcQNkJ/aa/o+vdFx9gOttE3WPL/E4Gt2XLluexluLQlFfnwIjae4a0MnUpdlgtGj11SldefVWLczOaXYpT741Las5XY4GJ0+/0LS3Pjmn61kW99c1ndfvKaY2/+aImzr6hqauXNHPzptbi5Hzv+z+gttisHP/Aj2j4wD1q7+5PsTAk3WGXwbbaRgDc9mSg7HgA5C5v9zdLi16DaRxfgDq0ti3FinNvrLzzc4v64l98UQvLK9px4m11L66oM+LSXahoJgbw/3E5NoArdXp4b5+O9OZ17KEndOR93x+n9lb19nSnxQn56HLa0rFZNmTtyeYA9mbr9hewLNqdALeTm950yCPBS3I8SF6YSFlABrTwO1ZAltb9bVxWBmXbhz4AOdmy2wHTO98Oth+wLicAeZbpOm220e0Gt9tHktvRtd0W2ow3WD8JoA19xkFvPabJ0lJ2fwDchWhqbom5sV11Xb3pLs8vBWxZDUM26ICZEUhCYdYQIEtLsmI633XjmLRdt0xuq01PTWk20vSNa3FyuapqJa/1tS71dA3ryJHD2rNnjw4dOpQeLqjJrmpufkY3bl/Whctn0i2569eupQ+jB3YMaSTo+VyIhwxYaFhw0AnwoVnWNgcJn/CPRBlcmKfmxnZ15YfU2tgduEx8+FeNmJSDb3U9zkr1ysdpg9PcpqoEyAOQtbw2q8W1Ga1UYpdeCRvCjpb2fhU6BpTPt6gQC5NilzB/+6KWJq4lO+EnbjUZdwZIzb7a7s/+YLf7x+2ob4p9Rm45dK3WqTEWJAys9UNtAKGDHQw8ADEBqLs9mwOUrdNt6CPBTw7YHhIAHQmfaMN2cmRYHwDO+uCljFzqtJHiv3RLjnJjS5xuW3rVteug+g7fq86d+9XV06ue/sHYdeVVt9akhrp8nFxzyhViUh0cUmfvgDqHd6lrZI8GDhzW0F33qm/fXWosdKsl+oTPjLhbwJjJ2uYxQzLYpize9LbZMvCFMjjiDjgm9pkcsM+WBY/LxluW+w0AvxHGl6vLWlmf08ratErLC1qJU+NajOOIemz64jRYbVZpNcZX0hfjo6E+ThpNysVmhc8HC825JI9TOpDkhi4S9m73KdvPQLaNlOXJtgPw0ubxYzrayambxkDZ/Fk8/ABt8FC3ToPxjpvr8JB8dwS+rB0AZYPpAWRt12cd9suAvR7/gGlIWZn2yziSb8Fuv44Ay4APXNZv+5KVCWT9ogyfE+A5hrYsTZYWvwFsQr/x0NDGtVpdW02fbxuS1iDacNAMNh5lCMRhGwuty4ADBg+GZpWDo+5A2WA+i0HOhQu10wqGvfryK7GINHF7WqsxQe/bvzcWnUOJ97u/+7uTrrGxMZ4V0Csnvqo/+eJvKN/Upvb1g8G/rv7+vjRo+Ezo/vvvT/QsROjM3jN3IA22NesrQJlHo+o26uMUNK2zi1+OBaY2SXDKufDci7r8rdfU2t6h3vbeCNqGhr7nYeV72rXBZyuhwwMhdQ4fxDRUNZQ/qp25+7VeVw17a4vLf//Vn9PFt76VFtHqakWdfTv01/6fn1K+uZBuB8GPHHS7Qynb9qw/4AFw3HKqTo2p/OpXVRex+c+f+g+anRnT4z/4d3TosY+nW3DcpgSYaJGF3/DSl9YHOLc+cvyzbcbTB8TQfQ/eMSdl8YDLKUYBxtsP6tCQLNc2wkNe3xD9EubduDWqiclp1a3Oa33s9ei+es2em9VGeUMduztUGCzEwl+zJcUQ3etrahs4qI7BQ+mzoa44VaGDzmdDYftJ3AayTcQHOVn7s7Zn+8E5MmwzPriODHCmNQ06vEgh2zKtO6uPOvJMw1OcN4pvabrunG5fmtIv/9V/pfrw7wdGpzVQikU19OdiE3KjXNE/mFnkotc//J4HtKdNOvbdP66nf/oXkjz7Blg2uKy94LO+2Z/sfGA/s+PKPlGmb/HVfLRBD1D302dZGwyU0W/dALTEmBw8CTANOTrdZhnk7mfjrQt6eEn4k7UdQJ9jZQAHOD7wwkfZ+gDk2DfjoaUM0G4wjnhRJtH+P/LXyU+tmR9Aj2nhp45t1g8OPoA6tLSRrNd2mofcdmT1UafMdRblOw8hmNhCAep2yIEmZZVZODTktAEOugFaoBqnF2TgIDQEsHZqiB0uwQwydmF1MTHyAABy7QwAL4/4BYeaY3LObX7AzEMM0LlTGRA8iJAdYCTAthiwmYCQe4DhF7JWw4YIdUxUtUDSBn9K8RdCo43dUgzYEM/ATZNaRofjEpShHBmxQ8jV5LljebR3PRKehYC0CHP7DIv5ABgZ9oEyvIBx1pcdkADYKie3EIR8HkhIqTHiHjmxxE9uY1oWdY8H9CCberYPiBN0tJmPZFr61jh8z8aNMrwAdcsymN68yKLd+myTYwINiw/1cnElNi+xw4I+2Ys+xhO6gz9iwe3RdIs04lFH3HnQJGxYLZdUWllOsmhLJ6DNWFoXvm0/EQEuO6fd9uIfOW3kLpvO/mQT7Y6J42Me2uGBF3DZcYeWMlc344Hxxtirq4/rLcYnYxR8CAoDqsrnapsqAN8qZfRtjp9NW7au1U1d4Ik7gD5w0EEDLXUnAD73qSd3g+nAk1t2NgbI9bVi/7bHCbBNyMEOwLltgQd+EnZRJydZJjkAjW2inI0vQJkE3jzWR90ysd063Ga9afxu0qELvGVQ3g7giBVzln13vGyvdRmP7GxCPm2kb9cf8Ngm0vZ+pc22UWeMmg9622UZgOnBGRImCIAkAHCeDSrM4LNKABzI0lBGeTYgABfBcnFel2+8lh59/ovPvqrF+ZJmZqfTB6R8DsGtNiaIez/8PWrtG1DH+qoGc/VaiYWEx7Ax/MUXX9T42Lg6u9vV2dWmXL5Z73/fh8IJpYcSuru7kz4Chg3w4Me3Cwjt2GcafCOQ5ttqiwt3YXVS55e/lk5DQGOcgM59+jld+kKcWlqa1RQTOsE8/rd+WO27BtOTcejZro/78fUbMSGsx6LX2KoDrU+oLnRPfPXTqpuf0uVrF/XSC8+pvbtHj3/yJyKGGxq++31q79sd8mux94DHPusAsB8djn/SHfgqE3K59jjkb/yzn9Dk6DXd9+R3aeTwMTW39equRz+RTgHwIw8d7sus/eTGIZ9YQedx4rFBAsihxR7aAHJwps3KMx119wc+bvmyqd8JHMn+AmnTAQ8mVMtJxkYMQU6RdY1B3xgNNXcSbw1iwmtqThM09Jw68Y12+wJYhydCxhh22BeA3H4ZKHsMQktCFjhfuNTtl2UZb/mmQQ5gHfYDOmyClrhRfv3NV/T6iddVjOvs1T/4zxGDJj0xuqj+UlVX2sq63rai+RXpt88ic0P/97/9vbp7b4/2P/CMHvzQjyZdpGysge3jzzZk2wFssv3QQG8ckOW13+S0I4uyxwJ1YmA6wHJow9/tYBnoJZkfPuvFD3COL3XbmuUxHl50WXfWHvtv2fDTbhrz265vJ9s6jaMdnGXaV/CMRfJsm+NlnP1w2W32Fx7qzg1Z+3ytGywTO8hpIzf4+sEW+0rCJ4BFL+p3TkAGByDLgADAOMDKqFM2D5ANMEZgJLvQXFNMVHUlVTeKmpqeSrfTxm/f1ujNGykHKuWKOvoH1btrp/qGhrVjx6B6eno0PT2dHr2+fv26zpw9o+vXbqm4VNVqcUPtbe3pIQU+72EBIrW1taWn4wggQCAccMCdgI2U8ZMcgMZxSPVIrpue0wRPulXDXlJ5ZUUrC4uJBj3Ipux6kkM9Thyr1VK6L19eX9yUt6GO5lb1tXWpEJPgWrGk9ZC5Vl5UZWUuFp6YwGJGtf0k+EiUAfR9u3Z4mXQUsuvaOpOfq3HaWS0uaW1lNvTEjj9GAbTwkxwrcPhKGfkAOMfNFwH6oLMM05EYB7YRMA0ySOgyHbkvHuqOuWVblv2D323WwcBuiX4vtLSqpbM/pfaBQXXsGFJ772CEYSAW9wEVOvqUb+uJ9j61Bg2PdHP7k8WHGGGjdVk2ugyOAWA8OGwEbBM5KRsH6vCAc7yArC4AOmQ6ztZjmQD8TtABtFnOWuw9VmbjOllaV2uMg8bAr1dZOGKyaogTY3OMhzw2b9pWyKuuJa/YHyVAPwl5vkYok9sGyk7Wi28k4w2OA/2M3CyAt2+WA2zXm42lcfBk7SS3rO2wXT5gO7N4l8mtI6uHPCsLu0wDkLtvHAu3AeYlQUMdmY7L9usLcBsTPDIB2521P8sDUM62A7YJmdZPu22gTLJfxgOWRawB2kkAeNcp2w63ZyFhgmjDguwUBgGue3DbEYRB4zpljKNsHj7nAcdCMzU5pVJlRafOvJKMGru1oEppVd1DO9W+Y1iFGJD37d2VeFcLbarGRLy6MKe1hdm0oz137lzSwUMLJD634CEDBjIPKGAPDxu0tLRs2YQe7MY3BwS8wUEGR5l2xwEwTuv1cQIa18WVr0ewajyces7+yZd1+QvfVK61hSCm2zrv/cd/PZ2AVku13TfgWFJHHvWgjsmgWUc7Pppuha3evKSGtVVdufC2Trz8JTXFRFiNTSSPL979wZ9Q9667lW9qSIur/SJWlEn2D8AHJmL7VmvHF+kL//GfaH7qtob2HFBHT7dau4d15Im/lD4gtJ2WaV50GYcO4mI6bIDPvmbtgC4bT2i84FB2/O2H400ZsL5sHRp4wVOG12XabTN17HI7yWA6aIBsG2XaSfBajnmwn10nOZDVZ16D5WdtgB4wLXI8PrO8lMHRTtl6smB+9JgGHsBj4Gtf+5q++vVvqr40r9Gv/1etBt0j49JguU5f04qeqyuqpT6uEbXFpmpD/+zv/BUdGhlQx4EHNPLwR9JtSGR+uzgC1O0TNpBMR4IPHDHETupANqYAbfbDYHkkt1mu6ciRYX7ro0xsXCehE3AsPa5NA8AHuG5djq3tyLaRKENjHQC0xju5P0luz9JkbbQuEpClBeexk203Dz5lZRlogyZbzvIYhyzKriPLNtIGWK5lGEwHWA62UkYHsFm/cwKCCAIrR4CdcN0GkQDwFghYKR2LHBaKlTgZsHh8NS6Eb3z9eX3+z76lz/3ZNzU/t5Tu14/cdbe+56f/sr7rkz+iJ558Uu97+mnVL81r8fI5XXj7DX3285/XV77ylbSIcfrZu3evngy6D3/4w3rmmWfSY9Y8Ws2CxK0925e9qB0QyuBI2Eed3D4ClN1m/lr5TqfV+Gt0SR7rOLI4b0TuONBOct281kUUG+pihxT1pt0H1bj/bnUdPa59D92voSOHdeHkGzr31qu6eeOGbo2OaXpmNsnDxmzcszopA/bXdfiA/Ufv05GHHlVnX3/N5sBDkqUlz8bLuZPbnajX5NTw0GTxgPHUs31DMt785jHeg58yOPP6ggFog8Zlg+U7AVkdtFuGAbqsvu1gXuvHPtehz9pFjixy2pxbLm3GWx/lLD3xAlwnz9IiA50kl20jr+BJdw8WZrRemVL9Royh2PxEtDW6KL1zq15nphr02L4ePbynU0f7d+megcMaah8Iqpr9BmRmrw90GQ9kabGNZHrA9OAp2xcSQN0+GCzDuRN16JFtfo+r7fqyeq3D5e0yqLsti6dMAo888FkfTJ8FcOjCriw/9OYxQOM6eZId5bRx5AEbJuzwO4Skr63weflGyKDMl/XT/BR1dNg+EkBu/Vm869CbxzZmbTGdcab7H9GDNz1y6S/AOrKwFTEEQWjBxrFSkXtgZIVnO9xOgGfQcy+etxbcuHFTs7MzKpeWtLG+qpHdO3XgwD7t2ROLxshuNTc1qjSzrOLsnG6PjmpycjIm2inNzs+ErHX19vSkW3A82UbisyI+fEMngE53sm3EBnzxDgGw3SRosvc0obeMLJ1lps9tIhFix4gHD5INgeSVO7nONtXFqYgHBuCFzjZAZ5lZu5FZ1pKWKrOx06w9mhhUcfrpVK65XU0NTWrmW/qVolaXIx6rtc9xHHtk2F/Lr8m9c/LABgAaEq8LWovEzhbf+GwEMB38lNlEIA+wbMsgZeNqOyjbPveFZQC0gaMdoAw4JtZjXieD2+CHh7rjDIBz+na0JMr4Bg/txgHQUrdvxtseA30KmNfyAfMiCx7LpGx9Wb/AZeVbjuXSZvkk7Ea/fUa++WmnDDC+AexhI1hcLqqh2qDcBh9ch/7ga4oxzBMXTQ2164UvUlcir8T1tRY6eSDIegBkI49kfZTB20/bbYDftpNM50S7+8M24182RgbowdlHeEjWZ3kk9GCb9QC20/GkPWsPYD7yrC7H3PT207yuO1kO/LRTz84FgHWQwBEHoKYz+CuluE4rWl9eUGV2Ot0N0sqi1pcWVF2cT7hKKeYGPgpY4yGaooory0kGtgJZ2xwr5DtO1m//3Be20/z2gzYg6xewvWz+LD0pG1MgRSIYN+h8lDtoMJJgcKAAcAiGDqMBdxj1paUlnT59Osn6tV/7NU1Nz6hanNH89A3tPXCX/sk//zeqVMo6evRo+oyGL4veiB0+X7z8k099SryH7dyJb2l6clT3PfiE3vP4h+Nkk9OP/uiPbjlkJ6iTABzGBlIWlx1MHgD4anuRQznLbzw4Eg8ezJXHdG7xKxGwWkDzba06+yfP6tJnv66W4X4VHjwUJ7qijn/oKXX196YJHp22JWsreFLSx4MFcf0c7fqw2hv708TAwrQYg+t3/u4PpEeyGwcGtJFr0NFHPqz3/9DfSreA3A/IcCzcH8jGb2iwv6YvdK1XdeprvxM74ZVYQOMir66qo2+37nrvD2zJIcFHogyv5d6RdWfyZDNAHX7H0PZQBpAFQAcNQB9Qpg08PJYPoNOyjOeWEnXAsQTwlbplw0fdNOiAxrLsDzjK5AD0pqGMHNtH8gThJ5q2tznmADgDcqgjE33msV22G7BceIiRy06A7UCe5ZJbPzq4rrgd/du//dv6zd/5He2Ma+iJ2WuqxCKza7minsj/MPLfny9qR1eL/tn33p/epffhn/+l9F2oXK6QPjPzF6qxi4QNxAid1K3fkLWT/sImaLAJOvOaJyvHsXAfWJZps7ED8BU6fxBPO0B7lhc8sq0LfLZueUBWH0DZddO7X7ATAGcADx3yaXd/eMxkZZHQTY5e20Yql1Y0ceNi+kyy5eo51RWX0wkI2vQkMZvioJsYvkurrV3KrcecsF5SU76gwd2Hku6aLLTVfEJ+1ibKjnk2RgbKts3yAOjtp+11DO0D9MwNyLSP8ADU0Re4O7fgaIQRARZigMGKEEwdeoTbAS4KO4ZiBt8dA4O/WvvwG3qANgB6bp3xeCh8fA+Il3TyPaByuaLlWNH9XjeSFw/bm3XQAc3WAeisjzKAvcYZXIcfOnLLY6nmpFNXX9PdEMde/I4uSrR+jBmc9Tsm2EECRxsJOnxvjFOOfUlHrNp/0QZfxDcGLpg0+IInC9hmufATG2SDQ6ZtISX7YfKjyIFDJSc5AB5wjov7CRmOmWXZH8D6TVeTW6O3fur2HbnU0UO764yXFI9IADjat2ITwEUMIMs5CV5obYtluI5ecPYNPLKoWw/t5CRorBMwHlwWbwDnceLxSbLv5L4eKJNn/SIH53bsI4fGdOazb44btC4DxtHhXN4hmcGj+vCV0070PkS1LyTDE+MBYFJLX2VIj6mHvPhr4GsAoROwjQA58XB8DeDwc7uvpiVhv/2ijQSeuEEHntx0ADTU8dMADQkwXRawl4QN8EFLHT3oM4/9IhnAeay4HX73jXmxyWOPNoBx5esQIKfufqvdeeB63Ozv6AKfNJMdIYtrvb4+/OfhodQHMb9Gma961Edfpnf6ceuejwF4xJ6+DFz8F/YiDznw59K8ylsIkL+lIxJ22hfq7hsSPlO375Tx0e3msY+A8fBk8QA4wLHItqeoBwGQFNlA6ptt7xKaNRijRkdHE47PefiMhsXinXfeSTieRKsL3pFj92jw0BE1xsDe39kanZbXiRMn0qR98+ZNXblyJS1C3GqLrtaBR1rU2F7RzvZ7dKDvEa1Wy+kJN5xkMGVttD2UPdBI1LERoAwNtIDx2YFDOwAtCXBncGtioy4ukrqVVL6y8rJU2ND5P/mKLn3uG2re0avc8f3pwYMHPvK0Wjrb060tZGaDbXlZ/eB4OONw2/vV0zycFrmwVpU4ar/0x/8mBpJ0/eQpTV27ov2Pf0SP/cQvai12R8QD+Vm7vx243fmZE6+pHEf28bMvaeLSG+rddUTv+cTfiIWunN49xyYAWmx0PLNxz4LjvF0HvOBJ8GZxjrlpXYYOGtqNBywHyOqzXAa069vHRrZMQqbxjAXLA7JtJGQxCQHuL48faMGh0zLAmQd+2u0DYHsB2g2m+x/pQj44dNhWaN03gG03MGFdvvG6NhrX9ZXf/2M990ef0kBTXg/dmIjGei22xoQUi9EXJhciLaovrsl/8df5WZCqPvoz/1RDB46mkw8TIHag33EB0EeiTrv9xB7TkGMjdoF3nEjw2H7bnpUP3jrNR91yzGvbTGOgnJXrsWWgDR6D5YK3PMBy0EOyPOfQUobedY9D8xlvW3mb+8r8jIrLCzFfLGr6xqnoz9r3cHjTCncqgNqXzze/ChDX+8aWXZsLe/RfiNb85HrMFXHa6GpSy0Bz9CsLEmONa69J1dWyOocOatddj35be7O+YCOyk/5NOtsNnjr+UXYfuA6Qm48EH7nbSOgyX5SZ3mrgwQKRFVqgmTDGOSs/QihzQfDEG8d+FhQWIxLATn5gZL+OPPyA9h59QN2dXekt1LOzs+nBgmtXr+mdU2d0+dKVpIfHlIcO9Gv//SPadXBY/YO96X1vtGUdooxtJNsOzXYwDSnrk/0wj310bj2pHqeExvqcWut71RIpDnTpVlkMgfRygxCaLlhOLHQ8vNaJDgN15BmHLQAPNDQ15GEN2bWBFaLV0t2hlp4uOkfVpWVVSxWVK1Wtrt0ZDNYFbHZqKtsHdNlPUkWhJ9cZizq3kxfThqES8sogArCJ2ALIM2R9SjGJuvuA3BcddftFDq354LEdpjXOOgHqthka1x03eGynZbkMPUDZMk1vfa4DxkNPAlyH33Kz8uChTm5+bOOaoGx++wZYhnHGQ2ucyyTrtrzt4FjYlmy8wFWqi1pdX4ztXFG5jZLq11bUWFpXfjV26Rt1KgV9hUEWUI5NVTWu09Wo5lpqG0R21oDtzAL2MTZI6AKsF5sZC7bdvtFGAuc6NFnbAdPAB7hMyvKA93UPzvKzeknItizrACi77jIJXpLjaxpwWRqD9RiHfnhJ4LCJdvCx+iBQ1cCnk9BqRcX5MRUXxrU0c0uLU7e0MHld8+NXYmG5puXZUa3M3tb8yqwWK0taWl2OtKSF8oIWSgtajj5dGgu+61dVnLqdXqhbWpjQytxYeufhcuRLc7e1Wr7zuRAPLaQ7KRm/ANvoeNlvwLhs34AD6IMsrX1GlvHk8DBezGdIFMGUfpAOoiwgKCscQAAfavK5DQsPPwrHLpQvk/I7PXyuwwKDIbz8k7dUtwx0q2VHj+YnpnX2+dfTLoAflltZXlF3X5vaO+PY3lTQfcceDYPqNXy0Vfn2OrWqXz25kfTlQQ829JOTbC/O4pydNj5rfzZ4xlHO4knbAwdYH0dn3iJwcu4LqsaVfPVLL+nKl19Urq9LXQ8eSYPq4CPH1drZkcqA7bItWXuAZE+YO9h8SPXrzcrXt8VJaGfwxOnwzItqjPh9/ff+Y5yCXo2T4ft1/8d+PN3O3H/ssfRkDAuf7bcu6kBWH3hil/ot36K3vvTbOvvCZ7Rj31E99NEfTT87cPj4E8o3tyRawLzkNf9rspEDjjp6s/oA8J6cwGXlANDTRkIWMrK0lC0XWeCQZz7TZ/XQZvkAZeNIloM+07u8HcxHm3kAxjll2m2faQHafCIzLtsOj223bOt334GDhvEOmB45rqPHtFke28OG5hvPf04rayVd+uIXdO4Ln1dXyH/v4kyifa2QUzGuqUsrdXpzrqqhvk794t/84fS5wwd+9BfTDxRmT5aUrTtrB2A/wLvses2WO3YB1Gn3xOW6abJ028HtlgnA65xYuOzc9LRZZtbOrCzA/eEYA+aDzv3vPqENOfYHHuZF2tw3lrU+dl1NUb94/bxuT9xS/UZVCxOX00mzd2AgaNkA8E7DrjQx5wptW/IBcuuAgBPOyuSK1stRz0XKx5gJu1i4oLt9/YqWF2a1Y+Qe7Tn8ZDgQfT3Qk+aPur7Y1Id8Tr3Qogcfsidx+wdQJpmWRN3XBHVi4vgB4AF4zA9As3mbNloCoiFOfHcu4k10MsiCjWNAstg8++yz6XbNr//6r6cfjuOnDqjzhuqf+7mfS4bdd999iWdy5oJuTbyj61fG9c/+ya+ruTmfjpi89v2H//JH9cmfeCaOo3W6e//7Ez2/w1OzNSYZvsYeYP3OsdWBcBDsPDggS4MvtFPGB27/OUDAdh46gHbq7gx6nRc1npj+vCqNJV1//i1dfeENtfT1aPdjD0THbqh792D6sTr8g8ed44u4Jqfmh/VgD58tFWN3M9B0lw51PB4GBW24ird//G9+QSef/7wO3vOAjj/+VLpnfPQDfyVoYlKOAWQdloufyLUO9y2Dy/F79nf+pZ7/9G9oeP9deuSDz6QfpLv3w39VhbauxGsebKPsOoCMbOwAyzWvB7LH0Hb7yLNtxpGQYVqDaSwHGsfXsgzgLddxgNe01mWgbh7wlMmdDOigjZhkZZPsC7jtctBL/6d+jjo0tgdaj1/oAXC2yXJss2Vbj3kAyuDQ899+5/c0Preg6stfUemlr6irpVEfKEzEtbWhP2is11i4Vcj1RpB71NHToR/7W389LUCHH/8hdfSxAbpjo2OL3Kwt5O7nrL1uo561z7ZnabdDlsfxQj85deyi3bIsh7rpsvIp0wZk9Tt+yIQPHGVw5icH7Dc8xAOwLhJt1ud6+iwndpZ4SJn5oPyNP1dzXK9fP/WK3rh4UoU8T82GL8Fz/NFHlcs3qXPoiLoiobNnaHfICrtDCBFx+dvByvKiZsduhr6qbr3zXJxgG/Til/5ck7eva9fgEe0auDdsl554z7HYSVXU9J4PqmHHLm2s0c+1WDhWLtt//AHwHRw+Yh85BxfAMXJ7NhnvhHwvQLWeCYAQILDuZBRaKYnv9HD64bYNNCjny5+Dg4PpEWl+oZTHpLmgoGdh4vdE5ub58mjQxxkfWj6/GBzeGSvziJoL7SoXQ361djGlD8c2ViNVYgKuDXAHhfQ/cghcloacNvtjXwDwAHSWAY39JrluWeB4mwO3CP1ONW6/1cW1ydumGSGpI4OGSEIPINtl9Ns++7Flb12jGuvyMVjrtBq+l9aW05dDgVycKtu7u9OXU7n9tpZ+NCzsZCezaR+ALurYDdhu63G/pDZsacyFFF6zUYsRaTUGJDEzD7l9cAzRAc4Jest2O7ikZ5sMcnBO4NBrWcgBRzI/YPn2LysHWtMBXAzYAZ3LWT6XrRsAR93tAHXj8cc6zEcOgGecgoPeF6fbkYkNLpsGoAw/+Kwt1E1rO1zGFuS5nbJtA0esyjF+Nup4tD/6IU7u9RvR/xt5VdYbtLiyoaWStFyK3XJsPLj9urYe47CB1xHV7ESPZVG2fOszYDN09h067ANH2fEHkEPZOPtF2b6RgCxPVkaWzuWsPuhIlGkn0TfmB2hzu8cpNNSzfgCUs4Ae8yCTdmyAPmvr+hpvMllKt78qxUWVludVjqst9tlqbGlRe1e32jp71BeLQPfAsFo6epQvdET8WWSRz5UZ8eU9heiMfkhvkg7dbJ7pFycixmc9zEsAm8jGfFtsJIbTi3ULXSG7o0UtXR1aisWnFByrcTpeLa8EXynNBdgOoCsLjpv9y8bGPNBQhpec5Pg6QUMCb34gRTcY0tuws8G3QDqGhwTAv/baa7p27Vp61Pqtt95KuEdj5Yb+iSeeSLfcaGOBAr74xS+m3/BZWl7S0uKiWlvbtHPncPog//6P/YAKvf0abNzQcD4GbdJVexkhdthQO0DgyWmzI9BubwewnTJ0lgVQhodBQjudRxv05qHN+CxtTU4MuJDzzsJfqNywrJtfPqHb3zilluFe9T5xV9rlDBzYpSZeZxJ/yPRgzcoht37wtj3ZGX3Kwtvc2KpDhQ+pOXZJly59TbPzNzR95ZauvBQnro4OPfkDfzMW70IMsiG1xICD0X4A2TJySdZHXL7xp/9JJ7/1ueQTv5PDr7f+9V/5I7X37kiDPRsXjwPbbTxl37pFpvHo8M4oi4fesgBwjgd0tFEHD4BHNrnx2+UZ4AXQDUAPoMt9gCyD5RITwDLBI8uy0Wf94GlHJnzUabft8GftoA6fbcIO6wAsjzzrC2XXyaGx/7YFnQbaSbQTd27N/Mq//wVdmrymQ69d1b5XL6vaHP0XtPnYIP2jiXldKq7qgT3denRXhzp2jOhnf/U3k9wdsUFkE4ks24v9HqMkcAA2wGP9+GH/szTZmMDvmDtGWf+tA0C2eQHo7SdgfeDgwUaPLfc5+mmDB3mUobFe6GyX5WVtB08yUEYOyfbYTuoAuKsnvqLxy2+lJ9FoY8dv/SR+nK2la0h3P/XJWFjiWgmVfD6DbhIyAGJF2XFEBnXKADqzNpOjCxyfyZcqsTmcvabl0Tdj4arq9JtvpHnq4NFjau9sU8/Ou3XgoWeSXHRsH9fIs6+0ORbQYAd1aKCFjrL7IDs30AYgx/0UvHdOQIAFZYUCfK7DdwocFHKEIJRTEQsOPH78Gj4UOY/hGfTspuBZT4ZVgp8Q8nPHpLroKGTAgwz4QlEcKGOS47MX5MRkWcvvLJAkO+eAkExDGzRZoO6LwDwG/EI/YP+RA03tEcrQFWGo46STORvz3R1s4+EEHmmFDh5wtgmdyCKhxzaSQ0eZXczWl15VG9A1H4M3jlx+gzW/9hoGpIUOI7KxQI71GqxvKxa0pRTyI768MZu2JA07ouz+czwA5NgPIGu7dVtHilkmDtCSkGF+AHrGBPgsrWVldW3no77dV8ok6KEhxxcSeGwisZMEkEGizfKsCzogOxZIlknZ8TCN9ZgWGbbVeOouk5OQabnk0ACWDw1AO8lxpz0bZ07q63xloClomqLu+zbRztipblCvPXhSCd5SubZopcFAS+jN2ms7sAkAZx8B2uk7xypr5/a+BGjP+kfZspGBPySAiYqEHAA9to0EOA5ZW22fxxTyLcPxBGizTnC2GZ3b7UIWAA8JMA/06DZ9erAoYs8dEdr5KgqLzmqllH4unpzb53SNH7lGJvLsXxYcX/sCUAZPPb3xPPJaLEJm6EQOv53GiYrv/G1shIxY7NDP3FX72kvt2oYewA/HDhuIC/LdH/YbGhI20W48kLUfGuq0Z8uGVAriWBRrgwhhJE4uvMkA+P3f//200PBKD55e41bbY489loziBMSOCVp4eBDhhRde2OpAZPK5kH/+mjJGdw0Oqb65oPrRy8qPXdNaY4NulmZSYPgl0upGVZ0NLeqLkwDfyl6MnXkMufQiyVy+JWyuXSTZgAB23gHy93M8+NxuXmzCHvO4jRz7yUnQ1njqdeby51TZiHicuazps5fV1NOutuN7Iph16hoZSL8VxC4DsAzbSR05xA592OVOhqamlxg0qlAXJ5sYa90bO9VZGNSZl57Vl/7Lr8YJqFtPfOyHY2Fo0s6jT6qjf28aYPBnB6l9JFF2jKKgyde+ppWLpzQxP6XnvvXZ9LMWH/97vxaydqqjrTU9Qu8Ljhi5DDg2tpeEfBJ4xxpwOwA9gCwGP7aSgKw822p66tBl+5AELTTYt10HYDrz2RZosrKdg4PWZeMB6o6taYynvN0+g8vYSD9bLgC9ZRoPfdbGrF+mIVbEcDuON5DwFCocv/krf08347o6Mr6iQ6PzWo2JEMgF3Z+1NmoshsLh/i7t7W5WrrNfP/RP/10as939w3Girp2AsAW5AGXrsk+0kTx+HV+XocdHcuwFR7+an5y6dQDW41iZnzhBm5UDGO/cupGTpXPdusFbLnjKJMA5QJvbkZ3ldznx0hYT/fW3nwumqi6feVu3r11WR3e3du7Zk+hG7v1g+jVk4hw9mx4Gaumq/fAhMjweSOhyHcj6Q/L8kW1LdkRyLBgPvJmFN9Kury6njfE17mbFYnf5pT/X3K3z6hreo4H9R9J3ig4c/3DwNamtq1f5QltIvuO3N2u+1qzj28WGuvHkJNqggYc+RE603zkBQcDOiVsxEOaampNSbqnxnR1uuaXHq8+f0/TUtPbtOaC9u/enF4KyuLQUWtMrd3iVzttvv514WJRYkAgkj1KTeJcbP5vQ29ai7sY6tcSKXB27oeoEjyBe1eztS5q5fVGzY5dVmryh+qkx1c1Nxe4h6Ah67BZ4tJsdGw4COIjNLjv3RQoQMAcIIBAk8A6SaVwHkEuijix0qxxtKxGv+Mu18GWvmJA4RcQJDzZokWN9tg1+y0Y3dXckcMe+mNRiEM+v3dZU8aoKLd3K59rV0tyjlYUZFZfmtV5Z1GpxNn0OlB5Y2NRre5HtsuvIpwx0xYWwu6dfg7GYsQ2JZpXjuF4sxe4zBipgWss12I+sPHDZycI405EcXw9CyrRDhxzK5gPMS769nTr6fJFCBz7LS9k81p+tWyZ02f4wZGVCZxrbRHI5Swe4zXjK8GMvesFlgXYAGtqdqAOWax20wZPVwaQ0H5vAhYVFVWcXpZkFbRTjZLkRG7oQH72jujgB7WjPaU93Qf2tTWqPTUxnIU4/1Yo2YqJKXxoPVdYHULYP1pfV77gY79xlaAzuA3DZ3GXXs2MJHLIAcAA4ADw01gd+ez8bZx5kWKdttQ9ZPpcB01kHiTIAGQ8SMCctz41qZe6W5iZHNXn7phZmJtPmkNQ5sEfdg3si36vuof1q79kR+Du2Zu0GqNsmctsIHthuo+mIHW1s8tpjI9nRMxAb/n3qCp09I3dpYN89Wpib1dWzJ3TjwknduPi6blx6M73WhxNSevccd3g2xx76sr4D2JLVb93kWXoAOtrcbh4gafjnARBh+M3bZ3Xr9hldu35Jb715VmNjt9Oiwm0YTi/Hjt6jw0f3a9fdMXHlyhodva7R8es6/c5pXbt6S8vLS+lLpTxo8PDDDyee/fv3q7+/P93Ka+/oCIM2tDBxVSuL01qauqWlxRmVGjZUiQ0ktqXPWiLxbV9euLccR8eJpZno3AltNMXCsr4SMrhV1hZO3Rkc+ECy89lAOEAkB8R4IBscd6BpAPAcU8FN3XxHG5WyinNzYdO8mtrCr0M71RBH7uaO1kQDZC9MEjKxCVm0IZtJg90AbbbFkL71HKtLY11O9TFRjI+e0eTl8yp0dKa2+ZkpdcbAam7rTgPH33hGDvqQb1vI0Z1sCTy/EVSXK4hvCFw4/7aaW9s1cuio6qulGLg5tbR3x2J/x/dsjgzK1mOcy24juQ+yPPi7ZUsm0Za1GRriAoDPlkkG8NThz4JlOmX1uMxCCJjfdmXLAHXrND9gm6jTnvWX3HJJnlQpm8fJPmQTONpsh2VR9xi1LSTuUvBlcHw69/VnVZxf1m6taS+9HNfNTGM+fQh+uzWnpfVqnHJb1NXXpUJ3n449/b3poZRCa0eM89otLcDyDa5n7cMWg2nJSdA7RoD9BGh3m8etfbJM16F1HEgAOXwumzYL5kWneUngs9enbQIcZ+O382KH6biWistzmhu7pKXZcZ1//RuanRxTU2tfnC4OqX/XAe06cHcsNsNq690V/OFnxN52Zv132bbYRvC2hdx0LpOToLe9tp8UlZQ4efFjjdw5qV9fVe+O3eof2afW1pa45ltjky/NTd1WW7AUolItlyS+lhHjCZnYkvU9a0cWttffZUsAOfy/FJAwQbDVa1947v+t0+ef09RYvV7+5nwY15wWEe7Rf//3f78ee+S9sTMf1Wzrydjxb+i3/u1/12yccopT+VhUpL7+Hj399NPpIvipn/qp9NkRwM4qeovNdrpFcOorvx0XyLg2eOoj1DPZ8XoQfnohGRpE1eDhlhyBu3zxVODWtfP++9MXNPv7jmjf3iciCLXOhIfgUPbAynYOcnzgq/KcdwALHRal37vflIHdvrgBcJaPXOw7/43fj85Z1uT0mCbGbqltuE+7v++9cdKtfejGaQjw4IHfMiwXuqy+7MVl2hpNvSprJdU1xQRzeULT3zzLL0Lowquvaq1S1Hf9xD/Q/uNPhIwmdceAwg/fvkC/dSfbAw8kPPEOmts3LupP/90/Tt//OfbAfdEPtR/AG77r0RR37LXNWbtcp816toN1ezKxj9SzE799dpmxRg4gHzw5uGyyfsqWaXtI1gcOsN3gaQdoI7nNZXLrMbhsPHIA6LMysYt2y3Tc2cTZRtqggRY+6zNQhpacNstGT5bHgP88dcqb4/l+2Ld+9V9o+va4nu5Y1lMtCxqvNuor5QHVxzU03llIC9DeA3u07/BetXcP6gd+/ldDSvRBsomYvLs/bRs6rRccdmTtdrv9w173v/3JxsmysjjoLNc05IDxWZ0ANNZFm3msG7AuAFpv/ADshR58VrbxJOvN+sECNHXzvC6+9Cmip69/5o9VXJzVUz/+P+uu935CTXE97RjsT/Men4FbNPzWh47telwnR5/L6DQfZdtCwhdoAGhoB0dyXKC3HGAuDgKXXv50zIHSiZdf0nJxWR956GkdGhjRWt+Qmh56X/rds7A28aDXtmzXR5lk+1wGTIsd4DZtvnMLbnllKSbmOIWUQ8Fak3JNsTvq6kqf73CiaW1tTUK5Jbe0sKyZ8UUtTBfV3NSqQr5drS3tiZ4fhrMiJhKgZnQUYmDzXQN++pjbPOFSDILmWH1b1BC7M36VsjESOS/VA5/PtcSFW1BzIfTwo2H1sXuuVNNkzwMNvN3ZQQHQTaDsvB2vltdUXi6qslzS2nKs7isxEQRurRzH47AFOjrHgP2W484l8fh1mQ/yYgexEYNpqy1k8NlVekw76oYsPzlywVHP6kOX9bkMDS9ubQyfc40tMQhiwLEox/G4UGDX0kzPxw6FxzN5TLN28ZifMuABQX0rbdrICw3ThRhygySACzbsi3DC49jaNiD5G8m+AOQkZNOW5dlez9pFsk3EgzpgGoP98QBGJjjqlLHT8i3Xsq3TOABd233I6jQPOfFBNvSWgz7qpjUN7eTQsPBAQ1tWtu0AZ9sdZ3DGU8/6mI2P26A1jnJ6Gzvt9dFHdWsKK9PkwvvBmvigOnI2SNzzb+DyXws9adwkEUlWugOxaQNgX53Ths/uC/zENgA8OOgoO27wAvCSTG8fLMO+kDsugPkAyzfA53bwbjM9OTRZGwHLBqyXNhI82bFmH9xWqzOGoh07URnxbGvrjDmzO80TPIod/yE8zYUs7PaJlNVJHICs7dZJmXbo4HEiZlkZjDPbB968JMcIAO9YrEe+URfjIsZGc2ub2jq6tBHllZhPypEawr/68MH6sMkybROJWIFzP1JP8jfpqUNvuwzJokBu/OP/7a/GWKzo5smbGrtySwcO36OPft9fjklV+shHPpIWIY73HPMvXLig/89/+PchtEFtre3pMetPfvJH9MEPfDAJHxkZScJRZqe5pVZcmNSFF/8kddTZt9+K496EHvrwD+nhZ34kvYsMWgcKXhJPh1Qry3r7y78VAc7pjW8+p4mbV3TPE9+jx7/3r0UAV9Mxl50IvPA4KFnnL3/ulObPTcQCu6bxi+NqyDXorg+x429QzwOD6tjXnS5MB892IMd+8KQJAf7DT/8zzS2Oq301p8Lyupp3dGvk44+pUiqnQeBBZF4SkC3bRuShz52CHgN46smWoC3OLWrmRpwaY0dy7b9+XhuVVd3z4e9S354RdfTt1b4Hn0nyGezIdoeTkOUNgfEMusWpmzodJzpOQEtXl1SaX9KhDz6j/Y89mWh8EVAGHBNy47N6svY7DugG7CMxwicAWQbLJSZAVqf7EkAfAI4EHzJ9gdBOoowMcgA7qGOHbcqOGcDyyLO+UHadHBr7T52y7QJoJ9HuE51PQOaxvG+nD5xpacuOBXDUrR9a6rdu3dLv/d7vpVtolz/7v2txflxPRttTcdq5UW3S7y30qQH6wYJK62UdP/qQHnngvWqKTebDP/k3NuXW+jJrj201nmRAr/0E3A7O9tI3AGWAOFkePlB2f8ALnf2lDo3BvCQDZWhItocyvJZrnO2k7AdhLC9rj+nQR5mEDKB2zTbFBnw0vUHk2unX9Nzv/su4hlr1ox/7KbU3F9Rw5D1qGDmouvSdnjtj3rqArL6sniwN+O3j2nz4Rptps3GHBlroKLsPsnOD29KmOg4GZ77xu+mk884rz+v6xbM6cvBefez9P6BSzLGFx59RUwu36e48DQe/YwJYLjKxy2UneNwflCPdOQEtrcxrqbigxcV5zc3Mq1QsKhcCYmilUxAOcDstCY1VcWFuSStLZS0uxKRVjFMIJ4AwALpN4SmhOBkWKxm7BXbrPCXCQra0tBg7szAMA+pipxcLTGMTjwY2KxcnIBI42mJ1CN44eUSHl5eX4xTFW6LD/HCBW2gEP6vXtvBsPdAUdjfEdVMXO76mGM8tdaErcFxw+BRciQ/AZvtRCyoTRAzI4OP+aSUGVYknSxjgYVtTfe1iIbgeUPDRTt0JAE87bQxIDwQgq592OtGdRz3FMmwJTHrJ63osQOkhhNhZcesk8VZjomvIR2Ri11yNeEfcLAtAH5DkhU+w8VPpPOTBt+ThI/4JotH+EA/bTg5gT9Zmg21125btKZZ3JmnaabP/lB0T6wMH+FFwywRoN53lpz7fjKllG4dscNBRtl4Dskm005fWhWz4bAt8JGSSwENL2WDd8CKLNk8kTtYFDWC51F02L2V4KIODxrJtK7Kgg4YrmzsaXDdcAY11G2qOODTH+E1+BQGbQsYAt4bYnfPINpC1jYQ820gOjv5IepC1iYcPAGc6aIyjDt6ysBWgTmxIlocs+og297H9BOB1H0JrfQB1yvBBk+1389PmDZll2X5koSsrFz7TpLaIFzNXfUNtYueuDpvofMS0KdxjvrM91oksABnopE6bE3LhMR25dRJHxxsaxxWwjfADzuE1PWV0Urcc8qQvxkIuz5O7tce0V1aWtLAwlxbXfCy0LTEHQ8cdJ/gAbAJnoG4dADZRhgYeJ/D2D0jSArHxC//4b6vI+8D2HlZPHMOau/u049h74vQRBl2/lCYp3t/GY550HkIQzmPYOMKTbfwqKYZ4cALkK4tzKi7zbeA53Tr1XHI2txATYrGkgQefUt+9cXoIPdDCj6F2DlsJzMLkNX45R2ee/4zmJ66l14V0DexSY0yW+x+s/aw1PHaQn0tYK63q9O++proYVy+8dCJOcOOxeKxqbH4qfd708eNPqGmtXg/+7GPa8+T+dw0KbCGgSVYsMKX1BY0WT6UL9+0/+7SWZmZUbYrdeiymrT2dOvrMU2FnbWAxAODLdhKyKNtG2tBBGXDnAOSm8aCkvBYLDk/ara6UdOtT31S1vKoO3mAdp9POvbu1832PR4xXQm4MlojZQP6Q2hv4ZcuaTYBlAVxAPFU3ceVEuFWvb/3hb2p5dlJ3v/dpjRyN02FTi3bf81Ta9WT7xv7hq220vSTK7kP7RQLAAabJtgHIsn3Z9qx+J/DYQDnblpWJPlLWVuo84Ume7QMAGuPpM4A6eGRQtg7K5Nt1gzeYHlnkyACQTx0wjRco2khcE+435EJjnYBpAdr4kji/wdXW3qGxr/y/tDQ3qQN1LTq43qJrcS38xmjtC4/f+9Q+dbc36oFjj+m99z+pdX5D5pnab0IxhlO+6QfJ/qHLcbT9brNNlIGsjYBlgTeNY2J+aDmVEAfTwUOOXnDEgzq0xnk+AkcOZG0HLIt29wF1gHpWl+VbpnVCZ5qwTjdPP59eGsrcNnn9QprX3vvhnwofCqpr70px5RYXsYIPv2wDcinTRhzIwVu/y+SAc3DwwZ9thx+wDtq2w7fTYzl8Bj81ejE2n3ldePVLGrt2Jr1jbnV2Vk3h1/FP/gPlWjvU0d6WHiYDrBugvCVr0xb0+Xq2ToB8M6bsk2pQWYrj3FJTLCT36PEnP6i77n2PuvfsVe/+Q7py7aounD+fHq9+8cUXdfXq1fTotb8PxEMHPOnGCcnGOcBAKRa2xViEOOZxkuCD/F3d/ToYC0hnoZWDxRY4uE7ptRRhZs/wIfUOH9TgyD7t3Ltf7R2tKi3EgrI8rcaYgOtilWYS3fQRL9Pu7vYr13XrW5d09q3Levv0JZ24cEVv3LqmN29c08T5CU2cHlNxsVhjabjTKYZUjjhHV2h69Zqmy1eVC1RXXSEtekv1q1rZYOK4M6hrdr97Z+ZB4UQnWZfbDNRp94UFkDfkGtNix0MY+d5uFQZ6VVEszkvzmi9Oa7Z6Qwsbo5pdu6HpypX0XaWsHsuxXREgnFZTW3/6Vvb03C2Njl3Q5O0Lmo9UnBtNJ6vsoCVnYCGDunEuQ/vtJk23k3zB2w7KBuMtH15oqFMmN2znBczrNuzxhJOVjSzAsabNPNZHTrtp8MtlABrrILdM8ID1IceykLGdP6sPcB16jyMDZScgtcfJFWiob1KxsqblYllrhCXUzG806fZ6h0arBV1fLur6Suxq25rV1VVQV3uz+jta1N2WT/zZMYtdtg38dhx0lAHqTuBq8bgTX/CWTXvWJ9oMtJmGBK9xluMEOJ6mAZ/loW45JAM4wP3gOmBebDQ+ay95khlN1cqKyovjcbpci3lpt/p37lLD4IjqBndJza0QJx7onczvMeN2g8vQkeyD07drAxwTgDbAPtNGQqdx9mmrHuXuoUOxqd8TfuzTrphjmwo5vf3Oq3rn/NsqxcaXt+and9eFHNtvG5Dj6yNrF7kTbW43bPXKfcfv0aOPPazu7q60C1pZmNXFN17X9VNvaXJiIp18+L2eBx98UHfffbf27NmTEsKYkOwQCWVWwv/1cTzNLy0oFwsQZy6+sLXW2ZueslhvbkvHsKxhlJGDTIBybdKLHVBzu/Ltg1qr1mni1nXNjI1qY/KWNsZvqMqvBsbJphacmvOrPKgQFygTdTkWi41cRZ1dZXX3VjWzvqSxtUXNT8fpbHpZKxPLYW/tYrHumi9RiNRY16SGSPPT01qYmY5ynbq6e9TW0ZHaHeQsWJaDD5BDax0Avmc7BvCA2WpDR+R8btXNT5X39al+tary1JyWxqbiJBOLz63JOPFFDOr58arQE9cYMoghMhxX8qQjToq55kKkFg2N7Nfug3eHbQ0av3VDs5MTsbgtpy+0AbY72zeAZdv/7EAkUSYB0BiyZcs2uJ78DrAsEvqs03S+IEjWRzK/26hju+vIIQdoc8yhMa9zT3bbE/RAFgfAZ32um3473beLZ7b/AXKug2ydJ2GW1mbSd8YWSje1PjOq4vhV9RXrtLPUqOaQtdK0FBNinNTjZFRobVeusSkWrRgDTJKDu1Xt7K/FJGRmbbN95OiyXYDr9r2GjzG9tqrl2GyuxKYIPtrtB+C4wgtQzsbaeOs2Pps7ZW00WB9420ui7GQ6twOmA7J4wHzg2BDPpZ9LuKHJ0asau35Ni/MLao45qT7XqY3wn6fGmOPsv210PRsP5GbHFWBbrJcEvWU5mY74OYZZvMEy0ANsl0OindtvPBzWWOhUx8B+9e86rH2Hj2rXvkOaH72g0fOva37ipkpx4ivHXGt9BvtmeQBlcMYbZ0hbAL4H9MCD9+uhh96TPu8ptLZGcEf1x7/5G7p++pReffU1nTx5Uo8//l599KMf1T333KMnn3xShw8fTrt0EoBShNtBDEyBG7uh3NVzsRAta7oau/KgHXrke9SyLya79u70ORP0vrjcIYA7i3rt1lKcAnpH4oh4Wc9/5ne0FAvBPR292rh9VeoeUENHd7qQogtUWanotd96TctTK3pr5oour0xJhQW1Dd1UU+uyxm426vLMlPYN7VBvpaCV+WV1HOiBecsXEt+5WVNRM2tXw746nfvMVzR9+Zra9+zUjmOH0wLU0tWe7DVPFtxRWXx6cWDowT/aGUD21YPJfMBWORKnkuF8j/oGd+jWmyc1/vbZ9PjkWGlek9duacf+Pekhi+6mEbU2dNV46IdIyME313nIozX6oLW9Uw0bSxo5cFDjN6/rzW88q+Xlkgbvfq+KKyvpKUgvLKTtAA77PPCoo8tgvS6TPCgda9uVBfAkxwQegDJ4A3j4wSMjG0vsztplPfBDDzi3Tdv7wzZSJgcPwGdet8EHznrIszjTkDPmbUs2+Rqgze3WRR1+ZPG6l/HyWV0pv6pb10/p7f/6R6pMX9dDY1UdWshrgZ8N6ZiPk/q65pt2pTsU9+1qVbNKGnnoQ9r//u/TRu9QDMg7t5cAZNt+wPqzZdsCXWDFrxkzMU3cuJxedNne3V+7NR709tcyt8t2gg6gPeur4+R2gHZiTk68yAHkADW7anXTkSwbHIBc8wCOLXjoyBMN9YjTuef/SAtj5/XWN5/ViRe+rlxLtx565idj4u5Wx6bPyDMfsqiTbL9tJbc+0xmfdEYdvHG2i0SdBE22DJjXeNftM+XtCeBOTnvvLvXtukvtPYNqbqrEHmWf3v7a53TlrW9En/appa0z+nlFhfYuNUXckYld6MlCVi9gOvwFx/eAtq729NqGICjHaYUHEHhHFPf+mvJ58ZpwXlzHB/C8W4h70zVavjn9f54IsgFNJsV5tcriEcakDsCojdqOiw/Rkce9SyC1B2A4ZeSji5wHFtZilWZ3wYfx6QtzIWUdnphIeeCAIyL0DdxayuXUGBNxY473mTWpOWh4jLt+Paf1Sr3ysXC25PKpvbHQpFwhyvAF3pMWrsWBI2SGnZvf82nK59QQNLRh10acsviw3/aSKHvCzvqRIMq8CI+TDLED745yRxrPhQe4jfpqJXZZsYARD77Po8bQERMRTwmiK33nibhEjFM8Nh+jhJ92ErKpo5dX/3BblFuWqU9DH/eC0/vuosY7rHjUFLBNloMMA2WSbbf/6AagN9hfgNxl+KA3T82+Gi38bnNyu2m9GWI82QbstS3gzJO1Ffh2GynAtvmzCdqt32VoTGcfXAbsu/HweVI1UMYGaG2/rzVoydGR1cl38bgFl6uPU2xDIdoYr03aiDGx3hS9FzQb0b6+GjwxhpuiT+EPqnTfP8Hmbn27bKBGe8du02EnyT7wEAM/H1/70mKNl8kag/CF90VCCw8y8RE+cvrG/WPgc2Rw0MJvndSRk7WRMjjbSg7OcqlDC8581kUODTjiaxmmp9160h0F6IKkwkNXMZ8U2mJejDmSOSm9cy/+IcM2uIwc6vjiumNAH5Pjn+nQ43aS5RigcezcF7aZMuDxCg20tDtZlnnIt+jimqeV99WlB1S47RZzS76lLdEwFxIr5i/bZTkep9gMUMY/aGwDdIYU2UBsnDz/XEzE9frml0/qwrlbQRyBjiDzuch3/fTdamje0P72RzXcdlf0xB1hSUjkKEAZ4IFCnYE0eu5ljZ19UY2xi6508t2VdR2667vV2TmQjLEDJBywXNooo8tOMdB5HPrkC1/SN/7436u5pT0NDF5H/qGf/Ifac/ShKK+mW0vllbKufeZ8XGp1+sqffE3n37wQiwcTdK3zPvz9748Ibejgx+/R8MN700XK8SwsqemNxehW+ZQmyhdVWihq6nqcnMKfS3/4JS3eGtfOpx9W34NHw6aqBg/tSRef/TBgMwOBjksDKexf5JbZxKxyzXl17h6IeMWCGP6ZF79JQLbsmCOPJ+/qw8cX/uCzunbirFo4yRQDX2jWE//zz0j5aF+PQVC3ofbGQe1veW96zN5PkxkcYwZJzGTKF1r14md/W2985U/UEjucjYgBtv3gz/+yugZ2bj2GCeATgAz6BznY6L633eDxndx46Mit3wAvYNmWS91jI0uPHMCTlGUCWdmms37sYZziN/Wt/gn91D0mbSf1rC4AeoA282ZtA0wDnnJ2fGOLZQK0W052UoIHgM+8poP/xMm3deHqZa3dvqnT/+p/TZ+H7ppbUddGg871NutsR0zEMc43YvPF98o+/qFPqLu1XXve+z7d/aHvTuPWspCf7TvntNk/943jwJi69PqXNHv7Qlx3tV+FZRezfG1F1djQ9D70uJp37lYhNoF8bowM7Lds5JLA0Ya/yKTd8XIbdI4bCRrjsAsayuAM9gvI5tCRPGFTBqAH0AnOdgZX+LWmP/iXfzc9eLD30GG1tbeqY2Cfjjzxg7WvkgSP7Uococd+gM/KpM12YsO7ddVw8MFjoB06eLfrMYCnb5BN2XTwESPakAmOBK/t9HWW5AQNb5wpxWnnU//uH8WpZyn1L4vt7iMP6CN/+ReSDssBXCahw/qsAxvA41vUNz8pDGjK8yhevcoRRH5em7QQiRNRa2dOrfzmeGuchpprb0dGiJXbYJTZMfLkVOBZMflSE48vN8TpYSN2YdACGOTAkyyT3Ik6NEyE6XHoAE475dC7GrhV5K/ySGXojf/RDXD0b4pJmh/Aq4tdYF0lBnmQVeaCb2FNzXWNas81K98cJwc+O4rTEt8Fwm4xeYcqLk5+W4Uv9fGevDV2BEHTmPysDfz0RoXg4URi3UA2FuScKHilDqcVUmPoTSfMyGnDs4jCls8MnM2OqtlEe7Qhj6fv6mORiS2tqrHb5ZRZvxaDOdIat1OCl+fOVzdKscbGghy7YYDB4PimmEZO/6EnF4sPQIh5rJSfDK6ulePktxz2hR3R5sdOsQc+D3Rgq5+ivmXvpv/UaQPQBR6gzQl/GVvQ2kbTZe0GTMNEjR2MJ7cjizryKAO2CZxzywYoYx+JspP9MQ3lbL8A1K0XnOVDA85y3YYc81E3H2BdjoP1Q5OVZduAjWpci5UYm2XiGXJiXCrGdnWdCQ656In4xpjhm/m8fTlGV+BDL61hB2Ab0QNQpo0EznT0hfujIewE6mOjWh+bHZ5YXSsXVY3dcznmj6VpfoU1rsG2jhiDzXGd3XkIA376jtxzh8FxAGdfPc/YHiBro+PiOm2W6zrt1ms66lm/0U2CBrxTeg9kRGxlhc9FVwKH3SE3Yh7NGLNlNzn2OHnMk9BDQiZADt5l2wsO+y3LvOBMR5vlmsY5OgH7gUz6zbwG67I82klYVL/5ggDuiK0yh9OvxTu/VZZuS27qhwed2Adk5Zkm2w6kkcBnQP/6X/2aXnnxhJpzHdq5cyS9fudDH/qQ7rv3Pu0ZPqjOxmF15AbVWNccDtYGAgoQCthoADxllDMRzk1c1wIvFo0JnO+urC+X1Dd0JCbe2pthbRxAMBxU5FAHEs1mngZVDIKe0opGduzSxPx0BKSi/n33qqHQtfm+o9qF0dDaqJZdHemx6/7BXh18zyEdfe9RHX7ksA4+c0y9x4bUMtwZfNFZMfOywHER31h5WzOrN7W8Ph2TbyxaYfO1d85qeWlRc5MzgV9T264d6hjsSza29HSkRcgxcDwcIwbp1RfeTG/Pvv7aOZ3+8uu6feaK5mende3kudAdE0C59pg1pxh4HRNkANTTbbdNPItw8dqkCjHxsJCuLi7FQhknngMj6RH0tDCyANe3qy+3N4yq2QUQYxKAPHygJemNBayzL/q7e0BjJ99QXbmSvid248LbiaZ3aPe7TmyWQTnJ2cQjn7r7kLrpyfHLY8Up+bhJZ78B01kWAC3JFyRgOtvj3PgsDRcqgMysXoPxJIDcONM5N84JcA5gI/KtAznk8GEPtrietcPt2TJtWdvfPv2SXnznOVUmr6v39dNqjc3TnrYVDRRKmowN4ygTP3JjYWJ8P/P0B7VveIe6RvaodWjXliwD8h1TbMnqJwGMPR6I2bh4QvVz0zrx8rM689YrqsR10X1wv+oLsYCGvtb+Dt2+eUbnXnlWCzPXle9v1/TsqNpaemIs1WKVjQX6XHe8rBOcbXGbywB0WTnA9rgDbrOs7XKpZ/sD4BbizOysVpaWNHf2jJo38tpx6F717Dqk1u5hFbibE7zYbjAvAB6Z7j8ga0eWFqBuHDk8TtBblu21TLe7jZStm8Y5ePO7DqAz8UcfNgWueWpUe/t2amlxVhPjN2JjX6+OrnbNjF6Mw8mOWKRivt202XKs3/IA2rCdeLzrM6Dn/uJFfe7TX1dxZTWOyYPat2+fHnvs0fQ9n8GWgxrIHY6JrCN9noAAEkIteLsykp3BXRRzctjgkeeYzOksAENI8MJDORsMcsAXRKKNenfsqO4/cEyHd+5PjsNfKpXT24D5kmvSH6eK9n1datvdqb3H9+rIe47o6KNH9fB3vUcPfOABDT60W733Dqu5tyVN/NzrbIidI6efmdVrul08o5W1uTj51G4pTk9OaJ733uXqtRIX9iq7zbRoYVHNX8eDvHZiYxGOXUus/DNXbmrsnQu69sopvfPFl3X62Vd06eW3deabr2pxclaVYjl9wRZ6/Ewygr8m/90DBmBwtDcV1FfoVEvsVNZiY0C/VJaKKs4tpe8N1XZndwacc8tJccraHal7x4gO3P+EBuLiqkxNajV8vvTmt3TqW5/T9O1rqT+zJyHLcpmEzdSzflAn944s65/1UwYszzzk3HpN8kMmiZjyWVXN/rApaGwLsN036wLAkTzeAMqmB2dZ5CTAtJYDWD65+UnQeKIAKMNvndtt8TVlHdafjSE46kAurglgfnlc1yff0cz8dXUW19RVqaqnuaj+9pLamiN2sRFBDgej8EADMXHsGexRe0s+Tsg1uwBko4Nkm75dApJdYebGrauqu3lJ4xfO6MLJNzV++4bUltd6c/RPR71aBwoav/qWTn3lD3Xl5Nc1WxrX1MLNEBC+RX9yMkOmYwG4jo5kd9QdB7dnE+DYmN7yXHYyPcA4dN05Mig7N57PSOcWlrQUc1dXc586GrtVaBlQS99uFTr6g+7ORI8N5O5n91/WftuSXei3t5GypzADeMDjCWCzmT6X5tb8ph2WYRrkZuVYrumQZzssI6WYjw4Njujorv0qBP3C7KQWY0GaGz2rmRung7eavtSflWW98Gd1us2wtQAdOXJYR48d0a5dOzUwMJB+DwbAKD47WFfszmPxsRMkgkM9GzDKdsSKbQhAkNLu6c7dvwTQmB8wvWUD7lBq5eqqZtdWNFNa3OLhA9Z8Y3R4sEKX9Me1xQMCdXFBNPXEZNUeC0dTTIIkThzRts6tq7gwV9dL6XHWudXbfESrprp8RCxWbPhDaUvUeYNCU3lNuUjpm+U8nNHSHDbUbEcneYpB2E2MyrEgVFbK6Q0M9TFBdPR0av/j92jvQ0fU1telzjiZVReWtXJjXKXp+fTOutJS7Ts8ALIADwjjsSnf16HCSF/4FScgjsWBKxeLsVNbTLcP0wAglvHPdiXezfhY3la8wuYoRbleTS0F9R4+qJ5DB9Tcyg8SNoRtc1qen9TSzGjqB/ePZSCfZBzguu0nUXfailfkJPPRBiAXfGllUcuL81qcvq2FzVP14lSk6VHNz89qdm4uPURhv+DfLsv6yO0zdXJo4TM+q98JWkNWFgCvAVqANnzzRGL55nU5mzMpmQ6bLB/YimW0LVX5ekHszsuxIy7m4gTdmG5vr8ZkuLDSqPnAVapxrQUNt4raY4x0drSonG/RYr5dlYZc2ghmdaMXu7DXesldto/QYMuN2QldnRpTvrNTO/fHRnV4jzrbh9QRqat/n9q6d2tw9yHtvutetbV3a+rCBc1fv6758avRh9eiTxfi+qr1O/pJlF3f3ick14EUi02b3J4tY6Prtpk86xu4LF1WJnlaJJj7licjztNqaIlrpj3mh2Y+/M+HjbVFBFp4LR+cxx+4bNnt1gO4Tu66y9BnZRvHyWwlrvfFualaTKeup/d18lAZtPCb1/KMy8pyXNzv0Dj2zG1rHT1a7xlQ++CwdozsVVtXj+Ziczo/GxvylWIszCtJBvSOJ2WS5QCuG1KJW3BrMaHzUwvve99Tuu+++zQ4OJgMQhDGWACQdcSwfSWnThm+hambMUncTK/Voc7F0zNyTI28Apzn5jfpHCjA8h0oAJnYwz2xudlbujJ6SvPVkiZv306T7cjBo+ru7klPt+Vb+cmCmt3rq1UVBlvVdbhPbSMdauzLq3lHW8itXcwA3+9ZWpvS+aWvxALEDq2mL9kU5fXFktbOjKm9vlmlG7fTb63sfvCY9jxxf3qYYOueeASXHNtZaPm+xeSlW7GgLGv2mydVPj+qoeOHdf9f+5h23XtAxXJRrbEIzb56WtOvvlM7hXV3aCXkszjZd8fWsUoQtPwceNc9+2KTsKaxl0+prqlRxUJ9Ghjtfd1q6+lIt+B687sjdgzI2iBIfm3aSW6gzNslWtq6lWtvVd1Qo3Y+eFzX33xds6M3lI+TdrU4nr4HMXTwoRTj2hipXTipfwKIg2VbD/E0Hj+yAxOarK8kgPbahqVOk7HTXl6Y18Tl1zR+8SVNXT+jyeunNHvrnGbLzZqeXVBzoTltnrADmfCT4HduewDKviDQb7qsH9DUfKz5Zx7yrCyPT+rZZLnmsZ/oAcBnfXfuRcs5KUt3er6k2fqc3nj+Db3z4lkVlqVDk7djI7WuxYjHwkqzbsSOeDpfHyehnPbv71NXZ7N2Pf1DWtt5lxo6uuIUVNjyA8AHg/WRG7DZn23x0yuf+dSv6/SVM9p1+C4dvOc+7TnyiA7c/SH19h1Q764j6h4+FH3SqL6B3vQOw5f/+Hc1fSFszcciOXYunR7aeQw81KOH+CHb9lB2/7gNOrc7nsZTBkfZcmw/dQM4/DB9lt9lcpdXZm7q1okvaHVxLBafeuW6GjV810Pq3Xkw5rV8kpHtX+sl0X/WuR2g8zyDLvuKDNvgMXVHNhS1Nn4qZ2FxWTM3T2v8nS/HXBtzTWNv4JZUaOZFz/ktXnLkW6Z1ePyRk8CRgMQX9I3De9OXbOtjI98/0J3ugDz/hT/VzPio+o+8V8ul2oNW6Mza67LlOceGd92C49FeGwl40CPUH4jC5Hbw1N0O4IRp4E/OBJ7Ek2oMMn9ozHd6EoK24IEXQB5AHeMBy6eedG5azdNu3NZDXy0x4GpSkQ9t6vwwAP31G0GzmdKbgANsb813Fkd2jLVO8qLCwwfpw7agj0s1PTCAtcnGkA8dgxl/bTMyWeBoT/Xg55ZZqA6bqumEw84h3ZYMObnoOD774b4GdjTmmpIj2JH4Qx46rIfEbShus6WfgQireZcX9Lyax35xCy4NhFUGeK3vANqRAbjfoHPcydPnc1GuoiPyNWwNPQw+PshOtJHQw+eC/oCTPkQGsaduPZYL2A/rtJ/k0GVTsj/xhg8RezYy3GrgHVZ8j4n7z/jGbRAeIkm/AhmADvchdmAPyWBbjKfuMrbBAy82IYtydnzSTpvbTY+tlEnQIcsxcNntBmSY3vwA9tMGWCcATWPEonaCYdMADW8ZqfVBdFyMvSgHlipy0oUQwFNMG6uVuA4iLpuybRM60Gd7jbNuEj4C3HZJ4y6uD4CxjmwAfVzrANdpwod6Hl1ujOuZ19akPow+xSquV8t1n5Oyuom99ZMoMzeANy920xck1+GHxn65nX62T9Agw/1rPDRx0ORSjHGWZ88X9sa1vLZpV+CRCy92p34JGeixna4TE+Rl5Vu3baOMDNdJLpNDX4sVY7fGD6Tb0hFbvnaBb/RNNCb9AHTIBTymoDOeOrTJ36jbduopL5c3H80ubz2AUGhpDVtqDyel+G7agkx4wLl/7AttjgGQOIJ4g5/TtqMwUbZyM1K2E9BQJ0EHPYkAujOBxliBKxdOqHrltOZit//lN7/B3SC95/v+lppj99PZEbvz3t4kAz6MBawPnI22TvScfvGL+vx/+qX089THn/hgDPBVHX7s+9U3ciQGNQOr1lmAA44fWXuRzclntHxCU5WrwRcXp3hmfSPpsq9NccKZvXRDr//a72sjJrrB/fvT94X6Hj2i3gcPab1SG8gAOuwLkyWnr6nLt9LCc/3Pv6bZC9e096NP6MgPfUSl2Lkkn+NY8fav/5EWL95QtbtNS61N6WctPvQzn4yTTRgVNtt26H3xGMcksjw9r6kL19Mid/JbL6sUi9s9Tz6q/r270m3PwT170hN8Rzo+oKYGdr13Bj0yiJHLdxJDLibDoFt64Uuqjx3v2xdP6NV3XkwfIt9z94fTJDb82GNq6elWc5w6W+KoHoxbcUBHsjHiAw7AB2LrvqZOgg6AFr5YXbTKGy7OvK71+gZ97sUvxe6+quLcRHqvYMN6TEr8Oi2LT0erlorLevrhD+uBIw9onS/WHnuU2Xarb8hJ6LFt2OF22wlgG3WPAWyHnkkVmqztgG2HzjIp044u6vCbnnrWX+smAdBS9tg1H2XDq2++GeOxUc//8W/q1Wf/VEMNzXri9kJ6ezG8uRB/obdFF3oK6ozNyV074xQSC8H9P/lP1LZjnwb6ejQ0NLQ1Xj3mKdsW+0ICj0+U4z9VIt48kry0NK/3P/CURnoGpP6dannw6fQWaHg5vcYKlG5HT904pwuvfCYWn4LOfOWrwb8SJ/iROFG0qzvsue+7fjw9yszdF/QQE/y1TscLuW4Dj/1Z28E7TtTBc82Ag8907mPKJAB56APIZyduRVtVV0++qK/+9/9D+dZ2Pf7Tf0MbsVHcM/yA+vv2how7feO+Rgd1dFAGZzw6Kdsf02y3GTx0yMSWubk5zczORWxLKt58NcX0wjvvaDFOO1peVHV6QqE9xn5LegrxiR/5B+kXUJtzjekHQdFnndZluxhnAHpowwZoKdNmG9dWS+lz16snX9If/eu/p0Jc853DB9I1/+QnflqHH3xfug1uOdjuOFseOe2hd/MYEMAbELh1QUdiUBYcQMAOYCCG0eY6yXQoSIqpEMC4cNeLJS3MzWtxfj52atEJjfmYfGvvjks/AxvGkUIImMiohyMhy0fJ1B6QPhScioloaVHN+SY1N7Or4gPpGq8dJgAefNiK+XneuB0rdw79oSPCGn8rcTFz4dbkw2tfaoFfVXllJXY+IS92Gjm+wJqxGfqa/FqQDVvx2IwFC1h9TAZNhbxaO9vV0t6W8uiO9JLRciwcxYjT0nIsTkGP38QSsC7ibrmOezo5hcz6OEXBV4kdLg8loJQPCVfDv8rGcgiJfymuNZvdh64DjjOvnOeXEhsaCypErLpa2qMvVzU9NR79OK1qnOJWZmbpqVAT/0df8c1o4g14wwBk9ZHjUzZe6GS8sGGpD75UDhd5bUxjOQb9ajn90Nd8XGTzU2OamxyLyWFU8+ORxm5F+bqWZkfVGBdnEzJDj99IjA7rsm8eE+RbfbQ5Zk1DXM0DMJbAGyi7bp8M8GZjS4KGlAVkWwe57QTQB5jfdpCT6qN/67GpWlFDtRwTE69SqY2NhtDfELJCYG18IDI2Q2uloIkNEydadPGgDEAcbAdgG4gHgP50Pcdkm96yjT8x/isx2bCxaYiTZ/NGnNI3rz10whOVGO+1t9vzvTK+EM7nUXx+MDcxodnJ25q+fV2Ls1OxUWpWQy5oeTVUjAHGfk1nTR45iTiTHIdsmQQtibL9ICeeHn+A4wtgK3LIiQupRs+JuKpyqaTFGPPpFTR89SGut/SE+yagDx6DbUoxjjZkWZ/1kKAxHrssg/6wTL57CA+3xuv4Hk7EuFKMBaeyrOXZuB4mb0Ys4zqYmtLizKTmJ25oduyaSrHhp4/S3Bp6rBNZgOMEgM+CaR1v7CDne5d87pUrtKVTUSk2pZWVRa0sTKvCq9YC6DuDedGDr4B9BJIlfAZEboNMSE4CZ4MMxpkWQ92xxrstzoZq6OpTta1Di0vj6t+xQ0vzvIX5TLqnqsp8BO+WqvWt6Qm28sqCirGrKq8saTWCuBITz/SNU+lzpAtvvaSrZ97SxPWzcaqoqHtwSAfv/6Bybb3pN9cJjC8qABtsV8z+Wlmb1VjpjJbWpzRbvqX5tXEtrk1Ep8ZFxC2BoLXtJPyMgoqzCxp75VR6rLn3+GE18eH/UI8K3TEpBw908GZjAh/nd55w43s/U6cuqDy3qLbhAeUHelReWI4dVSFNBjyk0DLUnwbb+o1ptdU3qfeuveH7UuBqD25Yvm0EKKcdWLjYFAtxIeRNv3BS+aU47gdyanoqvZtq8MCedMLbUQjb+fA58W3GJcC+kqPjXX0bEw47K/UOpifPdsQgHBrcpVsT1zQ9f1ul1WVNjV3Vwq2bWr41nj4rqja3pJ0QF5InkazdgGMGpM0G58+Lp7QRk9Lo+XMavXBBoxff0cWrJ3V7dlLNvV3q6O7S8IF7tffYY9p/3+M68t5ntPfBp9RQrlNX246YY1d17eZZTawsq23vPVqJhZzfsgKsy376QrBdXCyUU58HONaA45K133wuZy/sLJ9zy83KoGy55AC8lLEvq9M0bnv9jTc0v7AYsTqpmdGraczsXKh9GfJajKOxmHjmWppUaY6JI+rD+3ZrI07b+x98Uu2dneknudvipJidEGxjFrL6+T7Y+tyU1uLaXZuOTUBcvx1dnRrYd0z1vTu00RnXRIwTFv+tGJDCJur51ujDuE6747rYt/tA7NBH1D7Yn24bT9y4oqlrpzVx9YxunHsz+jL4m1rTFyE9qWGD40NyrJNtm3Zar/sDyPapAbosL22WkcoxH0xdP6WlqWvpwZeZyfF0wj/y0AdjQ9am7s4dMbZat2STW6flIX97TK2HNtsDje0A7APZ2MU3tDh1VTfPv63LJ17S0sRVFfIxXmPD1zF4QIP779Xuod06yAMCu/ZpuryixpgHe1oHVZ2aUVOo6BneteWr7aLfXc/ak7XXNG5jIaNeKi2qrDkN7D+oubHbKsZ8jh3tO/arGIsSL6Z2POwLfAB18HwGtLUAQWzFWYbtzOTbk2kMCHdbNKqhtS0WoF6th1GlmUvq7uvTuVhICGh9dTl2uqX0kw2N3fu0Erv/OAqkL7Px2h1mzfLygsYvvKiV+XGdevmrsQi9GDuvBXUN9qUj8d57PhAniq44SfSm1dm+OLAcoaO7oiMatLg6pUtLL2q5OqOltclYfCZjoJcjsHeOnuQG+LlFVomF49YLb8WgrFPPo8fU2N+pXEdr+hIpE3RWn+NBnXv089NxSoiYzJ69osrCkgqDYWd3p8pxgmjv767xR3vLrrhwF0qqvHFBzTH4C3fvTT+v0Nzemmxw/1jHVt9shHexMLZ0xaLYUtD4p7+lQixAsxHH23FK5OLd99A9jHINxgLEW5ORBb/7Kmuz/TeeU2VdxLY+JpfOppz2RIybY4H58vOf0tJS7Lpi8E3FLrY8Ma3VsVkthM7C/rtUrqyqo5P3RYWOJDNiGfpCYLqvTszRwRcVGxsjdrEErb75LTUszujq6bO6dfacbt+8qHNj5zS9MKMDR+6Kk3qbdh15RLuPPpa+jb33+KPaedd9mj19UYW6Nl29dU5vn3lBqzFR7rn/w3GhFNNtXi4cPHTc8H+739m40u7TEFCz806iPdsf2Ryg7Dgiz/IBcrf7As22mQ+gbBvNRwL30ksvaX5xUbM3LsYm56YKscEaWa6dgN6J08PtkL3aHD7EIYbXR+2664DWoy8O3vMetbW2xiTRGhuWjq2xkNVlsG3Gc1tZM+Pptmh1YVarHXm1x7hr3XlY1Y4+1cXmpJ1f1Qx60lacI+d009W/S+29wxqoFDUyuDPmhdbaE5xxsnjnxediIb0cm8vYeFw6oXznoFr7a28YaW+rfUkaWbYXsH3Wk8U5OZ5ZnAE++nk7Te26kCYuv6GV6SvpzQfzce02R7wOH3tKzQ2taovFiFOJJ2lkZU/UthHZlg/OCTCt7XcfcHutLk7/3P25+uZfxCn/om5cOJHmPubBgaEdIayqHYcejon/mIa7erQvNhWdPf06c/OSGqL/W0oNqtweUyGuwYHDR9JdCj6rta2A7QLQi9+02R6A3Dy1cr3WNsraaK2oNzYQl196MRbpMfUfvF8t/ftibi7FNXdnXFmG/aaMnnc9hMAxkEYMsjLADNSzNDbU7eDMSwK2ykHDqZ0PtPnSUr6tT/09Q9o9vE/5OHbPbr5devb6ec3HxTR967JmYkc9M3olPfk0E8fJpYUFzU3PqDUGd3+s5j2xA+8e2KuuvpHQUbtdFBrfZRNAnYmuvL6kpWpcMFpJj1fXbzSG7pZYlKIc7aYF4CcBPMVWLVXSZzl8CNnIrbfyhhpXYtCtcjuidkxGHzEBiBO4MCf5vrFcVnWxqJgKQndDegCCk1QoTnS1CyBixRBpyakuFre1tpxKsbtdjUWKd2zZJuhdJqUYwxt5eicd7d0t2uhtjQNfTG6lGEz8hDnfMQo/4AGyMrCbnP4jRwaxcCwTTWwEGCzVsL0Ui89Ge5d2Hrhf+44+oqE9+6NPhtTc0aKKSnEiiot19FKcWs/r9uXY0d68rNmx61qeG4sUp81YsDbmp1Wen4iLaULzE9d1+/pFjUf/j81Npi8Wl+tWtd60oVxri4ZHDmlo98GQPxAXU5zC4qLny7J8+Rgg3rk4GbXuGIzJrS8uwr506kmPakfig9Oa13cmA3xisqCcBerEg3imsbNZh97jH0hx36QhXtB5/JiH3HSuA9m6abLywZHbDsok5HtsMWaoV3h4qMoDBbyvjx9JDPuCJwjTLTh+ej09lBHoxhjzTRt8dyrGfaE13ZrBG9sDWCdA7tOrccB6jLdSbKuLwZKeJA35/Nx3IV9QLmIKPbe6sr4B0HHrnDsUpcacykFf39qt5pgP2nuGNRwT6dC+u2MzxQMqjbHxnI/ddUz+MUZsH7IcH2IBuA44BxwrwPzEDBrsIsFrMA6AhrAR3xV+yr+0qnzMFYWYM1gY6vCTKxaiTUCW5QM1GXcmcgM4UrZs3eatj+uNa2QjFnl+aZnHnAv5Nu3dtV87BljEd6afUCFWwaQq8crHqYO7E3vv0k5e9FyIGNetqVSJuW9hWkuzY0m+xxkxsc30lyFrhzdh9sHxbGrMx9zZlhKbmKY4cW3wI53FmThALG/RkdvHLd+yMee/aNjgw9UsgQciOBIC3EYdwdyjxRnawFuwlXo3YHrEcw8YLaWXnlVTaUXffOMb+torz6o9LohcMToi/sp8/aaRzr0z4fL5Dl/SfM8HP6regQH17z2ukWPv29RX60Ae6c4GdStw63W6sPgtTVWuxGmLnymo3UNGNrTQUCaZH79YJOZuTsTxey52eyXNv3IpPRRw74MPKhcXUN2BTtXt7UxvMLDvgG3mttvawoquf/qFdAtt+tQ5FSdm1ffee9X7gQfTPdSBgyPp9JJeTBr56IXLOv/a22Fz8E8spO8E3fuXnlH/4b3paTQAG+kv79xsO0/BEbOXP/ts6G7Q5WdP6Narl7Tn4bv0vr/9/VorrekD7/lZFXLt4rF7AH4SAxB5yAFS3DbBgzAN3OgfdmXRQ1univELz8bgW9DpV17Tq1+Ofo3dNvbzGqfO2PE25goaiAVqz6FDsQjXa299d/rs7XpsCJZiSzA1eluXz54NHaotULFLa++NHV70067Dx/XkJ/5K+iXc3uH9GBw+cqLFRvqOMRJ9HTbxq7evf+0PdP6Nv4j2Rs3enk4j/Id/8d+ps28oJmmPk9rExfj8dv4SD+rZi9Jj3OMK8DWCDLcjEz7qtJMo+xqCHjog9VnEFvCk4DbLM48hy//Lv/zLmo2NTfn8s1q68pp61KSHxttiHNXr5bheFqNzGjvjhN7eoJ6OXn3k6U+I1ys98TN/W239A8lO5Fn+t9MHzrbRxjU/dfOszr385zFuc+nzUH7n69Cj36/eXYdqT7wFnccS/JZLApAVgyjFxj7zofnc+I20QH3q3/5PsTGZUmv3YLrlN7TviH7g5/63JA/bbIvlAb4WkuwAt4ODBx+y4xhw/8Fj2e6PxBvtX/rt/10X3/6Wetrj1FbYGQtPg977N/5OnIQ2b70FL3wAOXLcr8mvKENnudtjQTsxJQeSD9g4N63KS38RNjTqMy8/GxuzKT165EE9cui+dHu76dEPR6zoq5gnkBl2MDfVXjAbfsQm4XP/5V/o4omXNLx7r/YePBCxzOnB7/4boRtNd+zO+o9+g9sBYkXcsBv8nViu60+ivyZvX9eBI0fUPzigfGwUjz39Y+k6Rja0yHcZgDdSXMGbQOMmcssgkgNlha4D7kiMdjINOXXLoV77OYVNfiaDCAIvPeVDSR42iK18muASTZTTF7yQyU4+cBwfOY6nBwJiQmKzV5OPo3eeauHCAk/Oh4gpjBssbXFSigFNMD1JAOTwgQccqLQo4Be3HcIyePCBxaS2uNYGE/QkwAOddjC0I5dFBuBLrenhgGjlA/tax27GCPro0NU4rWwEjkHF5z8sLOiE1gOkxlcbEEl+JHa/yEiPmBMcIIphXXowIb3FO3zivV1+czZ2IwO55MnvwNf6qyaXxQ7fU/+GrNrPd/N2cD6Arp1E6A9ud4Hjkf5gTI+F8og0iwMXEjnv7iOv/dQ6fUs88TEmszhd1l6AiMyQEbbhLfI5xaQHTKKNhQ+g3/E5xSRsBzaISSQ2GbzNndt7TJJckKEw+ZjdGJEnvig7FvaXWBhq8b0zoZmPuuNF2dcE4DEBHllO4Olv81HGJusA0vgJOnAAOTj44XFf1WIR9XQtbMYg6Q18ZNiDL3zOCIKWNPY36WrXT22hgJay7aYMzr6hP0G0MxLSuxFTrLGB2NVkQmsey3AMaKctxzUfPGwK2FBw24YxRDelBx2ib/E5fccmjYKAGC/bbUQWCRyJuLif0Od4QpNtyyZwthsgPsnOKNce2KldB4y/2nWI9ynCiRebHCfbRW6bAPLUDxn70UdMGW/gaOOda9yeZs6LiybdceG6gH416LgWiA2/2xMepb7ABmzhlTnpp/pjI47XPByCpTwwlefBjjhx2tesneBYBB0j8tpbRxifNR8B4kkCUowiZwEsx+Yh+cX8E3FCH/2Y+i/oa/KIX208UDekUhix4W+Qu9FMAMJhzhqOUds/GATIMQ5ekhWS3El04trSQkyUdZocv6mpiZuKS08z195MO/i1GIBM2Ezw6bsM9U3q3n1/6KxqeN9d6WkavofSEDtr9KHHgbsDsYOtlnVx6ZsxiBvSB+XUbZdtMU+2jP1pMEZ9fnQyduULqswsafr5cynAuz5wXA3NTWru71DLQFd0eq1zfIrculCDf2V+QW9/8esxGUfHvXlNpRuT2vk9j+ngjz2jtZVSejwbvSm+8ccpj5NOcWlFz//Op9OOcvDIPjV3tMYJYIf2339PuoUBz5adAfjvMt8xyrU268zvf0lXv/66mnu60oeFLGZ3//BH1NSe13D+mPrye2Kw12Rht3P3NTKd09fkjhs07tvqKr90GxdFqZwePFgvLmv91Etp8N+Mk9Eyb+FOi1HtdgFP1LGhWIvA1cdunQuFhwV4X9++fE+cKEvKHX1YDQO70qmm0NYZXkU/8wTQpk22l760veQXxp/X2PJZrc+WNfa1E4opSc257rQw7j/+hPYefU+aOLsGd21uau6ceu0rOF84lK0P8AUI0E4CiAu87nv4AGSbzjjoAGizdMiwX9YHHnpw2EiZRPnv//2/r5u3J9U686YaZs6pfbVej051ptPvt/oLWo6NSzohxnUztHNYf+knfzz0rerYB39cbT2DaZFHP7Lwy7ZQN1C2XdhCmrpxRhdf/Vx6czpjnp9W2feej6t7+LA2Qr7tRyZjlDpl7EaW5XieoB18dEho3NDVd16NvE6nvvVZnY7d/8CufXryYz8UMqvac/9HVWjvSbtrx8GALOr44TZy5IOzXsA2kuMD4D7HFvfjF37rV3XpxAsa2rVHI3sPpI3UPR/5KTWH7/CTkE3ONULZdQN2IBdbwNtml03LLfPVK2fUECfBueU5/elnfittJu965L2qjz4dPvCQ9h97KuRHTEO/5WbHjf3lWvvMr/+Srp99U90D/ers64jFrEUf+OQ/iRiwkamNK3iR4/5hw3Z99KQWlsfieo6+HiPOVY2MjCQbeZt5V1ftMz42jxwIZr76qZh0ijp965IujV7WwMhhPfjxn42BXk1vZQD4ms/MzEyK686dO3X06FHsDO82AQM8GAAU2BnKpGwgneOAg+4yQBspC8hPssBHANXWoULPQARoV1wQAzGwWtMPu7W0taRbboVCs1r5DfK2NvUMjqhvaK/ae4bU2tGr5piUsMc2e/AAcbmrsa5RhQh4eWNRC+XJ9JPa0NtmwPbZV5cB6gm/Wa+ddmrltfp1FTdiNxIBZveHXPxGP2XLSDv2wJViwBRj8eOCrw8ZDNTm9vCxpXnrgoAHu/G7LRaMzr4eVUJmicWoWNRyTNBM7hG9Lfvx+d36av1TiMWqOeJG79bXxcUU+fpy7OoXiirXL6vUuBiTP993qvkJH+C+S7Zs+gJg43adJMe8qbkjJqMedfTt1OCu/emWSW9rp/o7utXWUlA+F3SxEHCPOLZnWizOa6myFP6ELctLMU4r0ddxAgpDu1va1dvSof4d0d8Dw+pIT96xC7zzJJvtS29W5gH2jbAVZyMMhY4YU4OxQWmJxSo2L+wK56dG02eJa+WVtJukG9Ptw1rYkjz3t31GPgkwnji4n403LzhoKEOTlUXsjCc3ULdcx9eyAWRQp92y8JOLuH6jIf38diW2y3BWY12sizgDnIT4+Xbx5dQYg9Wg4Y3x+ZZ65Zrpu+iN8B3ZSVbIts32x2CboSUnZCSehky24hcLCX7QBZsysNl8yLcvnmfw1zLRwfWVvuAcqb1nh3qG9qTHsddiM7JWKcaGbFLllZmQE3aG8ZZFTrLd5ID1oRu8AV3ods4iaEi+JltC3iYOTjaF3LLeqI8NZvqqRsR0Uxfy7Z83hLaJsvsum7sN+20vNnKyyoXmpmJcE4vzmluc1uTceMS6Xp0dbXFNd8TCU1B9zJv21fzkxoU16cyIDm4j8hkx9vPVDNpZfMwLTfI3yjUbg68pZNWX06vJVlZqvxNn+zkpYTfjpsZTr464Nne0dyoXfcg8xTs5efQ+BmEMsoh/mFh7nJ2FMgzjWt2ENPv5MWwEAg5g1kgbaicxCKBuHGBe05MDbnedjmYS4HLjRMRPQuea22PCGVGha4fa+3apo393DEY+cGOBGkqTUBMfXMZOgUUM+dhhG5PuCD2PWk9WLmllYyYtPkEQbXcmauhcBqgD230A+LIo74yrj4u4Or0YF3Fefcf3q9DdEYtgS9hTe6KM5E66Iyd2j7G7Ki+upEV0fnxKy0y2I4NxcuoJfFENwQ+P/UBOentBHLFH3zytAgtxKWRPLqk9Jte+OA2x67CNjj1lZDBYqFdjN7k+saKOpo70qO3y5BRncu3ct191i2vqyg2rra0/8QNJb8hwHIHtOpDvNvtJunMLJnRHKd375QTbPaD6SM3Rdx39I+oe3BeL1Ej0Za1v6eu26OfOvihHvbVnZ8R1KPHVdfdpgycaw1dkW1fSF7q5lVqqLmqseC5OWLNaqExoeW0mPVK/ulZMkxRvlmgfGdDk+SuqxE6MneP06BXNxYm7a3B3etSf23TcbkAu4Bxf8Zvk/nEsAOgcC5ezsYIHsIztYF7n28F2ZOlIlfWV8Pm85ivjeuXTf6bK7LiGF2a1e6Gk3rXwdzXGYNDd6mqOzUadugp5DXQU1Nc/oP2PP6NqQ2zmhvalWzIG63JuyOLxH2Chmbx5WWde/VqanFpiNyveGTh0SIWWLqi3fPfEBWT9IVH3GHLMuPWW/I1/re1dunnuDd28dEItIbe/a5/WltfUf/C+9ORruJYAvqxMxxrZWTtcN411mpe2VIYu7Fi9ek51Ede56euqa9zQjj2HtPvoE+qMcdwe47T2OWgNLNNjhLrlAcYBW3o2EwAvZU77ty69ozMnX9KNqXG9c+Zsejl0fsddminF4tTWp+7+nbEg1r7eYJlAkhc5nwONl9dUisn/3POf09yty2HgeizesemMDct9T31f+HhnI2WbWRwuXryo6ekZPf/1L+u1F1/U6ZMX9fZb53T58mWdO3dOb7755tZmmBMNXxhms8P3oXKxYbx87ZxuXD6VNiLFhWlNXX1HL7/+us6cPqETJ0/q5KkzunLlokavn9eT7/vgux/D9k7AOxQAw9xJ7jzXTZMF46F13eAOt8Nu4x5noSVW99aOtOi09e5Ux8BudTFBsQiltFPN/Bpfc+3YaTsA6p5005dWoxvmKmO6UnwpPXKddlaBB2o0tcnEnU4OjjLtWZspVpaLtQUoJrSGpVJ6AWHvAwfV0tcZC2Ks8MHj3ZxjsiUn/vFqmKY4jbV1durG7VHNrJWU7+1Uc0wAlWIpFtv2rZjc8SmO4rHrmnj7nFrj4q67NqO1S+Nqj0Vr4PF709OE0GK77XdcqNOH3HbprLZoqGckxeTGG6+nL2fuHDogzZXV0bUn7TRRyYUPr+0AbItlbo8RdcaM+UwPN7/S2tS3Qw3d/WrtHY6LttafaVNBiv5Nm4tI3YN7ahd14KnzXZLG/iFtxAKDn9m4YAfmNTXWXr2zUJ7SpeXnY1GfCpdGNb96O04ExXQi4ou+bfsG4+Lt0rnPfVnF6WnNTtzQtXdeiYVnTvuPP6lKaTlO210xBmu3krfH0xepfa/pr9ljv6l7gsvaStkAHbwA+Gwb9LS9K4ab7caZFx3Lsbk6t/D12FxN6/ynvqTy1G3tn1/V4bkmtcXiw48t8vnK9fZcLED12tHZpt3dberqG1TPe743Tu9t6uvrSz/NDWQnIvuHHvSSXAbS25Yjv3X1gt746mfS6XzokUdiR96qrs7YPOTbt/g9n9gHy9iStQ3v+JEXYoHhhHX97Bu6duZVNec71ZPbpfJCWcPHH4w+4z2OtZMT9KTtYHlZn8i3A3hsAWhPnzfHSaHyxje1epvvs9Wp0NMRp/pj2n3sqfT0WRAmWmy/M/fcOdFYH2XrB6hv71PakMEmHJ53TrygV155VmMzUzr/zuWY6FeU2/2AZirN6uod0K6dw+lOCP1nGQBy+O7VWoz9y8V1rcT1c/2bn9Ly6Pl0+3k+xj+fLz/+PT8RWwTi8u6xTX89//zzGh+f0Bc+/Sl94y++rHdOntcrb5zUmTNn9FosJK+8/Er6aIQ7Ody2vPvuu8OXmMNjbNV3dIe9r+jayRdj81zS2LlXYgE6qS9+8+VYeN7U62+8rVdeP6nzZ0/p9tVT+ut/839692PYDiKCWd24d4dROFk7Ot0JZnbwUHfK4twx8HqQGw/QWQC7eXDQJce4zbTJa0BvSuysA4+d7mCAnNtj5Woc/9aXVVVFjXX5mIhq93yd4AGwg7rL6LeNALqosxCwgPB2aZ7oqiB5Y9PWuPiwHTAfAC/2JNviH7vR0spKevqoIb1Fu6pcbBmaY4Dk6n3LpCbTdtV8XY8TT6da47jNj9itN4SdIZPPh6qxkwEcC3jsBzsjgDq3CiuN4Vvs4Hh0NqKn+cVZLcYEXIrJNx2LV9/99miS44Ed2OW4UQegz5ZJWcBnTrjJj0icVsmRCXCq4fYYv2ILHTrT5xERo/q4MNZjDHrxMWBDzdfGdAoori3FxVZSQ/QzP8gWS54a66PPo8TriLhF1bQap5tyTn1D+7Vj3xF1xuKWL/CzwrnYoc2mNytYhf0BbGt2M5b8CDsBx8N17ISeOvSeiADKtIMH5zI5deRaHzjLhoYyuC3d/IsQ5jZaUgovY3eeV0Mu/M9FzJrWNB/XwSITTMgg7mwG1kIWI6aQb1RLbKDsE0A5W7cN1m2bk50rSzyXHCkW+YhbjJh0izMa08mITQH0WV/gywJ4g30HZzu2fA3gf776wOeulejr1Y3aWE1tmzS20/HfXifZP9ti/wDjoLNublfGgUOruRhrUean+NPPiwcwP0KXlW8d5JZrPIA9WbzzrD2MfW5VhfXRRy2x8WzTQP+g+nv7o89jjlwtxWloWbOzcf0uxmlm29yDXZxImT+Xpia0EAvJ4kpFi3RXmM5Tp3xWzcMevO7Id5Bsh+VgS1dvr3bu3qORPZFGRlLq6eqI1J7iMD8/r/mFeVVWVyJWRa3HtQvwyH8urs9qXI+TK3WaXN5Qob07Nrv9GtwxpL0hb+dwHDJ4XdcmpJ7xLTiUv/NOHAFjxWMRwkneP9Tb20dzMtZGbw8qyUCbFxho3E6ZhNz/0aCAl84FHBRo4Mner/YAIEcX30O4shwrcPE1raxPp1s0QHYCtY3I3W6jwTjs46mxWxcu68a581ouLmu5qRo7i6p2HTmofDPPit+R5U5Elv3lVhpvMjj98mtanJ9T49kxFcaXtHd4t47dfVxdTS0qdbx7cUQOpxc68u6+/dq//7BmLl/X4uSUcr1dUne7ynNLyne2Jn1ZXoAyGwc+vKzriot3d4eK60XdeuO01vMNmrx1XZdiR8KXAbtiQuZtE/mWji3biZflYovjkQXHH3r6xLtdwP3pGEBDSn4FTxZSjDb1krKxNz9l8PCiq269XpcXX9XVlZe0vD4VQmq2mi+V69ZVqO/RkZYPaUfrIR1/3/frwQ//kBbnZnTlVOzQgnb08pkov6wDx59IDzlwCsQGwDk2227stB3YZVtptw+AfQHsAzF1HXCMkAGv8dSz9MihvkUTvvI7/XMxuawv1unkc9/QYpzQjzbM6/7meZWa1/XF9S5dCw+rLdi6pq7BfnWNDKsjxtzTH/sxDQz0Jz22m+Q+N86Afsd/PcolviR8OXawF97WiXdejo3GunY9+Ega531dI3FSaUt2wocc++MEgCOG6DQdek2Tjeftq+e0MDOh5tiIzS5PaL44pbse+ZDyrR1bE6j7hrEBL3Vsht9tyLVM120P4Db48IXTwdkLz2s6NjncXuJBqOa2XvXuPLRla1YeYL0G9yH+ArTbPyDpCt4kJ8q8Omd5fkY3L5zQ+M2L6opJ+pE4cR05eEzPn7+ic5evaDEm/Zs3b6b08MMPJ5nIR9Z0nHCuXLmi0Wj79O/8pi689pJee+ttnRqdTd//OtQam7G6nHbe+1B6jyLfpWvkc5oA/OBU9eKLL4acqbRg7DlwTHfdfV/oeY+OHz+uyZvvqLczp0tXruu5rz6v5ZUpPfDYLo2OX1J3x07x5NuNN1/SfJxwbkyV9K8++7aePzOh/Xfdr/auQR2//z366Eef0e49e3X5xoR+6id/8t0nIBzBEG4N8SE5idcp8H64jWoMqjqCWxssgIMJD51PENwxlH16AgeNAwV4sBgPUIfHdASXTiQnIZfckx004BI9t9jCLE4N8LCz3z4pootE2fKgxT7b7XYg6YrTBo9MR3PSx9NT5PadZH4AW4xzHLiVwImAHQpvAUg/oobNm/qhAWwXeQzLZEtU0o7ICZlcEBU+XA8Z1gcfAI/1kmMHsSGlXUrEh10qfOl0txHywnQeM4cHWeSOA8m+uJ7FQYtfAHhw9C2AjORDAH2Br7QD5scO4wBkuU9Sv4Z8yqSkt9Y1EU/kYvsdO0wHJDvxdXM+SI+FByRVQcNuvaa75rdfG0McsdlxtW3O7UMtfrXFAQBnG71DthwSManpq8mhjF7osnjqyKFOIm7kycZIlGmv9WGcamKiZCz4qw2MGySx02Wnyhijnk6Z0Gzyo8djzUCda946yAHKpFz4w0TJnQZ/AB//Iia1D+h5Bx11+JBFrLA/a7flERvwlu04USZW1l2TE/NIXIN4l26lRxOt5rVs9CHX4899SQ5A4/iiy3SAbcFe/EM+X2zn8X3kO/4AfO57zzHIA9z3HsOAY+E4WBbtbuP0z5xV86zGw90VTj48ds2ppjYP1fz1mEn9tclDbFg8wZsGO+s2wlb6LOSlO0hRTrbFP9pJ2AyPc9pZkPitIYAFOShVLtWu9VofEQPiSXxrvjLeGuujDzd/roDrajXsX1paTrFBLv4WV2rvjANSVDkB/cv/8E/06smv6T/8+9/Qf/6P/zVWwxd05vQZff0bX9PIwznN1V1Vw0ZeLQ2xC+fx2TAcYTbcxtsBBxq8gTJt5LSlAAW9c3DIBCiDA3DYcoxHDovi2npZl4svaGr1auz05wN/5+IHoCN5IMJLQh4JWtoNpqeNDl2YmNLSTMjlL/DQD+7bnV6NA1ie/UEPdYDBzOLNmwi6+nq1cPVW7D6W1TjSq8pwh2Yry2ruaU+2os/yk+0hotJcp3JHo0ZHb6hYt6ZcR5saliI+CyV1HtyZbsklOzf1odu2kwNMxI2FvAYfvFvDj96nN7/4mm7fmFb/jj61t8TFUl5W145DQXknBsjDDpL7A5ss0766bHpyEjjbQG5647LtAGUSNODsj/kh41R4YfGbmqpcSg8b0M/eEGCj5SaZ8S88Sz8sOFW+oq7cUNDmtFqcVXtHQZ29A7px4XTyffjoe1XZiMsg+Hxf3X5Qtu3ItQ77YtrtNJRtP31iWvAk++ccyLZndUFjHBuFhYUlnXjrvMrLDVr48nNqmV/S/sY17agva7auUe+0damhNU66jXlNxWnxrnuO6rHHHlT/8B4NH3owJjQm6prNgMcr8m2DywA5tOtBU719XQ1xApucm9SFq2eVy7fo6OM/rNbmAXW29ykfu2B4AeQwZuw/dfsDzm2Ogcu2BfqF6zdVnVxUS5ysJicvqrg4p/vf/39RW2d3kgmtrx37A8BvOS4nH4LO9nnusr+WRWxKpRWdeumzmp2diLmntig3d8QJaJjrpOabZcJr/2wLOe220bopZ+2BB8Ck8cm3tbByKw7vJXW1tmnHvsM69swntev4g1Jzi/YfOKCF+Xm98MIL6TYcB4PLl+JUlL+iYuGmvvmtb+oPfuvPdfLUiXRCGh0d0133der4oyMa3tEbG4iC8n392nX/++PKaEqvS+KJNuxxf+zatUvHjh1L6d57703pnnvu1d13H9HpW6+pfahV166N68rF6+rq6tGDx5/Q7FRZBw8cSXP0N18/oS+fuKrxarPmVsKPzk793M/9nD7wgffrqaeeinH4mPbv567O/qTjXSegm+MXdeXW6XDgLV25elknT57UxUuXdP7CeS2tT6jUMBmDsHYP1kGnjPEkgrm9Q8iz4MC7Q8xLcp0cGQYHCCBIAJMRiw/f7+EntHkCaq58e/N7PrWVHznWZ5sAcFkdLmeT+dgB8a3kmNbT93XYqZCilmhI6CJh4/YdX2TRVqdCnCRb2tpjJQ2/4zrhs6TiRuwQG2s24A/074pNpLVCnDDyQd8QO5K6OCGyg1mOPijHbiYmYD4QTIM944djiA0AO99ca0H9d+9X5/6dMYhXND+9pPLKciyMC1pfK4aMuKDCh5SCL+kPOY474P4lB6AxWB/JfJShtTwgy+84Z+WBIxloZ5Hh9mpzU0Er1Zn0gAmf8fnJNfiQQRwsi91Z9IamS9e0UL0diJr+1vbOmIhH1N7VnR7tXY2Jhpff8vZxbIYfGwHbgQ2AfYTOO1/ANpgfmqwPgH1zm+sAOTppM546yTxMlrQB62uxiyw1qVKsV251Xa3RRU3Rxvd9mvgsqCXGbK5Oy7FjnVsLfU15dXZ2qa2jPWQguzZeDcjPQraetTedNgPHZwn0R+3LmLELb4oNVANPpdUmX5Lth5/kMjGiHf2UsxM1AJ6yY5NryKuticd783GKjf6KxMkPsG2WaRkuWwZ0gNvNQ741n0QdMC2niXLo4nNSrjN+/wtAIrTuj2xCXlYXdcfBNJTxkTbjAOyo8Pn12oKaCo1q6+pM73Xs2rkr0oi6enrUt/mTNdevX4/FZTR9RDI/Nx9zw0L08ZLmi5O6cvmqbt64obHRWxoPmsYWqXOoRc3dzaqPzVVDcyHmsTj5NcSGPpxxHLAL4Ps5JD7z2bNnj3bv3q2hoR2B26XuoU4N7O6L4NTiOj+7oOWFVZWLd67ZpWq9xisNmq82pIeneB0Wsg7E4rlnZG/62Z0D+w7FonZPoge2RuLJV6/qrRcux8RU6wycHcWR8QldOzGva28ua2WOpzVqgwrYnrsTCLI7CVw2AR6Q7gS3uUPgp92yaIPHdHz/o7S+oPHiBU2vXYlJNvTHbs9gWST44XWQabNc10kG2rZwsXjk4iJuLdepo54XKfaro6e3ZvvmoAV8EWQB+dwq4umW9v4edQx0Kx8XaUMlbApWIhZRSHqqa7WBgFzAtjNK6O/+AzEYHjuu9oFeLd0c0+LoeHrDNomHIbhA4LVf9hVI/oQcfuqhWq6o/1gMskcOqtq0rptXrmvy9phWFue1NDcVdLVJFPDgBMBhD/XkV6QUg8BBl3REm+mzfJZnXl/08Di3PMvakhvDs1Rd0u3iOU2sXoi24I8LiMUnS2fdtpFJI9/QqpHW+zWUPxpxvNP33M9Pp2TG4KZebpEC5nf6P8UxcAZo7R82kADzWBZ1L47gAMsyn2UB4JNNmbplA+XVFV0dP6Fr46e0ur6avsi7VG7U+EJe80s5bcxXVL+8rn1dzTo60Kye2MTw9gmuxxD2Lj8oO23XbzryGm8cvKslja/GxBc2pNk4oKl+TQ08HBBnziyffTMOsF50bccRJ/DUyYlUQ0uD8gN5NbTFmK7w8EWDFhcW0+de3CKyjES/Ge+sXPtkHHm2nNUNlIrLWpidimthWqWlkkqx2WtVLsZQV5yiW5PL6LGurE7bjizjSKYxnhy8+50ysLFU0fpCUS2rDRrMdai7ofY2aeiYxA8dOpR+qfrJJ5/UkSNH0iPRb514S9/8/Nv64h+9ppvnZ2KhGNLOWDQ+9IOf1Ed/7Cf10O77dU9+j4Yae7S6FvJjA9tUt6bGdR6qqN01AGyDbZ2amkqnqPPnz+sb3/iGvv71r+nM69d1+rUbcdrt0o7BoTiR7dfQMIvT8BZ/S3NeO/p71dHWGifWqSSHz6YmJ6Z0a+aSplYv6frsOzp37nyiB2o9FPCVz72qr3/hLU2NxyocxymeguNhhLNnzurCCzM689VpzY+Xw9o7A4g8G1APOHDvCm445WQ68wGWZ5yT5Wd1MKnzWcrS2rQuzH9LN1beQkPCexCQbAPJMgzeeVkuCbBOINkaE1UhJq/ucpO66lo0OLIrvXSTRYVJznT2FV53IkA5jmjqGu6LncyAmjbCH15iWokYxGTPKSfLC8Bre1I5RO188KiOfuKD6tu3S/OnL2nh0nUtTsxqdpQv55WC906MPNnZBgAdTCJMuCOPHda+Dx5TuWFVl3jj9NUrcSK6HWnsXYsq8pCDTPtIbvvsK2B97v/tvmQn4KwM12kjodMLFFc7j1Pz2PGlxRd0dfG1iDkL5J0TLTngMWUcdM2xK9/T/oB2NT8QC33tfr+fzAPSlxkjDzNSX5jXshxPcCTss28kcK47z+IsL8tj3VkA5xOVYw6ORN0yaiMiFqC1ZZ2+9rzOXH8xxuda7bZcOa+bc20am4md7XRR9QtVHelv1oMjrRrsyGktfE2v4gkhWbuyybpoN466bWcczsQu/XplRtOVxVr8Ql5Ij+jGiTTKaVHf5LMPlImnZdFOnbL7LKuPnDagqaNJLTsLynfn1FiKTcVqnaYmJnV77HY6uULnMbOd37pcz5ZJANfEll2ReKcd18Lc1G0tzy1rcXZJHWtN2hljqbu+kCbLrB+WZdnGZa9B/HO/2l/wQI2X/o54xGK3PrMYm11pJN+roebu1AaPb4lxG+tjH/uYHnjgAT377LP6ylee06d/82v67V/9kk6/ck0DO/piUdipH/n5X9An//7f00fv/aCe7ntQd3WMpB9yRG/jRmxQqsVwpHYtYTM6ANqps/icPXtWr7zyin73d39Xf/iHf6TXv3VBr3z1QixA3XrsyUd13/H70imJ23b4B/DMAN8N4rflOKFxq5B8YX5Jk8Urull9TVcX3ow15VyiB2o9EXDnN1NqA4JFCCBI9VFcXY8ApQ+cNifWAOi2A22k2gdVdzrfzlF3xxsPvdvcTlDcRs5Fyu0Ybq1U1kqxopfD+LjgYnOW+DZPAZQ9ACwL/ixYN3QEj2RbzJfamOziL85ycbHXJiZSGvRhi4G6bYXXZXJON+VSOZ1UAqNYg9LtPAYXfNZHArJySNjP7/nwq6tpwcrHxdYcl33sAteXY/EJ17jNB5/BNtoncupRUZ6nX9K70WJ3GT42Rtsq33YOG+lN3ksH2B5f3Abk0RckaGjHRoA6tjt5YNsO440DbDf2ecwlmTGplaux066LiaepNfr6zrevrS/5tJkjjwQvt2nSAr8a46ohNiNRR4sXGm5F8UqV9H66xHdn7Di3/U7oRY99QA9Am3kMlG0bthIr+215ADS2nXZy+2d6AJrVqFfDCbqnKSbDjbUYn+FH7Y3XyOOznfArxkeF27urVZVKqzHuOKFEXCKC6QP20GF9BvsHHsj2CSn1SzTxtvWm+ugHbk0HDX7yOWRIjAn8zhhBzhbfJqDPPOR8KA3d9li7DLDI0XFsLquxAoaVSU/Cb4Jja13wWq7L9pUyKQvYQjunYH6upTFk5xIPMQmbop9LgS8FHZCVhw4S4DGJPBJ1csZJtu7c/U5cOdEzRtnYEs9KnFbY/CbnAxwPeJ34/AbdDU0R61zM34W8Oto70ueYVV6FVaxofiVOq0uzKq6W01vK06PyoYsvX7P44Ae2uA8ok1sHel2OLhBvZMjXNam5mlc+5l7mXMDxoA/w1zGmzCPjfHa1MBOny4lSLOzl6LPawwzA1lVDRwIwIZA6gqi/9dZbaTXkSGXA6GRY0BBMdwR1HGGA4QDJBpJTh95BRb7r8JFblnHUCThiLsy/oBMLf66JtbMxidZeqGmw4+iBj3r2gzZyAHnUOcaDg948+I1fCR80C8VFTSxMaG5lPvEyJkxjfyjjB8l6sMtxIQdXba7XamsMyOaYDsI2XzzW51jSkbYRXPIrZp5irk6Tu9p0q2VdN37/Wd34z59T6cZ4BPHOYALgh8cyHU9ajzz5sB75vo+qq71FS5cuaf7cOV35i7/Q5S99SWulUgyyWv+je8vuTTvsC/LtG/1se6FxHADq8GbHFvKgNT26nOgP6KtBfm3pDb298Ge6vvJG+twDoB29lg9QRw5yiSP8jgW72q1y0NY2DTEp5PLqGdqrrh17tHPXbh3Ytye93wp+5MEDINc+YS9+UMZf67If1Ckn+yOBcxsyDa6TI4/ceGSg2z6CQxbcY+V1nVha09nJskZPr2n2WqOG5le1f6Gi7riUeJlrQyw+1b64noZa1MJEUa7TcGOn7mnfpd25nvD8zgJAcqzcf+hNsdq0kTI2EncGD3hwjg/8gUgbo2R7LFC0gacOHzwkwPyAY4Be9JPsMwBZsjHG/WrsMsvNdSrlgy/GJ0+A1mjuXGfocuyshxwcZfTYNvsKWN8q/s1Nq+PKaRWuntPixA3N89tErb0a3/+QFvt2J37bi0zqWfnITjEJ4Ak1cMSPdtedDBGd1J5S/DVtvngYOVnZANeax1165Hp0VC+//HJ6MAG6H/nRH9UzH/6Q7u0q6P44+b559lX9t698Sq+ffzst2kSeN8r3ROI9fulzvPAfeeQe55OTk+ntB/ze1H/5L/9Fv/Vbv5U+e+JkdNfqbv1Uxyf04c73amjHUDoFMccCnIZ4PJzHtrltSP0//af/pH/6S/83/a+/+Gv65Z/9Pf3rf/i7+p3/9tuJHtiKBA5ggJ2mg8hxuvZBbTHVTYvRptkeVMp0EoBMdzZ46C0HXQZwBIGOMs3W4NjsRHZC7Gj5QlqV+9+bOpGDPXSOwWXstx7kWSb2uUyelUWbfUi2Q0YzdE0xATOYAk+bfYPPeuB13f6jIz2+Gn/pswc6f1MnAC0+2g/yrBx080AB/UA8+J0izIIHqchCl3nB2z7k2L9Uj8Rbozn58AJRxNd+ZjnshCijF3rbZUj2BIBzDMFB57ITsN0vcvcP/LTb3nQRBI6Lg9ucPH4K3n1E7joy0JFtr0HQ4HOta1IbAF2e3V+MI8YFDx+gD7CtBtuU9QM5xlum/XEZWreTXE9+bdpvGeCoZ21wytIEUcQi2sMvfsOHnygoc7qLPzZJ6eGYiBOQrrug563KyObR2PqQx8+bIw9wnKwrjafIAdsE2F6gMb1BPa4Z/gIHHSchfl2X9y42xWaQuDbEwgddril2yZGQwYNCTQ1RjqXUsaIvDMgjdtgBfdJLA/YycW7GI51sifHm7e/kX8hBJrnj6D7BJ+sBB9j3rG/JnyjCH1dH2M2H9LVTERHj6wq1yN2JofPEEzqy8tFNHbnU3U6dBC91Eg93cAejlsfmB3y5lE616bHmzUUC4HTD/IhOdNTGcDG1oYd2boPZ5wTBitzkS+hggwktZY8zABzxB8BR9mPY75pDq2FTNeRtfuZuXwBoKDP2SnHy5hdtkUFCXnWN9tqaYkiW8hj2r/zKr6QGG8aOkHuPrGIf//jH02sXHnroIfX39yfnMZjkwBrsvB2zPAA6ggePg2A6ywCPDAfHeMrV2Am1NfVooPlgDOjm9AoWnoazHQBleKC3HGC7XeCty/S2z+3cLps9e0srV6fTj1Hl4tpZnZxX28hAegybCwM62wjYbtuBXcmW6PibL7yl4sycCq1tal6P08BSSV2HdqUdj+0ity3GAekZ//iDt2/nkNYu3063YJp2D2qVAVxeVUtH7RUlgOVgB+CYk6BhGmjeN6z8QKfG33wrjsmj2tvTo/ppnhqLC4dvK2/KArDH8bTP5I4rYBr7TZ4mxADb4riYLpssP7RrunwtvUiW1+6Ag5925LqelQtuy7+YPJpUUE/TvjRmbOe1C2/q8pmX0y3Q4ZE96u7t0cjdj6S3I1gegC1ZWwHrJLndOWA7SLaFdsqA28BZl2MAmMc4+0kCNz89pfLMlJZvnNfF5/5IrWuLGpmeS69XCsZ0+6gYi8TN1tg8Bf9AZ5ua6uI6PvKQWu59UqUWnqzq3hrftp1kn+wfOCDrExuc829/XeOjFzU/M6258XE1NOfV//RhrTQvaKl+UjOV65oqXdZM+YYmS1c0X70V9WuarkRavRz9uaTOph3h250Tv3UC1En4C8wujqqopXTr7fb5swm38973aW2jUYXQ3dHRsTVpYqNjCCAzLZghz2MRueBNR9nxJmbzc2O6MXpas2srunTuVJzEV3X4gSfV2x/Xe3QTP4bJ3JcFy0We9ZAA9AD2J8Vxs53EWwnmJ0fTK6He+sYXNHb1opp696hp3/1abO3WZKErYlrVi199Tqfefiuddl599dV0J4q5mTn54MGDtafM4iTCO9rGxm5rsLstfX/o9Atf0Pi1s+qKcX7w2D3qHRzWzsMPh+47MXICGBuUiStvqx4eHk74Rx55JL3Jmk343Q8fU8uRLtWN5HXX8bvfdT2y+PFF076OghqnT+vhu3dpZT2npnyLuru71dXNrxjUa2JiIr3J/V2PYXtVsjEI5sMkVtWhoaGU/DmRA7q9w0nw2SiCbLyBsjuIHDrojTevO+vd9IoFqFftTX1qaejW2uaTHNYFmN9gGaYhZXXQRtoOtINt3Iid1VoM3JXgmV2S5opx+gi98QeNdVmH7Qa29KV79CEz9KZXD62UtTazlJ56YaeejSf02UmClGTGX76loL5dQ+ob3hEXTMQ9FiA+H+IUUylVkp6sLOdcNK7jOx8o5/o61XpwRLnBTi1M39Lc1K30U8sNU2NScTmU1/oVevR7cFIHsn46ftSz8czS+yI133Y6UvI34o1mNhb+Yp1pKGf1Asi1HHxEnz/HhMo6Ab40yWuIKpVSTCr9aWIJwtTPprN8EnKpo4O6fbC9gGncZ5ZhW1ynDM7J4L6xHPvmMond8Ua5qPriUkqNKzNqKs2lXTKTCQ/l0Ou8vojFFwl8xhcDQmuNeRXbulXK196jmB0LBvwChy5okj1B0sDmLuTzWiNk8ns0xZgs088BhPs8NVlsWlApt6j5tduaLd9M+fzqaCrPVm6mxWi2fCvly6szaaLP82uacYqLyIbcWt8YHAvCwAK30d6sjULtdEVbOU7+lWjHA9sLve2n7FgaR9+4DpjHfKlvAh+R0XL9mpbWazt+xlFcYLHrr/3kBPTIc19aHzElz45FAzSkrbhu6oQM+csrvPYs4jc7o9mYmFciJqvdQyq2dGmlvkmVfEHXb47q4sVLunLlanph6K1bt9LBgEemd+/aowP7Dqul0Kqx2BTweUts06LvY04oLqq0PJ9s7+jqVHtsUH19sDg7cQstfak17AQGBgbS4sOTdzz8wGLE947aQke1o06L3WWVWms+kzz2WWR2DA5o354RHd3bp6N7+tQc60djpHTXKGLgWBi2Ssfvv1/33nNPekYbxZx2nn76aT3xxBNpdSWxwgEWhPJsYC3YhgHuAAAcnWU68L6oLRNZ7lwSPOS08+G5j998+5pgAtBbBvTUjTcvQBl9BtPZXttHnuTF5bFRiCN+V6MqbXVayW2oGClWjWip2WcbAdfhJQco8zADthY6O9W1Y4cKHe3REO2R4PQ75WyD5ZBsL3hOUfzUQr69oLru6IvetlgrlrR4c1zluYU0UVmv+eHLxiNB4HJxgiu0FdLPNnSO7FR7nKquz03o7O1rmo8FaPPLzFuAHMfb/mGb9QDIJ9kH2rMXK8k2WJZ5a/LXNLN6TVOxY65srITA2sUOmM45YJnWB9Rs2BwzcSIwDcAzNKvFtVis+eZ+TDcxltKTQKn1DiDP/tqf1I+bY7Wmo4YnUc7qgcb84OAzvcHt5jcuSwevY10sxW55cVErxWJML2FDWJ1u20RbOcbjbK4hxmcsRPgTuNU4/cQ2J0IYJ6g0kdYWw6x8cpLttn8cEZdXZzVeuhSnl+spn63e1sIC7xibEj882NTdocb2lrSI8Gh82jhs3mrjS7/cigNXS1Dl0oNMk8Vrmlm7HvJuaqJ0UcXqfPDVbLY9jkfbeqP6S41qL7GWsrhuqK20oP7Kolo27tzKM6/zLGT9AyiTiH3yNcA85ZWiZm6PaX5qOjZ77cq1dChXaFcLP/8S9SBMPE7W534EZ1m0YVu27z231AhikxBZYWlBuYWZdLuNn/qursyqOntZxfFLOv/qi7ry5mu6ff2Cbl47p1xTne47fjwtCDyKffToMe2+u097j3ep0M0TglNpEXr+5df11W++qOLqhto7+2LOiNS1M+aNwZrdkfgM6cSJE+kt15SvXbu2dXsff4CtW2eb/vERAk/C1EXoN9Kvsdau5xTTkFlaWU5peXFOZR6CidPbseFBPbJnlw7t2qnhWDC5g5aFrWnmez/xifSI3/d+7/emW24//MM/rJ//+Z9PiUXo8ccfTysjH/ZlJ2kMIFF2wEkGjKMNsLGA8Vk+d1SWnjq07riEi/jUnsiDttbRWTnWYX63U3bdZSfAfB6cPPVTaY3T4VBcPP05LTRXNd1UTguHTy62jdxlp6x+Tj99O3dp+PBhtff1pcGc6IKGeMJrG+HLyiVnkcoV8urdM6T2oT5tDHdqY3e3ZsbGdfu1E1q4MZoWqNqkWrMNsF2GZEvIb40JpHf3DnXsGlDnob3qPXJAr10+pefe/IbGF6bSwGBQmT57kdkml7N2A8bDaztoI0FHMl8tD7rY7fE5xrXiq7q88oL+v2z9B5Rm6XnfB/4rfKG+yrk6x+menDkIAwwyEQiKJCBSEinJkrzHOmtZOrveY6+OrV1buzqy7GPtatc2JZMKS4miKAaRBANAAhhgBhgMBhN7uqd7Ooeq6so5fKnCPr/31r/6TgtP9dtvevKb773fvZtbceSPidBywbMeBIAy0nm5DGw+jpdOndGsefzaRk1rC7ErXI8ZbU8P2hEgbVzrmZeZ190BefYPbXi/H6A3Lmn7wz5xObH5WNe8PHC4D8vksrQcJ5/Ic0KljlPOSsxkdzvbtVThi7ep5dKbM2p814VFGKcEWM49v2fjD2AXm+mSnZ74rMXVtZfTO/dubb6mq+vf19T4+5p6/4pWlhdVOjio9jhFJx3SOPzgpJyPgbA+fSYFnlfXXkmP1l9d/176EXlQZYsQWK17J+2g6a5KR8K4oU3eeIJPWzS2Ma+jK5PqbW6mzRt+ysu1PQC20i6er6wLPibvtkg+ifK1OD1cuXBB4zduqrNvRJVePuR2ML1JvKsvex8m/MG3v5BPTJnbzHKAZMtev6LcfuI+bCH6ad/chHpmJ9TK1ZzwQW15XNW7b2jpxo/00m/9W33nN/+NXn/5G/ret/8gdt2b+uxnP5cOBszRX/7yT+nTf/4JfeqXzqrvSLvefee83nzzbf3v/+rX9cu/+mtaq+1oYJRPnxzX0LGnNHD4kSSXE/Obb76pP/zDP9KLL76YHjDj0h6X8Ohn1h8bOXRwFQywHSxK+BSwD+h3tfVlLc3c0ebKQqqjX/z0Ew/rl37icX3qqcf1+FNPp8NN/h7QfmvhqGjf5BwfWVlsQLZAYgQSrEwSHgYB1BPgxZGOeujA56hnvtAQADcQMXXgQkNZvt7yM9po5FCd+0C7ezfDTAc+afCI82nraZ3Qx3qkThjyidEVPunRyOgU7YQYlNz4Z7BAHwwSneVBazuATM+MN3pTz48G2cXxYSgCv81IdSHTuMjOd2bzB5If0qtUWsO/pdAvfMqTXSFyO3YcvPJnl5vTge9gSPIjIA+7ge3gBQYLF4GvluJNLukl2LuxjS7Qmg4ehPw9Q3Sm3jKJqTddHo8y+5jviaSPZW1Xwz9h627oErtnTrvGJQDgW47LydtH5NtjIaNfwIPPFlNnvdPlKfSLMnB5Mij5OdVmPiJvXsQE62H5pAHjYkviG5D6Rg6gMR7gPpJvZ/O0LILTpkt8gja9I4zTwE4z8cgqs8ATY8jn/WmchFIfCR4AfAjWh/ZDF5fbdqb+dGk7/optcdLea4+OYmf0Ux6A2PN/9Bw2T+k9g3v2WV9kAOC5rVCQYl6I2Ro8ORnxxnouB/GDWtq/uRNzTZySKIMDv12pc6Uj8snHsfHbitPeVvBEQ2YIy0JGPlCenw88hxAD6EXafgDQn8ev0ZUrBKUIftQYn5oXfLAZsCz4EBOoM2/rQBm4xKZFc35MshvtxA1n6tmI7e5En47yTh6r7upK9317+gZUiRiwHeGWOIlE39kuRVuV02Wy3t4elUsldUea/o7/aE+uLuR/rlEoxmm1wHx07xP0PDLNIsTbrpn7OQFR56+a0gboSOyni/EZ/YIHVeuhV73BAwjNdALarDW0sLqm5ThZrUdYW1tNC5xv5QCpdwej9ElulMDBBncgDLbzksBI4wBigx1LmXHhZX5OIwMwH/AwhDR17hiA+VNPOc6AjoBDmcD5QuH7a9+KCb0eOB+84U1MMFiWeSAvj3e/7Xyd9NIP39T4pasqcj0aGwPvyc9+XN0D/QhKuNDZXtsHPUC5fTh7bTxmiV0t35nUzIXL6hoe0BO/+OXUoAA62HZooHUA4I++SU49JvdyUVf/+dc09f1zGn3ojB79zGfSKUJPDSvGd+h7b8JEPoCs1HmxF14Rk+YU8vo//jUt3JnQ8WNPa2zwlDripPbcX/lPxUf17Bt4EeCBXqTh6UFh31JnvxIogwd42GZfxZKRLrvd2vxRmpTiv0RreQbkAJSTtl9IwxP+27tNHa08rdHymSAIHsGdPgMNG6Iffv3f6rWv/zsNHzikh558Mibsph755F/OPvEcvADrCk/SlNsm9KUM/e1D6wWeyykjUE8eIA24HACfPDoCyADgZfuJKeeHh2+8fU6N+Ru6/vV/Got1iz6+2K++mKwuFQu6Ee3HXmR7gMm9RU995Kk4VWzrkY//rB7+2M9Ef9lMlz+QB0/rRho9kqygu7j8YnqbPBOhH+AAty362rl/+tuaP39VpZF+FYb70tvin/lPfi6MinYN39hP8LU/AGSSJwDUZz+rIB/2xQYveknyOfd6Huz+bNR3a+vKObVMXNfk/JR+6xu/njaBz/7CX1AlTu+HDz2tAwcfSxOl+QPItG0u92YYsF8B5JEHD7pzL/+hvvbL/216V+CHf/KnQ5fd9Knx3rHT4lPj2AY+dOATA5RZHunkr8C1zeBSTjuDQx09oLaxptXZ8fDzrm58+1uqr66mBZ4f9W7EgnRhO2wJvmfPnlFHuUPHTxyPE8SZxBMZ8IoeGuOvXZfjZHr+3QtaW1/TP/yH/zA2K7v66E+eiZNbqz767Bf0V3/+byc69CD8yr/9H/Xu+69pbmJTP/rOFXV2VdLj09Yd3jwswNsQOAG98MILie5zn/tceiMD7cc9KOy+sLSp9lgcf/THv69Lr35fS7GAfftb30wPVx0drahSatfsSkMzi1UNxrz5yU9+Uv/4H/9j+EVr7wFO4rjV2dmZYgQgEGW88pFHQWLyCCe4Iay46QiA8QDqDXYieDiH2I3rRnM99MTQZB2nVeViOU1gTDxqo9NlAwY6ADzwKYPeelkfy6fcshyYbOppYsjshQdv/GGw4VhwKAMv0+fehIHu8LbN+xNMlHNg4xHs1kjzo7N0cy5OWiym4OflEye60BmezsObp/DaS1xnj7aLDlyMQczjrsW27Ok8Bja62H7a0AsFkPSlLgLvu+PxcnbXQRE+DTN3w44Y8NS1RV/wJ5gd4EtsXe1LYoC08dA/X4cOaTMR+vIeOhY/3uPHL/vNH3Ca4DYj7fYE4EswwJOdnu8rEFzP71QAfN2ICSW9Wy/9ZX3U/QVI7R3Bfie9z2evHLsAt491AqwvAE/0yKfNk0C7uM5lBusDPnRsKmDFZ87ZvRqfqwIAehjPYB6Uu68mnCh3iLUmDAvc+K/B5+O3710mwT7/+DTZFfJ4EzeBEwNl6Gd/WH9kkEZmvgwdyUPHK2Jqjc3YQNbCyMCJwJOPcEqv8IudNH0R2fSzFn7rFJUNTmlR73awbCDpu9dfAWjRz/qjDyHRJb2zhTLxCKZpcxvxLv0o6iP6AMAb/fP8WeQSbgR0osxyLRM665HhtqXTQpiXTu6hSYzBOLXUeAS6HnH2jkLmumj1FMM7L4uNQozQcBbfTAofRbsjK9HHprzOa3eYJALApw7YrG3EqWRFG5tx6lmvaXOjlk4/1PtnNyzunIr4JA89P32vK2xGPraDiy07YcdmY0vV2BTXGyEzxna0WoznGGvRPzjhcpriJLUZMnjLt2F/5CZGe52CQJoyhLgj2eEWbKDhcAwGmi7PDzpwiN1hjGte5AEaiTx0lmGexMnpe7zIc4PzVNdHdbb7E9mTcRzZg9Z6W2fzMpA3D/MmztuQdAocpqiwTkPNkgYa/O4hk28AF3nWmZgAwCPJoUNHoLPvbNZVnZhVfXpRy5Ozmr91N72nDVnIBrARHtAT8joCXI5pic621tmm+eEOjdeX9NZ3/0zvvPrdwAs6Frk9WuRbnzwPgDoGIX2079BBjZ05G51mQ7euvqrJKz/S9oUfqXnuB9qtbSp9ETPwoTdv8wfM1/IIpJGJf2wbeHyv6W7tYrofMNe4li4hRGulOgcDafzhgW+/2EeWH+RZCLBMaC03+SRCR0xwx0tDOlIYSG8JQJLlwRM6IG8bPAjuv0BeRwNl9rV1NE1+AiJQZnzSxgcPsO8AJoXFhcU0McSGN8rTlJQWmp1y9NPBmBR62XxkOh09dUoPPPKIRg8eVF9fb/pZBbzgiX2EJI/3KjY2dG39FV1e/b6aCv6tvOk9Gzv2QfZmgJAZ/tutNdScWtDW3EoYjM/uTbr2HXYY7EPqAfSwj7CBMcFkzK6dSfZO9a3Q5zXd1B2N9+5qppL97o0N3IH1dp1cL6t/q5g2c/B0AOCdT6M/OtmPAGX4OOkc8lcXZyLMpXfBdQ0eUGfPsI53DOlY9I9KOxvxe/awCOb7nNuMMsvIp9GFetPv6xHl/Hh4YPSI+oYPa3bjrm4vXlFXT5seP3tCTz56Vl/56lf11Qg8EPb444/tfQI7m9vgk+mRmkBDbdv6cGVHz/YV0qPZpx84pccfeF7Pnvm8jo0+lMkMQB82Yl/85M/r//w3/qF+4St/Wc9+6piefP6Yxsfv6OaN7IEEXsUD/MIv/Ly+8pWv6ONf/Yv61C/+dZ198mkNDQ6otze7/4cexzra9VBvQUcG+9KrgNAzLdpRv7Dc1Ph0VcNjR/SZT31SL3zms/r4z/9S4g3sL0DubE7nO40FUU8gTZmd7zLjmNYNRRngjm96A+m8TOgA8vfLzvNnUmf70F86rL7SweyeUGtMOmzlAiwXfPQ0nXUG8rJtAwEAh9MET0xxs7fcbFXnTkwOQZO9KiPDgdadjrRtszxwuFdDcbKH1/JsVLVbrWtjcUXVpbV0/d60tp+09XMaXkkv0jF4GoUWrZWkxfqapu9c19Tt65m8vcXCgG5pBxll1AN53ty057PnnT39sfNa0+zkVa3O3FLb7GQK4ABYDS/70PycBs98Afs98+neYGzh/ker1pqzmq1fS2+55vIpPKC9v30c8kAenq7jh8lbPD6bnlDJ+hp+hFcokGiY5Ejzsb6B9k4NcF9jbwgkvSLkeQLk4eO89TIett2z717fsv15OuO73nwJ0JunY0ImLXb8sRvlCThObRTydoAkIxacXTbwlVjMiiwu9MNd9Q8PaTAmgq7ubhXjlMlVjcRvT3+Axact6ri3srw9ni6F7rRwqWnvFGUdku57/YV0nEoai6tqrqzv4XywPWxf3o68fe7f9hVl9gt1i3V+T3Rdy62rWqu0aiPWw2RrQOfGlvrWt9URbqDE5cQEy3NgkQGQDSCDACCL03K9Xo3d+Up2ubbQoWI5+kZbh3p3o0/Gooi2prc8wHYiB16uA5e0ZVkeeOYDcO+3u38ofV5irb6ihfXZOF1IB4cGdOzAmB7b+60Pb6XmsWsmffcZ99XsdBSbxxjvp3pKOtndkT5pXunuUV/XmEZ7T6irI/sCKXTowrx59uRjeuLhD+mRhx/X4OGS+kYLmpic0M1btzR+57buRMyXnB84/YBOnDypE48/pdM/8WENxQJT7qjs9yfsjDVT3J3qKhbSFR36D/eAqvWmFlc2NbuwHv2snL1Z+8hRnXzquaQPsN8bYQbYWcD9DjWQtjEAaXcqysjfzw8eDs4D1JufY6cJlp0PlLnBGTzkWQ+6i0Ma7jipnuJwKs8DDQY+QHy/HOv5gY4U6WK5rN6B7AYgx8lY75I86vL0HkzETgPGYefNpMtEzzeCeKdSoSVOQ4GTdpUJ756etts8gHyeNDHfGRo7dkQDg0Mqt5ZUit1rbW1Tm8tr6f1z4MALgMY8DNRjM7uiyqEYDCdGNXDiqA6dfUg9hw7pxtykbszfVW16XM2ZCW2tLCWd8zoQALclkz+x8w6hQdocrGzf1VLtbqT48mtHulyWt9e0gHlTn+druU73FQ9qoHBUBVXSJSLKwGUC2ooJhssZjTjFAXBMbRnxnsj9NsMXeb0tJw/o4v4ODvm8j+EFmNYh+TnwwAHuz4PjhZMS6la2doTWq1Uuk6yrGafnzu1ShHIyJNuEQRz+Dz59fRX19MZGLHhwSZXFiGp4WS/kcQLlh6HLjSmtbc8qzl0qxeSbfl8WgC62CbCO9Hsu/3aPDKszxgWK2j4AvH3coM/zcd/GvwTAuOBZP442fF6dsmqczrg8y5Nb+KXa1af1nkHV4vQAuK0MpJFHoA4eji0boD75OfLF6B+ltWVVWnY1GHb1Dw1ps6NTG7EhawYNm1DbAY+8PCBvn9OAcaFFFmBdCAAjAuA3aWMHDmm3VNB8bCaXGuvpRLaxupzur/GwTp4HfJG3vDypxeUJTcxc14WrF3R94roePjGsR0+O6PDBYR04dCA9mHC/Dn5zRndnr557/FN65rGP66e+9FP68k/9lD77U39On/nZr+ojn/6sTpw4kV6r09O6q1j+YkGOPkXY8wk6cJkeGAy/nTl7Vg+cOqZHjg3q0ePDevqpJ/Tss0/rySefiFPcEzr7wGl17d67vJsog1F6CAHF7CA72w7lyIoB5I1DmScFAkB5atg9B5k+j0M5u3HqSMMPgC5NGHs8rUcyMtIAaTvSuxvf3OM6Ne05XxvXzeoPUkcGH7AeALwI1vEDDROyrQ+dc312SfWY0LfXY5f0bpwIQuahn/6QCj0x0fEUWfCwHoD5wtP2wI/00p2ZdJpafO09LXzrDXUcGNLYL30uNcLAUX4f1JXStptg3s7bD/BEl6WJmeiosTu+OqG7v/sdtXaUdOSvfUkt0ZH7owNW+rvT6Qp8+9Z8rSdx4lkIXUuxK765ppY7G1paXdK7r/8oLZpf/egX1F/skE4/psKDT3ItIvG0roB19UmL/kF9eqop1OZyaXO3qgvrfxI49fSbEXZL9hX87tfpfqDcdVma0862nh78ObXFjpWXxqbrifv1LZqbuBY8d3T++3+iK2+/rCMHj+knn/x46B2nvo98QS1dveHgTKbbj5i+gW3oY797HBDct+7X3eXQuBy/GyyDOuPjO/OljjxfyTy/VldbTIZf+5X/VT/45p9qTFt66NYFNUKdwytVdcRO8/3RLt3sr6ivo6hTp4aSP5751BfVUenQ4Yee14Ezz6UTFPd1s/bfTU883q1d0q2NH4XfiuGy0CHa37ajB4Ae+KCl0KY3/9ff1PQ772soNjwHY2e829aiIz/zEbW0x8KyZ5ftxE/2HXYSAPvIPoE/dUlGlLmeDdvy3TmtL6+qPres21/7TmxYdvX5/+KfqHv4iLorJfX39MDwAzzRAV74lJDuNUZMuduF+n19oqz62reluSmtFnZ1d2ct6to1eOqjiffgyOH0HSlo3K/hQ2ydAeRTjk3wti7E5KHFJ05Di+2cYKC5/sPf1ubqAgM7neILpR4NnXguFr9tDR86mT6hzTji1ARPeJTitHH+/NdUbS7pzpvv6Nw3vqHeoWF9kUtcQXfs2Z9R18ChpB/4AHLRI9Mb/TI/AJsbm3EqDle0V7QYzd8f7jqSXQ1Ob4XAPjZ33De2fdgA2BfYtzJzR7/3v/zXoWtB3Y9+UVutZT0VC9DpU6cSLg81tWf3kXLSA2CIIwEzBuxQgsEdjDJi0xk3c+69DkFMwNluANNSRiCfOl/wwFhi88vjE7vcQHm6zxJpLseQBweZeXzz9I005OV5EkxLA6Fr+kFWOC27Dp4tBIAHDzgEOjsxtpinA3rxKCcnMy6PpS9MRim7VqzIOnXWkeFBbN9BTz3yMjzzzfB5ko0By01TehA8ua/j3Sy4bk/0TfoEDUAaGUlura6tWiNOCvzWKxaYqCsVY7cdE2CsdtGRgjZk0CfRGRr4wRt/AvAib/4ZhG9Dr5aYsGijlrTD5Z1/GT48sMttbvtsr9sw7w8g9Zvkp+AT3oyWCVEZrnGytuGGc/ZgCzyS3mxWWkMefos/eCVf7tEix34B0Ata8JzP62r9SYPnujxP5Nsm6s0HnHT5J3DI28404US6LUJq47AtvUAy2iAwYuKPdEz+AHpha5DQbdPbj5HFEM88keFkOgZCFIZW0YihCw+DxOJjHxBb3zyQLxazyYufEfAZbgI09he628e23Xn4Yidp7CRYJnh5GgK6FnnJasT8/AC1txp816qaTniBtN9G6Jb3KcF8kJ/5wp7I+i60qSR8GhMahEkfThxpQ4JNgcemkXIDtORtK8Ftigxi+wIgnfk9k++Yci4Bkk/9mEKaJtqQsUdj0tIUcqmUMc1bWJjAWZgAHoPn6Sgup3aUK+lku1ltaqMa45hL/fhsT1f08gYqm6+yF8163lqPE/ZGLELVjY0UNtbW08IDLd2K32KhDfoSsAkboEVG6n9RXwuevAcuDu9p84u+vHYIAI+Hrwyp9/IuODvSiiIgNVDEVtp1BKetBHiUOW38JCRwjEeZeRrfjjHk8aiDF/XmSz0ADgYlncKUG2uv6ebGa1rdmskaMvAN4EBHoBw6YstwbHnw5rcA9fXN9Jqb5uqGxr//utbm53Xk+adU7KpEJ7g32XmwkkYG9lIGL2SRh4YP0y0sL+nK3TtqdJc0tF1SfWJBXUeGVeztTDxtO0AasN3mC8902aynWz3D/WqG+IXWOMUeHdTCD97V3I8uqDdOVb3HDqaTGvQE7IMHMQB/AmWE9Fun3jiZHOtVtbCl2XeuxyTdrouX39Br516R1td0ICafncUZFY+cSvry1JB1Jnb7IC/5JgYH7wO7svZdLW3dicZAZtbO1KMLdNbPOgKUkwfXmwbANrCgMTCHiiejD8QkxAS9pwf3fNK9puX5NGnPT97Q/MR1FXuG1Pehn9JKpV/lnt40WQN5velvef2ICcahDBnWDyDtfg0PwBMfdOjscsrsH9PneUJHfmP6riqxobrz/T/W9NsvanB9SY8s1NRV29K54Q1d69nUajn80tqhckxSw+WydmIC+tDDH9bR7mF19B2IrexIutae5EXq6vr3dGfjbW1sL6SrBshxHzVYD+rQsRCnp6nXz2vj7rw6jx9Q33MPqjjSp74DwyDv02InNOSdBuBhmyyPPHj2l2UCtOPmykbalW/F2Ku9ezt9yHHk0UPaaplLr57p6TkQdNnCAC/zgCcyyFsegA7UEVu33d0W3b7zjiaW72h1O5vY2wolnX76M+rCb2xUAqCzDIB2zugzneFHTLnlQgOYBsBu8NDBtIT+Aw/oyCPPa/LmDb39vW9qZuKOLrz8+zr/vT9RW9+u5jduq3HzfXXduq3Nicu6dv01LU68p/N/8Hu69s3van1xRZXhMQ0dPKGP/8J/qQOnn1VHV3+SaV0sN98WBup49Rr3cLpiozjWUVBnbOpmZmfS03H5ez7Gh96+dDlzxerirC69/u20+H06TspP9JY1MDyi3d4hOsj+XP6Bd8EBVsqCrLQdarBQwMKtAOAy+AHwoCyvqHlyWQA5NIzB/G2k9TLPvI6Wwee5eYJno7msrd1a8MwuHQDmhRzbBMDHvNDHOwH4Uk4ZAY3ZjXIZoxkBXbmMQV2WzuTAh2AdE23wQibAb4l4N1Jr7CK3opF3Y8LY5Xst0T9ZTLh0kqeBBwB/6448wr5P2EFhQ/DbjqBiuxqbsWjGwOW4XujK5AF5m8znft2RnU5SxZAfvLY269qOBXhpcUGLS3Pajh1oMXbV7Wl3xsAMH4avk0f3/AbwOeVieyktPr7TWN+JyWQ3+wSG7SFtPTzpO09AV2L4Ug5AQzmQdoUs2mnhzmipy/hmlx3unXahj/aJXfVO7BRjhxF8s7aBPz4FD6AfmA9l1BPQ2WBccKhDT+gA8PJl5M0HfILb0Laiu3kRA8XwbSl82MqOl29gbTfD9zHRRV1NDdWi89D28Oc+SUv0o/hfLSGzPTYefO+J5oQn/qWhtnajn+/wQEPuLceBZ/0A5JMnRn90I3Dy4bHe9o5SegrN7WN9oTcdOtk2gDLj2kbLdRqfQJfhhF20T7DmVTXMaDvRprtbjfRoNqryxm1+3Bpc9tsvLwP9zD8fbCd12aPC4V/k0ZdT/d7pMeqT6D078CH9yXnqDeQB9Hd7E9DLcilHNsH9HShVukJ8q5pxKlldnE9P5a1F4LJco0lb1eLU11Ah+nBrzFP16po215e1Mjur9dgUN2ORaDbq6cGB9mJFhTJfcM18QXA7uR2tDwEdU98I+1sLrelFr+U4EXfG3FHp61RHL3NIe1qcwu1proIOPvAFGId85iS5I3yI7/gdJfNEG7+hwg/BH1m2GUijySegvKNAxEkgkzaQdh68HzdInaYcyNPnZRgXII8sNxDleTzAsqyT8VIag9sq6i8eVqGlQ+vN+fTkGXXG38fd040YnsSWQewBEMjp/g8/+tzarGr1auzeQ87RF55RsbuSjufgmS+8iAFkWoblJ/tKBa1cH9fSO5dVjk6+ri0tbaxq6Oyx2K1244h9HuZrnYD9Bt/zEzzpOOmDdbEr7o4dffXiHbU1Y+KIY+/cxevanF0M/sfTTWnzsn6k93XbkwGE5FTeMdyrvgcPa7BzQAcPnYyB0NTVq+c1OT+plnKbVmdvxgDZigHBZ5pjgJYqMaBruls/HzvKaS3WJ7TamNFanEqbUU4Pxgbrn7eRQKcGqLdv6TPWFxxiQ2ZDq8YqZ9JExCIETUZP/Y42VhYT3uydq1qY5DUrwzp49pl0OYPHky0rD8mvAT9uUiO23oDlGc/l5ml86qA3uB5a8ydtfQhT85fVbFnX1Td/qMnr19QVQ/bwZizQ0eZ3dmKD0CjHLj36YvigEBuNA8ePSDGBPPqTv6DOkw/FrnNALUUeWMhkMTEsbcVuOhag8Hgqy+sM5O3xZMXmafK1d7V+d07dh0bVe+JwEMaueYgvd/7HvoAnQGxettE+NA5pwOXEbKp4mKZRrWlrvaqV89cTzsHPPqvCaI+2ik3Vwi8r21NaqN3RUmMyvSmfPhAcE671ss8tM68HfWdpMny8uRrpmJs4AbUXNXriyTDP42NvnAUk3YKnedleYoAy4+RlWZ51MY7peNCBDWO50qmDpx7VoQceVUepRQeOnVT/wLBam8Gn3tRGbEJWtqra4fXcMUbLnZ0aPHxIp37iE3rkhZ/V0QefigPvoT15H2xT60SM/LwNbODWry5Ka9u69PX3dPGPL+jqS+/rna+/qTuv3lJxY1er1+ZViJNRx2DX3oYv5+c4KW5N3ZImbmjlzhW9+/ZLsWA2dfbY2ZiX47Q4NKZCf/YeOGTisw+cgCgww7xiVvr+OsCTIWUEG5YMijz1eTqAOmQB8DGvPPw4Pl5twafOPMyXG+W86n2Ep+Aizn7FltXDx2nLND1gHMryDWPeqT9HoC7tymJSSvTB1nTGBQdwudO2E6zW5rY6qrE7rTY0u7ak6djlsANL94MiWIc8D9O7zr5I5cG0ELuP7v4+dfb0qK2xo+J2i5Yv3tTtb72qpViEeHKJyxoA9Jkt93QlnY+5bNdajgntww9q7LkzOnrmQZ156EltNmv6/hvf0bmLP9Lc7Xc1e+tcegdUk+vyoQss+WHtws4tLe7e0mzjmqbql6Nfz4W7PrgY20bLtI2A8agzHkDa4HImDgBc8zKe05SDxyCPQm3HpLIbu2smukBIuIB1wO+WSZn1cTB/y7u/r+eDy/J8AOepQ55tJTDppVP3zpLq4bvtOO9w0uT1UFDj65Zmp3Y2IzTChr3LoIoJabdSSZdH2w+dkLr6slND4pnp7TTyAJehSx7ASXj0m9CHfoZcb7yAoEw4tiOV7cWU5+O87eCQzucBdMr0iDxV+CVsZmywyWztjclsoKRqYUWz0a9mqpc1V48+tnkp3QdMJ/L0q72giYB+bpsfpyOQ1y+9cDMAuqRDADq5bTLd/mOAh+eBxCdkeoxS5v6Ul0+wbICny0aOnNYjH/5cCgePn9DBE6ekWIR3l3iNzZpmaouxqVuO8Rkn0WhXHggZPXNSxx57Wg89+wmdffrjSVfu88HbuhMMnlMsP9nG6XIpNjbLTU28fEuXfvOcLv72OV347bd0/rff1Mq5Ka2+MxX9jbeXZCcm8012hxm7S3NSbPJ2Z8ZVXV9RdXUxTqoxJ0RIT2WGzHwbAPe0CnBD2Skgk87nzcB4Hjh5HBYLYsDCzCfP03zMCz5uOMB883ohz41JANzQPFrIVZbocoHzwV0zuOSNa9rkvMBxmXGsV6FcjCNol4oVnkLJdGhsVONoHGeX2JGYt+U42C+mIU6ygn9bHGU7BwfSm6hLW7sqxWmFSyVpMtwDaEyX1ykvjzKANC2Jju28un6oW62jvdqKRacWC1Etdk+10JdHeLkpaDp4AfC3H/Zl0mmifCsWyZ36tpqxid7qblX36JCOHD+jweEDWptbiBPQguai003feE9371zU1OwN3b7znlanl7R8d0H11ZC5Hu0SPGyTLz0kOXu2OVgn60Kg3Olk6x6Ay4aAiRo+BACczMbsVJ8Ci1TgcRN7p76p0uaKyrW1dKM5GO/xurcAuP2s54+Tb6AMPJ8WAGjhAQ1p0+f1ND8ucRmfuszehKD6ZrTfRpwMN0OHegzmaE8kMFGyJrTygcbA24gOsF0oqTdOdPxeJCxJMoJhyMiSocG+nhn7bAwgG7CO6IQO4FJXjxPIxtKKih0d6h4YiDFR3quPPom+EYMLnX0BnW1yOXnzJ6Zd7CPAONBz+tipxcK5GifrajNOcdF+BRbf8GfMdumNF1yI3In5gHcHtpa01pzXWmM+3QNeaU7HqXtu/3IRAUCW29bgR5yRG4iZflGeLm3v5Y1POuEFUOY8MeA2zONYHrIJ1CHPMqHFF7RQuvTL6SLqKn0HVO4ZUWXgsHrGjqtv9IQGR09qcOxUlB1S7+jxOM0fVEfPAbW0lWL+y/pSJueefcD9ehtIs8Fggd+YX9PK5KLm66uaalvVXPuGNrqkpUJDdxYWdXNuTrcvTOjuu5Oafn8qXY7d/yBeBL5Ltt7GzwYym8IMbVV6VO/q11acKnEROqCfIS2FXIJDcTvDzqKj4jycg7PsKOqNByQj9tKU52M7n2DB8HUZeAQmJcvIHJh1VAeuu8LL9OhqmcB+Q7a2q7a7mn7MxhMheTk2HhtII4+8cQDwSFMPXqmzQ10j/eHdLU2+ei4N6/KhsVjhN9NulMUpiBKd9YPWsgjIoS7pHRx21+sqNNtUigWoPjGtthjgxz76lCohh4cAAOgAaKwjYP0c0JEyBguXQ7oGejVbW9X2oR5N3YgO8+4d7YTvxs4e1UosFt2DfemJp0Szx9f6kaYf2Bbq3Qd2B2PSOVhWb3Sm4yMPqKunV29/7Wuau3FDl8+/oqtvflfXJ9/Wpfm39f6l72v+zpQmrtxQ2y6TZ/a5ZB4J5z4FQB6wnYB9jjyCAb2sh+0lnfTd4j7Grg5UzsbwzSY7AL70KfLrywtpMNyJU9vN915TZ9B+eOyQSkvTaj1wVC2lSjg26z8AcV4vA+X5cUDs9nEenQgG2wIe5eAA0JAmdjC470D3xmvvaWlxS3d/9LaW37+uSlMa40QT1o7jg+iDS6WSJloLMSGN6itf/px6YpEYOfFEuhcQQva4Rl/i/kGMj4XGzThVbUTJPbnohjyPCQA9mMAXbtxNvysrNVvVPzCkytiQdvbevN0XaXbP0MCD2Gno7Qvzx2YCdeSJLZO8J1DuOaxeuqPNC3fUDNnzizPaKbTqyMeeVnuMSZ5Ug9b+ZKzPV2/F5HlDyzsT6QN4y7VpjXWc3X+NUGgWvEPHwGe8WNf58Utxil+KMha42MiVOzR28qnQh8uv9za42ECgLdM9kwDKAfgAedvoEy53+xvsB4L7TrIbvaKex64Hjz6i/kMPauz4oxo68pD6Ij1w6CENH31II8ce0eDhBzUY5SPHH4vFaiydoJgnzYtA2joC+fIkLxYf4nqcsl77X17U4sVp/fZbL+tP77yjm5sxf1QXdKe6pNvXZvWj8+9r8Y0ZTX/temw4pzT4/KiWF5fTB+wY19MzV3V79qrm1hY1fftGlLVq7IVf0FYsmMXeAXV2lJN92At84BIcDiUkB4RCOJCA83lUDyOsOGli6gDyOJi8DTPAj7L845f31yMHHDcqYH4GOub9k6Pz0JknC3+6fBF/1otAPXSAdSRGhvHQkTLjEyODeyecHLj0QMdNv5fAjj3bwAHgQ0COb3ybF07HVgKQTkKRzt5EHQMklWYdkABfeAGmJW/d4YvujgE8wOPi2zzYEKTIwA98F4cTDTyg9WUG580vX4Ycwv7gCAV50zYPYtRr1TQBcDO/WCqro9KlckdnunbOu6lK5UpanJkceWEllyyDaZqo7CPkoLdlOOBL41BP3v5FL9MC0H7gKa701Nu9hSs9nBA4lKVy6NNCEz7l09zRRjwS788egwsvgumcdxqwDHCgA+g7ebsc0N14BOtiOoC8bYYeP7ieE166ls8/+jbpgLSJiL/UlhgEffiAR87xcyF4UAwwPjKdgxc6RLuEgCQDedYP+ZZLjCz6PLLTY9phCz/oTZ+DT2jZGATydmE3vOBLmrYhbzzPNYBlUo4uhDR2oi7pELryQ+00QMKubBHlflf2aWrL5NJbqRBtGiej7ein281oy9iQBId7uhAT8Nte+wTLzJbM7JSBH37kEXMAeZQZkAvYZngTsJMYQCa+QYbt81iFn3lQRx6Axv5KdPDlqk6kk4xIbzWzx6bBYV6mTdKY39PV86x5QWffkiZGL/sknRCDDp+XOkqK/WKcKFvVUSylwPsgSzHGCtEOPJxQ6SzHqaxDxUopuYwrC/AH0kYkmDEOad8kI3RuYczFKRmdCe4zQKL0CSgZiVJ7ysEYI6w8TiNNPXU4j2B8O5M0MQFw2g4hDT100AAoBrjMtKSRC21evvWjHlp+L3Bn8y3d3nwz3fCmk5keMI11gQZ+lAPgGZdy1yX54Uw+pT356ruJ61ZPUSsry+rq61H/2HByvHmCbx3NizT6u6F4ncpWZ1GKULtwO05DuyodHdVmrZ7uvVTiVOXJGiC27vB3OXkD5eCwKA4cGtXYAyc0FAvDsYNj6hzs0vsXLmjhzl1VurtVX91IEwqdyH4kuA0oIwBus4QXHbO1uxRb8Ip2R2OROTykgWcf0mZn2DvSo9ZGDOork9qeWdLW1KK27y5q6u5dTd4e1+L1O1p475rmLt9Sa7ms1dnFdHmzEJ0aGQTAsvI2O+R9y2t3utuHdarjBY2UT6nQ2pHaPLVX+JzYfbqzO06GfYO6c/kdjb//Vvo0deXoIS1uravvyMOxSAZtThZpwG0GL3xDOXn7hHIDMl3mds7zcZ3bDhz3DepIA6YBqHvllVe0sLys+YsXtDQxoYHCtj7at6T+rqYu73TFaT8mho4Wdbdtaay7Q48/+2TqO/2HH0obgyQzXMuH365ufDf7NHacfuBtXW0zNubzqMIEtbGwkvrVztKGdjcb6op2H3vmbOr/qTx4QWP7oIUPebcFQLl9Ch5gPNMBpIuVDt1944Juv/qmGmvrKtXDf/VtdZw4mH54zSUqLjdnemb9Jd923C+KKU+ruxOa3ryi+caNZPt8hJnalXSFZLB0PPRrSyegxsZKLMyxmQlVefT6wAPPpLGeNp17frKepPPzJYE65APuC04D+Jb6vO3Gs3+AfBpfWbbHJjygp9y41MPLddYjrx84BOqsRwxorY8va+b741q5tqA//c1vaWZqXteWZ7Tc2Mw2K7GYcIl1c6eu1eZGnIjm9c7qLd2dnVflzaZu/uk1HTw4orb1dl1887t67/z3tLq0qrZih8qdvfrIF/+iRg8cTick9EW29fnACYhCAEPSZw0wBkO4dherXHsc8ykDD0buSORtkJnjBDuJvAcgOJQRUwZOnp58vvHANS/zBhxbZuwnUj72HKpurai+hfMy/FQfAV4EwJOJ5bmc2OXoB1g34qiIHUFruvZZq9fSm18ZoLbLO03zsd3IMK/QIj3mzJsK0qOs7Fi3QvNa7KAjzQ4iD9Cap30BT/JJpwDyBKf5hkilpzs94l4uhk6By5touV4bGqWbgcEg4efbAZ7Ish2UIcO8GYw7/IanI/SJxbMQC2VLLGI8/r3VHiEGZWN+RdVYXOrzy+n6/ebiipZn5rS2sJTuQ1VX10LJTE9ksHO1v+6XB1g3gu03cNqqFLtUaKkkOuqwxzZRlvy35//Eh9k4TN/cqsWkHD5PF0XvDXzrQMjv0gHq0Dmvo3UHh7Tb3PWZjffaz7h5v1teHgca0s7Tb7jnwcmmuyM2LK2x0w1/b8Vpl0evy9EGpZhMeWN7cM4mz/gv0UYZ92u2Wqph92qcIrJ7TrbDPsNXlAGUA8l/0Yfos2yO+LEyOvFQC6d38E0Hjensl/zEaVxkAR6HlINPjN0A5dxo5+lKnubkkw1sgPhI5HaDqxL4OZMDTcLP+T4rb9F6fVm17TVtNmNe2FlXY2cj5bdb6uLN8Zkw/J7pROdIfg851tn6WV8CdiTsnHzSxNCTdp4YMC8AHIA8fI1D7P7ikLcLQLZlWJ6D6e1H8pYJLrJsT/TkGENhRyN4NHZU26ypxjsq6T2cfuPkws0d4up2Xc2Wba3FwjRfjTG9tqq18RXV5mra3gjZ1d3oG3tXqZLc2ACEvPTQ1p4+1iMP+yWZ4u2qb65pZXFG63dva+v9t7V99R01L7+txqU3tTpxW/OLS2kycwPA1I6BhwP1ds79gEMzeR8cmPCyknYo5a4jjwOBRBedhNfGT9be1Z31czG4+P45et1rfGhIQ09sWsuyDgbLc6MnHQgxUVa7itroiMZfjwGxWosdWZxkouN6QFmmaZ2HhzsEeXaoiWfEXBbILgulZk9p6K03YF3NjzRgGQ5uaBaKrXrsVE+MafD5RzRw6pAGVrfVuxo7wlff0+KLb6p2d14t0UaWYR7wtD3WGUBm0i98znvWuXzYNdQXoVdHHzmjB554VGc+9WGd/Yuf19mf/8kUHvjzn9XjP/1pPfeVz+vwmROqzyxqa3FNi9duaf796+lHvum6+55sB9vrgE74I7XFns2UJwj1eXWJy4kJrjcdwG8t+Moln1nm0gITWkiM+ozG9KbJ08LP/iC2XtC43HmAMpebr8ugNR4xwW1OXZ73nTt30rdeVmozKvatqlmoaXyhosnlipr0xd6QUWJshM0xkR5o69FoW2w+YhMJD0J6eizszX7E8UE9bZ/1IJiOdOw3tDO5pMbNWbX3dal0alStfZ1ps8RYNH2eD7RO2y6D68w/L8tpAjScrtJbsnPlpgXykxv0+ZDxoJ/G5rmNhZvLw7GYko+NC986ulM9p8n6RdV21gInu2SePVjxQTkZr2wME8gTwHdbGscxQDn2E9ymeV/YN+YFOA9+HizL/cdlAPh5XqQB6glsPPm2z9LSUvq8wupqbEL25tH6alWT525p8sJtzcambGq7qvaWokaLfRou9WuwvTdCj4YiHin0q8xPHWL880G7vgNd6hvtVHtlRe2diyF/WZv86Dvm5BNnzujEAw+Ip07RCXBsvYF9K9N3aaJBG7XYJfFY7dKsWm69r5bbV9Q2cV0tN99XY3lRG3W+dpetouE2uCWGZk55XoCBehxEnWMH1wN2Xp4fkKelLt1M3M12iVPVi5rYeFe1rbUYbJnBlENrfAM8KGeBJO064jweaeuGTs3IVyvFCNF512OXsLyhltiF5WW4Exgsy7yzuoxvlERZ5KM8hQDqeSKHgQPcbzt5xwby2GI5+zJDt84jwxr60IPqP35A3Ys1dS5WtfbWFS394EKcVJbV1lGMA+69+262w7rCKw/OU8+ponOwR13D/Tr84Gkde/isjj73uI5/4Xmd/MLHdOLzz+vY5z+qM5/4CT3+2efT71Mas8tJLpfjlm+Oa6sWi3jsUrnXgM55+/Ky83YR39Mj9A0Xkk867U1EpA22BSh1sAANqVjp3sNLxQky32ftR5yns27wp+x+Wa4n737lAL7T5uFJxOXwIORlue7u3Sndvj2u1fq8drqqqrZuamq5pLm1stRVSo8l85sQfovFu09GCt0aao1JgQUn6POQja2ML2CZ5G2b7Ut6xKaLzcz2dMwH4wtq76moeHwkFiDeAnKvrwAfoIuQycrsMR6BcspcB1iuQ9Jvjy9pX44ODvttlMm5N7nZJiCry3h7bGAfkNG2pctzdzff01TtvUjXVIhFKm1IYEdAhdxCRDBPZMEHoNxp65V03qMB0Nk0pF3uGKDONpif8/DMj3GC+eV5AOBYDvdgodtp2dHaxmr6BhBXMBo7zdghZfj1zarm3p/Uwo0ZLTRrmtupqxCLzFAsOv1tXepp5beVPRqIfjXY3h11bdHN4sQWrujsKancGX25vBGL0HrIXNFGLEDbcUoaO3JYh44ezcbDXp+zrvYjsJ+qrs5rbWlGS7MTWpmb0nIwmt1Y0+z6ihar61rZqmt5YUqL45e1PHVT1bUFrc5Ppvf8eDDaIcQcxSizYDsN4VzaIO8dlMtxGgEgT/hx9OzotsJRGzsLqu6sRJ7Ow03J7P1XAHytF7R5oAxAfn4XZwDf8gmQc4O3vbGtjt3Qn2vF0Yk5MSYHB798x7pHl+ntwe1dRxKfUEM3BnlMwOmNBlFBHbTWmzQAf+vpcmLwjG97UmcNmbwNeyuO1bxwsXhoSKVDw7HoxKRVLmq72ogTSUwssZDCx9e04YW+pOFl3pZNGkh6hQ1cEoktanaDOjpzI041zYgJ/HAuvVsOHQK/xL0t3q5Anwnb+fFsLRZzLj8CtgdAnm22TvY1eNmjs5lO1Fs/6w4t6aTnHjBpkuXaNjj3bjJnMi0PGdASrA8AjXkTu568aYxHmfGoQ3d4mwe+pd74lgdQx/d/2Klux660tWVLle1W9VZjzWnS52jz3ezhid3gHYt4JTZGHdzTQ1361J4/kG19iNMjt3s+oY4AUEY9/cB56hKfoIkBli7B7bLQRXsnXjk+lgFgq+23j+xXyzEtaQfrbD9k/sroqA9ts59FdHemh1sow1fmbR7E8EAP0g7oAz5pxnD6LEjMG5vNuhY2l7XW3NR2qUXN9uCxpwt803gKfW0TQB5Zefm21fIA8i6DhuA8cZ43QBpwfR4sD9w8f8fmTQzuysSi1saXtHB9Xjffm9CtCGs3V7RyPcquzmptekXLcbrd5CNywZcPxzX4LHosztzz2WhW00MfvPlic7uudT6bH3Nvpa2scrGkSn+nyr0VtaJ7jPX0QczY5BFioom5LTZJscSEN5JOts0xkFqahxDe/MavavHOBV187UW9/8ZLun39vK7cvamrEzd0eeKark2P673X/0yXXvrdwDuvYmtNMzfOaejYo2ordMRO6d71UTsv7yQH53EiioBD2vWU5TuP8XhKI+HFH09eLDbu6MrGd2JhvJucAg34pidNIxC84OUbjoa8XyenoYeP6XnpI/c0Fr77lsrNHY0eOKLezl71HT+o0khvelMCYDnQAD+ON9LrG0zQtTSQl67d0lbbrvofOqlCdyWdSNKj3QHoiy5A0iN4WDfLIZ3n7zIg4fD0XuhfOD6m3sdOafXCTe1EZ+FSzOadedUXV9V95nDC8z0Ptwdt4BiwjPvLCPZrXh90TXHsxDYWl7U0t6A2HqG9u6Ct5XW1D/bFIhCDOia1Uk9nurwHDfIBaOGHLJcZdnaDpqVLg8XjgZjJRgfTOHjCge/dG+9p4ur5OAlVNHroUKobOf64WgvlNOHYtwBp9xHK4EGedF5H44OX/L3X9gB5B/NzOQCNIa83l0ouX76ihYUFffMPf0MzC+N6Zqmp51dLGtzizQehZ+BP9pVjotjW2EiPjh0b1KEDozp7/JFYL8L/B45rNyZZJLBZ4tU7C41baVeft9P6OQ9gAyFq0kl69f3xbPEe6Eqbl1JHWaXoq7bj/ti+AOCbz9tm25rkRJ1xiPEtr4+af++aVm5MZq/r2srG78mfeUGDpw6nDQ2bHnhgj+F+WW4zgHLXEXusXHr/XV2buq5qOdp0qKJGuUUnDj2bLtcZjJ9vR/hbPn3UdeAylmwfMcH4+QCuxxK42Aie+zxl5PNpAnS2Gz5Og5fqYqP3+v/nu7r8G2/qpd/7of71r/6Jzv/pRbW8tqprf3RJ06/d0twPb+vqK5d14eJVTc/M63x1MubTDa3FQrO6s6HtGFfdcQLiIYTJOIEvR9lguVfDbX06ffyovvCXPqvug33qbplQobqSPp2+VK9p5MgZnf3Ql2NMj6pnYDTZgk4O6IoNH3wMm8fuKtn7g9IPoQKBXX+YGuM7Gj92ixjKo7dct49tdXpevsC7mIKLHYMwFgsCaRqCcjsPHjRS3uluDNIA9TgSRVNDcuKJSSrtWmLxYRbn64nb0Sm3mlnDYBgxjyF6F0eZ5Vm+8dAPII0c8IwP2FHJjpCZdA9DaQxOK9y74b1NvL8NGncYdwDKLJtAGn77svZkA+mGasTpdwdRxzvLbL8f7wWIKbc91Nsey7SN4AGchFJ5tCn3biKVTiDonT4NXojOEXMCCx90BOtJGrAu8AYoRy/KqCNtIG86yklzDZ/2C0Wjr0Q7h7VJv2AHJnzTO78CwMfnyUeRtkyAfBaiLaOZeP8fpxd44QMHaAj2kYHJN9FHOl32C/vBQRbtZ5mUAZ5E8Dcy3JfJg0cZgTLyxOAjkxigDN7mSZ56eFFuGvqscSjn6SxwMJQ3IOCz+nb0NzZ6YQeLNZdq0w9sAxI9C3jw8puHgzj0C8pgy32Q1HdDnmVlvsz6jWWTB2yHgTQ63fNThpuVZ2WO8Q/l1OMf8wSQb/85AKZHD+xOP1GIPpHJYg4KG+gjETdiwwdf8JHj/mebkEFsXvBwO0HjeoDNEf2Nz/sXYw4En5C+6hF/lg9Qbj4utxzbBA4ywLN88MmDg+/z9lPO49SkAXABz2EAOPaz8dAZ/uDn7UFeGj/xVyiHLnxehSdeoyzxDke2x+LUUQl7YzORrrwEHZsW+lJmS3Y1xD9rIFhGmveivoF+0WXCE1GeRCd/MXfxMw3upWXfDcLuD54cnQaStcF493/7P30xPd31/JMv6NjIUW31DKj48DOsBntYLVqe45JbXavTt/X27//rMKSk/rOPJrqnP/1VnX3mhWQAgCDAzgaoo9wx5cQuQzHSGOw8A2entaHLKy8Hh70OG/92WmJi3+Wb6dkkg4MsCx73y0vOzwE01svyjA8f8wR44mfh1qS++6v/PubwHT147IH0qd7+p0+r57HYgTOZ7+G6oZyHp/lTvhvF1Th1rM+vqLaypmu/9Q16mI59+ZOqHBwW3wTqOziUFiV3ZHQyX/gA1t22kvfgQn/w9vMx+affcwTMnb+eFoSVt65o7dItlYb7Nfjkg+mx1kOffUbFnkoofW9gEcPDfiHGHgaIyw3uWGkABx0htWEMAL6rNB8+3K7WNfk730nxkT//aXWeOKiOzor6j46my3nwRO6P6wsprS0d7XxKfYVDqbzY2hl6NfcHJGCd0Bd+6IFOL/3OP9Urf/CrGhg8okfOfCzRPfUX/rq6Rw7EuMxsNY0BmbYDvqTdLsCPs980BPuINDE46EkaPACZpKlDz6mpqfT4NXL++Jf/vlbWV/TsckPHl6paifVmubeShuSVrnbVY+I4PhJtWGlT74ET+vLf+u9U29zQ8KlHYoKppEeQZ+pXYxPXpmpzdV8neKMHAdluWwAcytiU8Mj+G/+/30sbmJGnHlapv0elrg71HRqJsZnp7zZzbHtsL2l4krY/8vjWByBPKHdV9M4fvqiL3/lh6BGbxShj4f3s3/kr6h0bTpeX4QlAb7sM5F2GT9GJPLpQ5rbiUt6F776qpenZONl1pDouWT/3uS9EX4tx2fmMetpHY9zf60vwAODhPDYhA8jbko/db+ADPrTQOG88wLobqLd84zMGkQ1d0iMWU55m27i4qGJHSf/hH/22br11S3eLd3Sp8K46WrpUnz4YfScWp1iE0oY65NfDl0BvoSc76QZvIJ2WAxf+LYVWVWOh/PCpB3R6aEwDJ7r1/C89pO3Gtl767m9ofW1Jw4cPqRLzFz+KffzTvxRzTswRaWOZ6Q1Yd3wRafaRGSxOjWvq1lW1xWQ10tWjob4BDY4e1vCh4xo6eFzDB4+lDyMNHDimUrlHy3fvajkGyuz49QjX1KxnX5u0M/IrPYBghLoDWBGARoHO9ZQT0pMr7FLjpFPdXlJtd0WbW8sp3lItaO7xTk7a4wvAB37wsSzLBiwT/RwTKAfX5akuAk+7be7EDiZU5i2vCSf+2IGTNo88IAuZ7qjgIJ1dRH0rdnEx6bEYsMvl5JN0iDr4MWigM598cBn2GZADvX1uneDBLodHaQmtvZ1qG8w6WmMh/Liyrp2N2IFtxi6yLWwJnLBkX3Ye9jrN/qBBJjIMyMz7mJiyVB582ysVtfNr6DiJ8YbndLKMuuSU0BmZ8N73Zfxj197YqsbCHeXR6vVIt+wUVFKn2nc7giabOKEDSN/vB8N2+LxZ29RObJh268G+hgwGRzZpIhf98/3UujhPmtg2Og+4Hkg2Bw0Ab9c52NY8fV7XeuzqeXqpHFUVXMQxJhzCwx/N9pg4eC1NtCvO24V/k58ItKneHv2mXE6TKMBLRze2FrTZXE5yPCYAYsrQhTTB+hNjO09l8tbr2jb9NRszAKch+8Zl8CHAk0A5sXniD0Liu1dnffI8Em1sRppRthU2bsfk14yd/HYlNhmBE9z/o/YgT9p2uMy8ySe+kUYGkHQJOeT5MWe1uqnNCLVGVZvMN1oJpHsTsnkgBxrKGaeWQyBNHXLImwY8yuwLwDgAONASTJNvK+ttHuZDGWnwmQ8Z1yxC0fDaWNvQ+spGuvza2rmuWtuiZqrLmmusamJ1XrcXZzS1sazV7ZrWtusxJgvqLMTmZid8zo95Y3HZ2KjGCY37uM0YO1uxiBXUX6qor9KhSi9vimnRanVNy9WYR+KvzD26GOPYy+/ruPwLoJ/9k/dBZl3Ap/7i39YX/9rf1cHnPqPdEw+pdfRoMpZBwrVWaPjVe6W7T31jB3XyQ8/pxLPPRvmWGiF8fXVFq6EsN07teIOFE+w8hx8HOJWvZ25sL2qSJ1Wql8KxwY8PmcWJiF87Mx6ht0GEvByC66yL5Rn//jrX388z/kvX3HvC/p6OilZnZzU/zgv31tMECg4BfHcIfOfgslQe/GnEsfYeDbd3qRQ28eJQLjGkJ/v2+OTB/AHX0TkN+XqANPa7PPk99CB09HSqd7BPhSND0kMHtTPao43xKa1PTGvxneua+9ElbU4tRs/4ID/zt022B7B9lkmfSW24R8fAYAHiW0i8LminHJNJuU0ry0uanZjU6tJS0CdWCd9tF55TMRaaI5UndajymMaKD8Xp50mVW7vTj3l5/Nr4yLcelpvJvjfI22PgdPQMqiXacW7jrhbrs7H+fHCiQC4AH9KUGayXcQHwLMPB9dQZwAEoNx5gPwHG37eBTMTss9JmK8qbES3FWrtYh1/w4f9KLMaDAyr09aurZ0C9/SOJjgWcPsXN4fQIcs42y3AZ8b7caHseKFmamtPqzKJa5tbVNrcRqyJXQzKa9DuP0N19wXGi3wsGy8un6b/5sjwvAPLMTyEvNixdtW11VmOzAW5sSgB4oIv9STD/vG3WxbzzgNye/v7YXB9ST7lb7fMNFVdYzGPDxKPZu7Rjhmu+TueD25HgPAFAL2wjkAaHtOvIE2d+zfjncQDLAVznMtNFLk6GW5p4+6Zu/eiappdXNNcSy2itXdX5ETWXhzVc7NNoqV9j5QGNlQbUww+40St6G5d32RgfGxrSsydO6EOPPqTPfu55ffrTH9EnPvyEPvuRp/TIhx7U0Y+cUdehXl1/9z3duXxV1dUlNdeX1B4Hk+6xM+roO5jpGcE62z7nDfsL0Md+7m/qUz//n+vAs59Uy8mH1RYnHioxNHPKbvpla3fvgIaPHNeJ557Tyed+InaTVVVX5rS4MK+5+UWtb2wmwXZsXiAN4t2gHUgaXNKeuIghW6lPp4/MzTTeT3huUMB6mZfTBNcToKEM/tYlj2vZAGnrbXCa3eVAd7f6uzq1FKe/2Vu3VI8FyPTgWSZAGbJdB4DLjrKrraxj5SEdKPaq2GxRMQ4frUHmJ5SgsU35QWQ+TlsWadvgQQlQTto2EXhsmvd38Tjt9tkx1ftK6W3Z85euafncDc2/dln1+ZX0S/T0yiF4By/7Mm+PfZtwotw63B9zzG8vF9R3cDi9V4+HLmpxmlleXtQCH7xaW0sykq5xCku/62H52W2q3Natw52P6nAsQAdLj+lo15PqLg7tLxwE4H4dyFNHXzLwfq1y95Dayh2a35xKgZUfDsiGBjvNh7zLAcosz2nTAJYJ4Bu3IWX388zLy8skmB/371h4uCdrqG9tazYWn+mYjPmqbiCoLU6WbUODauvvU0/foLoHRoM3MoPH3unaet0vjzR6uC6zqVX1jdgVx+JTnVvW9t0ltc6spVNWesVS4v1BP5kP/c95g/HwiS/dGocyA3nokx4hA12wkXvQnbEDL6/X0yUh9AOHkPoMeNBEbJtsL+A0MkkbD9kscL28O+/IYfV29Kow21D7AjoGTvylJy3Dj0GZ+ALmQR4e9DECeWLkoJdl5P1hXagjbZ2oNz/q8jSkHUxjevMjTot60Ez86Ibu/OCKZlfWtNDW0NJmq9ZnBlRfGtRQLEAD7d0aLPSkUGkppSsyGMmXX6uNuk6PjOr5k2f0sUcf0ec//4I+95nn9cUXfkJf+tizevL5x3TyE4+q//iQbpy7oIkrV7U6P62V2Qm1Fjo1cPix2GQeSzqhp8FpbMqX77dSdXND6ROugZB+yBhHUtIeKBicOl3g8nBCMfpNkRcH0TRcSonJooU3EOw0YiXNOprBjrVw87QzAWLLSekoizUz/SiqEBM2zgUfPgB5wDzNB4AHHSF/cxyZ7qyWTwyuebjz+wY7x0jK3Sl4zJvLgvxmKipSHfyos14GyyGGj/VHSy4mVdXUZvisHkf8ekzI6fJX1GchW0DQhXyev+3OT6wAuoBHAOxvB8oTTqR5nxfX77s6u9IjrXzZsjw6mBbAQE5v+16dW9DawnJ6Oi59k6WZDSzriG32Y75tCOQJpKkH0qWO4MV9l0LILPX1pB9OtsUxH/MztBaVWrvSqafY0qVKoU/Fto6god9FO7VkG5RIpRuk8L7fPoL1ANCLeoD264wNBKGdSSxsasSA2wrd8Cc0xNDYz/AlD1/qLAuwPPL0d2LLtj7uA/aPwXqb3mkCeDzgkj2MUo9xwIR4b1xwyY3pkXQakWFeMU7V5fYyufB11lbxD5d+QH/LQKZtdto2A9BwuS89nBKTNJ8LsS2cQFgYSQPwc9p22z6Dy/Oy85DvTwCXpnnjQXq8dzd8Qhm2RB9lYwT4Mj9gvye9gw8y8roQY5/lO+bBH3gwJvjW1W4heMVuMP2kYJPHkzdU310P+dEOwdv6Afen87zRwf60b6FHF+MApAHKsce6Epg3oLFcx+AQ8vNToxrz7kZTjbWmVpo1LderMc+E10JMe3tr9I1oOzoKQzx6SXodWLRjJh20WIg7OtVX6lRHf4y/A10qDFXUUo6eVor67pJaesrR9jFzrS1oq76q7Zboo2rECTJOUoPD6UG26Cppk8Kihl55u8mjbx7STMdj2KjAAgOyIZ+GGCbBXe3VTfXMzKq/vVMXrrytKo/eDfeptLOsxvqCho4/HhNc5jgg7zgUokHyZQANhgycSppr87xOfW1nNi1ENA51AHQOBhoSemJ4w8PyiAnUucHtGGju1wUc6ClLvMKhu9XonONxMmgvaX1+If0eYujhk+p74Gg4595kgo55WQR4GLiUt7a5rqmV+fTa86t3x7USDTxw4nC6xMnvHMo9nUkvAzzu19/55KsAfIp8+xGZebnYS12ij9AzNKBDD5zU0ImjajsyrL6nzmjqO6+reuuuxu/c0Ts/elN337+h3sEBNVY3VezuyJ6awx97fAjoQbC/KCMG3B7kCWxs0gtKR4c09NRDWj1/XSuvX1J3X6/Gnn0ojGjRwz0/qYNdD6ZPbI+UHkjfduJX64D5Ettu+8kPISAvbzt2A+R3Givq7eb3Mp26/ParMcGsafD0T6ixG30hWJfL/G4h4+/JwDYSuy9Rn/hF2nnj2TeUWTZtY3rjUW8+ed+RnpmZ0Q9+8Gq6J7F86RuxUM5qtNamvka71kPPmRIviYzTXTHasnVXZ449rFNjD6q3d0xHnnwmyYQXl635NMHG9nzYl8nAX+hh/wDgAi5Dh21+cM5rWaKfr757LS3WvY+eVKG3O7VhOTYRPKkGDcE87BPaA7jfPssgjx7EDtTjK/DbYxwsvnNZ1Qs3VWbqZLKMRY+PQbbyCqvcgz+Wbz6AebncegHGY6xy2WljaZVZWVu1Ta0szmonukFHX5/WZpdVL61oXtdiIdrUcOlEoGV83Jbmgw7WnbT7fh7vfsjrlMcjmN4BvgTAbQhtqiu2af7SvG5+PU4+Fyb1r//gG7o4Malbm7Oari2kjd7Ryqh6S137tElWNNlWy7Y2djlZtuhnTnxIx9r79eG/9YIe+hvPaOyZwzr4xMGY54Y1+sxRjUQoNW+rbf685ube07d/+PtaWBnXc5/9oo6ffVjHHv2oRo4/FPNY9rFOwPbZDgD52PiBx7Bxmh/VMzLKYrTz7jypYWO3kL19l53f3g4yhKVdU4xm8tTBI9VFnG8kLyZWELnUkwc3NqiBlynqek4m1JkGfIJ1Jg1v6pHD7wfyuNQRg+tHhHEGZeARwKEMOejPI5K8GTdtNI2PTpGOrpJovDhCi1z0MR/zsk6cbvxYd/ohKw8GxMSePXIa/MKXCDM/632/jQBl8M74Zr7wqY9yg22jDBz4kMcMQtoGReBJJ34jlOQgIypbQscgUrnSoVJM0DzSyUK0G3S0Nbqjh2WQJuATbHc7wzPhh53bOzwdE/4Le7El8YxBFMeShOc3jzPpoB880N1ysNd9C3ssIw+2EX9AB7DI8C64nVjQ8D313BvJLillE69lAXk/Wzb1yASSn/bku42gpTzZkWy4NwBJu86BMmzBJsuzHrxgFx6ok12Fo4337udE4AkjrhBx6SQ96hq8tgiRT7Zxqg7bOHXiB8oY4/BEJmDdCZmsvX6Dr4jCvuyVRdmJg0dwM92z/kTZjxuX5pP3idN5fxLbd+hNTL9JvEIBTurIZ8wUQ1fKrK/7l2XdzxsAD77IByg3PrrjH/rfTszGjcBLp7vAZdzf48MiE3NjDAXy5kU9AD/K0cd9A6AMGaahzsGAfuTxoe0CH96UkyeNDXn/AMhNOCwfEW/txlwQZTwhiGbp3k6U8/5AfEgrEnO6ZvNA/8K29IbxkMMCn94kE3T+AgCBn7/Aj1CKTXJHuZLKwqi0EeDJaB6S4VFuLLPe2AHYBoDYcxSQejwnIIgwKOtcWQDZzgPASXxCeOvwYbUfPqGbV85Fo+1qcOygunt6VKr0aOjIwx/g4YYhjzKk3SlIA+48+3Sh2lpzTsuNyeQU6sCFHgAHMJ2DcYg9yJAPvhs2j2s+eVo7jjrydFAeR12+PJ4m0fWdunZiwhx48IT6Do+lRoAWOmLzdce0D5PcmLAXJqc1cfW6assrarkwoY7VuoYfOqX2OPnwWWUeFKAzWE/rQjCvpNeenQTj2A7rQp40kOcHRC4NLN6+XenrVu9Dx3Tw08/EiaRfXY02dbYVNfPWeS1duqFbV27o+rmLmnvvevjhlmau3NTc7Kymrt1S10CfOrriuB68rSO6WZckK8kNX2+36FjhMY12n9b0pQtaW5pWpbVXHdNlNa+v6uDZp9LE6vthgO1wW8PbclxOyJcDxExQCS94cCmvvTIQe9iCrrz5Uio7+NRj2i5WVSqW1NM1uO9D+gx05JFvX1NGjDwA3MQ/YufBNYBrOupIG6wvMfJ4/Jp3dr333nv6vd/7PU1MjKuwdDmY7uihtm09XK5rq7Oh99rX1FrkqdN11TcX9OGnn9EnP/Ix9Y8Mq3j4VIyXrJ1DmpbrU1qNE1SxkD25iSzraF+5nHwaq3HCmbt2W+Ovvq3N2QWtzy3ETnlHRz75jEYePJnamnFggMb2w8N8AcpJO48s6vPg9gNorzTRhj5Tt+5oanpWjUpRjVJbnEbadPxDT6jc1ZkmQ/hAZxnE98u2vS4jT7A8xnbhbk3da22qTc3r7nuXVNht0dkvvaDKQG/60W1LbIw6WnrV23o4enAmz/S21zY5Bgdb7VvrBx04pI1nncCh3jSWAY755elMSzx/cVK3v3lRy9FW371+XivNddW2skWUhWmlsbH3I9M45W2txxxW03LE6DJS7NdAR48+9+c+qeHTozr83BH1HuiNxQq9ss9wXH/zj7U8fVWvf++P9d2X/0RLtTU98uGP6cDxU3r0E39Bo6eeVWf/WIzb7OQL2C+2F13tE8IHTkAgATiBNMh0LDssdcwgioxaYtJqGxxVa/9IDATekh0rbCxKfLYg3b+Ito49S9pd5HnmYwJgR1pB6kmnuSp2qlu7PP6ZLSTIBwewXqYBoMunCUnnABt9v3zy5gV4x3I/UM9uLNlUjAWtHCGS4N7PM+kf4Dp8B1gndpHrG2uqbmyo1NhRqR54aQcbesQfN0CNC5hv3gbbbRnGJ1BGPbj5MmIDNNjNiYuP7hUjcDmx/9FT6fJcd1tJ5Tj4LV25rbWbk5q9fkd3Y9GZvzWhtbuz2pjm1U0rWl3MHu9lMo9E2lmRt+w0iMK1oama27X4f0tdxQF1xlE/qGLHzrXrurYna9qd5XcN2YmL1rCO3vmRB2yL+0KSH8FgvHzfgGFre0nFSr8K5e7gyQk+fN4SslvrcaK7d08i6RxgvwPwIWAX+gCWbzzLQxfw8mB/AOZFgMb6I5f+V6s3NLOwrNmFFTWiLzTCJ4XitnrLDXVFKMVCVCzWtN2oajuGRqXYou7YRPR1xgk1+O3bjc17izl5dIC/7QOsB2XUO2yHDpu8wXxlNd1LaHBqLBVUqMRCxiXpoLE90CZ5OXAdvsI/8NzXK8B2mw+BMuPhve0oq8cpji+ONyKuxSmFU172A8fM59C7P3ic3Z8HyOcBOmSxkrU3dmMMBn5szHf4JEoE3vRQ4jdx4bvMvkiC28pVont9PPEIIG+dDJTZJurwBWnK83bn0/lg/W0jMYA+BHCIgWa1rursSrTZipbqa1qo8vZvWi5OcztNrW1taj3CxlY1vdm6GmORdCM6UPtue8zW7eroq6jM63UqMR/EQpK92oz+VFBtfV7V1RnNzo3r5sQ1zS/Pxka1L/pdr3qGj6hn8EAs1t2h7L35EP3c5qTtB9sB7I8SG2QgbQYEwMTssPjOd5zPNDQyooNHjkYnb9Hi/KzmlyY1Vbum6drlMJ63J2QKQOvGsiznASvqBuP9Q12FQR3qeDTdD6Aur3geXHd/fd5owDiUEfL2Ur5v355e+3aHvkzUm41NrVXXYsB3qLvUHetQMQ1u4wF5nnnYL4+Yhze6m+2qbIfNcWwlJB1RPwKybAvlBNtCbF62J18GGJ/YHdRgOwHbmSYlJlWO05s1FQa61f3IUfU9cUqnvvRxPfDlT2jg+EH1HxxWe1eHNpoNbfBgwt0F7c4sqzq/rJXZRdXWNpIJAHKRgzx+xNfR1quDlUd0oPPBWOy6Ve7pVX/fYY0NnVW5UNHc/BUtLN7S5upi+pY8r+C3nrYlbycxfnec9w3B/jOwuPMROn5GUOnpU//YAfUdOKDWjapaYhFVTLimgD7vN2Q72Oduc9LgI98yHdu/+XLzhcbAqYfX7rz11lv6029+S5fe+ZFGd+9qTNN6KpbsD4Xu5VpB0xudurtS1rnpNr0zJXUPj+rg4QG1DYyqWunVRrkzxmbGE1nZZbv4j3+Rtx4G6+By9EU/cpxwCPwIFF8NhK/YZDIWzMt22y8Gyuwf4xDnacwDyJd7cU81lEcCLfEkaTLpUmNuYTO9g/sD5dhj3sQGl/FwzHr7llY6mqoX907uUb4SpyF+PJ0+kRLS+czLTP265pvXQ252udTy4GP+lpG3z+A6wHX348AHwLZ8nNffMXXJ95Gu9Hdp5OHDOvzgMX38+EP65OnH9Fj/IZ0qxRzKCafYo772rtCze+sAAP/0SURBVHQpk4UlXXaODtLf1aWnTpzQI8eOaOShYY08FqfonuzSXD0WsumZS5qZuajJ9y/rzrsX0m+M+gbH1Dt0WIPHntDQsceTDumNG8xbe3phV94nhB/nk8zaAFfc33jkWYltLEA95cCh4yd0+uGH1Fpo1fTUuKYXbmm88abG62+pGce8dGrYcyo0bjjKLMd8Se87N/ZdPYVRnej8CR2uPLFnZHYvCTBP8qShs+GA+TrvtJ1hemLssy7Ets18AeiXN1e0sLag7ljph3uGVCll36GxTQ7wMS/AgwpgcSlstai/UVTPVjEN6KDalxOUqQwalwF53vD1wEJ3y7d9QOave4sAONYLAA8+BHBcxk3njiNDGnz+YR385FN67C9/WQ/9pS+q7/gB9Y4NppeJziwta2E+For3bqlxaVwrE7NamV6IhWMj7MtkcF2Zz2VzimUjwsfjjnU+lR6j7o3dEo/zHxg+oxMHn47TUJcmbryh6TvntbowrbXFmTj2c/kg0w/d3c4Ase0FiMk7uB67SFPPAtvR2aOegWF1x+l9+MRxjZw8IS0va2tiQrvr6+m+FjTIs0+gdYAn7UI9fMGxDCAvDwAfyPOghdnApevywQeYmZnV9PS0vv3id/Qvf+3X9cp3/kQHGjc1VL2sj2839PmwvbNa1MRqj67Nl/TGnR29Or4bi8JJHTvxgNpHD2upf0RrXf0I2+8bSCfN4gu43HIB606c7y+JnhC4Q7HBHDt5SqXYGVNmGvDgRR/cx49AOTgO3slbvmUB4FomQNrjBdxkRACvBkv3DOEZ/cIADjoQm7/1yfPxGAeQtS8vJs7Njm2t9GyrWgr6+IP/8t05rUTgykQhTs78MPVW9Ycar74dp3b4ZnYS4J+PAWL0sU+ps93UkSY2PgAeATA9YFpiAHvdhpRR2jXcqwNPHtPJJ0/pZx9+Tj//2Ef0XN9xPdw2rBPtAxos9Gmg0BMNnfmRuBH9YrinR5995FE9f+aMTn3qpE598pQqQ50hnz3Zqm7dfkW3b/9Q73/vZV188cX0wEYHvzUbOaZjj3xcJ578TGzCC7GJze6pW0fANjrGNvcXw35LuhFBzhNQZkeA4zqAOq4P8ohueo1KlAW12nZicO3gIGjv4dq55pMH6iij05BmdebDWTwqqBY3RFYPL3igh/UmAOgKDnWUOSa4E7LjB8d25e0jTYDOfKCBffY+tZjYY3nciRMfvwz3JTvLAvJ2Olg/UKjHNhZUHi3lbM+9Ia5HZw9e3FsErXPyyZ4txOh4j2cmF5q8X32DmTL4QAMfl5EmuD5B8OTS1O7eh8624mjPh+T2d8TlYvoSZvdAn1q7ylz/iRU2+MTJaSc9xh+0QVdu71SxtRIH+7JKrbEzbw35W/zWgFNx2BCi+O5/O5d00sfNIsRuezcGd4O3amBr6IXO+BiwvoB9YJuwgfYiANiDndSDS739xZAtsBPkRn7gpN/T7NWZp30KjQPgdnE9fAF0NI7BMuEHFHmkOdq2Ef2o2mikN15vbm5ofW1Fa6sr4a/YXXa0qbdUUE+xTaXoHNyuTW92C5+1RX1LnCZDemoLFnneyYUuPFbO5Ixa+AO5YV7oGzYGBWXogX9IO3bbO2/7wM1oYgxE/yT4RnU6Med4wcO2Etw2ADh5/4Of9A2ZlAHIpK9ST9r4qbw1JiyuojDHEKjbu+pgnqSJLRMc62V+ADiA89Sn99shI/yXTgWJNjbeMRaDIOWh4wfw7a08j5fpCX/zQ65lutyBcuqxjzQyrTcBfHwETp6GGDw/3ek5izrzxIcpHfNRlEYbhS78Pq43xmRPQaX+Snqkutzdoc6Osrp5E0m4qLDbqnJLuyr82DZs5+0ufJqxsdlQI8bnVoPLuzU1q7zZvp4u73UN9KtnKDbdvf3q7B2MzUhnOmEz/6MrfgbscwC9DaRtF7EheTAKdjGOSgwzEw98N3AyNuoBHEP+/Iu/pmZtQ1fOvanbF99V95GDOvrTnwgDGvrEU39Dvd2jgZfRwMOxHQ9vAnwp80SIDsmA3TgK7mzo3cU/3pdJoN765I2i3PxJA7Ytn9/nH2CH2XbK/bQQ0F4uaenqHb3+//436XJZ+enT6T7QiSce0pGHz6S3Ods2eMHfvOw7yrCtJehu/tkPdPl3vhnp7IkqJu6n//YvauSRU2nC5xJDwg06T2zwQS+Cb9Rab9sB4Afy0MDDNNbLPgCsH+CncOxH80QWgHXptUGkg/fKwmK0/SvpPXnbP7wmza+p78OPqCdOTrxz6jM/8Z/FBMmOMtMpLyvpFGX8eI0nbi6/8R29+Jv/RJ09/froF3+WuVann/tpDRx8IBajeqKB1nYZ4Gt9aS/ss63Ic98wDTHlGyuzofuvixfrgrMTJ7VDDz2vQw9+NBbJ7Amd/cEd9cTkocVP8CEPUIdMYpejB2nr7HwhJs4rqzUt77SqNjOp6XNvpKnjX//K/5w+x35gZ0rl7WWdUJu+Eio3Qx4DvNDeoonFDm1slnUxeP0/51fDRy36n/7Oz6m/0qZnvvBX9PjHv5zhRnuhI7qywE5WL2iydiEm8uyJUPRAV+rzuhPz1GjStdCmu29d0rVv/UCFroqOfvTZZCvv68t/Lh774GcfAfaD/Q8OPiHt/pf3kYG0dQOXzcncq5e0GidsLnndff8yzPWh/+tfV8fIQLo0ZhvAt+62EbkAeeq9wNnW/bLobLPXJ9ILTvlB9sS3f6jKYL9O/4UvpA3QwJFRdfR2Z1clYjHmG2RPD/25WIiyDQA80QMgtl3Jhj1bSVPmcvuIGLgfx/q5H8PTYFpomBuoT20RCwkLM0+tYRMb2vXzC9paa2jy4h1df/n9VPb6G+cTDzaBfMH05JMP6Pmf/ZQ2q+vSo8E35rqW5Stqrc9remJc577/YtC16+M/9ZUQvqNjT35OoyeeCDn3HvC6/wk+9LXu6AgOkMnN2oz6sCOW/D3AYDuPABKEBBPZSTQc1/zS5Bg+TI9KBg6QF1IucokqGoan2JhVAuCBkgTLMlhR9PDiB3D5BJ689JRyeNvQVL/XWNab4LTxnU+Ntecc5DFxUWd9qMvsyzpQool0WJbk0XCcWKKrM2oSjmlJWx68KbOOAOXcE8PtTMCJNnjzHirrCE/ShORfygLyvic2DgFAB4JtAo/X3/BwQYmnlkrt6UenPNXDwyIEONN5kAMd9AA8Lcv5Jj6IMnRmhWBw8o4o3lfGiSmFoE/3tMBjiLYggw1B0ISa+AJ5xFyCAp+je3r0NQIDmqfy0scRY8eJfrx3j8dvwbWv87ajp/1BPWnjYBN+s+8SXvDE55y0eFliKQYceG34K9RMp7CgRUdiwDzz7UG95VBGv4EP5UlOlLsvpDp0i7jS2RVtEO0RdnZ2VtTd3aM4GGYh+AZFOhWDHwIST/gV2wsqx46V33QE0yQb4ESZ7Is09uNfALk0GT8YZZFHLwO05AnQkkdHJmHGKY/b82PPsC7pzE8FEJDaPknKNgS2Mx/sC4L7KnIsg7z7G5D3IWA+4BZjc0M/QX/6SR5sA7HbGf1SWwatcSh3PzY+eJQRh6hkUfbUaZTT/pFPJ/7Aod4+IsPCH4hJR+gzHll/sQ7EADQ8zu08dlNGsI0AedsPLoE8wTwJ9ikBeQDlyc+MO3jSbrFQoGfiG/q3xYlntx7jqxo+3N5Vg01uM9OJswHqtbWXVezojFNU9iAZ94mwt1ndiJNn4LPgBDLyUDWq/iPI+wBdSKOb7aTMwZBqeAwbZWm8PAIMDNTnHUYaQVMLl7Vbadfi1KQWxidUjN3C0KMPpMswrf27WtqeCMlSpa0/6DJ+0APwQFZy1J6z80AZLyPdbdnWdDVW5eggbhjzcIdDF4A6wI6wzo4pB4c687D81JD30Se+ocPm/LImXn0nTbxDw2Pq3i2qd3RI5ZG+NPmCB419Bx/7Ev7omeTFbnb92qTW3rmefng6fOaUegaGNPzEaRV7ulKHgdY6WUfAvClLeu2lKSePjXQC8oVYaG5/64e69rXv6ub3z+m1331Zl198Q83duqZv3UkLUNdgXxrcP06GZZu/y1M6Bis/zh04MKqRE0e0efG2aosrKrLAtRS1w6e2jxS0sHVL3cUBFVo60nVzeNoPpPnldLm7T30x6E919uj08Qd17t3XdPvaJR0sdamvVlVzfVUaGInFgsUpu4xBgB6bnSY2X+fzadez8De3dtRQRcW+I7px/g1Njd9U13aLBmKy2FqYUXHsSMKDFkCOQ56fZbj/OU9sOjjwpoU7jR0th4zv/+nXdf57L+qHL35Tv/q//4pe+f5LOlC/pr62db3Q0tALMViOBH0BW4I+8Yn0uy1NnSvXdDNwLizDu0W/+KnPaKxrWIfPPqmBw8f2+x8+Rg/ep7i2Nav1nfnYM93bSFJnXxk32Rdtmm6+L61q5dJtrb1xJV2y4clI6Dr7elSIBdt9JsnI8coDefQBPObwE7j2IwBf+4sy68dEujkxn14LxbyxPDub5pEjH39a5Rgn0UD7PD1W4W16gLRlUmb787rzNCT3tnhF1VbIWnv7Wjo58qqolfG76j4QYzxOfWxawGdiHmg7EXNRNtHDj2BAHsFgOQByqbt/ziLOLyjGB89talzLImY8GN+2p4NAoCQbSzEnDJTUebRHBz50TIc+clIDvX06/dQD6uuK8VXpUf9YtHvPHVU3b+vGG38Qp/LvaeLqOxq/flE7bRWdfuEXNfbgc3r8I5/X8LFH0puu29Lny+/pii15H5C2Tvk8gbT98B/9ENWIeWNBdkeiDsjK9pjHQrlTjE7WEg5IAmM3wI424tXmjBbqt7W5tbI/sQKWQey05ecDcvjuD2nAeJRTZlrybkDLAIxn3gCGg+OGdQAyu7IdiPPUZXpmu1KumZa3WtW5HZ0oJhS/kiTPn44DQA8tZeYVGma7khBRjGN8Z09f+t1N2nHkwHrBK8+fOK87fAHkkCfmslhbuajVyVnNvHNZU29f1rXvn9eNH7yn2Ym7Wp6b01bsKNnlJcMCkAFktt7zYT5v/xCzUxw5ekijxw5nX6eM+t040rcsVbW7uhHtPq7V7bv7uzFPgPAihk+x3KmOOA0M9I/o9MGTOjJ0SLOTtzV5+5rqs3fVGouB1pa5CpsWTABa/EkwP+wmTQAsA3B7A8lXgVsodqi9eywW/INaX1vXQvijOjejlplJ7S7MJls41QN5vtDDC54Gt0e+zxiSnuHj9FmDQkmNcptmZ2Y1ceWKLp6/oAsXzuuNN99WS3MtFpk1Hdht6OFQ9UiI40ek7DjhGxZovbir6UpTy8V798NKLZV0uTN6XCoDbHvSNfGJ/8Ig8ugK2A7b5Rgv8QXb2tqmmisbalneVOtadgk0o/3geCGGF/SeVA3GQ3/q3Q7Elgct4DLwzcP+5Ddh6QGECPSlSCVcAmWA+Vkftwf1iS7KCNQDzicZUdQW/ZfHrjlxtTdjDNW30u+fqnOL2okTJRsB8wJSf8avAeZpgKdlgW+7rU/ePoLtpo7YacpdT7C+5u1gPvk89NhV7CurPFxRz/EBjT1+RAefOaajZ0/o9ONndeDAQQ31Daubr+juzscmek7TF17TzPnXNH31gm69/66WFhc1fPoZDR5/XH0HTsVidVLlSm9of29BTLICLJ+85z+D/W0cgiHjEgAhSE47GJnYhlJuZxQLwyqXDsbKW6F7pksEpU2poxaO24mGi8HhN8ramdCbp+UAriPYQBYWfuVtcJ2D9cgbaTzSlIHnNOXuBMYhBqg3P+dTfaRbYne41VHUdmdJm4UdrbY21GyNk81eBwPPOrnTEcibP3HquBG2QoXtYtT3V2KHH75LE869BjKdafN5gvV0uXUHFq7c1t23L8Wp9K7WNpZVq6/GRB/H4WJDSzemtXh1RmvTS9qIU0stFgv0hc9/rGs20ZOmDkA3AFl8CTY9sMAiHLPddti0XtxWPexKv5fYiZNxbUJz9Vva2FlMk0fy556M/cc24yTUHDmk7aGDGh48rkNjD2pmaUFvvf+Wbk5eV53fTMVClB4VD4DeOuXb8n4djWc7CBlNq3q6KuqLnW22i2xTPXYFi3G6WBWXGjJ6IM8LcN78KM/3G+rps1xu4dHq27du6eb1G/phnHx+8PVvhf/f1vb8JQ1XZ/Rs6PFCd1mPx27/0WC7XW3V+EZR87WyViIsbRTY6CcZRTY+sTMvt5fU0dWtzs5OtXWHDr3Rt9sZeRl8QE/+pSirRS8DugPoDS6609E3N9a1vryszZ2mqr3R1yv3Nk9stjiNJNwA0yHT4f42cQDAJ+04X5dPA6RrGxtamZnRxtJSaiO3rwE+6G9a01MOoJv1czovGyBOv/pvbKkRfWCt0qqNjtbYNIf9+Cb6NXKNjyuth/nkA/rgZ2QZKIeGYJ2tj/HAAfJ58AD3Mwd45HmZH0CZ6wM7XQrnbgFvy+DVSpu749rcjtNt202td9zURmFaG41N1XfrOvDwIzr06GN69IUv6UNf+it66NlPqr+7QwN93bEX8gMQ9+QYkJ/XjwAkHfbS6AeedTN8oEWpAHHfgD1iO8BCMyEpGQPhAXV3P6ZicTBdKuNUMFLt0FC1HFYzwdDg4azANV8rA1BmJ2Z8s8ZymmC8tAOKPPqAk8qCF2nK8roD5kUZYFnEeR7maXkE83HYjQVovasYHbRdK+VtzRdqqrfHAhQDA3wDOhAogw5gMtr3YbQfDwjWC7sxUcdO++SoCqdGpVIc6eNUaV2hhSZ/H4GyvJ+s4346cBhMV7/5ii790Xd1+9w53b1zS0szt9S2MxcT3Ixuv3xR178e5eduamEiBvfCSkYXfK2v/QgQk7f+lgc+DxnQJqk+yhpxSJkLv7BLZ2HGVm6CX914WQuNm+mSULqMGn+81JXhwQKmnkEVHv+IOp54XkcPPKkHj35YV25d0+9+8zf02tsva3NpToszE3ttd8/HAPoQrCe6Aa4nts7YAB5hZGRUQ4ODCQeN1lTX7eaiZneyN5xjG5Dny86O2DzN14FyZGQL0JYmJ+/q5e+/oh/84BX9i3/0D/RP//5/p0t/9mtavvANHZ15R//t8ID+dgzwn4uF6Ksx+XWsFXRzvlOTixXdnC1pcrkr+LKbzHRAF3bpw8MjGosdbNfBTnUf71app5gWKttGQA/KuK8GeFeKD6kzoDdlAJP84uyspmPRXGisa3m0osWevYdXot1o6wwv6yfIAVJfCBzy1DkGkh6huydl4wH2J/QEaKhPdXHC3ogd+FScFlempqIu2i/0Q4fsSovnoYweWsvMp91W4AGmIVBuXbl0VYuN02xfu5b7ilqqbmp+dTVdzbEMeEUmPSTEphha88JO8zS4zRL/vXr4APm8afL05m254BNcl5dHbHDeAVyApyGZnxuV91Utv6flnre0MPBajNd3NT5/XdPr4zrzsef14AvP64W/9Lf003/z/6FPfuX/oGNHD+vEiRNJHrrAj4BOtg9AlvVjzkIP2tf25vU0HrDvLRCo4AY2aRsJkIYZ5WYMJMe0ogzvgmKijMKQwQS72x4Kxc6OQjoPj4SC7wkVsEF2lPN2uuvSjX/w9xqdendkdCEm3K8vu1vzIgDwQwfoqYOGMtIE7PODCablflaSTdwI/SPmpnA0cRrg4MIHnvkAPboAyMz4hZx0aoiBgW3boetu2Bdo6UQQ+NaXAF8CeiEHAMftBI7lJ90LoXtMaNS387n0QrQXr2FpK8QJqJDyhY5oyzhxcV8lO1VkPnXbwM96YAd8bYfLU5o4ikPrNCgZxOW2Ynpclh0XN7L5rkrrLv0l5LXsqLHNWwei/Xbqka6psVULubXsPlr4plgpqz1OmjyMwGeS+eEcT6bxNmgmn/Q5gD270c0+Qi9sAGh7gm3K/J7hG4dr/1gEXuIZmTbml5i1aR98kya9Pd7QEuOb/L0ol7nPAPz+qR67yu3thmLKpOOqu7Os3p5OdZY7VImFms8/N2OM8G6Ipa0drcVCUwu7qtpWjTvD4avobdl4Ct0zW7L2KrVHX9gJ/UK3lpbQnbanC4UuADE0wS7pD5BHR8C24EeC+w++ilzoG3Y1t1O/LEe/wT98xhk8gv1rHk4D1CPLdXk5lLsO4IEJ0simHL3sQ/7nh68t0YdoMS7D8QFH8NETfOuBXeQtBxz40E7W1/IB0u4TAPJ52KEU8jhp0gfKvPUemfh8r89wX5DH0tODCNF7oCcgD93z/JFLucuohw+y8rqQd7n1JW9acKH1wzsA9lBHHjzo3AbQQmN68ulBnyZvVd+JU2XwqW+r0NahQmtH2FJUsdwVG5tK9C1oov/Wa/yyYv8BJWL4GOCPvnkZxATA/sYW+wF8ygHjAal38hACiFTYCGIIKDczyhwAyprrCyq27Wrq6tuxo74mVWLnVtrU3fUZjZw8mn6g2tU6ou62kZiss+vXHsCAY5ch6wPymBC0pcWtW1GWUPd1crC+zgPYAh51lFmOaQFk0oiU2VY7GofxZMna7JKWJ+e0dHdWc3cm0mDvGuyN7rervtFh9cQulpf7AfBDrvkjE54OyOAptKXr45p597IqXd06c/hhVTbC3sGyWirFNIkjmwDAC50I8HDDE7u9zJ88E/mNP3xJ24srWlvZ1UY9JryeIZ144JSGxw5rdf5WHMXno8O1qrG8qebGhsYeeSANKngRkAk/83Y5wfZhC3lmvqm33ku/Y6n09Gq4o1897R3qe/Dovr4xe6T7gLO1K5ravKzZ+tWIr2iudlXTtUvaaW1qqHwkTTKjjzyukx/9hCauv6PZ21eC/45Wlm9pfuJ9nXrshZiUYrLZayP0gD9tSGyfeGBad+B+XwGczLc3pjR2aEyL05P60YtfT98nOnL2qfRW5HKlO02CALIcGJDwQx55+DJQL168qMWFJf3O139Vf/Tyv9O5l7+hG1//Q02c/4F6Ny+qvHlDX9ze0GejT5+K1W60t6muck2/sTKod+rd+sPdTn2trRzjp6gDXa1aKrbpRLGmUkwc10Pn2ZDVGQvzgVikj3bu6qmf/Sm1jcbY6j+krspg6JT9NsR+4F1R69tzKfBone1HZ/vAfknjJBaaia//QOvvXtdgR49OHjulkcEhjX34YXUO9sVElT3KDT4yiM2TfJ4fefvaY8pjzPIA8nnfEpJfI9y8fF3jM9NSX5eqxVZtFlr0wEeeUqW7Oy1QAHzg5z5gmfABrI/1pJwYsLzUX6If1xeWVZucVWcsaJXxFZXmNzX6zIPqPjIWp/es73MKG2w/GRu9ciif6Z/na32SDXs6kLcsysmDZzoCOpDP6+qYemLbBy6+JNg+4yUdAw/+5MFZuntFl3/wu5q69rZe/cbv6eq7b+nIqQd06qGHdPbpF/Sxr/4dPfrRz2vkxJMaPfWMOroHUHqfnmD9CNYfoA551s2B8eB6gDIg3z9+7Lvg7ECEO58aaK/MCuyhRz5og2n8H+0RdfHX5MeEscNkQJDn+A43nhyB3spbWfO044C8ovfq7+280AkcAziAy9wY4FPnXYJ5UUfaeLYbIE8gy46zyfuhYicEgJ/KwsF5GnhRRj06ExvcCPBMl3aChrfShmUqhk/aY6LAd+yu7GvzzfMHyMMHcBlAGrlAupSXcKI+5MCCHe0uPxjlB7Bhit+nBT8/bQU9uhLb7+Dk7cnXcaKiHA3ZnTJI2TW3xA7aN27dnvQP3vsW/4cTg6I1yjly8DEggGz4oqOTy06xY+Sa/CbvOkPPLISFrHfRl+J02xonvOgPTKzplUj8ha3RoqnPAcgnAG4X7LvXHjEJxKTL4+o8Ct7kN0dhQ3pAI8iw3b7GT25vQvbew2zyoG/xO5RCnG5aQhfOVlXuIWzV0wshCdU46fFOrnLQ9oaPKnHKKe421FWMU1B6nL0Rm4WmVsPeTeRgKH6OGP6FUKg9FuNSNHE50jEfh4HRj0phT5wSQo0PnMJSu+bsJ8bu++3I4yGHPhmdNJ1iOQm1xwkrPQAS9dDZJ/RT8/ZYzPMDl+A649qfSVbYl4e8Lolf2L7DwhB9div6F30s4/tBeZTl6ZBJGeB+a1yD9bBejBfGNb8v4u0HnIII6amy+JeeigSfHhZ6c7XCvM0Lme4TALw9njK9M7+7jkAeevuCMtLwyLenZVBOmf0KEDs4D1/z5HImD7Tw04ONlaUIi7FR5dHqehor5dhYlMqVwOM9f8yTe+N6T7e8XdbZgTnP8gykrTdp17ssD0lDTkAYBNL9jCC2YOCeEpnT1hbnUoNMXnlHM7cuq72rU6WDQzFYWmNFPRqTFPu3ptZ25rTWnFd/6QCtmHjY0UCeP2A90qQSA4/HsH0PCJ0IprGOpnG5O6EdABATkE1wp4DePKDPQgwUdkP9vcFjS7fevRQMpMMPPaD+4WENHhhVZx+7sQw/7yvSAAPNMignPzt+V7ev39ZWZ1G7cfKZ21xQ5+Gh9BXSQNzXAx7W3ToBTjtvWTxxxcJy56U30+BZ36hrY7WqgcPDeujPfVzdJw6pPr+qvr5edXf3SdWmOioVHX7usTTRww9ZBAA9AHdk5IDjci5Vcd9g/JW3tTGzoJ6Th9XLI7vdJXUdGEx2W8dMX3y8t7DFIhmlqX15V9xq9I3lrQktN+5qeXta61uLKodPCp0dWrwSp7bNDelgWVML17Smaa21zmi+dkdLjQnN1+9oMeKF+q3o0IU4JfSz7ib57mP20b7uUccPUVsnbqk/aBZnpzU+eVNdfcM6/uznQ6fWdEJlAoEm6Rw8SOOf9aW5OEmu6Pr163rt9bd07cr7evV3/rkuvvodzbz3fdUmrqp/Yl5nphoa2azr2XJdjwft3dDn7VDh2nZZVzZ7dbkZJ9RP/TkNPv6kOg8c0sFjx3SCN03MTuI0nSpW1Rmr8x/M7ur3J3a1WC+qHKeSjVisP/zJP6dSYVA9nUPq6upJ+jmgI59sWN+a1WpjJvrVvT5pcDsDpLl0O/36e1qfnlfH4VH1PnZKhcFudYxEXwld0iXjsCEf8j65nx/BeM7jR3xqPWkf9xHqrTtPci5euKb1S7dikS6rO3xSir5z5KmHVezMvjcDnungYXrS5glYvsvyOJRTj05psxPprpFBNW/NpMvtnacPa4cNSmwOyt2V5NPR0umgubezv99+eAG2BRzm17x8ADrr4rT55GmNY770XQDfGccBPrbn9W/+ji68+qe69vYrunHhDa0ur+jxn/xPdOLJT+rMM5/U2InH1T14JOad3uCTLcB+qMo6knac15UAIN9p6j3XETxvmIbY/Kj7wAnIzN0hyBPuN9pMCAhhNxKJtJImZzCpsHPZU4IfoW5sL2q2elUrzbugJqAO/sTOJ/xQ1GVA+iHdXjoqUh06EmywdcyDeQHo6thlAJ2CvGXCz/VJh/jHq2cq/bw8syt2ySE/WPX09al3YFCF9L2hjM60+bR1dH6PsbZjB8ur5WuFFs3WFjVTX0ynRvsUfMB+/oBOAeTdoQlARkNnZMGOHWjs6FNZ0PBr9oFHTqv71BH19g2pr3dYxZiqt9c2xNt/02tWYhd9z+sfbGdkAdbD+vHL6/TZ7pCXcEsFtQx2qTjUk+oBaKhDd8d5f4RkNXc3tdi8FX3khuZqN2IhuaG2kQ4NPPyASoN9Wp2a1vL0tKaXLmt84T3NbFzTXP1mLEA3tbR1Jxagm1po3IqyG+nrlfnLicjMg8tZrIm7Worqb62og9fIB2rqt4UO1Xl6k8VyjwZINkZgZ7rL7rFZ1frqkm7duh0L0GWd/8G39N4Pv635y+9pc3xChdk5HVpv6MjGlp6M08pPtOxoPXaiFyK+2NzRW4u7enelRR2nz6p86oxGj59Ol70Gh0bSD535QSo710KcEudrbZpfbdGN5eARWq1GR9xqltSsxuS4ldmIbvYr7y+LZoldb/wX/yjH7x7f9g0h4YdNbCQBSnhFUvtIb3T2cqLN7nvc85+D5ZEGzNtg/sh2u1PPuM3T5mkAdGmPTUqptqVyjLFSsV2VjtIev3vybUOeJ8HyXJ/HI3hsks50Ct3iJNB1MDaVo0PhtygPT9Q3a9pYXktfBQ7KdFJKmsZ/98u3bYSEkkuz8QTu19EAnnkBjsFzObTQMN+Rt32AZaV80AAT197VpR99Uzfe+5EmbrynqfGrOvzox3Q0FqDh449r6PBZdQ8djv6T3YszX+QApK2/+QOUWy5gP1JmfW0f5U4TSOdhP2dCwAzyE73LYeg8inZ09aqztz8molKUhBLR68FhNY1ExpdLTLvBqzVrBCtrXo5dBkCXKRt1IYc6X9ZxXSrbC+YJ5PUlYMP9+IAnceqtA+CYMmxMtsRgKG/tqiMGNNQsvJTnHxxABum8LtCTtvw0wUXn5t1TBeyIU0jrZjPxB0wP2P/QAq5zR3QZAG/KyZPOLsFFeYR0eYHLiPWGuo+OqfvkQdVjcl1a3tDq4rrWbk6rOj6XdEBeot+TlXQOeuIP6BE21Neq6TcjyR7oqAweYWnC88bAvOBDIG27oiYwuLzEZbQ4baSQPRpdiEmH3zM1O4raisWtOr+m2syydmux6eASXIS2loKKbeX0qplCW0yabYXEEV/AH3mkAdsFoG96ICTq+V5K0iIdm7bUsb6oysZSaBKlezys99LSklZX13Tp8jW99e5FvXvhks69e04X33tPvaH3QCxex9oLejBMH25vUyPGQzMW6vNxcnmnVtT8TkX1CMW+Azr5zNM6+fTTOnPypE4fPa7+/mjv0krYsqHu5q66Q+31WkHLVX6rkfm+HLvxQjEW+Qi9vT0aGupXR8e9L7lmfaZdm7vzWmpOqbq9Et7N+rwnGPsgQeTpxwuTU5qLkzmP1u//7iXaknuKpAH7AX8S8psg4xC7rxNMQ9p9K0+HLgTnoU39DB0jz/rJbw5bmlG+HfRRbPy8HNKZ7dkimufpceE2tB5AkhWQ+kgUlbs6VI5TdyNOndvRhjvVhnaWNrS72ch8FTzQDV4Gp62P5ZB3meN8MI11A4xrHfMBHIL5mgZ6QiCly8cLcfpeW5yMcVJVIYr7Osd09PAnNDr8TPQtqciDY7HoJL+kjWrWH+BpX1kPADnkPZ7BsWzA8sFxG0DrcutN2viGTEKAG87CWLGJU8MEUA8heStA/cDoEXX1DqqjszvhpZEckHZTUc/OyQoFgzAidjZ793Iou99Ix5QTE4BkzJ6j7CRfR+Y6pGkohweBjm79yYNHGTjWiXLy1gd8YstPceC2xSDo3WiqdzPoOaoHDXXQ5W2xzvBBlsvIE4ewtCCwPeVpuq3ZmFDnV9OtEC6BgI9utiHZHcF8bR94Trsuw89o0mQagMfII59d/8FPPacTP/cZNbp6dPPGvKZvzmvhO+9q+tvvpK+hYiv46G45BIB8khf57fDl7PXxFLhHRpmfUEMWPEzjtGPAvMA1juUwIXaPDGjk5GGVxvq11l1Sra9Dd8+9p7uvv6vGynp2XTus46SXuZUBgd2p2yV/EOAPWN69gLwY5HsbphQCv7VRV+/4RY3NXleBp+9o+8CjTXj09ubNm7p+/Zr+7W//vv7JP/2X+n/9f39Z/+JXf0X/4l/9mkbjtDOwXNOntnf1F0Lmk4G/FXzrsXH5/eVe/fZKvy7uHtSkDqj17Ef0wn/5d/Wh/+y/0Fd+/uf1cz/3M3r86VGNHFvU4ZGaDq42dSj62uxqr67OdmpxNbVkelqp0n9UnRFOPXBGDzzwQCxcvGXknm3A7c03dHn9xViExsP47FJzZsMHT7PwZNG58PIP9e53XtHGymrqM/DBf4km+rv9CFAOvdvT/T+fB9wG1OXHG2XgeixSTqAcoJynKIF0uo5VqGu3S6VGnIBiyrqfHzyQSRlpguW6fxnPMuwPgHKM5kOQw9HnBo8d0E5Hm2rF0HF2RTtXZ6T56HOxCeLUT1+HXx7gBW8HeFomYHnMWZSTRz/XgUdsn7jc91jgaX2dx2brQV9O+eizN9/8I1159T9o7dYVNSbH1dNySE8/+l/riYf+pg4fPhLhcGxaOhIdfAw8XAOgl/W3jwFwSVu+9XF7520mQGsag+sN7oX7hTCzYXlnkMchxDAlZHhZx3THppynwrjGnz7bGvZlQlMbB49QJspwbF5JwGWpA0baDXNP6ayRrBOxdSFYX/PEQVwuIW8gTRn8TWcAH5vyjgXftjfZLQT6vck90yevt3WDr/Ugdr0vTWanp8BFhz08gmW5DfL8CNaRcssFkMGjy3RE0oB5ESfaWCC4ycpJiN/tcPkMCI+mS4AG6AmWT9rtAVgmb0BIj1qHPvBng8B9IesPHmnqyDP48jdWqafc9LYt1SMD2dFZYmine1rcDOdVMC1t+Cm0jq7EJV5CqBp9Luxo8CBH1uHtBwN5+AP3FqzMTt4ziK7p/V/Rb6N3KOMSvmcSDJW2YnAzSOHTEZNRKWzvqmSnj04ejQ5xBJ7/iaVL2/SjmLDSO/kiWY7tJ3TFaAc+ab8VO9SWsIO3YgO8OR4XYzWLYTP04qGRYB0yM59xNaAYBTs7jLGszdw2WXvHpBG0PPDD4+9M2Pzw1m0IDj6wr+kzxNn737IrFNSBnzZZyahUnMoJbj9i8NxHnAYSfdIn6w/Wz7QAOADjgmAceGT3CDMc8vXYGCQ7gh4JlFmuN8vmAVBnuQD1tjuvF/TE0EYrJ3tJB0HaRDPG+TYZ95+3YoNGf8QCzLDe8MO3TtsGwHo4DaALgTw09qltQU/yBsrMJ19OGtoMP+OPj1q4P0W/phDejBfVY7MWIXjQ161nnicxAT2IqU++CCAGN2+D8agjDeRtN47tgd78DBlVAFMuHc6dFAIDDMwIZ9hoBBEDfCOie+SIyqV+9UzvqGOinl5+5wk38QQxdGMQw59yO8B8wANsBHJJIZPBYkMMNh5860UePHghy993t+6UO7YcO4dy0gQ63drckmYv39byxGziEQRpIrf97KTNN8+LNHoYwAePyWyop19PnXhYDx08oa27i9q8Na25q3c0e+WOakvr6ceG8IDesXmhg+1DpsstO/k56jhpUsTulS+eHnz4pHqPjGr49GGNnj2mYndHGuTc3L/5ztuavHhR1b2J0LzyNhmS7Ih5emz49BGNPHA0TbDgZSGTT9q6Esh7oky+DT0pJ7bO1INnudsRitHU/at1lWMHyhNJqc04CbfsqKc0osd7v6yHuj+vx/q+qMd6vqz+4pEYcFm/hB+x+cOT9tqOATg/cU2LU7f0jde+qd96+Wu6dvdW+h3IVizgy4dOa+PkQ7q21abLVenFc9/Wv/q3f1v/5jf/G/2Dv/d39Pf+6/+jFl//d+qe/GN9rnZN//zAiP6n4S59on1aX+qaV3WtoEuTvTq/1aOXj3bp9eODGvjpr6r8uS/rr/5Xf1+//Cu/pf/m//6P9LnPfkaf/vSnk73A1PyGLt1c1uTMeuiaTQ4AeocBKd1TbtGnThX0qdOlGLP3JmlsBGh3nrSk3e1/YmTgC9Lg4hvGBr9j4+m/rckFKU7jpdpuCq31aKdYHKln0wAwPswLgDd8PKlQZyCN3sTgAchN7bdXTuy0A7jIYyLN6pHbiHE4rsXpW2nRRT4BfGRbvoFybL3HK7Pd4DqAucH1yS/koz+f+Mpn9eBf+9mYw2q689JrWnr9streXtDWG9PpyoWfgrQNAPTwsk35+YYAvtuUesC6kIcOW9DJfRce5kew/wBvhgizty/o7a//M5371q/ph3/6Nb30B7+lsYfO6sN/4Rf11Fc/rSf/6qN65KuPpDb1iR6Al+VSZr3giXyCcV0GDnZARx4fWycAHSk3gG894UVs2E+lwR+xmaMQTO04YpflHUEM8OhesdyRfgi504hJczdriPTL5T3liMLcfSMotyHIMB71hLyilmNc41PuOnjlQx7ANT5wP2/qbDuxddiK01x1fTPt7HE0Prj/dyjgA6QJ+QUJ3tCAm6W5f9GmDhZTdrz4PToFbyLmUggnI3Dg6YBO8HAMH9thP6W6NDg9qWMPOmaNz8mhFLt1fuuRfVKZgc1CEAto2lmy04pFNXZ7/CEX/eFrGwkAcbIdPsggH/xYIBiY+yfEoCegM8EAP+jhY962hzQ0KY3uwZ/Lk6Wwk75EAT9m5fPeXA7hcexSWyX82ZW+QcQPX+13ZCQ9QwaBdmGCTifO9APLomqxGG3G7nozTiObm+uqN+tq76hoazf6V9Sndx2GcbvaCJnrWt3Y0PLqmqr1jfSYNW8K7gq1+qP/l2NRLMX5p7ATMraYoMIXHQU1WqI/toVviyX19Q9ocCA2a13dKsepg8e3S/ymJLM4lpTQfc//6JvZEemwP0H4oBzzQWcpxlBWknBtK4tztFQqtx/cZ1z2AYhswo9/jOFCtF0rr+aOvsn9FjYp0EPndrNPiel/9/ubPkOMXoDLDZR7fMEHMH/A+qa3ZND/KIyY97LB2zaRtgzraDspT2MiypFNXT5QhjzGNDSUAfv1sQnkoQTGOp9Lad0JneOvbQc7GAvx/x5fZHnMA+TNx5C3E71cb3tclgfy1s3+dLBd6AJwW6MtBsru7paWF+e1urgQYzEW1ggMIA5FhUqmo3kRux28iNi3pMGxftDZnwD1rBlAWjv28AkuM7552A7kGfZ7RaieJsa8oxybMDP4nmOcziBToBmDeXVxWpsrczEhMYFkNEwm7nA2jJg8PMhbVsLfM4bADWPw7m8M0sTOm7fpqXfHMA4AH0Ie17YB5JPzYhfJE3BDxw+qa6gv64xBxw4z6Rn/0o3svfI8D4P1cKOCUW/b0UKxodX2popb/CYkdIyOxMSTcPBb8IInPqMsyQvI6+4yINGFryln0mCyTjZHqMcubml8Jp3iooLho4GBLh2PnXlPT1l37ixqfHxRi5NzWolQX4uTUOaaxNdtBRDD1/rBqxoz4lpnQQvVdc3cuaOVhfmEZ1z73/qSBygD3PaU25fkMx6Bsye7rRaLSKNNB0pndarrYxpqP5UW3fRxv2gHdKYf530EP4A072a7ceu2rrx3Ti/99v+mV37vf9dy7KrXFqZ0fOyIvvKTf0kfeerjWqxNa213QS/+7m/o9//pr+h3/uXv6F/8yg/0e//uVR3SnIa37+ojOw19KYbAU8WmBnpXNdi1ke4X8ePPG52bendgVZcKdV1aaNGlxR11dXZpsLdXzY4uLRa7tMZCuddOE7Vzutt8V5N3pzV1ua7Fu5zYs7ZG73Rqi3SyIxbdcm8lfWSMt1ng0Xu+yoLz9+4HZmXwy4/BVMe4xMeTy1L0gdXCrhYG4sQz2qPhYwfVd2Ao4bodAXzqQDn1bjeAmLxlEAzmA46DcUwHsOBulQtai0lzszM2CtFPN7tCr7A/GR0Af9uS52N5eTtdD1iu+6TrwE99Mmh6Rwc0dGRM5a5KeiR8Lfr0e9/5jm688SMtz05qMUI9Niyp0+0BsqwTAYA3YFkE0vYDgTLojMecRWx+1tFwT9c2TU2d1/jdt3TjvR/o4osvafzceT3x0U/qsQ9/XCee+JSOPfF59Y6diTESNkY/go/bDjB/g/Vwezqfj607dG5nymwHadPmdXee2JDNAECUUUnIA8hmlneqmRmfQZLyMRE0q7w8cinKooMGDbiITPGeHJR0MC8Gh9N2EIMMSLz3AvIJpAEbn+dpMA5g+jzA534aADzq6IA90Rl5Wy4f/GICT0dYdA0auBnXvNGd9P16YBu09dilLO1sqtq2rVKcFFmEWDzS/Rt8HHi2kQAdvLJOl/nLuwjLoo7y9MTQ/sKPL2M3Um9qfX5Jq3NLCQe9u7vKGhvuViUG+czsqubn17W+uKrNCLyY0boT275EGwGwveSq7S3ajJ3+epwGFmdmtLa8nOGHHqaBT56X9XYAXE8MjQcMu37i1mb4IEJf2wENth1Rb/uBtABRR4A2r6PjcGriuVGta35xWVN3J3Th+3+oc9/9A63Oj2ttZVqjfX16+pkYuGceU711QzuxQXjv9Vf01re/rpf+7BW9+r2rejlCuTGvUnNRZ3ebei6sP1Pc1VBvQwNd2S4wNNfdclNXuuu6orouL+9ovF5Qz+Cg+iO09Q1KfE22uy/px6lzYfu65nfe19LyihYmt2MBj37GSXTPL8D+Tflo53JXSYXw9/12Zr4K+2M7k9He8wV589vnG3X80DPRza6pdS76gLa13BG8ejrUM9yfNmDwcNvs0wbY7wA41LldiSlzOWG/XSNtujxQRl3qy/G3Hae8RthaC1t5C0It8mkBYpsReIBjAzIAy4NXXpbT1mFf3p5exIwt3vzQPdKfNr9q7mhzaUl3L17UzJUrqvFy3PXV6JYs6PfmRIJtBODn4HogXw/+j6MBrFMeUn3E2UaiVStrk1pYvqrpO5d08403NR36HT19RkdOndbQsYc1fPzRaMdjaV6G34/TjcAG2X4wUG4a2tP+zOtLTB7cvI226/5AvU9RwP4MmRjs7ZichzkCzdx1AMzyedQhCz5HedKJx94gIJ+dFjI+0AMJZ88I784oszGhUjI+nSDiz3TWh+C8Oz9ADC5l+QAe5cgxmI8DOOgCXjpNcCkgdNyK4+xWMRaQejUW2LV0ImKnhv4E6DJbP6gXfAjUhTSVKxUNHRhT39CgtlvjKNu6o3oteG6sa6vRAGWfFzqbP2C9yGMDeEDSNdLgpzcERH05Fpfe3g5VKiXWzZiHgy7+0m8ZStFGvV1SZzmdVPlcNF8f3VhfS75OT4jtyYB3HqjPcMK/wastFqxSc1s8SM3CbJzkO2Tt+cJ6UwdQZzsJ4CFvP5/+ok8VyyqWKyp2FNVWCptb9i4DtNxrS9ObFiBGn7WFyQh3tbkwro3Z29qprujI6Yc0cvSERkYe06GxZ1Xb7dXE3LxuxEJ95cIVXXr3fc3OLWhhdVV9MSmfCjnP9pbjBNSi46nvxMkv+G/jJ35e0LLXbyMcCj+cAS8679HWpk7EqaI6flvrt29q/L3zuvzmOd16/6Lm5uZSqC/GRLtY0m5MdME1HJM9Co1d8MQH/dGG5XK7DvR3qaMjNg4V3hiRb5fw604zTm+TWm1Ohx73TieJRwTAPg90tUdU2Ihxtd5QvdKeAu/h45fxTG7pPWjR9+lTeR7whDfB7Ws5AOWObUOSGQCe2z/Px/SmRWbb1o46YugVwi9pDMIjRIDnYPmA+RHv2xmQ5wtQb73yaduZdAnaLR7W4TeAx0dVHhkQH0fkBLq2NBWbhPHo31EftHl55pP6f+Spcz11BMB4xtmXGzG01JkPgJx9P8WmazX69Gqc3Ffu3tX8zTsMBh168EENHj0Wm+VhdQ5ETw3cNN/uZGOVvOcPwLpQbv2IAXBMY3zSgPHIE/J0TkND2vLMi4BdhjQL8yYEFgfeUIyhgJnAwMJgSJxn6Hjy2nnN3LkSuLvaXF9KPE586kNqjwkuvcYmdnTFtk71t8dqzF/wyitiAyzHwCQWZyotbt1ME74fNwQPeuTnO5Mhr6PBOC5zPbJtL3n42m4C/LkPdOX9q9rqLGkrJr615SV1xU6W98H5iTb7DoAOPvBzeZIV9vQEHW9T6Orv1dWXXosR1qZGd1FLK0vpybKRY0dQNulgOvsKXvAGKAfu+SviSE++8nb2Hffukgb7Kxo4NKTOEzEtxoTVNdAbhNLi6oo2S/xGpU3zlybF02ylA51aX1tVR09X2DWU2Fnuj/NVCtB/7x3p7qLKvZ1qG+pN9zXGTkY7hy7GI+089PaveQOu5/pxuu8Rvqgvbmj1evDu6VPvSK9aYtY88fCH1Td8eL+dDPaH+UZBLK6tuvS9f6/52+/o2lvf09UffUu7tUU99bFP6cDxEzrS91WdOvBTmlK7vr9wR+/entGv/7N/pte//7q+8/Lr6U0HPxEnu//+wIA+3lnUx7saeiJ4FkM2TxmlV7WE3ujCpZNmTA7HI/906H+opaieWJxOqxay39bapfP64Ttv68/+9OuavPK+Kp2d6Uesq5MxZqaKuvD6D3X37vsajgXo7EY9e4opeO3wYtCDPTp4tFdPnjykZ57/WCxA3Ro9+WRMiDywsiU+otbQmt5b+TMtNm5nVw5Sd8j6JX7FP6RTH4rq0sqWemdjklve1JtT17RajIXu2AF1x8ln6PAB9R8YTWPO/nSbeVK0792+gGWBZ5lu+3yaOny231Z7YF58o2f1/DVtnr+RJinGHWPn9HOPpy/7BlLCRQfLA8i7n7o/EFsXB8BjyXrYN9iXdIzxshMbuM5HTqg1Nmwr568nv23uLGj82hsaPnxW/dEPsZwFC77wsn0AaXQiUJfXxWB8B9dRDviqCOXoV6+u6fy3f03LU5f15je+li4N9vYP6OnPf0FDJ07roY//okbi5FPsiA3mHg/bB8A3L9Nl1h0860BsudTl255yaKiDD7Fl5OsM5gVQ/oE3IQAQ8AQGgrgphRDAjPNKAhhlAxoxaWQLBAMyo2EiCZFpYGY748zo/H0ZdwB4kjZvx+ChMnnwieGbeIcx6Eja9ZSRdgDAydtjHsh1Z3M59MjkCRP0gca27ARu+gFp8GL3mb27LbsRh035xrEuAHypQ559XK/V0sIMDn4DBx/ZT3l8+xlc8qQJtoE0OmZmZIMvOS3+49FeytGPIuNygzm98yrK8E32exr8ea9dbA8ygMQ3AF7gUJ6e1gpaPtnNu7qwJT2dEzLS541DOHli02S6Zh3dvgIo4829oXGkyWeDmt148gn+Shpn7QVYV+tGHp60T3paLqDcUYkFNnvPVVvEpLkkQdvVahva3FyJfFPlsItHnDsqHSlUOitBzbvItrQWu+FayGiwwQo67PNrSxywjQ1YKBAno2ifoN6N0+hOLA7pU9/pEmtMRgXeQFxOjz4n+9pZbMMPiR9jLfNJ8n/ireTfJm251++Y8Dh90l75fs2PcXkLgvsP/AH8Qz2x2wB5UZp29fTrkvtIomGsZ/0TsH3w8JigXSl3+xnAIVCHPOrdZwBoDeC4H5gm+TEWG+61pncMBh20PB0aKPt04GMnesA/9fEoJ7hfUQ8e4D5iGdYfANf8oGVMUMX7E/lBLrMQOEluSuPzjNbdEXpsMU/Asjyv2s7UtgHgk88H5GALG7nEaw+fy7DRBdJ445PuPG7NzwZK/KYnyqsbG2n8MVz4KQyf+gfcXuiR5rHUb7I+QxkynLfu4CDTNJ5rXE8aXW0v+XxwHWnA/oUPsSFxi4LdWnUjBgKvlrk3wYFop6MMMWUEOw5A+df+5Nf11nd+L12CWF+4m14Q+cz/5a+oa2wou9ka55jOtn493Pu5rCMkv2YdDrCi1NH4xJTxG4+mqnp38Y8DFwdlEw501tFpGw7ky8Ents5ufPSmLq8HMYEy1/FZiblbk3rp1343HcN7quHkOBGd/ulP6MTnPpJ+wAnAN6+75RO7DB0IYZjqK+u6/u+/ExNGQcvNNa1vrOng4w/qgc98JB3/7+8UAGn4wO/+TsTixfurfvg//HM11jY0M7eu2aklHXrspD75X/z59FqR0QeOph/U1Ter0SbS8vUJvfm//qZaiwX1liraCpyTX/20jn3po2puVJNN6Jv3r+0BeLv3N3/532r21rgOjh3UocExFXorOvylD6XTAfiAfQnAjzx87tkWgzMmz5Ol56MMH7XGgtClaxde0Z/9q3+szu5enXr4oTS4Tj7zJQ0ffyw2BNkmBL74gssN60uz2mrUtDA9rte+8RvRXmVVb99QNU58R554QmMPnNLWbknlQ0+HzB39+q/9llaWVnXp6iW9894FDXW26jNHqun7Tw9MtKuj3q4D3XWd6NlUY7ugyeUKL+jWxeGaVjvCFzFB8fuwjt02PTXPp5ulg31r6q3EBN4SpxLeAhI6NkK3OHDqj4L2atja2zmgzr7jqsckcW61XRv1bR1tX1N/aVvDm1t6ZmJFW7EYvt6/oh2exCuPaGO7PU5/T+iv/r3/OeRs6cixk+GnrA9H62tja0FXNl4MH917/2C+/93zdXS/WPBmfnhZs99/PxbHVk3eupz6zk/8539RvXFaZiLjVVOmgBZe9Af3AWRQ5nYFyBOQRwCYTElDS11+3BmHPgFP9zdegXX3pXNaOHctbfwWL99MuM/+vb+hCu8ZDF0/YE/wBawnvK2feRqMA3hCREfAOpo3Cz0ati/X1TFBH2jqlT/+ozTZDxw4oUK5osEjZ/XEZ38xTiYbGhsbyzZ0ubFCQHd0yJcB4AGUA9aLPH4iv/HmS2qvburc1Xf0+oVX04uMm/XNxPPhZz6sSldnepP10cc+EX2/Hjp1Jnrk2W7yBPuEYNnYbj+4jjT8CdgDkIYG3W2L7SRQBi1g+2w7ATAdcdSFJXuAsSA7tnI0iNMQ5pUHzwKbMRlw3Rm54AHUs3shzpRMxQoOid5KAeYN2CgAWm7cu4OkfKZ8woEHdOTRnUA9sXmQB8iDlwfjEBPMy/zJw4tLQjySzU6msbGprZicYyuS7ENfAri2y3JI40Ni+ABZnkaInVbsZLhnE1L3HmVuS6+9L/EIaNCgg/kT6CguB6x3khu7RXRgE8H3c5iQm03k03GyTpC9SiTaOyaXSm+3Kt2dKqYdcBRW62rbjNNL6JYe1875Df7Etgs5+JVFZito+Zok3YlfpxQjpFNL+Mz3MjK9Mr+QBrhnwXeBtnYbKezsbqmj0KPOYq862rOXvJbbuzL5QcvOnJv2qT1DXcoB+OLTlI4yfsTJDzhX5u5qdWFaq/Nz6cuaO826KpVyenVNsdKvzp5hLdWrmq+taXptRZvrq7oztxys69HR6hoLPY/FIjIWzdZX2lVPIdq4Gf2s2arlOMFOb9Q1W21qobETG4jYhNTCtxEKsU1tjdNlMeQNBJ9+1TS8W9ehth2VI88PAqvVFS3FYrm6tpjuA83MzMZue0uV6Oe8ookHOGjHRrElfYG3Fr5q1PjdTvAudqm10Jn87XbITkIxuMMHnFyysqy/4Se3QSqLtmnhfma06Wb0Zfi2N2PBib5S5vTX05UWnyBMvnW7399+htQeewCu+7vLU9/co6WMPOA8YBp4w4M0b7sod3bGSSDaazdwuUcW3Y/LxZyuoYUHNoEPEJsXAK98/X7fu09H8IC8fZQxBlp5nDlOX3wGojNCbXlVGwuLWluY03L0sXXeLh2bpkAMnTsSTyZtTjDYwNyV7h+hR4z1UCjhGO8eLt/vyk5ylFmPUozHEn1hdUlzE9e1cJePTE5qbvJ24ChO6+Vot/BTLIalSs8+b/RnviB4/Nq/2A9gbz4NgOs2wnekwYE27xuAPDjoCz0+NX+3BfT2PzimBZL3s7dhx44ilM6O3xlghBWxQYAFIdgKzV2/ptrMgiqlTq2sTCfcgx99UoWujnQCCqr0r75V01LjrjraekM4i0o2gRKsHAG+ySEhcjsmpwXuAYVMylI5HCO2s22g6Z0G8jTgEeCft4+8bYHO/My/ur6hhclpdfR1qzC/oZaNhoYePa2+M8fSacUyLBOwTIA0fKwfCxo3eDfjpNLa36nViSnV5pbUOdCnysigNmJXzi4QH5vGMqy7+efLuB/1xm+/qKW51dhdx4ITMrqH+3Tk2TPMzkl/FoX0IELQ1uIkNzc9Ezp0aW58Ib0fbneoS43WrRhgS+oe6N+XbVnIQR4+2o3i6o0ZxZSVyhbWV2KnXlfPwZH0rrj2OFmlX2JHHzCf5IfYVw6XT2modEI97aNZKIypsz3kxd/6+rpqjS1Nj1/TnfdeiwmnrNNPfkwdvaPqHjqiUmdP6qtuM3ThQYpbF1/X5Te+o/kYpLx2nkteh06c0OiJ49rpPaDFrU5Nhm9eeeUlXbzwthYuvqz2zUkd21jXw5vberpS0IOFkobrJa2WdjRdjkUmNgV3mxVd3a7o/cGjut3Zpe0TD6h88JTKkS8NHVV5+KR2R05o5fBRaaCkze6K7uxWdHG5Vbe2S3Hqqelq6NsbvB4I20eabepZL6m/uqXvhT6rsQgc7qipp7ihUrWmMZ7wjRPQRCcL9Hb2Etn+Ho0dOayHn/tELFaB29u/v0nAD83dWnohK1cN8LP9TR0h5SMuLMZuvtaq1Svjmjv/fpSFxw/3qaWvUwefeEiFmNC46Q8N9PiWGMjzJJ3vhwbKAcv1WDKN6wHjWA7pBLFIbozPqj63Egx3tDm7kOq6Hz2ZTiT0X16gi2TKoU39Knhb33y5y0gDxmN8Gcjn9bNOLt9ui61JrMutg10aeuy02nbjpMl7HAOvurqo5bvX1La9pvXFSW1EWJkb1/LMLa3NT2g10oXFRbUszSkGp3Zi81Gdm9TM3E2tzN6OjdJ4iudjHp2/el3zt67p+uXXNXXjki6/87Ju3L6subWl9EPpnsGDev5n/lM98MwLOvbIc+obO6nO/oNq7+gJPTObbC8hb5N94ny+7n7AV+AzR5oPQNqxcagDjzTllm88ygkG0twD2l+AuPbOx7cY1HlB9wt1Pi+I9NqdCW3FQGJXNrd4KzBadOTjT6UFiON8qBDTCq/dn9JKY1qjHadVau+M3eC9Iz3wAf7pLybV2P3xETOqwCNYvulYaaF1AIyXX2RcT9p54+XrzTeLd1XbrGltcSm9rLDldnSktYYGoxP2PHg03SQGz74wmCd15mfeBHYm9bC/0N+txfNXtTk5o1Jfj4pD/dpcXUs3gz2owDcvgNiNbDlMRvyY9fv/5ptanI+2iLLdsL0y1KOTH34k8HdViYXGfLjJWq1WNbu8qMJAj26/c0sLC+sxERXVbImdUy127adP7Mu5Xw/Ko4HUMr6s7p12rdQ3dWthKr3Jmaf8eFFpR29X7FgL6XTG2wvgEUM9bSqOdz2rwfIRdbcNq7swEmEw1fPHI8mrQb8wdVvTV99KJ7aHP/JTKseppVTpjR06T+/d8zWAr9579U/17vf+SJt7iw/8Hnz6aR0+fUqL2126G5P+9Pyi/uj3/o2uXLmkztVLaqvP67H6lj7b0qXTsdsdbZY1Wi/o/f4NTfXUNN8s6fZyl27tlHTx0HHdKXVo4NST6j30kFp6D0s9h6T+I5rrH9DS8IHYDddUL8bCs9mudyfqGo8T01RlUzfC/o/Giv18qN1di3ZdaFXHek2/ubiSfoE/1l3VQEdVpVpTB6vl2DHHAhR00bM1PDaqodFBDR84oBOPfEgt2w119g5GO+z14d1WNXaq6a3ivDHE48HtRTpNEDGxdy/uqHurqKWrt3T33IU47UYjPnpYu11lHXzgRLqsCr77ntvffSDP12WAywDjOW96j0XAdB/oT3vAZe+N8bn08tmYALQZm1tOheVTh8K2WFTCN6UYi/Rh6KG1LAB+gPW4XzfAOD8OTJNw4BHydroK2qq0qff0IQ0/ekor12Muuz0TJ8h1zd2+qOWp6+ooxuZpMU5FETaWprS+RBxheVrD1boKa8tqWV2IRWheG/OTceK+qvWFyYRfXZ3W0vVbmr94XdO3LuvSxZdiAXpPl99/U9dvvR8bjBi/XX3qHhzTF//639WRM0+ob+RobBIPqtjZl56Os020vw8I9sH9aSCfzvvIfIxPX/BCBA6x24u8+xt4pqU8z8+8TP+BhxDy7xADCeYIJA2y0wZwwUmCKQiZXIJrNH2zLU4O23E82wph0edYmUEqFSrpRik8EWeZAGVZOY6K09J2NXbTC9rcXk5yqAPgb118vDSYnpgGIJBGV2hcB0BH3jjmQxmOJE5+iECaYzSL9G4s27uFWEDi1NjYqKZfSkNPMH+nAcvGBtIA2qdf8seunZur6e0Ee+XppvBe57FO8APgY7+br+uyS28t6q7Ezrq7U+3Bh0tvDFIejQ/kTK8ot360UzEm6o5yR3qkvC1OK63NHRViZ16Ik3m6BBF49jd0pNELHyU/dcdiMNid7CjXd9L9EOgyioBQr1zoVF/HmLqLg3HKGVBZfZmxEbZ2ow+xOLWEbVxGDNqdxoa2NmNhbI3d/8CAOiqdqZzJNT2oEXT2JbrYBzFLhR4d6a0cAPpNLczr7sKcJqcmdTN2mHMR95VbNVBp10h7UaPg7bZoPexaifBe9OGLsSFbrLerWu+IXWdFrZ1cmurW0cEBHRseSveK+opNDXfs6lDwOdJV0slYJE7Hwjt8+Lh6Dj+g3qMn1X38qCqHDqmtzBvj+zUTG6rrIWOZ98JVuIcmPdRV0Wi0wZiK6o9Frms3xke6BLejhU3p7qq0UY1+EO3CY1jFjs6gyy5NAqlNIk59Abo01u71GfzjfgSsrSynL79Wa5tq4xMH0QcLbQWVi4zL1E32aT3u6AP2N0CaMuqS/Jwu+TLok173lefTHsOWQUh10Rcb/ESB/hF4nObpS2nTE7j+qQB1qT54WEfnnbaulKETQN8gT6DO8wXlALzcxxHLJfKoVbERY6XWof6BQxo7cVajx85o9OiZ/XtChWjUWmze1lZWVFvfiM3QujaXV7WwvKSp+RlNzc1oJvrjQmz8qlFXjzlkM/CqXNrfaUR/C3/EtqOrc0C9seE6cPSsjpx6VCNHTmvw4InY3MUpO8C6J/2jB2QPMGXlQN43pAn2rQN+IQD2EfhuB3jleQCmBYxHHj+Z1jxJU2Y9nTckLlGQHkIoFDsC6d71QDM25AUTI4TOw/W/i3/2J7r9o1fVVE3v3/heMG7V83/lr8bqPKh6VwjvoYSnO9rTiwUf7v1JdcVEFCbu87U8FMSYmepVXV/7YXapLiYI5IBDB7KzkvNz9Hkn5nFsNDFl1FHuDpbnSyd0J024MWE3NutavD2VBvjl3/wTbUzNa+xjT2vkmUfSpZ/R00cSD/gTmxZADtd44Umd5RMnvWIReOeX/73m4xQ0/MzDGvv4M+kVPYcePAGTRJ/nib5O54H7H1vR8S/8g1/TdnTqazOL0dmXdfzJM3rhb/1cOqkNnDiQTiTowqt0tmPnP3djIqX/9H/4dS1Mzun4aH+cUEsqHxvTk/+3v5Zuut/vZ/su+THy7bEbHf/D7+vKv/wjVQ6P6Pjf+Kn0A9ihEwfV2tGqsfKDOtETdsXuFRqATQk/JHVbEeCNftdf/2MtTlxKg5nv8vAtpkc+9Vdj4u1MtH5yEBr6oCeOl/7Dr+rCK3+cJmiAJ9XerK+qNRaI7/3JO3r71cvqLUp/6QmeUmvVX2xu6XCxTeOrHVpYLWsidPqvZrLLPgcPHUkL9OjoqA7FItLd3a2f/+pXov8GTXk+JqNNDbR26UixT9txIis//6XUXrfq0srWrm6M39SPLp1jl6Qf/fN/GXTbOty4oNLWrB5saddXwg2b27u6OdeverQDPdQLN4tISyxKf3NiXuuxsfhLH35AnzjRp4EzT+vn//t/lmzmHiJdIPWhnVatbc3p2uZLaazgx3yfIdCPIfjBP/oXWr0zlV7PxKWsUn+PHviFL4RPd9V/dERFXtm0d7LwOOC+BG2OLPMDwCENXtIjALluyzyey+BDmjYjnc9Tn9o10tfefFd3r9+MzVDg/OBKOhUd+aXPS3FS47P4vWOD6dKu5Vl+Hig3eJwbP42BKDOgq/Pc6yWP3daZsc+rnh7r/XJ67D2bPRUnoGo6qXPfc+K97wTdrt79wUuauHFZlWJsXja4P37vFBHTeeLNHzrTR7nPx2XH9PurGBPlUrcePf2p9LvAU1/4giqx8ensHlDPwLDFpqf4AOuMnvZ34r+Xts32D/jYTz1lrneZ2wM8tytp41MP+L48tKYh/Dh51sXxnqzoZXvA5A4BgUo6AwIgsCDAClioGeIV7mNnHffeziL7IdQ9ns0Y8CjElwUTadDAC0MJ0HAjPtal1Lm4ns2Agp56cK2bDXMMjm0Ahzzh/8/Xf4BblhzngeB/vXfP2/K+vfcWDTQIQxAESRA0oieHFKUZzcyn3ZFGK2klzfBb0YigRI2wBDkkCBIkQYIN32g0gG60t1Vd3ter5/191/u7/5/nRdVBid/Gq6zMkyYyMjIyMjJP3jxKV36FBa5+Okuz+u1Zg1v4hOc6fpJEC0zHGzXwhV/xarfK2m3KBsIpJxAO4TR88lXG6hQbXNvYXgNZM9YW1aMJzPrByqs++cItX4LtJhfGi07lszZLWHXfnPpGjVE8k91RTbVLfdTaLqO63YqMHao8mmCc265PvtphfBP9+hy3fPFFTv0uheFtvUkQ6ZM9FHf3LMnTcVJrn1dme5JjbiliHZnW5KP3k6JXsqU0dzJp26l+8cYRStC2nBvYTKO+YLRuZSf/SEtfhZUnxrqIt+ksailPyjPx6M65IMuxI0Qo6SKR9DXZefj77vPZZJWbEB0fNQk4nlJxeFlQq9OSdf1NGunL0aJAv0OFobaon+nrUEuI8l3nmGgKJ/FJgpjqEMlQE92kim1hm0TvdjvFDykq9auOpwukFMUTk1mNafFVYHxW36pfJCcmw7qCyx1ZF27+02pZ8SqjPJI78dlA8XIeDZ4uMDmzMiovEC0C5ZOzfAI7Bm00Co/AK6M6yD+nP67Lm7dC9o4pqw5/e22MK2z0K81oNF9xRoeVFRiNRofo0rO1iVldWDsNihf9bfaJvsGjU4m1WtXR3GXferRrHNIaYVtkeGtHQjKpm+idnDIsJ/mWrGn3wRtH5K2TYtHEcS151FiR87rf1S2wdhrN8hVn7ROdAvHGa4PHD+kMOeOHwNqqZ8Vbn+tZYeUXWJ2WrrDqUz4rr/o0LhWvOOE2Z3gErmZm6LeaDbevrpfYQqCCqkCFbxRAgRqjNDkpi5mj38PqxaMocXn/5gtfJ9IA7v9ffgGZsWGyk8zRi2g2SvnVgEgg6eJHYvtpHR/k4PWYwW7AXPsdVFrraHepHKHban3KiU5gNAqfaNOzylua4i2vCZi1R8+i39+J/vLy9ax4i5MCkFIXHW/93udQnV/B+KN3YfCOw06wBndNuHwGKm/1C4TL6BQNrq2k33VcNIwTv/uXKJ645L5amt67A2HG7frhB91kIix+XCpj/BCYLytLn1t481/8V4S42rm8toWrC6vY98DN+JH/49fddoD7nME2DVZO743Ej5d/649RXVlHqdzCxsoWxvdM42f/5T+mZPawNUQexmQ4XBc+lVc51xauAjfeOY+V7x93Pz6O5NNuYN77Q7+IwfE9xMHiQVqDGoSkX6By1/i73ZdqlwT32T/5Dzj+0tcwufcgDt91n5Onw4//LCfGqOsLy284LtNKDnK19L0v/yGOv/VVVEt9HH35CqKxCGaWFlFhGz7I5j7Y4+CId3FoWDc+dPE66W+yae/M9/H2fABDuRgtzyFSFMC+8SE1GYWRXRifOoJYMoKRg7RAWXdrsYxerY1qu4RKY528YJuS3qrrjgN3YCQ7gHZhBO3p/WhwQjq1sM56E/jmZz+Nc8fewUBvE0Or71F2Avhwn23S+HLtAqrNCFYrGcp/G//zehUblNOf/tSDePjBnSgMHsAnP/VvHJ/Ubn2Qb6lxGmvty24ya3FVJjkVSOYcn/jXqjdRXlxHh4rx0he/hdLsEvIT48iPjrn+mvrhB0gL+5J5Qzr1pTDxq59tfCgsfHKqX/HqA5Ml6w/5VreVsTQLK7/CyuevR2kCdre7u1BfI+1wFb/ype+7uOmf8VZAmcE86aduYb+KFtNRjifEI1C80So59dNhNMqXUx6B6DJneVVOzzKYtAK6OftD5LV+O2cKmo55nRHaqrMuGhXVKhVt042ttZU1h0NOg1l1uQmfYU2wbmXFnmNjkM4P0Q1SxoOIhhOuTTGuvHUyVoaIRovk388ra4/VIfx+HvxAG/issOIEijNw9G2DwsYX4RIdhsNA8XqWHlVe9YFAeS1N8VbG6JWv/mC8Ro0HbukvnjCznAi0hmnGsngRYYSar7YEw7RKUrRAoiSczNWWTigdRSjLwaWPoRBUXiDiWv0K6hyEvUCTeFwqovoRHQW/1t5CrbdBi1DLYK/Rqsvo0bPRZXTKGYOsoRbnT7eOUVk/LgtbXWKQ4lTOpTEulky47QnlcffCEWRJOhopRIoX+JkvXHLqFIHlka98Rlewz/gOGambxBucKBu0kFXHNl1Gi8Bw+eNc27RqEb7tvlS6rT5T+QxdlvR6A9FoFOhzDWpXhH2ou+GksEpUWG3Sk0IUkQ5pZRvFVWuTDehr9LP97uh2POpOU3YqdbcNmA7nkI7kOPmkvNUQQUItJ1wC+fbsVjMEXQm0tbGKRrXifu+jzwaLWrcKIt1ybiCSqjDrbobjoN5GWz9WTIRRZ9zMag2z6w0szm+ivLSBSKmBW7gqOEja9wS6OEDDu8FlzybdPBXBar+DC7UmCpx18vEQsqE28pEOhmI0MKiUUzSIAq0thDol1DeLqK2XsLW2hvnlq1hcmcPq7EUszpxFtFZCttNwZcYyaewaGcH47r2YPrCLtBVQ6sRQJl/X2aB10p9OdDGQCSAZ4+QbosKJSCltj61tnvX0I6KCN54E13jANnQ4TirtNU6Gm1xoecpWaeKpJ7/eWGiSj8KmPN4Kkf1IBHqvJhkI0uhx75DIC40PlTc86hs/XqOBSJxRYSC5sjHm1X1duau8pausv98Nr9L0LGFzK7VEzH0eQasJ9w6IIINUMqc2qIzJob8+hRUvvEa3OeXxp1vYaJMTKM18pXuXBG+nq+nb5TX+tVpPpjTGRpDMDtHo2omxHQcwSAMkM74LmYldSAxPITlCA3N0B1J06bGdyE/tpb8LhbEdyA1PYnh6H0YYNzS5GxkaB4XJKcTTGfKYwq26tulRGxyftp9Fk+gxflr8ddqvj1X5Fm95xCN/vPHR8ggUNrA8VkZO+eXs2fSU8hhdRpvBNYyl9WUOpiVntaqwMlqjrJARYBWrAvmK1kDRVoCEQrlVNlCklbxGJdrwZnnhFbgytNb00SxHAqMp8lhsnsJS+xzaPU48fZ3I8+o3MFrMCY+c4fXnVf1yltfyCJRP5ax9Aj9eOaX7Qc+OoUzLj45iaMcOIcLm0jIqXPUJv3DdiE/x5iz9RlqEU5//bVHGamx7uVXhJEwFvt024bG89mz06VlhdbDbruCfh/16/drqKS6soLREdad9ou36DY/b+uNElR4aolU5gWQm6w4kaDU8PzuDhdmrnjCqT7fLChQ2wXI4ElGExwsIDKbRrLU4eTSxsbGBjSIVdqPmhFz55QyPfDm1UNsYy5eOYvnKe2jVtjgZaWLMIjW8F8nBXczM/uefR3OXCreD2VoHC/UOLn3rc7j8lT/F8W9/By89fxazXE3eNljFgdQmHh/P4H7doTYAHE1X8Gqojt/mauc/LYdwqpbHhUoe6WQeN03kcf/uYSqOSYxNT+Dm2+7DnXc+gsP3PYZdjz6J6fsfxfihhzC6/wHsefAJ7H/iKex/+P04eN+HsffO9yGWSLoDEKfPn8Srr7+I9959CYuX3sXCxXfB9RBy7R7uufUIPvzB9+PQzXegGMqhFh3FQjGOhc0EalyKOT6oO8hPrWjJHceneGgUmcghpCKUO4L1vwooj1ZCGk/ij4H1rw619JttbL56EluvnXQv9yOD5OuuMQzctQ+Zg7q9ThOPp+D94PqGeAQ/INvyKTOV1U1sUa5ajaYXxzS/jCvsdMH2s+hRnJzrR9HHNMtn5VVDKhjDWCiDXCDuVmbKZ+02uiy/4RUOgeKVx/IpXePXlKLymv6yZzmByphv5b1npXtttzTTIdpGc7ioB60+J+d8znByz6VT7uOF6UQcWYZzGTr6hVwGWaanswVkC0PE540R0SZdKiNU1Aif8BovjW7FmRMYvXJWRnEGKn/jhOwvo7DaY76FDexZeQWiVaB4Pw75/rL+ND94HCcU1xbd5Xb6FTlzuYxCYMRaYwQKm3NMViTTFFYWI6BXbKO91ECvyonIR4wR7XBqKaowqEzqRzFXf5cTUE39/N/VZwKqsB/8DbWwnPJbXpUzfEpTu25kkIGji8+Gx0AKWXRladGO7d3rLP3VhXmUaQ0LLL/RKzBcqs+eDRT28nM1F+QSPtRDjZbzVpXWdavq1c1/RovoFZgQypcTSGCN/+7HmHKM18SvLzluzq9gk5OQ3vloD9va6/Jt01QYG8fA5DRiaV106b0fmrt0CfOXr7DtbdjVM6rHq8vD4Z71HiLF1dIuDqKxPBqVJhplTUBFrK2tu1NB1n/WDuESd11baIVLUS6ee5WTx/fc5zzcfn84gezYIWRG9jGfz3qja5HspV4Ii+0+Ln/rT3D5S7+D17/2TRx9+RxOvnkWNxeK2BNfw4dHk/jZqUEMDodwOl/G6+Ea/nAhgE/P9vFaMYejmwWEY1k8vjuPe3YPYXr3JCZ2juGeux7EQ/c9gdsefpITzsM48OhT2HHkIUwffhD7OAHte+wJHHz8wzj88Mex566nPD6yfcffewPf/e7XcOyt72Du1IuYP/0yJpMRjHMl9eA9d+NHPv4xHL7jPsz3B7ESHMbSZgzza/o2kYwyr0/cj5L71xVNPDqBXOJ2xLcnIIH4oCWNy8Og+CpnilV4NO4iXEUEaXhsvngM69971/1+JjzACWj3GIYfOIL8rbuv9aXrC/aT5NVk1tVDcPh86ZKtytoWtpY3nPGp33uR5GsgWvzjTDSZs/oEhlfO5Ep4cqE4JrmCHuTqWWmSP8m2u/KJTo0WbsOlsGizOIu3sJzVrXx+Gfb7ijd6BEYzU10aM12TW2ubwKURlNfC+ubTwMCAc0M08MwNDw87X/Ej1Ce5Ia52RibdIRs/HtEj/KJXzuryg/L48xoIj+Is3crLNxD9An+dcpbPyurZ6hCYb/mFx3AJLE5gaYbTn+9ayC1r3b6vKvSQ3wiqVIWd8BGZ9vyuI/Marnj3I0s2KE6LLNpjRwodk5VmeZzjXxct94v4RqeCCC2egD4jTEUjvKpPg0nOwHAYAwR+pqiBcjYIjT7Ro7LGfGOu4uRb2MrLWQdancKlsIsXblarT0XrHYkaqDTLK1BZ5ZUzevx02bNAL7L163P9ElorHw00zSDqC2uDlRUY/QLVqTx6kanqRYHLt027S2Of2cEG4bU2Gs2unVEKR9x7D6AfIipeYqmtm+2qHA1qj4GVF6ge9wKbfpuGjG4jCGg126NR0/PetymPnHCIRtbq/X6hXkGAq6QmJ6pGveEmpHQ2jyQnQ7XLKUNWI1806JRSvVZFaWWJbplpCZowSQzG4vwfVPZhRLikjHNpOcfJ8EqjjbVaD6Wytl+DXF1FEIsGMZwOYTwXxRAVcqJQQDyTQ7owilRuBO1wFHXKYrPN/mP7tdft+p7M0BaV2wJu6/PmHNzsoszAqFMiQ+NTGORKMpHKoNNoud9TtSsldOi0naiG6IBAPptFOpVEKxxAM6LGsU+Ip09Xj/ad0/sYj2/kVFB1e/xX34mPGsHqG5MLP2jy0XVK5YVVVNc2EYpHoQ+txVinnLq0S/psolO7hNP600A8t3YrTSulZrXmfqvWLFXQZbhbqaNTrrutY2ZyeQXyTWY8+fD6z+i1euXET4G1rys+sM3tsCYd4qFk9khvr9rw7mijnlE55RdYnSaT9mz6SjidHBEsTSC69CxalM/wGR5zBuKrG58ElZMTDjnhMF750xUnZ+kWllM57TxZ+40e5bH3KoZfIFpUTmDjWE7x4q0/n59uixdewY3pAqVZf5kznEaT6lZY8TeWt/a6/tsur2flMxz+Mk669UPU4uoiM4QQTXLAc/Azp0NiTLGOE0KBkAiZda5+xasfW+lK/9kL+nV1CA/uuAM7e1m0En2UM8SnhT7zWgOikRgt/g3MlU9gszPL+rYVJEG+nIhWJ6helRVN/o4zfOaLKX4cirdyxgDlEVhey+PPq3YrTXUrTvXbFlTl3DwL99CgAmysb7rfT4zfelBT0LW2CVSfHR3302vpFta7m95aDbnsALrxCGbXltFkffvvu80T9m2eCwyPaBT9cnr22kacdIvffcddoFhudtw3cPQ9o+m7DjgrNTWQc++tBKrfaBKeJgtHJwawdHkB6+fnEMnEUYzUaaGvYdddNyOZTV9bsQrU96JD5UVjNBFHYWKY+EM4/83vUkFtYCBHo6K+yL6OID+62+WVUzlBT+1bnkX/3RdRvXIGzzzzOVw6dQwHb7vLfVRrx8E7MHnwbiQzefaBTrSFcfbsWZw+cwbvvvkG/vTTv4u3vvMsSm8cx8LlDTzANv9iNolHEkmMlcLY2Ujid5bK+NZKEe+ud3BqNYj1ThL3374bU+MD+IlHj+DhI+N47LH78ND7n8At9z2IJ37q/4Ej978fuQO3IrzjAIL5QU2TjlcCkw09651VOpXC4NAwbnrwg7iFLjOYwhBXUQ0q5ne+8hWU5udx08AgOjNnMbhrH4Z37HJ7+rpbbnrXQZw8cwIXiHcy2sTOSA9z7J6vxipYzXaxldzJURrDXXfegR07djiLeufOndf6TAcPyt1VVDprpNGjTyD6oqkErj7/Ot75L1/A8rtnEKVBqJfiY++7BwNH9nJlOYQ48wjUFhtjAsmZnuVbPyuPZGdlZg7HvvMy5s9cwNp33kbx1EV0lstoXF5zE0Rix7CTBz9OOSfrxGN9r2fDrXoszgHlrJsMoTUYx2ZjC1deexd9GkepUAK9lTLiuTTiE4PuEILKGm6jW2HhVlhp1i75prOUVzT661bYaFWahS0+pq/aBsl/8lqGtuIMLI9NGoZDTn2lNIUVb2A89oPyyakN8lXWaLC8wiOwfEo3XWD6UqBnwydnNMoZDqNHvvSV0qy8v28Ub76c8itdzs9n+Soj/FZWeQQaO4rT8w0/RN1mjPU/MwnpjQUF8s2p0dJJuqm1T/q0DCcVRMPGOGuYgusjWL4aKecx32uE2+8kDoePYeUVTXLWOKvfcAlU1gRKIF9lFCcwHCprbdCzdZbhlVM9RoPShNtfl2pQmhN6KnNHj/Bv06AfphrPXJtYTs+Gy5zyyle8vXQXbg1aWVbuy5rai2HdOr7pJiHVRTDajSfCYzS6o5++dsiX05abaNTnDWQ1aoXl8tNXfm3JuDThogkunOqXJpVVX4RRSlROddspNjnx0+hwwAmsF2DdOr3I+iVL+nGqBoTySE5Eq0cv6WScBnGEg9qOM4vuZrPBFVTTbQd3tg8faFVsvGJGGkkxV87jKVdtLKtbp/WpbbaIdFFxsqQ7Ai0gvSyoUYY20/RzgBad9u5lfeqQg95BkSmO9e6LnK6PqUBd2R9cgVqbXbu2+WgHUxzt7abDI9kXn5U9rBfJPtAv+p0i4/86Ci2+uP7SREue6blJGtQvKm+fUPfKegrN7USJ0axLZdUvki93IGRbdpSmvFqxu1W7709PKmeTqtqhvAbCpZWfkye1UxaOZIH4daO3jgm7k7Nauol+lWe6+l141A7hcDSRFltFKqx01wbWqziBtdvFu7Z6ekSHk9xug3BSd+gwjai0fhAIh8pJJqxNerb+kbN4O7nlHz+iyepX2HCLdukrrcT1UwV3AweThEvOLxfe2Llen+EVWNh4oXrMKc7CRpPw+ttg9KhOw688ckpTOaNbzsopv57NtzqUZnywdiuPQPQYPoWNZuVTvMBotLYIj8DShV9pRoN8q9vAhdwKaJ0rIA3ypH7RnnAF5VTQiBUIgZxA8S6Nz5GNNQxo+d3o4Mz548qJXffchn4+hmqWhNKacbJLnCbsCguETw20OhT2g+LVcMuvZ4VVt5+xcn769Gw4DSzNQHmER/gsr7XXn1fpVme10UBoOIfK6hqKZy67gRAZGUB1fcudJvNOxl0fWAqrTQrLGS6jWTA3M4Nit4ZepYbIpTVkAxGk90yhvF50gy2a0G9dvLYbboHhkHNKgMpr+cV3EWJTNmtNlKp1jE+M4aEH70cWMfS4IqHZ7OrXBYvV1U0c/9JzWDl9EZHNJrqrtGSXV5EI95BKxrB2tYjWahUTh3a79zxSju7ElI8Gx7eg7nbbjR2xe5AJjiDWa2Byz35srG7g6oXz7gqdHQduc3kdT9TfF44jMHMOF99+Cd/82hdw+coF7LnnbvdFx0P3fwTTNz/mVk36MaoGyssvv4y5hUW88vefw7tf+zzeff0VfOOVd7AwN4vfzG/i/kSNq4gaBmNcmUY6eLGbxEo0grlUFoFUBu87OI6P3zKOh2/Zg4//+Ee5CjqMx3/kl3DH4z+C3Tc/gIHpIyiM74duEyaTxV2Prwyp300eFGcD0nhvTnHJ3AjG9tyBTj+EhfnziOYLOH/pBN458RpGDt+F/MgUF9Ds51QFUzsKOPfmK2jFgtgfqmOi38Iqx+EpTnwxTlj5RAZjXBU9+OTdOKADA9kYRof0raVtWeVEUGovux+haoITjTouvPryKZRPzXIlO4Py2rr7oXDgyBS6Y1nsfuB25MaH2P/X5dTGnOi3dsp3fUvQnX5rb5zFxjsXULq6hNr6hvsQ4djIJDIjw6gvraN8aZYZKVcjBVTWikjmMz8wNoXL8OvZxpmc8VMKTenGW4WlL5Y31xGdGkJd7zKvziExOYzCvmnv3SNB+YTD6FV5G3tyFmf9aPULjD7FW7ryCuQbjQIdTx+K7OWEJGPoeptUTjgEFid6hEvPSpMOs3RzAqtPeSyvgdL8vtFpbdWzv00CheWMLoWVV771xz9Uv8DSrZz6Q6BngdKsvNJFh/FZOORbmp4tbOUMhO8HVkB6wechuN4Ac6pABUxIDKF8gdDqttpUl0tU1yYORCa1OXBaMRJL2VZOEWMzpsBPqHzD7wc9W7p8lREYDXLGLPnGKD9TVMYa7y8j3/AITGAE5quslTcXSEYRzMZJHPM0OZnS6VMHulXY6DXcqke03IjnB2iiZad97mZU80cX0VoHkUbXfVSuUa66PMYD4bOwOcPJJ7fSufYOT/VQUelbL7lQAmno5m1vxeBeNkSYl3m25ped65RqCDW7SFExDQymkaHSam9xNVLS94tabhIQblbp6Ddee+3gAAskkArlkI+NIT88ipHJHa6/S8VN9/0jgeh1/cxwqFZBpLSJ+uoSLl88S2V9BZl83jkdSc0MjCGRGXDltPoplipY2yxhfvYyZi+exMxVKkMqpuWVFUyGG9gdrWOU/nC8g3S0g3XSWBQPSK9WDwXqjH25IHbnI9gzNYxdE4OcJA9jdMc+DIzvYp3TSBXGHM1ajap9otf6zvhu/as4PRsf1C7FxzODiKcHECXtXaY1GTe3fBVX5i+i1qi5vPp90sBwCvmBJHrxENo6XU3lLd56/NTgb2NQn/zmOErHe0jSkEum2P962c88Lp/ElJ5WWW6VGqXlSsOiX2mgu67fKjVo+DEvEffzCfQ4gen6HXfsnvnUFoG1TzhNCZnTdVEybrqlOto0UFobZTTZD61ihW3XVVIJdzu8fkNWo8Gk3xxJdrUyMh7JCcwX+OOVz+pVnGhxss4wRwo6cSq6RMS9W6yXttx7Q30Hx7aTrW/krtG9ba1buwwsLN/0hOUT+PEo3YskDT22q6ufjbAuRmksxdjnEfoqr/okA1otmS6TMx4In8ICS7N6rR49CyyflTGaBPIV9w/RLHDyy3SVNWfpVqfFGx0CPfvr17Pfl/OD8gqn9duNeMxXvNUvp3gDrwSh3uqhwtWLTukaEdeYvw1WUL6c0uW0smknUqjmB9HODSLJgRdP59GutVHbrFIgvWWeOeE3Ao14AxFoYMwxosUAha2hKqs44fKXExhOKyv/xrA54fC31bWJ8YZX6YZPaclcGunBPBJxXRPPZSmL9tcrXD2U0G+TJip9q0c4RK+fHoFwGu2MRKITQqYVQpxWsy4+JFfc5KCDA7K6tAVlOPx8ESjepfFRcYq1+rWq1YWnK50y1npVN5ilTOoL69g4dgmViwvumntw9TpDa/n8yfNYmF3F2loVm+w7/b5Lbuv8Fay+cwq15TWnzES79YPne5a3yOgHKBccBNrWcrT6+kd0LS8vY3l1HcfPn8Brx1/FRruCA/feh9233+m+azK6504O9AC2tiq4PHMB333la/juy1/FlXe/j4tvfRep5RUcaEVwXzCEj3F++sRQAKV6HIulJM70MniNk+DFzDgyh44geeAw7nvgITzx2KO46aGnMP7ARzBx9/tRmLoFucmbHV+1baRBK5rtV/cmD/8djwkWZ/KnNrp+JLiynDg0VKNcuY5OTGBolCtCWsxJjpEWJ11Nxo0qJwdm0lZgqtJEvtpy1+4T2TY+r7/Xu0Gs9thfnTgNnTT6He+dzTV63D/+sd62ros6fhmVs3OYuzCL86cuok6DYnBqCoOTE5g+sBdT+/e6bVT3kwmWF72qz9pieBX2KoJb2Zd13HptFcWVJYQ4GUzfdyvG7ziM7KEpumnkdtPfOYk4xwUReFtk4tM2rxyt22Bh47HqV31yRo89yzjTVp9on9y7G5VqB2vrNazMr2Lu9HksX5m9puwNn+DG+qxN1k7VY3kUtmd/HnsWf1PRAiYSRzAY3qMSrlyJY32ZY2e+WML58+fozuPUqVN479h7mJk9j9XNK9gskV9u/F7XM17/evIisDTV56dF+SxOYfkCxUleBVZWTnmsjJ4FfrwCy2O6TWlyokvPijfarJwfp54Nl5W1dOO/yivO8hkOe/bDtQloo9zAOl2HdFs+IRRiITQCrHOEUL4jiq6dyaM6RouXS/J0YZjL72E0Ki2U1ktcHXi/ERABhkvgJ0hhY6o1SnHCb2D1Kl555FvY0uUsTWBMMVB5Pw035vXjM7B6DHQHVWF6FCkqlHCT5cstdGfW6dbcxaQdHw3yrT7D43euTbRoM50w8o0wkpyIpCBUm/bXNbgMLL+BcNqz2iVrUW1QfRYnK02XOc62NrHcpdJTGfZG+fIS1r5/AptHL9JS3kJ7ZROn3zyJ17/9Os6euIyFxRIniu0btUnNKtPmvvUqSpfmEND7BcarbtGk9zgO6/a2kLinX4OrLrXBWWQMC3SFzZWZq5ibX8DLb30Pz3z7r3G1OI+bnngCe++7D3vvfD/23PF+rppT2NzYwJnz7+GP/+Z38Od/9wd46+ufx5tf/TOkz13ATWsdPNGo43f3A//nngAqJU5AGym83c7jK8EC3spOInHn/Yjcfi8+9LGP4R/91Cfx5E/8Em755D/BrR/7Fey4+THsvvMDVG5pxzdH27asiH/WPoHjrfjANsgZWJzyqYx8K6NsqWwWuw8ewM69VPqcLGVIVMtFbCzPoV4puu0zDcChWgtjXPXGdPKQvHRXtpCLmsDWaJBQhdGIyCDQ4oqqpTN+niyofsdsgrbIehxnqy+dxMbrZ3H8+0fx2vOvobRVw9iePRjbuwd777qFE/3t7rCII5Bgbbb2Cq+cA+f3sTG/guLiOlavXMX8qdM0kAI48tEnse+pBzD2yK0YffRmFG7ag4GDe5CdGnerMW3Vqs2G1/hmPDS+WbzVqfzGV9EmF08lcfjBu3Hw/juwulGj7GzhytkrOPXqm5g5edbxUQNG+JTfeGPlLU7gr1N5rK8tTqA8ls+l0aBKhgrYkb4DO1N3MwNx8d8KJ/crjT4ucvy88+ZbeO+99/Dd734Xzz33PE6dfQtzK8dI7yXiuM5T+cJr9Vldfvr8z/JNf9izQHSZvhT46VcevzNQHj2LHwLh0LPqMx5ZHn9YcGOcnNHqHy9Kt50Af5zhUVjO4NoEJEFzx3i3n1TAMX+7sJCqIqtcYTmBs/hFCMNysiQ1qN3LSA4MTxl5xBpO7esKzHpRnHzhNgYpbPXLCUygBIpTeT2rrJbAVsboM7zyVb+BOs+f1+hQnLVLNBpuxSvsylCJum8cafyzjS2uMJo9Wr181paAbWcKt73vUln5Km90qE6lywoPUNm0uZQULpdvu05X1q0sPN6JNutUgfLIKY1PbuuIqd59cGyjXsYzByJSBvSVz72/4Z9+T+GcJhD2va43GZrixJpNuTy6m4oNRbtVd1s7+k6Me7Ht0uyoexfhQIz9HmMZppEM9yPKDvnKP30eOkqnj6wJug2uwppVtKtbSCSSyOW4WtYkENSlj0GUSlvQV0Ir5ZILV6t1rirZH5ygE8EokgHyN8J+DfdQY93LTFvvR9EI9uk6nFCiyBBvmlbzYDaDQppt2eZNh+1oVba4Ii+77cSuDh9wghQ/jYfqJznJkoWNxwbGf/HA3x/qT+tbl11dpJ8hkPPqZ13VEhS/lJ+TTactuWBelnNyxOdGq8dVSw9b9S5KDRkTHHfiK/FFIpJ3752IQPVJDPRD43ZdBzfYHlbaYr9Ek1GkuVJ3nyyIc1xwFavvVimv0SranXyRCI9HnoK4Bgy7mye6zM9W6Oh2KJVw+ldbbDperuPYvZb3slztc4c2WEayp2fvzjOPd6rDZMec6vPkyPjmjQ/ltXcmDrdo56otSl2STsURZdkgrWXR5WjmP+EzUFjlrV1Wnz2rDrXbwqrX6LN6r8WzPe6HpmR7IEQ9pwmP0G02KE9l1Cmr5WoFDa5sa7Wa8+s0BioluooO0nSv9Zkft+hRPxj/FTZQvYpX24wncgbCo/JGt5zSrR6lqby1wZzls8lLdRqf5KwvzKmMQGHllS+8Chvtcobf8ipOIDoEihNYHgOXqkMIZTIyncpQIeTcfrsQmDBaYSNSTmnK456JNBpPIj84yvgeTrz6LHMHMDIx4U6v9PJRIEvGU3H7mWZ16Fm+6vmHCLWwygiUR3HGEHsWKI/qMDzy/QyWs/rk+8NKU9jyGF49C4zRjrlU2KtnL2Ht8lU0qBjmWyXMry1j9103I0Glp4nAX9bo8dcvJ1oVNzs3g1XiaFWqAFceYSr7gTsPuYkkPZDzfh9E4VBeo0NOYJ2svDp1OPPau2j0uPqsNtGotbli0zHsg26rNJbzfgMy99pRXH75TTQ7TcSnRxDmpHPk44/j5o88iGa5hsXTM6SPCrM1RwWzhYHhEZYPIL9/B4YO6W43bwDpvrIDmcdoGd6FVGjQbQW1qlVc+d4raKzXGZdFPjWKkQgnhPIKNk6/g2988fcw8/azOHDzLbjl/oex747Hsf/+H0VufD/efvsdzM/P47Of/Sw+97k/w3Pf/A6+/fXXcf7oDH6RCnpfsY19qQp2D1VRj4bwvfoQLrdiOD6YxMU0J9F7n8T43R/AoXsexm/8+q/jwQcfxMGDB3Hg4CGkY5w0q0XEOIHpWLf4L9mQb7KsZ/WVyYH1l/mWT+mWz5yeJZPKpxVfuN3DcCyHQm6MFvLzTiHfMbUXuziJF1c3cXKph9JKHWsvfYe8peFRCaLJldw7pSj+v1fbLn18+gCNgxQeuPcu3MoVhq5LSpB2gauPbTl+9Pt466Vv4up7F/HW37/M1cEMdt6xE5MHxrHr8dsx9f57kGQfC0SbaFQbVF5OYRtL1lbnpGjbXWy8dAq9pSLqHMfBHUMo7NuBwYkxZ3Sq3fFYnKuSWSyU1tBPxTjx5Zz868Zqt13rk1erz8Iqr7CBwlKC8i2fk3emaTu6+fYZDJAHaU7U/Ysr7vMf44/dea0t/r641g46geIENub0rHYrv+qQb3kNj3vmwElFCihEpzixclJledH1jb/9Gzz3xb/Eq89/C3/+5593h2SeeeYZPPftb+H0yUt489UzmL+6jttuu8199bZQKDh8qktgdZkMCuQLt+LkW12WbmX8tAuUR6B4f/sEyqOwnMUbTjl/XoX9aRbnz2t1+cspTvUKlE+0aTK0PIpTHnPK+wOHENjdTPBmYKvYCgmZQIwzZAK9bFPYBqXAleGfu8plO7/nPFyKMwGTE1hYZYXHBoPVbx1mccYE4fELq/L5nfIrXnkExiBjjIEfr3WewITA6tezwDuSSQtD73tolemetA7LM5KTgEeP0uULr8qrrAmMxw/PSpAvkNXfannfUhL/XNuIS6ABbIPdcBkea5MXpqDwT2HVpeOqluasUllHJNOtjhi2l8TaKtGKyx2xdvikNLy6vPrsBasmclqtHJBalenbJfpYoOM/V0uuvdv9zIUTLdaus1x1nFsXZOoYrVZCsiY1kB0xzihhvRQFd6w6Qt7Sp0QRfwANrqT0Ub0KJx93pF/UcdKLBrpI6DQfDR59T63PlaPeOYlnHa1O2QbxRnTLoNKN2JK2rm6lZpvVh+pnsxgVVltNVhQWiD8KyxfPLU5he1ZZhU12vDSKA8OqVVfqO7pFJ+klAc5oc3xnvwifO+DBMq68KGVYx6/bfU7odFpasldcef2myuO5J48yTrSC1bH2eqXOlQnrE2mkW21Vn2oyURnVpTZ6B0o8OTGaFZYTn9yOBftZ7wuvt0n97smrdjWET/k1sbowJ1YnQwy7gwv0hUvlDUx2BSa7AqtbvFZ+44meFS96FO5SljQpBolDWB0fVVZ4PVSuvNyN/SY8/ng9C5RufSfeuHYyj+hXWDLl9Nd2M5TPfPVxlHiUV7Jk9dmReT0bnxQ2/IbDyhhNBsqnPEaTwMoILK+jgbQ7XtOJv/72WbriBcLlz29xllegsoZLcYZPvpzol1P/yFdepQuPfK/9Hs1Wn/BYmvFdcK1F5dJJlMvHWEGZT9tWBxEbASpoRMi3CgX+xjCbs/7cn3w6E0LDJwKMWD0LhFdhy2dMUnnLY2kCa4wxVh1p+ZXmz6ewfNUhEG4rb87S/XTJl1N5w3HNp3DFJgcRv2s/ErvGMLjWxMBaAwFNSttDQXmtTcZDxVmaXygGx8aw88ABFEaGid/LKwXlXmCq/SymMqLdQHlU1vC6rbztP20baDJwkxfJkcIQHR5erw+cIz7FOXzSgPxXKCSxZ+8QdkwPORqUPH/lPC6dOYbFSxfdd5EaKzWuRB7BkfxTSIQzpMOEnvRRcc1tXcJ86TLGxrK468gBhFN9vHDpDbw9exyxDtte54Spu6927cRirY6XX3kdL734Ap7/k9/B1//wP6B95lmMNd7DU9EZ/Oe9AfzBXvJ7+8aBY908vrA1hK80BnB0aCeOj+zBnZ/4VTzwk7+JD/34P8LPfOon8dhjj7l2SS7EI/FfK4fRHfsxMEpLlvHig/pA+eT8MifeyNez8c0vCwL5NrgMTKHoDjAd/Y7sPED5OIj86DQygxPu90uCGts8NzeLpaVFh0N0eIdN1HtkOH0diHhwsIMPDDexbySPgSnSPqIvgqrPwRXPt3Hx7a9j4803EHj9CuJLW7j5xx7AwY/chcMfe4LhpzFyeC8HFyWSNIkua6u1TSDe+BVhV9EbDTJ6Ha33ljB35gyunjyJTCaLqb173bstbYcZX4SHGJ3sOPoZ7+RPyJXmq1P1yFc9ApNnGx839oelC59u5xjham7nzzyNxsQwTs0s4/zsMk6++BqOfvv77rZ3TYICtUVgfa/nHxwr1/vR6vM7tU1Oebx+IU5P3eHy5cvsuzm89dZbePHFF/Hu0aNYW1vD+vq6K6sy5XLJ9e3KygoWFxcZXnJtl1ypTY7PdAobXQKrX2B0G5/t2dpmbZITqF7lEVgZA4WNn/52C4d8y6s0lRVYPfYs2hU2GhRWnMqovHxrn9XxD9Vn9AqujZyObtLtbrjjjcqua8dJ1jXCBKrQEPoJlrOGu7pkPW1v0UiBMVaRLp9wqKx8f2P8RAqX5bV4i5NTHr8T+MvLWT5/vHDI+dPlPDqvz9DmBH6mK87odYo9Rh4NpKhoYkg3+0jUKVAyk2TOE5Tf6rO2mDNQvKzadCaDwtAwEskky1y3hGwyMjCcghvx6Fm0CWS1uXzMolxuG4R/aqvA5XO0aGBTIGThuXyysIPIZxJIp6KMY92kr1beRGmz5l6i16pVd9loPjaOQnSChdQGGhAaqELOPi/VN7FZXUMmHsZEIcO62riyOYel8gpCrC7EFU00nUZCEy6t5XUNYLorp97BzOl30Nq8ikBrHePBIj42EsRT+S7SpCXNdm60wzhfi+BKK4rZXhyX2xGkJ/eisPMQpvcewK6dO9ytAWqj8UQuqmt60nnoq5WKFy+Nt8Y/gfWXOT0bLj0bWHmLly9nYyTAFSOotMO5AffbokgsSWXGOMkIyzWaTfe+QLUaHSpnYa34JsJtTIcayMW91afuCpNM6t1qfWsJlY2raCwsonNpFUH2T24XZWg8g/yucQzu34l4LuP6XmBtEPjHsdEucLxifwe5MIyV2bZiG9X1DVQ3Nt27D22vxeIJJ19GpxS06tD7NE10bmXNNPeuVBOxeLGNX3X56fC3W05pyuPnpz89sWMUyX0TaHBVvrJewtpGCSsLC1hfXvHKSr63ywjUTjmrRyA8ejZFaPXJ+fkipziBSkuVKU4TTbFY5MSy5A7ULHCCqXJMqC8FKqNwuVx274SqXJWWShVHn+FVHYIb6xFYmvJrDBu/jC75otOPz4/HJnGBlbG89qx8CgssXc/y5QR6tjzmq5zRajhUXk7gL29gcX58Btda3ey3Ueu0sN6Yx1rzKsrdFSZe7xSBCvsJEBhSi9NSeGxyCoMjIy5sFYo+hcVQdbwRfyNxll9xfobJWWcILK9wKU34LJ8fj8CP33DYzC2n9hk9JoDKZ+nCafVaHXL6MVo6nUWck4ZeIuva+Ea5hvKa91sIHcJQPoHhsbBAOK1efb53g9ZSlUIrUJwGtNG7XfQHcBjdAsW7wyDOmUBJSELuB4exbAqJfNrbqmCawyknUjiBahLVNT3JQhaRDBV0Oo5AMsF2pdmpWQQjeYSTMURaVKKLXG2ueltXegckGoPBMOrldSzr2/hLF9zx47HxCcQmdqE3sRuZ4R3YN7ADOwen0Q6xjxIRHD96HN//1gt45Xsv4fnvfAcvvvACst0ghiNJ7AtFcStpG+yEMVOJY7YSxQv1Np7lYJ6PJdAbHEZhzyQee/oIHnrfIa7WxrFzegrx2PVtR4HxR/y6xlPKjPpfYPksXU5lrP8F4qc5P15LF6gvlC5Q2rV+0erD9SNlnvmruu28Sxnp1NHUwQGuJKSsvVOCVgfD9IWjPZJDa3IA3YTXrkaljKVTJzB/4j0sXrmERVrj3UwU2bsPInfTbgyMjaDA1bQ0prbi1Fa1RXiNZr8zmu1ZICVeq5Qwe/kcVpZmkRjKIzaQpcGQREJX4NBnbodX7RZPEqk09Ol0/TbHZFYzqzvEYHhZv/ILbqzf4lXO6PR44cmz5dPVQTrxNzg2iH0378X4xAgCC1uIrNIo2iyjSqeTqIZPvuEzsLqtDsursPLKWVi+6Zjr2lJtCSGTjmG4kESWY0egPIbTe1ZdffKLq++0t0Uu3sgJlFftk+8HlVe86JKv/EaX0a008+WsjPIIFK7X66hUvMMRyqs8etbEKJy2WhFcp/k6rwUKG33CKTBc5hRvcdY+hQVKU1jpos3qM7jG0lK3xMlnA3ONkzhXeQGL9dPOWlNBKyRk5uzZGGN5orEY9hw6hJ37928zhsRJOTMsXMZ8I8yYqnjLozhrmBEvJ0Gwxlm9ihf4GylnoHiBP01h4bY4fz2iQXF6Vl2q0/Ka73DyX26ggMndHPTDIy6vyumTB+tXFlArlpn3Ol9s60HlBVaXhzOINS7RZy9eRGlj49rk6NI0irflQXHmrC0C4VVefS/FbZnxT3vTLp1l9TErHRvPcNAKnStP5yxUvbsZyqJfSCE7MYTBHWNIMl94lCuFoSF0g0PohYbQCgygHx9HuJhE9HgDkUtSnB5pDh8HV3HpEs6/+ndYOvcKZeAwDtx0E7K33ovgwdswfvAe3Dd+E24ZPYBunH2QjeJbX3sOf/yfPov/9unP4NO//7v4gz/8r8gXqxiqtPAQFfenOEfc0ong8moK88UMfn+jhv9SrODt3DC2dhxE5r7b8Kv/rw/jF//lR/DE44/hoYcewhiVr3h9TWlsg/WpxSldcaLd4o23cuKnnMULbpQ9k1eBfKVZOYvzjqh7oHc3a50qLjXXMFdZw9rqmtuq0eTjycl1WojEnWbDkXEE7t6F4BBXkYQa5eOdv/5zvPelv8K7LzyHN5/7Ohq5EKZ+4n0Y/8D9OHDvHTjy0D2cEJISjGv0CafJlcmk4vTsp1mTj8bw+tIC3v7uszjz7uuIjg4gPJJHekI/PxhBapAGCctZm/VOLzc0iFGuOtOFgouTc/zd5rvA8gssj8DiRYNotHiB5TOXH6fhMT2G/bcfwn1P3Y9Dh/YgcGwWvXevoDK7iuLCKpo0UvQtIYH6TE5geK3/bAtc9Vq+G/PoXac7hSr+bJOlsSX5yafCmBqOo5D26jL9JHzCo23pTr9Bw6+OVKHFFaR4dl1nCawef5zK6tnS5G6ME5nirfrSxdFnDtIqvaXJK4wyJ5s1rtbqnICUrkMc5XIFm0XvpKnwKY4BV1Z0G37jicBoU7zA2me+0aWwPZvvd8pjaQbXNLWqYDZEaHlGgtp60eDyFKecChpYZWZFWh6hFVGaca0R6hRmdvnUICPCFIQNYoWVX3is4RanMhIW+crvH0BySlOc6JFTPjnD71+SWtgUkOFQPXL2rHLmq4xo9DPP5VfYYxzDpF1WLhWx16lqrzd5yQmES2G1z/ipZ9GhQS+ngwPu873EofzuNuRt1qtuE3Dz/bxz+ency39a1ixB3Ppf4kWfebx2k+eks89It0KiGPTbTGMZXW3iHettotPU54TVZ8QTUHoD/B8hrl6CcU8+7IW48AsXEatW6Nf32rPvq/9VN/lTIz90K4COXLdIYzgSdT8yjOuWZirqAa6wRD8zo06MFYbrbECDNNR7HaRIg/ibZpuivTbClJVOpUOlXHM3DPiPuxqvBeKl+OWXKz8fRb/yK178UbzJieFQH5l8CRSvvOb0LByWbvgdju08CmvA6f0hOcT8nkUcZD7dWad3PqpHhz50PjVCvodB/naYj30iaDbr3nF/GhWpTMZ9uymqgxskUy/mteLyPgd+fWz522f0CYw+O1Tj8qkn9WNA+qpDL/ilgPXRuuvvFa8rINdu5vFWeuyfbbzaOjZFrbxyCqsOtVG+4hQWKE1geAV+2u3Ak46aM+DtLkjowhxvlJt+lO1SHZRZrSy9jzl6+Kztqkth4ZecWJ3yrX+VZnnVNzoCHw3F1Vs08LaVLWWDgujq12/+vDsNr9+AoAtjM+ybjLaY4zTYwnHygvTL4GN+q0u0SM6MLgPF6Vl0me5RWPQ4Hoh2jsU2ZaHN9uqQi9qtm9k7jbobq32dGed4Y0HKjo7M19Gq1RjV5JhU/gb5VEOLq6QA+yrAvCazxgPjvfFJz4oXKF50K040qj16tjgrb/jkhF+gPAbqQmXuf/r/+gWmBJwFNUArJxccx/7Mo1SqzWsdI4QqLOSGzAhylXPFVFqbxYXX/s7tt1++fBYNLvdGHziCwu373G8VhEMg38JGoOFS46xDFGf1WeMsbMxRusJKU9hwiTGGQ/mUrnw31udopxMYTfKVR3UpLB4orDirSzn1+53NS3N463c/R0Hs4tCnPoxoPovUQBa5Ma4eWMZw+Osz/Fb34rkrFCwq01MzWP7GawgPZHD3v/tV1ycqp/oF1naVVfvkC4RPyrndaOP//kf/FpXNMnbuGkaaE8XA4T2455/+tHeCiKC73M584/u49Oo7GB4dx21H7iMeCvdtQ4iP5HDqr57FRaZHaUXr9Jrae+XccRTXynj0wx/Gg09/DL1AFLe9/+ccD3QaRoPv+MvfwItf+gwKuSH8yMM/5AZF4t73ITIwgrnZqzh75oy7QfwPfudfs00dHD09jxVOHgeHA3hwivX0I7h/OYVEP4QTAxUUUy3MbITw7SshpCIBPH1khMo2hN20yLNxWp/Te/Dhj/y4a1PigR9CMBp3vDI+a6CKdjnjm8Vbn5pcCOQrr8D6Xs8qZ31vuB2/t/EpTaC8yuOlhdx7M33ksdWs4fm//H0q6C72Hj6M0fFRHDu3gL/+zinEKTNPv/MKYpJjlqOax2qig9dzW1QewNP/03+lgi1gJLqFoWQPKwvzeOs73yTtEXzgpz+FVCqNUp6TdCGCCCcIbbHqUxXWPoHJiNFmsixQG9QmxwfKT/DUJoKVLuaWrrj76/SRvakH79QgwuCuSSTz129ENx60aRykl9uIlrvY7NWw0Nlyl6uO7J++tg2v+lSH8ktuzVAwHgoUNhpFk6WprJ6VJjmTLyNJVn19vYi3P/9lNwl21rbQKlUwes8tGHvgNjchjpIGrTq0FWl9Z77JhXw5xYsu1SsetToN7Ek96I5fUwNxEtFpPOB4sUZexfDs3/42zp54Hv1WGptz5Ctlc3Jy0tG3d+9e972fsbFRvO9973NGeTyu7UnpnutGj0D5RYfq9LdZTrwyet3HHTeKTKTBdfU1NwlXZqro1GT4kmea4EJ9pHamEaNRV7pSQmOLOpf9GqG86BPi8+VLaLabGM/sRDSQwDD11E37d6LFsvH7n6Y+837uoTqtHwSiTXQKLF79qTaIZoUNrIxo98ernPAoTml8Zs9sg4agrAsV1stGLeFk0OoKEVUSDrAA/4wxRoR8c+Kd2/Mlnfrypo5iC1ShVgjCo3wCwyMwpos4U6oSBKU7YWN5lbOOEvjjDaf5AuH041Ca4uRM2ATbjHB5BIq3NIExWHEmIAqrbuXSIBA4wWXbtYpw7XW0emGV8dNg5RWncrpFW7cLyJojta4vnFVKgdZ7JYVVVuWMh/IFFu9uKqbP/xnJdnIl4o6IMp981aV8AnckmsLrbsBWXrI0TKVvfJHFrh9Khog7xclKK5R+11MYAZ3vZXepvNqqySdM+ry065ZmkHwPsf1u64IggyRCZRakPOlIsFY/zEGGkwe0uBNR9guV8SBxFWRNSgZ1R1pAP6xsYpPGi/s0Ny23MMvESEOM9aRitDJpoTq++yxzkw2FRaOFLV755JsTzZbH5Mb6ymRO/JGz/lBegWRITnklI/IF+r9NWvvkscoJj37cqwWOo4toe+wnEs4xQ2NkG6eu8okG2Ub96DEkq1oWNC1m8Z3C0WxUUa9X2A1BxKMJp1xkfGhLxtoqp/qMJpMXk0XFu7rUTimoBFffXEloNZUgTh0skCISHq3K3feqaGxJXqy80sRPUuWOfce5sk2wnyWzkuc+aXUrbf6pjEC+Hd81WkSDfAvbs3zht2fx2NJVh34Y7VZAkhXSphVgmHTEmBZLxCmXbLcOgogOMY7pRrec6hdfhNtrh9eX9qx07Qi5m8r7MkK8Mdvnc1cuoNHa4QTccocN5FRO8iPweM662E8yGLw6rtcvkC+cJh+aoCQ3MmC0I2I0yoXV14kU4skMh41wMS9x9in7WiHL4Ouq/zmy3G4FDU59n6lba6BerqBW4oRUq6BeKXE1pB94U+bID3Y0x576irLraPL0sfWR6rZ+kPOPD9EuJ77p2coYH43P5oz/Bi7EyP5ff+1fueXk2L6dyIwUEOnHkY2OiBqmS0k0MZo4gGxklOPFsxIMmXyBBubq6gy+/pX/SIbH0Nksol4s04K6FVMP3Op+Me0nQI0Q6FlhNVTp5vRsaQaKs0aLBn8ZgXyVUZoYpcFnOJSmeD2LoZZPuAR6Nt/Cli5nHeHPpxulywsreOeP/87lmXrsXiQKOfcjvNRwnjLi1Wl1C/z0Kk63EbTOrKJPS2bt7AXMvvAaIoUMdv3aD7sBlB7MIqxJgLhUp8paux0ODnLte5fXNilLXTzzv/038r2CsUPjiGejGGafPvKrn3S/WRIfpByuvPAm5t48jtTQIHbffgdxd5E7MoUYLdzzX38RMy+94/aT57lK0SqsWiq6JfvDH3gaD7zvSXZEAgcf+ZRTmkvnX6dFWsOFY2/g3Re/joGRafzsb/4W28a0OgcKJ50333gD3/jmN4WK8vElrqx72BEvIx3qcjUTxEiqh0azi4uX4pxo+igleqgxbSybxc3TE04OH3/6MU6aMaxdOY/qxgqy+QGMjdLiJB/e/09/G8lcQcx1fHHtZBn5JgPGL4HiTZYECgvsWaCwylm/qcyNYcMrX/lNSbLj0FmZQ/3CcSqoLr7y7F9xZVLD+E0PITu6C/MXT+H4a9/mJBrB/heOIUpeq2Yd419NBXFsPMoVTQiP/eq/42p6DNUL30dz+TTi6RwyhUHXzoknb0ckxcmXq8Mu9ax3/Y030D1l57XLaPPTKlC4z2BQv7W6tEUFFMKll99AXR+vG88jMJ5zv6Ea4QqaOVh3ysmayhlejTEp/8bsOroV3YxQR2lhGRFtER6acsZGkrKsy08lm8Y3473RZPFyChuNAsUJFKd2WT5NuFur6zj21efdDR1zL55Ga7OCxMgAwtk0wokIDnzgDkfjzpsPIZm9fiLQ+CDZUH2iRWHhVX5XP42AfemHuQKSjLF3WKbNvJUe+UlRWpk/i0pple0KcPwRH4U7S3kVvnSaqxDyLpFIuPeSmnQFJouqTyA6BI4OxtXLRbQaNXQ5gRQXz5JPYSzOzqKhAwWlTTcOWRrN0pKjtVPlmOa4LuTGMZTfIUsS+f15x6deWEYe+asDUfU2S7EcV08ympcvXubqfANJymshpoktjl3v/5AbZ+N776TOmXQ6QXX4aRXt8o1upUnv69lkTmUsj+V3/bXdboW35Wd7qiOkszkMjI66Aa6R0OJSerV5CWvOXcZa+5J7oaZ9a3e1ChWjrAP3LXrIOvO2u/Qjx4XyMpZrq9iql1CjYiKL3PaCFK3ACBMhAmugCYLS5CyfOkdhgcpYY+QM/GHlNTwC+VZGaSbgivOHlWb1GChdcUoXGA75LizaVV7X3afjbsDZC1o7CGB5RZO/rEDpGtQpapBcM4p4hwOTg92tLsp1NDiB6wevsoiMBoHwWBsVL+XTKFXdLQauHo6QdiSIOlcRTfdLTS+/yrmTcKJHcdS71VgHjTjD6h+WC1FZRDnp9Tnpra2VsbFeodWXojbj4AIVrChkecmCfvdTWruK9blTVAZXUdtcR5NWVnhiJ8JjO9Agymql7O5+e/3Nd/DOeycxu7COpeV1DLLeW0aB8TStfVqy2sJ4udLAq40mTm62cXmth00O7Mf25HHPdBZHbjmIm++8hRNNCvUuV0WVTRw78w6OnztKjpEX27wxvvh5rTiBBN/4aOkCfz8rjykjy2vllV95LU1l5ATyjcdCG2G+NK3NBNuvCO0I1JHARi/LlU8EE7EyRqJcyTgSSKd43yUN/TD7hVZuME2lJHUTwsbqMq6cPo7i6gqm9xx0rpuLosZu6XH1qD+BaLI2W1tFj8m50Wc0uxWKrtrZ6CC83sbKpcu4dOIoatUyCjunkBgecCcodfmuVhpe2zzeyqkOmc3VfhubfSrJRhVdykyHMiPjU5eY6pZ4VWd1Cqy8QPiMbsX5+ao4cwLJrrfaI3+5DI6nYgjlqEALlIl6C+VSHWuXFjH3+kksHTuP1flFrM4uuPKxJPPRYBQObdndWI988UmCpJWNtuBcv2+T7V760xXCQIGr05v23oz77nwCD977OJ548gk8/vjjuPPOO3HPPffg8OHD2LVrF8bHx6/Rr/ocHoYlX6JBBmaQzsWJl4S2rviplzkBncMmJ6Ezb30HJ19/Duffeh4XXv8mzr3+LcxdOO3kYfbqScwtnMDm5oK3CmqwbJOrm04LoUKE45Cr2eEYJ+Qw4gMJGocjGB6fQKW+joWlM7g6dxbnzh3H+XMnsLFwBpsLp1i/J5PGD6NfIN/kyvpMYPmUZnFK1y6KnIxRPbt2b7dT4HGEUNoqolIsulnP6xwu+7Ynl1gkQQWR5KDfwlZrBVudRRRbi9hszWOzPUd/DqXuIqq9dfdlxkJhCIWBQVr0LXQqNQSqXImUuWqiL9BMeeMgFtHWIGuAgeUTqJzll1NY4C9njLN8lseP3/DJN6ZYectjeCSEN5azZ4G7WYAWDrFTQK9b1bI0rE7hssFvYHHaumvpE8yJPpoRiT7rZB+5j3pxsIk2++W5yhgNBjq2q1Wq+k2DS6DBEun0EG/RQuGY0mQjvstCbbJPWpys5HoctDT0HO0CYoK+atkt1dy3naR0XN2K72v6CSAXjCMT8o6eCoprq1imlcaMmLjpJgxx4G1x9asjn2fPnMa7R9/D5tJVDIdLGEIJd6SiuDkSRZYDj4sebNR6uLABzFfCGB4awODgMA4cmsa+w+M4cvs+5PbdicL+27g6m0QiP4XB8Z0Ym9qF/OCIM4Ri0Ti2trZQrmhrioOPbRWvrN/UboszUPi/5+P1frb8ymP9ZDIiXysdgT+fnL+PW+QX7Vls9fVZ7pp7aRyulZGobqJXLmF1s4n1opQc8VOGtsJtLKXa2OLErK0VfYwvFW4iiQqSCa4o8kOIJDkpUQFq0iGl3na36tzWkqrflIGBwnI2JgSSB/1UQCvlhj5zsTyP1aU5BLI0PiaGEecKPpFOIhSlxS4c22IrPMIhXOKrnh3fGKetKm3dVtgXla1NR5NXzOOfnPHTaDR6bAwqXmA0C6ysnvUJcX2iZGV2EzMn1zF/fhOLV+gurbtPrq+1g1hu9bHY7NMIJq6tGkLVJkpXF7F2/grWLs9hbW6B8rji6hRegcmCft+k7bZceAK50CTCAa7cmMdkSDR21F/kim6A0MpGTunyjX7jj21XWXvktFW3yfGxtbHuTo4WFy/iCg2pSyffxtz597A8c5btu4gqjckKx2gmOYjB3ARGx3djav9h7Dx0Kw7e+Sj23f4QDt3zFG6+/0PYe8dDGDlwCIP7DiIzvAuFif3I53diILsT+cQI0hy5GbZFsqLb2NO5QUzuPoCR8SmuYLTVx35u0dBvUMZ1yoWg9hp/BPYs3+RdTu3zxwmsP7doPG/RwNlgO1Z0Cz6dfphr4HqYhfuf/swvuj3fWx65HyO7p91JEiEVeNsK7ARanSqhhZP2Q+VLRkSUVd6qNVGe33DK9/Tnv+KW43c+8SRuvf8BWn9tlHaSCdtbBSJQZa2DRLQJtdyNoLx+Bqi8fD3LKU1gccKrZbBwKk04VUZg9aptirfycqJDoHTD6S9rtMnXiqc4v4x3/+Krbs924t5bEYzHkBnKuyOjdurF2iWcelYd1m5vSXyVAk0r8uRFzH37NVorOXegQcI/uHPcfQJCqyLRo/J+nFr669h3cX7VTSRf+befRZ0TyPTUAArpKIZu3o/bfuOT7vcRy2dnuAwIYv57b2L5zePI7d2BfT/6fneSZnjvFFJUPKf/6llcefYVdLn8P3d+ydWhtus458ef/jA+8fRH0dIv+u9+wr2r+ez//tO4dPRV3Pz+p3HLDz1NGaBAdnc5Gn//938fp85exCiWMNK4gDhxvW99CMFWF2+M1LGRauH0EvDiZSpy8uTJxx4hXwJ49KlRTO6MYGzgCB66/Se54uohNzzFCSeEy8e+g83509hYWcYbz3/dvV966Of+PcLJLKYnOVBHR8gnT3b9fSp6DNTfapeUhuLVPpMB5ZXi0LP1ucLm+ycf5ZevMlaXnG48WJ05jitHn6X6DeLlr/4tGpyEjux5AONDe3D20ik89/K3kAhF8PACJ6V2H28XyljItBHn6qfHqVrvi375n/06lUUG50+dxdLsHAamJnDgiQfcCjc4HUObkxwJcPSoXrVFvtpm9CtsdCld9GsC2lxcRXWtSCOkiTOf/7Ibl4m7D7r73HYc3IeD99yOBvWAVvQCGw/CIZwmyzKXdTuGVjpb569i5usvcNWUxoGf/qjbGhuYGkGcz/ZOSeX8fBUOh4eg/lAe0ag0ncCTgWawdnGObe/g3NESLpyoUW5LOHviJbcDMLfRdu/VSpwAixtr7vc5//snbmN58mAk6w4MBTL6JlLC/TThgY990E2Qqs+9f6MRpyPlmnRuzX2EcXonwjHnphtvDCivxp31uXzjyTVgHnHM0c+20mMclTLLC8dVGmsLi8sItsvoL7/lVkAn3nqLq7eSe98mI1aXuTq6iHf34GFESVNkKILkeALxRB7D+x9if3VRoDFm79oFmv683ULSp59Y8LlHw6Jz/DV0OHbONZfdJCuC4qkUVs5fwNFvfgOReAIHb37Kvf+948d/CqOHjlzTL/KlR9VOgeK8tknOXJSDG/tUcHS9iiYnt9bcJdTmrritd/0O6VOf+knhud6zbv/YTSjXlbHCEgQRQLRskF7IyUUQj+p4IWdObb/pgEKfk4EOjTKPV94TMlnizEDue74sPe0ZCjTIVY86Unn9Ai5ntBgjboy3/AorTjiEy9IF8q2MnIHVqfQb6RBYfpV17WDYaLM65RS2eK1CNEm4NCoIHS4Q7Ur30yqwcobj+uEN8p1ZNCB0rNgBn6VQVYdTHswvvNZet1pVmE6TmPaNXTXkt34gq2OikkRHO2lUW7zPGnOQb/+pvPAqo/qsL1a59vu3cWjRsR368amOnGsyoHHjJgD9AFGgG5e7pEHt1dFdHUn1+KojzGpKiKvkLlfLxMf87mUrFQM1NhJ6aUw6tApvt8UzbS0SZ6vhjpK6QwhqFyPFa9Xh+oW0aYnvLfUl0tf7Sk55xC8pN7NI1R6FDRQnJzB5s7DA0eWY6oHlVz7H1+361D/KKzKc4hTrVYz5FM8S6IkuttndNq5E/lM53VgeUHVspDv2TJ61GaZIuLpFkqjS8XZW6Oo0+RH46fDye3yw9qp+xelZ21jqF4dReakkwjpwJNoUpwmc//QsPskpv5zxwZM9tpkKVC/Z9aw74OwnBcKr8a5DL5bfaDXazAm/+kd5BEazVKj6QM9up4Fh9b3+EKCOiXB8UrcEyEu22l00GxFfCTHxOEZdw/Qo5TOW5IqOfJZ8i+5rR7qZ17WJ/7zJTgGOEzp3eIr9IrpEh+hUWT2rjOgSKE5OoCPgdtJNcRyFrr9UVrRLvhWnLewIV+9hGith+vqwXzSqyVGTTBIRjiv9TIFEcZIifjc2dAcbV66VMif0Fnpt7/5IOcdL1kEBcU6fhhd1nU4TTR29ZpzyqB0yjDVO21zF9ckA4dbdf6TOjSeB2qb8Aukfd9Bp27m+YblrN64QjD+ur5zua7MvpNd0KEIyoCP/2rHwDDiB6yki6//lp3+d/dnD+OO3I7tvwh0YcMxjLWYlGjEmPPIFEmyBFFmjwuXl1WUyM8oV0FdRW9lA9qbdiO8aRzyZwOHH73dCqQaYQCpsONQA6zjFK93qtvoECtuz5TdGCBQ2nAKlGx6rQxOhwgI/Pn99osHShNNoksIQSMFvzSzg7U//hUtL3LEP/XgEU7Qgd916yCkL5fcPfuVzZbd9TQQrF2cpULQOzl7B3POvIUhLbd9P/JCrJzc1jHgm6YRPYPQYLRIe7XOfe/0dTkJhnPjCy2gUq9j95E3I7x5GdmgQt73/UWeBLpy57JTD/ItvYfH199yHxPb+6FNu62Rw9wQi6QRXYO9i9fWzqDWbOPr6MTcI1Vdauj/45KN45H2Po07hCo4Num2/xuwiutWKu816eNct2NjcxOf+6suuzV/4whdw/uIVfGI0gP99uo1yN4rZlazbyntrJI6VGJVtYRqBHXfQYo3j537yR9mGIIYnp5FI67QPlTMNHcmW7CX12driFbTqVSxePIHnPvcfqXwieOSHP+nSpo484mjQZCXeCMRDDQ4/WJzxUiB+qn/0LNqtvOTBQPGeIvEMAj1bOfFIaU7WGF65fBwzx55jOvDy178EXZy6kh9EI5sFljdQfvesU0aPzFeR7gfxdnYLi4kmgulJbA3ehyjF9zd+8mFkkjGOQW/ST4Vi2JX0DgfN3hpGLcj6qEFEs2jw02r0qR1qq9EqF6Ci3jo5g62jl12416TiIO0TT9+N8KD43kOMyk94VVZtE34nb8Trr8/FsW9040bpwjwWvv2O+6hiuVfjqqiBfU89iOFDu51xYnTJqbyjhbgMj8JrlxfcBLi+vIT1pWUURodx25MPO8V77NsvcYXSwzNffBvP/O1bSHGVowtmHZAPGiE6AKCP/6VzcTz5kUPkVRCpVsWdLKwuVVC6so4Yx9fIXTs4JroY2DGGOOV+uDCG6bHd5FMUt9/6Y8Qkmjydoq1dbfNKbvL5vPONN9d4wnzLsxdIexetAHULDfN4vYyB5QskLYQr7XUJM1dvb+Lq+dPs3wiCFb1XZ78MDKBDBHfuuwU37diPTjyFxD1P0D6RAU4a6Gtyl+GgSTgc3j7BKgXPCVLpxkv5wvnc538P8xwjHa68a+tLbgKOZodc+f1HjiCXL5BOykaKhgXbfPjwRzmG9MkVGlF00he6Ysi91+cKjKMFyWoRCU5m7X4d5eYVV27pKo27ZhfF4iZ9GhK9Ci6vcmVHo2blMnVxJ4RGaQm18gq0cT/creG/fvu4aHXTvQMdo6Q94yxvNUDCIebaYJMzELPVAQJrtAcUJKKU0m1zApP1pGPAwlOqlVFr1J1gK78EWr45E24bJIpTWL6eFZZT3UaLPQv8E4mB8AmvgZ4FqtsGlNVleJXHH2f1K15O5VSvQGmORoY1gPU1VIeT+TgvufJyymPt8+M0X2kOD8vIouhQgNVCXayoLQjh97Y7vbYpv5xAcXLuF/fCpfx8Vl1arXRo1fg/IKd+M1qEzm076HTc9srNve9hXg0Y93JUDSEozYEKMY+UTY/mep9O4VBcVlzUTRb68V6l3kSDMrAlpdPzrNtBWqZJhhO0sxLiBZ0aKgtak4doymXTyGczVCBZrp7k0p5FTevcZC7EgSuLvcPVgYwZdwEqB0WwpyOoHk6ByZjwCsQD63vFqU3+/rA4CytNYPwSSJav8YKgZ1NCBq4sfa36PGAf8X/R2mV/tKgI9ZVa1+9UHsrv+pNohbpDQ6Td12EPbUOxfqarT+K04uPkRajRoms65eTJzXV5EijOaLT2yJnMyGBRX2msalKQsan+7+mwC3mj34m5w0g+HKLR30bFiT+qy/ULG6xDRqJTR7mFW7/765BOyaa3KvJ+8ConUDnrI+ET6Fkv01ssq/eV9VKFiqviaBcX9cNLTWrVSoVl2u49Y6vVdQcQ7G499YfwaIXRpFHdlvVOndQiLdWtEsorm6iu09/cQrVUdoZVnbpJdcR1IowrEm/l7+kpubgulo1pBcXVPtticqM26Nm1xTm9t2XdnCDCzK+VbIx8C2uS7Gm1opOCRWytLqK4soB6kYbI+qo7uFPXV3I5ySbIuxT7J5FMu3pTuTxSnCyifA6G9Sl1b3Uk408rE+kbgWjy6PLktlbeQk2fvK+VsFXaQHFzHS29Ay5X3Y4CrU63gtQVXalCFrnBYSQyGWd4aDfFvV9le1PJDMd3AuFkiivKBCti/7KtkWSUhgblmfW3JF/UGa1uABVtxTaqKDUqKHKltr5ZxArbuVIqYr1aQoVzgYGTWHZ+/y9/79fcBDT+5O1I7x2n4Hhn9d1g2m6YEwIyXR1ig0bPJvBOSDX56Ngf87/2J3+LrYUVZHbRwhgtIMnG3fq+h5jXq9g60YRPYPUoTmGBwnImuJZfZQUSOKXZs+UXPRYn35zShFvpKquwylubrD3+/EoT+PMK9HuE0twy3v6jL7qlbGjXKEdWCDtvOsgV0GE3sIXDj1dhV5bPAi15t+ZWOHiaKL53HsvPvYFQLoV9P/cRGYIY1AWMeR0h9ZSA0WU0SFmsXpzByWdfpJUUw/Gvvo3aZhkP/MqHseeRWxCmsh6YGHXL4NWLc5w4Alh5+V0sv3mCq91p3P4rP+buDdOPDGOZFM4/8wLmvvuO+63D2VMz5JFn1WuSP3zbTbjpjlucVRTUL9BZ/y3je5DhxLMWTGEjNoTS2jK+/Kd/6JRc883jaKwVcTATwv2pHtbbffzxBpylNHj7EdC8x6133Y+P/uQ/oiKo4whXjuKRfuugwWzt9feHjqlKgi6ffAPf/JP/A0kO0lsfeJhyGcSOW57EyJ7bnDUvUHkpBz/PhcNkzPrEDyYTBsZnlRNYGcXLV145/7PGyNrsaVx86+vswwCOvvJ995uLmVgIpXgUWNpA7Z1zzuB78GoRqV4QR/NlzMVaCA+MosuVnDZIf+6JB5GkjElGyAVkssPYu+8B1tPD6fgJtEM0fDgRq17jj9FpNFnbbdzOnrng+rJxcRGV45eRGMxj1wce0MBBcnoYUa4GtNq2dqu8DAT5irM6FFYdCitNhk5jlUrm5BU3wBfPnKNirWPHg3eiwJW28uoH2lbW+kJho1H1lNeLLk6TUKNec19wHZqacPRdfPs4V0B9fPHzr+CZv34dqXTcXQyq9ssJj1YoA/kBZIcz+Pj/+EEq6gh25bka4TzZWK6hu9QgrTqduerR4VYTNI64asqm84zrY3Bwr6NH6WqMVkJNKm1dTzZR2OHyC2RANDp1bNZW3aTbpHJ1hgb7vM9xF6GhEatuUjdQT0a8Dy+WG2uotYrOwMoVdpFuGl5TuzgugxjKFpzrk6bQ6JQz4kWD1Wd9oL5UnGRVvqVrMqoUSQvpfP4Ln8bipVMoDA6SJ1ln/MQO60h5F7nQLkSRcR/SbHMVpC3UWGyEfaLrejQpN1Fvl9ku6guyYH6JdVMid4S3UAhUaWA2sLqx6nRDfZEGTIsrtWCJOqPOFVYTleaqwxVeSSDQCyNRryBSrbg+zHC1889Pu5OJnLII+iDd2be+yUQuX6lAo4W09y5iu1HmCyREAhMYMUId73UU0ymECSoxnfs//fZ7XPnUkKDQ6W6qCC3lib27r+WXLxB+heUbHn+agcJWv8Bfr1+R+AXbyvxDdVm8wpZm6XJq4424DI/lkbWhQbZ2aRYBKgodxRZF+eFB5Ea8mxCsjHAJp57Ft2t0sXododZLvRYVU/P8Aq2nGHK373N5dAGkfm8kXKJDePy063cY1VVaGO+dQ4iCv3hhEfVyDXd+7DEceuyua8tpGQW6rFEWcPnyPMpXF5GdHMXepx90OIjM7ZmvnjiHtdPn0KJwbWx6p8o0EKSUkmlZdVSim7Qi12hVLS3j1okDGOPSfpNG1YVKixPQKi6++AwtvQ08WGvjfg6mAgdeoxliniB+f6uOK5yYc3uPIEKFqgnoYx/9MKampt1N1RFaWbImredVv5zJnNsrJ390M/f5o684S3NkfJw8AXm+G+nC2DW+W//dCNaf1qfyxVN7VjmTLcX700zmrZyVtfxWZ3VrFeW1GfI9hJXlFWccbGobKMB2VOrorZWYu4ed5Tai7LflRBvlUAfRHK3QfTuYv4ubx3fQCqWlyb8eV8ex3BBGbmJ/5Qaw1LjA1TJXGJRBo0E0CYzea/Imi5V9rFOVF989gfWlFVTY/5ULVxGIhXHopz7ojER31Hp78rH2yf+HcOvZ+OjF63dBHdTaXKHROCnNLrrVVYzWtQwp9YkmIP/kdiMe4ZYMatLJDOTc50mS5EeXq1vxoEvFmKIMXjq/iivn1ykHYbc1ZjgE6h9tRcczcTz0M+9DjMp3/6EpjNGwHhmbwOTUDgyMD6GxsIwU5ahDGe9SJlvFCjYXl7G1vIzV2fNU3qexfPUclmbOuJNp63MXUVzk5LpRR3lhHsXZWRqOc1i4fBrnzrzC/GewuTKHzaVZrC9epn8ZGyuztDWWsUyXaKXQLJL+wQxGdk1gaGI3pm5/HEM79mL3TfdidHofUiOTFOJBhDJ5dxJSY1YaTxsR0jV6zylui9fsBZdu/JcikYxUNpbcicv5s++6yWh0chIHb7mVY2MY2Qd3I7dnGLHgLuIcRS+U4MQqUyeJ2flFd0/c+YsXcfnKHK4uXMDJ2Vdxmbw49dZFzFy6gt7ycXRWT2DmwjmcePM05s5fxObpi1i7cBnFtZOobF5BbXUeneIm2lxxjRTbSNOw3MmV195qE0MyPFs9HPlf/vkPfpBOL6iarYZ7cS5L2wTXOlbPJniadRVvz0o3AZJF4H5wRqdTGqpALPPyUKAlYDcoBcNveOQEfqFSfj89/jzCZ+UtTmHzVfZGOg3XjbTYs9omJ7Cw5beyAu+lIp0mbP7FuI5M9DkA1PJttFav+CYwvMLh+Ey+OHzKT+deqmtvd5tuKRj34pU4BMJj/eHoUqR4q189VxrI0MLOUgEopa29/e16hatDK65RraJNEoI0NEJcgWjVqqrbNfY/BSWgz2n32U4qk26rTAtGW6dUmqJFtNF6jjJcGB52rhoNoBLpY61exjwH5TonoBRNzHhHW7XMH21io9/Ae602zlG+skm9aOXSnniTbVpNpWXWu4HS+gJp3X53s81fgXhuE7bHOy9NspaltZvJ0apWmhSxS/fA+lG8srB8A38/Wv9YXstvYHXLWTl7trIKG35h1cf4yltF1CtVxMNscyBGGzKBUC9JZnMyaFJmuFBT+wTa7lRxTfZp9mGSBpsUjaWzVtdPYo+7zcLFeu1UHqNNz0aTo5Np2q6rbVXc7kSYRkF4q+GOr6d3TSIxOuhOSCrNZNHwGB+ET86e5axO6x/XaBIV1y0EpL0fYT7JISc+0aDJzWiUL3Dyv12XwNWtuhjvts0orz0qrHRwmKvsEaQiI0hHR5FNDSKTSbsfetoWmL7mrDvYRkdHMTU9jQlONmP6kmk/hUSHRnCngESggGgwh0goh8HJ/RjdcRjj+27GxIFbOUEdwcjO/RjfcwiDOzhJ0Q1NTmF0YhojdINj45wQx9yJMTYGYU5w0UISyUHiGpvE8MQUx8Mo8iMjmKDhsGNsJ6YnObkcvhs79t+Oob37MbhnD3JMS+TGEOYKyI1b/ml3Qu9mtMXIjuOYo07Z5k+FumWr3UO53UWZq91aP8BwDyU+N1r64CNXK9s3X5flak1UGy2sVzuaKzG7WsGx01dw8sxVnHr9Ak68cgFnjh3HudPvYubccaxeOYXlSydQ0m/56BorF9Fev4zOxhzCxRIS1Rp2dlrY3W6gUG0jVuxhoNHHfrLhQDKE3ekA9uXD2JtKYDdX+Lu51NwZDWOCXTwY6SEf1GEPrrjZ5y0a6cvaMt8G1+vs9P5/+tcfc0r00Icfw+iRfW4f1kCCJ3BCRrDBpmcxSGACJJBAajB97ff/b1oTa8hPjiBJyyedz+HWJ7UFt61AmE9gwi2cEiRtD+jZlI7CKmN0+MtZ2N4BmWAbPqvLwAaVhZXHPwgUNpwCpRseOyKqbQIb3LoavrK8jqNf+JpbRQxxYIS6VM537MXgPQfceyHLa20Sjmvl+az3MHrxqrq3jl3AyjdeQ3y4gImf/oCbiIZoLUXZuTaRqJxAdDqcXG1uvnMOpz/9N+i50zJUhKx37y98GKOP3oZu3aNb5d7+5ne5MtFdVt67uezwAG57/CEq7wBWL2h7ro/1F46h+MZp1Dp1nLlyjAqR9IYnEAgnMVlIYSQZRZyK/55PfEIjBJ3xMUTzGXzry9/HX//FtzEUD+HhNd051cOj6U0ciLfxh/N9/NYM+4+TxK6dO4krjDvzXeTQwKE7b8fTP6rtxgBuevLnOfD0nsDju3hifBNYnBRacfkKzr36d+5TAO4qHg6QPXc8TYvyJtc2gZ9XApMLgWRGYaVZPXqWL7CtO8Mh3/pe/JSzeOXTs/WJyp556wU89/nfQTKVw76hm51SeXV1C0s99s/8DEovPU92hPAYrdZws4PjgzXMhBvuzrXDP/ZRJzu3Dx5Ggis+1dlpN2m578GB+z/uJrfTlefQRo0K25HheKR8okE0Gd2iq0njYvn8VTcxLP/191C+MIuhx+/E8PvvdquU4d0TLq/AeKJ2GD6B8ClO+Kw/FLY446FOWGoSee3LzzrjZpgWeCKV4ookxXom3ekz47NwW39Yeb37dHVRH7W7LU48w7gp9wFW1sf8woIr86Uv/R2+/o2vs2wAJ06ccPVPc9IRrgMHDuDQ4cNIcSL80Q++zynogfFdSHDCklbXDR8qxyI/AI16FWsLWrECCxvvUsbYttUysP1KQTqNUomN0+vuzsX0rgxSw/olMHWittqZrvcmeoc7GcljoB9Bb3AM8TsfcfjVTV5LvbAmWI5Kh9vtUGwT5O83xZzmCrlKXrjVj+hgpPpFpyRTm0vuYt4G5UG/L9L7wvn5BRoXUXzlq1/D3Pyca3OVaZrkRL97R9ReZT1NZAM9jPVbpIeZmnMc66pf48TzRUAiEsKDCymEaJiyUraPBlKsgX0jNdcO5dN4dcYLn2UYinbRKLzCOV+MY62SQI24XqLs/PnlReURJR5owKi4Gq/CJhQKS9jkFKdngfLJmXAaSIjEBH2GWcSwgCujfC4viwuX6pOwKb/wKk7PVr+e5Vuch8pToiojED4pEX+6gdKEQwpD8apDcX4c1kblk9OzX+kov78+w++nyaXz2eFilGJ1kECTihqrssovJ7Bn5Rc+J0jbYZWVL2d1uLqZ4NL5LF9tMtpFo8KOHg4A/b5BKyhthVg7DM+1d0jMrwmHCVSKspA9Ze8OQDCP+shNAJIcgl72O7oYdjQw3h3hJi4NbimZMEXJfYyPoLw6AOGOgLOsbr6m7iCon03hMI1xGoKkyDkdfFA21e3qo7O2GZ/MOBGIHjXj2gpPeLa1sfrTwPILFBYuxy+C8ca1a7s++f7yfjAjxN+PJlcCKy+Qp2e90NYOgwhWnC6F1I8YZfEaj1Wfrd68drjucX2pZ+ExPgikpFWPnv30Kp/fGHPtI53yVZdeXPdJg7ZlXd2dbcVGp/ZYW4RDbXR08dni5QuUrmflMdCznFYv7l5JKSTiFDdUTv0qYRYtAuFWncKldlg/OJr5rL4kOud00Qq1BePER8mw13c6HWj9KxxyenarKDqWoJzpnYzXX8ROfOKjpzfUn17dPXdRrjvqz75hZiezbuXPfK5fWYcOLKic4zfTvZ0e1s849ZOUvHcEWWNJxqd+m0R+iF/Mo2PPjkY64RYu8cvjracX5fRsvxuysSpfx5q1QtZhFJ0W1erP9YnKc/IzPa6+VbryevcPMi+N5RhXJ+Fo0O1A6MOC7jAD9YlWdHqXLMOwL7lRN2+7tmgk3h7xt0mKfiSv03ySMkowuuwMLlLRIj90qWmT7eqQHqVrjMvYdZcbSI4ZF2NdBuKpmND/nV9/HB1aSbf+wscwee+t7vSKmCNGyDdhVie6jmRYjfc67/qqQWHXWVQ+L/3WZ1Ff3kB8fADBTBK50SHc9uM/5DpJIDwC1aEyJvDCZYLkdYxnoSpsoPwCPz0CxSu/0S0QLqvD2uBfxViaQGmqSx2pOHtWPtFm5eUEWgHVVjfdCkj5J++8BZFEAunRAtJjg24gWTnjjZy1xcWR3uULV5kHqJy4hKWvvYIol/U7fo68YvrgDt3plnK4VPYaPyhUqfUOYs0AZk6fxut//1V33Yi+7yOhPvChRzF620G3vSIaNNhmv/oaWpW6O9KpiSM+ksfOD93vtkt1xFWWUv/MAgIXV9GLBVHmCkVCfPW9ddSKTUweGMLgzgzS8Rx+4od/zgn2545ewGq9jTdefQ1f/fq3sCMVxucPsO+I/zvBPtaCPdSRxUaPPEnHcd9T9znh35q9gur6KpL5QQyNT7uvfX7013WoIO3aJxCfjNcWlhMP6rRYl+Zn2Y9tHPvmn6C8sYQ9934UI/vvRjwaxp49e671rfracKgvrB9tsBsoXiCFoTpU1vLrWfEChW+kSzw2/Cp35u0X8L2/+jTbmsZkeg8igTBeKl3CbL+K8OI8mm++zPxhPLiWQlqHEEbimIkBwztHceAj96DLlUlqkbLX6mLn/n0oDA5QDkZx+JGfcAP52MZXOdir7B9vQKtua4vJvOiSnDTWSjjzF9+lIgihluYkzL8dtxzCjttvcts+kmPRb+NO7bM2WvsFilNY/eOUHcPGWz+vpJznTl5wE4HwkjokKMNDXGnJEBJtyi88yq9n/c5Mk/WBzGOIBCnHbIryqGxA1z9s16HvUVxYewszpaMItVNozw6o8Vz57EdSv/UhjWakSek6eqgktTKTErdxL7psInW8Ii2iQeXbHe94tCwBjQ0ZAgLHD07aolOdoN8feZ/s9iZtNdwp2z5xsqwUeiDqHWe/UOVKhXHx6haijYozutQ20VHrzNIwaKG42kVxjZMWV7v6nLdWE5c332NvNV1Yp1y5KERxjpXzOb12Fr1KEcP5DHaMFNxhovUT1CXk8SyWUeXI0yxgfHbAVcjNxQQGm+QNZ1ln9pGUXldGh9pP+kmv6pIRIfpiXc9oVfvFk2YkgLVUgPyNYa6uCV59Ix5yfIo1gzSEGd6xcwDZZBQXKxnMVFJcCQPJnQH8wW8/I55sm6wE980SrVqInCkuTgSbIMtZnEBEiRhHEMEaqE5zFjZ93UwbpBKi/lFBZy14N9R6ClmKTXjkVM4TtuvWlcVZ2A+qT3X704XHnyYw+lWfn0bVobDls7C/LuVRGYHqUbry+euTLwtTWFy7dcIpTqHjQLd6BYZHIDxWr/k6Zqzy9qyyTSpW9roTEj5eo+taWeFudhBpcEKlGAWjpIV/QVo5+h2GykpohEt5pTDiIVpJffKd5EQ5kGk/IUZhijB7OMQ87DQdMnDWMgUxk825K/kDlDA51a3TNBH2Y4orFrkGBXCrTMEvU9hp3W/SkBmIdDEcJ19pbZXUrayjkIgizedCKohsXHLhHQUN0Dp1+9ic/EwkrT/kFJazfhUfvP5gu4Jxt5euUzs6ZquVl6ww7RZYPuO94TRfYDJh+CUvShOv5OtZIDzKI1+gNIUdbxlWXQp75b0+J+edDLmjspJD4g+E6EcYF26jHWGdERooLKcVpM4EBYKSA29sufI0GmR19/qcEKOsh3zssR+0etLA6vSbbkUlsHaIDucYp5OI2vpyPxSuU/FWuPKitHbYD9BYpHPvaNgW0W7l/W13tDBOeRSWE6htyqM0gcqKD7aFpvHhbtPXJE95lKPoOaXtpkD2v1ybTveudbQVFOggEckgSZcIZRANpKhHPAVuvJcFnxlIIDcWRX40ifHxCffZA23B6e61kZERdxJOF4PqR546ESZaRKXJkOgT7SYjcjp1GaeG1A9BEwn91kcKM4dkdgCJNCf/dAGZ/DByw6PIDA4hUxhCOjuIOPNEk1l3vU06N8QyecTSjMsSRzJ9TU90SEdfB2z0w231i/txbJp8oazpSvqILgtto9poo07jY2OrinW6cq2I4tYy1oqL2CgvYbW4hMXVVcwt0V+aw/LKHDbWl7C1uYqN1SWUlpdQZXqf5YKtMsKdKsd5A/FAk11OHtNoiTfryDfbyFEnp9o9JBodFDjJ59pBugCyLToatvkWxyqHabhNg4NyHObkqzsOtZ7pBGKoNHsc731sNgJYLrXoGlhvdLFYb2KVZUpcShXZtLUu03thrNCvuwnBAyc57Iz+7/7cQ+7a7pt/9Ucx9uCt6OqFJDtJToNRHecXND9YmgmIfK2ATv3xV9HYKLkX3/WtMhKjAzj8sx+R5kQ0410MKBA+lffjVYfpWbgVFiisOIef+a1OxcuXYFnYnpXHBo2fRj0LLK/AH2d1G21yAvlGpyvLwbY5s4B3PvM3zrrc9YFHEEpzBcQVTH5cp+CuKzxrh+FUedUhy+zqsdMobhbRPD+P+qtnESmkcdvPf8KVCUxkEEjrUIFHx7X2cJLoLZYRZIdfPXkOL//FlzkQEph65IjbTtv/yL0YP7zX3YKtyU3W6MJXXke7XEM9rLP7nGBTWVR3cpXEyW7m+ddQr9YxSetsjKuLKmlb4qRAirF1YQvtShujBwYxvCeLRHIQ9z/18y7t77/6DJY31tC6PIcS6SjQ4vnkKCcwCvfvVxs4xcF0ZHIEN++a4IBM4cf+yb+gEonhytHvuxM7uu5lbWmRgzGDH/+ff5d8jFJhpqkcqYxZg3ggPqnN4pn1hSatmj6oJRp+759ia20Be296EiMTh8j/QdzyxFPkvzepWBkDP/8tbH2u+vSs+hRndSpNYHRYf9qzl596nhapJtKLx17GK1/5E0TZlqGpe5GIJfHCmbdwcXMFgyuLmD72JgJUSJkelSxF71yGA5SWwMjuUez9odvdCih2tYEu27ln18MYGTiA5EgO+598yBmMxe5VTkQtbDTn2VdrNCA8a99odtdEUTa35pbcFVmXXz/ljMC9H7jbfXo9XcghOzzoeGTt8PPJH/bzw0D8ULzA6hRPlE+uur7lxnjp4gJqy5tIDw9wdbpHIoPh4UPMr991efTKWT8Mx/fSSPeOfRvP3QTCdE16+p2R7qQsNhepCGPolzg+SOog+9yNl208okG+4TdQWGnWf8pvbbV81gZrk+KdbJCOhRqXIMovvMyrz47E23VOdGF3EEBl9ANO/SZJ9OrdjHBcXNmg8cY2FDfQqpQQovEVLi0RB2ULJfpdyk6Phpgm/wZX9LMsF0GlvYJWt4FEN4aUJmMaXrEV6jrq0Uht1Rk2o7kQJgocE/U2mlzt6ttQr4XrbvdBU68M0HA/gN2NFHG3MVKnMcgJQUaq2tFmW2eph3RcXM9ulapDJBnv9C0bTFq2ecqnFvtggfllIMWnh2lY9DGUnUI+PUqdSIM2xxUs/yYO0+CN9bDRiKDYitLQBlIDAfz80/9KPL9+DPutv/0TBDgLDt9zGKkdI7TYrguXOkcVC6xDTfis48RgS5Pv3gPNbjiLostZvHFliXkoLnsn3JHjBJeM+t6NKWgD4TMnsDT5RofVJbB8Aj+NApWR4N4Y75i4TavSLfwPlffTong/DoF+B9Ti5Hr126+hT4sif3CXWwVFEzFneaqk8gqH6PbTK/yuLVQUM6fPYY1L7u56CVgpua9R3n7/g0jTymilaD1priYrrLzKipYSBbnUqWP+6gJOv6Cr/zkQb9+JICeBwelxp2RUTnklSJULixwwQDncQTXSxEYniFdng5hbqeHS98/j6sUi8r0WJpJ91Li6uji/4X7k1y/rh7Z9pAYTSOYitOa4vNn7IDb7EZx/8cvYmDmFA5wMPkTrfX88jnI9jHYzhD9bauISB1U6m8EDB/UpgQF8+Jf/DYbG91CQm4xP0kBpsf3H3Gpt/x2PQl9vlGWo49aCG9ssX06Gkb46qdXjK898FkVOQIVIFvGa3kkBE7feca2fhENlDZf4Lme4BEo3/CYjym/PltePy5zGg9K0cizRGq2Vi1hfuoLlK6c5IGOI7rkb/VwB587OYGG+hOHNJu6aW0O+n8BSOooaZaAc48qc5CUH0igcGIduQQ9tsbNoKBSidyLZuYU8yWL40ICrKx0eRCY6hHpbMrDsrsYSnY520qFPIiy+dxYXv/uGu3xzo1WhxVrF3R9+HyYO7qFi4ASw3R7RL9/fPjmBya0+w6LfkLgX+HSsiaLl/emFifsomtY2zKei4WQMycEsKmfmUKVhFQ3FkM1Rt7B/do89jHxsHJkIVxTREeeykRG2Z9gpLne6lLQIjA6B4pQWD2aQj4y59qc5znT6zfKJVoG/D20i8+OyLUTtxKiEO6VLxa081mab+Lw4lQ26rTSdRqv2ONH0Kec0BoK1MldxXfcJbE04s3PzmFuYx9LSMs6eO4+V1TWcPXYUKzOXceL4cbxz4hQunn4Ps699DZcp+7NnzuHKydOUl4tYm7+ElcsnUVs6g8ryJbRWl9HZXEd6uYT8Mlctm2UcWl7ByOYaBqstDDaAqW4J05015Ko0HqNtjIdaOEdyN9lPUTZOXzUOk+Y719IYbUbdZKRGB9lmKmutCfAuJ5UNrsY22Mo1Pm9Sh2yNJLEeDWEjHsIaV56bCU4kdEvUe5cCUayTL4N370JvLIndtz3E8fsY8rv3Yueh2zGy6xAmHh5H4TBXpgcmsPfICHYdGsfkzgmMRA784DFsNxjp64eT7nPMLW8bTHBjR/onH6XJV0daWOCeORP2Y1TwdFLUWi1c63TXmdcVg4HCwi+r1f9sYavL6lOafKv7xvKW1+rw0ytfz5bH8hlOPYsvEkI5U1jyXT7xqqFP4VJRUHDdL8C3aZRve6ZWt8DSBMJltPS4+uxX6Gj1khJldJe3VvstdDjobWtK7bJy/IcWVzPNjS13BDsqe0JLZQqRvr6oCV/g8KsM69UnePVp3hbzN1u0fLh60q3lMj4iIVpy2uZhMW3hef3FgUgc0WQEyXycSi2KAFco2gPfXJ5HcXWBExvLh4iLiqFCIS+SxgutBq7wuZCNkXcU0lwK6bFpJAaH3ZFRyVqfvAvqOmwu6zUAVFGr22SrOdlRkUmJqp1qs9deT7Ycb+nsWf2Rzg+gMDzmtpTqzTKdrhDxXnAr3fpMzvpRYHgdj3x9ZemKkzxc57nXfxZvcmL5tcpktW5bJUSFG9LB60gSEVmatJR72i6jMpCV2GF3NWgFN3u0lANNdKnAW7R4daEmamwzedPjCkfGYCBBHhe4Gk1R3sgd1a2fTPDByYuntK/ToXcBWvXIENRVO/reS35oEIOjnAAY16AM6OSWwMpYWwwUVntdPP+SkRxSnPTiwTz9AU4eQ87PxYaRpUtHBt2kmOWkoHyJQA5J5JFIZJHMZt0v7GWtazuyD/JC18D0uArXAQH+aftY7x0Eun5G9Vo/SwasH3RgQLl7AfKAsqd86mcDPQvUz/4062c54dU7Ub1XbRBfhTJYbdVRqW1wVb2FrRLd1hbWOaHoBuelpSX3W66FhQWUuHrdWlpAkQZGcfUS1hYuYPbcSSxcPI3NhRmsXL2IrYWraLBcc20J3fISOluLHGMblPkNpLo1DLHfhylq4/EslXECBUrKEFd94xxzU5SNKerMqXgYo7SkCoEwcv0QklT40e0xUeY43KKsFxMBrMU6WCWuFRqDa1xVbgSTzvUDCa6sY2i2GV8PYbUOrCc4iaQjKCXCqCaiqOr3WqynTKcDCiHKZpJjPZeLI5uigUd68jSmBzI0ilIpz6VTyLP+gQhXPZyYBsNxjERTGEgkkUnGkaHho8+r6GcErSr1U6XqZLFR42qQOq5Srrr+ELgRzA7pf/pnHnI3FI9+5EHE909R8YQxsGvcvcxSZ9mgk/MPQoUNrHOFVcp48fwMhauPrVdOYOP7xxCbHMbUT73f4RzeM+m2i1RaeCRgwikhk2+4hF/OlIbSBaZQ7FSSJgiB8giflVW8KTATSHu2NhhYGQOlG1h+U2gakFtLejFPy2e1iIUvPO/ip3/maSCbcD8eHZgcde1TGZU13PLljH9BTs7v/sFfYvXUBXfRa5iTQjAVx55f/mFnXRWmRpDiilHv59R+K68J4uzXXsDahSvYulrEpWfPuDuuPvCffsl9qCw7OuA+BqZyeienwx9v/NYfo0uaVwoFFNNxVEpBnDpPYeWAyFdOc1Kt4+aJDA6Pp7i6auLiBf1avIu9e4e50ggikR1EfnDMXa/+pZeOqTGYal7miqOB3bUkbtlK4QqV5v9a5CTDvvnwLRMcZAHc8sEP4Klf+XkaN20c2vkQLfk4OsdeQai4hmPnj+HLz38RhcER3P8r/9gdBd89cRcnLe9X2+Kr8c18kwV6nHBDOPG9z7F9DVx49VVcffdtjN98Dx7+jf8AXXGyY8cOx39zxnc5kyeB9b/q8/NZ+eUUr2frT+X3y5ni5c/Pz7v3ULWZi1h66XsIJVMoTu91bX7uuW/h7MxVHCht4NEzx1GjQnl5dAv9YBcrkWlsBgrYPZzB47fsZt93Ud1YIM+qOPyhH8bU3fcgGc5iz+R9rN/bAgtTKc02jmKxfoqy4111Izo2riyyQcDquUtYPX0B6ZFB7HjwbneNzdj+He7HnpqI/O1wPNAfadezcCld+GRg7EvSuo1SJ2gK3G63MyTZLbrHUKA4wyend4Uzx57H2uxJt7WqrUNtVR145FOIJrhqYVnLa7QLFLZ46wMZrwLFWb+J30rzZMFrg/KLbvkWb/gsXWU0wdB6wnw/ilY0zVXMVXTX3qXMRbBwSYZ2Dxsb6+6GEq26HB9Ydm111bvzLMqVSayC7mIRrXcvuFOfSlejwmXKWJWcCtfRSxddO6NcSTRpIA61qKw55SRIz/hWQ9wkPWxTn2Op0MRolkZi29udEbozC0mucmlEOVb30WDcbIG6k8befHwN1VAbA+0UhlsFd3rNtZcFVzrsO+Y5Xqzg5bVNdyrup+/fTTxqvzcJq/+UX3pUpqb6ZnIy5yYgVuUBcQ2M7eKERgKYV21sN2uUzUXiAR784Mccnt13fABDO2/2eE78ov/o+tc4wZdYp/deUKC+uGvwE8KzbVYTRIzrVCJ3L65JZJQdrtMk/gEoJ5AvQuRbZ3sN4jPR6lZmmbW6KlwVuzPvrg4Pl2M4LULVqXISLsV7TPc6Uk5gccKtsAmiYxrj9Cw8ll94LL8JjeKsLrVJaVafv07RKud/VjlzfvzCxUYxj6cMGOlZVdt4lW4Tq/ILrJzhdXQxjy6a1BdpJejUv27icpO/ytBZnaLdaFS7tX0np/dBwiMLUqdyJD2qR3dRubYSr0cvhYf53LOjnbaorE7G2xFmlXWHUfjPlXFi77XR3XSto6R0Kh+hUnE3H5NI9TENKMRZpyYfB3zWJ7dlbeuUTZ/t1LUfwqe26pfbUoRqmyx6pWl1xUdXt5x4aPxXfxrfBDrWrTa0mg3WQYufOCw/e5F0eW32ZMbrH+Ol8vnB6lO6nNJVn/BbfwoUVpxw+PtZp0LVV04mxDM2Uu1Qn7i6GNaLbh0MUB7xS32j1bOao1OJel+qPXq1S+8UhUB43KkrInDjiCHVqbJehWwPGe81VUrEK9civwWOXrWJPHEnqShXDinB8VKyoAMCFDzR626XJi5tpemAg571rknC2Ge6u1VZq3I+63oa8Uh5NTFJeC1NhxEE7hZr9Zv4LllknFbnpvysLcojUFhxaotrD8PKpz5xdZGXiheIfm8LzRsPdizZ+sdOw4kHfqe8cpJdrcy8+oLudGaCBoPehSgtpF0N5tfkqbsR+Z9b3caT3jtKOX1q3oW1whPeRIJGpcKKS3CyZ3s44dfZd131EdN67AcZKTqs1FHb2ByPNxqP6k9teaqd2iokzUxTi1mc44t18Enc1X2KulgjSBlT6ZDGssZBs06v4caqxp2A3HQ6Re+E3a3Z6vvtXRx3Yo+V6SCPDFV7dyonvktXa4zJ6cos7WLUdFUS+59zHAmgDHsiRaCcbsu8br8WXuEQj71xeB1cL7Kz+n/484+hx2XS8IfuR/LANDshgaHdk44YdaiQmbAYQvmKU7qFFS8n4dMPGzsU7rUX3sXai0eR3DnuVkBq7ADDYS75xBQrK6fwNk0Oj3BLYFS/wIRLaQKjx8ISSDnDKd9otTzCYfn0LPzKozqUT89GjznFGx/ka3/90svvYPadkwh3KDQn5xy+B37hk8gMDqCRI81DtCI02LfrFQiPwsJpuPociO/857/E5pnLtJYSqEeCSOUyeOIf/7QbvG4/nwNJZa1tjk4ujc989stYe+s0thptnL+4hCiXxh/5d7/EARBGZmwAqYGc+0pqlas01Xfqz56BroFZHSigxLrKXAEdP6sJpEcrasVtvd480sdNI0FsVVo4f37J8eY3f+GXMTE0xOV+DpX8OJbmZvBf/uD/4w4TjNXOI9yuIhYIg8MSW+0AvrE17H7/8xs/dg92jyRpHT2B+z70c+63FnEu153MthruV+UnX/oavvSZf+1OET3w0R9j2/rYe/sHURjb6yYU9YcpJ/FObReILvFRQl2vbNCP4YW//SOceuVZZAZGkCgMs3wHD3z4Z5BIe6eUUrmBaxOeygqf8BhfTRZMNhRnfad4gdKUT2CyIVC6LqKsvvcqehur7t3cUnmJAzSIRYyzrSm8/MXP4vK5Y9hNfX7n/AZq5Puro2X3XZ+VxAEUIxPYPRTDk0eGqIj6KC7NoNuq4e4f+TXsvvspREjL1KR3f5joEHRBJYMOap0irtTeIL2U02Mr7qYFvV/TNkgwE0P87mk33mSOa3Jz7aSi0LdmciXvh6iFkSnotyFsmXtWHdrSpaCie/I4aP4jMr0HkX23kC7v8wnGO5NrlZShcf51yhqfTr72PSzPXqRO0M82WpTlOJ74xf+AWCqHfI79kk5f6wvhkZwazx0+OtFqxpfyuPxsSp3a79wW28fJI9csI0h5aZIuHVCRzOgwgMaYDgcIh97PKE44tFIVzC0tc3LoIdlYQ2zjgluJNBtqE9vcXCYT6hq4bvJX61i1m7QLHU5WfU5gzRYG1yrsASYwUd+CGk5UkeHqR6uiENknHhntOo6vQwLNNnXkRpJ0ers40ouVVBD1hLdyWeE4Ehe6uhqNgc1uAMWed1qvlxrhZNBENK1JMIxCJk9XYH+EcPDgQYdPk5zuo1ubOYH50y+wH2MosG0cAIiNjCDIiVJjQWRrwjtw082unqlEAQU3Rl1PuomxMb0fTbY/NziKRHYAzZV5dE694eTi+Te/jUp1Czff9zgm9hyg7kljz50/xEkzgPc2vu5WQPq2kmvjtruj8HH5slM8UKTq817EseFE7A0r7cd6AuEfiOaU14REoDxucPJR14XookQNCFl5wichUrpmdQmGq5cgXIp3dROH0myQK01gdQiUT3kEos9o8NMiX2Utn0Bx1h6r2/Irzsr4QfFyAtGkPO7otazpKpfYsiCYpnpivZA7OKBj0RJS1SGnMsIh3DZglV9hvdSVFSeeyUJq0WJqkGRNcvF0kgLnWQ3CYfTJd8e23QEB792Ru1qdylt8l+KVsjGeNnWqkQKkgSrQqTc2gP3CAcM8Wu0GdMttmMqHeWT5sjbWI0ushzEq9MmhcQwOjiM/thN5Kip9XEpOX/7UgZpWNICtWBflCNvdZ/8RXyJJlyZfaE1G9RzLuPq1RcAEmcnocsC2aFXJuuo36PSOSANWdG7zy2TBtVtlt8F4m8wMkl9pd3iB6x/UGxWUVuecc4xVu6lQtLqXbFufSt6J0fFYqy89C0xOZaW7+rbLqc+cVbxd3uo30JZzlBZool6lYdIAZ2Vav9typXytOgL1MgId3RItY4qFhN+RyDaSRzSLXZ+IHtEla7RHwQgFUxzUVBqUK+Gz+uPhFFLRPBLhrDvKLKcj9lFOcnHiSydzSJLX0TT7mN3bC7HNVA76Tk5fQ5XyF+tnEemmkInpqpsC3YBzufgwEqE8ksEMYm2O0WrJHcPViHK/qyENMgBc/4gn5I+z1vUuq7pJt45qaQOlzQ2UN9dRWl/D5soSJ4I6qnSe/Hu8tPaYc7wmT+Tc6pJxlke++lTbr23xhJO7fogpBazTYfWWpmQqeYU5Fkq01rc4+RQrNawXK1jZ2MLCyjqWVjexsLiI2ZkZXLl8GbN0i3Nz2FhbwOryLDZXr6K4Po/Sxhxq5UVUi0toVJZQKXGCL20hUqojUWpghLweawcxzHoLtRbGek1MR9qYCrUwzTE2RRNhN0neQ7aPdpucvOrIc2LrNWlYc+yGNJlT/hssu9HoYbPRx9WtFmZLbSw0qlgnvqV+G1c4Zmc4iS80WljmpLnBSWyDyqLYi6IUpUEZo4yM0YgYn0J8dAKZqZ0YGBnAaKKLoWQfiWAXCeoJfeojRj0Ti0pfMz7OSUxXCinvwBBGaayN0I3lhzGYyiPL8V8YmXBfIx4ancT41B6M08Abzgygwn5dXZhzv8NrVdY5aVfc5COQfLsx5gTdA+lfA5eLif1P/9JjaLNzxj74AHKHdiORSqAwPeot3enU6dt53bPABOWaQBAsr9zW8ro7zTX/3OuYe/ZVxCeHMfTBe91Ww+47b3LvgLwjfh4uCbHhVj1+ohUvgVQ+y2N1WoOULrCyyqc8puitnEAKxiYCOYHKKE6+BpXhULrVJVzaxtHkcPr5V3Dp1aMc+BEEZzdcvgf+h59CdmyEEwjt0iQHy3YTVP5G2hWWEx/e+v0/x+qJCwgOUolkEw7/+37jZ1wPWXusnA1aXc/z3n/9IpZfP44Wn1c4sHQP1+P/4heYFkcym3bvokqrG7hy9DTHawBLz74GmivY2n0z6pO7UVqp4O3XdC1GH8MoOXoOJqvYn27oZyNYK9VYXwe/9pv/CpMT0zizuoUrFQ7o1QV86Y/+o1PG+zhAC7Ski4k+1sMNd8Hh1aFb3RbCP/v5f4R905NciU1hav9d7G9v1Wd8kIK9ePT7ePXv/9Adw9518CbG9rDvno8iP7HP/UhSbfX3oeTE+CeeijfWR5dPvonV2QtUeCs4+fI3HP5dN+udSdhZZ6NTuzhJhJAc3OnaRazbkxKVMfHpvUuAlqLxWZOT7qnrVHXDsGc0afsxmp9COKarXa73p7PkOamsvvFNNFauosVBWNbvdCjiV5sj7jj2mWf/DEtX3sNomau882uoB/t4fbzCFVALm7nbOYHvwESKq7ZpygoVaIOWZa20ift+5Ndx5MEPc2AHqSTGXNtVp5xAW6atXh3rncvueeP4cTR1+zCVG7g6DqZTiN902PGquTmLXlsHQcg7/nGqQ7I+yLQe0vlB4qTiT+QQy4wRMflDxRdkP1949i9RunIGsfFdiO+klc38Q2Nj18at0aRnHc997/tfcTgXdEnn8oJbGeiyWdm9T/3iv3H9PTg0gmy+4MawVifqR40vkoV2r8q+kjESpMKXIdLxDrDYuGQ7a5zsz2/NeeN5qUJDrI84qkj1ydN2H4uXVly/6j2OoN2rcVLSJbDsm3LJMyQ3aSh3AjQaSsgVV1xbZTwyCflYkeO7jjoV/VZdOoHywdLaKssHMm4F1GQf14JcJdFY6zeo07iMGE00UKDS1ypK9KqeWoI0sn3pGPnNGaDdDWGrofevNNoSo6SNq6w0LQSdnmUfNCNx1qUjzfowXRQd8k9fFw2GaaQUpsQijCZ1+yQnkGTSnQQU/yYmJpycCrTqLC2ex9LpVzhBk/+URRm7iZFxGiQ0BkmXVsHqc13oywDyHL+JkAwhh4JZKFucgNTmWIKGSIpyXuWqfe6iM6qe/9afoUQjI0PZ0eosMziJOz7wM267/mrgLdR7XJlypEk2RJ/G1T3DP64wnwhkUP+3f/VRCmwVOz/wEPIHdrOiGPJTI44GFfTPWmKoispJENRYUypCrng9i0FSkqe/+C1c+PvvIjY2gOgde9BptnHH+x9DupD19rS38/tBuFTPtQHGsPIIv8DqFyhN8Zo0FKdnORsQ9mxOeQyv4TBfZeSEy8ICY56c4mLJON7+2nfx3ndfpaUYR3rT+73Mff/bLyE1yc5iG23yERh/BMKlsHiqeE3Sb/6nz2H95EVER7iMLmQc3+7++Y+7Tnf/SLfKGQ9cOdJw7I/+FnOvHXMvldUiTVz3/4tfQYQrJ614tBW6sbiC9773isPRPnoJQSqmxj0/ivahR7B26RJe/fJzrq92JCWMPRwKF7E/WkGTbW3oVBz99//Kv8X4roN4++2jePPoKa78NjH3vS9ysgnivqsljNLYP5Ot4US6gkQmi+RTH+QqpIp//j/8HvZw+S78dgeYeGht0PJ+deYUrr73nFNQlGgqjA723/dRZIc5WWzLk78vXDnGCYyX8p1hQEWklMXLp/GZf/6jNKQyaGrvmiurWx94FPtuuY2rzBRlXL8R6iATkZ1MWZFsEI+2X9oh7+N/Tl6oQGpLp1BbeJcD37PCRV96z2OIZkY5mHUIwnuvMDTEVRj9U6/+HXl+gUox4X5g2qKlOtdiXlqny299EZXVs0guNpB/dQZdWqGvjBTRC7RRHroftfReDIW2cDCxRKHk6pDKQTcbP/Qjv4oj973frYwGxndTdryDEOKF8UZKRKsPwfGTz6BcW0Okyv6rNhBJcUWz6wlXfuvct9GkBa+793Q9DD2uFjxZ1JZnnxZ2cuwwUtP3IEBrPRkkX2MJfO2z/29cPf0WUrkhKqG8W5Xccs/dru3euPL6VgpO9Lzzymv0qbwoK01OpGGuUjJDEy7P+3/qf6RSTSLLFXUik3fbZfrlv3BpktFeULU1hzbW2HchnD9ZIX0BbHAFpa2nBlf5erfY7lYwt/Um+z2CubM9VKshHMhVcDBTwlaxibMvXnX8UJ3aBkKCq890m3zSboY3P+9oZ5EOpJHTISyuOLh4dPLKEYe9IzUMJBtYKUVwaSVNHNI/0lfMxH9hThoLySZeHaKS1S5xkUY7l5VDNEBzWl0yr8nwlUICXN9j73AOY7mUG2vRiCaoHq6M3stpM4ahXBY5TiTSPzt37GDZDnLZHOkNI51KIq1tsyjHyY69rt+OcJ7QuP//B/p8ycYKDQA22KMFGBzb6Xh9I6jdGmUaQ3IKC7/Ceh3g+plht6MgHhBOPPfHlJkGZi5cxMz58xie3ovHPvFr7h3U1vAsWtBv9TzZEAjH3UPaavdvwVFQ3K/dmckyCkSwhMni5UyJKF6gsPJJoSqshrly206fEohzstF34WMcVJzDiUN1XMepsiojJ/ArKoE6RHm8geZZfk5B0FmcwHCorOKsjJ4FVp/yKN7y27NAA1FgzwLDY/lYrWune6lLAYpkaWHmc27LUXwk9dfqEh0qYzSIZsWpHoWdMmH7+pwseuRLXzcRMKwOt0HtLyvQuxpdGKuttVaDvNOLfk44Op0j5ek+MObqJF/43NEt121918X7ZThotQX7sky4YmG6+40WlWBK35fptVGhxdhiO1JUDrLcdSFmTNtlpMnd/ya+93WnGYdUJIg2LXkanBwU6gftcScRDaY56XiWp6hXHwrES7/wu57T8XO2Rx/lqpSK9HWxotcH/rarnJ79faZ4OaeMGSfQwB3jhFngQBsam8LI5A7WH0ejUkdHL1DXF9HgKqmysYqt9WWUN1ZQ3VpHbWsNxZU5VDeX0Citor61QuVZotHUcRd6NshH/UC0ubWB+voS6sShMq1q0TucQaK9H7WzfR3yRFudpFf9LYXTrbfRKbfI/hZiERoyug2Bk4yM/mCoT15zBaFtEfaRFIZefuszDu4X/bQu9RJcIHzihXiptou3GlO6Y0744lydJWN58l03VdQdT2vFBa5cZ1Ctldwnmt2JqQT7JBpGipNjKppiXQnX32QsGlurbHsRVa7AqmxvmHUmOGnoFu0Y6RGNHfGi0WIdTXcbhe4g1MSg9399jnsS4k5tNdSHlKFwnFZ3OO5Og1XIT309t1jcwsbGhnN27HltbZWTzRaWl4pYWlil/BbJsypKW1sobpXQYhuCzS0EW1z197lKYJ1DrGKUKjPLSSXGFUsaUYznk9fccDqKIRrWuqFjKBZhniBSlD7dVC4LvcFxXIz1UKJ+r3OFIrfOSWuhE8IyJ8Qy+2YrxtVYMozNsK6YAlbCXEmxj8LhLPuNLkW+6PjyyBAyo2OIFQpIDw8jx9XFKFeuY8Nj7j1KmhNvbngShaFJZAvjGOMqcMfAAIa4Us2SZ7lEHHEq+DhlOkZf30DStrneF0mxt8sVdCpVVHV7zfY4kHOHoLbHqCZ1yZwMMJXVezntjGm7W+OMYvMDZdx4otOluep/C9uY0k6BCimf7rGTJPZJT0gyk9SN9NJnrIO6oNdpsj7vwM+N4I8jRjew+//55x5Fu1TF5McfQ+rgtNu60C3MepdgikOCrsoFEn4hcsSoJQQpBg0MUxCKF57S8joFfxMBDeJTcy5+4kP3IDqQcYpaZTSQBKrLyirewPDay2iB6le8fFNSepYTDksXTpXTs5SUU1QMqw75AsUJh1852uAWDoHhkx+jgLz7zRdx/NsvYXByHHc8/ZjbWtTxct3H5q9feITfQPXoWbid1c6B+tKfP4P5MxcpuAMocAWluDs/+MQ1PvtBLV04fdm9fPz+Z76Mq2+dxcjEAMbHtAUUxKP/+jcQ5HJf9Oj3H9rae+sPPo84hTs9OOEMgO7tB9A/NIXZ0yt45rPHufoI4IeH5zhA+5hd2ML83AZ27t2Fn/71X0CtUsGhRz6F7MAo/uZv/gaf+aM/RiHOgT73nLcCWs9hqB7EuXwUx7MhWmyDeOKX/4Wj9cknn+DKYMi1wZx4YjKiixD7S1fRPPoKGhwgn/vyH6FGa/mRn/p/YuLwA4hTCUxOTl7rK+Ol9YOc0gTWhwJNvJ6Rw9XAd/6Mg66MmXfexdzx49ThNJA0gDjpNqls3LuQbVziriYvXSHjcBNFtEujihOETgs6/KzPyQXD4XwewUIeyVQWT3zynzj+z7zwAqoLS4gPJ5EYjxMP4+pDCFB5L3zu/8Lau29gKtHFA/EiKhxOf0Ee6Pr8+N33IbR7H5LlEsbW1t2v0/Oj+mx0G4//+G9wBfSUZ5S4VnntFT/ER/HDL7d6fyRS3/jWX+PNZ/+SPU4jYWGeZQOIkp8BTmZjh/Zi4vYjiHcC2Eetq5OK+mx0m0p1aXYWl8+eddfFePjCKHPCbXESCJMfkRb7g/ZyXe/7yGfxUluuEU5kueEJdxDgFI0ZT1uIZV2MD+3GHfuf4spYhwa8ca/JRsehNT5LpZLj76lTp9y40GS0sraBPCfpB8e81fIX3ryCrXoP90wBd47q2iV2H+tuse4HKIeZFvuSMqn3abFQB3uGis4oMN64PtWE3w3iwoo+jkfOMH+IxtZMvI7jAzVwmsRUbZhKP4BF9nuFqinAyadfoPFDUdPJUv2WaZErnQonqGQyh0Ruirj6GD2grdMmbtnzKHaOHeFE7E0EauvkxCTnesotJ58OxwiHCg5lZRBSF5Au9aPA5Fs8ED9+gPbtcSD+yUBR3yiP8ivN/+zJs8DbFWL0NdD7Y3tUXpURnarb6FC8gY0tkzc9iy7R6FbeXFI+/xe/h1ee+SOM7z6Aux9/2k1c/duHEeTEr9N3Kic65O4b/aTwOXPVgToxKqFl2F3DQF+VyJnydvlYqZwRKWRS8HLKK6KtQXq2PIpTOR0Z1qSk/O4l+jZTlVe+Gqg4cwLFyamxVofA4dvGq7JyAitneUWrn27rJKWbb3UrrPYqn8qaU7zhjNFCkdCISe6Ftl58Mr+Hh/XTkhJelfO3TXmMNvmqR1sH7sjldruFky25Vqc7Ms14lZcvHBrcjodUXNdoUT3sTnW0lvTWH9oq0LaQ+tO1iX/64ay2n6Sfla59W1nZUVqFuqdL5bR1p3bomKVOMqq8QBzWSS+OV/cZXlLntvoCtEB1BFu/MdCWnWhVf1mfqH0K+/tKbRRo8OnmgjDLamLw2kv+0bKUVSU+WZ+ovHirsJzC2v8X6Fng8Z28Ih6tCr0j40ynMmjWq84SlCLRHWvazjGnLUKd+tS2sFYN+haN4t0Wno6bspyc+ke+Tphpn9tu89A7Iv3WR9/Vd8ffqQSt/fF43PGVOd1Lf02ColN9qPaLFWqLyQ0LOl/0K+wEg2DWqPhp/FUZgfimeI+vXr0yIFtNrtq0OqO1rGO37igt+UBGuHqbOrJLXkjhijf6PZXkQ/2vFZwmcq14xT9tB8rpk866wy9ChUoRYhuopbvadpaMSSdQ5tnaMA0ICwuf+lR3C+qDizrOLD+WTHHVpR9Oht1NHjIxdcOyO0DANrVIl3fOj2lOZVHu2ORgjOOXcqppTmW09RdhH2g3R9+y0oWgOjWoz1tTmq853XuYoqxHKVtRpuvwvDZupeYDGp4qSz5LG+qmgCCFXaNf7VJ/awWh9mp1X69VnWvWa+6EZ6vVQI281TZivVZ31/GodyS/CnhdyQCd5FMRZvxc63uC+tXkWmWVrjTnmE+Tj+JVRnltfEnGFCdfoLAOfMkpXeXdGFTdBD174+26nlKcyileY0pxAsmbQOmKv17/Ni6GFS9DRgdCNHbVZqNN9UovaevWQLxRYv93f+UxLuuq2PWRx5DZzxUQreuhXZPXBF6VCoxYP8OssYr3pzni+FdZ0fK/jMZGEbNff4mEBnHnP/lJJMeHvDPozOdXTDaI3IDdZoLhNwUk8PvKI6cycgorv9EmfMIlJ5DvP4ggMNr9oHJKV5o9r80sStox//K7mH35HaQmhnHgY+9zin1w9wQS6eS1uqys6LZ2GE6dVtuYXXLCdOy5F7F2dYHL9kEUiE8roLt+6ElHv/hhuIRHSvK977zMPorg5DOvYenYFQwfGMfOhw6wEcC9P/ER9y5IrQpyoOlLqUf/8K/dO6PJ9z2IZDqOE+UILjcjaCyuY+7b77nfIRzZuoIYl84NroaqHNI7p3bgn/36b3LANVC8/QNIcKX37c/8Z3zjM7/NlVISN81cJRtCuJqkYgq2sZkYwkJ0EMNDw/jV//Xfu7becsst7lJIE1bx3M8X99swWsT9qr7tX8dn//0voVoqYt89DyM1MIThif24+8lPOjkU/8Q7V47lFTYQj8QrxRvvrc/qpTXyLUirfg4rS0ucLKkYlk8wD+VNM5PX/S6/ldFA0WpDE+JQJIORcMZZ2e7EIuV3vkXLmjOurPfFhQXGh1AY4UqNZbfmr6C6uY7Rnbuw/847aDB0cXotwZUF++Rzn0Hv2FEMD4RxcKCKcrODPyXNWu3E77ofgZ17kShtYWR1lQo6jDsf+wAx9nDwvh/G5IE7r8mC6DRe/EMgPkgJ6EueK1fPU7l3USyeZ/k29hx8gkogx9WxLirlqpkTaKLD8UZDSicaOa2hdvksGudP0CqI4MS5y1S+QCU3iBYNlRDrpNnleLO8vubo8WihwcJJrlbjBMbw3Ma6y1OtUEGT7hyH4jTlxN03VmQ7OLm6vqKC7wUb6MY2iCOA5IZWGkEkyjXEqrqVOohcTONXl17SCGCeNFdFSd2oq3aS92pXi6svznAoBasohblSI03xsDeR9ioZComUomd0ibe1JPuD7FvthVDrEN9EBsn9A26LNRNKOdoakgG2N50cwkB6F9vTcfItAy1TGIQ+f9KNJoHhaXdLwcEhThrME4umEQsnnGyZbpMRoqbr90E6Is2GI055kqw5PtD55Vq++lugNMm34hS2vlf4RhlQfYoX2DizsSNnutEPTq+wLstveRX3D40rS9ez0lT+zef+HKde/xrzR1FZ33TDavpjjyCSSUE3oev+QcUJpx1CuDaCdZlcu+/9IFKgJGuEEauK5AxEgJ7VICGVLydQvMqpqH5JL6tSX+escZld2dJLVyoRTnIyTQ2/NdDPaIE9m1Uv8HBfX1UYDvl6NjpvTDecfvyWR6B4gcor7K9DoHbKEtAPtnT8OkQXZLtkBaudVq+/vMIqL1/OaJHF1m200KzUOBlpna+yfTRpaepz2MonJzzmvDy0RmiZVytU2hzwKiuLMFRII5DRKRzSqrJOHXqgSUsWezSfRGwogxoH3WqRxkGdk2O3gUi/hfJ6FcXlChpVWstSDpxQs7QL8xSoOvNvkERZxLF2CdFGFQPNBAr1GGrRPtZTPXBOQ5VV1+gSiRTiMe/Ek+iWgMoXH+SMB7LQOVsiMjgCZKng2C7RWi+vorIxg2Ztwwmt+l04jH9yFlb/yDfcAtWlMnLaa08XxpGb3Ieh/bdhaM9hpAcLyAwPID88hMIQlcvwMN2IC+srr+lcHoPbX3wdGRnF9PgUdkxMY2JkwjmVSw0VqMRjjifqs/WlGWwsX8VGcRGb5WU02jqO6lmbTV19RDmJNbvI05BMSun2uLrgOLAdByk6XWekFsiaVPuS6QwypEUrJT/YmDDf+GltdvzhczJTwNDEHgxO7qSCZbumRjG+9wgm9x7m5L4XmfQo0pkxRIdGEcoPIVEYRa4whrGxXdg1NILxrK7aySAdTCA7tIM8PIjs5AGkpw8gNbkfgRwn3cwE+26SfbgLYLiMDOqhPDoNGoINWup1rmaqQVSLNazOncfq7EXMnT6NhbPnsHLpEtauzGD96hWU1mZRL15FvlPDQK+JnVzz3ESR30ee5N2dZx3cRsV/N1c++/thjDYiGK4EMVQNYKJJpc72Npm/GqZhF21hM9rAHHXaHMtfrQcwW484d6kUxIViD4ucbJdYxyWmnyf7lmggdNIFtNN5bGXjKGbiaHC8tAtxdLNpBDPDCGWHkRnfidzEbkzuPoC9+w5j76GbsffWO7DjyM04uOcIDu67Fbt27MH4xDh0O/cwZUhOhlgqleaKjJMX1VhSuo80S379usHkWWBjRX0sUFhOesjiVU6gsJzSbBzIFz4Lm/OD1Su5sWeB8plsWdjGsdFhsibQjS6abLSlraP2uplbuq2ln6pQn8h487dN4GrUZaSn3vgaFXwUGa56IrkUw2HEc2mXSWAVyYlAI8Ya408TWKMc0JO13qdi2Tp6gUv9EDtxFJ2Sru/ncj2jU0fX8RgjDPw4Daw+cwJ/PuGQ7+9cP/M1mamclRFYWPFqm4X9PjNh/cQVNFZKaKxuuZfKmVEO1Htvcu+FYumEsyTFH4HV4afD4mXRNbaqTgi3FpbQp/KVsts5RQFPZZGeHHIrBMvvyvNZBxCWT9KqpULrrJUQ4pJ3aOcYJm87wHZz5bpjAvo6a71URZ0C0FgvoT63ilgmgwnSqYtgtza20G9sIVIv49KxS7Rcmxisl0CuULGmqLCj7ljmAx/+JJXMIDZpbfY5Sc0ffRVXjx9Divy5qVtCItbBVTrdUNYK5lAODLhvsjz85APs2hoG9YPQOC3EG8D6wfO9Pu+0Glg4/xaV/git7ABqtKJiyUH3fR9tG6nPDG7kpcLyxXfjvaXbqSxtmWh7MMFVoY4zJ3JUvlS2yewIknn6ef3IjkqacXH6KaXlmMb0SGYQfSqmHl0/nUMvk0NiYNwdqklxoh6got9aW3Ey3q833IGPASr10Z273erv9PIiKpy4qxePolhbdp9DSLRoefdiOEP+dIL6tMAkBnIF4tMnNiQXAUztO8j/+8iN7nb0eNt1ntJRm0zOBdfauz1+9KyVgbbPtMWqm5VlyWfSYwxzQmO8eK887mualNHNzU2UqzVssi3LOhDAFdocZbTErGuUu02uztZWdSfaPFZ1H9rlE6ivzaO6Ok9/AfWVGY6Ls+iVFnH8whxWiaNY3OSkXES0WcVBDqskx/+BQB1T8S4mYj2MR7vuAs0x/W4mHEWiFkO0G3S/O9K2bo/t1eSs2z7mKXfLlI2NOJVcKoINrow24yFsJcOYjUexSRkpReM0irLoczXe56q8FysgMTKM+DiNjqkCBnYVkJ3KIzWRRWYkh9F905jeM469h6ex+8gOjIwOYHxyhGOxgLGJYYyOD2Ln5G7sn74V42MjmJqcQCGfw0Ch4GRd78lSCRp23babVMRT9Y2cZFKgsPjrxTOd8UpxuRk2ubVy1peGQ31qci0wvAJ/eYv3pwuX4TNcFmfOX7/lU9jqNHz2bDRane7HqkuziNcqiAdiWJu76n5wO3ArjRTq/lia/EnRON4uN5E84i4jdVQRQf9v/9v/5H7UGD8wDuT0nYq424JjoiskouWbIpWC9hMp3xHCNMtjxOodRYiDfuviHN77D3/qtpyyh/a4k1/Ddx/E0H0H3QWoVofKCoRPoGerS2Hl07NmetHhV+5GgzFZqxWjw0B5jH5joJzwC6fKGi2Wrjrc+yvGH/3PX6FSL7NNxEFLNjs9jMO/+H73LsR9q5/1Gk/kVN7oM1rc/jpXLxuXF92L7uV3TmJraQX7DxzBPXc+gFqngfWJsFvqm+CKJr37qXPl886fPiMk6HIi6WyWkT+wC1MfeMitzHTXl7YIN2eXUdsqu0tOWxeWHf27PvEQYvk0zr38BtYuX8LcfA1/8tl3RREeCbXBNRRGDw8hPxGj8rwJP/uv/sTtvZ+/+F1a53W8+sWv4oUvfgWTiRB+qjbDagL4AqgY2PZKfBrLsUMYHU7jX/67XyLNXezf8SBy6aFr+90C8UB8Nt56bQu7CejsS39B+Qji+Leew9Wj72D63idx3y//KwQ4uMfHaKWTB8ZDgfFZvDU+G06BfNv2s3zupS/bKSnjo9jofGEVhZ70aUXC/+jksRe9skzUDx31vsrl56DrnHgDFU6Qf/VX/83Jm/a+depo/OBBHHn8MVRrVfz5Gy+gzfKNt19BbXEJU60o7l3Po8WJ6LUdOVS7HRw5vBcTU+PuhFJxY4HYA3j8Yz/haJu++QmM7rmNqyXPmhU4mWT7xROB2qc4PYtWb1xwsmIetdbHth8ArXYXlpbcBK97znSCqlgqYW2zyNQ+Fubm3XbkOieeRq3ubmBfWVt3nxMYWHnP8cF9SZehQK+CYHvDvcv5i1Ms7XWDg/2pGH515xB09cyHMquIsE9dMtunfFyQuL4/uZBiefUROb/dPr1X0JbaC7EYKmpNljzO0Brn4HEyQPrmEAO5TznPIhDOc4yHuOJIMa2PicMhRFJ9GgoxTI3oV/6cnNVX/Jvcvctdv6N7EwemxtyKVNa6+CJf25eDkV2YjN7h2nEjOLkTrfQdH9Rh2/Fy1keSDX9fmRz789hYd23allf51qfmFCewrW1Lt7yKF1gdfpyW1+LlzOC2+gXKozJWzuRN4NrM9Gs+x2/39DuILV/FIlc+X/jrP4Ju0Nj9Sx8F0nGkB3I0ogZY0Cv7390Fx9hrqxABH11lQq6KpTAUVpwQCIwge1a6wOJEtMISDne7Nv+0jy7nRrIEjyLonaL4wT1IK284xDQpEj/zDMwyVpryGr3yDYypyqO69Kw88v11CbelWVh4xJtOo4VahZape9tOxnOwgApEW5dS/O7+NILyq5xoEQ7VabTZs2gQPxywmLOI6LQFWm033IepHJ3b8Son57KzHq+v6HNwdWht6/ir7pBydTin/NaHdKxD9XXbWmlQQLsRNNpRtNp6AdtzP4xzLxE5aeiFUDAQpds+/UjcbeZrdzRA2D+sr68vvjnl5h0VdgPV1dHVChzVzRInvwratKx1+7ZujRAtDh8zKux3bp+eTr8F0g/5qDoR1It7TsD6DYn3jR1PNsTbG/vM+lu+nPFMoHjjv+tPplNC6evAAfOS5zrKav0sX8rCu/NOx0nZF8wvp2OpIdKpl9GamHU4od1j/3d0jpr84MTPXuEf20n+6LBqizzrttjvVJCZQBwDfa7CeqJFY0KyovqJj53U0lY4nQ4waNVi7fPkxZNjtU9tMTl2dG/zVGNEYcXJOdx9/WbGu79Lk0u5XEa5VMZWqYjNrQ33I8Jeo8LV+Doa5HO7zn7jJNPaXEdnaxOd6ia6lQ2wIxDscSXaaSJN3uVIl7txgf2VYt25aBg5ThBp6rKs3iHT8s2THr3oF+iAC8UOzWAPa5SnTa63uS7CFuIohxNcuUSwSV3Q5KTRTKXR5KqiGYujQRzNBGWVE5gOHoRp+EX10w7G64unqWQMccYVMkkM5tLIZ8nnTAjZLC3wQox+yN3MHKeS1Oegw+StvqkT5ipQukcir23sJg1wHSeXEakbmzXp1WsNVCs1Z0ToRFu9VXU8F6gfpOhdn3Di0a0gMrTUX5I36SU59YvA5Nf6TiDf318K+53hUVmlq07VpzSFBQpbeeUTTYpTPfKV3+qWr3KSb4sXKE5hOdNP8i1Oz9YOPwinnED34HXZJy3pdpXl2CVD3C0tGl/SDlafgXsigv7f/JffRJ/L7eQhrnryXFYmE+5Isc72C0SMvzL5pvgVtsYrnxpmzBQoXi/FS7NLePW3PkvFTYHoUhGW69jxsUex5yeepJA3XF6VFVgHiTHWYX4mGShNzzbj++v0M1h0CRQnp3Ki3wRI6Ua7cMgXOMYzfoOrk9Pff53WVRiV10+jXaxg4pG7MHTHYdbR5zJePxrzeGCgsD3LV53GF4XF243LC275uvjWe6itbmBw704MHd7nBGR0/7S7EFHttjJScPp0+qv/52epKBruU7n9chPD9x7Gzf/0J9DYvupcNF965zjmL1xGIZHDTYW9Tii6t/0oV0DDeO2Zv8HJ115BoFlG9cQLnILYd+tU3sR516OP4PDttyMxMIT7fu7XqJS7+M53voNyo4Hz3/gKTn31GUxwkP94fN5Zv3+b2olFKpMyldEaJ64Y+bEz+P/j6z/ALEuO60D4PO9deV/V1dXeTU+PBWYwAAbkwBEEnQhSoiizlJb7LbUkpZW40uqX+2Qos5JWK2klaimKooMIgoQlQAIgMN70THvvynR5/7x//zn5KrovWtiN6uybN01kZGRkZMR9efNSoVKxv/TBT7nHU0OnTuPIR38ATSpAE2YbK++YCOQhf/O3/hVun3uFXnL3XLJINI4f/2v/CvpQnd6FUFnvmIpHwis+Gz7Db7L06NhoLBSMHsVVz8pbmpdO78YVLfSNhdtoXD2LMsfrs5/9jw/qt+nNxacfQ99zP4wKFf3vfu5zVLx+vHDzMkZXFt3JFVwSQVWB18bT7g35fR88ht4jI8BOHcGlqvuB+zDHQe9VTJ36fgxMHXf9tPbVf9Gm4OhhECh9eXnZGSal+goqzVV62z7M3yxzUQthbm6OeW3s1BawVrqLOMdtZnHdKYPbazvYoZfjK5EvRfZbJ3ponCl3UtY1GltjpTBOFTKocgF1v2NyqoznikjHuGg7u0gKmbg2skhSyf/zjR28Ua5jMufHS9PkeYfKKd/PYhpDGUc+eh9RjJ7qc5sP3tvtR4VyTa3FoHMRg9DPSxy1BwpePJCHosVnZjzD+dLA5MGDTu5j9GSyI/3O6JLnJsNKPHJPYtierAP3uzRxucOSidlkxkBjr2DpalP3ou945mMIUM6pJb6L/6ZPBBoDo1NXBYHhEU6NpcmYro+Opekjw2FyqTZ0r/ZUXmWsrvConsroavgNh90rLrD2DJRvYHHRKVxWz1ve+un0KPN1sKs2vfzuv/4blN8YsoNZMRd9Tx5Cz2P7nRGv8o/3/LCuDz0gOzXZWcssIMLUsK620IgAgTffgoHFxSyVs7KOCcKnK4VFlnvQeT5kkhjFqzFMQXUUhEfpxmThURsmFALFH2Wc5Yl23auelTPapOR1L6ViZRQUN8Z6+0dDloE0MU/bOzX5ut+skQXf5ZPqCVTX+qP2RLvaN7qVJzx64VQ7DgX6oU4DKbo0S/S4TfRYeVeGeJjgHEgtDO5kW/JTHqa2bKuca4MF9ON4g5a1m3jktXYfuhccaQWSSwzCwz4Qlzubjbjdi7ScZCE/rTd6NtJKar/Lp4izzNvyfjhXVS9Eq9aNhywd3ktCRKO2VeslNZWJ0lq1EwrcV06Jzyaq+CIQ3Up38sd7txGhUqbM6DGJ6zI5Il4zLqtVCsQjC8Z7kxvFFUS3jV8Xf7cvVkag+rq3PAXh7o5Dt57ylS66dVWaQM/zBdaWyqk9/a6iR3Udve3p4/j7aHDR6nYnnGsIHWMlq902pUw5mvDJEw2xf2qfi7W2NWv7c4vjKFC7asv6SynimFDGiV8IrU+SaX0TSr9LBmn9S86UJlnU7xY6+489RksDxLnX3UrbQbFWpwdOb4C0V+otFKkwmhQVLZQ69kYnOsvT5gBpsrv57H5gpqcVJK0BBklWiPOCy7rb1qx3klxnyZtYmPPGR5lmikbaybz0gZsX9I70TR691Er0CuVqE0UuXhXyvawNN+RfXd4+r3pEKr6J56JfMqGrPgER1S5QEqKP5Gl+aZ6qf24Oqqxo1PxiXYHjJfnwcFy7C4TA0rSi6ZG42hMOjZuNu4JkxuFhUB3XFoPJqUPBdNUXqI7yrb5AdU1fqI7K697wK9g4WhmrZ/gko12edPtrOBSMPuWpvOlHLw4vLsPjTber0r190+scAvd73R7PlKcxdvcMxg8DV4qIOr/6f/w59xnu3pMHEO3P0WMJIzs26IRGDQqRGlUQAiFSuhAboYp701TH7jtsqbJdwPwbF5wVv/nGJTQ2d5F6bAbxE/sQIfEzZ7rnh3WfwXbbMtzCY20ozUBpYqylKV9gnTQcuhpYGQ2U8CqovILlCVTHtUnBzM8u4+J/+D03oTfa3XdDjn3fc5h5/gm3lVy/cXlpFh4LAl2tDbWnTRmNYgUL33jXvbuwlF9DqVLC8Mw+TJ4+7hRVNNXdzq3yGiltKqjuFmlFNPC1v/cr7iNPE4fH6a2G0HNoCif/9CedVyQQPfdfuYDNG3O7CGxQAAD/9ElEQVTIZnsx3k8PTXQ98Rkk+gbw5V/9Fbz1x1+jhUr8C++5R2l6q09v+7/w8e/Dk889g1A8h0Mf/nEqOB9+53d+x30DaPmtL2P2tS9gMJ7GBwtSJj58qzeDbS4yOua/zrmlExTO3dugwqjhh44eQQ/pP/3c+/Hpn/pJKi/y9dBj4oijU/wyPqmv4o8m2L3Lb2NnY4XW1E2c//bn2ccUXvyxv+i8gv7JU0j2TVBpdWXSxtdwaMwMJBuSQ+WJjzYO3jYtT3GTWavjBd2rHYHKcsahQw+offMc8uUSPaD/xHw3ZdxmBP/4CMKP02vhOJ/9/Mv0Rhp4emkTo4Uy6kStRUYv8r4xkWVeHYefPIqBiSFEw/QG+rtbuk+88CNUqDHKQg8i8Qy51p0D2lV6v3aeC0IBvjIVUiOMYpEe6tUV1+cbN26gUKogULyPaG0VeYrF188tMa9rHVe5uExmq5jp0wkZfkwWYk6hT7a3EOtUadhQ8dBLkqINJzifyA95EzoOp1WJorKpQ2u7iknjnohyjnJljYUaGMrorR0/CmUfkpSdX1po4ps7Leb5MJTiIk7ah/omnVGkl5RjsRgGhgbwwkeec48Jwwf0GQPOd01p0qSXpEMxKbu9ea85yXbVtjaTxCPd+e9ePeCqo68Ra9HVIzQpWOVpzFXeO36mV5SmuMpYmq5ujAmKd2WE8u4P41jqJcq9tnR3FxOrJ75bPWtH4MZrr33Ls7hAccNhMqe4yaThUhndq08CyagXTD69siscinvxGM0CpXnzrZ6uKidcumpOCoxm5Zv+tDTFFbQT9Pwf/WfW8yGvw0lZLrp/COHxPid/2eH+/94DqjYqKFTyTsi6yZqg3YYeJV5xY7ZAjRpYeV2/q0MMUorJyRGk9425N/UbNI8KxQI2FlewubrW7UgX5XfVt3YeBcu3oHuVFXN1b8wx+hQ3XNYnXS2ucoZDVwUn6LRIyRi0l7bRXtlBlYqv2GmiFfK7RUI7PASqp2A0iw4baG87ynceA+91knVrtywmApw4gUTUHSAqvI/WlZdT3im6x2x5apSd7ZI78DKYS7h6TqGxnDwneZQ6CTnRofdBy5viLYbt0dcVXh1LX6biNJ43uQZRj6EdZYEE+6CnX3ugF+r0Yp02IvjY3WaA7ZdD7oBGssbhlU2d9nOC0Ii4u1bAym4Vd27P4faV69ian0NgaxXttSXXnh7nGBi/dFUQ5AZ1eOlJ91mF4vaG+x2ouLWAneVb7GO9+wIk+6ny4qnxyMDSDa/jH/ssntrY6GqyYRPNZMZosWDjZnVtbLq/tTHwj1GOKdvjX4AeSZuKvNJapvewgWBlC2EG/fBO34WB1ic9TX0eXbhlWYdalL9iC5F2CAOjw+gbHkTP8EGGacSTWWcIGB0qXw2SL5F11PzbKLd2sVPZxO1793FndgHvnr+EswxXzl3EnbPncPXsezh//hzOnj2LCxcu4Ma1y7h76zYaK4uorCyjtltBifI03iziaLuIQ74SjkQqOB6r4yhl/TgXl1OUtZMcvDF6GiEqlxjpiJBXFBUaYUEUCmF6jd0xkWfUG22gP1pDWGcTESpc1O5ttXE/78NSO4B53m9FkyjnBtDoGabhexjJ4eM48sQ0jj01geNPT+H4M1M49Ng4pg6MY+bIlAvThyexn2H60CTGpkfRMzqE3Ogg4tk0Q7K745bj4B1L6SsbP4HJhl0triBwY/pIeSkxLcQ65Z0lifvhIqWy3vqqpzSL270FgdV5VBYFils9gV1VR+WtrrUnUNxwC1RH9Fldk1u7Fyjuzbd5oGB9E++UZ/cGotFoVrvKl42ghTqdSSGby7jfcPVIXe9WlXfy1F1lUzcOHlCfpCDEaerUqWR2NzdR0Tcz9jooxNYxI8IaFKHGDIGlCayuS+Ng6T5GxRpN6gUtDS4ZUKpRKe2gvdX9XofVNSZ48QqMEdaulwFKszwFgV0fxS08AsOvNMW9QaXr9AjK9Nzqpar7UU0vLg6Mj2J4ehLRRMItCt3HB13BUjteGqxNpXnpdY8BqLn1u09xZR2xaBS53l63pVMHRAq+Gwf5z/q66Oo+UsVFhu4TfFy4fFzcRYfo1ku/5a0C8toCu7HmTjnvCSaQC8apGCXwXTS2CBjtuXgU/RyfHC3uVDuCOBWhQLTrWJSVtRW0Sk1kuVLFmzEqXI4JF2M9+lB/RBd76XYrHcgmsJ8KIZXiwpRqoB1rY6dTx1a766GJAPHC8dnTT927bHqF+i5NpqcfEweOYHTfAWxSUa7cX8DKzWtYuX4Na7dvchEtuy3EXR51QTiEW33ShDLeC1TO+mtpNmYCpamM0aarxZUnudFV91pwXEf0Pyddm4uiPokhw6pJq127IjtrRWCrQv6wHBelzXAT92NVLFGxL8XrWGagtBAn+aDTFspFd85XZZOL10YZm1tzWN++j4X79zA7O4c7d+7gvffeYziHC6/cxeXXFnH125dx7Wuv4N7Lb6K6eB7FuXcRLy8g21pBD2rIBSIYC0XwbCLmwou5AD7SE8CHs0Ec1JZo9iXVaCFD93S7FMBKOUrvKobbzQTutVM4x/i5agwX/GmcD6ZwiXriVibOkMLZYBhnQzHMxlpYSVJ3cNHxk396THeVLD3H0EwkKQNZd1pzJpNGOp3CGFXAqLZh+yuY8BcxGCSfwhucY/raaB21ijYF6GzAGsqce9okoPMOtaPNnXtIelWuSo/fnV5Bb0fyr0lrsqRx0rhaXFeTBQvesTfwptm4CyTikvP16j2sVu5yQS249gxMNgRGg4LpGoHJ5aPtW1kvWD3DoavRozq6OjlkMLyWbsHA8hQeBW/7RoOVNfzefAtqU2DtC/SzgE60aEX6acj2o7BFw2h1BTrVXh9i1JrCyq6swNXSe0Czl15GjIKab+h7GZuc/CEMTk24QmrMiBF4O6HVUWCdVVnzjoxpCgKthvpAmt5DmX/5XdTzFLpaE40ltkdeT3zoSYdHgmRtGOMMr6V5mSLQvQ2Yw8F0q+cto+DF7Z4Ds56C4RW4OuxSYX0bxfUd1DZ2sHvxjmP09Mefx8DBaWQHe9yLiG5XGstbu7oqeMFwW7q8qiYn163f+hrKXID6zhxFdmIECU7QOD0g4TE6u89pfahrh47eMuckvPPKBff7T++xcURGsoiTr0N747V6ewFlPS577zIV9Q30xFJ438GnEKXVuTO0H51wFNfOvoWF27cQCXCBKK47wTg43MMFKIZTB47j6OhBxEL0rManaXn78Zu/+Zu4eusWUhtbGC00kGzHqOBII/m2lI6gGZFVyElDujn6mOkEcSBB7zC9i2a4hp7JPmQPHEChVcfA1Cn2R0q9yy8DGwP1W6cvJ5JpRIg3HKihd3gMb3/rD3H/3k00qdR3b97F7tYGIuP73Au52Wyuy3d5CRwj/Q4l2twgEjRuNv42FoIunzmxme/eF9qjx8opeMdCoMcRD/LyW+isL6HaqOO92++60xE6QaaHiYvGSWt1x72rtZvXVye5FgW2sRIrYTXewHKkhvU4FSuSjoYcPepIvQxfzYdEcAjVbXqcw34UamuYvbOI2XvLuH79Or78la9yAXoXr3z9PC6+vYg7X/k27nzha5h9920U1t7Bzr0LiFYX4C8sIMPFrKcawQAXwx8MhfEU5+CfmWzjB/uaeDKicQLGG23UtoPI8lqphVCuRbHI8b3hj2OpFcfbxQiuFoO4EUvidiSFy1yALtDrv8PF7DsVP84F6K1nd5FPF+mZtXGCHrc2WfwOlfU1sn810Ad/JIdkXGNKQzcWxRN9PoxwETrMxfAAF63B/hCyTw1Q2HepI3SwZXeeivcaC5v7XlCegsbBdI6Nq42Xxt07dsq3MqonmVMZG2fde/GaHFi6fkvaqM5io3EP6fAAkqFetyipDQWVVznFVc8Us7XpxS2QgWR1LKiurgLrl92rrHDa7zxGn7ee7q2e4ta20WTlDQyPwPK9cQVv3wyvrkr38k+h2fJhpx7lAtSLW698CZuztxEf7kda7yeyrDaJjMSOuPeAuq0StJ1UlTURu3O2S7h+iFUle5b6vRp8MDgsr2D3KuMw8ao6+sFb775od0qAbrLenNWPo267HgeWI+matvK6GtOsLeEXc3VVuq4aDAVrX8Gek3pxGa0C5QuP3auMgu4V9PxYHkr3R1ZZXyyn5+e0V51VrXrsR7eHXcEQrQLXV94LrH2j3wX2Uz+G6MyqKJW0+q5FV3hlzbkThXlVXYUuXrbEa10WH3ko/ConWrXLR7wVbifQooH5btMAPQl9WbPDvuqFMOuv0ccq7nGO4w1Dnf2sEkdN954+aCGQa+1+NCcp7kd2te3uVa47NiqjZ/UNLS4aV9o4Gm/mKOY8MPGeKB/wQ6C6Co4O4hX9Asmluq/v+US4KOl0BffoTZ4fcTQqJdToNbQaOnOLE5B0Nat7nyJ2P0p3FYzJrkD9cbxm0PgJj84+U5/MixQYPxVU19G1N5YG+l1Nn1bWd4CcRyl+BtU/8kH9Ex8YxFedFq4fWvTYLUwrMRaMuKvadwqDES7BbiNHtVlHvUM5qLIftPZFQ1fptJCIhhjC9Jp9iMd9SOo9i2TC/Zai30O05Tjk18IdQIS80m8zOkKGpgsXBiBP2StzNMocFZ1aUaMXpNdeC1Sk2kJbYRs6WUOfU9aP+GEujKkkDQ56/EnKQZwypZdJ9WG6OMumuLJG2Llwg+PUBOuT12w7pDIMGn0dfaPQfU+GaRoT8Yih0fHTDtV7ceQvDRfHawaNk2RFPFf/BeKBjUVX/rpjpXyVU5ryvfVMtgQmcyon/I/KhpXTVWOidJVXOYHiegQX9Imv7JPrSle/WHkDkxPlWxnhVRnpVV1Fp8rJqFGe4rpaeyqjoHuVVZ7RrnuB8ULlrE3FBUoXD5SuOgoWF1hctBuoDSunIFyWZnw1/LqqDetPF6/0eMttUGICg+qSFo6dPudtdQWOCjbS+fx/+Hn39vYWpWinWcLA2Cge+/BzTiFaIyJCQfcKIk5gzBV4rypjgqFgTFInVm/OsT6w/t5VLL92DiFaPeHT+93OsGPPP+U+ay1loDZUT/i87QmES/QI1I7KGHOMXsUFboLv4bJ0DbruBUa3QLg27i46Rbf06nvYOHcN4f4sQofG3OaAJz7xIkLxqFukZBHZ4Kme4roKhNPaM/rlMW1fnsX629dJqx/zFy+hWipj+tMvIjU2hEgiisxIH4X74eQRuA/7vXURl3/9S27Bvn51kYq3hhf+8g9i9LEZLuQhDOwfcxsifOc2OEGCuPzWK5i7fgkzJ5/FSz/1N1Aq5bHRsw+hVAZf+JV/h5e/9EUMZoJ4PLdLvUjesa16pYjDH/wM9j35MSqEMnK9fY5Pv/QLP4M7S3N4X6GKM6ubqJPPIQa9I/TOWBo7ej+D4iR6dUDqiTMnnDfRWl9Fu1RCMJdDoLcXsXgaP/aL/wf5JC+iOwFsfG1cvGPhFmYuDj4uJo23v+EOifz2d76G23euIhqNuzY0Bmc+9YMI0LIeDqbRH4yjEoliu48WF2nqGZ7kIktPlYpR7Rl+/Va2cf8uqlzErH0dlJnqG3UTw8ZVNKme1bUxdvXX1jA/pyOD8rj89f/kynfLBcjLPCo76+63j1/+3Hv0LNr4/hkf9uf0mC4JX2SI5TpUqpQRyTTp02jX/Jwffn0ioIPJcBvJcBDfuLqE83PbmOoN4pOHuHBUu7vimqx2aDeKyXwU4VgTEz16efShItOC6H5vJG4ZPDJK9G4QV2pslmLYKSWwzEX+lzZKzpARv7VwHpiZwYlTJ93BkZ/45CddfwcHB5HJZuiF3cDrb77FBc6HrbNfc19XfWKriqHdKhYiVdzs1TlsEXx7a8h9lqH/9PNITRxELb+D4uqaM2A+2TuPqM6FI6c1RvqcSWzvA5infuITCHHBczsG2Qf1RTIiWkSHyYhXDyhfekXpKq80BZv3di/w1lXcrtaOyknm7V55jpcEXR0NaGIy9hQGY9Ni94NyCoqrruHU1fSflVEbule64TSwOqLdDGul6aqgeroaWHuWL9zWjsDiwiWwNlXO6ilP7QmXQGle2rXAKF9x0eqlXXXFe5W3Om53KJv/tf/9J7CxcAfRkQH403GkB/pw+ic+icfSn1I5Lk17oOfVss6cNb33eEQIvI0JjECBGrVBt84orqvVExizDbRdWNaexMEd+MgOuCNDKI5lrpA1KhztXtW9DYy1L/B2VEFMMFA7NgB2NbCylq4gPKqjq/LcgrLnlXWCXDhYT9+pkWLXFmwFvSzaYUZ3a2fXKrN2Ra/RZzitLfVBZTSxZAVrT7zqOfplRSudZUzwrL6ucvM1OdtKZx0pVB2toi3J3U83czHwsR8MGjvRrQVFvydJeLSN1VnpHHK9KOqUjaY/r5pAbVqyLQb1SwdjVikLsk6tT/rmUZV49COsXuYLk0bXV/6JZj0yEZ3yFB1/SYP4qPbkAXWf3ZsBom2kXeFV+67/e2A8UppLZwiF9UVIfV/IjxjlrcWFsZLfQr28y3EpuA0KOsFZSlUviQbIHx/b0i4c964HPSf9ZialIiWmq4J4oK3S8hLVhrysDq3xiOXvta/fo8RPgcbG6FOalHWVbbFFxzfJtptW6hfTYuEAeeVDlYqYBLp08Ux0uTr6XYPemk560DtS9Qr7xjlQ4KJQY1+KxSKKhQIXijKZWMdWuYxStYh6i56hr07vocZFuYkY0cfI4wyZneVUSXEs4606EuRJhgtEhoMeDtEAckcqdWVEv0vpNb86vQ6ujahQ/qrsv9RUkXzxR2N0gyJaqRHkwhyj4RJNpN1H/hLJlDv5Wwea+ugh6RtYoRbHnHxps/06+1OsA2WukGVO4Qrz9emE7rZpjjPlNETPiaXJCz1x6J6nJ2NDT0VC0aiE1PFaMiE9IxDfNQaSGyd/RKZ8Nx5MU3lvus1tuxce1ReorJN/gsqpntLsXnUsrqA8m5eKywuSEmvWu/lGk/KMHgNrS8HyLF91LC7cFheIZqNf9QTC5W1DVwUrZzIqUL7iolugctZX65fRbldrx/iqssZLLx6VVdBcUZ71o5un+pxP0mt7fTe8pjcFTqvrN6DXz38BJR8VLcdGjy7i6TQGJmnxs7J13tspBYHSLU/BGrLO2L1dBYprp0qcXo+/0oCv2qZwp9CYp3W0XsDU2D6kO1H3CKwVJWM5MQxEi+p/r7iCxa09xXW1gTQabZCsjpiiR1u7K5tup8by195E/uJtt0FAP6Clhvpw5JMfQu/IEBKZFFVHt11rX7iE0/Ap3WgQKN9NAA7W2tx93Lh4GXl6G4GKTlBoY+y508hODbvto/pBW6C6Vl9fPC0vrGHrnetU6D5sb99Hs7KF0dOHkRrpRzo6gMOjLyAbHMbKm1dQp0WaL+y6xzjD+47g5PM/gGgsgT+5cRO3l5dw79IF9nUFiZAPY74yFTd51CTfag1MHHqM4RgVfQULiyvEU8DNV78OX2kb47UWeul56Z0o13cKmH4DKpPM7rtEcB7Qsx/6AHoHBtyi1aQgtihpVdaX4ps6/gzjBedh2ikK6qdkRuAdL/7nxsbJE5Wfr3cY7d4R9B4+g/6powhTweUGJrFd3sHO9rbbLDG7PI/lnTUuWj7UC+vIb8wjvzaL7ZU72F6+g93Vu7zedV8tLTCvxjLrizdx/95FbCzewPzV87h5/jVka1UE1pcoh7RCs72OFoH6bfRp9DOZDHoy9LwqBUz2j9LK60XvcD8KrTDOzVexUY/gyq1514fpHh/6kpwvDSqvPJVh24fokTMI9k+gZ+oI+g+e4gKYQufOXaRqTYwTf4rKe4Ze1Cmq66fpQR9EFIPVMAYqIYyUKBf+FmYTFazQW5qtp3G9GsE15t+sx3GT9a8H6pjnAAR2Em7nYjigF0ipqDgm6aheHqxhNd3G/r4A9vXnMJmLo78nh7qfizLrP/30026TTJSLtxbne/fu4tuvvIzK7g5O3r2LoXwVSXpk2hV3l3T+7moNS7vAhx+bxLGRKJ5//gW88Mwz6EvFMLdTRJzzZ0bfeEqOYvroYZx66hRSmRw2Lt9GsNKkzFSxcv0Oxz2AZH/3SYjmj8B7tblmYHPOOwfFc8mTk9W9NLuXwlRZG0sF5SkIrJw3WJ7kvN4uI6+XfFFGMqhvXnV1ntFoYHiVbnisPW94gJsgmqyO8mzRNRwCuxpYWQXlGf1e0L2Cyipf7Sgu0L3VEQ6B8gXeOgoClbE2Bd76AhnAczfeRCCmHZ4ci9Wd7uPnsX5MDzzx3b8BVcMdlAJNd6yImCsQciGzBo0p1kkDI0xlTYl4iTKwjiktkaUVldO2yQxSPb1I0qrqLGwisLyLZIkToxZElMpFlrXVE+hqDLP2vEzwgug1a8ebr3pWR7TotAEF5tCarqJSKKF4dRbFi3dR5YKk3630rs7gvnG3KIdc2YcgfGrL+ONNE6gdBVm9Uqb6wXptdwtbOvaEuFsMOntPC7IetemRifXZrAr+k7kN6g63rbpd33a7pvTVQfEghBjS/kH0RqbQ3KXFsyNPifTopOlokkom5qzX+2uLuLc4i0K52KVNXhcXnghdTr9+pKhSIZHuNN1lPfu3r1RG2U5PoIMoLWz3Qz2DPJLu0fyMs19cR5w1qzHL9ebQwxCIx9FhaNMKr5UL7hFfpVhwC5CsXnLmAX/UT4H3Kn66nTXMDw2Nwzc8gb5jT2HymZcwePhJyo1OGR7CxvIylmfv4c7sTVydu445LjTV7QWUtua44F/E6vwlXi9h+d55LN89j9V757B65xwXpzkUdxaxvnwDy/MXsTR7AVfe+mNce+ebqM7dgO/+PbQ5Vlpq3BiS13bV2CTYt/6+Xgz29WFmYAyHR6bQ39vLvmfhi6YwVwxjuRJBUy49cdQpAw1a//qdrFPkwkbHLTIwxQVIp1XPIDF5BLHsEGK7ZUTzZcSo2KONNk7Sg/lYLIT30xuZrESxrxrFFHHP7NJgoS+1mKpjIVTDhXwQ53aAy6UQQxiXax1cpNxcp2FRKmirdIieB708imk60sJgpuHC/j5gX08b04NJHBrrRS4ZxW6JXhg9NG3wyOZ63G9M6q9+x1lcWeOCv4vhQg3jDCmqjQjxFio0SLaB25sgzhAO9fvx1MFxfPj0CZw8uB9hLtZhGrdIT6Kd2o++8YOYOX4cQ0NjaK3sUEntYuPmLJYuXkd1t+C+F9QV/u+tYJWmoHvvnDYZ0hy0OgZ2rzyrY6B6VldXy1PZ774PIt9Yw1rtFr3Fdcr+Q0XtZHavDW9QntFraVZHoHrSV1bfwNq1fooW65fAcKme9UlXgelj5XnByurqbd/aUjAZt3xdvfyyuMpZGcUV9BRNj+Gi6RTSgwMIUf7ba3m0t0sobRdcWcEDqkJ+dpyWtcAI0GMf64DuRaCC5RuojO7VISPSOqK4wXcRTyHWd2Z8nFTxiX5EhnJoRwJo0CJfWFvC7fk72OLE1yMcY4yC4gaKe/FbvgbRBsDqWttWX/cqo6D96Rv3l7FNa780v4z87BIt3jgC/WnkDk1i9MnjyEyPuc9E66NlssgMrI/CY7zytuHlgd7fKWzuUAnX3BEgYVqViYkhpPaNOg9Hi4FGQPVVz4JAg9nQowouAvoEdtuXQIdtRpNpLuQpLlx7P0i2G6i0CijUtt3vSfrMgF6eFRZ9RK3RDFIZ6oNpMSrvJGLxGNpBWoO0iBt+Kkfi58AgRO8pUC6hxkWuUtGX7EkZhYrEud/pyGSs8X4jFMTcbgX3Nsv0Qrg6Uma4AsEf64Mvrs8a9KCHCjpFAyNIL0sfrmtVyYPSJmVAGy26fX240P73ikR9dzwRH8ljigjCXAjjCSr/AweR2zeN/aeexcHTz9FzO42JmZMYnT6OYHqECm8M2VgPchGOZTTDa4ZWfxbx3BgDvRWmZ0IJpIIZxAM5xPz0yklj1BdE2dfGLr2LOtvS4ipaDBy9vGoDwla9iU0q+FZPPzp9XDz6JpDonaSn3IdUPIJsMobxVAtDaR9GfSH0cSFIVjk/uCjr0WZvLoO+XBZj9K5n9k1hemIMY4O8H+rh4tNEnJ5QifxY4TitcSGaJz2LXPDvJCO4Tu8zn+pHMDmGcI6L38yM48ngoUMMBxEfnOIc60crNYT5VASL2RhmEce9dhJLtSg2i0F6HDFMcWxG6m1MNiuYbJTQV9tCsrmGaHUVly+cZXgHly5ewHvnL2BtcQ794RYytIb0Iq0e0RXiwCI9qWac/cnE6UklkRscRXZ4igvfFu7fOs85dge1PI2P3V340k2Eeilz8RbyqKJM7w3DWXQGMxJiWsodelgFbCwsYndtg010H/XbnFXwjofNFcmOzTeBGaCWpjomb5IpBZM3geERPJque9UzCFBGOBtYsEuHzVu1YbJrcaWLZsMjsDwFo1Ng5aVPrIzVsX4rzfALVN6LS+mqb31QMFC6ygmUb7js3uoIVNb6bHVMzxkt3n49bKtLfzgUQSKWdJvO9HRNu0P1ONzAaWk9gnvv4lfZUPcHL7mSsVQSA1NjVBLf7dEY2L0aN6JFjDqvPMXtqjIClTFGq1NahKJ9GWSPTFIgo5h7/T20qAhvri/i3JWLQDKMyeMHuzSwOS8ua9+uxkQro6v9NvPoD2Qq68roSmbcOXcZN9+7iK2b97D96gXs3lmAb6QH9ZgfMx//AI7/qY9xkRhxRwipng2IcHnxqn8C4VeaDYhAv4nsLK6jtLGLTS52O7QgE/T+Dn/8g8gc1PdFBtxRIHpmKlxeOoVDL5bu3l/B0qVraFIJ7VCJtdpxnPjUCxg/M4N4OIdcYMKN4dsvfxarm/OYoMU5ffAgegbH0TN6mFR08NWLS1ijARKvFNAf9SGTiiKsxwiULR2CKQNghopjP4WmuLGKdxY33akPW7cvoF4vUzF1MFBpokDa3qa3tkbefuneGq6v5h2tU1kuboksXvgzfxXRnimkIk309WfQ4aK7fXuWXlMIvWM9KG7No2d4BrFktssf9ldg/OrKYZd/wqt7e/6sE45liad6+zBy8jQGj57AzGPvw8yp92N4+ij6RqfRN3kMndQ4En1TGC4W0UtFkdW7UIEYF8MeYOwYEj2jGKZy7/OFoVc6qrvkd82HjbsX0WadCI2DfLBBxT7oHvO538326BFoId6otXB9p4IKldHo/gPwDU0gN3oAueGDKDdDuHf3Lnrp7Y/m38KB/haeqqZxaJvGTSuMlXDXUHrmRz+DvsFBfOiDH8STZ85gujeF6K13sG+kH6FbS+5bODs0OtY5H7Ypr1fosS5Tns4OZHGFC1Chbz862aMIDB7EQeLIHTmB9KFj6CFfdsM9WK1nUcuO41KwipvpBBbZz+vlKApcfPz0lur1ID6UbuAI+3SMi8GJxi4Tt7FKuYhWlvDNd6/i3Luv4513L+H1t89jhx7mVGCbC2MeYztVhKlGLmdLuJws0qsJ4djgEA4NZ/Dxz3wG08cfw/LtK7j33rcwNzuLS/eraFdKOPXJCUTGQ8iMxukBxrnQ17HGhS8yNYDyjXm3db3SbmJtYwMlGogjB/ZRRignbtl/qAzd3GBc89zmo6UrmFwJTEdZeeXbb9gGVkfjojIqq6C61oaC5XGW0/NLojesj9WZnurSJvDWVz2jz/AITL6FU7pF6dKT3vYMj/VLoKvSDNSGguo6/cq45Xvj1kfDZfhVx3ALlC7arIzpbiuje+uXBeFRMNzl9TkkonHk6UxsbK0g3EMj8PA0Dow9892P4IRI4BrjX/eH7O62u0cHyRpSHQURoh93jVjlGfOU5yVYnVRQ3BHKRUjvS3R36IS7j4posQufvAQuK90ybEf1vNv9LHhpV7tSVCor/ALVMZqVb/Xtk8oCdy4b3Wp9QTRMr0C9dd+5r9XouXBi0RIVWL9MaBQXCKf4pKvaV7ruVU7BhFKrv+6FRxY9db7D7R5H7fHJ5TFuvHI0O++IfaCrrx1y2j1Fzrgt4m1a7BJ8ByKnI77rxVQKgdogLV3eKK58GRWsu9eG8tQXxwPmuEdstGwDe+cD6lmutnwTnWumzjr6sd0vPtKr0uM3gT0q0/Eodoq06wPpd5tNWJ5LCsdDfd37wZYIjZ/inavPcVdcQWDp4qfodDhVlzj1+xw7xsa7DNDvNTrdWtcAeSQvS58Ul7coQ9V5kcSnl2gpOU5pKK0jL4cLu7Yda9OB0nScfIQWHAkkDp1N1jVoFBywTY2B+s9qlOM6mtWK26gh0Nbu+l6djjY4cJHSVhv9SN8my8RDyYN4o76oTwJ9m0kbGrR9vqm22WcdguvOTmSIhyPQ57NjTE9qfpIGPYr10fvVEUBNGgx+9Uk8YHshCRnzo5RBbZ0Ok1aldU+TkEfcQoHjW2N+kR2t0BvS8fpduQ0inUq744H0G1As2t1AIkdXLNdGExk9YpA78IDpnCG80ACk96w5Ji4FQzR0Itrosaf4KLO+luY261EWwjqjkFd5PzpTLBgJu9+AZCS6MafMNOlpCsQnzTGTCwWVEUh2pEd0FShP4J2nApVRUL7yDI+Tdwa1IXlTmtrSVfcGqqM2JSPOO3PN03PT6wGMq7zG3Wi19q0tr2xbGYFwqp7uTZ/o3uo5WeJVQaB81TH8ikvfCZSmfJVVenc8H/LB0tS+9Vf3Slcw8NJhebq3fhlNSjNc3WOTOJe0jmhysBynmNNHTl72wFHDyp0vvvzLnAQdbCwvuZMQ9BLqiQ8+636jEGKBEaIG1LDdC3T1dlTEWWdUXvmKG8GKq7yCiHSfFShXoE9Rv/xbX8T64got0whyZXYsHsb4Zz7iDi3snRxCNKkP2HUFx3CK6cIlmgRq0/KMLoGLU2HoaIh3/8/fdI/FfLToQSvT15tE8BS9CLZz/EPvQ5xeoNPYe3gU1A/1y9G9177i6pPhV1AZb3ltupj7ypuordOya1awtbuJSCqBM3/mB1090WQ0qo7xU7zJL28KMebeuobX/58vuUdro6MZ9qGCH/7Ff4ojT79E3lSoJOKoUgH+zj/9ORQL23jh9HOYGRpHM92L2JkPuh1xP/0P/k/c39zBZKCKfn8DiVALE4FVp+yqi4toV6tIjowiMzSEzWIDL9+tcpIF8M0/+jpWN7bwxGAHTw9xrAJx1ENDxNnCF6+uYnW3jO87PoEfeWwUgcwAfvpf/q5TrEFKnXah/cnv/Rf82j/6JfdbwuGJQSrJCn7gr/9LTJ165oE82FWg8ROIdwIbT/HEeKp7S1eak0fi0KLi3otyNclPKkItojs7O8jTmGhVd1FcfLe7u43ldcSNzifrGiqssKdde/c/gTi9uWIkg0JyAEFOnObCbWcYXbt+3X3WoFgqY21zi8qTHkRyl2038f4jT2F6eAyv05P+rXeush49pLO/xgWsgtO7GYyXwphPBvFeLxU6Ffun/tovUz6i7oSADL26jWvv4vx//acIx1J4bSeBGlfOvoF+9xKnDLMh/YDP8Tp47KhToqOjYxigB2X8U5pA8if+iGc62PXy5UsIU7lfPn+e8lHE+soKFhfo7VfLyN6+6I5M6QtowfJjJFDCodAuqvQYX64Puvm5FNhEKdLAZDWGw1tht8ElyPQY2/qXnEdvcg49va8ff/bZA6hwQQtyPmlBX5hjvUIF8/SWvnyJVjC9uZ/6ue9HPB7F+158AodP7qeeoZLnGGqX3Obt+04xzV29iaV7c4gHw8jS89b4TP/ghxBIxNwL7an+nFvs1U+ByYrNHzfv2CfTDYqrrOImR7pXOcWtjK6mXE22BLq3OgauPo0LnQ0n0DzWgaqTiTPOK2q0ut85MxA+BY2Vya7k1hYg4TP81rbuRZPlqa7Rb4uod74obmWtvtJVT1cvDoFdjQ/KNz4YLt2rjheUrmC0KFi6jHcZD1c3/xCNcB03fv9buP2VlxEb7kX8zAH8j3/236tcd912QCXj1wfWKDD6XDaHwwm5GhUjRIAa8N5bJxTUqDpgTBMo3xir8pavq7cOu+EUrXa8RLJpt9DUuBjV9TnXzTya+RJHw4coBVZH1ejIb32LR5YbjbUH7QnEMKPR4We/ZKXZV0q1w8zPRS5EIdaPnGUq41a+DF+xStOTCob4tMNLP54FWUaWmATEaLcFTrgFalt9Uf+sP1ZGea5NWkW0g50FIE9Pj/JkLTuxZL/0eM3wCHQ1Pjk+yzqtVN3RI3pnpM7FM8hx8tOKDfr0AMSHCBcfJx4aeGdxEAetED1a14/DKkOuo6rfdaiMKDbELyGTxaoXUImT3lWElqh++ytTWdZlUbOAJrAUin5D0jdruPbQGpHwBzgeUnZdumXxEyMipJnMcDumfDpRW3m0pIv6tkql5n4Hctuk9364JSEPZMkmkvqtYOPoFhfyyOJKFyhufHPAdOfJMsgL1ASNJlMIxRMIpnvgT+UQzvAqr4AKtNaso8wFqkEPwa+DWUmStrd3X3yNw31JlIuDj3FtSXYv9xKv6FW/RW+ByrfCfpVqReyWdujRUpaIVydEawy1aGhBlJTKS9CmD3amO9eUSj742Ka2hNc4xuUKF6wyZbOcR4n93WQbO+R/qeNDTeXYfoN49bnueCKFXE8PstksenjN5XLuEaU2DEQ5T/QZaO3SS2eyjGddnQa9KIVd9mGJcrXJ8ShUm9jmAsIBc+OibTZ9FKMEPVkyhwu16y3nHO/Zr0iT8lTjYsX0ZDDiTq6WGNQ4fHHOGX2rR16wvmTrXgqmHmiSz6BCrutlRKZV2Ud2z20A0rzUrki9mK1P9fuIQ7qjuLXjQnWbi+FO3vFQv5fKc5POkMLX+FswOTJ949U/Au88kwyZHAmUrvIaU5t7Ng8ld8pXXMEbb9LLrjaL7pzEeqvsrt25z7knb1WyTHnSUwzVsyBQua7h013sdLUgUDmbE0oz+lVWeK2c1VX/JfOiS2maH4p36XlowCluZRx9DKorHEpT3NpVefFFeVbfrpamq/FD9bWdXsaBfq/u6Fgq6g33Uj+DPH8DpwH0G9DqjXcQb4ZQWd5GY7WATDqDvkPjbP0hcjVkjQm8HVKaghEnsLJW3q6Gx+ICV1duG+vH00mMHNkPOuEoLq+hzYVx9uYili7eQYNKcXebHsFODYO+FALlFmrUccT4AI8xVwtofnULpZ0CqlzEdIrA9r37mP2j17FzYw6788vuEVzPsf3oefwIMocnMch4ltZmpi9HpUHapapJo/olvALrowXro7Vt5RxNDSq1OS6gm1XMv3sBW/cXEeqh0jg8jfQQ2xkbdO0YfgXh1FX42DwqO0VnHe4uruP++VtuIZ45edD9hnTwzIeQGxhDY2cTzdtX0NlawcqdWUQ6EfTtO4wwLfFiPIOtRC82yzV8/dW3UKrWEG2UUdvZQJKL4w88fhKjfSNYXptHVee1rRWwfnsNS/Pr+Pa1u1heWnLeg7wEKcv1sh+3N5qY3apjYbuC9WLdvek/Q8/m9LF98KdzOPHCD7hHeaJbY7E6ex2L196gskxhc2OBHuA6Thw+iV4uUA1tyc72qauODypv4HjwPUA8EqisKQw3LuIj6+i9oN3NFecZXnn9D3H38tuYfefbWHz3FazeeA+Ls1exsjCPXF8/LXIuNplhJAaOIMjFqTFAAyEbxNZ2gP2u4e69WVy7cA4L1y7h9T/+Aq5cPItvfPPbeO2ts9ieu4xk4QY66/cwNbuJwN1lDA6MO2/0+sIy3pxdRLNSQmf1kpuAOiduixbhZjyAKstIvk4/dQJxfwUZLg5Jejl6hBnuGeH8exyjT38YM489geeeeRrPnjmNI0eOuJdEZ/bvx8jIiFtcXB0qEPXf5FAKQ/cPAtuWYtKC1Nfb6+ofOXwYT555HKdOnECRc6//yDFarNu4tFtxW+d18vNKM4yxYAUDvjJG6DFPk7YpDklfsEE5bOJiooVVvXzqj2HDn8DMQBrHBhPOo5b4hxnuF5pYoQdTbAdQpI5Jp5IYG51EvRTE0FAWKXqD1VLVHVassdOiIi8/xTk4cng/egf73HzVqfRBzvcyPSTXV86DBmVaT0Q0/tZ3BZtLxhPvPLV5a/kmSwJLF9hVYGW8dS1Nce36co+8mSTDrk3jptjcwm5zBbv1Zew2lt2xPfp0hjs7ke0aqL6XfmtDoHuVtTnRNXy6cm802MJhZayOrlbG+mnpFgQqo7i1a3gUNxwCSzcQLq/cPVpPymu9epuGFo3mlV2g1OCY9iEejePkmU+434BcDS1AW9feQ6IVxu7SOqpru0j1ZJE7PuksdmmGLnMfDoIaMKIFFveuogJv5yzdmCiwNCuj0D8+gsEDUyitrGPpvSvU4R1ce+Ma1rkIhXojtDYqSFPBzmTG3Ef0ajmziLia86pASXYW0vbiGr2p7vE1WuC2by/gzhf+BMX7q+5eZ6v1PXEM2dOHEB/sweD0BFK5rKPHgg2e6FRcYP0xQRA8Wl5WnY9WYvBOAeGaD7fOv4vN+/eRmWD/Hj/mvDB9BtjqGh8MdE80qNETVH+2769j/ux1t2X78OPHqQBiGD/8FDK9I/QUV9G8dhadwg7WNyoItkNITc/ANziEUiiGrVAaO9UqXn/rXS4WFOjyDkqba+hPpfATLzyP/kwv3rnyBgr1PNbvrGHlyiKWVzbwztIKtre3nZLXS4Y61n8lD2yUOtig17jKBC0+gmkuQMePTgCxJE4//0m3AKk34tHa/DXcv/YqLfYobt+6ge1CBe8/dgrDtND0CYfA8IR7RCjeGZ9NHhR07+Wv8cviAhsTKQNZ20UucvLKXv/yr2P2+nvYuH4BG1ffw9rcDWzurGF7dQlTh44iQX7G+/YhPXoKgVQCjdEign1xrNylEsm3MXvvLm5cuID1pXl8+ztf5oJ0Ey+/eR4Ls7MorN3HVHgV9Y0VTN0uwbe4idzMIUSo6G9Tft++v+wWoNDODTeXCkHKYJRGk35rDCYRoaw+9cwJxAI1eic58kdb8eMIDu4nPdMYOfMMRknjEzTI9o9PYHx8nEp7yJ1KoIVHB3x6H7kJjGdd+enOT5VxmzcYtHANDw9jcnISBw4cwMTUPlxYuI/0+CT++PwlvMdxjwbCNA5iKHYCeDq8gZy/jkF6xmM0CnvpKUZCdcof8FqshR0uqCvIoerPYCwX4wJEb5zNut2EHIs7+QbuV2hR096lz+S8s1RCj2HDGB5NIpPi3Oe0Svam3XjqsOJQLIosF57RQ9P0qEO4/Uevuf6Aiqx06z4CNGTCYwPuBfoU5628p64saKp0+21911W8eVROFKSLHs2XvFpdkzGTM28wUFzlzGPQAlRp51ForqPU3ES+voZyexujiWPQUUP6/dO+z6WnDVLiXlDb30uuFYwuxY0uSxPdRrvpYYHuLYhOlbE8kxFve7paULrVUTkD5Snd6itYnW454uJ1pXIDTV8NzU0a4VyAdIBzpOnH4ac+9t2bECrBFiqRNmruWzclVKtlVKn4yjowlPjUIeusGhFBRpyCwIj6XnHrtDcoTcxXXHjtcYq2O+tdnBAtm97D+5CdHkXv/mH0HRxxj6v0+00pX8DS/XmsUKHvLq6isLTmdont0Orc5eJSWtp0oaJjY9a3UdrYws4qF1cqphgFNziQRe8BfX10nzscz71ESdDvP3IdJUzqn0D9MBoNdO/tu67KVzA+uTy6nutrS9jeWmMdCon6y4VJh5G6R2UE46PFDYdAPKpu7aJAb01XUaB8XzyMVozWh57rqRwnKUJh9+NxKBGEP+5z30VJxBK0xiNcPKiEiEvnpLVrevm1K6BapNvNOmr1OkZnTuLAyfdj/MTjGDh+DP0HD7oTbKUwBPpNJxFsYiTdxmDaFt6OO+E4leXi3duPgVQOg1zM1NnuZoluH2PRBEYHJzHUN4oeWu29mSgnZhWL+iR0jQssu6E+q7zxwPhgBovuBeKJgsDxgnV0FT2uPf6Tt1Hdove7vuEeIVFnIt03gMGZg/QMD6Bnkv3bdwJ1XwIlGl5rGzu4e0cvo97FxuU7yN+kXC0wPn/T7eTxVVYRrGzgYCCCA/QMHksmMO4P4ngygFGO45hOPKAyjsue4Bzq6NFVs0ZZ1Uf1uGoTRFqI/0UZ6vUWvccylrmAF4sV7NJLpxTQuEi5I4ZilHOd6RZrNRhqaOjonT1e6JGNPq1tj4uMLwLxyx6XPBqMlybbinfx1TCpRam/D8cOzODxo0cxSO+86mfZoA87XCh2qkEqUZ0TJx2h9gKoNzpY3QHW8uw7lWlvuIVYm/OnSIXDUOI8zVfqCFFWe+npJDP6xAjHlm0H6rsI1XcQ8jPOeS+vR4pbdLoTM0QXPXXNc21V7z8yjd5DU/D3JOHrS3UfSy+soXJ/jYbFPWzQU69s5903s/S7tUB8EG8UvPKiuNrxyoyC4greMgJvvtKls6yM0oyPVt7FOzSGfWHOO524EXK/ERW1GDXWuTCtodBaJy93KKoP65jcC49wK273lqf2DJQmUL7ybFyNTqPHQPe22KmMF6/hMo/G2lIZo01XpVuwvgssTeW7NPKef/FAD1KBAcSDaff4miWwXaYFuweOQlbsfPG1f+bOE1v8o9exdekWeo7ux8THnnePrUY4+Ht8+q5OWSfN3de9gu6NeIFdjUBdVc7bKYGsNDFRae4YGU5ChRoXpPf+8FvSUdi6u4QSF6cIPZ9kkYJGCzI00lV4ROQsikQ0SYu+DzUq26Vr19zOrl0q65KvTc8ug8GDk26ReepT3+8+cCZhFnJR+ShN6of1U2kKKmN5iitNi6cpA6W7QNryXAxf+Qf/3r3zo8WnUapg4iNP48iPf9R9K10TTTgMp9pRexbXi6nv/dvfxvqFG9gpN7CwsM0+pPHS3/optHzsw+Efxmj/YTTXl9A8/xoarHOHQl6uFHDwqU+hb+wwdtnObVof8jD+2v/8V7G2vomRBBDpVHGM3uY/+vGPo8zJnvzQpymBIVy+eg03bt7E6soK/vk//WVHx+LiolN6jw0BH5r2Y6Xkx29f6Fp8L774Ir3GHnz68aP46eceRz0YQeCpj6gH5CXLaHFcvAv/7YsoVCr4nc/+Ry4QTfgHBqCzzI6x7Id+7H9ycmO81hjoKnDywHRdBeKt+Kx8xVVPE0dxldGOse35WZz99f+EDtMW7ryJwvY6Dj33PPadOY1K3Y/d8H5S16FhsOVkRtul783OIRFooGfjbZIcwq3bK+RLC8FOnvTmkeQQfWi7v0ufdplRyfQmaxjKFLk4c70hnhCFrfP4JxAb2o9XF+bxq9evI0UlPlS8TmXEsaU8h2g0XN/o4Jt31JcO/vnP/SCiwQ5e/MlfxMHHn3cLvXpuckDh4Bra5YfSHpVR44PA5NHKCYyPAkszRWR8lvwKXnnlFewWS7jz9p/gna/8BrKRBN4/X0C11sC+/iJSkbo2qiHM5jbour50iUqMfHzp2AgODKXg54Lat11BmwbWEhcKfUMq9th+JA+M0qPcwmtfu862/Hi2twkf5enpP/cJ7H9OXxmC+6x9dyPCw3kkkCLTC6lKe/fX/wCl7V34VwvA0g46XPhr+sGK9Q5+5uMI6gV3zg99klvGpOEQKK4gHkhmrN/Gy0fLqpzKKM94bLQpz3hmaeKpyajVEzyQXY61PW7Xb46p0ACOpr6fC6weIXfbEwiP6otGgdpRntEj0NXiRr/RqfZEq6V58xREr3AqzehVHeWpDaXpXkGgNNUxuowW1RdYXYH36uhil/SF2uUbb2PpxhvUYUV8451v4h//i2+pDM2WPdApxU6yFFdD7IAQqCMKuveCGvB2QKC4KREvUUq3QVLwxhVUTuXVKQO1J5poILktm9olI2NfZe1P3VfQyQThSJgWaBQRWutaVAJczLSBgCxQJfeITkGgbc8OAy05eVPa5m1ej9GuAdKCqL6Lfgui0ZSdwMrbD4nKsz66geIIyDtRGW21dn1nuyrD/1wZ4VI9G2CVUVvqmxSduOKef6sPLCuuGt2uEMG1SaUuQXaHpJJ36pPybZFz/RN9rkaXVpXTtmhBSz8S69rgwk5cjVrV4XWnPJMu1eGN++Jphe3zhuOkyaUfUrufElddbT3W4zc961YbYSpegXbodZ9/U06a3V1Pal+Wr8AmtEDtigcC4RD9Gg/xR+lODvZ4Jd46frGO65OrRRzMj8bjXdr3yta5AGrrtrZn8z/2iOPDbO1sU/uaEkF9X0nv6GjbsLxK9Z///OEoKuRLibTrpHDZ2TXSJSq10GnjA0lw/JKToIVE9/rtTGPsxoBjozHtSi8VOcfUK0sCjZvKGg/cJ7AJStO9lVdfuzTvTXaWtzzF7eoNJq8C1RMOpau+goyMKo0RyaoMFgU/Jx7VGcerq5i6ddg+4xEuNE4OJG8djgn7rp2sbtOP42tXD7ht1MQpT0dzgqoU2oWorfniEwux/e52ZLXh5Yk7mJc0ad66bywxCKeehuikcbdRiHPfnT5udYSDbQmvxFblBeKhgu7Vb8mswNq0cqLDeGZ8F1iaytu96jh6WF/jYTxVmuIGevuh1WQ6hSlMI02fvA9yMdbn0Y1mgbVl90avcFmawBZRq6u2FYxeBW9dgeIqYzrG6tq9gmgXqK74o6tAdS1PdYRTQXVUX3netlVeuyAFbgPTXhktwgYuxsTOl1/7F07p33nzPazdmUPfvnEcePaMMjFwYNw9NpJrLCZ7O2MdFHLFlacyuvd2VGkKFneE7KUprqA81VdcuHQVSGHr1AR12h1dIxwaRrYr72V7aZ2FRBA7StGO1QPorcbcrr7qdIzc4hThIiBLTTi1JVo0R+Isw/YVF04FGwyjy0BllCe6FATGBxME9Vd19P7CwvVbuH/jjpssa1fuOgV9/Pmnut/76c8iOznMEe4KqfFQdRU0DjoHb2tu2Z2e/dq//30snL+F3oEM+noS7jMHH/jbfwmtQAsHMx/AQHIf6isLqJ9/lX2O4nZtDcVSHvtOv4Th6ZPIc7G4tltxivl/+8X/DevrW+gJVIDKLk5OjeNf/vkfQYV8jT/3cfiicSwvL2N3N4/Zu7fwj/7e/yqNiqP0FCLs9uFICSfDBSx3fPidBhlO4yD3wRdR46L/iQ/8IH78B/8HNGtltPd2vz0A8ZYzsLi7hc/9m19y/a2ur6O6vY2JJ5/AiR/+tHvMdOjQ97E58bHLE+OLxkbg+Et6NBbGO4GNnQ7vrJLXenT2zh/83xy4AM69+Q7q5RI6gwfQ7KEss9+xrVlEyKuvXF7Car6G4711HOnToZ4hPL5OT5WL6lByl4pCxoomnGgIYmUtzX4Al3vL2A5SobLdYIByH4igvZtz4+Yf6UE4GcFsvomzm02E0cAzyQXoLaDXFoNYyLNPHHttOotFQ/i//vZPIEIP6JmP/yXsO/rMA/lT33S1/qnv1m/JnMmo8UTBW9fk04tHYLxUmvHQeK1PYuuR67e/9U189rd/C3HS1Xnvv7nfYT+KJvaHfFgvh7CyHUaF9f/y/R002P73Hx12px9EKk0M09uucayjZybdNvy7kyewMzyBxsIaVvUdK/4d9G2gVSnj9IeexL7DUwjkkhj+0GOOf+qP0eTtr/pTplyKd9rEqEWvvLyBm//xD9ziX0tyonNB1BZgKYRgMo7xjz7nFsrc2KD77VR4hV9gPFQblqZ7pQu66Srvbh2YfhKIj6LN+K10C5auq42d7q2uy6dshnxcOLmwH0g9j0Q4y3hXjypfbWk8FVeweha0OBhOa9PqCkS/wGhTWeFU/5SmfAXFrYzA+KFgcaPj/6s9geJ2b+V1duX87nms1K6hOL+BC//6t/ELv/m68jmCe6DdYLrRd0CqFJo2LYsQFbUsGVm4dhyKkIqhXqKtIYHSBCJc5ZRuRAuM+EfjKqs6wmU4rD1pAG0M0G6XdF8PckP9SA/2ITnUDXpM1bVY6QXR4tXLrMEOB5eKLD6QQ5xlE71ZpBT6ckhyEVCwPlg/BKJDC4lo0WDpqiBaNAgCo/NRcP3hnywzWXV690JbDuuy+GX1ks5wRluC9TXRrmL1tv+Aj8KjQJ7L6qvViKtKHHUqFU5eTWp5RNqyqsVOP/iKelnesjScEuS9LEeBcEbdS4DdcZAFqhdLJcANeiw+slvepfPMWF791w/ciWSC409M/JfjYj4Qj6Cf1z7KRg8tm3isDRZBPB1EhJM/mqa3QUMlGO9+UE+gPrk4eeljujYoaBeyzkRjxxHkRS9MVur6HHyZ5UVjV6hVzyav8Ua0KTg+EWx85B3pqn4q6EDUjtxnrhbusFOWLZN/a4U2NnaryK+vYnP5Pu4tLGBrbQkr6xuo16hMy5sIbpcRzlcx2G5gVIe5MoyQpj7SGSKPtLW97quhEqyj5KehwAHYqFexVgVWua5vlLg4VUrYpTeRrzZRbnB8ORTUNyjUOsiXOyjWNfbdeaQXYDUA7rEe6TTeWR8fBcs3ufSCZNYrm8pXOYF4+UDGCGrby1+Bxl3lE6kMx7QP/mgau50aSiGWC2rhJM1cv/ytGMeN1u+eCiFbnOwLp260QOhlX7/2b8v4C1FQaJToGzFR6hVHg6Y2y/o4rXSatrwhgdo3eoTP5p3S9HqEPr4Y7csiMcp5zfld2y6ikS+htrGL6uoWivo9eH4ZpbUtNz/kQTr9QGNOOkIGqLw04VPfFbw88S4y0nte/ohfKqurwFtPYPe6Gn71x/rkTdf27Uorj4ZPr0Uwn/V0vE9Ar1b4bKt/t9/eMVRdXZVuV9NVXt0lmhTUptKsT3Y1OlRGcYHKqbz1w1vf7hUMh5Wze4HlK4g+daMtqy1BvsfJ91L3N1GBw6pdcCu164hlKWw351BbWEVUg0WFUtHXJkf63aMbI1igho1wBWtU6d57wfeqozRdBd58gTHecD3A46Sc9finxzd6VKGrmK3FKZKIuU9+R5Ix+BLsaA+ti6hKP2Scq0+c3hXd8rztGS1WRmlGs4LDtZfv7qmgpPDza9uolSrYvTGH0vk7CHNF7z+yHz3DAxjYP+GeT8sS0+NAwyn61YYFbQzQ4zV5UVVapCsXLqG0PM/FNo3e4zNAJoGRxw4TRwDZwChioSza9HjaLENJwVacvIn4kRucpiLpQ75SxeW5Bezu7OC177zmznaLdLjwNKvozaXw+LFxbNfLSE4ecS9E6veehfv3sbG8iFtvfANR9m3/bhkZKs2eQB2pYBXVFq3PUgJ9lQBWgimsbpeQi/ahv28CGxvr6Ovr+y4+ujiVlbZHby1cRqanB4t3r2Px/h34teU214tavoh9h55xykz8Nd4qCGSdSzb0AqgOSF1bW3O0bmxs4I1z38C1O+fw3nvnce7dy7h+8RyWr5zF9uYuXr1yH9dX8gihgn7/JsKVNYSau8RYw7A/hpFwBKdjQRykh5Osh9EMx1CJhLAUq2GW3s1cKIl7wSxu05dZDEWxm4rgQoOeTDWMWqgHncQQWuEe7BvJINsfd5/m1qkLOjg2zgVogAvhJGdaqh3GrTywSS8hQiWoLdF6+fRHP/Z+pBIJDE0/hmTPsHtkqj6LZwJvXKC4gpSCyaHiVk7BydEe3wRW39Kt3PdK1/Xu/A2cu/YK8ZbRnLvCxaGD42yjj8UXKQ+XuCDtxmgUZTLuK7rD6Yj7PlQiFkZ/bxqhbAITT53B8Ngk1uI5bHP1recr2FwooBmMore5ycWnRVGOIUxDSJ8+6T19wMm9zUUFo9H653qkNJbRy7G6RnJp5E5MIzraj9TUKAKc//psir4p1NgtobDAxeg+DY6rd915j7v5PAobW4hT33n7rXaNH7pa+17w0mQ0qp7kUnFT1I5WBoG3nEDpuu/2h4Y+F2i9sFpqbWGnvsKwiFq7gESwl6UfeiHWpupZewqG09uewGhXutUXKF9xSxdd3rqKGw4bCwOrZzrL+mtllK+4gsWJDTu1ZZTbG3pmjfzdFTz+0me+exdcZrAXiX5aFVSiSVrbKFSwvkpmbG7sNdhtSGCEO+R7cYGXCDFIV8tTOQUjTMHKWydVxxhr6Sqneo+Ct90kraDscB+9oh4k6eFEh7LAdBqYSD343UdgNKietx3DI1C+2rW2LS4wQdC9t5ybHN2p0T1wdJtWzdIWOjdW4F/awdiRGUwcO4Te8SEk+3PuY3bWpvCIDqNN8e5vIh0qzw1sUdE2a5ysVNz+aAPh/SMITww4ASCSbh027eiiYpDF10kRfzbOSd0dMynuhfkFLC0tuUVbZrbq6UVNebprrQLWmnm320igx1iLLLu1voaMTsGmAu2h4GSL9ACoUOXBhNp+7M8nMFOIY3d2B8u3NzB3+z6uXLmMO3e6ny6XNSbh07sP7gN09I703Z3xmRlMHz6CarOERVqsq8tz2Ji9y4VpjkqFnrB4QSLFUT0+ES71V2Mmj00ndG+QL6tr67h6/abbNPHV7/wevvDN38QXvvr7+L3PfxFf/+NvYvbOPMMc3ryzhqtcgNaW5pDcvIzwzi1a79tUgDt4PhfBp0fSeH84iSM7MUyVIigmwyjTgLlI3rxFU/6dYAxvhfpwNpLDrVQIt7Nh3KincG03g7nmEDZiM9hO7EP/viyGDvbQuvajXq0j2W7icLCDqQ4VbSOBXDODcCdE5lM50mPL5HoYcsjl+tHfP4KY9jXvgcmHV94EJnMCGVHKN9lR0L2lqZzKiG8CwyGwuORNwdozaPkqqAfX0AztuLLd3Wvdg2BLkTaup8qYT1dxeiyN903lkInK4qYxRcM1MpxBYqwP+w6fxIHjjyOZybm6bS5CpUASJV+cCxobYbv1rTwV0gIqa5vuiYt7/LzXPwONv81VizuaNYc5l/b/6Icx+ekX0P/0CQw8eRzp/eNcAJPO61l+7T2svXkR9772Gu5+8TuYffVdzF27ifs37yJELzkYpVxynL189fLU2jX+6F78VJ7SbAyU7sVhYOUsrnzD78W9Xr+NxcolrNSuYql2GWu125wHlH3OHdZ8MIbWjsDw6Kp8XZVncZV9tE3lWbqlKQisrMroqnuVNXxWxurbvXd8dG9Bdbp5Dw0kbRDKTI25soJuLUJ36yMbZyU2x8rspD6i1SQhUiO0Xg2xK0+irBEFEaBG7N6I0tXijgBeLV+guMCYpKuVt3sFu7c0XS1NP3Dq9ARHPwVCj6ACMkFJu1PUHvxGv9Fj/bC44VV5pVl7Vl5xb33lP7inIDcLZU6qXei0A50rp0dSbNk9XpHitw0BAqNH7SoYjQoajxCVfqBUQ7vKMnUOLi3oMBcNfZtFi4fAnZflwaU2VC/e4ALjcrp5mtx6Nh6OxdzHvvRojf6IRNt9akJvaqsPAk2qUqnc3TRAT6nTadAj1i5FeY3dxyGuKD2hQLiBGL2iBEOttEPPaXHvN6RdbG9to1Ddop+xi1p9B+WdDS7Qmyisb9BT1HtYtP4iwptENJBAiN5Inoq7rE0OZFeJ47dLOja5EOtdJHk8Kyur9Jrmsbw47x6dFdcWUdpYRpz8SrJe0tdAOlxHOthEkv1Kh8IYSdGziQZobXPBJb/2pjL75cO9QhU3CzXcZLvXm3Xc5TgtkeeLDOVmENVGiLSzOOeDfiwO06rWo5zBbBSTfXGM5aIYSUYwnIwinswile6lR0cviF4dpNy0kGrBIV6dSe5zi7wPUXqvmbCPfOvKj4ZK4ydjQqAx0zxwskDZENj4qJzNH7ua7HrvvfLkTXNysgfCqTli7VhbNB/4l4S/1d19piplvUxaE98og5SXUMePAsVhu845Sn4Kq3vkrN8Y2M8aZafQKEGfeJH+kEESJ/+i8QgSDHG9SkAZLNZKKFc5byo195FGmxOSQ4HuvX34LmB6jUZfg3KinZXyiMJclFIDvQx9SNHoS00Mw6fHw2mOnTYW1SjHlYb7/Sg/t4yGTucgH0zv2FWgq/FLcaNDV/HS5rLpGUtXHQUbg0fTbCwEiocC9CD9Ec7vKCJBGo9sptjY4jzYJi+7T2usroJotLjSBYqLRuOR0Wtl7F5BcQWlC5fhF6i8eG/4rL7qCXQ1+i1N99aG1Vee4lplxB/XHgU8yLE3cC2yYOfsxuecwrz4q7+PxdcvINybQWSoxyE989OfRiSZcIMrMML1Y5aI93bYwDr16A9e9sOf8gS6Kng7qXK6F17roHeLttW3Tlt91bPyVsaE2NKVpjzVFVNUx/AajbpXOStvceHw0iQ8Kq98DqsT4tf+0a+gQHdf3/v3l5uIjvTimX/4s+4YHS0+qqMgEC7Rrb4JDL8WrU6pirN/8z+4SXXz6grW5rdw8GNn8Nxf/2E0OXkGZsbpvTQxk3w/cuExVJfnUTv3ChcYnZNH3lWriJx6H8Jj+7C4tYOvnrtCyergS3/0ne67GYvn0Lh/BTP79+Hn/+KfotJo4tBzn0Ei3YMvfOEL+MOv/zGirTzK7/0GGh0ffoo0D7CfVUezGRgkmvU+S/asMzpbSuKizjobHsBf/+t/nR3yY+jxFlKjXCznqSBubrN4He/+wR+43whuLNOL2cnj2MET+OAzL3Khoo74ib8Ev1YlKrBgOILC0gIW3nlNzMb58+dZwo/b197G2so8MvTwBlplZ1W1y7NOmEWTbI94O4Lx1pD7nMRaehutACcFDaruF1C7Y6YDSz9/K4TtYneS7LmSjk+6joyO0YMOIZcIoJ9eT5gTZ+qpKQk3DrWCSLFMOtaHvtgIZxiQO9yDCBe8z597gwvbNnJzG8i8fs15fqPbFY5TGP9kp4Q3ijUcHEzh+w/1kUVBfOZ//POUgQD2P/EJ9I4ecvInGr/7x/Cu4nCyxqtX4UlmlK5yj84bpdtcsHSTP8NnoLoCHR306quv4jd+83doXLRQfudXUaMF9PhWBsOVCOaSVVztKdJCj2AhqnPfWhhBHTFtLc7EMD7ewzHw4cBPfBwxLjKv3G3gzhbnd7WN6qa8WuDp7VcQbFTood7AxuI6xk8fxAu/+D+jQbnt2z/mfqfRjk/RaHNbIN54+6A8xXXV/HO9UZ/Jc21QWqdXrt2jF7/1GjZW1miYtZEsNWibimcsU63hiZ//Mxg8eRDtelfpiu/iixbMR3kmeNCeh3dKM9qUp7oCS9N4Ka46CkoTqF9qQ1elq64CR8cZrcSGE7mPccGnF8nl2sqZbAivtWn0eNt4iK8LthBY+5avNNURjV7aBdam6ohWlfW2q3K6Vxndq4yB6sq4vS/vrn6NxnQHG7NL+Pizv6Dye78gElSp2whv+J87DZv3CmqwO7JdRgvEACE3plq64kawbeGzTj+6+FgdlVGaOqS6okVB90qXglZdpSlfYPQqqL7SjalWxhho6VZedUWTyqmM1Rc91h9veYEx1tuGgvK7dHJQmS5lqPd/VF6eWMivLdpahP/7xUf1vIuP0SsBcMOg/1ncteloUT3hIs3Ojt8TMGXzTspPv5O590g4AWVtCPS/PCrRqpNo3eewGVdd66M8R+ObNjPos9mio0mvQhNbWNxRPMSvD9ZJ/bnt3myDRbhIsQS9Mn0qXPc6h0zPtvXmvV5AkxKIx+PuRGV9zltbewVd/rIfXGhFrtuaynraoeYe+zJfj0r0BrUe31GzuN+p/DqzjnkBtiOudYhTP5K35amLz6RRXrH6QWnmQtRVBNo2TNZwYafnRg9FRsEDoMflng05L0Xj0WC5rmIT6GVdQb1Wc+OnD7Pp/RzHf5YR/ioVaHfrstBwlDSuDHrkpr7wP2Z0FxPVq8lTJs065dodRUXQOHgVjMbJyQBBV6VZXDIjmVId0eSVUfH2UXlTOW++gWuDV3l57p7ltaVf73DogFDRrj49CPyPku+2tKuFh7vFOAas6zCzg3qVQiXdhguW0TyRJ66zDZ2Xz76QJAdOXtmO6mrsnWwzmFwaT9Qn9UFBcZNjEeD6thc0du5VBdKhl1q7J8e3nFw43hCve71BGxP0nhFROH6y32bwWhsG3vaUp6uClVWe6iquNIHGS3Er62gkCJfGRf1TuuKqL1ARJxeU8w4tKvFR80lgfND8VPkH/Sd427A8Szc9bO1be0pTvmj00q40o03llKZ7kyFLE16VET4FA0vvCsND0BMrA5dFZJ131n/X7c6SB7T85kV06LIW4nSzieSln/uz7hMFmlAO4R6IEC0yAnVCQSDClCdGqbx1wOIi3gZFoLh12vB4GWBM0tVA5S0oz4vP2rO4ygiPylk7uheonILuLc3q62qDpDy7V1uWrhcWK4Uirr72trOWS9+8gPZGAT1PHEH65H4n5IO07vRbhsDaEx0Co0v4lFLLl1DeO7vuj//Br9GKa6GvL8lRq+LoBz6GT/383+2+rxNgv/gXD6Wd+761eBsL736V9EQxHsp1d2udfAaBoQnMr23gK/SANDpf/Pq3UaqRz8s3UVu6i0P0pP7qn/soKpygW4EphBM5fOcbX8Irr3wDWdJ5dOM+fFTiHw5toa9Tx1niPUsR6GkH8dhuyj1yKYg3/LsTaeBapEI+xbCaOuU8jrGxCJLJIBYXNnH31opTaJlYzOn5988kMZRsIzPxGCaf+BRK5V1c27lMpd5AcY2LRpVW8OYKwrdIOydGNbhET63K9AoXnRb6G2Ec3dTvWBJkToSOD3fTVSzH6OFx0gY7XUXdDnIsWf69pTaurpEvXKjcpza46D0+3ocUF7hsLo5shp6XdlIeHnfWZ2qXsqhtoZUikN9BNJXC8Y9+hGNHRS2ZosJsFyhPG1S4YR9yh3JuUfsvX30blxc3cWhzHWeuXwWXJEQZ4kT1T7ZLeJse0MxgGh852Ocegv703/lFLrIB7Jv5IAYGDzjZMBkxOfHKvzMMyHfdK11BYDJpFqzhEZjsP5pmdQXS//M6Mofj/fKXv4g/+C+/6h5bRm79Aeo0ep7cyWKEYzKXCeHKABUVebPdd9R5yD3FRYTKW+gZ7MehYwcon34c+nPfh1Q2hs99ZQnnLu8gkQoinKHyIp1nAncQjwRw+1svY/ncLXr0Izj+8Y+5TTenfuwl98RFRpHo0xxRf21eav4JrP8GKiOwfmkhlBck40BzVMaZdt3p96hGoYzL//kLLi2VziBMAyA2M4r0U0fcfrTs2IBrT0E8Ez7F1Ybat7i1J9C9LQrKF9j42dXyTJ9IR5o+EShNZb1lAvTmSRIGYwcwED7A+dE93duMVwNrQ3Q84IFnrJVueK09A9Fg9ZWncqqjNOHw4lEQOJ3FfOHTVUH1DKyODmS9X76IheIldzqExv+p4c+oLJfVPRBSIZIlqm94qLLbks179xInLQUvcoHKKM0aNzDCLM2uKmvteBluHVQ53SuIITYACo8OtuEReNsW2L3hUFCa4VddtScarA8C5StNbVnccBl9CjaQWlw0a2XdlYslFPJ5riAc/Cp5Fg4hPNSLSF/G0WF9NDzWpu7Vju5Fp17g1OM6taEz0oraIRSgVZX0I5lOIsEFJx3vd0dcJPy9bkAdHi5GlU4T1U73kae2YxuPu212+ycjQi9hct7R4qOiYuh6PCFO/joKu0Xkd3ewu7uFUqmAMCKcAEEq8zZifgpjJIjtsB87bNFX1xEsMWRqQfSWQ1yUOuiJNklXFffml3BvYQmzt5Ywf3MFN28u4u7CMm7cWcDcbh13tqoIa8cUFZTO/mrrt5NMD1bWZrG2fg9zC/dw6+4d9xGz1dl5LN65g+LOPGqlNfgbpKtVRrReRk+piVy5id6qn3EfYvRiQuRXwN9CrV1xQScv+6mItgtttw16s9TGar7urgmOX5b96iUrRmhwDafDmJjsxb59AxjuT2CoJ46eWABJNJAN+TCUzmEgmUZPNod0Nts9mZ1/7hgZ/onHjSo9owonatOPGHkSI6/dWHCM9bOqRksv8uq3EvdtoiiVG5Wxe3FyD0zONXaKe2XU5EdypavuTa5s8VG61VO6geKPzi0F1ZcFVOGFbHK/w+n0A51grnd6WkLLMgG6utrdztbpLUUpm3EaB2kqec1FtcP2WqSVBoDes9N7bHItOg0GprVUmXxsR6l0YyF6IJzH6ioXOJ123aFn5LzOPbqsb4oLRLvSFKwPJufGDwv8r0uDDAwujD2jg1xYhpDdN4bEcD/qJRoyNLyKC6vYuTGP8sqWMzxs/guEx/DaPBU9xm+B+Kwg3itfcStj9wLRq7jRb+DFozLWntWvdYooNNZRodwzyZVXuq4qI7oU7F6guAWjRbh1r7JqSzgEhsvixlfVsfpWVnHV11U4FKyc9U/3AvVD9xIL284uK1hjYuA0uLZhL5WvuglQvLfCVYeuWDTm9mvHqPf7jkw7F1bItBhZg9bQo6A8EWxECxRXunBY5xw+D1MEIlp5j9Y1cB0iKM3qCgy3xQW6V1zBaBZY+7paEFg5o000WTu62iArrnxtt67kiyhv7GDz/E23c9DPCddOR5E6OI6e6VEnlNoebvWsLYsrqD31W7wtLm1i+8ocGltF3H/rJi21Kg6eOoqJmf0YO/AYRg+edpZ7m0pB5oPDx1DOs97iDdIVQE8g4R4DBQbGEKTC1Dbs26v6br0Pt5Z2KQEpKu8CAtUCsqkoJntCNPB3sVDKY7OygY17N1BfX0UP6TxUbiBCrdmkx1UMxPB2wYc3NpvYoOV/v9jBtQaVbYqKKt7ARrSFitY0n577+tAfa2AwTk8iUKGibyNJS2goE8NoJsp0v7OcF7br2Nqtoi36F25h8945ehvbGFotY3yrjInaFg77tzASbiHRDKG3HkErwMWWi4ZecGvQm9mOtbFBr2orFsRNPy30VhRlpNGM9rpt0tHRAXfsTyibQaYnhWkuMIenBzE90YenPvgYBg6OYejEfre1PT09htTECFJ9PRjv9GI4QSMiqN1pMSRyA8hODlFJmexwvuzmsbG+gqa/jlR/Bnrz/9yNRWyUauivljC8tkyl25VTShFW4k00GA71xXFgqA+ZZByHnv84514amfQIEomMkw+BG1uCybmC5O7RdMmPwPIsrUtjN1h9k2W7F6is4pr/2l3YLJexevU9zJ79NnlexvT6JvrrYdR8bRofNdyj3F1rRGnsBDHeF0Yu3ICP3mu9RK4P92Ly6cMI5ZLoOThKKz2IazcKWFqpIkXvZ3yCcyMewJjeIUslsHVnBbuLG/SM6D1yUdAjzdFTh9xGAsmrQLSJZvVPwfqrNLs6+j28sb4J5Ak5b6ipwMWFC5wex+kxtc6C1PZ/PVYNZlLEEUFju4ie/aPukZxo8PLLuxjp3vgpmtS+tWt06GrpKiuwMgJvmtFv42FBj+L0iDMV5AIaHiJdXX4ozxYDA8WFU0FxBZW1YODllcDbppW1uMCuqifQvXihMqqrdMOpNIEtQMTmtpcXm2sIBrqP+IZjR757G7YS5Q6m+/owuH8GOVqj6c0qssUWdu6vYev+qlO41qCBGjSilKdgxNrgWBldxTBZGHYveLSMcNgAKwgMl9IFihsdqmdxpRuortoyBnnxClTWKwACLw0Wt2D5Yqw8Hx3Wml/fRmFlE9UbC2jeXkZnJIvWkWGEqNwyAz2IUeF1n6d321F9PT/XzhZykosI29XvIWIhlWljt4zi1UWU6DU0NypoMYyO78fRp57F0PikwyEQfUaTQIPseMB0/XgrZae2BO74HpbV4hTODCHaO4k4PY6UPrjHpudu3cL9e/dwc+Esri68gUZpCUNU8v2ksb/CwEXoXiOJy+0c3t4I4uJCC68vA7+Tr+C3tvM4n6jgbn8Fm7E6PSXQK2pif3gdh6LrxLGCRHkJ49EKnt4/gCcmcziY9eFkPxXTUhFfvFrE6+dv4fIffxaXvvl51K5cROXqZUzfuoan79zE+zbn8WKyiI/EizhRiOPoZhTpmnhIZzPSwa2eMm7nyrjZE8HNviiudlK4uJHB1UIP1sIHGQ6gse8oOkcew+GnDuPjH9yHT7x4ED/+yVP40Y8ew5Offj8e+5EP4sSPvujO5zvyQ9+HKS74U6eZd/wMnjnyJI7NnMbQxEn0DR1wi4/GnpLpeFprl7HG/q0XyRD23f3mwQW4I6VB3ruXe/dkSb+nHe7t4ENTwJnxCCYHqKwZ/L4hysMIy2nH2UNFoDomNxpbBZNFxVXGrl256j5msTSByYjh9N6rnM2HLl4ydWcD/s0VhHaWEcvPIlVYwZFiCkc249iONnCjv4pboQaubgK3d1vYFyvgQHzbHVJLdAhl4sg9tg+ZY+MSyi4Qt7ZxR8M+7J+IYXIkgr7hIYZhBOO9aPp6UKePqXPCtopFV15VRZP6ZH1RXPTqqjzF1QfdCxRXusqLD9ZHBYHhYcT9pHDwRz7ixjw0mEXF10CVC1Hx0n0Uri85nHrqo7qGS2Oha5dXD4NAtDyqW4x2o1Fxq/+90hUMj0B5hpP/hNUZnUpXXaUrrmCguJc2BdGtYHwQGF4rL/he7QtMBlXO2rM61gcrKxzWrt0/vHbTLU3wgHJrpNqo0wGqQR970xv8+gFVb/brRdSuQD3stAVnve/VF6gBEWYdUaPKVzkv4xS3CaN8pSnPyltHlC5cXpwqZ3WtnN17wXAZfoHKqL4x29oUffJYjA6jwdpWutKszU69gfp2wR0wCm25ZtAH81KJpDuBWhrIKaC9NruCTG8nEEHEn6aiTvCackdw6NlHq6At17SQibdRbyJCbyFMbypCfIFQAvqom347MR4IHO28ukMu6UHpB/w6F7WKj31zLbP8XtskGfpsc7uhz0brOTIFwCV2+95u0rprkW6EqECp5Bjcp6GJR49mZTXGIhzrWBxpWq/ZRATxcAj6/lqx5EOh3KHl38ROlWND3HqdLNrxI8MmknoUVa8gTvmKtynAlQaGOBz7In4M00rOhuJIdAL0M4JIsp8V9meTpGyFAtjgwrnuDyLPsrsRH70fHWoTRtuvzQhpKu84Yom4e9TS26PPDSQxOJjA4HASA4Nx9GTjztNTmWAyjVAyRcJiaHGMtJFCzyO1/VfebKNcQZu0KWxsrdMjoOVGT7HjZzl6cQH2SduPtRu9WSNPGh2E9AE7LjrVVg2FWgmdZhWhVl1cdL8RmnzJ8KiTMUXyp1InIqZpbEI0PMgCegtyHx8uIgo21qrvZI64lK6r5XllW3HvVbhMflXHO0cMp8m7gj6tUZH88dpuEWeH8yfK+Rppue3olSrL+yJIxvRKAOcw+93ee1dFsmS/dUom1Te13dh7pC9o6LUOvd/C8ZUHIhyJWAixMOtR5gMcC/0+J2NJdRREo8BoFIhmBeV3Zbs7TxVXGW8dbz8VxBuFVqXmxlubZBKUC5383uw0yDzyWL8d7RkPXn4ZPw2PQGUUV5rArsZ3K291jRbVsw0FXjDcuqqscKisdAerP+CJykhfGR2WZm0KdG84rE3FLQisPSsrUDnhMHotTcHoMl6rntIEwmlpVl/n3ylNYFcDh5mJnXc3f89NlmtvnMXy3AL8G0X4zs3TQoli9Ke+nwIYdiciJHszTqmqQduAYAR4G1eelJoxwghUvtLFeKWprOqpM4bH4gLlKa56CgbWlsp78SlNedaewPAaQ7z4VFb1rbwNlq4mHMoXqK4GXOl6F2T2d7+F+S+8An8uAf/MoNvd8eSf/TRSg31UbNp23aVR9YVTodGqYih6BJOJJzi3NXHYLsP1V/8bGpV1XPzOOfzhr/wuPdEcnvih9xFPDR/9838TU0fPPPhRVvwRGF7tvNtZuo3bb38RAU4m/2COiqGJ8bFnMTBwwG1C+NLZS+7x0O//4bdQorKVZRsubqE/E8X7JoOoN1r4zl0aH+CisjML/+59ZKmA3r9adju53uDkLLL/Oz0D2B4YRaJdw1Bx1r3R//kLS1jZoeXqwI9U1IcfPUxlQFp/hPRNipfM0fswTeK8s5EjX3TPsWEZ/e4l3uo3NfUxzAXofE8Ry3EqcSp7lRGP6r7ux/u2gwnscO4EQzFk+nRSewcDMxxPXxunTh7Avn1D7n2P3n0jFHBOFC6eklnHK7YhJakxVLuK29i4nYN6p2W+6k4vf+O3fhOb8/M4/PhTOHj6SRoHdcxE+kmKDxev3+Oiq/dctuj9LLrFrzGlr9K2ceNLZzkeO5istXF0OY8W8QrUlwu9JSxGyuhP9mNy+ADbDOBj/+s/c0ZGD/kaT2UdLZIbxxP2XbJoccmud+Irz8q6NiifAqWpnPJVzvqodIHVFdhV+D/3uc9hYWUFO+ffxfwffRXpaAB/OrmCbCSAP3/Th9e3WhgfH8ORo0eppxt4friEZDyCe7ObWFvawomPPoNP/v2fQXlXXzv1IUKj4bO/v4B3z+1iajqGk0/GSZwPZzhfwokwbvw/X8bqt8/Bl4ygRC9Ep4k8/Ut/ATHqmb2Nkg/6LvrVP10FRrfA+qpyAvVT91bG+Oblo/JkaAev7cKfb2LuznVcefMVhGioHPyJTzh5yI0NIJGjkcO5rPpqX/UkP9ae2jLaVEZpylO68dvKKF3zVveixegyugVWRiA9qrwWeT0cPYax6EnSzHmxN87WjkD4hUs4FayvAqNXeFVGcYGuKitQfaPJtcm40gy/lTXaBbq3fnlBaQK3UaLtw1zxnNuGHQnGXPtP9v+Y6kj7dUENOpdTjTJo4rofrB8JRoyQWNyI9aYZkw1EoMopTcHynSIgXsOhoPRH47p68ajjFjfmWr5wWxBuo8vKWFx1TaCsb0aLrkr3pknxqC2dPacFyFFES1GWkn4jk3uitrr0kl9UR016HDV93ppWsdu94g5ec//2+tEdAi0iIbf1WIKnicNxk9fR0nZ3tu1KPeS70eWERRmsoJMMtCtNP6R2z+/rCoF+INcWWNGlk7n1fo22MTcpGLJ4bROCvCdtLSY10Keola5FVdYgG0aI/ddH6YRX+LVVtrv9uNuO+qN+iHb9J7rVny7u7iIvnM4Kphfj6vJPj60itKL9LXpJTIuwbzq4NERPTp836J5c3URQ4qofx2m11vTSIr2ISrnG+xqvVZSKZccfKQv9wC8a9a0be4lav3FoAbPxFIgnynPyJLKZrnPC5PXr5V0lCkejXmVdyi37Inyymh1e8kr8Fc/1WFWnGzvcQqZx2mtL+NWWgoF+p9MEdXwhDbyVM+boMxm1Ol256CoSlbfxV571x2RZZZTv6CA4nrCM8tXegzY9+SovUH2dpacnHmXi0SGkbh6xHb0rRurcVf2WnChPMud+ZKYY6BUAbV832tQpLfryqN3rAXrszDGXUcDGXLs6h1LetTxEVqBzGuUYdF+AFYhugXioNDeWpN3JPq9qx/LUrjcoz/ioe4HVd6+JqA3S7u+oR116lC/DQB6RVKT6pjTXV/HEMwbCq6uC8V1plm7tqa61a/mGQ7Qr2PgpT2PyXUDWaHHmtEE4RO+ffbG2DHRv+IVHIDy6N/7oXnnGC4HSdK90a1990dVwCnS1IFBZ4bW2rL7ybc636f1I5cno0FwQPqUbuKVPmxBWazccEa1aE7F40m1pLS2uoE3Lp/fUIbdXXmesdXe1dDsr8CJTwyLAOql7b0eNaSLaOqegssYg66CCwNrRvcUNrJxw2b3wCAyvMV9te5ksMDosrjp2rzIqr3RNIL23oE9i64NXc5/9Bpa//rb7Xs56hGVGe3HmM5/AyMmDCGeSXPBb6A1NYjz6OHojU+iL7HNhKD7DcBDp4KCbwGpDbUpRv/V7v4Y7b7yM1dlFbK3sIJ7N4gN/8RcwcOAMhicPIkYLWWB8cYNL+kSvJou/XEKM9OQiaeRJk36o7KN3EI/n3Ds6rXgKgwMDeOeL/w35uduYCmzgYHwXAylgaJzWaDyM967cxNbWOqLVJUTqy5TMKpV+HEVawa8gimtElBgdx6Fjx5FNxFBfvStG4+Z6CcVqd8w1QtGAD8cHGeeEOU56U6RTJyYrTzSnYk1kYxVU6lSWNT82ow1c6S1jIdLAV5oZvBWM4HYgjYVqEhvNBGnvQTnah+ypGYDe3ft+9AV87M98BE9+5DE8+eEjOPXcPpx46hCOnT5EXg0jnksimtJBqg/HV+2K195gsmBypHGuF8pYe/sydpaXUbgzj+b2Lg6c+TCe+NTPINs3jsDGqvOmLs1dwVppFcXyBgpbi+58vcvzQSwtNNHUR/BaNaTpTQ2VKedUrMIvi34lVscu5SMWTyA7NIQGF9mZJ1/kwsWFIUaaeRVPBV3Z6MqlwOg1Ofb2Q2DpJtdW32RGYLi8oLI6X095X/ziFykHV5BamMfJlUWMkL7BaNktNxvZfiQyKRw+2I/hx0aRygA99RJl2YdYLIx0Moyhg2MYfoLeEdPUdigSwqVvX8XKuRs0XvT11DhW1ys4OpWhIuUisFHkgqgzG6O4eXUOhWIdgd4Y1uYX2BfKTm/OLfSiTf1zfNzjg8D6rKspcOOByhp/dFWwdMMl3K0YcY6m2PYO1q/ckjJwhuP27P3ugce9Wac83Vzbw+XVe0ozuoRXoHuByhoYXUozur30GG4ra3rUBerjRqfizonb5vzsjU48KKM6iguMD0ar0SEwXN62dVVZldPVygmUr37qanUE3j4Z/QrKtyC6xNu56lksV2+i0tkmUx4u2Po67HdtQhAoQy/M6RsqehO5qRlDIbEG1RjJe4DEGKd7XZX26FXEGIFGpOVbnoF1VmD5dm+4BLpaEKiMt57oUVC+0WggPBbEJEuzMlZewdKdN8NrraZPQbRRuLWA7fM3sbNK5UNl0uAinZnsR3KsT7uaad1VEfbHkYn0IxMe4oIzgFRgEMlAP6/97t0dWeOaYEZ3LZ9HfmUJpa0td44YHQDEekcR6xlDgBO029MuiC7Rqbq66sVPP5Vi1h9Bmp6E+q03vf17n0TQZ7B7h4bROzgIf7UIHydaol1ET6CAbLDK/AitTj2G0+ndFVq9VdQ7tPp9TdQpzE3KxDZVyobUSiKF/r4BZLhAin7jJW+cNak9/nrc1uSwNmj6+BToCfrZoSjlKc5528OFppeLToQeQ0C76Dp1bIWr2CAt11o+XCKCuTKVeT6ElVIIO40IJx3po/FTjQQxuH8ER58+jEOPT2P6+BBmToxigmkT+8fQM9jjFh8ZSqJLMiUemSwIbKwd3XtXi1M6Ud7ZQaNUQofj0CpVOKFj5E8aydwILboWdBxSpV5EvrKNcnkXteIuKoU8NtcbWF+to8rF2J3LR2z0leFjHwNsMyhLWm4Cm9IuRtqYaHNSygBxu7NIg9FoNHnH2RuUpz4pT1frn81FxQ2PgZVTmsm34RMobWtnF0trG2gUixhk1SzxhZgeZnwgFsBUNoy+NAcxTsMuTjx7uPRZibTkiOOjhdy9ukEdoqcFIXqvoSr5Wauh0AiixCBOy+tzJ9indW5bGLu7ZS6EVWytrmOHNOh1EFL8YJ56jS7rl/dq/VYfBYqLP8YTS7d7BWeVJ4iX/WqzfxobFavmC6ju5nlPnFps9vhm+C1u8qV7Bd1bvkBxb7A00aWgct4+WRmj1/LFr0qzgK3afZRam+73NeWpbYH16WH5Lg4r46XRZEZxgeGwcgaqbzisjsDqGQ617aVbwT0dYFqxueEWzXqn5E5EEH4rK3jQmioJwrRsU31ZxNIJ5xbL2lMDznwlqEEFb+MC1be48qwRK2fgjQvUMRGlul68wqe4EWxBYJ1UUFmVER7L8+KxuAXvveICxe2q4MXrcDCvSUW0fv46tq7cRjCTRniQVuCRGRx//kkcfOwx9GIKuc44hqK0wuNHqWh1dIbYxn7JB/W3nVXV5GTU4xo9imo1arj29jdx49wrWFtco/Iqc9EPYOzEJAYPjKAnl0EfLcAIJ6fR5+hhEI1GL2/QDHBiZ3tQSmbgqxF/uYnbZ1/GuW/9Pi3QL2L97Dew+MYfckwb3cdk6RF0Bo6jEp/AwpYPi9sBJGitZysNTHNFe5p9P0RPphCuIB8osh9NRLXBoZzH0vwNrC3NcrKR53s0aaL2hIM4kk3iWDKOsUIYU6UoylxENooR3K8l8F49hfNVXitxnKN3cycWw/2eCNZSPSgGx1GLjePw0SEcOTKA048P4ZlnR/Hsc9N46oWjeOL5wzh55hBOPnEEyVQc5QI9qFIV1XIddXrtNS4Wen9KTCdXnNwazxyP9uKSEwVTFDbGxk/Vz6+v0xDYRM/EBMZOnkSqv8/Vr9Ur2KjnsdEoIEdvcnRsAqNT05g6chKj+w9yoaIcBsUPyk+zjby/gTtxeszxKmbZzj16QiUaJv4gPZ1wht5BAtFkFslsLxLZPucFiW6jSyDabA44PhN0r+Dth0BX9cM7l3T/oG8EpRsegeIqr1PF799fhL+4jmRlHf5awb0kW2c9HYD0Ho2HtUgG+egAwskBnBgYw5GBUZYgDuKvML8YZv9aTZQ2d5Ff3cTiuau4f/Yy1haWsM5FfXN5FZWbc6jfW3z4rk8yCn9fCv5MzP3Wp8W4vFsk//NusZeh5tUrBtYPSxMfdG/9VTDw9tebp6vLE8/3gkB2t3+3igBDbauAwsa2O2TY0cugth5tw+I2NlZWwWi1OkrT2Fme+qe4F7xjrqsLzqShvvRxzD3lBK4fBJWz8Vdbli4wPGpb9Ywe3XvzFax9Lw5vvxRXPcOhNr1l9XOFKyt6Gbp210OdauBatveAlKHtiemBHjTJ8MU3LrKEH70nD9JS6b7P4k6PZR3rgBEkUJqCxZUunApGnJUVKG7lrCO6VznDY3GrZ+WULlC6gt0bWJqCnnlbXOnCZ/itTRsEgdL0rN9tX1Ye6xeX13H1v3wRxfklRHJUSNE49r3wOI5/6v0YnTiI6cgz9HS4aERHkAuNuoMc9ZuAtWMTxEATrVYp4ov/9/8PCzfO4uqrlzF/YxWpoV4c+eBx9I4N4rmP/yR6e3sf1DVc1heBaNUw1znC25xA9WgC9bV5hDhnz3/7y3j9K/8Vi9fPorlyB5u8Xl8qokxFPTJ9FAMzT6Dsz2CWC99OlYvc5YsIbhfwbKCKl0INxNjGa/RKWIMLSJptcOzbJZR2l5DfWkVOpzGw/WurLFFv4gA9j4/QA5mkIn0i78dwLcJFwo9KLYy7nQReayVwh+3Mtbj41KNYykSw2RPGarwXS4F9aCQGcfzZQQxNZPH44yM4eWoQR09P4bHnHsPBk/twitfpI1P02OLuNwkvGH8UTD4eVUo29iYzAl2VJwhSxqs7BVz74jecF3To6fdh9PBhDOw7gkz/BCqVEu7NvoNtej/6nEQfPcqegUEMciGKZ/rw9pX7nGL0eipbCDbrKPuqWI5Q8eo9pWYGK7QKG0lZ+ymkcgMYnhjnfErgzEf+lPschXaH6aVm0WTyaMpJNJoiFlgfLE/B5MLSLG58UX3DZ7xR0PFB77zzDja3t7H41tfQWLuD3lIZg5U2qlxU/ySpd3862Ok7iV3K98zkOH7k2VMYorEzf+ua+y2rFA9xAfK7R9CpTAZFLkL3vvM2du7M4fU3buLG3WUacSX4NwuocS49/4mTiHHxqcm7SUUpIzXMv3UNQRoxgWQApZ08hvZPYWh6Yu9xzsM5LtoFdq/+iF+6Wp+s3za2xk/lKf3RuOZ4YWEFaxeu8451typobxYRGe1HM0QFSoMilk25sqqjut7xEBiPdVUwepTmHQ8Fgd0LDKeC4uqjjZXCQ3z0PBHGSOJQ955/wq246nTLPOSBBWvDS5eVsbaFx/ikq6WrjBsD3gusjkB1rJyC6im4ekzfqN+h0V1jZ7s0CFTnez6CU4fds05twaQyC8RonXBS6sDeRrkqjtHK625TFhHeuIJADXuF25uvdAVjmPLtxy6lC2ywlG8dE9hVoDzrqMoqWL6lG55HaVEQM3VvAyxQmrUr0BEe4oW2aVZ3C9o/6r4fIp7EOfFicVptXGbaFeKpkWeyevU4jh5GjZ6Nd/ERbqNHfNUW6CoXn1Jhu/u4gt5LMBJEjBMxntTZaUmEwgm3RVjdMl4IFBffrd/qn6xE/ZAfj0TcJoFqreq8LL30FYuk6EF1t3CHYnG3TTzOoM8jl8pFR0uboValciC+ABtskkZ2y31yWnyg7kGEchnSLiV6cTTyEebi02q5EkwnH5kYCvlQbtXcaQzVqA95Xx0VKrBykDSRP3ocF2E/wxHJRAv6HLXOQNNmg1S0gyg9hg4XMh0X0Ky2UKMXVy3WUNkto5Ivc1HgQkeLtKat0rSg5eaLLw/GjDxW8ILyTTZ01VhI5nS1QAQuT1/bFc915pw+Fx0KaZu3vM+9acIysud0erhw6OVFoQ4EdY5Yd9J1PylAlOILrcAocYelMjhGEXqM2nbs33vs5n5sd/JJD5btKk1j62ghfhtz9cn6oDEXWJrdC6yMrpoD4ovJjq5K19U7PxQX6FPc4oU2C5CxTl9oMdSHC3XWUVunqzMvQX0QokLWobR6TUMnitf1ygC944Q2L7DznG1sk/KgR3CST+b5wxGEojH32Xx3ViLHT14QKXM0ERFriSYqcP7pUwTygNzOTy0Ie+NodAus/6qvq/XT+m47ca2PupqeUb7hVLoWOCa4HXARvR9H+dZjRD0t6O6g1MLS9S5sZ5qC2rWx0L1AcQsGas90kZU3sDFXutFvfVQdxS2onGitNfUbaoklumNqoLjKePuqekoXfrt3eEivpVvbCsqXLCjN2lVZ3Vs9XVXG+mygsgI94SEqkefosPoC9dfAUU5kbhu2IRbj1+bu49K336CyCGOoGaf1UsPwB08he3jCKQCBOmkdtg54Oy0CdW+dUlBZgdUVeK/Co+AlWvUMr9IMl0D5Or3X2lfw0uNtT6B6xjSb5DbgqmP43Sm67Pviy2ex+u4VJPt6aZHtZ1k/PvzjfxPp3BBxk6Gi3bXXHWThUpsKRo9A6WpPntXNc9/C5dc+5971+cZv/SoHoYNDT3zIHed/9Jnvwwd+9C9TGeoT5F2BNfoUbPBsEihPdKucPL1qpYzf+1d/FbU6vZq3r6J4Yw7BoQxCRwc5ocmzmY8insrhtUu3cW1hA4FmGdu3zzkl8b9UdpBjPwZzdUxk61hg9/4radbho5yDe/1SP6UoOR5MU/+02EmUNEmlWLrf8CGPuRhfqI5jnZ6QDv+UZo6EAxjKUSaIa+yxcST70xiNJ3Asm0Od8iIc+h1yu7iNYqWAKBeBnmSP+61BOPU0MzhFDzTLxZTeet++UaekjM8CL//FL8mheGey6JUVgXZ8Fde3kV/fQm2nhI2Xr0Fnzv3Iz/0T9I8fYDdqbDtMud/BjVd+29EiHFq8Rw8+ickTH8T6+hr+8T/+J7SkYyid+yy90DvocHwcv/xcaOP7SEdXiUmpHzx+GB/9kR8g74CTH/nzXPC0+aAr00a7gcmrQHHlSZZs7C3dQOlWRv3WvYLJu+HWVfcrKyv4K3/lr7hFNLPyHRpVyxgrxHBiJ47ldhO/lK+6swJ/9md/FsePnwKdPxw6nESRvPqNv/svUMoX8b6X3o+RyWHk9S5UgvRT1kpvX6cn3sC3twZws5xCEhWkGjsSFfzsL30f0ukYYvqy6UDOfSzu/L/7b+hwjO/d20Bxt4QnP/MijnzkSRGKXuLWOIo3AtFt/bTxtnFVnu7Vd80J9Vv3SlcQKE/lJR+qo0dG+bUtbC2uIdDqYOHXv4amjO7HJ9HMxeiVj+HYc087w03lBda28OgqXIbX2nK4GUS7rsoT3cpT2UfzBcKluMoZLoHiqtN9T8pPQ7eKI+kXkQj2UY4e6jIbZ1fWI/OGR6B7L0+8tAiUpnzhUtr3mjvKU7rRbnUUd3TUGxz3b9GQLVIvdHluY/Z4zw/rKlutC8oUOCKlbKhxNChCyH+ukoK2p2pRejBwDN9VlyAijcnGNJUTKF2gPAWrr3ICw6lOSclah0WH4pYmUD3hMMG0OkpXO7oqXXFdvXToXn0wobE6bvst++eT2y2Lh0pUh3/qs9FtWvyVUoFtdhWsrk6pd7qKztqxYH0xHjiesW25pu4kBJ1/VWkRJz2tepUWdYllZfGRPxQygfVd/RR+9VG4DKxPyhOojUqJngLp1NH29UqVXgQ9nXqFfaBFyHIqq+3YsvKJmd4b++HOt2bLtHal0NUOEbvfAMpq088xotdCjvKvRU+vRgHUWNDI4H3E30Kc3k6M3k2A5dgYae6gRCHUuWJcLlGjTNFZ5AoSQo1p+pxzmwtZR/SQ11rUpDBEo5MP8lgC7gLT3KYNKnOdvxZL0lLlAiQjQT92P3hZWr1gXeERqB/ij/gi0FiIn26sWU6gMvpR1+0mJA55se4pAMdVdOljes7LdBNflmXXsicih0vgtq1TgXOGuDEWatHUpiWtUKci1iM+vVuiRUl4wjScjAZZtTaOolXp1neNscmTrqYUTK4Mh/VNc8DKK8/qCbfKWDmlC8Q37VIkp9DimNHZYd+18YBeWiBEfuzNb3rROudNysROZrYtykSIsBZatiH+iQk6Cd63J6t+/QDN8dPnReT5OpoZ7AmA7rWBhZR2ZZz817wSfil9gdFsdHv7aHzQvdK9c0Q8NJ5aXfHA7hUXiBaNptsuThzOOiC01T2X39VZwq86NvesTY2LaBcoTflK03gIjCZdrb7yFWz+Gk61Y3QJt4LKSK5Fhz5roh+rJG96PUFjo7pq3+rbeFuad/wVd/poj3YL3v4pT7zTvXAozWhXEFg5gcp54zIk9aXXOnWFDEtLFw4DV5qJnbdWP+saVyAW98nalVvzysTmd865b66PfuQp9Bzd74QsNdjjHlGpvJfpRoTSRZzhVLoYrbg6b0RYHYE33fAoKE33urqJTxBupRlTVU5g9Szd2lddw23gbU/MKm7t4Pa5S25CVnQeW6WCtK8HsWYM6ZERnPyBH+ZkqKN/9CB1qLyu7mIg/KLL+mK0Cqzvsv6vvvkHtBbXcfPCRVx47XV6PHFk0xEuPjV86Md/DsP7DiOZzqFneNItAsIhGgWG0/onvNZnuypN72BcfPUPeeNDeIHjt7yMciKJnZFxpwxuLGw5Wv7k1Tdw9uJV9IQbOBC8D70T9BdoReUcqfR6glzsWe4+62gybpTTnEhwz/lLse4b46u+LfdY6c1FnzvYk/OCtGhsHvZ9ZngQmYS+gNmlPRaNYGoi241ntICEEGalBMuqsuowk4Krx0Ftt0DvbtU46WiU0DKnZkIoNwJfJI1kbwITJydVHLkDU+69jVgmgUgq4RS68UwTTbJgNFm68VCGxsqFG1i6eB2RUAwTqTE3zmc+/jPIDoy5sZACLe6u4ZXf++dOUWUyvVxofRiYPo19pz6M7Z1N/J1f/nkuprQI3/0mmpuL6KlHML5D5U5j5mooyf5QDuPsBxfo46dP4RM//kOcEy0c+9CfJe3RB4rWxlw0Sq40b0SzpWu+meyqD4or3zsn1C+7N3C8JRjehYUFzDEUNtbxO3/3b7lt88dKq0jVytji+JdibcpAGJ/dSKFYrOAf/ttfwOPvO47S9ja9BBk2FXzhH/wKGuUajn/8SfROD7njbHQmHBvGzuomOrTSb+IwNgIjaBd3kb+/xLnjx0efAResFk68+H5Mnj6KpUs3cem3v+Ie0V15/SaKm3mcoQd06MUzri+DMxPukafNM/VN/bC+iic2tl6wMTawuHgqXMIhkFJv1ZvuMay+C3T1v36ZhlwJqaEBRGKcp/tGMPLcSdpVDxWp8dPatDRdFQy32vHSa3lGi+6NFsW9fdJVaQLF7V5XGcERZIkA6I1MYCA24xYmK6cgsPoCmwdqz0urgto3fhl9okW8Eliet7wZdop767gyNB5266suf6sxi+3mAudMd9H77zwgVRIIiSprR04ynUYilUK1UKBy3nJHlVRKFSoFuqbstRAJHiVMcZskihtxVk6ge4HuLV3M0dXKWCcVrJyV1dVoFti91VfQvYLweOFBub062nKu7aLauryxvIqNlVVs3rqHtas3gFILucQAculhuuFHMLb/FC3XKGntel3Co6sNrGjttica9vBzsIMUls2Vu1iZvYCl2VuYvTGH5bllZHoHkcr2YvLw45g89Bh6ufhoYTe6vXyyoL5an6yMo0FXDvr4/qMYmTqMmWMncfzpJ3D0iacxdux9GD/+Po5n2j2ybFIx5LfXqSy2kAuXkAkVkI7UkInVqYRp5RBPiH06Qov4OBed0ZIPo8UgBuphZJsRZFr6ZYN877Qwv93EYr6N+Z025raB+3kuXHkf76lkKCdD0Q4GY34X+mPAcDKI8WwEadIQzefh39lFYW0DefK9uL6BXV5Lqxuob1BhLa3j3tW7mL9+D/ev3cPijQUsXLyBe+9cx8L5W9i6t4j8/AqVB61PKQ9Z5FxQ3JZwBvFK/NH46N6C0hxvKWoyOGrlMnaXVtEolpDt7UOur89ZmyzqyqucrqVKAaXSrvMEZRmrHYEsvFawQIW9TTmqO68hQldipBZFfzmETokGRYErOMWkRe9P3wHqLrKu+gMw+jTONq7qg8D6YH0yeNCXPTCZNFmxe4GuQb30y3S9vKvHb9sbGwjlt9HZ5OLDcRwuJxBlmfVUHTuSBy6O0TCV8HAMQ/sTSA6GUQvQS6acUCLpEXVQofGSb1M36Agi3uu3PPrzqIZoRdPQSmTSCCUSqAeiqHRC2FrZ4FxYoD4p723ZpmEZobWtJw/iLfvT3QDU9W5JuVN2ot/lsU+aI9Z366euFheIZ8Y3L9j8UlBZ95si29Y7P9FUHI0o51gyjHgwinQnjEiH5YlSxoe1o3atvrVn9Fm6lx61qavl6V55BorbwmB9tL4ZDgsCokGhSV1VnyP/d2VXujwra3TYvfhgdRVXvsCuRtejoPrKUxBYGaUbWF9UxmjXnOmJjKI3Pup2BZsXpLYNHmDwIpX1GOBgxDJJxLMp97uFjhqpbe5i98Y9lJfW3EBYgwLrhBhoxAqn0rUY6WoEK/5oZ5RmTLF83RvTVFdXI947eN58SzP8RovSH4Q9QehaaxVszS4563fn9gJCmyUE14s4NH0Up449gX1HT2Lg+AlkJ+iV7NHopd2Eyui3fCn4ajmP/NYarr71x7h17hUs3LiC+7duuUdhkwcmuUhMYN+JZ3Hg8Q+408cFj+I3EN1qyzvQCsYrFxiX51PmJN/pBLFca2Ol4ce9jR28+erLeOfN1/HGG2/gO6++Ct/GKk4lQzjEeb+/2cEMtaneBq9LebB5yUCT92vlCFZLYcxFA1jIhnCHcnGZeG+3gyjHhpAPD2GMvJmY2o+p4R5M59o40B/ATF8AE5k2+nuiVD4JpNNx5OiZJGnhIhGjJxBFOJtFgso+PT6C3uMz6Dt2AL1HZ5A9PI2BM0cw+uwpjD9zEtPvO8ZwHEOP7cfImRkM7BvFwFAG8XgA24sL2LrPRencTdx98wq2F1ZRK5QfbJsVmMwYvwSSU0Flt+i+v6RDYH35Knyl7mNF1VF9svPBlTG0ai00qk2k/FH00auJu00Kwu1DqJ1FsEmLVI8xtdBomQoyLv2pd01IbzqXQA89t1SMCzDt16SWaCc7XbpMlhQUN9oV99KvuORA95pfulcZgdLsXvKivuoqYDJ26ktcLJawsj2Hu/dmsUYveZh9G6E6yMQayGZqboPBjRUaE7sBjO7rwcRMLxcAfUMJqG+XULh0D6WbCxzXKLLZmDvZOp3t4dAm0CpU0Obi1pNIYzDdg2hUiwut+SD7RVrZYcTZXpLtNelFFTd33KPs9MgQEoPdLe8kHpX1LWxdvYMCDTXNCOuft6/WR7t/MMf3gqUL7F71BeKt1VWajDc9BhQ/Y705ZEiPvjy1srOBzd1tVNx3uoqkvFte9RXEb7uqrq5qy3hu7SjNwEufrkaTrqqvdKtjNFpQmo2xPAp9koWprr7h/H8D5Vt7Xrp1b/i95ZRv9wKVs7LetO8FonunueTkrdyiZUoarV0DxyFtw75fvNxNYCXXAC32hD7LTWUx/513qDTbqG5sYfvKHbdffvT9j0nSHxCoOka0twHFrWPWuNoQWLoxQHWtjOLKE2gCKa62HG176bpX3BghsDzhsGC47Kpn8Jrwm7PLqFBZzb91AfffuYjS7UW0rywCa3n80Md/Eo8dfAwTz75IZfgMslPTXYufOLz0ett2tPFellqluIsiBXdj8Q4+/y9/ETfe+QYuvvZNXH/vFlKpME4+9TSGJyfxqb/0dzBz6n2IJTOOnyTQ4TF85uJaewIJueKuPedlyWqSkIo+LhS+OMqRNLtRxibn++XFVfz2b/wGrl27hs9+9rO4dPEiDtR28LFcFId8VbwUrGA/+aHHaRQvCrN4zgWIXs7sRho7BR/eG05juS+O880gXi/4sRSII9R/GPngIPZNH8D45DT2Jco4El7l4uPDTI8P+1JtzHChzfVnkKF12xfuHmLpG+8B4mH0DQyjp48eIBeU7BOH0cOyqekxJMaHMPXCE5j4wBPoOzyF/ulhTD1xBL6eLHKHZpAghRl6Zu1GCbfeOY+t+QXMX1jE3TeuIjPYQws9R8OiilR/zv2W4x17XW1Ci39asCpcrIpXZ1E+fxchWrrjx4+R4W0MTJ1EKEJVybIK5cIuzn/rS+7on5PDBzCV7EcsOwh/37B7B+mt71yEv51GY+U66pUdeolBjFajaFJw7g8n0IzQkxzPoX8ggemRCTwx9Rii9AYC4zMcOCqbPfq8cisaFQRGh/J09Rp7KmvlrZzA7pWn+RKgZ3On9Cq2fLfwxqtn8eXPvYrdxTl8gGGk48f+nhINhzJe2W7gs/M+LDdi+NiPPU5jKYvjTx5GZqgX62ev495/+SrKcytIUiZy+sTG48cweGg/kK9g7exld5jrNOVimN79aiyJQiKEdr2GbbrFenR0MrSNeLWG2EAf2uxHo1pHz+Qo0sODuPXKRXfQa6hGj+ruHHQG39hzj7tHoRo7BfFA/bF+my4wflifdTV9Y6C6ApV71GDu7nijYo9GkRkdwp3bt3Fv7h580TAymYwzbOI6D1PzhHPP2uzOmS4uff3XxkJ0CVRO7SrN6FLc8qys0aY0bzmrK7B76QZd9XtyMtiPbGjY6Q/Rr9cUzPCw8gKTfYHhUzuWbnneMqJLbSnN+Gy06Wq4VVb3alcepfJvl16BXvGptopcKEmv+/2T8+DRbdiqpCDlpkZUSIOhnQykDt1vTJFAMldKVj9uK1hZG2QRY/eKG1EKAitnZayDIlb36qiuyleaQGX0Q563w0pTOS9DFPfiEnQfo3QFzAXV5WKqreVE5N62du1S4PQuQJAWejSZdO8nlBt1tz2VTgHr0Mp0GB/2Ue0YLQqiXd/B0W8mbtOCDiSVAgxG4KcrH0+moXUmQivRR0XgtrA2WI7l9fxfP36KfuESfhMwjYmB7gU2Tvo8t7ZDNxo19z5HuUzrv0iLvlLixC2jqa950htLUPHrc9Qp9lO+uj6LXddvWOxDzR9EzRdAhXxpUAk1aKnUeW3Kpw+T33rBkvFOo+W+BJqiQRvztylQDfZXP3jrR3HSxQVMyrbJvpGhaGt8yDT9iB+Uh6ct/bT8nffMoEcv5J7rE8XfnTlXr1ScFdqqNVArltwnQPRsvlIsuzFw54Zp+mtyRSIIJwKIavt6JuVeomaOw6OvXtokMPmQfCsuWdJzbfFXxojal0z79Q4KaeRgEcuenJHXGg+B6krTuHPMiEs/1ldFUzfT7Upyu5GkwMgOsaRB/Nrdx0F2W861IOqkCzd+e1s6urLalSEvnWrf4t0mun2xuWqyIJAsCKfqC5/VURn1VflK12OQAL0uNEP0eP3uFOoY+6153SLBZRmaKkHeUnARZUfYBS6OHHReJQPuXEEuIh2NH+WiTj4bn5yC2RtbSjKdQXqGolf8ZTwc5ZiRx+6cNcqL6HXAuqJYm350aG6QsiocvrDGg2MhWVc7LGdz3JSixlN4FBwN7LP12+aO8cfuxT+VNx4az3QvOt1viByzENMjMvAkn+RXW+cncuF0r0iQHlGv4GhjXffNIebpBHDjufBaXPTZOCtd9OjeyumqIDqsrILyjD7h8vZVC6HkSGfy6Ud/HVzqXn53o9IdFwXDa0E4nM7a44W3DS9dlqd2lWY4jZ9dGrpyqbJKc5t6hI+yxFZYgfUpe1bfwEkpE90nuYVISASKG8Gr12bpiLax/o2zdL3vIDkyiN6Th1ixjbFPPI1gMqYNGQ+IEgiPEa2rQHlK19U6pTq66t6Ugu5VRnmiQffK02IifAKVV76CgbXlraP2rI4EHpsV+G7sUsf48NYffxnF/C4S2QG3fXYo148PHX/WKYzcBz8FPxcKInLB6DRhF17xRmC066uQd976fVrI21i4eBkL589Rkftw/f4qy7bw9IefQiQewKHHX8ITL/5p1LhIaPuz9UH4hUsg3NZ/a0f5AqXv7OzwPoDt4l1U6htYXynh5uV16JPXr7z6GmqcEKndOUTKm6xPxVhddMJwYiGIML2YkWwJg8kqirUwFjbibgPB25EwaqTHqUPyrMLE5f6se++lQsWgg0sPD6dwuD+GBtuJnJx24zS6b5/7rVCnLOjgUB0s2pcPk1cNpPvTiFKZVVMBFHs4ucgPqSv1RROHLXWVP/vp4krnvfqsuPqqSS2r+QEfyC7Jwsb9ZZz7k1c4FrTqv3weha0CPbFe9PUmER3qw9QnX6BQtGlZD7udjV4+m6y890ff6SqL+XUUr9xFZmwfPvo//TMqmSq9lQkkaIzkN9dQ3N1ErZzHN37rX0vb4OlP/yxyg5MocrGq0wvKb6zh3/zSL3ABDuB9l85idIv4Ugls09OrUTbmM1z4KX/TA1kkQj7s338UL33/D7vPXUSf+zjzaGzsybzRKRnzyrnJhNJEu3iv+SJQXGCyr3Lqo8oqTWA8/b/+3b/B/eU1VO+9ic3L30IP2/nT7FOU4/wH9CyXtdIEsqggh0QugZf+xk+630cPpIcxmOnBG998FZ//D7/pfi+JPH3ULcBn6MGOTg1j/cptzH31ZcTprU7/8EfcjtllLngFStUm597V2yXI7Dhx4zsI16vo278fqZ5eRAezGPrIadTLVbz1y/8ZjXwRq+sFrCxtYejgBD748z/mjJKhg5NuHrvHzXsgHqj/NncE1n/199E5ZEHlNW+Npypn9dwp7ZS5a//+89h+9yrWw1lca/cjSnY//QJlmhH3jhRB46R62v3n6lHm9j12DMMzU26Rcvj2cCsYKC661LbpRYFos7EzMPpUXuW8+JSmrdkhGro2h3Tw8cHUBxD39bnfJFVeOExmdDW6LF1X4bI0w69yqmNx46VA5ayegvFVce16vJr/I1Taec7ZLj7lC9fp3A8p7jSAAzVqSlUFrYNipn5s9THPfR+jSiVDxeJeEqNlqm2rUh7OKiJxakCgDmlwRYzA8oxgK+e9twXGaBAoLlzKt6uCyikIRKvKCR7gY5Ar3Ja2CtLip3Uc4kIZpDKM0CIP0KLb3dpCYXeHVnYRVQbteouwP3ppUFuE5QHodGi163jBNoxPaltpmgjyXES7LDfqI046lZE1R6+EHsg2F4sCLXi3dZLT1Vl27H4knnC4DKfRrnv1UXG1owFT0HBpN1YoRG+G/dCpxWFasHqxMxzpWsV6tKhPKddqTRTKFS5QReyyb0Uq1FKthCT7pu975qiThmJ+9JFW+n4MHCcfFw2yVJ+Lrup4G7ovJbZZYD/lFdUoCLJitM1aa3kkGUYiE0MyHXfnyekT2wFauPIk9bnmaIh58RRiEfJe/CH/w6k4YlTMOnFDHoc2f0TodbrHFk6OuguSyZ+CL0CFSpodDiq0EMvLkwoyaPuztk9XaZWyKKmkoMtKZxCTJRUOl/5YwORJvNJmBfddGpZTnligR5gtThYNpBsTDRTLEYmmtsOpoB1jbZWlEdDgvT6frm8g6fs4WmR1EkVH59zRo9B4sQuchJygnEPuyBcG0eJ+mFU/lUaw8Te5EK0KAqUpCFROYH1yfNrrh+4Vt3wDk692i96uvtlEWZFjA38TcclQkLRwAWoyuBeFO1R0VGTa7ReNsg/sF6niPb0e0qRTsfVCakXeAHlj2+fVovSGrBp5QLLMmdL1eMkzea/dPsureajQNBYqoxedOzIKWE94TR70W7Tmg5S85oMbH8bFH+ULhMurG4wPAuOTgpevKqM86SvVE14nh6RfhzIHOY4dDnCF07fGq77fFAxoR2fIvdfm35sPSg+QdxQ+0uwQS+q6PN+jS23rXm3qXlcnn2pvj1aVVRlLV1xB5Y1mpXv7KK+82igxlN0LqvVWVf4B64kuepsqw7rCIyNa9Y1nintlS+WMHrWhOsY7Nw4sZ1ej32gUqJzGR+A8If3t9U1gdAtcKit03tv6/IPGvIWFrLRToHLwY+vqPZQWN2iJ1FGcXXSCln3hJHsYQN/YCHpGBtxEss7qqiAcAhGqjgiU5mWAEa9866zRonvDpaB00aqge3XW6rl3GmhF7a5tOqsgXqSw0rpcuXGDaauc/MRXoaCx7NGRgxR21p86DF/vMBJUZiO9g04QI8MT7vECCfkuxgrUpjFRjxIq21u49Z1vum/IfOvzv4E870NceFobq4hmszjzsU+ychv9T70f4VwWmdwwrecpTr7uQNvAe0HpxkM9BpQ3UWsUKGAbjDfx+stXuK4GceHyO7QUl1Au1jB3b5WKP4CZ2IbzMk5VdjEll5zD2WoWnUC219NUjgG82SrjhjvZIICdUre9voPjVKxAT98ocn0jpK/MCbgsFriJpFmV42KeEVu4ePhHcs4QSR/d5z5Fnhvqx8DUOBvj5KSXJc8iEucCwb9GkBMmSmXv6Z9X1myMbWwFuldQnhec3DC9Wiq7rfMyAt74F7+FZrmGZi2PUn4DudExPPFDn0aDvBv74GkESIfXahYO4X71t7+I7fVNhPNVYHUTPWP78RP/+392yi+hD9hRturLc6jP38JWfhu/9/n/wHWqjff/5C+hb/yw+7Ee9JTlAf3bv/Y/cKHu4Om5ZYyQqYvJDu5kqYzI1NnoEGpcjJ47tg8D+s1kYAIffupDHBsaXs++pNWV5bryJRAfTN68oDQF45vFjZfindI0Jywu+SqVSrh06RINlSj+4Ff+Be4vzGFwaw39S/OsG8BBlolwsfjnhQquVGqYGB7HxMQBxOm5/bl/+GPu9IKd926hnS/hLvXAO19/E/FcClM/8BSHmxb/gX0YHBvC9o1ZzH7lZWds7PvR70eIC5c/m4GfvKxVm9guUAlKmv7kdb1NjVaxgsZuCdnDkzj8Mz/gPKA733zL8eL618/h1rcuITs9gIM/9qQzKp74wY88+D6P+ubm/J4eMbB+G48EXn4qXXGVMzmwOionEF69Z3b5C9/E9t15bG5UcePCKiLszyblWMZSPp9HpVJmPZNfoL9/gEZnDT/wEy/gzHNHuZD53NFmwm2KXeNhcm73Ntd1L1zKV1Bc+Y/Sp3uVNzwW79KhfutR+SAXxJA7DLkvPO28Iuvvw3Jd2o2Hlq57o9niAqPB6PCC9U95rk80TK6XvoFyY5cVH+pvtfHUwJ9S3K3TDlRRGQaKG2EJCpp2wyX3jSBz+gAiI73YXVx222XX7y9hZW4B9VrVWaYSVPcMmARYY168RqARo6A0MVGge7taR0UD7QeylBYArTK9EOkPMc95HGSorlSIbssmFbCsgTJd+BqFO7hJJbjTxva7N7HwtTcw/+o7uHX5Xcxdu4iD4wdwcvoYjpx4H44+/jwmjz+FwPAkgqPTMsecwjJaRaPRK4tc7WvxEQN1bMjK5fNYu3oJV15+B2f/6HXMnruO/P01tLdLeP6Jp/H840/i8OkPYPrIs+gd6i4+4ov13eL8x8nX7bsWzgeWBCdcjdZNvr6GnfIqzl24jPOXr+Kbf/I2vvilV/DVP3oV7777Dt548022eRso3MFkdQNPNgs40ynjKS4cj9MbTBB/gtw8l2/j62stfHWjgddp2r1Bz3YlEsIWPan60DDCh04iPrUfE9kgxrIhTKSC2JcJcQEibRXyv8RFfHUHdRokemdsd3PTecGpvpzbvNIeiALDCdRZt5LmJImSj+yH+ukdW/XZKx8C3duEs7KWLnA8o7Dr9wSdFTa4bwKZdBTpuH7MzmNzbZcLwipam1x0d/T1V1qNXbH6Lnwyqoq7BdK+A31jyJUjf1JJ7dpLuTJqMVivIbqzidDuFr1k/b6mI4z0UJqWMPucoKcba1QQrWwgVFiBjxPdeVKBFvKhIvJBLpS+EHbatNZ1XE06zQWb/HHez978cGP/MAis/5J/gbf/liewMro+ykv11aWz/OLikgv5lVmUN+5wXhQwXkpgsJrAbjGMfCGCG2tt3N8GFqtRVKL9qER6kOjJuMVmnQvWnbs3sbG57von7zCdCCCX7n4dVdvLNW7aRajfNF2ci24mHsZgNo6JwSTOHO7BiekM0jTE0n398HFRqSytor5NJSWZ4Jikp8fQc4J6JpFCe6eG2lYRy/fmsDq74Pok3SIOqa/GB1117+WFQFcLBiZ7ClbH7oXngeyxkVYuhuZ4Dr5UANHCKgKFdVw+v4Rz7y7ijVdu4a3Xb+HtN27h7Ft38M6bd3Dx3BIunV/D+tIuGtQ/WlDVhrdNgdGt4O2HlxYrp/xHQeneOgZK6/bfj93mEtaqN1FsbrqxspdVrbzKCnRvcQPDLTosbnTqakH34pcXrI4rS53dhjxZzZaHc8/gu+6U+Shih0iPC6gA5WLr0U8ozoWmP4NgfxZ+Wo4hCcnyFjZuzWGLnlFNj5tKcgEfdlC4dbXJZELygNC9NgVWTlcpjmAghGxoBGmGVCOFVDmOSDkEX4UDy1C+v4HS3BpKC+sozvN6fxONjSIaVECFwq57STAx2I+ho4cwcvQEjj7zEo697yU0M32opXu6j1DYP3k+JKS7gWCPqV7aLBSXqVTmCli8dg13Lr+JW+dfw9rqGhbnF9A3MYDxo1OYPnUUx556ChPHjqMUS6GazDqvS+esia82EGbdKGj3Sq1Vwra++VFZxuzcPczPz+PKlSs4f/48rpy7gHvvXsTi5evw5ecZ5jAeauBENoYzuQRO0gs5FQujvx7BYC2KLSq8C+TfFXo51+pRXG9GMZeM4y6DLxWnEowjTisvHo8jlUpjMhnFRCKMXtIQyy8iUlzX0wQGejQjQ4hO0AA5TEv36WPIHply27b1OEZKQ4/BBOKbFm69zOejQtJjGwVpDBtX9V39Nt4qXfeCphYBgvFH+QKVNRmy8dBV32nSC4qJ0UEkp0YRzvbSMKDs+GOoUqk1Cto2223bydMeCJekLVRtIVHnwhyOUtHmaPGnORbdBdCVY6i2m9hqVVGi4aPf+VSPVLBfXIRaDXql3d/HWuwnR9bNFdco+d4u0UhpxBBiezobzj1ykpwRD2JJPYd9QJuXPvVP97pa8JYx/hhPvGD1dJXns7m5RflcwcLcLcwzJItVDNf86CUJqUwL0UQDG9E61qIVkkODh7zo741haMiPvj7ySWNEvJ0ax4ZejJ/9I0Wu7VBUJ1Lo7EL9xqZ++xDjAhtVSCV4jUMbXfSYmjV41TlmlA+246PRUCbuLXqueSrq8k7ebaHXGXnu8+QhtsoFThthattU5nmdC1h03+SSfFnfJTPqb3cOdeXFeKKrgtJNbow3TgYYV7qXj7pKTpXXG89iNDWAfuqJdI/ei4yxvE43KNM77pYzme5ueJL86kQWykshT8OmTIQPx9PKCpQm8NKsPKPF6FG+xdVHw+UF65/SLc5ZxvkZodFO/jbXkG8sd8ty/Lz4rT3RJjB9pHaUZ1cro6t4bu0IjCYFxRVk9MR9veiJTCAaoDGhRYj5XnB3LOwewQkeHURjmBCqtLybreVVXHr5Tfd4ovmNywhyErdHM6inQm4CTzz3BBF10D8z5o600eorPG4ho5B2f1TudsTbCYExQW2xOxRausKBJI6nP8q6RDt/F75iAWuNTSw077vdRnNvve06ot8nhLNKYS5w8dEPoPKGZJEdPX0a2d4c3eH9mD79kmtCz+z1eN8tlB3V7fZTPLC+G326l7joeu2/XUMjz+vd38Cd+c+jWQ5i/tyGG5Rn/9QHEcnFcXr6OJ6YOYlqIIzA0x9xiqz7DsTDgVIQb20CyePZqN/FvcobqBd9ePf3N50Fef78OSyvrSNe20Z6554jOtBcptKnk1GjNelLIc0+jBbqXMDY347ekA7i7cwu5tJVROoJtLZzzmtbGKSC5XVnu87FWbvXJLxdmn72yUHQyXE/jItOvYyq30K0IWH8pz+G6EAOmYFeZMYHsH17Aef/9q84PnaemkaNHs7UkUM4/NRptyCoX8Y365/Jku7l2ekqXpssKG71rKzAZFJ1bHx0LzA+bs2v0hP2481f/xquf+Nd9PdlMNOXdmP2+N//GcQGe9zLqqqv8u4RFWXx3N/7VVQX1pA5tA+x8X5ksiP4vp/8W26SajeUyi7dpsd8+dtoUum99tXfd5stPvoX/hZG9h/DDpVhsU6ZK2zj1/72X0aVC9KTqxWM19q4x0X1PEdeGyhWRnPU3S186OQ0hmlVj08cwYsv/piblP6Jg+53M8mw+mV9U/9NFgVGu4HxR2kKxhvxTufORSj/t27ewt3Ze9hcX8G//1d/n0o9hB9d2EB/pUkeNTHRU8FSrYVfI67g/5+0/46TLEnOA8EvM0Or1FqW1qpltRbT3aNnMAqYGSgqgOSRCyxujzySd7v83S5xVCAhFrsEAZBDAKMwmMFgMLqne3pa66ruLi2yKrXOjMgMHZGZsd9nkVYd08T9dZbl9V64MDc3Nzc38+fPX3MNb2WHsUhv6L4HhvGBj+xHrTmIE49Rpmm0vP47X8TK+WvI0PudmlpFa1cb3v/Pf8FWIFg5By/7dmUD1fEltNAQGvzYaYRorPrmCnlNIl/9vjQ+Y+Ve+ZMf4NKTr2P09gN4+B9/0h7aDx7ejUhrAk/+1pfwxlefok5JYJMeunA88c9+HknKobbYt/Z1mSeqNitN4HLj/BAvdXUeOW9tiegWXe96HI5L8kH7Da0LVUTLLbhx+QJe+8H3OLW04H/+s1fs2Z6gsaxAZYXj8798P+5/cB/b0Y7b3/+w7ZxT3S7rCgLvX13dCGukVzTqqjiB7lWfcL2XZsftz94VZ7iYjVTRYAzhZPvH+IP6g7xXWiMe/y1ojHNaBI7X6fI6rR0qwzRvi4yO+kvPwEz+PL3qczTCwkbf3b0/p3LvLsF5BQIhVQcIie69gbb1kEpJz1bkniroPSE95Jcw6TO6LVISUmgcvLKcZCGTfPu0s96V8PISHDVCDVYQfhcKWYmqy7wQ1lHfosy6+afvoZd0DhmtEP3WhCZB2SIxtvzHIDp0UKUUjCZMPagWnvoWyfqxEnqu0sQJS9uwtfWT1d+ixYRvhya1X0zXb01WOhtM2xxbaP3o2JBILGnbq63OaNTwbFVpmZdIp5Z1SLfEqv5xrTrIExI+8VXnqQm/KVf2vQ4orW2JZ5q4NSk1IxIJ27JQMpmwXVlRei7yRK0uzkIKOmctK74FQ6iwnN5Ml+KTWmtiPJ0CNNOS1z6ZKPuEPWjtU9ALhuqvMvmjh+kkH1UKKRtp3o1uxTedNFDOF8zD1ZvuElVmNxxqm0RI/aE+1INOF0yBC7Ta7QNN8F6B9vy6utx5UB7ld1k1OdWyK+NsezZlTM8O1O66V0blT77aks0ODi8v+gRqW1VywH6yjTWSMzbKt2cLVJuolyFlv3mVXGlDiHCr74RX8qoc4qeVV9+z//SNIJ/kbXMM5d8+Z15HVy/LuswDJwifQO1vVErK5/dq+y36iEhxzjvxSYYbc1p/qJOUX5tW1IZaC+kIcwLmfUkP2Ck/9rCdhotqEO2awLSRpUTFb+OPOEWwNh1pw4h4rHiNQd+hqOaIXjsVguW1C4rImEP9Wu8/cdLeW5NeYJrOhYtwohQ/nA86aUVXG3uGg3jZzwrqV1nWhpUVqt0C8UzB+SVeCIeu3j8CpQuvaLH+ED+EbwePfiuPfusVlIp0A8cTuWSnV9jGDVVMUD7dC5fq0lW4BVKttmmGdUsuvG+E1/MqznHJe1K8ZEDXRnCcDsrjeITD+MT2eR2OS7it7bJU2beRUP01BZ98FJSnEZfAeag4x6t7BdGt/KpD+bztlp/5bBl7p2+0hV3nQQrUjYw22hvbY60nwtobK183YlSZKhVy3SvO451gWYcSPi3JxW7kEGkK4OLV8xifvI6WChX4Ut4G6PZIOxDhAK1S4Ojy18IUnuGYPZweGBtDmAp7fXUNmeVle54ytGe3CVcHLbAWakINHg1w7au/9s4lq5utNaLLpaydzWXLJaSFbMSekTsQi3SgvTWGfSMDZnHGTj8uG9OYXu8o7bThRMl7KSFdFdQ+hXqe+vZMvQuxsbIAHUC6sTqPV7//JVNoZ7/1KoqZAjbjmygHSujrH8DHP/cZFAp5HHv0c4gkO2ltaHDRJSexzSEOfOJU0GGMC8Uq5qn/mreKqK28QQGp4eJbC3TZNzE1M4G3z7+NUNMWelZeI58rZknoQMs+elqHVkJo1guNKVqZTdtYzray3hBW2MGXSJs+pxDoi7H/mnBunVb4RhUd9Er37ztobZKKkxDWX1Zj9ySa0Tkqq2kLjz5wDF30FN7+1gu48ORr6Bnuxd3vO238HfgIrdn2BCdgKisqr/xSGtN/9aINMs6X1kedx/eg9/Qh2y6rvnI+OtySH/Wh+pLgfBHvXeAbBdv7R/cq70FxwuF9ZsYKldnlP/kuFp85gzLjxudXTEZ/7g/+CVoHu23XpibaarGC9Myiyej4n/8Q+cVl7D5+CqMHj9CgasOhB3+efWLkGS3nX/w+rd8vUoaCWJi4bCeV//K//G8YPnASEzdv4vrNCWzl1vHq//zrcvxxOpDGSEsBb5XjeLLQSgVLz3b/URSp7H/2fUdwdDc9rf4D2H3bB2mYlMhPHe1UH19qv8Db7jxR0L2CQHkFivd70SrFp7F5JfssQsltfO+Lr+A7X34FqXAFbYvPYZP5P0sUoyzzKkfGyzpbj+O3GB4wZT842mNLhV3H92L4wdtQpeWuXYqhaBjP/O7XMH9xAr30fHpiYTTTuzn9m//AvKNLL71uH55LNIXQWQlJ+2Do4/cgGGnBD19ewMWJDFrjSXTpQ4is96GTm/Q2o7j0/Rcwc+YiUm1t6O3uN9kc+MAdlLUkrj/5MmbfvMDxV8aVl6+YMj32c/chlIpg6OA+DB3aVzcgyTsZZM4byYV4oniXM5cZgfNUIPnUvfNaZZzXoiVE3kgHzY3fJA1vcELaxv/2L/8aORphLoMCr29oaIj6bRt/+x89joefOIYaZaZnz7AZ48KrPMKtcl5esu4yL1Cc51Fw2hWnUO/nuqeja2OaeCQ83j5BXT40bjgma5xcqDf2td6HREsvdUvdAPZ2O+jefzuPBMKloHptcmWdSlMN1fEL2Jy6hlxtE3NbGzb2bIcwDbW1UB6rzVka01H07B7677dhC5wINcgrUmO8QoEqVMfoaB5tOojRIo/roSpR2RIHlU+Fyqkwt4wqrWUdTKh13a08vR9t7aXnYcpC9VB52YYBff6YeBUnTyoSCCHaEkYiGEEbB2dc9JQ30FTN2UfciqUClfU60suLFvKZVTt1oLi+gUquxNmJlj45EqMFn2zvtq9NRuL1L1C26BsvrEdtdQHwtgr0W+mafNRivewoBSFrulrOophLY21pFmmG/HoGuY0s8rmsbUeOJkhzawdDO0L6MmkkhmYF4lMw/LT+5DVuc/LdokXSEmFdiRBy9C42ChWsZ8tYXMxjbbWIXH4VxSLbVM1Dn4DWi6Wx0hainMD6qCR6iC+pSZaKNcAJoMwmyK7X1ymrtLwLFLZMpQUbmwGU2W6FbfJ1i0pCW65bmhVoNQZlrdFCSnGCIW16HqYvjpZp/WrwhSk0sj5tkwf5IE6JT1qC1b0+UR3Vy6Zso01s7Eul6yoQb01udngsvguc757mMqa+8TQFj1M+lRUvPc37T7RESHuUk36EsqgXjfOkv0B51DduNNkor0ReS2ub9FD1WRG936LZxp5hqY8YzCPcoUVQoRFQLBRsR53q8iVlgagz70mWMfvAAr10ShgT61auvS+igY8gFWWUgzBihgxHKOWrPvmoPrWrTmN9cEvRCJyfLkO6qv7GYB6flWUt7Kdwgv0T0svUBaxm8sgV66sG+lZVrHmLE4Vo2kSRKMu0Ure2OJlvUxb5OxFuspdTDS/5JSWiF6YrnEBLZSrpCpUK+zlKY0QbQTQ2bKlbnych6EVvWo/1fiGOIsdjeqOI9VwV2Xwz5VrjgHSTTtEapHveon3qnL210828RMbLHWsibXq3TYamDEbzVuVdMtizRgbxykG8VBCIH6LBZUfB4x1UVvx0Paffni5PlbMxvUUa0DQiZASqz/RpCmKx/I7X66xpl63W9pmusaP2M/YWTqfBZdgNNF2V9t58unpegcuA4hXnQaCynl+g/hPU8+q36Kee2NZ3hChP/GkvGNerNGjkjfCKLy5jjTQon69yCPR/gMkhtiNAr7FMvVXMZWjASGdvsCznFvJWB/9KXhysNBHbMyAxQRV5Qxz0W5WKySLCG6j7cJ4CwBluaXkB2dwGR+sW1q/NmBBpMhLJhZUMiqvrtJjCwEDShJqq1wSuzIFapZCxVkS0lsa6CgslNLET5zZKuL5MxcsGZVb1HfQaHjzSj84krYr2Puwf3mvHyIf3HrUFh1S8mwo1TFczgI62JGngAOobMWHXpOedo4Hts7q3R0EnCayvrxtT1q9ckDRjafYa1tdmkc2s4+0XXzVeRFMxCtoW+g4cRdfYXsTjcZy6736zPDuG9tskZw9umVcduLS0JHZhbW3NaFpfmMDi+Hlbpli8fsV4vrg2R2XIAcoJbW5hkZNuM44sMz//2qIlxIKbyFRbsFCmcqF12ZqMU7I26UnFUNgOcdIBFiVk7OAWTmjie5xWK1Fb/+ghqugpU/mIFx0HdiHW30Naa+jaVT9Rt7+/C+FYCJNvXsH8+RucuJPoG+4z2ntv34+gllvJL3mTlVwRc69etF2IufFFVNN59Jw+gP4Hj5kH5MKv9jvfFSRDugreK0uiz+NUxmVQv5Xmvz2fl/Hfeuh99ivfw43n3kSIxkd5Ictm1XDXP/08op2t9jwiyklWJxrbqwWk/fwffQPpqVmcuv1+nDp2F5piSXTf97G6QUSckpW3nvs2Xv7rL1DZktccVJuVMj79G/8Rw/uO4caNG3jnwgXUaISc/81/as8G7omkMRos4Uwpju9vpOwdqc0HT3Hgb+ETp2/Dgb5OxHv3YBc9IC3/evvUBm+jTz6SU+eJ8gi8zX5f54XeUcljJT1B3gfw5b/8Mtbpka+RtgWG7nAL7s1PkxtNWFe7qIwuVmN4oxxDWySAu/b02epDgkZUEyeTwXtPYu/PPIrKOnG8PW4rFC9+5S8xffEK+vfvpvd2jIZZCKd++eP2Ptalbz+PteuzCKc4smMyTJpw9GMPI8r7Z94o4NJEieOzCd2dGnPA/ccSljb3zjVkZhftDL7iOxMSYIx87n0It6eQmZpDYTWD/Mo6rn3/JVPoXfsHKEOb2Pvoaex68A6U6Ilo0pBcOS8Ezq+/Sad5msqIzy5r7+0Hv1d5bflfX1qhsVzC//oP/4BKtYw8Lb4CJ9cEx39Pj8xBem+7UygUC/j45x7BXQ8cNXkIJXbGDfEIn/A21vNeuhxc36p9yuNlnSZdPShe5T2fgn7rKmjEq8m7LTRAz5cOREsbZWOP6R4Hp8Nxef2NdDqIjskLL/BuGxvT48gtTJlRBXrFgvmpKY6lGj3HPA31DIJtCfuqwiOHfkV1aHHwpz/JrYobGyBQnDdOoE7Tb7Ma4lTmnFfCnSl0DA8g2tVub8nHh9khy3kEtpqR5+SxPj9ng00WBM0wbFyeQObaFDb1wFq7XNboTVydRGlxGVfOXcPi1AxefOsannrjCi5dn8bN2RVMzK1y8IbRGixjpG8UD979BAb7htH/wEfRv+swlf+ovf8R7xtAS1snmumN6HmLrJDGjvB21gWzzkT91gP3Ne3EocU6+9zTWCfzbr7zIqbOv4j56+O4+Po4Mguk4b7DSHTHcOSeR3D345/A4J4D6Brci2Rnf33SI2+E03k0NzdvR+TMzNJzyuaw8vaLWP7J17Bx8yrefOoMpt6+wgnuEnKrExzw8wjVsojS47ttJYG2UhiHYxUcDW4hy4n6pQit2sg2ppt6MLMVwhV6NFP0pjKREEqyzsj7IqfzDA3cQz1hHCO/uujwdG6X0d5S5eRcovVbxJ479mDs9l3oHUxh19G96B3oouDoJc8wrecoWvs70TbcjZpe/abhoIe+mng4xoxXkoUiPYMABWrj+gKKK1kkR3rQupcKQhY/oVFmnB8uVy5TjddG8DiXRcmcD0jP6/e6CnTky8T1G5imVyzLfBCUQ1qv0X3DZsHrJdZoKm64w3p5tjWF+ZffxsbyKvYO7cWR4YMIh2JoGhgzI8RpW5i8iqlLZyge9AJpXKiPD971PqQ6us2omJ6ZwXa5hMzLP0GVlvquSAWdNBjmKwFcK0XsrfnIqT4aYDXsoaKSVx9JdaJzYJ+1SXUoCLy9AvFONHgbnR7/7XH1wDHECWh+7SLKmzl86T9/H2devomm1XG0bU6jvbqOnyF/RmmgPENlMc5uHS+ncDHThlpLFA8dabcXK4nKlt06Doxh7MHb7Flh+vWrCFRqnHzOIjOfRmw4hbY7j3Psh2wLvN71WTtzE5WJNTu2KZ+i4UFRGdy3i/3WhPmVCPLFJHVSDcnUCkLkzVA3DUTVRVkJJmhMUZEvv/AWvXx6aAdHqBA5bqn44t00nKgwSxNTSLUyX56eHCekzr0j6Di4yzY4SCbFK+ehwPmieMmegu7FM7/3fIp7L/8by6uP9I5fe383IqT1rR+docffgi0au1pN0Gfz9+7eh86OTgzsiyLRFsSR2w/QQBkxI6cRn+purEP1Oo26V7zAaWxsk+5VprGs/xb4vad7ex2Hjx+9NpLfXEOmMsv7ECegUVsh0MQucONH5YXH8QpPIz3WFl5vnv0BssuTmJ2/iamlaRpaFRrIlCsaXDcuXkZGX1KYog6kztfu6NjhMToP9/z0WXBSlF6RrkLuzNJvgV/VEAWBtuLKk9Hb55pM9KBaSxhapgh2JBDsouAN96Lz4G507h9D60g/2kcH0LZ/BJ1H96D/4CEM7zoBfeYgSe+hdeQgqpFWZGu04oN6ZF5ntEM41YtQxyiaUj3YjsZRDsds15XoF002KfKqB5xaMmEDrA0Cp987tlgsIl8o0suZxCKVzOy1tzF57iVMX3gFC0sTWFiZtGWLcDyF1s4uHDt1HIePH0bv8D70jhxCnEpEdVYZNjippgslbGS1JJezo3KWV1bo/Sxi/PolTHKyGb9+DRdpjc4sLKBCS2+LyqCfXkVvNIJBtnVIg5Zxw6SthwplNb6F5WgZM+EwFUYCc/Qbs6UQsuUIegY70D3YhoG+JAZ7E+jviKE3FkBPlFZisAm9VDCJ9la09PYi0NXJiaINTckk9Bpghd5lsVRFqVBBpbRF/lXtaH63+gX29jkFUZs5Itp2z987ScZPtbuJv3Xumq13sT57P4o8VroLv6CR77qXXAmU7kHxXs5ly8t5vKAxn+5Fl+MUzTqBIFJh3bRQl9fZD4WyecD2zphkmm1SO9cXV7A6u4CSlnToUercOpayJR7DyeBgzzx3aEq1taKtvd2eOQhkYefY3/Ke60CvfjOAbDGAkh6O6bknx3M0FOQ8zgmwKYAYB32kmVYBQXRLZhv5JRAPFCdaFNzoc54ozXmgZe18Lo/19DquX7qBm1cm2L95GggFRIh7kGjbSEt6M4yVEo2U7Tjy9Jx1KshAfxQdXWEUqOSLpD2cSFBuaGzQiypt0Gqlp7hCT3xpYZn8CyPe2mLfrGqlbCVS9UlEk59WGLfoTTeHWjiRxZBKpuq0E08ito2utk10pPRJb+IgH9RW0xH0rPR8KRjWJoOQeVWFpTVkZxawxclIk5teCI1oo08sjlwhSw+DIV/fjq3dcQLXV84fXT2IT+Kn6vR0q5/0Kc1/O08VGvMqn2RGm4q0UaWtK46OvhQGOqIYS4Uw1BFBF/nY2cfQ005jrseMHW1i8HpEm9chWrx/vR6le5riPN7p19X4yeBxAuXzq8uRl1Negdfj5YkdAcpfsDlCA53OwOYq8lurlHmVe3cS9Pxel/9mJnsOur4yi8ziFPLpDCegNWZoQqyzDdH2DvJnF1LdI2gbG0Drrj5EB6iDulu1votSesPwCYzDrLD22tLXblWmqzNMQUxpnBW9QQInyuPVcFnKdk9LkT9tMCu3ln5UoXZQaM24slXGaOIU+kMHkMsX8YMf/tDWx3/rt/49bt68iTIH9crykuFSHaLj1379N7B33z4cOLAfTzz2PrM4tbTp9YsuH6y+RqmzwtjKW+0R6bpeunRRK4aYePVbyEyeQ3plEWeefZ6WF60ABsoPdg+PcPD0o5de1c/+7N+1TQHB0x9Ac0Q7Stg21pln/1zcqD/bap67SWuuiNW1NLKcjNZWl/Bnf/Rb9kzpjXcmkKUFsLcNeGQ/ddNmCKfndN5cM/Z059g3nDw5Qeh0hg3i/WP29abWTsPDHMgxTG9U8dbSNgd0AL/xzx9lH9UNBzviZHkDxbfHbRdghLpwiwq496P3I3XbAVTm17B5fdEmiJtn36JiyWLw4bvQfmyfGQu9e4fNEpWnKAXtu5jUb9qdpDqssTsg2dCHu5bomdbI+5lX36LrvYyx+27HgcfuvbXdWUF95oNBv9VH1v87g0XxShd4fl+H9/wK6tPG3wKTNTFh5z7AifLSl7+H6Z+8jkJ1G1fZZp1Dp63CkVYqxR4OjMFeDpoVWrHPWpO0fTu9nsYHjz2EDxy6HwXWHbnn/WbAuNy/9ey38dxf/iEVTw9O3H23bRzYf8+n6fEO4M0338S3v/s9xDh9bX7jv1JmKujPbSLJiX0qFcSF3jj7K4KDn7rLJqInuu7A/lg/av1DaD56t+3EdFB9aqN4Ypt49FxJ42eHP7oqvCvXdTnXu2Irq6uYnhjHv/qff8OWhF8+e520bOEf9jfhn43QCym24NoavYlqGf9HrB03tlpw7EQPjt41xFl0C4kiPX/iPT6235691joTiO7tQ24pg+/+b1+g3G9x3FGRsA39957Eyb/zCXp9VRuj2g16/q9+hIUL19Gxaxh9Jw6bwu4/QMta8rRV3yRUV24cq/xPu+xEv/pPS3hr52/g7X/7Z3a/sV2iF1bC8V/4KPZ85EGs35jD0o/eop27jR//+Z/QC9vAqc++H4c/+iHzjrp209clLoHLkEBxkhXnq0B8c5lr5LdA94p3UFnFuTwqv3Z5XXhGZy1W0fz2DJXHMuJHxtD/yYc4GLfRu3+03j6Op0b8wuW4vX6XZf1WHTJm9Fs8UfD6dRW4rAuvt1fjyOtwGt9bn4PiHRy/xvp2E/lFA+VUx8/YM2HtglRfaXejBkm5QiOOuGwpTjLJshtLk7jy0l9QToM4+9ffRn55FX0fugfJ2/ehI9KPe49+lniAC9knaWwXMPX8W5h65W1WTNrIm//xf/2WcLKWHfCGikjdS8jVGFM+BF0bG2uCQyZ4J4tAL2vbsDXVKJ5EaCdeEwlXxbIgFLQtW6cbaz1dICElafReqjahiLC60L6LV6C164ASdwYuU251nPIqiG7/LTp54W+1rz75KN5mQl6tLZxtguGIrfHL6bIQklDU8xodzK6lJSlm+2YIvT5ZOPbwle3g5G/vXaiT7GVdKllZf2bhcbKyDuW9KA6GhJMCqF+aPFhHWThZj87O0nWLhOplO73n1MK2tqgO1qXPeDdxUtIyifioUxPUJgUtEbHV9lIkpYSN5j/xRr/Ffw4Q9Zf3n87UUvu01GHxjLOGitXiEZGaFUe+1flY56+nSR70PE9t1u5CxYn39rCY9VpeoduJV5/4QFOa41S6cClddCivguKV7jR7nMr5NlCVUZpwSukJj509pnLMpzKytNUmFq3TTqiSJ7c2Jije0il/xCEQ3veCcGkHp0D9LlA/qn7hMS9J9XLS1s63kARIeMk/8UfVSDmxJ1TQzjxzHjgOu2ecflsetrGRfwqeX3EC8VQ7LhUXpgLXi5ySZ8Emy5ZZRp5dE8eWnh9SEDju6ic/qJnygGU86fmhnmPKuLA08Zr5ZRnbCdEMxj3RwfzK67tLJee6itY6vXV9UV+dYP30uvU8RCOJyQben7blmxOObeHlby2fyhvS8rn1q/CJHuZXW1kNeUD+kB4FtVsyp/pcjlRGZa3/mS7aFBplSb8dnKcKyqN6vD8UHKwu8kuvWrBb7V3CTf63pfZxvPrEI955/vr4qOswv4pO/y16vS/1uzHO26Kg+8bfyue0NdKv+8b2epsdpwflk3GuzySEAnqtgzTzn8a0jSW2RR2una8CK6M6GKfW6Qu/esWlXhfHLfvXXnMRY5Sf/aoVMdObDHr2qnMF1b8ORj0rrr25+g0jSEToqqAK9VuEi4m6V5xAlXojBI3llF/pfq80x6M4fV55LHoa8UAb8VJZN4exsrKCr371q0gkEvjX//pf4+rVq6ZkGutQp33+859HX18f7rzzTnz2s5/972jw+lS/mLg0c8O8j7WZiyjnVrC2tIgrZ1+1yeHqlTnb2w96Yvp0QiKVwDDdRW1JPjz881T4UQzeNYCewz3M00TLMmmMHt98E5uc1TM3W5CbbUahnMfZc+fJzWaUL72I7cIGB/EaPYE10taM7EbGZv69cwHESxKSLbMkm9m+VU5aoj/NCaLEDkSU6amAvfA227GPeYNoHaBARbbR09eNvQfGTMHuu22vPVRfeOE8CrOr9tXahctX7XMCez/6qO38at81gFh3my2Pai1f/Fsen6ZQVBGMR+yo+81sEZhNm6W6cv6qnULcec8xJE/ssV1tnaP1b90IxFMJsqBcKGFtct6UxMKb57Exv4jh0yex7333YNN2CdWVZ+Nko35Rf/lAET0uJ4r3PAoO6k+B8itd+JwGlycF3WsX3/U/+z6mnnxFWpk4WZao7viXfwehzhSFXwo6Yg+uF69OaNRinrRnlhaw/+gTOHDkcRZrxu5DR27VJbnXJoQXvvnHSLR14Ojtt3NgVXDogc8iRQ/oxdeewn/7y/8Tqc1mnPjGCyZzMraCHGzTyRDe6YkjRlwHjg9T1kr40L0fxcGhfah1DyBw/F574K/2ehtqaltmBbXLZ1Al7bkBnf4cRKK9G9F4K/PW2yzQ6Rii88knn8QLL71CLyyP4OTTZHwQjxcraGfeRcSx0ZRElm3/63zIDJL3ferTaKdHP9i6jV29LbZ8d/GlZ2ziuf3vMY0ecfryFLKXKStsxw+/9D3Kfw0HPnASkc44usaGcPjhej8v3ZiFtuXPfOt5rJ+7jtSxPej7wGnWs2UekC9lqs/UTrXR+15XC5zE0rOLuPjUiyQ9gPN//RrlaRWP/d8/j9s/+3j9vD+dwMAx9LXf+I9YnpjD7l1DGOhuR6SvE0d+/WfNiNAEJfxeh+RP9eh3o2w5/xrjBSojULxflaY8/ttkmu1Wiesvn0FmZsH0bWY1Q9pbcOKxB8ygS9LbjrUlTAl7uwXC5fU4PUpTnMuArson+RN4mkDpCtKN/tt1oMp4ukC4Vdbrc1BepXk5tUllWmoRu7eabtXH8UpdtCt6L2KRBGYLHC+YQ+bqNM784Vfqn+fZ1U0DZxO77jiOwcPUWTVOTIGYGX6V7QJFZ8u+u5VfXcdmOovZv3oOv/7FF1U3pXIHRIw6SyDidO/MEVG6FzQ2SHH2/QnQImDQS6L1b1FwxuP9Nq86Clwns+p3U4CdT5O+ul1GPNSKaEsKzdtaHqvXLytGa+l6NiNQB6gOZ5hA692KdyaLFk9TPgVNLmbd0j1kr5hXoBNrm0lDuZDB8vwNLM2NY2FyHEtTvJ+ZweLcHLLr6whH6p3QlhhGR3wM3b10KXtH0TEwgnBrOwKJJIIp4ktyQIQooJS+MgVyI72BfDaPhYVpLCxOY3VlBqtUbOmVOdZNK3ArhwHStpueyTAtjj62u4NKS8ti2pe/UWnCWrEJy8UaZvJVzOW3kC2HsFEKoszpo8RszeEA+vrbMDDYgWgygXAiTkEMI8RJiq21FzHtmz36im07J8uovC9tKqAwJKOMT5D2BEKtTNuxWKWUqxtFm4g2F1ewNb+MTSokHRmkB8Fi7a2XPXdkRNyWMtDEpEEvnhsuKhLbDtwg8N4nCgIfIN5nwqmg37q+N936c0fmlO79rTyNeGWBa+uufjVTWYZJT0Jtp7useD3Lqi8N13GEYzFEyb8We9GXRgA9iBz5XODgEW6B43ZadNWSqG0D3smzzb4rN5Ww3bKJIHmm7fBMNAvYytWLopot2HMpvRgcVJo25BBEi0B5W0iDvtOkbe3Baglhebv80+5Pw8W8kk3jNYOO/imxv1czWUyz35ZX06xX/bGJ3bEajsaBjpBO6w6jWAtgkhb6zVLFnvO0tbaiPdWKXsp0ezSOZholLaUqAjF68XrfK0QLiUpfa9RaZtFyuj5PUNOW5B0+2wRPo0knROijcU1lGjrbkgV5EPUlInshfYcXaqv3mSZ2gfFRbCLCCvXDZqjZTmIvFYmT+XTGo7ZAh9riCHckqTsod1XKbIF6gO3dpMFkClTea0M9CsKtq3ilOj1dwekQ6OplvJyCyjV6QqpHMqiNCNpNqW8zVIJNKNc2kdfBpPmCPQ8W3fbYge1yOVFZgdfZSENjnIKPA5XRb4HTJFB+5RF4294LTr+Ct0v5dHX8nqZ7XUtb1GE0motb6yhuZnifRmFzHXneh4M7X2ymnJda8oxn3nQa+Uya8s8xwDlan1PXWKu11AxXrpqmsbxjgFIemmVsiw87z+0ENrX7F1G9sQK/F2HOeCfUiRbi/ughdISH0BbqQ2uoH6lAL5LBPiRaepBq0dEuvUzrR1tkEO1KV1pzN5KhHgoxBxEHmfBJsem5TzQaNctOE5E6XxOO0ru6uoxh8nx0PzIygoMHD97qMF0V9HZ6tZjG+tJlMmgGF576LpauXcDlM8/i8juvYfH6DdTmsqhlq0gND6KztxNHTz+EUw8+jsN33otDdz6Egb3HUOvbhRqVfa0rg3J0DkvpKVy79Dpm5i7j6e89jQsvX8JLT72FnzzzKq5ffhuRzEXUNmYwNLeCPk4gneUaujl+u6thtJUC6CwGsB7YxEKohOtUMG81J3CJLB5vCmCCeSP7+xEe60TnoSEcvPcwLYkxHLj/KHYf6WXow8ieAQyM9qGti14jlamdMkyFuvrGZWQu3kBpm5NybxJhejyjdxxDOBmz9438obvMNJss+Bem91PTxhFNMvkilt65jEqpiFeuLOPCUpHKuAnRUh4lWiwBTmabVJz+DpAJe/2fKUQNxPTNaZQ38oh3tSOUTKJIpaB3clyGVKZRnhrlx/ARvP/+pgGjq/J7uq6K173iBQUaAPq8+vWXzuHmuRuoUPHpQ3WbNI2HHrrNng+JBzJMyoUCpi5es/e3yrPrLLyJvsH9GBjabe/BtLbXt6wLt+pYmLiCyctvIhZN4BC9l2Qzed82iKZoCpfefBnnfvxDxChP/VMrbAiJYVnZkbloECspTvzE0ZVgXxDf8PEHEBrej81EKyLtXcxVn0z1yYb03FWsMixcP4+LL/8EC8tzmF9fxvzkFRoaEXpACWTWVnFjYso2t7zy3T/H1IU3sXT9DLbXb2KoOYcHtrI0cDiyspx0ikG8uRnFC9UgspE49t5+F0aHhvDRj34UR4+d4GSxgbX5q8ixrzMtHGftcfQe22+Hj65dm8KcXgIt5Nj+a5SBdRz94P0Yu+0IPT/2M8ep5EkHbsrbzl2Zst1pkYEuJA+M2BJ6rJ0GpiYt8t370vvZ+9L4zMlDfNOL6a3dncQ1qffX0a2H+RxD5bUsPdikydzcS2dBv52zVQ1rcxv2IcXeuw6gmMnZZCWcCqpLOkWg3w5Oh18dRI/LmMuWrgpOr99rObBevglJ8YKUFegRRElLMFu2LyvHOQ7j/Z0cZ3Wd6eUVVI/X5fHC58F/C1wGBcqreP+tq+NwUFm/NpYTCJdDYz2eLt1gS+mSSkUxKM6ujM5v0fe59g7WLt1Afm4VBU66LTRuR+49iS7q0vaeTtvY4nqG2Op4aeSqHu2w1aksK+eu4fQn/u5P74ITMT5Le0MtkMmaJOjomXWlz7/aff1JBfqiBzEQOYSBKJVmjCF+hL+PYDByFL0hxfM+wThOVH2hgzZhDcWO0xuhBUTl4AxT3Xp4mqQCa2trs8/fupUkQVJaKpVCLEZLiF6KBqyDrT9rLZP59bKVPiOQWXob2RVOPE//FS788Ot4+btfw4+//STOP/ccNq8vo3pjCf0U8L7Bbtz7+PvxsV/+B3jfp34JJx78GG5/9JOI3L4HgTsGkesqYGHzIqZzb+OlN7+Bl898A9/50+/j23/8FL74X/8C3/ymwrdQmniFbunzGFlOY99SAXtWt3Ewm8DBHAf+WhCH12NYChZxo7WMNyKb+KvtEL5LL+iFbA3PrW8jM9yJ7SP96Di9Hyc/9gBOfOQePP5zt+Pxz96Oex47hXseuROHbz9kSj7BSUj8UntLy2tYvzphGwsCY70IjvTYsluqt4NWfv19JAme+Kx+Vdm2/m4TBg4BaFNFem4Wa7MzeGUyix/dzOHS+SmkXz+H1XeonFYy2FhYtTVclwkTSOJr6+9CO/lH5MS9jQqt0uzSGgprG/X6dvpH9bqQu9Ar6N4Hul8FnmZ17fx2i8/LeprjzS6lkZldwtJyBrNURiucjKr0tjcp0vbcheXrck1vhJ72Etu8ODMLOi+0/gMI0xhqjVEGI/UBaEaNYa7XKRnUjs/+YAp9gaSdcry2TitxYQXb12axObmgnPZPSw+k3q4aP6yYHg0Drfp8pBXpjiEUE50Ufyk9xlN+RVdm8Qbmr7yEmxdfwksvPoVXX6ah8+qPcOGVH1DZjqNWydOjXsD5i5dw8dIVvPmjb+LV73wF69dfRmtlCj2laTxKBXL/5haNAE5+61FczrbgaU6Ol9jC03ffjbsZ7r3vfpw8fgQ9vd1YXJzBRpGKZLgLgdEeNOv5C8eSlqQzC3NIz89iq0TPuJhD9wiNoVPH0DnYZ/w0ZSUPh912q7/YJslCfelJSk+bgmgZSxlqoqHO0Mkf9SOP6hxWXu10233yCIYO70d3dxK9PQlsU/aWXruC7PU56ws9AO/siKOfaVpGnrmxhmUaEBsraeRogLB2M7jETMctEF2Nv3Vfl4W6nDlonKjfPV6/XWkrv9Ju5efv7uEB7LntGPqHhxDWoczrRay/ehErPzmLiow3GYA03ITD5Kehrr+JJq/X8ynOfzfGC3zy8bHt+HQV+NXzeDu8DUpXnNIFjct9jfGGk308X76E6c1zWJm4iswb48hPLqOJXmkzDayRIwewl3xo7eo0vjiIRqOL+CKcqLQBSPqnIgNiB261SBW/Vwnot3o+hATigQ4kw52I8Rpt5uzOa6S5lYytQOclVbdogVPAzJppZgP0wqOW5WiZi/lyxbSlWVJiy3TMp8Y5M5RHE452wXV0dNjeer3c1d3dbd6Onvv09tKbak3a0TJaNpFw6+GljsnJrs0hMz/FgUrr8OY40pNL2Jhd5YwcteWVzp4hjHKADWq//qGD6Ny/Hx39o7S4hrBJizZdKGJ1fQMbDHoZdW32BpYmhWcG+ek1zvhr2FovYHujiLZYM9pTzRhrjUI27P5EGK0c4MmtFqy3bGE1so10mNdgFWu8pqMtWIuwY6m8WsKtSMZb0dsWwjA9lsNHhnD8xBh6urUkEkc8qjfjNRC2kc+WaK2TbxV94pd81FIHBUgWmNahFXT8TIiWZryDfaJz4mIxW8vXxgNff/Y+NZCA8J92GRV1WjQVdZjWtTYzdHREMdCf5OQfswndzlEjfibVBZZlTTHvCFkpq5MuStZ3Wq7TDjD1h5a5lF8P4XVVcBqUV0utLmuepqA4pasODz5wlK56fXB4usprMvaXTO1zz8xrS0BUfDVa4FaGOHQVX6U49QVXBcZyEi7tyCcHC009s9pZhzbIqJyeWSpvNB4DBc+CPshmGxI4OH1pQfSrXJVxRQ4dlVZ7NLibqNhrzKdzz7QNOUAlXC0XWXeZynORns0iNtKrttVXS8jdQ8NIdfcilexEW6rHdk/emJrBwvwCKhsrqGRXEWsJcTxG0MZrD/soTPpvso0zvM9FA8jSRtNnVPYM9mO4rxft7e02rvTJCkoA+28d20WqA06mOghXb/5ro5DkarO8hc0Sxxe9Q31CPp4KUZ62UdTyLPPoWY14v0W6mop15cXqqXWabVeclvCsv9hH5coWsvSi13MV5PLNyJc0yb+7FOR9q41Jeogdbqd3SE9IS31b2sQgPgu/8rIPgpT1EMdKmB5ukK7SJj2kKierLX3qnLJv8s+8LmPCLVodR10O3pVjlz8F5TO6d/J5fCNI3pSmMSl6NclE+zoRpnJFlH2biqG8Tq/y2jRyc8uGTzgacYo2MyIZvD6B8XRHtpVHQeC0ClzudXXw9kneGukXeBsa2+b3zgelex2OS6B7yUV1jZ5umnwtUwfREdHMoY9PajVG8qBXXlS3wOkWTsEtekQv44KUSQeriRlqZ9PfvDULqrAKyUqRcjoUfz/Cgfq2Y8UrCCyP1qlF5A4jnXEixgkQeB6BKyCB49Jzn+vXr1v8mTNn7AU/72jB2NgY/2/Cod2D6KTC1fJ0fpNCXM7j0rN/ZLuS0hfHUVxLY3O9hNLNVXtm0np8hGlV7DpwDz2rQQpKD4buv88GWs/QXujY95scGMu0UAtLc5h7/UXbgfPCO99AYbOA3o08OqkUNvIbuHHpIq0B6Z8ASvQED2SiOFCgpRZoovLdtOcpL/dwEguRB6RVFnCtKUiF1Me0GtbbD6AaSCHVtYVkTxVJenSf/fufsHbaDhK2QUpeu1D0vELPlgTuCTrvNQFpC7SsvdL1BWwuZtC6fxh9j54wy1x5xHvnnUBxLlh61+L60y9j9uwl6COYLZNrtjR1ZaAD5VgYvQtr6GAI0+Id/Oxjxqu+fSP2FVPtfFIfyyPK0OrXJoR3nnkRG/TEdDpxqrcdEU6CJ594yOpzWgQuoKJLD1F1VZzyKY8PLAWlKc7vJRe69wEj8KvSlEfK9sf/8at47cs/Qjs9yoP3HTReHv/shxBpS9XfDyNOPTxfndBp4s248tXvYX16Gic+8Ms48cQvst+2afAMEzewPHPd+iC/Nons4lV63kmM9h1DNBzG2YW0fWb66os/xMvf/AJaQ1HcPZlBE9uz2B5HhRNhNtiM+TDlnjTc/fBpKtISnvjFf4LdR+/CenoFaXofJAGvP/UF1reJ5YlJehwL6Bvbjdseetwm8+JEAUFq9u9evIo3qMzaUEJq9QppD2BwnfLBtCMtaRwL5jETCOFP2MYgu7k5Mmy7tYZvfwQDJx6gcZPA5z73OePX1IXvUBls2EP0t7/3tJ1yPvZ3PmK8kvIOxsO48tev4pX//btI0Bs58sgeOwng9n/0WXQe3mPPGrXWr9MwZr/1MjsCWLx5A2v0KPvvOoZTf/8zdgqK+kqH6V6azmCRXmmwKcXBP8jxWMIdR0uIydtkneo79aX6UbohPbVIP6mG5affwNrz76D92B6c+Be/JLsWc/T2Vff5b7+Es998FolEFEeHum2Zr/dnH7GJINFBI69XL7C+O2YEfu91KUjnSc4U5zLnoHSXS0/z8vqtcauJWO8jZWaXGbeF61/5PgobWYSoSls4eXec2Iuj/4/PUy7e3dFnS9n8E17hdFySb8etq+u/RplXHpVpHAtOs+4V76Dfnq62+PiTPnlvWYHjVT6lCezKMPn15+2IpeXJCawvLKBj7xhGP/KQyUvP3iE7iFnlvE1Ou8rrKlCcPNeF8Sl87P5/orrY+zugTCKS2alMy/WJhZZfhR6OnQYrRHrAyRKyCG1Zjr+FVA1ygq0SEtJIgBqlqzfM8zYyTvciXs9+PGhS0jMgxUsw9XuLRbWtk/LGRsdoleo9mhY7r6y++YBBA4nWuJSl3pSm2JBRxFnM29KC3r1oIv1stdWvSSgSDSMRT9gSoL6P00yvSYeWBmntNushNfMEaFXWONmUtHwgzUGat0mQdgqxEVQmZDyDTa1U0HYoJ2nVQ3Hdy8Izz0WWk7Zuqmx1i+2qexG2TZxBfFMe548LrvhY70x6F+FIfceUeEmr3o68Z1nxXcrd8wucv853gX7LuyEqE6L6ad16qZF0knZbRiIflU9B9PkWZC39qd5bMsN7E2j7Y//sCLcLpOhvbIPKqKzRwHunU6A4z6N7ly/hUtBvxQuUR7+VX21WvHgg2mS1+TtMqte9Mr3bYDSRv8prPOE/x2lGAGmTQaPNK/ICbdKih6SJn4n2vEyFxCOB8NpD552+sXjWYX3CmPpzEKWpf+rGRECfhed93eOi96R4ltPZdKprm2OwWasJLKdXFPRpEX27SfVoDLD2uvyxPjWB/zMQrzwylqvoS53iOemo0JPTOJKsslnkgXhDfrF/JbO2hZv3slC13KKXKLVz1D4xT5psDLEO8do9Hy2HabWjvuwtc4t46VmK7yKoLqciX22WRyo5Uh56ahxLYozyiP8K6hP1lUDyqMlD8sgcxhdWYq8s2KQi7579p9cK6kaeWk/FSprtTD+C6LG+JYhur0f9LHkSzapP906r0vxebRRNjTQqXeUUp3vl0diXbEs2pFxFlz65bukMJNDOt6za5hDydqftwq08unpdLqvGZwbhFSif16fgY0MyL/p9DDiN+i3wNNEr/B7v7WrEJVB93jaB8Il+cVHjQHKhNB3qK11gvGEQtzVelF84FS9cyms4VJ712OMc5rNP0u+A+kmZzAPS0thw7CRSgX4K144wEFE82G7EO9NUiSYEXb2BXpHiPI/ivYyC59NV6R4EyqdJR/n0ES399jSB6tEgvfLKX2JjdRKzE4u4cm7cvsmeXXyLjdhGd88wwlTMXT0D2HvwBAWzGbvv+SgtpjDxkoEsn28KYL6JjGT+lYtvI0LGvnrmLG5MTmJ1eRmvvfiCLQPe2bVM13oTB7MxDOcl2EV0RVZJ1zam0wkO/xDmIyUshkoIBWIksJuDchM3KWxFsqJjsB1tg22IU2mcuu2IDe7k6AgnsQg7Qx1aV4btdNvVTrXXQfxRhwnEL/HEBV/KfYsD9Nwf/aV9wKvvjmNIDPQgnIqja9+wdajzWeA8bOR9tDWJa1/+ISZ/8DICPa1o3t9vA2fPI/fYGVwbb1xF6dI0mlqj2OikwifWow+dtl13/gBW9KqMFNXTX/gL20YbS8bJcyqYeAyP/cpnjWZvl9Ohq4JocXp0VZzLicDTFRSnq3C55+Ty4Xxanap7NK9/8Ue49ORr6KenfOf77rDPI+/7zCMI6sNoMhQIpXwRKzdnTakvPP02Pd8VHHzg49hPWWmi3A8MDHAi4AR6/mU05TawWMpgPrdAj7ULh+75tCndZ198CZlcATdefwZvfueL6IilcNfEKoJk+3n2+TKvtUgTqq2UOyrl2+69jfIXQDdlINnRiezqCi3B63XFSeOJXMCRwb0YSnUg39aDzOF7UeMYe+7LX6THVsQPfvIsXjnzDkbbW/D46JZ9OuPOtQQS1RbMJnNYiXLM1ELIhHtNtk9+7O8inGzH4WMncPj4bShWM1iPXCfvajj/re+hklnHRi6HRXpc0VQSpz72mMnW9TfIj2wW6zeWsfDGBD2gVjz8P3zCZLX70C7EOikvkjLyPr++gRf+yzeMr/qcdwsnhL6j+3Dg44/Ybkz1WTjcjK/91STeeGsVybYQPf+IGWm/9JFRhAPs37oKsv70vq9qp14yRqv7GUx/9yU0t8UQGukyg+HgZz+AeG8nxl97B9PnrmK7UMDc089SX9Ww5467WLoZQw+cwr4PPWBLcsIrRezKVfKielx+XL4aZUxXn5hcPhVcRgWNcaJLxqWgwjGppcNJemdLL19ApDOFRF+X1d/3kXsR4hjR12UjHK/W+TsgvMLldereeaJ6HBTfOKk0/tYEpvz+W6CryitebRcdur63rsb6DNgt+qL0xuIqkdQw8+WnsLVRQOqug4iO9SIUj6Jz34j1nsadv1PnIDwKmidUv/jJDDZxyYA4PUivkLBTGxm3SSt8u4xALYJoM72AlnZE0IpEsOsWcboKmRpqEwIr9Q5zwtUg3XvDvLHOxMarl9G98snzUNDznsHBQVMEHvQ8qLOjnZnLKOaXkV6awvjbb2KCk8jC9BLmJleQ3VjlJJall7KN1sFOtA/1YPDAcfTuOsCBv5sTwjDaB/rR3N6JQEc3cqVNbBTKmJuZx9T4TUzcnMQkJ6IrV64gn17DFpVPIJ1DZKmARLqIEVoxozTBeiocjAVaE/QOV5q2sLqdQ5p6UGGNxvHqRg15KoNqLIlqNI62oW507xrE0N4eDO/rxuCuHvTreKLe+rfiBeKR+CE+iLeNfFIQzzXI9DVaLUHkKRiFhRVo//12lFY6J2LhkIB5XznfPQgct04mDxQpsPLC4nTJEyF09XWib7AHKU6KQR12qnPl6HXqMxOq27dZO54o8wS0G2/Hei7Ru9ORPjpVQcuDspYleKJD8iBw2XB6vM0uJwoe7/eev1EpeJpNyAw6kkWKq26Zqz6RH0I0XN+NJyXhZQXCr7KBUP2bTjoHb9ueXbpCYn9Q8Tfns1SstOZEn+Jj5As9Bm2Nloct3FoOkyLdrtFIqDWjUKlpYx3xi0C9iFdiR8qY28Ta8gyW569iafYqZm5cwNzEJWysrSJLeWvnJDbUN4re7mFEB4aQHNqNEtugsJjNsX15zFPBbTZzrDaV0cG6e7fZx/xbYLesUhaKOZ1OsI14Zz9i3dqZ1If29lYaZV0oIoNS0zpy+QzWVpYp+1mU2N6SFryIS31aovGXzTBfmbGUZy0vS+GHO9vqOyF3+lL9LT7lKiWkiUe7DWv0cuxK3ghMDklbOr2JhfktZDa2kdsqIbdZZgdQcbI/RXujvAr0PE+BzLTvTtWKFaxPzGL95rQZDVpi08kWofYYWhJBrKY3sJ7LIre0jDKNiRrlUDtEidDkSmNCuNU+gcaS1+eyZDLCoPxql8uJQPEC5fO0xjIaEzpOKBQLo21sEF0Hdpk3ph2m1UwO65cnkbs+a163npXKkNYytYw34VOd4oHjVRBI3m/VwXwer3zK72U9j9One8/zN7VDcV7G43RVeaXVx7oM/gBlWHjo0ZDHhYVl8+YivV2IUKa0yzaiZ3I0Ch2Ex/GL7w5WD4PRzD50MPNR27Dl9reG+xBv6UKgSc97RIiI35nlWdgZIBAiBa/MG++NsAoJfhUo3nF5R3u63yvPhvbUU4iWZ8YxoXPZJq7i7IvPYuLSO7j85suYn5y2h6Ot7W1UmP2477bbcGDvXhx54CPYfepBdOw+jqbefdgMdyCXLWNtNY0rN9/B1QmWP38WV5/9CZYunsH8W09jlfErk+dRy8+jo5LFSDqPg/EIDodb0M/JWMeHr4SrWAvVsLwdxtRmCNOhKOM4+PoHgcHdCKT67Jwjfeb66MOncOjO/dh3YhfG9g9hkBONlLrc10AkTIaQP1KSbKcGgvjg7W/kodL8XnyRAiys0RJ/+wo26G3kLk3RRKmi97ZDaB0bsPd99K6LhM5BZb2889niKESr568jzUEd6EwidWAMMU6U2qWiZQ592ry0kDarXC/Z6qDItr4eKtK6QKstRrehrGGJimGbiieqj15lyjRawug4MGobFKQI5HqrnNfvcqDg4G0V/dbehrYLVMZ55eWVhxns9/z4hH3IbP78RazduI5EawTDe/dYWmLfgD0PVF5bKiP/dc6Z7tf03DC9gmRsDHGMoka56hzqlNRje34CzZxACqChUs1zoEVpzJwkBTWcO0e5WUtjY+4a0jffRKR5Cye2S0jRa54KVZALlBDuakdw+BBCrV04fmwvWmlARZrjnNDCaI20YvfAKIYGdmP0jkcwtP8kJ4xObMWacYMTwJPPvonJi+fx3Pe/iyvXx9G5OIe9xTyOxULYR8XQXgnh1dVNnKVyXmxrQznRRYU8iLufeBTDhw7g+N2P0pAbQFdnpy0rF0s5TM2/zYl6EzPnr2E9nTEl0j06hPbuLhodHWZgTLx2EZmpFZ3aj6SeodKC3//4XbajUgrH+1JXLf3OPH8GFBJ0tncgQRlKEI9eZHVPWUbIOBVwIU0PMlDGNsdXCy3rw7uSmpEpELTYNbGpL8VZ73viz6+tAzRwWjjhzNyYo7jX0H/qoKVpmS7WlkKc3mP+/A20t7ajijCy2QoSw31IcdyVabFrIqP0m5HUWIdA9LmMqU0er6viFeeg3y5/gkb5vIVP063KMOi5aWKg2w5lLlbLaEpFZeWjOp/mRFRGVp+V2cgi0dZ6S+Zv4SFevzodjfrS+M/4RkPVQfn+JlyNvxvbJfA8ukrP6MBQPUvOzi1j6cwllJbTdsh0eKALHUd2I8mrndEXJW+JV3X+TeO28ep16LeCdktrG/atCSjZ3Ie2aD9CzTF2lyySd2dXRyTCVUFjI3WveN17B4sYlfGGNlbuTGxknnAoXo1XWF1bo86r4cbbz+O1730BNy68ie/82Z/gzHNP0mKcwrTevqZgHz5xAF1dnfj8h34Bx/adwJ4P/TzGTtyPTg7mTNsYaqlBXH3tRawur+LHr30Lz7/9JK68/gLGv/k1TJ55HktXX8DMpbewlZ5ES2URA/k0Pr2dwh2cgLqKLRgsRjAXK+Fyex6rbMONjU5MVIIc8EHMh9nGXaeQ2vcImtp6UOvlhJKK4dP/4OO49/13YuzgCEZ20+thkLuqF/zUToHa7bxxnjXy2PnpfBFIAWRuzuLid55BdnYJwZUiJ80Khh6+Hd3H9tzqE786foF+O7DXzPJcvHANyzcmEenpwOCdJ2wHXbyz1d5qL8ysoLyYtryF9XW0cDBFOzpQoYKXktKJ0u5RaEfZ6vwCCQwglme+qQw96CBa6Kbr4ayOohdODc5GaKTT6VNbXXYEite980ahkV/CYRMKcVw/+w4KuRxWL19EbnoRifYghvYdFhJOsEO3Xp6UfGkDhd4b0vOK+TffRm5tAanmvUgW93Oy3UbX0S6ro8YJqKVSQXarjExZn3iPoXf3CatbG2UWaG3n5i9jY/JtGm5l3BeiVxLZxKVwBatUtrGBYcQPPUG+9uKOI/Ti+7tBJwTVlU0MdQ7g3tvvxkj/bux6/8/RMz6OnO2eLOESZfw//5vfx7V33sIzz/wEUxM38ch2BX+/uw37SHN3MYTechD/amUDZ6iIsx1DaEnRiBjYhb/9T/42Ro4dxtHDpzFEj1+vL+gbNaVKDleuvYRNTlg3L12lUbZGr3wY++44Ye+yqH9kLFz6wRtYvDSLVDyE4aF2tHa1kr576XW0mUEq40l8t92RdPEWfvQqvcQSevoG0ZrsQJzec5x9r2U5yZk29Mxdv4xy5gZaOAluXNkA1vPYe6gNW1TE9lXhhI7ur/ev5MFkQ/JFDzwy2osq63rre6/RGyffTu21/tPkM3xsPxLsk8JrN9DBSX5mOc8+WUcrDb7OkV7bpRltT97SNY3y5HKm0DhWdN8YL3nzcrpvTPfw3nTRlxjtQ+/pI2bgzY9PYjtG7/LsTRQvTmG9WsRyft2+Ljx8aJ/x1F/cFS7+JwG/Vb9A+E3ed+J9/KgdytOYr5Ee/+3gvFC8g5dlpNGhEwuy6SzS16cw+8MXkafnM/iRBxDbP4yOXQNopc6QEWp9JJkgPc4X0SVQHb5iIfA6FK88A7HDP/0e0Ja2TNNqsc0FO8rFkd4ikOCNUZzS/bfy6bczxInxBitNBDmBjZNU/XQDWo1rq6hsrCO3vIzM7DSK61k0bVNx1GiJ0XpU6O3pwWB/P7p7+hBr7UYw1opVWhZp0ry+QsuduDL0FFZnprE6O4FMOo2V1RU0MU9kq4YYrfSeZCfao0l0Ufj7EgF0UkGmNOFyEK4E6Ok0b2I91IRspBlFBFAuUWBrdP1bE4hysHR1d6OnuwetbREkUzW0t4eQ5CTTloxji95CkRaevhei5SidjqDdTL4s4bwQiE/Gc/LCrx7EGwXdy3WvEJ+WPcRDTb41Lbsl6h/KI7dNuTbi8LKKU536rb7QskaVnpPcbO2Gk4LQsyvlU9+YpUj8TbRw9FVLeYBMMEGT8pZSYW/fwivQA0otJ+hTz3ohVm+GGx3Mo3rVTgXVbzQQ3ssHgcqofS64XoenC5e3RXG613Z+0a33w+KJJD1BndxtuY1mMsfyG4MMNK0SB8vYp6k5geqrJDrVopnGRnOkYjxQy0r0fnLlAipbWoKry3RlZ61f90YjlYfYoK9N0kG0w22D1WZEtcpU3EKpkKW3nrc3+HNUoJuhCJUSPSxODHkqaW1n0Mul6xs5rMwvYWlmieNgHe3JkIXhBGWLLNMH4nJsRJaNm6FvOknaWunxkqFop3HSRgs7RRls3uS4LNfslArJza1lEBKpVQ7xVCctxKNRhLV0Qr5ou77W5islypj4aW+0hygH+sR+yB78C5fyideStvrGlarxUR61lus2W2S61hW9+tDyUNboHCLADHphM04PLxpmXm3hz+RMCZcKvC+R72yb+OoyrOU+q434QjTgAlFa56RTO/K07Vf4dYCqPgtRYzqaNhFQZbUta0tF486a/q7h6zInUF3ih0DpCpJPtVHxft9YVr9Fm8oqTqB8/ltXeWjaaVlaz9lz0kgyZqcnBDvo9XXEOWAov+SllhfXaRyXpSPyRWuXeKxx5uDPbJwG4ff6RKPVt1O3QPlEp2h0ULriHdQ3/ltXxy9atYpQzGRRzdBQIB47UYWGtd1zMEkH6Xw/0WUbdRgvOlS/cOjqv5X2N9HndQtsWDKxJoTO4PcWbowX6F7gnefxjfkbO1LM0L3/Vh6Bfqc5QaQz66hm1zH5/b8yy+r7f/41LM/P22YADWx91nfPPUO2Lv2ZD/w8dvWNYLN3GKEjd7Jy4OxqjoqyBUtvv4at9TQuXbmC73z72yIIb7zxhh3t8fgeYLRjE+25EO5Yb8Nm0xZ2d6UpC5xoiSNCpkwyfIN0hUVfeNg2LVxIb+PKSgkDfT14//vfbwP7w5+8i5NOErVkBUhSGEmjOkOKS3xUBzsfnCfe7kZeqf020HY6RPdKV7zSTfjIx5WJOZuAsuPTmH3qFTsOJXbnAXv/6viD96BndMiEorFj34vLaVken2E8sHb1BtauTyLc0WoekAZ7z95he5tcL57qZVJ9Lv38M7Saiev29z+MWCppXpK2WwuJt9XqZb+N/+AFXPv6jxBinpZjo7bD6siDp9Hepw0adWPF26+r09TYXsmNDx7F+bUxj64Kjk94tCVcX69940+/gkvfew4dY3048Mgjptzu/OVPkO52WqZ1ZSx69d6PvLc3/uOfYoUW6gF6I3uOHEcgksLxR3/R8l16/s/tyPmAlDAFLRhN4eCDn7f3m37nd34H129Oo2n5HLIXf4Q4lc4vkhYd/XNzJU6F0owrXd34Yf8I2knXP/pH/9h2qLUdPIZgZx+qq4toWZ41Bf7ss89a+37wgx/grXMXMUKZur11kTW24PM0zFo53CbXYsjlI7hAun+Tng8ZQA9lyNr+mc98Bg8//DDHSxRPPPG48cYf/vo4XFmdwZe+/v9mGpW8xkuhjOHTJ7D7kbvY1+s488Of2JLrlb9+g7xcxr6T+3HszqP2HHDwY6fN0yRCM3iKtI7X51ehc+XGv/YD6BiewSfuRXLXECKxMFqHeszQWbo2Ze2b+/Fr2Lg2SU2t5zHavNSMJA3LCieh7vffhdYT+6CdqJ1jA6aQXC5Evyzt1el5PPkHXzYPzeSI8nHi/Q/g8MOnkU+v27Zt7YR76v/7W5TpebQeHEVi9x6kKNuP/YPPm2wLn/AqCIRbIN54feKVQDImkGz7OFK6QFenrRGf4oRLsuW4PV2rBsyB177zI/u9eWMB5ZsL2KIRmW+NWpu7dg3S+N+yF1v3nDhiE63lpd7wCUe/fWwInF6nTaB75VEQ/QIvI/oEotHjhFPUaqPM/JWbdrbb8vdewfpb14ChDuDUqO1au/2Dj9h7cJogBc4D0eftFk7nlfAKRIPyNILi/rtPcntBZ57fC5EK+L3iBapMlapyMUJ5tEPJmaX8GgQq48c7yLPSuVLK4/l0grO2OkdowQqXHhzrfRp5DLKK9OKbgm19pXemLdQtxB1hXcZOkhPgwNP6tLZOS8g1Gemlwm1atiWdO0SLvEDB3WR9OqdJINrpRyDMARVmVEiWH3Fr7VaKSjO9nhWUOVDz9GgqxKMTcMukiSJofzKwidyCJh+1p7H9CuKT+KB4gXeMwPmjPN5JoktxKlsXoLplYadmM04nF2hAaSAzU70/+M/7R3l1r3gXOIHuRbNw6Fh71a06ZW0pTctYpLo+WMULTsw6eVxnW0kJmMdgdTFd1x2cGqzCKdddu5tk8WqruR4WK69oM7pZl9qpsk6b2uf8UprAZUrg+RTneRr542mOQ8pJfUdbgHm1aWPbPDMmWn7njWiWTNpDVtKlOPFZfzL39av+8FUDSgOUvGXQO09Om/Un22Yv+7JLnRYDyp1CUzPpokxSak3GdZROKKYQoEWcZEjQCyPf6BXR8sImZda8KMp+kXVXSJf6RBNXmPWZYbTDJ3KK3tY25Zzt4dX50cinOq98PJOvnEzMoyVOe3FwR9GaDDJoi7DGsPilXNq153Lt+O2FVcZri7t5y6zDFbZ2ynm9th2b6fxhPJRCtU+as4HaxalxRszmUUvpEZnhFLWiRTjVNxZ0zyCPR/2greoaRTJWvQ8FsuArVBNik55R6IQGHc5bfw5UHyOiTe1QGxr1lUB4VK+312SbtOi3yilOeZy/Drqvj1V1T135K5/KCb/pPeFgkKGoT8Fvsy2iVx6c6rEWkX8K+vS3+kljU+PINr8wXvgUXAZFj4KPB6dJ9Qu8HQqN9wrCIf5ps4Se5eheniwTzHvUayPNzKd+0ysa6mtvu8nLThuFR78VdO98Un0C56dDI78FdscC1D/1RjSCMqoiv3ph3XsjdC/wxnvlwqerOmZx5SYW1ybRohcYlvVhqxZMjY9bZ8zPzGFuesEGWXZxXmMDPX0dRljrUB969++mTmjGwMBBq6O6Ke+Cs/VaGtfnFik1VVrzr1sHVebWsJ2rIFddw3L+Jr2aAO7Z2KDQb6I7qa9jAoVsC/JrCQp+MzbaWAv/rQaaUKTlClru6X1DkkT0dbchRJxtu3cj2tdrSwFt7W2m5Hr72uvLYC1sY10WDNT29/KpsWMEzi+B7sUf57vKOA7PL6G48eNXkaYViBI7eqmAAK3MkU/fa0toeogp4ZEweOcr1AW/3qfCKxAdUz+gl8jJVEsEVbr8Me18e+SkTbZTmTKV2iaymRByBfIoQ6/iR1+l4gqj5+QhToJBdBwZQ/eJvTZ4RKfLgB4kr92cxeKlGzbh3Lh81ZTGyfc9gAS9Dx3900bPSROd06ogGgW6NzykWzR7vMDbpHa8V+acV0vXpklfC978yg9w9cevo72nAyN7aVEz7c5f/wXEuuj1kmbHYVfW9eK/+WOsT81iePQY+nv2Id7Vhbs//6ucgGq4/vJfIL0yg7ZAAt063TeeQvL0h2yy/b3f+z1cn6AHtEQP6MIPkSCuXyAtOky0qM+BUtGON8XxalMXKGoIHdxtlnBTOMqOoMItcFCnC9ikcZTbnmFHb2ONMp3J5zHG+w8F6MFw8iouU0lSv463t2IuEmaxCqZImz6dsG+wB81bVdz3iV/EsYc/KEZh135az+S78ZfCubQ2gXRuDvnVFTz/5d8nX2vou/uEfV69c6QfPfvHkFlYwtmvfd8+43D5JxewOrWMoZO7seu+Q8ajkx991Lxge8+Nbc+uaImbXgfH1Y2/+CFKGzmMffghpOgBaTdY51i/nUhw7i9/ZM9DIlXSUtrkOOpA11303PMlpF+6RBmsoKLlN8nhYDf6P3Cag2Ib7UO9ZjyobzU+hGNlZt48oOt/+n0U51bRevs+RA8P23Li2NFDGjx486++bzsK16+tYeWtOUTbYzj1wVM2ce37xKP2MUxNfK6bFHQvXkm+BB7vMubxyiNQfsmP5NQVsn43yqXLamMZxWXXMlZGjwMCRFvZKGD+tcvUIc1YnZsx4ymW0jIyFRUnztihUVP+nf39ZkjpRWudryfj2HmjeoTb6xZduvfxozSThR1alN82m7xzCZnlVdsYgWyR9LNfb86Z8dixdxSxjnaEW+P0JPuM/9qkYgbYDi7noe6tTbwXOL+cH0pXmu6V5mPvto5P6ioTpQ71jPWOaGyA4h2prh78t1cga0cv1IkpYoK/JGX5gpz5mwuoIo9qYRnVor5GeRWLExcwcfEMLr7yLM6/9jwH9DVcGb+E7dA2GRBBDxu/954j2H3nYew9dhf2Hb8bES2/pbqwUtzExcvjGL85ifGzL+LaG8+SqWcxce4C0jM3EWraQIAT0YPtwOPdzTgW2MJeMmqoxo5j25rZ2aslDtB8E27SarqY38ZEhRNckooq1YFYbwrhrjj2HB/FPY8cx7G79mBgTxsG97ajJU6hCrHj9Go2Qe1XcCYLnE/On8YO8/zqDP32/M5zxeu3BFPn3pW1NXZl1Q7bpE3FypvROdCH9v4eU/yNZRQEjktguFiPrJgaFV8tW6LH14xoS9hc70gybuvUG8UqFWAZG5UQ1jdTyJZpHZHPLdkyhbSMphyDTHR2t9dluNV2egI6+6p1bAiR7g474l/Hyuh5k6wpPZSWJeztFji/FOe4JMwKAueTeORBoHwCT6/zlt3B/1oCEU7a9CzAiZ2DqbKRt/hGXF5GA4rIbMKke4ymEuP1EhdBZwoqXXVF6J0kW+ilk/eMNtClPpg41xCNjpw3PIyIcMZIRKtItVTQVi4iWS7g5tXzuHb5HMbffgXjZ57D9TMv4cobb1J237KxsDZ/Hc2VVcRDJXQFKzjCftmvesqckCthrHPimA9uoRRtQX8yhN4EjZB4C0aiNXQnQmhl/8X03I6U3ZIf0qIT6nOVDA2KNGrpPLZWs/beT5KyE4zHdjxf/skzKdZf+pYxt9lc48RYQlkn2zNO7RVObcnVVYpIQRYymWnpAqUpmMXMiamS3kCEBkx7R6ftpGw/MIauw7sRJg36FPc2lV9pfA6F2WXo1AmTF9W301fCJQt96CDHH43RKPspWiCtuQIyHBM5Gpj6tEiQRlmkpwvJ0SHSEkL2xhryUxmkr05i9SKNIuJsEX/YNuG0/ldbG2RKdTbyzmVOcX5VvPGVMur5HFddDt+lW3G6qpzSpMS7B/vRTQXfdXSvbdmON9GI5DjEGnk1v4qN8RmsnL+O1asTWFlawuryii37a+VF8qUJXtvhbecgJ5KaGC+a1C42hU60eZXqQxn69asMBx2rxcDywUQMBR09trSMldl5rN6YRnpiBmuXb9hpMk2RIKK7+hEd6LqlZ6z9DTxwnqmNihOojQKlK16gPI3xulecg5XULrjc+qqdfKvGyOoROEO9gN8rOJP1nkiJDMqvUYjSs5zlFzBx5TyWZsaxfP0SVievcXJ4FeNvvoPVa1NYvkbGTi9haXEJmcwG6wCStOJ7entx57HbsGd4DKPHTrLhYwglu1DejtAKLeCN1y/g2vVxvPTSK3jz7FnMj19AU2YcoVIG/UtrSJVrGGquYCSyhf4IvRROOH1SsoUwipUgbrCTbwbCmG6OY5wzyFI4gPJYFyq0kvruOIhddx6ktzWEvv0j6O5pQz8tMtGV6Oxgx+kcLDKUva13OWze3uGh80b8EL90VRA08s2Z7/dK83vvLE+XsOjt80Va2LnMOtI63ZneXZweWNfR3Yj0tiI51kscUqB1/F7e+6URv6C+W6yGuVfeQZZC3dIWR6i7FcH2OOKDeqYDLGYKzM+5JlPDyrImqhXEFy5QGTXZy64S4Ci9vzAtWdFneHfqEC3yDs0qY93Lr11EuFpDghabzvPSg2193180eBmnVwIsevXb6X4veJzyCFTO8SjomZXqmH1nHEvXZ6i0gmhvT9igHXv4LvskhZSt8DvIyp554S2U17OIJelJ0mhqigSw+477TKEu3XyHgz+PZJiWYFPQTl7O9OzCJieH55/5MWbn5hFYX0Z0eQZxhHGIylqTnU1cxLBly3BN6ODE0R6sYYDprfSOkpsB9LLuXeEqhmJN6AtXMEjPoq+5hTILJBjW2L5Z4nqzGMck68739SHYP2wnciebqojS+x07eMB2Jw4cuRNdY4cpNyFE4kmjQe2Upbu6oDMNL6K0tka+XDW+dRzabYeOaskt0prAVqGMmRffMq84PbGGyhonwV19GDy5154rdQ71mxITTgVZyfJiyHmUKZfRWBypPUP27pg+rR2lpS6PeuLsRVRo6JXQjDS97u14CJ1UbNo9p6+pRrpaqTfS9knnQCs9TMpkhZNW60C3LRe6bFu9O303e+ai7C8UGb+6mMZ2aQtjtx22NJ1yHmfd26s5bFKZJzpj2AwUaAxtoHv3LqDMejl+Zdm7HLrHreCg+0bZchkVuPwJlPZeUF6XY4HjEGgSVDoTzasQH5U30tOKUEeSHuQAjYMUjXeda5i0fmmm0RdgGzeXaERoc9XqKtLzSzTiS8gsrZphp6XNZr37VaW80WDMFfL1TUtWBw0Q6tkMJ5vsyhqy1CXZG3NY50S3ubSOEJmZTKbsVJmO/aNo3T2Ejn2j9B5T1pdaXeFA+an2CJwPuoqHin9vHgfP6/G6+i44i2HB2sz1c1SE2+ii4o9zMAqXBpIysHr7rTVaga1pcmAp/9zcHL24Gi2YM6iuXUc2W8DFs2csf2lykjbjNqZvpBnW2BgqDXUAITCYsN1Se/bvwr7De9EaS+ETD3+cQlJGdmQftqJx3Jycw/XJeWxsrOMP//A/mxC8+tqrZCwnmiTwxF7OoNTdj6x2shO2sbcvh46E1ox3aGwJ4cxMHAEy+c2BBGZpKZZoIsxu02Um/Yce2M82buEjP/s4TtxxmBMwFTB5ZZYLadQA07ME/XAlKcvHGanfznTvBAVnuNKES3Eqr3gJoMcLPN5B6ZqA9PD81b9+0o7wCL09h+2JZfQ+djsO/dqnbZ++3vIWXhNoguMQPq/zp4A/NUG89m/+q71HNPjYafRw4Orhb4eWPFj+zPiyfevmyrkCrl2l608v8uTKs5x3aXUfPIhQMIy2E7vQfkrngdUnIB/A1h7WqfX2MgfLq//09+3hZdO+HlQDTRg8dQj73/+ADRyB0ylo5Im3Sb8VBLp6nMDbLNC9yszScpNV+OqXnsTlp99EFyfJXbs62a4a7v0Xv4J4T4cNeNWhMqJb08Qr//a/IjuzYFulQ1Sknf1j+NSv/TvDffn5ryG7Po/eUBv66P/kg1FcPvwwEskk/vBf/nNcOn8Ou4oZ7FmcsGdmj0SXqPxJ704/y1vSJ9s1VmQ9sgNwfSmO1XwYXYkydnXnydtmKiPmIT+CzBNmE89vb+LPSFuUntcz6SGsF7fw8L334PDhYwhkFzC8xPHFyer4xz5mW9wHDz1A7/y2ugfWwDPx+O0XvonzL36TEc2YuXwZAZYb/fgjNDxSSHbSoKHS0/seL/2rPyQzgZm3VpCZzuDQp+7B7f/wA+yvMo2yUWkAk5/6+zlUaCxDdYfqlXk0bdUQ2NWNpqQUZxwdo/0oZHN48j99mRNVHhuhOL2pZhw4uAsf/9wTHJ9UqMQXotf21h99AxNPvYJYbyeCNPwktXf+nU/byR72RU62Q21RH8swfuOL30KFuGcvzGL8tavoP7ILf/uL/4spdKJEIBHF5Dd/ghtf+REnnxrOXztLIwJ4+JOfQFt7D1JHRtD/8AlUC3U5dNmS/Pv4VF2K93o9CCQ/zlsv5zi09GlyxTiB49FV+W8tjXp9HGtBGgJKl66VkbT80kWsvHHVljcXXj5r/FZe8TiTbEE6FbDn3wP0IvUcd3T/fvuMeVdTHKPhThS3q7hcXjBeiWJJQ5qe1NLsLJp1hNkzl2zS0jKf+i9Ow7Kd+ldjYc8vPGbPn/SMTjsfVV7tFe3u8Yl2gbfLeeFx3nbF6bfzy8Hbf3vnp1RepnwdChsZCptmzhyK+SxdW1pCxSzy2QxK/F0uMC6zxnxp5uNvWhWF9TWUmF4tbNiWx0KRrmJ505ZB9HnreFsHIqlW24HU2ttBi6QV7b106+jSpVrp9XR2IZ5I2RbVEq1leUQrG1kskWHLDPn1NGqlHFo2S2iLB5EIN2OIAydC1nVGAwixc5pZtqgHzoFm5BDESqUZK1tNSFNprrLdFVpSJVrGzUyPBJsQCzWjLRqqh3gUSXaETgMuZvNkvD6EVTLBVyfZNmL+iZlirD9QE1P1W4x15noH6aqgvAJ5BMqrOO88gfAIlCahFShOf1rW0INASiVCbId2IrHxHF0UBFk2tB69vNcv3MLjdejq9FleyoWESvH6ZLjO7aqfXaX+krCQDvIzSEs3Rt6mkiHE46xXwsU4eTV2xhVx6QG+cAr3T9XDesU3bavXqcBkNvRpcSaaxak1buURP10wnTe6utAKfClX4G1Tnd4+gfNAZbUcIe2vB+EhWm06x0ybWUi51e+nFjge9Y8eqOutdNtKTLx6ZiIe6QicTZso9YP/NEnQmNliuyOc5GxbcPM26GQhwIlHn5HXhg0ORYYAFV8YZebP03NZrwWwVqXS3g6gQPnc4mTcHGYv0wPf1MaD5iCqrL9KmlbJh2X2Q5meTJgee4D4uumR9VDuo9tUCqUN1MoF+1Lqttqm46WCEbYjJDJv7ZwSiL8GxMvhYJtvtJnEPs2ttpI/8moEKiMeyPCpsV2bqMA+NEl6xCvrK/U9y6mPxEMFGaCSU03sUpRaBtIkqAlYk1WzJiyGFo7RFhp9mmiLlLmyWebET32hzzBE21L2rFOyr6U7bTpSuna7CVSn6BCdJhfsA3m7IcpYhGGb3lWZhq89G6nQ02KZ5qjOcNSnvak3klquIr3kkvpdmwCcVy6HqkO4vS6XReMNf/u98ggadYCunk88cjxKE+he6QKVEw36rbbKkNNLnxrX2hUonuuhoU6VCNIrCjC00EvVioU8y0QyYZOHcEcjOsWebSVqct0OSKbk2uG3zewvPfOUt6l61De2BEfvT95WEydqJCIco2GTSXYPdWDOngmpjPgjWp12tU3g9x6vq8D1nkDp3kbRqd8eBM4XgcUwovZ//vLD7PBNhHr70KJj6llYQqasJlAsVMqu2gTVRLkI0CrTrKl/8oxmVjewkMna4HTCxsY6qAyo+JO8Rlvpqkex/9gxm+0PJPsR5wC7WNjC1SqHGuOmp6dYLoDz588jI3d6mZbp9E12Br2p0LQdBHpiMYbOMgdysxSegv5gX8B8i8K2wM5oiZJBnRRADszlFL2pGgfyLgpYYhs93R24446D0Gete2nZaZfJe5kqRuq3hEm/Bfrt+Rx07789v5cVkxUaFabuFdSxyqd7CatPVrJa9ILk+sIqlWAVV7/6PfN0Rj5wP1KjA/bCXmpQW5rrwu/nonmdot/vFZSmUDIi1AAA//RJREFUyUXLJdrKrfSZP/shiour6HriLrSe3Me4ZjsmSPl1sKKUkiYnDVgtAf7kv/w59KGwdn2oLlPA6KcexhiDlge8napHod4GKlMOprd++BMqs2aUz0+gPL+KzpMHMfTIXSZXHWP9NgmKDwrCI144zYqT7Hl/eNx7B7+DySnp0IP1a3/yPcw+9bodWeT4T//mP7QTn6XUBMJrV5ab+OYLqK7nUMiVkFvPo6+zBx+86zGTqZvlZWxQ6ce69iPed4SKfxsbrT1Umkm88tt/H6s330LbXBGtZ2c4gWhyq7/r8np3BMvxEAL5TWytle106gdJrz6nMdSRRypSoeSy71m/ywHNC/yA4QK9nzJHxlx4jDIN3L87iTDHUKjKSZjju4VtjPT30/ot4zO/8R/Q3j2oAapVEvKgPu5kGesqvrz49Jfw8o//jIo6YeNYE/LhTz1hL2tKeUkxrc8t4bV/999sSe7a+bPYWN7A4Q8/iNt+/jM2CXTvGTL+CjR55VYzSM/S22PU2nNX7H29/T/3EDoOj2BjcQ0b8yu2BHeN8htge66VuzGVbkHvPo69z91hRs+p3V1m8KjPtUElfXECF377q2iisdV8335TprtPHMHokYNmuHj/2+sGzD/1l8/aeWuhLnqnd1Kn0Gof+di99KTakZlZ4hhaQZn9OvmtH1sdNydWsL6WQ/+pXRi5/yBxhXD7Bx65JV+N8qerQ+M4Fj99rLrMeX4v43jUr84zx9+IW789Tm1TvNqnpX4ZS/bcRvJPHMvjsxanDz9mbkxxUg1Br32oj7tT3WaobDRXsBGm/qauay/UDVF75lprQoGCkw5UrO8VVGf/6AjiyZSduZca0EdlZO++O6EIRJP/NqOS4GPQ5baxPc4rxemqsj5WnQfim8re2f0Z5ePUuAPlYlEjm0Iq5agtkJoBZbHSIqOw1+P0Ypu2b2p9kTOcZskyLcWqXg7L01vKmUWkLdPZdXpO9JoqJVoz+u7JJi0aClUo1ELl00LrMcAZnFZ2jDMyB0dziDNyMErrMIYCR1OeIUclvJErIEclvEVKK2RomOUSnDSiVJLBTVqizBfnpBVgo+TB6IRpyjwFlZaOPDLdbzbZN0k06UgkpHTVuVoa0a4eMUoMEmMawQVIIKYqOBOdyS5AHvRboDwKzvzGOrxzvNOsI0mLrBhtkd7mvbwOvaimdyyUZ1NB1usODY3gtAlUp9K9Tp2+rN9evywG/bbnBMYNxdRx2FZq5tPypE4v1rdrWK293CtlY7Uywixo5hN4O3Q1OiTk/K3v5di7USrHIOqk7JjJ8jlvvazA+e98kyJ1vjo4/7zNGhDKa7+l0IhWyxeyhEVvmOlqZ40EeLsFRuPOVvYWej56t0dxwq8hJtn2fJpIt+it1MhLzswMTCAaOaeWvq1BzXaTvfV9KbznZCRjStanPK1muiFBekOyTsVfGWquzCLEFySvmmpsJ/HqWKMKCS5RlkWvZF7fD9qu6IiUvJ3qrm8VadOPuCglZct8O33gsicQT6TM1F8yXIx3jNNVfFN5lRGo7TIg1MR6FL0fGSVso7XTytRxCHSpyzzlVrK1Q4PKOU7VaeOwxH6zbqwbOqJZNNr2fuIWaLOKHWLKe1nrdRmrS6loNX4Rrz18V72cdLSbTDWJFuUxr455dJisNWKTbWR98uDklRluTrRS4uKDNvnY1nOCy5loFy7Bu22tr24IxAtPd/n336LR85lMMvzUhizi8TKeT7/rfCNutk3Lckbfzr3GjXmXrEPP6Uy+yasSdaOMPe1qlXGlScK+x0W+mO6oKz82jDxk+20rO3W45F6vV6jPxBHhVr2is97H706q3p5GGgXeZqUpiHfKr3h1iHSEdk6qD7WDT3q2Lof1vnYwKWGltd/9lYfrQh2pf+45ny9jcXGDSiiMvlTUBo0mJ3lJpiS15MBr765dOy5xnFQF6ebH0T4gD6OKvqFhq1xLepqE9A37lWzRGrk4MUOB0PrkFFbmJii78rBm7e30rskSggWgPZhHT0u6LkxBChuVYmk5QV8xgJV4AJOpkM3omRZauxS0ll2daE5G7GG3ziJjczFMz0EKJhChwIeaEKVrnkrFyLQthOmGyhJ3Bop5GhQuiKJTQfEuMD6wda80MV3g+Ro7z+O9Yxrz+L3q0qCX5agOy12dwdorF+itRRHY02eW5AC9h7BefGUZfera8UogdFUQeD3C6W0Q//Xw8dLLb9rvzWcvorqygc7H70Drqf1sT4u9AKhnFE67cEgg0wvLeO1bT9YVy9UF1OQhPHg7+h+63azXtv5u44PKiS+iQ+vamgTSi8u2pPPOt57Gys0ZtPZ0or232150PfyRh3/qAEOBygqX2qT6dS9a9Fv3Ah8AVg/rFGhgOw9kPY9/53ksvHmBSrqK6QvTxNWEh/7FLyFJD0gfrIu2Un6UV/3Df+e+9xwK6xsI5omD3kosHsftt99tA+PazWtY38hg7+ghHNp1ws6Em2iLIpZK4YX/1z/H4oXz2NW8hQP5ZWRo5Pyk1G7vqL0RCmONk3eQA3+ztIUIPfd7wosc9FU8FNrGLuoivetjEwINqR8Huzg2ajhbasG1Avs7GcZdu/rs/Z7OrgjzVTG69zC6evoQSnRi5NSjVAwVDO45wvFGedhpj7VpB/SCN0cE3vjhn+Ctp76I1v4B9N5zwp6VjNxxxLbySylp7G7Ms5//3RdMWUxcOYeNlXUc/MADOPm5z2gGsWdAt/qA/SwPaG1m0XZQbrx+3b79M/iBO9B2YJie9gzGz5y3cbn27Fk7xmku0YXlWhAdg504+NidNEpLuGNfr32WwWSHvNqYnMe5P/227eLSBCyPZuD0CXQd2WeTcPtAt9UvkGyuXLyJ1auTtkKQf/sGa2tC3ycfQLy/q67owkFb1lp+55r186t//gyWJ5eQ6GhBvJWGayJBT/CjNk52nziMRHsr7ej6Mq1AV8mheNoob5JBHyeCxnTde7ridK84T3PcNr4YfJwqn66KUx4Fx69xpYlG/Nd2de1UlMzr/SFmRCwaMz1HHxGVpvrYC9FalzGpMmZoBprpVbOunTEl0OdczPgm/pYIJ3st0zXQ6kG0OK26Kl3gaQJvj9Js+zwnvQJlSAb/2uKiebDJjnYkUq22sUGfK7+94z3PgKrbZeQrOeTWlymA81hbmMP0jQncvHoNucU5lFYWUV5bs2Pcy7ks8uUN5EtZtCQoyNEguod6ceDIfhw4dhgn7nsEt93/CI7e8zj23/YgDt75KHYduQt9e46jHOzGdqwfV9IVnF3K4tr0NGavnMHU1bNYmjiPhRvn0L00i12ry9hXzuBYtIhDwRKOcDAe5eSX4sQW1ExOyhfjISxEWvAOZ/FzZEi2M4mtviSax3rRfvtRpI7vw+G7xnDsnjEcOLELew/vQv9Iry3VJDpS7yrNHaa7AAiMmQ2dIVC6wPP6vfB4WV0bg+f1DnR8t+6pIHVvx+0wlDm4s+dvIHttGqmxQbTuHUGEtOrhrk8+LgQuwA66V5quLvyiSYKYz+dQomdaf3GS5dVMtZX/VL+D3xteNlvHxsfbUnYqstaKq/SMtUyowzy9PsEtXvFPMd0jgzROhlHVszmavkVaZzpNt7Bc//idLGAH0ei809Xb9F66vC6B81HBy2nwgYNJn5HYjASwmi0gwwFbpQW+WaDluGPNq9HlqgwiWpGBLWw00Wvn4G2h6S/7O1PNg768fRTRtsFm1hDLMRQynFRW0FSeRy29ju2lPIKlAtpiFcQjVcyz/lm2f5G6YYET2lwZmOYkMElFPxMtYYr5Si00YsghPTtSb+rl5yuI4Fq4FTercdzIxpDbimGPjuGJUT4p77JqI5w8O4cH0b9nL0YPnsKeY3dTgUTqRuEOz9TP3idFKvAilb8d8UKZ0nPORF+3nWotg0IKx/i2w0vbJk867Z5srm/iYR7+buznuuDslGFciJN+iAar8ZVxen6aW19HgTrC8FOGWmj8hRLkfYhKkvUQtZXnv1tyKu++qjfCOaarSxlUZldQ3aCFzzGhdmmiFD0aL2wwwlRiSW3n5oSjJeXC4oq9e6Tjr1SndsPFO1oRG+5DYveQyWSVMpBjvqXzEzQeLiOztERDiQqS7dBnUvSyt8aGyRJp0lUgGhUEivN7gedRWxVUTuB94nxTvKd7mu4VdC+cind8nqbyWqKMsf87hvvRe3gvOqgTuvaNovfQHqR2D9jZe60jfega6qeM9CO1px/x0V5LS+zuR+toP3o4HntGhphnAH27RswglDGmTUNacvf6PIgO1e1t9XiB0yhQnPW9/SCvqAsVVy7SE2O/baylsTy3gPx61p5JKZ4Z6vkJhl3bsDNU+l2De9A7egDdw/tJ6D70jR3EyP7D2Hf0JAX/EDpG9qJzZB96dh9Ajz5xMLQXA7sPo61rCKmOAUSSXZxt41inFZfL5bGylsHyahrz4/qW+DksTF3D+PnXqIQmsTZ9hQI2j2R6GV3rBbRSKofp9vSQorayng6FUKFAblDoVreDmA1FMFdrwUy4F6vxDmQ42ZR747anvW8PB2Z/B/YeG0PvYDc6ae329HUiRlw60ZeTsg0uKV89OCUHbzFdTHbmipH6LYG4xVSC0hqvgkZBaRQ8v/ffyqd770zd3+pAXsv0CLW1O3NpAgV9CTKTt2WccFcruu44aJ5CC9tAxOpfw9+Is5EO/fb2OP0atMW1DSy9dYWKk+4yB7cs764T+9C2b8SsoLDOlNMfyymo/cIra1nHtOgIjurkMproFSdHKPAUdlsaoiepNjXS5PdKl65anVkwXuslR/u0MgV0113HLa/T3tgGj2/E5bzze4HnESifKSlahqtTc/UX/qpbWLu5TA83hKHb91IpUQnGI7bm3VwL2Devoi3tKJA++ppozlVRpKeojy32D42Ygp6fuok8PaC+jl4M942gQuU3vdXCSTiAq089i9WlNXSEgcHmAvLbLTjfnLJlOfp+KPEmQbXXtV1FOwXwGCe0VKUJA1tBOvOUaXoEM/ReVppCmGqhHLN9QSrzVgrtWFcMo/2d2A6GkOrrRbKtDcMHTtm4jHKMJTne9JBYS8nkmvHAwXmyePUSJ54VbCzdQDG/hGRvD7pP7KeCoHUspaMlEfLNlko4SS+8dZleQwjrywsobBTRTdkYPHnMZCXSWj+lRPkFemiuh/7q3xzHd6laRmKsz7buakv16uwCdBJC06w2EVUQGuxFnAqvo6sNA3r3hcZBB2XOdgaKXv7TEpKWk1r7elCkgSOrXaejNGnpjhNHmEaY6pW8sudtiVUyW6Nhs/LOVWyxf6NtrahQ1rUzMMGJyTbEFIq2olNY3bAt5/FUGIEaPd3WdjTF2lDKFOy5XYl9qQks2tlqk5CvdAga5VLgsujgsury2iibune+eZyPWy/nE5CX//+Fz9pL/SVPRldhUxu1tKblRWasX6nrbCJV4G/1oeLtqvEjfCwrvALDvRMcPE10NcJ78wn8t14s1nJglry89uI7yC2lkZmaRGFpGdUcPdWVHOVjw1YjRttP/vQ2bMPw/wdUNrftg3K5bBbnzr1tHXjh/Hlk9bB68S20rF60TyxcO3eJBNMFDIFuIbA/G8ChbCutjwoO9NJqYtqVlSRKlSAysSA9HO3MacJkW5QKkdZ372EUW5JItW1yQGoJJoQPvv8u216q7Z8aXHoOpTV2KSTV2cg0v/cm6+pMlhITKE7roRIMBS+je4EEQx2pq+JdQerecQi8DqV5fr+39VfmTU8s2LLD7FeeQl5eDwd+x+F9tlQ1/PF7qMIoVLJOiUv4Vb5RME2gCIoTqH5fVlRakIp/9cI4zvzel21ZwvBx8B77hY9i7LHTdhCi1nnl1hO9lTFLmDyXQkhPL9k6/cyXnkSRE2Tnw6fQft8xuUjo2j1oFo8EvZEO55fi9KliDezZazdw5eUzZpV++Nf/lslH45KHg+Idl+NQEF4F56+nOU8Ur11eV19/C0uTM/Qk87j4jVfsfZJDn7obLVFOfMcPY+DgLk447Tja8TjpBi499xUqM3ri587i0plX0Nk7gDve9yGr6/Wnv4fl+RmcPvUgHr37caTZjieXqwjHYnjut/8NZq5cwT1tW/hQgoYW1dhXk7uMjrfTzVgsN2O4VsHhzYItVd1PRarnpjp2poX8nUkEcWaoFQH2rbwgGUe7xjrR2UavRi+9dvTb87jDp07y2oyR44/Tqzyk5XzKw7sPwtV+72s9c9LvGvvxhf/0OyivrGKzdQulUM4+vTDwoTtN8eiFT+eb+laf+Tj3te8b7ktP/YhKYw2HP3w/bvv5n7V3Sbpo4PkzDE1Y2ZU00jOLVn7i2lWzag/fdyf6do9iYXzClntDpGXruSvYyhUx9MkHkTyyy5aFukb6bRyRBbf6Vng0VjX45Rm/9affso/dYTaD2swaopzchn7+CcrcNno4PrS/XXKj5yOZyXm8/G/+C5o4YYVyxMvJc/fPvg97f/EDtquMo9A8bm2MkKG3+MYFzP/kDfZDEBfOTZOWbYyO6DMZNYw+ejdO/uqn7WQHGVCNvHW5Fu26f6/cChQvUD7rh53x6XL73nT/rWedAl9O9joch+drrNNlXnEK+u31eBnVrXvhEeheMuP4PY9+N+bx+gQmI0yTjlCay0FjGV21LLo+t4wCPZ3FK9P44b/9ko294NY8hK0WbEV1i17caA+e+Gc/j4/c+z+pXMMS3E4FuvqDp/op1fXfCqpUIKKVpjxinsJGZg357DqFe2c7JNOUz4SrWfs0aGkHIkhy4EUjesAdRjhIxa9lDwkUFX6O5OQ5kegVtyqZICEJU2nqk75hCkhrLIxkqBnJYBOoT2ySaRYtnHVLWgvOFVDIa8MD62df+eQjUNtEj2hWEJPVHsUpKF2g/KLZO0kTkX57WxyUz3HqXqERjzraO0vxdQVfF2DxhxmZwI7koJBr2syJNpCixRcK2sN7vX9kedkWxy/civP+0W9PawzeLv9NEbVJXA9ftaNN6l1ryFou8TzKX62SP2QchwxLkAc1nwBIg5SD1uZ573X7JK3fjkf3HpTXrS+z2FiG4mwvyemUBJcRb0e9rjqfFad2CnxgKk19onQFxesqGgSaOOVtSXGTGsur3jf8vNruPqYxwvLrWaaey4jfJID5KYvEIbqkgLTdXOffSSmqbkGAMqtP0euZJVMNr4aR6NdGF8UIvZ7niS5LIx2bzUwL1OgH1dfqpWztRA7mMU/Aeoky2SRvVyeJhNk2WeFUEhKVbfJKuUirTzzOE10F9jIwPS57lkuFoO3XOrDWXisg//VGvYLyizf18nX5Uh5RoV1TYodQWvtFFfN63zBr/TczaI1fHNZuPvWD6LK+E6+YT2UlN+qXbcqWrUQQQXVHpr3/jA7yQUukeshum1xIv85x05v7mrQ1UWgCkUxoeVA4FayvOUHrmYYMrOZoyCZgWePCpz5XKNN70kuZqreJfaieag5Sr9Bg1TmSeh6s1QI9Y9HWcek01eXtcrlzvnuc4dsJSvc86nvPp6vinIfeZ8rjMq5y+l2XmXf71vPot0Djyss7XpUVKF71aVzq3ukT+FX4BF6H49VvldPVyzrtjWUEXkZ5FGxzA3WY9Jh2eipdPLVTGyLqF44lGV6ckAIMtlS+A4aRBW6dhq3CzlzFqVIJiohQmhqr0w8WF+sW0OXLl40pr7/+un1JNJPJ2Om+Ki98RQrJ51sj+DRd7izz2SnEHJTCqXvtUgk3UUBiIbzerwdqNby+VMNSroqjRw7j+ImTVHwVnP5An42KpD7uFqOwkHJNn6pDL1PqKsF1JglEg0BxulcbnLm6944TKI9+q40SPm+38iuvyjhub5tAcc4X8UH3SmvkofNUeESjlrVyKxm6o1n85Lf/wjy2/R84iXhPilbuEHbfdqw+OXDiFQiPcAgcr1tNLiTW/h36dHW69B2cpXNX8cb//mVb547fts82kOy78wQGD+61uqUwNPi++IMJLKeLiFBIGINUcAuP7+PEyTpufuMp5GYX0X33MfTefdx2jWl7rtqkdqv9zhcFp9f6Oh7B7NNv2DlegdY4gocGoPO59n/wAXTtHTXL1vtG7bFyDbjUFtUhz85xO0+MpzttlSKSpavvwOhsuOd+/5v27GDfA/vZly3Y+/DdGLjjEALlGI60PcEJaAsXn/0SapUcZianMDV+HUH7fHt9587a3E3kcmmcPvkgHjv9hH2V9KtXF8jTMHJf/wLykzexN1rB3ZF1zFRb8InL7C+WlaLULsAH2O5f70yhzAlnd1sa7eFm/NrVLTyZ3kZ3axKtXV30jprw86e7bZdbqksnDgTRObgb937klzgRVNHeN2rLsNrNqMlN7ZdcOs8FitOOuHx6gV7mNyhjAbz25LexsbqCI/feg0N33kGDjt7oYP2gXwfxULgL6XW8+oVv2LOcy996Cyts46FP3oM7/v6H7MVsnZIuHqsebZjRWXAr9DwkM3M3bthL08cfvg89u4Yxffk6Lr/yJo1N0vjcZWxR8Z/6mQ9i9PhRVMJAvj9sE4P6zfta9+o/lxntcAtxjF/++lOY+NFLaKLMFDsT5o099qufRUof7mP7RZM+r750ZQL6wuj1b/4Iubkl9O7dg65RekrhAIY+dBcHhHDujA9WoXpyy2t47T/8KdtUw9zkFayvraG3ZwC7Rw6C7htG6EGJmlR/px1VVTdI6uNOeJx2l0eTv5149Y3uXUYbfyu/g5dx0L3/9vzSH43ldO+g/lc+4RcP9Vv1i0bla8SlIBy6ql6l69rI+/duyFJe3TeWd5lTfr9fuDrJCaYFZ7/+E1x55owteW7raCeWPfLQYfuo4cQ7k5i6OIPW9jgOHBnCr/3eU8LZII0EES8irDIW1gm8ejHRCJDFRsEXYfrIVTDCyUIPQSnseimuSOuvUN5EjkETVD5fsCvdE+QLFdsN01zeQmKbHtBmM6JVDrhaAAlOPiGZXKWSnVhdpHCuFspYyOaxkmdZ6tkqvaegHi6zkTpiJZ7SycJhGzB6t0hWrbZtOpN0VVt07791FThjxTzvMIHSxXyfdMVg3XsHNHaY8um3QHlUVmnK58HrFn7Rp6CPb8mqq5GnNBttm+XGchrFdM62Opeqeo2MHauHuhw8qsPpFR7Rq/ob69PV7709t2gkfi3labY2S1DlObXYLkaNLgaVE21asy9RaMo0CPLyJstsF/tVk5N914XKUIJtmwdkXbOwjlkRCIeD3/uV1Fn9wqMH4doWKuUhD1q4lM/boLZ623R1UHsEqt/zOai88upqO/koQ8xk7bVNHSyje7VPnkt1q0QOaLux5Lm+Xbnex7Kio4yvGx168K+dZsKn08HZAEphfQnCyjF/C5smX0t8VVuMbww6pZqUsRb2G3EppFo20UUFvG2kUwHS0yxutyBXYV+Yy0GelAr0UIqkhXgDnHSCku8E7znxEpfaqLZL5gQuryTAyuhlU70Uy9FPA6bMMbhuHlOU41Ttl7egXUouL7rK+1N7KWUsR741cfzXKKNynxrA+8DlT8+fdF9VeWa1VwT4J17YEi7xaxu/DMUg+a/z9LQdX/SaXItm1y0MFueBPNZnmzXZ6eVnrQJoUredX0QoufZystrD+kwA6yF6a5NWD/SStXSYDBBN3vVNDBwDvOojiRpjeuE4wPwV6ik6jfZ7mzKqMwQtP/WNJmgt7WqyFaj/fRwKRK/oEIgvap/zV789n//2ew/KqyA5bMwjvCrr+HVVvR6Uz+vzMtYfO7KhMgKlSU50VTndK5/qFDgdCq7XFARep9Oo316vQPkVQENZRqq9w0TdrY8eygOVc6G+U35b6VGfUMfY9vAdMCqJvCZEIkIVarBlOaEs021maZTmJtm6Gm7MnsdCehphIomn0yZ8Vy5PyYDF8sINej/zCFPHRK6mOSia0ZvSjocqurbi6GHItlRxLV6wpZimYCcr52CKtaMcakMTrY6244dMimIDbabk2nqT6BpuI33b6BmKmmDLVZZQiCFqmK47bbjFvEbmK1ibdn4LXOkIlF9lPSiPhKzxt/NF943lHLxe5Rcon4LRwt86tkRLD7VFKgTyNLewjI3JORs0s6WcKfjjH7zfTovQJNXapSNk6ji8LQK/93qE34VJ9Cndf9eYtXmxiGCpCctTk3j9G98yq3LfL324/jC2NYVoMlEXAMPVhN//b5exmqGSJ58LxS2M9Efxdz+l75Q0YfrbL6C8so5wdweCbQkbxIMP6eugpGFHcAVOs+jQVUGDfe3Nq5j94euUiyYUNtbtKJSDf+ej6Dq2195ZcF6rbxyHgu69vX41nDt96oNG+XTVUosalb4+g1d+96s24Se7kxwIZZz+5C/j2OMfw1axirbQAOtqsWdA5UIGk1ev4OblC/YsQoNYdYQiUejzyfuPPYDjd38ASyvL+OZzL9vW58zTX2A/3sTxUDMeCW4ivdWCr0xFpcNJJ2kmLQNUYAc5DrIcJ98sZ0wZX21px2ItjL2dUdw71o5N5n/8Qw8wbRt9++5Ca8+YWfOdA7tMgepsNy3FqX2CRr4YMK22MIWm9BLWNtbw/Kvfs/6LRUM24NsPj6DjyKgtl23G65ODyeUODhmW5VwB73znGU4kNVz5y2fsS5iHP/Yobvtbn6TCqN56EdV4zjbk9MXMhVWbnNcujJtCGXv0DnTsG8b81Zu49NLrNunPfueMfTvo9C99FLvuOGJv94eG2m2y0zentJEi0dlmm0P8fSOB6tI4uPH8G5h445xt4y0vkn/k5dHPfgixjjZEKH9RepHybHRIr7axz3znJZRIGxuLrfW8nR4w8tn3Ge72/m7beGF6jm3WezSL71y1iWbmxbMorqQpl2WsTK2aoZvaP2LKc+jufYj3tiLR3oaBfbutT0Sn8IgfCqLXFb//Fn8Ffu8yqt8ePL4x3ceNfiuP4qSPvKzSFByH8iuv16t8Xqbxt5cTOP5GEB4v5789n+KdHscpsLHKfFf+9Pu22eTKhZuYuDyJjuFeHH7/Xca/4eO7bQfvzbOXMXN1Ak0cT+m33sLvPLMi/NQeO6AHnS3WMP6QUqHFskZvRQNrVcfEpzM4f+VNPPf69/D6m0/i+hs/xPiZp3D17Iu4cuZlZOcuAtkZJAsz+GAihkdoeX+uE/h7fU04GaXQk2bJ72y0jOlwBRMctNOhGsZjcZxr7cXNjgHEB/cjMrAPD77vfnziE4/j/vedxP47+7Dvtn47t0rCKgXhDLABQRBTnLmNTPJ4z697/60gJkuQHJRfOBs7R/cqozT/7emK944RHuETKE6dYy+TkZdSivqcdW5qCdnxOeQuTWHj9cvIXrzJQduHzgP96N83iqEDe5Hi5CM8TofT6/U30tLYrkawslSutUwZTXMFtKzLAqJLTC+md3QIg/v3IMEJSF5JHVed/lqZbSk2o5IF8itbKGVrtmlARygl2jtIWzcizRTs5SxxF+tW7E7VTpNA906TxTMEYhHEersQofLYWt6wTxG0kHwpFSkE5fe2ensdp+Kd7woCHzCNcQKtPcfaWxHnJNnRGUNXVwI18r+0lkFsO4X2pj60BwfZ4jpubQYR/i16DAUqcIVNGgWVwgb7L4JINIlKOIEVGklrLTSiNjZsLGRqWayHqyi26GVZLSM34RFOtI/uhMc48R3m5MCeYC0t+O5aE769CiwhjFg8gTYq3SNtTTjWHcbQ2C4MMOw/dS8O3HY/Rg/eZqctxJJU1lTkAm9jY583Eb8MhyZ6OoH5STQtz2Npbg6Ls7No7ezGyJ59iPV1oZDgJBMjb0lnYz8J9Jux2IoHsRULYTtURC1E/Byf9gyI6eK16re8DKqb/3EaaUKCmZP0mOQRWtxOkEJeoGc/z7BczGGpuoF125DBfJygN/WNr8y6PfMRSSrjdQg0Sen7KbWeFJq1bJsvI0zDQdZ1QcdmUbmZh0R82o0Za0+yz+ty2kQjLz+9gML8CvIbeQYaefSGzXsnaBLWBoaRB27DwL0nMHzkKMb2H6FR1YaZxVXML65h/MVzuMGwOD6DpZl5rK+m7X0lBfWB8UC4dnBqzHlQO5wPnk9llKbfXqbxXumNeP1eQffGe14b9YzilN6I138rr0C/nR6By5FwKDSW8TSnqRGU7mA4+TtAHmqJP39lGoVzN7G5umHP9wKRIHbdcwS7Th/B4MmD6Du2H50Hh9Gxvw/RviRWaHw41GskZGjFrLNdmfQi1mnZ6Yj46euvM7yJt986i7MMk1SeSzN5ZBbyaM6TqGIT9gabcDC0jX20Lvbxvo8KKscGlEnkRZr4bzOc5wA839SCyXAcqd69iHYMo5NKsOvofowdHcGJ4704dmwQYyNDGBuicghsIbeVRbFSpPKu0kMgoyg0mm1d8TQySYwTgxSnNE9X8HgF7wTvQIGX0VWgPJ7fO1H4G9OtAxjn8d6Rfs8MpLuItbkF25E1R8tg4eIE8qsZWoQZ1CIBxI/uQmL/MJIdHejo7RVm6DQK21LJeoXHBULgdTpdzgePd3BB0nVzu4p8OQvavmjt7kaslZ4lm2GfKiYe5REOe6jL35oMtA05GG3igG5BJMl01mOTU5QTTyKMzQDLE6+Cld1RaroXOI3OR4Fxnbj16eTmRMSWobQMKQu9tFGgsqcS4p/KeJu8vOMQKM7b52m6V7yuFs/yCnoxeW01h1V9/VNllbbz9FN80Zq+UFv7xOtA0JR+IByzpS8ZYTrlua2zk1c9ON1gE4q2DFgoFhDdCqONnkyECli0a8MFAiU0B8vEofdWaLWHyliKbiIT27ZzC8WJkRS9n/YgRjpT6B/dj4GR/Uh0DCLVPUbe11/OFb9Flzwpb6vA79X34sPW6iJq6RUO6Glcmb2B+cwSOtjPXZSnRGcdZyTWastYmgidT+Kx8PhvbTwIlug1bXPCrHG8sCu1Uy6boVeQy1k+BeM5cTmIPp04UpEHy3jxVM/OUm00FlMpdHPi6OLk0B5hCHASoTG7lClgZb2IGSqb2Vwz8hXSQf6JDoHTpjZG4jQg+nvtBeYmTtjb9Oqqi2kUb86jwEnCTgKgcWEnKzB/iDyNDnai1hZFPkLDj/qoNLWI8uQittgeCaK3xeoi7VoWbklFEKKX07arD6On9mP42B6OgRA9syg2aXDkZ2axMTWLtZszWJ+aN/nyJTkbAwzqD/8t8DrUFs+je4HSlF9XxftYVrr44P0s0H1jukD3Av1urEdBac5Lz688imusszG/8AuU3vhb4L8VPL8MRlSpoycXkKdRvV5Yx2p+jYZABMO7htDZ22mGgZYutV1eHqqWQaXrUhxP7V2tO9hZp/7Te0DvrBWwhhAyV55DfvwlXL78Kr7746/g5uWX8IU/+Bqefe55vPbSW7j81g1kri3iNCeUwmwaH6jN4zZksX+zjCMkcJhCvJTjYOaE9EyijHeat/B0NY7vbiYw296LI/f+DALdhzHymXvRfv8xnHz0GB778EHcdu8RPHjiIzh67ChykRnkA2sc0GSg/u00XEEg70IM1UAVQxuXbRSvq4LcSWe4wHEoj3B6Pu8YgTNaOG8xfCePfgsa472c0bTTgfI+Zq+M28PYmYvjeOO/Ponxl84jtL6BzfllRHb3o+9nHkDbwTHsvu2IvRgmi0xWnUD0CY+D6lCcgsDr9t0u/tvB8pMGvSm+dGPCPnrW3tdPpdSB5IEhO23Cc1s9ai/766XXlpDLVRHraEG0uwmdXSGc2t9ldFWaaxykbcjm1rFw8wa2w83oO7rP+OW8UdC9eKF40aF79WGFCloTWEsqiuw7N+xBdHCkB2Wt11NIo1RWmsyMjw196DT6b1nWSvc6PU1x/luCn5ldxUt//hPkaMCkqPTZM9hz8n4M7j1meeqhhrXZS6hVSygWyxpTVNgJKraMpR++/S6M7KYX0d2KWmobufwqnnnqdeRoKIyuraOzGEAvSezlxKPnamQP2mJltMcr6E9sYjFWwVORAuY5KZ1fYjtI36dPDuGD+1K458hhfOijv4Ddew+h864PoXOUFng0ZV6qvDK1x+lslEWTAU6O8k4qr/8YwfkJvPzqD/Cdn/wV0oU0Tp6mXHW248iDn0PPrmP03rawUZ7j5Fl/duG41D/CpRWFpsoWyudn0dYSxeTFc/QCc+x/tjmpT4vnMbR/N7knG6LeLzKudL6gYOXtCRTXC+g8MopwV5IeTRVheo6agEKcKNrpCR49eQp7h3bToKzhtZU0ljkJPX8pj4sL2xjoS2CkN2a7LzWeRZPq0CsKqe4OjBzch3gqifnxSUToiWdfvYz11y/Z4cPblBm9w5TqoqdInsRHe9B9fA9WKKNXpidp6AXR/MY4Mm9dQ/+9xxHtaTdZE6ge0x+cfCOctFoP0CjeN4Qhlh84uhuXn36DdLRgffwSFs9cRmFhHuWNMhYvj2OIY9YeA+z0j/jpQeD3nqb2SBe5blE/eP/qqiBw2RcoTeW8nxxc1hWMTzs0eHxjHQ6NtCiPp3seLyNQPge/93p0tXqoK0pLacz/4E1s3JjD2Zeexs3Jeew+vhe3P3gv+g+MoPfOgzR4kzZR6/2/REcbRo7sRwc91My5Kdz3ib9n7wHdapkmDJ1FJetHelDr/i20yHTabjwWQ4IhEqlbaPpYl6xGramWaVkVWEbf8aIRxUDmc1Bq+6eOotdDPp3blqBCDNMC3d6kxdHEekgUKPjbEv6iHsBSMOo8IEPILAqkPTzeGTBquO4VdC9wJoo5Hq97MVRBIIXVyDxBY0foqnQF4fK1Uy8n0FXCKpzCoTwqpzjlVd1KkxVmu2U4GITLHpDSIgyQb/pgljYEmBtPa0DLT/6QTgdLyvNx+lSfygq30yBobJfTKTq83V5etCs4fQLhFzhdAqULdAilsqm80qXc7KE16ZSVqzitw2u9XbuodPpyiF6C3sHSpCtQWafD6RJfBPZMRO2gwpcTonq1JKgg6oRfdQlUXrQLhwele9t0rZevD1799nwC75t6/2lyrG+lr6fWQXmNth16NTEYb8Uv/tbmCll5evYivmnrMn9RHutr3jqWyrbKc7xYu/lnEwJnsOomvX/KdJFegZoc0rZq9nP9pVGNiy2UlIdxlTKtd+LRSdqa5LUZQZ6a2usg2lWH6FXblKaTvvVsSs+Z9KqCds5p27YUv9piHq02I7DRflKCy4fuxR8FB+sz/pVv8Z2sYRslF7x7d5mSbVe634tm5VNZgZabxT8929E40MYB6Qly2Jb5mME+JaBTnIMsR3UpAklzXWYE9fpJI9spg0QbmbQhxM66I4/5HzU15YV4tP1b9YkWeaZ2wrYmGLZfS4L6RDwZR6HQzkTKA/GJdrXX22J1sx16Dqulck2uem9NE7PJF+sLhImCNGujk4wbgY11pqt/1DfCKVAfOdTlur55SKD8PiYEfv9T9PDex6VoFShe9/5beDyPcOi3ynuc43GcyuP6Qnn0W/dKF4g+BeHRVfUo3UFxPq4UrCzx6wN42tRB6jg3iK76Qbjawas+EI9srDK/4VTbmMauuQXWIiKs/T//9a+iKUIEz57H1vgitmNVlEJL2K7W0J1rZ78H0bpRQLRQJkHNiAohS1/qy6NQ4wAN0AoJpDgBNWGxOWGW3NBdY2gKNdPKG8XI2KC9izKwf8wIbWI/iSh79sQg4Q0HoiYola0dgWPDnVFimtKcAQq636Hf0r0DVE6g3860xnvhc9wKgsar0bVTn3e6OtTrE6i8fit/KV+wE3gZgfk3z9lvnWiwubqOJk48LXsHbQ365MP3mFWgwVjfSs7BwHvVJZq8DtWp37pXXGNd+q3gAuXlBCqnv1VaIxKOhe+/ig1af0l9ZO8Dd8uqQM/BURMaCYe3VdvYxZ/f/6NrSGc2MaBjPGhFd6RqeP9pDi726cqNWaunNL2Mwvi8WZODH7nbJhThcRA+0et0CtQ+3WuppJrN483f+lNUOdBHPvIQYkO9dsRQ56i22df7TOWFR2WcD408UX1Ou4PiBYoLxyOYfOMKvvI//AfDfeyOo2b03P8zv4KTD31spw4ZLMA7T/8pKsV1TF29jBsX3hYC4ibdxH/XYx9CR1c31ioRZJo6UUwv48k//Lem9E9OryKZq9DbKWG4rUCFGTJ50anuPyT98/QYry5v40dTTWiLBvCPHyUN9EQf/Pw/xOix2xGNJtA7vNvkApw8nIfeDrVdfBMvRK9+68OI2FhF6czzpli//p3/hmw2bc8utGOxZ2gPPvwr/wtxlqigozQqo5gvX8Rs8RyV/bvKTjxy/lIIESAJ5ZenTcF+849/G9OXb2DonmMYeuheJePujz5hdCn/Jifd4Pomkms6VqeK86++Dn3jaeDx29G2fwgFynyaY0HLflN/8n1sZQvo/8h9SFHu1stbWCJNMrq+96150g58/KEU7jgYQS0YRqq/y2hUeyXft2gkb7SrSmPl/L//MgrTS2jZ1Y1mfZhR3t4nH7c8Av2fnlvCxuIqarkSZr7yI4vsufMoAvEY2g4MoevOA3aqgrfJx5KNCZZv0iHHVzOsvxlnvv09rN6cQmGzgMmFcYQjlKePfNhw7n/8XnpNozZpCdRforlRTnXvfag4pSve7yUzKqffyqM05RfotyY4LytwORHo3n83lhE+XYVfQaBrYx5PU3nxQFc3TD3ecZtcs6yC2qN3p6bfvIJv/NP/AyHqt5HBFB2JMgYfvBNdxw7YakrfoV024QiH6rPypKvE8T977ho+9cF/qXrenYvypQ1s5Oker6axuLyBDBVoYWcrdYy5QlrGIT1DnIjY9YhQiBL0kvI6G4xtLBJVbjuANCes2VwBC9pCzQmW/o55AO3tMXR2p9DWnUA0GaC11oIo3XPtRKozgVZjNYtqTQ+368xRYxXEIJ98FJwZAqUprzNR915WoHuBytXreddb8nIC4dNvz9NYn4IrgzojqWCppOwBqL1wFdEmQbPatKa8zbZXN3IoLWdQyWSx1cw6IwGE2hKIUXHryBI7UkSjmyBaVa9wqy6B3zs9uvq96BR9Lkhehj+MLtumKgXL/DRraQ3TUqX3peNKzBqxrPX2a1lFm0/0DR0dW1NXvhpMtPaoVGWRe51WH/9C9IB0tT/GCxrpdZp0fwsYpyNS9HKaTuPVMxO557KyxU+Bt9PrE+iq0BgnUH1SHOoXQWOa2qg/H9hqS5OMHt5bOnFJ3gRSuvoaJHsepWKOhlP9UwbeJ8qn50lbm5QpKqaWLR03kkeQafRpbQ1bHocdjUPe6TgzfVulGtQ3gOpp64UqEs1U2qjYYaeR1g4EYjTSaFrXdCjkjjwKdFX9ujovBFry4bBgGi1/ekph4l1bW8LS8gKyG2mUCjmzPsORGGJJ4pf3yqLqM+ERH7xNwu1BIE8mRC8qHiYfmK5yEk17bsYu9DF4S05ZLrhN619jm31aP72ZFrLkzni802c75Sqkt0L9wV/1bwGxPmxxDJGndqJ+KUdDl4Yt+aD8LjtOq8aVPlCn7wbJiLLPwsuYKZfpRZbtdQZ9I0dgXi/xhGSSiwZNXPRodGipXgGoD9S6d+d8VrusbaJcBjHHQjKZQGdXJxKcyFs4QVfzRRQ2qrYkWaVOrBYKZuQFaOzY0UaUL9ErfqsNfvVx4bKoPA5KFyiP7r29HpRfeHT1IHAe+W+V8z4SLkGjvlI+p03gvxV0r7waS06DdIvXIXBcqkP8aWKf63T+InmiT6iTEjoP9dcGtCXb9AzLC7xOlbXXGlgunIxbnMCo1TOgv/zdf4Hq0hyOra/h9kAJY5EqdpHzuyhM4XwESfbfWqiIqVgRK/EWrCZbsRgLYCLei1ywC+G+PoQHaTXT2n/wkw/i2OmDOHjbXoztG6JF3YdUh7ZbRs11Jg1GoJisBvu9BFfLV76EpXhP02/l9c4R6ComNcb5b2eAyqisQEwQKI8JnAgh+FXldK90Bd2/Nyh+ndZVOVfEwrUJjL/xDuYujduOtsLsIsrUh9ucbDr3jGDk9El0Hdlj950Dveb9CGQBCpfAaXPweKfR09UepXmbda84pTu9StNS2fRTr2L9+hTyC8u2sSE80Imh+08iQq9L1osGtPLqvZBSdRs3F9extlHE2+9ksZ4pI8GJMkFamRV7Blm5jIu1DSqUbRS0I3JhkZ5dED1H99yi528Cp0lgvSv6KLD5G4tItrWjmgjS6Mma4tLLhVJY3s8Cb6/i1FbH5zg93606eC1y4i9kcsjQStYuJvYabrv3LvT09WBo/0m09YzcwkUdjvMvfh8LUzdtdxslhYorhk16EMLVP7bX3jMr1cIoNcXsI4yTZ1/ENsv2b5RphAGRyBZawxV7V+3SVgqriOL7K1t4faHKSagdPSMHsHvXKH7hl38Z/QdPYeT4abR29VNJ6j0XTowNfep97e2+dU/llp6jdzp3GQs3z+PMKz/CxPxNpAYG0NU/gH23PYwj934YIwdOobX73ZPNxfXc1pIFW67YAdUj/F6H3vGyT6lEgUuvn8f6yjqSQ4NoHe0xugb27bJ8xjeW1UkW6fU0NqoFTL35DnIrqwj10Aujciqt528ttWTOXqU3sYX4vmGEu9qo9APo7m2n1xjG1asFTVNIdbWi3NKOMvnb2y0lV+9TQSMf6kuUWzQSKJ+7B03J5Wb1YI11RYNYnaFXnkrY0plAho6Mw23Smzowis21LPIzi6jRG23WuXIcvzKMhb/OqzrURYoKnSJdiVAfdMTQfnw3QixTYjvbu3uRXisjs5RF0zoN9MtTKNPra2UbVdgVrvPYwe91fe+9yeIODS7THuc6QPGuvwSNvHEcuiq+MTTG6d7Hkv9W0G/P56DfAteTyqNxmr+5aCf2r1ydwsTb18x47DkxhgCdi86Du9C1exhRvWclA3sH3y3aNOAIMthHds6Cu6U58teuIX/1OvZuruD+ZB53B/K4h/H30uzqK1YxWNpGMVDGjWQZk/EyxmMtuMmw1DKAxe1hFFp7sd3fQVd7BB/8hffh8c89ijseOIk77juB0f2jiFPQ9EU/Z7Q3UEQ6obo6kz2fgw9OZ14j+O9GnLpXwxX025n83t+NZaxOWkea5TXQTIh0TyaLoXo5TuvPhQ1aQYUy5i7fwDtPvYjrL7yJpdfOYeHlt1HmYK4EmpCkQO7+0P0YfehODB3ci4EDe8wqs4HEeqyunXoFTodA997xolfg+d2ScqvEy2ktXtsftUa9/M4VrJy5iNzqGgqy2JtrSPV0INndZu3ytkt4NjmpzKxsYHp5HblcmQNc67YUPHq3VVn+O56C0cIyFXoIG6UsSpvaVcS6d+pXurfF+/C9baqbmE3oHBxE5/Cwre2vLswjv5FlfD2fg/PI8arNjfgEivcBrzRZ31payVMh6EG6HYdDoW/v7ED/0IB5H42g8kvz85gaH0eB/Rlv60IoliT98hrEbx+kltl+y4ITLfbQnKFGxa7lYn1WYa6pDXPN7Xh7uRnXVoCV7RQOHjqIsT37cPDBD+Hw+z6OntH9SNID0mfvxU+XR1393n6zf9XH1s/En1ubxeL11zF55TW8fOZ5vHL2eXQPDmFs/0EcuuMhHLv3/dh38l6j03ln/CaIZvtNqLenrmwUp6bpxI0cZ9N1TqTbwQR/d7A9ERZn+0mT8nt5kwH6MitbeaxWcthYXMQ6ebixtIrsMj0xjg3jm/DyPykdXfVflBPQSHcSA1TqMU4asSjr3W7FVKEHy+UU28xJmJ6JyPY2eL0C4dKZcm33HLVjq6raCbeUxsL1CUxfvmYPuyXT9uFGynvbYC9a7ziA9ruP0HggrTemUVjSV5w5cTCobbbzc6eNCmqfyVF7CIVUM9rvOoCRj9yPvruOoaOtB6lUF+avL2Lm2jzmXjiPqb9+HqucaPWOnXmA1ti60lUQ/d6nDn7vdSrPrfp3aPFyPsb9t+4Fum+MawyKd9C9guKFq3ESU5zAcfm9Xz3OdRGJQ2l+FRvnJlCcWmac8JPGvnbU+uhgUMenutsRb09ZWZVTe1Svgu7lKSe72g2v4NYE1BsIo6sWoLUUxvRmGFMM49UgJmtRzNGSmI6FUIy2oznYgeZYN9rGBtC9fxf2HenDwWO9HGS9GBjsQTsnmWK+jCItjDLdXm3TlNK12Y8Uq9EizBsv0L03WFcFb7QI9zTlUyMcFO/uogeVa8zbyHT9VlCaM8TjGUlO1xAss04qYb2cp7OjtKa9Ts8mN7+C3MQc1q5NorxMxb6wQk9mE/HOVrQN9KDr6F7zdjro6bR1d0EfIasQR6VAPhRLduSN0+NBdHpbFZQuheO8UZ5GBeugMo15pWA0qLKTyyjOp80l1iaCZG8Xug7sQooDUea+rNJGXknJ6vnO9pZe8o0hGGmml9qMRHQLbaECIs36RLCU+M4kpD9OSvrKn5YaddR/OV+wB/WiydsiEF2i3X8LVF6QX88gl16zDRqtHZ122rZ5vmyT8ntbdVVw3gh073nEH4H3tz0QJ21b2SLAvotR4emz64FoK5rCFPrm+mYE5RdtwqlQX46hshCtbIM+c9DUorj68p6doE4Qv5WudkZD24iHqgi1qH2kkfydIU+mGFJUrHQQsZdW4cH+boxRRlgpc0k5SK7f7U9vl0B0CZdOMVhfmiaPFjE/eRUL0zc4Uc8iTQu8RDnqHRxBT/8wgrF2xNr62e6ArSw5n9Q25531tZatdu6Vrnu1oV4faSDv9SC+/jE9yRatVLY9iiBC23Ul6vhEu06CSLamEEsmAHoaWzq1gzzUMwTb9URc9b4RX+r9L8Wu3/oQmpbghFMTeFO5gEAujRo9qsryBsO6PVd0OgWiVSD+6wgo+3R8IoIgDaqmpE5Zpw6ocsxqSUhb+nf0jTwx5dfSZRNlLdxBA4xtLc4vo7yStmU5rWSoUd4PqlP3OrVB/NBW7TKNGRZE+95hJLWa0xZDW1sc24FtFGolZAtZLNyYZJiyPhYOtU90N7ZDV5dfpTcG5VW6y7TLuJfXVWmOS/deRtBYn0BXLas56LfSG+XeofFeeZxGgXiu9LquAY3UApaWV3nNI54I27fVWsnX1o5224KvjTx6rul06SqcAuEQ3Y5bYLmYofb10V5sVbYwmwxhI0wrv1rDQqVeaKI7jk3S2No+QmssifaxVpz+W3ezo2s4NdZOGdRDdDGSDDF89bU/ES7GqFLdq+LGxuq3iFOc5xXBTrzn1SQjqDOh3okCpStN8T7oFCecfu/pulc5DQijh4KoMkpTfq3nhos1JGbK9kb41fKSlqmxdO4K0hMztmutytlfb5SrjHbbhPcNIjDaY1tOb/vgI6yTDFXbdxR9nRd1haXf/mDVwekUjbq6UCmoDq3pCxrjBbq6cFlcsAVrFyZx4+svmjVbmp5GhYPm0P/tkxh83512HpeW/d4rpC0cZUvpJvz4dQ5ojtLplavI0Su5f3cUJ/paUKVV37l7xGhZ1Me/WHbl9fOYf+Es4gPd2PuZ99tAbxvppQWob9O8O5C8LwWqz+45iHUO3su/+Ue2NDPy4QcRG+pDjNZs12i/8U3lvazaLfB+8vvGNiiv7nXVqQfLL17AxqUZbLId6YtXzZp9+H/6XcQ6+9FKy7iVilMgWdAuvq//7j/B6vwEJ6HILZzqD9Vx7I47EI9HsFyMYr2pG8X0Ep79L/+aY6EFP1uZxUitiAoFJ0halzhA3veWdmBt4wOH+zDUGsL9d9+PX/7M51Fiu0L3fZh+AwfjjkJ2UBt9XBifGFZnr+Pqy1+3ieWd11+3CaSwvsKJexX9o7tx7/s/jmKxgMMP/SJiCVqbpFUD3/mtq4JkfDp/DtO5t6mE6/IiPno+tVEg42j15px5z0/+h69g8fIUDt1+GEduP0SPqAWjn7jfJhbxWLSqfDgaMePjO7/zBfNgTzxyv73krGcyRk+5gpk//QFq+RL6PnY/EofG7Blj1y718zZ+9w+uYm2jgiFwwqZXnQhv4nBP0do88qn7EWpN2BhTnQLVa2cBErcMhpvvXMLkhcucfDaxfG3K8p187EGkqAhjnSmkejvVQOKjLHJSvfKln6A4l6ZxnMH6wgwibSns+bkPGg/6OLHo8YDqECjOH/47L9Uv8s5KVLwv/n/+E5qp+yZvXMLK3DISA51oP35C4o2P/ZNftZ2uMsrUn++VYccp8H7Xb9XpsqB7H9/SAY5HbVSa41Gcfis46F75Gsv4b6/PwfOojGTe7wUqI7p83OleJ1Z8/zf/BK9/7Wl09LZh//4+48td/+zvItHTaZtRhMfxqj6Va6TH6b298z0fpCtV9DCPMx25qJfmIhS4sDhK4WimsmiiMGxxUFPSbT+N1vLtE7qUj4o+CasHfKRd9Is5qlAVOzhjFLwTnChdBbqKaAWB520kXuUUPJ86SukKzixnojGD7dAvbXe1ZSrmMYtWDKWgaEJSfu3MUz6qaRM05dWymx5uKmjvu8rIhZRAm0CSJjXYtu+SR9r9Jm/Ht/MKr+rzicfbL7pFm9omULrn8bborDRdFV+n710eCHRVeeGTOFv7SZuUiO4FFG17xtA4+Qh09brqcRQQjRPeMtYsU20nrlG5ykuybbXkI7FhU23Yab8tcZGvWoLyXYu+LdXxC7zNuloc8+poIhe/el/WDRXdiyYv6/dqq/e38Z2gq+oSXjFBy6XMrJnV6rBtwGz7ZlWeeJH56gNCOOs01vGrsLwf20LKelRfPZ9ocuOlzj8tYdpp65x4Va2Ki//MjaDqbqKVSmYqXVuu5UGa1c/+1oabW31I/LoXD3VPjtbvCdpAoGdE2lCgs+ACQcof86oe9UWhkIPOeNOXUlWP4p13zmPr7zpbmFYfG+KdQPlc/rRpRWWN38xs58WxrMaL6jSPRmNHzGqA+jOZHZmy5tT7+xYuglYBjI+k0epkfXXjrN5+tVOHqCro2bDkl71v/KP0GW0C4XTaNa5En51PSP2jrda2XM7xaVukJVvWp/U6VZ/aTmQ2DgyXNiywXZrIwry3T6NYGZeH+lVBdQmPj3EFGZmK03gQW5RPGyGkNyyeuLUU6LLm10blrDhdRZuV4W/1h+c32vlb48npcN5KTpVH4GWd545TcSrjoHzKozSvQ+ku8/7b8wiPwNsvGVD/iTvydMQ3USA5kHer5XTh8bIq47rLQbi8jQ7WCkbUfuO+vdZBi80hZDgOEh1x9B4cYKEaPvAL76fFw0FA60SBY4zuv5R0MxK0fDXbC7kq9soFihN4YxTvDPA8arg3XlcJnrZx6kU3LW9pLZcFbuUVg1RWOBqZ5uB5BPo+UXpqwQS0pzmBVEuEDN+0F+dqbPml9DjK2+zMjRInWHZCvoKWqYwNAp1bpwFQpjeYp8qNJeLYf8cJE7rUYJc97NTOMgmy6tTLcmKu6lYQXbfaRFoVxAfniQuJd4g6q7GMQFe/9zTlFai8Buz4m+eQXl5G5sYSrn77dUSSMTzwqx+1gdh7cJdtbZVwCFS/8Dku7UScXangq09Om+FRopKucPJ57I4+nD7cjmKZ7eFAkpSk9TY5aa1Mr6A0Po9ITzuGP3YPtrQjid6T6Glst/e512f9RV7p43jnaEVpV9HAJx9CfNeAWdOt5Kmk2/MKn0C/hVdx4pXw/hR/Sff25jZG1+jhxNrxzPe+hLdf+zH7q42DpJV4WvDxX//39uBf0iW8kou5uTnrw5e+9ttIL0xhYHQMAyMjyOdyGL+kb1Y14ZFTD2Cwoxs/nryCH0xfQahURPoHf2UfS7tzOYD+chBTiTLGk3mUKy344wsydLbwaz/7MPb3J7H31IN4/y/+Bg23IjZtSW+HdrallN9ALlNfxm1bkoe9jbnqOvJNW1idm8LZZ39IJRZAONlpk81tj30Ge08+QAXMQW4ndjcjFE2SzneVvvjhPBK/qIowVXgb86XzCAdjxk/vD4GuUr5BDobELA1Q9s+X/uN/wTV6/f2DHRge7kSYHuNt/+PnqeDrW/dVXviVt7yRx7P/6g/sLL/kyb12anVrdyf23nHcTin4yX/6ilnFHXuHENSJCL3dOHL/XTTSyvjKH//ADhe9fnYWU9dW0B1vwu1dnOA5KY0e6EUzx17vncfQfkgbXWroGFH/1ZW92mpH/9OgyE4v4sLvfU2igwjHqJbVBp+4C2Mfe8CWidXf0ik68FeT1MKr53D9r5/BFmW/MtBhOE9/5oPoHhuySc3klG1UOZ8wnLfGN6ZX1nOaqXHxq9/HwtlLKG2WsEgZ0oR66I57zPDb97GH0X/nUfv2lvA5LuHQbwWB3ytNeVxHisdexvPqXuA4nBe63qKP4N6bcLksNNare8UL/F7xKuPgfDCDi21YfuZt6LtWrz75Ei6/eh4jJ/fhwb/3EcpxCUO3HTRd5PR4+UaaFO91Cm7r+KTwv+sBrbKxaRK8xE5byBaR4WS0yUlmMxpAz3A3Bnf389qJroEUOroTiIWDDJy9WU6VOKPUCCdEvy1QSagh2kpqsycVjr2QyVnUzhOyFzUjaOG93o+xMsQhC0WusQ6z1AYAPejTQYHyRpQ/TIELxWN2H9C3J5jHtoTKC2CeaDxOPdxCb0JbZJsRbWHd25wki1REpRo21teRy+aQW8tgY2mFrvky1qZmkZn+vwj7DyBLk+TOD/RUT+V7qbUqrUXr7umeHoURAAaCC0FgF0veKvKMwpZ3NJJ3Rt4dz+7sjEbjkUcaecvlLY9id8HFAlioATCYwWjRWlR3lxZZlZVa58uXT6e6/89fevWbxtDOs6K+78UX4eHu4RHhHhFffItWWly1ytK6f3xrp7Aja3bPOnpyvviZGxuy3MSw5Qb73OXP9nQ/qbyo8E/KAKXi2lwR/I4rygZE/qg4lCgG3ADSMDAgTz5pUSqVxEvBNpfXbUPhMCM+B7rVUTbqg/SUD06MBjw6vlCKFcP3bXYPpfitqjepg6rdvRO217rX5+U1Bru2qL9U2jtvLD6OLGkGymim9QkvwomFyjRMiwa5Q1mm3muQRn8YOvAZuhQ4uI8rIWTh8eqYON2a+dGcdVr6QN7CPgOSOhI8BOmdGPepG7aZIwPAyzpkPaLhJTOw0jm5Pkku/Ob1A0nA36U52K/b1s6y7ZQ39KwmndeAIj2q7so4EY6i0BZa1Pk3qkysHmpwF7/+dp6MjmTGBw3Kh268DDwcTuembSRFb4cGqd2dLasUN6xS2LD82pJtrizabrVsxcKWcS5c7+Co9QxNWqZrUGFA5XzcOVLP6BF1jYycDkTEsHsk50/qEUD5sq8sIbllWthY3dBJjNF6sSRaCo4XzwPgvqG3jfWddsmxTZ4QxzsV5ZkRh7GWVthLaJCSqu9pMOHlTl8bEL14Bwe7O6q2spWLBVvf2LLt/LYMw4Jtr61bcX7Fdh4vWV0DnJcnGcYp8vALD3xbhl1v6PBhvmxtJdWLBpn6et7Yek2fQT/gOiX6Uj2dlhmRMdvRauV8wY/wqaqO85tbfoo4W4PdMzriMXQsQsRBf2qw19t/h/SqVXJDkar5mk9718RLaVHGmvhFl9CraNufxEXwNqnfUX/h6fE7INoFcQTuI44AHoC6J0TeJzTrGuXyPDwTcARN3H8yHUG3rq9Sdmup1MUrRovoVpGt6pszfOJdiaADCDqb6QInEGmawbVNCQ//w3/rC77wlpYV2M4xGukO6x7u9kwXnz1rKVVOLMY2CPvJwYbAPemDAX5zX9kpNU6sFZM7+XzjmUZOuNgv12xPz5xTdUTg2ZAVShPKqQGnlJZSk705twiDOd4FwGvxMhU47rtDFhgDGs9DoGVZ3ByTklUR6X01CJXBd4lwG9fW5pVuV2XwUWZ1DrJsM7LUaNipIVnPUp6qOpOaAgvlA5NjTjsHH2IBMscORHkAz4HgnQCQBmiWE/eR75NpSYOiwG/zM6oUS3Th3rRbpRvv3rGivLwDBiMNsEyZPP0rn/UGytdQ2XYd9YW7vTz92K3uYkXejGS2vLFr33mraB3i/dKLo2ro7fbUyR67dFyDKiQflfvoR+/5pop9yXxXdZfp67azP/eK44UHeAGCT4BnzqM6JRaHsaToVG78N7+r3xWb+pUvWO7EuDqrjHWPDTam+pT+Ca+SAb8DNxBl0Xl3aNAZSJ6gj7f69LxlNDB+43d/2976zjdtdOqYPfvpT4ueffvcb/77lunGw2rIvKSO/uGNN4StxZbuvquOqGCjfSM22jtkpVrZ7s4/9HJePnHVRrr67Ot3btkfKmRk6e788Hf9FPOX8j02Wm231w7L9nUrW4rBqnNABk3J/p3/3b9hly+ds77x03b++S/IA63Y2syHKu9jq5LtynxVlKnL6uoD6a86zV7pb5YTuPdte7vxoiSnYvPe1ImLL9jIsTMf6/+RbLnyO/SJ38jN9UcW+UL5ps3JC2rX4EIadKG5jg4RtcrbfbThBsKf/Fe/bTM3H8jgHLHJU0PWKh164d/+G54vZO/lKPDl0Lf+0//Bj8PJ8YK5aO8/Pm5nv/Qp3w7//j/5M3/WMqDBSIN03+iwXfk8XvOevfHNN0Rfm33/T9+3D968Z/3dWTt+tDvqyjO96vRkVAwPWScbB1Q259uh993n1T/JwGKAdC9M7Xv6az/y+50bj6ymAWjgpUs2+umnRWeLdZ4ZN7alQzOzFZsPZm3j9kNvSNPvfORez7GnLsiI7LKuyRH/bDnfHWqWUbNcAZe1aF+5dscqa3wddtFuf+O7bvDuHXb6iQrn/tpnbOLFC2rDCeubGHXa8UwA8CBLrtE2m9t5lNP8O67kA8j3yXQEaKWdf7K+Im3Uf5Qfz4Nf7gGe+XPJjI1H3/1//GN5l7vGSfY765s2cuWUffrv/3Vfp2N3M0Zk8BLlBp64Bn3cPz/w6/xmMq3xHtDNpR9Z50iXfeqXPmMv/uxLcoMn1YiHbfzYqCNocpYcSbMAYkQlRMEAxFNRWBx8xGpna9se37lrBVkJW7cf2fbson8uevXdW7Zx56Hl78/ZpuKXN9Ztc0teyf1Z237vjm1Oz/mJtpszC7alPNvzy65Ea+/ets17j21deTduTVtR+LdX1m1L6fhUb15pC7KocJnX1GEv3blviyuL9ri4Zuubq5ZYkrW0tq0BqNOSLRlLSJC9n7lknZPDNvXK0zZw8aQNnpqy0VPHrHd82C2qrG8lb/ANNPONgKnIqIiQD1cqhbiIJ13z85BnxAHgdLxqSOQjDV4PU563fvyOba1t2O5Hj+3w9qL1jA7a+d/6kg3KUx1UJ8BH4FrY/gMoL40YzPfevmbrCws2fV/h3qzNq+N5fH/fiutFe+kL4zY2lrXBnpTl5Nm4hY0C6m/mx+9ZXnKttu5brbPd2jqTNnx88gh9g+9mfuLeeRYPbM8tLMm6396xjbsP/Y36nnPHLdGVc54yKLFwhBybcUYc9/FsT15Jtm3ATnQ/b7n2QXu4/J6VWot2/a1rdvud29bVP2if/dmfkbedseFTz4gPOuDGlMSuBpzFm9+xPXk03b09qtNeG0r32HCrPKhWGTldCevu77OBjk4NLC32cK1o06v7ltzn/MN3/R2RiXLC+jUEvlvas+9s1G290ma/eHnYBlOH9rO/+Xft4qe+aN0DTC/ihbfa9Lt/aturM2oHc7azMSc9Rm/nrLi6atcfX7PHK7MyfnKWUYef7h60sy9+1UZOXLAzT3/aJs9csZQ8oKAfuYQcIgAhLzwtl5v+dvZWrVBflmwbjb8ZPK/+6PyW1uTxt+3Zozdviqa89Yz1Wf+pEdVP1kavnvM6FFLH63n1m081LPz4mrzNA+vt6bdcW8Y78syJYR947PGWdcmD3E2pU2w98E+ADKgzpp4zyj8y3Gfz0sN1DcTwbj3Hmfu3ycs5S41m1W5L8oSWrb61Y+1bdf8kQ+7suCVksMQuN9ZeWmUQptRX7dyQXqmtc4r5YbmxG7LrwqT4ljUPvWqDaRlOI89esG6155k//p51yKLH21rWYNIhi37i5ad9XQNeQ57NMuaKHBlEu4+PCtdFnw3If/jIcj199nhuU95cxRJ9aasdcKzP7tF7VJJbQ3SOE9wAuKIMIOQb3joQZUY7IEQfE7oQzwJXlEE6nnEfV54FPu4JzeUBMUDF1No3/uvf808t9HSnbLi/008uOfnll71/V3GehnIjBFA+z4BmGsc7L/3ke0CpdNqnVjiTrZgv+dweb7myiBfEBmKYCOaIi99BRNyzjRlrYK8o7ydftIOCLEW13sTuoZ8lxmd0+bZHbmrUshMj1qXBrpOt3GPDarx9vo24S51p1+Sopfu75QVJuft7rUvxmcE+KV7WOhSfyOYs3dsra18DCTil6N2jQ9Y9MmT9g8LXLzxYU+qkcyOD1j86YgPjo1Kgces9PWWZsX5LDnVZSvhapdgcI8Kneas7xcbOjmqtcdwGPGnEp3Lg8UklHU2tNAs+gDQx+DRD/G5WEID4eBZzwCgxW0zLalz55TXbWdu0dlklrYrndIW0lIGTgLFUqC92ItFAQuH54FZhedXK61vWUq5bcld0VfetXGaRVvVou8pb9s0mBNVqo1x1TLwv4Yu9dGDC3yaT2V1yycg9zyMZRAC4Bg8N3onjdAm58HrWIbuHLa7iVDhEM9Nl6lzJgxy4IpdQ3pBfyDJ+47EC5Hf66gfCLW/Z16KRA+dS7Xrnw0K84xKJePIl6XdVus6pzy4vlc8hrRCbamm35GGbvOV2q7QnjZPgqvWy0pata7/dsnXRJzlgdeM5AqkOTs/mFOh+dUiNheNqaedoKm3WZwGoP05TOBT/TMn19vUq9NjkifM2dfKC9QxOaPAZkiXNqeXUZV20NqxxzokDJ/fR7qifkDX1RQAiDjuJDRPNMo3rk0AHrnyZ1oR1tWd8UV8UNsqSnAmkU8QT/AA64GUIN3WLQbF7KJkfNNYeMHhaMpJDRh0YNGgwOJAX7Js5oEfPd5WP3Ze5JB+sk0rtykv2dcik8HXZQVtKHmHKB4aS+pGS2iJHuZSYQlO9qVoavIk2LGlOWm9TG25JMd0sOlSn3nbUdmNXGkLBkyd/Rn0NfU9HV6d/+hteC2pfJVn4nGwAf7Rt+Ece8EV5ADI6qIvfYsnbQW5iyN+DYUqbr++yQau6qX5UfR7Tj4e7tLWjujzC8bH8GgYohjxX4l3+R2mpZ8oG4IE0gQMIHEFjPA88QTchnkc5nwSeUx6Al4lRj7xFmjw40ZlQPjUwziH0g12FHzyEKAca4x6I5wHNeuSxIvLw2tYfqcJQ9EaHEpkCGXGRMZ4H8JsAU6RxBvR8a2bJ5383fvCBbb1xo/F9d/8zG37+ss/Pt45oAJkaVIcpBZGlGIKjirFcwEfnBA1Y5OFtbcpiW19etmRbh3XMVNwKy/Rm9LzdOgY1WJ0Z8Q9lXegcs4Ss2unyqm3UCpaTxTsgywVlwIqj8TwB+s8jPoPHRvkfVxy8cQ2INFzZuQZ8co41ZBV4AzfXwMk95fCbhXN2cPEb72Dt4by/fb72eN5uvfaON/6BihRTjfLYL3zWes+dsI5kh09j0bij4imPdZqN6Vm79UffMT6Vu3d7yVLqLL75qGRvLZSso1X8ijzK/7//V3/Lhoa7NdirIx3q9Q5zTd4nVuby737X9pbz1npxzPZOyADIpO3qFz/jdQkvwWszP9zzjHnw2dv37d47H1iaY3xef+AD/OC/9Kp1nhyzTlnZ0E4nQT4g8obsAO7hjQFHVoL1p6bsdOenra6O684P/xeVf2jf/cP/xd789vfs5KXT9hv/5v/BKqWSPf2Vv2uJjDq0ozpcW3hkv/9f/vs+UFx45hkZLmkb7uiykUS38ZFFOh/Vut1JD9thV5+9/sMf2Ne+/nXrE1+/8OHbTgMS7kq0258Wq/Y/bRWtX0bPP/uP/j0/ZPPKr/2WDZw4ZXff+4F967f/CxlaaSvPPFZHVLOrP/uz1n/iuHXKmzqe7NOg126pz/yCOmR1muId6xuPl0ETfjFCoBn5hgya9Qp5cQ8QT4cZ+do1qCzVb9p86UN10o1dcNRN5IWPQ4m3ja8Tz2m4VT39D//ZP7RHd6ZtUp7D2AV5cJ0Ze+q3ftEHFBXm5ZCX6To68h/8X/+Bb0JIjg/4CdUDZ47bxV/6gog5sNUHc8bXTee++WNbk4cx/PxFu/q//XVf/2M6nXeH7vzO123xh+/Y6m7CXltI+MaYp37rb1qyT4PD9nvWc/DISmtVu/UHbzqt53/lBUt1Z+zE1Ys2eemcrz05TTIGPvrOj62s+t6fXbfy7ce+VnP2r3/VjbGBk+N+MgLtA4B3eGId6c3/4h/byod3LDMsn3agx9eZX/y7v+Z6i6cFv8gMWYdRiKyJD/AdcOqQ/+nf+U/8RWgktSsdn7h62r747/6Gz+AMn5ny00jAEwE6wEO9UTfcU9+u50e/KY/fAeRrLpv7+B3pQ2+8jpWeuADuCeAPXUI3mLrjHhzwvj636DMtdIy3f/v3rSLH5Myrn7K+qWPWOdJvl3/lSz6FydRi0Bv5Qz4EnkU899D1V7Zh8+Bjlj5mJDKTiSuCig6WQDy/uT7JJ+JZ6NawpZpRwUfPqEwh9MU/CNcT/+3WibSL8ukkiG8hqe59QEQJ9FwFelqYI3Ern2toU6PlMFS+j0x5SkMePBVXNv3GQqKcuI94Bj1Od25Xh9M4/blhGcAnZcB7VHbIgHuXla4A6QhUHhUR87yRJuQSaVCMwA0Qx2+AMkSdewV8MjrBZ8iVHUufXYiN7aMN+Xrpog1eaWDwFNttU6nGug/uMetEyJ91ME559tOR1Tn4FlcJGTx+si3lk07P2dgAUK/s7AEnnWPDU1FaBTpK4ikH+kMfgjd4RyFDyaFVkQ0j56g88HuccAGhTyEzAJmAC7k1Gj/1Ax52QYlOMeB5RAtpwYyX45246tbrUvjxBBTpOFlEpVyfljyiBzlCq99LNmw5ZRDgA2pMubI1nfzuKenPPQDiwCVwGek3O7xYNAd8q7nuaWbQAy0qUOmkA+KFAYkTsSkboC6oQ2QFr9BDnrjCZ8iW3xFC5siTZy5f4dAj4WzoKb/RtXhGcP08wuG6r+DPxJOXp8ACPqdOU3ZzO6dM8MG3MjkupqIYxLjnOUYe63p67PUNNbz6AI5GfEOP6AtcRyQj6olqwpDUT5cTJ3/zegOy5oQI+hQetmmg8EGC8ilAV94Lok6h2enWcwYeaCLe6eQZugevtAXJF6UBDwYz7cbbmOhER5AZ9QGQD1obMmvwCiAr5Mb6Ee3R5UcZyFDcQze4fOpS+JxfAWUC1DEAPgL5uYa8uY86o4+BDq7Q4HUgCJxA4CB4nSpwT9nBT+CijMgb5cILcXi20N9oGxpUVW/sqmWjDryQNtpNlBW4XMZHELQ47iOeAeeONaClSmPrKQGCCCAFuIKMjBTWzAzAb+6p7OLiqr33D/65Lb9z03auPbDC+/esUpYbOpCx1PFhu/h3ftlGP/u0dV8+4fO5zKNmZXWwfZjFLL4BwiejWejPMOWma2dfl3+Zk23ZnCwg1bftD/Zt7h+rU72dsfLDrO3cy9rh5IFV+iuyYrpt6uo54ctavVPWQI+s7u6k/07l5G6jDEfCQFhc+U0rCR5DufhNGvgLvkNO3MfvSOd4jmQCxO9QJH7HM8rgPuTd1tFiK9Mlu/GdVZu9lbe//Bdv2LUfP7KH33rdHn7/bSs9WLLh3RZL1w5t6hc+YwPiceACW6373YqXmjmdnMxd2t6xmW+9YXf/8NtWfLRkQ4Ojlu5IW9/Ll6z/xQtWOOiUxZaybDZj+aONIZ/98mV/8RKrFznR+Fm7ocMufCSvRRZv7/kTNqhyefm2Z3jgaFBo8BiAPAD4gx4a3+Fm2Wx2y6f/ChsbfjxQ5+kJS3bnNNDK8lX9hyybAZmGXMFX36vYePqKHet83nKtwzIe2HSybz/+s//FlhYeW/n+krXPbtjgyEk79td+wfbTaRscOi0LNS3L+J61Tt+w7Znb9uGHP5KFWrSJT71i7aOjlpGH0LWnevUB58ASKmujo9PqbSmrLd229tX3bLS9Yn3zW24M3euv2WOFu3sH9nB739LphP1rf/ursroz1qVBJbWxassPrtujxUeWSWXs5z7z83bx3BWb+tTP2/ClV6134rx1TJyy9vGTZsnUE/0hIAN45T70A+A+9A7gSiCeAJAH8LTWbtv1JV8H4hMaT+KFA5zc+7tH7GyaLcjL3rMb716zrfVNy/XnrGek29c9hy+fVefZKBPZeBmqJqaqawt5tdkhq2xtW3FuWe2124afPu/TM2y5p5MqyIOvrm9ZgkN45V2XtwqNXa/Ceag+o+vUlFlPt929dtcSbbs2uyy5Xruv8lM2fPWktfcO2JWXztupV6/awa1Zs+kVayvuWm1526rLm5Y9MeIGAV8Tnjh30srqI+aXls3w+D94ZJvv3rH+Syct2S8vWANcyApeGKAP5b10Xzip9pG02vUZ298s2fL1uzbz3bctPdxrnfKMGKjgO/SQvATkSBxGBLiySn/2889ZbWvB8tKzjhYp/EbJNm49sIR4r5b4OBuDIgfg/uTAEvcE8Eb9Rz1HXVMu95E+6jz0hN9BH2kib5QR95Ev8EZZAOfkVWfXbO1PXrf29ZJl2zI23DNok688b0PPXbKeiRHfBRxlBEBD0BHlgBeI8il3Inv5J9eAgGbC4z4yNd8HsQD/E8c2yXZ1IirVdmaXbWN6znam563ycMl2i+rEZNEzJ9ylTqfnzKR1jvX7uyS8H4D72q4GDNMc78333vkaIpYLO7loBEni1Cm2Z9os2SsPqyWtDi1j+3MJO9zQ4LOeU6fWqgGnbpZpsYzSguMg3W7lNimOcKfJLzrhLUZtaAe4hyd+RyUQBzxRMv3mGgEIWRBC8EDkoSyeBS7ieBZy5Le/0CfPpoN56IM2215Xh79xYMszW7YwvWl5KcKWGnFpYcWSsgQTzF+r8pODvZbq0qCKnMQfOGkIbDun+ymzQ0f1wNcj24VX9qvlxvosPdFrGd7ZyHZaTkFkNKYkj2iiTrnGi5GNl+oaysRLg2yjZ6stQDogeIp7wNMjJ6xVJWP9j23wkrwH3wJ8NGiSNeogAgCuwBeQas2qQYj3tm7hh6bGi7vFUtFaageW3ZceqRyOiOFzGLR0lmpaqjJe1lbsYHtL/Mqqrpb8TX9jw0VC1rJ7V0eNU4Oav/PGelDbgfUmatbVgc6ozvS8qPuNjl3bkTEEuHWdVJffqcG2UrCDrTU7KO+4J46uDfcP2XDfoHX1Dluue1DG1Ii1qmNtU4iJCMqmc3KdcJl83Nb4HfJpfhYGITKKfPwGD2Ij3ccybgxsAGn4TR50tM425uqu9Ien6pAkNDSWWsAjdE/7SJfJw3S5v6eUkeEoYwTvhPVSPIDYNON/ulK29ycKrIfwjhD1BmUd0iPWZpMyPuv1ip81uK2Ba2tVdaQUHT1dltLAMXhi0EbOjPoBoLW5ddtd27a9fNE3KrTgBamCmU7rGZJMNbjt1KtWxlLnRPqldSrIWtX20cWQEYAXxpRzRjS0iJ+99R1ZSGUNphq4Hy+ywOivf+DdwTf5nJcjHM1yRA97J4asT0Z1W4fkUVT2Yt6P7jrcLnoeXudgFkBZngA4Qs+jDOq1uU4pM+RPeVyJB7zsJtq4Jy+/43nQGEDe5nw8Jw/xyLNNbZwzCNsLFUuUdy3XoTYngyzdKYNR/Wgr60DIVPmDjig/cGOcch90BN2UE/AxRT8FQBKZAvgdVxDVpACl/I6ty9OZ+cPv2+prH1mnLL5ka4f1PnveBj73jI2+fNWOvfSUjVw8Y+zR59sejdVgKTYWCUzrj6tPx+gRhKOwxOH25RfXrCjLbPH7BZv/52V7+MGyXU/dsJttd+yj/ev2YeuHtna7ZpXvd1n1XkLoG1M/TMNQDnjA21D7Bm/NfAUQFxbOJ/luFvYnn3Mfsok0zbLjGiF+R+fBFNv2/QXbuDZtW7fu2Ma9N23jwXs2/fC+3bt/2x4Xaja/l7T1jj7bHb9sBxOXGt6hBhFOr4gpE6Y/eGdn88Z94brt3yRKtSX8Jdnep0/I6zxuhf0B2yj22nolYWtVs1pb2sbHRm1EXoB/8EsseKcufEwlsM6GxxJrZf5GNNMMqif4DDkGX0DcI3+XieirHOxavq1ulaSe6Tl5vTzq3dM3ZAeAkxDy5Er6hlyl5NQteVoanSp59wsF29vYtOLhrq1rENhJyOBo6bdM+6BwaSBRquJh3Rb3dmzzoOL5nO7dlLXudlmLBq39g4+NEqaCDttK1prYsWJlx+YXpeMb8uLomvVcRVuLvJ9UIunrS13d3V4P/mIu026qh86ubps8ccLGjh2z1qmzdnjsnB24twMala36l5Aa+BRoT4SgDRlEY3Vaj0LIPIwo7uMaz8ABcIn7hvwauJ7oHmW1HNpOes/KWWRbkEe0KcXYsf2tku9A8zQ0HkFz3fiUk3CyUaL9sNVkKsowbBgrpOFIHKxkjCPvPJWeKd2oahXvRmamr8t6ezrtfFfSLvSmrFeDe09HzfLLRbt3vWALjw+kr322UshZ+soZ6//8U1bqaLU7H9yxmVsPbfv6I9v6YNp33uF59Y+N2NNfetVOPHfFVooVWynXbPPegm1/8NDqK9u+swv6oZFNERirOXni2WMj1v+Zq9b7wkXbkoeVV1ieWbDHH93yz+szCDXo/rgTDZmCj3tmcjCie06dsPFPn7WuM2dsdb1oG/mK5eXVbb95y6oyCPkUC3gA6CDvJ3HFfVzjvhm8Do/qgzzN6YkHohzqIIA4Aum4kheemH5c/fCuv6w78/YNWypVbWmnbPuTvbY71WPtAxqI+rqdT3Qo8jfjIlA2IeLjntAMTwagSOhEHDHEtZkpVxw6JxHpLyaqwytr8CkqLP7oA7v333/NZv/sNWuvHVpHZd8GX7lqfV981sY+95yd/dIrNvXS1SdEgDOEHI0ugPgISi3izAcgPgMw+8d5u/9fF+zD7z2y11vesrcP3rc3dt+11w7ftIV3alb64x6rfChPog1L42MvLvBSNuUFn0FPAPfN6bg+aaxKDwTt/2txhLiPZ4CX1+DIZYgsCazt7Nydt/XX79jqu+/byvvftsX3vmcffvSR3bpx3W4ubdtt9QsLbf12cOJTdnj8eesc4rTfQa8Hb9yUA18akDbeuWEL333LqnOr1q56YIfj4KtMvZ2zfMu4bexN2uZet63WWq1kaRsbn7DJySlf5AWg1/kR3tXFRVtfWXZ+sP65UiGU6QOMeAreI2+zonu85MA23K1E3QrqXNAjioo8AANcyIlryDU6WaxqBghfgzkaDEmHiJmCq62t2d7KiuVlQS9m2q2Qzlhn+5gMoSGJuNFZFPbVmA4KtnmoAUh/boXvdVmrBmU7SIlflYVRpPL8aKbWgh12bGgAymsAKtjK6o44p0z4bdRkZ2enDQ6PWE9vXyOPpxA/wpPN5ezkubN27Ow56zj7lHVcfM7au/pUVkMvgQYPynUUiOeK7gFxJV3IJfQS4Hfg8Po4SgMeiiAZdRR4kGdAlHUggovZAyvkVKcHW3ZYk6e4syHvoWD7mzueH96ChkZ5R4vOGHjC0a4qT+21+neCWKdkKjMrD53pYfRbVHodIhw8J/3y8tPdWesaG7KhwW57rjdpz/VnLLdXtHR909Znd+z6eyV78ODAtm3K1moj1vXiZZv45VdsW4PmW3/5ht1+47rl33tg62/d9XcDxZE8pWP2ym981c599kWbXli3R+rw16/P2Mbrt62i38yqQJ/LSTLj+1w9owM2cOmkDf/sS9b10kVbmN+0+blNe3Rr2u6+c00D0Zy/GO/0S5YhB6C53rKDPdY90m8jz162Y1/5vHWp/udm1m3u8Yat/fAD2/z2u7a7vGntTEGq/4z6JH/oOtCMO9JwBaKsSMNvAr9JA57QBSCuPy0uygMfGsULvMsaeG7/9p/bg++9a483duyh5Ld/csD2z41YcnLA+sbkyQ/0ukFBvmag/MAdekoc1yiruX9ocCQgkhDMBBPcx/oPu8paaspc2bOKFLMo97ayKVdY7iWLdikJPyOl6+jLWZKj/6Vw7HjB7d6rNk6pjYbgDB8FyqCsZgGTrsGAuWWfkXvNJ62Tg7JsjyWts1dWy2GP5azb0oedljnIWVtOjA5IyJ1qwPsShBuYDWY/WXksoAIIK+ggDWXCewgv0gDxHAj6wB/pCeDHgyIP8UDgZ+GORVLekj7kreLqnh9nsrOxBWHKo7Rq0IepTtvvSD5Z/E3Ki2njNFjJsl7PyyPk2zyqG3VyThtl1Wp+cjcv3h7KPd5jOyiW3WC/zzfzIjDbRqtVPlxW0sAlC1XWZyol2SbYRiw0UkFwQref+ySaOmTZ+tveRx0u9DCgpTMZ5wk6kEvwHDIDQuZc4UXNzdeV2HBCxxVbjAGuESifAC7yNvJ3WKI1Y5mOLvVvjfUMwPOjIyxuq6NjJ3VSEZ3qLJIwRZd0RBPlohfwQ77Ghgascj1TRt7vUe34M05RPmQab0/1Ksp5b4WPzSXbecETnQKvZMYLsfK60u3UA/9abFdxVXl8VT+DjsA2/pK8LOkG6x7KDX/IC96CvuAfiDimMaIdRvoG7Q2ZRzrqJXA9WfxtPAKZx/McHOSLxWenGLySDSdKcxJ4Mq1YyZtpczokf67AlXCEssGvPBEOw5U0NHjpf2iri09ERCLpDQv7h0zjqnwOMOUDcZQNJvTHNxaRTnVWVzxOUjIp/cyyViIaW3atVin5tGldXnu9oiJTGesZG7BO1nUcR93KO0Vf+2T3Gduv2eDRPdRjfRpcmGXYlXHCeY2VLXnLsuyRI3R4uxQNIsIDH3Dk0yW9ypfhFA30X30f+PnMh8/UKA0QMg+5N2ZwOAkj0TiJW3znBuQJDuTUptttT7/L8ihYp6X/9I0akgd4oAU8UdeEKCf0IOqQNKSNPASehW7wm3Qu5yNc0UbBBcRvNhjRvqqSHTNaGHms0WK3ZdLqb5Md1qn2npNBRTryo7+hZ1Fe0ARAK+mCtogHSB/gvWlsQghEAPcQCDgDKNl9dZT38la6v2K3v/G6rb7/wPKvfSDL/bolsp3Wd0Hu8eXTdurvfdVGP/eMpQe6rZu1Co32EAeAH3wQyD3l8Bvwco5CEBkVkO2XQgz12wYKckYWFV8qvN1tQ+2TVi53yNLvtdFPDVrbsx3WfSJlJ7u7rb5Z1WCIpYGSNcqjQgDoiYE1aCCOwD3xQTN5SINAedYsWIBnUdHkIZ57AgAPNPituRUraYAo3l+0zTfuWv7OrN15421bvn7PSjceWUXu/uz6jt2rt9nOofC1d1qv+O7aO2bpyoRle9WJjy2qc8vblRcuqn4aAx7rb7WlLVv887et8GDBZmS9apiy57/4M/bqL3zVes8et0qKxn5g33j7vj1YmJMCSbl6BuzYWNZ+6VyLnR7XoDIqo0Ey4RiVRDYtw6JiO68/stZtKX9eg54aysjzF2zys8+oY0i5fkT9RH2G7ACnTXKhEeZX121tfkmDiAawBXkSxbrlzh2zlHSENaX00cf6AkfUE78b6wWtdq7zSzaaumhpDUKqnUZdSfYMZG9955/bdqVg3cI1ItpOnztvL3z1N6xbekA9g3P55l1bunbXihsF29iec9xPvfJlGx4alg6t2NzWY9vZq1p/R068tdpMSZ5pPWeV63fs4L13bVSDxwt9BRvqrNmDjhbbEps96ghP9nTaZFebXX3+Gae5Istn86BsRXlcDOocJjp4/CoK7p2X033EIw059Ct0h8B9yK8hg48HefI0P2sG0gVoqLV8fVlhyeUXOADyNepO+fXPTwwBp9pMd0btdnLMEiN9qp8eG3v6gqenXMDplSzQp9v371gpoXaCt5Qv+suYx0eOW+t62fZ6Em40Pr7/yFYKeQ1oakNLa/6CeP+Fk6r3tA9CyKVaKtn6+pq1DGStu3ffxvpkqMh7qsvSPjio2dz0ls0+Xrau4dNWbhmzwWMD9txXL9nomSmb//qPrcIxVAcVm380Iz7brH98xPkdujBl57/0vG3evmfLd+9ZfVt0LWxb4eGivJMJN26RA/LEiGbTU8/IgI2cV76vvGAHt+as/s4Dq+Z37PHmiq3NzNvYmZONGQwBZVAnBO7BQ1/DmXjH/DSMITvIHNjoUyfs9tuiYatoD96/a2//9jdt/sP7NnLxmO2sbvq0FrMhyCP0lX6mWTe4EqiLqHviAdJzTxz34KC++N1cd6TheeBtPFc+0Tz/p29Z8c6CXf/ed+3h7duWSJqdOXfKX814/m/9ih27et69WQZ88oMH2cVABK6ID3oB4iIeIN1feRE1lJuHQaBIE2d6JsuEff/sYU+l0lI+Cd/1XkLXtU3WCy/mcY/F44UdCQsCn+A7wt1cDgEI4SEoAr8JAGmwyAG2unLy9r6srANF7coj4zcncu/VsYQUdGUKhLfaIam5zBBMVBD3xEUHGlfS8wy6AdKSJ4Qaz7kGnSgMcZEG4DmuO9ugmfdlw4USuJUhkfkWUNZafCuqrhw2ydlm7QnJq0V5OJSIaQ5Z4xQDbQGUQ70QwIkl49s99Qxc3Kkm3KJDR9LydqhTpkK44kL7VmM1JgYzaAViysbrA5ooE7lRPpaqrwM1rCAg5EUI+riiU1xpkOBEj+CI9RXwU7Z+eqPzDu2obqI+CNxTDvdszSUfcQTu/aVYytMfAx1lNqaF/N8TegCvC1lwrEPwFVAGLhofa4z+MqrKgBr0mBcJnTZwAU14qLu2FpUnbiRoly9UwAf4gwfqI2RJ2dDF1emGzqZnIa9ohwSA54RmOQRP/CY+oJnXRvmwwLQaB+uqroSTPHSefso7C80yjOh4W2WkEfAG4sRnl6HwgNe37Qsov2GANeoMXUIfXBcUR31waKU48H6CvB97upKH/g/e+BEygDZeVKYeaSuqef98Ny8L1/f0W+0aEtg5F68boLd+2rvaP3ruU3w+/ddom9Dnnix8kE4CgT6+cssZcg0vsFEP0BRXeIQm8sC/BOjkIh90uFVe32FDxTxt1As8Rh24/I/yhYcF177t27d8Q1OjP2ihfxA2vDRoBnHoQOCMQYnf0EYdAF6OAuA8KyCb6Iu4DyB/6FKjXhq6lOS1Ddc99fPog+TIO+PVcuN7ZsyugC/KIQ/3XudHvyknZAZQFvfNvwmka6bJWy8e0ELpphNMBq6cYsBZVTsbeXv/69+36Xev2+IHt2RF3LHlhcdW3NpQp1myoS88a7krJ23g+XPW/9RJS08M+I42f4dARIbQwMs9wD3EQgj3MMIzhBx5oCGufu85WyzXn7Dx8zkbnOxTGLVTL43b6Nleu/jsCXvlV0/Zlc+O2Zh+J/tTtp9WWeKQMprxch/4eUYAiAea04RQm59FevI30wqQjkAaOh8Glntvvm8b84v24R/+yG7/5btWmJ6z9q1tf5Gv/+Ur1n9i0lLtScvIVS+V+23t1qCl6oNWqSStrSprtL9qmf68dY+YQhaG7CoekDyftffu2brC5s2Htv7hHdvbKdrFv/FzdvblZ6z3xKhZf9JW9trs9Zst9mjhwOYfblutsO9HpwxPjdtgV8KG6itiTB3dYJfPjXPAKLvr9gpFm/neG2r8VSt2ttl24tB6zh+z4TPHfIADQpmQAQGA9/iNkrMFbXe1YHsP130nXH1503dMjUl3es9N+SJ1yDlkGXXjINHyntZg4lRjSNXvwE86BrQbX/9dmfEV381WNXlXI+N25TO/6A0n6mj69jt2/+6bVtNfS0fCMrkee+rzvyI5nLV6aUOe0bwdqFOr9MnzyRzaQl6GjejduX/Ltm9f96mIY21FS6j8fzRn9q25QyuarPhszuryhD7z1c/ZQVodHp3lkXzQCt4FGjz+lPQbPhv6g44Ej/E7+OGKPLgnIEOuxPGM9NFWuI98gTNw0ZGk2nM2kDph6cNeeRAfWnWnYh99+8d2+/X3bPHtj2zlx9ds7aP7lqhJjqvbVmpTRzqYta4TEzZ45oRl/fSQAeclaPXyoENyHzvI2enR434e2tbWuiVG+6zl5JBt75ct1Z9zi3lWHv7W0qrn4XtTNbX3489d9s7cp6wwiMo1qz/esBTb5efWLLVVs/PPn7dXvnLJxlUfj7fK1tHZYpurRZt9tGq7rWVr701Y8UB0t1Ss7figzb7/yObeui+vJmG5wW6rbJf8hWpe31h+/5YfyZVX3O0PH9jq4qq8o2NW3Nx2/WNApuN3I050siOXzREHhaq8/U6raBC89/ptK81u2pnh49a2WvUz6VqynBL+cd1FPXGVsHydp29sxEZPHrP65pbue22vumnVrXnLtKvz36jZ9kcP7Pi4ZF2VR6y63mWuV4Ml9RjtAnCcAuKB5vqI36EjMbgEXdxHfq7EQ9vW8qrdefM9W5qesWu//4c2c+NDORmdNjg0aFPPP21P/2u/7ufjsbSCARW6RbvnPvB+kragI2gBSMNzwl/xgDjl2EdBLOpOeTkijoaNBYzbuXDnoS1PK8yoo5ubtUp+S25p3hLDvZY5MWbp8QFLj/X7vnmR8xOFAiEMCg+CiWtmIPLEwEQAgimUNTeYsIFjGRs+2aOBaNRGTg/axIlhG50asLGTfTahwadvPGfWKctGyoEggBBIlBdAXNDCNSo84gikCTzQGLgApxB0akQhP1+PQI6ZxmLn+uKyGs6azUvRHr5101ZuPfJ3JkrLa5Zljaany0N2QLJM9Vl7qdc6Kj2WUONOHjBFtWfp7h0N7HWT/erbzf2kZ1lkdbn0lbl1q3DO2tK6VeXODx1jUD5hrb2dVs+Y1VSXS+sttrKlvDXlrfLqCbtZ+kVj45h+LEF4cX7dUsfC5hiTou0qlOSVldIaPDTe4AUBpI26AUJuISt+N0CWj+hOHSjIImgjjTplPmLHO198vx+I9OBo4FEuOuwWWdDiHHCrG+IElM20ka+VyZrkUE1+77XJqME7EZA29Gr3oGY7tbzVJICOZFp42Uac0+CmBinrz61d3W918Hlq5VFZvr5wZOkJmfMOzpWiWaHSYhv1NquJl6pktp9QenmuapbSj8aLm27RKn3ofrO8Qpfg+6fJMn6TJtIR90n5Bt7QyZAfepnuyFlPati6kmM+i4B8VmcWbPHeI1u/99jyt6WLD+b9iKb2irSrK2PtIzLghpl+07WPre4NmXONMvxladExnO230a5Bt6JZQ2Pta2e/auXD3SfriHiMvNzMFuSa7ksyr30WJegU4HGl2zl8OGFSc2sv1G04l7BLatOTYznfRVlv2bet/I6trW5ZWYP8vgylOvLuy3jIL23Z2r1FK68X3GPC+PNdaVnVNTqg8tkwNf9o0dYW1Wb8SB4OWqKtN+TIWhc8dmhwYd2Z0/YTusqJs1U2Cj1YsrYdeeN8eVyDEu2+sfu0sR4MP+B5UlfSTQYgDmLt6staZ09GafdkgB1YvbBhtZllqz5etux+m/W2ZyyrAZhBmx13eCPu1R1B1HfUAb9DFwDKjjTEky5ooU8N2gjeX6mPoh63NzZse33DFh899rP5WLPPeP/QZwOXT1n/+RMU6u0gdCDaFOWAP37zrFlXgh6ek/9J+Ufg1OMBfXjnW5ZfX7f8w3nbebTgB/QVHy5aTZVd2GmcKD0gIfZNjvt5bYPnTljvyQnrPjXpawb+gSI6iyO3MwppJqJZQEDckwaIBgk0pwMXeV2AuLCq+IM9VYyStKV3rSN3qA66Vd6BBpwkNCBfCeAoTwgFnOAK4YTCNAPxUV5A4ADIE/e8VMbZVLzXsKFBpsSR8hoAisuS4+NFKyBHeZHbqxv+BcW0LOWBY2M2IY9xVCF7asJ6zk65a8+nIOggl5b37O6tojrRmlUOa+ok1eG1qlOtySKTUo71HFhWDWakr8f28iVbmZ6V5bnF6risVRkB44PyRM+IOnVqkhXf+dnc2rXrt/J+1hafn9iV/PoyNetNFqx9Z9naF2eME5s5ToUpAd63otGWZB2u3Zr2HTu8z9Kqxjp6asqGzh5/Us8BIa+QVdQfV6Z8auoUKgsbriMFDcZ0jl0Xj1uLLE2OMGEaMeoncDF9lGrLyYk7ZunWHutOjOhZQ/ZApMXb/uAvftcqpYIfB8MJCT2DeEC/1BhUBOjV0vRNW3p429LpTusbHPSNFBNnnxHPaVmCD62clyzaE94RdO612uJa3fLVXStN37Hqw3vuAU1awZIapP5ks8WWahzC2WVDg0PS/4y98umr3hmV1ujceAmz4dXz7tTwiad9gGdAg+ZmeX0S4IsAhK4ByMflqbjQw3gOHu65huz5XcyvWH7lsW2vPbbpd39o9ZUt29rc9E8QMD3FcTgsjpcKssS3Cuq0y7Yvne5J5Wx8eNxklsrTaGw4ITyhm6B7jML9TJvN3bxj20vLspT7ref0MTFxKOOi072ewqMljdY1DTDqVIvyKOS1jFw+7XmpFzwhNg5wuna7BsD83IJVpI+ZU+PWIcu7LK/tUAP6xGDGttboxDRAaLAv7miw26jYuNp/plOtYrtqOelu98SABsN9P39vSJ4cstxZ2fSvrLLGeSDvu1ceUu/kgC+8s1XcT9g+0mn44p4rW7s5oRwvni8L94+KP7WHsjrtelYei+jgDEa8iZBPc90RR8eLHvJ57xSne+9LNu0tlu0dtHL10Coqa090raiv2KrtWFXtnkN7saEYJNEpBiRwhc4D/I76b64bIHSB9M10ERj8Nx/NNw6DVh+/eH3GN5W1l+Ux5lI2fOGc5WTE5iaHrefEuL/bFRA8oX9AzIBE2c00ANGnR/kA9+EBPRmA/vxr/52tS4FWf/SBrb72oW3emLbijRkri8CSvAmEOPnMJRt74Yr1XzhhJ7/4kg0/c947qrSsDKaDsA6DsBgZCQHN980AU4QQrgvpKA4gDnyRZk8V3iGdyI3J0Rk0G5RHNHQyo05MjLJrS+mCjmbhxz0Q9JGOOPIEfXEf14gnHYFfdKTFjbwVNUBzYN+j6zd9oX1TXs7avRk/CWLpR9csPz0niyblhzGe/dJLduLly3bslas2+cUXrPfyST3r8Hd6FhbnbGd3x+YWqnbzo7zV28IykyVXzlhpu8v6O8yeGshbZ3VPFuuhVec3bGZh1ubWliyhBnX6q5+xxOSgb/yAdmhtU2e5vFy0H/94XsrMTqI9ddCtNp5atIkONhgsyQqe8cGz9+JJaxetvMfAd5iYJtuaX7Y21W+rFLRjp2rDGnwGLp6SZjWUCQhZuWyO5NUsQ2RVXc1bZX694RGKXg6u7Jwak2FDp3xgnZIB+aOeCJx43ZMYtZO5l6yrbYwh1esrygKoR+Ku/+XvS068WKoBSLj7h6fsyqu/8IQGwsL0DVt8cMMyuS47d/WqD0Idnb1+tEi1sCJreNtf1j1jvdZVa7G3Z5ZsqSCZzT+yw/kZeVqtdqx1x1IyGP5oUwNUdV8NVh73yDF5cVl79TMXfIfgyqNp21he8M63Ux2jbnwKDq8I/oCgid2YXIHgG4C/sFq9AzviI2QExPNoGwDpmtvgysMPbe7Gd2xr9oHd/aO/tNK9OSun1D6UfFdpazLYdmTx3n/9ti3IYModqKy1vI30DtlTl5/zd3uKGSQvmhzrUeemPzwbThrZ703Zwvs3bEdePVN2GKUi0k8woeNuWytbz6EMKOnd3sMllSHv98SIDDh5oqzFdMp7Uvo6A7a8hCUNZhy/kxobkkcpb0A0vfj8pJ2bytk772+q0z6wzfW63b5RsFrpwL746THLdndbV2uHTUmnyhpEb314w9cvzr78rMuoRfrcffq4tcuQPlhetq7ujNVUxvb8kvVLp7NqM/Rf7ikdAXqZHO6x3Jkxy2Qz1iP6hyeGbeaNt23twbS1DHXZIS+Pq01xygr1qwrwvMieAFAf1NngGbUdeRPZ9qwNdY9Ysqvf3nv7hhVre3b7g1v2wevvapyWsS8PaXtlwxLtSatpAEr1cFqIDPyjunfvk7KoEBXn/Cnwm7qJ+o94KPIa1D3rpLxYe//bb9j8O9dtSX38gx/etoLa5kkZDj09/Tbx+Zds6KUrlpX8eZkfnpo9KHTMyzuC0EuAZ6GfAc26STpwjaYv/OQUHFswW2SZ4HK2SiEOWQcY6LG0LBA+9sZ0CXPK4s6P4ODLg6xh8CIp1jGBgrH4mhsG17iHEIggjZd5xEwQHcIjf6QHiCPNx4JVnMrl6BCTUuzv6lldAm7I+AnOcBkDf9ARigFQFs8BFiVJTwgaAfJRNjzS8Hx+X/Li5GzukQXbWNkvgOixhpJd8iI4ekQWGespberUGzTXFKr+DSS+Cgo+mjNrG76pot6wlohv0MxcrayIDpXRcWD7LW1WEh0oFNM7fFgOS94tbQYFBRQU3uvUC7/BJvJ8qkAKiLfaIat/76Dd6pIdFhFeii+aa8AiMTx7fbD4KLr1wxdKG5+Xbiy6+vOmK2VCM4HfH8taOJvkSD0hC6KZZuB8MHAAIXfSco8XoX5O/H+swEDUMZ0G7wEB1CUBiEXzJ2UK/FSCfQ3eKgsa2XjANDNrNFyrnJQgeVWYPmoT3ham9OpConKVhzT76BsdKfQLGJTSsraTLQeWbkv4qdztIpZ1CCYe93fFv+TschFNIdegiyt8eP0pPnQRuZEnBp+IDzmF3jbque7XqAOvD105v84Njl3O/tozTn3m5BGmhjN8+gHd1IDZmctKRzP+SQzegmcdDVpLxR0fnP1lccmFDRZBF/rHfbv0kelVpks5+ww9onzoo0PGO63t1q2GcktWbMSp78ubpp6oW+RCEH7fAKF7P5dR8mPDgHL4emOtfmDV2r68Nj9hR6jUT7QdqM2KHsmwVK35d5pY0PfNKIprV9vxRXTap9SBF385n6+NE1LEZ036IIVvPFO7o+0wZYZc4QH+WOeirdMemXQRBnlsCd+8wbThPuVK/v7Cu3SR+kR2T/hSIA5wA1C00AAOWlWGjKWsBq6M6iWlOmGQYWA53FO9aVBihoX0vPCM99TYGKMyVC4bZ9pEO3R5nP7og6jv0CP03fsS+qm6+BAvdXmgfBqHzU++u1TZeSWD8pnS3wO58pKWz22AJ9oP9/CCXCKEzsEnz0N2wTN6zTPSRN54BvidMh3+W1+8aBUx3H9hRB1nynqGBu3SZ15yxeuXK0wn4R+kg2BVEkhQfBC6wh8RyTMKIz4ICuAeYkJBSQeAi/zEB3APjiC+GV8zDoD8xAUe7oMu8iIErlEGz/jNfXNagN+kIw9lBV98DmHj8ZIr9+6dJVfYtbk5K6wsW10KM/1g1YV5/tXzshoS1jU1Lvd10tOPyeqJXStOcxO9hA41+D/7nW/Zqiyz5VuHdutbZVnUR3PKat6dw4sawMrGZ59GWureaV/g9GFZrkNffdm6Lhw3Divl89vQ7AOpiLk7v2WrsuA3V3ftvTeKlpK3NcWJvLlua53+ru3PvyvlbrWuQs0HmBf/g7/l517R4dCRFGWFffA7f+5ThLuLG1bPF/1Tw+d+5YvyNjSIHtWL03nESwDx/Ha+1fGU7i3a5lt3rbZXt4Vbt9xqPP4Ln5OrP+ZHL/FSrVugoj9w7u7XrLdj0k5nX1Xn1sAV9fVED7jXAPQ///1fsWp+w7/gW9kr26krr9hf/z/+A9dRAJn8+E//sb33rd+3gZExO3vliugzGzn7aRldvXbjtb+wO29/23oHh+3s5cveef3hh+/Ycq1kfXcXresDWbwS6vhW2d8H+j+v7dh9dUyfvzBhf/NTp6ylPWW/8Zv/mncCM7V1K1nZWkojdrBx2jLdCTv3qxd8cEcmoWvwCA/QBoS+cUVPmn8D5Iu8IWuuobNA6O3y7H3vKG9881/Yjb/4PUv29djuRLd3qBd/7cvWy3d5jnDTwa9NL6hzNnv8Zz+w0tKqJeRNJHdlkKqDHPkbX1Q5rdY/NeLGaPM2XOoEL+bmH3/blm/ct76TUzb27GV1fjXJ9phP6T54+wNbmVuw1o2StVyb9eniqf/Nz/sxSN3St5yMXDpKaIGr+a+96e/plPcrtr0jj3+o3576zZ/3Z6sPFjVg1O0b312yr39zzsamOu03/+3nrFKp29MnBq13oMsefe1H9uj3vuNfBd4/1qdBzOzqr/+cn3bNji7aT3Fty/7x3/tP3GJ86SufskGVkT01agOvXGx09ALoiXbKQIoRwpT7R//3/8lquu53dpiGBf+sy9TPf0Z1bzZ8etKXKwDygSPwUDdeb0rHhan79UeLMgT37bv/xe9aab3gbc3Lk3EZ+v75X/6CTy3aoDyhSbV7+jQZAwBGI3Ufa1fMMHAUELq6PsMXdaX/0tn9uQ0/muj7f/J94Ve/V13SwFmw/p5hOz562o8ymvibXzG+Ojt0YtyNEcoHZ/TV0OX0H4GXp9/hxUMrQFzIDUBXAOIIpH1h8F/mOcN2AzhOZ7+y27DQVUkAVgrCpDPiLftYEAMJhUZBofzxOwjjHviJijxSXOKiQlyAR4wSH9DcqADSEPgdnRSC+Wm0gAcBciVNM12kIf8TOpWG6QQCPTfrEVj70jp/idPPoFMjY2MG02kMyn4Ui66HWBlS2D01AL76yXdG8HCw8JEZc7d4RGzyYK4b7kIWBGjDUtyTVVipln3htrWlYT23qRPwD4lh0anR0tnuy6qtqI74nMEBL7Me8dyw5I9kqD86Oz9RWxYi3yehk+bFvPZkxjvLXeHxuhWPWH4twoP1RwDA5XIW7fDAieF+krhCyBn6o04ihHxJQ1pCxHGiMR1gg4+GvOG/getjBQ7cQHN+gDLiCq9sQFASB9JhPfMsPCDyRx5JvIFXgThCXfSwvhBz7KH7bp3LE2qRlX2onmUX2jwPxlejLgCs9gPejpRnxaClTE5XQ476vcuOUuHQL7fMnd6jTkP4Qo9DV50n0cIzaI02Qoi40OXIB0QjJ45Ah0mnpB++qFyXXiJR8uKpHOoHei9EXte0ba7wT1qOtCEf+ox+Ui5447tNBOqOKzQ7DulSo49oGBHIgM+hB52+QUR5GGy4esWRXOC8KUATNOJZueej8sFHGS7EQ5Wp1onXwcum4lLRh/6pd9otR1MxQNImGUgaGyCYdhbdahO0YT++SnTuy8uoFSteZ3EsFP9CPwH4gEf954Mp76zRvvFI4pR9yoP+qNfoWwDyco+REc/55IeatbctNIM2yJeGq/KQWPOplMpW0gBX1eDBKyXelwiX9yWiwU+3V7498JFfeBhA8M5Y08O77cik3UvzfgudE4/Iim+81dRv8DI8m5H26av4ThNtU4UwSwL/rqvIqqmeCdAPH/BEfAxShNBBnqO33g6g9SiP64QC9wGegzWgrdZHNv7sGTvz2Wfs7KeesckLZ6xLlgnfSufzzsrlhUCEK4iQ85t7EBIP8DvSREFxjTRcI2/85p64wMU9AQgGKLMZb+CLdEDkDUYDdzO9URZXara0UbCdtbxtr67b/J0Htja74FuGq7IaFt7+yGZ+8LZ/fnfzziPL339std2alWQZ72Yk0NE+65RlePxTV23y2bN2/mdetNErZ63v2LhxFEmcvu206S/KB6DPK0XKs/5AVs3ugC96buXvSe5l297fkh29ZZPddRto27PepKyUkZz1DXXbs//6r9jwq1et68yknyae6ZbSJZmnkryWq5aUcl27UbD3PspbfkuKkJ2yRLbbjrXfsdzeY+tYnrGO1S3r7u6xqc+/aNkTE9Z9YrTRiPlTo6huFWz+++/aYbluZbnpJXXE/eeO29DpKe+gULKoi6gDeEPmxBOIJzA1sN+hQaO70wo3pq2ttm+9F0/5b5Q9rat3TkcyAQ9H72Tae6wvMaXOqSEvcEe9A3RYdGg3/vJfWJ01IMly92DXeofG7cqrv+hlBx0LD67byswdXwPqHxryzrJXYzinV6/OT9vC8pyl0xkbGpUFqSLevbFsC0t161/YslPyBjPqNVrU4BLC9YPqrq2JpxOTQ/bic/JuMlm7eOqS69mth3dsevquvNYuG35a3tSgrFLpCc/Q5ZBR6EFAyAogHQDtcSUPz5tlEPyBK/Lzu8jUk4yYuQcf2eKjjyw52GdDLz9l2aEB65kY9nr2skCjIvgUO+twY7khO3X2gnd0qyuLXmfrlZKtzsxZ38SILOMulzcQfKArlcdr1rLD55k58VpBHXpK3hPUc8gpX6ZNaMypyIMBd/fTZ3wXVqcsbXacRScLzqos9ZaejAwtdcb5bZXZ7V9lRSZ0pnyVeH2v3bbbOqxrJGsViWojv2+nx3OWzXRYlZdipV8cMrq3mpcXWrTs1GhjvVEdPVusGdxKpW3rOTtiqWJV9C8Zh420iHZOSkhmG6ezA1xd3sqPju6rP+y8cNwOle9wfcdaNCjVujqsUijY4PEJlyn8RH1EXQY4Pl0lOV/awNvI9nXZ+NOnbeLkuI2NDtkIH+ZUor5cRsVyyoP6qJU1y0/P2vaDWX+Vg76oem/eSndmrXR3zsr35614b84Wr9+xpXdu2tr1+5a/O2OFxwtWXF2z4uam5VTmkPqk3qdOWtel43bs0y/YpV/9svWp7+o5Pua0sCsVYyCgWReRA+0z9A8IHW2Oi746dCRkGLr6V07DnpRCjD91yqaunvVPGfBtd7ZjI5jIGAVBABCICUA8B6JggCt5SBcENKeN51TuJ9NEID4EEXibmeMZ9/EMID5GcwYB7v28NHXUBCwHPmMAHr7jgvWxsbxsm0srvmOrvrhl69cf2NwbH9jqtdu2deOBrX9017Y3161YLNheh8rrU4UNqxN/9pwde+6cDaqDHjx/ynqnxrxxcYo3NFFG0Bg8Bq3i1jKpQevOHPdFa7ZcZ3pkmXQUbTexYx2HFUtr0Mu07Fs23WbduaQrTP+LF/1LjGnWm6TIPoWlcpKyuJNqlfmVms3PVGw7rwG5c9DaM4OWPuRdnHlL1oS3WDeGm9ypSes6NaFOKSk6P64XBpndrR2rq0FWOF5GndG+Opt4oRKeCPAT/AGhoPDoQP1J3nRMrV0pa99Xw+OkB+hVEqTwJK2AqV42IOwdyEpjS6OnaNR7BIAy6RRclkToGnigCeC3pxM04pQS2nXZU3xG3ktGddmuK42OqQ++0tkqF7dWarOCZGflFuvZO7CUrEfHr7y1vUY5B+oEW9mBlWq81Y8XtLO9bZsrq1bdK1sHOzMHZAzpD/0OWpxm0RFtCQiZIUeuEVyPFeIZOMAV+bnyPPJz3VUxFT6zoPsD6emhBpicBhCmi5gyi7TIj5NCOnu7pXdZGz1+zE5duGR9IyP+LRjWa9bmF2xlds69dDpvnxFRfsomgKdDcuhMdVo6mW7QCj8wpWeZbNZ6+vosrSv5oJ9psDAK8dSIB/jd1tNprX2NdVM8k/DOqJtkLu10Zge7LDfWLQMmZWsbdVtcLVsNr0Q42jUgJMVPorPTDjdL1l6QVydPp7EJp2Gx0ydkJ3tldA3KE6haaVH1tbXtHgLTVk7XUd1Ab0NWkq3iO0+Nq/M+6Z6kFTQIqe/YLuStID0C4IX8QHO/FHXPPfgORSwbNTjFe/TyCTv2wgWbUP8xpnoaGRmwnPjuUprK+qYVpE95GQEbt6dtWwMPgUGIAccHIF2rDzTQ6H7+zQ9t6b0btnXnoW3dfWSb04/9HE127vVI5j2SY/foiPWcPml9F07bwEsXbegF9SWs+Uu27pmJ1tC1qOOAuIfH4CV4JADoJ4FnzbIAX/wGntyx+Mj0EprDNNyuXHG3dD4u1zNHIdyDHOJQpCg4rhFHYdFIAPIQgpCIJw0QzwmfJDgaHSFwBB0RgLjnWWW7aLWdim0sLNvSo8e2ObtolZlVKz5ctsVbD+zxR3dUqY9kmc1bWXHbM+uyGDasgsWxtemubP/khPWfPGaTn33OJl991oYunraxy2dtWHG+NX14yF1zGjbvHjDPzDytb+sUSc20hUyCJ3jk0WFx0Q4271pxfcEWV0q2tFKwYqHkW1BpWHTKHfJyes6dtIwGN87W25OVy5QW1pafZSWgK76jgee9mYJtV2R58rnj1IEN9hSsXwNby7q8hIWiHSLvkR41dHbYJJx+BumQqdPJwN2VsRa2oQKKh9jgJaaNAPLASzOAgzhoBxfH9/DJCT6ZLAPWOzhq33cPHaVHLgw6XYlhG87IC08Miae/Ws/xm86JDszPcROaAzYMCGnMLofONO5lSRa3JLeSb7XuaUtrbNmXj1m1urw7dHBfI9POfsaKB1m1/C1LVVetbb9sSJcBC+AynjuwHjWXEfUQfKa4Qzxt7ZZtc1fyFQ0syicSSRkMsm7TjY43ZBVX2kgzBG8A6SMgk2gfDXk2BqiQeaRrroOUjImuXE513xhsWCzPy4PfvPnAp19UksvG8+uPto7OVtr3rShXZS/XYYnRfkuoU6rnq1bblK6tV611TaEomWKIiC5wA7ERBDwleQI7+byeNdL4BgNo1jPoJktRg3ReHSIfp4x0T3jXhdrzVynIr8G/kt/xF0tZnwRfok3eeJc8yy4GMulpgwzXz4S86dwJeTbyOtEzPsmyr3a0z6cW5I2h50yH940M2+DEuLWh350JGVx1K6hjL80tPzGyGig/1jc2RrAenpHBx+nZ2asnLTnUay2L4pc2u5G3cr7odEY+6o77ZjxxDy8+hSea6Pg7erOWmhy0zpOj1iODtk9GZv/lM9Z38ZT1nTpmfWNjlhsaPOqvVbe8+CyvjwMdD7kXr9kB5e8dsG7x1zsmPMcmrPf8SRtUn9X7/HnrFc5BGZ1D46P+WRXWs3yTAzSLpk8CdRAh6A7gd7OcAqhv0gfvwTcQ6QHXaqbg1ttmLNff7dNtPCYjCEhMIDNx3AeyaBSRJgKFf3JQCiICJ78jfQDPaBRBOEAe0kTD4lmUz73TgUUG1eB6grPRwNYfLfjOj7k7923u3gMrz6+ZPdy07YeLdu3Nt+3+tZtWfv++Hd6cs3VZD/c/mLHN+0smp9q2lhclkwEbmjrmluP5f+XnbORZWQsXTtmwKrRPcf2qxP7JUd9F1KEO1j0udajBL3xAe8iTeGjk3knmv/YOW/7ut2334ft26/5D+/F1WZzr27ZTLFpFneWJvoz1qpMbvnzarv7Nn7PM+LBbKy4//bksdJ9U3R0cttj/+Cfz9s6DHSvvqizpSja3Z08/u28DPWqEf/G6tU6vWet4nx2cGbGcXP1Tz17yxWWHI7ky/8saAJ8Bb5PVWRcvyHPohBT3xIRPqSFlADqcryNovo/6Ra/44CAN//Eb78s7qGkwPWHp/t7GAJjjA11HA5Dt2YnsizbeedG6OgbV8TdOMwBvcwj+mUN/67v/3Eq1oneMLK73Dk3YpU9/1esg1lEeXPuh3X3n29alQeEzF16x3o6MPays2vqBBo78hn924oAP0PVcspLlbOGNv7CDtWkbLGnAKu36y7/IGaesY2zXjg3t26Wz4zYhj6E91WF7CsXWXVteXFAHvGUTpy7a5Rc+a1lZ/rQHdAC6ox0QPqnvAL+bIWQIxD1rCuCJdhF443k6nbYudS5LDz6y6Y/ekGfW7p3rxq1pG33hsqX6ur3zI/WTvPo76EpavavdNiXLHXmg7b1d9ujbN620XLDzE6etb5dTw9X+BtVpy4OlfI6lKT5asf1C2aqHu7ZaWPdDR0fPHBfBrVaSZ0HnhjdduPnIjwDKd5ptbcoiH+r3j1DSCQPQUpXRyKBUXt+y0sZmY+1VMuQcxQzbndXe+W5QZ6c8U9G7uFrz9M+eH7CsDIEOWfHdF6bkSWV89mKXHYrt8sw0kLKk0HlsyKcIh45P2PjZk7bw3k0Zm1samNXmb067N3T8iy+5hyKCnsgUoG7wEpjybpNHnzo36QNm8S/ft3bhbzs27Ju50PdoU8g16tl/C1+E+E3/wasPmZFey50ate6zEzb40iUbefmKBrg+6zyugae7xzplOGEUb8ujYRebr/3IeOLwUPiUSSiZTklmSevRANTT3289Z45Zv3D1qj7Gv/yCDb98yQZPK258xD1feAxdRE/RBQCdhLbQV4D6CYg80ceF/hF4Bi6uEc89V3D8lZMQGPl8nl6KArJAGAoe8/3xO5S2OU10skAsTjXnCQKa0/E8iANXXImP9PwOaxGGA2gIpGH6zBUYa0I80HH6p3llOYHHj+9XXTM4sJCHQjMFQ2eFBZDKSamzGjzSnF6QlEuccTee7dOkZbEeHJwojSXJFkXKwPugXBbXffujGgG0AsFfs+K5rLAylKcV/g5FBPKR5cXA0douD6GjsSOKj0F5Pt+SKgtHjc63d9ZlwYmZhlwbFet1ozwlNkLsavCXMqY1YIk9ZWdhXg22orrVgNSitAeccix5JhVoAi5Tl9PHRoXXGTTyQx0NFp0vuiowTddoOo36C4AWgLior6hbt2Z1j54hAzwEUrPNm7JIE2mZSqzvVr2jF1W+4wec8Ak4PtIpjiLd+lYeNiS4vkC7APykCe8Q4KVQpn+oUzwazi1DngiQgcwXXjUE+inX8mAOW8WHaEcu4GLxWoxw6IIGZWVTx06Z8JQQneLCZQuujyXTAOofPAR45ne0K3A4raoLnjlOXYkLTxOZEsgfO1BDJqF3pAOQD8AaGfQw9cwOJ07pcKmSXs9ITwAPOHzTgVB0KH3Ue4LpU3WodKqtyXY/3ipoI1C34GJDBvFUCmUiAKXw3zEVDpW1vV0fQPmWEnR6uyCfIOggHzLgj5qkqXBWGty5HimiXj+0Wq3RV3GEDXrguNBntX3qFUzQQr2xxZjNCHH2H5uJvC3CKyBa8CpIy0wG/QmlQyOyjjpCPyGEvobdsAxAhx3q05iehFbJjCsbKQ7Z7EMZR3yG3sZ91DP9B3qLvH3zBFOBbMNW38ZmJ8riZPV910uWEFQWukqd6jdrelwTMjwONBD5RgsR5v0cQThoay1SXDZe1MqVhpcmOoIWgvcFRzwDPIvnyAD9g2bi4IPf0M99QPAVfJKPONLxO/oGAPmS8PCtld/1iBA00HwlYwiSNJ9EFmmJ5x5GYucHgXxc4zn3QBALLu4B8hJHOaTjN89Iw29c4JKsKc6qA+YePHD3taemTpW5GGjRP9IvbSzqtsW2y2Ur1WuW3D2wnKxZIbfRc2e9c2sdkzcha4nWwRwvZfcfH/F9+V6myoAWKjPohY5m+mg4xNNZBO3kJfCM3Thbsyu+N39/ddt253kb/dBWt1e9UR5Or1hCjWlR7vtdeWmJVNo2eznRQJ7Pcck8UbfzT52zn/31L6rRaYA9kglldWhAuTOzbX/8wznrFM0Ld6RglUN7/pUuO3EuZ/WlNTv84D3hSNjebGOu++Lf+KpNfv5533njO93UEQdOeEK597aKNvdnb4rpFlu5dst2ZZkOffYZ6335smS1Lw9wDOV5QgdA/QLBf8QDNBaOe7/+j75uHerY6+k9q+5WbPzKOTv/1c/6VnfSY8ed6nzV+lOTXo/QEwYNOAOcTsrZ37P/8T/6DStsrlqH6v9gR17jM5+2X/uP/1vJqmYbizO+C/H6j//Mrr/xlzYm7+irL3zRO+fH+5tW2pVRAS6VVT9ot9nqgA/6r//2f2nLC4/sTPHALmxIf9pabKkr5QPxQleH5VXu86+8aF/65a/6bi3aAjKErnq1LAv7qp198aseB0A/gd8EZIRuxC5OngHcuxyO5Od8Hj1DvvzmWewwi3ojbbQvAscLzd/8kS3efcNKqudrP/y2d97Jp0/ZgTyF8TMn7fiVCz5AQwt5nSa1r8LKhq3PLRsfkJz5w+94h3Wa7cDy9vFWeyeHvCOGFt4b+uAf/QtbfOu6DVw5a5NfftnX94bPsnlE/Ao/W8KX7j6yH/3TP3J9e/rMJe+8+1++YD3yVhgwgmfSpzo7beaH79rM6+9b97FRu/SrX/EjnJRIunpgH9w9sJsPVW1WUxufVfs6tL/zi6dtdCCtwUgtVunQp0V5fLzrdOtHb9nG0qp/wqGXTRii55mvfE751Qbvz/nOs/KdWdv6/jVrkecy+vIzzkP/py9aZnLQBxV4Bahn6OQ3vHDSw8I333W5bd6RB6X29fQvfNlOPH1FnnTdSqNJN3SibwC4hr5E3QLgJRBH4F4F6Yk3BP73vBi9AIN6pHN65Nmx6y9oBHynK0FoGLzCeIk2GroIHmiMPh18xHEN3oEnZR3hCHzE8Yw8AYEX3YpnpHt+4NfhA9OlATBFCOQAmYBADHCFSK6kh/i4j3QE73SPCo14rhBA2sBF/uZGQ4BoIMr338riJ9jKM8EbYITHCmAzAdsrccndSpci02h2+XQvc7HyCvZUWXS0/j2P7R3/Jn1dnRTH47RoQMIax61NygtK5fCC2izTn7WUBiWO6GArI4uvVExUTggVnprf42BwRCmQIBXPdEHjc9vquHQvTXR+OEGcF72gTea+7eO9yDLhuA9T3L4avLoCpdFj8VSVnNgKDE63aoUDWSUkB7ydFg1mFVk3ZVlORQ2whSLWkuSdwBWWi4/MNXCVS0XvlFk7YdOBW05Ng0/Uk/5Tx656VbUnWGgXva10Ero+8WKUHnmQPuoOHMTFPdeQDYE4Bh+20NKoJUTfkURZABsP1KVKho0GE7pGvp/AIf3yoLL8zDipMoM8nVTKX2JsqLYbQYpnCzqeW8PaFa1H+ABkCc1ceZ5JyStOpPVcaZSWVL6NVXnwoKRw/kw1rKfw2Aihr/DsdXykK9BPID50hvLARzz3IcdIG3xH++A3V/IEEMdvyiIt+ZFJ6AbAx/iS7Unxk3I549XQlvAYDnX1U7GPBjLyeNnqUHhhk5fS/ZP40h+md+nE0GXyR3nQRz68gPAYYoNB0I5lTkBkfGOIt0mRp7/EiszFAzhCLgxWWAN7B9IL4eOlVDr6eL/G5aTyDv2k4ZB7Q7ZBl39iQH/suMNwrMrr2hW+uoyGigzRXekE4On1HD6pr72yjBFePAWn+HHdEA70hbQuH8mdMryORRdX1z/p835J7Ve6rTGyccCwf1yp0Zd5+qMAIJ/Qg9ANrsRFXTh9SovxBi++eUqBz5ewI5E6asFDzTRmbNi4wSwOgSk9dvOx7urlqv+BdnSEMuGBK79dpiqL31yBSAMtEU8IHqC3IfsGf6QjnjwAaYOvKAsgLsAlwRrQYvmWP4jMJI7MzURFZq4U1vwsABxRYOCJwO9QWvIHcE88uEgTOLziRQNH3tTVORfvzdvO9JJt35qx7ffv2s79Bbv//n1bv7dovewgU4PiY3j9L571k7m7T47Z4NnjfgzG+IXTNilre0yexNAz56z7zKSlpgYtOz5g2YEuWXkt9uhDPjEuuipZKy5KDm0aVDpFoLQ0eAmhP6GxKY4jNCoa+DhCo8wmAtZybsz693qWX/vACjce2srdx/bg9oytr21a50lZkqkO6z0xad3njtuA6Dr9xefs7OeesfOvnLezz07Yuaen7MzFEzZ5YtxSUqxwm3kL/51b6/bGjTV7NFuy/Ipkt9dir15M2pXTKZsabLVeteXD7YIt3p+2umh97vmXfJeTn0HXzSGNR0quZ6GIAMrK+w58X6WWNCuvbsgyrVtanmFWFiT1xWnBAPn5jRxCF5rvm4GGWtUAmJnot3xx2zY2Ni0z2GcjF05qQDKbSj8jz+e4ZVp4gVANUR1Rs3yjcYbc9R8E2Hvf/l0NamXLF2o2t7xhid4he/HnftXzVHbyqrs2W5t7YKvzDy2bydm5yVP+bL2+w2Ea3nHSKZaqFXv38U1bK8zZ5s3XZags28DuoY3uJfwg1ofZku20FG03lVGH2GIjE2N24uwpt9qhKXSEDjDXN2q9Iye9HAB58MzpFjSnb+RpyJ4rIeqDNB/jPeL7CJrbULN+cmUQ3j5Ys+3OLdtPt9mS6tLPNVMnu7eS912OO5WydHbNP2Mt5I18Mkq27j222W+9YVuPFmzm1pxtb8mju3zKT5amQ2bnJT2jlykalt67ZSV52rmxIes6OenyYJ0y6CXNzsKqrb95g/PDrae33631tPQgqbbnA5jA+wZdGYRWPrhr6x/e8/dahp+94GnAhW2xutli63kMhD3bLm4oR4s9e67fOnmBm9FJgLwZYDkmZ0O4WjZ3rFPto2O1aC07VRt76UqDB9HGcWJ1DVCFvYrZYJfNXH9scw9mpess+HOiQtXSR1uz4Qm5c2XQ8an8oV5LjffZyu37Gr9kLHR22MbOlm1Xi5ZVm6EPizZCvgjNEHGkid9xD7jhJzxcocPfQaOu9YzAPTosaTf4Qu6Up7jQCa7kRTZRHoE4L0P3QOhV9NXx/JO0hRx4HvfNeh7lRJ4If2UNKDIQADICzugR8QCZm++bC45nhPgNkIYQ+biPZ+SN35FPNw0rCssDS1jPeWu4Ig+hNLtm5QdLVrg5Y1tv37L8e3dt8b1pm3/7gfEmMYcatqhD775wzHoVhi+fsaFLp+34c5fszItP2cmXnrKJzzxn4688bV3nJy17ZtxyGqh6x/pkVXTb9mqr7Wy2W2W9w0orsrpqWB7iqfUn+Ql6AZcPcfpZ0aDD9GBVV9aMqhqMChoktzVwFj6ctsI7t21OdN9+77bNaiDaT8o1l1WZOjVmnZf4jvwVe+7XvmBP/eKn7fkvnrNPfeWCXX3xnF1+7oKNHx9Vw25YE3g+KXk3M0tFe+v2uk3PFq1ekKW/s29XTyftxUspm+yXHDpkvXojVcdZLtvx8xfs/NPPWK6n94kyBh/UOb8JKDC2V6GlZtv78swkAz/t2ZM2FNIXQY/kEIoWsgkl5J7QyCW0+i89waLqoPg2dfhV/2Imb4CzrbU/ecIG2k9q6Em7R+P5hCcaRODiCv2+IH5UHg2uJOuTj35t8oKhwOnS3xGLnpZ7OjM8OKiiEyGeMtj+PbN8w2ZXb0nWm9Z2yPQcL0NKB0RCLSXPOlUVRnmM0A2uIzk8CZTlIvxYX35a4wRCboSIJ5CHZ2EhEyIPaeM3MgAavxvp/BggeZke3yPvZixpu31qZ+mEHahtVJc3bX9+3YrzK7Yw/cg/FMigwxlhdNhMf+1Lfps3Gu+RrC7lbUWhVpVX5jI/6g8U/PT3VGMGgBkIf656o5NEZvAdPMqWs3bhbS+xziSej7xe3T7pYwhIjU6d2Yw9tZ96gS8uS/hqJzwPeWBUYNDAN2UAnl8I+Y1HwwfmOGU+oXbTWihb66ZwLcggWS44/egc777wDlR7X9b2RrtsfzBrj+7M2PTNh5Zfk+Err8bXhI7why4CPhhIrl0XJq3n/JQPYpz2sbq2bA+n7+q65MdlMfUFXQA4AuCbEHUacdBPuggAaYK3qPfAGcDvT6bnN7i55xrlBR6ukS7yEgfAK2kI5OV54AW4kibyRVmRP9JGiLICGhwLovBAFBmakTWnITSnAeI+nkdhET6Zphkv986InnGo5/rCku0srfv7OJXFdSvMLllRgVOb6zT+nk7rPH/MT1Q+87mn7dwXnrG+sxM+X5vQM46K8S3KsvJ8UwKLetXGSQVsJGBxj++2tKrc+QerduPNR/bo5pItz26oUa7Y8v01W7q7YpvzZSutsSMX+j/mF5qDdpQQj6e2U9aAU7DKxpbtrG/6KdiF9Q3jc8KlwrZlZAnlNMgMP3PGzn72aTv18mXfxj0g6zOjxt9OI5O1wiIhn/6tFGvKuyue677G4NNeaoRMwT1cLNnd2YJVyweWPOSz2gkbHu21QVliNVns5fqhVVblfWnwq67l/YuLvG9Q7TiwUvue7XIA1pGl2FwfXJ0nOld1Av0jw9YvGuX8Wwur7srjf6IBCzasrKjLaJyBKyDuiefdKwwM4kh/wInTs6uq5w0NOrIeVb/qUxyisXxSZ57omTp/5NGeSKkzRIZMy+mZ4qpY+MWinqXlOfJtGs7bYhqj3Xb2NbDulkVYQycBP25Fo0zisNs6DvmkPC9r8rxRxxK/zW212Px2ixVbZDEnu+2A3VXKG/wxaHKAZ64lZcmWxiAAfp5DM/fNcuaeuGYeI33wHnmASAM0p6Uz3q1X1HYeW2Ft1gqrM5ZfntUIv2f9beock6PWJw+anZuZ/l7rHBywZCJpLbzHki/Z8kd3bfP2Q1u689Bmb96z7bUNn3pmZ2efvPQeGQyd/TnXIRbqmc5kAb84p3qbW3d6YiMPL19nurOqF/F5NDhDPwZlpq9Xg0KP7cowKrews1D5RH/IAf7wNpgqx8L3aWuVlaxI34p7PmjBL+8klas70nUZGi6OBo6QTdxjoICnf3zcxs6etmx/v2/GAO+G+pjNxeXGKycqG53sHZAxKtkMyDMbOj6kgViGG0fayKjE2gAvNAZ+r1PRh+HLlN3AuRM2+swF9UFdVtdv1mvXNcBvLa+5N0E5APmaAXwAOJtDwCfjgo6gJWTH8/gdAYjyfhpOIPiJ35E3cMZv7iMOiHw8+yQOoPn+p4E/VebDa1t/5AhipCPwmwByIOKBQMw18nGPxcY9cTEyRlri4/rJDQoRj0Xy/je/Z5sra9bXmrH+g5S/Ec35YXQCnDzQog6k78SUDT91wZVr/OJJ7xT5BojjEk4sluCBqQyuAHHBD+Wls0n7/f/mh/bWt29pYGqzlVusP7TYZGLIZPzbS3/jql343Clry+zZsVdkxQoNisS6ictGrHFg4LIsRWhfePOaW2x88yQvj6NFNA1WVTkq6/ivfcnSI4PWM9BjPRNDPhhyoKAfkNmoigbOI1qhk98h1wbdB8ZU/n/1O7f8NGPbVoOV1zM+MWgvvnRR5ezZoN1QJ99uy3/6uuXfvm0tk/3W8tJJS4jmZ37uC5bsTBuHzyIncDo/R5Y29zGIsE5APB/seuv/9N9pMJu3AQb6V686roGT404fgbyhC86D09qQd9S/x+sKTjqj7//jP1Bnd99G+wftWO+wtXQk7at/7z/RYCxLVHS4PogWcHDfrEtciQdY0/oX/+W/pwF7y6bvypC4e9/OPPMp+7v/t39g9VrFTp48JR1ot2s/+gO78cafWE/fsE1MnvI37jlEEnoA1tG2dur2tdfnpQMJK7//T620vWCnyhl7upSzmb1d+98vbXraz33hi5br7rUXLozYr3zuojrDo+OgxOGJRL918aLtxClrv/KiryeEbEkT9RpyBngefJKOe/SWBV7ug2+A3+QPXCGL7fVFu/WD3xYjjaNf6tWSjV/4nE1desUqu0W7UfyGeO3wTy/XNgqWX1m2jZnHIHTtwyvcyrZbTQN4p4yNzvKuL8hnX7koOmp29XOv2ODkeONdN9HIuyOLf/yGG3n5+o6Vyjs2cvGMXfzln2ns7KTzFz/QyKYWTkNf/8ENX8dYbC/JQKjameee8s0QPn1EG9Yon3+8bHvq1Bd/9K6tvHvDxk6dsi/9xm/6ezqb42znT9v331227723bAkNZK5U4vlvffWkDfclrVZvbPoAvN0oSd/aoXW2JO3um2/btT/5hn/3aPf5Kfegrv7Mp61nmLMImbJLaQAs2/v/5E/E464G11UrLazZxGeetRf//t+06k7R2yoyD96iHgCMKzzCN373z+3uj9/zKcuusQGvn5d+6csykhpn6QGRFxqRZ0BzHPkCom0RFzoAkL45sM4DRNuJfOBEn7hCOxD4oYX4T64rQgPx4OU+dNbrVOm4Bu9xTyAdIfBFfNz/lbPgQB6FkYh7iIwCIQAgLgRPGojkWSCmwHgeaQhAMEV6noVgAifxlEIjYTvsoX4wPcO2SF68YtMBC6ZsVXaLVB14C9sc1fjr5cb2UawQ5raDpphHBz9AHAEg3tMkOKtNlnNCFSZ2kUp7UvdS7rYOnrNI3chDA6FhBR80Wn7Hwmtsh+TFMsKT85tUjroka0MmasB4TJz/xGnDLA7DjyvmEU0EyuAaCtOQIwrGYYQt/n2a1lgUPtz3b6iErOENK6+NBUiVDy5Ox/ZtnirX548VB4CfuiEvccEbC8T+OWXlAZ9Xjv6D3+a05OcKjeDhN8A9gbwE4t1jciwK3EO+eIRWNmzQIQBRN0A0KOIoBwj5IAvKwDIAJ3KkhKTqgw0h7BTzbfiCxnPxASsKvAtCR93AozIU1yhTOKRM8CjVe8KPAzQrDZ/kFgXuabls/FHDoztUHrZ4x6L5x3WnIprSUy7puYY8AWgAV8iT386jgLjAF/fQ3tj5xQYApntS/vuQRX7VPVCXp8BWXvhGDuCHF9oW+sEivCrcPyzHqwlMGXn9YPWj87uqa105J45NCp5fwLDB4ALS4Es3vtszIOh3nuATvhTn26BVHzwnoFcuP+XH+4YGDD3HrWqBVl7uBXgFgfTUmdfhkU5SBrgA7kO20Mxp53TAUEk5tE1JyWVIOq5sz65Wqk5/y6EKhjbRQVuGbsqJtOCP+iFAN6ctsFzga0OiF91JSaZc/bzGozxcCdAOLgAcpON56EPgJi0Q+QHKC1q4xm9wEIImnnMFiOe3839UVtATOMgXQP/Jb/JwJQ0BIE+kb84TZSPrwEvgPn4HOCexCSGIC6RBNJkACIUgfgcTpIkCyMPzYC7ykIb05COe3860FDd/a8ZWvv+RFW49tvv/7Bu2+L33/KyjQ85zYgGfI02qZZv6pc/bwNWzdvwzz9nE85et7+Rk4xiLnmyjQxA+aIhyoIXflEUgjisVy5WO8INv/8gW7t2z97+xatPvVK2aFw9qtOBabr9jq8kZK87V7NF3Nm3++gMb6li0jeuPbebxI5ubmbHFb75li3/wQ1t57SPb+Wjatt7nnLFu60znbOjUMZt89qKNnD1hZ3/hs3b8Cy9az7FRS/d2+a6UoClkzv0naQyegESixW7dKdj//Dszdu2DTbv/5rQt3161q8/12zOvDNiZ0xl79kLGerNFu/fbf2LLb31k5a1tn67MnRiz5//mL9v4qeOWymRUXkO5wY+cnshE9xGCFu7pABbeve4vxdZzHVbYlaxkJU6ck+V6JHNPJ2jGxTPwBARe0qtwW/3xB7Y3u2IdsrRr86tWWc/bxNUXrSZLmi3EeCFkD50JGTXjpJHTqV3/8dfVadRse011tjYrizZjJ1993kqVZevtGpWlnLTHtz+wmRvXZLm3WqaWs/Ja2VozoluGxlCiy06mB9VTt9ibj5bc0Nlbvi5jZsdylVYbLLdZUWV9U4YOg9zVlyet/3jCroyP2hcnLllna9IKfEBwf9dGnpV3dPllk6ur7q3F2wSAPJABco8QsmuuD4BrxMN7XCN/pIl7No1sry7Y1/+n/6fN3r9j2/kdW5qdtdzApI2dvKiBYtdWyve9w0+N9Vnf5ROWOTZimRPjNnD+lOhPWe/IiB22Se9E0/CZEzb1My9b/6XTdvpTT9vk+dO+GYDykD8dN17042vSs2rRdrMJs+6Mn6beMzbk7QtdIK3zJEOJnanlmVU/jLPSwdDV8uRlSGTKoEPHXSuUPW/7bovl1Ja6jo9b4rkpq+akqy1Kp5wPF3Zsbq3qu/O8o5MxcfVMt2XTGiiOxkHKRnfYKVlNalDsTVi+pWYbHRocB7vs8N2H1j6ft/TwgFqJQIMLmyswgPvOTNn4i1es/mDJ6rPr1tHaYXubZdu6PWvZEyMa2BtGMPUCUDfR9xEKG5vWkhDf9UO7/Udv2crNOcl0wnfjQhe709Di5vYSeAgA6XgeOuJyP3pOGVxDvpE/7gNv6A3p4j7SAeD29ihAVqThd+BtxgE8qf8jnATKIk38jvSRJ4BnAHjHMhc/8T2gIwRBGJkhiAK5RnwIJBoVeULoQDBAuiCGAQJrxrfAKs69hFi8VP3tF6u+Zbq8smH1tbzVNretqs6otL5pO6pIvjvULte2lTlpVRxv1PthgRrAsGKiHAA6CcRBYwiC38EP9yLEyjs7UgiVW2DOWZ5aVQLUmMwJ1FV13YW9ouXzZXVo+1bdlpXMFum6eJN1xPRNdWvHaouNNarq0oaClE7PW1WfWE9s0cQlT8kNz3ByQVj5oiHoisomBN3BB7uYEkrPNEO2MyEZJqxQPLRSmc0OonmrLL53ZcGyRb3FOjtbLZ2WcmCl7pStVlGoV2UJHzQWmDNYxh9P71BWyC3kEvUXnizrKwCNnA94Eb+7zwuvde8s4AEgn9e1cCDniG/mqTmONB362VqTV1ap+fEwrM1hZTKl9slpiqAtyiA+Ghm4Iu3BAd4dDUuWbpvq7KAxhQW4lSwvgOtuRV5DVWnlpbBwLMFYUvEJ0URn7unBx2/WulQXTEmqcH9G59KW4bgd8dGasEx7Uh2jGqN0g282taiu2tONj3lBMwAdQQsQvEX7IV00ZtIhf0KkJZ6r18sRTu7BEViLhbwMhaKVpNsEdqMBpE+yVTctfZQudgzIeBvs0YAxYAm1pzC82G7P4j9b29s70+5Bs+aD0YQM1Pe7/qKL6HdVOsFUGu+0sbUZeUa7A4Ln8GyhGi+rMfnyk51tXL2PUaAcpsToJw471Bn6DEWjLgA8W+dd+OEv5Ig+EHgGfnSWF2iZumcbOAesgq+N74ntNNaC0Qn3jlWHosoyGhQJDDLMsNDu98t14xUPb7/6izqgHO6pi+j39M/pQx9op7WCPFASI4sjOhvpGvXPNWgGF3QHL/BHfLOs3GM/um+OjzZB3sADDn7HPekifXOIvPGc+9Av7gngJEQeaAPiNwEgLXpAeVwJwSf5A7yl4QEtV+94pkDIPRmiAZCRuOZ7VyyFYJR7ruQJhrFQfUvyRsFf0Fp48NC2lldt4+4jW+dAvcUVua0aCNShtbWxiJm2sS88a6MvXrb+iydt6PIZG756znqPj/nRFn5Sa9BCEIRQKT+YJASjxAGRJujd1cCX6+myleWqVdTBJrr3rVBflZKW7Hh31QYTBzbAMVHZHevMbVkuW7HS9rYfe6FWZ10D/dbLFw7PTtrwy6L36TPWc+G4ZaaGLD3aZ0l5Z6y3+DsMR+43EBUYMgLi2ZN4NYSHS1u2Le/gw+t5u36jYI9mShoQa97pnbtwzI6fO27PPDNoU2MZSynHrqxezr1bfPu67WqAnDh9zo6fvWT9xyYtxaGLamiUF/IIOgjEh7ziGvFcdx4suheR6+21tOqpM5m2/jOTblwokacJCD0gjrLi9yf55mW61MiAOsaM7a5s+TTQ8OmTViutW2fPkCzu3ic0RIi6Bhe/Hbc6vq2FW9bT12trC49teW7J+of77MLVF+xAnfDw+AUZKkmbvfeBLT68aakk397v8amy8cF+G9BvS/dZITtkixqYfvDO+/6xsoPVm5JZ2Xr3Omy4lrBtdSjfUidEp/Sp04M2qgGuP91p/YMDtn0gI0re4UGy1QZGz8rT5KibRtsBoLdZ7tAOH8FfyAZ+uAK0I36H/CIAkZdnZXmjFenjxsq83X3zL1Qn7Xb68lM2MDwsHbhqA+MnlWbb3nvvL6wgo27jteu2+c4dW7s5bZv3Z6wmoy8zNWxt8mB6Vaf9Z45Zz5S8o/4eN1r42nGUR3tmwX1nbcvK0rfdhU3Xh8xIv28u6FId5AZ6Xd+jnp1e3ZeW123+tfetUiraXndSDsehaBu1XD/p1fnpj4GKT8GTq7aqPkP4W9XmB64cb0xVC1+io81mlsv2eLkkI60hAwwLP4pHHtCeBpMA0kO306GAcZHr0cCrdr/waNbqSi//zdecOWlhYGrMB6NGDRzajjw2/xxFRvW/sSbaS/KAxnyTELvsMKTRhwDKgQc8pO4hDe5tHVadmbfuvqwlNEjvzCx4f9CmQZ01YDZsUFbQ6Pmb6hx9/2n6EhBpIz50phkfENfAG7///0EzHmgJaKaFa+h2/OYaZUU8wDP4+SvbsEHAw2YgEwGmyEQAQBz3ASgm+RveTmMdhDlldtKwOYDvDe1sbNvivYe2oDDz1oc29/o1W5cS7FQKVq6XraOrRw04beMvP22nfv5VO/GVV+zkz33ajn3+Bf9oVW6o98l6BnR5eUcMBUArrPrUjOKxlriPStF/rjhYIb0jw9Y9OGRdo53WcyxpqUEpSMuqldvXbSy1Z6ey7dbXuaGO8a7w3rd1TqN9PGe74mN/reAfvOp+8aL1vHjBJn7+Uzb+c5+y3qdPWY8aS9cJNSw1xHgXgtBcSdATFRRX+GBrc0oDDEbe0lbJlqXo7320Zd/67orduJ23XaYo6nt26fmLduWlK3by2LAdG8xZd7LNttUpsP3bjwiShTQ0MmFnLz2rDviYW3cN/B8rJ9egI6yf+E2IDoSdXd0Dg9Y3Nm5d6li7dtste8AUGZbmx3oT+f5KfRyVBfCMsL+3q05v1Aafu2TZyRE/YogpkPLmrIyVGfFQ84b5sVwadAftgNOooEq1vuERG5maspQ8Y5ZDDoR/f23dNGJTqKf3vLJDwaexxPP2tqVtpJ3TrHtstXPA1juytq08W1ubkrVo8vEVhAd+0nXw0amOqE/GiJUKtlQv2NquvI2MOmoOb5VMDkQE5QTNQMjGyz/iq/lKOmROupBbc6NvlkHoEnFVeY+beXXW5cbBngCD4oQMj66ebv+tImzh/rQG4fs29513bP7PX7fFH7xnK+/etPy9Gf/QWYfC6LMX7Zja38BZGVK9ucZntQVBuzTZNyEU+BT9et6yqax0osu6ZCz0DA7KUOt6YmyRByCPD1zyljaXFhWWGgMOHoziqT9wK1mDPyk/G1/AU8wX/dPdjudIVoTGlvOGDAA0gnIiTciP+yd6rLicBsnjV87byJkTVki3Wj7TYitLyzZ/+55taRDyFz6P0hP4pEP31Li/7LkxO2ulNQ1CvGYhuoTc6SVd8MpvyuwbVbu8csHGT01Zf3fKeroStnP3oW1+cNu2Hy9Zcaugtlp+QiP5guZmiGfEu2yO8Md9M5Dmk/rTnCbuiSeAh8B9QOgV8QC/f1p53EfeZrzNEM/pW7iPELICntyR8InCHCElQABX4giBlIYRv51IKUtlp2QVdoDJ08mvrFvh4YKUe9aKc8tWk7JioWOFkxbrqmtsWJ3/kHWPj1jfpDrssT5ZXkMi4MCn3fbKVd8uzWd1G4uCqOrHAoReAgxGgB7OPKpJadmkwHEcvBDKCd814SttF1T5eStu5v0zA7vbJUvsyhNqkUfTtmddEkGPrKpkmhOik5bGFVdjzrFd+twJG7zAIaQTUspRY0tqu8rn8798AIuzm/jeiLv0WGuiRVJ8IscAaCYOWgHuATrEUmXPZpZ2bE7WXamgAXGTN8lbrLO7zQYGU3bmZI9NjWfkgexasrUsRav7jiEaK7vvKts71qGOo03e115K3mdy3/Z4GZUeVxBlheyQY/zmGSGe/UScLMDWrIyJNrZ4V33aBUsYOTs04SU9vHldqCFQL5QTMuA36eCXbBgrHZIlO65KqvdtdaasUwHkBwJvNCzPf4SPOf7kYauHlAbGlLJ0HMhTYipNHRxrVwAHcmYSOUsm0taR7bCE+GGkZ8MAQ1NK92lZp+CmjNRhwjoPWYTtsIqs4+rRFniAHXvtmZws4NTR5hI948Ne0jE6VzQVPEDQizziPngJHWhOG7IjDb8JAL/huVmXgEM2GFQ27bBe9A7dZZrmaP1Rz1vhhcjVeausF21nWQOy5NImz8Y3qKijF1X+ThCvORTXNtwD4R02n36SXoEj5B600P7ds1c98Yxz4hJqM3zaIfgjLff+4Tfh26vuWusBp3d0WKaz09Kd2SNeGv1NyKC+JZ9ko2itGsQ5qJaTTth0QJmkcfmoTPjkN+VwH/IJPCFvp+8oHt1j27UotG4NRjkN0OjFfnlf7Vd9jfSZY4cclwa5jlzaX5Tt6O6UcSxvR/RUCzt+kgpnTQbekAv5ADY94OGgg6lhefkDfVZXqbuHbValH9rYUl+54/ILOiMvv4Nm6A2+4lmkC1lE3RBP4D7oIU2zTJrzRhzXyBfxEQJvlB94A0/kg4743QxRZ8QTSBcfiwQca2xCiMIiQ0CzFRZAHIwTWNfYlnu9tbDmH3W78877tvTwsa39ix/Z0l++Yysf3rGt+49s48Gsbchy5HO4J196xt/+50XRY596ygbOq3N/+qSNvHDWNyf4HPCRECgDeqCP0CxQngUQz/oS79FwCjYWRlGNqaYBiOPcmTJYn1u0hx/esKVpWX1L6pg2q9aRX7JBW7ceOeOZWtmOd3fY6VOD1t+Ttt4rkzbw/Ek7/vJle+5f+Zds+IVLNsBp2JdPW68s90xvl7/IpjbkNDUrChCyDB4iDfek4TdKxhxpKtluH97fst/51mO7+2jHHt2s2MJM3Q4zqpfsgV252G1/+9dP2pVL3TYyKDd25MASHSqnrd12Fldt+tuv2fbisrUeH7KWoR7rf/a05S6Na0RN+sBPWV5fuiLHoCnoDGWOOKcPi1ANsapuKjHaZ0VZ/CuPZ6zOutLRCcV+5Ic6M7yswB+8EQCuIQd45d6/NzXY4+dktexq0JeXu6r6WZx9bMcuvGi9wxOeF4Be4JNy5dwrqO2cn7NBeS+rHz2wwq1HNjZ83E585gU909P2TqtUpQMLK5bQoN7TM2DZk1lL9aVsMKUBSZb0fleftfUPW61SsR/88Ie+vnhKVu5ASfTLSyplE7YoT/ANdYzAz0hnx8dGLdvbb739fRrn1EjVwcqCkPV71qcPiYNuaI4AhEwAnvM70nElwFvERftDdgD6E/fk3Xj8gdrWa/IcZ2358SNfq/rK3/6/2NTFV2TVP7bpd/7E5m5/YN/9J39uG3cWbZCv/MqiV9fnn7HAY96599hWZZ23yeBiBgvaOfX5416g0ebxPBhMCKTZXd7yd+wGnzplvafGfbpOhD/hhQExv7jeOCFkYd1qt+Ys0dpuE3wEUXLLyRAlD9NeIYfZP3vHtm/O+0xAtj9riZ6M5U6PucHS0J82e7xUtpnFomRxNHDJAHj6bK9PwanQJ+0QOX5ShvwmT6ary6YunbXp735ks2/etU797j8xYgXem+tn/UdGiHS+5/JxK7Xs2907962uNnqgPoVv7HSr/ffIiGahMOqDcoJ35KAIyyjdgPq597/+ts0/WhV50oWdvB/DNfHMRcnx4zYSde88CYJ24imDZ/yOtDyH10gPsD5EHIHnwXMzbkLzfeCKeH4T4nngimfc044jjjRAlEEA4j7ScOUdsom/chr2UYFAJKRjDMFSEBAEEY8gYnNBm6waFhd5k5r3YbBqfdukfnPPfG+DQTGiEdDnTak4yjjaHoprHx+DQtlIDw1cm+mIiqBcWgidJNttmf7jufPhz1t9NxOWGr9V037lRFxfGEs0Pq4FKbt8vItpEylyXV5MVVaQzwULFduW/TO80Cma2XrrW5N1TyNE1JRJxVN+CJu4uuLgIRoEELImzmltRDqJql7ZSSgVmyhY7G2sefAy5K4sLr59zzlk0IpImAZzPOBAbuIL2TJd1PiMtujTw2gYQUfIiSv0EUjTUJBGZ+k0Ul/cU39H9cQCNQUyNSdOnH+XlfIGfuoDIG/IA+DKb2RFPvj2hXt+CyfK6e+IeepGZxv6Rj7qDQi5BT6fagWBUyTaDve9DPiinpFsY1OB6lk00eix7nkOjS55ZWSrrPOn3+zWYmEd7xEvJ4nOHJXPx9GIj44ToONHJ+mkG/Xz8WAOH9wHPxEiLp6H7Ak8p07AE7gIsQCNDJxXyYx1jz3pBzxQYniQbNJh/SvBi7pqh5xqDahk/yMDdbsr/OiOn12oPz8r7ogGAmUhK6aIoRW9hiYO82W7PoSAhys0UocAaekjuDbkD/bGp8/BCY7QEe8XFMc0GG2VZ+Bsb2O7NDwdeYyNYjxtAHL/yfr8WPdC9wHuQ9bUGsZV8OiCU7n0Y/COcSOiUCYfpGn35KFU1njob9AlAJwAdRN0ev3oytZ1+pDw+JEhhjJ9I+kikB48gQs8ABuAeA7tBIC0xDndAvgmPXmJCxr4TZ5I94RXQeRxmYswAvSHfpEuZNxcVsTFNWQesqZMl6/Sgyvuo5zEURsCvHXoweE7a7/vDyMEgDwQcAUJgUJAvvb9jzSS121jfl6Ww7rSqQPXQOJKOdHv7+7wwbZMd5cPSP0nsWqVX0rpA4Ar28cDTjPwm7IoO8rjKkLcmynJUqETXH782AeZlkLFDwP0ipNsqPyarC/c9caBleIrpUbW0+mKPZIbdMVoGWbKKuNKlR7obdCuQQDwnXp0NsqbzpKvUakhi6ARwXPvPOgZ8+PF9S3ffTZwbPTJs2Y5xhWZ3Z3bbBwjs1a3Ww9LKrLFRrqPSckT9tyFPRvso4w2y6VVecpHXhrd5vyyn5JQvD9vc3/4fT/ra+RXP+cnFA9MjVrXUD8V7GUjF/LRiXJPCNnynGcuOwHxBH7zfP3Rost/5b2btvrmR5YZHbTjv/Q5l3P/8VE/JBZeAKdNeeN33EcZcSXoPzvUwKae3qdM3/h//RNZ1yX71M/+SzY8edynkY4/9QU3VJrxEjz/Ef6V+x+p8+ywN/75f293f/gNy42NW+bkMe+Uvvryz1uuM2sPHszY4uKaHbSKj+q868SXrn7aBjq7bbUraet9WctLj7////1vVfFtNvTGA8tt12y2a9ceZ8u2d5iyH2yPyAus2L/7r75q544PWqazxwaHxp7QdLC/a+de/jXrHpp60jCJB5Cj668g0kcdwEvcE8gLhK6BhwCgaxEnJbD5Gz+0dXlBhXze3vrWn7lMn33ml62vb9zmFj60hcUb1ppIWjWptia9v/xLn7dOeR4Mnm1qD+W1LXvvH/6ejJk2y6Y6/cSL4c8+Zcd/5XO+Awxa4n0pptp2Hi7byms3zRJtlpS3TXzfyXHLDjS8Bn7Dg4NoefDuh7axLMt/bceqr93xA37H/pWvWCt9w8Swf1K+vF20wtK61OnQZv7gu1aSxzT68lPWd+m0D5qDZ6eedIzZTMK+8+6y/eD9FUuzu81ld2h/55dO21BPh9WOvP2QK/SHjiPzkC9TaLTva7/zddt6vGgd0Fyu+u635/+d39K4Ix1TeQzcnA6+yFqZdGZJ7cyqe5Z8/pQdjnS7B3z6+ad8xyFlUCblef1Sj6p+9PDdP/2OH4q7Lu9u886CjV48YZ/7+7/u3w8aPC4PT+XQv4ADoJ2CA3zNV2gP/kLWzfGUHfeRL+ghkIffAPcE4gHSkg8IOgLPJyGeQ2fgAS/pKR9cANfACx6e/ZUXUWNkpREE4sgYv0GOkmIl0ZEncp2+NXFvp2Ll1S0rzC5acWHVF+lr+s22yb2UGlBnylK9PZbu6/HNBL2jGpByWVdm956OGA6hAJRJ2TAH4ZTr3ozcdU56JS/WB2Jh225xZ8fKmyqXxT0FPmRV2cxbSR3OztyyH+WTn1mwnfkVq0nZOevKXwat1Ixv5LR35axzsM8GT45Z3/ERd68J0JwSrQw+iDMq0StE9PHCLBaerw0oAVtWSeu7YxQBf8iLk6cZQNo1sOifAzicZ13L9X0r1hSk2MVyTdaXRJztBqENaYA8MdVlfT3sdWsoYVQ4GzyYAuH7IWwBb98TTtUlsmp4hB9bY8iT8rgCUb/OiyCUNqwY7iPwFjqNyE/D1pXA7jVe0IPxSBcQnWmUF2UEXsB5EB46+45eyayLd5TktdRr8jh3rF7mwMyS1zEADmgkBD7K4fe+rPxdDUAtkj/Hx/DeCV4s8/1JeQMpjBeVJ2KU58DfYyoWCt4Je6d5uCsDqSb66pZN7FlX+tByoispefJuT61N5bQ1rFC8O+qdl5R9/YojbZAlp6lylBDrIiIvZA5whd+gP9pZs2yaBxZkRHwEgDjScA0cYlPPeUG0LFk2LGVF2KE6ut3CtlV3ClYuSpaVsqX5Im2yzdJDvZYeH7TsxJB1TUjHpffK4WXXNpV+YU1tuuzrF8RTZ24AqFyvb3RARicnybekZUR2iv92jJWm2QmldVoEbP3nJWm28YMLfWHw981ASucyUFrWaJkB2dtlG770uUN9A7jV1vGOSEt+x8tW93Z5EOrC+CgbaagLtm1j1IZsAfJBF3Lk/ok86X+oY44PUjnK5fzzuRI3kDO0N4lTuGi/WRnRPsOjdtqifo81UNYX6X+8T1R59Feh85TlHqj6rAQnVHcmLNmddp0raDDe2Soi9QZNKqd5sxQ0QjOBugbgqfk++At+otxIE8DzSAOEDEMm/A7d4x4gPuhozttMH3kIn5Qt5YMn4gDuSed0H8UBXhprQAslWTSC5kJJHEjoSNlhVZFiluRVrHz/mu3cm7M1WZXl/LYlh3qs68yUdZ+YsLHnL1k/azrnTvoRF90DfZbWYMXOFiqQCv1fA8oMIVCuC0sVxhwyypm/PWf5ewu2dX/W15VKCytWXdm0w+2yVSpVdeQ161BZ/SenLKeyhy+esv4LJ5+EvvPHrUc09hwb8wEmMzZg6ZFeS8krwor3KQiVR8fYmGaTwJyaBkBTCJFP2RY3Cn52FW8/My++ef+xbT6as817j23nwZxVN/K2s1uxndUN295rsY0ypyY3rDimm6KimOrqziatV2G4N2VTQylryy+oA1y1ysq2zd/ZsnJp13qHpcB0AMoDDRvzS7a9seGbPOqPV32r+ugXntXA2Xjh1Q0GNdJQLujnvrlugbjnWTOQzq/qADJ93ba7tGEleVt4i+qp/auVPePD7ukFzsABPn6Hgjbj5rdf+eOefxp1Z3/wruTf8FjzG6vW2pHx9aCgAxyBJ3DwDCMmne2x2dvv2MLDG9aWzliqu/HV2L7hYau1H9q2jI46HcdB3Up7BZfHucnTlk2mbEVW/1Kl1XaWt+3OX35fnUPV+jYrltJIsqEBaTMp6/aw3WYrOZ+ueuaULHcZWFUZC5WdogygknTuGWvvHJLOT2mQyjyh1elDj5t4CIg6+eSz4C1kSHxz/QTOxnMZK7kBdZjdtrU6Y5meHlu+v2KL0sPllWnb2JixfWUb/9Sz1iHjiPPg6PyRM9jQ49kfvuf3UKGhzVITg5YeG/RP2rOzkHJKMuzYaLQ9s2ir1+9ZtaYBPisPqrBjXTIs2VIMMdAIzdQ7Gwg4K64lX7VEVR3oSt4Htq6rp/yEgVSu8bkATgfhtQiI4NDellLNuuRVpYblwUs5Ut1Zn5mADviek0e+8vCRddSKtv1AbUR6OdpVt8qWPFzVGdusg5aAkCUBHDznnhdfOzoz1s7U9vKWOtUOeYh9Vpxb80HIDRq1OTc21YetP5i1g4yMzpZD29UgwppW14hkVfhYVtQPuLlHt2Oqtnuo3w791JY96xmUgSlDqCSjuL1Lxrz6G+j1dTRB0I4cm4H4CPEboDyA316uIK7QQzxX4kIO3Iduck8I2l1GAu4ZaIDmckkbOIGI50qe5mcB8FiRHh0feNbXgJ4MQPNFNdqjAoEgECRekEbnojybkoRcfLhoc7/zbdvktNiCOsbNTevj1OmXntIANG7HP/2M9Zw9Zn3scJPAWaTnfQL/5oZwgTeguRw6uYaVpZFcVkzc83xjdtld3NXX79rmR48t/3DW8venrTi/6i+vtmypYeztWl6NolMD3km5xFzHX7pig5dO+e41H4RO847DqHXL8uucGLDM+IAGn5y/r4NyoSxRIQA0+DqLrng5yEIU+5QfDTIGRnbZ1XWde/OaLd+e1iD52Ir356yogaeUUOe3smaFlDoIFttl2Q12NQYS+AaYWuuRhTTan7FzJ/psciBhm3ffslzrmj26XrJ77+dlqbXZqWeGfVCUqNzSW3zwyDaWJJu8rKmFLbfqTv/qFzQAsf1W9GrwCevGZXykXM0Av8SF8kUaQtwzwGTVyRRldGxfe+AGyc6+rFp5naOq+wQNSJauSvH0gTMCuAlhnTXrGnSBTy6tzXznLfeuysVtW56dts7uYbv4qS97PQiRp43G4B3ckfwSfMNH1u/0zbds5sE1dRp4rT3uJacGezQAyespsktt3wegnZpkJZznJjQAKd/8jga/7VYrqoO8+bVv2vZ62SaEPyu7eEuDz1aa6ZVWe1zt8vWWp04MWk4daGF7xzbXVmUF79mpV35NcpDn3N1rCT1rhpAtfHMPON+6j2cE7kP/QoakI3Af9cHvSJfK9akzm5TxkbOlmff0O2c/+oNv2QM2/xTmrCBPzxL7dvU3/pole7utWx4PuuN4hIPdmwuvf4Dq+0GdB62HluzvtQ4O1NQzZi3ofPOLa37SOwPQ+vU7fkJJLScjRF4WZ8Sxxdl1U3ij08Rjqj1cszYN5q1496u6V1zuykkfiDBME+rg/XgqGbdA8YNpOyyoHWsASo71+9Q5p1WHPGh78/embf3+XWuXZ7f0waLVZIT2d1Wskl+TN5O1/kne52kYPkDkbZax8+/q02pJ2suODEkZuKoRlan2rQEod3zEUv1dni4lHWewnL111w41ANHv7M6t+lJCWv0JMypsSqKvjHID+M3MT9/EqNW28ib3yTrldW28f8fKi6uWOzmhliO6WPfFEFaB0Bk6EvhCFwgA8TyPe+An+Wukg2/uuQIRH1fq65N4eNacLvBFHL+by4hnhCgv0kQ6ljwKyxt2ZvLln9yEEJ1UJIQBgCvE0fmiqNW1TXW0VWsb7rbWwS7rlTXVo8AHkVTjfsw6W6irGqj83Cgpln8ISzxBJh0QZUCg4z1SCMqkE+dgQ779U1retKKsmvzskhXk5ewzXSZLhSkaDhluV+V19Herc+m1Lg0o2WMj1q/rsBpCjwaeBj/W2MItujnFgGucH+cWl8pj2zT0NX+OHJrg23kXPXzf3vngXviY6sOjYYpvT17hnnit5QtSrG2VK+tJHUC6S4OufyAqY5XSvu0UeHlPadQQsfTAE2fWIQ/fpHEoa7FSV4e2ZfnNkm2ttdnywqFVS7x7sWel7arlV8q2uVxqKJLLVPkdh/90XByOSmPw6S1ByLo5IHMCz8jDPXPscR/5nqRRYOFYTdpamALFoJDFyFvzKBVbTvn8MDKDp4DQJeoj8ALc8yye02gZkFkv7B8Z0WAri7QjqYYouezXrby9oef7vjgOPZEXesnvn+UWULKv9QkX3/g/UEjIu2TrL1Nt8B5Tvs26SPmJpBp/R6vSy9tLNaaG2WigftM2qy1WqGM8tFpGxoKk4nRRnk8liQbZzyqXAbbRgCkraAW4Bt/ER4j6CH6A5kE2IGiNPPGMF3EB1g2zPSPW1TdqoyeO2eS5EzY0PmbZ7nZLZ7LWUdc4JC8caty4g78jfHwkkI0rHS2SlRoYU0nsbkzJM6BcdANj0KfEMQ4VmF5KqrNMd3b6AAWekGmAb9ZQHbLxh0AdsObpBgX8ok9Hcok1Hp6BAYOUG38u+YK3wbfap9J0iB4S7JJO5VTkQJXLulbY9q02q3YQMotrlBW4kIYPGPpTKn/JfL9FMhEfbDrghW6fGqztugHM9mqODuoa7PfZHDecxFNZg/yu2rTTJz4pJ/pU4rwvUR/DRh7ejUwJR0J9REd3zr0fPzGB7d1qR15BRwDN0XaCD3A28+R8KC7aHr95FnySBiCeuOb4wBP4qT9wBB7iKD9wEg9wD5AvyiYA5CE+6AJI73Uq2dSKjdciAM+BB8Q2bAoPhFEAyABc0cfffM2m/+g7VpLF0/rCKWubGrBnfusX7fgXX7JejeCdeBK8CKiCAQgCTxDCb/BxTzkE4pxBdWIr92bdxZ/7i3dt5fU7bpVNf+uHtvTmR7Zx84Ft3ZyW+7ZpFXVG+92qxKdOWueJMXvuX/1lG3/1Gf/WD9/8GTl73D8bnFTFUkYIEOA3NAQdzbzGPcH5lux2VjctLy+Lr6j6h+Y0CN79hmj64LatvHPT1t+7Zfm7jyx/66Ft3Zq24eFx6+sdtM5sl3WPDNlhR9q+9rX37f7NBduYrtrsu4vWXqsqXdKq2xVL9+acJgCFXn00Zx9970f2+NZj+2f/2ZLde2fPZm7lbfb2ugaesuVXy/bg2rJdeHHM37tYmZmTV7pjbfSSy4256/apYStqQGSnDRYb8/fwFLwj8ygzZBHKgwziSpoIjUgZbrIS29tTlunrscrtx9ayUbL2sQErazCnIfrZfPpD3rFwHQGIctC1qHvAn+vf5eOX7MLzL9jqwoKtLS4Kh3Sotm4b87f8E9eJpAydo/qCrtAvyoLm6Q9fs8XpG/41StuU5V8u2fCZM25V1jSAH1TUODo0mMgDYtrz/NQZ60wmfQpubV9lyaM/eO9H1ifZdlV3LSecP945sN97XLdH2y125eywdWc7bDgpQ6baeGO/8RmIpB27+hnfOZVVhxx8wh+8hTwBfkd9EB+yid8A1+gMiI+8/A59pgyuoa+JVNZOPfUFO3P1czY0kbKrn39a3k6POs09Gx49ZufGL1hnVXn6JKuU5C7iGUhYz1n51rvWJhVqo5nIU+w7pwHsZ57TACTejniobMvYUgdakRGafzDnC/gnPvuST3F2q0P2Q0mb+CLQqVfn1u2A6bVddT4beTeY+p4959OCyawGOfoMOuD8jtfjpryCXRlQOT4YKd2Cv86+nMsDWljn2bj/0Ar37rlRee36sry8vG2sHdqdG9uWEB1jwykZLSXf4MBAhpygBwj585srHlhuuN/XfpZu3bM91g/l2VSXVq1F3k9N+TFU8cLYxTv+1AWbVF9Tuq3+6sESlWL5/IYM5lUbuXLW26CvLR6VAVA+gHHUNT5k489d8tcO7ty8YzXVxfLjeXv04S1/cX383Cn33oLfqN9mfPwO+uN5pEH+XIGoC36H3vCbEHpFPLpEeQC/Iw/PgUgHNMeTL8oOfSVd0MLzoIVdlnyu5vafftde/pnf+kkPCMJAyhVEZCKAEIHGaA8qR6cCOJEGQfncpaIoDBxcyRc4m4lw4qhQ5Qf4X6X5d0H8JTZZNW5NKp+XreB/yo61hufiH7LSPbvtWGT++LnoBanuvcJVJhZbCDaECqDozfRCFyFol6YYGwr80EEaqQK0cTq3P9c/x0VQuVhHzKnjdbBl270bxbNJoCqrSQW5l0NyP9pDNPh5asoTdLEFmGu7Ol22X6fUMTooj9RF6XTfduiLpmxyYCoC+imTQYZ7AH4bn6qGl4+VJ3ilTOTfHB8n1wYtoVBhlUZan4dHhKoD0vh7OHrm2/GxJBUHDuQOcE+ZQJRJXJQLLV5XAvIjN+QJqzRWL7ODE4MbCg2QHtqCDyCecSXwjHK87oUMK5d1Jfbd+Kngyufp9JysQZfrnuRaVzxTbQ30IBAt0gEsemSCBU56ZgbATaAs6AVvyIv7KIv0QVezfEgLkIYAnqgP0pGHwDOuPCcPeCkjdJnfqgFdFfZ5daAi670sHeTFS7wGtUM9AydpRVVDj46mC50mxaOztCnkRTrKRAaufuKfE6qhDXooFy+xocuNXX/QxzNoJPC78QmHXasrnXuyigsc3FMGMmVBn/rn3TB/P0aFso7ZoKfRNgneKMQBoqMPoB8CL7RQZptkggHmCMitPOQPuQGhgx5Ulvdl0o1GnyNQEZ7mSLahg8wE8HkK2jzpycdUpgpxGRJ87RXiBOQNXXDZiD/30vXb83pR0g9evRDN7k0e8UEeArSDN+gFH7+DBwAe0QXSf1JfgOA75E7gnjShbwD6Tdp4BlA+9zwjH0CawA0NQV+UDfA8nrEJCzx4zgHeM8QaEBBEAL6bRJ3bh//oD+zRt9+y/ONF323VOzVqV3/952z42LhlsrknhXENwiNQuCuOGmhV1srG4yVZLVV/25rfq699ZLO/9x1bfP26vf/t9+zR6zesYlXbOSxb9sSonfy8vKsLJ+zUz75iIy9dsWOvPmsTn37Ghp8+b6Onj9vIiSnviCmbEMxTLtegIWiLdM0CjjQA7jOKt/FjeTa352zt9Y9s843rtnN31jYePLLtuzN2qKRYOD0nJ234hSvWf+WMnf3qZ21KtPVfOWXd5yetrT9r+9mEJXJp65lbshOdHZY62WttfWbHL47YuefOG7vr2LkT9KTSHTZzZ92+/7WHtrRQtwdzd223I297CcmqY8Na6lLEmS4rz1ft+QvynJZL1jnab+OyJjtbOmzr2j3fOZS7Ku9UeGPjB/iDP+oCgGfKJKAcAGkiHUCaAPIx8HfIs+wRfx19WVt67UOPr/enbXN70xt978igW8khX64h88ATMg9w/oVbkXYg76La1eYvDiflafWNjll3l+TW3mEDU1eUpjGouk7phrzQj6IT9+CD12z+/odqyCmTQyNr9tD6M1O2lz+w9Y1l26gsWWWvqMGFL1y2uAeU1gC3untoG6YGlN+y9He+Y1l5RCe6SzbVXbGb0vm3C3gcrTYx0icZyQruknw7Dq27c9jGes5Yb27ILn7uy9bV1WXpdMNrgDZ4DZk6n5IHv6G1Wd5cQ1bxLO6Jj3wR33xtliXpoDM3MGG98ngmLn7Krn7mr9mpT33OCsM71jLKG/3CI/1YfOu63fwnf2qzut69M2+rWzuWeeaYtcvLy56SJz85itnjPKgw45PUrAPywcW1j+4ZLxL3Xz7tBgjTUq5rdK76DR0ANNbotPj8u6zEyoMFX/uJNaBsT9fRFv4DS3fn/Piqe3fuWr5FgxYbHCp4XXVv59QxvLKT78Y7i/bu6+u2s5uzSnrM2roG7dUXnrZLly5arl6wwrW3bPvxsiWgF10SreycZWgJ+sDlvAlchJJ1enTIes8dt4LabO1g12qioVgr+4DSO8YpLY0+xf/SScteOK62kLPCnUd+Ekapdd8WH8z4QMKrJ+BHP7k211vIh+nLoROTNvOj27Z1b1kjXoufLp5fXrO+sZEnaQncx+/Q/4gHL3GU4/QphG7ElXQAefgdOAICDyEAPY7ym/MELc0DYPBImmYgzvNKhpyhd/vNa/b5r/yrP30NyAFChASF6MikLf9oXsKZsaoGjT08DvHBQmamp9tH7QDyOzFHFqG1q6IpQVc6JyxLF5hkz9E6vMxWXt1U5T22zduPbPH6tC18NG35LcWVd/zk2vRQn1zVPus6ro6IcFIN6/SU9Wvw6x0atK7+xoGVUT7MAiGE5op32pSGBuMv5anBMB8LXQSswQSdh66VVbZw80XWNavNrblLvsMZTrNLxom4rLMwrYM7zYDcf/aY05adGrauYyO+xTU51GvJ3qz1y2Xos31ZjrJ+2urWlhRfGhxoFNAWNEvwVi7t2+rSnq2vyspq37FaW0EDct6q7duyUipWWdy3nbmqHaxVbH+5aIm2hHUPD/iak6+10QGoA2pWgmaFohE3l8k1lIv7kGU8Bw/hiXJlkmrU3ZZUo2u8v8Pp1VU1moqKxopteLuUGTjjN8G9B+GLeNI0h13JppZQvOogmWEATXmdoZ9CcMRLo+EBzQ0AUFIRrwajIDtOZr06cI01LbWGZVY7lHfqh++LNv0vDbW2A3kurH90cKxOmyWrNcvuHVq2Y9dyKdUzc1MC1nqgwbf+gkGFJdqSlm4TnXwBVTqOBQq4nh/xSIg48vAbWgjUB1cgnhGCJ54Rj8ziGvJrwTOEnqO8rU2eSWf3oOX6x2xg4rRNnL1swycvWAsHgHZqYFTbZEZjXwYguzbzM4uWz5dsc3PH9njTvyulQUqDIB6IAHwAgxa7LJm2w1N1D0CGQ/BCMspvppPq4L0fDjqVRfEEF7Jk8b7hlSqf+GC6mOm4Gp2wbKLqPqfOc6K7+pwjvA7U7UGHleppBelHstsOE5xH1299vRokKnuWn571VzDYscj5iRRCyZJuA8cRhJx9lxo6x4aL7qzwq39i+/1e3QMvNtMn0rfBlypTg16nJcYGlF6DugYfuc22k9+2rc1N45RwNnM0PmHfKMflETyIDnS3q6/POtWP7u/UrbpWsp31bdXDhvqBkvdRlOl1rXzkBw/3DXn/ZHslLnQs0sV9/AYCD2mjHfE7xoBIB3wSD0BZUY+UCQQtzWn47bICeCb8h0LNTuUAf4oHtFqX9axEAJZJZSNvy29et62HvGC64WdGcWhkjh1kJ9T5n5qUEqplN9Un+XEpi8rL1uTS48ZnlneW1iy/sOQbCrbvzVpVg06rLEyrqIsoVv2N/aQGmtyFYzZydsqm5B2MnDlmg1NjluWoDhRfwT9gBcPqZCkX4TH9ByC8EEwwHkJ6IhzF4TJzVt1hbc8qsxpYlrdsi0/mKhQWV217YcWvtdVtDbQtGgQObTenxjLSaz2iKSMraJCt3cfH7bCnx3bkeeBEt0qobLzYuD/jL7XlpyW3B3NW29i2dhYc5an0Xz1jQ8dGbVyDVE9flyt90Nagr10KuCX6Vq1vIGWl6YR1HvRYZr/bcgd9NjE0acevTFjXVMqufnXCWnpVdk5KmurQoLRiC29/1HgnY7zfqhoU2H3I1tjYmeTykvwoKyAaBc8JKFDcB13x3J+htMLBlvPl6cfWNig+iNsq+qeM++UVMhCG4vKM+8DL7ydKKSAOCDqoV+8k1sqW2ufInlbbXFu30k7R+ifOPplqRJnhIsoJ+mbvXrPNpccaCNThVRobEJI5NXB5QjulNSvvbLoOcWI0nsLkhRetQ97C/fyq3Vy4bTtrc1a/Li9cnWW76qdlr8Pe3mm194oH1qk2cGm029rVIY32qLNMyNPoHbCB8TFrl7c7cuFZ0eFtzSF44xo8hzwB4qMBh3yA5jQ/LZ44z7fy2PbXlmxnc8k212etyNpoS9L4gnBjYKY9yhtV0r3Dim3tzrj8WMuhHWyzS/P+vAyhTmsd77WusT478+mnvN31DPZrEGtY8JTv5SpASWVNBtHipqXkveApEceaKyfVQ1uA86DA6xu+6UcDXPnenHsibceH/PP6rqOsAakdQy9lzL9/09ok+17VW5aTttMZGzg96e3F8UqW63cfW+3RjHVnVXqu1bLpur3ymTM2dqpHhsuuaEv6pyY4KqgqIzLB2YjoqcqhLwmAxoZ8pXXgF8lY6vX5DUshF/qarZKlNNinZAizwYodvZ5D6eGZjUir1++7Ecsa2oHSjwyMWF+2T4aPDIyE+iPpYZRFiN/s0mSqP7+6Zsn+TuvWQJ3cqVm7PPIueaC7bNlmZ5y8qJAt+WlHH9P+cRzgcv8pQDxpmvtKAvEE8Eca4vlNiLIIxAORFohn8Zv0UY7HKXAK+9rcgm3Ks8zffGhf+KW/95PbsJcqtxtIFbDsN1XB1/6737OtB7OWHOmzQzXIwavnbOjZi5ZVJ4wFH4VF4VjeexJ4fmHVd7QVrj206uy6bczM2dK9h7YhL2rj2h0rPFqwDJ9eKNbdykr0SdHGBu3El5+z0UvH7cQLl23qyjnrGZF1oUaPgoZrH0IDuFI+8THgELiPtNDk2iL6XLFE1+b8im8v3Xl/2oqPV2z5/kNbUdgSXesPGu/xZDrUoKQkle4OKw+mLCX6xp++ZJ0Twzb5/CUbvXDKtls7bL6oQVQyTmznxfuuzbz2nq3cnrbNWw8t/+E9L2f8r33e0sdH7fyLF+30xRPWJQuL9R6guSKZ2tmtaMCyNRvoS9vmjzQo7/Zbtw1YV33Qxk6O2qmfG9bg12VTnxu2FtHlL+sp345c9oVrt/zFQLbGFncK1j8qb6yvt7E+9VNkA0THGB1h0BJ1GsB94ACYy19SZ94yos59etn2ZlasRw1m4MqZxpE9TemDx2ZdAXgWAyJ0xDOpv2WKbdbT3mWVcsXu37phO9sFmzhzVUaPBpVkxlLphv4BzeUsPrpj25srPn13sJm3DtlYtXSLlQ7KVsgva3Bf82nWVGe35NZiA8/9rHWMn7MPH71vb330dVmwK9a6uGVF6XurBp79StI+qJpdV92mJesXR2T17tZUP1mV1+LvuY2dP2HJrrQNHX/KaQj5EoLXaPTxHIjnn/wdQLzL46hBRxyL+GqodnjjTWtZmrW1tYe2uHxbg2veLDtulWrVclnReeSNMYgftOzaSuW+/95Wh1xRp8l7fNU7C/4uTtdnzlrP1ICde+U5Gz97yjtf9AYImryOVP5+UZ1icc9fc0iM9Hjz4uRszgNUDT6hGYDe8vaOr9fyqkDl3rwvRpd6OnzjAJsXctJRjJqQAxuOEsLRk8xadj9hmUzGcmcnfPBARqaOvnb/vrWrrnt7VMZ42nqyu/bZX3rKTlwZ9DP+OoYGLdGZsaXf/56VGWSPjdi+2j+cJDmxXH/N+sgfAyObaNLKd7BctHR3t1UfLlr93oLxKe32yUHfwepnP4KnM205DUrMDM39+H2nv22pYAfSn6mxYzYuD1SjnpWzDfxAs1zwAhNZDbDCV6kXLTPZY6mtih18OKsGtm8JDe7sZuVMPk6DgHdCtBmCy+MI+E0dRTogrpE+7pvpAJplwT354neUB3AlT/NvgLgol7hIBy7WhxfvP7IH165bcWndEnMb9ulf/dd/cgougKM3+ECcqbI5gpzBiLlMAmckUYUoC5Zwc6fB9kS2FvNhsUPhwCVlXpc3pFuFh2968K4Ig1dqqNc6erMeeNOZaZLDtsYRPjUNEFhLsZCPdoeXQ3nNjMZvyg8hscDFoEZeFj55QbRSkhu/U/L3diryfjgFoa4GCA9YXKwhMUXIttMuWU2p7pwlsOhU8czRYoExvdLwvuRFyNVmcbdakptePrCKBqGCrMptWXgtqldkxFQF28Tbsmm3otieXtZgVJFcmLYICNrhhytPWtV5iig1pA7r1CCTU6eX6ldXmuactDZfK2JXDicLc5YV051s/+aEYT5XznEhnM6MavAsZESI9Z5QFBQkNhrwmymhUM5PKiWBfFQKODPptCXUiA6YapUXxgYN5njZph/KF/UV99RZ4IbfgAbeBpBm91CW+oFk1Yq1KB0SMypGnZDi9hqLpOQJ3IGrRTTs1aU78lJw9xnMJAE3YJTMO0uAMlzu+1U73Cv5VFxHu3RUcm/XAJpR5kQ7MhTew4/ppCNobMiBP+oNutopyDdodEiXoAmZwS/AffMVCNqhgxD8AM38sDgMRD2w5XqvKD2rleXRFa0oT7dY0mBSaHxcsVbYkIez5oNHLCZzriBA3YID+gnoeVrGZaIvJxnjEbb7rAb154vjR2XG4NnApfrTPW2drcq0TRblgzPKIG3wHjwyre1Td6JfUnP+fGCEVwXnTWmJT6Vob4335Ooa7NncECdxOA3oQ7vaY0IGmNqKaszSutYru1YtS5f3D40T6imXj0G2yjhgowJTjkLmZQWE/KGX2qYenXa1s1a1M05Y2Jf82EBBfk7op96hmbVO+in0rHOoX+212w1AToApS0+3y3znrDF9CF+h/1yDV/oq+qDGmXpqmxokD5T/QAq/Lxmza8z7Q/rlo/oDR9QH7TlkF8/A7zwIiA+gbnge/PMsgteD6Ilz5wIneQIX0Ex7PI+8kY8y0Bn0zz/Nrnrk1Ze2PfVfojfR2/jEB+CUCNHhext/4IMAn8euPF714zuW7t3TKJ+xF/6Dv+2fkmbth4IIwSiFpGWh3H/3Q5u7N23t8oBqHzz0eWbHrUpqOz4sK6XPunp67Lmf/bx/TZT8EAyEQIBw25oVmSuB9DwPgZAumIYOroy2vCy3ObvkFsbDW7dcWdp3pChVNcjtsrXObbnX4p2xBHM43m27ners+3ps8sWnvfH2nxjzXW+UC17K5BqCz2YT9odfm7M///aydR4WzG5/29cGvjiWs9zBnvV/5mkP/l2e05NOd+QN+oHAG4MAIE6Vr9Vmf0ynRCegyINW655otYHL6oBqjc4c+j2fGnZlbs3WfnDd5b66vepHzZz7+c/YxNMXfboFeUID0CxbABlyH7JshkgTMmjmATx0ZN/573/XVh/N+7lePaMDvqh86Qsve4OGRvCSjzyBn3vwEJrjwMmguT6zKLr35aEu2vTXvqsBPWWf/cVfV/p9O/70V+RtXFE9Nd7zCNli8X/7t/9ze/Pr/9RSCXkANWR5aMmJCRlSGSturcry37A0W+QHJ30K6MIv/qIN6vnrb71mr1172/plVDz9B2/SMzldnQq/J2Pln+VLsrKT9h/+y8/6QIMnwPdtps5etHPPvKhOqN2u/szf8mleeGhuH0A0fOiFVu6jPpBPcx5+E0gLRF6mng7kwdXf+750s8N+53f+Pxp4tm15Y86W1ud96/+xs1d8EP7Kv/mfW9fQlHVlM9bX22fF3S27sfUNSyXlGapDAHfUQdDTXB4ADaQB4IN7pp9W3rtvD/7wNWvPpawynhDtu/bU5z9t/fKAeY8leKA+wA1gyK5+eNfe/2//uTp3GVfPnVFBLXbm+adt9EzjY3O+biwS2j7c1Mh7YLfee8Me3fjQ+k5M2Ylf+aLtqrMfOXfc1yHX37lr+WvTfgyP0yiexr76gmWG+1zfsVj4KvC13/5T41DZveVNeWAlm/rii3b+N3/W1y5D5vAdvAPcQz+vntz9h39kq2/d9JMP+KxJi+rs1f/433ADkyk4ynZ5SX4Mym/+p/+D7W4XrZzjE+37Ni7evvyv/3U3hpExeOMa5RO45/Mud/7gW3b3T74nzyjj8eQ7/etf8U+sdPX3WO/4sBsH5Ee2zTpECD6gK+qBQJnxm/uAZt6pL+ggDXhJF7oReZrxkJZ70nANXJ5WgV1vq/fn/N295Tc+tI13b/oSzsQvftZ++dX/gHTqMZuAxuMn10q5HYm/ZKjKbOiFhwAKcqVEgFh9qvB9jVBYOFU1bLwFXvrEI9II4JkRXGzbDUb8XgGLkt8EGAvGIw5o7sy48sEwOhiUDc+HuVTfMi1647RaBhqmqRCIr4Uo8PLkoTwIjkPn5TFeomTaCBcfnrzTUPrGIulR41fgTCuu7DDz7eKUmeTT4EmrK+++CuZbQCxGojhYLNAMbc6jAhWL7OAxgHviec4zpuLo5HzwOVScmCBQXaRzpRMd1As0suMGumKKovEiHI+hudHQfppcSYscgVA44qJR8BuIK0A6noGHAZ78USfIh/rlikWHbiBLT3uEM2hoBs9LPgXSiASnD6VBhuCHAjxq96qh0383lJ38ocp+2rICyp+SXLCWodm3S+s5eFlLYBstlmdSaRjw/SVJdFBpfa1RZYLHFTeaia54OOgb8c433hje1v5uQx5H5ROgq4Gj0UEgC36HPJvTERdpuDb4bwwG0E+6xgnVGlClb9St67LSsAWaTx4xIMKTT7m2aLASvS3yFEiUTGRcV6Am6HoSFOc6qrz8pnzAZXVEk+ux6FCio3yi7UhPkT11HnyQL2jmHh6CP2YmOpSPr4/iMUNb6AZ67+WrLdKO2sQD68PUubdx1RV1J1S+Ow/CKZ+ykANXn3LnkZ5RnuuPy033GCz6i41H/lzPCMFv0Awu6pO+gYEv+jD44Fn0DZEHvYdGTvEgresbg6P00PkUXXgXUR5lB9/Ilyt9hL8UrzIx3F0W0kv6V68fpTli+wmdLtOjNsJv6il4oZxIF3XL80gDBA+EoIOBKOKCxigD4EoAD9eocwL3BBUmUiUr4WJjF3KI/OhNAPUGYYfffP//LYFpxPrm27Zz85GlpoYt+8wp93qOffppd5+P0joiiOL+3juNIzxqt+eseGdObn2Xnbz0lDqgNqsf67SWpJhQhcsk9Tw5eRnkC4EEwaEE4KaCuTYzx/MneVTRfHq6tLGtNPu2sbzsipXdbbfEfqsVy0XLFzZFe4vvWuOo/2RPzk/mTmU7rXt0xHEPHhvzfLjMuL5UdDKX9TKw9IKeoDMqZPX1m9auCvnWaw/sB2/P2FCu3S7nNJBJaT73d/+adfItEQ5rVZl0hHgE4IEH8oMn8HIlDvyRRrcStBR2hyrUD/+tykypw8ypo5GXuSG+UJTNtTUr8UnzzYJt3p/3RjM5ICuptmujn3vaus9N+tZ5lCVkGHKkvIDgj7jme/JwT+A+INIx+L31T//YCgurtqcGV1GHzEkUn//bv+7Pm8vgnnLhNyBoiTJRdH7TkJkWXbl22z78H//Qd1y++KVfUDW12jF5QANTl9WxNLxe8BY3V6Sj7fajP/iHdvuNr6tWE7Ywu+E4Lz7/lHde5e11eUCblu3usyuvfN6NpHLXSTtMdtn89e/b3O0fW7p8YBPfueMNng4fLfjw/0fXf8ZatmT3neC69rjrvb/p/fP5XHnDIiWSotQiJVGmjVqCMAMMMGpgzIfGoAcYNAaYaWDQ4zTTLUiQWoJGLVEUKVFkkSxf9fzL9156n9d7e/y5dv6/tc+6eSpZWjcj996xI5aLFRErYseJyLTZz9LN1p9qs69fSz6Gp4eH3dEZv3zdLr7zq+Lj2M5cfMV5j3ImhGyhL96FDiKe+6jg8Es8aQKoDwDxy0/u2J/8g//aUpmcFap7fpT96aFxm1bY2N20D2+/743wUP8ZmU2L9UyNWe/EmB00H9r+hPhRB9Y10u9OFI0y9KDfyFfQbuSDeNIyNbR1+5mt/OAL9Wqttt2VTNtc+cpbvh0PjT1pkSVk9o5B9WD50Yzd/qMfWTaXtZ72TrfL0XevWd+laS/vKP/mMqPZlN347vft7k8/sr7BAbt4+apPeY19+zXL9HfZ7Kd3bOHmA3XG7dbrJy6adbx+xpr5pqKRBHWQ71zLGnWxq/XTj76wwua29XR3Wl9nl6WV5vLf+NV6p540poDTr5cBPK+wVc76rpVW130neBZjDf/5d+SwyE4unbOekUF3WJCZ6aaZn33m+TduaIT2IDkzaPKdV10vw195yRcM0aaCH2jUE21sZWPHajsFK+v66Hf+1Msyd3FaRtDsB2H2n5329D3jg54/IMqKcIIPGeqyRDnyjri45x28h/15Wel94OEaHU3EAeQByEd8Iz3An3V/8x//Wytv7vgCLbbt6jszaS//L/+qvTP626QJ107MCBHAdjI02owOOtRAs+qLH0YBQRwmqaB4uJzqRyNYXd60o/kNa9mu2NDohPX2j/gJokMvX9AQesJ6hgesZ6jfGQMPgXuYj0YuBAG4xj3xevDgPw6VERzrEYPkKIKttXXbVCgurtve0rbtr+9YeW3TCkurtie+9hY3bV/GyLY8R6KTOzPm57r3vXzW+l8573z2i8fO0UH/ZXZWRgpAHxlRJAsY2JaE3bhr6+wYvGVVdXy1lRk72lyyAdlvb9OB9V2YtIE3LlnX1Ih3YqSPwm2U12UScCXwnitpULNirGOoRZXt2NJ9R5YdZENGCjXpKBMvft9PeC1xwmuhYDulguXV+bYcNVt7k8pHTVDQAX+j4cUzhhT0Xd4X0gDExT1pCACYucf/TJFPjUipUPJvXZQPoTG9p5XtNPIUdIGQ3+1LZcyu51yjQeNTBn6Qr5bya1K5WM1WqxTlrZaVTnasdDXZxpaclKI6a7W5SqcMSuvbuyg908FdvT1WLB7bbl50q0fWtV+zDnnyeGhM2zYj8v6xdbap0+vL2hi/ZeFUz33x0qwCZwlxW4e1dY3KMUicGiB0GPLEfcgLEB8hgPuQiXToAfBKXk+3J4fr8dxDD4fSg1oHGx+dtmtX37TTE2flBGk0r/TbM/dt88Hntv7sjq0u3PdNSiGN+OzszA4HPiKq8wVdQpRN8IXuuSceD1k3ytfm+Vl0kPyoWnwz2oIfAWlDB4EHGsxEtA50W3NvhzuK2aPkWyUjdt4HL8ddavB62+0w22b7cg73wVGsmZU0wnNsTdLDgalG217T87rEse4H5Zrs8diyauhTKTl/qssdg/1mmXbHxTdKdlTZePDM6zYNfMhH4B7evY7KcNgMNXt2zFrE8yHfRxS/sbLmbU5Mq4WMyJ9Te8lR8xpDWOtWyZq3ZZObRdtb3ZFTLruWzpXhhB6BcvZ6qPqTG+qzkdcv+84ybFnDIgS+AxFY0EQnxwgX3t2WBWEzjffgjTLgHvAyCF7rV95xHwG5sbfGNopn8gLERWjEF/f86a01s4pUOi8srtru03nvfPjpCt+zcBACEg4FMx/etUffv2HHnTkb+PIr1nVxyjIysmxXTsgTgoD3fHpm9MH2NFuPlm395qwdysvvfvuy5V46ZQf9bbbXh4IkTCXZD47pIRpNN7A6Lu4bBUOAaBDj2ZUiBfBjMpZzFp4uW/7+gu0+mLOtO4/9h6FHaxoJqYCZVqly8K28oD55Cmw8Ovm1N2z622/Z6BtXbfilCzZwbspyGuXkZJh4YIwUmGYMHmlVMTLoUoDsIVfdLdruyqY9eP+GPfrgc9teXVGFXrPhiX770p97y17SSGP43Vds4utveuPGNiI+pSc88eE0ZOGewg09EBfyBijK9XDIGTkKtKnH6lSK2wVbePDEVp/M2u7DWdu599R3Bt98sKzON9lcEzjuyVjTQKcds7iD1pe4Oo2gDzTSJm/cEyJNY3lwH+kAn+5R2WTlWHROj1tHrsM6SgeWKu75SamciYSTAEDLbecXQOAnRKOL3pyHulrgu3jcYbsHagia2mXmCc4k0PipY6YiM1VZk0NzcGwpppPVKFRK/OhZNiJnpXlPskqnNKZ04J1tFY1sSmq8Sra+U7V8Kflmg1e7mt6zmVzFtlplJ4dqgKXLVnVc7X291s2S86Eh65DD0npUtabDqucDgi8AvqNCcwXQYbznGroO3ZIn9O7AFNfWmtn6kh2vLfkKUnUfNnDmrI1evmypyVN2PDBmbWPTNn3+so2fvWilg6ptlnZsbWXBFh89sMUHD2zmJ+/bs5+8p1HBPR8ZFFY3vCGDzont6B6eeA5+CPAY6Wj4SlU1jgfqFCQGDa/L7KXyHMJe3NalO+yFxThMwxWqqlMcuaER88n0qdKBh9N7mYKTlpIpONEubG7K0dr2OoVRZLI56x8css76jufwsLyyZfPzq3b/ybp9eGfD7s7kfYVZZ2+Xb6PTpVERv53aKtRsVx1afm3L2zGfcq3LGTI7TgWWbDODwempXUPD1tHXZ8cbeTtWe8NUOzZHOvTDNcMWYHKacHL73rlqrZND9lSd3fyzRVt49Ezl8MRKO7sUvNNBR6EnLwvxwg/1mSKc+OrrNvG1132hT1NFjfdW0cozcrJXxLPyUjegCTTyDIT9oFN4C90GrUgf5RMQeRrxkb8RBxBpCAB4ecePjfeKFVv95JEH6jFTh31qd898510bVufKiDPAWwSWYf9//qu/bw9/cMOmv/m6TWuI6Zt7jg/5hzEqK8hDWXxs22CUpB7tvf/xD2zx40c28e5LduY3viLFj1rm7IA8GHmvUhyMOyHlg9mYZwzBufLsW0/U04Tg9VbGC2WL3bDVWWzfeGxldXqbanznP/zMKgtrdiiD8E6oTY3NUc1aurIaeV3SiGbITn/rLXkUV/yHokMa6QxoGMvIhKWnQcuNWvfwm/x24jDxDkV/dxUjVUe7sGIf/Nvv2vLDZ1bTfXF53U5dv2Bv/8Uv2+lrp2zyG2/a+PVrPoxmlZyK5kQO5HM6dcW7sdWNgGsAzxHnupNnyOiLFW54nRuLy3bvvU9sa1Ed4E++sJKMeubGM5tVYCfhjrHkt0Uccd6iDiijCseZ+kDQC5nBz32UR5RPIwTvNJwhA+UZPDpOylCVOjMyYE3rRTuWM5Jrabf206NuiOjZV0ApL0B+cMW1UX7uSQdP0OBMI/S88MEXGvkKz/RXrXDYYaPjk9ajjsD1qfTwUFFje6T7pZuf2M6TR9J+i23jcakD7EhLLtlFs0YvLRrpZLOdNnrhgpdzd2rf+jL7NnP/vn3x2QM7Lu/b2G5FjV+zfdFbsGcd+1bVKLbFcr4C7tRLl605m7Vp5R+ZGLe+wTFLZ9WwHakz65EOxEPICoROQ2eNMse7qNiEuKd8osNi2fLRkzt29OAz2557Yg/v3rJsW9ou/+ZvWv9FjeDPvGKdExdU5oPqDAs2MnXGfvzHvwTtJm8AAP/0SURBVGPzstOt9WVbevpUjstjW/j4ls19fNs7ge2ZJR+dD1485R0DdhM8vsg/z5QXPNHgbskOF+7et71jdazydOlcBqfGfeaAnOAgfeDxe0appbKtzSwIpxrZAkdY7FrPmXHrnRg1Nv5EXvJCM53J2NLDp7Y6s6gRjUa0S6tW3NqykXdespTapCY5GOl21WN2vNgoyNFotk+fLticZH6wum8fzRzYxm7NvvWVM5ZRJ7S5suoj6sJa3h59+Mhk0Tbx2jmNMKrJMmdsVHTgOewdaJF82b4ujWj0vLsne+60wqNZq8yt2qjaGH4c7z8AF89ASg58Rk57S0+HdV6atpL0+v1/+Hu2qXbEupptW3x09HRb70iyq0LYAjRDX3S4bO48ev2qT98tfP9jK8zK+ahIb2vJoZt9r535uTrJFVzRVocegcBL+QGkj7aXwL3XJUHkDfkb7THuAx8QNAI3K5qraosf/4sf29bDBavlNTBQuZ/+5S/Ztb/1G9Z7dsJHQaOZyz+/DDurhqKjN/lmcSwhkpVT8trqjUEQ4GMbIxKmWw7lUWbU2LOWvVWEmfTxaQsO8ZIHA8MhCIoJA0MAcJ4IiQIlhy+d5kOdCpTAB0BGUP5hnwoiHPwoq0lDaeZSWfaYHejVtcu3TKfwWa8fP1JkKoJFBkcSmI96jHh8Oabia9Xk5FT4OFAF2hf+it7v8m2pouG9lMZJhSiLXZXhJ5dLflvB94i0PCqm81hWXcM70UjJD7ijx1cnhmwE9EaAFhBxUfg8NxasF64CuvKl1tIlG7SWFVgUwm+TWNLYLANt5oCxrox1DvfKO+v1j30cmgVOPvRSKfEuXUbh4xpz3SE7PMRzo7EFXwTScA3jBkekYXrW6QgXu2JQcQjeAUsP0KB8yc89wBU8oYPgIXgEL3F82GaFFeCLD6wmPGXZYPJLanBSluShjMSgd0ai5O/Z06tVPOHY+C/udaUh9CA75zvIYZMa92Z2W5AtKi92SHbXw3Gzteu++RjPLqlk/A6pWmZ7GKaj/B8LKSWreBZ+3Tk/zlu9zKO8Qy7i0WWUAQEgD8Az74HQzZH4P85k/ZwjeGdxDSsdWQYsJXka3/2be+kqm+nUiLTFemSn/aoj3b0anQ50WNeAGkeVH9O4TAnRkPOjbKDRNigLrmEHQMhEYEQInz49LVxSmCRP7Jd0vAs8nq6uFyTFsQgbQt/YhzsywkX+oMlUKN94uHp+5eVKOk+rcmQKjZkLloK3s5O52oZcptUGetPW353x9oR3PjpWgHZObV2b0jH914xsqvvYkbdrAviCd8rAO2bk0R+LCvzIFtk105ik5wwg2imm6F125fORnvikvnIAZafaJ9pJ5MKx9cUW0E2K3XVEXtePArqkTvGTGBpvfg7DN3S+vzHC4C/ZjaXm8oW+o5zABc6wN5658j5C0EJOrrwnvfPYYAfkDfuNNMErz0Dg9o54T3nUnnJWUpv45ltbW2fGBxh72CuLvuq2DdBOg+z4//K3v+Sdzmt/9zdt+PoV91aCKIxwhShe0+a9Z76cskWFwHkddFTnv/2uTb/1shpsdRpKD6MogXwwHBAC+OZ3Umhlu+DHL/icO/RkUEszM8lvC0rqOPJqeCUQHge/eWkZ7FZlbLaO0UEbvHzO15X3TA0riXij89TVh/tKI0L+jAKjcKAPwBvAFM3DhW3bkCdULB7ZrYd53023d/uBGpuqrtvWJ6UdCzeFTQV4+3/zX/hcLXS8kaVQoasAIEdjQRGiMHkXvFDQFAbvXXYFT693dJyrf3RDfleTPVqetfXijnXIA+rfUUVRRTu8Pm37GiFdfOt1Gz416TyA34NkD9rQDVpuJPWyibRA8IZOSMc9aSNNYwUBuAdH2AUMH0mt2188tR2Nho8zbbbSVnb9XP36O34mFGVI2rAJ8EPL5VUAZwB4ieMnACuf3vUfRLMHXeb6JasdVe3Xf+l/ZRfOve0bV/oIUfLWPvhjaxHuH//ku3bziw/FnyoNPCpuP5M0Vk5LuHvHxuw1jR74prS0lLZ9S9u9f/c7dvcPfk+joYxdL5ZkA+32fu+O5dv3ZT99dtjSp7gmO3duyDuf17/+Hevu67Ph06/a9Mvf9J8WIE/oKuQJXXGlrOMdvKADrjg1kdZ5VABIT17sd2t1QZW3YFsrc/aDf/3/Vcffbq/81m954zQxdMXGh8/b7uaSPf7gd1z2rQcauefLdmZq1M5OjVm+WrLHlTXpvsU+/eF3bWttxS6+9qZdfOVNdeuqZ68OeEMftBuhkU+241n47K49/MOf+LTWyJsvO9/902M+klDCExmp41HWlFNVTtSGRu3Ezb9/wxvRYY0icqNDProc1GgIHjyfnrdkS/l7c95obXxxz+3ptf/mv/TjV/xYFemmvLJhH/13/8Rtpu2V095QszhgWiNVd2xlnK5XeBDO3TtztvnhfW/Ilx89wths4le+bLnxYUt3ZKxrVKPYutwAvBLAz2ia70y3/tt/4qcuN58esuPOlEagk3blN76VTLtDx+mp3RG9bY3gP/vTH3s5rmmEhiN89o1XbPjslC9yGD436d91Qmeh/6hflP36E5W9bGH7w7u2+ePP/Xc0g29c9d8XDv/Sa/5bLtoJwNtV4cEWox7xDDTSgE9CxEMPOYN+5CWO99g15U8e3hEX7xyPOmfKq/x42TsaFmywQOyN/+bvWoal8XROYiPwvz3818hbn3wVHDAikDfFbyvo4SEWjRYAMaaBkqOl5fEwRyvvgIZFJS3EyVJWX1VSJ0L+qHwA8bwh4MVxyJlPLyiezgPvgkUGAPPzPlqpauSkUdBeoWzFzW1fEslva9yDEJ/sWszHTabVmK+FP7bHYJFE0I9Gj/tQIDLw7JVfRn8gj25PoXYoY2tiN2R5eij5WAXGyKmokZRGOmz/TmPGvlUYEODelXABjXRoQKAF/ShM4l0PChgLfKAfgqdBDznpJdXuheaLDfB03OMRfXXIB+osaVzBhfeJ7MxT++6/4o3Ot9H4uMYzQBx54QuAr9ARQFrek4545AkeCQDxpCPQCZPX34kEoxY8IPbPIjVLsimLSMO1sSxcbsVFPDohPZDgV7zKaH+/qrRU8kSO1pZkgYKPOhWwRzoVHAh2Em+THpg/Z+k0OABsdI8lw3oUl/pTBo1+WObONzex7Dw6X/y57kRzXyNxvlcIB880MP4jYKWFG68Tgkb+G2WkrMEVz6Ff0nKPrYQzAkRnhU4A4ll5xb5oB+jh6EBOmmxS+mDaGKDBrVVKHs/IHQ8cb9T1Is59J2vZl5eDZ9A7keOHtCrZRBbRIXAfAVk4hhy+6dCTpe0qD90zKqAugxA+SI88hChPAqMCBx9F8ENelVs9nQjW8zwfqbvcxKkOULOgCST4pT+1NxpmeFq+/RLf7vZPGr7/YQPPbc7rCW2a9I0ulMTbF0aR8EGdph5jK5En5DiZnhROzj86UDvAqJFRP6p30RRo+yIvswG0a/HTDd4fK7Az/r6MzPfVg18BNhB6IpAeXdOGkc+dc6VxDbAIhpEVm/IqhvaT+k+7Aa9he+QHwAXvALyRhjgvk7pOg+fG9irSEXiO9wB5A8DtP0tRoA9g1oafuOzLiaO9pC1i0MJoKPKBK8Bj+Aa03bVqY2+/7MdVe0MmCAZcMRKMeeT5Ow9sa2nVNjY2bS/dZi+p5x9/5ZIfy+xHF4gh8oQyQnhw0KDyLQVPKH97xnvLxQdPbebRY3kH8/bk+1/Y3CcPrJDfMQ546ujtsbEr5y073G9TX3nNP2ANvnTBhq+c8z3Hsr3dydBWRkMDBc2gHxAFEcp+8T3x/OJ9oDtr7Qc1W71z13L7eduXx3U0t2adg52W4/hleWcX/vxXbeSNK9Y5liyBDCzQAA8BHoCgAb3QQxR0vItr5KFibtx9anf+xR/a5p0ntvlszorS83Fv1lL9XTZ68Yxd+gvfsKG3rviGrMPTk74ZK3hpGMDj02H81ekEzeCRcggdRHzwFsAzEHkBcPNM4H3wHGlJ5ztZNIsHpmXz+5bak2d8dtJ3BKcSk4dAHviI+8AbvARNKldldctWb9z1hmtM3nZnb69lBjJWbtu2yv6udbUNq4Ie2uLsZ76D+idf3LTb9x5ZQZVgp1yzNY6UzqnhUePRqk6mpXZkPekue+Psa9Zda7YnayXbVrrN2RuW3/jCMuljGyuLvsRazu2Z3B07yA5bqfeSWbbbTo/3qn5kbfjyRWsf6JINjlhP3ySKcBmQCf5DR8QFYAehv5CTOOTmPuTmSrqII21be8rSGRbP9NvEhVfs7Ctftqmzr1h/j+pBulf61OhEHX22Z8T6xi/awOnLNnL5qvVduGypidN23DdsR+1Z6+ifsGe3P7HCzob1DY9Z39CoHC3xPNbhjTr04AmAf4Dnk3JTXSutb/mx1CyVnu47ZZmqOqSejB2nVaYq50b+AZdXamjRCD69sm/tVbO1ew+sur7tMxnpAelUDVgH+yPW6UCTc4zYYeNY9XP33ozTZklyVQ4Z34XZuaS6U7DlD255Q9c/MGy543brGRq0znGNVOXEgg9c8OJ1ADpTQ/LKe2zn04fWzEyq+Pb9LmVj/aeTvQxDBnjxzq4O7ESxsr5qTeM9tra8ZYt35mUhzdYzPewLpTg1FZpJSMqYw+uYpSi+d8/ad6vWslO2yqNFO9YItfels96ONOqKvEHf+VfjzbfUTo3Ohq5fse7L0zb74edWZNPSMvtPzrqsnSODjis6DPKCj/vAD854H2X0Ij2uhEjfmB/w8gSvel/a3ZWf3vK2fP7xM3u2MGvHXSm78pu/ZANvXbbOyWF3NhgwkCfwjWWv/Pw3oLHrV23i3Vf8e4oPXesEueIL0gCwH9fK3IJt8NsTqb0k74tNSYevnU+OgBYB76wUAASFKKMbGhO80H314GwrsbesTubZqu+/tjrLXnEz9vRnt+2RhpgsOCjKOA81Ismq8Do0RGchwehb12xEtIYvn7XeqTHL9apzUCfENBqBOeDWFtFTI6hBka6quDJelmTKPlU4UoDkiULhyvRhV0faxkd6rK9TPJY3zEobticeSg/mfNrtuC9nbaMc7/2yTbzzcvLtQPkCDyEKDiCeEBBpCAGhJ7wk8tH5tHVkZMTS8Ue3/PcvxfUN211eUb5jH9Xlxvpt8F01Kq9fsIHJMRs9M20pjSKhDYTBxTMA7uAr6Ec6gDjewwvXSBMy8NwoW+COMo73eJTM9bZLT+yWnT1stS6TTDJQYfLKT/hFEDw3BqcvVshLowb9Dl863W/7LSXb3Htmhf0172x5Vzzes1LTvuU1Stks1mx9t2ybGjUT8CDppPiW2KTQfnBsgwet1r/HKsc9qyjIrfStjo5aOBY6qVjtsnk/t00NdykzZLWsGssONrvstmY61Y6UHcnmaJ9CX8E/sp7IoRByhr4jhE4iDfBiOtK0tLb7Dg59w+N2/pUv2bmX37H+vgnr7x63bKYLlv23QcPTV2xw4qKNXVJ9voZDed6ahiesdXhKDeG05egsNeJxvSrsayR1oHB0vC9vfY/uVs+64qWLNnxQj+EhZPGgPyC712KdexqJHqqdkLxA2ATp4kpjxdijs6aRSUU4OdxOzgGrUL0MG+QFGGGysW6rHMCmzuSIaoDfk1TIp/qHDULL8euaPU5srv1Yzm69MwVf8EHHwu4NnefGLTc5ZK17GikdyLPfKVpxdd2quwWYP7HtwBt8RX096s/ZwVCH5YtVW3u2ZjsrO+75H2pUFLJ6ftGkfo6emfLfSGWrR9bB3pELm7Z766lVZleSHRV8tJTYDCFohs7Zcy7bmbNuOcGDX37Juq+c8nYhv7pq609mbenOIzmqW75zA6NRn5Go1+eo18hPaNQJwHPcN8Y1BpdJV3BxDx46fGabaFiry3IGZ9dtZ23DVjZWrXBYs5Evv2xD71zzDh+9IwsQvAQkpS1gDbrvXKDEAf5dQ4lb8nvWXjy0dEEFuF601tK+DU2N2/DUBC2SsfN15GsUwpUpgsVtNarPZm19ZsHyTxesqE5nT6ONqsn4VMM7+nqse2zQznz5mp37yst25vo1O3v9JRs8NW5tmXYvAOdNHRdDct+5QJWC3x7QEWwWarayVbCFtUObW2myx/M1u/10x+4927UHc0W7+yyvdyU1ShXblbcrLk/4ZAxd3cjbrnrw2uKm5UQjXa7Y5GsX7JQKe/TSKRuaGLfegX6fCoSHgMCBUgOQG2h8F4ZEQPlcScc9p0Cys/QGq/p+Ji9+fiVZTKGhft/F09Z76YwNyHsamp6QEXb6knB+D8CIh28RjUYVhgU9Au8a6cW7oE0gD8+EgHgmfYR4H/iC3kk+6ZEh9+Fa3g632KOsZOV98an0AYGXfAFBB7wnuAR8XC9vF3wBhq8G1F9xZ8d2t7Yku7zf1oxPwYEKfJVS0bePajqsWLqlaq1NKmcVAb+UB2jQ5KFYc4c81GzOdjKdtpXqsO3quu1Wlqy2X/LpNzoTaDFdtZBvsvubZhU5TePteetvke7LeaspZKvH1ldrUUdLB5voBd2+KFsjICeNeegdIE9jQxq6CH3ElXSRN6ZKPE664VvlXkX63t207eXHtrn4yE8tLhSLVq1UmBtS41hRIzVvxc05dcL71qZGOtecsv62Dutr77be9ildp6w/NW19bdOWaZZDKa8CPqO8A7wO0oHIDsvth1bNols1dkoTMsMn+XgmL3WV74Sl9KGVU4dWadOIWXW/VZ49S6VpPJEnaDGdQ5vioxg5IKwEBacQur6YkQmeQkfb5YKt5jetWC2hbI8jbejKeROrhywski6PR+Rsj3W7o9OkMmZ6vbC54zYHzpABSGQgYZOcgEE/6rxPjla/Osh0qtk25pdsa2nFbZafi9BBkgdtIAeObMfFKevQiKd9qNen83B+i/ys5DHbTiXfSJxOXa6gDR8ug3SBzhn9DcoRH7h2wX/v11SUE7WyrVHlE9t4NCP6Ze+o/bsXPNcBfOAK/ADvCbx7rvuknYj0hMDjaaRTpiHZdHn17mOryWkub2xaz2CfXXzrNRs9O22H6hNYmOXOi2z0PwZeO5mCWy7f816YygcEQzz1rR35Ub7rHI393i3LqQJf+EvftJHpST9CNiAYR4i4Mo85d/eh7xW3M7toa9//2PJP5mxPniWNFB+scyN91jsyYJe//Zad0rDt4lffsDNvvGQD02PJkb1qkANQhgh5D4weayrYO/M7tqaG/OFMymaXMup0CvbhnVl7tFixB7MFu/FgU36djP5QhrB/ZMO9WS985kr5oePmJw8l232rsH/c0pLlKmV79T/7NTv7tVdt+rVL/lGzd5jt45OVczFFETqCp4gDiEP28Bga0wFuAFIs33XY82xfhfngf/6uPfujn1lhaZ0E4itl03/xm9Z5dspOvXbFxi+cUUXtcqOC78DpuOo4Y6oBOjxzDZqkDYAv3hOHPBEXDZxXcIXIH7wTF8ZKfgL53Yg15Cw9lVf22RM7UAVYy6/7jhSDV0777hgyrpM8pOcKzngOnI5L1/zyppU3d620rFHg4zn3tA40tN/e3PBFDZ39Gok0dXiDSZ7Pfvq7trOzbgsPZWcrs9KReG7qlGTH1qsRbDolz7u7z9q6e62lf8TaLn/Ntluy9sHdP7Tl3cdWWX5qh6pEWXVq46V2Bvz2j5b37IuNAxvsztivXNQI1AreydUqBbs+fs1OtfZarnNQXnryI1RkiLIJGUO3cR+6jPRRZpE+4nkGKJPGciX8vP2ZFXc3fJ87jmWYv/kntrlwz/bb+61Q3vdOoaOzQ07Ors189odqODZt/d4D/7X9hcnz9uqZq9alDmjw7DfV8UzZQEYdUZpFLWabtRlraaKhT/inXHAId58s2OIPP1V/3map105ZWZ0KR8uzwgz+GgHZXR7d85ufzarKtHXf5hcWrazx1vSb12zianKAoncKdZ0gFzsZ4GyyeXDx7ozj6331QrKxcTaltiFn5a1dW3rvc9fP8kHZlndkH5PDNnnprDun8J20RU3J9x+3YfrkA1su7dj+cIftL274mV8tfEsd6POptFxft08LkjfKI9H3sZzBST82u/x0zloKu3IWW+3JzKxtLSyrc1I7IX5pV/jGzWxS1JHmwR7LXJ6yg628VedWZZlyLNR5lJ+tWNf5cWtXOxffusgT5Q6EXhmZ872qXXWg59Jpq9x4bAfPVv0HtqvzC2pjl2XjXban0RlHjfs2ZOSrlwOQ6ON5RweE3uM+An0CeSnAhAfpUbJxZM3n/7//4Mf1lFQ2+aeLdupbb9orf/3P29DkmHeSwXOjHAB0/8wUHBXVhWtQdPLBUg2R3vkwXTjY/I9932gIUS4VxBkUhGDgOFGc4lAquzTjteDdyxJ8PpcPejAHo+A5kBfAaICdb2vygKsaibDyxGnVhUEBqHFPaStquGVj7l01N4nXJlVOsZKSN5ZiOq4+Bcc5LinRa9dLX2Yu2eCZDgU6eJR4kjI1Pw++VYbjR2kXS+6J+xBS/Dn1ulwhZwD8A/BJPO/RBwFIDL+uE+QVTjFysgyVoTg7cLNpo0/HKch1cA8BPlkV6OmFA5zgC93xzBW5kCV4izSNgTjeB5COfEDEB04C7yJN0ADiGjJ5GSnON6FV8CE6OvdltM8bVmgE/sjLFd648o6PzF4eumedDI26L3MVztiBA/CFLxoNiTOelA+7FU6xxqKC+DjPQgTcXJ7gheg2KT4l22htFj7fy+G5TpKywn544iN8q2yDetDiH+N9TltIOGyRbV7QBDyGbARkiXJwLLqGLqMM4j26aIQXdYttRVkEEOfPSkIqRgnegEuO5hZ5xbo7ViN7eBirLFEL02nPy0jK8APtajhmbGvUgizCCTt63dbCUmPFKD+LKNjSyn/jhjNBPYIu05r1qunlrxAyRpk7nwDsKi0/LmXxAysSmcmgo1CiZEEQyTw9eMRmXVd0GD6Vj+5V7vBwokuVL78Ba9coKdXaLr6xpaQ8g75YkU1RPxJ6/s1YtFmK7YuIGB3XccM3tADwA2GvPDOa4ZgQn45zTTepzUl+68bCDOoC/EGXOPgHfCcWjb7oyOOATsrAFyNIZB/x1csVOkEPOMFBW6V01VLZF2TRZjFbkoqFCCASbQT2H/8rHPM7AQH4ApAnysflddkTh5TnsE9w8ZzsbZmUF7/H5MpGxH5WG/Q7so6fn7r4iK/eDhHID1DHeUbGAOdIhI8/WvufHUEQ5x62WenxyX/3T62yW7DmqhjYLVvPtTN27b/6bdwILwSYDwFATl6IrT6e9+Ht6oc3be2j29bGb3WuTDmDV7/xrsWRtT4/LKPBEMDBM3xwH7yAN5NO261n65avVGxl4cAe3qmqQaLQxYfwqDzUeZlvWdMxLGWo8pwevSg5Wqy3Z1MeTcn6NKK6dmpA+I/t83/xBz6NZYs7drSya5lTI9b/597yIfr4S+edH4aPoUggFBi6Amh8wkAJ3LscuucKoA/XrQyOXQL4gWstX7CZ3/uBmgwpqSfrzeio6HIMOcNtPChokQcAH3g8rs4PAN4oNwL3wQsQ942rWCJd6Jh34IZ3IPICxIdBkZd88BB4uMcbnfnT9+3+v/yupTUqbn1p2ivKy9/6sm/DxFJTaIWtBD7iQlcBeJ47C2tWLpRt5/GsLXz3Z9aay9hb/7u/bc2slJS++f0RG7WyhT0V49P/6d/IYSnazE8e29qtRY1Yu+z0pWHREL+SiRVP595+28avXFYhpm3kwpdE98j+2b/6XduQTe8//anlH/7UOo9b7Ss7/WqYjux/u7pjM+L7a9fG7Le+ctaqe4ktcNjfb/3K37DpoQk7Hj9trZevy/Ce/7YhZGrUDxA2EPKGzKThnnS8A6I8oywBrqH/sDca7Yc/+p7Nfvgz1YuCfe/Hf+CN2V/5u/+59fT12mGmzdJDfRoVLdk//z/935yHt7/1lrXJv7n4xp+zN77x2yobNYw4cfXyAGhaud8/rtiD4vd9tdvaD2/Z3rpsd2PdFu/cM05MPvWb33Fnsm9yxD/AK9OJPCyTBygv6jRT8ZQr7z79wx/48RGX3r3uR+tzFk/f1IhqQlJ/Qka+MxTnVuz9/+s/9pVlF377V61FjV1Hf7d1jw74b+9W7j1zh22Bs3+U9uxvfctO/5VvqX6VnD6/BfuXfzprM6sVe3ms3a6Pq1GXY9Q/PeoOxNKffOpTxzv7JXu6tug7pXznf/E3fRm1N4IC+CGEfrDR7dmV5Dd6Myu2/Ac/859q7IxrRKVyfO3Xvmnn33rFpyujXClF2pSd+VXLb2xbdWPHlr/3odfv03/5l6xJo7quwV7rHu53m466SF7KHb0BXH2xh+RKPytau9q8x3du2a33VE/UCbfvy06Upv/aBZ99aOrNWst4n3yOJutlizB1eOAkRJmHPXEPwCeH721Kn/C3+PSp1WTjB09WzNgJQmnZkAC+Tv2Fb/hpsuizc6TfO6uwXcqeKxD8A2/0/ybPdTdBgGGSCYSAC43HofiyDIUzQo6lSPeCxAhGF54oBFByVDTycu9LNOnl6YE1WmHpYg0c4FYBsool2VNKIyGW6Wm4SMFGYTNaYeTSLG+V4w8yabwVKacd76vJioUDP8K6UmJE0aLnPdvaKtnOTsXK6olFRcN+fo9AX6kKjpcoVthQkKFSVT0WI4tqoWjlbQ3HNdxnBOJLCvkTXWQJfpAp4SvpKLmPQos0EYcuoyLyngY3yS/O0bPk9VWDbFXEnLMMFY9QmSylipzt7dK98IjPKBeuUTmDBleAa2PZkSb45ZnAe0LwFO8iL8/gRL4IvGtMFxD2wrtkdCKc8EZHo8qDgQbvynpCHxzREZKXQFzgAvBS/V7keEeV4MpefBxOSLxXUI3KK2o09g41UuYDjuzNz1RhKf2eyglZlK8NuZWJ7zp4nb7kVu9cGg1jmo5xnnhIOmf2/MJDZ2EL4LwrPTyiU9cNadVJofF6shP9kB5ofI688Y5rxJOOd0A8E9BBlIN3uvXyII2nFa8AVPDkGblsbWzazhY/VyjYQSWvelHR6KYm56xkFTUoxbzq8n5VdYHf0QiP/jW1p07oRRmw112qNaOG7PmRCu6h17/DKqGXAen9dyx6Dw7SRnr4JITMYX+MPlgkQDuALfhhdRpZoQOeyU8+77jEI6NhCPg+agLqT+gFfBw852eO6V0r7ENOvMSO1UC5cmC7RbUX5foPOPmWSxq1BVgCIzk8expP5CEeBxBUoZMor8DJB3+8f+IO82U/gZe0HAiIUTANJ2H9vfPqQZaojq1NuKFRK6lcFPhNH51t/CyF0Kg7rlH3uae4lcB3jMjmOlQ4R3Jsd5NvxLslq+0UjdNUD6oqG7HPzAGY4Inpfdpv+MGGuGf6NM6Jom1WxTE1mT7rBR3/lit9obuK6Pi5av6dJ/mNJMdH+EiUjlHpQmZ4Df0RR2gE1yTfgBaKtz0iBObk0IK8dHrB1U/u6Lli4+cu2ulrr1jf+VPWdir5cSGF0agoAAZQ9Nzvy6v87JFvoHg43GnpsQE79+5r1j8+ahz36/nqQzxXav0eoLHYLe3Z/GbRVjYq9sd/smKf39qxp89Ktrq0Z7t5NVLth5bqbLLLlztseDxtr17ptuuv9tor1/rs2oU+Oz/ZYafHUjYxZDY+2GqjgznrkJGXvnhq5fl12/nikR1tFe3UpUvyVt6wvounLHVmyDrk2VEI8IIsUTm5AsFjPEcal6Gu8EZ98Iysrivh3br9xJb/6EOrLq3b+n7Zqmq8z33zbZu6fs1PFaVjRrcxJw6AHxxBixB0uAe4hwbXiOe5MW1jeUVoTBN4CIGXa+AiPtKBB2BPrZqMfn1u2dbW5OGqA+WQMyW2galxYzsnYTjBE9CIHwA/gMeF97qvBoHTJgtPOMa5zTp8g8aKp/fpC+FnhEPFnP/+x7a3uWvFHTWy6kBSne02KB7Q3oHqU/loz05NnrULI2ctrYb1uHvAPcIf/Phntry2ISEWrLm0LJxyeo5yVku32Z32nO22pOzyRK+dH+lQw514iYcaZk+++SvWMnbBjrr75GX2Oi74CP0CoUNC2EA8R5qAKB8g3hMHvsZ3jbov72yIp5o9+eRH9uzzn1htv2Dp/k7r14jnG7/5d2zq6pfIYLWtNTtWw1srFqxHI4ev/aW/bZff/I4NTVy0bEePdx6Bl0YjAeipwTmq2dbhjE8TLbz3ua0/fOor51q6s9bW02lTX37Vt7phlWas/oJ/dAHP8Bm8s6CAFWw8b31+35pkM4OnJi032AcpP1W1US+uB9kCP/pc+ei2j3oPe7JWKpeS00j7e/z3TgWNJABWlvG9KDM5ZE39XVZVI4zDgiO7TXxG9Wyq205NDyYNpvAxXdYi3rvPjFpVLfXK7Lwf0dEsh3nl7mNfmZrukh3VyyDKhXvk5VsUDi0233Fh0g7nNy1T2reO9owdbpel+4K1D2oUIv7I49OXKlP22MQxqi3vWMdAv0ZDW7b9cCbBK/rsQcmp09ALe+BKeG4T6vw1Uj3Iqt70Za3r/IQNXD6rTlgdk3RaKhd8qfZOftdWN9XeLa5aZXndth7P2+bqmm0sr/ox2Syg2NAIeV3XzcUVX528N7fpR7avfX7Pdp8tWHlxzY4285IrZ119A776+dSf+5INv3LRN5tmIQmbj+IFIAPQyDOB+LCzP/MNqLF3VWpXOPuLlXYKLihny3cODNr4pSs2MDnl9kn6MBiuTlAB754fUhbvz/qvdxlh2EiPtQ33arh92sbOn/a5w6AXIQGm4+TttjM3fWhr4mFlp2o//PGq/fCna3b/ftmePtqz9U150ay+SR+r82m1obEWe+MNVbyvjtiX3xyy65cH7eWzXXZuwuziqSabHE7Z+HCPdcugd+7P+wdzWy/Y4cKW9Q8O2/l33rTJKxf9SF72fmqsTBEAeD7RUx14BojjPtJGJcRgiPMfx2bTtq+C3Pn4vhXuzVq1rdmKzUfWc27Sxt+4al0cOCXPMjziRgg9vcgLz1EOAcQF3Rd5Cr6A4Jk4IHASIg0ArqAPBA7wYieVbXlcyrOXbbey6gPTXo0ORdAHaOR4hufgMYKDSLgdqeEAnJZw5de3vbOjISNp0NeNGp5ysrT3SCOwDuVLi1/RxkvfV8NSk2ucklc/2NZpvapE8EXeUrlsuzs7cl6r/k1nT0OfgmTYSfGDYDUqnT3yDtMigRxJAwSX1VyP5buHrNquEVlddwB4oy6EvjyPaEUc0JiGsg75I0+ka3yOOIDJi3I5bxU1MqW8GpXVZ1YurtvY5LiNTozY8Klr1jV0So1ur+2pcWN+enC4z/oGuuz0lXfkdL1j/SOnfMQReINHro3P9Qd517u2u7zsWxG1dnf4ab/shtCtDs+/P9T1AL7AAfi9F1PixVMmqZpCed+a1alDXtKLVjJCAkJe99DrcUBhd8d2Nzf9B6SMEjyddI59MErFdvblPNP58HtDt2sNF/r7UjY80GZ9/VnrHOz1TtPxKn3H9JD1vnzG0mofGBnx3Xf1ziNbufnADkpVjUzUIb3AF4HvHh193dYhx7rr1fPWfU3OTb5m2e2qd0SFBwu2t7rtbR35Qyd01izaYFFRV/+Adfb1W3lm2TZu3LVdOXFVjVySEZrspEF2+CVAG+Db975svaQBUPrMsE3LiR1/95XkpyvDg3JQdm1jZs5WHj+1uTsPbeHeI1uWTBzdv/TwmS0/m7OlpzMKs7YyM2+Lul94+sx2ny5a5fGq+J+3rVsPbevmQz+avPp4yVIa+8Nz78S4TX7juo1/6VXrHO6XEyZ78A494Q1obENC9mg3Ak5arShkDI57vkGwrntLvWSms8t62OiwO2N7OXkyKTUi9fQ/h0xxTQwFNboozK5K0zLKtIZ3nVnrHx6S98WWDHzASjxJz1Onx5XQ2tps69tHtrhutrxUs4WHW7Y8s209g23WO9hup8bbNbJpszMa8ZwdU2Ua7bSM8hD48FyrHftwm6WzewfH8go1zD9oskqxaoWtvJV2C/4r3QON6DKnhi17btwOOtqsyIYk6ggYefjO2PUGKiAqInGERsVy36jsMJRIyz3vtuR1bMrL4BtCU4eUqIZuYHRYDYE8NuVj+yMWYJCWQN7QD/fQoLEK3ghApOPa2JgBjbho+Mnb2HmQj7jgn+eQNeLiSj7uAfI6Ht0nH2UZsSQ/EOQDZVqNd06eo9NUXNALWkEDCJqBm8aeBSilfF4e/p6veiLQ2BGSH0o/l4/OSgh8+pZ4FpAQf6DOhCO9m9QGtao/hz4/iAyLhR4jbaZ50vtqpEpyJPfkPCkBG3Z2tRzaYEppDlQXditWqSRTh9DLpdPWnc1Yqj5lAr0YPYSsQMgUNvCLgHjkJ02j7gHeRXyUV6L7AyusrFpZoUSjXN616l7Vunt7rUsjMn4wCbSmcmogTlvX8CkbPfuSTV1844SGN86CKA/XT513nlnEwZV0jMaP2jUCkbd/qHp9qOp/JEeRvHQeLi+hDoHveRA+hURW2SIjky6FXFqj1ayPaICgzzUB2Z/uw/bAi56ZPnK8emYTVDYAZWrrQHW4JpvhkwGfCkjDd9zOTNp6RaNdPMfCJsDL5UAjiVLFp/wGJ8eso7/XR9KVwp7lN3e8DSzzDVy0Io/LxwP86o/toPixc/rUiKXOjlnp+NBWl9dsVyN4psL46QSGh2OLLCx+YnqrU6O1zEivHeZSGpXnvPOsqAOoLm2IvnjIF73+IEdCLqmPrnfFiRM1yOJf+ZCB6dHUULelhbP/0mkbefWSDV8+Z0PT49Y3PuI7pjAN10QHly9bU7FmLRodt1cPrE3ytu2y08a+FQ5U/1RxWoZ6LTU+aAMvnbeBVy5Yp+RLj/ZYS1faZ8e8zWLaVPaRlO3P2zHtUdjZLwLvRZiCW99/dCIUH/TWZxfsZ//qD3xt+/lzF62bYdeb5yz98pgd84NNlR9L9IIowCmH+1tFm/u993x9+46GfaVa2U599Q27+qvfUM/Z515KKBNwJWIEdSNTC2Y//aLJ7s212Y2fzdkP/9UntjCza1PXh6ytu9W+dbXV3jhjdvVil7352oRdnu60wa6MDWtozvb7zFWCB3wYFFcaGJb1MlRnueDGj25YTQY19Jtft+7XL1hK3sNhf9pq6hNoQOGJEJ46ONANfIIz8J8YYoM8PBN4D5DGQWnu/uRDm7nzwHbnl60m74Sz6i/8+a/byJlpeav9Jx5/0AcP+aMAg07g5zl44JnCBuCb5+CB99SWwBs8Bf7AxZW8xCMvz0E/bCPSEk8c6Z/dvGtr8wvyTLd86Sw/vrv45mvW2dPj37L4mEvjAwSuyB88Bl5oM3c/c/ueLTx64t6oz09rVHrx2++oIUVPyfQbQAOEVmZ/8JE6mkMrFPesxBLUTJv1DHEkRbO170kX6jxOT5+3ifFpY0e/ve4+4TiyH7//sW2qs7u4WbA35gvWtZ+y7RQ45dR0t9hkT4sG2Ye2sVWxavXQentlJ3Jevvxrf8tGJ0+d2JjrWIA+kAsIfTXqmHsgbAgIueOZNFEGXHnPfYT4bdWDP/g927h7327e+L59cfeutXc02Xf+8l+X3rtt6PQr0mPWchqlDU5fVXjJLr7xNYWvqwHKnthU4A++iT/hUyOHvYOq7RzPqe08tkfyotfzu9bS3+X7j/EbHmYzKA/yBh6ujKzATXCcanj5zsIUHLhLGnUeyy4mrl9TA3nGp1ijEfs5HSp/aWPbdzugoFtHVW6qzwNjI764hXQd/T0eZj/8zIoapR12pdQBMJKp2OSl846TjUlHe6WPVPItJPTbKDf76w2Mj8rZHbQP/vn3bOnBojVlmjRC3nTHcPj0tNL9/LJ4OjPaFw7AoyNsEX+9b1ywOx/csY9+/8dWkR6GL06q7dn2aSrk8RHboexCHUH35SnLnRmxO5/f9pkQW96x6vv3rLKyZe2nx6wsp5lRFm0yPEb5AMjFM0AcgW84nefHLCvneviNK3bq629a//lpjeS7/MewxcUVT7+vQcLe7Jodru/aEWFtx5pmRHO5YGs1teHFDau2HFnXpWlrHe61V3/712zyK69b14UJ5zc3Lt1rIBH2Q4jy5h6+uIdHngMoe8Kf2Q2bxgvFBrChIYbFtBE9MF4uc/K+OzQfIYWTygeRaPjwcqgcvmO1GlOPT+qUe8UYmC/nrCsSgEHScfWgOH6zkWpDoCN5uy2Wyaa9QeClqrodyo09PJIB6apiZNCCpToejAKBwRXTCzR+SRwVWA2geGe05itU5AmIW1+66ZudUvFAV1ca+YGQNVb2kA4ZguYvkgccvOOe/Bx1jo7JqyJzfHrpBoknzoom4sBFHtK5DgXgIhDn+XUfBRy0Ih4dc8/7E94kRqPuI/CeQNroXIMmwD24AlwOPZMOcB4oFfHvNqMrMqLf4IthOWURuMAR7wDoB5DOZZH98FEz5GC5OpWdAwjJC42wV+yK+0QXib6T6bekHIQw4YlGkHf8Ea9/VADYUC736PmBIGldRnQm3lm8Al4fLclGYrkwAB74DX063jrAN3hiHzgA+SJd6J406IZ4nrmC0+XWlbQ/d6+rd8JcpUs6bAZ/8WNNx6NAHUXIZIoq0YXbr66N9LmHL+SGRiPwHt5cv7qHtu+ije6kC/iCFvkI4CGE7OTlHuAIfYD0lA2U/J1wgTvokweeuEdO9O27rgsfaeAJnZLPy6lOA3wnOAWHKjdwJbqVjcGv0oM7ZGosM2+fsC94ET0Clsl7Uric+kvwPc8HPZaWE8dCJnar9z0IVSjOt2wZPpGFJf3cxxR/rcziLrVZ2J/wQo/vxL4QQHGM3hJ9JHXEeVGI9shxSU9AXFlM4S2MZGaEQojpcMqGgQN7NdKR006zLP9AOH3xleqAEPnPJ9iJXAx4WfthfGr7/Vm4iIMHAnjDZp2++I0yiDLz8tF7AukDPIcEOr6x9W/8Q+OT733g2ztwAmFVHgBbgF//r/+2pdW7Hyu1dy71QgCiEP1eAmzMLtrP/qffc2VffOd1j2PpX9/kqHdiEI+CgxlXonjdLR7ZDz9Fsa326O6clQoVa07LUNv2rCvXbn/z1zTsEXSkk9840JCEUcJLCB9CxjMKZzXLzX/6+7b8yR3rHOi33qERbzAn/tKX/YM/aTExeAuFuYELooCj4EnDM/EhC/dcg49ID3BPOnT78f/9n9vmwxkbevWyDb1+xSvz8BV5f9IB8viqJF3RZyNddEQAT1RuCp57gOcA7snP1fMKD8P/jdllL23nRR1FJ0PrrpxXNmg18h4yBs3gBbwhV1xZ0nnjj38kz7NgzRt5qz5c1Mguaxd+61c8X8/kkI+IGvVB4BnchIgPOujq7r//ga3ceexb3jR35/zdK7/ydct25BI+9MeChPzKphvx/X/2762aL1j7sRoOqaU5k7bUqEa2kuuI0ytLJTv31ts2/dJLVqge2/KRRtQq50ff+0dWLm9Z/6MNG7i3avlsk33Yt+ujqS/2Jm3rIG1TmX07lTnwue+/+nf+przXA7vy9b9uXYOTPv0AUB7wFfKFbHHvcoke914u9fJB78jGM/fEkTb0BV7iG4EOB7l+97//31uluGVPbzy0Rx/ctPGXL9lf/+//jz59fun8Nyyb7saqPQ84oRF2zT10oRP2Bp3gi9DW2m6F0pb9i9/7P3h9Ls+u+LY1469dtrPfekeNZ9nS2ewJ71wJgS/wADS4ZeXlKHnSzP7u96y4vmXTv/xl67t61vljGS/2CIRO+La08nTOfvwP/5XXj2vf/opvBNwzOmj9kyMn0/msupz//Z9ZSfZQ00irVtqz3GCPXfpPv+X2Dn/oHpykDx7jSrx3jGpg+X3N/L99X89Hlp+Zt/LahnVdPWNjv/quGuBjGzozLr0mdQlchAD44TvvF//039ncjz7RCDxlm3navUP71t//a9bJSEmjeb6ZSDlJXoWVu0+9pNY+umUbaqeaO3NW6M9CxL72n/0n1js65I4/6eEX2mFv2BV6jjIIO3N+dHVnRLWEdqaqeuBHk5Be+Bp1QjqcikP1Lr6KVWXmbZLyslI55CQ9ELqLNineA8TzHM4XdgwEj9cH/Mh+UasDQ0MKm2XJrG3nHIojVfBjFQZztGyHT09BTwpiCITgPMMoQ0qW+FX296wqb4ffbrRJkU2ukKTxIi3MJIUODnnErXWjsIyEz6hB2FeDVvHfXexLCXSC/T0Z6+3EE5JgSs+SbQRBCSE8AYUiJPEuON4T3wykbJY7s4t3RpWGrdz57YEv/xYP5AUPIRRKfvBxjdDYiISSoQeEPsgb77imMtKDeMAjYTk68eilrUN6VTwjMioolS8MAjxxT0CeKHCAe9438k0ASANP4AS/fxzUPT9+Q27ftVfxdECsAGKpvC8LF/982+MK3pAXeFEP0IJO8uNPqqP4VeVjVMkSZsB5lMwxZdQoB/fBO3iC94jzhqhua/tCeKDXovRzcvs7jWBrFXZDNkvJ9tgBm+XRvgS7nR/KMa8qVOQjD/sCyk6FWfppsWyqyTJt4pm9MuBNdlo70mhNo+/S3oE6K426VH+pwniJ6UxO5Sn7gf86v8gPT8Fb6Ip3yIa9E4ddBd+kJQ3vI477xkC+wMMVvRAXdMSt7R2ybFgd154UdKQGlZkz9qdzbSb8AdgDIXjl6vIqgDf0zzsfYdFgKKpJVxqRSqXsDVibAlc+pHP+VKMcjWUY8cG7JHSH0XfOpk4zfQMP6iz58TnfhmkLAk/wFvj2VKb7CrQzLArxuiZegYSO0onhlmbZsPz/1gNFsLu53gUf5AE3z0Gj0dZx1lgazawPP1r3n4CIzxYZQJsqKQ039cOn0eo4g1/0BsTu4K0i3ypb2lcnvbW8aTur2847qZTV85Af8NGg8viPz/WSH6wyzesnPFer3snjxFF3AfJFfuhD28utzkfoPuIoSxxuBgMdfb2+sq9dHSBHyhA4V61D1wyLM+SYdg72WWdfj+V6uizT0eE/fwBf6I2rty+iH1eAeACeiIt2tJEvgOeAk7vdlQ3bnF+x/WUpanHbOpozdvHrX7Oz774rZGqUGVoqXTAQiP1eyivNrtnqj29Z/uYz66wdWUYeCEfh9o4P+VLFYDSY8XzqafkR4IPFHXsmmrd/+rF9/sMPbXjk0F56q9veeaPffvWdMfv662x1QnuUGLZ/lHNuEqFDcCD4ggbe6czNe/b4ky+sJO/YfxfQkbbmiT5LTQ14JY3fMgDwR4AGVzdy4W5UHGlRcNAljrTBA/ekiXSs2Hr0yef25NOb/sMtOmPAG8TAqzwBwQMAzrjnGrIRgkfugxee0TPvqESrMwt278NP7dkHn9vG9z+1rR99buvv37TVD7+wmd/7oT36J39oC7/3U9v8+IFtfHDfP2TKdE9wEUKWRvkIAbwD3IHRbavKXu35iY5I2ygf8cF/QOAmjkAHeaAR8P6mRiJyRLprrda91ypHhQ/+CT+Ot64L7ldWdm1hfssKtT3bU6dSa5Z+hBPa3B+kWmx1Zc7uffSe3fnkQ/v4o4/tvffes6c3F23+9obtrsk58dqAXapiCy8flnHRcrK3YTlF3SXpR6MfdByrfZDHy5k4yQE/oS/4Ctmi8QOID/4jTWP94Dnyo49GXM/11qQR37ZVdjftsHnfjvvUsXalLdsyaunmIckgR6lBV/AYZRWNbjwD3EfZ6MYONtesdveGh8OZNTt8upp0Hv2dfgqqe+PKR3p4CtkaZSdEnBiyJjmURyojVp7ifSNDTqMBRj58w2F7rEaeAsBNeVAudDqgTfhP9OH60n3bqEb1Z4atqT9j1Zaq1VqYin7uJAeP8Rz3cXXawoPD1vXqGet755KlNGLBtgs7O/bwo8/t8Y1bXqfRVcJDomPA8Qsdv4UbvX7Nrv0Xf8ku/vKXbEo6Oz3ab9s37tn89z+w0tKazyQFgAs9ZDTSH3/7JXv5b/8ndkEjw56dAxusaGT33ud2/49+YtvP5pNOTPQaZeKeAJ7Gco53+s/TJnarvLLncBb5zR5Tfyy84p7pNco2aZ/UadTzAI5LAN7A/aJegdBtpIMn3sEXz/EeSHIK2P+ooAq/v7Zrx+oMMgctNvXKqzZ55Zp7BoxgIiPIIjjIuCrLW7Z547Ev3ctW9r0D6ujptO6RfnVAaTcQ8hMwmrjfLVVtYatoyxt5e6Ch5101kD09B3bmUtZeutpj33x9zN68MnBi5JEP2mF8jRACR0EsPnxi83cf+moSjIuthJpHuq1tpNenFYTg52URBB1wcN8I0CQeeLGgCY3KFhLfRufZrXs2Kx744auPdKCFPuo4Al+jbAG8JxAfvAQ94gKCpsfpHx8jd1bX7dmdB7Z464HtvnfHNn920zY/vWPr0vPCn3xoc7/7Q1v+k49t59aM7d5O9tryHw7Dhz89L+vgLULEn+hHGTg7qXVfOkjaFgfeu+erPPDHc/DPM8C7uBIP8HsOftfTUtyzvuO0dR6oA1JjokT+/sTF57uNKvPmZslWlnetQiXKqIGUSr3C6a/WpFFM65EtL83Z3U/ftzufydG5dds+++KmLT5atbXHW1bdqflps3SiTkKNNyWkMYu1yQPuL+1bT1UdpOIJIV/oBgjZGu2DEJ1LYxzPIW/EBZw0qnXcjWkJyZZZnIiat1pxR7JK4V2KUz3Ltsnha+5XlcQOkwY98ADBI89h35Em0jH9cpzfMnt2z2zuiR0tbtrezKrv5cZqLQ0PHBdpyQ+QN67EN75znLoeysE5lqNwsCKeNapCL7QNncPyvns6vLFD9sjjAV4VGMET/LmOL/mmW7chBY6hb5vot6aetO23Cn+rRrakrctGWk8HDmHgh8bxbQWcAOlwqLuvnrL+189rtJD2bx+FzW3V4Qc2d++RRjHq7FLJ99rIQ3706WV/eGz9V87Yud/4hp3+0qs2Igd8RKOOrdsPfVeY2taOtaaTrXOcH+Vh1MH+c0MvX1C+r9v0O69adqNk2a2qrXx+32be/8xK69u+lZl/t6nLBEC7sUwbIfRDfOSJNPGOvJQFQBwhcMcVIF08h+yNcQD3gaMxTej3RUhSCApSSnFr2w7aFTXYaUddKauqAA9SUq4QxMe7YBrgHsSQ5xCyPXbllYd43JWx5l7OF5FnJ28gvEXyB7MogSH34Z5obx9auXRsPRoGsrlpLpO2DF6a/qoaRtfwnOpKIV8IHbyEcFyJI4TwvofRngxRw8+mtIaiqjwZpsQ0GuJ7E3kiBL4ooOA13vMMXtJFHBC8cI344BHvoYPVSK3pZMcx6QIPtJ1hsCofnkZj59qIK0ZgPEfgGTjBrxB88B7e2dGXJfQHasRb5AxQ3VrGeu14oMOy48OWmxyxzjPj1nlx2trH+q12rDJqa5Jntm67T+Z9qpIFAOCGTugjZAvgnikhRsjOH5UZOVSxGVlG+sgTMkQjA/AO/ARwOT08bWVBUhyG/XbZgUYx4KdBIY/6umQRyW7JDjVa8uM4UnwfTHTYoga4rSll6ZaMjQ1O2MTQpE2MTNmpyfM2NTZp/ZljG+5qtZRGRkzr7rWbbbcfWL5NZcsR3Qr++742pt3k5Wt00dabs2xzu2Wa2oxD3OCPiotMMcLhHv64DyAu0r0YogwjPXFA6Iz4uAeS+3qDp5JlBwQ+CMOMH4vuD2GLSV5wxvdCIOgGxD3lwjso8APHnaOqH3Ph5a80LK3vGeizbEfHSZ0Gwj6AF/lN+BAPKjs/rFIOAx1JWjgynR1iWrpV/YT/Rjzk43OAL/MtV92O2/eEQ3HFfMEdOyF23M6/SDKd53vVMbqS08CIi+nf55yaOtFDy5f3bEej2bxGtXld95QejgOX6wfbUofJ753Sk0OWZaVdS7tlNQovqa3clnPHDAtTWyEv+Vx+yceMEbsS0AamJ4fl8Pb5VG5VnVNJ8fmFFSvzA1ql9/qADArsNMBO1sSlp4Z91R+LAdpV2oc7JV/Fy4750EEu+A2dc08Ifl68J11A2ADvCYEj6mbkA+I+rqQhb5QX9yE7IewoaDTSiecAx8Ay7H/xP/y3tvLgmTUNd1nL2WHLXBy34Xcumg1lXKHKdSIAiLgPAvyiePmT2zb/wQ0/YqHt1bO+dG/o7JR7v2EBnlb5goF0usVu3szbn/zxmm1vHskL6LFMb7f96rem7NJ0l6VpiGQaCHpCq84DwH0IFsKdCK4/Or87f/q+f+zMsI2LRmRdp8ZsUsNcDrKDDRoG8IQ8hMAb+LiHh6BNHuIa8wCkj3gP4r9ZlcAerFnmsNV33LV81UZfvWQT33g9+f4kvJEngHtwRQcU74MfrkBjPH803BT+je/+0BYfP7PKnWd2cH/RZA7W+tY5Ox7ttom35ZG9csm6Lp+yzpfOWstQty0/fGT7xwc28yfv2ewff2AZVTY8OIbkyAr+4K+RH67wv/xkxqpVdQJ5Vditsv9A0XHLU+cwOp+6qfMOkA9APuLgOfD7dxLFr3/+wIoLq3Jm0lYb67By80HyA2a9A9BtbX3Xdj94YPsaPc/enxGv6uw7VFnVYWXTPXZq8CXraOuyb779VXvtyhv20qXX7I1r79rk0LCtPPmBTeTUCC3m5eGa7WZLNtdbsC11Si2pKTkqvfJcW2w6ZzY20WmZM3KOxofs2y993Xro2NSRHaezPn0R+ojKG/KEzfAevUUnBfAcZUkcgWfCi/gawdOAS531zd//F7a/rVHf3rEVNLruHhiyN37pN4TzyLq7u331WNhX0An8jfSDXrznF/pzc3ftZ5/+gc2uL1p1ds3aNLK9+ld+2c5+9bovN47pY/DDJzgCL89cgZCB8trbUcP7eMmnkTr7B8TvoPVemLLUQLd7wkGfq5D5TizbcooqC6o3nz617v1mq3a32+bOhu8SwJJpUXUbBdivEme5NLtiOzcfur6nvnbd38EnTsrSZtFuPlv3o1m2Sge2qOfurDoWOacsQAh+kcW/U/V1Wccr5/wbafXmY8scNdl6pWALD59YrqfbD80MnoMPaAHkZ7SYPjtuHVdP22d/+ImtLmzbYa1q+dk5K65t2cjLF5Xv+cpI8PgITe1m29SQ/0wk//5d/2Hr7syiPf7+B76Q6cwvvevO7Yl+0ZkAXghhay5HPQ6+otwB7oNmYwibiXTg4hlaXBvTkoZrIx4g7kMuAnkj/59Zhs2Hcj6G47kyR0igAWc+EMUSIAYikBKCGIWOp8Ecrp7cE+NHibyPpcXBAPcJI0qKRysU7SmWWtKwKJ08K/D4ssk6kBclhLGH0ADPxBPHPUDaZPdtpWfxA/6N6oPPfSKb0mK4AHiQLTzEMB4APvHKiSMNH2NJD354Cj54ZpfkKLgTHnXPPDV6hRe8Jdef61KFyZ+nSQwkIHQbMhHgDx7IH+8A4j2OUUhdZ6xMY4qAMiGv61t8sDyUsqFM0QUTAAR0wwpF9tpihREdho96uSov8oVMPAPBhx+HrIqNnkDFbr2koxLxDp3ErtQxwgFCT+AhhDzEk8bpMaIiHR6t0vAuyoc8wSNTqcjqdKVj+AUHI2x0vu/HWLObL/uOVaymBoAl8Xi+eOWMFHxaS3rwnROU1qevRMP3D1THpgd/z67MlB22gJ3CEwF+gNA3vESZhd54DjuDx8gb9gQgX9gR+nK91oE4ALuivDyHouCTAQkoopzAwT3LrnkGD/mJD1rQbaQd/ABEcYde9OSjEeo0+6RF50NaaKBrAnTA1UiDe96BhzpCe8AbdIgc4KY+kjf49vS6Uq7MvHhQWfrZR9QBCRtlHPbvvKg8eA9PlCt1HwAvz0AiI9fE5hOaSbsDHvTkPNZxUm/4oafvc6i02BmLmtrT6aSDF18ANAHykBfe3PkWcF4azhyyUvd9sYNwHIsH0rJ8HrpRFo5LZMnDSAy64sTzsTwbvXg9UyLoBE2A5+AfGyVv6ArdkBbdkgaaxJOWd9wDPEc6rvDjPOg+0kRcI95IG2UQ9IkHuA++Alx7jIBu/JN/YNntmk28ctkGL5yxrr4e69Jw25UhQAggBOUKg+xuW9ou2Oa9p1ZaXLW+U+P26l/7NRs+NeG/uiU/aWEURmBCrNgHt5rt1pMmm5kr2s5W0bpyzfYbX2qzy1NNNjLRlSz701/kh1aSN4woCfDFlXQep8aurCEuyz2LGuJWF9esXUZ08dvv2nl5DT1To9Qqr1zkDaW4wSsAPEc8OOM5dBA88a7xOa6AX8XLnni59/vfs8L6mu1kmmw7ZdZ5fsLGLp7x6cHAEfjgIQqVuGiAuI93APek5xnDxMh3Ftcl87Ytf+9jKz2ct1GV5fg33rSBK2dt+vWrNnbutHUMaJSpkSA/EGX34txAr429dNFGXrpgGzcf+W8IqvI4l//kE1vXsw12++m0/NIcOkE7eBQTdvB43VJ5GeFO2Wqbu9be1WFn/uLXfMuTOKYd3YROyRv8h/wA77fnVn0KsXR7xo6WdqxjeMBGOSq+t893CQ5crOgpr2zao+/+WPa3bV3HTTYsHsfOnbK+6alkub1GLK1dLTbxlV+XF3rNWsbOWNv0OTsamLT1oy7rPnPd9m99brn9ok0ftdmF7Wbr2UvZek/OG56UPN+j6SG7cPWqvXv9HRs4dc66Lr5p1S6OBR+xVFqjO/ENT40QNhnlyRWeQ26AZ+LJi9y84z5wEUfaSMf7wMk7Kd5u/Ph3NPLJW7ozbT3dKRuT3Off+mWl1QiQlZ719I12GzZPfMTFPbC5uWk7hbI9u/WBPfzZH/n7kV/7svW+dtH6zk/6ylEax8AT8ryoA57By3un19ZiRY1MHv/On2oktGvd716xltEey432u20pg9M60YNwsPsAdYSVowWN5rG/kS+9agNTE2qbZFtpOUt1+ehschqZsRtzQSPnrfvPfA+39tFB/zEnq9tYDcbRLKN9HQo5G+nJ2tSweGBVJDTroVHn7BrAHnV8U9w91Ah/qNuabi7Y8ZNVa+vusD2pjlVrWd2HTkIOF0J4WGDA7t19U8N29ZffUluwa3e/97ntqt08TB3Z/P3H1jc65Lr1slU+6EOXutrU22FdskUO/SsvazSosm8pH1n50ZLvosBuEjgF8A5AO3ggBE9RztwTR3qnV4fIH9fQQeAiPt4FEP+i3PHMPSHwRF3g/s/sBdda3rM2hWZ5yckPJmn4fr5CQAAAQTyzTJBeXRFyKcSAkvPL3c7+3pN0ECUELhgpV1usVGmXByPj4YdY8nb7O5tsqEejIV+W/fO9cTTI3Ac0xkdFSIC51D1fosvuCCzJZUNMGrNMT1fd83peEEDwSBxX4sHLlYAsEQCupAuZSIPi4YOr39fTVgsFqxWKMtZjq7UJtzrAxLP8sw1R8BS4AN5BL55JE4G0EUdZ1FRhD/IlO9jOe0fbpo4mpdDR0+0VHe+NJZ3JrrfStYy3a2TAOob6/UfG/Gaotr7jW8zvr+34yjP3DtWo+dYr0i0jrdA70N7UaukWVXD2uZHXhtTQ4HsboxjkQ57QWcgZQByyUSp4R3h37jGCS+/a1dCzMilkxsmgMcKLTs5sqlgnH+DljTKSZml5S5p991QOadHt6LaWXKe1dnabpXN2nFXn2z1m3UOnLaMOUpgtfdhk3Qdt1nGozkP4ke04LRodGt2qEegdGLKcOp6q7JLAklj4RRbShlwA14iPZ+QjEBfv4j0QeUmDnniHjsPeGtOThtEdu7WzCzimlMkwi6Ab8QGEvcBX2An34AwaQZP7oMNgT8oWLY6/zif7vqkBbB/sSb6jKh4+AmejDEHzRfw4C8nSd+WrVO1I9bI1K09McThpvuJKabGRAEYljHqwYWwuFihgt8k5YsxMJPZEvJL4qIKlzC63bPZIduTfoH3Wo96xyB4zqRbrEv2OjMpb9sHUXOgg9AxertgdtszMwFFKtqTr4U7RDjbywi984pERiQelZTQaPBEYgcMzOuga6bOusX4fRW4vblpxs2DFQt4qpbJPqeKscfWyUDEiS7t0xEo89G+ixc9j/HToQkWhiqKsLaf6IfzRCbk+BCET/BAcbx1OykZ8ExgRRfrAEXoAwpaIA7gHByHsNOp4pGm0A9IQuI/3wAlHPe9cs56vvWK56RHvrTPq0WloQBDEuQdAgMIBlm3vz66r0qctdUke0qhGTXwIpNCVrrHhacRVqGzaVn7JalZQA9ms0GZZjbg6hgZkSCpsKQBmI28oFZyNQkRBE0e6+PDq695FuzMjr4gz86Vv32etng4AB/hJRxwKArgPPuM5aAYfje/AEbgIAM+eRo12JdtmNXmpacnVl8latj4qCNkifaNckR+eIi7ev2gMXonlJe7NrduBymNgYsKGz571H691sahDniFzNMnSV5IneaUt/2M7fD7gnv6ld+zib/6S9b5+0Zeq73elbO72fd/EsHW9Yh1bB9ZeFU0+JAdt4dpcXrK1Z89sp1qwQm/KClmNjuhE6jYQaUNW5Ag9AjwD8HKwtK2Rj0KVX5NKtypP+CVvHGVR2S3ZzpJGe1u7tDseavJ8am3S6VHKMlU1mPsZf8Ey3CPm2OlE63zUxOf9mffs/rP3rLbP7toaaahhkqaVQeWnC8utc82DNtB+2lLWqY694nlzXX3W2TMoZp8vvY6yiPJvlLnRXiIt5UcIubG/SM97QqNtNF7dvurP7bLrrr5hydBs8/Nbtr5e8FdR0QGuhOCJEDwGRBo69bnb79m9H/8bjSoXbfjceesZHfNdp7s1mqVDIB98BJ7gjefA47j0zu1U+izNrtrGB/f8+w8NJWXICLx3VHVdjWzwC67AB/fH+YodLWzZ4Trnz0iXTEnRsciuaOiDJjomn+ua93JCqp0pq6ij2dlYt43llYQn8ROfCpRMepQeZHONugCiPQC4sq9eVqOpMy9fsakrF6z77KT1XTlne8ubtvmDG5a/9VSdya46lTUU4XIHb1yRD97YiofFR5OvX7DXf/vbdv7dq3aktvNYndHi3Yf27PM7VtjY8raVfHS6yOsjO42i2IF69Ctv2ODLF3136t35RXv2J7Ljf/XHtnn3qR8lc8Kz8gcPjbolLtoPQtyTJvLGNeJJ0xgHNOKOZ95xjfKINNy/SCfgeQf01mXr/spL1nNuwno0jGVZZDALYFBhuCBJtplQr7uWt/0ZKVG9f+u5UWvWkJBGnnQnRlhnhobEvQ3h2ylu2JqMvGZFeZh4mW2+q2qXaLOoISpu0I9rowDcQ4Nr3AePBAypI6Xhqyoq2+wk8/cJbwHw9qKynFfhCYg0vMeY4h3piOc58nGFd4KnV1w1224leVts896tDsg3sKzTAuI+ngNXBIBrYzpkC50olR3Lqzxc3LbDlV3rHR6xfnVCPaPDfmgXlT14C/3EPdfo7E995127/Fd+2bpfPmP7vWnTANWefHbbnt68a20bVesttFiaHzyqDKNcwbG7qgaGXXRrRSsM5azQye91njdQ4CY0AvGN8tEBwMfhyo4dzG/asTrUZnUe4FAi75wARiesEmK6kYP9WlhWrzS1pkPba5NdNuWs81Aj3SOOYiBfAk6rzsLB4Z49XPjY7s5+YHuHNTWsSaOYgPTMSs6jA+tsH7O+7HlLtfZocC/nRbQ71eD3Do0rTzLNgBwR0EmUScgeuiZto03zntB4T9rQU2Mc+eOZe/QBrlSOmYYhqx202PJK3rZ36UyVR1L7t8c6fyf5BNAjPvACTpM0ul+894Hd/eG/Vpk+lSMzrbZg2Pffw478B83KB77gO3AF72H3gKeRnopPV2zj/ftWVAcEsEiC3aB7xgZ9ZEEjCy/kPcGlNKz6OpjbtIO1XXdEYDf5fir8dXoE6AQw68DvlKodaavqur26ZmuLC8qX/NAVnoGg0xjgAVwEnkNvdHzMoJx+9apNXbtoPdPqgC6etr15tWF/8rFtffbQp41317acT4C8hEbcWWaGBnpt+s0r9upvfd3OvHnZDh4v2/7TZXX8D2xGzl5ha9udZwB9ENg5oWuoz/ounFIH9Lr1XT1nu49n/fiGmT9+3+79y++qA3oie0h+YA9AD7q0VyEL13hHAIK/SBdlEO+iLOMKRJ7AGVfScA2IPNAiDW0W10Y4eWLlC4d30VD7cFVKDyEigJA4Gor85raV8wXfdZaPk3rpeRMzTtJTkI04DpSmoIalxMFPVTG732LtLe3WkW314xe841IAP/nCsMgb30KAEAJ+4r7RawFCeAxZ1PX3XHFA8BWF3IiLe0K85x5euJLvRSWSLngFgg/i8dY4nZDpAOSKTvBkmkcBCP6DHs9A0CId7wnhUZ28o7ERnUNGMioLdoEmsJM0H4+j0r6ICwBXlBNnkLCjLpsydtV/DZ1WJ8Du0DvbWwqbVq2WHRc4wEeFx/DbOjusrVmORJXpLHnnDeUFgB86IS95Q/cul/5cJrxsdONBvMKy4nxkInA5hIedMMC0z9LcA8mjPzqY/YOKVfZ3be+g7JbIx2do8aPSg2PWaFasvFew4z11Ogcpaz9qsnalaUEnoilV2n6LGkU5Li1yj2xvx9rtUJ1RzpfC+u9GFJC70T6hgRzwRwBcP0oT+oqAnFyjzLnnGhBxlA0Q7yNvcs8MVloctYovdYzCxX7S+xWNCveKihEPSgcPBPJGOYMD4Nm9bfFX0kihuLWVLE5h+h3708i9rTPjdksAx4sALuQDb9AiAEm8eBIv1WONQlub/Hcs7R05Ly/ftbyel/Ci7nyaVajglp072tiBQp2gf4jXlTTka7Qrv4KD0Te4lQZ5vENu4J900Apd8NyIK947PgH1K9knTm1RFzu8ZKwlmzKO0odGrVCS3tnp4rk9BK7Qjc8KKD98YWjonnrDt6r98p7tF2SfXKnH9dkK5+NE/8gEv+JhsNsycgpS3ap3uYzj3l2RU6Z2Oeo0eYMXeAheGuMArnGflNlz++MaNgfwHPmx30jHMwGI/ABxoefIF2UMJDkEPdMjNnrxlLVJqQgDhHG5oSqAGKWx3PHTP/y+ffIfvm8rn9y21Y9uWk4dyYVXX7WxU9OeDuZgjFUqPLPvVkUdzxfPtuzG43Vbflq15ftVP9LnjWsddvFUui5w0hhDD/qEuA+hgi+ECcU8X3GEUUvRGHjjiEcBPKE0cAQdADyhROIJEQeEHORN6Px8xSEOnAGkg4f2+pSD01FaAnloPUkTPICf/EEvVpA04gw6pCFv5Oe7Drt7r31yy9Zv3rf28yOWff2MtfV1+iq3WGHTqDfyNtKDBwK/4p5444q99ff+ml36zpetc6ts/ZUj++jf/Xv71//g/22Pv7jpJzAGLy4ndCYHLNfabgMLRetaK3vDTxpkhTaAjAHQDv2Bg/l85qF99aN0c9jeZOU2yd6dtrFLp2z43KSPurEjeIbXiirr3XuLdk8BHJl0xlY2HtsX979rM0tfiIrsIyGnhtVspfrA7hT/vT3a/tA2n7ba5kyLDe0c2PROxbIlddyyl6b2jJXHXrX8yMvWVp637t3PbfSwaGfah22qvc/pRPkDwQvxQFyBkA1AB1EOER86DD1EGfCOAG7SEF7Ey2/Y+jVCG+86bxPHnTaucupeW7Wdxz+QZ/x9NWLs+ZXgQu9xJS94gwfuDyple+9//H962Hhy13aWZ61loN3O/vVv2/ivXE94rmsy+CFfBOQCFwG8YWc803Avba/bzdkHtlzL2+ibr9jgKxyLrnR1WyYP6cPJDLw+zaZ4frTZOjZmTUNDNnB20savnPZPBEwpI2PYFTiS+hK6lJ3rz1eggk/vCUDwTcCZCBul3oGD59AP/AH+v/ge/s5rNvYX37X24W531Dlaf/nDL2zxoy+MgzxjZRy0Qs9RznrwxTn9Z8atd1rld/myjSnMfv+effZPfmhPf3Lb1p8u2NbcijtE8Ec+vhtxFMm4Rl7D187axN/8FZv+279mqcEeT7P9ZMFu/OPftbv/9nsuO/QA8iJP1FXk4UpclBPgZaV75E5093y0CI6QI/QGoCviiQsajToOuQMiPvIDJx0QexwlS1KTBiMIkglCoUCGh96gCgkrS2gQ6J0pCK50Xsyxkhc8QYzem/ycJplWPobDgE99aOTEclffCE+NQDCNEoKPuCIseENo+CMeCIXx5CMMXSMtHWcjDq5RISM+8ISiiG9UWhQKOAHS855APOnB6fSU1kdfQskzoz+mINEX+eAdnFyBKPTghzzg5T5kALiSJ2hzj6y+JBT+mAIQTfe0lIYyjQpKGgIAnkZccU95kJclquzPhTfm2zCJDxZOUP6+eIFGQXzRYTjv9fL0IYT+eRmqvpEv+ASgE/IB3AMsPMDOGDnRINC40PgwqiY/PALBq/+QWCHRj2xX6fngzBWefKQi1EEHYP4fLHFukHvE0A9+dEVXTNck352SOOeXjDg2uveyrctEIA/yciU+aPLOeZVMvIf3qEsB4AqZ4j040C3X0FXIH+n9XvHJ8nHxBQ7xyyuOr/D6XK+HwS+4oB1l4SIpME2WSmk0pdEu7+PnF6SjA4k88BR8NcrAO3BHQF7nWXYpprxjh5bzIZ7A7SMv/UVe0qM/8ib4xaOyu+0rHwhCFl6QnnzkD3oAaeCNXRsY9ZDX+RIfjfscQovPAa4waYFtwdpkR+gu6mXwBDTSYHNTz3eoOihZqCNYFnWANpHFGj6NpjTBc8gVwcvQcciOhAPHGb75Zsa3nBZGfMoDdyGrlw18USdob/XMYh3qKcvEo20GBz+r8TahXmZhNwToA+DkOXQY7yOedNAmL3bJlXdRZl42dZ3wDJAv5OWe94Erro22460Gy7AXyne84QkiJOQKggj+ToFljgv/4We2v7pjeXmqO+1HNvzGJRt/6YJvUsiKD3DBaAjBFMjWbtW+99Gabe4eWiVPATTZtUtd9u6rA9bbkbG0lB4FHzzwHIAAxHON+wDyACi8uL1jc3cfWHFn1zI1lbEKuOP0iKU4olkFDkShNPJICOUGRHwA78gHNPIRCg9cDkKzp6H5yg8+9gOfai3SValknWNDNn7pTNJpK33k4xrAM3Tgk/vQSzw7X9JpYW3bl5sXZpdt9/ZTn6KY/vUvWcdgX1IWDUYCUPjBc9AjTeiBeJdfrzhnn4OoTn/jLduVh8Uv0pnWW308Y/n5Fes/N61kx1Z5smqp/SarqRKvNknhg1127kuve0UJ2o20wH8ig0LISUWavXHTdgs7ZilVHH7QOjViw1fO+uorz6O0S485zfGZf/TderjsFW782rRl5A36ainx2dHdaxNnLqgB2bPBU6+oYcjY9uaqVXdLll8q2Q/+/R+KXsHObWxaTrz57r/Cv6eG+NnopMs/0dVkKTUt7UMa+Uz3WSHVZP0jF8U/9pk0qCELV57DNkKPUW5cG+ND9ngfadFT4OAZvUR5Ebh3Teq6tX7X2jvNnizP2f3lJUuND9vF11/yd30TVyVz1u8B8oIL3M4v01Ia6Rze/cSK84/sk7vvWXkvb73Xz9jQ9Ss2IE+brWEgRnoAPoMX8AS/ER/gcTL+tR98YYWHi7Zz/5kdy06Hp8bs3F/+hmWmBqw5mzrJE7JBJ/A3qz4tf3rHZj+4oTKsWe/IkORpta5Lk/UdRJI6EbwEjyybzj+cs+LNx9bdlrbR/lFrqxxa35kJa860u5OsLLLjQ7s9s2mr2yX74PaW/ezWpm2t7VjXft5KO0VfydsoH3S4Jzgt+FT9ylycsraurNVuzfqPzJfvPLCZ73/kP0XomOB048Rxd51DuAGYucjyY9OLk9bZ1GqTGt2lq3u2/f4tK82tWutIn5U2dyQvmxlr9KyODww4UunOrE+TN+cy1n3htO3r/fLislXVUSyrfj7++KbXv8NashiIH+6GjrhiC2F/ISPx3EcaL4d6fKMOIl1cI55r4I12hucA3gfOP7MMm56TRhSAKSAqAgAy/vyHf1LD8XbRjhSKh3tWOFaPJq+Yc87ZOVVknFDkq99IccdWVUO1U6ixYluVvtVXhvV2pq0zk3iJ0CSEUEAIDyA0ASCeEEJ7kNLxgkvFovAxwkniYiVVpAvcXIMmEO9DuUDQDJ7iPoD0QMRzdR1CT7polhG0y1uqqjGsKp4fprITM14ZeRvxAjw34gcaCxbgPTwfHRzJA0s8VrwivGJWFqXUeOORgTfkIC/5Qj5C8A6/4Iv0UGc1Yt/5aT8unLRsU1/Z2rW8HJDS+paYku5ZJtqWsmxbxprkeBRbjqzaKp0KLx0k+cAXckKHuNA5Id5xX61VxKe8LeFlRwVwekWq5yMtPyQtsHy1Uklwi05rLqXKmJLRIg+VQRcFt9oYiR6rsztUhdg/ttpeyarVotslnjKjLXZnTpYZP++osZv9lmPLtx5YpT2xFeIbgTjKhys8AqSJ+yiz0AOBd1HPeA564EAXkZZ03Eec60D3Xo4pyZNRmlSLlVlt2cSIUbJIf0gOkKcxP+CNAja4V7M2Ovv8tpVqBcuXt62lO2s5OUjp7i63geAxZCOAC+Aa/MKrX/XMMmmutc2CVdSoN5dUnmU5JrLR9uEeP8zOQewEX+ANGpQnP6bmx8McXFeT08Zvm3xpttKjK9IhB6HRpoTQWlSe7XvqvGsHljposuyxbEjSID3pcI4Z/W6V92xXdWdtd88Wt2q2LQf5sFS2/XJiV4SQL2hwT3DeOzOWmhi0TE+3b5p7zFY5zxYt/3Tejqo1/x0kDrHTFC7XT738fdpPnUZurM8yw73WoQ5rcKhfjtyRVZ4t297qlvN4yM9i2qgnSZnBO1d2owB/hm+16ugs3eZHyxfyBVt7Nm8rT2Z982Nsmw4LJ40fxjbKEHwBYaONNgdwTxwQcfHcmM51UoeIoz8hDaFR9ngPJJgEDE+BxkpBwsbE1UJZHveWlfmtCEeyquOYvHjWzr502Tp6uzV0TwwDYpEPPMT5Bo5qecubB5Zf27eRbN7O9m5ad6oiBSmNkpMO8PQv8AFgbCFoCPQi0Khz7EFTsWpN7PdUylu+kvdfUZOefMFfKJ1naBIwuEa5G6/w1Eg/IPJH2pDDG2Fo+tRVi2UOjq1DBiaGbGd1w8rbLJtN8JAO2lyDTwAeuW+M495BDXNpXZ7b41kryJM/Sssr5SA/0isEz79IluARnEGD+KBxklaNxoE6nq7zUzZ4/aq1j/RbWR17SRV159YzjbpmbW1j3ZbzG145JnoGbTDXk+DSXyMdgPgo2+AjSZNUlLI8uIreszluTV7zYbHsDQd5kFslYxk1KL3HGW9YfLcEJWiqiVqZg8CyqpwDagQ763mS8kRltcqxbcr2Srv7NtTWbAOt8tjgS++rqqBbmVbbVTzTIfBLebDSs0Xl1iKnqaWcTLFBkPchm/P1C+TiSjreR9kSBxAf78lHiGcgcAeeCAD/+0d12bk7V7RI4vnwsMnyxz22fdAh5070hCvoE7g/aWgU1nY37cbTu/Z4bcHGp6ZtdEKeeK86CM5f0giUtNCn3kE75ANe5JV7ZKwUijZ/75HN339kWyvLtrm4aOnRfht652XLnRqzQ3n4TFuRntAo1wkOtuxRO+MHq+mZUX3raI/vds0KWaiGTNBOyrmuW+llX+VaVlmW1DHnW/et2C7dSmD04eVAYyy7OJXKKGTtcL1s24/XbWezovJPW6FZnd8vaBsAaIQumWHIsahioMsOT/Xb0XS/BkGHcrD3bXVu2RbuPrStRb7lJPXVZVE+AkB94TA6HMfs6WHrujptx2M9lu9pF89mm58/sO2bD624suUnqnJMjqzB6YsRnybH6ScMn5m0a998186//Ur980jKdh7P2dond2z38bwvEy9t5l0O2iKnX9c7EHJFcD3pGvyG/I1xpInQmI7yaGyryQNAI0JA8qYOofQgHg2TP8ubruZLtru4YfndgpVy7VbpaLczGvJf+dKb1jM0II8l+dgJBKFgQjHy0o9tY65qm/N7drpz014eXrL+dJ5jO04EiMpICFxx3yh83DcaB1dyNKlQm+WRHGzlbae4ZdulbQ255YHpZaQnLxDK+TN46rwHnYhvpAvwHDgiXeTTjafzeP3rkPydlQM73Cr4MmKmz4DA+2KhNeKDn8Z0Tl+vi0urtnrznu0sLNtRts32NALB4Bt5ivwA19Bn4A8eHacgaEUaroNvXLGp73zJ2uUdr29v2zod30cPbfP9+7a4vGhPNpfkZBzaucEJG+sZcjyxFUrQAeALe4IHaMRVJHz6rCjPMa8RTlkVjt9ZHBXkWTbkxVHJaRQzcJi2riPV0jp/zTXJXGnWiJpfnY9Ye64rmf6o5wNKhSNbXdiX3vdspOVQQfpUlWaVYk0j8LWOlG2r4SIPDhl8Om0awkJVnnyyrQ3yBM7QUchCHoC4kDtk5pn0AM+OX8/ki/SNOiEEHeIir39z5RnuXCe6U9oDa7Wto0HbOBxQWVCHn9tvBMD1pevy1pr98Iv37PbcA5s6e9amz52zvokR6+L3Obm0zyTAIzhoC8gXz9wHj8EXdpff3LIHH9ywmS/u2NrTp7b++ImlNUoY//a7vnw4trR5EeAt8BTWt21rftV/FO38a6TQfmrIUgqMupnVgA/whM7d23ZnRPpU+rKc41K2xXZa92yrpWoHGhn6NzP4V2Dn8zMtGbvQlrXi4217+sGcLc3u2KY6oJ2WduGu67ouIxDl48+iwzQdS8nT4322f2HI9s8O2MpqweZmN+3x7Uf28OPPbOXpbPKTlXrdDr2FrF72ug5cv2DDX7lmR+rINjpbbOu4Zovf/8AWf/ihbc4s2q5GRBzAiD4I4CBvjk1Sh3pt8qWL9s5v/jl79Ze/5rYA/rUbd23hT96zjVsPLS+d7q5t+oiM4I46NqEr4Pd1+bhCA12FniMNEPwjE+mAyN8Igct1XucZ8B8Y1yHJLUAYEgXSUBCZ/EPk3r5vObFXLNmxKmS7hoTp1uSbDWkhxMdgiBEXQDz4EubkoaZbVSDNVj1Km/xqO8CLbUgfPIAHaCyoRlqkC4g4wPmlaooXturIpOURK/jUnCpRBCBkJW/kDz0ETq4hD+njmcB7+CQuAs+k451/j1AjzA4CTFHSZFAELCHlOxmFT56AF3ET4ttSpAtegm8+ILN5py9bRgR5d17QSk6aF+UDQr/gDKPgSjz4G+PIR2WUCbmx8BumjmyHLwE+OJJ8+uMIgxY6feFsYXlqjqWpyJ+UFwE80Aw6jZDQVEOieBoRpsHUA0DMr8E6eWlEaocaxexVbZ+lbXXcTC8wTy4t2H6t4t6hMeWg9M/pCXGTKq5o7YlmrW4HEGCxA10Pv6BnuoOFDLGAA0+VJeZ4zZRHeLShv5ApdJzo7Hnlw96iXKNMQi8AOCN/4OP+F5Ud92RjOirVotGZdM8ojgPUOATteC/Ph0fx/LxOga+Rvl56PGbJzy/aG3jkx9qsuEJmeCc98Y18BD74h2/SEBfy0CHSSbTlsv4txBs80aRhpAjC9gIf9yG3B9Fv0hUc/CSAhQGi7mXv7+FT/Ab9wMeybtopFZy1iv8mn5KWfBwtXYeghX0esfN/us0yHU3W29Ni6XSz7XHkhsyCURLMhtzkI3CP7MEr31ewi45sTm1N2lLq+LK9OderDMyO1Fay0wFLuAPAAwRe8PCt5mjvQOy0W3dXV7LjuOz5UDbMjuB7GlkysxNHm0R+nH7/HiZ9MOXGVHxao7JMV6efYo3++b5Zyxdtv1iWbaicS+qQNRKNXSLAGXXTbaBuCyEj5Rt1KPQQwH0s1IAf8JCW/EDYCZDYnuyj8gv2gluu3DvJ+OLKj5UHs977zn3vA5v57k/teLtkp0+fs8HOHht/96p1jPT5dhMwC/MwEQJBHBx4Y8Xigd1/VJaX2mxd069YueOK9Q722tgADa+TPMlDfoB7+CIeAUP5AHhJB88RT1xxNy8vfdPae7tsqLXbf8PBD2wzA3xUrRug0pO2EW8oDZyhtOAfHkjDM3nimXvycQ0g3kEo9vVuq1ay5rE+O9ws2GGhbFl5mLmJYdcV+z0ly4+fNxAhk6Oo8wFO4nlP+fBMeHjjts3Jy5LF+5kirT05m7x+zReLYJTwRR5C4OQ+8gf+oBvycs/7sAV+xZ3q67Ch9l673HvWhnr67e77P7WdtTVrKVctpRHCxGuX7Oxf+7blpoa8wQh5QmdA0ER/Qc9pQk+sPHjvhjcwR2oYym1NlpWeTr180SsKuMj34PNb9uDBPdvgt2hrRan52K6+ddV/Lb6zvmzbizOWUuUb/fLX7bizwwb6TqsRStmjR4/s0ePHVtrRqPjpbe+8x3er/r2gIHMr0Tm1ttlG36h3Pqf71DipUZruG7MrfVPW2dphbdMXXC54Dh0SQjbKtNEWGnVJ4B0h8nCPTIEzZOQKEB+6Ig9paOAZoXWuLNtgkzz99RVV6m0b7M7aQWXVaquP7No737Z0rvPP0KVObyzNWEE6mLn9gc3e+pka6SY7femadCz6ozR8shcaf9ElT8gA8AwEXt4Rxz1twOb8st353vtqNKvWe+20HQ112fgrl2z4zJQvHgDAFXmQh2cClkgns6NR9d7cph2qvThuSln3+Iid+aXXLa3GNBrgoE3ARsG3u7Dmx37nH8zYvtqsXsk/8e7r1tuv+ibbEHKv/94I6r+W3pTVsmYdtmqvnJJT3ZWxj2ebbGd3z65fHpAFJ+UR9KIMCAHYKtNd45fO2uSFs1ZrrdnIa6ctu140uzFre9t5Wy7t2NLDpzZyespPN4XXsB/Ay1Rx6DydydjIqSnrGR2y2cUlOxJPpbtPbePDW5ZRezaoUSRbZoXNAPAI0BHh3J5982W79vV3rKJ2cF+ViqPq19773EpPF+14s2Lbt59ZsVLxaXS2E8qwU4oAPoATfOIJIJ4APUKUVzgB2BRpQy4A2cATfDou6b+ysWvzv/eeXX3n119YhKAMQSgyA2RmaSE/CKPQHCAi74KNo9w7bigY8oViiAdYWq0qIAWTTR2U0nBKQXXvGBQOISz5wRO9cODkCm/g5Jn0IVjEIaynEx7ScmYI9PCGwbfvSzOf/94gDDdwEwCeg3eANAQAmiEvcS/KCgRfSuTP0MH74xHvGSPx01mVB56jkQ8c8EF8FB68A+AkbegjGU4nxkADjtf2i6bfyMeVeHAH32FAkcZ5fgF4B/COhl4YGURISOFhLh/vSxWC6RKvAOIp+XiadD5BN2QL2rEcmXfh6LjeRO5YARz7KjvSQJN8zq9wwDNaDzr+gVaA7M6vEvm3kVbJK7trlIv38ML2O0olHWsUwShLT+wZyAhPLxM5hQNaaDONfsEmXDQ68NsoH1fe/cfiAe7BR4hnIOww0vHebaaeDoj35KHz4Q0/Oj7a3/MpRP99FPySGBXU85IHvQFh9zgmUPa99Fj0oRGlL/9mlKJ80Ai+0W8A7+I9sjk/dRn9x6FqiOnUSRNl7Itj9IyOsefAEfjAE3E4YkxX8TamiBhdu4cvfOSn7NzelS9wEIIP51fPIIG+lwENj97p30l6cAHJFZnUkLYLv3jwFZGKZrYGG2JFHnXWZzMkMwAOIHSB0vel15NRv9pFP3GURQSSicbPa5B0THpCyEJ6nmkn+TkCI1B2MWexDQttGJ1DB9rUjZjCClmAwAl4WtGhnP2H6D4qlB3wA1f413uWeXPEBJvE6tHTe9tRty0AfCEfeoorNLGpoInOuWJfpOed2wb3lIeuzPjEPn7JzyAScEkYAS2V754QA1wwMcY88OKffm75xyu2N79uR9sF6xofTjzdU0PWkpNX05AvjB3F+lWKX9ku29PlXVvZrNncDMcaH9k7F47sbF/JBno46Iq90RKBg/FGCCU3xpOWZ4SPqwPKVK+uorWevn5rzSe/LM6dGrbsQI9XvMgTIXhvvA/DiBBx5OWZtPGOe4D7F3FRYN2D/TZ89pQVPn9qh2u7ZhqmF1sPfSeJkTPTjteNq46LfPHciCuAeNeTOpyF2498QUN3R5eN9Q5bJpW17ktTP2ek5G+kAS5C8E18dAIAaSJd47P+syYq5WDGWsfkjb163sbefsnG337Fxr/0ivWen/LfCNEQRj5oBP+EwMsV3QQPdJ7Hewe2/kcfWXq3ZkNDwzbUN2hD46PCO+kfasnHho2rn9yx8sN5//V/N0u1u9I2IC8ZfRQ3t6xazFvXwISdffVXra2py3q6+tW4pezZs2c2Mztvh5Ud277/p2KwbKO7R5Y+OLY16WdBNlNsarVS/6jb0XRvq2VaDi03ftFS569bJccO8YMnugzeG20w5AVCf9QJ8hBPPiDe8RyVmjQR3wiN5RZ0fJFJZ49lTl+2Z/MP7dnTL/z3J6w2OyoV7fJXf92yXcliEIAreFiU0Z7OWmf/oB3sykvfqtrwyBnL9Hf4JCsjIPW2PhqFHrQA6IIjZAN8tLK4ZtVCxZ798Xv29I9+atXFTRvqHbR+0T7z9Tds5Nwp6+rvddkAcIQsAPjoIDgOnu8+HIzJbu7lmSVLTw1a56unrWOi33rGB094CZkA8oOLBpRFPTTeTezG0dRuuaEBS48P+Oi5s7/bV53RmYUc5OP+i08e2OLyjkaGJVv5fMGqcys2f3vZPv/JM6vMzlr+0UPbXd5QJ5Ty7+BtjOSkhtBF8IN+va5rtNd2yEq+jLV1ZC0/s2BHG2o3J0ZV50tk9FETHUSA60GBRppd6vkGxzTchEZVlYVVP032KNNm24W85VXf+4VLhE/0iiyuh7qtUF+6hgds6PJZ65wctYza7O7T47b9yX2rrG1aWbrevfXENy5uHej2n3LUCmWrySbobOk041tS6Cvs+0Vb5jnSRdoI2AeLSpZvP/RTXTfuPtGIbsZe/7W/9fMjIJBRUUAQwtAj0ltVV3ZsfzVvR/mqWbHmpzAyzZJR4fq5FipU8kMwCjWYA6oa7myV9v0kQrGlmGY1HmXrb8+rgnOuSYNR14VpxBXPANdGBXCNNM6/PA/mjLt6eqyju9uVybMXlAw9PCXSe5wAxfLcyDu4glZjumg0SUPaRmjk10FX6PWrEe1XA9lGw1yVd1Ms2+7urns44KHyuL4bZEmyJzxGAxU6jSsGgkezz3y/8mbV+fBthkoWOAmkh3fuQ5agAU3whzykAZwvheCJK64RO0Qf9rarE+rwQ+v6Lp+xgatnbfjVS9Y1NpR4fsoXOMgbvHN9UZ/Exb0eLFc9smz5wLrbM9bf3WsdaizdO4NPPCx1Mm2ikZKTkVZcT1/Ocp3tyXRjvXHxvdzkeba1dFlbc4foPZ+/lsS6OZRnLt3vF8RXYjMajFtReYr7kpuxTnOb69a/fapTovOppHIn/L4IIUvIHuUZ98QTQr+kjTTEc41n3hGi7BvzAJGnuW9Yzky3HWeydqhhqf+Vy+qA1KhIT0DkARf58LLblR4noSPXZ72dY9JxvzsAoeegB4TtBR63AcTSyIDR6l5t3/W0/WTelj66ZeW5VetJdVhHa9r6x9iTcNTbiPjOG3i4hrzeJigaXPtyQmrbeSutbIhps8xor7X1cFyDZ/N8oSN0Hrrz3eV1hV+WJ2dV93MKLESJsoE0NAkRh15K1QPbzNfU+RXtYGXTKksbNnt33R7dXLaNZ8tWWFj2RTEnZShdYYfQC30Frt6RQesbk7Pb1+Pb7PiMwOqO2aY6x/q3F1ef2lVwwAf5gi86IKa72QaLhV3g822nRLdartj2+oYH6FEfQiehC3BFWeeG+23g3JT1nZ20jskRSw/1W5ntepYUnixa5cG81ZY2NVJklkjlKP2zk4O3++KDURI72vsR4PqjL+Bd6NzrY7SpHlQOSuu7kqsMOP2WAcyecBfU6W08nrWtp/N+0GTAiaWBFEAYNESF5hwNevxy874VrWJtU/JErl+S1zXqH9f4Fa4rTookH4FnIJgEXLFirKVVzKYO1bubz9G39aiDkKB4W+QNBb4IjXGBM5QeQHwSnP0En95vr6xafp254XwiD8dNi194Ig0QhRc8BMT7MBA6pXiOdyEvtOM+AFzgRpd00ml5gh3yRnJdXdZx0GodxmobhsqJZ0Hl4UpcyANAK+gRF/xg3K1qiFMVDbGrqkDVghUrRZcPIE/ggY/AF9eAxudG+bkHB7RO0qix9qlXDIu94yrVZHFKKfkASrpGfgHuwRVyAcjQmJZOgKXypY5WyyvsNSflF/yQht2vOe+okK/Y1k7FdnfKZjWN3uRtdnX1Wk/vgDojVfxsl7WmM+IbdhMbBZiSKRYLVq4kO1urv0kaPwB+FdrUkI+0F21UIZtRByCvM6dRVr8as65c1pOG3YWMoR/KDyA+4uCf+5CT++AHiPvQRaPOgcb7eBd4m+oLDVpb2y3b2WupTHIM/qFCsVi0fKnsR3SQHgg8J553m+TtUTmoPp6MWr2lT9JDKyBkblKj0sZvawpqALdrlr/91HY+fySba7HUcJ+1c+TApQnLnVUbIR7pAJKMiXxAlP2JHnRlefbOvae2+2DGV6ztq23lWI2O3i5LaxSBXKQnhK4aA3HMKBS2t33njgStGuH+Hv/+gyOKdKQL+q5DXbs7Uhq1ccCcyUkuWUGhWM572FzZsi2NjtaerNjjn3xhT9675Zvg0pb4DiEN/HD1nTgUMoPd1n1RejijDnhy0FonBmxlbsFPD155NmfLj5/Z1uKq5wG4EtAzCwuQk+2G2D07nevSfa+1SpVHK9u+O3he9aC4ueNpo5RCF+RFRmZ+qKNM2XJeUaozY32vX7LeNzSivzhurZfG7SDTalu3HtqO9M6KvSX4u/vYVhXHGW/8kJhNZAsaITHCZBrPp8dVlzhynB92s0S8LKeB95wNV1zdtt17c5ZX3t0Hs7p/6t++OdaCo006Xz1f51hlzH8xBXfSKOiPRQcMO8si8PTRA9vIb9roW1dt/Cuv+bLKDnUgITD5AAoUCMMClw/TNfJhE1J+iLqi4TpH7n/pzSkbGOaMi0bvNMkbeKJQiAvFRrqg/eJ7DAKlcygdjf7Mjz6w7aVly4wMqDfnx20yju6c52Oe/UTmOt7ARWPiI6o6XiDSkB4eiQ/ZnbbiAa5xTx7u8Qyqa3kZQYcayU5Lq45kWlPWc2XaeabOR57ATV7uMcpfRItfUq9/eMv2ni75aZN76Sar7FVs8o1rPhcfnQ7pA0KewMEzc9vh6ZKHKxD8RDquEQe8iDfogauR5xfxhXwE7gnoBy/s1q3blm85sh559unmVvd+O8+OeaVeeTTrHd3Dn92xJ/zyXD3ICL8S1wjl/BtvaTQ0KC+x5h5dz/CUjV960xvbHjk68HTnzh374uZtNXa78nRvwZBNVjJ+zPKGGqtNNcI5jfAunG6xvpaSDcpZaM+lbOr8yzatkE4nH9FDngDkQs6QJ3TFled4H2kjRLrQfWP6sL/Q6YtAWtJAc+nZPdtaXbBUOqfRw7beHVn/tS+rb5YnK73mslnHBQ8EcKonsXJpRQPyJWvvTHakpjSPhzLJFJz+omwCoMXIJ1U+tu5NleFO1T77p//GCuzAoZFoU2/Oj9g+9+tf1cilz/MyMgnZQ17wEOfyKvCNubS4Znf+ye9ZYXbRJLXVDvZt7O1rNvnmNV/dCH8A+YMv7sHjz8Ize/e+baysWKuGs1lrs2Y5D6PvXLGUOjB0hUyB47keVGfWV62j/cg2Vgv26UdPjaM3tre2bFOhbVsjhLVtW3u2avOfPrBFyTr95kVvY9jJO1VfWAEPrh+Bapal6YAuTJj1ZGxle8taB7ps5uZ9W306Z+VC0XY2Nv0sq4mLZ310Q34AnThfskcO3WOR0tbtRWs5Vtul9CXl53j0lEY0NPg5Neg+mpIcBMoZPrgHl9uJ9BdHQbSN9FvnhWmrZJttfyArOcq2+cMblp9dssWNdVubX7KyOsb8jDqe2VU7Wi5YdWnLO6pSvugbDWR7Omxf9WxrdsX1wM4RzOoQWPFX1Ahy+8P7tq+Oe/6DG7ZzXx2QZMKhoP0b+dabdmHinRcOpFMBkYhGOfZ1Y06eD50Um38jkA0cy+Nm5EM6AMU1NtSEqFBJGhmdioQfyaHXtpY24U+8fh+WK10YRCgOCDxcwRMKhl7QIg8BiHy8wxj548oeV86P/vhIyO4IALIGPd6Dh7xBJ2QKvFz5SBp5CI28BD6nXzemxrRJZyf9MDoRSqY7fPNLHpQHfcSHeQAc5AsAL+8iQM/3+tI7qPnHRSqpArSgEzIFj+ALnZKf4PxSng20SUde0nJPOiC+EwVvpGmUMe7BCUTZOA3lCX0Fbf9IXecBxwDe2XmbqUpfqKHRMR0pcjo9NaY849m2tbFiKKXKpRG0ZGXLHRaZiJoC9sXyVKY3nuvwOc/iS9FenvCt4DIID5WZL4h77LDNqOA4sQUgeA+5AGQG0DkhZA95AdKE3l5M47LX8ZMmdB7puAeIR/+NOg88zrtC5AXUTxjn0/m3ooY05AEHyY4lm7QtfMlSf77NIl/wFTiDNs9up9J1ba9qtf2ab5fUxkGHfLtQ40Q6nAQ/Tlo4Qj9A4Irypw7oxo5Yrqz0fBRn2xmWELNrNo4Z8UytoqPQH3lDp436pH3yRTFK6/vPKR4nlAaedCFX0A898nckZ8ZnKvSeqaV0Lif7y1hOI4dMlzowDjjkJyQKtIGqcIntBI76PfKDm6lbllWTFg0Qz6cAVrlx34qNK7CTCXQ9j67goXx8el11wqfEZOvmQeUmp7OpvdUXy7D/H8DUV8gVvABOR/rGAOjA0QUjmGbhdp7EL4sC2lmJqwFFuiNnqVxyWCV1Af37Txt0z2IQtq85YgTEEm5mPioVXyLOsnnf8oc6jMySgzX+Sm1NGfGrTrpZ+oNvN0yVaYDXJEZA84VbUlC7FZY3La8ef1s9/dw//64V781a7uqUpcTk9EuXbOLyGfcovIOS0CjdC7oeUAIFDaCIVrUoc8tt9my+wyrVlEZCGkKqsF+/1O/eJqvoQmFcwYfSwBEFQkPRWEmJi7TQjPzRMPAhnB1nUebKBzd9FUg13Wy7pYLyNFm/PFsKmHzw2wiBF/rccw2ZoBV8ULhAPMNz8Bv8cA2eyFtWpWCftN31dVv6+HOrVcrWPjLoR16zRBVP0DeXrNOFBvmAwAVvAO/5JfbGFw/9aGoochx2syrz1Fff8IKOCgVEPoA4numkamos1h4v2J5GvHhJLN+OigUE/zyHfCE7QHwjjwFRhsSRJmTivvEdnUp5p+DeVEWj1rl7j7y8hq6ete6LsruhHv9dg4hYZbvolWJ/edUyhxXr06g2MzJupsZieHLSMqrci08f2MqzB9apEdT5l9+2poOqdfUOSI5W++CDD+ynP/uZj4Cat56I+SYbzbda+qDJtntTtjmgxiHbYoMqIxqsy6++ZaNjU9Y/ek72NO08RDlzBUKXyNIoK/GEKDM6W+4jnhAALtKEnTXiIx3v45kAgMsbHF2b9vLW1dFq2WzONp898zy9wzk7KMxJJ1nxzt52Sd0kHzgo4z1+g5cdk5c9YXvbs95IaUjpy7C5D1rkIwB4/Qtf3LUf/cN/ZnOPHtrwtUvy9vts6pffsTO/9Lb1TY25fuAhfl4QZR1ywwNB/9nmxyqvH31hW+zftrmpTunYrv/9v2Xn/sI3rFv1VJk9P/nAAU7uA2fYIo7Js9/9oRVvPfVOjc8GHAEx/tplr1OkjzwA98CxHpc/uWv7S+u2sly0+0+2LK26ePnXf8uGr7xmr7wzbGffHlfneGDbd7+wpqO8tezUbOPGfes5PWbd06P+2zHKLDq54AnZmXaavHTORs6esnmNgDixuG27ZPZszay8p5HioP8gnek2b/TFH7iCX/TUfWHcxr9y1YrHe/Zkds6O1E701VptTyOTrtMj1i4HIL5/Bt0or9A/OOlYU0rLcnaWhI+Kp5Gr5+zUt9628S+/aoXdXetQu2nru7a3sGHVnbxtLS/btkLl5lMr334mXd22Zz/62BZ/9rlt3n5sO/eeWeXzp7b72QMrcDDfzSe2feepbW+uWV7t3Jnf+KYNaRQ7/tZLduYrb9i4+hDa5tHs5Z8fASUKpOcSo3yAkgfapB7vsJqcJyPp9E+NcV0xQBhzGBQVBeUThzJ4pvDd0+KX2U1Jb8yOx5hBVLRIG/cBvAei4YtngGf44B1Xnrkn1FO4Z8A755f0TTJcMcAP0wJfyBBGTeCeOELIFgEgDQVLfvgOcDqCwNWIk+W+SEYDykiI/Ht7NVUA0VIjzDvm4aEJoMcwotATz8gHXn8vT4I5YLz/k5Ed8gsFy7yZlguegeDHvUalYR83PhZSSeCBxgUvlO1OmN4jUN7gIi8BCJkI8BN6gBZ8Eg808hyyNOJJrjSGqnB4rthfxIs/tm8igDf5HpR4eBxFkJKT0SaPUBHe+DDVyzcxZZZOEn0kB8spHx2/ABzwAX4VgfMFHbc95WcnB39WmaTkccId36VoFBlIISf5w1aRk+fAGddELlh7bqPkJT501fhMeTgv9TwAModtxTtwednVaZCXGsES4ha5/61ikjTYBsV+rAbYdaY0UTbRSCZB9nCsOOleL71x9++Kyu8fmBWHTA4UieoTqxBx4jgHDH22y67hAkeC0WOsvgzZucInV3gGHzxQrnjX8NrarPLDBlT+eNPYHWdM4SCAI/Qd+UM3PKMbeOUDOXy5l8/IWjQYpTB6ZubjRF/1EGXgutLVO1zxHb8zYhUYdQMnjaPO24Rbvgwten2VrexQ7WSrOiu2ChIBx0fesIOQHfsEL99kKhwhzzcqpWHEf8AoUDR81kY6Jh8yB7/gYlEFziaFHbihz4iPekPe0Dl50E8EnklPPsBH/aLnswm6Ul4+i6ArbYmPusrVk6PT99gKS1erHth+vmx7+ZId8L1X7w9kA8fkUfrmPemlVFWakj/zbZgzktA9rQH7SvrKPzckZ8XBrYUR0GLpjit9/kef2tJPb/hKiao8dIZQl/7St2zo7LR19Pa4x9VoWAgWQgMhKM8ITqV4vLBr95gvPCjKJsSQ4l8+2+0jII5hAMABTiAKAYg4njGWeMeVd43vuYeux8lgOBp88aefJcNwKXZ/ddvS7SkbfvmCx5Eu6HIlBP7AE3RCPtIAxAWPURkiXcRHfoB4KkqHPPr9lW3Ly6NobhKN43arzG9ax3i/hsHyPsVX6BBacd+In3vnW7qtLW2bqrAMK+1b/LQ3t1n2/KRVZSQYGJWZfIGLvMQVHy3Z1udPbOfhrC1/fNO2Hjyz6uKubd9bsLUHT231gd7NL8tvaPXlmayGoRKF/FHuhNA9ELzFfWM8EDKQJ8mvxsyNNVkYUF5es5zscHB60trVCNEg5jT6ZnqotLXrHcXMjYc2d3deik9Z/9CAcJsNj40JV4utzs/Y9tqKDY6fsTd++bct19Vji7UmK7a02xef3bBnDx5IX3uWLj7zijFdy1ruqMU2sq22JXtU125bmUlbqbTbVy5ds6lst2V6R619cMI7s5AnyvhF4H3Iinwha8jNu9BLhEgX7wDyND435uG+sZ7tSHe7e+3qSFpt7c4nbvtdXZO2t3tgnQOT1jdxytM2llncd3ZyZtShffq937Vteaz7uWSzV6a+/LRS0XL+VA4czb706JltP523ysK6T5f1vn7JWvo7rWNsIEkvvqNxp3Mgf8gWZQ48/uSmrS8s284Xj614b8aa1MgPfOVVP/Wz98xE4hAoP/KGDoMX7l2n1HHVa5ZvMxW09eFdO9osWu/5aRt4/bJlNTJLVmY+zwucyARfel65+0iNZ8XWtvfswZNNt3NL99quRiaTF/t8pHOcyqj9S1vPudO2eu++7W6vWUthXx7/jFXWtjRan3ZeGmlE2SIH/PYMD9iZN65ZU7lmxcVV0T62qmgUnszb4JUz1qqOBusiX+DwgKzEHRxbZ3e37wy+MDdrW8VdPxuIGSkl/Dkb4j7oBz6AcuddgL9TgD9W3g1MjNrguWkbff2KjWnkMnL9qo0q5Jvk6PbJUa3vyZce6LXern7ZV7/VGG0Pdlj3tTPW+9J567p62qa/cd2GX7tk/Wenkh/bMw2HbsQb8Gd3w5Y32SyPuLy67nsHbc/MW3W/pk5jz3rHhv33KpmOZCoEAQhhFAiFsXHl2Y2jLrww+7n7pdqOVfaLPjcbHl2kIZCH/BFefE8I/ECjooGg2RiUKhkec59Xr62G/3hXjSkVRPmC98Ab9CJ/3AdvAM/BAxBpSRM8cg0DIEQ8W6hzPDbbqjfXVMGlhuritirzljWxJEu6CjxA0AxZAd5xTzq8n0xnl3UPD/vKulYlJ9Bh+Lp+NezoAAj9wBcfJQ92SlZ6rAbgwbytfnbPtm4/svXPntj6jce2eeeZrd17YmuPZt1rK7ENiHDgNYX3Ap7QWchPAHgOPcQz6XnmvlF/gSPkyjJPzgiVdyo7l1WB/IzE6FTL5T3b3paManh9BMh3SuUnDVNtdGpsyJjOZC2d7bRd6WRLlbeiq1wLjYRb1AWpPos9pbZmvvfU7eRAI4KlStYWq1nLNOesvy1nuRZ5iHW54QfZCNy/KBP3hBch9BPvGnUFkL8xb9wTGsu88Ro0j1vVAKQGbL+5I2ms9HdQkOe/I4H3fx4/EHywqKKLRTHZrG1vbNja0rIVd/JW4fcgsh1mPEjneaXTreVVW3zw2HbWN91zZhl2c1/Od7jm6I5o6EM3jYAM1DnKiVDY3LL1xSXbVSdUmlu2/WLFei6esh51HozAT/IoBMBL8B7xPNfkcZc5kbS6by1VjRjkjGXV2GcH+hDc09IpRnpCYxni3PA9SkVv6vLU5h1aYStvhY1dO1LH09TbJxlHrP/yee+ACrsbtrm+Y+uqM6s/vmk79+f8N1hun3WeG/kLGL142s69+Yp1qaHn9GFGE3nVsd1Hyq8RIB24f29RXmw5ygugLmS6cjY4NeHTZKu7W7ZRkkMmx5AOCHsnddB9sQwa7yNNACNZnPuh6QkbluM3/uplG33rmg2/oU7orZdsSJ35wUDOjoY6rWmg0457ctaqTqWru9dSWdncQIe/b50clPM7YZ2XT6njuuKdV+dwn++0wIwadIBGuU44Kc2uWfHJkqpnm2V6+qxzZMTG33zJhl+9mHy8V0MEhHJDCK5hGIRG4+Aew92vqvLvqNDLzWpgZPDpLqVJFBwNE3lDSVFogYd40qFUIGhGeq7BA/ce4IV0fR3WPNjt54/Q8ZBjjwrGzrL1QiIE/9yHsYYshEgTPPAc7xrpxnvyAo3y8c6nGfig2Ju1pq6M7e1rWLtXUsqkkgNBF3yBJyAMC3wAUyy+1FWCUcGJ5UpDHQAOx6U/vvmwhLSi0W35UI1MjpVCL9v4u6/K0M7Z8PULPhrzXYdl9BXZRP7+rFXIowrDR1GgUe4YAfIcfMe7AHgIPpCB+5ChceqRK1M0jLhYrdjOuTHiA2Cn5XI+r1Ei+ROb6Onvt96BASuVClaUR8gIO+gA4GqVXhmJd7Yd2lC6bMPq+YfLLTZSbrOd9gObz2gE0bzvdNqUbqLr2Ka6yYPTKR7F2nNtJrIHv40yAjzzLhqQkJU8jbYR+eI+yjXiyB+2wzPA+8Y0oetMOmVD/fL2uzrU38iOW5tsp7hq24VF2zsse/rQdeAInKxM5a+ju8Oy7IItx8h25KTpih0Bnld5cHK65PFm1WG1HUo/ivZf6YPD8T7HT56QwUHkGN2XfLmuGveFbdt+vGL7UnILP2gf6lIDrlE2U2nOW1K/gNAbz+CF9wgsdijOqCPTKOIopXrLarxcu0/3sEIt9BR6jGcgHOGMOqxMe9a6U+02nm2y4bRZ+1FVDsie5aWLpWXZXfnQOnJyRhQGhsc18u6Vrg9te2/HtvObtvpszjYXV1xPlFAj70EfZ65WLltbT6f1XDrtv81h+o3Oa1OjytW7j/24EzHpeYPfZEQpvqWr1oxkU2eRrRxZrnZsW3ee2vJHd6y0tObTaI3yoStCY3k31tXGsuK9L5zADpnaVz3n5xUcTXFQrVnf0KANT4zZwOiI9WkE1qORZW5aYWrQBsZGbUTvOro6jd8AtavtoIM9lLyMChkBoodkmjGx3wC3DqbgPvqX/8jKT1dsr8ga9LSNvHLRXv57f9GGdHUm64oEAgnPMB6Vjfh4BiCazrTZrZs79ukHG9YuvOfPn1cH1GPnJpst3Y4SEsWgBBQLTu6BwAkecHIfNINWXCPPCY+qFHRAixtr/uH/OF+2IwVWe6QG+626U7R0T7K3VOSJQonnAPATh8FyjUIMoJEDTiqboFEGgHzEMQ3HgXkbO1t2lGu18tKKleXN4HF0yGtTIk9HCJmDPtBIl0ULBXUQlc2CHe3JuPmxnNJ2v3rejTqrBomhr8zY82MIm7PyctWZrM/OyQNd8OWy1//eX/FyHnjptA2+dk7vt3wHXhqh8vv3bFcjorbJIf/BKzxx1lA0CgC4g8+Ql2dkiHeRvpF/l0sVkB/nVfJFpW2y/PyyHUqWKTk/A/KGY04e3u9//JlGPbu29WTFdpe2bGhi1L7xq79sA0NDNjv3yHZ3N32BR2l3x3qHJ+2lr/ya593YP9Zop9UOHv3MUsvv28hBzc7dr9poJWW3Bqv2pKtsJb5lHGesM5ey1y8P22in2eXJ05ZukWfZM2DNA6Pe8SEPAbzIEgFoLC9sxPlWnnhuBOICR1zRV+CL94QA7oM+acAJfhZfDKpjaG0+shs/+V07bG22rfySrW08sbGLL9vkxdc8PWnJQ/6wMY4KqVYKtvjkA0urXJtKajRWd/3X+Bzi6NvJKC91s0mdDp0QR1NU781rpJGy3tcu+HdCXw6sURAQsga/0KFVZrPM7flV/23hR//oj2zpo8eWuzhmueunLC37mr520RecoEfqWugi9AJervrPG3m+XbDX2hf/w7+y4rNFaxnpMevXqPXKGRt/+YKPKII++Rr1Bw2PV7U6XNix9GGbHRXlCK4u2Hh32oqHzZY6kHPY3WMrVTlDyvP6xSG1Zx12tJy3btnE+saSLaoOVZtqGoGmbWNuwcbOn0Fw5zHKDnoAz8xaNGXS1nF20tuirduP3cY3NbpcvfPYV/+xsCG+hwbPXJk6ZzeXlMos/x8+9k5o+c5Dm/vJJ/69akQjFpxRZEU+yjvunbbk5T6+AwZegHQE4kJXAOlidMTirYHJMRucHLe+qVHrODNqXefUKemZ+K4hOSdqU9tzmboT8fP1PfRO2Y7nrv78FJx/5JL3B9AQyMH03o8llcLi8TADhDBhJFyjogHch5DkdXxOiflhCWjhCZ6QTwxc+d37rRdYKBAIWgBXAu8BDJO8ER+CMoWAhyY1y9GQN0kaTFf8HDurwqFGNfIRggfoxRU6yBIF6Tnr6UMn0OSe99xHZxo4uOcdaTBCpn7a1bj5EcAauvs7dChc/jHY+U9ocE9+7oGo4CxdRg4acd4kvDxvvEjvH2HFA6uwSBPv0EdKDQgLQvhgiJfDslGuSuGeTDO/wJZXhUGx0znfBfxDZb1c4CsaBfgDkDXeAVwJQZf0hJDHeSGN+IHBpPyTe0axyAQ9Gjl+UOc/mHT86Fh6UDq+WXB1vHW6vsS3Ds4ZuMV/Ze9QowI9yNtmaWuzHJX2Yz4ySw7xwiuVtK7iq61dHjnTIqILHvEc9hDlSQjZiQ99RLmHzHEfAQhcAeAhbeiOdLxvxMMVnWBf0ACgJ7a9bNAZ+kmn1Agw3VjHn1B8XoejjBgZuiykQHbF++IP1Yv4dpHIxyKf+gII/bFPH2lYuEQc7xttHiDviYzimzJm52imoFvkPPHDSNoG7I4P6pSv1wGlBQ94QychN+ALJYSDZcjgx9miM/L6zXTaSUjqbcJ/Uj4E4uDR6SggL0d4+0yPl79XKsnHgqW2ZH9Axe/vqywU52eLiQc6YCYafNduPWNy8APfQSsg4nwvOOHH7hhpoBfaIxYa+E4DPKNOgeNUPgI8EygTaBypHT1Q2fHdqFl1lfrBCIsQtJE7ZAee8/C8vnIPTWyB8gM3uiE+7JA8blt0nuLNbUn8i2hSdjzDI3QlEzYI755M98EH9+B3GevgFBgB/en/4/9sO0/m7OL1V+3lr75jXRMDttchxVLQytDIKMhgqvE5INIhDARZQfLgUcFDZ5fZ1Vc1lM+WbLRXQ0mWCivNiXKFEyB/BPATeM+1MU3Q5T4KK/hygfU8cnbaTr102fJPFqwwt2w5jTK6zk35tEFHf7c39gB5A1g9xjM0gwb3AW70io88jTqJfGGIkS54lKSWrrTYRHrUhnqHbfX2PWtTfd029smb8SXIbN0DjqAZV/JDC3C+RH5fBs30BY1B/u6M/2o8p5EM8/PMGfNMJYM+hlH4+JEdLm77FEqmJdmypO8SS4zrFVQNSm6ozybfetm6Ncye/+SmHaVbbffZgm3cuGcZebr9l4Rf6Vwe4YwygSdCY3mFwYVBcu+81HWjB99ixEdAqsiMgBhpDF1if7LkiG08RByJyhfzlvVzf8qWbj2w0YkRGz99zjvXpWfzlt/aFU2mXrqsf+yMXbr+Taez+vSRHe9s2t0f/6l98eFHdlQ6spHtZGpqISfvtenQCq09ttTUbYeqzNdfO2tpjYQu/vLftNyVt625p9/5RBbkaLTBuIYukJkAXSDKizyN8cgeugjgXeiF8IuWbhMA3gdNgHSlrXW790e/a61473LtW/ePbHj6onWNTlopv22dkgMZgCgPPEPVFCuuPbOe3kGbu3vbFu7fs9Rgjw1pFEE5U5dF2EdFzOnXdvK2dv+xNXWkrefKWZnOcdKZqJyCf+SFt5CTTmL34Zw9+H/9jkbUT63znbPWe3XMXv7Ol/w8sW5fTPJ8VBd4QkfIR3Adi5/ZO/ft5o8+sI2nc7a/uKnG78DGvnrdhjSK6p0Y9p9gkJa8oSdwBp7QOzMltWM5DsO9oqeOfWfb+oZ7bLdlwGcrjjP9crzSVigd2r2dPXu8eWSvv3PKBl+/aG3FY+vTqLnFsnb//Ye2/XDZxq6c9qPrmS5LsU+mINoLAsCq0+5hjVj1frW8a61jun+6aYdzG9YqHR8rfi9ftkwv20gl5R/84ghiAUuVHWs6NWgHOwU8KxvoGrL+A7UDa0VrHU/aA08oQHbXm3CFHQbe0AvxhOARCL1HeTTmARr54sozAQh66J53EXgPjT+zCIGlc0flmv8IMJPO+GoxPNEgDnANRgEIgCwEhEAYNs8hDL/72d/HgyHI0ziUt62Gk/TgwMADV0AwG0rhOe7jmfehDCDiIw5vmDllPoCxNJPvH/6DNz3jwTBFl3TniWxAGCsBniKEdwd+gPvgmbhfFF5Mk/CrApCOU83yruV540GwtU1Vo5BSqeSNDhA6BgIHPAWfgOtHVkZnowQeRz4+xMNvlEV0hlQojqXGkxFG9/q50oCQjzTwiTfJVAhDfn61zQgJIz8ol71zSGUyPnILLzIC4DzVeec+ngN38BKy8Adga76UVzz7DyL1nvSJ3ImniyfKsl+Occ9oxM4ISM2ce6TgopOiQL3cNXoBM7Sb8ToVcEhqws1HZtepAi6de/2szpQIfq6S0u4fyJsUAkaAMhbHDzg+8eS81+O4hs2F9w/vER/6iTTcA/BAIF3EAaQLPNBrTNeIjzTBD6BYd6w4S0cJ/YeGNMx7tYqeKZPnZQSeCAkOaCQ7s7OD8osjEQdl9ylRed6+tLn+jF0R2lQ25KGsgPjNDh0To2jK94hviDWcCpVRKvnmgz3xI1YAXkJmaMczeKgbNOyMFNDk3qFGmZKLKVt+8AkPfMRv/NYQ8oXewAtEnDeQykM94hssDrPbXBPx7aLD6FXOgESqqJ7uS+hsZ4efQtrGKtY92bHk4Vh8ToRmGyTO58K26NzgI2QJuuiRURyyYG+ca3VckWxVdVQSTBi8fUQOMe35wJOUO/VVdVqc7R0fOB7i2fuQ9iStdoVnfmoCzSRPgiP4aIx/MUSaeIZu0AbQWcRF2QBcn/P4vNMnAJE/8gYkWhE0XRm35tdO2d50txUGWqzcgVBJIRFCgUEkCGBsQTSQBzGu8Dc+mbJ3v95lr1/vtnOjvXZ5csByTPlJmS/mg04wzT3xQQPlcOU98TwTuI8KyzNAnhgS4tUPvHTBzvyFb1rn6XFb/vS2rd975N6d7yZQxxW4gcAN8B7gXWM86SNP5APgO/AReI7C8l9r96Xt4HynHZzplHLk5Y93W097zgb205aRsR9gkKLplaOOA+BKvMsmekR39nVb7+SwdfR1nbzfXlu1lbk5K+bzytTQ0CnPxsK8LT98ZOvFTdtKH/iRxRhv0IFXqDEVl+7pstf+zm/a1f/01227emSLS3mbuT9rd3/6oc3dvv9zeQBoE0IfjTKEgRIfRgvAF84B36NW5ub1noYvwRU6JQ00qgV10tsllSfdDhWuySbaeuxUdjD5GM58iCCZOhIe3YOnpI4zr849U9m3ydqxDdBo6J2nqXZbc7nHjg+67YCNS9t7bXBwzIYGJ7yzIyEbeHrZiQfwAcgEBJ+EkLXRXgHexT04Ql+NOgm8XOOePOAJ/DwTuIcGeAIvcKz7tqEhy46N2cJ20R4urtt2Wbw3Z6ziO5E8H7kHzcCtBw9IRWdEOmhzPeGTKRc1qq48Afk2V1Zsc2nZapWKT2UB6AEgDx0M+4rd+/3v2/Ln992pYWr37Gsv2bWvvG1d/X3JkQGSh/TQC5rgD/ndZnT/7PM7duf9j2375mNrvb1kqdWyTf/KV2zsW29Zz/SodY30+5YzNP7gCT7CgURv4Aq9gbtjoMf6p0Z8hSqqUAtkZ1IbdiG7ZUPN89bb9MQ6jzbNiik7LDTZ2mGrLWhE1PP11+yl//VftfFvvWlH62VrKRzayk9v2LP/8GNfFOCy1nmAJvehG2Tm/VWN/i6//YY1X52wo9embK2S10j9A5v54q7llzdtZ2HNneZYVMRUGJ3b5Xev+8iR0RS98W5xyx7M3LaZpccuL8A17BDaPHPPFbkjHWngK3iNK7r6RXkiNMYTyEcAHxBXZCeQNnAHnDwdDqtBHO2y/X4N/3rbbD9Hg5UQAUAWCAHuQRgQxIGIJ82BvIbegVY7dyVn02cyNjHQaRODnb5SAggBGhlsxAvwvhEahYj0gQeAZ2gHTzSpbALa/xq/2u61ndlFP8LaR0IKUEsqXtL5BT4gZA7cgTd45hohdNIYSAOcxOEVZUVzPGdNozk76s7YYXfKcm0Z67W0/uTFySvCswFCFiBwQCtwpTqz1tHf40sxvesQ2+wztcVvOtSwR17/lbVCQfF5NRr5ct7yzTWrNlMx6mnqsgF8X2qVk3BKFXvia6/LwPdsZXHbVudXbfHhE1udXUg8uCSr8wOEDuIacQDPjYbOM/f8aJBlwDvbW5acH5LkiQB/pNuTh1gt1XzPONK1ajQ32NZp/W0dIHN90Kn4Un+FADzn6l7N2pWvr3ZonRra7OHNKhxVUnZcZmcPdpRmB9+MdfX2W2+/OjV1QO6FCqCf8JLw/py3JD5kBUL+KDueIy7eR/qwDwBcgR8gf9S/SB/PUV+AuPKtqq2319r7ZOOSc1mddb4mW2lVg9wih68OQYfAFLubjXTs3ju6ruvfvXTZDPixuQQSWkzr8sG7sLNjuyo3HzXV04CXPC6b7rdnFm3+41u+E7Ik93IanJ6wiUvnfJPM6HygGToKG484ZisYbW0srdjyszkrPVu24wfLZqu7NvDyReu/dt5yqtudfKTXaAtnK3D9x8B1KRrUHTqhtPKpwFGuTWSrNpEpW1fTpmWOlq1tP28HxRbbL5oVVNO2D44td+WMTX/nS9Z/9azVVgp2sF31zTc3vnjgJ5DynStWphEa5UE3dM6j5077TgnNE31mU/1W2K/64XXsyVYtlpPl5cpXV3uCQ2Uyeu6UTV0+L/UKV23PCsVdW1ibtbWdFdeT180ki5dH0ESvcQ0AZzyH3hsDEFfwxDXw8i7uuRIaAZyN9BrhJGXvAMtZ+5NhtDxiofs5hNwTgEAY70KgeA9DPHPlHUf+dmfSlkul6KzVOCQeHO9CMID7oBn5AZ6BxmfSBY6gHXm4j8pLSBowBRUccrWoIbPSnu3Or6hyLMizLp40pAA4CI34AoiLAO1GGUjXyEfgIE3g4BkjbzmS1yFPM9fbrQ6kT41qzYq7O1YpFm2PbdsrNc8fOgaCDjKBj2dGeP6xVfcHGl4dsAy3ni/S0TiUdgq+geB+q3SrjqU9l7POji7LZHPC+LwB5Rr38M0iFOa0O0d7rO/ssDq8tJ/dwq+l+b0RK5p8ZU9d9oC4Bxf3UWYhD/cJHV2Vn99wtMru0q38DiiTfHtUmSXpEjwHexV1QhoBHexjnf6ORrN2sCe9ShfqfNrU0Hakui3TilwJH8hBh3og3dMtHUtHufaadWXo7GRDimVxTEoeqR853tRuXS1pH60CYUchCwEIWSKELXAPRHqAd2EXYbeBk/Sk4xplBritCCIu8vNMWu6DpqdTnGK9QW9vlkxN/KJdncOuGuvqzglfXE9oKYqdCLrb1Ag3s3tG1tqzdOhNVt4tGCebNspLq8ZUV66n1zKdGsEzN6Wy4+N08BR8A3QE+4o7EIpDGktd96VxnCN2BMB+geAn8gaP0KbDwg45zqC5vO+r8Nh+JntpylKTQz6dR9k5iJYv66/nDb014iWOMgAS/Kqjsg++p9Zam6ymfilfOrCd/L51dHXb6NiIdfTk7JiPtW1Hls/v2c7uvjqIqu3vV3zD15FLE9Z/akiOjurEXskqmztWmlu32vqu08TxoqzCDgB0VWXkKNq9agMGR0esJ9dpndZq6b1j3yC0MLfkixUoYdKDC+B3Wvw0JjPU77M66Y4Oay7s2bF0s72ybltLq/49GQj5CcgNnrAZl1/3vIt4eGx8xzP3jbbJtTEEX0CkC3y8i/dBJ+Ak19Wvv2OvfefrfgYFxkFCkMBwGHwjA3EfzIZwXHkHEX9WQzHck7VXTvXZ+bFuxT2viFyBFxkOGkC840ohNtKJ9HEf+SINnq8XuBq4zqE+G7owpUZXhvRk3ZpmN+3W7/yx3fhn/8525+ThqHOM/CEreWOePWg5vjrfpCeQnivvuY/hPhC6aExLnHeI8lRG3njJJt993fI7WzZ/+7atPnrqZ5Bsza14PgCa5A1dgD/wAawu4ofEFVWOaptGGcLLG3h3ntVIbDxZsPWnC7abaradTjWyY8M2ff689Y8Me3mHbAQg+CRIUjv19Sv2yt/4qnWO9djq/Tnnj7A5s+xTmVT4yB+4In/wSTzlwrvQmTNKRdnIm20Wra9D5dQz5JvWelqfkkvy764vqnLx49iKy0hepiTo0EnBvHlvZtBO9V20oY4xz4Ou+La2m99NpmnVOLW3HNjZoaKdGy5ZRvrgOAN+lNnR1WV9XT022dJr0239lhIPlBP0o8wB5IgQgJwxvRLvwg65Dxzch21E+US+xvfgI29j/kgDkAbZSHfCm5IoqfQrPHurdlSTM7N1zwpPf2w7Mx+jpp/jg3JgZWCb7OdMasBDd+eg6sqk6kyLLd9/Ztty0oCT8lK+jPQ0dumiDZ8+YwdrO3awsmUtOK2NvNSBTrEs+1rPa8TN1lOd7banvoLvQfAABC/gD7lipIwTQkO7ObNkm7K38q2nVn7/rmUHem3iP//zNvprGoFMqeGeGvYRha8MFb7Ij34A7glBCwj9+jvRrqlYdjrarNiRssdPVu2BRliTkyP2jW+8ZhevTlpzz741dx/a/ZmKfXG/aDsFpq/3rXe8377xX/6Kvf1Xv2KrS0/t6cPHtvTBF7b23Ru2feNx8p2yXo4AOmosR+7//3T9Z5BtSZIeiH2ZebVOrfO9l0/L0rJ1T/egeiQGwAKGATAQq0gaaUvj0oil0UijUfxbI4xmXIMZdxdcqBGYwehpMd3VXV1dWjxVr57IJ1Krm/JqmZn8Pj/X892umfWbkeecEB7uHh4R7ufEiaMXVC9/60uYzA1iYL2C5NIe5v/0J3jyx2+iKW+KvAmcduOF5ca/8gLO/v1fwvDJE8DcJmr3lnHjR2/jxg/fRnm/wIyU30EwXgokYw8OkpVkLhBeT/N8kqGPOc6Dg66/GOf8qZzKCL+ffxHH8QQkK4Mpdi4iVEBB595RukHXQuadQJU4ci9risQjE0z5FRxcyVRGoPwqK8JVp8AZUeNpMtG58nhQ2W5FU3AalFfnSlN5RpqSWSdlsL3u2AnsNlynnEBHBfGssgrCJRB+gTeGgvPviuFlRYPiVdbzOyhNefShJi0l1fMLswSZJ+iY5FP5KDDRrrIuE9XjdTmYLHjUZ5mjnV0EbMEByxgdHGC00axw6rmG6jQjg3hsWbPq7chAR1cY0S65Wzvx16o3WU6DOOvkT/k1QGiS8A6mOp1elVe8B6VLFooXD8Ir0LnawF4UZh6jmde+NFvPLrTfHaOJ+ylepdntBuYVTYq3I+WnHZt9KBQ99hlrIrABinHaAbrZ0mQpOXe8WeK0CY881Zv0HhinW31qK52rvOowvhl0LRCvzp+Dn4tHBT2QVxnhMXo6vLucFeeyE3ie7lWaHryMPtssMFmzOtFgdDKNf8ShILlGEI48Xdmp4PSqHvGnh/nSGbWrZK3C0hlfDKIygmOvlNeBcSCfK5C96HBdF+3CLzxaMs8Lq1PcSZdEp0BlxI/KSNcEzqfoEl5bXMB8xhsR6H000109u2S6+on02HSmIxvV1Q1GC0Hp3medRtVt1wzqH/o0u87t1QPi0vJrMRmmHKWTFAHbhXonXeRkb6HN9tCeaQLmtaXs1MBgUcvP16/gfOuotCYnWemm5KXXAeSN6WVaBZUMtCKQs+hVOYuVTDh2mO6yPturT3gpc+E33kizeFY94lnn3bis/k4/13l3mzhIntI3x6E8KqN8wqO26T4qXcHjVO6vAxtRtQx7pXQnYLTDnI5OgCp0JC40Ida5K4mXUR4FT+8GJ14gfE6sE9dNsNevtC/i9jjhckVz4am88jqdCi4kJthHqzbW14DBFBobO2jvFBHpz+KAyqTVXnr73joK8zpOBb8WdNOseKdb9eha51ZfJ138CByXleWfrOtkfwbaWmPh0RPs1Ws4TEY5+NVs08Lhk5PHlqLjEw3dOKVM8qQKKxu2q6/O+8b7TYmHpyaQHuy3e8Z6wJql1bj3g48RWS/QYhxHbGKY5enuZ5KGT/R/sU10lBbkxuhZXDlvt9/y88t2j/mg5wC7+TwGJseOt2lSfuERnS4HnUtGSjN8pM2DLLsCPbOVn9BCrzWRGhy02znp2TGE2UaxZgpDlVnEqiks/ewt9NriiCEkGAZnzmHwua+ikkhj8eEtWsp1DE+PIjuVQ2p0kBb6FePhZz/7GdY2N9F4/AA9W2u0usJobMvhiuLJUR+qHNWmByO4PERLNN2Ha5efM2Olb3KWI03MBhxve+dPtIsnHcWjjpKdTzQC5RN4Wzl4ue5z5RFuXQtcr709uutSPh19UFG8Pas5aKKntY2RiUnsffAAse06Tly8goHTM0yPUB7PMO9TXgwv9V76sc/4WmYQj1dvoVjPo9l3aLvHlwsFe5VBE48N9KRDk3KdY5heYo7XYJ+/1mfTtWO+HpiLZtUh2rTh6MrdR9hb30KEZUP6eCJxTX35efvipiYjp8X1z3hinvLWPoqbuygvbGDt997E3o05THz7FYy8es32TstNjdjzG/P4yZgHl1V3P3YZCrfL1q8FlCpd7DoyWlqdymH54ZIZW+mZfjQOmwgfNvDsqSxOZoG792k8FtvYqQzjxuM09pthvPALo0hRBrd/cJu4oiguV/D47XvY3ylg8PKU7XidGcpZv7TJk3U7vwK7ljSS9MQvnULy5Bh27j02+qMTIxwPODZwotNL4KJZ/ChNr1kkBrOoVenls70iA2kc3FkGFrbtG2hN5tOtuAjzqZyC6nJ5iAbFHctd9DFNQeBHgdIUBMqrst24PF55dFS88ijoXHUon/R2PP7F3bCZyV4EY0av1AupwXQupB507RaLwMt55ZaHlmsfFUmBf3YkG5YmcAH40TuGrh2HwM8VuvOJNtWna9Ho193CULyC4hSMD9IhhdOtIwV1LL1YJ35UpdfrfAungs4FwuNxyqtJ2GlWHtFoEwPjvGFFo/J7eQU95LUX0PQGOS2qNgeCA70MzLT2IWlWnVQ6r8/bQvicRtWnPIxAr+oXzUTBYcs8AbPORDfxKr6vzXwNDhC0jIO91aiA/Am/0+WgOPEiqjXBxNIpo82MDtHQKWcvFpL2bjC6GJxvo4Hg9ejovNjLwmTHlg/z2tIO2ckPqsxD2TY5gbUpT3VQ5hNOWzxC2hBjx6J1b23PX2+Ico1SpyJdHUJPRvTKu13TOpZMerQzr9qIuJhDC3sTaHHokBdEvWewNmIdTq+C8Dkv3e3hcTpXvK6VpnPh0LXzLtC10hSMRqYJdC7o1nOB0rvjpF8qKwjqD3BEY3HEEwkk+2KItDngkyyKin0voDfAHpQRLZq45D2B+XtCCRwqY5h6eHSAarnc2ROObUQr2uqh7NR/eqSzYQ4u1CN53WGG4G7CU/5MXupb6meUu+rTd3DC1BfxIb1xObisBcEx0I8mdc02q83v42i/Yl9QjtFg1CcF9C0brSRTPoHoc5kar7zuDtJbxRtdvD6mUeekT15dH0UaIa/y7iQs5ZE3zY6FDJ3RTIT52YeOtJDlIIZyKwGaRIgPZBBOx0lrG7VSE9W9KkpbBdRLtYBOGlqqh9Ud9wnRI3D9sgplcCZYUUwvo0s+KqN01187WBnxLeMhpJeqedTqWX3ID5zke+rso03KnZ6Z0MrYFXTXKxB/AhlOokvXotPbQ/kVdO1xTq+C8koXde6gOOXT0fuAzh107RBwRXBkDjpXRlcQgfL4tRPj4AQ5KH15q4xHa/t4TItbYXmrxLJPB3VnRkEgvIr3a8/j4GkKok94HIfA6Vc+nXse4bVrHlPDAzj/i1/G6a+/bO8fmCW/W0JrfgtHOxWzvATC6fU7DY7PafA83fUrXUePdxw6CnT0oLyyhvRcLFyuI1mlG7xdQmNuBa2FTcOjsjp6WYFfC4JzthUVsJwIo0blTXOwHmjRfT/QQNKhx35AM0Qak2GUKkVbqr2b3zI8wu14Xaa6Nh4YRKfc/BiVbSCdRoJH+/Tu+rbJtfuhr8qJN4HjFPi565VAHUyxqtM7JlsMQ5FZnEq8isHwSXYsuvocFK1tmJ6J9WM0OYV0WC+qcoIiBi0d1iDCDDahaODzmrcrC9iuPkS1tc8r6S07LXGZQZRi5+1nh4/Ty2cBfZpAK+lcTyU00a2OpGvJw9qtE5TWza+DX7s8XDYehEc8d+MQ6Nr7m86Vx/N5vF8rOC4RKhy+omyfupBP9WGrN47t1gD222kbYIPbc0GdAsmpTQt/N7KMvcQKanvbaK7vcSLuw/iJExiZpBfeqU91Ga08D4yjA+xV9lBq0FPa27dtdvTpZumC648MFW0wO5CkN5uIo0Ldq8aDW2qSrdOvo+oQGD/8i7X60F8JI0Z93u2npzxAo4FtLItenpa1cYcugeuVB4HSfIISH86DwMsJZNj00bsInRxC30Q/0wL69CnpNicSTeSZqTFkJ0cxeWoSM2dPopJfwsKHb2HrwecorG5jf20LX/sv/ybe+D/+I0y8fBa9g1HUW3Vc/903cfM//hRb82so0aPT1lM+UYuWp/TTq41H7Xs58RyNPYJkUVxaxfbdh2jsFmyHEuUXf0G7U08oi8RADmNXtfv0CTMsZdxqdeLG8pJ958dWNDK/B6/TZSU6PN7zOHictWcnv2TdradKc16UV3E693oclKcbntZCEEIv4EjVaG51dVfgR4Gfe7yYVZkdDqgru2WsMazslLG5X2W6FTkmRMcvMuTQjdevPa9A8V7eBy+/9nMdj+PZwGqoE68/i8kXLhOBOhHxka6jzQJ6S3XzCJwPBa9b5XXeXb/nUfA6Pb/yKE7yU5wPYMLjoHO7ZrlIvY14lZbLdtE2AD3kIGAdmROk5xUuBafFj1pNd8h8NXbsJiegZLsP6SY9nCMKm3+Wh+lGB9Ed0UMo013XbsTFvb3ACyIu0ec0Kgj82nmOUblziSQSoYh9l76wuWMWrg8mCl7eaXS5ePxxnGTDjsiYwOIkqD69BJoNTWAkdAqDsRO0CilT8mjf/GGbJfqSnDMGkQqnmV9ylocZ8GADkn4kn5cG+7Vl7NQeo94umsUua96WaTOdRiwOOVAfhcgAdYEI7L50iPSJFp/FnG6BeBF4e+haRwdde1C8ZOdlv4hH6d1yE/i5l/Ng9HRA+qR8DhovmcsmYclkj122wMF+vy+BfC2FvWaCdT3V5eOyqrLvCOX4FoqxTTTK+2hs7HHA7cHQ5AT6h4csm2gRvd10CuqtGsqNCgo7gTGiHS2661FIxmLI0jPTrbKKPu2sD1GKWtHRwSn8zq+OSo82e5Et0sOiLhdzYRQzgdelNpaHas9KhYPlXU917u3iNCiuOwi6ZW988aevu0amhoIdn5nHvA95E8WaTUCpkX6bHLJaMTw2iuL6KhY+/RBbD+dQ36Xc9ot44T/5Jr72W7+BoQtTNPYOUCwWcevP3sPn3/+IHtG+fb5aq/9Ut+Th/IoO8aUl5Nkx3WJO27t4Mu6KqxvYejSP2n4wkTCz8SAcol3ExrJpDJw5gezMBHWfsuWkpI179YmNSqkYjCWddlEZ1avQ3abexsLr157Pwc9djrr2CV5x3fHC5XOHwNO9bQQBRQRWY4x1V+gM6qiCincEqlQEeh4vI9CzFLnNtdIhyvsHKJcojJo+wPb0VpQUxpXGO5bHK85x6lrnAp2bcvKovALR4XQpn9K8jMd5eYEaWUuIFfTGf1TPLjio6eukjXqdDRWU8XoUnDfhc949TsfudK9P5bxBPY/SdVS8wOWqgVVbcPRkGeh6aym83G995rbKDi2aXXmUX9DNEyPtwWmMso3KbWdb6kGtqLJFBgRZi6LJtnyPEj89GD1fkmvuD+gdRJ+uRZ/OFVSvgt3e0x5qdPv76N7HOJhr51tt4a+HqE6fjqJRR+fdypMG6YDJsdG0Z0rahddWRzKfPqEQjcaJoEMPrfOoVk+VCyizQ5aYv8bBos6JsE0e/DaODRb86faQbmfaOxg8tbRWmDQyn9YCd+KsDXR5RJp0G1b0xmPoY/1HSQ5AqQzjgrbr5kVlde5670HXAuH1OJX18joKdPT6Fbw/uC4oeJxAeZRf145T+qdzxXm6Gpu12qcjYj1h2xmAFCLae4AYKmynYNATCIfTKP1QfaHeCHoPOShysuhLxWwXcD3/0cvMqsPp6V4VKJYodjSaTXsupFtw2h9NIBqVT3Ud9ZFO6gxFjXDzABHqjb5Xpfdc9BKyy8brUFkh7pFXSu/0KE6+mnRSmzIOArqVs1MsqINB5cWjB0/zZ2XiQ9A9BrkcBZo4tfBCE0M8FkYiSZmwj2h4bbGs9FUeZjreohHWRLo/gfTgAEf/OLaqwF69l+NdyZZh6/2m4dlJpEez7Gdtei5st2IJlY0teplFm4R0i0wTg9MlWgS2UwlpzNLTys1O2e3yHhqoQT+roNWZwFxuxoP0nnzoJd/DdAxHuQTHAeKiHmjxkMYReV6CbnmZDnTqNbl3oDuP5OSysroY5zJWvK49TmXEj8tf8QIvq/RuOB7FhEgDoUCZuonSPUMvqHxOqJA7UsUph5b8bs4tYfvJCj7+2Q4++GkJN2+WcXuuirmF4PstwuGg8lIQEaxz4RQ+J9wZ92vl8+crDk6Djh7v1yovgSjoPMDNjkAc05cu4exLL3EQrOHRJ59g48mTY8EJVF71Kk5KKxxOh6f5ufB5PZ6vmxbH4XEC5ZHcbOfbE8Poe34W0clhJPQZn2IdW49XkH+43PkEwtPBxuv18gph4h9MpdCvj7hxUlBaMMEECq48Uvbo+CDCk0MIp4MXV2VJavB2UH4PDi5zuw0XZecd60cvJ8vUXhW5cgvl1S229yo7VsnqcPpEq4LpBmUg/nVUkAeiWxbr9+ZR3Ag+Aqb0kyfOYWbmLOLx4D2evloFqYX7SK0u4OHqNu4srmM7OYD6mcuoDY1zAgl0SVa/bguBg+fRSAY9/SnSG9S1v9JLC7IX9SJ54sQmb8u2KrHBl+3NPOFsFqmTpxCamsLOyDS2hqfQFr3kWTgEfhRP6hMK1n6SC4OneT6P9wFP8S5b1weB41C643Z8Kud6o3TF69y3uXGcYl07d5+JjViI0YjRLcV0bwUn6d1MxIvWP72MgrUN8an+4Pkn22goi8SpCTTpFS3PzSG/svq0/ZnfJnpWZpM9fxv0oLdKJZtc7Bky28N3F1EZ2REH9MqPRnP2IDyzX0Om2ERxOY+d+XV6XFpSH3wZVXjFi0ATTd8MjYCXRtB3Mo3hzTr6N6rQVzrV4vbMhnWINtHlZSUfbxeB8uhceQSBrIK+pHidK00TSzgRwwB5Hz09hTNnR3HxwgTqhw0s6+VtGqhUbvYt4BdfDeNXvtyLK8+M4cS1C5wkR/CHt6r4wcM2PUK2OWV5+Y1X8Cv/t/8cL/4nXwZqGwgdbGDpuz/Fo9/7PtY/+RzbCxvYY78x/SOITtEi0PetIgMZvPS//8d45Z//M8RrbOO5PFpLO/bqQ2l9x9pSfApkoMb1me2z0xg6OwO8wnHkG5ewR+Nh8/4i5bxm/XOPMlde1ePydtmofpeN06I8kq+D4kxWlJ3LWdfST5enyjp4PgelKTjdguNRxpVcFXqjqrDHeR6dO4EC5dO5Xyt/RA/Q1LmIvS/EDichM1kKq/8C4fEyTrTKKginQPUpjy/307WCoJsGHbvLKK9o9zzC2S1MDZKixxS1Y7XrGYKokBC7BSk8rtAuD6fR69TRO7BwOV0CpTkNKq9rx+HxxpPKmnjYQBycRY/otEmE+YRbwcuKHpUXX1YPO6S8JB2dBluAwGvjm9ea/MWLDA37CBdpCc4Di1rgdXj7KChOtNugwzLCIw59F29rF9Kh9rV8jHNZu9xdfroO5Ph0ktTeXqJD9Dbo7TiPEodopGQsryYZxem5jzqpGzPdNOq2jAYTvXzrtNlgxZ/kE9zyC9rVcLOc64yutRxektCCCPcePa/A5a1yApWzOjp0dKcbDzyKd+XxMopXfumMgl87KJ9wOeja41ye3icUZ/QJdQe/JnMtClC8Jhh9cgG0og/bHLB72VZ6v4nXOuqz5opzvFoVaYZop3rJU/HC000jU4LBTGc8Kk18ykgRDvFrfYI/S7PPpDOdNNpDfRYUXoH3L7/WUWXktcuYsgUQ1mqsi+UCHQ+MB8lOdQmEQ6DyipdsfGNhnSu4LL1tFJRfQef+Yqx00SdSESt9VT3C0ebMrmf72tsycDOE/xDaXFk7vGjxlXTQLACmq1+35ZFKtpIz8fiYKHxuTLh8RZvaoI9p/jKp8kmLrQfYXRpJPtBN8R3oaNAmtmiD3pK1Pb1PWxzC+gIZBuVc5gLh9mPAb0CDyUM4GO/yVHB5CSQT4RJ4Hh0F3fw4fyrn7SUIchKUqMI6OmFSSsWpsKcJvHLFCUSyvsApi33pswf48M9+iE9/8BZ2PvkAux+/i4O5T5DNf0aL+QkHgKCzq6zjFpM6OiNK17WCEyyaFDze6VWayjvTShPo2usRGE88lRu6fn8B6w8WsEELb/7GdfRRAU4+9yxGTp4wxfFyXr8LUHGiUXU7DV63v6/h117Gg8e78IVHHdTlPT4zg1l6ZIOjo6Yi1sl4VBlt/Oi8uhxEl4LRwby9B72IN+NItBPYKe1gbXfN3mXRrTwD0cGDTUqsUwqswViTXEjvPhC36nDeDC/PBYoXHcIxde40Xv3VX8SZ11/AdoyOWi6Odd0Lv3cPJVrDuoWhcl7W5E5w/ALRrcnEO6BoMrmSD3soznPVr9wVWqAPm1uYb2xjstrGDC3oRIuyIT7hETi9GgSAYdJ6gfWOYG1tBSsrK8jsPUZu53MMbK1har+BiTrLdyZr8aW2EZ0aOKSfw1OnMXbynL1TodsyXk+3jFQu4CNoP+8rAtEi0LXHib+AxqeerLefgsmXoKN0yScyj1celVFZgWhReR0VNB5V2w08oqweN7ZQbdXtdli1WsTC/ByeLH2GB9U38XnhB7hb+Evc2f+Bnd8vvYnH1XdZgcYAemvNEGKNGEJtTdyBzthEwnOXQ9C24k0yFE/duq42D+QpujQgDoyM4PTFSxg6OYO9VBgV6gwLWX0yriIyQIhbZVw+wmXtwrp7qFODz17C2MvXgLUCGrcWbWHAUUc2Kqe8LhOBygucDm8HHR23n6ttvE7+C/CRNg34udIBJnfbiG2WsPlo2V68ln62qYOnzobxpW+lcO58CvWNHlQ3D/DTT3vx/ff7UDjqx9CJIZx49Vl85//x3+AX/k//NdbXFvD4/g08/sk7mPt3f461tz6mHj4dS0V7t4y1DNwm36kcDi6O0fPJY/m//zOs/OFPmR7ojPKprM4la60KfOk7v4Dnf+mbmNYXfdcq6Lm3gfUf3cbWu/eDvsWfGxwqr2BtRd49BG38dDKXfFxOnuY6r7IClXN9VV6fWCVPgfI5zQ5BboIq6iZAFamgzlWJQAUV76BrR6bm1owroWljQj34alUrOOBs3MOOEe5pItxLK0BKIoUgIU5sd70KjteZVf0KSlOczkVvN31eVukK3fGqx/kzIRKn6K2XK/YtedtJltagLEHFe1mnzcsLnGaB8ngdOnojii5df1HYAi/jOLU8UxZrLJVEPJuxyVCDsBqXHB3zK7zOl4Lw+lHperhOEeOoQS+iTcv6QLuOBxapl7GX61iX8JhFawQFPDqdosnrUxCIHwWV05LS7PAgEpk02sxXozdSp7ehb/L4jgqSg9Pn/HbzIN416alzHU+IqteI4bXoY30CddCDMMtG+hChXOK0OvtoUpIi0k9rWx6UrEnltSbTwM0BDlEOnPKEmK9WYlktlj1ElOobJavhI9JwQLyyGvkTDerUol27YkTjSaPR+fB2d7qcF+dR5wJvewWByuncy3sZv/Z0BdWto/IoqC269U5pTo/n0bniLA/zVjjx1A7poXIi1cce7Rs39DiajC+3dtBACZWDPdQPC8xXsLhqe9/0XnDQoF5Qh/RsrIcWvWSjejW4qS4DHRnUXnr5WaBzu/3ascxdLqIppt31GfTez0GEnhGtchkAMo6EReicNwXn2aCTpv4RTSRsmXQPabT6wuxf1AXVpSDZu0yMZh517TLz6+50lXHZCkS/vA/7Vg91M0yvMcYm1+fzpau2bRRpMl2JUB/T8ko5rtQ4YTDsl48YWL43goi+XpqIITU+isETM/bV3uIex8diCe39MtqVmsmEHdNoEfhRMpDs9BpCWzxGgvcU6+s7aO8FtzwlQ+fDQdcpvfPHPkry7L2rXi3JrjRseba8IWsn5gtenwgmIcnFx69uWpTP5aOj0dW5Vnp3WcW7rHUu2fq1jt3nDsejqRJUQEevTKBzBa/YEbiS2DmZqq5sYuujz7B35zGqayVUV0vINAsY7SshvreLlj6/u5i3ZZqFjW3bgNIs3k593cHrdoIVBEpzhRJ0M6x4gfI4TqX5tcWR5sZ+CfkPbtu3baTcwpGZHcfQKxeQmh1jpUFZ589B5Z1/pTv4uWSnczWEwOvuLqOjwOMZgXJ+z162W7/+OVZ++hGK8yv2jks37QIdPc7bQtcCSo0K2oPGQC8aWfJdrAKFKnrbGtiDiV7KLEypWAq5VA7p3hjbpw/JA05IsvY6uAVel8DKMihNcSZ/dU5mzY4OIDWcQy8H+aO9Cie/wINVvm6ede34dC0curXj9ZkVzaNuE/QMDKJ3eBg9HY+yWa9jfWER+dVVG0wPetnpGwkMVgYRqyawW66jVGP9wsO2y+WymJ6eQq4/iWpzA82jbXvLX3dDyIjxUqMh9CBVwcNMFXVOZJSmvYuVyNCDTHc+C9DVeTx08yFQnMD51NHbxdN0rnjnVaD207Xjcl3zMn4ULseroHwKTod0zqGDKhg8NUg29ziR5DmQVjngdCYyTrp2C643uAXXw+sjTuhHbM6AFg6m8TCiWQ6anDD621Gk2h1PzGlkPn1lNzs+hPRIvw1m8qZFsU1S1n8C2gW6/RTPppCirsRpvCQqTSTYXrsbm9jZ3LDFP86PaHRdE986N55jEYQm+oGRNAfwHezS4z7YKiK21URohwMr83s5D15W59K3brwKXpfnUTAgvRrPoifHED0zgaNsHC32LU3sO+vrpHkzyMT8w9kEZkdyGB1KIpxj308dMT2P/Moa6jRsWZHJJ5ZJ2Le5xmdOYfLUmPW3tdUnWJ9/jMV3r2P+nU9sgYN1gg6YDohWyjM7NY7hc6cRpwwP4mz/aB+qOwV7dio9FR8eTJZsf3mOibFh9J8/hTYnufmH81haWEEpv2tjjm7REfuxHII++dQw0rlkInw6Kr5bTorvLmP0dkBp3Uelu5wV53UIjs9sYGGiV9xdoVfiSPxaoMYKJ+OccPLYfv82dm8+wt7DLewzpEp5DLW2EN5cR/PeMppP1lDeCgZcbakvPI5LwWdRx+3nossJV/0+s+pa5T29u4zHy6LRUauctLtzu1zFBhs9z8nyUKta6k1kqBRjX7mKzPkpSi2gR/UIdFR5yUdgOBmnPAKdK7j85GHouYbuichCsXuvysOjfYNIVotCWHl6Ud4uoLC9h01OiGtvf2KfFhZurXQxuskH/1kdLn+l+0QnUCc/pIXUHAyjNRDGQaGCw+2SbVVi3qbKsoxoTIYTyCay6NdSZg4wyQN5Wh2F7zoKdK46XUkdRJc6S5KTjz5Q1qPVNfsV9DZpmZI3dTCV9TKO02Wl9vPBUwOb4gKclMtgP/pGR2xFmqBaqWD5yROscRLSajXWzgEsgZHyMBLVDPLlGnarur0V6HAul8PIUD8noDS9s3U0DrfInzplR9dIeLWnjfucfB5kamhxQlOcnlvGMjEbgAXCpeA0H7dFFyjeQTLqPiqvgvHVAaW5jh/zTNC55/drB8+jJF+x1tfDPhfSIgq2jZ5N0JJVieC2DAcoZj5obqOHnnDPEQcaxmty0O0uDU4BvoA2r1fpqjeejtOCTiEdjSHXDCMr/WC6bkV6e+oTAP2TI0gMZgIj0vFZEM6gHwpUhz6PkBobQJKTe6LcRJKWuCagrbU1MzBUr2Qt6OZdoLbppXHQM55lyGGXk9bm/Dzam/tI79E7KQZ9PLidHLSVg+uuaHOZO+jc20PnymOgI3H1nRhGiOPCESfjA05AtXYdm2ur2N5YV2ny3IOxgRTOTw1gfDiJvgzrTh5iN7+DtcU16m2Z7ULPLRG1PhIfymBkbBrjk7N2h2j58SpW5x5g6b0bWH7vpu1oTSJNlgLJw9s+d2IKw5fOIjYygFbfIThqobZLb4oTiX2qocNbd9CtNm1Umj09gyavH919hMVHCyhx/NXjEtsIttP+3Tr7c7LogOhwWgRKF32eX+W9v3SD4kWbgp9/EffxqNJNfHcFXrEfnVldK0+NzJQ5+dRKJTQOmjjqO0JmvB+xwSRiQ1lEB7McTKKMZ+Usp/2E7F67lIYdSvgEwvfFurvpEfi1l3GGdd3NnPIIn4I9jNNtwf0iSvTS6vSAwuxAEYb4cD8StOQoHdvx+YgeQ3fZL9bdXZ+uJVTP7/VXCiVUWFezVEWLE0F9t4h2sYIm3eb6XpGWyz5K9ABLlFmdytAuV9AucfAmLtEU0tYiHDyjlJ0mLPs0dqeebj4VdK66dW67Caizklx1WMToTlNMzouUzXDEIzhi2gHTmrbbAF30Di/KJ/C6dPS6NGHoKDCcPNeDbgWV0tSg94Ek70MaFwKV/2JwHjRQ6nZoQ9sPsRORQ1txFgJx9kRZiaEgBB1EMtBO3i0ekSBtWSp1/AhJ8pBk7XrwbQsMnEZOOAftEDuarlkv03Q03eKAHOXgHTkK6BE/eo4RCceMLi3Q+HlaA1n8dUFpok9BdbuOKE3XnsfzCRSv4Hi78wlc/73tdN6gJ1OmV1Nvs58dUZcOipxcS6i2i6gdlDgoVdn/yqjRo9DO6rRIzDA54mTV6uGgRTdH1rjjFahOheAi0Gt9mrpCHFXiaNBTtAmaeSQTgfNCRLZ6s0fesJYTa0ju4NNEIB6cdvMmzeBgfCRkm37KUHO9tgmEOJ3fbrqkZ6pL6fZ57GQC0VTK6Nzb3Ua5VLCVt6Z3pEX1eRAulRMuv9axuy7PI1CaZKRZQLe0tWNDi959vcbJgewnQjFE+9gfSa/K6ZPd/uIyuxQS/OfPVurNHhQqNHbq5IN51RahHMdEGm0JGlnx/jANd/JR121DefpNWzygsUq4RbPT2cuJzPRbxqzoU/3M38N+Ru5s0lI+o5/lrAz12V5HSEbNA8swJPWZCt2WNu8sqMPl0l1fN3ie7rHPg9LEq5cX+LkH5RMIh0DXjktgPcL2givfMeEpgzMi5H50BE6g8go+/n/9Wyz95Qd48uknWHz4mO7hAS7+3W9h+OIkxq+dwuizJ9BmA5ZXdhFKRtBHK72ws4ORk9P2wMyJ0VGhmyEXjj0P6dDkTOna4/xaoGuBvBBZ/VoSrvcNHv/JW3j0h2/SO1tUV0EfG+el//q3cPaXv4rYQIaKFnw7R0G4RIdb6W61ihbF69zTlL87/rOfvIeFz++jMreK+p1V7D9YRvkhLaLHG3j44adY/ew+Vt+9ifnvvYPV929h585D7Hw2x9GbnZiizZw/gYm/+TX0Xz2NkbPT9q0fKZy4Ev5ufv2odL0AuEPXXwNpVM+ROAkNnDuJNK0gWbd6riIaKxywIxMDKBX3sbWyhCNa/KOXTpvCOu9qB/H0RZnq2uJ0zWO4l3WMjGDl8SLy+S1OCDH7mq4+J6FPd7tcBDoXOP16QLl0bw5r8wtobFA31goI9URw4au/SbyDSCVzdstmL7+KJ7ffM+Pl3jqt34MGnvlbv4LZbz2PaGgfM9sLGDqoYb22gZ7IEabOPo/BsZMoctL/7MYT7G03sXTzfU52dQxWm+inBV6j6q4k9JIfeQllaBS1cebieVx57jmkMkMYOnGV8niqC6JXwfVTR6V1y0XnSpNeiNdunXFweTq4bLwdlVdB19J51aP4CAe9pepNPC69h636PPK1h9hg2G0vYJPHfP0Rdg4ZvzuHlU/uoFwt4Mn7y6itHyJ5dgK957Jo0oqfOjNrdXo9OlddToMm6ZvvfICFxQXUaQO0c2HUw4cYO33ymMdjnqUCHAA3fvABopUmhs6dQoRtrhWNGQ6w0jfV4XKRPHa3d3D37n300sBKDw+YXmbHhpEe6Df9Vl6Vcb69Lg28WVr/+mZPb4FtODSK/OoKbrz5JrY31xEbHzHLPjWQDQy2Dp3CJdDRPR0P3W2j+gQmD8pAK+EifWEMjY/h7tt38OD6YyQSaXo7Mwg3jpC9MG38mx50JoBQpI3JkTgWHlcsroks5jfjoBrizLTatwejL13G7LdfRYNtW6ep1Zfqx/y7c9ha3MLYJcpYBjDp0tdjxbnoUdA3vzKjg+zjJRT29jl50Tjd5mS1WUCaXlooFbP84kv6Z3zwPDE9hP5nziBEI6K9uIx0LsaJuoLtR4sYnJ22sUHtJHB5Kbh8BI5P8WoTD8rjMvX+oDI6Kr1b5o5LoGulTaWu/PxecN2ruJRJhYVIBMhr0bG7Irsfb8SygTmbBsR3JhIOphrQm7RuGUFNPWT+llme2vuMCJg36NgmLB5Vv4LX4aBzX4WjNAddC5QuHM60IGCYguG1NrvUROfve9gyS9HYCOix5ZKsTnhcyDrKOhe4DBSnepTPg8qxOUwBaTIxsF5a6VpqKT6j9PzsuYZopDy9IcSdfcGTBXuPeCVrnZZPqx5YcXqpVHQZfazXDQPRZIsoSL+fO5jcWVbWmM5lyauM6Na1y09xWnqupddSdlmiJDBYstnhS3nEq7eNxymYfJhXTIuPwHtifvIZKFzAo7eJ43S5CnStcy25FvvizxZIMEjWsoj9/QhrC8mf5Y0W2nzSHYFe2FWQnL64UsvqJh6tsIqSRzaLydVXHenhuerQLSyTL3mwliQ9JM/KO+86Fwi36FO88yf6FFS/+ol3OuVT8HLOu8p48LZU8HTDTZpkcZtcOMmresXp3SXRbd6a+grLqJ014KnthVNtofoDnREjaiO2M/M5TaKnmy+B8ypQtJ7RiSblUBvL+9C10ysd0rXjsYEzGjX+xZfwKTifOipNeqJzjRkq4+UVnAbx5vJVUJzoVn3yEtRH9N6b2s9oYOPqY3J6HEBiTZfVHi5X1avyLm/Fed8Rfj8+lU9gYCqPdNJpFm579YB0yiPREm/RrPpIJfVU/aKHXn3gxfRpsQVFqjzSK+mp8SP5Mq+8HcaYJ+i061ognhVEQ3Ae9AWNrQpqX8XpH6sM2oQ0u6x0Lb2wulWv9IPemgw55Vdd0nnlF0jeAc6gPQTeHrq2thOdneDxqsfLiT4FnUs2okPtoKOCy99o6oD1RveAuhtdoKOQKf64EOltVGv2QpQ+SHbrLz7E+uoucskMpgeHMHH2HJ75h7+C8VMz2O1NAqOTKC1tY39ukYoVQo4962B9FxPPXbKXIWUFCb/AGequz2kROOMelEfBGVe6Bnq9Lby7sonKdgE/+5d/hCc/u41Kq4ZGnJbUuRm88Fu/jslXn0GsP2OdSziET+BHgQ8mAqdH9An03kt5Zx+7q1uo5few++EDFB+uYvezh2iu5LF+fxn3rs9hfYVySh5hY3cLvQMp9Kbjtl3GGPnPXjiF2V98DdOvP4vxV65i4rVnMXrtLJJDdNGzaXsuIb5cBs6/4kSbN6bipJS6bZAZGEBlXQ+f2xg4TQ+KllMwSQSdVS+LqkPt0xMsPli0CShKS6i+V7adhYNbVQGoXpUReHmB6pQSaxft5GAWi589sA/TaRuR1gG93WIRY7MnjC5vU527oposWU9rfhvhXe1yUEOxQC8oncKXfu2fYHhk1AYX1bmz9BgPfvTHOOLAE9d3jFJ9uPzilzA5M4t6ZRvrO4+x067YRqnpVBbDM5cog3Fsb2/jvffeQ7Vaxb//4+/iZ/RIJxqHuEi5VUJHWI7VxSCO+tJo0JK/euYCXj17FYlwCsmTF21wF+0u327eu4On6Vz5nWc/d351rXw6eju6XPza8LNLFltbeFR5F/vtVXo75K+1iNrRHstr8A86uH7Cp3Ph5AkO6HlKB1Xf4s0nbOsyZl69iLNffdY+rKZnNkrzcl5WR8VLpx99chul7T3bCkZv8ytt8vxpOwqcVuUnMVj+2XUbRA4yUeyXi7SlDjA4MXasLy4b/kNrv4rQZhlDmX4kjkJIaKudyRG7VU9CDL/LyIOD40lNDiFDD6RZa6G9z0mkN4JPv/8ePb7P0djdxta9RzZG9bOP2cDbhct47PRpDy4Lpeko0KQuGWiiWWIfLtFDj8U5obe05dAOpr/8nBm2mlD0QnWIuqznQaP9SRxFWpiejSK/XsK92/TKm0Wc6m+gsluyhQiqnzUhNzqMRCqN9dvzwYRWpXdz9xHlnsHguRNGu/Ps/VwQzWUR5/jwWC8JF3bsdp5eLdGzvTjHUxkqzquCjEVNj/IS+8+cQPHjB+jZqaJ81MTqyiqaHMsHJ8eOV7CqTm9jl43LRXQoTqA45e+G7nJOg+L83NMUN5G49PMekDJplnLwylXQCdNRQpcFqk0BtVNthe53tdq0bTwSPVo9k8QIGRqkax0eoIvHQUG7FdtDTAr+QMsPOQjafWHhY+gGV9xuogUavARKc9oUlE+CUTlZYHoPhQmcbTXrHtjH01ZuPMQuXfRSo4aDGF3rC7PIzk7ZQOx4vB7h9tle5wKnQx1U1oo8Kt3Ck+JoID5scVLdreBwv4bm5h4O8vvYX97E8twSNhbWsFfYx/buDlqH5FnV0DOKDg8gOTGMwbMnkCEt2nIjd2baVrr0RWm1J2LGl+p1OpxGP3rjKl0WlAZhc9+ZrngdlacbBxP4j+Wb9LBqDVueWecEoK2J7B0Btm03iHfRIXzduCQjLY0NcZK0PIzTd2SaWo7No9evY3cQyBLilS2FjiPMAazPnkdpN99kijywcwunQPtaHXISOaK3FI31cSCNM13DNHWEXatySM+jR1YYZRpLmEdk5Vi36K7Tq1zYrqBea6PYYEcm65qQw73ssBFafaym56iNCMWT6Qkj3RcJbFDVS56Ew/kPogN9U1C6rlWXwOtUnGQlHjy/61C3TNxrVJo40uIC0XZIORSbm9irrXEyyvN8gxN7jWUDmaheBe8Thos4hCvw7HT3IsgjbyKWZDt1vArV7+WdDr9W/1c7ql/auzzsQ0p3cH1TsOcRjFP79FBntOqrXNTzmKYZNWpj4RQtVifpkdeSiaeQiieR6okifsCBl0aTW+JflI/kojqFxyHcn0J0LIe+RJwjYi8aZQ6ktx9j6cYc9hbXUVzdtC1rtDBKq+fkBRPpcVsIl+rQtc69HsUJlN89fLWFDGTtnq4Xm+ulIpqVsi0gUh81ZWJfilAW6VgI2WQE2YEwsoN6h6qNfY4JRS2Z1i4K7BfkzurTFmCZoQEaSrpVqUmMhuHWPmra4YD9UuOLcLuOmUwoY72ikejP0XBPolynvDme1Wo186SMEuqH8ns7G1/8hXRrfGzIdlfo5VjdU9aWPmWUaChq+zHl07gm2o7LdeTh56LFrwVOm4LPG34tcJ0XTgfH7bgExxOQZ1amLyqqzh2RBrqjagOlT2kZcGCXpS1SY1PD6H/9MqIcROfpES2s76G1uY6ezRWgWlbtbFPioLKpequrcxRBOnpdXp/XKfBr5emO92tNDtvLa1j4/AE2P3+E4qcPUPrsMT2tU5h85SxOv3YNl776Mj20U/bujzb6Uz0Cxy3ojnPQud5v0n3m2n4J67ceYOHDW9i6fh/Vm49RujuP0v4u9rc27RnO8ItXcO6N1/H6P/4OXvp738L5157Hla++gpkr5+07+EPT42ZdprIZei4tW99v+5Ex2E6/HXkoqF0URJd4lax8IPB4jUvaPDJV7UWCQWIW9Zb2BX4SVMLMcD96MglUOaDXOZh7Oyiv2sjrFrgueLrqFOhaFrmyxdkx0nEOCOw8RcqoUdSms091xnkIygQKqvMircnt1RV61FUkMoOIJNKMf5ousPqsTtbd5KTVIt42dYYdUp1LtNtmrMSrxS0OutaXUBWujfbg5BAwng7wVJqHuLnRg5vrpCEyhFZmEq3+MdQHR1BP52zQEf0Krl+Sg/PRnaagc4//orw8n4PHKchj1cC801zARv0BNmoPsF57iL3mCjsmBzhO0LoFx5zE8VQf/udA733li7vY2N+y25bKq/a0nb01IHQmMNHodDpIrxTi4QiNSBqSnLSyg/pM/7Cld/Oq2+t6lUKb0TY48FaoQ3EOjEOjY0jS0zLl68CxvPhTdLBK7gjlUBuFUAtNGg+BUft08PIyOnpwWlW3Plefpic09voFTLx2Ac/86pfx7K9/mTSkOTmEUFzewOPv/gxLP/2UnkcRVQbVoUFW4Lol6G4vi+efJqEUPfvEYI78pzGsZda0VPI0ZPb2atih17Jz4zEa9DB98tTErYlkJJvABD2hXJoyTEfQpm7eXG/h803KV+iZT5OX+mGaHunAQAJDwylUyrvY3dnA5tIilu5QF54sGn0uEx1l7IkueVKSp9pTrz8cbBRwWKqZMey8uDwltkgsauNNjBNX9tSUrYyL1YhvcRcHa/so7XDy47jmcnla9ql+6Nz7gMtK1wIvp6PnczqkUzp3XF/Uu5/TZs/oje6EeMUKEl67UMbWDz7E/k9v4bDRskEzdW4aU7/+FSSeO4/Pn+TxYGUfjZVF9K4+wVFpv7N1BZkywT2tR6B4gTPiRCre4zTLKr8T70flkRLImlyee4y7H13H4gc3sfX9D7H11qeYeuUMZr56Ade+8yW89nd+CWdevmYWg6BbcF6X8OoowR3Xxz+V2V9np9vcxeO3P8bDN9/Hyo8+RP57HyDPejYfP8bK3XsYvHYOY199Edf+7rfwN/75P8TX/9d/B8/+0tfx0t/8Ns6/+jzOvHANM5fOYmBqFOnRfusYqkPB5NvVQN1ydxodnE7Lz/RQm259KYxcRQMWf16OeY/zsYze3dA7HMglUYqHUOcAojTxaMdOfgcvq6NkIhBe0SK3XziTnIC0D52WYeuzydoh25d/q5yOKiNQObPQeV7M57H56BGqVP7UwBgnoSHWwXZgmtOgsk5X5ICeC5tOD7+DzwwHg5fTqFsntmqKIAt8a2sbBVp5r0wC3zoFTKaFuwc0mvHxMvDuIj3k0ChquVOoDc2gMjyOUnrA5OdyV/3dQXFBXQE/zp+C06Fzkw9DN9/HeTnA6agJRjJcKH2CpdqnWKx+ivkKdarxiHZa4MlYPoLKenC6vHMHdfSgRi9xfotG2Na6TUBMMfwKytNNk8vU8ZlkeExriXUygUFOPqPT0/bJduVRXeqDWmavCWCH3oZ2d66loignw0gOM//UFJI0qvTy5LHn06lPPGvw1XMIxW331LAdapj3ygqO69BRoDI6V95uWk0eHEz6z0/h1K+9ijO/+ipe+vvfwmu/9R37WJs8t+07j/D5v/5TPPyTn9hH7fTui25RiybhEh4F1WG62LnuVGK6mx4bRIZheDSL6YksYtEQljmmra3uY+vDe9h+5w6anNg04Wn8ke6p7MmRNC5M9aM/FUE8yskaIbwz38L7y220dPuDE3Ail0L/1BhyYwMYGUpgnGV2N5exPL9CA/ouHn58Cyv3Hv3chKkVorpFPjDNcYN9WK866HbnQb6I1nwerZ2S9WFrS8pMIShHzzMRRW6SDoLKnuQEdP4kQttVHHz6BI25VRoS+9ZnBWqn7nYQHoG3p8dbm/K6W0cV533D6fD8nkfXKuMQ9I4OHBPdKeSNpXhDSMK0MaY+Jd0gwiZLa683Pduxb6toFQfzJrWTbLQPiXSaE1bcBBmNMNC1PGQ+zeROqAhTcKKdUEF3vOf3YzedWj3SpvXdQ2Hr2/TK06f7oXLDQ3ruQK+L6eZpUEElgC/yKnBeBapD5/ZwV6YLcR/Ra2qWtcolWLQRzaQQohUTojWTGhlEkkHkH5pXw85VqaFFb1EvmSno416y4IRTtyD1GV6B6FGju5wdRE+3Mji9NhCwIqVZOdHNAUTvCLT6mEc0y6MS/TyqHpUznsiH7vfqQWiE9dpiiAC54XT5u6yFX0eVd5l1t4vi+qJRW9quXR3UZXRLxpaTsi6B8mhC6HbV7VaTdEa326g/jGXBALcv+RXX9kEy8iPr8oB16ydvV+3K3mL5j2niQOCga1scw3IVLaVl1TKCBPb2vuq28wMGyvOIGdjOtlChkyZw/N4OdvuQx24QPy4b8ejpXs5B8lKcJs2DQ9J0UMJBj15LoNyP+lh3BBF9SC4UPMyX3B2vX+tcNBm/nTZS0DMz3eLSJzgS9GJi8QhCUfJii2I4mVHO0hPnQ3Tq3PnTDgNUH9Md9RHb0p/BdUf5BLbQRfmFU7cQKbMeee6Si7WreAw8Ksft7W27WrCNtdO26IxyAtZqM91KdD4cusv6tc6Vx24XSSfYt4Jbx+zb9aZZ+HrpNazPKrBvRjgGtCpVNNhntXhBt9Fs0VEHvA6BjiZPylmyMRkwPqTXNQb7kcxlkaRMExy7tDN2i7TorojGlDaNcOEyGsU7SZZ8ovQkdTs5RnojxCYZ2cIDZWB5ebU9WqikhVl9ul1ImjSREcSr47QBW7hZry3+YHl9OlxB3q0t8FJvYR7J3fXC9I24rM1YRm2jvqbdyXviHBcpJ70e09YrIwz2+gTbU22lsk6Hg+uM0hTUF5xGB6UrCFy2uvZzk20XTuNWixA26vcNqRKdeYEKSkFUfG81jzI9gPz8Oj598zq2yjVMz+QwMpDEma89j/EXLyGRjGEsF8PMaE4LDWkR5dBHJYjWaOUOpVDKxlAN9WCWnkicCkPyrS5nTsJWnU6DMyuBKl1xzqAGIjXmzpNVVIsVbL1zE+Vbj9gBYxi9dhFpWhkXf+3rmL54ltZ1yuoSqC7H2y0cgfB7XVL0wsaWeT6F+VU8+N3voTC3aM+wmtsFZK+cxugbr2HwhQs4/+vfoKf1AtLjw3Stc2atqD6vQ/wIr4LOVad4dVp07XSIBs/vPOvc45Xf5WA4eV1vNbHLAa0aaSP/4S00NvcQzmXQIs4mJ8IkJ0k9oFR9cslX7j9iO2rXBZZt17G/tWULB+LJ5M/JX+D0+yDo9Aj0bO+Q9aemx9FX40R7fwlx1pOg7Aub2/bWvJ5nBQNTZxIkLq2SWZh7gs1yMfiY1sgQ0v1ZnHn2m8Qf5FF9j+fu4Y9+99+iTM9nUBZuo4rL3/x1nLz8AjtVC9vLd4/za4PSzMhJZAbHkad39fu///uoUPeS1XnW3cBQI4LhdhhbzPtj0ip5vP6L55EaPcBzz7+CZ5/7KsKxgH/x7CCanW4Fj/M2kzxEq8vL46xtGFTG5WblD3ux16I+ld/EZvWxDTyalLysgvJ14+muT+dqR6Udx3Ey0J2J3beuo7dcR3YkgeGZLGa//iymXrlq7eADi4LK2pHt18cxeXDjELHiAZ68/yl2Hi8iyUE3NzttA1eiP33cL9WF9NC7UaYFzcG0cuMBQsUahs6eRIztKINUy4Y1GTkPAvWFYrGApc0VtJN9GKjRa6rRa58ZQ2SIXhNxWT7S5UH0CdQWx3icbs9D2cQ46eiT86MXz2Dqpau2k0i5UMRRuA/5925h//PHiJKfFo1Q1RPluOM4RKPw61pB10638g5dPo2Tb3wJWfal0NwShimLmzcf4sGtORSbJext6xtKFcp6yia3oM3p3TeZPzVsRvf24h6apQOcHeSERRn0yUCgl0mLA3H2k6FnzmPhum5F04DIpKnHNY5rwLlXnjG5qa0FJg/K/4DGbWyjhtHcMLaezGN7ft6eHYtWTZziR+3lOmy88qi2TsyOof/KSewX6L2GyDtxFX58E9WHywhPj9hiIt3l0jNuycD1WjS4Dnhb+LnSdTT6CJJft+5bOzHNywnPX/kktyNxUEFB99JoW2PPRtUCBFlB1vE5a+qtfVnVwXLZ4OGo3XfmtcpqgNQSUrn4snrtmy0EpflySRGooHNnRsGZ12zrcR4vqao+sPOxlJW1T1KzEeQVSezWUdXJOsJw4QiHcPq5gujWUXlsSamscwqLmWwCllWoN7etA5Yq5lXZQgQxQ3r0oFfLNHUtHhREk8vWaCZ44wi65euNLRAtrniKM95Il9OnOJXVUdesMSgrmXDQUH4Fu/fNMmors1go++NbQFaqQyuPqk9LiQUqY+WZJrp0rXPV5UE4hNeACGyJKDutPCC3jvjPkoO8AR+q3wbMQ+oOywikI7qtZrfUdO3yod7YsmuWVR6ZmOJPEMiefBNfIIMAj0DWotKDNFrsOieOAL+IDeQj69F0uVNOMnXeXB9MPsrDOMnCO6LSdC5aDXcnn4LrlctQwdrziDhEC61/9REt1fX8LmcHlfXykqfo6q5P18pvZdTuVo8WHmh5OmlkuoUOLtcngcobzR15qr/oc9nMaJ6UPGP1Z2I8rk9Hq4gg2SgIgsmzo0+kwY/Ol9HIPijaicjijWZmVXanxfnRuaV3wM/VNjr3OgSOS0dxqveQRIvGJOmhPH31WVWmlWu2eIIykiwkUx1Fo8rrXEcFb3sLLMNIe1ld/V6elGi1RUycRNikAX+6Hcf8knWDXlGjZdIz40v9hCmUrzxKtqvpfjDpSg4Hcs+JSHjZ0wNcpEvPllweSlMwuevI9OATGEEfkGFptBLEy7FcmPc4jvQKr26Tqr9KsvqUv3lxrPNQ3hHLWX/otIvA21ptqDjxKLnpWnX4UfFeppsGBc/v9AiOW1mZu0EFhUjxQqpN/woPVpF/63OU7q0GAz8lN/udr+D03/42krSA5Rb7B8KkBLnJEYyenbGlhcrfRyKS+1XE9+juyeIhfhEkwlzITqxAeFS38giMDsap4WXV5x8vY/vRCjb/9B2s//5PkI4kMXn5MsaevYipX34ZI1+/RkbIAxtaE53wOl8C7xy6VpoLVXDvvY9x5+0PMP/jD7D8Z29hjxbPxCXivXABV/7xr+HV/8M/xdlffB2DUyMYYBBGWUAK3Tw4fvGgo+qQ4nm6y13XOtdR+TyP53Oahc/lpPxe3nFbeabLM5HSSFZSUJMbeStv7Nqu5ZKfLShhmu5fez12a6yjIMqvc6W5gnmawOjldZZen76hom8NycMtxvuwubSEtYUF6/wqZ/VIthoUNtn5F8o4rJF26lUslsD4+EmMj52wjqfJYmNjA/NLy1hdW7Vr8RYbH0Py5AnEMhmr/6h5hNpyDcWFItH0IMoBZrt1iEX283XbUPOp/HxZtcAGzE7bTwwnMTuRshVMluZ5eOxuD4F4dx3U0eWta+XVUcH11dtQ14rXKrfN5n3cr7yFfOs+6Y0zLejYAsctcDoEqr+7zZXvuD3Yr6p7RewtbmCLYWFhB08e53GYSSJGizZEb0RyUH4Fle2mVUGrDx/X8hb2Yj0opCKohjn4kIRg8OyeIIJzGQ6qX2QGz0CCIN1TvPJowhA4TwYqQGByMIAHojVd8zpc7gKnUenOu+fRucp4fdJdPSLon53C1b/7Bs698RWMnJ7FzNUrWLz7EJ989016/ct2a0w4VM7bSiAcCk6L+FE+eXuJU+O48t/8Q1z5r/6ebTAqPc3fWsL9P/wIT966Y88+9WqKJidNOhdO9eJbLx/iyqxuH6uePtzbHcaN/CR260k5P/aJ8qFTk8hy/Dj7yllc/sZl+6bTxsdL2PxsGRuPlrBHnLrL4/INbqOFET0/gd4zI4iGo0gdhrG/uI7rf/k2Hn1867itnSeB+LBJleWFb/bLL+L53/wVTHzlObSnc8BUDut/+jNscBzdvvXIvlWk/eaIwPRYsha4/IXX20F0ebzA28PbUOkCz+/5BMcTkCJVwAt1gy0/1kBWpQu5Rcu/EOwvJe8nMT6C7OlpxAeyhswJkQC0JFgfSuqj12QWKXFHOeZEOdvrWxfeyM6M6taxm2CFL6Yr6Psa7TotGCpc5fEqqpyIdCshnkghxgkvNjWEqD6cRlyBhfZ0wnEcuu7mWZ1HXo88vcLuHrY389ilwmq3ghIVQev2k6kMRi6fwdjzF5Gh4kSSusWk3ZcD3gUufNXh1wJPd/48j24FWWdkvHkH6gDs1MGy8mjgEjPoa6ZhWjm+TFPeltrGyrGMfWvElIz1E6/dBpF1qzqEn3XWS1XUC5XA4uG1yVa2Iy9cPorz0C0fp1dHb2eFCOnSO0GHkT5UOZipC2ovrFqlYgOOT3BaNECs6KsRWZntSnFYvdSVeDJtwbwbxlVrdewXyqhoixXVzWDb8GjwIO8CWw1X4kRAXJKhclXZ2QvUgzKPnIvorbNzUNzBJ/20Rzbl1FFx0Z6IAukkZRkKIr1DSRZKdxC/LgfFSzbK49cOJk9eK6/w+PtMYe22Hu5Ftb2Hnfoi6dxnOwUTguuh43X96G4L5emuz2kUSXomW6e8anoPqFhHqdwgz6SD9QV3G/5qO6peBUulrpUOapRbFa1YCM1YmLIOBnTpo4PqEy2OSy9g8qQLXzBxeD7R6bSq3TWQ2R5kPNpAanwSn5CzGpVzGQh0LnwO3gaOV+ceHPSwPjmQw8iFWeRmJmw8iCfSKO0VaBStoFquQF9B1isEGpBVVnhFi4KunUeB0c7xQ7uljL58GYPXzpi3qGc/pY197HCyL28UzPhuVvWMSf0CyKWA6ZFDDGQ06NJg4Xi130xht5lF44CeHLnWmKqFE7FUAqn+JFKDgbFQ32Lf2S3bHRbVJV7lMRk9pE13oHrScfRmmJ963tc8RLNcw87GJvby21JC61fiwfkST8dtQn7TY8MYPHPCbt21I71oh3pQfriC8r0l2zrMxg/JgmO3XqrXmCRDw+XyxTb2tvH6PI/X7fn82iHISehufIXuBtB9wfp+Bftb61hffID9/Q0OvgNIjmcRSkQQpwDl+nolxxUQhxEViiCSyJCRlCm7Bkxm+jlC/Fz1qYyC0+IKIvD4WrmM9ccL2FlZtwdp2uwzPjmI7MVpxIaznb3dAgvJg8qKPsev827B6UHlyoPH2Hi8SCudVvXyLifQDAY52fRfnkVylhY4g3C12Nm1oEADpuMUDm8YB6X5UXUJPF1lDHipxQoNynlvfQurD5/Qml3F5jwtoYVl7M4to/hgBXv3l7Dx2RzWGURjnmmlrV1bRVbO76K0smHfj0/m+pEeGrbvxMfZE2K0gtXLVZ+2yNEqGk1muta0lGyHkDygsmgwIC3d9MuQcNrFn0I3v86D3PlEOoXJc7MYnZlEn965oYEgK1r8BfkCvGXtWcZfiANkMkILLhxDVu+QHdGqF27m620V0VvbQPyogmFObsPZFAYGBzFAvvx2QLPdQKG5i9pRyTwBo5HxGjPDaGMiVsV4rIbJehinKhF7+DqfqmM7ccBBKYlEIkEvZJKT0GlOQLQCu8B5dZBMPAiU1i0nXUtWOnqb61q3XjQwbzeoq/VlTop1hHqi4pAyCeTYrTM6dtf9PxeviVLlZDDV2PY7nz1EeWndbrHIY0yNDiE9MWrPO4TB20nlu3FaXyRoAhdNsdoBMpUDRDmo2V0OlnN+gnIM/LMdF3ilPDLwhN+8TJ5roFJelfP6dGcgQuNh4iz149QJ1Fp1VBoVVIpFe72hSmOjm8afrzM4il8Hx+t1CFTe+BEtNLBEYObsJJKnR22lpt7zqq/m8eQnH9rmvwKvRyB8Hrrrd89dix40ppx85RLOfv15pIfpwfbQIG8UsfZoAfnFZctPaVAWbCNaPurx2rOwj12wVmdfrW2j1a4FvOrPjGMa5v05+2xDNJMOPqtNXc6z/2uM0zgjZkzGnfFKy6ptafVwP2ITNITD1O98Aa38vr1Eqw1H/T0u44Fy8fFH4K9/xNlnp569hNGLp9E3nkPvRA55GtsP376J+Q/uYP32A+TvPjIvu6x9LXWLvSMj11vJyuvwtO6xTjQ4HSqjc4eg5Qhe2I9eQLC/lkdxYxcLn9/EZ+99go3V+xi4PI7+8/R+pobNhQzRarLNJGVps5hbkhoMNPEkB8bIbLD3UDBY6CEqkTOoLsvLoE7rQhaxrnT+vEP55QEUt3Zw+6338fDTW3aLTc8eBq7NYuo7LyN36YS5mT4gCCQk0eQKq6B6THgkUrejqoUi7r73Me5/8Cma15/g4P2HyA0O4eSvfQPT33oVQ1+mBfTlS7aSRM+ZBC4jgeoTdMvO6wjq6UyujA8m4eCoSVkKs0+3d31uHnMfXsejT27hAY/3PvwUK1SG/FufYfnNT3Dvu2/h3vd+aq7256R1jfnVNrsLq1i7/hk2b99HdmwMI6dOoX+KbTQ9itSQHsBysmTd2fFB9M+MmdWl616yMdCMIMtBWr1G9IlWbxPJ3+l3uQm6z02p2JGGJsdw9Wuv4dTVC+ijJQ5acVqZKH6VV/I54oy0U9/BTnOHg3+IlmISg9EkpntpYfYkiUuDNmVYWsFB/hYnxzzOjg/jxFAWs+fO4fSli0jngsmiwY68UVnCVnWNk1GT4uSP9dAoRJzu8LVcERfSe7i0H8Eruzm0Se4HAwXM9zcxOjyC4ZEhDGaexWD6dU5Ck4bTeXJ+Hf66tnU56drjdFQ5k6N4P+yxL4A+LLyH+/s/oeezB317SuAyFp4v4lBQundYDwIvI1BfKM+vYO0v38MuB1Urx7TBc6cw8cJVTkTD1hcUr3LOk66FW7fUpKNWJ8+T+w0MbDeQ4EQkDQ+eKwX1BoMKadZtHEY5jbaxsHAzXiC+Hb/rj/qe9oi7+rVXcf6V51BslKgeu9jb3sH+St7e11HP6ObXaRboqDYwOjvxflTw/Ao61zgTSsQw/NUrGPvW88iEwshW2yjdmMPH/5/fxp3f/gvzyILbgIEMRKfq17W3rY5KU9A4o1tvL/79b+Gr/8u/heETnNw5+ZS3F3H7pxyLPr5ptEiH5dUbLrrboQGOX4O9yBdWsb5D77deCmhnUB7Jbej8LCZfumaeiTpMvVrDnXc+tMcAMoyDZ1udcZU0D0yP2dLq3OkZGsdn6GGHUL/5GE0aqoW1LRT13SBOXDIKgnZ7qrsKBuwouakxXPr1b+Ls3/gy+mYGcXRiAHffuYmf/L//AB//u+/j4fd/hrt/8VPsLq5jb3nDVh3acybR32kDhe6x1uWm4HWZB8VywfOqp/3q+EyMCUl3QRFubrgsHA64umUQiQGxOAeKXuVlPJXNlhe2j9DijK9nyi25qMyv8rpXLOtHLwkGn+XVPWg2NvMd0Eg5aEk5g4eBqtMETAJdqQTHSinlZ4c+1PdnWK99SZH5+mK05rU4gnVp41NbhMD8jstB/Ml6Vj2O29LZl+0BOsvp5UAphJZH9tHF1WoQPa+SEtiLorSshNcsP9HUFSQ3Pxe48HU0ZWS0yZPp+l6H3Y7gUeuDA29Kz9B0u4aNybw66iXLkG7BcYK323DkVQ8bhUsTvuFjHVa3ZMEBiS0Y7LigeOaxW3AuQ1lcDLYUnGkC7dCgiYGEGh6By0idVOeSm+tGt0yVFsQHba174CrT0u025jO6pCOUmdpZ+c1a060D0iTLWzeCmmwb7ZghZoSdGkge1IHZ8VQfyxm9ItM4tsoNjyy9CGWlZal6oKr2VI4m9bFJPWscka6eQKfDTKN0jQe79ckZ+OiwRjqDB8Ki13VEwQc9108Fb1+B4SEfKie+ddS1QJNi66DOft6kXoURCydYNhjIPQift4PpSOfa41SXcKp+nStdIINMRoV0SE3Kwhb0UFz6ojZXZWp/yd3xCK94Euhauq5rxy9911JpodR+ZwIbF+QNEZjF8knAyhOUf/rhPpEnXdC10y2a3YDUwCodkV5zCLNxha4C+zXrZpz02WXqNLs8hau7PYxepnkd4k1xKq8gSam/9pJ09Ysj8tajW+y6pSTexIuExzJel3C4zivOg8DjtBWZtvuicmr1NA8cV6inpDro06SHyJg36O8xGpi9WnDC/Hr3i92BRkkbdY4rVq/VQVmpXhKlnRX0Wouep0ejsYA3ykj06dx5U7+yxQ/iS4M7275H50z3Z97K7+1gdRldHX7lCDBer4xostLtfOm+3lPSt76SesVE442WiZMu9TONWxoH9apJrVo1/fK2chkpqJ1EZ6CHFIfGBt014jhKIVtegbWslmGvVj63CCFyBdCsJQJv/Mvfw86nn2NnvYJytQ+5Eyfx2m9+h670DHK0TuPxMG4/PMLPrh9hOd9Eidbt6o72fEogQStk8/Y9bNy8hXKpiEeP8iiVGsgOv4ryRop1HXHWp/A4gXndzoQzdiw8DZL399AzX0b50QqKDx8jzUHrzD/4JeRevIAkvTGbaYnDO5UErnPHpWsFgYSt/E9ufIZH129h6foD3P7dd7B1bxXP/rNfweDrVzB4eZaexIgtLRWILj86rToqeEdw/J4mEA0FejiF9W0s3X+Exzc/w878KlbeuY7VG3exr49FrW2i8mQVrSfraK/vMuzhYGXbBoTqUZ2Wkz7eRR6kjAt5HK5SzsurWHo8j53VDZRqNVSpGNOvXkN4vB/JsYFAeci3aJEMRJsUdPXeY2wtrSIRT2AkR8+U8bmLM+YZqVO6zCUjHRUEwtPNlzqsy1RLfft1O4B13n73Y5TreiZRwOrcE5ssh2Ym2UE5aOqDeRRjdX4HyFeQOP08jr7+m9jJ0WOjIaEVXKX8Aq2tPZT39rH+8KHdvpm8dIl0HCAzcgqp/lEUttfx5Na7HNxieG32GUzGB9A6CqPBOrYefIa3/vg/Ul8PMblPC7J1gK1oC6UEO91RFOutLHls4e98/Tym0g0MDY8iMzRlPAnEn3hyvh3UjopzOejc211pXoYaiJ3GIh6Uf4zi4SptDE1wQX61g+ujQGUFKit56lrpDqJFcX5Ufcq3t7Rpn/24/7Pb+Pz9e2iyzMDVcbs1flULZGbG7VaryjhOp9Xrl4Ws5euPPr2F3a0tHC3vApUG4uxLydlJG+i0DFug/KJRk5R2Z05l01j46cc2uGTPzNhu2BrEtI8hMx/3u26++M+uGxwHsqkcGnMr2PrJp2jk2a9H++3F0VCCNJNX59dl5rrWHe90eV0C5fMyyqeBsyeTQv+1s4jo8xQP1oMvtE4NoZjftVcmZNg5PqOToLocj7et3UUYJu+6zV9rcaAeRSyUw/Kf30djuYie4RAW788RXwwpenx97QZOReu4MBLC/bkDlHeOkEj1oooW9ssNDGdUL5Ad4oCv5zF61kxZDFCGiw/Yp5f3MHx2yiYITWYJxmtMNhnwF5scRP/VUygeNDG/uIRWIoIDzrh7+TwGJsfstrjz5XJTEE+KF08C5Ri/cg6Tz1/G2KVZnPvas+g/OYqFuccoVCpYezSPLY5R+ppA/uYDrN19hI31daw/WsAY5wGtADZGCMKvujTB5R/TI9vaRfn+Cso35rF++yHe+f6P8Au/+Ft/dRm2N5gIMyScXe02jdRQgxLNSU0UoVDElEQP0OKpGGJJWea0KqKcUDhjg4ZsKBFGsp9pPOqFOHtRlWyKRj001YqgWCRhlpGM3B5ORF63hKKOoiBG1PgeorSew/S+ZNXopVctZpC1r32S7F6t1REE4VOQQgrEn4JwKl1gD9b4a9ML0B5m2hdN3xaxZ1WyRCJ95EHr9ok/RGXU6iDiFIhO4VYQHgUyaptyhmO0uDRhkm+5+daTmSbrS8tB5SHomyZaRKGg5Z36pEKtUELDPtdb50BdRp3X1VLJXrQzK0IWFq06vTh2QDq171WV+aosr/uzyqM2U53iU5plHacrCI7UpJK3jorr8OSy8g7tbaA8LjOXr+LdstW1yZf16oFpm/kDTC4v6hOPwitZ2DJ3WryykOQx10jIUTjYXVjkkFKTn1veoqvV1OIXylp8EUK2tJ8DHOvWd2n0QqQWV0hPVczegZK5SX05ouWpl1lVn7ioUVZtKQ7bnUOLbHHDKRDPsoJVp/PZrTcuR5eD+BNfgWwph14tOAg8PWoyGm1OgByYXYdVRriFU6ByutZRuJw/HT0IRJeCcKmsWc4mWrVz0AZyjQ91e4Hxum2j+r6I0+vX0fZoZJwmIus/zCtrXOkK6veeV0E0qm4t1GGsjQ3SOZNPhx/Hqfwux2NgnNEjemkUaCeVVrlqn0zRwgma/exvCRvQ/FaNyru8BU6L6vB6FITXae3mUzKwF2elc/QqNG7IDVE/tE/g60eevY1Vl44C4XQ8Ojdc6s9KJznSJy3G0p2XRrlOnSKv5F+34JRXxlQ0xDGAmqAJQ7df1Vx2a47GlhpK+NVe5s0wsVd6qlc8KCPJKXg+p4ZWtUFbtju6oLq0Ki74fDrbgnk4Apgc1ZYC0d3Nh8rp3OPErxnjlJEWMdkdF55Lvxocm+RpafyR96q7XepcepG6wXNt/2TjGsc7bTAgD4zuoC3pjqVSpIPMdmjRcKigF/QdTGPkAa3X7hkhJmQWllumZxLa8fnOn32XFvYyevpTiE1zxh0YwEzPBPq22njzp3O4+cECPv7Rp7jzzrtY4+y48vYuHr69gvw7Jdz9Xh4Ln9xFYXcZFVqjsuB1m2mrHcHjpRXW00bscACNAmf3QRLD+l15ukHXeuC6+vF9bDycR/Owacu7k0ODGH/lMpIDWUtXeReqlaECSOgCxQkcv3iV4O794CN8/t2P0Fs7xOXnLmH6zDROfOUacpNDWLxXwM0fL2FnsY5omxbT6gGiWcqUk6puP5gycDDTPdfyfglbHz5A/pM5HJYPkIpmcFCkHHd3bIXM6g8+wP71OTSX8vRsdnG4U6IVNoieeATTL17BNK2PkYunMfzMOUy8dAVjL1zC6PMXMXbtHIbPn8LA2RMYOnOCeWYx/uwFDDHf5HMXMX2VVvzlszhx7QKmr5yn5TNqe0bJm+EIYXx7hxLoIac+nV6nF5mNJ+3BvlRVHpCUR51K+SUfle2WoeI8XuC41XkVr07Q5GSY/9lNxJoHaFBBi3sFJGm5jZ09yQm0joXP7qOwt4veSpPGRA8mTpzBpcsvIkerIqYORoVdpce8Q+uptldEcWeVnTaEi9/8DfSPz5J+Pb/qRX7xPu69/z3OIU0MvfQiatTPcph0xg5Q31pC/ntvIsMOfLl3H6PxGjYjbWzQ0NFHxTKxFEbCbbz2K99CenqSVv4kUqkR8hNMDM6nQLoiHhUkh27ZKHhedWzdml6rfm7f6dGGoq3Dhg0eShcegeP1st04PXh9wukyVryf8wJL799EeW0DeXoRe2s75pU886tfwQg9zeGTUzaI6NaNQGVUj+u98AR89bEP1tiv7qCvxbjNfepuAwOXTmLiS8/YYCSvxmnXwKol/PtrW6jRUFp5vIAKB7z+2Wkk5QFxQNfCB4GXcV50rXoF4WwS6TMT1odCNFq1YWZReyo+WLLVePnlNbZ5D3EGO3g77d1to2uP68bv8vNrTTCaHFP9WfZD0r63h95sHJWVTRTnFtF/ahLR/oxNtsIlUFmn24NAuNUmojtG72KE/bKHhsYCx73edAQjnJixuouBExNIz4xxwD0yL1Rj1c37nGjrLTQb9Aw2dFu/B+dPy0NxWfWgsL+PYg/TUlFs6y4H6R88N4Z6o8qxKops5/te3oYCjdeV9W3ys8ExJ4bISgFHq3uYeOYC4kM5e7zgMlFw3lw+OjdcRkMgK1uZxzF1+NQUTl47b8Z5NJtAYWkXm/fXaCRXEKPn3LNXxTp1cPn+Y+Sv38P2R3exceMeNhk2Pr3L8e4hKnPLqNNbr6yxP7DM5JefxTOXvv1Xd8M+FjoJ0INEzX5aCrizuYZNDphHoQMkxvRWNC2gVXa2tTbuvLuA6z+dx+fv3MLce+9g7p3rmPvRGh69uYbbf7KCm3+wjIVbOyjQs6hWdRtC0gZWVlZw/8E9rD7ZRnFZ76ewI0qw/ImObiUy5dOP/XZvlwKg69ckXVkOnJkBusPaeUBLEjkTezmBl9dR8QJdm1LyqJk5RM+tki9i89YiGttlnOTkMz41Ru9Nm3bmsJ+v4f5Hq1i6qy+/9qK4Qty0nE1OqkeKQPoa5RKtoKp9UlsrkprsyNEjeoXNXtTYYauVKgr3F7B34wGq95ZwNL9FJaFMoxwk6GUNzM5g9NIZTjbnMf3asxjXBPTiZUy99oxNNpamoCXgnGxGODFNvHoNJ164gtnnLuP0C1cx+/wVzFw9Z/KIaecHWR9ik4OG+FdQB5Oaheh1xJuHiPAoUShNcnGldrkLbGBlOZehQOfHbcOjX8uSVK4+vWckL47tXtov2guuujUnI6FSLWN/f8/MH30COx4LYYCGUyZoNs2ZOKyxnUokrBHglU4m+8fZzuOskx5TaRe18j5DgQYA5Z6OojRAnjN99EBb9K7byLWOkGlQTyJVDCabyMQ5GPT1INrTxlT8EBPRFnqTMbRTSRxSRqzI2tQHoW69EZ8KuvYBz/PqqOea2kpHfaPU3sJW4zEqBztmxToc610HHL+Ofq2gPMrrk88Xy1m78Lq2s4vSep4TQnBrVhP38IkpDHFC1XNCu13bVVbnAq/TaFefUYvV2DfV3+mR2DJp4opxkrDJhMlOm8rqeaVWRemBdJWWvDa01XJvw2PsPq23W2+8vCwYWxfdAAB5ZUlEQVTr5IkRm4Ai7GMRfWCNA/reJ/c4YD3AxvwS1haX7BlDWK8hSH9ZXnrsINzOl+Hs8Ob1uV6qjMYyrQRVnw5l4jikrhzGQ9h/uID9B/P2jNde4iR9jkdHx9Vdl/AqTX0+NT6MMfa37MkJNMPMQ5x92yX0aKykwWnPYYkzmknaTg1ajq2wv3uAhccNrC3XlGz1CL8mq6MkPcvRNI4GkqyL/YttWOLYUijuc/KqcfIJ6PD2UFm7ZtA7RDF2qqO1ffSuF4Jtydjf1HfEh8vfobu867Z+Ed3dSsftU+Inng0MXL1Oo1V3lb0K1u5xjHu8iYO1XTSW81j9bA5Prn+OpQ9uY/39W9j88A42PviM57dRvPXIdqcp3JvH/pNltKk3oyenrU5Bp8sHAhdBesCmT0rr09GVhVVUlzeQztLrGaalPDaO4clJZCaGcDhJQY2HkBuPoH80jPHZAZy8OIWJM0Oc/WMYOc1OnWyjmaBiRylkY56KQwHq7XMphn1QLHHImbWC3niwDNMat6MEDprxq7S2tAzwgEoJWmyNegXFwzrq9hCZLiE7q+CLQhaYYBkkbKULv+rK357D6ke3OXAcYeLCNIZOjSEyMYjIeL9NeLIcwrQAM7Tskhm6l/F9REQr20zlbSBQzsNe0taHeolWSz6GfD6N7aUytu/fx/aDRyhxUio8WmLZNFKc3GzH7C9dwcjLlzE0SZlOjZO2XrPOtNhBD+rsnEG32Ox7H7q1xqCHtjrq5Ti56XrjO1jM0LL7xLZkU4pMHm3fKB675aFzyUDjop6p6VZZuVZGVZ+qID9Ks/QOfzoquAx13g2K806pNA0uej9peOYkB8NTyIRiSLc4aG0VsHD7HtbvPUFPnp7fVhmpSALpTD/1gApC0MeyHKqNfRQq63YUXumPFr+E9VBWtyQYZL3rNo3OC/OL2Jt7iLXHa5h/tIXVVeovB7UyO+R+PYr9ahjrpRAe7gKLpT7UYgOoRAfYaVOI8xfq0a2Rpzx6cDDeyKN3WJejrm2p9SG94IM1FNu0WtFGNBQnX7qN9PMd3/F4eR0dp8DzuUy7079I0z4Npx0aMbVyPdBXllH719k//OG616NyTq+Dp+nW6CEnnzaNBe1vmBgdgvZAk/ckPRKonJdVOVndPCDC8gn2Y93VEGXBAPmUVwfXj+P6pJuc7EIc6PT6ROLEKNJXTiNz7QzCFcZvV1Db2MWGXkNY3wwmIZYTDuFSECiu+/yLsnIZ6yde9KggMzaM5OCA3X6TEapbQnrVRLdvu2l2HJKrgkB1qQ7F64G89nfs4dgzkIxbKLAf7rA/lktV24Vbt9WDvthC/2AvxiejmJyJYepEBEMjmlADnVOQAJPpNEYmJzA0NoIsJ8vBwTR66WWAEwoqzeCWq0oxvxuWRhONu+TYkH0rSBOfboHtbuSx+WSRY2fRDA3nw8sIXD5+NJ7ZhrZIiW2k8UXjSo46MTA+hlMvXsLlN17G7FeuIXNuBqnTU5yoBpGmpxUbG0BY719ODzOMIMY2zV6ZRe6Zs8g9fw4jr13F8PMXKPenhoS1lt+C00y5v0ZXbqeIwmN6Ln/2FnZpJfQPjSGbG8LJ11/AzIusmIP0wSi9pOE+bO5vojfW4MSUwjQnH01UPeFeEhXC2mqRnb+JVGIf6WiZnZQKotGbkq7Hh9Foh3DibBynn+EsHavT5es3AXULVh1LD923OYhLUYof30NzcZUuah+qE0m0wsDIqWnD6wK0ch3lMQuI1wpKtwGLjSF3+5N/8e+w+OOPEKc7PnZhkp7FSZz4pdftM7eql+MKCmst1PZ66Wn1YWi2yAmzRuWlhaK6iCMc1q4MPbj7NifI/T5c/9MiHt0Ko7W9hMOV97B+Zw67tOhKD5cweOoE0mzEsS9fw8m/903krs7aBDR6coY0Uamt8wZKLloF4uFYMTrn3Wm2IzSPAg3+NuAxXQplstM9aWbXBCeLWnm1dFc7Bmt/u754BM1YD+qtmrnsekFPdHhdOuo5T7fyCnQu8Gs/6plNqKcPk9FxjJ86jeLdR7TGtJiggDv3OAHRWkrMbQGrezh18Qr1ZpqynURu4oxNMqpPtH/01u/h89s/pKdbpf1CfWA7vvS3/jPkhkY5wHKwaDWJM4+FO++zbnqZ+jjgk4e4+2Abdx8VsfxgEduPH6PByS1doi7VoviT/BF+vNnE1mEOU1deRC2aw3e++QYm+icQj2c4uWk35WDLJ+fddUnXPvB4ENg5+7Jev52r/gT5+mNO6loS/rRjq5zkZW3C/DoqOO7uc8erOOmuwPF4ugZ/4fzxf/fHWP18iYMgDRSW12KBc1991gY7bfdvzyVZTuWVrnMHXStIyXXLdPG77+CAg/DIuTPIzkwiy4ElxcFEg5DAadBRXlKDk5XqOdop0KNkfx8foTfLiZwevTYEFX3C30270+ByJDbER/tpkE3RIxpFaHII6QsnUPzhDRw92kCpUcXqbt4mB30UTyu7HK/A8fq56pKOC5RP0J1X6epnsf4cjd409j5/ZBN2YmqUbca2ZBuJduVVOW8zBYGVZxBuj7fNPLf2EHq4gv5MAp8vb2Jtu4j+2Ql6DPRiOCHpjoQmocNYi5NLBKM03EcnwpiaimOEZXTnx+oj7fpO0OT5M0hwQil9dheDwxlENsvA/Jbd1ht89mzwfqM6NcH6pH6kJZzNIJ7LoHBzzsbMvb4WNtY3bDwYplfsq/v0vEflrGyHHx1dvxQUp6BzyWyEnnX/+ChOvMQJ6Jdew/QLF9CTSWPg/CnUmzRckjFEBunJDmfRM5RBH+nu4Tg5/uozyF6axTjHvJlvv4x+jnnyNieTl3/+FpyEaS+XkS+94ax9oLRrrSwEqg4bKFh5Y4MbGT5oML3ZEQSnZe1lpI8rySqVO81CgVXEAVD47KE0g55CSQARehbRmKxO7VEm5VSRgPluYdg9YnZEfRJYAtFbwDyxzSy1DYXX1a0oKufgSu+TGhONfj1YE29auSUaGvIeqCxa3CBt1ANkW+LNurTBogb2cDjO4pJRZ5sbpgm/HvrS2GUdHBwiB5zh2wy0UGK0gtkpe8lrjx7skQbdojIvh5PpASdndWK586LLQXQ6vapDR6OdoA6mYMovXnpDZIMTuJaE8lzLQeW6a0m04my7F8YftDmRUF76Nr32IVNZ4Tm+7clJRzj9obHxzeB1Ks3p0LnL1M+7QfmD+lmGMhb/Ws6pZwkKutZLoZpve7XUnHFiPxgsOnIgnfoWjpb4qn2MHraBwGjRj/htlwXSFIoIf+BxSMe0x1ofPdvgG0GcFGkoaEd2JnKCpE7QY4mFyDfTWgedpfVW/9PJ1cF5VnzQ3kEI+NRtZZi3c9hm3fSG7UE3y3h+HR2H9Eagct4GXreuXXe9Pg8C4bAy8h6ov+pDYVqT4k2TknklHY9LBpnq8jocdzefAvU5q1tyY/+3+pSHR6dFsnc6rQTjVb/uYKhtHJtu2ymv8+z6o/xGE6+dBxk1qlsTnL7NZXu3Eaduh2k/st4Y+x/zSKdZJPBOmK6ywuHyVFCcaNME5bw5DUpXXbqWzJVP/KnfSfdFk/I8hWDHBuEUeH3dum44XD4MMvyEy77BRJ2MsB30iojaQ/LSO48qb+9/HUkvRJ9qCrxnr0v1GG3kg8UoWxku7J/Cw2DjqPSNac6P6NG4rbFKi3pEjxYSkJBgJxX1N9FNPiUHQdCOgY45iIYAV9Bmzp/xy3q0dF5Hu+PCsUt3ZfQtOH8fUvzZeClZaQ4IuOM80eR4F4x1Nt7R0xafDnbGio4+3vp9uz//wR98315uPCgUsPH+hwjFo3jj//LPoS33sxPDSI8MmPIJ7CU2DtbaMl+MSxm1mmV3Kc9KgH/7372H4m4dq6sLeDz/GNOcFf9Xv3SJjBzglf/dP0VslLhocWoi0stbokZMKwT4A8HVC2Vs/OBTw7/82R2U6FoOPXsB41970Vz58YunLP8XwQXsyqpBr7ywie1379JiPcTyzdu2XfvENzgzcybX3kzDZ6ZsWxOVUQducaJtcaLVJNTHAUsgxXI6tSKmtFvAZz/+wOj/0R/cxNZmCRMJYIhWcWQgja/+b/62NcjAiTFbBScPzF7KohKp4XR0GnWuIOiWg58rv/JK+Q6OWjiTeR39kWkqZ3fDqoMGZ+ocwqfyipKCRcMJ/PDf/7f46M//LZL9Q7ScRy3tyn/2HbtHLlpVp+oQdA8cUkydiw6BcEuhvSPLUAkfxXA+9jXyGMHDD/6IFnYed25+jh9/74dIpRI4c2oY9WoJv/Ff/bc4/+I3TAfY0MTTwt7Gkt1me+df/wvMf/JTREhfeEifuejDb/2f/7+0nhKWr4+deW93EXfvfNcGqdv/7vfR16jj926s4Ef3N3EqC7xxip2ZXvdEOYNcHz2grRLeyhcwMZjC//Y3nkONneE//b//G0ycOm/v1Ig/bwP3+gQu127+lc/jNAm2j+q4U/iexSuPcHTLSTLSuXd+pSmf8utceCRDlVPwdtagqjzWBuxvextbePjRTY1BuPOv/wNKmzu49PqX6E1eQ18ugZlffYUDGNuD+iX9dVqcLqdboHOtZtOb83/xL/6VXQ/PTrLdQhg7cxJnXnrG+rVAtAiPninsP1jG+tu3OTbQkw7X7aucegF5cGocDQ5Qqlv0ilfhFG8uC50Lj2jp1iFdy0tQddtzizb4br/3GXY/vYc4x5yx56/YO3OTb7xkCxh8MlIQqL1Un9HY0UXhVL0KAj9XicruPm7++z+zCVBjnI6jl8/i3Ldft1tOok24FASOU+3hvAi0Ak0P3G/8y/9g7yPOL+ygXKji7C8+Q3wz9n2k869r53bSy34lmrpBn/N2cPq0eKSS38Wt3/5zu532+MNHKGzsYeq185j+0gW2axTXvvl6YOAxv/g2/eIY2uZE8dGf/KV5Le3Ha/aF5hmOk1f+wa/Ys0LjnzLzdhF/fpRRLzyuJ8rbLUPl8XidS6qaQDU5UVGIR1wEbR3In0YK5aOx3eqg8a00ye65/t/QOUt3QPuZRbSnGWPUwVtNzniciDU4aPliLxXVXt6SpaQ/s2Bl8WvZZBTJdAKpTNKOsXgIiVTUli+Hon2ocCCTtVtrkUkKPMzykbg+1RBHki6oWcBdhPOkUwcHatZpg3XnnqRZeGEKQUcKWc8bvJwYMwExLRwlHrozWq0WojeiZbFRPfDWd1JIi1lbHVdWE5te4jxinRKslC1QwCPKJUS3WF8UjLC8HqLTm2Aes0QIEqFucx0c1lkHPY8ezvJ0fevtBopaWk1l1p54Wl2mN7P1PpEtVySN1lHlKUVoNenDcDwX3XHKLpmm90SZyyg45ot8urLYrrYMEXpZUrxIRHtbsQxDlCESCoJefkxEU4j3xZEIJxHh0egWs5yEpWDCZ3ihiUDLw+totGqUP9ukj3k40TVaVQ7mVAjK9ID5dF1vVi3fUQ/5Z5zShUPv28XTWepBPOBTe5KxjspeCaW9Iif4Mpr1ik0m4sleNhU1uvXH67bzyLZRJ5Oq62U/6xzmqWlClH6w/al7YbZpo1xGm6FcKgOka69YpUZpAmp0yoeDJdkEWZK9rTJiPQ0alrLTggFGQfRYHtbl55KNQNfK416MaBTI8rO2kZITlN/4YjBDodOJhdPrUFm1q64dTzcoj8p52wc0iOke+4yyPn3ebFRpAKpLyrsN08OT5St9DyYv50H0qh6B65FAA4L6sC1EoDdFhWE70vqlhxgsgQ/aQeC41E9lpVOIzEgJM11e7hFRmpXNQVh1ucxUn4JAsnB5CEznWF5BuKXrGnw11lBxrY7DQgUHJVrc7Ed9uvsg+jt932Up/Mc4OjI1Wjs0uI7rKD7Eg8YU887Jc/A8ihM987pxqbzCK1w6Ks5loDqUrjjJTqDVnVrhZRON8jK9wTFUr1r4MEuyzTvSDiAKsU7ftrROHQoC0avJjhFsB+oRZW3LnhlEv8tNQaA21vNqVXLEceGAzd3LMj119mnSZI8dJLdOPcLjZXUUX+LP+Xb5iX9vT49THoHaQLTocyv69ls8qfepYrbYSJ+b0Hhpz+5Yr7UZ8Xr9DqaVegb0s+/+T/YdkIUP72P74QZC1LHRoSz6h8dw5jtfRXIwZwOiEAmBBxFvt8EIUmitF9eCAU0qn/70Fop7uxgKH2Aq3oNzJ4ZwhjP4ES2YsSvnECWRbskIxKDw6QuG+qzz3noeq4+eYG95HYWPH6Cxs4+V5U1sbuwjpi8wXqLnw/y6x3osJJLSKMiKopWzDSzf20F+oYrFu3oBdA+LN+bx6L33sbm+jdRoFr2clEauncOQXqSzCSZwWQWatPKPq1i+XUF5u05aCzaI2tJU5hO9Ai3amHv/pm30WXqSR4Qe1PRoP06dmsIYw+w3nrWPZcU4EUkZa/TotIdbabuMm2+tYuXBHpbukT7SujJHHkXnvU3WtYy91Q2Tk2146nLir7dEo6AdQvPOAYq3Ctid38LeSgmFBZZ/5yHyN1eweWsV6x8tYGujgNrMAAr05OK9NBooq+WHt5FfnUc6M4Kx7AkkIxlcfOUNDKZmkQtPYDA2jYHoNLKhCWT6xuxcIReZRLZvnHHjlm8gNsMwhYHIFPqjnSPzxHrTVOgDDkgp9I+fpjLSOKFXePG5Z3H1y7+Ek1dewczFFznZ6oVQDQrs/NStw/m7iFcrbK/rtvpSe2OlxodYPopzL/4CJ9oYxaCOQxlwpksm+pFOT6Id68XIM1dtAmru7uDMSBypPu1wwKzsl+WeCtpRGkZs40uz03j5jb+L6MgZXHrhy+w4T1/W887obWs61blWkG4oj+fzwa510MR268lx5xR067XOvfMp+MCm/I63O+2vo0MdvryzhwfvXbf3ThI0PJPkZ+zaZWTOn7SlxcnxAWa2IlZWuAQ+sBwD0TY4sNuD8p0C9uhphGstjF88g8zIsG2bo+9aqXbRckwfI5o7JdRXtu2OQoUDhR5Y6xmBljkHXkwwLrhs/FpB586vwOPsWnTzXJOAVq1pggiNDtidktqTNXvOF54ctF1WRJeeZerouHTs5lcg3A46D+rnAMvBuTq3ToM4ikKtYi9xaxuckbMnzTB12h1Ep641Yfi5yYRprQYnGdKSnZ3C0p15u+4fy3GC0UQTxej5UyYXlXGcRjPPHZfLJUjXONaL9BA9v4un8eSju2z3InI01lPS/So9wecvG+8C4TJajNceTgYcX0/OYItjxz6NssNUjAZxk2POjj1jck9E4PJxGoyuDjhe0SjwvAKPVznJSvyZLiuN8nVjTOC8OW6V+yvPgDbvPsL6rQfYf7KJ4uIeWnsNW3iQTFGQ2RQnoKy9M2NEElk41BMIWPfWaeFy7CDioFJVpAp7DmiFtkoYTfXimfEcZkfTOBxOo2eEAz/LMofldyZEmDBohVujxsF0ewsbj+exvbiM2sYWmhy0i1T+na2irTLxmVU0qaxwROl19RxEmF+bNIaw/KCEtYdlPL6xhXvvr2Pu+goe332MhfsL6KWX0ZfjxJDjIMfOJu9EQhQuo4TGSXG7hbX7VdKgXaSL9tKcCZ48ilZ1SEG9WLaJKMOSg/QShqkE45PjGBsfsb3YhF9WiNEqK7BK74GT7OObWxYefLSJuY+38PDjPO59uG5LvzcWnmBrWZsRVmmxUU6cPAQm5wplXKOr/ngfhRtrKHGCLT0qWlj5ySPM/+U9PP7e53j4p7cx//4TrNP7XK/T0gtQ0DvVJqX9HHxzyIT7kY0MYChyCiPRUxiLncFwfBaDkZMYjs5iJHYWo4wbijAuNMu4MxhLnMd48jyPZ1jmtOUbZnkdB3RL0KzFIwxOnOYEdA7T56/iuZev4ZmXnsN5TiTnX/42O0o/5RHoizqOLuKFPSQKO+hjh9HtB5mlYXqhkYSec0mvvLPolkEKw8M0HobOYerVVzDx5S/hzNkZPDuexhnpGvPKSyxFasj3VdCf7cGLk2lcmhpB+uSLSM88y0Es8AgdvLP4QNbdcf66Qc0UQP3zMNB537XY83TjUXBQuvB5fR7n9emoa+maQJa2PGZ17Do962qxhGz/MPoHRoMPwY1k0JPjoK280s0OLsdjg0PnWjiVR16FdgKobO8jwkEtXK4jxck4OzjICT9udTkeHT04BLQFfVC0PY17yssx/axPg7d7KLpWmvL5tZ9rw1y9U5Q+PYncSxcRPzGGysIaigsrtiDBvoLa1B2IgBbVI1B58Snd87Zynp0eO+ePZ0iEE0hTh+QZ79drqMlbsVJPQeW6yzp4u9otvFQcA1fPYuDSmcCDFF+NNnr10cP20wlGID517bwLutOtPspdd6PGn7uICQZtH6QXXA/LNKjWdnGQL3TGvs54QlzOt/Rk/MwpTJ6ftYmnGutDoV61DY7zS6tGmz2nZ1kHb5Mv0mi0dOJ07e3kR8W5B6f6RYfilKZrL+t4lO7B4ZiK2v4eLfItRFNhDE4NIsOQnp1E+tREQIzcOFXIymvNNp6slrG4WcXCRgUPlzlZaOkkO7sq0g63xb19uowcmNskhp1Ut8Li9AD6h7Ske9Bcs8CSfdoAIrqXVlV1gQpxu4W9JzVsb5WxnWeHY/2V1gEOqDBH6QG66Wla2RFEeqP2wFSz+g4708qTVSzRWlp4tIqFuVVgi0qVPwh2m9aE2HOIBE1x3aZosSO3aQXqwefBgSy54B6yCXNfm2nWUd0oY3eJFuJqETv7nPx2S6TVyLYHcloObTsZFGo40Gc7NfurgRNRhAaT6Elr37bAfZdi6YFhtdzG6mIRm5RhZZ+WyU6dStZCNMtBO6L9wxpGT3E5jP2FEMr5XlS2Dtn5ZAVTVqSxWm2jXj3E0vY27m4s4/7aMu4tPsH9pSeBRUel6+XAnRrLID2QQD+NhByNhmqlghrd8lqFllGTNLcb6ElQaRgO9Q41+1j7KHi4rg/E6bvzusXWOmxBu08He5vpVh07EGXp36bXg3zb+4ydWOUEuvdrgwGbubcvwoFlEpHksKXZw1W2O/86ykx5smyJuIsMlXIFdRobh5w047EkPZeUdThNoNIVlZH+BLd0WsxHuitHaGlreuLWZ67TPXFkelm2FUXuUNu7pFAKpdGMZhBJJUlPTpWbPNXujrcbRKOD0q2Tex7SUm+XqCY0ANp50ws9/Fc+xxXQ+XQQD3h+OgB5BxYor6d5fsvHNL2PJ11raAeMHepbXkZJmEZTygYr3fqK0RvSwKqygmNd7uDzYxB0q07l6V1nkjjSLS/qrA10LCOQfJ1m09/OuaUxuBz8KPxGL/NpkFLdCirjg5yCwOlwngU6V7pZ0xzYdR2jZ6FbrEecYPvo3bUKJVSWN9jWMkCfWuECr0/1q6wHB7+WjDRe1HvZh0IH9k5crMrxi7rjy72FR+C4dVRw3AKvSzQHzzp6kUnEkKUcIxRQD3H2aqGW6uzgEYhmldXR5eFHgdXDtAZ51IIl4RzQ+1iHbewX99j3y3a3RUu8/VULl7uOeiaj5eHJMMulskj1hBEqcozhGKVn9Hq1Q16r6FK7HMuF9aq809B97nk8n+CvK9MNivc40eagcg7GtW7B/Y///J9g9e4ipi5N4+QzZzD94gU8+5/+bUy9cs0KaHWDIMKBbCVfw//0F08wt1LF7Yf7+PT+Lkb64zg9k0Vhd5/exmeolIp46ydPsJav49xUBs+cymDo5Dhe+Ed/E0PTE0FD8yfCpNwCnfdEgJv/V04e/6aI+5/P4/rSbaw92sFRvY48J7X97CmUU1OYOTOLly6fobdDVzkbtsntR3/yNt778Uf49MeP8f1//Tnuf/IEM8tptG5XsNJYx9bRHg5KBcQae6ytF4McoBu0/kavnEX25KRZVVIEE9qtHSQ5OXzwBwt45/fmsU/vaye2jEdzy7j03AWkaaEVNrZtB4TCyhZu/8G7aOxwMqNitUjr1EsXcOaXX0F0lJ5jMmZeoxo7Eu3D9Z89wR/9q48w91ke99/ZwdLdPbrvFcRGyyjRwsuvckLn4Lv5oyQW3z/AwOgUelppdsoj9M+og/Zh/XM96gjht3/vTfz2n/0I7965jXeuf4r3b9xEZKeFnY09TJwdxyTD4PQALjw7jX5OQA8fzmFjeweLt95G/tF1+yz6rD5jnOzB+NnnEaLS2oRO5XGFpmr9nNK4UnkndeXqVkZbwNG5z6zFKvHMEAZPXMXA5HkkMvQIczRCOs9+rB6h4KBw78E72O+t49GPP0D+43voHx3HpW99HelUP0ZOXuMkGXROp0c0qN4dGkM9hxk8ufkJVp/cRRxhTFaiSB9yAmpG0d+KoTJ0Guu5GSTolX3zH/5TJEYn6OXRKqenJhacD8EXO4/1AeqG16c4vXi6217Ew8rbKB5s2OSjPC471yUv4/gcl6A7TqCyHmylGPHoV9jYQZE6mL+ziDv//VtoUkcufeMFjExP2aeY+89P29vrwtbdn4RHIPw6V32+OEHPVzMjA3avfuPRgn28LjM9bisWtSAnQR1Xme521rOT9j6NmOUtu0VWCQcrs7TPn27B6RmIyqgO5ReoTuODQbis7o4MlKb8Ct2y01F06P2SvmQUm80SQieGsPPebWx9+BkNqyEMXJy1icqX7ysIhwfHrbo8TeeKFw3zS/Mo9dHwW9xDkoam9k7rf+G8bQTs0E27zlXensN04tRXNJFnRwft22Dt6w8wwMk8SY/4MF9ENBbH2FeeYcMG5VVvNy26ZrRqsnTFC9zQ0XPO5qcPMEiDoVbbxeNHj1BrFHHixRepD6SbbaQdEoRC5TXGqKyepYU3y8j0xBDa58Rz8wn6eOydHrYl9HrZVN/xErjMnb9uGhUnfN20C/zoZVzOuta5wHF4UJqCzv/KJ7kj0RgVUWesiBaBdhnWEjq9FKmKtcTQUg0JjSU9zGfpXlrBnPgtLnjzmoTpwkAKHzCoZbla5qwHqBqMLZXxwieh6SjQpNTLcakv3kvBaukgrbRomLFHiGrBAQepg1aT9FEoHNi0Y6/KCqcsEF0raBmulqce0nrXe0kRWlIuXJlvemPdlk2yjD9IdOGY4Kws+eMxHGUdlkUWqxSEjaX8xMeKhY7eABVSD27JvzUOgxRZnzZWPm8kgViVt5jUx+xikWCxBq3Z4ANlQYeXTMIxlqMpFeakpcUcWl4sZZAn1aa3oY05RVaMckknadFr2TfxqEPanlGsSIsNDCfbQu63eNTgICJsqb3wMZ1iNavIb6N6eyifeBbtCqJLQTyKJw+Smz0IFW6CK6vLXIta1G56f0eyUce1xS6dzqzFAMoneWkpuVmUalvyoXrt/RzWIZ6EU/SZnDugvana8oSY16L5T0v25ZWRcvIvy546w7iw2pzl9ca/dMZBPDg/4kN8CkSX8LpMVG+QV81PvvuipPvpw2trO5ZXGefPZSZ5K4+CzhWUTw+cvQ4F4de1xwUsUZ6M1/6EanhrX9HEeMlTHryX9zbxoGvRIHzalUL1W17hZZzSBaa/vOb/4/o1EQqH4xaIFqWpThmTwq00axH+c7oVnFcdnQ7HoXTHLVkpXcHida6OR3zqS1osoAHZbs0yXfusqf1MLp1yTpfXJ9yK01GgON1dEI9m9TCIW2qr6YvxzvzKJzyiSbR4+ynoXHUJlCaQ/CVNJjOSdDBat9ylw/ZSp9JFM/WiW5aqT+UCuoKgepVH9ZiOMI6ZTbbCH9brBkwXDbr12SHBrr2svFetTrbP3JsAKVPmdbpt6XhnrHG+vE6nz/IRn8oon9K8jys4LlssQfBrgdKFw/Xb+OicS6YO1irygLY37+Pkhcu48CvfwIlvvmRfE7QVKUSiQnrO8+NP1vHHby9h7nEJ1fwRmqU2nn8+h9P0bnJooL27h+LiJvbeuYUDWuDhYgmTkTYytFxK02M4Gh7CxefPHxMipo0ICYzC0DcndCvr9rvfxX7zBuaK8/jp7UXslyr4+i9dRqg/hm/9s1/E3/gHX8aZ5yfRk6MlZ7eOKHQyXN/ZpuXbxOjoCE5fuoSrr53AtX+QwfgvpxFtPcFAaQWZ3hpKpRqbnO79+pdQn5/BxKsnMXA5zQk3UAAN4jvlPZRjDTy+RU/kfo0WThrnX7yMdGgMs9dGEUqGkP/sIdY/+Qz7y+vYXdqhMvSgv/QlpIrPYOT8BDKX2OEPepAd7reB9P77n2Lp3l0svrOP9Z9y0jiI4Tu/HMLFM0f46j/4Ep7/1ksYGaLVFy9gfDqOD96mLA8qiC40UP7pFhu4halvDuKwyUGkvoZofxGrHxVQX+rBdDKHa/FRnIj3443f+lWcf/VZnL/ai5On69TaPK6/+UOs3vwUTz7/MTYffoRGaRexdBq55Enkii+jtzCAwcsnEIpzcJC+sk0OOVnsby7TG9tEkq68f8pYMlKbuWIGCh8osXcsQbdCCpRPQe2vNG//ANiOnGTufPTnbJ9dbN56gOrmJvrHrmDixG/isEyL99woIpywg2dBQT3CozA3N4cGDZzle9extfyE+tiHK4UmErUWMmzXwSoNoNl+NC6kMDLej/PXvsFyPRilIRXu0CJ8ok8gvhTEr9flPCpOwNwotbax11w1ffI0lRNNKuPlnV/H5XGqzwc3B8cvPMqnTwms/ORjLH3vZ9h9soLtShV9mQgGXjqBYqhFzzmHgbGR474q0FE4nQ6nyemQ0aUPGeoz0oVNevFLa3YL9NLJi5hJjdiCo1YimAAcp8mGZDY1mCRoaKTpVf7klm0rhSJ1dD6Pw2oT6dkx251D9WggcnBa/LwbFC85iE6VU/C2kIU7dGIKU+dPY+Pjz9GiBV+nIbv2+UPsLqzYFlXSKZepl1cQ7QouA8VpANd4s/zgkU0U4a0yjoo1pE9PYPiFi/byqMvK8bk8dexOUxBoQKd9iI23rtszKltNxzrCA2mMvH7VJlDR4Dhkx5aqIfzk0148XgHGBg5p1Gvg/3k94gV6iSP7/FmUOc5vPt5BIjOCmeFhtDb2EdfOLZnkcdurrLdTamoEg8+ettvj6/ceos2urdvVe/PLGJgZR7qzr5zKiDaVV1B550tHT9PR5Sh5q5zLVGWcboHiXa+9nIJAeaZSV77gAYVjdq9dO5jG+zO2CkUbRcoyjdMTSaWokLQW9mttVBqHqFc5ATX00pVe8CORxCRHXYJIkvvY4QGSlEOGTOsBep0eSZvXJMOYEsE+i4ogESwrQvGhSIOdrowmB18m2HLm5kEdraMm3fw4hieySGSjaMu7Yd2uuNqU8rDVIA1HiKfiiJLm2AQH9FNJ5AYiYBHE+qhAnLAiVOp2lTxV6Da32eh9bGh6JSZI/trUmAM1mH5Sbv60hDkaTprVoaB4bZejh7na4Vuy7ztMoK+dojJy8g5pAGCj0BqRtaEPk9W1ozOdyVCTbnO9B4O5Hgz392FgJIXBsRyyQ/RkdEsxw8lVz1hI71GJvG0Qf5ESZpvIgusNGxLKnY1PAWuH8NhRH2UeRcpucQ0gkWKbsgHUfnredcCBq1LkgLm1hnqjzPIBbX2HcZ6S7s7DSbWLnvX1cOw44ITew3z2rEcyJpPdiuZKqKBzgdJc4VyRBZ4u0LnSXBdkyaoTNyifBtsw+B4KcejhfjPBgY1WOL0N1SPl76ZF9VidxGsdmCfq/KHWAWK8jujY5sDTy7aPSnYyWaiP1Ge1iz/rEA4F10nnQWmermu3BMWaPCBGHYPyiB/nTfl07WkCxTtenXtn9ngFB9WlWzxHderYToFtWIM2t9R2JjXKqdaum2crr9jxO71eh2QlULqC4uyalrleKNTGwxqI9MwuwXEgHUkgpjerO7SILh9MLLBt9HE/WdQHNBgP9ys4rDSAGnWFdZlHRL67efE6hUsgOrr1Rvl0rnTJy68VdK1lvQqiU56s+p32o9PuKHaHgbR4fV6ncAm316l4bxspi8vL8ytSeGR8KU75/KigsmpP4XTaBN3tK0yaiDQ2BN7HU96VX+cBDT30RDkZsE/vMlANlfPn8qguo41GVyib1G0qTv6UPY1a7SSuZdbKpzzetgquT6FkFLH+tH1LTO8H6V23Rq1mz65tMQLL2sIW5lVwPnUuOoSrm3ddez7VqXOPUxB051ceBedJ8V+E45jhVy5giCEykLI9xsrVBh6u7ePB8g5+8JNN/On313H/0zx27ubRR8vpmy/F8fqVEE6NJnB6aoBTc56z/8d4+P5n+J13n+AP3l/ASrMHeY5iveFhjCfOIhedMk/AhEoQ8TqXEPTQ7OGnt/Hk+m18NLeJH93bwv5BFCdnz+Dylct49rVv44Uvv2Gr8poc8O02oTodW86Ezglg5NQMZp9/BrNXTuHihQxOn0xi/Wc3sPyXH2Lt4TrW8xUsbdVwr0hvpMCy1JQ+Dq49FTbYBievvWCNvRpwL5/H7saGWXLmDbAOWRIasEv5Peyt5lHfLtDrKwHsBGPjGYyNpRHmhIheDpD1GBq7wxw49RIllZgD7NHCNno/p5eX38E2Csi3SlgoJ7HcyGDuRgl3fkIZfrKNvgcbOHywyQGY7jAnld3BElZPbqE4WIE+yCetzoSyDDmMRbOYCCcwkc7S25nB1MwYerOL6M09wtz8B3j7ze/jk0/fxtrOfaxu38e12Uv40tWXcGnsNcwkvoaB3ksokp8CrSndKqD6YH9pH4vvLmLl3VUUrhdQ+JR80oMgI8dtJ4WSYmlgEije03SUvBT82oMroitjt/LqlktND0oLVezS0Nmk81aJ9SJxMYLE+RgHvKC841H9fi6LuFLVFj1074lOGG27JB4LtNQ3UiH0xIcxEjuP4fg0edd2QewonIpI4TEeBbW/06vgHUpB6Zp0tOXOUuUWdhtLLB2kKV8wMT3lzWUgcFwC75SeR2me1+tSUBy7O9rxMCqZGOo8assYlc8NDWF8asb2D9O1gkA4hc/PvQ6vJ6iLRmI6SUt4DJmxQEdlgDzJL+HG4l1s0FDRu0VOk2QS4Dgw7yg3NmSbVfZNDyB0ahiLK2u48d5N3PvkDp7cuIP5W5+bQSn5C7f4Fh3Ot+J0FPi50lSHx+vodGvi0QP3/olxjJ4+jXg0joO9kr0nVNzcta+AatD3/C5n46sjS517uqd53RqXbFXg2ra9BiLpWXwnj4JAccIlMLp4fRz4a9KQbXLupt3EzKyDB8nV61FQORk+WiU6QL3MURd1S972OGQ+x+s8aGf71PAAhoeyODWSxVg6jv3HS9h9tIA2x02NSSqj/KLNy2lM1IKDOMtOfuNljL54Bb3bVfRsFFEhnzsrG5zES2YwCCR/1a/yzq/aXeA4u/XM69MY4OUUnEeB43HQtY8ZggArYfC50xh4/kwwY/K6yQF+da9sH5b72ftb+OFbeTy4uYX1zzZR39jDKxdDeP5sL06MpnBqcgC9u3vY/vgOFq8/wE8/W8Fbt1ew3jzELpEd9mUwGD9JD2SMxAWWj8AUjq2kh41SuaW7c1i8cx/XH63jwU4NhcMQzp2fxamznISe/zKuvPhVdjY96Hza0RzE8OipKZx+8SrOPTOLy5cGcO5sFgW66dvsFFsL67Z8e3OnioeFQ8zt6jkSlYODSV+Vgtij8MsBPcJb3N3F/taWWYcapiQq2TeHtKirVHq969Rg4zU5eB8VKxgfzWJoIIkIPZHgq61xtApD9DyyLEs62TCHi1vouUvvgxPQzmEJ+4c1bLVS2DrMYulhkxNwiRP8HiLzmwCD3ic4oLe5k9zDytAm9lMluvJsZDZ6sjeJbCSHkWgaY6EYxjkxnzx5EpOTE+jLraNvcAXzy5/ivbd/iBvX3+YAcQtLK7dxbmwGz506j9n+q5iMvYLB3rP2lnVhs2CTuaCwXMDyhyvYuL6B0h3SeWuPmigWft4i7Ja/K5raQeeepnMPfq2yft6trCrSqOqbTA162i3sNI5Qi4UQnY0icSZpg4R16i/gFGh39DrL6H65vHFZmALhLkbD2OZk0xsbpB6eQi4yQrn1cfIOWlaUOl1fpE3gcbrWuTBv1+exUr+F0sGm6YfSVMYHJ4HiTMc7/AmUR9ee348OOvd4gZVnaHKAqiXCaNDA0UCr9MzAAAbGR80zCLgI+BV00yx83XzpXHcq9AJhlpNPhgNUAEdY2l3D3bWHyBeDnbyFr5sHGX16Dy47PmSffzjsp1cynMLK0jruvH8bD27cw/LcI6w8fHL8DMRXgTlf3fwbTp57UJrX5WUEJneepweGMDg5hYheLKZH2OIYVdras+Xk8nq/iNM9N4cgvoNfcpBhyDjhP6QOFTd3DJ88BAenSfn8mZ6Dzp1ewxGhzKKkQd47s1leXnqZ4yOD3S3iZJ6WR0u9EeXdPCuvzpMDGSSHc+jPpTCVTdGAiqK6ysmDMrcvVass9V31u/6pnMrLIIuw/Ogr1zB07Tx6t8o4XNtDc69i7zTWaTx7X/livTqq7XVU8DbQuUDnCkZ7J97TukHlFC856VzB4fhMA612p63Q8ykyVGjxVor6IFEvYokexFP0kiZTmDyTQ3ZET1qoWHTVm/UWygUyxTbQjqwxCieXiGKsP4VoO4m+Ggu2tEWLHgYHs6eIMcKpHA16U9tzCyjTo9B24hGOHkO5LD2JGPpjGcQrMURr7HgHZTQPaeHSCwlumwQCUZCSyYsq0bvZW6lgc7mIe/dXMDe3xjK0bDhoH4TiOEpkEE6mkU3GkWGoRusoRyuo9zXR7qH1ZLezAmFaoHgOQoxPtujGthCq7KGntI3Gzp6tnpPl0UPXuFchnbBQT7RQilVxEKsjkqijJ1ylFdEZRNjhKxnSEY0h3RdDkp6Lnq3Zu1SHZUTqefJzgHZuFIfZQQzQoxqeymJ8ZBQTgxPIkH41omiraieCdg3ldp2DINuKsqm2VlBr08MqtlDfayOZm8Do2WsYZzhx/gXMnHue9A6ilczagKZdG+wWn2l+YO00fSeDlD44GEVvImJBbUUVMl2RwknuOv7c4NRRQAW1ifK4LD3eoVsZFR88FOXA2iJNNS2xZVtw8mFz0KE8tK3lldfLOl630A6PSmxntkmLMm+x5djuwivWGto1nZP9AduYtXBw6ZRRKnEIn+Xt4PTbLN30qR7xah2cxbSvV6Q3xmPwcranC1e3jisIdC3wPIr3wcL58vqU7viUT2XlAVAk1EjhC8pGqNeRA54fBXwc52VwXA7eHo7T07R/ozA6fXrJEaU6DjgGaEm28ilN5Z0XgQZ7pen9wNTQAL2SaUxdPYOBkQFb7huiB1vWyr21PK1w3SYLaHaexZ/jc3k5TTpXmgfF66jFMJEcjbxBGskcuPUyqQZxMRBY8cxL/MorGQp0LvyqT6D6FaeJVGX1o8Seyi8odNxG3l4C0aHg9CrdQecKjXobtapeSeCkpdvvnIV0Z8Hlq/KBHEJ2izmZoCebERVq8yDfMY0dmai8eTMUTzMVQTMeQo2814lSH6IsaTziRKL8ok1B5VXWgPmEU4uzDlj2KB1Du15Hk2NYu0zrW7VLvzr5XV7O4xdpV//wid1loSAcOiqfQndZTxf4UWDaoEUIa9W70FYej9eLeESL+NGTEj54ax+rSzVER1hxsgdXXxjAS1+bxIVr47S2x+wdgu35NZTIyN5DTiIb25r4MRHrw5XJHHp2nkXP9jRGZ8aRnYnbYDJ9KUvCAkb1KdyVtz+1fZTyt+aQ4qARpsvYik8iO8l6+mZxYW0W49FhnPvPx9GT1mAZMGSTDoUhi0QMaSXZ5z/ZxsP39vHxOw/wu//hL/HJx3Po2c1jV7eYktOo9s+iJzWAkaFBDI+MoDRUxUZqB0MXda+U1vZR8JE7CUufoNVme7v1BvY4USUz+zi1+zl68o+wN79gH1tqJyOIP3MaodEcekdy9imH+5UiFkNbGLrag1OX2VhJusDZtK3Y+WR+FYthKlF1AIl1TuSaCM9EOST2YmDjJhIr1zlxpVE9+00cDU7jykunMHt1FNeeu4Irl65h+vQIwgOcyKncOzt5TjpFXH+bnunDCg4Sq3TV3+JkNId47whqG2VMvfYGzv7yb+Lc62/gq7/6j3DlK7+O6ImzCE/MolQOobCtbXR6qIhl4znz3DCafZzgt+uIUdsjlGmDhsZRJIrBC4OcENiAFL8rl8CPgm4FlpKqXbwzqK2Urjgptw9oT5WUeDgxXP/9/wENep67dXrArH3y7Gm8/NWvc2JiG2QHbKDRrTqBcEmXZMF9cP1fYZc6vHvrMSpze0jRu50msQfEPZej59vDdpiZRWrkDNKU+zPPPGP0qO5uOvxa4HyqHsX7wKDbv1v1J6i2SzaQKU38ildBQNdTnC6Xblw6F+ha0J3Hy+koOWlTyZW7j7C7Rm+Lk015rWAG1y984+uYzoygl3qoHc01OSm/6BA+x9ldh9LEh8Bp07sm2qVck0RrMY/Gw1VkRgYx/vwl9JA/x+d4nD412fRzlzH1/GUMnJ7Eqdcvo5+yLXz3E/RsFrG+uor1W/eRnRhFbnIs8LBZTvU7LpepoFuG3TQqXflFQ+bMBPqfPY3aSh6lm0+QorGavjpL1WnbC/OiSWVUXvl9INW5jsIjfLqNv/ZwPlj5tkoPv0ydHx9E7FTwETl9fkB5HZfT6OOO4xEYfj1Tpgf1k3/1Pawv79gO+7F0BJGRfky8fMUmbN9fMOCRRj3708ToAUYGW5wMOWF1+pYgeGH0aftpdWipWUORzm49E8Xn797HBj2YdvwI+ZUVEgEMTU0EhkqnnPHc8VjTQ/3ojYWxwby9wxnszy1i8/2bNi6Nv3zVthFyXnUUby7DY1ydeB0FSheIPtcr5ZPMXT6KN/l0yuta5xOJS1/cDZv/tKyXRy1f1mwpgRlQ6bWLcqul+7BqFGtnq0T3g/VAVJWLGTWQ9i7SiiSKlBaABE4loCCUJxA+y1JiFojMdjNmORGsFWhGNHEzItg1mZOOLdFkI0hJRZcLwmlUGaM7Qm+CAk8mE8aDlhrbggGmS8jB7YtAoNolOsL6TNicHbUDti/JVv3B8slACSVy7VEWmOTs3KxLra6lvFoeKgVr1pu0gLQIgrhp4aislp8Huz2zrCw24RJu8Weub2A9N22ZOq3eFnknrcJZoVXTqOmZBmVAXOIhGHBJKwclDcaGhpNEmJa42ihYBi6aqYiimm1qm31aTcRBesmV0SALMFCeQGGMRv5ZnHltQZwGfMldMhMo3ZcNK93kx7Z1BRQo3dvU5NcJulabdcepnDZldHwkweSnIH5071/xOlqgvBS8bLBUVgtipBfqALTgKEftcK4PgCmf66t5rR2+Tac69FoexguUpnjFSea6FpheMk77H0r2sshVv0B5TPd5dFk5jQLHrWuV8TwKwitQHp17OQ8BPbJoZSmzj2hRguIZpK/dPCgIt+pwupUe4AjuFnic1Ucvx3CJT7a3+oo2HNUqLvMqArKP+VMZ5fc4fXtID7e1ckyfNtCrFoo3+ej1CcmHOFRC8ZK5QrfchE94de5922WiOp1WgX37iuWNZua3JcqSCvOYTCkP5RV+p1XlFQRBGvnguT+EV2BGw+dl1AZfpNH1TvQLvB19wUXwCXTho7yZT4s8tJhHq+6UT3icH50rqPdq93rlUbzpGGNVTnUFeVgXy6kfanKUESL6oxx79QKybQtG3ZBuu44KVN6u2YeUJtC4onen7JxBKxqlA1rhKgj6UuA9Od8CnXfL0WXh7STwOJMF+fWygcyDZ0WC7jImYXlA/8//4fu48VkR7/zwIT76y4do1Q/w2rfHMT4Zwhuvz+D58zmcnc5gajiNQe2YbIMncPff/Tm2PrmDpbtLWFneIwGHmJzMYmgohdjODPrbaeROJdE3RmFFe3HyGq1YEnfrf/xDPPmzt5Ff20CR8T0DaZz+1pfsc9StgwFkc8MYPMohtMEBqz+M2b89akIWMy4YMaW3fncW1tGuNvDmH/0I199/D/fvf46PPv0Mhb0dvPHSDAZzMVz65lW8/MYljE8MoF6OIJVMovjpIRpP+jBLmkZOxympPsQyiUDYlFFmtB+Ht2OIfJRConCItdVbyK+X6DLHEKe3Nv3Kszj/nS8j3Z+zfet0j6TvvQGk53M4NzmIM6eyiB9wohhPk95DPLj9EIVSEcndJAbWshgeiOLb/8U5nD0ziJO/cBkT334JYy+fxQS9xJnLOZy6Riv0fAqDJ0MYOMUOHa+jQCu4sr2Hpd/5IYo3HmF/8zFd83sY7U/h6uDfRyZ6BS//L/4eTr72evBBuHQGcX0SoqPcAnXS/YV9VLfoflP5q5v71gkHXh7HUZTKtkslKrNzUzFldGj4GLo4hGgiuFctcFxSqm5FFbjCKU7nHrqVWuWVR/FSWjYuO0cT1//it63zRtNRJFI9OHftObz6nd/kYEaDgp6YfX6hqy6dC+efv/nHWM6Tp7V5HDbWMZxu4dVYDblUAw9bQ6gUezFz5VWceOZ5DOSoy2fPWt0Cle/mobujeR6B06s7ePsHS3ZbWP3aedNRQbzp6IONQHGO1/n3Oh2vB+XplrPeYVu9/wTby2uUEQf9rbINuK996yu24WudbdaiB8RR5rg9BF636hBeHb0+HQWSp+CQcf0np1HT4ppiiQMDB8CNEvYf07OmVyC8osXLCTTIGDAqSs/HtrPKpdE3NYzUpRMo3H2C1m4Rlb19bNCDq+0WMHLupBlojkt0dfMqmv2odJ0LnH7LS/3deTCP/cVVu51UjhzaM9vhmUkziD2/yrpsvS6BTBx906h1dx0ZRG2PtFqzSg9oCMkT+ky4nrvo2W0gQx84j+vvgOSsVXNl9sd7736ErYUVrPzl5zjcrtNLO4HkcyeQmh7D2JkTNjGrbDffTqMfNenX9yvYX9m0D4NqhwqnX4azdrwYnZ1BKpvDvR98ZPFpmZOr28gM9GPkylnrO4pXHQIdrT6eS4/6Z6cwQY+1uryJWn4Ph9E+7FaKyM8v26fcbRLvyF78CZfrk2jUuce7LPxaZXVUPoHkpmvH4Xwr/q+8iLqyWsXScoXuI4+Pi9jOl5DM9CKdC2OkP4KJoQQG2NipWAQJBg0Gelu6XSxTyfbt+/ClYp0TVwvREBseTftSYpwKzrmbAqB1rIcLshAoCG03XlhcswdhNQqtrkGnP4OeVLCLqjwYEerbugQzanD7RvCUUXZYMtZLBisU5P7+Dvb2dumJVLG9vctaDxHlxDU8ksHEyUEMjqZtx+4EO0xPnQNEjdY4UVKsQnUM2gsrkU4h2ZNEqhZDuErl0LsknJi1UetRtWnWmlx1vY0sT4MkIVwLIVahbFpaFs1GJ1rRHXRgvQTYRJ/eDdI2MX0xjI6mMD2ZQ+7kKNJnpjgIDGNgjLIeTyI3HsX4bBa5adIxQZeebaF79tqWpcnBtrG+z5FnB+GEVixRwdtDiBwNoX98mpPnBGJJGgG0bLTNuiuFKSR/kp/U0m6L8MyUKEQG1NeoFcE9ew6qPGoHalvq2/lJQaO0vNxaVdtY+9BTFR7vNK6YrszdR+HQuUD5ZdCoA0pO6jo0Ujlxhkl/MKDEEkk7SsYqqyDc/k5QlXpX1V53PcTfxwbqrSObOEQywg6vZfYtvaAbMbolD4Fk4p1C+AROm8DrCegjDspBi1ZCYdEuKp9OtM6L49O1gsrp2uO8Lh2V18sq+LnoUlAegcVRh6g2ZrW2aOTJarbvrhwRT6dtRYvz5EE4JFOlCY9AfUj5DC/P5UlFtMw5k2IFpIGD5UGFnsZexbaT0WTHan5OFs6PQOdabKC9IvVF1fgYjcxsCk1tFVOsoLKzj8LGFmqc2LTjtj7iJj0igcc8O61fBMV3g/Ojvqqdpm1lKseIOgdsez2hQ5ugW/YKTr9AOXobbbDbWBqlwB/bl3mCuwhPaXOZOgiPwNP1OYp9jjVFjoPtShOHHCe0K3Q4l8IhvWVbXcoyjueLNOmojVU1LsoesDGL8tT4o4UiyqN6NLlmhwaRymVsDLAhq0E9qbGNqA/mucobIj7Vo3LeNwW6Ha2vweYmRqxNtQO4br+W9gqolsrmEWpCNc0mDtdtx6Xg9B/TzbbwNNcH1ac0geK/CJ5PcJwaydANzB7hhZcG8Ru/egJffmUM49kkpga1HYeIp+LqNhAJqJUrtsxy4bN72MwXsLVTo8IlMHhuCLnT0xi89E30X/waeuwDaED9oIC95iK2955g6b2bePzTj+yhmr47Mjo7jef+xldw8csv2mqPzHA/SpUKNjc2USpRYQniJRBqQLwHKbEEMje3hNt3HqOPSjjSd4QJWs+T7ASzJ0dojQ2i58QICtUK8ksrWH2ijT7X8OjmJnFSiGybeCiObDjLCTP4PIAET/VQZSgeNrDaLmMHdfRxAujJsMCpIRyeHcFhlm4rB4MmFXmNVml+t8YBkIrZd4BSuw/5Zgb77aTRqMHrxIkxXKOVkp5NYm1sC2uZHVy/voaPPlkxj+Roo4oaPaz99R1sLebx8fef4KPvL2Dujz/Ck999E0s//Bh780tm+R3EqRzpXjRak6jsXmK7nED6VA7xyQzr0uASDDAC8eMdT8BuyMlDO0OHOCA/ja8v1lF/WMdBgR2GgwSlw07a4ERdI1OBvIurRax+soqVD5dx/09u4sGf3sLKR0tY/ngZhaUCncjAMBDP1kY8Bm0XWLMmCwaBn1erVaytrVubWxpDNJFBIjuEUCyYeBTn4Mot6GCionMilHGjjsHIRqsXa4UENktxTp7KEQzSApeLg+PT0QY3gujwQVrxmuha1IXlyh2sVe/bO2qMDdI6ndHxOH8Cl4HpVCeP5/fO6dcCPzqNSpPkI/R8UvVDxNQeB3sWNmq7WG/S+KMFpWcE3TR7vQrd5z6oCFSXzjUYpYZySNIAtE8qn5lEI0Ovaz+PfGnXJpAyrWW/dSNw2gXCozo0mWkHEW3Joy10hl+8grEvP2df2T0olFHf2MXep4+wd/MxPTkOnDJwOjSovPHaObocvB6nX/wppZdGat9AGiF6CaSA+QI8LnmVF6+ucw7Cr0whGk+R6SGEGfRVYNN20cI8VlYzAY/d9Al03X1ut8R52UeDtKfawGGC9GqcoJGiQdM+I9Ppi0Z7F05dC0T1w/dv4M4Pf4a3/uRd/P6/fw9/8fvv4s6b7+L2D9/tTA4d+lQ3UWdODVooVnaxtb5kGzeXt/YsGE7JoisIbFk8O4Nuw2EwhdDpMVtEVd0u2Ksl+9pabGPHFqSpLgede5t0n7uueV6dK3h9ni7wsh4cjrXoKEbiEsCzz2TwN39pEl97bQwzw2mGFBtDQg+Q6lZNrVLFwxuf4eH1z7C6sou11QKOaK3mZvuRnBnH0KW/gdGrb1CxY+hpH9G7KWCnNY/N3UdYevcGJ6CPbVdpLSEcOTWFF37tW7jyjVdptQ+gf3IEtUYNW1u0mDih9PXQQzn8+dtHxiB50H1LPT/67O48btx+DJTo4h81MJ7ow/nT4zh/ZgLJi5OIMZQ0iWwuI0/X894H65j7ZIOTIJWDHSHeG0d/hIM3j4HlH1jk0sb9ZhOrzQbY/XCUIh1xKs6JARxdHEfPQAo9FLAs0rV8BasMOKLLTnOx2opiq9nPCUiLGnSvum0LN567ehaZ2QSWRjaxnN7CjVvrnICWUVovo6/Qtn22yns72F3P4/qPl/H+9xZw7z++i4Xf+QGW//J9bN57hJ25J6gfttCmp1mvjlNpztMSPIH+c2NIcbLVgKUmVkO7MvgEpDiqD62UXnoXfQyBy62Bt/akhuq9Kto7eh+KrEjmtO76OOjp3rY6aSXPyeKjdSy9s4gHv30DD3/nFhbemsfy+ysor1XsuZrfbxaofquTdejcj8ftSTlXOAEtLa9gZW0tuAfN2iNxWn+pAVqSwQTkfOjYfa6J0Z65kT55UGKcVbDvh7G6G+UAqvIc/JnXlJ8/9wBcJo5T6d1xyudpQnyAFpbK1/Gk+CEaNgEF8jW8DH7eHad6hEcd0XF7p/SOHOhb0BW9LRQX1EtaWE+YRk6iTK+b7dF7sM+why32q/WDEmqkSw3mdaicy9fPvU6B8jh9Opfc1PdSwzkbkMPsO1UOpPObK1jaXLNPAZR3Cvbg3tvWy+rouM1DJK40jb8c+/HYK9cw/tUXqWNxtDf3UFvKo3DjMcp3FkVsYHF3+BY4rm5ZdKd7PfYdL+ptVPTSy9AODixsaRqgXW7dPLscjmXBcSQyM4xeLZaKyjsO6lI+ef4a54RRcaJL8To6LgcbL8R3qY5ehr5sBD39URzQENbdBSvPn3SgG1c3bYJ7P/sQn//obbz1R+/id/5/P8Mf/puf4MZ338St778V7KzQudtg5VhnlpNP6kQ/CoVNbKzksZ/fQGWLE8kWDVnid16cZ4G3lyahvpEcQhwfjzJxlGkYFDj5aPm5yss54BBm5RWcb9UtvAo6936kdK9D+dWHla7zn+9DT+XpcNy6Q7Tmh7J6sK0lz7T2iE8P+PTtDbnotm+YHmDR9ZOLrl1e+zi5hHo4MB9S+BRKKEKrJMzBJlzlkVZzigJIk3EOdklEEO/sl6UHbKFk3D6HoLeq9bKUXkSVq6oPO4lIKW2MnSCcrKI30vkEggkvsCqalbptzljM7yDF+Cwtr95wHK1IEu2+KAdhCrs3glqeYyhDYzeEynYvXeQ+WwWViEepxIcIpakeWruvwcRULhC0eJZ109fXRCxSQSzOuL44DuktJZJJZFKZ44fpUtjBwSyytCaOON4dZThgkO9ItMlOVreOaUCrynbKJn9x0htjZ+2pM7rZg9p2C8X1BqobbTQ2gdY25XRYQxicqDlutaWApDtG91vfsw9nUojR0ozmQkgOa7NPOu7aeZf6KfpldQlcCaQgUkAFgWTp7w8EESzHwtoNAnqPIc5AuVTLNfPwKpsc6Aq6nVJChZ6pduStxKsoRoqo1sv0iqvWJvp0clu3bYjfg4Mrn2jQucBkzCw9bbbzAYURxBpt9pCVfAtUxpU4AOoB/zcY1aZM25RhW7sOkW1Vqfv4+iS3ApUUvVE9VA/q9Y4o8I7itHbX4fQ6aCDRBqRhGlbKprwKkq1kbHrDoHIe76BzxSmfgsDr9DSBH53fgCZqp2jXppPhMPul+ibzMRyxT+pdD+VxuaqMy7ebX69LR4HXJdBgqSB567mSjvKqdEuutVdEjYOT9Xt5Bsrf4VW4u3EqTh6oLdPmdUj169kh+8Yhve5imXpDw1IrxqQr6vMq6/w63QLnxenszqefJhFGUnfYhrLqFa+6+U80Sc7dOBSMTh61t6AoFr2OX+e2W0BdO0M8jVO66lUQOI1eT4vhUC+SRmjMdWSmcszB/hXI39vB6XB8okd94JA6hVAKyUwWw3rnZzBn1wc0ijU2VgslW/Dh8oolEhZCLCeq2o1D1OgpafxU3W7EKK/XfSwL/vRcOJVOwT7oqbFbt9DpwTVZj31yW8aG6uqUEXTzHdD983rm+fzo9TvPCgLJzMEkqkUI07M7ePFCP0bGshzYOLhysFMjOGJNMHr7f29tC8WFNey8dR1HnHH31ufQLBVx4Zsv4Oob38bY6QlMPptFfLSF+/l1VKZ6MDrUxqmjNrLUkcrGur29HL16EpFTY7YLtT6SROqMQFmyq/dLbMQEhlO7GEreQOZkFeNff8FmZdsvjl7Cws17+Onv/AlWb9/HeKmGgUoRGwfD2IpyVk8MsiEHOYANYuFPie+jXqzf6MPCe4fYeQD0R5Poj6Ux+e00chdimL02ZW+Vt8njYYydmXxXdvXNjRB2Ht3k5PAeQgMN7OYuoJ0axS/+k2/i7AsXEU+nbVJWJ5vgBHTu3AyWOBjvDjYx8kwfRk9y8uEAnR7sN2HHsykMjA+jWC1ie38JqSSt9D87QnmhjeJ7FSx+fwtPfrCD9R/VsPN+Bds730V97QGKxSK9qwIitCqf+VvfQGp81HYCHrp2DtHREfSfzeHEuQmM9I5Cn8QevTrKAfzpPVm1n87VllIK2kRoFzmxhjigUSdWP19mHiA5MWiDbPJMGpmXBtCgl7X43QdU/ho9nodYefMRbv3gU9z4yQ08mPsMf1H9D/ho+32UbtSw+MECJ/c6cr0p1DeqSJyk56cOqF9HIdW+okP3iI+Vk+mV7UWUF9/FUXkTa/fu2cKS0889h9krlzE2cwYDE2eP6VcQHnk0JQ48j+pH2Kw28cPf+XPsrjbpRW4i1NpB/CiCyWqUPaMH84MRtNJ9OPXcS/ZdIm3cOjU1ZQOU0yYI9PzpQ3AF1auglVNHPW1s1ObMWhb4wCtelMf4MR1+ulrM8SioPsU5715GQaA8SncLUngURxGhp9hCMpLSiI7Vh/ctf3xmgrrx/2/vS2MkS47zvuqjus6u7q6+r+me7rl3ZufY3dmD3EPaXVK0SJmkDFsyKBryD/uHpB+EDQO2AAOGAROGAfuHDRuSBcu0ZRgWLZKmxXuX5Ip7787u3GdP9/T0fVRX113VR/n74nXM1A5JwdQP/ZroyXmv8mVGRkZGRkbky5e5iTiNEn2QKrlVXuev6BMe4fDy9MzL9fKcTl27Bvuw7/gh7GpamZ62Tg7Gu1PIvH0F6UcnERvsufei+8F6NJYjXPrAVVPquSoVWmcURRpI7339ddwm3qFH9tsxJnrn0JaImpw4f4RHOByPwBWq4gS5LL2yGi0OGhZg39ilDug7OomIpuSCLJbXadO9rh5k4EToPcnzW7twE4XFNRqvlEW2cbVURO/4SGCgNeSxfKTNBzaB+lmZHvzS6irq0TCW6N2Jd+mJfkTSgYLvHx81o7uxXVUX0aQ/Efzq/7mDu/My/LWCN4pksov86sDyOtPurmF1esroSQ/1G68SHR0YOjyB2VenkZ+uYoc4VzYXkV1cwaGnTt+j0+n2e+MpQ/fQAPY/eox6Frh17oINnLVLt7H83iWEYhFblKLNqBNd7fbM+ShwPghUB8mZv/fxdKpfY/kOnuanDqSz+Vhmsr2QFGid66WWB5193kxm6nhurWLTgGSCwlFyhx6wrkHl9lqfsEMPaceXbcsyIOi50gX55D2RYHtyH2SJWV5NkdFK0hfKPhKbJSh6eGWEBVkzGgi00mSLja+rKq+gFUsK2zXirNHyoaVQK9ODKssCo8VTJd2yJo2KgFkKYqAsZk3x2Ut4ptHSXgWro/5ZxYzkoO6kW+Vsa1NTKkdGfoQfDqpfsDs4A9Mq6BVFk/Y9o7ujXbEVlFWemHglt1hz8CrD5nHFQza8+Kul8btbTLxNYui9egcUNDb+R4DkyZsM6FO4n846htXxPiLjP10VtbkFtqdQ89ZkwaYwxDveK+2D8HPpuAd83pBGNGi6R/X/2RDQHGxfQuUp+eJ9nSj0sl5Pm1lHfaQprBrqVB9rs78KNGTT7V8Zz18CLns/E0Q72+Qj8kReG89+bpZfnEbLwf/UL61PMxh6/ifvx6amfkb7/nwg54WLshss9abMUn6tH2sGQHX4BcD4w3+Sf1tAQXzGA5O7vbDHwwfr/1P8UD11EV3mRXKQ2tODJu8P0PaXybDVkSFgIIFpnZ77kT8N6ktKIy2oXVbk2WrGQfpB+lH6xuomfce0Rq9kgTSbHtgLqpod0y/6rdz/vzYK+Kg22eOj6Jbu04DCq/pT/Rdo7l9U5oyjzFT/H3/+T22FFnJlNLHSWiGxtZ6zUVdItQ59YfoWcpkVZmhDMUtCmbvv7BgHpWYcfPoJDB2j5USh0NYgUv7T56ZZsRDyV64hd+U6ou3t6BjUh17AwCfOoKk9WOmm46at8Qiaj77NfKUsvZo0PZXOCKpS1mS9tuxZ+NabqM6vohAGlnbLSESi+OTHXjRXbiUZRjnaZDt1Z29rbpvXtfNk8Ba6+voRjkSIoxUd9EIEzQniZHmJZBRtjNdGfYWNjCnSCz98w/YXa5nfRPPCJloHe9D+0tNmFRz72FFEEhFrOBsI1IgcKFWXXLZGwdFmqC2IxjXlyHLCwRJWWQkSuBzd3DxDc70VW9d27FukN99/H+ubm6ivZFGbWkCMNA32UrDIx57nT6OltwOJdDsGj0/YC1yKoJVXKWpgrJs3Ew1FKMC7ODH+IsKtURuYHdSG6kCiQe+jdjgAaxDJ3FzBu//uh2Q8PdUzByi4zRg8O4j+UwNYvb6It/7l92x1U2Y5bwPkrcwibqwuYLdpB3fqd23L931NI2jZbsEzTz+Kl59/HDttIRz54hOkK7AUVbaX753YLSQJ+sbcdUx/8B3bTueDb3wDtUoZz774aezffxDNPcOIP/oxe9cmcFzmkZOHt+4E3ttX/vnvYi2zisO0jIc3c8i27GIuQQubPehWfARFDtKf/Y2/j4+/9BkiIY9OnLA2ES61nxkcDKKvkV7RqOfh1jbU6kWcX/9zkxlve88jXKqr4tQujke/dVWc7r1M54Ounq8xXveKF0gpZqbmUc7Qc55ewE/+6GvUNsDRlx+n3IYx/sxpDJ06SgMraG/HKWgsT/eiV2UJFNdYvp7rt74tydxdwvz1aYTYJvlvv4udSg3RFx4BepLo6u3B2PEjItL4o/zK14hDwerA8rT6TUv6i3fXMP+9c6ZMt7aLto/Zwc88j6Gzx21TVMclPI7DwfnsW/+rrkqfX1jBlf/6TdNkBz7/MmL0unTGlRY0OU+V1/ngvFB7KH+d+VYu3kI5m0dufhlrl27aB60HPvsSZbMFSXpw7qFZuQ14BNKLJcrc4o0ZGmHN+NG//SoKa5voPjGE+EA7+vaN4Km//TdsIPc8zi9NrW3M6fMN4OIffheV5Sw6Hz+MxNEx2GajTKfVj/lzH6C6nsH4i0/hwKc+bnt1aiGYBvB3/s2fIHd7HiXSt7pZMB3xq//st62cZG+nGess2HAJnH6Vr++WtIXR/BV6V3yW+b9vUu9vIdSdtD3tBvbtw5Of/ASqtSpy3XsGA9N5uwiXXxs9IIHu/bmD4rx9H+v+df2W2RhAgZ05p+V4mQ2U1zJ0SVfo2s0zzCFz446FlSs3MPfBHSxevYHNtQKV0iYbvBsJDip6L6FvATSYWAPxr7M3iu5BndYob0ZHIOiDpxiDDrtKobO/h8ISnMcvwlzIkqlmpLpCaB9KIXVkHMn9g6ZY5YnUVqmgZ1dQYyOrAbcouL0DQ+gf2ofRA4OYZMOPTQ6hp7MPPek+xPtqiPWX0T3RhIEjUYycaMfE070YPdOJoUNpDB5Msw5tCCWb0BJn+ZQRfciYz25ifXUNqFQRp7JLhKmYRzgAMOjYBTHXO4oUUmuszUL3UNKWTrd3x2xZpU5zVN1cAUnoE+1xDI8PYWCkG6OH27H/eCdah+qo9rI+HQVUm1dQCa0gzIEiwvSdA2n0HhpB53AvB7Y4y4nYNwEK7T0RdA1FEOsjTd1FtAxsBVYq6fIgvooG8Vnly2JqjrYgnGhDSyL4Ots7q5ZbWx6KpIRKPVvPyvkqKvkacsUKVkp5ZDhY1yoR8j+CPAehjW1tBsq4bAnbTGtz4YGcBvLAIBAuBZWpciSAkhX+MB45n7SzdwqtiGnpvtKItgaem+hSqTVVK0EoZ9FczSKu6Y9yK9qoi9fCW1hvrbFzwqbrasxvK833eOG80dXLMKW0R6/KEt+sc/G5ngkC7++jCtLamHKgYFY0f0v52m/ee71VnoKXIRyK173Ar8KneLtXXWnEIB5GnQNObYvKUye8sj/sUiGrPVWWt7Hnc1wOXlelEyideOptId4rDTMGS3570vZ9iZSh3rFU8gXb9kXKTwxx+gXCIXAcTotwaYqwo68HqXQHOjqS6OhsR3llHfm7wV5mrZRjm2nZo090Kb/T6SB8wq80bTRyhVO4QYVc10wJ6ZTXYKu9JFN70Iivsf7CJ2NTR5rHhvrYV2nAbeRQ28jbR7X2vlveBfnsfGrEEYRAhqTTWvW5A8vXbIVtnUMcokUDun+fJFqMb8wnErWFzg5ltqNeQZoGdV9nK4Yn0hga60DfUAKDoykadzTAqe84aturES3ZDlMHaHVhjEZ3xPTWDmqbVdRyFdNf8qC0cEz1E6hMlwvxUCBPVAZgsrvLpvS0o3mdQduMlRZXsZMtILJLQ5qGsskFaRYOBeeB4hvbzZ8pCPyZyQLBnqnue3CvhRffO4/1C5eQub2IlTvrWJ3fQLZQwwaVjuadNfp17RvF0Il92P/kGZz9uy/j8b/zIkaOTNocp7wefaEssEbi3+Z6FmscyDKrVObrZWSpmFr6qMD7UsFUCZlEyu41pkANHqGnlOhO28oPeRz1cg2FC5qHvkwLqIqdeCvaR/pw7LmzmHzyJAqxXeSi26iyEbZo2YfC20iObiM2uIW+8XEMThxEMt1DoU1S0KPYKjJdidb3Wg1Ny1ScN5aweXEGqx9M4dqr7+M6Q4SN2VWmFUFvKf7YYcQPj9oxzpEULSvy0l8Gel2DKSvKCIW2WtHLVQkuG4T1UTo1uhrBBIFxtmsChbTcuotiyw49uVb0ULh6OJD3dHFwTqfQ/0tnMPQrTyM+2E0vhIMFBe/e1BiDpiDkosvjUtBJ2fKqVJ51HKaxBmcQiFYXQpvO0Y2uSmexkrGPCovT3L2vE30Hu3FgYhCP75/A8eFRJEJUUi1RTHYO4FD7AAY4QKbODCD1SJ/lsaWsBG9f4fOr6PByKqUS5u/QwFlYsDh12mosjkJnN8o0WJwGTx/UhyFEpRcuod7CQU/10rQlo7dC5DkFP8zBS9NwoaYomlp07HQ7dtrTNDY6Ah7u4RJNwq0BxoOX5bTrl/GO+J12r4vTVlyXAZdHkR1Yi2Pyqxn+zqFCy9SnaLw8BYHyNcbr2phG91pSH03E9gYEeiCdbejpSaCF/RNrRYQob96pHZfT5LgEuvdrI/4HQbKhAUEnompz4p1hKqd9aRvAS1oNVwoWi0ghS8E8WJauxiuC7oVPU3BN0Ta0HxtD8tAwomEqUHrt2Zl5zLxxzvaD1GCtfI04FRTnQaDnkhHpAi26aa1TEVKVyGjOTt9FiYa0ps4FjsPB6RPtHq+TZOOspy2+qHMAJa78/BI2Zu5Sn9C4YXmNvPJ6Kqhu+pxE77oS7Le9+3vtVGnJXvFuFpk7K5i7PoXFm9PBjABxCawuLN8XxhRoDG4kW1FkEVuVbRqCpEtGfXsS4SbtO9jKQSiP9Q9uIXP1juXXNFxy/yi6Th5GtL+bhLENiHPj/WvIvHPFjmCRMSRQfZXHBwSB/m+hYaP3ZvY+7NQBtD9xBFEOyPEWGpf5Eq68/ham3j1nO4RrlZyMfuFp5J/o9zgHv1dZHgRa5KGVdg7GDS1C+MPf+20UZuawuVTA+iK9m8UN5PIVFBg6UlppsYv4UD86RkcxcuY4nvmHn8P42aO0znvtBag+HpVQWOOw0qJt+tIV241g4epdzF64SwsuikOfedq+GdJOut6ZrSGZwYOsGgmEzj3RwLeVK2HqD76BzaszqOxWUd6pYeDUYZz94mfty+BiC62zKMtlWr3X0HkvycEmWx0mF7hnZBAxLazQGUGkwd51kc7kYg1RDjLLl6ewdn0GSxem8fqfvoLFS9MYampBjANm15kj6HzhFBKjffQ0OIgltfNwAN6YUlgukAJntvGCcbqqXqpr473eYzW3c8Cg4OVXFilkFCjyuY0WZqo3hTP/+LfQd/YYwhQODUD6KC3AHHQsvwpngJf4aVP0RQ7xgZRm8ExlNZYt0H1TcwiF1TzmXpuy6Yb4QBfj2JmG25HsT1JxljHz6nXrJMNHBmiAdKAzGsO+RBrpRAJXpubQhjDO9h/AaEsnJp6bxMRvHke4V2dJBZawyrlX3h6PnGZdlWZp9hbe/cE3UGSH2c3laHlWMXj2lxGZOIbdCK28WNJwNNZVHlCltolM4SZ7QAUXXvkxB3R6w6UtdFY4gEWasBjXgpJd5OMHQHMEj3z8RUw8+SR7XdR2wxYnhMfabQ+nt5fo8nuB/qf/ap8TMGXQfkrD4MZU5s6SnblfZj3KuSLvy2bh6vyVhPbiYlrDxfTC4W0h8LIUjJ69OKVRZ9bMgr7VQbWK4tWb6OpuR0u2gtB6CV1HpNRH7F2p6JLH5rgdl3A4PqOd9wpepoLkWKB7yYMWzbTQg7+7sYIQjcZNDqjZuRVbXDB6/JAZQErr+HTv5bq8KQjUDjqavn1yCImRXqz+4Bzq7F+FchErVPQ75Sr6TxwyHSJjTfkFjt/B62H4pWfoka++co7uabCXo3Y10PRbmnqBhRLfff3ioLz67fTq7LMYeVtbWEP27WvUDZQt0OhdWkN6cgSJvm6z1JXe+3pjPfXxZzvbV1N15aUlpGhkb85nsXR5gYMOrcJECOtzixiYGIM+3lcdNNMgmalSt+kD2jsL88iyzM7RQaR7e8j/Zva3ARsc1l+7gB0OPjr3q5oporqeQ+roPiu/SbMg+0fsCP+7H9yw7dBiS+soXLuD3ieO0rPTopH7027ibWM7i/YY21nlaDeaJGWpxkFzez6DKuV47vI1rM3MonVy0JbhSw5VT3s3y3/y7sUJ8UF8cQ81OMVV3lZgEPM/M5K08jEzu4zDY898dBFCe3cCiTQDGZnq62LotEEgSUFXnJb9NtP9D4WDOWR1MJ0trr2ZtGpJFVQH07MahUmjc6hGYWEIk6gklWiCOFSghFHBKNwDEakK2LQPcWkhgTqzVqOVcnSJdSR1jOqOOMJkWIgdRF/x2nSABh2i06AiPHI9teBAh8KJPo3aVW1ySq9DS74rdLNLwlst26Fe29ovTQ0U5qBFxR/vabdvDFrohTRp6kMNyGD7wsniIZ2uXK3e/K2gVS4umA5Ko6C5a28kBYtnWm0htMVA85IusFz2Olo0zUaPEmysKvlsH44xrcoWCI/jCup73zqUcNV2S9hikHnYWF4jbVa+/igULWxXnQ+v5+oweiYQTtVTEqZFGDrddVdC1Ez+ki0pykeqg7TSIo/0xSmYEdaDPGJQXnU04fSr8PpKIN3fmwogbzWVoT387i10Ybk6qVSyI/q9froGuKRcNScdZrvTO1Q6ozvgd5CWMsg/faBq6UNbNKTIS/JGyrNW1XQF+b/Na61MPjN+izJFedHHsYVCwT6G1r3ej+ooa3Vmf/mtKZZtLdmlh75NudI7jRplVlYzC6dHShnOFSxO7wmkZLW8VZ1Q8q86Gn+N1qBezi/99jprSbTutTxYMkiLwF5aszmww+zq7HqH4l65ZEB4HIfj1TMvz9vE7/XMZcXjjYu8byOfyV2L0XJdLTjRFJOeqT2DZEF5Ams79WOCt4Wuok/eky2ZZv/VdJJ2HLGl9kym3QzEX0/v9AiEX/eGh/QKdC9Ppx4hTZQ9MyBIOlMZHvV9gfPDwe8dnzwT9TF9ErIboUwS35amHelOa+NfGRD+7snKZH5dFSR3xg+TJ7YPn9miJQ5+Mu9tsRSL84FQ7ed8kqGuAcAWfZHeNpZHSWX+YLrPltez39Wpg4yuFqZnHpWnwUvvwWxwYVo5OmH2HxmVO8S3zSB5rRZLTLNtRqS3vegWLaqH8Yb0mpwQl1Y9tugTlTj1QRvbiEavNo2u08vepZ7SwYi72p+yKp1E3pIG5dNMil5fGN8p43LhRKN0dIU0VKintUp2l3i22c4OezJWr//Zf/hda4jwRB9aOehYxUQUnw8d3c8KBMqCiS1OIOFTRdQIqoCNcCRw8cYdY+7i/3wVJVoRqcl9SGiONRXH2N98hgwLOoULvhije+8sAln8C+eu4PYP38YucS1ns1bRZ7/4OdtbybaiCGT7XoO65SemOl12T/yy3DQIFe4sYO67r6OpLYy1KBuBjRqlJdZWrKIp3Y7mIyPW1U5/4nnbCsPp1FV0CqeEUb9N6bEcp9t4sFcf/+2N7h1V6Q2YTqc6vvftV4MVLu/P2DkdqccOofflJ0wQ+g6MmnCqXYRXIFocp0D4nAaVoXTq0JVaCePxs+iLTrAzBB3W0ymN16ewXMDlP7vMcoJnWmgw8swIrdF+rE0t441/8V0qu130np6gYEaQSsfQ3Z+icO0is7RhnX3kpQkOQhETOMctEH4vT7wSOB/UVqqL4i+9/m18/d//E8Taafz0jlJxlPDSF/4RJk48ZZ1a+YVL9Dtuxa2srOD8+fMW/7+//CWUqyUcy1Swb62ElegOzvUWqThDyA6+jFy5CZ/5e0/ihV8/ie3NJqSzY1TcW9jYXbajOOpr6wyrqHJAm6/12LJZleFlyc0JtWyhpeuO0S361W7VhQy27qyaLM5dvmydUrujN9NK3NrIo7qUMa+7ZTA4/njg5DFEZdCxk3ft67d+JlD9Guume8mu11tlShayd5dw/n99y+bud8l/Te8NfPw0uk8eYdomDBwK9h1THgfhUn7no9pE0JhG8WobpVW8fgukxDMzi2axX/3JO1imtzJ4cD+OPPUY0+6ie2LYeCFaBWpP4RAup937o4LJGOmY/drr9u5jbfYOMvPzSNLy3/erz5niGjg8Zl6leCmare4P0Gq/+WyT7XbhldcDb+id29gmT7qfPYneF07bYNQzOWzKX3hEh2hrpMtpV/7l27OYev+CGQhXvvo2jYciXvidz2Pk5EEaRa1I0ZtQX3Q9I7qcl8Ivktem5ikXTXjrv30HN3/0IVLDaXQe7bO6fPJ3vmCzO8Kh/Mpj5RPPm1/+I5QWVjH47BmkTx42GntJu9Kc/8FPUCoWUb9Nz+TiXbT1d2HwN15Uw5oMxSlP0997A9f/9Ht0EiK4cWPZjO1Dv/Y4Olh+7+gwxk89YoaTyhPNKt+DeKHy1GZamLBxd8WOedicmsVd6kot/motsZ7kY8fBMcR60whxwG87OGC63NvGeMAgUJ3Uh2auX7ctkzp329C+Q71Ej3fx+g186Q9eU1qaDHsghc5mMYUiJEIqxa0N7ATyENRQYreeifkCa0gSbkMVG1Fz8BrV9YJcH66FaEnQYKZCZWXZ2YRDFXVFJAboXnikOK1sdjQ7dphWklrV9iRjvNJKwLW23j6Y5DOiNjew8QhgpdFVH88qXkyVUMjS1zyzeURlfQxHj4ijtVZ+6JsEWaf2xb9wqKGMwqBTqYHUcD74ONMVZzTztxpX942Cruf6bXTzua4WSIfqKatL73akKHXmjSxNTQEE+1GxXfYUlJfhnUdBuL0TqDxPp1UrOvNG94ZjL43zuTG9XZnOducm6JmCQGn5yHiiXSc0xakIWTriUVjfxkgAjSbSx3ZSHs8rcLq9fOdD0P6BsHr5SntfrmQLBspG8Z7fn3vdJMKKkwKRJ6vFKuQ8easXp3xG/pmXx3L1SqpOLyhEzzAaiSIRTyCml7mUNX2YHKPla2cz0QNTUNmSSeX1MiO2Px1xM53JFHmiNPZtENt5p1KxxQHikS2TZR+QBegvprWUXasi5VmLn5JzmXTeRgq6l8wIXIZM5niv325tip5W0qGX3BrkdBWPnI+Oy/jDOIGuCsKneIHa52cZVV6u+rfixVk2PPs3+yllwo4y4HNPZ2lJt9OgeP32svU8kAv2EfLCZhUYXImpv/s7i2Bn8/uDj2RG+QVepkB0aSCUsEgmlU58Em1aeSdrvLE+TotodHqtjD1VqF0VbFqJPNZ7XL3MF2905L68F+FSXuFS2Y2yISPd+xGlXsKmB7byVm2ue9VAQemN19J16v/KqzYnTWHqK52QSgaRDzLOt1Ght27Tkyxf9dRu/CpJeiqQP+oS0Uo9pu8Xm5rpgTJdjXm3GMQflyWVbfzm74B/978fUx7ff1PPzbtRUL0kL0yreqp/aGAK0yiVsyBZNkNa7ccQ3ptVkZwrXv1ZY4vGmapmrfbAWoME1H98/j+yQDLJXL3A+qGo6mnggrFggQhXBUSwQPfqiLlrc6jMrWEzm8OF188bEztHO/i8jtETRzB4eNIYEe3pMFyWj0HgwiRQm2m/KG0UOH35Fi7++D1E6Dn1PTVpDfDYp34JXUP9KGZydia8N7gaJdXfzYGvLRBqxmmK69Z7F4izjtuvXcYmLdX2zjhSqbC5yuO/8nEblKT4mylcWmkU7C0FpLq7bNAVbapzoxD770b6dS9BVoN6fZRGdZWQ614g4dbcqnYV0PX6176vPs0C46Q5hIGjk7asVrvh6uWo8itIGLwMp8UEhM8ML585X1Xedr2GA+3PoLdtP7Z2A4UgcLqVv04TsbxcwvyrM6YY83kKea2O4aeHMXhyEBsza/jR73+TA2SLLU3VCa0TLx7G5CeOUIg0zaQy2RE7JIDqGEEdVb6E2Wl12px3fp/fWLUOdOPN7+OV//xlJDvTSB1SO9fw3Od+D/sOP2a4VE+BZM7xKW6elvMbb77JQaMV3/9Xv4/NzU0811rE6aYypknK10MV0CTAas9zyNeacfaZR3H89BHkcxsoFFfs6I/b1+n1VEinOv92jYykgVIPdrgQ/Y183+UA19xWlf5H93YG4fqWLR7p4qBUY/o5KgIprKGhDsQTbWZJy7ixd3OVbTtva3V+E7mNIjrTCQyP9pgSOfqbn7LOzIRWT+eXl6+rQNMokvn58zdssD/3379vZ3ENTA6ii16XFswc/8Kn6bVULL8rR5dHxYl/CvdwNvBW4PKrtCYnTCelJiVz7o+/htUrU+gd30cv6IB9HzLy8mNWB0mX8ng+r4OXJ5zeliojN7diA9nNb/0Y82+fp6U+gOFTj5oSHn7xNFrikXszJcrrbeADke410GgKdObDa6boMt94A5WFNXQcm6AcjSFEJT384hkzDlS24xE4bYrTVcebZJdWsXBzxiz921/9oU2fHvr8L6NzcsSmotKjA9ZGzh/HI1C9hEevDdSWH37lm5j9iw/Io1ZkFvI2eH/6X/8DhFMxe4cS70zZFFp+OWM67/J/+Tq21jawPT6CSk8X6Ulg6MTzVt/W7GXyt4yND28h885lW7U3+jT5Lll7/lHEB9JYv3kXK9emUcrl8Np/+oq1x37yU5+eDD52DMf/1ieNV6LR276RduMnn0k/qQ5q9116UeX1DSakTn7zuslyoZCjd1W2VyDaSdu+DWMe8VeGlPRwuVzD0nLexoB0mAMt45o74jYroA1vB9gHX37qS2qL+x5QfF8fEgzRdApRKuFYKmkv7VtpWYkwBxGtBpAQKdjySTJc84PVpSwKs6uYefsKbr95GRUWvtUZRXNvKsCt4w0eEAKBfjtewdZ6HqW7a8hzQMtpmiFbRLQ7ilhPjILAEZ8dXv1GDAqxEWxuvaR9WKjo2eeaWtgBKHwaideWlpFZXcXStRncfv0S3b9Zm+PVPGf/AXakQ/sx8MgB9JEpvUcm0Nnfa8s7RZk1yB5tujof9NvpVcM9eG18LmjEo9aUC14hvZpb3mVdt5az2GWddnsSCKW0vJpWeTJ2Tzk4vwS6/3lBEJQhG4JtQ2UqoK3D58Ezp1NBSc074ODTZlvV0BpienUIgQZusy4JWv2kYxu0KrqZbdDS1YZIf8y+ddDgYxkJKkN0ix7V28tU8Od6prJ0TlG5VDBPVEcsNzOehi/aohRs0mS0iMg9UL7G3xJ+GWu1GmlU85eYF9tItJURbiJ/NVJwkK1t6RsTdp5MFRuzNazO5XFp6hzO33wf5967hPfeuoi337uKtz68jfcv3sbly5dw5coVXi/j0qVLuHDhgl2vXb2Byx/M4vL5OcxenMHdD25imR2/uL6OfGYDOQ5oxWiMnakNrYkw2rriaOvvRGuaPCK/aS5g9cYspt+6grlzN7B0/hqWL94wL0qzBoKgXQIeCnQvPjoveYNYdydDFzZpMGQ2Ssgtsvzbsygurtog9VEeBXkFwun4Bbp6EG998BF4G/I/6oNEsCCBirmZyqWpRG8pW0ZzkYaN/pTuZ4BwNJYh0FVlxIa60b5/wJSx3mFsVzhQ58qoywjSbxkEBOFwWnS9xweCitXvWCKOZLs24WXfkidHGkP5KlDklWkke0qn+jkvHJ+CQF6GlG+MXnE0FqN3HEaSRoTO9mEiG/Ab6yFQPRSES0HlhDlwilfxZBTtSXqmjC/d2URtnv28WKGHzHrS4FW/05R1joOO3nNr4BWO3GYBcxycV1by2Nhsw/KK+koE7R0dZqyVazp/iV4O+RTKkVc0tsWrJhreyfEhJIf7qAtLdqowigUgW0CIA10zdYo+C1Fap7sxCKx+vNdiJ7V5oj+NnhMH0XP8AFpoDIcZt1UuI7u4hM35ReRuzjLcQeb6NDZ5zU/NMdzF2tXbmHmHY8Bbl1GdXgFm121pd56Dl2Yp+k8dtvIExn2tglsoXLbCNV8qEDP0u1G0vPFEsAtD6e6KrcrI3ZxDaX7FXNhqvAWx3nZMPHUcXf09toW4XDWf7xZ4YzY2qEAdaPX8TZTX1jHLwef6fBbbzVH0toyzESkEbXEU8ju0JNextrpCS7aKXK6I7CYbuBJGOdeMSqaI3cw6yqubWLt0C80URnZjhDti6D04hLHTh5Hs6UZqpD9QcqyzrAkJgeix0ZxXr6/uxQ+B6m68YZw3nH57vK4Pphce8cvuWb88+bRK765KwSssrFh838lDtLAG6aF1cPBJGO+Vz/MLn4LfPwgep7IVxEftWba1U7VFCW3NST39SDp1qt3yNrJTGSIAPTIKd7mCRBcHljT5PLeJhXdmiEujOhOwuj3HBtB9mHxjZ3dZETh9HpyORlC8+GBX1iO7MoNKfhXrUzcw9/bbxN+E5JFTCEU6MLz/UaS6eu/hEB+UT1eB8OQLGVy9+QbruIm77/4I1d0ixlur6OcgtLHbjLk6LU0OSbnEKOqtbUh3ddoxHzv0CKOUx1g4hXT7IAb7KRP7BzFxYBBj48MY20cvdHwco6OjGBsbu3fdv38cXelODA0Po6epiETTNtoHOpEc6+WgE0GIHbSdiqua38VmZgeVir494iBb3mJ/YJpUyubGo5TDVHc7aaPS54gbmxzC5saGWfTyNNT2AtXXwe/Fd02/SUnMv3MRLTQQOroStoCjrSuFwSdPkFn3B60HcVi7M17Xezj37sVTKVHdK42DTflQBjJXZ9DEwb6F3nqRPKzS4Os+Nm7KtBGft5FwCJ+3oUBp9Fx1lFzlbi+wHxRsQYIGnkqpiPSJCXtHy4z3aHGaBW7MWBzrqhkPTUGW7ywbD6WMbcqKjOo5efBenVxnOZ26+r0d5kYdoD4hulauTtmCG+mJZi3zZr5oT8pofBCcRqsXaVT+VXojWpG3TWtuc72IZsrFwNlJGnW79qGsFLwMUeXR/Qq9uO1iGZVYFFXKQJRy2k1Psx4qoTe1g0R7xDwmsSBKD0n9sVqroPPwPg4OUfZbDrh8pqnw5du3EO/votcdpnFUMV620lvJzS0j0t1hPBL/vc28vRrvnbc2oLOfb5E2rcbdpbHZTF7HqdcTg7123dJ5bokIPfBee9ffpu+KaMh3s0+NnTqIzgPDSPA+OdyLZD8ND+bx84DuDUDzxcs/JSyyGPTbG1wNKDAiWVFN2c1/9z3kby4gQ4WauXYbdeqqvpdOoH20G6deehYjRw7Y4OOrq4RD+XXfWJZ+S5D1fufWd17D5vQMri+X8JO5Ki29ZkzeOoHKpVbMbGYxdXsVd27NYW71DpZo/S3RjZ29u4DiQpRMbuOguIqmuZsoza6h/OEUdmZWkTw2jK4zYxihoj/28rPopLVg9SENokM06eoufiONHgS6emfQ1XkiUPoHwdM5LgnD6gfXMP31V1GYX6awEhc70LFfexH7Hj8RLHzYo8X5rrzCIVC8wOlT0L1CowWrs5eKOxyka7fZCaroDmshyX2lZPnpZeyWd1CghaYOWKE1tkPrKUplHd5upUGRw8rNRcsj3Jq/7Tzcg96jg4ZDoMFaPFD4CG5eRb/y6Zl++3NTCIxbvPYGNleuY/3qdcy+8i44VqLnE7+F3dgQhkfGkKJVK1AelaOr6u91Xd+4g/cu/gkHlDUsXXqHhkoBky11DDJPORRBtppGYieCtfQgOw49NnoZtm0Tleho/yGkIv04fvwEDh8+gseeOoKnnz+CR08dw5lHn8OpU6fs2O7Tp0/b/UmGR44fRzrdjUNHjiC6PoVkrWAfSePoMELJCLpo8aY72nDxXAHXL5RQrG5ju3ULeQ5Efc8+g92BAaQ6w+id6EKSiqZpJgOd6bNcL2Nxetb2ROyU962Ov8dXlwGB4mUF63hlLZ3NfngZSXZ+7eIhZdbGuP6zx5mP7RwKeC3QVcGnMIXX5VLhnszwXvFKqzjdqz8Y3/m3tZxHMppEmV7l1bkp5GslHDx7ks/v51Nw8DgHw8M4BYGMpBot/Vb+yQtcvHGdnmQGo8+esamaRiUpEE8aQfwQplinvpeJob5Z5X0Hivkc5q9cNWU//sJZq4sGDqfP5dPrLX4Ikd7F6ChyHby4cH0KIV5jdQ6EawV7P5WcpBw1GNECl3vRqXsFUo3s3KJtHlqjTsusbyIUb0VstB2lYj74notGuVa76eA7LeGe+4tz2MmXUE0kUKJRogEjPdnBQTSP/WM04plOK5ETo0N23tLC9RvIl/IYevQwB7CkvQaJcoAI01PRrgjpoweIcwbzHy6glsuhPDuN1SvTmHj56eDd+l4bNILXQ+A8d151HhhBfLwPLaQjNtiH1OQo2idGkKAeLTfvYIfynz4ygZ5HDqJrcgRjjx3CKAeffS89gZ4nH0HX4THWZxRdY0PGw586ktsLFqhAESPQVZ1dcfcGIsb5Hm1itoKWaOvDKa2UshfnRCePwpZrEhyf8FiDPwB6LstOjJErHOLgJsurhUIUZnI6QWiN04uJNiPCxozKTYxE0aYduJt0to1ODxQmuqbaoZs4dlUWhSjEDirUWlKpjqqloPJ4XKk1CpHinFb9buSL0/1gvBpJeRQacQlMIPnceMcoNavqR6aizmc1Ru9wsFAaHRnuA7XyO991r+cKunf8eqZ7XQUqQ+X5MzKBfl+LHdfdzMFGzz0ImMxwehma0hKFolw7cNsUHP9swQdBaf09j3Dot8DLFw6B80KgdB7fWJZm9kxxkUIddb7dxPoxNGOLFNeomD+qLMQLx3O/PLZdKEbl0moEa7GfKSXhVwGqDoMWUEQVYrQ84+ykvBc/wlLcmgas0PIslVHVNDItyWKxaEHLsHO5PD1uduBCHqVCDrVygWkL9uFrnTSxoqwBm5O805LgEON08i/FkmWwdqSFLYRKlnnppVekZEq1YLEErclQuAU6NFAvksUzeZXOV78KvO66apWbLRogXu0fpiXy9t6TSaS01ee8nZ1/HhyPQM8UJDMKeu5t53GCAA9lkDxVXxf3Oc5z2GBateE9ngdyKmiUQ8fdWLbAyidO5jSrXNPGwbQqyxN/9vB5XYTHaWvEp/SsHdMyHe/lrWkRlLaV0oePgbQE4Dgb6+1xutoeaxromVf6yDwivWZoDdI5jkY6nG+6ik61gfq4jAXVSVPNTayn3oVIFjQYSj61cEDK2FbpsRxGmJGoKXHRHKJ8K708M6XXVVNgWhRghxHymWRB9SYLDY/xQnTyXoZJNBaGPjat63scTfOybq6Tvf7qWwLnidfDf6tuNkNUDY5et81oSQ8T8XfN6qGd05kTTcQvOu3zHPYlfYKwU65YXi3ykrEtfA7WNmRowNmH8BAewkN4CA/hrwE40DXaBg/hITyEh/AQHsJfFwD/D9e4NodxzOa2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20iVBORw0KGgoAAAANSUhEUgAAAaAAAAHQCAYAAADnFL6YAAAAAXNSR0IArs4c6QAAAARnQU1BAACxjwv8YQUAAAAJcEhZcwAADsMAAA7DAcdvqGQAAP+lSURBVHhe7P1nfGRJet4LPnCZSHiPAqpQvqqrq7q72ky76e7pcZwecoZDLilyaEQjQ2olkTKXlLn67ZXEvSteLq/cFXe1oiiJFCmSohsOOZ49Pb69r6ou7w0K3gNpgAT2/UfiQZ3GHX3d/TIvKioi3nh9xAlz8uRJfQe+A9+B78B34Dvw/w+o47+NgFT7DnwHvgPfge/Ad+D/B1AHUGABqlQqCdnQ0EBd6+vrqq+vT3lTU1NqA1+tVlO5sbExtVH3+oU4eMiNpw5Q3lSXAF5wyIFmbW0t4dG1nRew3LNnz6pYLOr8+fP61re+ldo+97nPqVQq6ZOf/KQOHDigw4cP6yMf+YiKpbJOL1XU2NyiW6+/qOLEbV25dk2f/exnlcvldOzYMa1VynryB35Edz36hFrWV3Wg0KC6iEGCar2uLr+qicp5NdTl3hWTjYY6tU6vqW1Rmp4c13N/8AeqD/sO/OBHVOjrVqGrTW0D3aqL0OBbQ1Oj9PaUGkvSrTPv6NJLL6m1t1f3fPSj2lhf07Gnf1RtPcNajX6wrwBlYpGNHzhkgsMWx3B1dXUrpo5hYy6v+bErOvfin4TPzfrm5/9US7OTeuoH/6aOPPqRxN83vC/yWr9aH2C5HhvUrdO2kLsMPsVmGz9gPhI4eLCR8WbbAeq0QU87ZeQA8Ebn6Npbf6G5sfOaHhvTK1/5gprCx5/8vp9RZ6FVDXc/pMaRAxAnHvjhS30QsknIBWe56KeO1WvlksauX1BLa7s+++v/i8avnVNH35ByhQ61dPbqk7/wb8O2mo/IAuwTgB+UaQOPLssHHMMsnrFIHXAss/5bNjjqpkEHflmW/QFHmRygjWvm9u3baso369f/0V/VjavndXhpXYcml7QR+hFZH7b/05llnS9X9KGHj+gnv/sh5dp69IN/91+qMa7LFKOwwUAZHPagjzLJdtlugDJ4eIiRy06A5xnkWS55tu/sm/GW6zJ44wDqxMexoU6yTmjNR0Kn644zkLWT/kIfNMiFzn1lnqwc2+Z+sizTIoM67QC2Q8d1B41thwZ55gWPbMrwWFdWtyGrD6DsOrSU3S+2A7wBPDTIp506+rHR/IDlrq/X5u9TX/0dra8u68aVq7p+6ZLaOzt15PhxPfy9Pw9djSuM2yiXy4nBhlqhJwYHCafAb7Km3Hg7nOUHaDeNjcURZFLGIdrNQxmYmprSxMREsuHVV19N+DNnzmhmZka9MXnv2LEjybvnnnvUGHlhz0HlegdUnhzTclxg1RDz2ptvqRL89TFprIfOtvZ27dy5M+n+ru/6LjU3N8fi0BQpF4aGfZFyMaElW+vqdWPlbd0unomF5I5tpFxLs2bfuKiFd66HfRVdfftEWjwe/cWfVtfuoVjYYjGI1QcZKTaq6u7W96m1aVA3z72om6e+obXVqi69+KJKxRV9/BN/WcM7RrTRH7Ydvi8mwnLSR0ysE18B8JSJC7KhMR2xxDfaEn9jk2ZuX9KlV/5M9Q1NeuELn9by/LQe/r7/qw499jHlGus1NLxTlc3+R44HIHIog7cNBsruT+joTwCd5jEgkzr00GV9IsGDDICy9SDH/sCfxkz0VaW0kmQtTFzVhZc/EwtHnW5duqLSyor23n1MA7t2qSHXqs6d96q6VtHgyEHVRxyqwW+dAHaMj4/H+FhXcfK8VmevqBgyXnnu8xGruMDyLWmDcu+TH9d7nvmRVO7o7kuxRQZ22V9yEkCe9ZdyNo4G04GDFnAc3H/UbbOT8ZZNHX7rcN0AbmFhQV/96lcjLnmd+7X/h+avX9WR5orub1jUdCzqfxCymhsjP7uqseUN/dDHntL/8nOfVGW9UQ9+98+EzDvjzf1B3foA59hooB0e20ObN5kkjwXaoTXN9jKyPcYA8ODsKzYhCxrLdT1rn8u2CTkAOqA3gEcO9PYBnG2nTpt5jKMdvPnJ3YeuA1le2wTQjhwAPsokx8C0tg3/3B+2yXhy5JEoQ2c+ku3BDuruT/M4Jlm8bbZNhu2ybMtapZjoFqbHNRupPjZ43dO31fPRH6M9RtUm2AkLRSBCwAMIRyDJbeCyZYB2wAYZj1yMg9aQbW/YbDcdKZ8vhP7ahDg/P6/l5eW0IN26dSvV4UXf0NCQhoeH1LtjSF0DHcq3tqUTEbrmpiY0OzGmmelpTUxOanFxUYVCIe1iOmM17ujoUCGfU1MsPPmktzZ5J79ivK+t1S46gBz7GGTorpQqWi2WVY3FhsWNyDXGSYfTDnljyHLMgkF1jc2xA21SIXbX+dZaeSkW2cVIdXFay8UppJFFMOTk8/ktnYD7Bb0MLnJiRP8YB6DL7eZtDDpOYjGEE0/NpuiLDfoyBkrQgIfHcklZIB7YQILfugHrMfgiND28xNSys2PDvJShwXbTWobbKa9xMTTk1NzSpnxLe9hQr1z03+LKkuYWF2IxKUZfFGNBLRKM6IdcSpxOsasp+p1TIfFN9oesujgZBkHoiL4M/pmxG5qfuBUXT0nlUlxAsXi1tnWoo6c/2eZrxYCdgH3a7i8+klMHTA8ghzZwJGigd5ncNNmEfPObzuMSfvDgTAPURV4ffoa26NC4tmNQxBCMay9287mwuWlVZXZtAbGBVT7H9chiGJP6Zj8hE/n4SJmcBKCbsvXbFgBaErEjpw0a2m2/y66TAMvMjjd4LctyGDuUiQ8yALdZNjnyrAewPdvx1kfdNG6jjh7kA8i1LbbXdXhsFzLdh26DFtuhz+ohWZbtto3UAeRRh582csvK0qAPPLTWC1gfAB1t4ADbZXtJWXrn6HW7bbWcXKFdDflWNTW3qaW9S21tncozuDYhaQpBQELYYZgRYnA7QJlEu5XbMCdwALKo2ynAfJbB5FAJoyYrGN6gG2efjRPAtK5dmdfZ0+NxYdWCB/T396dAkXO7DRksKPmYWF54+6RuTkyptDCn2ZvXY2LKa1fshrFh37596urqSgsPvOB2796dLlpssN3YaV9iiOvq0qsaK52Lk0JMUgHgU0fFwnjt1VMaO3WRuUuL125pPS7q9/zsD6ttqC+One/egcRQ0pH2D6mzeUDLCxNanhlVcWlRJ//iD7UWsWiOBSFmTXUfeVjDj39CTfUbGhgY2PIbnYAHl+NL2TG2H4BxDXHqWZi9qcunvxT1Oj3/R78fuif18Pf/Le1/5HtiElrXyMhI6o8tv+mTSID1I8946zBNti+RAVCnbJnmAeyD6c1jmwH8Mx++2w4g8UZ7aWlOM6MXor1J77zw+TiBFlWem1clFqJcDPTWXYcQqn1HjqUTLv2U+FaKmhwfS7LmYzNTjb6qLE+rujITp55mbTTHRR18e+57OharVvXvOqDh/Xd/22sD+2y/YwgNgA/QedEC7zb7Tp0yvMYDpoPGfb1dF3XTG//t5MPPSe93f/d3YzLIq+m//Uetj45qV/uqDrcu6uZqvf7+rbA9+FpbOuMUWNYn/tIP6md+7m9rZaWkQ8efTDLcB1kbKVuHcYDxtjnbTpmYgKcdsL0AvmXpSbRtv1Vp/ux4yoJlA5YBgLd8yrRZv+tZ+eZz/0JrvP3MtpkvS+P6t+N1XMEBWVras7EAT502xyIrP8tredYFPSnrexZMjx7AdXjhsT7bAd51bzrxxTpI9o3N3NpqWfWxyc4tzatp92HomfWkfx5AjlCYEZR1kouHnHbaSC4D0LrsdtcBaLP0WZrkXMhfjVhcXlnTSl1OJ175LV27+g298spJfflLb2h09GY6qXAb4f3vf7+OHz+uu+++WwcPHoyTz7C4fcittT/7w/+ur3/hc7p+8YIuXb6c7nl/6EMfUnu0PfXUU7r33nvTosPtu76+vmQT+kmUCSTlLdvigDi/Nqql6mTgI6D1TCK1kwAxYRIbmxpXNaLYQJ/lGjV8/IiaCs2xGNU6yxDiNNh8WLm6QuwGWtXWvUPNHX0qr4yqa3BQJ95+SafPvKaNtl6177pHK3Ha2zE4sMldizFgGz1ItoNjij8AdpdXlzS5fF3rsZDfevuEKnFaGD7yiHpHDsUiu5HiA9hvg/vcQNkJ/aa/o+vdFx9gOttE3WPL/E4Gt2XLluexluLQlFfnwIjae4a0MnUpdlgtGj11SldefVWLczOaXYpT741Las5XY4GJ0+/0LS3Pjmn61kW99c1ndfvKaY2/+aImzr6hqauXNHPzptbi5Hzv+z+gttisHP/Aj2j4wD1q7+5PsTAk3WGXwbbaRgDc9mSg7HgA5C5v9zdLi16DaRxfgDq0ti3FinNvrLzzc4v64l98UQvLK9px4m11L66oM+LSXahoJgbw/3E5NoArdXp4b5+O9OZ17KEndOR93x+n9lb19nSnxQn56HLa0rFZNmTtyeYA9mbr9hewLNqdALeTm950yCPBS3I8SF6YSFlABrTwO1ZAltb9bVxWBmXbhz4AOdmy2wHTO98Oth+wLicAeZbpOm220e0Gt9tHktvRtd0W2ow3WD8JoA19xkFvPabJ0lJ2fwDchWhqbom5sV11Xb3pLs8vBWxZDUM26ICZEUhCYdYQIEtLsmI633XjmLRdt0xuq01PTWk20vSNa3FyuapqJa/1tS71dA3ryJHD2rNnjw4dOpQeLqjJrmpufkY3bl/Whctn0i2569eupQ+jB3YMaSTo+VyIhwxYaFhw0AnwoVnWNgcJn/CPRBlcmKfmxnZ15YfU2tgduEx8+FeNmJSDb3U9zkr1ysdpg9PcpqoEyAOQtbw2q8W1Ga1UYpdeCRvCjpb2fhU6BpTPt6gQC5NilzB/+6KWJq4lO+EnbjUZdwZIzb7a7s/+YLf7x+2ob4p9Rm45dK3WqTEWJAys9UNtAKGDHQw8ADEBqLs9mwOUrdNt6CPBTw7YHhIAHQmfaMN2cmRYHwDO+uCljFzqtJHiv3RLjnJjS5xuW3rVteug+g7fq86d+9XV06ue/sHYdeVVt9akhrp8nFxzyhViUh0cUmfvgDqHd6lrZI8GDhzW0F33qm/fXWosdKsl+oTPjLhbwJjJ2uYxQzLYpize9LbZMvCFMjjiDjgm9pkcsM+WBY/LxluW+w0AvxHGl6vLWlmf08ratErLC1qJU+NajOOIemz64jRYbVZpNcZX0hfjo6E+ThpNysVmhc8HC825JI9TOpDkhi4S9m73KdvPQLaNlOXJtgPw0ubxYzrayambxkDZ/Fk8/ABt8FC3ToPxjpvr8JB8dwS+rB0AZYPpAWRt12cd9suAvR7/gGlIWZn2yziSb8Fuv44Ay4APXNZv+5KVCWT9ogyfE+A5hrYsTZYWvwFsQr/x0NDGtVpdW02fbxuS1iDacNAMNh5lCMRhGwuty4ADBg+GZpWDo+5A2WA+i0HOhQu10wqGvfryK7GINHF7WqsxQe/bvzcWnUOJ97u/+7uTrrGxMZ4V0Csnvqo/+eJvKN/Upvb1g8G/rv7+vjRo+Ezo/vvvT/QsROjM3jN3IA22NesrQJlHo+o26uMUNK2zi1+OBaY2SXDKufDci7r8rdfU2t6h3vbeCNqGhr7nYeV72rXBZyuhwwMhdQ4fxDRUNZQ/qp25+7VeVw17a4vLf//Vn9PFt76VFtHqakWdfTv01/6fn1K+uZBuB8GPHHS7Qynb9qw/4AFw3HKqTo2p/OpXVRex+c+f+g+anRnT4z/4d3TosY+nW3DcpgSYaJGF3/DSl9YHOLc+cvyzbcbTB8TQfQ/eMSdl8YDLKUYBxtsP6tCQLNc2wkNe3xD9EubduDWqiclp1a3Oa33s9ei+es2em9VGeUMduztUGCzEwl+zJcUQ3etrahs4qI7BQ+mzoa44VaGDzmdDYftJ3AayTcQHOVn7s7Zn+8E5MmwzPriODHCmNQ06vEgh2zKtO6uPOvJMw1OcN4pvabrunG5fmtIv/9V/pfrw7wdGpzVQikU19OdiE3KjXNE/mFnkotc//J4HtKdNOvbdP66nf/oXkjz7Blg2uKy94LO+2Z/sfGA/s+PKPlGmb/HVfLRBD1D302dZGwyU0W/dALTEmBw8CTANOTrdZhnk7mfjrQt6eEn4k7UdQJ9jZQAHOD7wwkfZ+gDk2DfjoaUM0G4wjnhRJtH+P/LXyU+tmR9Aj2nhp45t1g8OPoA6tLSRrNd2mofcdmT1UafMdRblOw8hmNhCAep2yIEmZZVZODTktAEOugFaoBqnF2TgIDQEsHZqiB0uwQwydmF1MTHyAABy7QwAL4/4BYeaY3LObX7AzEMM0LlTGRA8iJAdYCTAthiwmYCQe4DhF7JWw4YIdUxUtUDSBn9K8RdCo43dUgzYEM/ATZNaRofjEpShHBmxQ8jV5LljebR3PRKehYC0CHP7DIv5ABgZ9oEyvIBx1pcdkADYKie3EIR8HkhIqTHiHjmxxE9uY1oWdY8H9CCberYPiBN0tJmPZFr61jh8z8aNMrwAdcsymN68yKLd+myTYwINiw/1cnElNi+xw4I+2Ys+xhO6gz9iwe3RdIs04lFH3HnQJGxYLZdUWllOsmhLJ6DNWFoXvm0/EQEuO6fd9uIfOW3kLpvO/mQT7Y6J42Me2uGBF3DZcYeWMlc344Hxxtirq4/rLcYnYxR8CAoDqsrnapsqAN8qZfRtjp9NW7au1U1d4Ik7gD5w0EEDLXUnAD73qSd3g+nAk1t2NgbI9bVi/7bHCbBNyMEOwLltgQd+EnZRJydZJjkAjW2inI0vQJkE3jzWR90ysd063Ga9afxu0qELvGVQ3g7giBVzln13vGyvdRmP7GxCPm2kb9cf8Ngm0vZ+pc22UWeMmg9622UZgOnBGRImCIAkAHCeDSrM4LNKABzI0lBGeTYgABfBcnFel2+8lh59/ovPvqrF+ZJmZqfTB6R8DsGtNiaIez/8PWrtG1DH+qoGc/VaiYWEx7Ax/MUXX9T42Lg6u9vV2dWmXL5Z73/fh8IJpYcSuru7kz4Chg3w4Me3Cwjt2GcafCOQ5ttqiwt3YXVS55e/lk5DQGOcgM59+jld+kKcWlqa1RQTOsE8/rd+WO27BtOTcejZro/78fUbMSGsx6LX2KoDrU+oLnRPfPXTqpuf0uVrF/XSC8+pvbtHj3/yJyKGGxq++31q79sd8mux94DHPusAsB8djn/SHfgqE3K59jjkb/yzn9Dk6DXd9+R3aeTwMTW39equRz+RTgHwIw8d7sus/eTGIZ9YQedx4rFBAsihxR7aAHJwps3KMx119wc+bvmyqd8JHMn+AmnTAQ8mVMtJxkYMQU6RdY1B3xgNNXcSbw1iwmtqThM09Jw68Y12+wJYhydCxhh22BeA3H4ZKHsMQktCFjhfuNTtl2UZb/mmQQ5gHfYDOmyClrhRfv3NV/T6iddVjOvs1T/4zxGDJj0xuqj+UlVX2sq63rai+RXpt88ic0P/97/9vbp7b4/2P/CMHvzQjyZdpGysge3jzzZk2wFssv3QQG8ckOW13+S0I4uyxwJ1YmA6wHJow9/tYBnoJZkfPuvFD3COL3XbmuUxHl50WXfWHvtv2fDTbhrz265vJ9s6jaMdnGXaV/CMRfJsm+NlnP1w2W32Fx7qzg1Z+3ytGywTO8hpIzf4+sEW+0rCJ4BFL+p3TkAGByDLgADAOMDKqFM2D5ANMEZgJLvQXFNMVHUlVTeKmpqeSrfTxm/f1ujNGykHKuWKOvoH1btrp/qGhrVjx6B6eno0PT2dHr2+fv26zpw9o+vXbqm4VNVqcUPtbe3pIQU+72EBIrW1taWn4wggQCAccMCdgI2U8ZMcgMZxSPVIrpue0wRPulXDXlJ5ZUUrC4uJBj3Ipux6kkM9Thyr1VK6L19eX9yUt6GO5lb1tXWpEJPgWrGk9ZC5Vl5UZWUuFp6YwGJGtf0k+EiUAfR9u3Z4mXQUsuvaOpOfq3HaWS0uaW1lNvTEjj9GAbTwkxwrcPhKGfkAOMfNFwH6oLMM05EYB7YRMA0ySOgyHbkvHuqOuWVblv2D323WwcBuiX4vtLSqpbM/pfaBQXXsGFJ772CEYSAW9wEVOvqUb+uJ9j61Bg2PdHP7k8WHGGGjdVk2ugyOAWA8OGwEbBM5KRsH6vCAc7yArC4AOmQ6ztZjmQD8TtABtFnOWuw9VmbjOllaV2uMg8bAr1dZOGKyaogTY3OMhzw2b9pWyKuuJa/YHyVAPwl5vkYok9sGyk7Wi28k4w2OA/2M3CyAt2+WA2zXm42lcfBk7SS3rO2wXT5gO7N4l8mtI6uHPCsLu0wDkLtvHAu3AeYlQUMdmY7L9usLcBsTPDIB2521P8sDUM62A7YJmdZPu22gTLJfxgOWRawB2kkAeNcp2w63ZyFhgmjDguwUBgGue3DbEYRB4zpljKNsHj7nAcdCMzU5pVJlRafOvJKMGru1oEppVd1DO9W+Y1iFGJD37d2VeFcLbarGRLy6MKe1hdm0oz137lzSwUMLJD634CEDBjIPKGAPDxu0tLRs2YQe7MY3BwS8wUEGR5l2xwEwTuv1cQIa18WVr0ewajyces7+yZd1+QvfVK61hSCm2zrv/cd/PZ2AVku13TfgWFJHHvWgjsmgWUc7Pppuha3evKSGtVVdufC2Trz8JTXFRFiNTSSPL979wZ9Q9667lW9qSIur/SJWlEn2D8AHJmL7VmvHF+kL//GfaH7qtob2HFBHT7dau4d15Im/lD4gtJ2WaV50GYcO4mI6bIDPvmbtgC4bT2i84FB2/O2H400ZsL5sHRp4wVOG12XabTN17HI7yWA6aIBsG2XaSfBajnmwn10nOZDVZ16D5WdtgB4wLXI8PrO8lMHRTtl6smB+9JgGHsBj4Gtf+5q++vVvqr40r9Gv/1etBt0j49JguU5f04qeqyuqpT6uEbXFpmpD/+zv/BUdGhlQx4EHNPLwR9JtSGR+uzgC1O0TNpBMR4IPHDHETupANqYAbfbDYHkkt1mu6ciRYX7ro0xsXCehE3AsPa5NA8AHuG5djq3tyLaRKENjHQC0xju5P0luz9JkbbQuEpClBeexk203Dz5lZRlogyZbzvIYhyzKriPLNtIGWK5lGEwHWA62UkYHsFm/cwKCCAIrR4CdcN0GkQDwFghYKR2LHBaKlTgZsHh8NS6Eb3z9eX3+z76lz/3ZNzU/t5Tu14/cdbe+56f/sr7rkz+iJ558Uu97+mnVL81r8fI5XXj7DX3285/XV77ylbSIcfrZu3evngy6D3/4w3rmmWfSY9Y8Ws2CxK0925e9qB0QyuBI2Eed3D4ClN1m/lr5TqfV+Gt0SR7rOLI4b0TuONBOct281kUUG+pihxT1pt0H1bj/bnUdPa59D92voSOHdeHkGzr31qu6eeOGbo2OaXpmNsnDxmzcszopA/bXdfiA/Ufv05GHHlVnX3/N5sBDkqUlz8bLuZPbnajX5NTw0GTxgPHUs31DMt785jHeg58yOPP6ggFog8Zlg+U7AVkdtFuGAbqsvu1gXuvHPtehz9pFjixy2pxbLm3GWx/lLD3xAlwnz9IiA50kl20jr+BJdw8WZrRemVL9Royh2PxEtDW6KL1zq15nphr02L4ePbynU0f7d+megcMaah8Iqpr9BmRmrw90GQ9kabGNZHrA9OAp2xcSQN0+GCzDuRN16JFtfo+r7fqyeq3D5e0yqLsti6dMAo888FkfTJ8FcOjCriw/9OYxQOM6eZId5bRx5AEbJuzwO4Skr63weflGyKDMl/XT/BR1dNg+EkBu/Vm869CbxzZmbTGdcab7H9GDNz1y6S/AOrKwFTEEQWjBxrFSkXtgZIVnO9xOgGfQcy+etxbcuHFTs7MzKpeWtLG+qpHdO3XgwD7t2ROLxshuNTc1qjSzrOLsnG6PjmpycjIm2inNzs+ErHX19vSkW3A82UbisyI+fEMngE53sm3EBnzxDgGw3SRosvc0obeMLJ1lps9tIhFix4gHD5INgeSVO7nONtXFqYgHBuCFzjZAZ5lZu5FZ1pKWKrOx06w9mhhUcfrpVK65XU0NTWrmW/qVolaXIx6rtc9xHHtk2F/Lr8m9c/LABgAaEq8LWovEzhbf+GwEMB38lNlEIA+wbMsgZeNqOyjbPveFZQC0gaMdoAw4JtZjXieD2+CHh7rjDIBz+na0JMr4Bg/txgHQUrdvxtseA30KmNfyAfMiCx7LpGx9Wb/AZeVbjuXSZvkk7Ea/fUa++WmnDDC+AexhI1hcLqqh2qDcBh9ch/7ga4oxzBMXTQ2164UvUlcir8T1tRY6eSDIegBkI49kfZTB20/bbYDftpNM50S7+8M24182RgbowdlHeEjWZ3kk9GCb9QC20/GkPWsPYD7yrC7H3PT207yuO1kO/LRTz84FgHWQwBEHoKYz+CuluE4rWl9eUGV2Ot0N0sqi1pcWVF2cT7hKKeYGPgpY4yGaooory0kGtgJZ2xwr5DtO1m//3Be20/z2gzYg6xewvWz+LD0pG1MgRSIYN+h8lDtoMJJgcKAAcAiGDqMBdxj1paUlnT59Osn6tV/7NU1Nz6hanNH89A3tPXCX/sk//zeqVMo6evRo+oyGL4veiB0+X7z8k099SryH7dyJb2l6clT3PfiE3vP4h+Nkk9OP/uiPbjlkJ6iTABzGBlIWlx1MHgD4anuRQznLbzw4Eg8ezJXHdG7xKxGwWkDzba06+yfP6tJnv66W4X4VHjwUJ7qijn/oKXX196YJHp22JWsreFLSx4MFcf0c7fqw2hv708TAwrQYg+t3/u4PpEeyGwcGtJFr0NFHPqz3/9DfSreA3A/IcCzcH8jGb2iwv6YvdK1XdeprvxM74ZVYQOMir66qo2+37nrvD2zJIcFHogyv5d6RdWfyZDNAHX7H0PZQBpAFQAcNQB9Qpg08PJYPoNOyjOeWEnXAsQTwlbplw0fdNOiAxrLsDzjK5AD0pqGMHNtH8gThJ5q2tznmADgDcqgjE33msV22G7BceIiRy06A7UCe5ZJbPzq4rrgd/du//dv6zd/5He2Ma+iJ2WuqxCKza7minsj/MPLfny9qR1eL/tn33p/epffhn/+l9F2oXK6QPjPzF6qxi4QNxAid1K3fkLWT/sImaLAJOvOaJyvHsXAfWJZps7ED8BU6fxBPO0B7lhc8sq0LfLZueUBWH0DZddO7X7ATAGcADx3yaXd/eMxkZZHQTY5e20Yql1Y0ceNi+kyy5eo51RWX0wkI2vQkMZvioJsYvkurrV3KrcecsF5SU76gwd2Hku6aLLTVfEJ+1ibKjnk2RgbKts3yAOjtp+11DO0D9MwNyLSP8ADU0Re4O7fgaIQRARZigMGKEEwdeoTbAS4KO4ZiBt8dA4O/WvvwG3qANgB6bp3xeCh8fA+Il3TyPaByuaLlWNH9XjeSFw/bm3XQAc3WAeisjzKAvcYZXIcfOnLLY6nmpFNXX9PdEMde/I4uSrR+jBmc9Tsm2EECRxsJOnxvjFOOfUlHrNp/0QZfxDcGLpg0+IInC9hmufATG2SDQ6ZtISX7YfKjyIFDJSc5AB5wjov7CRmOmWXZH8D6TVeTW6O3fur2HbnU0UO764yXFI9IADjat2ITwEUMIMs5CV5obYtluI5ecPYNPLKoWw/t5CRorBMwHlwWbwDnceLxSbLv5L4eKJNn/SIH53bsI4fGdOazb44btC4DxtHhXN4hmcGj+vCV0070PkS1LyTDE+MBYFJLX2VIj6mHvPhr4GsAoROwjQA58XB8DeDwc7uvpiVhv/2ijQSeuEEHntx0ADTU8dMADQkwXRawl4QN8EFLHT3oM4/9IhnAeay4HX73jXmxyWOPNoBx5esQIKfufqvdeeB63Ozv6AKfNJMdIYtrvb4+/OfhodQHMb9Gma961Edfpnf6ceuejwF4xJ6+DFz8F/YiDznw59K8ylsIkL+lIxJ22hfq7hsSPlO375Tx0e3msY+A8fBk8QA4wLHItqeoBwGQFNlA6ptt7xKaNRijRkdHE47PefiMhsXinXfeSTieRKsL3pFj92jw0BE1xsDe39kanZbXiRMn0qR98+ZNXblyJS1C3GqLrtaBR1rU2F7RzvZ7dKDvEa1Wy+kJN5xkMGVttD2UPdBI1LERoAwNtIDx2YFDOwAtCXBncGtioy4ukrqVVL6y8rJU2ND5P/mKLn3uG2re0avc8f3pwYMHPvK0Wjrb060tZGaDbXlZ/eB4OONw2/vV0zycFrmwVpU4ar/0x/8mBpJ0/eQpTV27ov2Pf0SP/cQvai12R8QD+Vm7vx243fmZE6+pHEf28bMvaeLSG+rddUTv+cTfiIWunN49xyYAWmx0PLNxz4LjvF0HvOBJ8GZxjrlpXYYOGtqNBywHyOqzXAa069vHRrZMQqbxjAXLA7JtJGQxCQHuL48faMGh0zLAmQd+2u0DYHsB2g2m+x/pQj44dNhWaN03gG03MGFdvvG6NhrX9ZXf/2M990ef0kBTXg/dmIjGei22xoQUi9EXJhciLaovrsl/8df5WZCqPvoz/1RDB46mkw8TIHag33EB0EeiTrv9xB7TkGMjdoF3nEjw2H7bnpUP3jrNR91yzGvbTGOgnJXrsWWgDR6D5YK3PMBy0EOyPOfQUobedY9D8xlvW3mb+8r8jIrLCzFfLGr6xqnoz9r3cHjTCncqgNqXzze/ChDX+8aWXZsLe/RfiNb85HrMFXHa6GpSy0Bz9CsLEmONa69J1dWyOocOatddj35be7O+YCOyk/5NOtsNnjr+UXYfuA6Qm48EH7nbSOgyX5SZ3mrgwQKRFVqgmTDGOSs/QihzQfDEG8d+FhQWIxLATn5gZL+OPPyA9h59QN2dXekt1LOzs+nBgmtXr+mdU2d0+dKVpIfHlIcO9Gv//SPadXBY/YO96X1vtGUdooxtJNsOzXYwDSnrk/0wj310bj2pHqeExvqcWut71RIpDnTpVlkMgfRygxCaLlhOLHQ8vNaJDgN15BmHLQAPNDQ15GEN2bWBFaLV0t2hlp4uOkfVpWVVSxWVK1Wtrt0ZDNYFbHZqKtsHdNlPUkWhJ9cZizq3kxfThqES8sogArCJ2ALIM2R9SjGJuvuA3BcddftFDq354LEdpjXOOgHqthka1x03eGynZbkMPUDZMk1vfa4DxkNPAlyH33Kz8uChTm5+bOOaoGx++wZYhnHGQ2ucyyTrtrzt4FjYlmy8wFWqi1pdX4ztXFG5jZLq11bUWFpXfjV26Rt1KgV9hUEWUI5NVTWu09Wo5lpqG0R21oDtzAL2MTZI6AKsF5sZC7bdvtFGAuc6NFnbAdPAB7hMyvKA93UPzvKzeknItizrACi77jIJXpLjaxpwWRqD9RiHfnhJ4LCJdvCx+iBQ1cCnk9BqRcX5MRUXxrU0c0uLU7e0MHld8+NXYmG5puXZUa3M3tb8yqwWK0taWl2OtKSF8oIWSgtajj5dGgu+61dVnLqdXqhbWpjQytxYeufhcuRLc7e1Wr7zuRAPLaQ7KRm/ANvoeNlvwLhs34AD6IMsrX1GlvHk8DBezGdIFMGUfpAOoiwgKCscQAAfavK5DQsPPwrHLpQvk/I7PXyuwwKDIbz8k7dUtwx0q2VHj+YnpnX2+dfTLoAflltZXlF3X5vaO+PY3lTQfcceDYPqNXy0Vfn2OrWqXz25kfTlQQ829JOTbC/O4pydNj5rfzZ4xlHO4knbAwdYH0dn3iJwcu4LqsaVfPVLL+nKl19Urq9LXQ8eSYPq4CPH1drZkcqA7bItWXuAZE+YO9h8SPXrzcrXt8VJaGfwxOnwzItqjPh9/ff+Y5yCXo2T4ft1/8d+PN3O3H/ssfRkDAuf7bcu6kBWH3hil/ot36K3vvTbOvvCZ7Rj31E99NEfTT87cPj4E8o3tyRawLzkNf9rspEDjjp6s/oA8J6cwGXlANDTRkIWMrK0lC0XWeCQZz7TZ/XQZvkAZeNIloM+07u8HcxHm3kAxjll2m2faQHafCIzLtsOj223bOt334GDhvEOmB45rqPHtFke28OG5hvPf04rayVd+uIXdO4Ln1dXyH/v4kyifa2QUzGuqUsrdXpzrqqhvk794t/84fS5wwd+9BfTDxRmT5aUrTtrB2A/wLvses2WO3YB1Gn3xOW6abJ028HtlgnA65xYuOzc9LRZZtbOrCzA/eEYA+aDzv3vPqENOfYHHuZF2tw3lrU+dl1NUb94/bxuT9xS/UZVCxOX00mzd2AgaNkA8E7DrjQx5wptW/IBcuuAgBPOyuSK1stRz0XKx5gJu1i4oLt9/YqWF2a1Y+Qe7Tn8ZDgQfT3Qk+aPur7Y1Id8Tr3Qogcfsidx+wdQJpmWRN3XBHVi4vgB4AF4zA9As3mbNloCoiFOfHcu4k10MsiCjWNAstg8++yz6XbNr//6r6cfjuOnDqjzhuqf+7mfS4bdd999iWdy5oJuTbyj61fG9c/+ya+ruTmfjpi89v2H//JH9cmfeCaOo3W6e//7Ez2/w1OzNSYZvsYeYP3OsdWBcBDsPDggS4MvtFPGB27/OUDAdh46gHbq7gx6nRc1npj+vCqNJV1//i1dfeENtfT1aPdjD0THbqh792D6sTr8g8ed44u4Jqfmh/VgD58tFWN3M9B0lw51PB4GBW24ird//G9+QSef/7wO3vOAjj/+VLpnfPQDfyVoYlKOAWQdloufyLUO9y2Dy/F79nf+pZ7/9G9oeP9deuSDz6QfpLv3w39VhbauxGsebKPsOoCMbOwAyzWvB7LH0Hb7yLNtxpGQYVqDaSwHGsfXsgzgLddxgNe01mWgbh7wlMmdDOigjZhkZZPsC7jtctBL/6d+jjo0tgdaj1/oAXC2yXJss2Vbj3kAyuDQ899+5/c0Preg6stfUemlr6irpVEfKEzEtbWhP2is11i4Vcj1RpB71NHToR/7W389LUCHH/8hdfSxAbpjo2OL3Kwt5O7nrL1uo561z7ZnabdDlsfxQj85deyi3bIsh7rpsvIp0wZk9Tt+yIQPHGVw5icH7Dc8xAOwLhJt1ud6+iwndpZ4SJn5oPyNP1dzXK9fP/WK3rh4UoU8T82GL8Fz/NFHlcs3qXPoiLoiobNnaHfICrtDCBFx+dvByvKiZsduhr6qbr3zXJxgG/Til/5ck7eva9fgEe0auDdsl554z7HYSVXU9J4PqmHHLm2s0c+1WDhWLtt//AHwHRw+Yh85BxfAMXJ7NhnvhHwvQLWeCYAQILDuZBRaKYnv9HD64bYNNCjny5+Dg4PpEWl+oZTHpLmgoGdh4vdE5ub58mjQxxkfWj6/GBzeGSvziJoL7SoXQ361djGlD8c2ViNVYgKuDXAHhfQ/cghcloacNvtjXwDwAHSWAY39JrluWeB4mwO3CP1ONW6/1cW1ydumGSGpI4OGSEIPINtl9Ns++7Flb12jGuvyMVjrtBq+l9aW05dDgVycKtu7u9OXU7n9tpZ+NCzsZCezaR+ALurYDdhu63G/pDZsacyFFF6zUYsRaTUGJDEzD7l9cAzRAc4Jest2O7ikZ5sMcnBO4NBrWcgBRzI/YPn2LysHWtMBXAzYAZ3LWT6XrRsAR93tAHXj8cc6zEcOgGecgoPeF6fbkYkNLpsGoAw/+Kwt1E1rO1zGFuS5nbJtA0esyjF+Nup4tD/6IU7u9RvR/xt5VdYbtLiyoaWStFyK3XJsPLj9urYe47CB1xHV7ESPZVG2fOszYDN09h067ANH2fEHkEPZOPtF2b6RgCxPVkaWzuWsPuhIlGkn0TfmB2hzu8cpNNSzfgCUs4Ae8yCTdmyAPmvr+hpvMllKt78qxUWVludVjqst9tlqbGlRe1e32jp71BeLQPfAsFo6epQvdET8WWSRz5UZ8eU9heiMfkhvkg7dbJ7pFycixmc9zEsAm8jGfFtsJIbTi3ULXSG7o0UtXR1aisWnFByrcTpeLa8EXynNBdgOoCsLjpv9y8bGPNBQhpec5Pg6QUMCb34gRTcY0tuws8G3QDqGhwTAv/baa7p27Vp61Pqtt95KuEdj5Yb+iSeeSLfcaGOBAr74xS+m3/BZWl7S0uKiWlvbtHPncPog//6P/YAKvf0abNzQcD4GbdJVexkhdthQO0DgyWmzI9BubwewnTJ0lgVQhodBQjudRxv05qHN+CxtTU4MuJDzzsJfqNywrJtfPqHb3zilluFe9T5xV9rlDBzYpSZeZxJ/yPRgzcoht37wtj3ZGX3Kwtvc2KpDhQ+pOXZJly59TbPzNzR95ZauvBQnro4OPfkDfzMW70IMsiG1xICD0X4A2TJySdZHXL7xp/9JJ7/1ueQTv5PDr7f+9V/5I7X37kiDPRsXjwPbbTxl37pFpvHo8M4oi4fesgBwjgd0tFEHD4BHNrnx2+UZ4AXQDUAPoMt9gCyD5RITwDLBI8uy0Wf94GlHJnzUabft8GftoA6fbcIO6wAsjzzrC2XXyaGx/7YFnQbaSbQTd27N/Mq//wVdmrymQ69d1b5XL6vaHP0XtPnYIP2jiXldKq7qgT3denRXhzp2jOhnf/U3k9wdsUFkE4ks24v9HqMkcAA2wGP9+GH/szTZmMDvmDtGWf+tA0C2eQHo7SdgfeDgwUaPLfc5+mmDB3mUobFe6GyX5WVtB08yUEYOyfbYTuoAuKsnvqLxy2+lJ9FoY8dv/SR+nK2la0h3P/XJWFjiWgmVfD6DbhIyAGJF2XFEBnXKADqzNpOjCxyfyZcqsTmcvabl0Tdj4arq9JtvpHnq4NFjau9sU8/Ou3XgoWeSXHRsH9fIs6+0ORbQYAd1aKCFjrL7IDs30AYgx/0UvHdOQIAFZYUCfK7DdwocFHKEIJRTEQsOPH78Gj4UOY/hGfTspuBZT4ZVgp8Q8nPHpLroKGTAgwz4QlEcKGOS47MX5MRkWcvvLJAkO+eAkExDGzRZoO6LwDwG/EI/YP+RA03tEcrQFWGo46STORvz3R1s4+EEHmmFDh5wtgmdyCKhxzaSQ0eZXczWl15VG9A1H4M3jlx+gzW/9hoGpIUOI7KxQI71GqxvKxa0pRTyI768MZu2JA07ouz+czwA5NgPIGu7dVtHilkmDtCSkGF+AHrGBPgsrWVldW3no77dV8ok6KEhxxcSeGwisZMEkEGizfKsCzogOxZIlknZ8TCN9ZgWGbbVeOouk5OQabnk0ACWDw1AO8lxpz0bZ07q63xloClomqLu+zbRztipblCvPXhSCd5SubZopcFAS+jN2ms7sAkAZx8B2uk7xypr5/a+BGjP+kfZspGBPySAiYqEHAA9to0EOA5ZW22fxxTyLcPxBGizTnC2GZ3b7UIWAA8JMA/06DZ9erAoYs8dEdr5KgqLzmqllH4unpzb53SNH7lGJvLsXxYcX/sCUAZPPb3xPPJaLEJm6EQOv53GiYrv/G1shIxY7NDP3FX72kvt2oYewA/HDhuIC/LdH/YbGhI20W48kLUfGuq0Z8uGVAriWBRrgwhhJE4uvMkA+P3f//200PBKD55e41bbY489loziBMSOCVp4eBDhhRde2OpAZPK5kH/+mjJGdw0Oqb65oPrRy8qPXdNaY4NulmZSYPgl0upGVZ0NLeqLkwDfyl6MnXkMufQiyVy+JWyuXSTZgAB23gHy93M8+NxuXmzCHvO4jRz7yUnQ1njqdeby51TZiHicuazps5fV1NOutuN7Iph16hoZSL8VxC4DsAzbSR05xA592OVOhqamlxg0qlAXJ5sYa90bO9VZGNSZl57Vl/7Lr8YJqFtPfOyHY2Fo0s6jT6qjf28aYPBnB6l9JFF2jKKgyde+ppWLpzQxP6XnvvXZ9LMWH/97vxaydqqjrTU9Qu8Ljhi5DDg2tpeEfBJ4xxpwOwA9gCwGP7aSgKw822p66tBl+5AELTTYt10HYDrz2RZosrKdg4PWZeMB6o6taYynvN0+g8vYSD9bLgC9ZRoPfdbGrF+mIVbEcDuON5DwFCocv/krf08347o6Mr6iQ6PzWo2JEMgF3Z+1NmoshsLh/i7t7W5WrrNfP/RP/10as939w3Girp2AsAW5AGXrsk+0kTx+HV+XocdHcuwFR7+an5y6dQDW41iZnzhBm5UDGO/cupGTpXPdusFbLnjKJMA5QJvbkZ3ldznx0hYT/fW3nwumqi6feVu3r11WR3e3du7Zk+hG7v1g+jVk4hw9mx4Gaumq/fAhMjweSOhyHcj6Q/L8kW1LdkRyLBgPvJmFN9Kury6njfE17mbFYnf5pT/X3K3z6hreo4H9R9J3ig4c/3DwNamtq1f5QltIvuO3N2u+1qzj28WGuvHkJNqggYc+RE603zkBQcDOiVsxEOaampNSbqnxnR1uuaXHq8+f0/TUtPbtOaC9u/enF4KyuLQUWtMrd3iVzttvv514WJRYkAgkj1KTeJcbP5vQ29ai7sY6tcSKXB27oeoEjyBe1eztS5q5fVGzY5dVmryh+qkx1c1Nxe4h6Ah67BZ4tJsdGw4COIjNLjv3RQoQMAcIIBAk8A6SaVwHkEuijix0qxxtKxGv+Mu18GWvmJA4RcQJDzZokWN9tg1+y0Y3dXckcMe+mNRiEM+v3dZU8aoKLd3K59rV0tyjlYUZFZfmtV5Z1GpxNn0OlB5Y2NRre5HtsuvIpwx0xYWwu6dfg7GYsQ2JZpXjuF4sxe4zBipgWss12I+sPHDZycI405EcXw9CyrRDhxzK5gPMS769nTr6fJFCBz7LS9k81p+tWyZ02f4wZGVCZxrbRHI5Swe4zXjK8GMvesFlgXYAGtqdqAOWax20wZPVwaQ0H5vAhYVFVWcXpZkFbRTjZLkRG7oQH72jujgB7WjPaU93Qf2tTWqPTUxnIU4/1Yo2YqJKXxoPVdYHULYP1pfV77gY79xlaAzuA3DZ3GXXs2MJHLIAcAA4ADw01gd+ez8bZx5kWKdttQ9ZPpcB01kHiTIAGQ8SMCctz41qZe6W5iZHNXn7phZmJtPmkNQ5sEfdg3si36vuof1q79kR+Du2Zu0GqNsmctsIHthuo+mIHW1s8tpjI9nRMxAb/n3qCp09I3dpYN89Wpib1dWzJ3TjwknduPi6blx6M73WhxNSevccd3g2xx76sr4D2JLVb93kWXoAOtrcbh4gafjnARBh+M3bZ3Xr9hldu35Jb715VmNjt9Oiwm0YTi/Hjt6jw0f3a9fdMXHlyhodva7R8es6/c5pXbt6S8vLS+lLpTxo8PDDDyee/fv3q7+/P93Ka+/oCIM2tDBxVSuL01qauqWlxRmVGjZUiQ0ktqXPWiLxbV9euLccR8eJpZno3AltNMXCsr4SMrhV1hZO3Rkc+ECy89lAOEAkB8R4IBscd6BpAPAcU8FN3XxHG5WyinNzYdO8mtrCr0M71RBH7uaO1kQDZC9MEjKxCVm0IZtJg90AbbbFkL71HKtLY11O9TFRjI+e0eTl8yp0dKa2+ZkpdcbAam7rTgPH33hGDvqQb1vI0Z1sCTy/EVSXK4hvCFw4/7aaW9s1cuio6qulGLg5tbR3x2J/x/dsjgzK1mOcy24juQ+yPPi7ZUsm0Za1GRriAoDPlkkG8NThz4JlOmX1uMxCCJjfdmXLAHXrND9gm6jTnvWX3HJJnlQpm8fJPmQTONpsh2VR9xi1LSTuUvBlcHw69/VnVZxf1m6taS+9HNfNTGM+fQh+uzWnpfVqnHJb1NXXpUJ3n449/b3poZRCa0eM89otLcDyDa5n7cMWg2nJSdA7RoD9BGh3m8etfbJM16F1HEgAOXwumzYL5kWneUngs9enbQIcZ+O382KH6biWistzmhu7pKXZcZ1//RuanRxTU2tfnC4OqX/XAe06cHcsNsNq690V/OFnxN52Zv132bbYRvC2hdx0LpOToLe9tp8UlZQ4efFjjdw5qV9fVe+O3eof2afW1pa45ltjky/NTd1WW7AUolItlyS+lhHjCZnYkvU9a0cWttffZUsAOfy/FJAwQbDVa1947v+t0+ef09RYvV7+5nwY15wWEe7Rf//3f78ee+S9sTMf1Wzrydjxb+i3/u1/12yccopT+VhUpL7+Hj399NPpIvipn/qp9NkRwM4qeovNdrpFcOorvx0XyLg2eOoj1DPZ8XoQfnohGRpE1eDhlhyBu3zxVODWtfP++9MXNPv7jmjf3iciCLXOhIfgUPbAynYOcnzgq/KcdwALHRal37vflIHdvrgBcJaPXOw7/43fj85Z1uT0mCbGbqltuE+7v++9cdKtfejGaQjw4IHfMiwXuqy+7MVl2hpNvSprJdU1xQRzeULT3zzLL0Lowquvaq1S1Hf9xD/Q/uNPhIwmdceAwg/fvkC/dSfbAw8kPPEOmts3LupP/90/Tt//OfbAfdEPtR/AG77r0RR37LXNWbtcp816toN1ezKxj9SzE799dpmxRg4gHzw5uGyyfsqWaXtI1gcOsN3gaQdoI7nNZXLrMbhsPHIA6LMysYt2y3Tc2cTZRtqggRY+6zNQhpacNstGT5bHgP88dcqb4/l+2Ld+9V9o+va4nu5Y1lMtCxqvNuor5QHVxzU03llIC9DeA3u07/BetXcP6gd+/ldDSvRBsomYvLs/bRs6rRccdmTtdrv9w173v/3JxsmysjjoLNc05IDxWZ0ANNZFm3msG7AuAFpv/ADshR58VrbxJOvN+sECNHXzvC6+9Cmip69/5o9VXJzVUz/+P+uu935CTXE97RjsT/Men4FbNPzWh47telwnR5/L6DQfZdtCwhdoAGhoB0dyXKC3HGAuDgKXXv50zIHSiZdf0nJxWR956GkdGhjRWt+Qmh56X/rds7A28aDXtmzXR5lk+1wGTIsd4DZtvnMLbnllKSbmOIWUQ8Fak3JNsTvq6kqf73CiaW1tTUK5Jbe0sKyZ8UUtTBfV3NSqQr5drS3tiZ4fhrMiJhKgZnQUYmDzXQN++pjbPOFSDILmWH1b1BC7M36VsjESOS/VA5/PtcSFW1BzIfTwo2H1sXuuVNNkzwMNvN3ZQQHQTaDsvB2vltdUXi6qslzS2nKs7isxEQRurRzH47AFOjrHgP2W484l8fh1mQ/yYgexEYNpqy1k8NlVekw76oYsPzlywVHP6kOX9bkMDS9ubQyfc40tMQhiwLEox/G4UGDX0kzPxw6FxzN5TLN28ZifMuABQX0rbdrICw3ThRhygySACzbsi3DC49jaNiD5G8m+AOQkZNOW5dlez9pFsk3EgzpgGoP98QBGJjjqlLHT8i3Xsq3TOABd233I6jQPOfFBNvSWgz7qpjUN7eTQsPBAQ1tWtu0AZ9sdZ3DGU8/6mI2P26A1jnJ6Gzvt9dFHdWsKK9PkwvvBmvigOnI2SNzzb+DyXws9adwkEUlWugOxaQNgX53Ths/uC/zENgA8OOgoO27wAvCSTG8fLMO+kDsugPkAyzfA53bwbjM9OTRZGwHLBqyXNhI82bFmH9xWqzOGoh07URnxbGvrjDmzO80TPIod/yE8zYUs7PaJlNVJHICs7dZJmXbo4HEiZlkZjDPbB968JMcIAO9YrEe+URfjIsZGc2ub2jq6tBHllZhPypEawr/68MH6sMkybROJWIFzP1JP8jfpqUNvuwzJokBu/OP/7a/GWKzo5smbGrtySwcO36OPft9fjklV+shHPpIWIY73HPMvXLig/89/+PchtEFtre3pMetPfvJH9MEPfDAJHxkZScJRZqe5pVZcmNSFF/8kddTZt9+K496EHvrwD+nhZ34kvYsMWgcKXhJPh1Qry3r7y78VAc7pjW8+p4mbV3TPE9+jx7/3r0UAV9Mxl50IvPA4KFnnL3/ulObPTcQCu6bxi+NqyDXorg+x429QzwOD6tjXnS5MB892IMd+8KQJAf7DT/8zzS2Oq301p8Lyupp3dGvk44+pUiqnQeBBZF4SkC3bRuShz52CHgN46smWoC3OLWrmRpwaY0dy7b9+XhuVVd3z4e9S354RdfTt1b4Hn0nyGezIdoeTkOUNgfEMusWpmzodJzpOQEtXl1SaX9KhDz6j/Y89mWh8EVAGHBNy47N6svY7DugG7CMxwicAWQbLJSZAVqf7EkAfAI4EHzJ9gdBOoowMcgA7qGOHbcqOGcDyyLO+UHadHBr7T52y7QJoJ9HuE51PQOaxvG+nD5xpacuOBXDUrR9a6rdu3dLv/d7vpVtolz/7v2txflxPRttTcdq5UW3S7y30qQH6wYJK62UdP/qQHnngvWqKTebDP/k3NuXW+jJrj201nmRAr/0E3A7O9tI3AGWAOFkePlB2f8ALnf2lDo3BvCQDZWhItocyvJZrnO2k7AdhLC9rj+nQR5mEDKB2zTbFBnw0vUHk2unX9Nzv/su4hlr1ox/7KbU3F9Rw5D1qGDmouvSdnjtj3rqArL6sniwN+O3j2nz4Rptps3GHBlroKLsPsnOD29KmOg4GZ77xu+mk884rz+v6xbM6cvBefez9P6BSzLGFx59RUwu36e48DQe/YwJYLjKxy2UneNwflCPdOQEtrcxrqbigxcV5zc3Mq1QsKhcCYmilUxAOcDstCY1VcWFuSStLZS0uxKRVjFMIJ4AwALpN4SmhOBkWKxm7BXbrPCXCQra0tBg7szAMA+pipxcLTGMTjwY2KxcnIBI42mJ1CN44eUSHl5eX4xTFW6LD/HCBW2gEP6vXtvBsPdAUdjfEdVMXO76mGM8tdaErcFxw+BRciQ/AZvtRCyoTRAzI4OP+aSUGVYknSxjgYVtTfe1iIbgeUPDRTt0JAE87bQxIDwQgq592OtGdRz3FMmwJTHrJ63osQOkhhNhZcesk8VZjomvIR2Ri11yNeEfcLAtAH5DkhU+w8VPpPOTBt+ThI/4JotH+EA/bTg5gT9Zmg21125btKZZ3JmnaabP/lB0T6wMH+FFwywRoN53lpz7fjKllG4dscNBRtl4Dskm005fWhWz4bAt8JGSSwENL2WDd8CKLNk8kTtYFDWC51F02L2V4KIODxrJtK7Kgg4YrmzsaXDdcAY11G2qOODTH+E1+BQGbQsYAt4bYnfPINpC1jYQ820gOjv5IepC1iYcPAGc6aIyjDt6ysBWgTmxIlocs+og297H9BOB1H0JrfQB1yvBBk+1389PmDZll2X5koSsrFz7TpLaIFzNXfUNtYueuDpvofMS0KdxjvrM91oksABnopE6bE3LhMR25dRJHxxsaxxWwjfADzuE1PWV0Urcc8qQvxkIuz5O7tce0V1aWtLAwlxbXfCy0LTEHQ8cdJ/gAbAJnoG4dADZRhgYeJ/D2D0jSArHxC//4b6vI+8D2HlZPHMOau/u049h74vQRBl2/lCYp3t/GY550HkIQzmPYOMKTbfwqKYZ4cALkK4tzKi7zbeA53Tr1XHI2txATYrGkgQefUt+9cXoIPdDCj6F2DlsJzMLkNX45R2ee/4zmJ66l14V0DexSY0yW+x+s/aw1PHaQn0tYK63q9O++proYVy+8dCJOcOOxeKxqbH4qfd708eNPqGmtXg/+7GPa8+T+dw0KbCGgSVYsMKX1BY0WT6UL9+0/+7SWZmZUbYrdeiymrT2dOvrMU2FnbWAxAODLdhKyKNtG2tBBGXDnAOSm8aCkvBYLDk/ara6UdOtT31S1vKoO3mAdp9POvbu1832PR4xXQm4MlojZQP6Q2hv4ZcuaTYBlAVxAPFU3ceVEuFWvb/3hb2p5dlJ3v/dpjRyN02FTi3bf81Ta9WT7xv7hq220vSTK7kP7RQLAAabJtgHIsn3Z9qx+J/DYQDnblpWJPlLWVuo84Ume7QMAGuPpM4A6eGRQtg7K5Nt1gzeYHlnkyACQTx0wjRco2khcE+435EJjnYBpAdr4kji/wdXW3qGxr/y/tDQ3qQN1LTq43qJrcS38xmjtC4/f+9Q+dbc36oFjj+m99z+pdX5D5pnab0IxhlO+6QfJ/qHLcbT9brNNlIGsjYBlgTeNY2J+aDmVEAfTwUOOXnDEgzq0xnk+AkcOZG0HLIt29wF1gHpWl+VbpnVCZ5qwTjdPP59eGsrcNnn9QprX3vvhnwofCqpr70px5RYXsYIPv2wDcinTRhzIwVu/y+SAc3DwwZ9thx+wDtq2w7fTYzl8Bj81ejE2n3ldePVLGrt2Jr1jbnV2Vk3h1/FP/gPlWjvU0d6WHiYDrBugvCVr0xb0+Xq2ToB8M6bsk2pQWYrj3FJTLCT36PEnP6i77n2PuvfsVe/+Q7py7aounD+fHq9+8cUXdfXq1fTotb8PxEMHPOnGCcnGOcBAKRa2xViEOOZxkuCD/F3d/ToYC0hnoZWDxRY4uE7ptRRhZs/wIfUOH9TgyD7t3Ltf7R2tKi3EgrI8rcaYgOtilWYS3fQRL9Pu7vYr13XrW5d09q3Levv0JZ24cEVv3LqmN29c08T5CU2cHlNxsVhjabjTKYZUjjhHV2h69Zqmy1eVC1RXXSEtekv1q1rZYOK4M6hrdr97Z+ZB4UQnWZfbDNRp94UFkDfkGtNix0MY+d5uFQZ6VVEszkvzmi9Oa7Z6Qwsbo5pdu6HpypX0XaWsHsuxXREgnFZTW3/6Vvb03C2Njl3Q5O0Lmo9UnBtNJ6vsoCVnYCGDunEuQ/vtJk23k3zB2w7KBuMtH15oqFMmN2znBczrNuzxhJOVjSzAsabNPNZHTrtp8MtlABrrILdM8ID1IceykLGdP6sPcB16jyMDZScgtcfJFWiob1KxsqblYllrhCXUzG806fZ6h0arBV1fLur6Suxq25rV1VVQV3uz+jta1N2WT/zZMYtdtg38dhx0lAHqTuBq8bgTX/CWTXvWJ9oMtJmGBK9xluMEOJ6mAZ/loW45JAM4wP3gOmBebDQ+ay95khlN1cqKyovjcbpci3lpt/p37lLD4IjqBndJza0QJx7onczvMeN2g8vQkeyD07drAxwTgDbAPtNGQqdx9mmrHuXuoUOxqd8TfuzTrphjmwo5vf3Oq3rn/NsqxcaXt+and9eFHNtvG5Dj6yNrF7kTbW43bPXKfcfv0aOPPazu7q60C1pZmNXFN17X9VNvaXJiIp18+L2eBx98UHfffbf27NmTEsKYkOwQCWVWwv/1cTzNLy0oFwsQZy6+sLXW2ZueslhvbkvHsKxhlJGDTIBybdKLHVBzu/Ltg1qr1mni1nXNjI1qY/KWNsZvqMqvBsbJphacmvOrPKgQFygTdTkWi41cRZ1dZXX3VjWzvqSxtUXNT8fpbHpZKxPLYW/tYrHumi9RiNRY16SGSPPT01qYmY5ynbq6e9TW0ZHaHeQsWJaDD5BDax0Avmc7BvCA2WpDR+R8btXNT5X39al+tary1JyWxqbiJBOLz63JOPFFDOr58arQE9cYMoghMhxX8qQjToq55kKkFg2N7Nfug3eHbQ0av3VDs5MTsbgtpy+0AbY72zeAZdv/7EAkUSYB0BiyZcs2uJ78DrAsEvqs03S+IEjWRzK/26hju+vIIQdoc8yhMa9zT3bbE/RAFgfAZ32um3473beLZ7b/AXKug2ydJ2GW1mbSd8YWSje1PjOq4vhV9RXrtLPUqOaQtdK0FBNinNTjZFRobVeusSkWrRgDTJKDu1Xt7K/FJGRmbbN95OiyXYDr9r2GjzG9tqrl2GyuxKYIPtrtB+C4wgtQzsbaeOs2Pps7ZW00WB9420ui7GQ6twOmA7J4wHzg2BDPpZ9LuKHJ0asau35Ni/MLao45qT7XqY3wn6fGmOPsv210PRsP5GbHFWBbrJcEvWU5mY74OYZZvMEy0ANsl0OindtvPBzWWOhUx8B+9e86rH2Hj2rXvkOaH72g0fOva37ipkpx4ivHXGt9BvtmeQBlcMYbZ0hbAL4H9MCD9+uhh96TPu8ptLZGcEf1x7/5G7p++pReffU1nTx5Uo8//l599KMf1T333KMnn3xShw8fTrt0EoBShNtBDEyBG7uh3NVzsRAta7oau/KgHXrke9SyLya79u70ORP0vrjcIYA7i3rt1lKcAnpH4oh4Wc9/5ne0FAvBPR292rh9VeoeUENHd7qQogtUWanotd96TctTK3pr5oour0xJhQW1Dd1UU+uyxm426vLMlPYN7VBvpaCV+WV1HOiBecsXEt+5WVNRM2tXw746nfvMVzR9+Zra9+zUjmOH0wLU0tWe7DVPFtxRWXx6cWDowT/aGUD21YPJfMBWORKnkuF8j/oGd+jWmyc1/vbZ9PjkWGlek9duacf+Pekhi+6mEbU2dNV46IdIyME313nIozX6oLW9Uw0bSxo5cFDjN6/rzW88q+Xlkgbvfq+KKyvpKUgvLKTtAA77PPCoo8tgvS6TPCgda9uVBfAkxwQegDJ4A3j4wSMjG0vsztplPfBDDzi3Tdv7wzZSJgcPwGdet8EHznrIszjTkDPmbUs2+Rqgze3WRR1+ZPG6l/HyWV0pv6pb10/p7f/6R6pMX9dDY1UdWshrgZ8N6ZiPk/q65pt2pTsU9+1qVbNKGnnoQ9r//u/TRu9QDMg7t5cAZNt+wPqzZdsCXWDFrxkzMU3cuJxedNne3V+7NR709tcyt8t2gg6gPeur4+R2gHZiTk68yAHkADW7anXTkSwbHIBc8wCOLXjoyBMN9YjTuef/SAtj5/XWN5/ViRe+rlxLtx565idj4u5Wx6bPyDMfsqiTbL9tJbc+0xmfdEYdvHG2i0SdBE22DJjXeNftM+XtCeBOTnvvLvXtukvtPYNqbqrEHmWf3v7a53TlrW9En/appa0z+nlFhfYuNUXckYld6MlCVi9gOvwFx/eAtq729NqGICjHaYUHEHhHFPf+mvJ58ZpwXlzHB/C8W4h70zVavjn9f54IsgFNJsV5tcriEcakDsCojdqOiw/Rkce9SyC1B2A4ZeSji5wHFtZilWZ3wYfx6QtzIWUdnphIeeCAIyL0DdxayuXUGBNxY473mTWpOWh4jLt+Paf1Sr3ysXC25PKpvbHQpFwhyvAF3pMWrsWBI2SGnZvf82nK59QQNLRh10acsviw3/aSKHvCzvqRIMq8CI+TDLED745yRxrPhQe4jfpqJXZZsYARD77Po8bQERMRTwmiK33nibhEjFM8Nh+jhJ92ErKpo5dX/3BblFuWqU9DH/eC0/vuosY7rHjUFLBNloMMA2WSbbf/6AagN9hfgNxl+KA3T82+Gi38bnNyu2m9GWI82QbstS3gzJO1Ffh2GynAtvmzCdqt32VoTGcfXAbsu/HweVI1UMYGaG2/rzVoydGR1cl38bgFl6uPU2xDIdoYr03aiDGx3hS9FzQb0b6+GjwxhpuiT+EPqnTfP8Hmbn27bKBGe8du02EnyT7wEAM/H1/70mKNl8kag/CF90VCCw8y8RE+cvrG/WPgc2Rw0MJvndSRk7WRMjjbSg7OcqlDC8581kUODTjiaxmmp9160h0F6IKkwkNXMZ8U2mJejDmSOSm9cy/+IcM2uIwc6vjiumNAH5Pjn+nQ43aS5RigcezcF7aZMuDxCg20tDtZlnnIt+jimqeV99WlB1S47RZzS76lLdEwFxIr5i/bZTkep9gMUMY/aGwDdIYU2UBsnDz/XEzE9frml0/qwrlbQRyBjiDzuch3/fTdamje0P72RzXcdlf0xB1hSUjkKEAZ4IFCnYE0eu5ljZ19UY2xi6508t2VdR2667vV2TmQjLEDJBywXNooo8tOMdB5HPrkC1/SN/7436u5pT0NDF5H/qGf/Ifac/ShKK+mW0vllbKufeZ8XGp1+sqffE3n37wQiwcTdK3zPvz9748Ibejgx+/R8MN700XK8SwsqemNxehW+ZQmyhdVWihq6nqcnMKfS3/4JS3eGtfOpx9W34NHw6aqBg/tSRef/TBgMwOBjksDKexf5JbZxKxyzXl17h6IeMWCGP6ZF79JQLbsmCOPJ+/qw8cX/uCzunbirFo4yRQDX2jWE//zz0j5aF+PQVC3ofbGQe1veW96zN5PkxkcYwZJzGTKF1r14md/W2985U/UEjucjYgBtv3gz/+yugZ2bj2GCeATgAz6BznY6L633eDxndx46Mit3wAvYNmWS91jI0uPHMCTlGUCWdmms37sYZziN/Wt/gn91D0mbSf1rC4AeoA282ZtA0wDnnJ2fGOLZQK0W052UoIHgM+8poP/xMm3deHqZa3dvqnT/+p/TZ+H7ppbUddGg871NutsR0zEMc43YvPF98o+/qFPqLu1XXve+z7d/aHvTuPWspCf7TvntNk/943jwJi69PqXNHv7Qlx3tV+FZRezfG1F1djQ9D70uJp37lYhNoF8bowM7Lds5JLA0Ya/yKTd8XIbdI4bCRrjsAsayuAM9gvI5tCRPGFTBqAH0AnOdgZX+LWmP/iXfzc9eLD30GG1tbeqY2Cfjjzxg7WvkgSP7Uococd+gM/KpM12YsO7ddVw8MFjoB06eLfrMYCnb5BN2XTwESPakAmOBK/t9HWW5AQNb5wpxWnnU//uH8WpZyn1L4vt7iMP6CN/+ReSDssBXCahw/qsAxvA41vUNz8pDGjK8yhevcoRRH5em7QQiRNRa2dOrfzmeGuchpprb0dGiJXbYJTZMfLkVOBZMflSE48vN8TpYSN2YdACGOTAkyyT3Ik6NEyE6XHoAE475dC7GrhV5K/ySGXojf/RDXD0b4pJmh/Aq4tdYF0lBnmQVeaCb2FNzXWNas81K98cJwc+O4rTEt8Fwm4xeYcqLk5+W4Uv9fGevDV2BEHTmPysDfz0RoXg4URi3UA2FuScKHilDqcVUmPoTSfMyGnDs4jCls8MnM2OqtlEe7Qhj6fv6mORiS2tqrHb5ZRZvxaDOdIat1OCl+fOVzdKscbGghy7YYDB4PimmEZO/6EnF4sPQIh5rJSfDK6ulePktxz2hR3R5sdOsQc+D3Rgq5+ivmXvpv/UaQPQBR6gzQl/GVvQ2kbTZe0GTMNEjR2MJ7cjizryKAO2CZxzywYoYx+JspP9MQ3lbL8A1K0XnOVDA85y3YYc81E3H2BdjoP1Q5OVZduAjWpci5UYm2XiGXJiXCrGdnWdCQ656In4xpjhm/m8fTlGV+BDL61hB2Ab0QNQpo0EznT0hfujIewE6mOjWh+bHZ5YXSsXVY3dcznmj6VpfoU1rsG2jhiDzXGd3XkIA376jtxzh8FxAGdfPc/YHiBro+PiOm2W6zrt1ms66lm/0U2CBrxTeg9kRGxlhc9FVwKH3SE3Yh7NGLNlNzn2OHnMk9BDQiZADt5l2wsO+y3LvOBMR5vlmsY5OgH7gUz6zbwG67I82klYVL/5ggDuiK0yh9OvxTu/VZZuS27qhwed2Adk5Zkm2w6kkcBnQP/6X/2aXnnxhJpzHdq5cyS9fudDH/qQ7rv3Pu0ZPqjOxmF15AbVWNccDtYGAgoQCthoADxllDMRzk1c1wIvFo0JnO+urC+X1Dd0JCbe2pthbRxAMBxU5FAHEs1mngZVDIKe0opGduzSxPx0BKSi/n33qqHQtfm+o9qF0dDaqJZdHemx6/7BXh18zyEdfe9RHX7ksA4+c0y9x4bUMtwZfNFZMfOywHER31h5WzOrN7W8Ph2TbyxaYfO1d85qeWlRc5MzgV9T264d6hjsSza29HSkRcgxcDwcIwbp1RfeTG/Pvv7aOZ3+8uu6feaK5mende3kudAdE0C59pg1pxh4HRNkANTTbbdNPItw8dqkCjHxsJCuLi7FQhknngMj6RH0tDCyANe3qy+3N4yq2QUQYxKAPHygJemNBayzL/q7e0BjJ99QXbmSvid248LbiaZ3aPe7TmyWQTnJ2cQjn7r7kLrpyfHLY8Up+bhJZ78B01kWAC3JFyRgOtvj3PgsDRcqgMysXoPxJIDcONM5N84JcA5gI/KtAznk8GEPtrietcPt2TJtWdvfPv2SXnznOVUmr6v39dNqjc3TnrYVDRRKmowN4ygTP3JjYWJ8P/P0B7VveIe6RvaodWjXliwD8h1TbMnqJwGMPR6I2bh4QvVz0zrx8rM689YrqsR10X1wv+oLsYCGvtb+Dt2+eUbnXnlWCzPXle9v1/TsqNpaemIs1WKVjQX6XHe8rBOcbXGbywB0WTnA9rgDbrOs7XKpZ/sD4BbizOysVpaWNHf2jJo38tpx6F717Dqk1u5hFbibE7zYbjAvAB6Z7j8ga0eWFqBuHDk8TtBblu21TLe7jZStm8Y5ePO7DqAz8UcfNgWueWpUe/t2amlxVhPjN2JjX6+OrnbNjF6Mw8mOWKRivt202XKs3/IA2rCdeLzrM6Dn/uJFfe7TX1dxZTWOyYPat2+fHnvs0fQ9n8GWgxrIHY6JrCN9noAAEkIteLsykp3BXRRzctjgkeeYzOksAENI8MJDORsMcsAXRKKNenfsqO4/cEyHd+5PjsNfKpXT24D5kmvSH6eK9n1datvdqb3H9+rIe47o6KNH9fB3vUcPfOABDT60W733Dqu5tyVN/NzrbIidI6efmdVrul08o5W1uTj51G4pTk9OaJ733uXqtRIX9iq7zbRoYVHNX8eDvHZiYxGOXUus/DNXbmrsnQu69sopvfPFl3X62Vd06eW3deabr2pxclaVYjl9wRZ6/Ewygr8m/90DBmBwtDcV1FfoVEvsVNZiY0C/VJaKKs4tpe8N1XZndwacc8tJccraHal7x4gO3P+EBuLiqkxNajV8vvTmt3TqW5/T9O1rqT+zJyHLcpmEzdSzflAn944s65/1UwYszzzk3HpN8kMmiZjyWVXN/rApaGwLsN036wLAkTzeAMqmB2dZ5CTAtJYDWD65+UnQeKIAKMNvndtt8TVlHdafjSE46kAurglgfnlc1yff0cz8dXUW19RVqaqnuaj+9pLamiN2sRFBDgej8EADMXHsGexRe0s+Tsg1uwBko4Nkm75dApJdYebGrauqu3lJ4xfO6MLJNzV++4bUltd6c/RPR71aBwoav/qWTn3lD3Xl5Nc1WxrX1MLNEBC+RX9yMkOmYwG4jo5kd9QdB7dnE+DYmN7yXHYyPcA4dN05Mig7N57PSOcWlrQUc1dXc586GrtVaBlQS99uFTr6g+7ORI8N5O5n91/WftuSXei3t5GypzADeMDjCWCzmT6X5tb8ph2WYRrkZuVYrumQZzssI6WYjw4Njujorv0qBP3C7KQWY0GaGz2rmRung7eavtSflWW98Gd1us2wtQAdOXJYR48d0a5dOzUwMJB+DwbAKD47WFfszmPxsRMkgkM9GzDKdsSKbQhAkNLu6c7dvwTQmB8wvWUD7lBq5eqqZtdWNFNa3OLhA9Z8Y3R4sEKX9Me1xQMCdXFBNPXEZNUeC0dTTIIkThzRts6tq7gwV9dL6XHWudXbfESrprp8RCxWbPhDaUvUeYNCU3lNuUjpm+U8nNHSHDbUbEcneYpB2E2MyrEgVFbK6Q0M9TFBdPR0av/j92jvQ0fU1telzjiZVReWtXJjXKXp+fTOutJS7Ts8ALIADwjjsSnf16HCSF/4FScgjsWBKxeLsVNbTLcP0wAglvHPdiXezfhY3la8wuYoRbleTS0F9R4+qJ5DB9Tcyg8SNoRtc1qen9TSzGjqB/ePZSCfZBzguu0nUXfailfkJPPRBiAXfGllUcuL81qcvq2FzVP14lSk6VHNz89qdm4uPURhv+DfLsv6yO0zdXJo4TM+q98JWkNWFgCvAVqANnzzRGL55nU5mzMpmQ6bLB/YimW0LVX5ekHszsuxIy7m4gTdmG5vr8ZkuLDSqPnAVapxrQUNt4raY4x0drSonG/RYr5dlYZc2ghmdaMXu7DXesldto/QYMuN2QldnRpTvrNTO/fHRnV4jzrbh9QRqat/n9q6d2tw9yHtvutetbV3a+rCBc1fv6758avRh9eiTxfi+qr1O/pJlF3f3ick14EUi02b3J4tY6Prtpk86xu4LF1WJnlaJJj7licjztNqaIlrpj3mh2Y+/M+HjbVFBFp4LR+cxx+4bNnt1gO4Tu66y9BnZRvHyWwlrvfFualaTKeup/d18lAZtPCb1/KMy8pyXNzv0Dj2zG1rHT1a7xlQ++CwdozsVVtXj+Ziczo/GxvylWIszCtJBvSOJ2WS5QCuG1KJW3BrMaHzUwvve99Tuu+++zQ4OJgMQhDGWACQdcSwfSWnThm+hambMUncTK/Voc7F0zNyTI28Apzn5jfpHCjA8h0oAJnYwz2xudlbujJ6SvPVkiZv306T7cjBo+ru7klPt+Vb+cmCmt3rq1UVBlvVdbhPbSMdauzLq3lHW8itXcwA3+9ZWpvS+aWvxALEDq2mL9kU5fXFktbOjKm9vlmlG7fTb63sfvCY9jxxf3qYYOueeASXHNtZaPm+xeSlW7GgLGv2mydVPj+qoeOHdf9f+5h23XtAxXJRrbEIzb56WtOvvlM7hXV3aCXkszjZd8fWsUoQtPwceNc9+2KTsKaxl0+prqlRxUJ9Ghjtfd1q6+lIt+B687sjdgzI2iBIfm3aSW6gzNslWtq6lWtvVd1Qo3Y+eFzX33xds6M3lI+TdrU4nr4HMXTwoRTj2hipXTipfwKIg2VbD/E0Hj+yAxOarK8kgPbahqVOk7HTXl6Y18Tl1zR+8SVNXT+jyeunNHvrnGbLzZqeXVBzoTltnrADmfCT4HduewDKviDQb7qsH9DUfKz5Zx7yrCyPT+rZZLnmsZ/oAcBnfXfuRcs5KUt3er6k2fqc3nj+Db3z4lkVlqVDk7djI7WuxYjHwkqzbsSOeDpfHyehnPbv71NXZ7N2Pf1DWtt5lxo6uuIUVNjyA8AHg/WRG7DZn23x0yuf+dSv6/SVM9p1+C4dvOc+7TnyiA7c/SH19h1Q764j6h4+FH3SqL6B3vQOw5f/+Hc1fSFszcciOXYunR7aeQw81KOH+CHb9lB2/7gNOrc7nsZTBkfZcmw/dQM4/DB9lt9lcpdXZm7q1okvaHVxLBafeuW6GjV810Pq3Xkw5rV8kpHtX+sl0X/WuR2g8zyDLvuKDNvgMXVHNhS1Nn4qZ2FxWTM3T2v8nS/HXBtzTWNv4JZUaOZFz/ktXnLkW6Z1ePyRk8CRgMQX9I3De9OXbOtjI98/0J3ugDz/hT/VzPio+o+8V8ul2oNW6Mza67LlOceGd92C49FeGwl40CPUH4jC5Hbw1N0O4IRp4E/OBJ7Ek2oMMn9ozHd6EoK24IEXQB5AHeMBy6eedG5azdNu3NZDXy0x4GpSkQ9t6vwwAP31G0GzmdKbgANsb813Fkd2jLVO8qLCwwfpw7agj0s1PTCAtcnGkA8dgxl/bTMyWeBoT/Xg55ZZqA6bqumEw84h3ZYMObnoOD774b4GdjTmmpIj2JH4Qx46rIfEbShus6WfgQireZcX9Lyax35xCy4NhFUGeK3vANqRAbjfoHPcydPnc1GuoiPyNWwNPQw+PshOtJHQw+eC/oCTPkQGsaduPZYL2A/rtJ/k0GVTsj/xhg8RezYy3GrgHVZ8j4n7z/jGbRAeIkm/AhmADvchdmAPyWBbjKfuMrbBAy82IYtydnzSTpvbTY+tlEnQIcsxcNntBmSY3vwA9tMGWCcATWPEonaCYdMADW8ZqfVBdFyMvSgHlipy0oUQwFNMG6uVuA4iLpuybRM60Gd7jbNuEj4C3HZJ4y6uD4CxjmwAfVzrANdpwod6Hl1ujOuZ19akPow+xSquV8t1n5Oyuom99ZMoMzeANy920xck1+GHxn65nX62T9Agw/1rPDRx0ORSjHGWZ88X9sa1vLZpV+CRCy92p34JGeixna4TE+Rl5Vu3baOMDNdJLpNDX4sVY7fGD6Tb0hFbvnaBb/RNNCb9AHTIBTymoDOeOrTJ36jbduopL5c3H80ubz2AUGhpDVtqDyel+G7agkx4wLl/7AttjgGQOIJ4g5/TtqMwUbZyM1K2E9BQJ0EHPYkAujOBxliBKxdOqHrltOZit//lN7/B3SC95/v+lppj99PZEbvz3t4kAz6MBawPnI22TvScfvGL+vx/+qX089THn/hgDPBVHX7s+9U3ciQGNQOr1lmAA44fWXuRzclntHxCU5WrwRcXp3hmfSPpsq9NccKZvXRDr//a72sjJrrB/fvT94X6Hj2i3gcPab1SG8gAOuwLkyWnr6nLt9LCc/3Pv6bZC9e096NP6MgPfUSl2Lkkn+NY8fav/5EWL95QtbtNS61N6WctPvQzn4yTTRgVNtt26H3xGMcksjw9r6kL19Mid/JbL6sUi9s9Tz6q/r270m3PwT170hN8Rzo+oKYGdr13Bj0yiJHLdxJDLibDoFt64Uuqjx3v2xdP6NV3XkwfIt9z94fTJDb82GNq6elWc5w6W+KoHoxbcUBHsjHiAw7AB2LrvqZOgg6AFr5YXbTKGy7OvK71+gZ97sUvxe6+quLcRHqvYMN6TEr8Oi2LT0erlorLevrhD+uBIw9onS/WHnuU2Xarb8hJ6LFt2OF22wlgG3WPAWyHnkkVmqztgG2HzjIp044u6vCbnnrWX+smAdBS9tg1H2XDq2++GeOxUc//8W/q1Wf/VEMNzXri9kJ6ezG8uRB/obdFF3oK6ozNyV074xQSC8H9P/lP1LZjnwb6ejQ0NLQ1Xj3mKdsW+0ICj0+U4z9VIt48kry0NK/3P/CURnoGpP6dannw6fQWaHg5vcYKlG5HT904pwuvfCYWn4LOfOWrwb8SJ/iROFG0qzvsue+7fjw9yszdF/QQE/y1TscLuW4Dj/1Z28E7TtTBc82Ag8907mPKJAB56APIZyduRVtVV0++qK/+9/9D+dZ2Pf7Tf0MbsVHcM/yA+vv2how7feO+Rgd1dFAGZzw6Kdsf02y3GTx0yMSWubk5zczORWxLKt58NcX0wjvvaDFOO1peVHV6QqE9xn5LegrxiR/5B+kXUJtzjekHQdFnndZluxhnAHpowwZoKdNmG9dWS+lz16snX9If/eu/p0Jc853DB9I1/+QnflqHH3xfug1uOdjuOFseOe2hd/MYEMAbELh1QUdiUBYcQMAOYCCG0eY6yXQoSIqpEMC4cNeLJS3MzWtxfj52atEJjfmYfGvvjks/AxvGkUIImMiohyMhy0fJ1B6QPhScioloaVHN+SY1N7Or4gPpGq8dJgAefNiK+XneuB0rdw79oSPCGn8rcTFz4dbkw2tfaoFfVXllJXY+IS92Gjm+wJqxGfqa/FqQDVvx2IwFC1h9TAZNhbxaO9vV0t6W8uiO9JLRciwcxYjT0nIsTkGP38QSsC7ibrmOezo5hcz6OEXBV4kdLg8loJQPCVfDv8rGcgiJfymuNZvdh64DjjOvnOeXEhsaCypErLpa2qMvVzU9NR79OK1qnOJWZmbpqVAT/0df8c1o4g14wwBk9ZHjUzZe6GS8sGGpD75UDhd5bUxjOQb9ajn90Nd8XGTzU2OamxyLyWFU8+ORxm5F+bqWZkfVGBdnEzJDj99IjA7rsm8eE+RbfbQ5Zk1DXM0DMJbAGyi7bp8M8GZjS4KGlAVkWwe57QTQB5jfdpCT6qN/67GpWlFDtRwTE69SqY2NhtDfELJCYG18IDI2Q2uloIkNEydadPGgDEAcbAdgG4gHgP50Pcdkm96yjT8x/isx2bCxaYiTZ/NGnNI3rz10whOVGO+1t9vzvTK+EM7nUXx+MDcxodnJ25q+fV2Ls1OxUWpWQy5oeTVUjAHGfk1nTR45iTiTHIdsmQQtibL9ICeeHn+A4wtgK3LIiQupRs+JuKpyqaTFGPPpFTR89SGut/SE+yagDx6DbUoxjjZkWZ/1kKAxHrssg/6wTL57CA+3xuv4Hk7EuFKMBaeyrOXZuB4mb0Ys4zqYmtLizKTmJ25oduyaSrHhp4/S3Bp6rBNZgOMEgM+CaR1v7CDne5d87pUrtKVTUSk2pZWVRa0sTKvCq9YC6DuDedGDr4B9BJIlfAZEboNMSE4CZ4MMxpkWQ92xxrstzoZq6OpTta1Di0vj6t+xQ0vzvIX5TLqnqsp8BO+WqvWt6Qm28sqCirGrKq8saTWCuBITz/SNU+lzpAtvvaSrZ97SxPWzcaqoqHtwSAfv/6Bybb3pN9cJjC8qABtsV8z+Wlmb1VjpjJbWpzRbvqX5tXEtrk1Ep8ZFxC2BoLXtJPyMgoqzCxp75VR6rLn3+GE18eH/UI8K3TEpBw908GZjAh/nd55w43s/U6cuqDy3qLbhAeUHelReWI4dVSFNBjyk0DLUnwbb+o1ptdU3qfeuveH7UuBqD25Yvm0EKKcdWLjYFAtxIeRNv3BS+aU47gdyanoqvZtq8MCedMLbUQjb+fA58W3GJcC+kqPjXX0bEw47K/UOpifPdsQgHBrcpVsT1zQ9f1ul1WVNjV3Vwq2bWr41nj4rqja3pJ0QF5InkazdgGMGpM0G58+Lp7QRk9Lo+XMavXBBoxff0cWrJ3V7dlLNvV3q6O7S8IF7tffYY9p/3+M68t5ntPfBp9RQrlNX246YY1d17eZZTawsq23vPVqJhZzfsgKsy376QrBdXCyUU58HONaA45K133wuZy/sLJ9zy83KoGy55AC8lLEvq9M0bnv9jTc0v7AYsTqpmdGraczsXKh9GfJajKOxmHjmWppUaY6JI+rD+3ZrI07b+x98Uu2dneknudvipJidEGxjFrL6+T7Y+tyU1uLaXZuOTUBcvx1dnRrYd0z1vTu00RnXRIwTFv+tGJDCJur51ujDuE6747rYt/tA7NBH1D7Yn24bT9y4oqlrpzVx9YxunHsz+jL4m1rTFyE9qWGD40NyrJNtm3Zar/sDyPapAbosL22WkcoxH0xdP6WlqWvpwZeZyfF0wj/y0AdjQ9am7s4dMbZat2STW6flIX97TK2HNtsDje0A7APZ2MU3tDh1VTfPv63LJ17S0sRVFfIxXmPD1zF4QIP779Xuod06yAMCu/ZpuryixpgHe1oHVZ2aUVOo6BneteWr7aLfXc/ak7XXNG5jIaNeKi2qrDkN7D+oubHbKsZ8jh3tO/arGIsSL6Z2POwLfAB18HwGtLUAQWzFWYbtzOTbk2kMCHdbNKqhtS0WoF6th1GlmUvq7uvTuVhICGh9dTl2uqX0kw2N3fu0Erv/OAqkL7Px2h1mzfLygsYvvKiV+XGdevmrsQi9GDuvBXUN9qUj8d57PhAniq44SfSm1dm+OLAcoaO7oiMatLg6pUtLL2q5OqOltclYfCZjoJcjsHeOnuQG+LlFVomF49YLb8WgrFPPo8fU2N+pXEdr+hIpE3RWn+NBnXv089NxSoiYzJ69osrCkgqDYWd3p8pxgmjv767xR3vLrrhwF0qqvHFBzTH4C3fvTT+v0Nzemmxw/1jHVt9shHexMLZ0xaLYUtD4p7+lQixAsxHH23FK5OLd99A9jHINxgLEW5ORBb/7Kmuz/TeeU2VdxLY+JpfOppz2RIybY4H58vOf0tJS7Lpi8E3FLrY8Ma3VsVkthM7C/rtUrqyqo5P3RYWOJDNiGfpCYLqvTszRwRcVGxsjdrEErb75LTUszujq6bO6dfacbt+8qHNj5zS9MKMDR+6Kk3qbdh15RLuPPpa+jb33+KPaedd9mj19UYW6Nl29dU5vn3lBqzFR7rn/w3GhFNNtXi4cPHTc8H+739m40u7TEFCz806iPdsf2Ryg7Dgiz/IBcrf7As22mQ+gbBvNRwL30ksvaX5xUbM3LsYm56YKscEaWa6dgN6J08PtkL3aHD7EIYbXR+2664DWoy8O3vMetbW2xiTRGhuWjq2xkNVlsG3Gc1tZM+Pptmh1YVarHXm1x7hr3XlY1Y4+1cXmpJ1f1Qx60lacI+d009W/S+29wxqoFDUyuDPmhdbaE5xxsnjnxediIb0cm8vYeFw6oXznoFr7a28YaW+rfUkaWbYXsH3Wk8U5OZ5ZnAE++nk7Te26kCYuv6GV6SvpzQfzce02R7wOH3tKzQ2taovFiFOJJ2lkZU/UthHZlg/OCTCt7XcfcHutLk7/3P25+uZfxCn/om5cOJHmPubBgaEdIayqHYcejon/mIa7erQvNhWdPf06c/OSGqL/W0oNqtweUyGuwYHDR9JdCj6rta2A7QLQi9+02R6A3Dy1cr3WNsraaK2oNzYQl196MRbpMfUfvF8t/ftibi7FNXdnXFmG/aaMnnc9hMAxkEYMsjLADNSzNDbU7eDMSwK2ykHDqZ0PtPnSUr6tT/09Q9o9vE/5OHbPbr5devb6ec3HxTR967JmYkc9M3olPfk0E8fJpYUFzU3PqDUGd3+s5j2xA+8e2KuuvpHQUbtdFBrfZRNAnYmuvL6kpWpcMFpJj1fXbzSG7pZYlKIc7aYF4CcBPMVWLVXSZzl8CNnIrbfyhhpXYtCtcjuidkxGHzEBiBO4MCf5vrFcVnWxqJgKQndDegCCk1QoTnS1CyBixRBpyakuFre1tpxKsbtdjUWKd2zZJuhdJqUYwxt5eicd7d0t2uhtjQNfTG6lGEz8hDnfMQo/4AGyMrCbnP4jRwaxcCwTTWwEGCzVsL0Ui89Ge5d2Hrhf+44+oqE9+6NPhtTc0aKKSnEiiot19FKcWs/r9uXY0d68rNmx61qeG4sUp81YsDbmp1Wen4iLaULzE9d1+/pFjUf/j81Npi8Wl+tWtd60oVxri4ZHDmlo98GQPxAXU5zC4qLny7J8+Rgg3rk4GbXuGIzJrS8uwr506kmPakfig9Oa13cmA3xisqCcBerEg3imsbNZh97jH0hx36QhXtB5/JiH3HSuA9m6abLywZHbDsok5HtsMWaoV3h4qMoDBbyvjx9JDPuCJwjTLTh+ej09lBHoxhjzTRt8dyrGfaE13ZrBG9sDWCdA7tOrccB6jLdSbKuLwZKeJA35/Nx3IV9QLmIKPbe6sr4B0HHrnDsUpcacykFf39qt5pgP2nuGNRwT6dC+u2MzxQMqjbHxnI/ddUz+MUZsH7IcH2IBuA44BxwrwPzEDBrsIsFrMA6AhrAR3xV+yr+0qnzMFYWYM1gY6vCTKxaiTUCW5QM1GXcmcgM4UrZs3eatj+uNa2QjFnl+aZnHnAv5Nu3dtV87BljEd6afUCFWwaQq8crHqYO7E3vv0k5e9FyIGNetqVSJuW9hWkuzY0m+xxkxsc30lyFrhzdh9sHxbGrMx9zZlhKbmKY4cW3wI53FmThALG/RkdvHLd+yMee/aNjgw9UsgQciOBIC3EYdwdyjxRnawFuwlXo3YHrEcw8YLaWXnlVTaUXffOMb+torz6o9LohcMToi/sp8/aaRzr0z4fL5Dl/SfM8HP6regQH17z2ukWPv29RX60Ae6c4GdStw63W6sPgtTVWuxGmLnymo3UNGNrTQUCaZH79YJOZuTsTxey52eyXNv3IpPRRw74MPKhcXUN2BTtXt7UxvMLDvgG3mttvawoquf/qFdAtt+tQ5FSdm1ffee9X7gQfTPdSBgyPp9JJeTBr56IXLOv/a22Fz8E8spO8E3fuXnlH/4b3paTQAG+kv79xsO0/BEbOXP/ts6G7Q5WdP6Narl7Tn4bv0vr/9/VorrekD7/lZFXLt4rF7AH4SAxB5yAFS3DbBgzAN3OgfdmXRQ1univELz8bgW9DpV17Tq1+Ofo3dNvbzGqfO2PE25goaiAVqz6FDsQjXa299d/rs7XpsCJZiSzA1eluXz54NHaotULFLa++NHV70067Dx/XkJ/5K+iXc3uH9GBw+cqLFRvqOMRJ9HTbxq7evf+0PdP6Nv4j2Rs3enk4j/Id/8d+ps28oJmmPk9rExfj8dv4SD+rZi9Jj3OMK8DWCDLcjEz7qtJMo+xqCHjog9VnEFvCk4DbLM48hy//Lv/zLmo2NTfn8s1q68pp61KSHxttiHNXr5bheFqNzGjvjhN7eoJ6OXn3k6U+I1ys98TN/W239A8lO5Fn+t9MHzrbRxjU/dfOszr385zFuc+nzUH7n69Cj36/eXYdqT7wFnccS/JZLApAVgyjFxj7zofnc+I20QH3q3/5PsTGZUmv3YLrlN7TviH7g5/63JA/bbIvlAb4WkuwAt4ODBx+y4xhw/8Fj2e6PxBvtX/rt/10X3/6Wetrj1FbYGQtPg977N/5OnIQ2b70FL3wAOXLcr8mvKENnudtjQTsxJQeSD9g4N63KS38RNjTqMy8/GxuzKT165EE9cui+dHu76dEPR6zoq5gnkBl2MDfVXjAbfsQm4XP/5V/o4omXNLx7r/YePBCxzOnB7/4boRtNd+zO+o9+g9sBYkXcsBv8nViu60+ivyZvX9eBI0fUPzigfGwUjz39Y+k6Rja0yHcZgDdSXMGbQOMmcssgkgNlha4D7kiMdjINOXXLoV77OYVNfiaDCAIvPeVDSR42iK18muASTZTTF7yQyU4+cBwfOY6nBwJiQmKzV5OPo3eeauHCAk/Oh4gpjBssbXFSigFNMD1JAOTwgQccqLQo4Be3HcIyePCBxaS2uNYGE/QkwAOddjC0I5dFBuBLrenhgGjlA/tax27GCPro0NU4rWwEjkHF5z8sLOiE1gOkxlcbEEl+JHa/yEiPmBMcIIphXXowIb3FO3zivV1+czZ2IwO55MnvwNf6qyaXxQ7fU/+GrNrPd/N2cD6Arp1E6A9ud4Hjkf5gTI+F8og0iwMXEjnv7iOv/dQ6fUs88TEmszhd1l6AiMyQEbbhLfI5xaQHTKKNhQ+g3/E5xSRsBzaISSQ2GbzNndt7TJJckKEw+ZjdGJEnvig7FvaXWBhq8b0zoZmPuuNF2dcE4DEBHllO4Olv81HGJusA0vgJOnAAOTj44XFf1WIR9XQtbMYg6Q18ZNiDL3zOCIKWNPY36WrXT22hgJay7aYMzr6hP0G0MxLSuxFTrLGB2NVkQmsey3AMaKctxzUfPGwK2FBw24YxRDelBx2ib/E5fccmjYKAGC/bbUQWCRyJuLif0Od4QpNtyyZwthsgPsnOKNce2KldB4y/2nWI9ynCiRebHCfbRW6bAPLUDxn70UdMGW/gaOOda9yeZs6LiybdceG6gH416LgWiA2/2xMepb7ABmzhlTnpp/pjI47XPByCpTwwlefBjjhx2tesneBYBB0j8tpbRxifNR8B4kkCUowiZwEsx+Yh+cX8E3FCH/2Y+i/oa/KIX208UDekUhix4W+Qu9FMAMJhzhqOUds/GATIMQ5ekhWS3El04trSQkyUdZocv6mpiZuKS08z195MO/i1GIBM2Ezw6bsM9U3q3n1/6KxqeN9d6WkavofSEDtr9KHHgbsDsYOtlnVx6ZsxiBvSB+XUbZdtMU+2jP1pMEZ9fnQyduULqswsafr5cynAuz5wXA3NTWru71DLQFd0eq1zfIrculCDf2V+QW9/8esxGUfHvXlNpRuT2vk9j+ngjz2jtZVSejwbvSm+8ccpj5NOcWlFz//Op9OOcvDIPjV3tMYJYIf2339PuoUBz5adAfjvMt8xyrU268zvf0lXv/66mnu60oeFLGZ3//BH1NSe13D+mPrye2Kw12Rht3P3NTKd09fkjhs07tvqKr90GxdFqZwePFgvLmv91Etp8N+Mk9Eyb+FOi1HtdgFP1LGhWIvA1cdunQuFhwV4X9++fE+cKEvKHX1YDQO70qmm0NYZXkU/8wTQpk22l760veQXxp/X2PJZrc+WNfa1E4opSc257rQw7j/+hPYefU+aOLsGd21uau6ceu0rOF84lK0P8AUI0E4CiAu87nv4AGSbzjjoAGizdMiwX9YHHnpw2EiZRPnv//2/r5u3J9U686YaZs6pfbVej051ptPvt/oLWo6NSzohxnUztHNYf+knfzz0rerYB39cbT2DaZFHP7Lwy7ZQN1C2XdhCmrpxRhdf/Vx6czpjnp9W2feej6t7+LA2Qr7tRyZjlDpl7EaW5XieoB18dEho3NDVd16NvE6nvvVZnY7d/8CufXryYz8UMqvac/9HVWjvSbtrx8GALOr44TZy5IOzXsA2kuMD4D7HFvfjF37rV3XpxAsa2rVHI3sPpI3UPR/5KTWH7/CTkE3ONULZdQN2IBdbwNtml03LLfPVK2fUECfBueU5/elnfittJu965L2qjz4dPvCQ9h97KuRHTEO/5WbHjf3lWvvMr/+Srp99U90D/ers64jFrEUf+OQ/iRiwkamNK3iR4/5hw3Z99KQWlsfieo6+HiPOVY2MjCQbeZt5V1ftMz42jxwIZr76qZh0ijp965IujV7WwMhhPfjxn42BXk1vZQD4ms/MzEyK686dO3X06FHsDO82AQM8GAAU2BnKpGwgneOAg+4yQBspC8hPssBHANXWoULPQARoV1wQAzGwWtMPu7W0taRbboVCs1r5DfK2NvUMjqhvaK/ae4bU2tGr5piUsMc2e/AAcbmrsa5RhQh4eWNRC+XJ9JPa0NtmwPbZV5cB6gm/Wa+ddmrltfp1FTdiNxIBZveHXPxGP2XLSDv2wJViwBRj8eOCrw8ZDNTm9vCxpXnrgoAHu/G7LRaMzr4eVUJmicWoWNRyTNBM7hG9Lfvx+d36av1TiMWqOeJG79bXxcUU+fpy7OoXiirXL6vUuBiTP993qvkJH+C+S7Zs+gJg43adJMe8qbkjJqMedfTt1OCu/emWSW9rp/o7utXWUlA+F3SxEHCPOLZnWizOa6myFP6ELctLMU4r0ddxAgpDu1va1dvSof4d0d8Dw+pIT96xC7zzJJvtS29W5gH2jbAVZyMMhY4YU4OxQWmJxSo2L+wK56dG02eJa+WVtJukG9Ptw1rYkjz3t31GPgkwnji4n403LzhoKEOTlUXsjCc3ULdcx9eyAWRQp92y8JOLuH6jIf38diW2y3BWY12sizgDnIT4+Xbx5dQYg9Wg4Y3x+ZZ65Zrpu+iN8B3ZSVbIts32x2CboSUnZCSehky24hcLCX7QBZsysNl8yLcvnmfw1zLRwfWVvuAcqb1nh3qG9qTHsddiM7JWKcaGbFLllZmQE3aG8ZZFTrLd5ID1oRu8AV3ods4iaEi+JltC3iYOTjaF3LLeqI8NZvqqRsR0Uxfy7Z83hLaJsvsum7sN+20vNnKyyoXmpmJcE4vzmluc1uTceMS6Xp0dbXFNd8TCU1B9zJv21fzkxoU16cyIDm4j8hkx9vPVDNpZfMwLTfI3yjUbg68pZNWX06vJVlZqvxNn+zkpYTfjpsZTr464Nne0dyoXfcg8xTs5efQ+BmEMsoh/mFh7nJ2FMgzjWt2ENPv5MWwEAg5g1kgbaicxCKBuHGBe05MDbnedjmYS4HLjRMRPQuea22PCGVGha4fa+3apo393DEY+cGOBGkqTUBMfXMZOgUUM+dhhG5PuCD2PWk9WLmllYyYtPkEQbXcmauhcBqgD230A+LIo74yrj4u4Or0YF3Fefcf3q9DdEYtgS9hTe6KM5E66Iyd2j7G7Ki+upEV0fnxKy0y2I4NxcuoJfFENwQ+P/UBOentBHLFH3zytAgtxKWRPLqk9Jte+OA2x67CNjj1lZDBYqFdjN7k+saKOpo70qO3y5BRncu3ct191i2vqyg2rra0/8QNJb8hwHIHtOpDvNvtJunMLJnRHKd375QTbPaD6SM3Rdx39I+oe3BeL1Ej0Za1v6eu26OfOvihHvbVnZ8R1KPHVdfdpgycaw1dkW1fSF7q5lVqqLmqseC5OWLNaqExoeW0mPVK/ulZMkxRvlmgfGdDk+SuqxE6MneP06BXNxYm7a3B3etSf23TcbkAu4Bxf8Zvk/nEsAOgcC5ezsYIHsIztYF7n28F2ZOlIlfWV8Pm85ivjeuXTf6bK7LiGF2a1e6Gk3rXwdzXGYNDd6mqOzUadugp5DXQU1Nc/oP2PP6NqQ2zmhvalWzIG63JuyOLxH2Chmbx5WWde/VqanFpiNyveGTh0SIWWLqi3fPfEBWT9IVH3GHLMuPWW/I1/re1dunnuDd28dEItIbe/a5/WltfUf/C+9ORruJYAvqxMxxrZWTtcN411mpe2VIYu7Fi9ek51Ede56euqa9zQjj2HtPvoE+qMcdwe47T2OWgNLNNjhLrlAcYBW3o2EwAvZU77ty69ozMnX9KNqXG9c+Zsejl0fsddminF4tTWp+7+nbEg1r7eYJlAkhc5nwONl9dUisn/3POf09yty2HgeizesemMDct9T31f+HhnI2WbWRwuXryo6ekZPf/1L+u1F1/U6ZMX9fZb53T58mWdO3dOb7755tZmmBMNXxhms8P3oXKxYbx87ZxuXD6VNiLFhWlNXX1HL7/+us6cPqETJ0/q5KkzunLlokavn9eT7/vgux/D9k7AOxQAw9xJ7jzXTZMF46F13eAOt8Nu4x5noSVW99aOtOi09e5Ux8BudTFBsQiltFPN/Bpfc+3YaTsA6p5005dWoxvmKmO6UnwpPXKddlaBB2o0tcnEnU4OjjLtWZspVpaLtQUoJrSGpVJ6AWHvAwfV0tcZC2Ks8MHj3ZxjsiUn/vFqmKY4jbV1durG7VHNrJWU7+1Uc0wAlWIpFtv2rZjc8SmO4rHrmnj7nFrj4q67NqO1S+Nqj0Vr4PF709OE0GK77XdcqNOH3HbprLZoqGckxeTGG6+nL2fuHDogzZXV0bUn7TRRyYUPr+0AbItlbo8RdcaM+UwPN7/S2tS3Qw3d/WrtHY6LttafaVNBiv5Nm4tI3YN7ahd14KnzXZLG/iFtxAKDn9m4YAfmNTXWXr2zUJ7SpeXnY1GfCpdGNb96O04ExXQi4ou+bfsG4+Lt0rnPfVnF6WnNTtzQtXdeiYVnTvuPP6lKaTlO210xBmu3krfH0xepfa/pr9ljv6l7gsvaStkAHbwA+Gwb9LS9K4ab7caZFx3Lsbk6t/D12FxN6/ynvqTy1G3tn1/V4bkmtcXiw48t8vnK9fZcLED12tHZpt3dberqG1TPe743Tu9t6uvrSz/NDWQnIvuHHvSSXAbS25Yjv3X1gt746mfS6XzokUdiR96qrs7YPOTbt/g9n9gHy9iStQ3v+JEXYoHhhHX97Bu6duZVNec71ZPbpfJCWcPHH4w+4z2OtZMT9KTtYHlZn8i3A3hsAWhPnzfHSaHyxje1epvvs9Wp0NMRp/pj2n3sqfT0WRAmWmy/M/fcOdFYH2XrB6hv71PakMEmHJ53TrygV155VmMzUzr/zuWY6FeU2/2AZirN6uod0K6dw+lOCP1nGQBy+O7VWoz9y8V1rcT1c/2bn9Ly6Pl0+3k+xj+fLz/+PT8RWwTi8u6xTX89//zzGh+f0Bc+/Sl94y++rHdOntcrb5zUmTNn9FosJK+8/Er6aIQ7Ody2vPvuu8OXmMNjbNV3dIe9r+jayRdj81zS2LlXYgE6qS9+8+VYeN7U62+8rVdeP6nzZ0/p9tVT+ut/839692PYDiKCWd24d4dROFk7Ot0JZnbwUHfK4twx8HqQGw/QWQC7eXDQJce4zbTJa0BvSuysA4+d7mCAnNtj5Woc/9aXVVVFjXX5mIhq93yd4AGwg7rL6LeNALqosxCwgPB2aZ7oqiB5Y9PWuPiwHTAfAC/2JNviH7vR0spKevqoIb1Fu6pcbBmaY4Dk6n3LpCbTdtV8XY8TT6da47jNj9itN4SdIZPPh6qxkwEcC3jsBzsjgDq3CiuN4Vvs4Hh0NqKn+cVZLcYEXIrJNx2LV9/99miS44Ed2OW4UQegz5ZJWcBnTrjJj0icVsmRCXCq4fYYv2ILHTrT5xERo/q4MNZjDHrxMWBDzdfGdAoori3FxVZSQ/QzP8gWS54a66PPo8TriLhF1bQap5tyTn1D+7Vj3xF1xuKWL/CzwrnYoc2mNytYhf0BbGt2M5b8CDsBx8N17ISeOvSeiADKtIMH5zI5deRaHzjLhoYyuC3d/IsQ5jZaUgovY3eeV0Mu/M9FzJrWNB/XwSITTMgg7mwG1kIWI6aQb1RLbKDsE0A5W7cN1m2bk50rSzyXHCkW+YhbjJh0izMa08mITQH0WV/gywJ4g30HZzu2fA3gf776wOeulejr1Y3aWE1tmzS20/HfXifZP9ti/wDjoLNublfGgUOruRhrUean+NPPiwcwP0KXlW8d5JZrPIA9WbzzrD2MfW5VhfXRRy2x8WzTQP+g+nv7o89jjlwtxWloWbOzcf0uxmlm29yDXZxImT+Xpia0EAvJ4kpFi3RXmM5Tp3xWzcMevO7Id5Bsh+VgS1dvr3bu3qORPZFGRlLq6eqI1J7iMD8/r/mFeVVWVyJWRa3HtQvwyH8urs9qXI+TK3WaXN5Qob07Nrv9GtwxpL0hb+dwHDJ4XdcmpJ7xLTiUv/NOHAFjxWMRwkneP9Tb20dzMtZGbw8qyUCbFxho3E6ZhNz/0aCAl84FHBRo4Mner/YAIEcX30O4shwrcPE1raxPp1s0QHYCtY3I3W6jwTjs46mxWxcu68a581ouLmu5qRo7i6p2HTmofDPPit+R5U5Elv3lVhpvMjj98mtanJ9T49kxFcaXtHd4t47dfVxdTS0qdbx7cUQOpxc68u6+/dq//7BmLl/X4uSUcr1dUne7ynNLyne2Jn1ZXoAyGwc+vKzriot3d4eK60XdeuO01vMNmrx1XZdiR8KXAbtiQuZtE/mWji3biZflYovjkQXHH3r6xLtdwP3pGEBDSn4FTxZSjDb1krKxNz9l8PCiq269XpcXX9XVlZe0vD4VQmq2mi+V69ZVqO/RkZYPaUfrIR1/3/frwQ//kBbnZnTlVOzQgnb08pkov6wDx59IDzlwCsQGwDk2227stB3YZVtptw+AfQHsAzF1HXCMkAGv8dSz9MihvkUTvvI7/XMxuawv1unkc9/QYpzQjzbM6/7meZWa1/XF9S5dCw+rLdi6pq7BfnWNDKsjxtzTH/sxDQz0Jz22m+Q+N86Afsd/PcolviR8OXawF97WiXdejo3GunY9+Ega531dI3FSaUt2wocc++MEgCOG6DQdek2Tjeftq+e0MDOh5tiIzS5PaL44pbse+ZDyrR1bE6j7hrEBL3Vsht9tyLVM120P4Db48IXTwdkLz2s6NjncXuJBqOa2XvXuPLRla1YeYL0G9yH+ArTbPyDpCt4kJ8q8Omd5fkY3L5zQ+M2L6opJ+pE4cR05eEzPn7+ic5evaDEm/Zs3b6b08MMPJ5nIR9Z0nHCuXLmi0Wj79O/8pi689pJee+ttnRqdTd//OtQam7G6nHbe+1B6jyLfpWvkc5oA/OBU9eKLL4acqbRg7DlwTHfdfV/oeY+OHz+uyZvvqLczp0tXruu5rz6v5ZUpPfDYLo2OX1J3x07x5NuNN1/SfJxwbkyV9K8++7aePzOh/Xfdr/auQR2//z366Eef0e49e3X5xoR+6id/8t0nIBzBEG4N8SE5idcp8H64jWoMqjqCWxssgIMJD51PENwxlH16AgeNAwV4sBgPUIfHdASXTiQnIZfckx004BI9t9jCLE4N8LCz3z4pootE2fKgxT7b7XYg6YrTBo9MR3PSx9NT5PadZH4AW4xzHLiVwImAHQpvAUg/oobNm/qhAWwXeQzLZEtU0o7ICZlcEBU+XA8Z1gcfAI/1kmMHsSGlXUrEh10qfOl0txHywnQeM4cHWeSOA8m+uJ7FQYtfAHhw9C2AjORDAH2Br7QD5scO4wBkuU9Sv4Z8yqSkt9Y1EU/kYvsdO0wHJDvxdXM+SI+FByRVQcNuvaa75rdfG0McsdlxtW3O7UMtfrXFAQBnG71DthwSManpq8mhjF7osnjqyKFOIm7kycZIlGmv9WGcamKiZCz4qw2MGySx02Wnyhijnk6Z0Gzyo8djzUCda946yAHKpFz4w0TJnQZ/AB//Iia1D+h5Bx11+JBFrLA/a7flERvwlu04USZW1l2TE/NIXIN4l26lRxOt5rVs9CHX4899SQ5A4/iiy3SAbcFe/EM+X2zn8X3kO/4AfO57zzHIA9z3HsOAY+E4WBbtbuP0z5xV86zGw90VTj48ds2ppjYP1fz1mEn9tclDbFg8wZsGO+s2wlb6LOSlO0hRTrbFP9pJ2AyPc9pZkPitIYAFOShVLtWu9VofEQPiSXxrvjLeGuujDzd/roDrajXsX1paTrFBLv4WV2rvjANSVDkB/cv/8E/06smv6T/8+9/Qf/6P/zVWwxd05vQZff0bX9PIwznN1V1Vw0ZeLQ2xC+fx2TAcYTbcxtsBBxq8gTJt5LSlAAW9c3DIBCiDA3DYcoxHDovi2npZl4svaGr1auz05wN/5+IHoCN5IMJLQh4JWtoNpqeNDl2YmNLSTMjlL/DQD+7bnV6NA1ie/UEPdYDBzOLNmwi6+nq1cPVW7D6W1TjSq8pwh2Yry2ruaU+2os/yk+0hotJcp3JHo0ZHb6hYt6ZcR5saliI+CyV1HtyZbsklOzf1odu2kwNMxI2FvAYfvFvDj96nN7/4mm7fmFb/jj61t8TFUl5W145DQXknBsjDDpL7A5ss0766bHpyEjjbQG5647LtAGUSNODsj/kh41R4YfGbmqpcSg8b0M/eEGCj5SaZ8S88Sz8sOFW+oq7cUNDmtFqcVXtHQZ29A7px4XTyffjoe1XZiMsg+Hxf3X5Qtu3ItQ77YtrtNJRtP31iWvAk++ccyLZndUFjHBuFhYUlnXjrvMrLDVr48nNqmV/S/sY17agva7auUe+0damhNU66jXlNxWnxrnuO6rHHHlT/8B4NH3owJjQm6prNgMcr8m2DywA5tOtBU719XQ1xApucm9SFq2eVy7fo6OM/rNbmAXW29ykfu2B4AeQwZuw/dfsDzm2Ogcu2BfqF6zdVnVxUS5ysJicvqrg4p/vf/39RW2d3kgmtrx37A8BvOS4nH4LO9nnusr+WRWxKpRWdeumzmp2diLmntig3d8QJaJjrpOabZcJr/2wLOe220bopZ+2BB8Ck8cm3tbByKw7vJXW1tmnHvsM69swntev4g1Jzi/YfOKCF+Xm98MIL6TYcB4PLl+JUlL+iYuGmvvmtb+oPfuvPdfLUiXRCGh0d0133der4oyMa3tEbG4iC8n392nX/++PKaEqvS+KJNuxxf+zatUvHjh1L6d57703pnnvu1d13H9HpW6+pfahV166N68rF6+rq6tGDx5/Q7FRZBw8cSXP0N18/oS+fuKrxarPmVsKPzk793M/9nD7wgffrqaeeinH4mPbv567O/qTjXSegm+MXdeXW6XDgLV25elknT57UxUuXdP7CeS2tT6jUMBmDsHYP1kGnjPEkgrm9Q8iz4MC7Q8xLcp0cGQYHCCBIAJMRiw/f7+EntHkCaq58e/N7PrWVHznWZ5sAcFkdLmeT+dgB8a3kmNbT93XYqZCilmhI6CJh4/YdX2TRVqdCnCRb2tpjJQ2/4zrhs6TiRuwQG2s24A/074pNpLVCnDDyQd8QO5K6OCGyg1mOPijHbiYmYD4QTIM944djiA0AO99ca0H9d+9X5/6dMYhXND+9pPLKciyMC1pfK4aMuKDCh5SCL+kPOY474P4lB6AxWB/JfJShtTwgy+84Z+WBIxloZ5Hh9mpzU0Er1Zn0gAmf8fnJNfiQQRwsi91Z9IamS9e0UL0diJr+1vbOmIhH1N7VnR7tXY2Jhpff8vZxbIYfGwHbgQ2AfYTOO1/ANpgfmqwPgH1zm+sAOTppM546yTxMlrQB62uxiyw1qVKsV251Xa3RRU3Rxvd9mvgsqCXGbK5Oy7FjnVsLfU15dXZ2qa2jPWQguzZeDcjPQraetTedNgPHZwn0R+3LmLELb4oNVANPpdUmX5Lth5/kMjGiHf2UsxM1AJ6yY5NryKuticd783GKjf6KxMkPsG2WaRkuWwZ0gNvNQ741n0QdMC2niXLo4nNSrjN+/wtAIrTuj2xCXlYXdcfBNJTxkTbjAOyo8Pn12oKaCo1q6+pM73Xs2rkr0oi6enrUt/mTNdevX4/FZTR9RDI/Nx9zw0L08ZLmi5O6cvmqbt64obHRWxoPmsYWqXOoRc3dzaqPzVVDcyHmsTj5NcSGPpxxHLAL4Ps5JD7z2bNnj3bv3q2hoR2B26XuoU4N7O6L4NTiOj+7oOWFVZWLd67ZpWq9xisNmq82pIeneB0Wsg7E4rlnZG/62Z0D+w7FonZPoge2RuLJV6/qrRcux8RU6wycHcWR8QldOzGva28ua2WOpzVqgwrYnrsTCLI7CVw2AR6Q7gS3uUPgp92yaIPHdHz/o7S+oPHiBU2vXYlJNvTHbs9gWST44XWQabNc10kG2rZwsXjk4iJuLdepo54XKfaro6e3ZvvmoAV8EWQB+dwq4umW9v4edQx0Kx8XaUMlbApWIhZRSHqqa7WBgFzAtjNK6O/+AzEYHjuu9oFeLd0c0+LoeHrDNomHIbhA4LVf9hVI/oQcfuqhWq6o/1gMskcOqtq0rptXrmvy9phWFue1NDcVdLVJFPDgBMBhD/XkV6QUg8BBl3REm+mzfJZnXl/08Di3PMvakhvDs1Rd0u3iOU2sXoi24I8LiMUnS2fdtpFJI9/QqpHW+zWUPxpxvNP33M9Pp2TG4KZebpEC5nf6P8UxcAZo7R82kADzWBZ1L47gAMsyn2UB4JNNmbplA+XVFV0dP6Fr46e0ur6avsi7VG7U+EJe80s5bcxXVL+8rn1dzTo60Kye2MTw9gmuxxD2Lj8oO23XbzryGm8cvKslja/GxBc2pNk4oKl+TQ08HBBnziyffTMOsF50bccRJ/DUyYlUQ0uD8gN5NbTFmK7w8EWDFhcW0+de3CKyjES/Ge+sXPtkHHm2nNUNlIrLWpidimthWqWlkkqx2WtVLsZQV5yiW5PL6LGurE7bjizjSKYxnhy8+50ysLFU0fpCUS2rDRrMdai7ofY2aeiYxA8dOpR+qfrJJ5/UkSNH0iPRb514S9/8/Nv64h+9ppvnZ2KhGNLOWDQ+9IOf1Ed/7Cf10O77dU9+j4Yae7S6FvJjA9tUt6bGdR6qqN01AGyDbZ2amkqnqPPnz+sb3/iGvv71r+nM69d1+rUbcdrt0o7BoTiR7dfQMIvT8BZ/S3NeO/p71dHWGifWqSSHz6YmJ6Z0a+aSplYv6frsOzp37nyiB2o9FPCVz72qr3/hLU2NxyocxymeguNhhLNnzurCCzM689VpzY+Xw9o7A4g8G1APOHDvCm445WQ68wGWZ5yT5Wd1MKnzWcrS2rQuzH9LN1beQkPCexCQbAPJMgzeeVkuCbBOINkaE1UhJq/ucpO66lo0OLIrvXSTRYVJznT2FV53IkA5jmjqGu6LncyAmjbCH15iWokYxGTPKSfLC8Bre1I5RO188KiOfuKD6tu3S/OnL2nh0nUtTsxqdpQv55WC906MPNnZBgAdTCJMuCOPHda+Dx5TuWFVl3jj9NUrcSK6HWnsXYsq8pCDTPtIbvvsK2B97v/tvmQn4KwM12kjodMLFFc7j1Pz2PGlxRd0dfG1iDkL5J0TLTngMWUcdM2xK9/T/oB2NT8QC33tfr+fzAPSlxkjDzNSX5jXshxPcCTss28kcK47z+IsL8tj3VkA5xOVYw6ORN0yaiMiFqC1ZZ2+9rzOXH8xxuda7bZcOa+bc20am4md7XRR9QtVHelv1oMjrRrsyGktfE2v4gkhWbuyybpoN466bWcczsQu/XplRtOVxVr8Ql5Ij+jGiTTKaVHf5LMPlImnZdFOnbL7LKuPnDagqaNJLTsLynfn1FiKTcVqnaYmJnV77HY6uULnMbOd37pcz5ZJANfEll2ReKcd18Lc1G0tzy1rcXZJHWtN2hljqbu+kCbLrB+WZdnGZa9B/HO/2l/wQI2X/o54xGK3PrMYm11pJN+roebu1AaPb4lxG+tjH/uYHnjgAT377LP6ylee06d/82v67V/9kk6/ck0DO/piUdipH/n5X9An//7f00fv/aCe7ntQd3WMpB9yRG/jRmxQqsVwpHYtYTM6ANqps/icPXtWr7zyin73d39Xf/iHf6TXv3VBr3z1QixA3XrsyUd13/H70imJ23b4B/DMAN8N4rflOKFxq5B8YX5Jk8Urull9TVcX3ow15VyiB2o9EXDnN1NqA4JFCCBI9VFcXY8ApQ+cNifWAOi2A22k2gdVdzrfzlF3xxsPvdvcTlDcRs5Fyu0Ybq1U1kqxopfD+LjgYnOW+DZPAZQ9ACwL/ixYN3QEj2RbzJfamOziL85ycbHXJiZSGvRhi4G6bYXXZXJON+VSOZ1UAqNYg9LtPAYXfNZHArJySNjP7/nwq6tpwcrHxdYcl33sAteXY/EJ17jNB5/BNtoncupRUZ6nX9K70WJ3GT42Rtsq33YOG+lN3ksH2B5f3Abk0RckaGjHRoA6tjt5YNsO440DbDf2ecwlmTGplaux066LiaepNfr6zrevrS/5tJkjjwQvt2nSAr8a46ohNiNRR4sXGm5F8UqV9H66xHdn7Di3/U7oRY99QA9Am3kMlG0bthIr+215ADS2nXZy+2d6AJrVqFfDCbqnKSbDjbUYn+FH7Y3XyOOznfArxkeF27urVZVKqzHuOKFEXCKC6QP20GF9BvsHHsj2CSn1SzTxtvWm+ugHbk0HDX7yOWRIjAn8zhhBzhbfJqDPPOR8KA3d9li7DLDI0XFsLquxAoaVSU/Cb4Jja13wWq7L9pUyKQvYQjunYH6upTFk5xIPMQmbop9LgS8FHZCVhw4S4DGJPBJ1csZJtu7c/U5cOdEzRtnYEs9KnFbY/CbnAxwPeJ34/AbdDU0R61zM34W8Oto70ueYVV6FVaxofiVOq0uzKq6W01vK06PyoYsvX7P44Ae2uA8ok1sHel2OLhBvZMjXNam5mlc+5l7mXMDxoA/w1zGmzCPjfHa1MBOny4lSLOzl6LPawwzA1lVDRwIwIZA6gqi/9dZbaTXkSGXA6GRY0BBMdwR1HGGA4QDJBpJTh95BRb7r8JFblnHUCThiLsy/oBMLf66JtbMxidZeqGmw4+iBj3r2gzZyAHnUOcaDg948+I1fCR80C8VFTSxMaG5lPvEyJkxjfyjjB8l6sMtxIQdXba7XamsMyOaYDsI2XzzW51jSkbYRXPIrZp5irk6Tu9p0q2VdN37/Wd34z59T6cZ4BPHOYALgh8cyHU9ajzz5sB75vo+qq71FS5cuaf7cOV35i7/Q5S99SWulUgyyWv+je8vuTTvsC/LtG/1se6FxHADq8GbHFvKgNT26nOgP6KtBfm3pDb298Ge6vvJG+twDoB29lg9QRw5yiSP8jgW72q1y0NY2DTEp5PLqGdqrrh17tHPXbh3Ytye93wp+5MEDINc+YS9+UMZf67If1Ckn+yOBcxsyDa6TI4/ceGSg2z6CQxbcY+V1nVha09nJskZPr2n2WqOG5le1f6Gi7riUeJlrQyw+1b64noZa1MJEUa7TcGOn7mnfpd25nvD8zgJAcqzcf+hNsdq0kTI2EncGD3hwjg/8gUgbo2R7LFC0gacOHzwkwPyAY4Be9JPsMwBZsjHG/WrsMsvNdSrlgy/GJ0+A1mjuXGfocuyshxwcZfTYNvsKWN8q/s1Nq+PKaRWuntPixA3N89tErb0a3/+QFvt2J37bi0zqWfnITjEJ4Ak1cMSPdtedDBGd1J5S/DVtvngYOVnZANeax1165Hp0VC+//HJ6MAG6H/nRH9UzH/6Q7u0q6P44+b559lX9t698Sq+ffzst2kSeN8r3ROI9fulzvPAfeeQe55OTk+ntB/ze1H/5L/9Fv/Vbv5U+e+JkdNfqbv1Uxyf04c73amjHUDoFMccCnIZ4PJzHtrltSP0//af/pH/6S/83/a+/+Gv65Z/9Pf3rf/i7+p3/9tuJHtiKBA5ggJ2mg8hxuvZBbTHVTYvRptkeVMp0EoBMdzZ46C0HXQZwBIGOMs3W4NjsRHZC7Gj5QlqV+9+bOpGDPXSOwWXstx7kWSb2uUyelUWbfUi2Q0YzdE0xATOYAk+bfYPPeuB13f6jIz2+Gn/pswc6f1MnAC0+2g/yrBx080AB/UA8+J0izIIHqchCl3nB2z7k2L9Uj8Rbozn58AJRxNd+ZjnshCijF3rbZUj2BIBzDMFB57ITsN0vcvcP/LTb3nQRBI6Lg9ucPH4K3n1E7joy0JFtr0HQ4HOta1IbAF2e3V+MI8YFDx+gD7CtBtuU9QM5xlum/XEZWreTXE9+bdpvGeCoZ21wytIEUcQi2sMvfsOHnygoc7qLPzZJ6eGYiBOQrrug563KyObR2PqQx8+bIw9wnKwrjafIAdsE2F6gMb1BPa4Z/gIHHSchfl2X9y42xWaQuDbEwgddril2yZGQwYNCTQ1RjqXUsaIvDMgjdtgBfdJLA/YycW7GI51sifHm7e/kX8hBJrnj6D7BJ+sBB9j3rG/JnyjCH1dH2M2H9LVTERHj6wq1yN2JofPEEzqy8tFNHbnU3U6dBC91Eg93cAejlsfmB3y5lE616bHmzUUC4HTD/IhOdNTGcDG1oYd2boPZ5wTBitzkS+hggwktZY8zABzxB8BR9mPY75pDq2FTNeRtfuZuXwBoKDP2SnHy5hdtkUFCXnWN9tqaYkiW8hj2r/zKr6QGG8aOkHuPrGIf//jH02sXHnroIfX39yfnMZjkwBrsvB2zPAA6ggePg2A6ywCPDAfHeMrV2Am1NfVooPlgDOjm9AoWnoazHQBleKC3HGC7XeCty/S2z+3cLps9e0srV6fTj1Hl4tpZnZxX28hAegybCwM62wjYbtuBXcmW6PibL7yl4sycCq1tal6P08BSSV2HdqUdj+0ity3GAekZ//iDt2/nkNYu3063YJp2D2qVAVxeVUtH7RUlgOVgB+CYk6BhGmjeN6z8QKfG33wrjsmj2tvTo/ppnhqLC4dvK2/KArDH8bTP5I4rYBr7TZ4mxADb4riYLpssP7RrunwtvUiW1+6Ag5925LqelQtuy7+YPJpUUE/TvjRmbOe1C2/q8pmX0y3Q4ZE96u7t0cjdj6S3I1gegC1ZWwHrJLndOWA7SLaFdsqA28BZl2MAmMc4+0kCNz89pfLMlJZvnNfF5/5IrWuLGpmeS69XCsZ0+6gYi8TN1tg8Bf9AZ5ua6uI6PvKQWu59UqUWnqzq3hrftp1kn+wfOCDrExuc829/XeOjFzU/M6258XE1NOfV//RhrTQvaKl+UjOV65oqXdZM+YYmS1c0X70V9WuarkRavRz9uaTOph3h250Tv3UC1En4C8wujqqopXTr7fb5swm38973aW2jUYXQ3dHRsTVpYqNjCCAzLZghz2MRueBNR9nxJmbzc2O6MXpas2srunTuVJzEV3X4gSfV2x/Xe3QTP4bJ3JcFy0We9ZAA9AD2J8Vxs53EWwnmJ0fTK6He+sYXNHb1opp696hp3/1abO3WZKErYlrVi199Tqfefiuddl599dV0J4q5mTn54MGDtafM4iTCO9rGxm5rsLstfX/o9Atf0Pi1s+qKcX7w2D3qHRzWzsMPh+47MXICGBuUiStvqx4eHk74Rx55JL3Jmk343Q8fU8uRLtWN5HXX8bvfdT2y+PFF076OghqnT+vhu3dpZT2npnyLuru71dXNrxjUa2JiIr3J/V2PYXtVsjEI5sMkVtWhoaGU/DmRA7q9w0nw2SiCbLyBsjuIHDrojTevO+vd9IoFqFftTX1qaejW2uaTHNYFmN9gGaYhZXXQRtoOtINt3Iid1VoM3JXgmV2S5opx+gi98QeNdVmH7Qa29KV79CEz9KZXD62UtTazlJ56YaeejSf02UmClGTGX76loL5dQ+ob3hEXTMQ9FiA+H+IUUylVkp6sLOdcNK7jOx8o5/o61XpwRLnBTi1M39Lc1K30U8sNU2NScTmU1/oVevR7cFIHsn46ftSz8czS+yI133Y6UvI34o1mNhb+Yp1pKGf1Asi1HHxEnz/HhMo6Ab40yWuIKpVSTCr9aWIJwtTPprN8EnKpo4O6fbC9gGncZ5ZhW1ynDM7J4L6xHPvmMond8Ua5qPriUkqNKzNqKs2lXTKTCQ/l0Ou8vojFFwl8xhcDQmuNeRXbulXK196jmB0LBvwChy5okj1B0sDmLuTzWiNk8ns0xZgs088BhPs8NVlsWlApt6j5tduaLd9M+fzqaCrPVm6mxWi2fCvly6szaaLP82uacYqLyIbcWt8YHAvCwAK30d6sjULtdEVbOU7+lWjHA9sLve2n7FgaR9+4DpjHfKlvAh+R0XL9mpbWazt+xlFcYLHrr/3kBPTIc19aHzElz45FAzSkrbhu6oQM+csrvPYs4jc7o9mYmFciJqvdQyq2dGmlvkmVfEHXb47q4sVLunLlanph6K1bt9LBgEemd+/aowP7Dqul0Kqx2BTweUts06LvY04oLqq0PJ9s7+jqVHtsUH19sDg7cQstfak17AQGBgbS4sOTdzz8wGLE947aQke1o06L3WWVWms+kzz2WWR2DA5o354RHd3bp6N7+tQc60djpHTXKGLgWBi2Ssfvv1/33nNPekYbxZx2nn76aT3xxBNpdSWxwgEWhPJsYC3YhgHuAAAcnWU68L6oLRNZ7lwSPOS08+G5j998+5pgAtBbBvTUjTcvQBl9BtPZXttHnuTF5bFRiCN+V6MqbXVayW2oGClWjWip2WcbAdfhJQco8zADthY6O9W1Y4cKHe3REO2R4PQ75WyD5ZBsL3hOUfzUQr69oLru6IvetlgrlrR4c1zluYU0UVmv+eHLxiNB4HJxgiu0FdLPNnSO7FR7nKquz03o7O1rmo8FaPPLzFuAHMfb/mGb9QDIJ9kH2rMXK8k2WJZ5a/LXNLN6TVOxY65srITA2sUOmM45YJnWB9Rs2BwzcSIwDcAzNKvFtVis+eZ+TDcxltKTQKn1DiDP/tqf1I+bY7Wmo4YnUc7qgcb84OAzvcHt5jcuSwevY10sxW55cVErxWJML2FDWJ1u20RbOcbjbK4hxmcsRPgTuNU4/cQ2J0IYJ6g0kdYWw6x8cpLttn8cEZdXZzVeuhSnl+spn63e1sIC7xibEj882NTdocb2lrSI8Gh82jhs3mrjS7/cigNXS1Dl0oNMk8Vrmlm7HvJuaqJ0UcXqfPDVbLY9jkfbeqP6S41qL7GWsrhuqK20oP7Kolo27tzKM6/zLGT9AyiTiH3yNcA85ZWiZm6PaX5qOjZ77cq1dChXaFcLP/8S9SBMPE7W534EZ1m0YVu27z231AhikxBZYWlBuYWZdLuNn/qursyqOntZxfFLOv/qi7ry5mu6ff2Cbl47p1xTne47fjwtCDyKffToMe2+u097j3ep0M0TglNpEXr+5df11W++qOLqhto7+2LOiNS1M+aNwZrdkfgM6cSJE+kt15SvXbu2dXsff4CtW2eb/vERAk/C1EXoN9Kvsdau5xTTkFlaWU5peXFOZR6CidPbseFBPbJnlw7t2qnhWDC5g5aFrWnmez/xifSI3/d+7/emW24//MM/rJ//+Z9PiUXo8ccfTysjH/ZlJ2kMIFF2wEkGjKMNsLGA8Vk+d1SWnjq07riEi/jUnsiDttbRWTnWYX63U3bdZSfAfB6cPPVTaY3T4VBcPP05LTRXNd1UTguHTy62jdxlp6x+Tj99O3dp+PBhtff1pcGc6IKGeMJrG+HLyiVnkcoV8urdM6T2oT5tDHdqY3e3ZsbGdfu1E1q4MZoWqNqkWrMNsF2GZEvIb40JpHf3DnXsGlDnob3qPXJAr10+pefe/IbGF6bSwGBQmT57kdkml7N2A8bDaztoI0FHMl8tD7rY7fE5xrXiq7q88oL+v2z9B5Rm6XnfB/4rfKG+yrk6x+menDkIAwwyEQiKJCBSEinJkrzHOmtZOrveY6+OrV1buzqy7GPtatc2JZMKS4miKAaRBANAAhhgBhgMBhN7uqd7Ooeq6so5fKnCPr/31r/6TgtP9dtvevKb773fvZtbceSPidBywbMeBIAy0nm5DGw+jpdOndGsefzaRk1rC7ErXI8ZbU8P2hEgbVzrmZeZ190BefYPbXi/H6A3Lmn7wz5xObH5WNe8PHC4D8vksrQcJ5/Ic0KljlPOSsxkdzvbtVThi7ep5dKbM2p814VFGKcEWM49v2fjD2AXm+mSnZ74rMXVtZfTO/dubb6mq+vf19T4+5p6/4pWlhdVOjio9jhFJx3SOPzgpJyPgbA+fSYFnlfXXkmP1l9d/176EXlQZYsQWK17J+2g6a5KR8K4oU3eeIJPWzS2Ma+jK5PqbW6mzRt+ysu1PQC20i6er6wLPibvtkg+ifK1OD1cuXBB4zduqrNvRJVePuR2ML1JvKsvex8m/MG3v5BPTJnbzHKAZMtev6LcfuI+bCH6ad/chHpmJ9TK1ZzwQW15XNW7b2jpxo/00m/9W33nN/+NXn/5G/ret/8gdt2b+uxnP5cOBszRX/7yT+nTf/4JfeqXzqrvSLvefee83nzzbf3v/+rX9cu/+mtaq+1oYJRPnxzX0LGnNHD4kSSXE/Obb76pP/zDP9KLL76YHjDj0h6X8Ohn1h8bOXRwFQywHSxK+BSwD+h3tfVlLc3c0ebKQqqjX/z0Ew/rl37icX3qqcf1+FNPp8NN/h7QfmvhqGjf5BwfWVlsQLZAYgQSrEwSHgYB1BPgxZGOeujA56hnvtAQADcQMXXgQkNZvt7yM9po5FCd+0C7ezfDTAc+afCI82nraZ3Qx3qkThjyidEVPunRyOgU7YQYlNz4Z7BAHwwSneVBazuATM+MN3pTz48G2cXxYSgCv81IdSHTuMjOd2bzB5If0qtUWsO/pdAvfMqTXSFyO3YcvPJnl5vTge9gSPIjIA+7ge3gBQYLF4GvluJNLukl2LuxjS7Qmg4ehPw9Q3Sm3jKJqTddHo8y+5jviaSPZW1Xwz9h627oErtnTrvGJQDgW47LydtH5NtjIaNfwIPPFlNnvdPlKfSLMnB5Mij5OdVmPiJvXsQE62H5pAHjYkviG5D6Rg6gMR7gPpJvZ/O0LILTpkt8gja9I4zTwE4z8cgqs8ATY8jn/WmchFIfCR4AfAjWh/ZDF5fbdqb+dGk7/optcdLea4+OYmf0Ux6A2PN/9Bw2T+k9g3v2WV9kAOC5rVCQYl6I2Ro8ORnxxnouB/GDWtq/uRNzTZySKIMDv12pc6Uj8snHsfHbitPeVvBEQ2YIy0JGPlCenw88hxAD6EXafgDQn8ev0ZUrBKUIftQYn5oXfLAZsCz4EBOoM2/rQBm4xKZFc35MshvtxA1n6tmI7e5En47yTh6r7upK9317+gZUiRiwHeGWOIlE39kuRVuV02Wy3t4elUsldUea/o7/aE+uLuR/rlEoxmm1wHx07xP0PDLNIsTbrpn7OQFR56+a0gboSOyni/EZ/YIHVeuhV73BAwjNdALarDW0sLqm5ThZrUdYW1tNC5xv5QCpdwej9ElulMDBBncgDLbzksBI4wBigx1LmXHhZX5OIwMwH/AwhDR17hiA+VNPOc6AjoBDmcD5QuH7a9+KCb0eOB+84U1MMFiWeSAvj3e/7Xyd9NIP39T4pasqcj0aGwPvyc9+XN0D/QhKuNDZXtsHPUC5fTh7bTxmiV0t35nUzIXL6hoe0BO/+OXUoAA62HZooHUA4I++SU49JvdyUVf/+dc09f1zGn3ojB79zGfSKUJPDSvGd+h7b8JEPoCs1HmxF14Rk+YU8vo//jUt3JnQ8WNPa2zwlDripPbcX/lPxUf17Bt4EeCBXqTh6UFh31JnvxIogwd42GZfxZKRLrvd2vxRmpTiv0RreQbkAJSTtl9IwxP+27tNHa08rdHymSAIHsGdPgMNG6Iffv3f6rWv/zsNHzikh558Mibsph755F/OPvEcvADrCk/SlNsm9KUM/e1D6wWeyykjUE8eIA24HACfPDoCyADgZfuJKeeHh2+8fU6N+Ru6/vV/Got1iz6+2K++mKwuFQu6Ee3HXmR7gMm9RU995Kk4VWzrkY//rB7+2M9Ef9lMlz+QB0/rRho9kqygu7j8YnqbPBOhH+AAty362rl/+tuaP39VpZF+FYb70tvin/lPfi6MinYN39hP8LU/AGSSJwDUZz+rIB/2xQYveknyOfd6Huz+bNR3a+vKObVMXNfk/JR+6xu/njaBz/7CX1AlTu+HDz2tAwcfSxOl+QPItG0u92YYsF8B5JEHD7pzL/+hvvbL/216V+CHf/KnQ5fd9Knx3rHT4lPj2AY+dOATA5RZHunkr8C1zeBSTjuDQx09oLaxptXZ8fDzrm58+1uqr66mBZ4f9W7EgnRhO2wJvmfPnlFHuUPHTxyPE8SZxBMZ8IoeGuOvXZfjZHr+3QtaW1/TP/yH/zA2K7v66E+eiZNbqz767Bf0V3/+byc69CD8yr/9H/Xu+69pbmJTP/rOFXV2VdLj09Yd3jwswNsQOAG98MILie5zn/tceiMD7cc9KOy+sLSp9lgcf/THv69Lr35fS7GAfftb30wPVx0drahSatfsSkMzi1UNxrz5yU9+Uv/4H/9j+EVr7wFO4rjV2dmZYgQgEGW88pFHQWLyCCe4Iay46QiA8QDqDXYieDiH2I3rRnM99MTQZB2nVeViOU1gTDxqo9NlAwY6ADzwKYPeelkfy6fcshyYbOppYsjshQdv/GGw4VhwKAMv0+fehIHu8LbN+xNMlHNg4xHs1kjzo7N0cy5OWiym4OflEye60BmezsObp/DaS1xnj7aLDlyMQczjrsW27Ok8Bja62H7a0AsFkPSlLgLvu+PxcnbXQRE+DTN3w44Y8NS1RV/wJ5gd4EtsXe1LYoC08dA/X4cOaTMR+vIeOhY/3uPHL/vNH3Ca4DYj7fYE4EswwJOdnu8rEFzP71QAfN2ICSW9Wy/9ZX3U/QVI7R3Bfie9z2evHLsAt491AqwvAE/0yKfNk0C7uM5lBusDPnRsKmDFZ87ZvRqfqwIAehjPYB6Uu68mnCh3iLUmDAvc+K/B5+O3710mwT7/+DTZFfJ4EzeBEwNl6Gd/WH9kkEZmvgwdyUPHK2Jqjc3YQNbCyMCJwJOPcEqv8IudNH0R2fSzFn7rFJUNTmlR73awbCDpu9dfAWjRz/qjDyHRJb2zhTLxCKZpcxvxLv0o6iP6AMAb/fP8WeQSbgR0osxyLRM665HhtqXTQpiXTu6hSYzBOLXUeAS6HnH2jkLmumj1FMM7L4uNQozQcBbfTAofRbsjK9HHprzOa3eYJALApw7YrG3EqWRFG5tx6lmvaXOjlk4/1PtnNyzunIr4JA89P32vK2xGPraDiy07YcdmY0vV2BTXGyEzxna0WoznGGvRPzjhcpriJLUZMnjLt2F/5CZGe52CQJoyhLgj2eEWbKDhcAwGmi7PDzpwiN1hjGte5AEaiTx0lmGexMnpe7zIc4PzVNdHdbb7E9mTcRzZg9Z6W2fzMpA3D/MmztuQdAocpqiwTkPNkgYa/O4hk28AF3nWmZgAwCPJoUNHoLPvbNZVnZhVfXpRy5Ozmr91N72nDVnIBrARHtAT8joCXI5pic621tmm+eEOjdeX9NZ3/0zvvPrdwAs6Frk9WuRbnzwPgDoGIX2079BBjZ05G51mQ7euvqrJKz/S9oUfqXnuB9qtbSp9ETPwoTdv8wfM1/IIpJGJf2wbeHyv6W7tYrofMNe4li4hRGulOgcDafzhgW+/2EeWH+RZCLBMaC03+SRCR0xwx0tDOlIYSG8JQJLlwRM6IG8bPAjuv0BeRwNl9rV1NE1+AiJQZnzSxgcPsO8AJoXFhcU0McSGN8rTlJQWmp1y9NPBmBR62XxkOh09dUoPPPKIRg8eVF9fb/pZBbzgiX2EJI/3KjY2dG39FV1e/b6aCv6tvOk9Gzv2QfZmgJAZ/tutNdScWtDW3EoYjM/uTbr2HXYY7EPqAfSwj7CBMcFkzK6dSfZO9a3Q5zXd1B2N9+5qppL97o0N3IH1dp1cL6t/q5g2c/B0AOCdT6M/OtmPAGX4OOkc8lcXZyLMpXfBdQ0eUGfPsI53DOlY9I9KOxvxe/awCOb7nNuMMsvIp9GFetPv6xHl/Hh4YPSI+oYPa3bjrm4vXlFXT5seP3tCTz56Vl/56lf11Qg8EPb444/tfQI7m9vgk+mRmkBDbdv6cGVHz/YV0qPZpx84pccfeF7Pnvm8jo0+lMkMQB82Yl/85M/r//w3/qF+4St/Wc9+6piefP6Yxsfv6OaN7IEEXsUD/MIv/Ly+8pWv6ONf/Yv61C/+dZ198mkNDQ6otze7/4cexzra9VBvQUcG+9KrgNAzLdpRv7Dc1Ph0VcNjR/SZT31SL3zms/r4z/9S4g3sL0DubE7nO40FUU8gTZmd7zLjmNYNRRngjm96A+m8TOgA8vfLzvNnUmf70F86rL7SweyeUGtMOmzlAiwXfPQ0nXUG8rJtAwEAh9MET0xxs7fcbFXnTkwOQZO9KiPDgdadjrRtszxwuFdDcbKH1/JsVLVbrWtjcUXVpbV0/d60tp+09XMaXkkv0jF4GoUWrZWkxfqapu9c19Tt65m8vcXCgG5pBxll1AN53ty057PnnT39sfNa0+zkVa3O3FLb7GQK4ABYDS/70PycBs98Afs98+neYGzh/ker1pqzmq1fS2+55vIpPKC9v30c8kAenq7jh8lbPD6bnlDJ+hp+hFcokGiY5Ejzsb6B9k4NcF9jbwgkvSLkeQLk4eO89TIett2z717fsv15OuO73nwJ0JunY0ImLXb8sRvlCThObRTydoAkIxacXTbwlVjMiiwu9MNd9Q8PaTAmgq7ubhXjlMlVjcRvT3+Axact6ri3srw9ni6F7rRwqWnvFGUdku57/YV0nEoai6tqrqzv4XywPWxf3o68fe7f9hVl9gt1i3V+T3Rdy62rWqu0aiPWw2RrQOfGlvrWt9URbqDE5cQEy3NgkQGQDSCDACCL03K9Xo3d+Up2ubbQoWI5+kZbh3p3o0/Gooi2prc8wHYiB16uA5e0ZVkeeOYDcO+3u38ofV5irb6ihfXZOF1IB4cGdOzAmB7b+60Pb6XmsWsmffcZ99XsdBSbxxjvp3pKOtndkT5pXunuUV/XmEZ7T6irI/sCKXTowrx59uRjeuLhD+mRhx/X4OGS+kYLmpic0M1btzR+57buRMyXnB84/YBOnDypE48/pdM/8WENxQJT7qjs9yfsjDVT3J3qKhbSFR36D/eAqvWmFlc2NbuwHv2snL1Z+8hRnXzquaQPsN8bYQbYWcD9DjWQtjEAaXcqysjfzw8eDs4D1JufY6cJlp0PlLnBGTzkWQ+6i0Ma7jipnuJwKs8DDQY+QHy/HOv5gY4U6WK5rN6B7AYgx8lY75I86vL0HkzETgPGYefNpMtEzzeCeKdSoSVOQ4GTdpUJ756etts8gHyeNDHfGRo7dkQDg0Mqt5ZUit1rbW1Tm8tr6f1z4MALgMY8DNRjM7uiyqEYDCdGNXDiqA6dfUg9hw7pxtykbszfVW16XM2ZCW2tLCWd8zoQALclkz+x8w6hQdocrGzf1VLtbqT48mtHulyWt9e0gHlTn+druU73FQ9qoHBUBVXSJSLKwGUC2ooJhssZjTjFAXBMbRnxnsj9NsMXeb0tJw/o4v4ODvm8j+EFmNYh+TnwwAHuz4PjhZMS6la2doTWq1Uuk6yrGafnzu1ShHIyJNuEQRz+Dz59fRX19MZGLHhwSZXFiGp4WS/kcQLlh6HLjSmtbc8qzl0qxeSbfl8WgC62CbCO9Hsu/3aPDKszxgWK2j4AvH3coM/zcd/GvwTAuOBZP442fF6dsmqczrg8y5Nb+KXa1af1nkHV4vQAuK0MpJFHoA4eji0boD75OfLF6B+ltWVVWnY1GHb1Dw1ps6NTG7EhawYNm1DbAY+8PCBvn9OAcaFFFmBdCAAjAuA3aWMHDmm3VNB8bCaXGuvpRLaxupzur/GwTp4HfJG3vDypxeUJTcxc14WrF3R94roePjGsR0+O6PDBYR04dCA9mHC/Dn5zRndnr557/FN65rGP66e+9FP68k/9lD77U39On/nZr+ojn/6sTpw4kV6r09O6q1j+YkGOPkXY8wk6cJkeGAy/nTl7Vg+cOqZHjg3q0ePDevqpJ/Tss0/rySefiFPcEzr7wGl17d67vJsog1F6CAHF7CA72w7lyIoB5I1DmScFAkB5atg9B5k+j0M5u3HqSMMPgC5NGHs8rUcyMtIAaTvSuxvf3OM6Ne05XxvXzeoPUkcGH7AeALwI1vEDDROyrQ+dc312SfWY0LfXY5f0bpwIQuahn/6QCj0x0fEUWfCwHoD5wtP2wI/00p2ZdJpafO09LXzrDXUcGNLYL30uNcLAUX4f1JXStptg3s7bD/BEl6WJmeiosTu+OqG7v/sdtXaUdOSvfUkt0ZH7owNW+rvT6Qp8+9Z8rSdx4lkIXUuxK765ppY7G1paXdK7r/8oLZpf/egX1F/skE4/psKDT3ItIvG0roB19UmL/kF9eqop1OZyaXO3qgvrfxI49fSbEXZL9hX87tfpfqDcdVma0862nh78ObXFjpWXxqbrifv1LZqbuBY8d3T++3+iK2+/rCMHj+knn/x46B2nvo98QS1dveHgTKbbj5i+gW3oY797HBDct+7X3eXQuBy/GyyDOuPjO/OljjxfyTy/VldbTIZf+5X/VT/45p9qTFt66NYFNUKdwytVdcRO8/3RLt3sr6ivo6hTp4aSP5751BfVUenQ4Yee14Ezz6UTFPd1s/bfTU883q1d0q2NH4XfiuGy0CHa37ajB4Ae+KCl0KY3/9ff1PQ772soNjwHY2e829aiIz/zEbW0x8KyZ5ftxE/2HXYSAPvIPoE/dUlGlLmeDdvy3TmtL6+qPres21/7TmxYdvX5/+KfqHv4iLorJfX39MDwAzzRAV74lJDuNUZMuduF+n19oqz62reluSmtFnZ1d2ct6to1eOqjiffgyOH0HSlo3K/hQ2ydAeRTjk3wti7E5KHFJ05Di+2cYKC5/sPf1ubqAgM7neILpR4NnXguFr9tDR86mT6hzTji1ARPeJTitHH+/NdUbS7pzpvv6Nw3vqHeoWF9kUtcQXfs2Z9R18ChpB/4AHLRI9Mb/TI/AJsbm3EqDle0V7QYzd8f7jqSXQ1Ob4XAPjZ33De2fdgA2BfYtzJzR7/3v/zXoWtB3Y9+UVutZT0VC9DpU6cSLg81tWf3kXLSA2CIIwEzBuxQgsEdjDJi0xk3c+69DkFMwNluANNSRiCfOl/wwFhi88vjE7vcQHm6zxJpLseQBweZeXzz9I005OV5EkxLA6Fr+kFWOC27Dp4tBIAHDzgEOjsxtpinA3rxKCcnMy6PpS9MRim7VqzIOnXWkeFBbN9BTz3yMjzzzfB5ko0By01TehA8ua/j3Sy4bk/0TfoEDUAaGUlura6tWiNOCvzWKxaYqCsVY7cdE2CsdtGRgjZk0CfRGRr4wRt/AvAib/4ZhG9Dr5aYsGijlrTD5Z1/GT48sMttbvtsr9sw7w8g9Zvkp+AT3oyWCVEZrnGytuGGc/ZgCzyS3mxWWkMefos/eCVf7tEix34B0Ata8JzP62r9SYPnujxP5Nsm6s0HnHT5J3DI28404US6LUJq47AtvUAy2iAwYuKPdEz+AHpha5DQbdPbj5HFEM88keFkOgZCFIZW0YihCw+DxOJjHxBb3zyQLxazyYufEfAZbgI09he628e23Xn4Yidp7CRYJnh5GgK6FnnJasT8/AC1txp816qaTniBtN9G6Jb3KcF8kJ/5wp7I+i60qSR8GhMahEkfThxpQ4JNgcemkXIDtORtK8Ftigxi+wIgnfk9k++Yci4Bkk/9mEKaJtqQsUdj0tIUcqmUMc1bWJjAWZgAHoPn6Sgup3aUK+lku1ltaqMa45hL/fhsT1f08gYqm6+yF8163lqPE/ZGLELVjY0UNtbW08IDLd2K32KhDfoSsAkboEVG6n9RXwuevAcuDu9p84u+vHYIAI+Hrwyp9/IuODvSiiIgNVDEVtp1BKetBHiUOW38JCRwjEeZeRrfjjHk8aiDF/XmSz0ADgYlncKUG2uv6ebGa1rdmskaMvAN4EBHoBw6YstwbHnw5rcA9fXN9Jqb5uqGxr//utbm53Xk+adU7KpEJ7g32XmwkkYG9lIGL2SRh4YP0y0sL+nK3TtqdJc0tF1SfWJBXUeGVeztTDxtO0AasN3mC8902aynWz3D/WqG+IXWOMUeHdTCD97V3I8uqDdOVb3HDqaTGvQE7IMHMQB/AmWE9Fun3jiZHOtVtbCl2XeuxyTdrouX39Br516R1td0ICafncUZFY+cSvry1JB1Jnb7IC/5JgYH7wO7svZdLW3dicZAZtbO1KMLdNbPOgKUkwfXmwbANrCgMTCHiiejD8QkxAS9pwf3fNK9puX5NGnPT97Q/MR1FXuG1Pehn9JKpV/lnt40WQN5velvef2ICcahDBnWDyDtfg0PwBMfdOjscsrsH9PneUJHfmP6riqxobrz/T/W9NsvanB9SY8s1NRV29K54Q1d69nUajn80tqhckxSw+WydmIC+tDDH9bR7mF19B2IrexIutae5EXq6vr3dGfjbW1sL6SrBshxHzVYD+rQsRCnp6nXz2vj7rw6jx9Q33MPqjjSp74DwyDv02InNOSdBuBhmyyPPHj2l2UCtOPmykbalW/F2Ku9ezt9yHHk0UPaaplLr57p6TkQdNnCAC/zgCcyyFsegA7UEVu33d0W3b7zjiaW72h1O5vY2wolnX76M+rCb2xUAqCzDIB2zugzneFHTLnlQgOYBsBu8NDBtIT+Aw/oyCPPa/LmDb39vW9qZuKOLrz8+zr/vT9RW9+u5jduq3HzfXXduq3Nicu6dv01LU68p/N/8Hu69s3van1xRZXhMQ0dPKGP/8J/qQOnn1VHV3+SaV0sN98WBup49Rr3cLpiozjWUVBnbOpmZmfS03H5ez7Gh96+dDlzxerirC69/u20+H06TspP9JY1MDyi3d4hOsj+XP6Bd8EBVsqCrLQdarBQwMKtAOAy+AHwoCyvqHlyWQA5NIzB/G2k9TLPvI6Wwee5eYJno7msrd1a8MwuHQDmhRzbBMDHvNDHOwH4Uk4ZAY3ZjXIZoxkBXbmMQV2WzuTAh2AdE23wQibAb4l4N1Jr7CK3opF3Y8LY5Xst0T9ZTLh0kqeBBwB/6448wr5P2EFhQ/DbjqBiuxqbsWjGwOW4XujK5AF5m8znft2RnU5SxZAfvLY269qOBXhpcUGLS3Pajh1oMXbV7Wl3xsAMH4avk0f3/AbwOeVieyktPr7TWN+JyWQ3+wSG7SFtPTzpO09AV2L4Ug5AQzmQdoUs2mnhzmipy/hmlx3unXahj/aJXfVO7BRjhxF8s7aBPz4FD6AfmA9l1BPQ2WBccKhDT+gA8PJl5M0HfILb0Laiu3kRA8XwbSl82MqOl29gbTfD9zHRRV1NDdWi89D28Oc+SUv0o/hfLSGzPTYefO+J5oQn/qWhtnajn+/wQEPuLceBZ/0A5JMnRn90I3Dy4bHe9o5SegrN7WN9oTcdOtk2gDLj2kbLdRqfQJfhhF20T7DmVTXMaDvRprtbjfRoNqryxm1+3Bpc9tsvLwP9zD8fbCd12aPC4V/k0ZdT/d7pMeqT6D078CH9yXnqDeQB9Hd7E9DLcilHNsH9HShVukJ8q5pxKlldnE9P5a1F4LJco0lb1eLU11Ah+nBrzFP16po215e1Mjur9dgUN2ORaDbq6cGB9mJFhTJfcM18QXA7uR2tDwEdU98I+1sLrelFr+U4EXfG3FHp61RHL3NIe1qcwu1proIOPvAFGId85iS5I3yI7/gdJfNEG7+hwg/BH1m2GUijySegvKNAxEkgkzaQdh68HzdInaYcyNPnZRgXII8sNxDleTzAsqyT8VIag9sq6i8eVqGlQ+vN+fTkGXXG38fd040YnsSWQewBEMjp/g8/+tzarGr1auzeQ87RF55RsbuSjufgmS+8iAFkWoblJ/tKBa1cH9fSO5dVjk6+ri0tbaxq6Oyx2K1244h9HuZrnYD9Bt/zEzzpOOmDdbEr7o4dffXiHbU1Y+KIY+/cxevanF0M/sfTTWnzsn6k93XbkwGE5FTeMdyrvgcPa7BzQAcPnYyB0NTVq+c1OT+plnKbVmdvxgDZigHBZ5pjgJYqMaBruls/HzvKaS3WJ7TamNFanEqbUU4Pxgbrn7eRQKcGqLdv6TPWFxxiQ2ZDq8YqZ9JExCIETUZP/Y42VhYT3uydq1qY5DUrwzp49pl0OYPHky0rD8mvAT9uUiO23oDlGc/l5ml86qA3uB5a8ydtfQhT85fVbFnX1Td/qMnr19QVQ/bwZizQ0eZ3dmKD0CjHLj36YvigEBuNA8ePSDGBPPqTv6DOkw/FrnNALUUeWMhkMTEsbcVuOhag8Hgqy+sM5O3xZMXmafK1d7V+d07dh0bVe+JwEMaueYgvd/7HvoAnQGxettE+NA5pwOXEbKp4mKZRrWlrvaqV89cTzsHPPqvCaI+2ik3Vwi8r21NaqN3RUmMyvSmfPhAcE671ss8tM68HfWdpMny8uRrpmJs4AbUXNXriyTDP42NvnAUk3YKnedleYoAy4+RlWZ51MY7peNCBDWO50qmDpx7VoQceVUepRQeOnVT/wLBam8Gn3tRGbEJWtqra4fXcMUbLnZ0aPHxIp37iE3rkhZ/V0QefigPvoT15H2xT60SM/LwNbODWry5Ka9u69PX3dPGPL+jqS+/rna+/qTuv3lJxY1er1+ZViJNRx2DX3oYv5+c4KW5N3ZImbmjlzhW9+/ZLsWA2dfbY2ZiX47Q4NKZCf/YeOGTisw+cgCgww7xiVvr+OsCTIWUEG5YMijz1eTqAOmQB8DGvPPw4Pl5twafOPMyXG+W86n2Ep+Aizn7FltXDx2nLND1gHMryDWPeqT9HoC7tymJSSvTB1nTGBQdwudO2E6zW5rY6qrE7rTY0u7ak6djlsANL94MiWIc8D9O7zr5I5cG0ELuP7v4+dfb0qK2xo+J2i5Yv3tTtb72qpViEeHKJyxoA9Jkt93QlnY+5bNdajgntww9q7LkzOnrmQZ156EltNmv6/hvf0bmLP9Lc7Xc1e+tcegdUk+vyoQss+WHtws4tLe7e0mzjmqbql6Nfz4W7PrgY20bLtI2A8agzHkDa4HImDgBc8zKe05SDxyCPQm3HpLIbu2smukBIuIB1wO+WSZn1cTB/y7u/r+eDy/J8AOepQ55tJTDppVP3zpLq4bvtOO9w0uT1UFDj65Zmp3Y2IzTChr3LoIoJabdSSZdH2w+dkLr6slND4pnp7TTyAJehSx7ASXj0m9CHfoZcb7yAoEw4tiOV7cWU5+O87eCQzucBdMr0iDxV+CVsZmywyWztjclsoKRqYUWz0a9mqpc1V48+tnkp3QdMJ/L0q72giYB+bpsfpyOQ1y+9cDMAuqRDADq5bTLd/mOAh+eBxCdkeoxS5v6Ul0+wbICny0aOnNYjH/5cCgePn9DBE6ekWIR3l3iNzZpmaouxqVuO8Rkn0WhXHggZPXNSxx57Wg89+wmdffrjSVfu88HbuhMMnlMsP9nG6XIpNjbLTU28fEuXfvOcLv72OV347bd0/rff1Mq5Ka2+MxX9jbeXZCcm8012hxm7S3NSbPJ2Z8ZVXV9RdXUxTqoxJ0RIT2WGzHwbAPe0CnBD2Skgk87nzcB4Hjh5HBYLYsDCzCfP03zMCz5uOMB883ohz41JANzQPFrIVZbocoHzwV0zuOSNa9rkvMBxmXGsV6FcjCNol4oVnkLJdGhsVONoHGeX2JGYt+U42C+mIU6ygn9bHGU7BwfSm6hLW7sqxWmFSyVpMtwDaEyX1ykvjzKANC2Jju28un6oW62jvdqKRacWC1Etdk+10JdHeLkpaDp4AfC3H/Zl0mmifCsWyZ36tpqxid7qblX36JCOHD+jweEDWptbiBPQguai003feE9371zU1OwN3b7znlanl7R8d0H11ZC5Hu0SPGyTLz0kOXu2OVgn60Kg3Olk6x6Ay4aAiRo+BACczMbsVJ8Ci1TgcRN7p76p0uaKyrW1dKM5GO/xurcAuP2s54+Tb6AMPJ8WAGjhAQ1p0+f1ND8ucRmfuszehKD6ZrTfRpwMN0OHegzmaE8kMFGyJrTygcbA24gOsF0oqTdOdPxeJCxJMoJhyMiSocG+nhn7bAwgG7CO6IQO4FJXjxPIxtKKih0d6h4YiDFR3quPPom+EYMLnX0BnW1yOXnzJ6Zd7CPAONBz+tipxcK5GifrajNOcdF+BRbf8GfMdumNF1yI3In5gHcHtpa01pzXWmM+3QNeaU7HqXtu/3IRAUCW29bgR5yRG4iZflGeLm3v5Y1POuEFUOY8MeA2zONYHrIJ1CHPMqHFF7RQuvTL6SLqKn0HVO4ZUWXgsHrGjqtv9IQGR09qcOxUlB1S7+jxOM0fVEfPAbW0lWL+y/pSJueefcD9ehtIs8Fggd+YX9PK5KLm66uaalvVXPuGNrqkpUJDdxYWdXNuTrcvTOjuu5Oafn8qXY7d/yBeBL5Ltt7GzwYym8IMbVV6VO/q11acKnEROqCfIS2FXIJDcTvDzqKj4jycg7PsKOqNByQj9tKU52M7n2DB8HUZeAQmJcvIHJh1VAeuu8LL9OhqmcB+Q7a2q7a7mn7MxhMheTk2HhtII4+8cQDwSFMPXqmzQ10j/eHdLU2+ei4N6/KhsVjhN9NulMUpiBKd9YPWsgjIoS7pHRx21+sqNNtUigWoPjGtthjgxz76lCohh4cAAOgAaKwjYP0c0JEyBguXQ7oGejVbW9X2oR5N3YgO8+4d7YTvxs4e1UosFt2DfemJp0Szx9f6kaYf2Bbq3Qd2B2PSOVhWb3Sm4yMPqKunV29/7Wuau3FDl8+/oqtvflfXJ9/Wpfm39f6l72v+zpQmrtxQ2y6TZ/a5ZB4J5z4FQB6wnYB9jjyCAb2sh+0lnfTd4j7Grg5UzsbwzSY7AL70KfLrywtpMNyJU9vN915TZ9B+eOyQSkvTaj1wVC2lSjg26z8AcV4vA+X5cUDs9nEenQgG2wIe5eAA0JAmdjC470D3xmvvaWlxS3d/9LaW37+uSlMa40QT1o7jg+iDS6WSJloLMSGN6itf/px6YpEYOfFEuhcQQva4Rl/i/kGMj4XGzThVbUTJPbnohjyPCQA9mMAXbtxNvysrNVvVPzCkytiQdvbevN0XaXbP0MCD2Gno7Qvzx2YCdeSJLZO8J1DuOaxeuqPNC3fUDNnzizPaKbTqyMeeVnuMSZ5Ug9b+ZKzPV2/F5HlDyzsT6QN4y7VpjXWc3X+NUGgWvEPHwGe8WNf58Utxil+KMha42MiVOzR28qnQh8uv9za42ECgLdM9kwDKAfgAedvoEy53+xvsB4L7TrIbvaKex64Hjz6i/kMPauz4oxo68pD6Ij1w6CENH31II8ce0eDhBzUY5SPHH4vFaiydoJgnzYtA2joC+fIkLxYf4nqcsl77X17U4sVp/fZbL+tP77yjm5sxf1QXdKe6pNvXZvWj8+9r8Y0ZTX/temw4pzT4/KiWF5fTB+wY19MzV3V79qrm1hY1fftGlLVq7IVf0FYsmMXeAXV2lJN92At84BIcDiUkB4RCOJCA83lUDyOsOGli6gDyOJi8DTPAj7L845f31yMHHDcqYH4GOub9k6Pz0JknC3+6fBF/1otAPXSAdSRGhvHQkTLjEyODeyecHLj0QMdNv5fAjj3bwAHgQ0COb3ybF07HVgKQTkKRzt5EHQMklWYdkABfeAGmJW/d4YvujgE8wOPi2zzYEKTIwA98F4cTDTyg9WUG580vX4Ycwv7gCAV50zYPYtRr1TQBcDO/WCqro9KlckdnunbOu6lK5UpanJkceWEllyyDaZqo7CPkoLdlOOBL41BP3v5FL9MC0H7gKa701Nu9hSs9nBA4lKVy6NNCEz7l09zRRjwS788egwsvgumcdxqwDHCgA+g7ebsc0N14BOtiOoC8bYYeP7ieE166ls8/+jbpgLSJiL/UlhgEffiAR87xcyF4UAwwPjKdgxc6RLuEgCQDedYP+ZZLjCz6PLLTY9phCz/oTZ+DT2jZGATydmE3vOBLmrYhbzzPNYBlUo4uhDR2oi7pELryQ+00QMKubBHlflf2aWrL5NJbqRBtGiej7ein281oy9iQBId7uhAT8Nte+wTLzJbM7JSBH37kEXMAeZQZkAvYZngTsJMYQCa+QYbt81iFn3lQRx6Axv5KdPDlqk6kk4xIbzWzx6bBYV6mTdKY39PV86x5QWffkiZGL/sknRCDDp+XOkqK/WKcKFvVUSylwPsgSzHGCtEOPJxQ6SzHqaxDxUopuYwrC/AH0kYkmDEOad8kI3RuYczFKRmdCe4zQKL0CSgZiVJ7ysEYI6w8TiNNPXU4j2B8O5M0MQFw2g4hDT100AAoBrjMtKSRC21evvWjHlp+L3Bn8y3d3nwz3fCmk5keMI11gQZ+lAPgGZdy1yX54Uw+pT356ruJ61ZPUSsry+rq61H/2HByvHmCbx3NizT6u6F4ncpWZ1GKULtwO05DuyodHdVmrZ7uvVTiVOXJGiC27vB3OXkD5eCwKA4cGtXYAyc0FAvDsYNj6hzs0vsXLmjhzl1VurtVX91IEwqdyH4kuA0oIwBus4QXHbO1uxRb8Ip2R2OROTykgWcf0mZn2DvSo9ZGDOork9qeWdLW1KK27y5q6u5dTd4e1+L1O1p475rmLt9Sa7ms1dnFdHmzEJ0aGQTAsvI2O+R9y2t3utuHdarjBY2UT6nQ2pHaPLVX+JzYfbqzO06GfYO6c/kdjb//Vvo0deXoIS1uravvyMOxSAZtThZpwG0GL3xDOXn7hHIDMl3mds7zcZ3bDhz3DepIA6YBqHvllVe0sLys+YsXtDQxoYHCtj7at6T+rqYu73TFaT8mho4Wdbdtaay7Q48/+2TqO/2HH0obgyQzXMuH365ufDf7NHacfuBtXW0zNubzqMIEtbGwkvrVztKGdjcb6op2H3vmbOr/qTx4QWP7oIUPebcFQLl9Ch5gPNMBpIuVDt1944Juv/qmGmvrKtXDf/VtdZw4mH54zSUqLjdnemb9Jd923C+KKU+ruxOa3ryi+caNZPt8hJnalXSFZLB0PPRrSyegxsZKLMyxmQlVefT6wAPPpLGeNp17frKepPPzJYE65APuC04D+Jb6vO3Gs3+AfBpfWbbHJjygp9y41MPLddYjrx84BOqsRwxorY8va+b741q5tqA//c1vaWZqXteWZ7Tc2Mw2K7GYcIl1c6eu1eZGnIjm9c7qLd2dnVflzaZu/uk1HTw4orb1dl1887t67/z3tLq0qrZih8qdvfrIF/+iRg8cTick9EW29fnACYhCAEPSZw0wBkO4dherXHsc8ykDD0buSORtkJnjBDuJvAcgOJQRUwZOnp58vvHANS/zBhxbZuwnUj72HKpurai+hfMy/FQfAV4EwJOJ5bmc2OXoB1g34qiIHUFruvZZq9fSm18ZoLbLO03zsd3IMK/QIj3mzJsK0qOs7Fi3QvNa7KAjzQ4iD9Cap30BT/JJpwDyBKf5hkilpzs94l4uhk6By5touV4bGqWbgcEg4efbAZ7Ish2UIcO8GYw7/IanI/SJxbMQC2VLLGI8/r3VHiEGZWN+RdVYXOrzy+n6/ebiipZn5rS2sJTuQ1VX10LJTE9ksHO1v+6XB1g3gu03cNqqFLtUaKkkOuqwxzZRlvy35//Eh9k4TN/cqsWkHD5PF0XvDXzrQMjv0gHq0Dmvo3UHh7Tb3PWZjffaz7h5v1teHgca0s7Tb7jnwcmmuyM2LK2x0w1/b8Vpl0evy9EGpZhMeWN7cM4mz/gv0UYZ92u2Wqph92qcIrJ7TrbDPsNXlAGUA8l/0Yfos2yO+LEyOvFQC6d38E0Hjensl/zEaVxkAR6HlINPjN0A5dxo5+lKnubkkw1sgPhI5HaDqxL4OZMDTcLP+T4rb9F6fVm17TVtNmNe2FlXY2cj5bdb6uLN8Zkw/J7pROdIfg851tn6WV8CdiTsnHzSxNCTdp4YMC8AHIA8fI1D7P7ikLcLQLZlWJ6D6e1H8pYJLrJsT/TkGENhRyN4NHZU26ypxjsq6T2cfuPkws0d4up2Xc2Wba3FwjRfjTG9tqq18RXV5mra3gjZ1d3oG3tXqZLc2ACEvPTQ1p4+1iMP+yWZ4u2qb65pZXFG63dva+v9t7V99R01L7+txqU3tTpxW/OLS2kycwPA1I6BhwP1ds79gEMzeR8cmPCyknYo5a4jjwOBRBedhNfGT9be1Z31czG4+P45et1rfGhIQ09sWsuyDgbLc6MnHQgxUVa7itroiMZfjwGxWosdWZxkouN6QFmmaZ2HhzsEeXaoiWfEXBbILgulZk9p6K03YF3NjzRgGQ5uaBaKrXrsVE+MafD5RzRw6pAGVrfVuxo7wlff0+KLb6p2d14t0UaWYR7wtD3WGUBm0i98znvWuXzYNdQXoVdHHzmjB554VGc+9WGd/Yuf19mf/8kUHvjzn9XjP/1pPfeVz+vwmROqzyxqa3FNi9duaf796+lHvum6+55sB9vrgE74I7XFns2UJwj1eXWJy4kJrjcdwG8t+Moln1nm0gITWkiM+ozG9KbJ08LP/iC2XtC43HmAMpebr8ugNR4xwW1OXZ73nTt30rdeVmozKvatqlmoaXyhosnlipr0xd6QUWJshM0xkR5o69FoW2w+YhMJD0J6eizszX7E8UE9bZ/1IJiOdOw3tDO5pMbNWbX3dal0alStfZ1ps8RYNH2eD7RO2y6D68w/L8tpAjScrtJbsnPlpgXykxv0+ZDxoJ/G5rmNhZvLw7GYko+NC986ulM9p8n6RdV21gInu2SePVjxQTkZr2wME8gTwHdbGscxQDn2E9ymeV/YN+YFOA9+HizL/cdlAPh5XqQB6glsPPm2z9LSUvq8wupqbEL25tH6alWT525p8sJtzcambGq7qvaWokaLfRou9WuwvTdCj4YiHin0q8xPHWL880G7vgNd6hvtVHtlRe2diyF/WZv86Dvm5BNnzujEAw+Ip07RCXBsvYF9K9N3aaJBG7XYJfFY7dKsWm69r5bbV9Q2cV0tN99XY3lRG3W+dpetouE2uCWGZk55XoCBehxEnWMH1wN2Xp4fkKelLt1M3M12iVPVi5rYeFe1rbUYbJnBlENrfAM8KGeBJO064jweaeuGTs3IVyvFCNF512OXsLyhltiF5WW4Exgsy7yzuoxvlERZ5KM8hQDqeSKHgQPcbzt5xwby2GI5+zJDt84jwxr60IPqP35A3Ys1dS5WtfbWFS394EKcVJbV1lGMA+69+262w7rCKw/OU8+ponOwR13D/Tr84Gkde/isjj73uI5/4Xmd/MLHdOLzz+vY5z+qM5/4CT3+2efT71Mas8tJLpfjlm+Oa6sWi3jsUrnXgM55+/Ky83YR39Mj9A0Xkk867U1EpA22BSh1sAANqVjp3sNLxQky32ftR5yns27wp+x+Wa4n737lAL7T5uFJxOXwIORlue7u3Sndvj2u1fq8drqqqrZuamq5pLm1stRVSo8l85sQfovFu09GCt0aao1JgQUn6POQja2ML2CZ5G2b7Ut6xKaLzcz2dMwH4wtq76moeHwkFiDeAnKvrwAfoIuQycrsMR6BcspcB1iuQ9Jvjy9pX44ODvttlMm5N7nZJiCry3h7bGAfkNG2pctzdzff01TtvUjXVIhFKm1IYEdAhdxCRDBPZMEHoNxp65V03qMB0Nk0pF3uGKDONpif8/DMj3GC+eV5AOBYDvdgodtp2dHaxmr6BhBXMBo7zdghZfj1zarm3p/Uwo0ZLTRrmtupqxCLzFAsOv1tXepp5beVPRqIfjXY3h11bdHN4sQWrujsKancGX25vBGL0HrIXNFGLEDbcUoaO3JYh44ezcbDXp+zrvYjsJ+qrs5rbWlGS7MTWpmb0nIwmt1Y0+z6ihar61rZqmt5YUqL45e1PHVT1bUFrc5Ppvf8eDDaIcQcxSizYDsN4VzaIO8dlMtxGgEgT/hx9OzotsJRGzsLqu6sRJ7Ow03J7P1XAHytF7R5oAxAfn4XZwDf8gmQc4O3vbGtjt3Qn2vF0Yk5MSYHB798x7pHl+ntwe1dRxKfUEM3BnlMwOmNBlFBHbTWmzQAf+vpcmLwjG97UmcNmbwNeyuO1bxwsXhoSKVDw7HoxKRVLmq72ogTSUwssZDCx9e04YW+pOFl3pZNGkh6hQ1cEoktanaDOjpzI041zYgJ/HAuvVsOHQK/xL0t3q5Anwnb+fFsLRZzLj8CtgdAnm22TvY1eNmjs5lO1Fs/6w4t6aTnHjBpkuXaNjj3bjJnMi0PGdASrA8AjXkTu568aYxHmfGoQ3d4mwe+pd74lgdQx/d/2Klux660tWVLle1W9VZjzWnS52jz3ezhid3gHYt4JTZGHdzTQ1361J4/kG19iNMjt3s+oY4AUEY9/cB56hKfoIkBli7B7bLQRXsnXjk+lgFgq+23j+xXyzEtaQfrbD9k/sroqA9ts59FdHemh1sow1fmbR7E8EAP0g7oAz5pxnD6LEjMG5vNuhY2l7XW3NR2qUXN9uCxpwt803gKfW0TQB5Zefm21fIA8i6DhuA8cZ43QBpwfR4sD9w8f8fmTQzuysSi1saXtHB9Xjffm9CtCGs3V7RyPcquzmptekXLcbrd5CNywZcPxzX4LHosztzz2WhW00MfvPlic7uudT6bH3Nvpa2scrGkSn+nyr0VtaJ7jPX0QczY5BFioom5LTZJscSEN5JOts0xkFqahxDe/MavavHOBV187UW9/8ZLun39vK7cvamrEzd0eeKark2P673X/0yXXvrdwDuvYmtNMzfOaejYo2ordMRO6d71UTsv7yQH53EiioBD2vWU5TuP8XhKI+HFH09eLDbu6MrGd2JhvJucAg34pidNIxC84OUbjoa8XyenoYeP6XnpI/c0Fr77lsrNHY0eOKLezl71HT+o0khvelMCYDnQAD+ON9LrG0zQtTSQl67d0lbbrvofOqlCdyWdSNKj3QHoiy5A0iN4WDfLIZ3n7zIg4fD0XuhfOD6m3sdOafXCTe1EZ+FSzOadedUXV9V95nDC8z0Ptwdt4BiwjPvLCPZrXh90TXHsxDYWl7U0t6A2HqG9u6Ct5XW1D/bFIhCDOia1Uk9nurwHDfIBaOGHLJcZdnaDpqVLg8XjgZjJRgfTOHjCge/dG+9p4ur5OAlVNHroUKobOf64WgvlNOHYtwBp9xHK4EGedF5H44OX/L3X9gB5B/NzOQCNIa83l0ouX76ihYUFffMPf0MzC+N6Zqmp51dLGtzizQehZ+BP9pVjotjW2EiPjh0b1KEDozp7/JFYL8L/B45rNyZZJLBZ4tU7C41baVeft9P6OQ9gAyFq0kl69f3xbPEe6Eqbl1JHWaXoq7bj/ti+AOCbz9tm25rkRJ1xiPEtr4+af++aVm5MZq/r2srG78mfeUGDpw6nDQ2bHnhgj+F+WW4zgHLXEXusXHr/XV2buq5qOdp0qKJGuUUnDj2bLtcZjJ9vR/hbPn3UdeAylmwfMcH4+QCuxxK42Aie+zxl5PNpAnS2Gz5Og5fqYqP3+v/nu7r8G2/qpd/7of71r/6Jzv/pRbW8tqprf3RJ06/d0twPb+vqK5d14eJVTc/M63x1MubTDa3FQrO6s6HtGFfdcQLiIYTJOIEvR9lguVfDbX06ffyovvCXPqvug33qbplQobqSPp2+VK9p5MgZnf3Ql2NMj6pnYDTZgk4O6IoNH3wMm8fuKtn7g9IPoQKBXX+YGuM7Gj92ixjKo7dct49tdXpevsC7mIKLHYMwFgsCaRqCcjsPHjRS3uluDNIA9TgSRVNDcuKJSSrtWmLxYRbn64nb0Sm3mlnDYBgxjyF6F0eZ5Vm+8dAPII0c8IwP2FHJjpCZdA9DaQxOK9y74b1NvL8NGncYdwDKLJtAGn77svZkA+mGasTpdwdRxzvLbL8f7wWIKbc91Nsey7SN4AGchFJ5tCn3biKVTiDonT4NXojOEXMCCx90BOtJGrAu8AYoRy/KqCNtIG86yklzDZ/2C0Wjr0Q7h7VJv2AHJnzTO78CwMfnyUeRtkyAfBaiLaOZeP8fpxd44QMHaAj2kYHJN9FHOl32C/vBQRbtZ5mUAZ5E8Dcy3JfJg0cZgTLyxOAjkxigDN7mSZ56eFFuGvqscSjn6SxwMJQ3IOCz+nb0NzZ6YQeLNZdq0w9sAxI9C3jw8puHgzj0C8pgy32Q1HdDnmVlvsz6jWWTB2yHgTQ63fNThpuVZ2WO8Q/l1OMf8wSQb/85AKZHD+xOP1GIPpHJYg4KG+gjETdiwwdf8JHj/mebkEFsXvBwO0HjeoDNEf2Nz/sXYw4En5C+6hF/lg9Qbj4utxzbBA4ywLN88MmDg+/z9lPO49SkAXABz2EAOPaz8dAZ/uDn7UFeGj/xVyiHLnxehSdeoyzxDke2x+LUUQl7YzORrrwEHZsW+lJmS3Y1xD9rIFhGmveivoF+0WXCE1GeRCd/MXfxMw3upWXfDcLuD54cnQaStcF493/7P30xPd31/JMv6NjIUW31DKj48DOsBntYLVqe45JbXavTt/X27//rMKSk/rOPJrqnP/1VnX3mhWQAgCDAzgaoo9wx5cQuQzHSGOw8A2entaHLKy8Hh70OG/92WmJi3+Wb6dkkg4MsCx73y0vOzwE01svyjA8f8wR44mfh1qS++6v/PubwHT147IH0qd7+p0+r57HYgTOZ7+G6oZyHp/lTvhvF1Th1rM+vqLaypmu/9Q16mI59+ZOqHBwW3wTqOziUFiV3ZHQyX/gA1t22kvfgQn/w9vMx+affcwTMnb+eFoSVt65o7dItlYb7Nfjkg+mx1kOffUbFnkoofW9gEcPDfiHGHgaIyw3uWGkABx0htWEMAL6rNB8+3K7WNfk730nxkT//aXWeOKiOzor6j46my3nwRO6P6wsprS0d7XxKfYVDqbzY2hl6NfcHJGCd0Bd+6IFOL/3OP9Urf/CrGhg8okfOfCzRPfUX/rq6Rw7EuMxsNY0BmbYDvqTdLsCPs980BPuINDE46EkaPACZpKlDz6mpqfT4NXL++Jf/vlbWV/TsckPHl6paifVmubeShuSVrnbVY+I4PhJtWGlT74ET+vLf+u9U29zQ8KlHYoKppEeQZ+pXYxPXpmpzdV8neKMHAdluWwAcytiU8Mj+G/+/30sbmJGnHlapv0elrg71HRqJsZnp7zZzbHtsL2l4krY/8vjWByBPKHdV9M4fvqiL3/lh6BGbxShj4f3s3/kr6h0bTpeX4QlAb7sM5F2GT9GJPLpQ5rbiUt6F776qpenZONl1pDouWT/3uS9EX4tx2fmMetpHY9zf60vwAODhPDYhA8jbko/db+ADPrTQOG88wLobqLd84zMGkQ1d0iMWU55m27i4qGJHSf/hH/22br11S3eLd3Sp8K46WrpUnz4YfScWp1iE0oY65NfDl0BvoSc76QZvIJ2WAxf+LYVWVWOh/PCpB3R6aEwDJ7r1/C89pO3Gtl767m9ofW1Jw4cPqRLzFz+KffzTvxRzTswRaWOZ6Q1Yd3wRafaRGSxOjWvq1lW1xWQ10tWjob4BDY4e1vCh4xo6eFzDB4+lDyMNHDimUrlHy3fvajkGyuz49QjX1KxnX5u0M/IrPYBghLoDWBGARoHO9ZQT0pMr7FLjpFPdXlJtd0WbW8sp3lItaO7xTk7a4wvAB37wsSzLBiwT/RwTKAfX5akuAk+7be7EDiZU5i2vCSf+2IGTNo88IAuZ7qjgIJ1dRH0rdnEx6bEYsMvl5JN0iDr4MWigM598cBn2GZADvX1uneDBLodHaQmtvZ1qG8w6WmMh/Liyrp2N2IFtxi6yLWwJnLBkX3Ye9jrN/qBBJjIMyMz7mJiyVB582ysVtfNr6DiJ8YbndLKMuuSU0BmZ8N73Zfxj197YqsbCHeXR6vVIt+wUVFKn2nc7giabOKEDSN/vB8N2+LxZ29RObJh268G+hgwGRzZpIhf98/3UujhPmtg2Og+4Hkg2Bw0Ab9c52NY8fV7XeuzqeXqpHFUVXMQxJhzCwx/N9pg4eC1NtCvO24V/k58ItKneHv2mXE6TKMBLRze2FrTZXE5yPCYAYsrQhTTB+hNjO09l8tbr2jb9NRszAKch+8Zl8CHAk0A5sXniD0Liu1dnffI8Em1sRppRthU2bsfk14yd/HYlNhmBE9z/o/YgT9p2uMy8ySe+kUYGkHQJOeT5MWe1uqnNCLVGVZvMN1oJpHsTsnkgBxrKGaeWQyBNHXLImwY8yuwLwDgAONASTJNvK+ttHuZDGWnwmQ8Z1yxC0fDaWNvQ+spGuvza2rmuWtuiZqrLmmusamJ1XrcXZzS1sazV7ZrWtusxJgvqLMTmZid8zo95Y3HZ2KjGCY37uM0YO1uxiBXUX6qor9KhSi9vimnRanVNy9WYR+KvzD26GOPYy+/ruPwLoJ/9k/dBZl3Ap/7i39YX/9rf1cHnPqPdEw+pdfRoMpZBwrVWaPjVe6W7T31jB3XyQ8/pxLPPRvmWGiF8fXVFq6EsN07teIOFE+w8hx8HOJWvZ25sL2qSJ1Wql8KxwY8PmcWJiF87Mx6ht0GEvByC66yL5Rn//jrX388z/kvX3HvC/p6OilZnZzU/zgv31tMECg4BfHcIfOfgslQe/GnEsfYeDbd3qRQ28eJQLjGkJ/v2+OTB/AHX0TkN+XqANPa7PPk99CB09HSqd7BPhSND0kMHtTPao43xKa1PTGvxneua+9ElbU4tRs/4ID/zt022B7B9lkmfSW24R8fAYAHiW0i8LminHJNJuU0ry0uanZjU6tJS0CdWCd9tF55TMRaaI5UndajymMaKD8Xp50mVW7vTj3l5/Nr4yLcelpvJvjfI22PgdPQMqiXacW7jrhbrs7H+fHCiQC4AH9KUGayXcQHwLMPB9dQZwAEoNx5gPwHG37eBTMTss9JmK8qbES3FWrtYh1/w4f9KLMaDAyr09aurZ0C9/SOJjgWcPsXN4fQIcs42y3AZ8b7caHseKFmamtPqzKJa5tbVNrcRqyJXQzKa9DuP0N19wXGi3wsGy8un6b/5sjwvAPLMTyEvNixdtW11VmOzAW5sSgB4oIv9STD/vG3WxbzzgNye/v7YXB9ST7lb7fMNFVdYzGPDxKPZu7Rjhmu+TueD25HgPAFAL2wjkAaHtOvIE2d+zfjncQDLAVznMtNFLk6GW5p4+6Zu/eiappdXNNcSy2itXdX5ETWXhzVc7NNoqV9j5QGNlQbUww+40St6G5d32RgfGxrSsydO6EOPPqTPfu55ffrTH9EnPvyEPvuRp/TIhx7U0Y+cUdehXl1/9z3duXxV1dUlNdeX1B4Hk+6xM+roO5jpGcE62z7nDfsL0Md+7m/qUz//n+vAs59Uy8mH1RYnHioxNHPKbvpla3fvgIaPHNeJ557Tyed+InaTVVVX5rS4MK+5+UWtb2wmwXZsXiAN4t2gHUgaXNKeuIghW6lPp4/MzTTeT3huUMB6mZfTBNcToKEM/tYlj2vZAGnrbXCa3eVAd7f6uzq1FKe/2Vu3VI8FyPTgWSZAGbJdB4DLjrKrraxj5SEdKPaq2GxRMQ4frUHmJ5SgsU35QWQ+TlsWadvgQQlQTto2EXhsmvd38Tjt9tkx1ftK6W3Z85euafncDc2/dln1+ZX0S/T0yiF4By/7Mm+PfZtwotw63B9zzG8vF9R3cDi9V4+HLmpxmlleXtQCH7xaW0sykq5xCku/62H52W2q3Natw52P6nAsQAdLj+lo15PqLg7tLxwE4H4dyFNHXzLwfq1y95Dayh2a35xKgZUfDsiGBjvNh7zLAcosz2nTAJYJ4Bu3IWX388zLy8skmB/371h4uCdrqG9tazYWn+mYjPmqbiCoLU6WbUODauvvU0/foLoHRoM3MoPH3unaet0vjzR6uC6zqVX1jdgVx+JTnVvW9t0ltc6spVNWesVS4v1BP5kP/c95g/HwiS/dGocyA3nokx4hA12wkXvQnbEDL6/X0yUh9AOHkPoMeNBEbJtsL+A0MkkbD9kscL28O+/IYfV29Kow21D7AjoGTvylJy3Dj0GZ+ALmQR4e9DECeWLkoJdl5P1hXagjbZ2oNz/q8jSkHUxjevMjTot60Ez86Ibu/OCKZlfWtNDW0NJmq9ZnBlRfGtRQLEAD7d0aLPSkUGkppSsyGMmXX6uNuk6PjOr5k2f0sUcf0ec//4I+95nn9cUXfkJf+tizevL5x3TyE4+q//iQbpy7oIkrV7U6P62V2Qm1Fjo1cPix2GQeSzqhp8FpbMqX77dSdXND6ROugZB+yBhHUtIeKBicOl3g8nBCMfpNkRcH0TRcSonJooU3EOw0YiXNOprBjrVw87QzAWLLSekoizUz/SiqEBM2zgUfPgB5wDzNB4AHHSF/cxyZ7qyWTwyuebjz+wY7x0jK3Sl4zJvLgvxmKipSHfyos14GyyGGj/VHSy4mVdXUZvisHkf8ekzI6fJX1GchW0DQhXyev+3OT6wAuoBHAOxvB8oTTqR5nxfX77s6u9IjrXzZsjw6mBbAQE5v+16dW9DawnJ6Oi59k6WZDSzriG32Y75tCOQJpKkH0qWO4MV9l0LILPX1pB9OtsUxH/MztBaVWrvSqafY0qVKoU/Fto6god9FO7VkG5RIpRuk8L7fPoL1ANCLeoD264wNBKGdSSxsasSA2wrd8Cc0xNDYz/AlD1/qLAuwPPL0d2LLtj7uA/aPwXqb3mkCeDzgkj2MUo9xwIR4b1xwyY3pkXQakWFeMU7V5fYyufB11lbxD5d+QH/LQKZtdto2A9BwuS89nBKTNJ8LsS2cQFgYSQPwc9p22z6Dy/Oy85DvTwCXpnnjQXq8dzd8Qhm2RB9lYwT4Mj9gvye9gw8y8roQY5/lO+bBH3gwJvjW1W4heMVuMP2kYJPHkzdU310P+dEOwdv6Afen87zRwf60b6FHF+MApAHKsce6Epg3oLFcx+AQ8vNToxrz7kZTjbWmVpo1LderMc+E10JMe3tr9I1oOzoKQzx6SXodWLRjJh20WIg7OtVX6lRHf4y/A10qDFXUUo6eVor67pJaesrR9jFzrS1oq76q7Zboo2rECTJOUoPD6UG26Cppk8Kihl55u8mjbx7STMdj2KjAAgOyIZ+GGCbBXe3VTfXMzKq/vVMXrrytKo/eDfeptLOsxvqCho4/HhNc5jgg7zgUokHyZQANhgycSppr87xOfW1nNi1ENA51AHQOBhoSemJ4w8PyiAnUucHtGGju1wUc6ClLvMKhu9XonONxMmgvaX1+If0eYujhk+p74Gg4595kgo55WQR4GLiUt7a5rqmV+fTa86t3x7USDTxw4nC6xMnvHMo9nUkvAzzu19/55KsAfIp8+xGZebnYS12ij9AzNKBDD5zU0ImjajsyrL6nzmjqO6+reuuuxu/c0Ts/elN337+h3sEBNVY3VezuyJ6awx97fAjoQbC/KCMG3B7kCWxs0gtKR4c09NRDWj1/XSuvX1J3X6/Gnn0ojGjRwz0/qYNdD6ZPbI+UHkjfduJX64D5Ettu+8kPISAvbzt2A+R3Givq7eb3Mp26/ParMcGsafD0T6ixG30hWJfL/G4h4+/JwDYSuy9Rn/hF2nnj2TeUWTZtY3rjUW8+ed+RnpmZ0Q9+8Gq6J7F86RuxUM5qtNamvka71kPPmRIviYzTXTHasnVXZ449rFNjD6q3d0xHnnwmyYQXl635NMHG9nzYl8nAX+hh/wDgAi5Dh21+cM5rWaKfr757LS3WvY+eVKG3O7VhOTYRPKkGDcE87BPaA7jfPssgjx7EDtTjK/DbYxwsvnNZ1Qs3VWbqZLKMRY+PQbbyCqvcgz+Wbz6AebncegHGY6xy2WljaZVZWVu1Ta0szmonukFHX5/WZpdVL61oXtdiIdrUcOlEoGV83Jbmgw7WnbT7fh7vfsjrlMcjmN4BvgTAbQhtqiu2af7SvG5+PU4+Fyb1r//gG7o4Malbm7Oari2kjd7Ryqh6S137tElWNNlWy7Y2djlZtuhnTnxIx9r79eG/9YIe+hvPaOyZwzr4xMGY54Y1+sxRjUQoNW+rbf685ube07d/+PtaWBnXc5/9oo6ffVjHHv2oRo4/FPNY9rFOwPbZDgD52PiBx7Bxmh/VMzLKYrTz7jypYWO3kL19l53f3g4yhKVdU4xm8tTBI9VFnG8kLyZWELnUkwc3NqiBlynqek4m1JkGfIJ1Jg1v6pHD7wfyuNQRg+tHhHEGZeARwKEMOejPI5K8GTdtNI2PTpGOrpJovDhCi1z0MR/zsk6cbvxYd/ohKw8GxMSePXIa/MKXCDM/632/jQBl8M74Zr7wqY9yg22jDBz4kMcMQtoGReBJJ34jlOQgIypbQscgUrnSoVJM0DzSyUK0G3S0Nbqjh2WQJuATbHc7wzPhh53bOzwdE/4Le7El8YxBFMeShOc3jzPpoB880N1ysNd9C3ssIw+2EX9AB7DI8C64nVjQ8D313BvJLillE69lAXk/Wzb1yASSn/bku42gpTzZkWy4NwBJu86BMmzBJsuzHrxgFx6ok12Fo4337udE4AkjrhBx6SQ96hq8tgiRT7Zxqg7bOHXiB8oY4/BEJmDdCZmsvX6Dr4jCvuyVRdmJg0dwM92z/kTZjxuX5pP3idN5fxLbd+hNTL9JvEIBTurIZ8wUQ1fKrK/7l2XdzxsAD77IByg3PrrjH/rfTszGjcBLp7vAZdzf48MiE3NjDAXy5kU9AD/K0cd9A6AMGaahzsGAfuTxoe0CH96UkyeNDXn/AMhNOCwfEW/txlwQZTwhiGbp3k6U8/5AfEgrEnO6ZvNA/8K29IbxkMMCn94kE3T+AgCBn7/Aj1CKTXJHuZLKwqi0EeDJaB6S4VFuLLPe2AHYBoDYcxSQejwnIIgwKOtcWQDZzgPASXxCeOvwYbUfPqGbV85Fo+1qcOygunt6VKr0aOjIwx/g4YYhjzKk3SlIA+48+3Sh2lpzTsuNyeQU6sCFHgAHMJ2DcYg9yJAPvhs2j2s+eVo7jjrydFAeR12+PJ4m0fWdunZiwhx48IT6Do+lRoAWOmLzdce0D5PcmLAXJqc1cfW6assrarkwoY7VuoYfOqX2OPnwWWUeFKAzWE/rQjCvpNeenQTj2A7rQp40kOcHRC4NLN6+XenrVu9Dx3Tw08/EiaRfXY02dbYVNfPWeS1duqFbV27o+rmLmnvvevjhlmau3NTc7Kymrt1S10CfOrriuB68rSO6WZckK8kNX2+36FjhMY12n9b0pQtaW5pWpbVXHdNlNa+v6uDZp9LE6vthgO1wW8PbclxOyJcDxExQCS94cCmvvTIQe9iCrrz5Uio7+NRj2i5WVSqW1NM1uO9D+gx05JFvX1NGjDwA3MQ/YufBNYBrOupIG6wvMfJ4/Jp3dr333nv6vd/7PU1MjKuwdDmY7uihtm09XK5rq7Oh99rX1FrkqdN11TcX9OGnn9EnP/Ix9Y8Mq3j4VIyXrJ1DmpbrU1qNE1SxkD25iSzraF+5nHwaq3HCmbt2W+Ovvq3N2QWtzy3ETnlHRz75jEYePJnamnFggMb2w8N8AcpJO48s6vPg9gNorzTRhj5Tt+5oanpWjUpRjVJbnEbadPxDT6jc1ZkmQ/hAZxnE98u2vS4jT7A8xnbhbk3da22qTc3r7nuXVNht0dkvvaDKQG/60W1LbIw6WnrV23o4enAmz/S21zY5Bgdb7VvrBx04pI1nncCh3jSWAY755elMSzx/cVK3v3lRy9FW371+XivNddW2skWUhWmlsbH3I9M45W2txxxW03LE6DJS7NdAR48+9+c+qeHTozr83BH1HuiNxQq9ss9wXH/zj7U8fVWvf++P9d2X/0RLtTU98uGP6cDxU3r0E39Bo6eeVWf/WIzb7OQL2C+2F13tE8IHTkAgATiBNMh0LDssdcwgioxaYtJqGxxVa/9IDATekh0rbCxKfLYg3b+Ito49S9pd5HnmYwJgR1pB6kmnuSp2qlu7PP6ZLSTIBwewXqYBoMunCUnnABt9v3zy5gV4x3I/UM9uLNlUjAWtHCGS4N7PM+kf4Dp8B1gndpHrG2uqbmyo1NhRqR54aQcbesQfN0CNC5hv3gbbbRnGJ1BGPbj5MmIDNNjNiYuP7hUjcDmx/9FT6fJcd1tJ5Tj4LV25rbWbk5q9fkd3Y9GZvzWhtbuz2pjm1U0rWl3MHu9lMo9E2lmRt+w0iMK1oama27X4f0tdxQF1xlE/qGLHzrXrurYna9qd5XcN2YmL1rCO3vmRB2yL+0KSH8FgvHzfgGFre0nFSr8K5e7gyQk+fN4SslvrcaK7d08i6RxgvwPwIWAX+gCWbzzLQxfw8mB/AOZFgMb6I5f+V6s3NLOwrNmFFTWiLzTCJ4XitnrLDXVFKMVCVCzWtN2oajuGRqXYou7YRPR1xgk1+O3bjc17izl5dIC/7QOsB2XUO2yHDpu8wXxlNd1LaHBqLBVUqMRCxiXpoLE90CZ5OXAdvsI/8NzXK8B2mw+BMuPhve0oq8cpji+ONyKuxSmFU172A8fM59C7P3ic3Z8HyOcBOmSxkrU3dmMMBn5szHf4JEoE3vRQ4jdx4bvMvkiC28pVont9PPEIIG+dDJTZJurwBWnK83bn0/lg/W0jMYA+BHCIgWa1rursSrTZipbqa1qo8vZvWi5OcztNrW1taj3CxlY1vdm6GmORdCM6UPtue8zW7eroq6jM63UqMR/EQpK92oz+VFBtfV7V1RnNzo3r5sQ1zS/Pxka1L/pdr3qGj6hn8EAs1t2h7L35EP3c5qTtB9sB7I8SG2QgbQYEwMTssPjOd5zPNDQyooNHjkYnb9Hi/KzmlyY1Vbum6drlMJ63J2QKQOvGsiznASvqBuP9Q12FQR3qeDTdD6Aur3geXHd/fd5owDiUEfL2Ur5v355e+3aHvkzUm41NrVXXYsB3qLvUHetQMQ1u4wF5nnnYL4+Yhze6m+2qbIfNcWwlJB1RPwKybAvlBNtCbF62J18GGJ/YHdRgOwHbmSYlJlWO05s1FQa61f3IUfU9cUqnvvRxPfDlT2jg+EH1HxxWe1eHNpoNbfBgwt0F7c4sqzq/rJXZRdXWNpIJAHKRgzx+xNfR1quDlUd0oPPBWOy6Ve7pVX/fYY0NnVW5UNHc/BUtLN7S5upi+pY8r+C3nrYlbycxfnec9w3B/jOwuPMROn5GUOnpU//YAfUdOKDWjapaYhFVTLimgD7vN2Q72Oduc9LgI98yHdu/+XLzhcbAqYfX7rz11lv6029+S5fe+ZFGd+9qTNN6KpbsD4Xu5VpB0xudurtS1rnpNr0zJXUPj+rg4QG1DYyqWunVRrkzxmbGE1nZZbv4j3+Rtx4G6+By9EU/cpxwCPwIFF8NhK/YZDIWzMt22y8Gyuwf4xDnacwDyJd7cU81lEcCLfEkaTLpUmNuYTO9g/sD5dhj3sQGl/FwzHr7llY6mqoX907uUb4SpyF+PJ0+kRLS+czLTP265pvXQ252udTy4GP+lpG3z+A6wHX348AHwLZ8nNffMXXJ95Gu9Hdp5OHDOvzgMX38+EP65OnH9Fj/IZ0qxRzKCafYo772rtCze+sAAP/0SURBVHQpk4UlXXaODtLf1aWnTpzQI8eOaOShYY08FqfonuzSXD0WsumZS5qZuajJ9y/rzrsX0m+M+gbH1Dt0WIPHntDQsceTDumNG8xbe3phV94nhB/nk8zaAFfc33jkWYltLEA95cCh4yd0+uGH1Fpo1fTUuKYXbmm88abG62+pGce8dGrYcyo0bjjKLMd8Se87N/ZdPYVRnej8CR2uPLFnZHYvCTBP8qShs+GA+TrvtJ1hemLssy7Ets18AeiXN1e0sLag7ljph3uGVCll36GxTQ7wMS/AgwpgcSlstai/UVTPVjEN6KDalxOUqQwalwF53vD1wEJ3y7d9QOave4sAONYLAA8+BHBcxk3njiNDGnz+YR385FN67C9/WQ/9pS+q7/gB9Y4NppeJziwta2E+For3bqlxaVwrE7NamV6IhWMj7MtkcF2Zz2VzimUjwsfjjnU+lR6j7o3dEo/zHxg+oxMHn47TUJcmbryh6TvntbowrbXFmTj2c/kg0w/d3c4Ase0FiMk7uB67SFPPAtvR2aOegWF1x+l9+MRxjZw8IS0va2tiQrvr6+m+FjTIs0+gdYAn7UI9fMGxDCAvDwAfyPOghdnApevywQeYmZnV9PS0vv3id/Qvf+3X9cp3/kQHGjc1VL2sj2839PmwvbNa1MRqj67Nl/TGnR29Or4bi8JJHTvxgNpHD2upf0RrXf0I2+8bSCfN4gu43HIB606c7y+JnhC4Q7HBHDt5SqXYGVNmGvDgRR/cx49AOTgO3slbvmUB4FomQNrjBdxkRACvBkv3DOEZ/cIADjoQm7/1yfPxGAeQtS8vJs7Njm2t9GyrWgr6+IP/8t05rUTgykQhTs78MPVW9Ycar74dp3b4ZnYS4J+PAWL0sU+ps93UkSY2PgAeATA9YFpiAHvdhpRR2jXcqwNPHtPJJ0/pZx9+Tj//2Ef0XN9xPdw2rBPtAxos9Gmg0BMNnfmRuBH9YrinR5995FE9f+aMTn3qpE598pQqQ50hnz3Zqm7dfkW3b/9Q73/vZV188cX0wEYHvzUbOaZjj3xcJ578TGzCC7GJze6pW0fANjrGNvcXw35LuhFBzhNQZkeA4zqAOq4P8ohueo1KlAW12nZicO3gIGjv4dq55pMH6iij05BmdebDWTwqqBY3RFYPL3igh/UmAOgKDnWUOSa4E7LjB8d25e0jTYDOfKCBffY+tZjYY3nciRMfvwz3JTvLAvJ2Olg/UKjHNhZUHi3lbM+9Ia5HZw9e3FsErXPyyZ4txOh4j2cmF5q8X32DmTL4QAMfl5EmuD5B8OTS1O7eh8624mjPh+T2d8TlYvoSZvdAn1q7ylz/iRU2+MTJaSc9xh+0QVdu71SxtRIH+7JKrbEzbw35W/zWgFNx2BCi+O5/O5d00sfNIsRuezcGd4O3amBr6IXO+BiwvoB9YJuwgfYiANiDndSDS739xZAtsBPkRn7gpN/T7NWZp30KjQPgdnE9fAF0NI7BMuEHFHmkOdq2Ef2o2mikN15vbm5ofW1Fa6sr4a/YXXa0qbdUUE+xTaXoHNyuTW92C5+1RX1LnCZDemoLFnneyYUuPFbO5Ixa+AO5YV7oGzYGBWXogX9IO3bbO2/7wM1oYgxE/yT4RnU6Med4wcO2Etw2ADh5/4Of9A2ZlAHIpK9ST9r4qbw1JiyuojDHEKjbu+pgnqSJLRMc62V+ADiA89Sn99shI/yXTgWJNjbeMRaDIOWh4wfw7a08j5fpCX/zQ65lutyBcuqxjzQyrTcBfHwETp6GGDw/3ek5izrzxIcpHfNRlEYbhS78Pq43xmRPQaX+Snqkutzdoc6Osrp5E0m4qLDbqnJLuyr82DZs5+0ufJqxsdlQI8bnVoPLuzU1q7zZvp4u73UN9KtnKDbdvf3q7B2MzUhnOmEz/6MrfgbscwC9DaRtF7EheTAKdjGOSgwzEw98N3AyNuoBHEP+/Iu/pmZtQ1fOvanbF99V95GDOvrTnwgDGvrEU39Dvd2jgZfRwMOxHQ9vAnwp80SIDsmA3TgK7mzo3cU/3pdJoN765I2i3PxJA7Ytn9/nH2CH2XbK/bQQ0F4uaenqHb3+//436XJZ+enT6T7QiSce0pGHz6S3Ods2eMHfvOw7yrCtJehu/tkPdPl3vhnp7IkqJu6n//YvauSRU2nC5xJDwg06T2zwQS+Cb9Rab9sB4Afy0MDDNNbLPgCsH+CncOxH80QWgHXptUGkg/fKwmK0/SvpPXnbP7wmza+p78OPqCdOTrxz6jM/8Z/FBMmOMtMpLyvpFGX8eI0nbi6/8R29+Jv/RJ09/froF3+WuVann/tpDRx8IBajeqKB1nYZ4Gt9aS/ss63Ic98wDTHlGyuzofuvixfrgrMTJ7VDDz2vQw9+NBbJ7Amd/cEd9cTkocVP8CEPUIdMYpejB2nr7HwhJs4rqzUt77SqNjOp6XNvpKnjX//K/5w+x35gZ0rl7WWdUJu+Eio3Qx4DvNDeoonFDm1slnUxeP0/51fDRy36n/7Oz6m/0qZnvvBX9PjHv5zhRnuhI7qywE5WL2iydiEm8uyJUPRAV+rzuhPz1GjStdCmu29d0rVv/UCFroqOfvTZZCvv68t/Lh774GcfAfaD/Q8OPiHt/pf3kYG0dQOXzcncq5e0GidsLnndff8yzPWh/+tfV8fIQLo0ZhvAt+62EbkAeeq9wNnW/bLobLPXJ9ILTvlB9sS3f6jKYL9O/4UvpA3QwJFRdfR2Z1clYjHmG2RPD/25WIiyDQA80QMgtl3Jhj1bSVPmcvuIGLgfx/q5H8PTYFpomBuoT20RCwkLM0+tYRMb2vXzC9paa2jy4h1df/n9VPb6G+cTDzaBfMH05JMP6Pmf/ZQ2q+vSo8E35rqW5Stqrc9remJc577/YtC16+M/9ZUQvqNjT35OoyeeCDn3HvC6/wk+9LXu6AgOkMnN2oz6sCOW/D3AYDuPABKEBBPZSTQc1/zS5Bg+TI9KBg6QF1IucokqGoan2JhVAuCBkgTLMlhR9PDiB3D5BJ689JRyeNvQVL/XWNab4LTxnU+Ntecc5DFxUWd9qMvsyzpQool0WJbk0XCcWKKrM2oSjmlJWx68KbOOAOXcE8PtTMCJNnjzHirrCE/ShORfygLyvic2DgFAB4JtAo/X3/BwQYmnlkrt6UenPNXDwyIEONN5kAMd9AA8Lcv5Jj6IMnRmhWBw8o4o3lfGiSmFoE/3tMBjiLYggw1B0ISa+AJ5xFyCAp+je3r0NQIDmqfy0scRY8eJfrx3j8dvwbWv87ajp/1BPWnjYBN+s+8SXvDE55y0eFliKQYceG34K9RMp7CgRUdiwDzz7UG95VBGv4EP5UlOlLsvpDp0i7jS2RVtEO0RdnZ2VtTd3aM4GGYh+AZFOhWDHwIST/gV2wsqx46V33QE0yQb4ESZ7Is09uNfALk0GT8YZZFHLwO05AnQkkdHJmHGKY/b82PPsC7pzE8FEJDaPknKNgS2Mx/sC4L7KnIsg7z7G5D3IWA+4BZjc0M/QX/6SR5sA7HbGf1SWwatcSh3PzY+eJQRh6hkUfbUaZTT/pFPJ/7Aod4+IsPCH4hJR+gzHll/sQ7EADQ8zu08dlNGsI0AedsPLoE8wTwJ9ikBeQDlyc+MO3jSbrFQoGfiG/q3xYlntx7jqxo+3N5Vg01uM9OJswHqtbWXVezojFNU9iAZ94mwt1ndiJNn4LPgBDLyUDWq/iPI+wBdSKOb7aTMwZBqeAwbZWm8PAIMDNTnHUYaQVMLl7Vbadfi1KQWxidUjN3C0KMPpMswrf27WtqeCMlSpa0/6DJ+0APwQFZy1J6z80AZLyPdbdnWdDVW5eggbhjzcIdDF4A6wI6wzo4pB4c687D81JD30Se+ocPm/LImXn0nTbxDw2Pq3i2qd3RI5ZG+NPmCB419Bx/7Ev7omeTFbnb92qTW3rmefng6fOaUegaGNPzEaRV7ulKHgdY6WUfAvClLeu2lKSePjXQC8oVYaG5/64e69rXv6ub3z+m1331Zl198Q83duqZv3UkLUNdgXxrcP06GZZu/y1M6Bis/zh04MKqRE0e0efG2aosrKrLAtRS1w6e2jxS0sHVL3cUBFVo60nVzeNoPpPnldLm7T30x6E919uj08Qd17t3XdPvaJR0sdamvVlVzfVUaGInFgsUpu4xBgB6bnSY2X+fzadez8De3dtRQRcW+I7px/g1Njd9U13aLBmKy2FqYUXHsSMKDFkCOQ56fZbj/OU9sOjjwpoU7jR0th4zv/+nXdf57L+qHL35Tv/q//4pe+f5LOlC/pr62db3Q0tALMViOBH0BW4I+8Yn0uy1NnSvXdDNwLizDu0W/+KnPaKxrWIfPPqmBw8f2+x8+Rg/ep7i2Nav1nfnYM93bSFJnXxk32Rdtmm6+L61q5dJtrb1xJV2y4clI6Dr7elSIBdt9JsnI8coDefQBPObwE7j2IwBf+4sy68dEujkxn14LxbyxPDub5pEjH39a5Rgn0UD7PD1W4W16gLRlUmb787rzNCT3tnhF1VbIWnv7Wjo58qqolfG76j4QYzxOfWxawGdiHmg7EXNRNtHDj2BAHsFgOQByqbt/ziLOLyjGB89talzLImY8GN+2p4NAoCQbSzEnDJTUebRHBz50TIc+clIDvX06/dQD6uuK8VXpUf9YtHvPHVU3b+vGG38Qp/LvaeLqOxq/flE7bRWdfuEXNfbgc3r8I5/X8LFH0puu29Lny+/pii15H5C2Tvk8gbT98B/9ENWIeWNBdkeiDsjK9pjHQrlTjE7WEg5IAmM3wI424tXmjBbqt7W5tbI/sQKWQey05ecDcvjuD2nAeJRTZlrybkDLAIxn3gCGg+OGdQAyu7IdiPPUZXpmu1KumZa3WtW5HZ0oJhS/kiTPn44DQA8tZeYVGma7khBRjGN8Z09f+t1N2nHkwHrBK8+fOK87fAHkkCfmslhbuajVyVnNvHNZU29f1rXvn9eNH7yn2Ym7Wp6b01bsKNnlJcMCkAFktt7zYT5v/xCzUxw5ekijxw5nX6eM+t040rcsVbW7uhHtPq7V7bv7uzFPgPAihk+x3KmOOA0M9I/o9MGTOjJ0SLOTtzV5+5rqs3fVGouB1pa5CpsWTABa/EkwP+wmTQAsA3B7A8lXgVsodqi9eywW/INaX1vXQvijOjejlplJ7S7MJls41QN5vtDDC54Gt0e+zxiSnuHj9FmDQkmNcptmZ2Y1ceWKLp6/oAsXzuuNN99WS3MtFpk1Hdht6OFQ9UiI40ek7DjhGxZovbir6UpTy8V798NKLZV0uTN6XCoDbHvSNfGJ/8Ig8ugK2A7b5Rgv8QXb2tqmmisbalneVOtadgk0o/3geCGGF/SeVA3GQ3/q3Q7Elgct4DLwzcP+5Ddh6QGECPSlSCVcAmWA+Vkftwf1iS7KCNQDzicZUdQW/ZfHrjlxtTdjDNW30u+fqnOL2okTJRsB8wJSf8avAeZpgKdlgW+7rU/ePoLtpo7YacpdT7C+5u1gPvk89NhV7CurPFxRz/EBjT1+RAefOaajZ0/o9ONndeDAQQ31Daubr+juzscmek7TF17TzPnXNH31gm69/66WFhc1fPoZDR5/XH0HTsVidVLlSm9of29BTLICLJ+85z+D/W0cgiHjEgAhSE47GJnYhlJuZxQLwyqXDsbKW6F7pksEpU2poxaO24mGi8HhN8ramdCbp+UAriPYQBYWfuVtcJ2D9cgbaTzSlIHnNOXuBMYhBqg3P+dTfaRbYne41VHUdmdJm4UdrbY21GyNk81eBwPPOrnTEcibP3HquBG2QoXtYtT3V2KHH75LE869BjKdafN5gvV0uXUHFq7c1t23L8Wp9K7WNpZVq6/GRB/H4WJDSzemtXh1RmvTS9qIU0stFgv0hc9/rGs20ZOmDkA3AFl8CTY9sMAiHLPddti0XtxWPexKv5fYiZNxbUJz9Vva2FlMk0fy556M/cc24yTUHDmk7aGDGh48rkNjD2pmaUFvvf+Wbk5eV53fTMVClB4VD4DeOuXb8n4djWc7CBlNq3q6KuqLnW22i2xTPXYFi3G6WBWXGjJ6IM8LcN78KM/3G+rps1xu4dHq27du6eb1G/phnHx+8PVvhf/f1vb8JQ1XZ/Rs6PFCd1mPx27/0WC7XW3V+EZR87WyViIsbRTY6CcZRTY+sTMvt5fU0dWtzs5OtXWHDr3Rt9sZeRl8QE/+pSirRS8DugPoDS6609E3N9a1vryszZ2mqr3R1yv3Nk9stjiNJNwA0yHT4f42cQDAJ+04X5dPA6RrGxtamZnRxtJSaiO3rwE+6G9a01MOoJv1czovGyBOv/pvbKkRfWCt0qqNjtbYNIf9+Cb6NXKNjyuth/nkA/rgZ2QZKIeGYJ2tj/HAAfJ58AD3Mwd45HmZH0CZ6wM7XQrnbgFvy+DVSpu749rcjtNt202td9zURmFaG41N1XfrOvDwIzr06GN69IUv6UNf+it66NlPqr+7QwN93bEX8gMQ9+QYkJ/XjwAkHfbS6AeedTN8oEWpAHHfgD1iO8BCMyEpGQPhAXV3P6ZicTBdKuNUMFLt0FC1HFYzwdDg4azANV8rA1BmJ2Z8s8ZymmC8tAOKPPqAk8qCF2nK8roD5kUZYFnEeR7maXkE83HYjQVovasYHbRdK+VtzRdqqrfHAhQDA3wDOhAogw5gMtr3YbQfDwjWC7sxUcdO++SoCqdGpVIc6eNUaV2hhSZ/H4GyvJ+s4346cBhMV7/5ii790Xd1+9w53b1zS0szt9S2MxcT3Ixuv3xR178e5eduamEiBvfCSkYXfK2v/QgQk7f+lgc+DxnQJqk+yhpxSJkLv7BLZ2HGVm6CX914WQuNm+mSULqMGn+81JXhwQKmnkEVHv+IOp54XkcPPKkHj35YV25d0+9+8zf02tsva3NpToszE3ttd8/HAPoQrCe6Aa4nts7YAB5hZGRUQ4ODCQeN1lTX7eaiZneyN5xjG5Dny86O2DzN14FyZGQL0JYmJ+/q5e+/oh/84BX9i3/0D/RP//5/p0t/9mtavvANHZ15R//t8ID+dgzwn4uF6Ksx+XWsFXRzvlOTixXdnC1pcrkr+LKbzHRAF3bpw8MjGosdbNfBTnUf71app5gWKttGQA/KuK8GeFeKD6kzoDdlAJP84uyspmPRXGisa3m0osWevYdXot1o6wwv6yfIAVJfCBzy1DkGkh6huydl4wH2J/QEaKhPdXHC3ogd+FScFlempqIu2i/0Q4fsSovnoYweWsvMp91W4AGmIVBuXbl0VYuN02xfu5b7ilqqbmp+dTVdzbEMeEUmPSTEphha88JO8zS4zRL/vXr4APm8afL05m254BNcl5dHbHDeAVyApyGZnxuV91Utv6flnre0MPBajNd3NT5/XdPr4zrzsef14AvP64W/9Lf003/z/6FPfuX/oGNHD+vEiRNJHrrAj4BOtg9AlvVjzkIP2tf25vU0HrDvLRCo4AY2aRsJkIYZ5WYMJMe0ogzvgmKijMKQwQS72x4Kxc6OQjoPj4SC7wkVsEF2lPN2uuvSjX/w9xqdendkdCEm3K8vu1vzIgDwQwfoqYOGMtIE7PODCablflaSTdwI/SPmpnA0cRrg4MIHnvkAPboAyMz4hZx0aoiBgW3boetu2Bdo6UQQ+NaXAF8CeiEHAMftBI7lJ90LoXtMaNS387n0QrQXr2FpK8QJqJDyhY5oyzhxcV8lO1VkPnXbwM96YAd8bYfLU5o4ikPrNCgZxOW2Ynpclh0XN7L5rkrrLv0l5LXsqLHNWwei/Xbqka6psVULubXsPlr4plgpqz1OmjyMwGeS+eEcT6bxNmgmn/Q5gD270c0+Qi9sAGh7gm3K/J7hG4dr/1gEXuIZmTbml5i1aR98kya9Pd7QEuOb/L0ol7nPAPz+qR67yu3thmLKpOOqu7Os3p5OdZY7VImFms8/N2OM8G6Ipa0drcVCUwu7qtpWjTvD4avobdl4Ct0zW7L2KrVHX9gJ/UK3lpbQnbanC4UuADE0wS7pD5BHR8C24EeC+w++ilzoG3Y1t1O/LEe/wT98xhk8gv1rHk4D1CPLdXk5lLsO4IEJ0simHL3sQ/7nh68t0YdoMS7D8QFH8NETfOuBXeQtBxz40E7W1/IB0u4TAPJ52KEU8jhp0gfKvPUemfh8r89wX5DH0tODCNF7oCcgD93z/JFLucuohw+y8rqQd7n1JW9acKH1wzsA9lBHHjzo3AbQQmN68ulBnyZvVd+JU2XwqW+r0NahQmtH2FJUsdwVG5tK9C1oov/Wa/yyYv8BJWL4GOCPvnkZxATA/sYW+wF8ygHjAal38hACiFTYCGIIKDczyhwAyprrCyq27Wrq6tuxo74mVWLnVtrU3fUZjZw8mn6g2tU6ou62kZiss+vXHsCAY5ch6wPymBC0pcWtW1GWUPd1crC+zgPYAh51lFmOaQFk0oiU2VY7GofxZMna7JKWJ+e0dHdWc3cm0mDvGuyN7rervtFh9cQulpf7AfBDrvkjE54OyOAptKXr45p597IqXd06c/hhVTbC3sGyWirFNIkjmwDAC50I8HDDE7u9zJ88E/mNP3xJ24srWlvZ1UY9JryeIZ144JSGxw5rdf5WHMXno8O1qrG8qebGhsYeeSANKngRkAk/83Y5wfZhC3lmvqm33ku/Y6n09Gq4o1897R3qe/Dovr4xe6T7gLO1K5ravKzZ+tWIr2iudlXTtUvaaW1qqHwkTTKjjzyukx/9hCauv6PZ21eC/45Wlm9pfuJ9nXrshZiUYrLZayP0gD9tSGyfeGBad+B+XwGczLc3pjR2aEyL05P60YtfT98nOnL2qfRW5HKlO02CALIcGJDwQx55+DJQL168qMWFJf3O139Vf/Tyv9O5l7+hG1//Q02c/4F6Ny+qvHlDX9ze0GejT5+K1W60t6muck2/sTKod+rd+sPdTn2trRzjp6gDXa1aKrbpRLGmUkwc10Pn2ZDVGQvzgVikj3bu6qmf/Sm1jcbY6j+krspg6JT9NsR+4F1R69tzKfBone1HZ/vAfknjJBaaia//QOvvXtdgR49OHjulkcEhjX34YXUO9sVElT3KDT4yiM2TfJ4fefvaY8pjzPIA8nnfEpJfI9y8fF3jM9NSX5eqxVZtFlr0wEeeUqW7Oy1QAHzg5z5gmfABrI/1pJwYsLzUX6If1xeWVZucVWcsaJXxFZXmNzX6zIPqPjIWp/es73MKG2w/GRu9ciif6Z/na32SDXs6kLcsysmDZzoCOpDP6+qYemLbBy6+JNg+4yUdAw/+5MFZuntFl3/wu5q69rZe/cbv6eq7b+nIqQd06qGHdPbpF/Sxr/4dPfrRz2vkxJMaPfWMOroHUHqfnmD9CNYfoA551s2B8eB6gDIg3z9+7Lvg7ECEO58aaK/MCuyhRz5og2n8H+0RdfHX5MeEscNkQJDn+A43nhyB3spbWfO044C8ovfq7+280AkcAziAy9wY4FPnXYJ5UUfaeLYbIE8gy46zyfuhYicEgJ/KwsF5GnhRRj06ExvcCPBMl3aChrfShmUqhk/aY6LAd+yu7GvzzfMHyMMHcBlAGrlAupSXcKI+5MCCHe0uPxjlB7Bhit+nBT8/bQU9uhLb7+Dk7cnXcaKiHA3ZnTJI2TW3xA7aN27dnvQP3vsW/4cTg6I1yjly8DEggGz4oqOTy06xY+Sa/CbvOkPPLISFrHfRl+J02xonvOgPTKzplUj8ha3RoqnPAcgnAG4X7LvXHjEJxKTL4+o8Ct7kN0dhQ3pAI8iw3b7GT25vQvbew2zyoG/xO5RCnG5aQhfOVlXuIWzV0wshCdU46fFOrnLQ9oaPKnHKKe421FWMU1B6nL0Rm4WmVsPeTeRgKH6OGP6FUKg9FuNSNHE50jEfh4HRj0phT5wSQo0PnMJSu+bsJ8bu++3I4yGHPhmdNJ1iOQm1xwkrPQAS9dDZJ/RT8/ZYzPMDl+A649qfSVbYl4e8Lolf2L7DwhB9div6F30s4/tBeZTl6ZBJGeB+a1yD9bBejBfGNb8v4u0HnIII6amy+JeeigSfHhZ6c7XCvM0Lme4TALw9njK9M7+7jkAeevuCMtLwyLenZVBOmf0KEDs4D1/z5HImD7Tw04ONlaUIi7FR5dHqehor5dhYlMqVwOM9f8yTe+N6T7e8XdbZgTnP8gykrTdp17ssD0lDTkAYBNL9jCC2YOCeEpnT1hbnUoNMXnlHM7cuq72rU6WDQzFYWmNFPRqTFPu3ptZ25rTWnFd/6QCtmHjY0UCeP2A90qQSA4/HsH0PCJ0IprGOpnG5O6EdABATkE1wp4DePKDPQgwUdkP9vcFjS7fevRQMpMMPPaD+4WENHhhVZx+7sQw/7yvSAAPNMignPzt+V7ev39ZWZ1G7cfKZ21xQ5+Gh9BXSQNzXAx7W3ToBTjtvWTxxxcJy56U30+BZ36hrY7WqgcPDeujPfVzdJw6pPr+qvr5edXf3SdWmOioVHX7usTTRww9ZBAA9AHdk5IDjci5Vcd9g/JW3tTGzoJ6Th9XLI7vdJXUdGEx2W8dMX3y8t7DFIhmlqX15V9xq9I3lrQktN+5qeXta61uLKodPCp0dWrwSp7bNDelgWVML17Smaa21zmi+dkdLjQnN1+9oMeKF+q3o0IU4JfSz7ib57mP20b7uUccPUVsnbqk/aBZnpzU+eVNdfcM6/uznQ6fWdEJlAoEm6Rw8SOOf9aW5OEmu6Pr163rt9bd07cr7evV3/rkuvvodzbz3fdUmrqp/Yl5nphoa2azr2XJdjwft3dDn7VDh2nZZVzZ7dbkZJ9RP/TkNPv6kOg8c0sFjx3SCN03MTuI0nSpW1Rmr8x/M7ur3J3a1WC+qHKeSjVisP/zJP6dSYVA9nUPq6upJ+jmgI59sWN+a1WpjJvrVvT5pcDsDpLl0O/36e1qfnlfH4VH1PnZKhcFudYxEXwld0iXjsCEf8j65nx/BeM7jR3xqPWkf9xHqrTtPci5euKb1S7dikS6rO3xSir5z5KmHVezMvjcDnungYXrS5glYvsvyOJRTj05psxPprpFBNW/NpMvtnacPa4cNSmwOyt2V5NPR0umgubezv99+eAG2BRzm17x8ADrr4rT55GmNY770XQDfGccBPrbn9W/+ji68+qe69vYrunHhDa0ur+jxn/xPdOLJT+rMM5/U2InH1T14JOad3uCTLcB+qMo6knac15UAIN9p6j3XETxvmIbY/Kj7wAnIzN0hyBPuN9pMCAhhNxKJtJImZzCpsHPZU4IfoW5sL2q2elUrzbugJqAO/sTOJ/xQ1GVA+iHdXjoqUh06EmywdcyDeQHo6thlAJ2CvGXCz/VJh/jHq2cq/bw8syt2ySE/WPX09al3YFCF9L2hjM60+bR1dH6PsbZjB8ur5WuFFs3WFjVTX0ynRvsUfMB+/oBOAeTdoQlARkNnZMGOHWjs6FNZ0PBr9oFHTqv71BH19g2pr3dYxZiqt9c2xNt/02tWYhd9z+sfbGdkAdbD+vHL6/TZ7pCXcEsFtQx2qTjUk+oBaKhDd8d5f4RkNXc3tdi8FX3khuZqN2IhuaG2kQ4NPPyASoN9Wp2a1vL0tKaXLmt84T3NbFzTXP1mLEA3tbR1Jxagm1po3IqyG+nrlfnLicjMg8tZrIm7Worqb62og9fIB2rqt4UO1Xl6k8VyjwZINkZgZ7rL7rFZ1frqkm7duh0L0GWd/8G39N4Pv635y+9pc3xChdk5HVpv6MjGlp6M08pPtOxoPXaiFyK+2NzRW4u7enelRR2nz6p86oxGj59Ol70Gh0bSD535QSo710KcEudrbZpfbdGN5eARWq1GR9xqltSsxuS4ldmIbvYr7y+LZoldb/wX/yjH7x7f9g0h4YdNbCQBSnhFUvtIb3T2cqLN7nvc85+D5ZEGzNtg/sh2u1PPuM3T5mkAdGmPTUqptqVyjLFSsV2VjtIev3vybUOeJ8HyXJ/HI3hsks50Ct3iJNB1MDaVo0PhtygPT9Q3a9pYXktfBQ7KdFJKmsZ/98u3bYSEkkuz8QTu19EAnnkBjsFzObTQMN+Rt32AZaV80AAT197VpR99Uzfe+5EmbrynqfGrOvzox3Q0FqDh449r6PBZdQ8djv6T3YszX+QApK2/+QOUWy5gP1JmfW0f5U4TSOdhP2dCwAzyE73LYeg8inZ09aqztz8molKUhBLR68FhNY1ExpdLTLvBqzVrBCtrXo5dBkCXKRt1IYc6X9ZxXSrbC+YJ5PUlYMP9+IAnceqtA+CYMmxMtsRgKG/tqiMGNNQsvJTnHxxABum8LtCTtvw0wUXn5t1TBeyIU0jrZjPxB0wP2P/QAq5zR3QZAG/KyZPOLsFFeYR0eYHLiPWGuo+OqfvkQdVjcl1a3tDq4rrWbk6rOj6XdEBeot+TlXQOeuIP6BE21Neq6TcjyR7oqAweYWnC88bAvOBDIG27oiYwuLzEZbQ4baSQPRpdiEmH3zM1O4raisWtOr+m2syydmux6eASXIS2loKKbeX0qplCW0yabYXEEV/AH3mkAdsFoG96ICTq+V5K0iIdm7bUsb6oysZSaBKlezys99LSklZX13Tp8jW99e5FvXvhks69e04X33tPvaH3QCxex9oLejBMH25vUyPGQzMW6vNxcnmnVtT8TkX1CMW+Azr5zNM6+fTTOnPypE4fPa7+/mjv0krYsqHu5q66Q+31WkHLVX6rkfm+HLvxQjEW+Qi9vT0aGupXR8e9L7lmfaZdm7vzWmpOqbq9Et7N+rwnGPsgQeTpxwuTU5qLkzmP1u//7iXaknuKpAH7AX8S8psg4xC7rxNMQ9p9K0+HLgTnoU39DB0jz/rJbw5bmlG+HfRRbPy8HNKZ7dkimufpceE2tB5AkhWQ+kgUlbs6VI5TdyNOndvRhjvVhnaWNrS72ch8FTzQDV4Gp62P5ZB3meN8MI11A4xrHfMBHIL5mgZ6QiCly8cLcfpeW5yMcVJVIYr7Osd09PAnNDr8TPQtqciDY7HoJL+kjWrWH+BpX1kPADnkPZ7BsWzA8sFxG0DrcutN2viGTEKAG87CWLGJU8MEUA8heStA/cDoEXX1DqqjszvhpZEckHZTUc/OyQoFgzAidjZ793Iou99Ix5QTE4BkzJ6j7CRfR+Y6pGkohweBjm79yYNHGTjWiXLy1gd8YstPceC2xSDo3WiqdzPoOaoHDXXQ5W2xzvBBlsvIE4ewtCCwPeVpuq3ZmFDnV9OtEC6BgI9utiHZHcF8bR94Trsuw89o0mQagMfII59d/8FPPacTP/cZNbp6dPPGvKZvzmvhO+9q+tvvpK+hYiv46G45BIB8khf57fDl7PXxFLhHRpmfUEMWPEzjtGPAvMA1juUwIXaPDGjk5GGVxvq11l1Sra9Dd8+9p7uvv6vGynp2XTus46SXuZUBgd2p2yV/EOAPWN69gLwY5HsbphQCv7VRV+/4RY3NXleBp+9o+8CjTXj09ubNm7p+/Zr+7W//vv7JP/2X+n/9f39Z/+JXf0X/4l/9mkbjtDOwXNOntnf1F0Lmk4G/FXzrsXH5/eVe/fZKvy7uHtSkDqj17Ef0wn/5d/Wh/+y/0Fd+/uf1cz/3M3r86VGNHFvU4ZGaDq42dSj62uxqr67OdmpxNbVkelqp0n9UnRFOPXBGDzzwQCxcvGXknm3A7c03dHn9xViExsP47FJzZsMHT7PwZNG58PIP9e53XtHGymrqM/DBf4km+rv9CFAOvdvT/T+fB9wG1OXHG2XgeixSTqAcoJynKIF0uo5VqGu3S6VGnIBiyrqfHzyQSRlpguW6fxnPMuwPgHKM5kOQw9HnBo8d0E5Hm2rF0HF2RTtXZ6T56HOxCeLUT1+HXx7gBW8HeFomYHnMWZSTRz/XgUdsn7jc91jgaX2dx2brQV9O+eizN9/8I1159T9o7dYVNSbH1dNySE8/+l/riYf+pg4fPhLhcGxaOhIdfAw8XAOgl/W3jwFwSVu+9XF7520mQGsag+sN7oX7hTCzYXlnkMchxDAlZHhZx3THppynwrjGnz7bGvZlQlMbB49QJspwbF5JwGWpA0baDXNP6ayRrBOxdSFYX/PEQVwuIW8gTRn8TWcAH5vyjgXftjfZLQT6vck90yevt3WDr/Ugdr0vTWanp8BFhz08gmW5DfL8CNaRcssFkMGjy3RE0oB5ESfaWCC4ycpJiN/tcPkMCI+mS4AG6AmWT9rtAVgmb0BIj1qHPvBng8B9IesPHmnqyDP48jdWqafc9LYt1SMD2dFZYmine1rcDOdVMC1t+Cm0jq7EJV5CqBp9Luxo8CBH1uHtBwN5+AP3FqzMTt4ziK7p/V/Rb6N3KOMSvmcSDJW2YnAzSOHTEZNRKWzvqmSnj04ejQ5xBJ7/iaVL2/SjmLDSO/kiWY7tJ3TFaAc+ab8VO9SWsIO3YgO8OR4XYzWLYTP04qGRYB0yM59xNaAYBTs7jLGszdw2WXvHpBG0PPDD4+9M2Pzw1m0IDj6wr+kzxNn737IrFNSBnzZZyahUnMoJbj9i8NxHnAYSfdIn6w/Wz7QAOADjgmAceGT3CDMc8vXYGCQ7gh4JlFmuN8vmAVBnuQD1tjuvF/TE0EYrJ3tJB0HaRDPG+TYZ95+3YoNGf8QCzLDe8MO3TtsGwHo4DaALgTw09qltQU/yBsrMJ19OGtoMP+OPj1q4P0W/phDejBfVY7MWIXjQ161nnicxAT2IqU++CCAGN2+D8agjDeRtN47tgd78DBlVAFMuHc6dFAIDDMwIZ9hoBBEDfCOie+SIyqV+9UzvqGOinl5+5wk38QQxdGMQw59yO8B8wANsBHJJIZPBYkMMNh5860UePHghy993t+6UO7YcO4dy0gQ63drckmYv39byxGziEQRpIrf97KTNN8+LNHoYwAePyWyop19PnXhYDx08oa27i9q8Na25q3c0e+WOakvr6ceG8IDesXmhg+1DpsstO/k56jhpUsTulS+eHnz4pHqPjGr49GGNnj2mYndHGuTc3L/5ztuavHhR1b2J0LzyNhmS7Ih5emz49BGNPHA0TbDgZSGTT9q6Esh7oky+DT0pJ7bO1INnudsRitHU/at1lWMHyhNJqc04CbfsqKc0osd7v6yHuj+vx/q+qMd6vqz+4pEYcFm/hB+x+cOT9tqOATg/cU2LU7f0jde+qd96+Wu6dvdW+h3IVizgy4dOa+PkQ7q21abLVenFc9/Wv/q3f1v/5jf/G/2Dv/d39Pf+6/+jFl//d+qe/GN9rnZN//zAiP6n4S59on1aX+qaV3WtoEuTvTq/1aOXj3bp9eODGvjpr6r8uS/rr/5Xf1+//Cu/pf/m//6P9LnPfkaf/vSnk73A1PyGLt1c1uTMeuiaTQ4AeocBKd1TbtGnThX0qdOlGLP3JmlsBGh3nrSk3e1/YmTgC9Lg4hvGBr9j4+m/rckFKU7jpdpuCq31aKdYHKln0wAwPswLgDd8PKlQZyCN3sTgAchN7bdXTuy0A7jIYyLN6pHbiHE4rsXpW2nRRT4BfGRbvoFybL3HK7Pd4DqAucH1yS/koz+f+Mpn9eBf+9mYw2q689JrWnr9streXtDWG9PpyoWfgrQNAPTwsk35+YYAvtuUesC6kIcOW9DJfRce5kew/wBvhgizty/o7a//M5371q/ph3/6Nb30B7+lsYfO6sN/4Rf11Fc/rSf/6qN65KuPpDb1iR6Al+VSZr3giXyCcV0GDnZARx4fWycAHSk3gG894UVs2E+lwR+xmaMQTO04YpflHUEM8OhesdyRfgi504hJczdriPTL5T3liMLcfSMotyHIMB71hLyilmNc41PuOnjlQx7ANT5wP2/qbDuxddiK01x1fTPt7HE0Prj/dyjgA6QJ+QUJ3tCAm6W5f9GmDhZTdrz4PToFbyLmUggnI3Dg6YBO8HAMH9thP6W6NDg9qWMPOmaNz8mhFLt1fuuRfVKZgc1CEAto2lmy04pFNXZ7/CEX/eFrGwkAcbIdPsggH/xYIBiY+yfEoCegM8EAP+jhY962hzQ0KY3uwZ/Lk6Wwk75EAT9m5fPeXA7hcexSWyX82ZW+QcQPX+13ZCQ9QwaBdmGCTifO9APLomqxGG3G7nozTiObm+uqN+tq76hoazf6V9Sndx2GcbvaCJnrWt3Y0PLqmqr1jfSYNW8K7gq1+qP/l2NRLMX5p7ATMraYoMIXHQU1WqI/toVviyX19Q9ocCA2a13dKsepg8e3S/ymJLM4lpTQfc//6JvZEemwP0H4oBzzQWcpxlBWknBtK4tztFQqtx/cZ1z2AYhswo9/jOFCtF0rr+aOvsn9FjYp0EPndrNPiel/9/ubPkOMXoDLDZR7fMEHMH/A+qa3ZND/KIyY97LB2zaRtgzraDspT2MiypFNXT5QhjzGNDSUAfv1sQnkoQTGOp9Lad0JneOvbQc7GAvx/x5fZHnMA+TNx5C3E71cb3tclgfy1s3+dLBd6AJwW6MtBsru7paWF+e1urgQYzEW1ggMIA5FhUqmo3kRux28iNi3pMGxftDZnwD1rBlAWjv28AkuM7552A7kGfZ7RaieJsa8oxybMDP4nmOcziBToBmDeXVxWpsrczEhMYFkNEwm7nA2jJg8PMhbVsLfM4bADWPw7m8M0sTOm7fpqXfHMA4AH0Ie17YB5JPzYhfJE3BDxw+qa6gv64xBxw4z6Rn/0o3svfI8D4P1cKOCUW/b0UKxodX2popb/CYkdIyOxMSTcPBb8IInPqMsyQvI6+4yINGFryln0mCyTjZHqMcubml8Jp3iooLho4GBLh2PnXlPT1l37ixqfHxRi5NzWolQX4uTUOaaxNdtBRDD1/rBqxoz4lpnQQvVdc3cuaOVhfmEZ1z73/qSBygD3PaU25fkMx6Bsye7rRaLSKNNB0pndarrYxpqP5UW3fRxv2gHdKYf530EP4A072a7ceu2rrx3Ti/99v+mV37vf9dy7KrXFqZ0fOyIvvKTf0kfeerjWqxNa213QS/+7m/o9//pr+h3/uXv6F/8yg/0e//uVR3SnIa37+ojOw19KYbAU8WmBnpXNdi1ke4X8ePPG52bendgVZcKdV1aaNGlxR11dXZpsLdXzY4uLRa7tMZCuddOE7Vzutt8V5N3pzV1ua7Fu5zYs7ZG73Rqi3SyIxbdcm8lfWSMt1ng0Xu+yoLz9+4HZmXwy4/BVMe4xMeTy1L0gdXCrhYG4sQz2qPhYwfVd2Ao4bodAXzqQDn1bjeAmLxlEAzmA46DcUwHsOBulQtai0lzszM2CtFPN7tCr7A/GR0Af9uS52N5eTtdD1iu+6TrwE99Mmh6Rwc0dGRM5a5KeiR8Lfr0e9/5jm688SMtz05qMUI9Niyp0+0BsqwTAYA3YFkE0vYDgTLojMecRWx+1tFwT9c2TU2d1/jdt3TjvR/o4osvafzceT3x0U/qsQ9/XCee+JSOPfF59Y6diTESNkY/go/bDjB/g/Vwezqfj607dG5nymwHadPmdXee2JDNAECUUUnIA8hmlneqmRmfQZLyMRE0q7w8cinKooMGDbiITPGeHJR0MC8Gh9N2EIMMSLz3AvIJpAEbn+dpMA5g+jzA534aADzq6IA90Rl5Wy4f/GICT0dYdA0auBnXvNGd9P16YBu09dilLO1sqtq2rVKcFFmEWDzS/Rt8HHi2kQAdvLJOl/nLuwjLoo7y9MTQ/sKPL2M3Um9qfX5Jq3NLCQe9u7vKGhvuViUG+czsqubn17W+uKrNCLyY0boT275EGwGwveSq7S3ajJ3+epwGFmdmtLa8nOGHHqaBT56X9XYAXE8MjQcMu37i1mb4IEJf2wENth1Rb/uBtABRR4A2r6PjcGriuVGta35xWVN3J3Th+3+oc9/9A63Oj2ttZVqjfX16+pkYuGceU711QzuxQXjv9Vf01re/rpf+7BW9+r2rejlCuTGvUnNRZ3ebei6sP1Pc1VBvQwNd2S4wNNfdclNXuuu6orouL+9ovF5Qz+Cg+iO09Q1KfE22uy/px6lzYfu65nfe19LyihYmt2MBj37GSXTPL8D+Tflo53JXSYXw9/12Zr4K+2M7k9He8wV589vnG3X80DPRza6pdS76gLa13BG8ejrUM9yfNmDwcNvs0wbY7wA41LldiSlzOWG/XSNtujxQRl3qy/G3Hae8RthaC1t5C0It8mkBYpsReIBjAzIAy4NXXpbT1mFf3p5exIwt3vzQPdKfNr9q7mhzaUl3L17UzJUrqvFy3PXV6JYs6PfmRIJtBODn4HogXw/+j6MBrFMeUn3E2UaiVStrk1pYvqrpO5d08403NR36HT19RkdOndbQsYc1fPzRaMdjaV6G34/TjcAG2X4wUG4a2tP+zOtLTB7cvI226/5AvU9RwP4MmRjs7ZichzkCzdx1AMzyedQhCz5HedKJx94gIJ+dFjI+0AMJZ88I784oszGhUjI+nSDiz3TWh+C8Oz9ADC5l+QAe5cgxmI8DOOgCXjpNcCkgdNyK4+xWMRaQejUW2LV0ImKnhv4E6DJbP6gXfAjUhTSVKxUNHRhT39CgtlvjKNu6o3oteG6sa6vRAGWfFzqbP2C9yGMDeEDSNdLgpzcERH05Fpfe3g5VKiXWzZiHgy7+0m8ZStFGvV1SZzmdVPlcNF8f3VhfS75OT4jtyYB3HqjPcMK/wastFqxSc1s8SM3CbJzkO2Tt+cJ6UwdQZzsJ4CFvP5/+ok8VyyqWKyp2FNVWCptb9i4DtNxrS9ObFiBGn7WFyQh3tbkwro3Z29qprujI6Yc0cvSERkYe06GxZ1Xb7dXE3LxuxEJ95cIVXXr3fc3OLWhhdVV9MSmfCjnP9pbjBNSi46nvxMkv+G/jJ35e0LLXbyMcCj+cAS8679HWpk7EqaI6flvrt29q/L3zuvzmOd16/6Lm5uZSqC/GRLtY0m5MdME1HJM9Co1d8MQH/dGG5XK7DvR3qaMjNg4V3hiRb5fw604zTm+TWm1Ohx73TieJRwTAPg90tUdU2Ihxtd5QvdKeAu/h45fxTG7pPWjR9+lTeR7whDfB7Ws5AOWObUOSGQCe2z/Px/SmRWbb1o46YugVwi9pDMIjRIDnYPmA+RHv2xmQ5wtQb73yaduZdAnaLR7W4TeAx0dVHhkQH0fkBLq2NBWbhPHo31EftHl55pP6f+Spcz11BMB4xtmXGzG01JkPgJx9P8WmazX69Gqc3Ffu3tX8zTsMBh168EENHj0Wm+VhdQ5ETw3cNN/uZGOVvOcPwLpQbv2IAXBMY3zSgPHIE/J0TkND2vLMi4BdhjQL8yYEFgfeUIyhgJnAwMJgSJxn6Hjy2nnN3LkSuLvaXF9KPE586kNqjwkuvcYmdnTFtk71t8dqzF/wyitiAyzHwCQWZyotbt1ME74fNwQPeuTnO5Mhr6PBOC5zPbJtL3n42m4C/LkPdOX9q9rqLGkrJr615SV1xU6W98H5iTb7DoAOPvBzeZIV9vQEHW9T6Orv1dWXXosR1qZGd1FLK0vpybKRY0dQNulgOvsKXvAGKAfu+SviSE++8nb2Hffukgb7Kxo4NKTOEzEtxoTVNdAbhNLi6oo2S/xGpU3zlybF02ylA51aX1tVR09X2DWU2Fnuj/NVCtB/7x3p7qLKvZ1qG+pN9zXGTkY7hy7GI+089PaveQOu5/pxuu8Rvqgvbmj1evDu6VPvSK9aYtY88fCH1Td8eL+dDPaH+UZBLK6tuvS9f6/52+/o2lvf09UffUu7tUU99bFP6cDxEzrS91WdOvBTmlK7vr9wR+/entGv/7N/pte//7q+8/Lr6U0HPxEnu//+wIA+3lnUx7saeiJ4FkM2TxmlV7WE3ujCpZNmTA7HI/906H+opaieWJxOqxay39bapfP64Ttv68/+9OuavPK+Kp2d6Uesq5MxZqaKuvD6D3X37vsajgXo7EY9e4opeO3wYtCDPTp4tFdPnjykZ57/WCxA3Ro9+WRMiDywsiU+otbQmt5b+TMtNm5nVw5Sd8j6JX7FP6RTH4rq0sqWemdjklve1JtT17RajIXu2AF1x8ln6PAB9R8YTWPO/nSbeVK0792+gGWBZ5lu+3yaOny231Z7YF58o2f1/DVtnr+RJinGHWPn9HOPpy/7BlLCRQfLA8i7n7o/EFsXB8BjyXrYN9iXdIzxshMbuM5HTqg1Nmwr568nv23uLGj82hsaPnxW/dEPsZwFC77wsn0AaXQiUJfXxWB8B9dRDviqCOXoV6+u6fy3f03LU5f15je+li4N9vYP6OnPf0FDJ07roY//okbi5FPsiA3mHg/bB8A3L9Nl1h0860BsudTl255yaKiDD7Fl5OsM5gVQ/oE3IQAQ8AQGgrgphRDAjPNKAhhlAxoxaWQLBAMyo2EiCZFpYGY748zo/H0ZdwB4kjZvx+ChMnnwieGbeIcx6Eja9ZSRdgDAydtjHsh1Z3M59MjkCRP0gca27ARu+gFp8GL3mb27LbsRh035xrEuAHypQ559XK/V0sIMDn4DBx/ZT3l8+xlc8qQJtoE0OmZmZIMvOS3+49FeytGPIuNygzm98yrK8E32exr8ea9dbA8ygMQ3AF7gUJ6e1gpaPtnNu7qwJT2dEzLS541DOHli02S6Zh3dvgIo4829oXGkyWeDmt148gn+Shpn7QVYV+tGHp60T3paLqDcUYkFNnvPVVvEpLkkQdvVahva3FyJfFPlsItHnDsqHSlUOitBzbvItrQWu+FayGiwwQo67PNrSxywjQ1YKBAno2ifoN6N0+hOLA7pU9/pEmtMRgXeQFxOjz4n+9pZbMMPiR9jLfNJ8n/ireTfJm251++Y8Dh90l75fs2PcXkLgvsP/AH8Qz2x2wB5UZp29fTrkvtIomGsZ/0TsH3w8JigXSl3+xnAIVCHPOrdZwBoDeC4H5gm+TEWG+61pncMBh20PB0aKPt04GMnesA/9fEoJ7hfUQ8e4D5iGdYfANf8oGVMUMX7E/lBLrMQOEluSuPzjNbdEXpsMU/Asjyv2s7UtgHgk88H5GALG7nEaw+fy7DRBdJ445PuPG7NzwZK/KYnyqsbG2n8MVz4KQyf+gfcXuiR5rHUb7I+QxkynLfu4CDTNJ5rXE8aXW0v+XxwHWnA/oUPsSFxi4LdWnUjBgKvlrk3wYFop6MMMWUEOw5A+df+5Nf11nd+L12CWF+4m14Q+cz/5a+oa2wou9ka55jOtn493Pu5rCMkv2YdDrCi1NH4xJTxG4+mqnp38Y8DFwdlEw501tFpGw7ky8Ents5ufPSmLq8HMYEy1/FZiblbk3rp1343HcN7quHkOBGd/ulP6MTnPpJ+wAnAN6+75RO7DB0IYZjqK+u6/u+/ExNGQcvNNa1vrOng4w/qgc98JB3/7+8UAGn4wO/+TsTixfurfvg//HM11jY0M7eu2aklHXrspD75X/z59FqR0QeOph/U1Ter0SbS8vUJvfm//qZaiwX1liraCpyTX/20jn3po2puVJNN6Jv3r+0BeLv3N3/532r21rgOjh3UocExFXorOvylD6XTAfiAfQnAjzx87tkWgzMmz5Ol56MMH7XGgtClaxde0Z/9q3+szu5enXr4oTS4Tj7zJQ0ffyw2BNkmBL74gssN60uz2mrUtDA9rte+8RvRXmVVb99QNU58R554QmMPnNLWbknlQ0+HzB39+q/9llaWVnXp6iW9894FDXW26jNHqun7Tw9MtKuj3q4D3XWd6NlUY7ugyeUKL+jWxeGaVjvCFzFB8fuwjt02PTXPp5ulg31r6q3EBN4SpxLeAhI6NkK3OHDqj4L2atja2zmgzr7jqsckcW61XRv1bR1tX1N/aVvDm1t6ZmJFW7EYvt6/oh2exCuPaGO7PU5/T+iv/r3/OeRs6cixk+GnrA9H62tja0FXNl4MH917/2C+/93zdXS/WPBmfnhZs99/PxbHVk3eupz6zk/8539RvXFaZiLjVVOmgBZe9Af3AWRQ5nYFyBOQRwCYTElDS11+3BmHPgFP9zdegXX3pXNaOHctbfwWL99MuM/+vb+hCu8ZDF0/YE/wBawnvK2feRqMA3hCREfAOpo3Cz0ati/X1TFBH2jqlT/+ozTZDxw4oUK5osEjZ/XEZ38xTiYbGhsbyzZ0ubFCQHd0yJcB4AGUA9aLPH4iv/HmS2qvburc1Xf0+oVX04uMm/XNxPPhZz6sSldnepP10cc+EX2/Hjp1Jnrk2W7yBPuEYNnYbj+4jjT8CdgDkIYG3W2L7SRQBi1g+2w7ATAdcdSFJXuAsSA7tnI0iNMQ5pUHzwKbMRlw3Rm54AHUs3shzpRMxQoOid5KAeYN2CgAWm7cu4OkfKZ8woEHdOTRnUA9sXmQB8iDlwfjEBPMy/zJw4tLQjySzU6msbGprZicYyuS7ENfAri2y3JI40Ni+ABZnkaInVbsZLhnE1L3HmVuS6+9L/EIaNCgg/kT6CguB6x3khu7RXRgE8H3c5iQm03k03GyTpC9SiTaOyaXSm+3Kt2dKqYdcBRW62rbjNNL6JYe1875Df7Etgs5+JVFZito+Zok3YlfpxQjpFNL+Mz3MjK9Mr+QBrhnwXeBtnYbKezsbqmj0KPOYq862rOXvJbbuzL5QcvOnJv2qT1DXcoB+OLTlI4yfsTJDzhX5u5qdWFaq/Nz6cuaO826KpVyenVNsdKvzp5hLdWrmq+taXptRZvrq7oztxys69HR6hoLPY/FIjIWzdZX2lVPIdq4Gf2s2arlOMFOb9Q1W21qobETG4jYhNTCtxEKsU1tjdNlMeQNBJ9+1TS8W9ehth2VI88PAqvVFS3FYrm6tpjuA83MzMZue0uV6Oe8ookHOGjHRrElfYG3Fr5q1PjdTvAudqm10Jn87XbITkIxuMMHnFyysqy/4Se3QSqLtmnhfma06Wb0Zfi2N2PBib5S5vTX05UWnyBMvnW7399+htQeewCu+7vLU9/co6WMPOA8YBp4w4M0b7sod3bGSSDaazdwuUcW3Y/LxZyuoYUHNoEPEJsXAK98/X7fu09H8IC8fZQxBlp5nDlOX3wGojNCbXlVGwuLWluY03L0sXXeLh2bpkAMnTsSTyZtTjDYwNyV7h+hR4z1UCjhGO8eLt/vyk5ylFmPUozHEn1hdUlzE9e1cJePTE5qbvJ24ChO6+Vot/BTLIalSs8+b/RnviB4/Nq/2A9gbz4NgOs2wnekwYE27xuAPDjoCz0+NX+3BfT2PzimBZL3s7dhx44ilM6O3xlghBWxQYAFIdgKzV2/ptrMgiqlTq2sTCfcgx99UoWujnQCCqr0r75V01LjrjraekM4i0o2gRKsHAG+ySEhcjsmpwXuAYVMylI5HCO2s22g6Z0G8jTgEeCft4+8bYHO/My/ur6hhclpdfR1qzC/oZaNhoYePa2+M8fSacUyLBOwTIA0fKwfCxo3eDfjpNLa36nViSnV5pbUOdCnysigNmJXzi4QH5vGMqy7+efLuB/1xm+/qKW51dhdx4ITMrqH+3Tk2TPMzkl/FoX0IELQ1uIkNzc9Ezp0aW58Ib0fbneoS43WrRhgS+oe6N+XbVnIQR4+2o3i6o0ZxZSVyhbWV2KnXlfPwZH0rrj2OFmlX2JHHzCf5IfYVw6XT2modEI97aNZKIypsz3kxd/6+rpqjS1Nj1/TnfdeiwmnrNNPfkwdvaPqHjqiUmdP6qtuM3ThQYpbF1/X5Te+o/kYpLx2nkteh06c0OiJ49rpPaDFrU5Nhm9eeeUlXbzwthYuvqz2zUkd21jXw5vberpS0IOFkobrJa2WdjRdjkUmNgV3mxVd3a7o/cGjut3Zpe0TD6h88JTKkS8NHVV5+KR2R05o5fBRaaCkze6K7uxWdHG5Vbe2S3Hqqelq6NsbvB4I20eabepZL6m/uqXvhT6rsQgc7qipp7ihUrWmMZ7wjRPQRCcL9Hb2Etn+Ho0dOayHn/tELFaB29u/v0nAD83dWnohK1cN8LP9TR0h5SMuLMZuvtaq1Svjmjv/fpSFxw/3qaWvUwefeEiFmNC46Q8N9PiWGMjzJJ3vhwbKAcv1WDKN6wHjWA7pBLFIbozPqj63Egx3tDm7kOq6Hz2ZTiT0X16gi2TKoU39Knhb33y5y0gDxmN8Gcjn9bNOLt9ui61JrMutg10aeuy02nbjpMl7HAOvurqo5bvX1La9pvXFSW1EWJkb1/LMLa3NT2g10oXFRbUszSkGp3Zi81Gdm9TM3E2tzN6OjdJ4iudjHp2/el3zt67p+uXXNXXjki6/87Ju3L6subWl9EPpnsGDev5n/lM98MwLOvbIc+obO6nO/oNq7+gJPTObbC8hb5N94ny+7n7AV+AzR5oPQNqxcagDjzTllm88ygkG0twD2l+AuPbOx7cY1HlB9wt1Pi+I9NqdCW3FQGJXNrd4KzBadOTjT6UFiON8qBDTCq/dn9JKY1qjHadVau+M3eC9Iz3wAf7pLybV2P3xETOqwCNYvulYaaF1AIyXX2RcT9p54+XrzTeLd1XbrGltcSm9rLDldnSktYYGoxP2PHg03SQGz74wmCd15mfeBHYm9bC/0N+txfNXtTk5o1Jfj4pD/dpcXUs3gz2owDcvgNiNbDlMRvyY9fv/5ptanI+2iLLdsL0y1KOTH34k8HdViYXGfLjJWq1WNbu8qMJAj26/c0sLC+sxERXVbImdUy127adP7Mu5Xw/Ko4HUMr6s7p12rdQ3dWthKr3Jmaf8eFFpR29X7FgL6XTG2wvgEUM9bSqOdz2rwfIRdbcNq7swEmEw1fPHI8mrQb8wdVvTV99KJ7aHP/JTKseppVTpjR06T+/d8zWAr9579U/17vf+SJt7iw/8Hnz6aR0+fUqL2126G5P+9Pyi/uj3/o2uXLmkztVLaqvP67H6lj7b0qXTsdsdbZY1Wi/o/f4NTfXUNN8s6fZyl27tlHTx0HHdKXVo4NST6j30kFp6D0s9h6T+I5rrH9DS8IHYDddUL8bCs9mudyfqGo8T01RlUzfC/o/Giv18qN1di3ZdaFXHek2/ubiSfoE/1l3VQEdVpVpTB6vl2DHHAhR00bM1PDaqodFBDR84oBOPfEgt2w119g5GO+z14d1WNXaq6a3ivDHE48HtRTpNEDGxdy/uqHurqKWrt3T33IU47UYjPnpYu11lHXzgRLqsCr77ntvffSDP12WAywDjOW96j0XAdB/oT3vAZe+N8bn08tmYALQZm1tOheVTh8K2WFTCN6UYi/Rh6KG1LAB+gPW4XzfAOD8OTJNw4BHydroK2qq0qff0IQ0/ekor12Muuz0TJ8h1zd2+qOWp6+ooxuZpMU5FETaWprS+RBxheVrD1boKa8tqWV2IRWheG/OTceK+qvWFyYRfXZ3W0vVbmr94XdO3LuvSxZdiAXpPl99/U9dvvR8bjBi/XX3qHhzTF//639WRM0+ob+RobBIPqtjZl56Os020vw8I9sH9aSCfzvvIfIxPX/BCBA6x24u8+xt4pqU8z8+8TP+BhxDy7xADCeYIJA2y0wZwwUmCKQiZXIJrNH2zLU4O23E82wph0edYmUEqFSrpRik8EWeZAGVZOY6K09J2NXbTC9rcXk5yqAPgb118vDSYnpgGIJBGV2hcB0BH3jjmQxmOJE5+iECaYzSL9G4s27uFWEDi1NjYqKZfSkNPMH+nAcvGBtIA2qdf8seunZur6e0Ee+XppvBe57FO8APgY7+br+uyS28t6q7Ezrq7U+3Bh0tvDFIejQ/kTK8ot360UzEm6o5yR3qkvC1OK63NHRViZ16Ik3m6BBF49jd0pNELHyU/dcdiMNid7CjXd9L9EOgyioBQr1zoVF/HmLqLg3HKGVBZfZmxEbZ2ow+xOLWEbVxGDNqdxoa2NmNhbI3d/8CAOiqdqZzJNT2oEXT2JbrYBzFLhR4d6a0cAPpNLczr7sKcJqcmdTN2mHMR95VbNVBp10h7UaPg7bZoPexaifBe9OGLsSFbrLerWu+IXWdFrZ1cmurW0cEBHRseSveK+opNDXfs6lDwOdJV0slYJE7Hwjt8+Lh6Dj+g3qMn1X38qCqHDqmtzBvj+zUTG6rrIWOZ98JVuIcmPdRV0Wi0wZiK6o9Frms3xke6BLejhU3p7qq0UY1+EO3CY1jFjs6gyy5NAqlNIk59Abo01u71GfzjfgSsrSynL79Wa5tq4xMH0QcLbQWVi4zL1E32aT3u6AP2N0CaMuqS/Jwu+TLok173lefTHsOWQUh10Rcb/ESB/hF4nObpS2nTE7j+qQB1qT54WEfnnbaulKETQN8gT6DO8wXlALzcxxHLJfKoVbERY6XWof6BQxo7cVajx85o9OiZ/XtChWjUWmze1lZWVFvfiM3QujaXV7WwvKSp+RlNzc1oJvrjQmz8qlFXjzlkM/CqXNrfaUR/C3/EtqOrc0C9seE6cPSsjpx6VCNHTmvw4InY3MUpO8C6J/2jB2QPMGXlQN43pAn2rQN+IQD2EfhuB3jleQCmBYxHHj+Z1jxJU2Y9nTckLlGQHkIoFDsC6d71QDM25AUTI4TOw/W/i3/2J7r9o1fVVE3v3/heMG7V83/lr8bqPKh6VwjvoYSnO9rTiwUf7v1JdcVEFCbu87U8FMSYmepVXV/7YXapLiYI5IBDB7KzkvNz9Hkn5nFsNDFl1FHuDpbnSyd0J024MWE3NutavD2VBvjl3/wTbUzNa+xjT2vkmUfSpZ/R00cSD/gTmxZADtd44Umd5RMnvWIReOeX/73m4xQ0/MzDGvv4M+kVPYcePAGTRJ/nib5O54H7H1vR8S/8g1/TdnTqazOL0dmXdfzJM3rhb/1cOqkNnDiQTiTowqt0tmPnP3djIqX/9H/4dS1Mzun4aH+cUEsqHxvTk/+3v5Zuut/vZ/su+THy7bEbHf/D7+vKv/wjVQ6P6Pjf+Kn0A9ihEwfV2tGqsfKDOtETdsXuFRqATQk/JHVbEeCNftdf/2MtTlxKg5nv8vAtpkc+9Vdj4u1MtH5yEBr6oCeOl/7Dr+rCK3+cJmiAJ9XerK+qNRaI7/3JO3r71cvqLUp/6QmeUmvVX2xu6XCxTeOrHVpYLWsidPqvZrLLPgcPHUkL9OjoqA7FItLd3a2f/+pXov8GTXk+JqNNDbR26UixT9txIis//6XUXrfq0srWrm6M39SPLp1jl6Qf/fN/GXTbOty4oNLWrB5saddXwg2b27u6OdeverQDPdQLN4tISyxKf3NiXuuxsfhLH35AnzjRp4EzT+vn//t/lmzmHiJdIPWhnVatbc3p2uZLaazgx3yfIdCPIfjBP/oXWr0zlV7PxKWsUn+PHviFL4RPd9V/dERFXtm0d7LwOOC+BG2OLPMDwCENXtIjALluyzyey+BDmjYjnc9Tn9o10tfefFd3r9+MzVDg/OBKOhUd+aXPS3FS47P4vWOD6dKu5Vl+Hig3eJwbP42BKDOgq/Pc6yWP3daZsc+rnh7r/XJ67D2bPRUnoGo6qXPfc+K97wTdrt79wUuauHFZlWJsXja4P37vFBHTeeLNHzrTR7nPx2XH9PurGBPlUrcePf2p9LvAU1/4giqx8ensHlDPwLDFpqf4AOuMnvZ34r+Xts32D/jYTz1lrneZ2wM8tytp41MP+L48tKYh/Dh51sXxnqzoZXvA5A4BgUo6AwIgsCDAClioGeIV7mNnHffeziL7IdQ9ns0Y8CjElwUTadDAC0MJ0HAjPtal1Lm4ns2Agp56cK2bDXMMjm0Ahzzh/8/Xf4BblhzngeB/vXfP2/K+vfcWDTQIQxAESRA0oieHFKUZzcyn3ZFGK2klzfBb0YigRI2wBDkkCBIkQYIN32g0gG60t1Vd3ter5/191/u7/5/nRdVBid/Gq6zMkyYyMjIyMjJP3jxKV36FBa5+Okuz+u1Zg1v4hOc6fpJEC0zHGzXwhV/xarfK2m3KBsIpJxAO4TR88lXG6hQbXNvYXgNZM9YW1aMJzPrByqs++cItX4LtJhfGi07lszZLWHXfnPpGjVE8k91RTbVLfdTaLqO63YqMHao8mmCc265PvtphfBP9+hy3fPFFTv0uheFtvUkQ6ZM9FHf3LMnTcVJrn1dme5JjbiliHZnW5KP3k6JXsqU0dzJp26l+8cYRStC2nBvYTKO+YLRuZSf/SEtfhZUnxrqIt+ksailPyjPx6M65IMuxI0Qo6SKR9DXZefj77vPZZJWbEB0fNQk4nlJxeFlQq9OSdf1NGunL0aJAv0OFobaon+nrUEuI8l3nmGgKJ/FJgpjqEMlQE92kim1hm0TvdjvFDykq9auOpwukFMUTk1mNafFVYHxW36pfJCcmw7qCyx1ZF27+02pZ8SqjPJI78dlA8XIeDZ4uMDmzMiovEC0C5ZOzfAI7Bm00Co/AK6M6yD+nP67Lm7dC9o4pqw5/e22MK2z0K81oNF9xRoeVFRiNRofo0rO1iVldWDsNihf9bfaJvsGjU4m1WtXR3GXferRrHNIaYVtkeGtHQjKpm+idnDIsJ/mWrGn3wRtH5K2TYtHEcS151FiR87rf1S2wdhrN8hVn7ROdAvHGa4PHD+kMOeOHwNqqZ8Vbn+tZYeUXWJ2WrrDqUz4rr/o0LhWvOOE2Z3gErmZm6LeaDbevrpfYQqCCqkCFbxRAgRqjNDkpi5mj38PqxaMocXn/5gtfJ9IA7v9ffgGZsWGyk8zRi2g2SvnVgEgg6eJHYvtpHR/k4PWYwW7AXPsdVFrraHepHKHban3KiU5gNAqfaNOzylua4i2vCZi1R8+i39+J/vLy9ax4i5MCkFIXHW/93udQnV/B+KN3YfCOw06wBndNuHwGKm/1C4TL6BQNrq2k33VcNIwTv/uXKJ645L5amt67A2HG7frhB91kIix+XCpj/BCYLytLn1t481/8V4S42rm8toWrC6vY98DN+JH/49fddoD7nME2DVZO743Ej5d/649RXVlHqdzCxsoWxvdM42f/5T+mZPawNUQexmQ4XBc+lVc51xauAjfeOY+V7x93Pz6O5NNuYN77Q7+IwfE9xMHiQVqDGoSkX6By1/i73ZdqlwT32T/5Dzj+0tcwufcgDt91n5Onw4//LCfGqOsLy284LtNKDnK19L0v/yGOv/VVVEt9HH35CqKxCGaWFlFhGz7I5j7Y4+CId3FoWDc+dPE66W+yae/M9/H2fABDuRgtzyFSFMC+8SE1GYWRXRifOoJYMoKRg7RAWXdrsYxerY1qu4RKY528YJuS3qrrjgN3YCQ7gHZhBO3p/WhwQjq1sM56E/jmZz+Nc8fewUBvE0Or71F2Avhwn23S+HLtAqrNCFYrGcp/G//zehUblNOf/tSDePjBnSgMHsAnP/VvHJ/Ubn2Qb6lxGmvty24ya3FVJjkVSOYcn/jXqjdRXlxHh4rx0he/hdLsEvIT48iPjrn+mvrhB0gL+5J5Qzr1pTDxq59tfCgsfHKqX/HqA5Ml6w/5VreVsTQLK7/CyuevR2kCdre7u1BfI+1wFb/ype+7uOmf8VZAmcE86aduYb+KFtNRjifEI1C80So59dNhNMqXUx6B6DJneVVOzzKYtAK6OftD5LV+O2cKmo55nRHaqrMuGhXVKhVt042ttZU1h0NOg1l1uQmfYU2wbmXFnmNjkM4P0Q1SxoOIhhOuTTGuvHUyVoaIRovk388ra4/VIfx+HvxAG/issOIEijNw9G2DwsYX4RIdhsNA8XqWHlVe9YFAeS1N8VbG6JWv/mC8Ro0HbukvnjCznAi0hmnGsngRYYSar7YEw7RKUrRAoiSczNWWTigdRSjLwaWPoRBUXiDiWv0K6hyEvUCTeFwqovoRHQW/1t5CrbdBi1DLYK/Rqsvo0bPRZXTKGYOsoRbnT7eOUVk/LgtbXWKQ4lTOpTEulky47QnlcffCEWRJOhopRIoX+JkvXHLqFIHlka98Rlewz/gOGambxBucKBu0kFXHNl1Gi8Bw+eNc27RqEb7tvlS6rT5T+QxdlvR6A9FoFOhzDWpXhH2ou+GksEpUWG3Sk0IUkQ5pZRvFVWuTDehr9LP97uh2POpOU3YqdbcNmA7nkI7kOPmkvNUQQUItJ1wC+fbsVjMEXQm0tbGKRrXifu+jzwaLWrcKIt1ybiCSqjDrbobjoN5GWz9WTIRRZ9zMag2z6w0szm+ivLSBSKmBW7gqOEja9wS6OEDDu8FlzybdPBXBar+DC7UmCpx18vEQsqE28pEOhmI0MKiUUzSIAq0thDol1DeLqK2XsLW2hvnlq1hcmcPq7EUszpxFtFZCttNwZcYyaewaGcH47r2YPrCLtBVQ6sRQJl/X2aB10p9OdDGQCSAZ4+QbosKJSCltj61tnvX0I6KCN54E13jANnQ4TirtNU6Gm1xoecpWaeKpJ7/eWGiSj8KmPN4Kkf1IBHqvJhkI0uhx75DIC40PlTc86hs/XqOBSJxRYSC5sjHm1X1duau8pausv98Nr9L0LGFzK7VEzH0eQasJ9w6IIINUMqc2qIzJob8+hRUvvEa3OeXxp1vYaJMTKM18pXuXBG+nq+nb5TX+tVpPpjTGRpDMDtHo2omxHQcwSAMkM74LmYldSAxPITlCA3N0B1J06bGdyE/tpb8LhbEdyA1PYnh6H0YYNzS5GxkaB4XJKcTTGfKYwq26tulRGxyftp9Fk+gxflr8ddqvj1X5Fm95xCN/vPHR8ggUNrA8VkZO+eXs2fSU8hhdRpvBNYyl9WUOpiVntaqwMlqjrJARYBWrAvmK1kDRVoCEQrlVNlCklbxGJdrwZnnhFbgytNb00SxHAqMp8lhsnsJS+xzaPU48fZ3I8+o3MFrMCY+c4fXnVf1yltfyCJRP5ax9Aj9eOaX7Qc+OoUzLj45iaMcOIcLm0jIqXPUJv3DdiE/x5iz9RlqEU5//bVHGamx7uVXhJEwFvt024bG89mz06VlhdbDbruCfh/16/drqKS6soLREdad9ou36DY/b+uNElR4aolU5gWQm6w4kaDU8PzuDhdmrnjCqT7fLChQ2wXI4ElGExwsIDKbRrLU4eTSxsbGBjSIVdqPmhFz55QyPfDm1UNsYy5eOYvnKe2jVtjgZaWLMIjW8F8nBXczM/uefR3OXCreD2VoHC/UOLn3rc7j8lT/F8W9/By89fxazXE3eNljFgdQmHh/P4H7doTYAHE1X8Gqojt/mauc/LYdwqpbHhUoe6WQeN03kcf/uYSqOSYxNT+Dm2+7DnXc+gsP3PYZdjz6J6fsfxfihhzC6/wHsefAJ7H/iKex/+P04eN+HsffO9yGWSLoDEKfPn8Srr7+I9959CYuX3sXCxXfB9RBy7R7uufUIPvzB9+PQzXegGMqhFh3FQjGOhc0EalyKOT6oO8hPrWjJHceneGgUmcghpCKUO4L1vwooj1ZCGk/ij4H1rw619JttbL56EluvnXQv9yOD5OuuMQzctQ+Zg7q9ThOPp+D94PqGeAQ/INvyKTOV1U1sUa5ajaYXxzS/jCvsdMH2s+hRnJzrR9HHNMtn5VVDKhjDWCiDXCDuVmbKZ+02uiy/4RUOgeKVx/IpXePXlKLymv6yZzmByphv5b1npXtttzTTIdpGc7ioB60+J+d8znByz6VT7uOF6UQcWYZzGTr6hVwGWaanswVkC0PE540R0SZdKiNU1Aif8BovjW7FmRMYvXJWRnEGKn/jhOwvo7DaY76FDexZeQWiVaB4Pw75/rL+ND94HCcU1xbd5Xb6FTlzuYxCYMRaYwQKm3NMViTTFFYWI6BXbKO91ECvyonIR4wR7XBqKaowqEzqRzFXf5cTUE39/N/VZwKqsB/8DbWwnPJbXpUzfEpTu25kkIGji8+Gx0AKWXRladGO7d3rLP3VhXmUaQ0LLL/RKzBcqs+eDRT28nM1F+QSPtRDjZbzVpXWdavq1c1/RovoFZgQypcTSGCN/+7HmHKM18SvLzluzq9gk5OQ3vloD9va6/Jt01QYG8fA5DRiaV106b0fmrt0CfOXr7DtbdjVM6rHq8vD4Z71HiLF1dIuDqKxPBqVJhplTUBFrK2tu1NB1n/WDuESd11baIVLUS6ee5WTx/fc5zzcfn84gezYIWRG9jGfz3qja5HspV4Ii+0+Ln/rT3D5S7+D17/2TRx9+RxOvnkWNxeK2BNfw4dHk/jZqUEMDodwOl/G6+Ea/nAhgE/P9vFaMYejmwWEY1k8vjuPe3YPYXr3JCZ2juGeux7EQ/c9gdsefpITzsM48OhT2HHkIUwffhD7OAHte+wJHHz8wzj88Mex566nPD6yfcffewPf/e7XcOyt72Du1IuYP/0yJpMRjHMl9eA9d+NHPv4xHL7jPsz3B7ESHMbSZgzza/o2kYwyr0/cj5L71xVNPDqBXOJ2xLcnIIH4oCWNy8Og+CpnilV4NO4iXEUEaXhsvngM69971/1+JjzACWj3GIYfOIL8rbuv9aXrC/aT5NVk1tVDcPh86ZKtytoWtpY3nPGp33uR5GsgWvzjTDSZs/oEhlfO5Ep4cqE4JrmCHuTqWWmSP8m2u/KJTo0WbsOlsGizOIu3sJzVrXx+Gfb7ijd6BEYzU10aM12TW2ubwKURlNfC+ubTwMCAc0M08MwNDw87X/Ej1Ce5Ia52RibdIRs/HtEj/KJXzuryg/L48xoIj+Is3crLNxD9An+dcpbPyurZ6hCYb/mFx3AJLE5gaYbTn+9ayC1r3b6vKvSQ3wiqVIWd8BGZ9vyuI/Marnj3I0s2KE6LLNpjRwodk5VmeZzjXxct94v4RqeCCC2egD4jTEUjvKpPg0nOwHAYAwR+pqiBcjYIjT7Ro7LGfGOu4uRb2MrLWQdancKlsIsXblarT0XrHYkaqDTLK1BZ5ZUzevx02bNAL7L163P9ElorHw00zSDqC2uDlRUY/QLVqTx6kanqRYHLt027S2Of2cEG4bU2Gs2unVEKR9x7D6AfIipeYqmtm+2qHA1qj4GVF6ge9wKbfpuGjG4jCGg126NR0/PetymPnHCIRtbq/X6hXkGAq6QmJ6pGveEmpHQ2jyQnQ7XLKUNWI1806JRSvVZFaWWJbplpCZowSQzG4vwfVPZhRLikjHNpOcfJ8EqjjbVaD6Wytl+DXF1FEIsGMZwOYTwXxRAVcqJQQDyTQ7owilRuBO1wFHXKYrPN/mP7tdft+p7M0BaV2wJu6/PmHNzsoszAqFMiQ+NTGORKMpHKoNNoud9TtSsldOi0naiG6IBAPptFOpVEKxxAM6LGsU+Ip09Xj/ad0/sYj2/kVFB1e/xX34mPGsHqG5MLP2jy0XVK5YVVVNc2EYpHoQ+txVinnLq0S/psolO7hNP600A8t3YrTSulZrXmfqvWLFXQZbhbqaNTrrutY2ZyeQXyTWY8+fD6z+i1euXET4G1rys+sM3tsCYd4qFk9khvr9rw7mijnlE55RdYnSaT9mz6SjidHBEsTSC69CxalM/wGR5zBuKrG58ElZMTDjnhMF750xUnZ+kWllM57TxZ+40e5bH3KoZfIFpUTmDjWE7x4q0/n59uixdewY3pAqVZf5kznEaT6lZY8TeWt/a6/tsur2flMxz+Mk669UPU4uoiM4QQTXLAc/Azp0NiTLGOE0KBkAiZda5+xasfW+lK/9kL+nV1CA/uuAM7e1m0En2UM8SnhT7zWgOikRgt/g3MlU9gszPL+rYVJEG+nIhWJ6helRVN/o4zfOaLKX4cirdyxgDlEVhey+PPq3YrTXUrTvXbFlTl3DwL99CgAmysb7rfT4zfelBT0LW2CVSfHR3302vpFta7m95aDbnsALrxCGbXltFkffvvu80T9m2eCwyPaBT9cnr22kacdIvffcddoFhudtw3cPQ9o+m7DjgrNTWQc++tBKrfaBKeJgtHJwawdHkB6+fnEMnEUYzUaaGvYdddNyOZTV9bsQrU96JD5UVjNBFHYWKY+EM4/83vUkFtYCBHo6K+yL6OID+62+WVUzlBT+1bnkX/3RdRvXIGzzzzOVw6dQwHb7vLfVRrx8E7MHnwbiQzefaBTrSFcfbsWZw+cwbvvvkG/vTTv4u3vvMsSm8cx8LlDTzANv9iNolHEkmMlcLY2Ujid5bK+NZKEe+ud3BqNYj1ThL3374bU+MD+IlHj+DhI+N47LH78ND7n8At9z2IJ37q/4Ej978fuQO3IrzjAIL5QU2TjlcCkw09651VOpXC4NAwbnrwg7iFLjOYwhBXUQ0q5ne+8hWU5udx08AgOjNnMbhrH4Z37HJ7+rpbbnrXQZw8cwIXiHcy2sTOSA9z7J6vxipYzXaxldzJURrDXXfegR07djiLeufOndf6TAcPyt1VVDprpNGjTyD6oqkErj7/Ot75L1/A8rtnEKVBqJfiY++7BwNH9nJlOYQ48wjUFhtjAsmZnuVbPyuPZGdlZg7HvvMy5s9cwNp33kbx1EV0lstoXF5zE0Rix7CTBz9OOSfrxGN9r2fDrXoszgHlrJsMoTUYx2ZjC1deexd9GkepUAK9lTLiuTTiE4PuEILKGm6jW2HhVlhp1i75prOUVzT661bYaFWahS0+pq/aBsl/8lqGtuIMLI9NGoZDTn2lNIUVb2A89oPyyakN8lXWaLC8wiOwfEo3XWD6UqBnwydnNMoZDqNHvvSV0qy8v28Ub76c8itdzs9n+Soj/FZWeQQaO4rT8w0/RN1mjPU/MwnpjQUF8s2p0dJJuqm1T/q0DCcVRMPGOGuYgusjWL4aKecx32uE2+8kDoePYeUVTXLWOKvfcAlU1gRKIF9lFCcwHCprbdCzdZbhlVM9RoPShNtfl2pQmhN6KnNHj/Bv06AfphrPXJtYTs+Gy5zyyle8vXQXbg1aWVbuy5rai2HdOr7pJiHVRTDajSfCYzS6o5++dsiX05abaNTnDWQ1aoXl8tNXfm3JuDThogkunOqXJpVVX4RRSlROddspNjnx0+hwwAmsF2DdOr3I+iVL+nGqBoTySE5Eq0cv6WScBnGEg9qOM4vuZrPBFVTTbQd3tg8faFVsvGJGGkkxV87jKVdtLKtbp/WpbbaIdFFxsqQ7Ai0gvSyoUYY20/RzgBad9u5lfeqQg95BkSmO9e6LnK6PqUBd2R9cgVqbXbu2+WgHUxzt7abDI9kXn5U9rBfJPtAv+p0i4/86Ci2+uP7SREue6blJGtQvKm+fUPfKegrN7USJ0axLZdUvki93IGRbdpSmvFqxu1W7709PKmeTqtqhvAbCpZWfkye1UxaOZIH4daO3jgm7k7Nauol+lWe6+l141A7hcDSRFltFKqx01wbWqziBtdvFu7Z6ekSHk9xug3BSd+gwjai0fhAIh8pJJqxNerb+kbN4O7nlHz+iyepX2HCLdukrrcT1UwV3AweThEvOLxfe2Llen+EVWNh4oXrMKc7CRpPw+ttg9KhOw688ckpTOaNbzsopv57NtzqUZnywdiuPQPQYPoWNZuVTvMBotLYIj8DShV9pRoN8q9vAhdwKaJ0rIA3ypH7RnnAF5VTQiBUIgZxA8S6Nz5GNNQxo+d3o4Mz548qJXffchn4+hmqWhNKacbJLnCbsCguETw20OhT2g+LVcMuvZ4VVt5+xcn769Gw4DSzNQHmER/gsr7XXn1fpVme10UBoOIfK6hqKZy67gRAZGUB1fcudJvNOxl0fWAqrTQrLGS6jWTA3M4Nit4ZepYbIpTVkAxGk90yhvF50gy2a0G9dvLYbboHhkHNKgMpr+cV3EWJTNmtNlKp1jE+M4aEH70cWMfS4IqHZ7OrXBYvV1U0c/9JzWDl9EZHNJrqrtGSXV5EI95BKxrB2tYjWahUTh3a79zxSju7ElI8Gx7eg7nbbjR2xe5AJjiDWa2Byz35srG7g6oXz7gqdHQduc3kdT9TfF44jMHMOF99+Cd/82hdw+coF7LnnbvdFx0P3fwTTNz/mVk36MaoGyssvv4y5hUW88vefw7tf+zzeff0VfOOVd7AwN4vfzG/i/kSNq4gaBmNcmUY6eLGbxEo0grlUFoFUBu87OI6P3zKOh2/Zg4//+Ee5CjqMx3/kl3DH4z+C3Tc/gIHpIyiM74duEyaTxV2Prwyp300eFGcD0nhvTnHJ3AjG9tyBTj+EhfnziOYLOH/pBN458RpGDt+F/MgUF9Ds51QFUzsKOPfmK2jFgtgfqmOi38Iqx+EpTnwxTlj5RAZjXBU9+OTdOKADA9kYRof0raVtWeVEUGovux+haoITjTouvPryKZRPzXIlO4Py2rr7oXDgyBS6Y1nsfuB25MaH2P/X5dTGnOi3dsp3fUvQnX5rb5zFxjsXULq6hNr6hvsQ4djIJDIjw6gvraN8aZYZKVcjBVTWikjmMz8wNoXL8OvZxpmc8VMKTenGW4WlL5Y31xGdGkJd7zKvziExOYzCvmnv3SNB+YTD6FV5G3tyFmf9aPULjD7FW7ryCuQbjQIdTx+K7OWEJGPoeptUTjgEFid6hEvPSpMOs3RzAqtPeSyvgdL8vtFpbdWzv00CheWMLoWVV771xz9Uv8DSrZz6Q6BngdKsvNJFh/FZOORbmp4tbOUMhO8HVkB6wechuN4Ac6pABUxIDKF8gdDqttpUl0tU1yYORCa1OXBaMRJL2VZOEWMzpsBPqHzD7wc9W7p8lREYDXLGLPnGKD9TVMYa7y8j3/AITGAE5quslTcXSEYRzMZJHPM0OZnS6VMHulXY6DXcqke03IjnB2iiZad97mZU80cX0VoHkUbXfVSuUa66PMYD4bOwOcPJJ7fSufYOT/VQUelbL7lQAmno5m1vxeBeNkSYl3m25ped65RqCDW7SFExDQymkaHSam9xNVLS94tabhIQblbp6Ddee+3gAAskkArlkI+NIT88ipHJHa6/S8VN9/0jgeh1/cxwqFZBpLSJ+uoSLl88S2V9BZl83jkdSc0MjCGRGXDltPoplipY2yxhfvYyZi+exMxVKkMqpuWVFUyGG9gdrWOU/nC8g3S0g3XSWBQPSK9WDwXqjH25IHbnI9gzNYxdE4OcJA9jdMc+DIzvYp3TSBXGHM1ajap9otf6zvhu/as4PRsf1C7FxzODiKcHECXtXaY1GTe3fBVX5i+i1qi5vPp90sBwCvmBJHrxENo6XU3lLd56/NTgb2NQn/zmOErHe0jSkEum2P962c88Lp/ElJ5WWW6VGqXlSsOiX2mgu67fKjVo+DEvEffzCfQ4gen6HXfsnvnUFoG1TzhNCZnTdVEybrqlOto0UFobZTTZD61ihW3XVVIJdzu8fkNWo8Gk3xxJdrUyMh7JCcwX+OOVz+pVnGhxss4wRwo6cSq6RMS9W6yXttx7Q30Hx7aTrW/krtG9ba1buwwsLN/0hOUT+PEo3YskDT22q6ufjbAuRmksxdjnEfoqr/okA1otmS6TMx4In8ICS7N6rR49CyyflTGaBPIV9w/RLHDyy3SVNWfpVqfFGx0CPfvr17Pfl/OD8gqn9duNeMxXvNUvp3gDrwSh3uqhwtWLTukaEdeYvw1WUL6c0uW0smknUqjmB9HODSLJgRdP59GutVHbrFIgvWWeOeE3Ao14AxFoYMwxosUAha2hKqs44fKXExhOKyv/xrA54fC31bWJ8YZX6YZPaclcGunBPBJxXRPPZSmL9tcrXD2U0G+TJip9q0c4RK+fHoFwGu2MRKITQqYVQpxWsy4+JFfc5KCDA7K6tAVlOPx8ESjepfFRcYq1+rWq1YWnK50y1npVN5ilTOoL69g4dgmViwvumntw9TpDa/n8yfNYmF3F2loVm+w7/b5Lbuv8Fay+cwq15TWnzES79YPne5a3yOgHKBccBNrWcrT6+kd0LS8vY3l1HcfPn8Brx1/FRruCA/feh9233+m+azK6504O9AC2tiq4PHMB333la/juy1/FlXe/j4tvfRep5RUcaEVwXzCEj3F++sRQAKV6HIulJM70MniNk+DFzDgyh44geeAw7nvgITzx2KO46aGnMP7ARzBx9/tRmLoFucmbHV+1baRBK5rtV/cmD/8djwkWZ/KnNrp+JLiynDg0VKNcuY5OTGBolCtCWsxJjpEWJ11Nxo0qJwdm0lZgqtJEvtpy1+4T2TY+r7/Xu0Gs9thfnTgNnTT6He+dzTV63D/+sd62ros6fhmVs3OYuzCL86cuok6DYnBqCoOTE5g+sBdT+/e6bVT3kwmWF72qz9pieBX2KoJb2Zd13HptFcWVJYQ4GUzfdyvG7ziM7KEpumnkdtPfOYk4xwUReFtk4tM2rxyt22Bh47HqV31yRo89yzjTVp9on9y7G5VqB2vrNazMr2Lu9HksX5m9puwNn+DG+qxN1k7VY3kUtmd/HnsWf1PRAiYSRzAY3qMSrlyJY32ZY2e+WML58+fozuPUqVN479h7mJk9j9XNK9gskV9u/F7XM17/evIisDTV56dF+SxOYfkCxUleBVZWTnmsjJ4FfrwCy2O6TWlyokvPijfarJwfp54Nl5W1dOO/yivO8hkOe/bDtQloo9zAOl2HdFs+IRRiITQCrHOEUL4jiq6dyaM6RouXS/J0YZjL72E0Ki2U1ktcHXi/ERABhkvgJ0hhY6o1SnHCb2D1Kl555FvY0uUsTWBMMVB5Pw035vXjM7B6DHQHVWF6FCkqlHCT5cstdGfW6dbcxaQdHw3yrT7D43euTbRoM50w8o0wkpyIpCBUm/bXNbgMLL+BcNqz2iVrUW1QfRYnK02XOc62NrHcpdJTGfZG+fIS1r5/AptHL9JS3kJ7ZROn3zyJ17/9Os6euIyFxRIniu0btUnNKtPmvvUqSpfmEND7BcarbtGk9zgO6/a2kLinX4OrLrXBWWQMC3SFzZWZq5ibX8DLb30Pz3z7r3G1OI+bnngCe++7D3vvfD/23PF+rppT2NzYwJnz7+GP/+Z38Od/9wd46+ufx5tf/TOkz13ATWsdPNGo43f3A//nngAqJU5AGym83c7jK8EC3spOInHn/Yjcfi8+9LGP4R/91Cfx5E/8Em755D/BrR/7Fey4+THsvvMDVG5pxzdH27asiH/WPoHjrfjANsgZWJzyqYx8K6NsqWwWuw8ewM69VPqcLGVIVMtFbCzPoV4puu0zDcChWgtjXPXGdPKQvHRXtpCLmsDWaJBQhdGIyCDQ4oqqpTN+niyofsdsgrbIehxnqy+dxMbrZ3H8+0fx2vOvobRVw9iePRjbuwd777qFE/3t7rCII5Bgbbb2Cq+cA+f3sTG/guLiOlavXMX8qdM0kAI48tEnse+pBzD2yK0YffRmFG7ag4GDe5CdGnerMW3Vqs2G1/hmPDS+WbzVqfzGV9EmF08lcfjBu3Hw/juwulGj7GzhytkrOPXqm5g5edbxUQNG+JTfeGPlLU7gr1N5rK8tTqA8ls+l0aBKhgrYkb4DO1N3MwNx8d8KJ/crjT4ucvy88+ZbeO+99/Dd734Xzz33PE6dfQtzK8dI7yXiuM5T+cJr9Vldfvr8z/JNf9izQHSZvhT46VcevzNQHj2LHwLh0LPqMx5ZHn9YcGOcnNHqHy9Kt50Af5zhUVjO4NoEJEFzx3i3n1TAMX+7sJCqIqtcYTmBs/hFCMNysiQ1qN3LSA4MTxl5xBpO7esKzHpRnHzhNgYpbPXLCUygBIpTeT2rrJbAVsboM7zyVb+BOs+f1+hQnLVLNBpuxSvsylCJum8cafyzjS2uMJo9Wr181paAbWcKt73vUln5Km90qE6lywoPUNm0uZQULpdvu05X1q0sPN6JNutUgfLIKY1PbuuIqd59cGyjXsYzByJSBvSVz72/4Z9+T+GcJhD2va43GZrixJpNuTy6m4oNRbtVd1s7+k6Me7Ht0uyoexfhQIz9HmMZppEM9yPKDvnKP30eOkqnj6wJug2uwppVtKtbSCSSyOW4WtYkENSlj0GUSlvQV0Ir5ZILV6t1rirZH5ygE8EokgHyN8J+DfdQY93LTFvvR9EI9uk6nFCiyBBvmlbzYDaDQppt2eZNh+1oVba4Ii+77cSuDh9wghQ/jYfqJznJkoWNxwbGf/HA3x/qT+tbl11dpJ8hkPPqZ13VEhS/lJ+TTactuWBelnNyxOdGq8dVSw9b9S5KDRkTHHfiK/FFIpJ3752IQPVJDPRD43ZdBzfYHlbaYr9Ek1GkuVJ3nyyIc1xwFavvVimv0SranXyRCI9HnoK4Bgy7mye6zM9W6Oh2KJVw+ldbbDperuPYvZb3slztc4c2WEayp2fvzjOPd6rDZMec6vPkyPjmjQ/ltXcmDrdo56otSl2STsURZdkgrWXR5WjmP+EzUFjlrV1Wnz2rDrXbwqrX6LN6r8WzPe6HpmR7IEQ9pwmP0G02KE9l1Cmr5WoFDa5sa7Wa8+s0BioluooO0nSv9Zkft+hRPxj/FTZQvYpX24wncgbCo/JGt5zSrR6lqby1wZzls8lLdRqf5KwvzKmMQGHllS+8Chvtcobf8ipOIDoEihNYHgOXqkMIZTIyncpQIeTcfrsQmDBaYSNSTmnK456JNBpPIj84yvgeTrz6LHMHMDIx4U6v9PJRIEvGU3H7mWZ16Fm+6vmHCLWwygiUR3HGEHsWKI/qMDzy/QyWs/rk+8NKU9jyGF49C4zRjrlU2KtnL2Ht8lU0qBjmWyXMry1j9103I0Glp4nAX9bo8dcvJ1oVNzs3g1XiaFWqAFceYSr7gTsPuYkkPZDzfh9E4VBeo0NOYJ2svDp1OPPau2j0uPqsNtGotbli0zHsg26rNJbzfgMy99pRXH75TTQ7TcSnRxDmpHPk44/j5o88iGa5hsXTM6SPCrM1RwWzhYHhEZYPIL9/B4YO6W43bwDpvrIDmcdoGd6FVGjQbQW1qlVc+d4raKzXGZdFPjWKkQgnhPIKNk6/g2988fcw8/azOHDzLbjl/oex747Hsf/+H0VufD/efvsdzM/P47Of/Sw+97k/w3Pf/A6+/fXXcf7oDH6RCnpfsY19qQp2D1VRj4bwvfoQLrdiOD6YxMU0J9F7n8T43R/AoXsexm/8+q/jwQcfxMGDB3Hg4CGkY5w0q0XEOIHpWLf4L9mQb7KsZ/WVyYH1l/mWT+mWz5yeJZPKpxVfuN3DcCyHQm6MFvLzTiHfMbUXuziJF1c3cXKph9JKHWsvfYe8peFRCaLJldw7pSj+v1fbLn18+gCNgxQeuPcu3MoVhq5LSpB2gauPbTl+9Pt466Vv4up7F/HW37/M1cEMdt6xE5MHxrHr8dsx9f57kGQfC0SbaFQbVF5OYRtL1lbnpGjbXWy8dAq9pSLqHMfBHUMo7NuBwYkxZ3Sq3fFYnKuSWSyU1tBPxTjx5Zz868Zqt13rk1erz8Iqr7CBwlKC8i2fk3emaTu6+fYZDJAHaU7U/Ysr7vMf44/dea0t/r641g46geIENub0rHYrv+qQb3kNj3vmwElFCihEpzixclJledH1jb/9Gzz3xb/Eq89/C3/+5593h2SeeeYZPPftb+H0yUt489UzmL+6jttuu8199bZQKDh8qktgdZkMCuQLt+LkW12WbmX8tAuUR6B4f/sEyqOwnMUbTjl/XoX9aRbnz2t1+cspTvUKlE+0aTK0PIpTHnPK+wOHENjdTPBmYKvYCgmZQIwzZAK9bFPYBqXAleGfu8plO7/nPFyKMwGTE1hYZYXHBoPVbx1mccYE4fELq/L5nfIrXnkExiBjjIEfr3WewITA6tezwDuSSQtD73tolemetA7LM5KTgEeP0uULr8qrrAmMxw/PSpAvkNXfannfUhL/XNuIS6ABbIPdcBkea5MXpqDwT2HVpeOqluasUllHJNOtjhi2l8TaKtGKyx2xdvikNLy6vPrsBasmclqtHJBalenbJfpYoOM/V0uuvdv9zIUTLdaus1x1nFsXZOoYrVZCsiY1kB0xzihhvRQFd6w6Qt7Sp0QRfwANrqT0Ub0KJx93pF/UcdKLBrpI6DQfDR59T63PlaPeOYlnHa1O2QbxRnTLoNKN2JK2rm6lZpvVh+pnsxgVVltNVhQWiD8KyxfPLU5he1ZZhU12vDSKA8OqVVfqO7pFJ+klAc5oc3xnvwifO+DBMq68KGVYx6/bfU7odFpasldcef2myuO5J48yTrSC1bH2eqXOlQnrE2mkW21Vn2oyURnVpTZ6B0o8OTGaFZYTn9yOBftZ7wuvt0n97smrdjWET/k1sbowJ1YnQwy7gwv0hUvlDUx2BSa7AqtbvFZ+44meFS96FO5SljQpBolDWB0fVVZ4PVSuvNyN/SY8/ng9C5RufSfeuHYyj+hXWDLl9Nd2M5TPfPVxlHiUV7Jk9dmReT0bnxQ2/IbDyhhNBsqnPEaTwMoILK+jgbQ7XtOJv/72WbriBcLlz29xllegsoZLcYZPvpzol1P/yFdepQuPfK/9Hs1Wn/BYmvFdcK1F5dJJlMvHWEGZT9tWBxEbASpoRMi3CgX+xjCbs/7cn3w6E0LDJwKMWD0LhFdhy2dMUnnLY2kCa4wxVh1p+ZXmz6ewfNUhEG4rb87S/XTJl1N5w3HNp3DFJgcRv2s/ErvGMLjWxMBaAwFNSttDQXmtTcZDxVmaXygGx8aw88ABFEaGid/LKwXlXmCq/SymMqLdQHlU1vC6rbztP20baDJwkxfJkcIQHR5erw+cIz7FOXzSgPxXKCSxZ+8QdkwPORqUPH/lPC6dOYbFSxfdd5EaKzWuRB7BkfxTSIQzpMOEnvRRcc1tXcJ86TLGxrK468gBhFN9vHDpDbw9exyxDtte54Spu6927cRirY6XX3kdL734Ap7/k9/B1//wP6B95lmMNd7DU9EZ/Oe9AfzBXvJ7+8aBY908vrA1hK80BnB0aCeOj+zBnZ/4VTzwk7+JD/34P8LPfOon8dhjj7l2SS7EI/FfK4fRHfsxMEpLlvHig/pA+eT8MifeyNez8c0vCwL5NrgMTKHoDjAd/Y7sPED5OIj86DQygxPu90uCGts8NzeLpaVFh0N0eIdN1HtkOH0diHhwsIMPDDexbySPgSnSPqIvgqrPwRXPt3Hx7a9j4803EHj9CuJLW7j5xx7AwY/chcMfe4LhpzFyeC8HFyWSNIkua6u1TSDe+BVhV9EbDTJ6Ha33ljB35gyunjyJTCaLqb173bstbYcZX4SHGJ3sOPoZ7+RPyJXmq1P1yFc9ApNnGx839oelC59u5xjham7nzzyNxsQwTs0s4/zsMk6++BqOfvv77rZ3TYICtUVgfa/nHxwr1/vR6vM7tU1Oebx+IU5P3eHy5cvsuzm89dZbePHFF/Hu0aNYW1vD+vq6K6sy5XLJ9e3KygoWFxcZXnJtl1ypTY7PdAobXQKrX2B0G5/t2dpmbZITqF7lEVgZA4WNn/52C4d8y6s0lRVYPfYs2hU2GhRWnMqovHxrn9XxD9Vn9AqujZyObtLtbrjjjcqua8dJ1jXCBKrQEPoJlrOGu7pkPW1v0UiBMVaRLp9wqKx8f2P8RAqX5bV4i5NTHr8T+MvLWT5/vHDI+dPlPDqvz9DmBH6mK87odYo9Rh4NpKhoYkg3+0jUKVAyk2TOE5Tf6rO2mDNQvKzadCaDwtAwEskky1y3hGwyMjCcghvx6Fm0CWS1uXzMolxuG4R/aqvA5XO0aGBTIGThuXyysIPIZxJIp6KMY92kr1beRGmz5l6i16pVd9loPjaOQnSChdQGGhAaqELOPi/VN7FZXUMmHsZEIcO62riyOYel8gpCrC7EFU00nUZCEy6t5XUNYLorp97BzOl30Nq8ikBrHePBIj42EsRT+S7SpCXNdm60wzhfi+BKK4rZXhyX2xGkJ/eisPMQpvcewK6dO9ytAWqj8UQuqmt60nnoq5WKFy+Nt8Y/gfWXOT0bLj0bWHmLly9nYyTAFSOotMO5AffbokgsSWXGOMkIyzWaTfe+QLUaHSpnYa34JsJtTIcayMW91afuCpNM6t1qfWsJlY2raCwsonNpFUH2T24XZWg8g/yucQzu34l4LuP6XmBtEPjHsdEucLxifwe5MIyV2bZiG9X1DVQ3Nt27D22vxeIJJ19GpxS06tD7NE10bmXNNPeuVBOxeLGNX3X56fC3W05pyuPnpz89sWMUyX0TaHBVvrJewtpGCSsLC1hfXvHKSr63ywjUTjmrRyA8ejZFaPXJ+fkipziBSkuVKU4TTbFY5MSy5A7ULHCCqXJMqC8FKqNwuVx274SqXJWWShVHn+FVHYIb6xFYmvJrDBu/jC75otOPz4/HJnGBlbG89qx8CgssXc/y5QR6tjzmq5zRajhUXk7gL29gcX58Btda3ey3Ueu0sN6Yx1rzKsrdFSZe7xSBCvsJEBhSi9NSeGxyCoMjIy5sFYo+hcVQdbwRfyNxll9xfobJWWcILK9wKU34LJ8fj8CP33DYzC2n9hk9JoDKZ+nCafVaHXL6MVo6nUWck4ZeIuva+Ea5hvKa91sIHcJQPoHhsbBAOK1efb53g9ZSlUIrUJwGtNG7XfQHcBjdAsW7wyDOmUBJSELuB4exbAqJfNrbqmCawyknUjiBahLVNT3JQhaRDBV0Oo5AMsF2pdmpWQQjeYSTMURaVKKLXG2ueltXegckGoPBMOrldSzr2/hLF9zx47HxCcQmdqE3sRuZ4R3YN7ADOwen0Q6xjxIRHD96HN//1gt45Xsv4fnvfAcvvvACst0ghiNJ7AtFcStpG+yEMVOJY7YSxQv1Np7lYJ6PJdAbHEZhzyQee/oIHnrfIa7WxrFzegrx2PVtR4HxR/y6xlPKjPpfYPksXU5lrP8F4qc5P15LF6gvlC5Q2rV+0erD9SNlnvmruu28Sxnp1NHUwQGuJKSsvVOCVgfD9IWjPZJDa3IA3YTXrkaljKVTJzB/4j0sXrmERVrj3UwU2bsPInfTbgyMjaDA1bQ0prbi1Fa1RXiNZr8zmu1ZICVeq5Qwe/kcVpZmkRjKIzaQpcGQREJX4NBnbodX7RZPEqk09Ol0/TbHZFYzqzvEYHhZv/ILbqzf4lXO6PR44cmz5dPVQTrxNzg2iH0378X4xAgCC1uIrNIo2iyjSqeTqIZPvuEzsLqtDsursPLKWVi+6Zjr2lJtCSGTjmG4kESWY0egPIbTe1ZdffKLq++0t0Uu3sgJlFftk+8HlVe86JKv/EaX0a008+WsjPIIFK7X66hUvMMRyqs8etbEKJy2WhFcp/k6rwUKG33CKTBc5hRvcdY+hQVKU1jpos3qM7jG0lK3xMlnA3ONkzhXeQGL9dPOWlNBKyRk5uzZGGN5orEY9hw6hJ37928zhsRJOTMsXMZ8I8yYqnjLozhrmBEvJ0Gwxlm9ihf4GylnoHiBP01h4bY4fz2iQXF6Vl2q0/Ka73DyX26ggMndHPTDIy6vyumTB+tXFlArlpn3Ol9s60HlBVaXhzOINS7RZy9eRGlj49rk6NI0irflQXHmrC0C4VVefS/FbZnxT3vTLp1l9TErHRvPcNAKnStP5yxUvbsZyqJfSCE7MYTBHWNIMl94lCuFoSF0g0PohYbQCgygHx9HuJhE9HgDkUtSnB5pDh8HV3HpEs6/+ndYOvcKZeAwDtx0E7K33ovgwdswfvAe3Dd+E24ZPYBunH2QjeJbX3sOf/yfPov/9unP4NO//7v4gz/8r8gXqxiqtPAQFfenOEfc0ong8moK88UMfn+jhv9SrODt3DC2dhxE5r7b8Kv/rw/jF//lR/DE44/hoYcewhiVr3h9TWlsg/WpxSldcaLd4o23cuKnnMULbpQ9k1eBfKVZOYvzjqh7oHc3a50qLjXXMFdZw9rqmtuq0eTjycl1WojEnWbDkXEE7t6F4BBXkYQa5eOdv/5zvPelv8K7LzyHN5/7Ohq5EKZ+4n0Y/8D9OHDvHTjy0D2cEJISjGv0CafJlcmk4vTsp1mTj8bw+tIC3v7uszjz7uuIjg4gPJJHekI/PxhBapAGCctZm/VOLzc0iFGuOtOFgouTc/zd5rvA8gssj8DiRYNotHiB5TOXH6fhMT2G/bcfwn1P3Y9Dh/YgcGwWvXevoDK7iuLCKpo0UvQtIYH6TE5geK3/bAtc9Vq+G/PoXac7hSr+bJOlsSX5yafCmBqOo5D26jL9JHzCo23pTr9Bw6+OVKHFFaR4dl1nCawef5zK6tnS5G6ME5nirfrSxdFnDtIqvaXJK4wyJ5s1rtbqnICUrkMc5XIFm0XvpKnwKY4BV1Z0G37jicBoU7zA2me+0aWwPZvvd8pjaQbXNLWqYDZEaHlGgtp60eDyFKecChpYZWZFWh6hFVGaca0R6hRmdvnUICPCFIQNYoWVX3is4RanMhIW+crvH0BySlOc6JFTPjnD71+SWtgUkOFQPXL2rHLmq4xo9DPP5VfYYxzDpF1WLhWx16lqrzd5yQmES2G1z/ipZ9GhQS+ngwPu873EofzuNuRt1qtuE3Dz/bxz+ency39a1ixB3Ppf4kWfebx2k+eks89It0KiGPTbTGMZXW3iHettotPU54TVZ8QTUHoD/B8hrl6CcU8+7IW48AsXEatW6Nf32rPvq/9VN/lTIz90K4COXLdIYzgSdT8yjOuWZirqAa6wRD8zo06MFYbrbECDNNR7HaRIg/ibZpuivTbClJVOpUOlXHM3DPiPuxqvBeKl+OWXKz8fRb/yK178UbzJieFQH5l8CRSvvOb0LByWbvgdju08CmvA6f0hOcT8nkUcZD7dWad3PqpHhz50PjVCvodB/naYj30iaDbr3nF/GhWpTMZ9uymqgxskUy/mteLyPgd+fWz522f0CYw+O1Tj8qkn9WNA+qpDL/ilgPXRuuvvFa8rINdu5vFWeuyfbbzaOjZFrbxyCqsOtVG+4hQWKE1geAV+2u3Ak46aM+DtLkjowhxvlJt+lO1SHZRZrSy9jzl6+Kztqkth4ZecWJ3yrX+VZnnVNzoCHw3F1Vs08LaVLWWDgujq12/+vDsNr9+AoAtjM+ybjLaY4zTYwnHygvTL4GN+q0u0SM6MLgPF6Vl0me5RWPQ4Hoh2jsU2ZaHN9uqQi9qtm9k7jbobq32dGed4Y0HKjo7M19Gq1RjV5JhU/gb5VEOLq6QA+yrAvCazxgPjvfFJz4oXKF50K040qj16tjgrb/jkhF+gPAbqQmXuf/r/+gWmBJwFNUArJxccx/7Mo1SqzWsdI4QqLOSGzAhylXPFVFqbxYXX/s7tt1++fBYNLvdGHziCwu373G8VhEMg38JGoOFS46xDFGf1WeMsbMxRusJKU9hwiTGGQ/mUrnw31udopxMYTfKVR3UpLB4orDirSzn1+53NS3N463c/R0Hs4tCnPoxoPovUQBa5Ma4eWMZw+Osz/Fb34rkrFCwq01MzWP7GawgPZHD3v/tV1ycqp/oF1naVVfvkC4RPyrndaOP//kf/FpXNMnbuGkaaE8XA4T2455/+tHeCiKC73M584/u49Oo7GB4dx21H7iMeCvdtQ4iP5HDqr57FRaZHaUXr9Jrae+XccRTXynj0wx/Gg09/DL1AFLe9/+ccD3QaRoPv+MvfwItf+gwKuSH8yMM/5AZF4t73ITIwgrnZqzh75oy7QfwPfudfs00dHD09jxVOHgeHA3hwivX0I7h/OYVEP4QTAxUUUy3MbITw7SshpCIBPH1khMo2hN20yLNxWp/Te/Dhj/y4a1PigR9CMBp3vDI+a6CKdjnjm8Vbn5pcCOQrr8D6Xs8qZ31vuB2/t/EpTaC8yuOlhdx7M33ksdWs4fm//H0q6C72Hj6M0fFRHDu3gL/+zinEKTNPv/MKYpJjlqOax2qig9dzW1QewNP/03+lgi1gJLqFoWQPKwvzeOs73yTtEXzgpz+FVCqNUp6TdCGCCCcIbbHqUxXWPoHJiNFmsixQG9QmxwfKT/DUJoKVLuaWrrj76/SRvakH79QgwuCuSSTz129ENx60aRykl9uIlrvY7NWw0Nlyl6uO7J++tg2v+lSH8ktuzVAwHgoUNhpFk6WprJ6VJjmTLyNJVn19vYi3P/9lNwl21rbQKlUwes8tGHvgNjchjpIGrTq0FWl9Z77JhXw5xYsu1SsetToN7Ek96I5fUwNxEtFpPOB4sUZexfDs3/42zp54Hv1WGptz5Ctlc3Jy0tG3d+9e972fsbFRvO9973NGeTyu7UnpnutGj0D5RYfq9LdZTrwyet3HHTeKTKTBdfU1NwlXZqro1GT4kmea4EJ9pHamEaNRV7pSQmOLOpf9GqG86BPi8+VLaLabGM/sRDSQwDD11E37d6LFsvH7n6Y+837uoTqtHwSiTXQKLF79qTaIZoUNrIxo98ernPAoTml8Zs9sg4agrAsV1stGLeFk0OoKEVUSDrAA/4wxRoR8c+Kd2/Mlnfrypo5iC1ShVgjCo3wCwyMwpos4U6oSBKU7YWN5lbOOEvjjDaf5AuH041Ca4uRM2ATbjHB5BIq3NIExWHEmIAqrbuXSIBA4wWXbtYpw7XW0emGV8dNg5RWncrpFW7cLyJojta4vnFVKgdZ7JYVVVuWMh/IFFu9uKqbP/xnJdnIl4o6IMp981aV8AnckmsLrbsBWXrI0TKVvfJHFrh9Khog7xclKK5R+11MYAZ3vZXepvNqqySdM+ry065ZmkHwPsf1u64IggyRCZRakPOlIsFY/zEGGkwe0uBNR9guV8SBxFWRNSgZ1R1pAP6xsYpPGi/s0Ny23MMvESEOM9aRitDJpoTq++yxzkw2FRaOFLV755JsTzZbH5Mb6ymRO/JGz/lBegWRITnklI/IF+r9NWvvkscoJj37cqwWOo4toe+wnEs4xQ2NkG6eu8okG2Ub96DEkq1oWNC1m8Z3C0WxUUa9X2A1BxKMJp1xkfGhLxtoqp/qMJpMXk0XFu7rUTimoBFffXEloNZUgTh0skCISHq3K3feqaGxJXqy80sRPUuWOfce5sk2wnyWzkuc+aXUrbf6pjEC+Hd81WkSDfAvbs3zht2fx2NJVh34Y7VZAkhXSphVgmHTEmBZLxCmXbLcOgogOMY7pRrec6hdfhNtrh9eX9qx07Qi5m8r7MkK8Mdvnc1cuoNHa4QTccocN5FRO8iPweM662E8yGLw6rtcvkC+cJh+aoCQ3MmC0I2I0yoXV14kU4skMh41wMS9x9in7WiHL4Ouq/zmy3G4FDU59n6lba6BerqBW4oRUq6BeKXE1pB94U+bID3Y0x576irLraPL0sfWR6rZ+kPOPD9EuJ77p2coYH43P5oz/Bi7EyP5ff+1fueXk2L6dyIwUEOnHkY2OiBqmS0k0MZo4gGxklOPFsxIMmXyBBubq6gy+/pX/SIbH0Nksol4s04K6FVMP3Op+Me0nQI0Q6FlhNVTp5vRsaQaKs0aLBn8ZgXyVUZoYpcFnOJSmeD2LoZZPuAR6Nt/Cli5nHeHPpxulywsreOeP/87lmXrsXiQKOfcjvNRwnjLi1Wl1C/z0Kk63EbTOrKJPS2bt7AXMvvAaIoUMdv3aD7sBlB7MIqxJgLhUp8paux0ODnLte5fXNilLXTzzv/038r2CsUPjiGejGGafPvKrn3S/WRIfpByuvPAm5t48jtTQIHbffgdxd5E7MoUYLdzzX38RMy+94/aT57lK0SqsWiq6JfvDH3gaD7zvSXZEAgcf+ZRTmkvnX6dFWsOFY2/g3Re/joGRafzsb/4W28a0OgcKJ50333gD3/jmN4WK8vElrqx72BEvIx3qcjUTxEiqh0azi4uX4pxo+igleqgxbSybxc3TE04OH3/6MU6aMaxdOY/qxgqy+QGMjdLiJB/e/09/G8lcQcx1fHHtZBn5JgPGL4HiTZYECgvsWaCwylm/qcyNYcMrX/lNSbLj0FmZQ/3CcSqoLr7y7F9xZVLD+E0PITu6C/MXT+H4a9/mJBrB/heOIUpeq2Yd419NBXFsPMoVTQiP/eq/42p6DNUL30dz+TTi6RwyhUHXzoknb0ckxcmXq8Mu9ax3/Y030D1l57XLaPPTKlC4z2BQv7W6tEUFFMKll99AXR+vG88jMJ5zv6Ea4QqaOVh3ysmayhlejTEp/8bsOroV3YxQR2lhGRFtER6acsZGkrKsy08lm8Y3473RZPFyChuNAsUJFKd2WT5NuFur6zj21efdDR1zL55Ga7OCxMgAwtk0wokIDnzgDkfjzpsPIZm9fiLQ+CDZUH2iRWHhVX5XP42AfemHuQKSjLF3WKbNvJUe+UlRWpk/i0pple0KcPwRH4U7S3kVvnSaqxDyLpFIuPeSmnQFJouqTyA6BI4OxtXLRbQaNXQ5gRQXz5JPYSzOzqKhAwWlTTcOWRrN0pKjtVPlmOa4LuTGMZTfIUsS+f15x6deWEYe+asDUfU2S7EcV08ympcvXubqfANJymshpoktjl3v/5AbZ+N776TOmXQ6QXX4aRXt8o1upUnv69lkTmUsj+V3/bXdboW35Wd7qiOkszkMjI66Aa6R0OJSerV5CWvOXcZa+5J7oaZ9a3e1ChWjrAP3LXrIOvO2u/Qjx4XyMpZrq9iql1CjYiKL3PaCFK3ACBMhAmugCYLS5CyfOkdhgcpYY+QM/GHlNTwC+VZGaSbgivOHlWb1GChdcUoXGA75LizaVV7X3afjbsDZC1o7CGB5RZO/rEDpGtQpapBcM4p4hwOTg92tLsp1NDiB6wevsoiMBoHwWBsVL+XTKFXdLQauHo6QdiSIOlcRTfdLTS+/yrmTcKJHcdS71VgHjTjD6h+WC1FZRDnp9Tnpra2VsbFeodWXojbj4AIVrChkecmCfvdTWruK9blTVAZXUdtcR5NWVnhiJ8JjO9Agymql7O5+e/3Nd/DOeycxu7COpeV1DLLeW0aB8TStfVqy2sJ4udLAq40mTm62cXmth00O7Mf25HHPdBZHbjmIm++8hRNNCvUuV0WVTRw78w6OnztKjpEX27wxvvh5rTiBBN/4aOkCfz8rjykjy2vllV95LU1l5ATyjcdCG2G+NK3NBNuvCO0I1JHARi/LlU8EE7EyRqJcyTgSSKd43yUN/TD7hVZuME2lJHUTwsbqMq6cPo7i6gqm9xx0rpuLosZu6XH1qD+BaLI2W1tFj8m50Wc0uxWKrtrZ6CC83sbKpcu4dOIoatUyCjunkBgecCcodfmuVhpe2zzeyqkOmc3VfhubfSrJRhVdykyHMiPjU5eY6pZ4VWd1Cqy8QPiMbsX5+ao4cwLJrrfaI3+5DI6nYgjlqEALlIl6C+VSHWuXFjH3+kksHTuP1flFrM4uuPKxJPPRYBQObdndWI988UmCpJWNtuBcv2+T7V760xXCQIGr05v23oz77nwCD977OJ548gk8/vjjuPPOO3HPPffg8OHD2LVrF8bHx6/Rr/ocHoYlX6JBBmaQzsWJl4S2rviplzkBncMmJ6Ezb30HJ19/Duffeh4XXv8mzr3+LcxdOO3kYfbqScwtnMDm5oK3CmqwbJOrm04LoUKE45Cr2eEYJ+Qw4gMJGocjGB6fQKW+joWlM7g6dxbnzh3H+XMnsLFwBpsLp1i/J5PGD6NfIN/kyvpMYPmUZnFK1y6KnIxRPbt2b7dT4HGEUNoqolIsulnP6xwu+7Ynl1gkQQWR5KDfwlZrBVudRRRbi9hszWOzPUd/DqXuIqq9dfdlxkJhCIWBQVr0LXQqNQSqXImUuWqiL9BMeeMgFtHWIGuAgeUTqJzll1NY4C9njLN8lseP3/DJN6ZYectjeCSEN5azZ4G7WYAWDrFTQK9b1bI0rE7hssFvYHHaumvpE8yJPpoRiT7rZB+5j3pxsIk2++W5yhgNBjq2q1Wq+k2DS6DBEun0EG/RQuGY0mQjvstCbbJPWpys5HoctDT0HO0CYoK+atkt1dy3naR0XN2K72v6CSAXjCMT8o6eCoprq1imlcaMmLjpJgxx4G1x9asjn2fPnMa7R9/D5tJVDIdLGEIJd6SiuDkSRZYDj4sebNR6uLABzFfCGB4awODgMA4cmsa+w+M4cvs+5PbdicL+27g6m0QiP4XB8Z0Ym9qF/OCIM4Ri0Ti2trZQrmhrioOPbRWvrN/UboszUPi/5+P1frb8ymP9ZDIiXysdgT+fnL+PW+QX7Vls9fVZ7pp7aRyulZGobqJXLmF1s4n1opQc8VOGtsJtLKXa2OLErK0VfYwvFW4iiQqSCa4o8kOIJDkpUQFq0iGl3na36tzWkqrflIGBwnI2JgSSB/1UQCvlhj5zsTyP1aU5BLI0PiaGEecKPpFOIhSlxS4c22IrPMIhXOKrnh3fGKetKm3dVtgXla1NR5NXzOOfnPHTaDR6bAwqXmA0C6ysnvUJcX2iZGV2EzMn1zF/fhOLV+gurbtPrq+1g1hu9bHY7NMIJq6tGkLVJkpXF7F2/grWLs9hbW6B8rji6hRegcmCft+k7bZceAK50CTCAa7cmMdkSDR21F/kim6A0MpGTunyjX7jj21XWXvktFW3yfGxtbHuTo4WFy/iCg2pSyffxtz597A8c5btu4gqjckKx2gmOYjB3ARGx3djav9h7Dx0Kw7e+Sj23f4QDt3zFG6+/0PYe8dDGDlwCIP7DiIzvAuFif3I53diILsT+cQI0hy5GbZFsqLb2NO5QUzuPoCR8SmuYLTVx35u0dBvUMZ1yoWg9hp/BPYs3+RdTu3zxwmsP7doPG/RwNlgO1Z0Cz6dfphr4HqYhfuf/swvuj3fWx65HyO7p91JEiEVeNsK7ARanSqhhZP2Q+VLRkSUVd6qNVGe33DK9/Tnv+KW43c+8SRuvf8BWn9tlHaSCdtbBSJQZa2DRLQJtdyNoLx+Bqi8fD3LKU1gccKrZbBwKk04VUZg9aptirfycqJDoHTD6S9rtMnXiqc4v4x3/+Krbs924t5bEYzHkBnKuyOjdurF2iWcelYd1m5vSXyVAk0r8uRFzH37NVorOXegQcI/uHPcfQJCqyLRo/J+nFr669h3cX7VTSRf+befRZ0TyPTUAArpKIZu3o/bfuOT7vcRy2dnuAwIYv57b2L5zePI7d2BfT/6fneSZnjvFFJUPKf/6llcefYVdLn8P3d+ydWhtus458ef/jA+8fRH0dIv+u9+wr2r+ez//tO4dPRV3Pz+p3HLDz1NGaBAdnc5Gn//938fp85exCiWMNK4gDhxvW99CMFWF2+M1LGRauH0EvDiZSpy8uTJxx4hXwJ49KlRTO6MYGzgCB66/Se54uohNzzFCSeEy8e+g83509hYWcYbz3/dvV966Of+PcLJLKYnOVBHR8gnT3b9fSp6DNTfapeUhuLVPpMB5ZXi0LP1ucLm+ycf5ZevMlaXnG48WJ05jitHn6X6DeLlr/4tGpyEjux5AONDe3D20ik89/K3kAhF8PACJ6V2H28XyljItBHn6qfHqVrvi375n/06lUUG50+dxdLsHAamJnDgiQfcCjc4HUObkxwJcPSoXrVFvtpm9CtsdCld9GsC2lxcRXWtSCOkiTOf/7Ibl4m7D7r73HYc3IeD99yOBvWAVvQCGw/CIZwmyzKXdTuGVjpb569i5usvcNWUxoGf/qjbGhuYGkGcz/ZOSeX8fBUOh4eg/lAe0ag0ncCTgWawdnGObe/g3NESLpyoUW5LOHviJbcDMLfRdu/VSpwAixtr7vc5//snbmN58mAk6w4MBTL6JlLC/TThgY990E2Qqs+9f6MRpyPlmnRuzX2EcXonwjHnphtvDCivxp31uXzjyTVgHnHM0c+20mMclTLLC8dVGmsLi8sItsvoL7/lVkAn3nqLq7eSe98mI1aXuTq6iHf34GFESVNkKILkeALxRB7D+x9if3VRoDFm79oFmv683ULSp59Y8LlHw6Jz/DV0OHbONZfdJCuC4qkUVs5fwNFvfgOReAIHb37Kvf+948d/CqOHjlzTL/KlR9VOgeK8tknOXJSDG/tUcHS9iiYnt9bcJdTmrritd/0O6VOf+knhud6zbv/YTSjXlbHCEgQRQLRskF7IyUUQj+p4IWdObb/pgEKfk4EOjTKPV94TMlnizEDue74sPe0ZCjTIVY86Unn9Ai5ntBgjboy3/AorTjiEy9IF8q2MnIHVqfQb6RBYfpV17WDYaLM65RS2eK1CNEm4NCoIHS4Q7Ur30yqwcobj+uEN8p1ZNCB0rNgBn6VQVYdTHswvvNZet1pVmE6TmPaNXTXkt34gq2OikkRHO2lUW7zPGnOQb/+pvPAqo/qsL1a59vu3cWjRsR368amOnGsyoHHjJgD9AFGgG5e7pEHt1dFdHUn1+KojzGpKiKvkLlfLxMf87mUrFQM1NhJ6aUw6tApvt8UzbS0SZ6vhjpK6QwhqFyPFa9Xh+oW0aYnvLfUl0tf7Sk55xC8pN7NI1R6FDRQnJzB5s7DA0eWY6oHlVz7H1+361D/KKzKc4hTrVYz5FM8S6IkuttndNq5E/lM53VgeUHVspDv2TJ61GaZIuLpFkqjS8XZW6Oo0+RH46fDye3yw9qp+xelZ21jqF4dReakkwjpwJNoUpwmc//QsPskpv5zxwZM9tpkKVC/Z9aw74OwnBcKr8a5DL5bfaDXazAm/+kd5BEazVKj6QM9up4Fh9b3+EKCOiXB8UrcEyEu22l00GxFfCTHxOEZdw/Qo5TOW5IqOfJZ8i+5rR7qZ17WJ/7zJTgGOEzp3eIr9IrpEh+hUWT2rjOgSKE5OoCPgdtJNcRyFrr9UVrRLvhWnLewIV+9hGith+vqwXzSqyVGTTBIRjiv9TIFEcZIifjc2dAcbV66VMif0Fnpt7/5IOcdL1kEBcU6fhhd1nU4TTR29ZpzyqB0yjDVO21zF9ckA4dbdf6TOjSeB2qb8Aukfd9Bp27m+YblrN64QjD+ur5zua7MvpNd0KEIyoCP/2rHwDDiB6yki6//lp3+d/dnD+OO3I7tvwh0YcMxjLWYlGjEmPPIFEmyBFFmjwuXl1WUyM8oV0FdRW9lA9qbdiO8aRzyZwOHH73dCqQaYQCpsONQA6zjFK93qtvoECtuz5TdGCBQ2nAKlGx6rQxOhwgI/Pn99osHShNNoksIQSMFvzSzg7U//hUtL3LEP/XgEU7Qgd916yCkL5fcPfuVzZbd9TQQrF2cpULQOzl7B3POvIUhLbd9P/JCrJzc1jHgm6YRPYPQYLRIe7XOfe/0dTkJhnPjCy2gUq9j95E3I7x5GdmgQt73/UWeBLpy57JTD/ItvYfH199yHxPb+6FNu62Rw9wQi6QRXYO9i9fWzqDWbOPr6MTcI1Vdauj/45KN45H2Po07hCo4Num2/xuwiutWKu816eNct2NjcxOf+6suuzV/4whdw/uIVfGI0gP99uo1yN4rZlazbyntrJI6VGJVtYRqBHXfQYo3j537yR9mGIIYnp5FI67QPlTMNHcmW7CX12driFbTqVSxePIHnPvcfqXwieOSHP+nSpo484mjQZCXeCMRDDQ4/WJzxUiB+qn/0LNqtvOTBQPGeIvEMAj1bOfFIaU7WGF65fBwzx55jOvDy178EXZy6kh9EI5sFljdQfvesU0aPzFeR7gfxdnYLi4kmgulJbA3ehyjF9zd+8mFkkjGOQW/ST4Vi2JX0DgfN3hpGLcj6qEFEs2jw02r0qR1qq9EqF6Ci3jo5g62jl12416TiIO0TT9+N8KD43kOMyk94VVZtE34nb8Trr8/FsW9040bpwjwWvv2O+6hiuVfjqqiBfU89iOFDu51xYnTJqbyjhbgMj8JrlxfcBLi+vIT1pWUURodx25MPO8V77NsvcYXSwzNffBvP/O1bSHGVowtmHZAPGiE6AKCP/6VzcTz5kUPkVRCpVsWdLKwuVVC6so4Yx9fIXTs4JroY2DGGOOV+uDCG6bHd5FMUt9/6Y8Qkmjydoq1dbfNKbvL5vPONN9d4wnzLsxdIexetAHULDfN4vYyB5QskLYQr7XUJM1dvb+Lq+dPs3wiCFb1XZ78MDKBDBHfuuwU37diPTjyFxD1P0D6RAU4a6Gtyl+GgSTgc3j7BKgXPCVLpxkv5wvnc538P8xwjHa68a+tLbgKOZodc+f1HjiCXL5BOykaKhgXbfPjwRzmG9MkVGlF00he6Ysi91+cKjKMFyWoRCU5m7X4d5eYVV27pKo27ZhfF4iZ9GhK9Ci6vcmVHo2blMnVxJ4RGaQm18gq0cT/creG/fvu4aHXTvQMdo6Q94yxvNUDCIebaYJMzELPVAQJrtAcUJKKU0m1zApP1pGPAwlOqlVFr1J1gK78EWr45E24bJIpTWL6eFZZT3UaLPQv8E4mB8AmvgZ4FqtsGlNVleJXHH2f1K15O5VSvQGmORoY1gPU1VIeT+TgvufJyymPt8+M0X2kOD8vIouhQgNVCXayoLQjh97Y7vbYpv5xAcXLuF/fCpfx8Vl1arXRo1fg/IKd+M1qEzm076HTc9srNve9hXg0Y93JUDSEozYEKMY+UTY/mep9O4VBcVlzUTRb68V6l3kSDMrAlpdPzrNtBWqZJhhO0sxLiBZ0aKgtak4doymXTyGczVCBZrp7k0p5FTevcZC7EgSuLvcPVgYwZdwEqB0WwpyOoHk6ByZjwCsQD63vFqU3+/rA4CytNYPwSSJav8YKgZ1NCBq4sfa36PGAf8X/R2mV/tKgI9ZVa1+9UHsrv+pNohbpDQ6Td12EPbUOxfqarT+K04uPkRajRoms65eTJzXV5EijOaLT2yJnMyGBRX2msalKQsan+7+mwC3mj34m5w0g+HKLR30bFiT+qy/ULG6xDRqJTR7mFW7/765BOyaa3KvJ+8ConUDnrI+ET6Fkv01ssq/eV9VKFiqviaBcX9cNLTWrVSoVl2u49Y6vVdQcQ7G499YfwaIXRpFHdlvVOndQiLdWtEsorm6iu09/cQrVUdoZVnbpJdcR1IowrEm/l7+kpubgulo1pBcXVPtticqM26Nm1xTm9t2XdnCDCzK+VbIx8C2uS7Gm1opOCRWytLqK4soB6kYbI+qo7uFPXV3I5ySbIuxT7J5FMu3pTuTxSnCyifA6G9Sl1b3Uk408rE+kbgWjy6PLktlbeQk2fvK+VsFXaQHFzHS29Ay5X3Y4CrU63gtQVXalCFrnBYSQyGWd4aDfFvV9le1PJDMd3AuFkiivKBCti/7KtkWSUhgblmfW3JF/UGa1uABVtxTaqKDUqKHKltr5ZxArbuVIqYr1aQoVzgYGTWHZ+/y9/79fcBDT+5O1I7x2n4Hhn9d1g2m6YEwIyXR1ig0bPJvBOSDX56Ngf87/2J3+LrYUVZHbRwhgtIMnG3fq+h5jXq9g60YRPYPUoTmGBwnImuJZfZQUSOKXZs+UXPRYn35zShFvpKquwylubrD3+/EoT+PMK9HuE0twy3v6jL7qlbGjXKEdWCDtvOsgV0GE3sIXDj1dhV5bPAi15t+ZWOHiaKL53HsvPvYFQLoV9P/cRGYIY1AWMeR0h9ZSA0WU0SFmsXpzByWdfpJUUw/Gvvo3aZhkP/MqHseeRWxCmsh6YGHXL4NWLc5w4Alh5+V0sv3mCq91p3P4rP+buDdOPDGOZFM4/8wLmvvuO+63D2VMz5JFn1WuSP3zbTbjpjlucVRTUL9BZ/y3je5DhxLMWTGEjNoTS2jK+/Kd/6JRc883jaKwVcTATwv2pHtbbffzxBpylNHj7EdC8x6133Y+P/uQ/oiKo4whXjuKRfuugwWzt9feHjqlKgi6ffAPf/JP/A0kO0lsfeJhyGcSOW57EyJ7bnDUvUHkpBz/PhcNkzPrEDyYTBsZnlRNYGcXLV145/7PGyNrsaVx86+vswwCOvvJ995uLmVgIpXgUWNpA7Z1zzuB78GoRqV4QR/NlzMVaCA+MosuVnDZIf+6JB5GkjElGyAVkssPYu+8B1tPD6fgJtEM0fDgRq17jj9FpNFnbbdzOnrng+rJxcRGV45eRGMxj1wce0MBBcnoYUa4GtNq2dqu8DAT5irM6FFYdCitNhk5jlUrm5BU3wBfPnKNirWPHg3eiwJW28uoH2lbW+kJho1H1lNeLLk6TUKNec19wHZqacPRdfPs4V0B9fPHzr+CZv34dqXTcXQyq9ssJj1YoA/kBZIcz+Pj/+EEq6gh25bka4TzZWK6hu9QgrTqduerR4VYTNI64asqm84zrY3Bwr6NH6WqMVkJNKm1dTzZR2OHyC2RANDp1bNZW3aTbpHJ1hgb7vM9xF6GhEatuUjdQT0a8Dy+WG2uotYrOwMoVdpFuGl5TuzgugxjKFpzrk6bQ6JQz4kWD1Wd9oL5UnGRVvqVrMqoUSQvpfP4Ln8bipVMoDA6SJ1ln/MQO60h5F7nQLkSRcR/SbHMVpC3UWGyEfaLrejQpN1Fvl9ku6guyYH6JdVMid4S3UAhUaWA2sLqx6nRDfZEGTIsrtWCJOqPOFVYTleaqwxVeSSDQCyNRryBSrbg+zHC1889Pu5OJnLII+iDd2be+yUQuX6lAo4W09y5iu1HmCyREAhMYMUId73UU0ymECSoxnfs//fZ7XPnUkKDQ6W6qCC3lib27r+WXLxB+heUbHn+agcJWv8Bfr1+R+AXbyvxDdVm8wpZm6XJq4424DI/lkbWhQbZ2aRYBKgodxRZF+eFB5Ea8mxCsjHAJp57Ft2t0sXododZLvRYVU/P8Aq2nGHK373N5dAGkfm8kXKJDePy063cY1VVaGO+dQ4iCv3hhEfVyDXd+7DEceuyua8tpGQW6rFEWcPnyPMpXF5GdHMXepx90OIjM7ZmvnjiHtdPn0KJwbWx6p8o0EKSUkmlZdVSim7Qi12hVLS3j1okDGOPSfpNG1YVKixPQKi6++AwtvQ08WGvjfg6mAgdeoxliniB+f6uOK5yYc3uPIEKFqgnoYx/9MKampt1N1RFaWbImredVv5zJnNsrJ390M/f5o684S3NkfJw8AXm+G+nC2DW+W//dCNaf1qfyxVN7VjmTLcX700zmrZyVtfxWZ3VrFeW1GfI9hJXlFWccbGobKMB2VOrorZWYu4ed5Tai7LflRBvlUAfRHK3QfTuYv4ubx3fQCqWlyb8eV8ex3BBGbmJ/5Qaw1LjA1TJXGJRBo0E0CYzea/Imi5V9rFOVF989gfWlFVTY/5ULVxGIhXHopz7ojER31Hp78rH2yf+HcOvZ+OjF63dBHdTaXKHROCnNLrrVVYzWtQwp9YkmIP/kdiMe4ZYMatLJDOTc50mS5EeXq1vxoEvFmKIMXjq/iivn1ykHYbc1ZjgE6h9tRcczcTz0M+9DjMp3/6EpjNGwHhmbwOTUDgyMD6GxsIwU5ahDGe9SJlvFCjYXl7G1vIzV2fNU3qexfPUclmbOuJNp63MXUVzk5LpRR3lhHsXZWRqOc1i4fBrnzrzC/GewuTKHzaVZrC9epn8ZGyuztDWWsUyXaKXQLJL+wQxGdk1gaGI3pm5/HEM79mL3TfdidHofUiOTFOJBhDJ5dxJSY1YaTxsR0jV6zylui9fsBZdu/JcikYxUNpbcicv5s++6yWh0chIHb7mVY2MY2Qd3I7dnGLHgLuIcRS+U4MQqUyeJ2flFd0/c+YsXcfnKHK4uXMDJ2Vdxmbw49dZFzFy6gt7ycXRWT2DmwjmcePM05s5fxObpi1i7cBnFtZOobF5BbXUeneIm2lxxjRTbSNOw3MmV195qE0MyPFs9HPlf/vkPfpBOL6iarYZ7cS5L2wTXOlbPJniadRVvz0o3AZJF4H5wRqdTGqpALPPyUKAlYDcoBcNveOQEfqFSfj89/jzCZ+UtTmHzVfZGOg3XjbTYs9omJ7Cw5beyAu+lIp0mbP7FuI5M9DkA1PJttFav+CYwvMLh+Ey+OHzKT+deqmtvd5tuKRj34pU4BMJj/eHoUqR4q189VxrI0MLOUgEopa29/e16hatDK65RraJNEoI0NEJcgWjVqqrbNfY/BSWgz2n32U4qk26rTAtGW6dUmqJFtNF6jjJcGB52rhoNoBLpY61exjwH5TonoBRNzHhHW7XMH21io9/Ae602zlG+skm9aOXSnniTbVpNpWXWu4HS+gJp3X53s81fgXhuE7bHOy9NspaltZvJ0apWmhSxS/fA+lG8srB8A38/Wv9YXstvYHXLWTl7trIKG35h1cf4yltF1CtVxMNscyBGGzKBUC9JZnMyaFJmuFBT+wTa7lRxTfZp9mGSBpsUjaWzVtdPYo+7zcLFeu1UHqNNz0aTo5Np2q6rbVXc7kSYRkF4q+GOr6d3TSIxOuhOSCrNZNHwGB+ET86e5axO6x/XaBIV1y0EpL0fYT7JISc+0aDJzWiUL3Dyv12XwNWtuhjvts0orz0qrHRwmKvsEaQiI0hHR5FNDSKTSbsfetoWmL7mrDvYRkdHMTU9jQlONmP6kmk/hUSHRnCngESggGgwh0goh8HJ/RjdcRjj+27GxIFbOUEdwcjO/RjfcwiDOzhJ0Q1NTmF0YhojdINj45wQx9yJMTYGYU5w0UISyUHiGpvE8MQUx8Mo8iMjmKDhsGNsJ6YnObkcvhs79t+Oob37MbhnD3JMS+TGEOYKyI1b/ml3Qu9mtMXIjuOYo07Z5k+FumWr3UO53UWZq91aP8BwDyU+N1r64CNXK9s3X5flak1UGy2sVzuaKzG7WsGx01dw8sxVnHr9Ak68cgFnjh3HudPvYubccaxeOYXlSydQ0m/56BorF9Fev4zOxhzCxRIS1Rp2dlrY3W6gUG0jVuxhoNHHfrLhQDKE3ekA9uXD2JtKYDdX+Lu51NwZDWOCXTwY6SEf1GEPrrjZ5y0a6cvaMt8G1+vs9P5/+tcfc0r00Icfw+iRfW4f1kCCJ3BCRrDBpmcxSGACJJBAajB97ff/b1oTa8hPjiBJyyedz+HWJ7UFt61AmE9gwi2cEiRtD+jZlI7CKmN0+MtZ2N4BmWAbPqvLwAaVhZXHPwgUNpwCpRseOyKqbQIb3LoavrK8jqNf+JpbRQxxYIS6VM537MXgPQfceyHLa20Sjmvl+az3MHrxqrq3jl3AyjdeQ3y4gImf/oCbiIZoLUXZuTaRqJxAdDqcXG1uvnMOpz/9N+i50zJUhKx37y98GKOP3oZu3aNb5d7+5ne5MtFdVt67uezwAG57/CEq7wBWL2h7ro/1F46h+MZp1Dp1nLlyjAqR9IYnEAgnMVlIYSQZRZyK/55PfEIjBJ3xMUTzGXzry9/HX//FtzEUD+HhNd051cOj6U0ciLfxh/N9/NYM+4+TxK6dO4krjDvzXeTQwKE7b8fTP6rtxgBuevLnOfD0nsDju3hifBNYnBRacfkKzr36d+5TAO4qHg6QPXc8TYvyJtc2gZ9XApMLgWRGYaVZPXqWL7CtO8Mh3/pe/JSzeOXTs/WJyp556wU89/nfQTKVw76hm51SeXV1C0s99s/8DEovPU92hPAYrdZws4PjgzXMhBvuzrXDP/ZRJzu3Dx5Ggis+1dlpN2m578GB+z/uJrfTlefQRo0K25HheKR8okE0Gd2iq0njYvn8VTcxLP/191C+MIuhx+/E8PvvdquU4d0TLq/AeKJ2GD6B8ClO+Kw/FLY446FOWGoSee3LzzrjZpgWeCKV4ookxXom3ekz47NwW39Yeb37dHVRH7W7LU48w7gp9wFW1sf8woIr86Uv/R2+/o2vs2wAJ06ccPVPc9IRrgMHDuDQ4cNIcSL80Q++zynogfFdSHDCklbXDR8qxyI/AI16FWsLWrECCxvvUsbYttUysP1KQTqNUomN0+vuzsX0rgxSw/olMHWittqZrvcmeoc7GcljoB9Bb3AM8TsfcfjVTV5LvbAmWI5Kh9vtUGwT5O83xZzmCrlKXrjVj+hgpPpFpyRTm0vuYt4G5UG/L9L7wvn5BRoXUXzlq1/D3Pyca3OVaZrkRL97R9ReZT1NZAM9jPVbpIeZmnMc66pf48TzRUAiEsKDCymEaJiyUraPBlKsgX0jNdcO5dN4dcYLn2UYinbRKLzCOV+MY62SQI24XqLs/PnlReURJR5owKi4Gq/CJhQKS9jkFKdngfLJmXAaSIjEBH2GWcSwgCujfC4viwuX6pOwKb/wKk7PVr+e5Vuch8pToiojED4pEX+6gdKEQwpD8apDcX4c1kblk9OzX+kov78+w++nyaXz2eFilGJ1kECTihqrssovJ7Bn5Rc+J0jbYZWVL2d1uLqZ4NL5LF9tMtpFo8KOHg4A/b5BKyhthVg7DM+1d0jMrwmHCVSKspA9Ze8OQDCP+shNAJIcgl72O7oYdjQw3h3hJi4NbimZMEXJfYyPoLw6AOGOgLOsbr6m7iCon03hMI1xGoKkyDkdfFA21e3qo7O2GZ/MOBGIHjXj2gpPeLa1sfrTwPILFBYuxy+C8ca1a7s++f7yfjAjxN+PJlcCKy+Qp2e90NYOgwhWnC6F1I8YZfEaj1Wfrd68drjucX2pZ+ExPgikpFWPnv30Kp/fGHPtI53yVZdeXPdJg7ZlXd2dbcVGp/ZYW4RDbXR08dni5QuUrmflMdCznFYv7l5JKSTiFDdUTv0qYRYtAuFWncKldlg/OJr5rL4kOud00Qq1BePER8mw13c6HWj9KxxyenarKDqWoJzpnYzXX8ROfOKjpzfUn17dPXdRrjvqz75hZiezbuXPfK5fWYcOLKic4zfTvZ0e1s849ZOUvHcEWWNJxqd+m0R+iF/Mo2PPjkY64RYu8cvjracX5fRsvxuysSpfx5q1QtZhFJ0W1erP9YnKc/IzPa6+VbryevcPMi+N5RhXJ+Fo0O1A6MOC7jAD9YlWdHqXLMOwL7lRN2+7tmgk3h7xt0mKfiSv03ySMkowuuwMLlLRIj90qWmT7eqQHqVrjMvYdZcbSI4ZF2NdBuKpmND/nV9/HB1aSbf+wscwee+t7vSKmCNGyDdhVie6jmRYjfc67/qqQWHXWVQ+L/3WZ1Ff3kB8fADBTBK50SHc9uM/5DpJIDwC1aEyJvDCZYLkdYxnoSpsoPwCPz0CxSu/0S0QLqvD2uBfxViaQGmqSx2pOHtWPtFm5eUEWgHVVjfdCkj5J++8BZFEAunRAtJjg24gWTnjjZy1xcWR3uULV5kHqJy4hKWvvYIol/U7fo68YvrgDt3plnK4VPYaPyhUqfUOYs0AZk6fxut//1V33Yi+7yOhPvChRzF620G3vSIaNNhmv/oaWpW6O9KpiSM+ksfOD93vtkt1xFWWUv/MAgIXV9GLBVHmCkVCfPW9ddSKTUweGMLgzgzS8Rx+4od/zgn2545ewGq9jTdefQ1f/fq3sCMVxucPsO+I/zvBPtaCPdSRxUaPPEnHcd9T9znh35q9gur6KpL5QQyNT7uvfX7013WoIO3aJxCfjNcWlhMP6rRYl+Zn2Y9tHPvmn6C8sYQ9934UI/vvRjwaxp49e671rfracKgvrB9tsBsoXiCFoTpU1vLrWfEChW+kSzw2/Cp35u0X8L2/+jTbmsZkeg8igTBeKl3CbL+K8OI8mm++zPxhPLiWQlqHEEbimIkBwztHceAj96DLlUlqkbLX6mLn/n0oDA5QDkZx+JGfcAP52MZXOdir7B9vQKtua4vJvOiSnDTWSjjzF9+lIgihluYkzL8dtxzCjttvcts+kmPRb+NO7bM2WvsFilNY/eOUHcPGWz+vpJznTl5wE4HwkjokKMNDXGnJEBJtyi88yq9n/c5Mk/WBzGOIBCnHbIryqGxA1z9s16HvUVxYewszpaMItVNozw6o8Vz57EdSv/UhjWakSek6eqgktTKTErdxL7psInW8Ii2iQeXbHe94tCwBjQ0ZAgLHD07aolOdoN8feZ/s9iZtNdwp2z5xsqwUeiDqHWe/UOVKhXHx6haijYozutQ20VHrzNIwaKG42kVxjZMWV7v6nLdWE5c332NvNV1Yp1y5KERxjpXzOb12Fr1KEcP5DHaMFNxhovUT1CXk8SyWUeXI0yxgfHbAVcjNxQQGm+QNZ1ln9pGUXldGh9pP+kmv6pIRIfpiXc9oVfvFk2YkgLVUgPyNYa6uCV59Ix5yfIo1gzSEGd6xcwDZZBQXKxnMVFJcCQPJnQH8wW8/I55sm6wE980SrVqInCkuTgSbIMtZnEBEiRhHEMEaqE5zFjZ93UwbpBKi/lFBZy14N9R6ClmKTXjkVM4TtuvWlcVZ2A+qT3X704XHnyYw+lWfn0bVobDls7C/LuVRGYHqUbry+euTLwtTWFy7dcIpTqHjQLd6BYZHIDxWr/k6Zqzy9qyyTSpW9roTEj5eo+taWeFudhBpcEKlGAWjpIV/QVo5+h2GykpohEt5pTDiIVpJffKd5EQ5kGk/IUZhijB7OMQ87DQdMnDWMgUxk825K/kDlDA51a3TNBH2Y4orFrkGBXCrTMEvU9hp3W/SkBmIdDEcJ19pbZXUrayjkIgizedCKohsXHLhHQUN0Dp1+9ic/EwkrT/kFJazfhUfvP5gu4Jxt5euUzs6ZquVl6ww7RZYPuO94TRfYDJh+CUvShOv5OtZIDzKI1+gNIUdbxlWXQp75b0+J+edDLmjspJD4g+E6EcYF26jHWGdERooLKcVpM4EBYKSA29sufI0GmR19/qcEKOsh3zssR+0etLA6vSbbkUlsHaIDucYp5OI2vpyPxSuU/FWuPKitHbYD9BYpHPvaNgW0W7l/W13tDBOeRSWE6htyqM0gcqKD7aFpvHhbtPXJE95lKPoOaXtpkD2v1ybTveudbQVFOggEckgSZcIZRANpKhHPAVuvJcFnxlIIDcWRX40ifHxCffZA23B6e61kZERdxJOF4PqR546ESZaRKXJkOgT7SYjcjp1GaeG1A9BEwn91kcKM4dkdgCJNCf/dAGZ/DByw6PIDA4hUxhCOjuIOPNEk1l3vU06N8QyecTSjMsSRzJ9TU90SEdfB2z0w231i/txbJp8oazpSvqILgtto9poo07jY2OrinW6cq2I4tYy1oqL2CgvYbW4hMXVVcwt0V+aw/LKHDbWl7C1uYqN1SWUlpdQZXqf5YKtMsKdKsd5A/FAk11OHtNoiTfryDfbyFEnp9o9JBodFDjJ59pBugCyLToatvkWxyqHabhNg4NyHObkqzsOtZ7pBGKoNHsc731sNgJYLrXoGlhvdLFYb2KVZUpcShXZtLUu03thrNCvuwnBAyc57Iz+7/7cQ+7a7pt/9Ucx9uCt6OqFJDtJToNRHecXND9YmgmIfK2ATv3xV9HYKLkX3/WtMhKjAzj8sx+R5kQ0410MKBA+lffjVYfpWbgVFiisOIef+a1OxcuXYFnYnpXHBo2fRj0LLK/AH2d1G21yAvlGpyvLwbY5s4B3PvM3zrrc9YFHEEpzBcQVTH5cp+CuKzxrh+FUedUhy+zqsdMobhbRPD+P+qtnESmkcdvPf8KVCUxkEEjrUIFHx7X2cJLoLZYRZIdfPXkOL//FlzkQEph65IjbTtv/yL0YP7zX3YKtyU3W6MJXXke7XEM9rLP7nGBTWVR3cpXEyW7m+ddQr9YxSetsjKuLKmlb4qRAirF1YQvtShujBwYxvCeLRHIQ9z/18y7t77/6DJY31tC6PIcS6SjQ4vnkKCcwCvfvVxs4xcF0ZHIEN++a4IBM4cf+yb+gEonhytHvuxM7uu5lbWmRgzGDH/+ff5d8jFJhpqkcqYxZg3ggPqnN4pn1hSatmj6oJRp+759ia20Be296EiMTh8j/QdzyxFPkvzepWBkDP/8tbH2u+vSs+hRndSpNYHRYf9qzl596nhapJtKLx17GK1/5E0TZlqGpe5GIJfHCmbdwcXMFgyuLmD72JgJUSJkelSxF71yGA5SWwMjuUez9odvdCih2tYEu27ln18MYGTiA5EgO+598yBmMxe5VTkQtbDTn2VdrNCA8a99odtdEUTa35pbcFVmXXz/ljMC9H7jbfXo9XcghOzzoeGTt8PPJH/bzw0D8ULzA6hRPlE+uur7lxnjp4gJqy5tIDw9wdbpHIoPh4UPMr991efTKWT8Mx/fSSPeOfRvP3QTCdE16+p2R7qQsNhepCGPolzg+SOog+9yNl208okG+4TdQWGnWf8pvbbV81gZrk+KdbJCOhRqXIMovvMyrz47E23VOdGF3EEBl9ANO/SZJ9OrdjHBcXNmg8cY2FDfQqpQQovEVLi0RB2ULJfpdyk6Phpgm/wZX9LMsF0GlvYJWt4FEN4aUJmMaXrEV6jrq0Uht1Rk2o7kQJgocE/U2mlzt6ttQr4XrbvdBU68M0HA/gN2NFHG3MVKnMcgJQUaq2tFmW2eph3RcXM9ulapDJBnv9C0bTFq2ecqnFvtggfllIMWnh2lY9DGUnUI+PUqdSIM2xxUs/yYO0+CN9bDRiKDYitLQBlIDAfz80/9KPL9+DPutv/0TBDgLDt9zGKkdI7TYrguXOkcVC6xDTfis48RgS5Pv3gPNbjiLostZvHFliXkoLnsn3JHjBJeM+t6NKWgD4TMnsDT5RofVJbB8Aj+NApWR4N4Y75i4TavSLfwPlffTong/DoF+B9Ti5Hr126+hT4sif3CXWwVFEzFneaqk8gqH6PbTK/yuLVQUM6fPYY1L7u56CVgpua9R3n7/g0jTymilaD1priYrrLzKipYSBbnUqWP+6gJOv6Cr/zkQb9+JICeBwelxp2RUTnklSJULixwwQDncQTXSxEYniFdng5hbqeHS98/j6sUi8r0WJpJ91Li6uji/4X7k1y/rh7Z9pAYTSOYitOa4vNn7IDb7EZx/8cvYmDmFA5wMPkTrfX88jnI9jHYzhD9bauISB1U6m8EDB/UpgQF8+Jf/DYbG91CQm4xP0kBpsf3H3Gpt/x2PQl9vlGWo49aCG9ssX06Gkb46qdXjK898FkVOQIVIFvGa3kkBE7feca2fhENlDZf4Lme4BEo3/CYjym/PltePy5zGg9K0cizRGq2Vi1hfuoLlK6c5IGOI7rkb/VwB587OYGG+hOHNJu6aW0O+n8BSOooaZaAc48qc5CUH0igcGIduQQ9tsbNoKBSidyLZuYU8yWL40ICrKx0eRCY6hHpbMrDsrsYSnY520qFPIiy+dxYXv/uGu3xzo1WhxVrF3R9+HyYO7qFi4ASw3R7RL9/fPjmBya0+w6LfkLgX+HSsiaLl/emFifsomtY2zKei4WQMycEsKmfmUKVhFQ3FkM1Rt7B/do89jHxsHJkIVxTREeeykRG2Z9gpLne6lLQIjA6B4pQWD2aQj4y59qc5znT6zfKJVoG/D20i8+OyLUTtxKiEO6VLxa081mab+Lw4lQ26rTSdRqv2ONH0Kec0BoK1MldxXfcJbE04s3PzmFuYx9LSMs6eO4+V1TWcPXYUKzOXceL4cbxz4hQunn4Ps699DZcp+7NnzuHKydOUl4tYm7+ElcsnUVs6g8ryJbRWl9HZXEd6uYT8Mlctm2UcWl7ByOYaBqstDDaAqW4J05015Ko0HqNtjIdaOEdyN9lPUTZOXzUOk+Y719IYbUbdZKRGB9lmKmutCfAuJ5UNrsY22Mo1Pm9Sh2yNJLEeDWEjHsIaV56bCU4kdEvUe5cCUayTL4N370JvLIndtz3E8fsY8rv3Yueh2zGy6xAmHh5H4TBXpgcmsPfICHYdGsfkzgmMRA784DFsNxjp64eT7nPMLW8bTHBjR/onH6XJV0daWOCeORP2Y1TwdFLUWi1c63TXmdcVg4HCwi+r1f9sYavL6lOafKv7xvKW1+rw0ytfz5bH8hlOPYsvEkI5U1jyXT7xqqFP4VJRUHDdL8C3aZRve6ZWt8DSBMJltPS4+uxX6Gj1khJldJe3VvstdDjobWtK7bJy/IcWVzPNjS13BDsqe0JLZQqRvr6oCV/g8KsM69UnePVp3hbzN1u0fLh60q3lMj4iIVpy2uZhMW3hef3FgUgc0WQEyXycSi2KAFco2gPfXJ5HcXWBExvLh4iLiqFCIS+SxgutBq7wuZCNkXcU0lwK6bFpJAaH3ZFRyVqfvAvqOmwu6zUAVFGr22SrOdlRkUmJqp1qs9deT7Ycb+nsWf2Rzg+gMDzmtpTqzTKdrhDxXnAr3fpMzvpRYHgdj3x9ZemKkzxc57nXfxZvcmL5tcpktW5bJUSFG9LB60gSEVmatJR72i6jMpCV2GF3NWgFN3u0lANNdKnAW7R4daEmamwzedPjCkfGYCBBHhe4Gk1R3sgd1a2fTPDByYuntK/ToXcBWvXIENRVO/reS35oEIOjnAAY16AM6OSWwMpYWwwUVntdPP+SkRxSnPTiwTz9AU4eQ87PxYaRpUtHBt2kmOWkoHyJQA5J5JFIZJHMZt0v7GWtazuyD/JC18D0uArXAQH+aftY7x0Eun5G9Vo/SwasH3RgQLl7AfKAsqd86mcDPQvUz/4062c54dU7Ub1XbRBfhTJYbdVRqW1wVb2FrRLd1hbWOaHoBuelpSX3W66FhQWUuHrdWlpAkQZGcfUS1hYuYPbcSSxcPI3NhRmsXL2IrYWraLBcc20J3fISOluLHGMblPkNpLo1DLHfhylq4/EslXECBUrKEFd94xxzU5SNKerMqXgYo7SkCoEwcv0QklT40e0xUeY43KKsFxMBrMU6WCWuFRqDa1xVbgSTzvUDCa6sY2i2GV8PYbUOrCc4iaQjKCXCqCaiqOr3WqynTKcDCiHKZpJjPZeLI5uigUd68jSmBzI0ilIpz6VTyLP+gQhXPZyYBsNxjERTGEgkkUnGkaHho8+r6GcErSr1U6XqZLFR42qQOq5Srrr+ELgRzA7pf/pnHnI3FI9+5EHE909R8YQxsGvcvcxSZ9mgk/MPQoUNrHOFVcp48fwMhauPrVdOYOP7xxCbHMbUT73f4RzeM+m2i1RaeCRgwikhk2+4hF/OlIbSBaZQ7FSSJgiB8giflVW8KTATSHu2NhhYGQOlG1h+U2gakFtLejFPy2e1iIUvPO/ip3/maSCbcD8eHZgcde1TGZU13PLljH9BTs7v/sFfYvXUBXfRa5iTQjAVx55f/mFnXRWmRpDiilHv59R+K68J4uzXXsDahSvYulrEpWfPuDuuPvCffsl9qCw7OuA+BqZyeienwx9v/NYfo0uaVwoFFNNxVEpBnDpPYeWAyFdOc1Kt4+aJDA6Pp7i6auLiBf1avIu9e4e50ggikR1EfnDMXa/+pZeOqTGYal7miqOB3bUkbtlK4QqV5v9a5CTDvvnwLRMcZAHc8sEP4Klf+XkaN20c2vkQLfk4OsdeQai4hmPnj+HLz38RhcER3P8r/9gdBd89cRcnLe9X2+Kr8c18kwV6nHBDOPG9z7F9DVx49VVcffdtjN98Dx7+jf8AXXGyY8cOx39zxnc5kyeB9b/q8/NZ+eUUr2frT+X3y5ni5c/Pz7v3ULWZi1h66XsIJVMoTu91bX7uuW/h7MxVHCht4NEzx1GjQnl5dAv9YBcrkWlsBgrYPZzB47fsZt93Ud1YIM+qOPyhH8bU3fcgGc5iz+R9rN/bAgtTKc02jmKxfoqy4111Izo2riyyQcDquUtYPX0B6ZFB7HjwbneNzdj+He7HnpqI/O1wPNAfadezcCld+GRg7EvSuo1SJ2gK3G63MyTZLbrHUKA4wyend4Uzx57H2uxJt7WqrUNtVR145FOIJrhqYVnLa7QLFLZ46wMZrwLFWb+J30rzZMFrg/KLbvkWb/gsXWU0wdB6wnw/ilY0zVXMVXTX3qXMRbBwSYZ2Dxsb6+6GEq26HB9Ydm111bvzLMqVSayC7mIRrXcvuFOfSlejwmXKWJWcCtfRSxddO6NcSTRpIA61qKw55SRIz/hWQ9wkPWxTn2Op0MRolkZi29udEbozC0mucmlEOVb30WDcbIG6k8befHwN1VAbA+0UhlsFd3rNtZcFVzrsO+Y5Xqzg5bVNdyrup+/fTTxqvzcJq/+UX3pUpqb6ZnIy5yYgVuUBcQ2M7eKERgKYV21sN2uUzUXiAR784Mccnt13fABDO2/2eE78ov/o+tc4wZdYp/deUKC+uGvwE8KzbVYTRIzrVCJ3L65JZJQdrtMk/gEoJ5AvQuRbZ3sN4jPR6lZmmbW6KlwVuzPvrg4Pl2M4LULVqXISLsV7TPc6Uk5gccKtsAmiYxrj9Cw8ll94LL8JjeKsLrVJaVafv07RKud/VjlzfvzCxUYxj6cMGOlZVdt4lW4Tq/ILrJzhdXQxjy6a1BdpJejUv27icpO/ytBZnaLdaFS7tX0np/dBwiMLUqdyJD2qR3dRubYSr0cvhYf53LOjnbaorE7G2xFmlXWHUfjPlXFi77XR3XSto6R0Kh+hUnE3H5NI9TENKMRZpyYfB3zWJ7dlbeuUTZ/t1LUfwqe26pfbUoRqmyx6pWl1xUdXt5x4aPxXfxrfBDrWrTa0mg3WQYufOCw/e5F0eW32ZMbrH+Ol8vnB6lO6nNJVn/BbfwoUVpxw+PtZp0LVV04mxDM2Uu1Qn7i6GNaLbh0MUB7xS32j1bOao1OJel+qPXq1S+8UhUB43KkrInDjiCHVqbJehWwPGe81VUrEK9civwWOXrWJPHEnqShXDinB8VKyoAMCFDzR626XJi5tpemAg571rknC2Ge6u1VZq3I+63oa8Uh5NTFJeC1NhxEE7hZr9Zv4LllknFbnpvysLcojUFhxaotrD8PKpz5xdZGXiheIfm8LzRsPdizZ+sdOw4kHfqe8cpJdrcy8+oLudGaCBoPehSgtpF0N5tfkqbsR+Z9b3caT3jtKOX1q3oW1whPeRIJGpcKKS3CyZ3s44dfZd131EdN67AcZKTqs1FHb2ByPNxqP6k9teaqd2iokzUxTi1mc44t18Enc1X2KulgjSBlT6ZDGssZBs06v4caqxp2A3HQ6Re+E3a3Z6vvtXRx3Yo+V6SCPDFV7dyonvktXa4zJ6cos7WLUdFUS+59zHAmgDHsiRaCcbsu8br8WXuEQj71xeB1cL7Kz+n/484+hx2XS8IfuR/LANDshgaHdk44YdaiQmbAYQvmKU7qFFS8n4dMPGzsU7rUX3sXai0eR3DnuVkBq7ADDYS75xBQrK6fwNk0Oj3BLYFS/wIRLaQKjx8ISSDnDKd9otTzCYfn0LPzKozqUT89GjznFGx/ka3/90svvYPadkwh3KDQn5xy+B37hk8gMDqCRI81DtCI02LfrFQiPwsJpuPociO/857/E5pnLtJYSqEeCSOUyeOIf/7QbvG4/nwNJZa1tjk4ujc989stYe+s0thptnL+4hCiXxh/5d7/EARBGZmwAqYGc+0pqlas01Xfqz56BroFZHSigxLrKXAEdP6sJpEcrasVtvd480sdNI0FsVVo4f37J8eY3f+GXMTE0xOV+DpX8OJbmZvBf/uD/4w4TjNXOI9yuIhYIg8MSW+0AvrE17H7/8xs/dg92jyRpHT2B+z70c+63FnEu153MthruV+UnX/oavvSZf+1OET3w0R9j2/rYe/sHURjb6yYU9YcpJ/FObReILvFRQl2vbNCP4YW//SOceuVZZAZGkCgMs3wHD3z4Z5BIe6eUUrmBaxOeygqf8BhfTRZMNhRnfad4gdKUT2CyIVC6LqKsvvcqehur7t3cUnmJAzSIRYyzrSm8/MXP4vK5Y9hNfX7n/AZq5Puro2X3XZ+VxAEUIxPYPRTDk0eGqIj6KC7NoNuq4e4f+TXsvvspREjL1KR3f5joEHRBJYMOap0irtTeIL2U02Mr7qYFvV/TNkgwE0P87mk33mSOa3Jz7aSi0LdmciXvh6iFkSnotyFsmXtWHdrSpaCie/I4aP4jMr0HkX23kC7v8wnGO5NrlZShcf51yhqfTr72PSzPXqRO0M82WpTlOJ74xf+AWCqHfI79kk5f6wvhkZwazx0+OtFqxpfyuPxsSp3a79wW28fJI9csI0h5aZIuHVCRzOgwgMaYDgcIh97PKE44tFIVzC0tc3LoIdlYQ2zjgluJNBtqE9vcXCYT6hq4bvJX61i1m7QLHU5WfU5gzRYG1yrsASYwUd+CGk5UkeHqR6uiENknHhntOo6vQwLNNnXkRpJ0ers40ouVVBD1hLdyWeE4Ehe6uhqNgc1uAMWed1qvlxrhZNBENK1JMIxCJk9XYH+EcPDgQYdPk5zuo1ubOYH50y+wH2MosG0cAIiNjCDIiVJjQWRrwjtw082unqlEAQU3Rl1PuomxMb0fTbY/NziKRHYAzZV5dE694eTi+Te/jUp1Czff9zgm9hyg7kljz50/xEkzgPc2vu5WQPq2kmvjtruj8HH5slM8UKTq817EseFE7A0r7cd6AuEfiOaU14REoDxucPJR14XookQNCFl5wichUrpmdQmGq5cgXIp3dROH0myQK01gdQiUT3kEos9o8NMiX2Utn0Bx1h6r2/Irzsr4QfFyAtGkPO7otazpKpfYsiCYpnpivZA7OKBj0RJS1SGnMsIh3DZglV9hvdSVFSeeyUJq0WJqkGRNcvF0kgLnWQ3CYfTJd8e23QEB792Ru1qdylt8l+KVsjGeNnWqkQKkgSrQqTc2gP3CAcM8Wu0GdMttmMqHeWT5sjbWI0ushzEq9MmhcQwOjiM/thN5Kip9XEpOX/7UgZpWNICtWBflCNvdZ/8RXyJJlyZfaE1G9RzLuPq1RcAEmcnocsC2aFXJuuo36PSOSANWdG7zy2TBtVtlt8F4m8wMkl9pd3iB6x/UGxWUVuecc4xVu6lQtLqXbFufSt6J0fFYqy89C0xOZaW7+rbLqc+cVbxd3uo30JZzlBZool6lYdIAZ2Vav9typXytOgL1MgId3RItY4qFhN+RyDaSRzSLXZ+IHtEla7RHwQgFUxzUVBqUK+Gz+uPhFFLRPBLhrDvKLKcj9lFOcnHiSydzSJLX0TT7mN3bC7HNVA76Tk5fQ5XyF+tnEemmkInpqpsC3YBzufgwEqE8ksEMYm2O0WrJHcPViHK/qyENMgBc/4gn5I+z1vUuq7pJt45qaQOlzQ2UN9dRWl/D5soSJ4I6qnSe/Hu8tPaYc7wmT+Tc6pJxlke++lTbr23xhJO7fogpBazTYfWWpmQqeYU5Fkq01rc4+RQrNawXK1jZ2MLCyjqWVjexsLiI2ZkZXLl8GbN0i3Nz2FhbwOryLDZXr6K4Po/Sxhxq5UVUi0toVJZQKXGCL20hUqojUWpghLweawcxzHoLtRbGek1MR9qYCrUwzTE2RRNhN0neQ7aPdpucvOrIc2LrNWlYc+yGNJlT/hssu9HoYbPRx9WtFmZLbSw0qlgnvqV+G1c4Zmc4iS80WljmpLnBSWyDyqLYi6IUpUEZo4yM0YgYn0J8dAKZqZ0YGBnAaKKLoWQfiWAXCeoJfeojRj0Ti0pfMz7OSUxXCinvwBBGaayN0I3lhzGYyiPL8V8YmXBfIx4ancT41B6M08Abzgygwn5dXZhzv8NrVdY5aVfc5COQfLsx5gTdA+lfA5eLif1P/9JjaLNzxj74AHKHdiORSqAwPeot3enU6dt53bPABOWaQBAsr9zW8ro7zTX/3OuYe/ZVxCeHMfTBe91Ww+47b3LvgLwjfh4uCbHhVj1+ohUvgVQ+y2N1WoOULrCyyqc8puitnEAKxiYCOYHKKE6+BpXhULrVJVzaxtHkcPr5V3Dp1aMc+BEEZzdcvgf+h59CdmyEEwjt0iQHy3YTVP5G2hWWEx/e+v0/x+qJCwgOUolkEw7/+37jZ1wPWXusnA1aXc/z3n/9IpZfP44Wn1c4sHQP1+P/4heYFkcym3bvokqrG7hy9DTHawBLz74GmivY2n0z6pO7UVqp4O3XdC1GH8MoOXoOJqvYn27oZyNYK9VYXwe/9pv/CpMT0zizuoUrFQ7o1QV86Y/+o1PG+zhAC7Ski4k+1sMNd8Hh1aFb3RbCP/v5f4R905NciU1hav9d7G9v1Wd8kIK9ePT7ePXv/9Adw9518CbG9rDvno8iP7HP/UhSbfX3oeTE+CeeijfWR5dPvonV2QtUeCs4+fI3HP5dN+udSdhZZ6NTuzhJhJAc3OnaRazbkxKVMfHpvUuAlqLxWZOT7qnrVHXDsGc0afsxmp9COKarXa73p7PkOamsvvFNNFauosVBWNbvdCjiV5sj7jj2mWf/DEtX3sNomau882uoB/t4fbzCFVALm7nbOYHvwESKq7ZpygoVaIOWZa20ift+5Ndx5MEPc2AHqSTGXNtVp5xAW6atXh3rncvueeP4cTR1+zCVG7g6DqZTiN902PGquTmLXlsHQcg7/nGqQ7I+yLQe0vlB4qTiT+QQy4wRMflDxRdkP1949i9RunIGsfFdiO+klc38Q2Nj18at0aRnHc997/tfcTgXdEnn8oJbGeiyWdm9T/3iv3H9PTg0gmy+4MawVifqR40vkoV2r8q+kjESpMKXIdLxDrDYuGQ7a5zsz2/NeeN5qUJDrI84qkj1ydN2H4uXVly/6j2OoN2rcVLSJbDsm3LJMyQ3aSh3AjQaSsgVV1xbZTwyCflYkeO7jjoV/VZdOoHywdLaKssHMm4F1GQf14JcJdFY6zeo07iMGE00UKDS1ypK9KqeWoI0sn3pGPnNGaDdDWGrofevNNoSo6SNq6w0LQSdnmUfNCNx1qUjzfowXRQd8k9fFw2GaaQUpsQijCZ1+yQnkGTSnQQU/yYmJpycCrTqLC2ex9LpVzhBk/+URRm7iZFxGiQ0BkmXVsHqc13oywDyHL+JkAwhh4JZKFucgNTmWIKGSIpyXuWqfe6iM6qe/9afoUQjI0PZ0eosMziJOz7wM267/mrgLdR7XJlypEk2RJ/G1T3DP64wnwhkUP+3f/VRCmwVOz/wEPIHdrOiGPJTI44GFfTPWmKoispJENRYUypCrng9i0FSkqe/+C1c+PvvIjY2gOgde9BptnHH+x9DupD19rS38/tBuFTPtQHGsPIIv8DqFyhN8Zo0FKdnORsQ9mxOeQyv4TBfZeSEy8ICY56c4mLJON7+2nfx3ndfpaUYR3rT+73Mff/bLyE1yc5iG23yERh/BMKlsHiqeE3Sb/6nz2H95EVER7iMLmQc3+7++Y+7Tnf/SLfKGQ9cOdJw7I/+FnOvHXMvldUiTVz3/4tfQYQrJ614tBW6sbiC9773isPRPnoJQSqmxj0/ivahR7B26RJe/fJzrq92JCWMPRwKF7E/WkGTbW3oVBz99//Kv8X4roN4++2jePPoKa78NjH3vS9ysgnivqsljNLYP5Ot4US6gkQmi+RTH+QqpIp//j/8HvZw+S78dgeYeGht0PJ+deYUrr73nFNQlGgqjA723/dRZIc5WWzLk78vXDnGCYyX8p1hQEWklMXLp/GZf/6jNKQyaGrvmiurWx94FPtuuY2rzBRlXL8R6iATkZ1MWZFsEI+2X9oh7+N/Tl6oQGpLp1BbeJcD37PCRV96z2OIZkY5mHUIwnuvMDTEVRj9U6/+HXl+gUox4X5g2qKlOtdiXlqny299EZXVs0guNpB/dQZdWqGvjBTRC7RRHroftfReDIW2cDCxRKHk6pDKQTcbP/Qjv4oj973frYwGxndTdryDEOKF8UZKRKsPwfGTz6BcW0Okyv6rNhBJcUWz6wlXfuvct9GkBa+793Q9DD2uFjxZ1JZnnxZ2cuwwUtP3IEBrPRkkX2MJfO2z/29cPf0WUrkhKqG8W5Xccs/dru3euPL6VgpO9Lzzymv0qbwoK01OpGGuUjJDEy7P+3/qf6RSTSLLFXUik3fbZfrlv3BpktFeULU1hzbW2HchnD9ZIX0BbHAFpa2nBlf5erfY7lYwt/Um+z2CubM9VKshHMhVcDBTwlaxibMvXnX8UJ3aBkKCq890m3zSboY3P+9oZ5EOpJHTISyuOLh4dPLKEYe9IzUMJBtYKUVwaSVNHNI/0lfMxH9hThoLySZeHaKS1S5xkUY7l5VDNEBzWl0yr8nwlUICXN9j73AOY7mUG2vRiCaoHq6M3stpM4ahXBY5TiTSPzt37GDZDnLZHOkNI51KIq1tsyjHyY69rt+OcJ7QuP//B/p8ycYKDQA22KMFGBzb6Xh9I6jdGmUaQ3IKC7/Ceh3g+plht6MgHhBOPPfHlJkGZi5cxMz58xie3ovHPvFr7h3U1vAsWtBv9TzZEAjH3UPaavdvwVFQ3K/dmckyCkSwhMni5UyJKF6gsPJJoSqshrly206fEohzstF34WMcVJzDiUN1XMepsiojJ/ArKoE6RHm8geZZfk5B0FmcwHCorOKsjJ4FVp/yKN7y27NAA1FgzwLDY/lYrWune6lLAYpkaWHmc27LUXwk9dfqEh0qYzSIZsWpHoWdMmH7+pwseuRLXzcRMKwOt0HtLyvQuxpdGKuttVaDvNOLfk44Op0j5ek+MObqJF/43NEt121918X7ZThotQX7sky4YmG6+40WlWBK35fptVGhxdhiO1JUDrLcdSFmTNtlpMnd/ya+93WnGYdUJIg2LXkanBwU6gftcScRDaY56XiWp6hXHwrES7/wu57T8XO2Rx/lqpSK9HWxotcH/rarnJ79faZ4OaeMGSfQwB3jhFngQBsam8LI5A7WH0ejUkdHL1DXF9HgKqmysYqt9WWUN1ZQ3VpHbWsNxZU5VDeX0Citor61QuVZotHUcRd6NshH/UC0ubWB+voS6sShMq1q0TucQaK9H7WzfR3yRFudpFf9LYXTrbfRKbfI/hZiERoyug2Bk4yM/mCoT15zBaFtEfaRFIZefuszDu4X/bQu9RJcIHzihXiptou3GlO6Y0744lydJWN58l03VdQdT2vFBa5cZ1Ctldwnmt2JqQT7JBpGipNjKppiXQnX32QsGlurbHsRVa7AqmxvmHUmOGnoFu0Y6RGNHfGi0WIdTXcbhe4g1MSg9399jnsS4k5tNdSHlKFwnFZ3OO5Og1XIT309t1jcwsbGhnN27HltbZWTzRaWl4pYWlil/BbJsypKW1sobpXQYhuCzS0EW1z197lKYJ1DrGKUKjPLSSXGFUsaUYznk9fccDqKIRrWuqFjKBZhniBSlD7dVC4LvcFxXIz1UKJ+r3OFIrfOSWuhE8IyJ8Qy+2YrxtVYMozNsK6YAlbCXEmxj8LhLPuNLkW+6PjyyBAyo2OIFQpIDw8jx9XFKFeuY8Nj7j1KmhNvbngShaFJZAvjGOMqcMfAAIa4Us2SZ7lEHHEq+DhlOkZf30DStrneF0mxt8sVdCpVVHV7zfY4kHOHoLbHqCZ1yZwMMJXVezntjGm7W+OMYvMDZdx4otOluep/C9uY0k6BCimf7rGTJPZJT0gyk9SN9NJnrIO6oNdpsj7vwM+N4I8jRjew+//55x5Fu1TF5McfQ+rgtNu60C3MepdgikOCrsoFEn4hcsSoJQQpBg0MUxCKF57S8joFfxMBDeJTcy5+4kP3IDqQcYpaZTSQBKrLyirewPDay2iB6le8fFNSepYTDksXTpXTs5SUU1QMqw75AsUJh1852uAWDoHhkx+jgLz7zRdx/NsvYXByHHc8/ZjbWtTxct3H5q9feITfQPXoWbid1c6B+tKfP4P5MxcpuAMocAWluDs/+MQ1PvtBLV04fdm9fPz+Z76Mq2+dxcjEAMbHtAUUxKP/+jcQ5HJf9Oj3H9rae+sPPo84hTs9OOEMgO7tB9A/NIXZ0yt45rPHufoI4IeH5zhA+5hd2ML83AZ27t2Fn/71X0CtUsGhRz6F7MAo/uZv/gaf+aM/RiHOgT73nLcCWs9hqB7EuXwUx7MhWmyDeOKX/4Wj9cknn+DKYMi1wZx4YjKiixD7S1fRPPoKGhwgn/vyH6FGa/mRn/p/YuLwA4hTCUxOTl7rK+Ol9YOc0gTWhwJNvJ6Rw9XAd/6Mg66MmXfexdzx49ThNJA0gDjpNqls3LuQbVziriYvXSHjcBNFtEujihOETgs6/KzPyQXD4XwewUIeyVQWT3zynzj+z7zwAqoLS4gPJ5EYjxMP4+pDCFB5L3zu/8Lau29gKtHFA/EiKhxOf0Ee6Pr8+N33IbR7H5LlEsbW1t2v0/Oj+mx0G4//+G9wBfSUZ5S4VnntFT/ER/HDL7d6fyRS3/jWX+PNZ/+SPU4jYWGeZQOIkp8BTmZjh/Zi4vYjiHcC2Eetq5OK+mx0m0p1aXYWl8+eddfFePjCKHPCbXESCJMfkRb7g/ZyXe/7yGfxUluuEU5kueEJdxDgFI0ZT1uIZV2MD+3GHfuf4spYhwa8ca/JRsehNT5LpZLj76lTp9y40GS0sraBPCfpB8e81fIX3ryCrXoP90wBd47q2iV2H+tuse4HKIeZFvuSMqn3abFQB3uGis4oMN64PtWE3w3iwoo+jkfOMH+IxtZMvI7jAzVwmsRUbZhKP4BF9nuFqinAyadfoPFDUdPJUv2WaZErnQonqGQyh0Ruirj6GD2grdMmbtnzKHaOHeFE7E0EauvkxCTnesotJ58OxwiHCg5lZRBSF5Au9aPA5Fs8ED9+gPbtcSD+yUBR3yiP8ivN/+zJs8DbFWL0NdD7Y3tUXpURnarb6FC8gY0tkzc9iy7R6FbeXFI+/xe/h1ee+SOM7z6Aux9/2k1c/duHEeTEr9N3Kic65O4b/aTwOXPVgToxKqFl2F3DQF+VyJnydvlYqZwRKWRS8HLKK6KtQXq2PIpTOR0Z1qSk/O4l+jZTlVe+Gqg4cwLFyamxVofA4dvGq7JyAitneUWrn27rJKWbb3UrrPYqn8qaU7zhjNFCkdCISe6Ftl58Mr+Hh/XTkhJelfO3TXmMNvmqR1sH7sjldruFky25Vqc7Ms14lZcvHBrcjodUXNdoUT3sTnW0lvTWH9oq0LaQ+tO1iX/64ay2n6Sfla59W1nZUVqFuqdL5bR1p3bomKVOMqq8QBzWSS+OV/cZXlLntvoCtEB1BFu/MdCWnWhVf1mfqH0K+/tKbRRo8OnmgjDLamLw2kv+0bKUVSU+WZ+ovHirsJzC2v8X6Fng8Z28Ih6tCr0j40ynMmjWq84SlCLRHWvazjGnLUKd+tS2sFYN+haN4t0Wno6bspyc+ke+Tphpn9tu89A7Iv3WR9/Vd8ffqQSt/fF43PGVOd1Lf02ColN9qPaLFWqLyQ0LOl/0K+wEg2DWqPhp/FUZgfimeI+vXr0yIFtNrtq0OqO1rGO37igt+UBGuHqbOrJLXkjhijf6PZXkQ/2vFZwmcq14xT9tB8rpk866wy9ChUoRYhuopbvadpaMSSdQ5tnaMA0ICwuf+lR3C+qDizrOLD+WTHHVpR9Oht1NHjIxdcOyO0DANrVIl3fOj2lOZVHu2ORgjOOXcqppTmW09RdhH2g3R9+y0oWgOjWoz1tTmq853XuYoqxHKVtRpuvwvDZupeYDGp4qSz5LG+qmgCCFXaNf7VJ/awWh9mp1X69VnWvWa+6EZ6vVQI281TZivVZ31/GodyS/CnhdyQCd5FMRZvxc63uC+tXkWmWVrjTnmE+Tj+JVRnltfEnGFCdfoLAOfMkpXeXdGFTdBD174+26nlKcyileY0pxAsmbQOmKv17/Ni6GFS9DRgdCNHbVZqNN9UovaevWQLxRYv93f+UxLuuq2PWRx5DZzxUQreuhXZPXBF6VCoxYP8OssYr3pzni+FdZ0fK/jMZGEbNff4mEBnHnP/lJJMeHvDPozOdXTDaI3IDdZoLhNwUk8PvKI6cycgorv9EmfMIlJ5DvP4ggMNr9oHJKV5o9r80sStox//K7mH35HaQmhnHgY+9zin1w9wQS6eS1uqys6LZ2GE6dVtuYXXLCdOy5F7F2dYHL9kEUiE8roLt+6ElHv/hhuIRHSvK977zMPorg5DOvYenYFQwfGMfOhw6wEcC9P/ER9y5IrQpyoOlLqUf/8K/dO6PJ9z2IZDqOE+UILjcjaCyuY+7b77nfIRzZuoIYl84NroaqHNI7p3bgn/36b3LANVC8/QNIcKX37c/8Z3zjM7/NlVISN81cJRtCuJqkYgq2sZkYwkJ0EMNDw/jV//Xfu7becsst7lJIE1bx3M8X99swWsT9qr7tX8dn//0voVoqYt89DyM1MIThif24+8lPOjkU/8Q7V47lFTYQj8QrxRvvrc/qpTXyLUirfg4rS0ucLKkYlk8wD+VNM5PX/S6/ldFA0WpDE+JQJIORcMZZ2e7EIuV3vkXLmjOurPfFhQXGh1AY4UqNZbfmr6C6uY7Rnbuw/847aDB0cXotwZUF++Rzn0Hv2FEMD4RxcKCKcrODPyXNWu3E77ofgZ17kShtYWR1lQo6jDsf+wAx9nDwvh/G5IE7r8mC6DRe/EMgPkgJ6EueK1fPU7l3USyeZ/k29hx8gkogx9WxLirlqpkTaKLD8UZDSicaOa2hdvksGudP0CqI4MS5y1S+QCU3iBYNlRDrpNnleLO8vubo8WihwcJJrlbjBMbw3Ma6y1OtUEGT7hyH4jTlxN03VmQ7OLm6vqKC7wUb6MY2iCOA5IZWGkEkyjXEqrqVOohcTONXl17SCGCeNFdFSd2oq3aS92pXi6svznAoBasohblSI03xsDeR9ioZComUomd0ibe1JPuD7FvthVDrEN9EBsn9A26LNRNKOdoakgG2N50cwkB6F9vTcfItAy1TGIQ+f9KNJoHhaXdLwcEhThrME4umEQsnnGyZbpMRoqbr90E6Is2GI055kqw5PtD55Vq++lugNMm34hS2vlf4RhlQfYoX2DizsSNnutEPTq+wLstveRX3D40rS9ez0lT+zef+HKde/xrzR1FZ33TDavpjjyCSSUE3oev+QcUJpx1CuDaCdZlcu+/9IFKgJGuEEauK5AxEgJ7VICGVLydQvMqpqH5JL6tSX+escZld2dJLVyoRTnIyTQ2/NdDPaIE9m1Uv8HBfX1UYDvl6NjpvTDecfvyWR6B4gcor7K9DoHbKEtAPtnT8OkQXZLtkBaudVq+/vMIqL1/OaJHF1m200KzUOBlpna+yfTRpaepz2MonJzzmvDy0RmiZVytU2hzwKiuLMFRII5DRKRzSqrJOHXqgSUsWezSfRGwogxoH3WqRxkGdk2O3gUi/hfJ6FcXlChpVWstSDpxQs7QL8xSoOvNvkERZxLF2CdFGFQPNBAr1GGrRPtZTPXBOQ5VV1+gSiRTiMe/Ek+iWgMoXH+SMB7LQOVsiMjgCZKng2C7RWi+vorIxg2Ztwwmt+l04jH9yFlb/yDfcAtWlMnLaa08XxpGb3Ieh/bdhaM9hpAcLyAwPID88hMIQlcvwMN2IC+srr+lcHoPbX3wdGRnF9PgUdkxMY2JkwjmVSw0VqMRjjifqs/WlGWwsX8VGcRGb5WU02jqO6lmbTV19RDmJNbvI05BMSun2uLrgOLAdByk6XWekFsiaVPuS6QwypEUrJT/YmDDf+GltdvzhczJTwNDEHgxO7qSCZbumRjG+9wgm9x7m5L4XmfQo0pkxRIdGEcoPIVEYRa4whrGxXdg1NILxrK7aySAdTCA7tIM8PIjs5AGkpw8gNbkfgRwn3cwE+26SfbgLYLiMDOqhPDoNGoINWup1rmaqQVSLNazOncfq7EXMnT6NhbPnsHLpEtauzGD96hWU1mZRL15FvlPDQK+JnVzz3ESR30ee5N2dZx3cRsV/N1c++/thjDYiGK4EMVQNYKJJpc72Npm/GqZhF21hM9rAHHXaHMtfrQcwW484d6kUxIViD4ucbJdYxyWmnyf7lmggdNIFtNN5bGXjKGbiaHC8tAtxdLNpBDPDCGWHkRnfidzEbkzuPoC9+w5j76GbsffWO7DjyM04uOcIDu67Fbt27MH4xDh0O/cwZUhOhlgqleaKjJMX1VhSuo80S379usHkWWBjRX0sUFhOesjiVU6gsJzSbBzIFz4Lm/OD1Su5sWeB8plsWdjGsdFhsibQjS6abLSlraP2uplbuq2ln6pQn8h487dN4GrUZaSn3vgaFXwUGa56IrkUw2HEc2mXSWAVyYlAI8Ya408TWKMc0JO13qdi2Tp6gUv9EDtxFJ2Sru/ncj2jU0fX8RgjDPw4Daw+cwJ/PuGQ7+9cP/M1mamclRFYWPFqm4X9PjNh/cQVNFZKaKxuuZfKmVEO1Htvcu+FYumEsyTFH4HV4afD4mXRNbaqTgi3FpbQp/KVsts5RQFPZZGeHHIrBMvvyvNZBxCWT9KqpULrrJUQ4pJ3aOcYJm87wHZz5bpjAvo6a71URZ0C0FgvoT63ilgmgwnSqYtgtza20G9sIVIv49KxS7Rcmxisl0CuULGmqLCj7ljmAx/+JJXMIDZpbfY5Sc0ffRVXjx9Divy5qVtCItbBVTrdUNYK5lAODLhvsjz85APs2hoG9YPQOC3EG8D6wfO9Pu+0Glg4/xaV/git7ABqtKJiyUH3fR9tG6nPDG7kpcLyxXfjvaXbqSxtmWh7MMFVoY4zJ3JUvlS2yewIknn6ef3IjkqacXH6KaXlmMb0SGYQfSqmHl0/nUMvk0NiYNwdqklxoh6got9aW3Ey3q833IGPASr10Z273erv9PIiKpy4qxePolhbdp9DSLRoefdiOEP+dIL6tMAkBnIF4tMnNiQXAUztO8j/+8iN7nb0eNt1ntJRm0zOBdfauz1+9KyVgbbPtMWqm5VlyWfSYwxzQmO8eK887mualNHNzU2UqzVssi3LOhDAFdocZbTErGuUu02uztZWdSfaPFZ1H9rlE6ivzaO6Ok9/AfWVGY6Ls+iVFnH8whxWiaNY3OSkXES0WcVBDqskx/+BQB1T8S4mYj2MR7vuAs0x/W4mHEWiFkO0G3S/O9K2bo/t1eSs2z7mKXfLlI2NOJVcKoINrow24yFsJcOYjUexSRkpReM0irLoczXe56q8FysgMTKM+DiNjqkCBnYVkJ3KIzWRRWYkh9F905jeM469h6ex+8gOjIwOYHxyhGOxgLGJYYyOD2Ln5G7sn74V42MjmJqcQCGfw0Ch4GRd78lSCRp23babVMRT9Y2cZFKgsPjrxTOd8UpxuRk2ubVy1peGQ31qci0wvAJ/eYv3pwuX4TNcFmfOX7/lU9jqNHz2bDRane7HqkuziNcqiAdiWJu76n5wO3ArjRTq/lia/EnRON4uN5E84i4jdVQRQf9v/9v/5H7UGD8wDuT0nYq424JjoiskouWbIpWC9hMp3xHCNMtjxOodRYiDfuviHN77D3/qtpyyh/a4k1/Ddx/E0H0H3QWoVofKCoRPoGerS2Hl07NmetHhV+5GgzFZqxWjw0B5jH5joJzwC6fKGi2Wrjrc+yvGH/3PX6FSL7NNxEFLNjs9jMO/+H73LsR9q5/1Gk/kVN7oM1rc/jpXLxuXF92L7uV3TmJraQX7DxzBPXc+gFqngfWJsFvqm+CKJr37qXPl886fPiMk6HIi6WyWkT+wC1MfeMitzHTXl7YIN2eXUdsqu0tOWxeWHf27PvEQYvk0zr38BtYuX8LcfA1/8tl3RREeCbXBNRRGDw8hPxGj8rwJP/uv/sTtvZ+/+F1a53W8+sWv4oUvfgWTiRB+qjbDagL4AqgY2PZKfBrLsUMYHU7jX/67XyLNXezf8SBy6aFr+90C8UB8Nt56bQu7CejsS39B+Qji+Leew9Wj72D63idx3y//KwQ4uMfHaKWTB8ZDgfFZvDU+G06BfNv2s3zupS/bKSnjo9jofGEVhZ70aUXC/+jksRe9skzUDx31vsrl56DrnHgDFU6Qf/VX/83Jm/a+depo/OBBHHn8MVRrVfz5Gy+gzfKNt19BbXEJU60o7l3Po8WJ6LUdOVS7HRw5vBcTU+PuhFJxY4HYA3j8Yz/haJu++QmM7rmNqyXPmhU4mWT7xROB2qc4PYtWb1xwsmIetdbHth8ArXYXlpbcBK97znSCqlgqYW2zyNQ+Fubm3XbkOieeRq3ubmBfWVt3nxMYWHnP8cF9SZehQK+CYHvDvcv5i1Ms7XWDg/2pGH515xB09cyHMquIsE9dMtunfFyQuL4/uZBiefUROb/dPr1X0JbaC7EYKmpNljzO0Brn4HEyQPrmEAO5TznPIhDOc4yHuOJIMa2PicMhRFJ9GgoxTI3oV/6cnNVX/Jvcvctdv6N7EwemxtyKVNa6+CJf25eDkV2YjN7h2nEjOLkTrfQdH9Rh2/Fy1keSDX9fmRz789hYd23allf51qfmFCewrW1Lt7yKF1gdfpyW1+LlzOC2+gXKozJWzuRN4NrM9Gs+x2/39DuILV/FIlc+X/jrP4Ju0Nj9Sx8F0nGkB3I0ogZY0Cv7390Fx9hrqxABH11lQq6KpTAUVpwQCIwge1a6wOJEtMISDne7Nv+0jy7nRrIEjyLonaL4wT1IK284xDQpEj/zDMwyVpryGr3yDYypyqO69Kw88v11CbelWVh4xJtOo4VahZape9tOxnOwgApEW5dS/O7+NILyq5xoEQ7VabTZs2gQPxywmLOI6LQFWm033IepHJ3b8Son57KzHq+v6HNwdWht6/ir7pBydTin/NaHdKxD9XXbWmlQQLsRNNpRtNp6AdtzP4xzLxE5aeiFUDAQpds+/UjcbeZrdzRA2D+sr68vvjnl5h0VdgPV1dHVChzVzRInvwratKx1+7ZujRAtDh8zKux3bp+eTr8F0g/5qDoR1It7TsD6DYn3jR1PNsTbG/vM+lu+nPFMoHjjv+tPplNC6evAAfOS5zrKav0sX8rCu/NOx0nZF8wvp2OpIdKpl9GamHU4od1j/3d0jpr84MTPXuEf20n+6LBqizzrttjvVJCZQBwDfa7CeqJFY0KyovqJj53U0lY4nQ4waNVi7fPkxZNjtU9tMTl2dG/zVGNEYcXJOdx9/WbGu79Lk0u5XEa5VMZWqYjNrQ33I8Jeo8LV+Doa5HO7zn7jJNPaXEdnaxOd6ia6lQ2wIxDscSXaaSJN3uVIl7txgf2VYt25aBg5ThBp6rKs3iHT8s2THr3oF+iAC8UOzWAPa5SnTa63uS7CFuIohxNcuUSwSV3Q5KTRTKXR5KqiGYujQRzNBGWVE5gOHoRp+EX10w7G64unqWQMccYVMkkM5tLIZ8nnTAjZLC3wQox+yN3MHKeS1Oegw+StvqkT5ipQukcir23sJg1wHSeXEakbmzXp1WsNVCs1Z0ToRFu9VXU8F6gfpOhdn3Di0a0gMrTUX5I36SU59YvA5Nf6TiDf318K+53hUVmlq07VpzSFBQpbeeUTTYpTPfKV3+qWr3KSb4sXKE5hOdNP8i1Oz9YOPwinnED34HXZJy3pdpXl2CVD3C0tGl/SDlafgXsigv7f/JffRJ/L7eQhrnryXFYmE+5Isc72C0SMvzL5pvgVtsYrnxpmzBQoXi/FS7NLePW3PkvFTYHoUhGW69jxsUex5yeepJA3XF6VFVgHiTHWYX4mGShNzzbj++v0M1h0CRQnp3Ki3wRI6Ua7cMgXOMYzfoOrk9Pff53WVRiV10+jXaxg4pG7MHTHYdbR5zJePxrzeGCgsD3LV53GF4XF243LC275uvjWe6itbmBw704MHd7nBGR0/7S7EFHttjJScPp0+qv/52epKBruU7n9chPD9x7Gzf/0J9DYvupcNF965zjmL1xGIZHDTYW9Tii6t/0oV0DDeO2Zv8HJ115BoFlG9cQLnILYd+tU3sR516OP4PDttyMxMIT7fu7XqJS7+M53voNyo4Hz3/gKTn31GUxwkP94fN5Zv3+b2olFKpMyldEaJ64Y+bEz+P/j6z/ALEuO60D4PO9deV/V1dXeTU+PBWYwAAbkwBEEnQhSoiizlJb7LbUkpZW40uqX+2Qos5JWK2klaimKooMIgoQlQAIgMN70THvvynR5/7x//zn5KrovWtiN6uybN01kZGRkZMR9efNSoVKxv/TBT7nHU0OnTuPIR38ATSpAE2YbK++YCOQhf/O3/hVun3uFXnL3XLJINI4f/2v/CvpQnd6FUFnvmIpHwis+Gz7Db7L06NhoLBSMHsVVz8pbmpdO78YVLfSNhdtoXD2LMsfrs5/9jw/qt+nNxacfQ99zP4wKFf3vfu5zVLx+vHDzMkZXFt3JFVwSQVWB18bT7g35fR88ht4jI8BOHcGlqvuB+zDHQe9VTJ36fgxMHXf9tPbVf9Gm4OhhECh9eXnZGSal+goqzVV62z7M3yxzUQthbm6OeW3s1BawVrqLOMdtZnHdKYPbazvYoZfjK5EvRfZbJ3ponCl3UtY1GltjpTBOFTKocgF1v2NyqoznikjHuGg7u0gKmbg2skhSyf/zjR28Ua5jMufHS9PkeYfKKd/PYhpDGUc+eh9RjJ7qc5sP3tvtR4VyTa3FoHMRg9DPSxy1BwpePJCHosVnZjzD+dLA5MGDTu5j9GSyI/3O6JLnJsNKPHJPYtierAP3uzRxucOSidlkxkBjr2DpalP3ou945mMIUM6pJb6L/6ZPBBoDo1NXBYHhEU6NpcmYro+Opekjw2FyqTZ0r/ZUXmWsrvConsroavgNh90rLrD2DJRvYHHRKVxWz1ve+un0KPN1sKs2vfzuv/4blN8YsoNZMRd9Tx5Cz2P7nRGv8o/3/LCuDz0gOzXZWcssIMLUsK620IgAgTffgoHFxSyVs7KOCcKnK4VFlnvQeT5kkhjFqzFMQXUUhEfpxmThURsmFALFH2Wc5Yl23auelTPapOR1L6ViZRQUN8Z6+0dDloE0MU/bOzX5ut+skQXf5ZPqCVTX+qP2RLvaN7qVJzx64VQ7DgX6oU4DKbo0S/S4TfRYeVeGeJjgHEgtDO5kW/JTHqa2bKuca4MF9ON4g5a1m3jktXYfuhccaQWSSwzCwz4Qlzubjbjdi7ScZCE/rTd6NtJKar/Lp4izzNvyfjhXVS9Eq9aNhywd3ktCRKO2VeslNZWJ0lq1EwrcV06Jzyaq+CIQ3Up38sd7txGhUqbM6DGJ6zI5Il4zLqtVCsQjC8Z7kxvFFUS3jV8Xf7cvVkag+rq3PAXh7o5Dt57ylS66dVWaQM/zBdaWyqk9/a6iR3Udve3p4/j7aHDR6nYnnGsIHWMlq902pUw5mvDJEw2xf2qfi7W2NWv7c4vjKFC7asv6SynimFDGiV8IrU+SaX0TSr9LBmn9S86UJlnU7xY6+489RksDxLnX3UrbQbFWpwdOb4C0V+otFKkwmhQVLZQ69kYnOsvT5gBpsrv57H5gpqcVJK0BBklWiPOCy7rb1qx3klxnyZtYmPPGR5lmikbaybz0gZsX9I70TR691Er0CuVqE0UuXhXyvawNN+RfXd4+r3pEKr6J56JfMqGrPgER1S5QEqKP5Gl+aZ6qf24Oqqxo1PxiXYHjJfnwcFy7C4TA0rSi6ZG42hMOjZuNu4JkxuFhUB3XFoPJqUPBdNUXqI7yrb5AdU1fqI7K697wK9g4WhmrZ/gko12edPtrOBSMPuWpvOlHLw4vLsPjTber0r190+scAvd73R7PlKcxdvcMxg8DV4qIOr/6f/w59xnu3pMHEO3P0WMJIzs26IRGDQqRGlUQAiFSuhAboYp701TH7jtsqbJdwPwbF5wVv/nGJTQ2d5F6bAbxE/sQIfEzZ7rnh3WfwXbbMtzCY20ozUBpYqylKV9gnTQcuhpYGQ2U8CqovILlCVTHtUnBzM8u4+J/+D03oTfa3XdDjn3fc5h5/gm3lVy/cXlpFh4LAl2tDbWnTRmNYgUL33jXvbuwlF9DqVLC8Mw+TJ4+7hRVNNXdzq3yGiltKqjuFmlFNPC1v/cr7iNPE4fH6a2G0HNoCif/9CedVyQQPfdfuYDNG3O7CGxQAAD/9ElEQVTIZnsx3k8PTXQ98Rkk+gbw5V/9Fbz1x1+jhUr8C++5R2l6q09v+7/w8e/Dk889g1A8h0Mf/nEqOB9+53d+x30DaPmtL2P2tS9gMJ7GBwtSJj58qzeDbS4yOua/zrmlExTO3dugwqjhh44eQQ/pP/3c+/Hpn/pJKi/y9dBj4oijU/wyPqmv4o8m2L3Lb2NnY4XW1E2c//bn2ccUXvyxv+i8gv7JU0j2TVBpdWXSxtdwaMwMJBuSQ+WJjzYO3jYtT3GTWavjBd2rHYHKcsahQw+offMc8uUSPaD/xHw3ZdxmBP/4CMKP02vhOJ/9/Mv0Rhp4emkTo4Uy6kStRUYv8r4xkWVeHYefPIqBiSFEw/QG+rtbuk+88CNUqDHKQg8i8Qy51p0D2lV6v3aeC0IBvjIVUiOMYpEe6tUV1+cbN26gUKogULyPaG0VeYrF188tMa9rHVe5uExmq5jp0wkZfkwWYk6hT7a3EOtUadhQ8dBLkqINJzifyA95EzoOp1WJorKpQ2u7iknjnohyjnJljYUaGMrorR0/CmUfkpSdX1po4ps7Leb5MJTiIk7ah/omnVGkl5RjsRgGhgbwwkeec48Jwwf0GQPOd01p0qSXpEMxKbu9ea85yXbVtjaTxCPd+e9ePeCqo68Ra9HVIzQpWOVpzFXeO36mV5SmuMpYmq5ujAmKd2WE8u4P41jqJcq9tnR3FxOrJ75bPWtH4MZrr33Ls7hAccNhMqe4yaThUhndq08CyagXTD69siscinvxGM0CpXnzrZ6uKidcumpOCoxm5Zv+tDTFFbQT9Pwf/WfW8yGvw0lZLrp/COHxPid/2eH+/94DqjYqKFTyTsi6yZqg3YYeJV5xY7ZAjRpYeV2/q0MMUorJyRGk9425N/UbNI8KxQI2FlewubrW7UgX5XfVt3YeBcu3oHuVFXN1b8wx+hQ3XNYnXS2ucoZDVwUn6LRIyRi0l7bRXtlBlYqv2GmiFfK7RUI7PASqp2A0iw4baG87ynceA+91knVrtywmApw4gUTUHSAqvI/WlZdT3im6x2x5apSd7ZI78DKYS7h6TqGxnDwneZQ6CTnRofdBy5viLYbt0dcVXh1LX6biNJ43uQZRj6EdZYEE+6CnX3ugF+r0Yp02IvjY3WaA7ZdD7oBGssbhlU2d9nOC0Ii4u1bAym4Vd27P4faV69ian0NgaxXttSXXnh7nGBi/dFUQ5AZ1eOlJ91mF4vaG+x2ouLWAneVb7GO9+wIk+6ny4qnxyMDSDa/jH/ssntrY6GqyYRPNZMZosWDjZnVtbLq/tTHwj1GOKdvjX4AeSZuKvNJapvewgWBlC2EG/fBO34WB1ic9TX0eXbhlWYdalL9iC5F2CAOjw+gbHkTP8EGGacSTWWcIGB0qXw2SL5F11PzbKLd2sVPZxO1793FndgHvnr+EswxXzl3EnbPncPXsezh//hzOnj2LCxcu4Ma1y7h76zYaK4uorCyjtltBifI03iziaLuIQ74SjkQqOB6r4yhl/TgXl1OUtZMcvDF6GiEqlxjpiJBXFBUaYUEUCmF6jd0xkWfUG22gP1pDWGcTESpc1O5ttXE/78NSO4B53m9FkyjnBtDoGabhexjJ4eM48sQ0jj01geNPT+H4M1M49Ng4pg6MY+bIlAvThyexn2H60CTGpkfRMzqE3Ogg4tk0Q7K745bj4B1L6SsbP4HJhl0triBwY/pIeSkxLcQ65Z0lifvhIqWy3vqqpzSL270FgdV5VBYFils9gV1VR+WtrrUnUNxwC1RH9Fldk1u7Fyjuzbd5oGB9E++UZ/cGotFoVrvKl42ghTqdSSGby7jfcPVIXe9WlXfy1F1lUzcOHlCfpCDEaerUqWR2NzdR0Tcz9jooxNYxI8IaFKHGDIGlCayuS+Ng6T5GxRpN6gUtDS4ZUKpRKe2gvdX9XofVNSZ48QqMEdaulwFKszwFgV0fxS08AsOvNMW9QaXr9AjK9Nzqpar7UU0vLg6Mj2J4ehLRRMItCt3HB13BUjteGqxNpXnpdY8BqLn1u09xZR2xaBS53l63pVMHRAq+Gwf5z/q66Oo+UsVFhu4TfFy4fFzcRYfo1ku/5a0C8toCu7HmTjnvCSaQC8apGCXwXTS2CBjtuXgU/RyfHC3uVDuCOBWhQLTrWJSVtRW0Sk1kuVLFmzEqXI4JF2M9+lB/RBd76XYrHcgmsJ8KIZXiwpRqoB1rY6dTx1a766GJAPHC8dnTT927bHqF+i5NpqcfEweOYHTfAWxSUa7cX8DKzWtYuX4Na7dvchEtuy3EXR51QTiEW33ShDLeC1TO+mtpNmYCpamM0aarxZUnudFV91pwXEf0Pyddm4uiPokhw6pJq127IjtrRWCrQv6wHBelzXAT92NVLFGxL8XrWGagtBAn+aDTFspFd85XZZOL10YZm1tzWN++j4X79zA7O4c7d+7gvffeYziHC6/cxeXXFnH125dx7Wuv4N7Lb6K6eB7FuXcRLy8g21pBD2rIBSIYC0XwbCLmwou5AD7SE8CHs0Ec1JZo9iXVaCFD93S7FMBKOUrvKobbzQTutVM4x/i5agwX/GmcD6ZwiXriVibOkMLZYBhnQzHMxlpYSVJ3cNHxk396THeVLD3H0EwkKQNZd1pzJpNGOp3CGFXAqLZh+yuY8BcxGCSfwhucY/raaB21ijYF6GzAGsqce9okoPMOtaPNnXtIelWuSo/fnV5Bb0fyr0lrsqRx0rhaXFeTBQvesTfwptm4CyTikvP16j2sVu5yQS249gxMNgRGg4LpGoHJ5aPtW1kvWD3DoavRozq6OjlkMLyWbsHA8hQeBW/7RoOVNfzefAtqU2DtC/SzgE60aEX6acj2o7BFw2h1BTrVXh9i1JrCyq6swNXSe0Czl15GjIKab+h7GZuc/CEMTk24QmrMiBF4O6HVUWCdVVnzjoxpCgKthvpAmt5DmX/5XdTzFLpaE40ltkdeT3zoSYdHgmRtGOMMr6V5mSLQvQ2Yw8F0q+cto+DF7Z4Ds56C4RW4OuxSYX0bxfUd1DZ2sHvxjmP09Mefx8DBaWQHe9yLiG5XGstbu7oqeMFwW7q8qiYn163f+hrKXID6zhxFdmIECU7QOD0g4TE6u89pfahrh47eMuckvPPKBff7T++xcURGsoiTr0N747V6ewFlPS577zIV9Q30xFJ438GnEKXVuTO0H51wFNfOvoWF27cQCXCBKK47wTg43MMFKIZTB47j6OhBxEL0rManaXn78Zu/+Zu4eusWUhtbGC00kGzHqOBII/m2lI6gGZFVyElDujn6mOkEcSBB7zC9i2a4hp7JPmQPHEChVcfA1Cn2R0q9yy8DGwP1W6cvJ5JpRIg3HKihd3gMb3/rD3H/3k00qdR3b97F7tYGIuP73Au52Wyuy3d5CRwj/Q4l2twgEjRuNv42FoIunzmxme/eF9qjx8opeMdCoMcRD/LyW+isL6HaqOO92++60xE6QaaHiYvGSWt1x72rtZvXVye5FgW2sRIrYTXewHKkhvU4FSuSjoYcPepIvQxfzYdEcAjVbXqcw34UamuYvbOI2XvLuH79Or78la9yAXoXr3z9PC6+vYg7X/k27nzha5h9920U1t7Bzr0LiFYX4C8sIMPFrKcawQAXwx8MhfEU5+CfmWzjB/uaeDKicQLGG23UtoPI8lqphVCuRbHI8b3hj2OpFcfbxQiuFoO4EUvidiSFy1yALtDrv8PF7DsVP84F6K1nd5FPF+mZtXGCHrc2WfwOlfU1sn810Ad/JIdkXGNKQzcWxRN9PoxwETrMxfAAF63B/hCyTw1Q2HepI3SwZXeeivcaC5v7XlCegsbBdI6Nq42Xxt07dsq3MqonmVMZG2fde/GaHFi6fkvaqM5io3EP6fAAkqFetyipDQWVVznFVc8Us7XpxS2QgWR1LKiurgLrl92rrHDa7zxGn7ee7q2e4ta20WTlDQyPwPK9cQVv3wyvrkr38k+h2fJhpx7lAtSLW698CZuztxEf7kda7yeyrDaJjMSOuPeAuq0StJ1UlTURu3O2S7h+iFUle5b6vRp8MDgsr2D3KuMw8ao6+sFb775od0qAbrLenNWPo267HgeWI+matvK6GtOsLeEXc3VVuq4aDAVrX8Gek3pxGa0C5QuP3auMgu4V9PxYHkr3R1ZZXyyn5+e0V51VrXrsR7eHXcEQrQLXV94LrH2j3wX2Uz+G6MyqKJW0+q5FV3hlzbkThXlVXYUuXrbEa10WH3ko/ConWrXLR7wVbifQooH5btMAPQl9WbPDvuqFMOuv0ccq7nGO4w1Dnf2sEkdN954+aCGQa+1+NCcp7kd2te3uVa47NiqjZ/UNLS4aV9o4Gm/mKOY8MPGeKB/wQ6C6Co4O4hX9Asmluq/v+US4KOl0BffoTZ4fcTQqJdToNbQaOnOLE5B0Nat7nyJ2P0p3FYzJrkD9cbxm0PgJj84+U5/MixQYPxVU19G1N5YG+l1Nn1bWd4CcRyl+BtU/8kH9Ex8YxFedFq4fWvTYLUwrMRaMuKvadwqDES7BbiNHtVlHvUM5qLIftPZFQ1fptJCIhhjC9Jp9iMd9SOo9i2TC/Zai30O05Tjk18IdQIS80m8zOkKGpgsXBiBP2StzNMocFZ1aUaMXpNdeC1Sk2kJbYRs6WUOfU9aP+GEujKkkDQ56/EnKQZwypZdJ9WG6OMumuLJG2Llwg+PUBOuT12w7pDIMGn0dfaPQfU+GaRoT8Yih0fHTDtV7ceQvDRfHawaNk2RFPFf/BeKBjUVX/rpjpXyVU5ryvfVMtgQmcyon/I/KhpXTVWOidJVXOYHiegQX9Imv7JPrSle/WHkDkxPlWxnhVRnpVV1Fp8rJqFGe4rpaeyqjoHuVVZ7RrnuB8ULlrE3FBUoXD5SuOgoWF1hctBuoDSunIFyWZnw1/LqqDetPF6/0eMttUGICg+qSFo6dPudtdQWOCjbS+fx/+Hn39vYWpWinWcLA2Cge+/BzTiFaIyJCQfcKIk5gzBV4rypjgqFgTFInVm/OsT6w/t5VLL92DiFaPeHT+93OsGPPP+U+ay1loDZUT/i87QmES/QI1I7KGHOMXsUFboLv4bJ0DbruBUa3QLg27i46Rbf06nvYOHcN4f4sQofG3OaAJz7xIkLxqFukZBHZ4Kme4roKhNPaM/rlMW1fnsX629dJqx/zFy+hWipj+tMvIjU2hEgiisxIH4X74eQRuA/7vXURl3/9S27Bvn51kYq3hhf+8g9i9LEZLuQhDOwfcxsifOc2OEGCuPzWK5i7fgkzJ5/FSz/1N1Aq5bHRsw+hVAZf+JV/h5e/9EUMZoJ4PLdLvUjesa16pYjDH/wM9j35MSqEMnK9fY5Pv/QLP4M7S3N4X6GKM6ubqJPPIQa9I/TOWBo7ej+D4iR6dUDqiTMnnDfRWl9Fu1RCMJdDoLcXsXgaP/aL/wf5JC+iOwFsfG1cvGPhFmYuDj4uJo23v+EOifz2d76G23euIhqNuzY0Bmc+9YMI0LIeDqbRH4yjEoliu48WF2nqGZ7kIktPlYpR7Rl+/Va2cf8uqlzErH0dlJnqG3UTw8ZVNKme1bUxdvXX1jA/pyOD8rj89f/kynfLBcjLPCo76+63j1/+3Hv0LNr4/hkf9uf0mC4JX2SI5TpUqpQRyTTp02jX/Jwffn0ioIPJcBvJcBDfuLqE83PbmOoN4pOHuHBUu7vimqx2aDeKyXwU4VgTEz16efShItOC6H5vJG4ZPDJK9G4QV2pslmLYKSWwzEX+lzZKzpARv7VwHpiZwYlTJ93BkZ/45CddfwcHB5HJZuiF3cDrb77FBc6HrbNfc19XfWKriqHdKhYiVdzs1TlsEXx7a8h9lqH/9PNITRxELb+D4uqaM2A+2TuPqM6FI6c1RvqcSWzvA5infuITCHHBczsG2Qf1RTIiWkSHyYhXDyhfekXpKq80BZv3di/w1lXcrtaOyknm7V55jpcEXR0NaGIy9hQGY9Ni94NyCoqrruHU1fSflVEbule64TSwOqLdDGul6aqgeroaWHuWL9zWjsDiwiWwNlXO6ilP7QmXQGle2rXAKF9x0eqlXXXFe5W3Om53KJv/tf/9J7CxcAfRkQH403GkB/pw+ic+icfSn1I5Lk17oOfVss6cNb33eEQIvI0JjECBGrVBt84orqvVExizDbRdWNaexMEd+MgOuCNDKI5lrpA1KhztXtW9DYy1L/B2VEFMMFA7NgB2NbCylq4gPKqjq/LcgrLnlXWCXDhYT9+pkWLXFmwFvSzaYUZ3a2fXKrN2Ra/RZzitLfVBZTSxZAVrT7zqOfplRSudZUzwrL6ucvM1OdtKZx0pVB2toi3J3U83czHwsR8MGjvRrQVFvydJeLSN1VnpHHK9KOqUjaY/r5pAbVqyLQb1SwdjVikLsk6tT/rmUZV49COsXuYLk0bXV/6JZj0yEZ3yFB1/SYP4qPbkAXWf3ZsBom2kXeFV+67/e2A8UppLZwiF9UVIfV/IjxjlrcWFsZLfQr28y3EpuA0KOsFZSlUviQbIHx/b0i4c964HPSf9ZialIiWmq4J4oK3S8hLVhrysDq3xiOXvta/fo8RPgcbG6FOalHWVbbFFxzfJtptW6hfTYuEAeeVDlYqYBLp08Ux0uTr6XYPemk560DtS9Qr7xjlQ4KJQY1+KxSKKhQIXijKZWMdWuYxStYh6i56hr07vocZFuYkY0cfI4wyZneVUSXEs4606EuRJhgtEhoMeDtEAckcqdWVEv0vpNb86vQ6ujahQ/qrsv9RUkXzxR2N0gyJaqRHkwhyj4RJNpN1H/hLJlDv5Wwea+ugh6RtYoRbHnHxps/06+1OsA2WukGVO4Qrz9emE7rZpjjPlNETPiaXJCz1x6J6nJ2NDT0VC0aiE1PFaMiE9IxDfNQaSGyd/RKZ8Nx5MU3lvus1tuxce1ReorJN/gsqpntLsXnUsrqA8m5eKywuSEmvWu/lGk/KMHgNrS8HyLF91LC7cFheIZqNf9QTC5W1DVwUrZzIqUL7iolugctZX65fRbldrx/iqssZLLx6VVdBcUZ71o5un+pxP0mt7fTe8pjcFTqvrN6DXz38BJR8VLcdGjy7i6TQGJmnxs7J13tspBYHSLU/BGrLO2L1dBYprp0qcXo+/0oCv2qZwp9CYp3W0XsDU2D6kO1H3CKwVJWM5MQxEi+p/r7iCxa09xXW1gTQabZCsjpiiR1u7K5tup8by195E/uJtt0FAP6Clhvpw5JMfQu/IEBKZFFVHt11rX7iE0/Ap3WgQKN9NAA7W2tx93Lh4GXl6G4GKTlBoY+y508hODbvto/pBW6C6Vl9fPC0vrGHrnetU6D5sb99Hs7KF0dOHkRrpRzo6gMOjLyAbHMbKm1dQp0WaL+y6xzjD+47g5PM/gGgsgT+5cRO3l5dw79IF9nUFiZAPY74yFTd51CTfag1MHHqM4RgVfQULiyvEU8DNV78OX2kb47UWeul56Z0o13cKmH4DKpPM7rtEcB7Qsx/6AHoHBtyi1aQgtihpVdaX4ps6/gzjBedh2ikK6qdkRuAdL/7nxsbJE5Wfr3cY7d4R9B4+g/6powhTweUGJrFd3sHO9rbbLDG7PI/lnTUuWj7UC+vIb8wjvzaL7ZU72F6+g93Vu7zedV8tLTCvxjLrizdx/95FbCzewPzV87h5/jVka1UE1pcoh7RCs72OFoH6bfRp9DOZDHoy9LwqBUz2j9LK60XvcD8KrTDOzVexUY/gyq1514fpHh/6kpwvDSqvPJVh24fokTMI9k+gZ+oI+g+e4gKYQufOXaRqTYwTf4rKe4Ze1Cmq66fpQR9EFIPVMAYqIYyUKBf+FmYTFazQW5qtp3G9GsE15t+sx3GT9a8H6pjnAAR2Em7nYjigF0ipqDgm6aheHqxhNd3G/r4A9vXnMJmLo78nh7qfizLrP/30026TTJSLtxbne/fu4tuvvIzK7g5O3r2LoXwVSXpk2hV3l3T+7moNS7vAhx+bxLGRKJ5//gW88Mwz6EvFMLdTRJzzZ0bfeEqOYvroYZx66hRSmRw2Lt9GsNKkzFSxcv0Oxz2AZH/3SYjmj8B7tblmYHPOOwfFc8mTk9W9NLuXwlRZG0sF5SkIrJw3WJ7kvN4uI6+XfFFGMqhvXnV1ntFoYHiVbnisPW94gJsgmqyO8mzRNRwCuxpYWQXlGf1e0L2Cyipf7Sgu0L3VEQ6B8gXeOgoClbE2Bd76AhnAczfeRCCmHZ4ci9Wd7uPnsX5MDzzx3b8BVcMdlAJNd6yImCsQciGzBo0p1kkDI0xlTYl4iTKwjiktkaUVldO2yQxSPb1I0qrqLGwisLyLZIkToxZElMpFlrXVE+hqDLP2vEzwgug1a8ebr3pWR7TotAEF5tCarqJSKKF4dRbFi3dR5YKk3630rs7gvnG3KIdc2YcgfGrL+ONNE6gdBVm9Uqb6wXptdwtbOvaEuFsMOntPC7IetemRifXZrAr+k7kN6g63rbpd33a7pvTVQfEghBjS/kH0RqbQ3KXFsyNPifTopOlokkom5qzX+2uLuLc4i0K52KVNXhcXnghdTr9+pKhSIZHuNN1lPfu3r1RG2U5PoIMoLWz3Qz2DPJLu0fyMs19cR5w1qzHL9ebQwxCIx9FhaNMKr5UL7hFfpVhwC5CsXnLmAX/UT4H3Kn66nTXMDw2Nwzc8gb5jT2HymZcwePhJyo1OGR7CxvIylmfv4c7sTVydu445LjTV7QWUtua44F/E6vwlXi9h+d55LN89j9V757B65xwXpzkUdxaxvnwDy/MXsTR7AVfe+mNce+ebqM7dgO/+PbQ5Vlpq3BiS13bV2CTYt/6+Xgz29WFmYAyHR6bQ39vLvmfhi6YwVwxjuRJBUy49cdQpAw1a//qdrFPkwkbHLTIwxQVIp1XPIDF5BLHsEGK7ZUTzZcSo2KONNk7Sg/lYLIT30xuZrESxrxrFFHHP7NJgoS+1mKpjIVTDhXwQ53aAy6UQQxiXax1cpNxcp2FRKmirdIieB708imk60sJgpuHC/j5gX08b04NJHBrrRS4ZxW6JXhg9NG3wyOZ63G9M6q9+x1lcWeOCv4vhQg3jDCmqjQjxFio0SLaB25sgzhAO9fvx1MFxfPj0CZw8uB9hLtZhGrdIT6Kd2o++8YOYOX4cQ0NjaK3sUEntYuPmLJYuXkd1t+C+F9QV/u+tYJWmoHvvnDYZ0hy0OgZ2rzyrY6B6VldXy1PZ774PIt9Yw1rtFr3Fdcr+Q0XtZHavDW9QntFraVZHoHrSV1bfwNq1fooW65fAcKme9UlXgelj5XnByurqbd/aUjAZt3xdvfyyuMpZGcUV9BRNj+Gi6RTSgwMIUf7ba3m0t0sobRdcWcEDqkJ+dpyWtcAI0GMf64DuRaCC5RuojO7VISPSOqK4wXcRTyHWd2Z8nFTxiX5EhnJoRwJo0CJfWFvC7fk72OLE1yMcY4yC4gaKe/FbvgbRBsDqWttWX/cqo6D96Rv3l7FNa780v4z87BIt3jgC/WnkDk1i9MnjyEyPuc9E66NlssgMrI/CY7zytuHlgd7fKWzuUAnX3BEgYVqViYkhpPaNOg9Hi4FGQPVVz4JAg9nQowouAvoEdtuXQIdtRpNpLuQpLlx7P0i2G6i0CijUtt3vSfrMgF6eFRZ9RK3RDFIZ6oNpMSrvJGLxGNpBWoO0iBt+Kkfi58AgRO8pUC6hxkWuUtGX7EkZhYrEud/pyGSs8X4jFMTcbgX3Nsv0Qrg6Uma4AsEf64Mvrs8a9KCHCjpFAyNIL0sfrmtVyYPSJmVAGy26fX240P73ikR9dzwRH8ljigjCXAjjCSr/AweR2zeN/aeexcHTz9FzO42JmZMYnT6OYHqECm8M2VgPchGOZTTDa4ZWfxbx3BgDvRWmZ0IJpIIZxAM5xPz0yklj1BdE2dfGLr2LOtvS4ipaDBy9vGoDwla9iU0q+FZPPzp9XDz6JpDonaSn3IdUPIJsMobxVAtDaR9GfSH0cSFIVjk/uCjr0WZvLoO+XBZj9K5n9k1hemIMY4O8H+rh4tNEnJ5QifxY4TitcSGaJz2LXPDvJCO4Tu8zn+pHMDmGcI6L38yM48ngoUMMBxEfnOIc60crNYT5VASL2RhmEce9dhJLtSg2i0F6HDFMcWxG6m1MNiuYbJTQV9tCsrmGaHUVly+cZXgHly5ewHvnL2BtcQ794RYytIb0Iq0e0RXiwCI9qWac/cnE6UklkRscRXZ4igvfFu7fOs85dge1PI2P3V340k2Eeilz8RbyqKJM7w3DWXQGMxJiWsodelgFbCwsYndtg010H/XbnFXwjofNFcmOzTeBGaCWpjomb5IpBZM3geERPJque9UzCFBGOBtYsEuHzVu1YbJrcaWLZsMjsDwFo1Ng5aVPrIzVsX4rzfALVN6LS+mqb31QMFC6ygmUb7js3uoIVNb6bHVMzxkt3n49bKtLfzgUQSKWdJvO9HRNu0P1ONzAaWk9gnvv4lfZUPcHL7mSsVQSA1NjVBLf7dEY2L0aN6JFjDqvPMXtqjIClTFGq1NahKJ9GWSPTFIgo5h7/T20qAhvri/i3JWLQDKMyeMHuzSwOS8ua9+uxkQro6v9NvPoD2Qq68roSmbcOXcZN9+7iK2b97D96gXs3lmAb6QH9ZgfMx//AI7/qY9xkRhxRwipng2IcHnxqn8C4VeaDYhAv4nsLK6jtLGLTS52O7QgE/T+Dn/8g8gc1PdFBtxRIHpmKlxeOoVDL5bu3l/B0qVraFIJ7VCJtdpxnPjUCxg/M4N4OIdcYMKN4dsvfxarm/OYoMU5ffAgegbH0TN6mFR08NWLS1ijARKvFNAf9SGTiiKsxwiULR2CKQNghopjP4WmuLGKdxY33akPW7cvoF4vUzF1MFBpokDa3qa3tkbefuneGq6v5h2tU1kuboksXvgzfxXRnimkIk309WfQ4aK7fXuWXlMIvWM9KG7No2d4BrFktssf9ldg/OrKYZd/wqt7e/6sE45liad6+zBy8jQGj57AzGPvw8yp92N4+ij6RqfRN3kMndQ4En1TGC4W0UtFkdW7UIEYF8MeYOwYEj2jGKZy7/OFoVc6qrvkd82HjbsX0WadCI2DfLBBxT7oHvO538326BFoId6otXB9p4IKldHo/gPwDU0gN3oAueGDKDdDuHf3Lnrp7Y/m38KB/haeqqZxaJvGTSuMlXDXUHrmRz+DvsFBfOiDH8STZ85gujeF6K13sG+kH6FbS+5bODs0OtY5H7Ypr1fosS5Tns4OZHGFC1Chbz862aMIDB7EQeLIHTmB9KFj6CFfdsM9WK1nUcuO41KwipvpBBbZz+vlKApcfPz0lur1ID6UbuAI+3SMi8GJxi4Tt7FKuYhWlvDNd6/i3Luv4513L+H1t89jhx7mVGCbC2MeYztVhKlGLmdLuJws0qsJ4djgEA4NZ/Dxz3wG08cfw/LtK7j33rcwNzuLS/eraFdKOPXJCUTGQ8iMxukBxrnQ17HGhS8yNYDyjXm3db3SbmJtYwMlGogjB/ZRRignbtl/qAzd3GBc89zmo6UrmFwJTEdZeeXbb9gGVkfjojIqq6C61oaC5XGW0/NLojesj9WZnurSJvDWVz2jz/AITL6FU7pF6dKT3vYMj/VLoKvSDNSGguo6/cq45Xvj1kfDZfhVx3ALlC7arIzpbiuje+uXBeFRMNzl9TkkonHk6UxsbK0g3EMj8PA0Dow9892P4IRI4BrjX/eH7O62u0cHyRpSHQURoh93jVjlGfOU5yVYnVRQ3BHKRUjvS3R36IS7j4posQufvAQuK90ybEf1vNv9LHhpV7tSVCor/ALVMZqVb/Xtk8oCdy4b3Wp9QTRMr0C9dd+5r9XouXBi0RIVWL9MaBQXCKf4pKvaV7ruVU7BhFKrv+6FRxY9db7D7R5H7fHJ5TFuvHI0O++IfaCrrx1y2j1Fzrgt4m1a7BJ8ByKnI77rxVQKgdogLV3eKK58GRWsu9eG8tQXxwPmuEdstGwDe+cD6lmutnwTnWumzjr6sd0vPtKr0uM3gT0q0/Eodoq06wPpd5tNWJ5LCsdDfd37wZYIjZ/inavPcVdcQWDp4qfodDhVlzj1+xw7xsa7DNDvNTrdWtcAeSQvS58Ul7coQ9V5kcSnl2gpOU5pKK0jL4cLu7Yda9OB0nScfIQWHAkkDp1N1jVoFBywTY2B+s9qlOM6mtWK26gh0Nbu+l6djjY4cJHSVhv9SN8my8RDyYN4o76oTwJ9m0kbGrR9vqm22WcdguvOTmSIhyPQ57NjTE9qfpIGPYr10fvVEUBNGgx+9Uk8YHshCRnzo5RBbZ0Ok1aldU+TkEfcQoHjW2N+kR2t0BvS8fpduQ0inUq744H0G1As2t1AIkdXLNdGExk9YpA78IDpnCG80ACk96w5Ji4FQzR0Itrosaf4KLO+luY261EWwjqjkFd5PzpTLBgJu9+AZCS6MafMNOlpCsQnzTGTCwWVEUh2pEd0FShP4J2nApVRUL7yDI+Tdwa1IXlTmtrSVfcGqqM2JSPOO3PN03PT6wGMq7zG3Wi19q0tr2xbGYFwqp7uTZ/o3uo5WeJVQaB81TH8ikvfCZSmfJVVenc8H/LB0tS+9Vf3Slcw8NJhebq3fhlNSjNc3WOTOJe0jmhysBynmNNHTl72wFHDyp0vvvzLnAQdbCwvuZMQ9BLqiQ8+636jEGKBEaIG1LDdC3T1dlTEWWdUXvmKG8GKq7yCiHSfFShXoE9Rv/xbX8T64got0whyZXYsHsb4Zz7iDi3snRxCNKkP2HUFx3CK6cIlmgRq0/KMLoGLU2HoaIh3/8/fdI/FfLToQSvT15tE8BS9CLZz/EPvQ5xeoNPYe3gU1A/1y9G9177i6pPhV1AZb3ltupj7ypuordOya1awtbuJSCqBM3/mB1090WQ0qo7xU7zJL28KMebeuobX/58vuUdro6MZ9qGCH/7Ff4ojT79E3lSoJOKoUgH+zj/9ORQL23jh9HOYGRpHM92L2JkPuh1xP/0P/k/c39zBZKCKfn8DiVALE4FVp+yqi4toV6tIjowiMzSEzWIDL9+tcpIF8M0/+jpWN7bwxGAHTw9xrAJx1ENDxNnCF6+uYnW3jO87PoEfeWwUgcwAfvpf/q5TrEFKnXah/cnv/Rf82j/6JfdbwuGJQSrJCn7gr/9LTJ165oE82FWg8ROIdwIbT/HEeKp7S1eak0fi0KLi3otyNclPKkItojs7O8jTmGhVd1FcfLe7u43ldcSNzifrGiqssKdde/c/gTi9uWIkg0JyAEFOnObCbWcYXbt+3X3WoFgqY21zi8qTHkRyl2038f4jT2F6eAyv05P+rXeush49pLO/xgWsgtO7GYyXwphPBvFeLxU6Ffun/tovUz6i7oSADL26jWvv4vx//acIx1J4bSeBGlfOvoF+9xKnDLMh/YDP8Tp47KhToqOjYxigB2X8U5pA8if+iGc62PXy5UsIU7lfPn+e8lHE+soKFhfo7VfLyN6+6I5M6QtowfJjJFDCodAuqvQYX64Puvm5FNhEKdLAZDWGw1tht8ElyPQY2/qXnEdvcg49va8ff/bZA6hwQQtyPmlBX5hjvUIF8/SWvnyJVjC9uZ/6ue9HPB7F+158AodP7qeeoZLnGGqX3Obt+04xzV29iaV7c4gHw8jS89b4TP/ghxBIxNwL7an+nFvs1U+ByYrNHzfv2CfTDYqrrOImR7pXOcWtjK6mXE22BLq3OgauPo0LnQ0n0DzWgaqTiTPOK2q0ut85MxA+BY2Vya7k1hYg4TP81rbuRZPlqa7Rb4uod74obmWtvtJVT1cvDoFdjQ/KNz4YLt2rjheUrmC0KFi6jHcZD1c3/xCNcB03fv9buP2VlxEb7kX8zAH8j3/236tcd912QCXj1wfWKDD6XDaHwwm5GhUjRIAa8N5bJxTUqDpgTBMo3xir8pavq7cOu+EUrXa8RLJpt9DUuBjV9TnXzTya+RJHw4coBVZH1ejIb32LR5YbjbUH7QnEMKPR4We/ZKXZV0q1w8zPRS5EIdaPnGUq41a+DF+xStOTCob4tMNLP54FWUaWmATEaLcFTrgFalt9Uf+sP1ZGea5NWkW0g50FIE9Pj/JkLTuxZL/0eM3wCHQ1Pjk+yzqtVN3RI3pnpM7FM8hx8tOKDfr0AMSHCBcfJx4aeGdxEAetED1a14/DKkOuo6rfdaiMKDbELyGTxaoXUImT3lWElqh++ytTWdZlUbOAJrAUin5D0jdruPbQGpHwBzgeUnZdumXxEyMipJnMcDumfDpRW3m0pIv6tkql5n4Hctuk9364JSEPZMkmkvqtYOPoFhfyyOJKFyhufHPAdOfJMsgL1ASNJlMIxRMIpnvgT+UQzvAqr4AKtNaso8wFqkEPwa+DWUmStrd3X3yNw31JlIuDj3FtSXYv9xKv6FW/RW+ByrfCfpVqReyWdujRUpaIVydEawy1aGhBlJTKS9CmD3amO9eUSj742Ka2hNc4xuUKF6wyZbOcR4n93WQbO+R/qeNDTeXYfoN49bnueCKFXE8PstksenjN5XLuEaU2DEQ5T/QZaO3SS2eyjGddnQa9KIVd9mGJcrXJ8ShUm9jmAsIBc+OibTZ9FKMEPVkyhwu16y3nHO/Zr0iT8lTjYsX0ZDDiTq6WGNQ4fHHOGX2rR16wvmTrXgqmHmiSz6BCrutlRKZV2Ud2z20A0rzUrki9mK1P9fuIQ7qjuLXjQnWbi+FO3vFQv5fKc5POkMLX+FswOTJ949U/Au88kwyZHAmUrvIaU5t7Ng8ld8pXXMEbb9LLrjaL7pzEeqvsrt25z7knb1WyTHnSUwzVsyBQua7h013sdLUgUDmbE0oz+lVWeK2c1VX/JfOiS2maH4p36XlowCluZRx9DKorHEpT3NpVefFFeVbfrpamq/FD9bWdXsaBfq/u6Fgq6g33Uj+DPH8DpwH0G9DqjXcQb4ZQWd5GY7WATDqDvkPjbP0hcjVkjQm8HVKaghEnsLJW3q6Gx+ICV1duG+vH00mMHNkPOuEoLq+hzYVx9uYili7eQYNKcXebHsFODYO+FALlFmrUccT4AI8xVwtofnULpZ0CqlzEdIrA9r37mP2j17FzYw6788vuEVzPsf3oefwIMocnMch4ltZmpi9HpUHapapJo/olvALrowXro7Vt5RxNDSq1OS6gm1XMv3sBW/cXEeqh0jg8jfQQ2xkbdO0YfgXh1FX42DwqO0VnHe4uruP++VtuIZ45edD9hnTwzIeQGxhDY2cTzdtX0NlawcqdWUQ6EfTtO4wwLfFiPIOtRC82yzV8/dW3UKrWEG2UUdvZQJKL4w88fhKjfSNYXptHVee1rRWwfnsNS/Pr+Pa1u1heWnLeg7wEKcv1sh+3N5qY3apjYbuC9WLdvek/Q8/m9LF98KdzOPHCD7hHeaJbY7E6ex2L196gskxhc2OBHuA6Thw+iV4uUA1tyc72qauODypv4HjwPUA8EqisKQw3LuIj6+i9oN3NFecZXnn9D3H38tuYfefbWHz3FazeeA+Ls1exsjCPXF8/LXIuNplhJAaOIMjFqTFAAyEbxNZ2gP2u4e69WVy7cA4L1y7h9T/+Aq5cPItvfPPbeO2ts9ieu4xk4QY66/cwNbuJwN1lDA6MO2/0+sIy3pxdRLNSQmf1kpuAOiduixbhZjyAKstIvk4/dQJxfwUZLg5Jejl6hBnuGeH8exyjT38YM489geeeeRrPnjmNI0eOuJdEZ/bvx8jIiFtcXB0qEPXf5FAKQ/cPAtuWYtKC1Nfb6+ofOXwYT555HKdOnECRc6//yDFarNu4tFtxW+d18vNKM4yxYAUDvjJG6DFPk7YpDklfsEE5bOJiooVVvXzqj2HDn8DMQBrHBhPOo5b4hxnuF5pYoQdTbAdQpI5Jp5IYG51EvRTE0FAWKXqD1VLVHVassdOiIi8/xTk4cng/egf73HzVqfRBzvcyPSTXV86DBmVaT0Q0/tZ3BZtLxhPvPLV5a/kmSwJLF9hVYGW8dS1Nce36co+8mSTDrk3jptjcwm5zBbv1Zew2lt2xPfp0hjs7ke0aqL6XfmtDoHuVtTnRNXy6cm802MJhZayOrlbG+mnpFgQqo7i1a3gUNxwCSzcQLq/cPVpPymu9epuGFo3mlV2g1OCY9iEejePkmU+434BcDS1AW9feQ6IVxu7SOqpru0j1ZJE7PuksdmmGLnMfDoIaMKIFFveuogJv5yzdmCiwNCuj0D8+gsEDUyitrGPpvSvU4R1ce+Ma1rkIhXojtDYqSFPBzmTG3Ef0ajmziLia86pASXYW0vbiGr2p7vE1WuC2by/gzhf+BMX7q+5eZ6v1PXEM2dOHEB/sweD0BFK5rKPHgg2e6FRcYP0xQRA8Wl5WnY9WYvBOAeGaD7fOv4vN+/eRmWD/Hj/mvDB9BtjqGh8MdE80qNETVH+2769j/ux1t2X78OPHqQBiGD/8FDK9I/QUV9G8dhadwg7WNyoItkNITc/ANziEUiiGrVAaO9UqXn/rXS4WFOjyDkqba+hPpfATLzyP/kwv3rnyBgr1PNbvrGHlyiKWVzbwztIKtre3nZLXS4Y61n8lD2yUOtig17jKBC0+gmkuQMePTgCxJE4//0m3AKk34tHa/DXcv/YqLfYobt+6ge1CBe8/dgrDtND0CYfA8IR7RCjeGZ9NHhR07+Wv8cviAhsTKQNZ20UucvLKXv/yr2P2+nvYuH4BG1ffw9rcDWzurGF7dQlTh44iQX7G+/YhPXoKgVQCjdEign1xrNylEsm3MXvvLm5cuID1pXl8+ztf5oJ0Ey+/eR4Ls7MorN3HVHgV9Y0VTN0uwbe4idzMIUSo6G9Tft++v+wWoNDODTeXCkHKYJRGk35rDCYRoaw+9cwJxAI1eic58kdb8eMIDu4nPdMYOfMMRknjEzTI9o9PYHx8nEp7yJ1KoIVHB3x6H7kJjGdd+enOT5VxmzcYtHANDw9jcnISBw4cwMTUPlxYuI/0+CT++PwlvMdxjwbCNA5iKHYCeDq8gZy/jkF6xmM0CnvpKUZCdcof8FqshR0uqCvIoerPYCwX4wJEb5zNut2EHIs7+QbuV2hR096lz+S8s1RCj2HDGB5NIpPi3Oe0Svam3XjqsOJQLIosF57RQ9P0qEO4/Uevuf6Aiqx06z4CNGTCYwPuBfoU5628p64saKp0+21911W8eVROFKSLHs2XvFpdkzGTM28wUFzlzGPQAlRp51ForqPU3ES+voZyexujiWPQUUP6/dO+z6WnDVLiXlDb30uuFYwuxY0uSxPdRrvpYYHuLYhOlbE8kxFve7paULrVUTkD5Snd6itYnW454uJ1pXIDTV8NzU0a4VyAdIBzpOnH4ac+9t2bECrBFiqRNmruWzclVKtlVKn4yjowlPjUIeusGhFBRpyCwIj6XnHrtDcoTcxXXHjtcYq2O+tdnBAtm97D+5CdHkXv/mH0HRxxj6v0+00pX8DS/XmsUKHvLq6isLTmdont0Orc5eJSWtp0oaJjY9a3UdrYws4qF1cqphgFNziQRe8BfX10nzscz71ESdDvP3IdJUzqn0D9MBoNdO/tu67KVzA+uTy6nutrS9jeWmMdCon6y4VJh5G6R2UE46PFDYdAPKpu7aJAb01XUaB8XzyMVozWh57rqRwnKUJh9+NxKBGEP+5z30VJxBK0xiNcPKiEiEvnpLVrevm1K6BapNvNOmr1OkZnTuLAyfdj/MTjGDh+DP0HD7oTbKUwBPpNJxFsYiTdxmDaFt6OO+E4leXi3duPgVQOg1zM1NnuZoluH2PRBEYHJzHUN4oeWu29mSgnZhWL+iR0jQssu6E+q7zxwPhgBovuBeKJgsDxgnV0FT2uPf6Tt1Hdove7vuEeIVFnIt03gMGZg/QMD6Bnkv3bdwJ1XwIlGl5rGzu4e0cvo97FxuU7yN+kXC0wPn/T7eTxVVYRrGzgYCCCA/QMHksmMO4P4ngygFGO45hOPKAyjsue4Bzq6NFVs0ZZ1Uf1uGoTRFqI/0UZ6vUWvccylrmAF4sV7NJLpxTQuEi5I4ZilHOd6RZrNRhqaOjonT1e6JGNPq1tj4uMLwLxyx6XPBqMlybbinfx1TCpRam/D8cOzODxo0cxSO+86mfZoA87XCh2qkEqUZ0TJx2h9gKoNzpY3QHW8uw7lWlvuIVYm/OnSIXDUOI8zVfqCFFWe+npJDP6xAjHlm0H6rsI1XcQ8jPOeS+vR4pbdLoTM0QXPXXNc21V7z8yjd5DU/D3JOHrS3UfSy+soXJ/jYbFPWzQU69s5903s/S7tUB8EG8UvPKiuNrxyoyC4greMgJvvtKls6yM0oyPVt7FOzSGfWHOO524EXK/ERW1GDXWuTCtodBaJy93KKoP65jcC49wK273lqf2DJQmUL7ybFyNTqPHQPe22KmMF6/hMo/G2lIZo01XpVuwvgssTeW7NPKef/FAD1KBAcSDaff4miWwXaYFuweOQlbsfPG1f+bOE1v8o9exdekWeo7ux8THnnePrUY4+Ht8+q5OWSfN3de9gu6NeIFdjUBdVc7bKYGsNDFRae4YGU5ChRoXpPf+8FvSUdi6u4QSF6cIPZ9kkYJGCzI00lV4ROQsikQ0SYu+DzUq26Vr19zOrl0q65KvTc8ug8GDk26ReepT3+8+cCZhFnJR+ShN6of1U2kKKmN5iitNi6cpA6W7QNryXAxf+Qf/3r3zo8WnUapg4iNP48iPf9R9K10TTTgMp9pRexbXi6nv/dvfxvqFG9gpN7CwsM0+pPHS3/optHzsw+Efxmj/YTTXl9A8/xoarHOHQl6uFHDwqU+hb+wwdtnObVof8jD+2v/8V7G2vomRBBDpVHGM3uY/+vGPo8zJnvzQpymBIVy+eg03bt7E6soK/vk//WVHx+LiolN6jw0BH5r2Y6Xkx29f6Fp8L774Ir3GHnz68aP46eceRz0YQeCpj6gH5CXLaHFcvAv/7YsoVCr4nc/+Ry4QTfgHBqCzzI6x7Id+7H9ycmO81hjoKnDywHRdBeKt+Kx8xVVPE0dxldGOse35WZz99f+EDtMW7ryJwvY6Dj33PPadOY1K3Y/d8H5S16FhsOVkRtul783OIRFooGfjbZIcwq3bK+RLC8FOnvTmkeQQfWi7v0ufdplRyfQmaxjKFLk4c70hnhCFrfP4JxAb2o9XF+bxq9evI0UlPlS8TmXEsaU8h2g0XN/o4Jt31JcO/vnP/SCiwQ5e/MlfxMHHn3cLvXpuckDh4Bra5YfSHpVR44PA5NHKCYyPAkszRWR8lvwKXnnlFewWS7jz9p/gna/8BrKRBN4/X0C11sC+/iJSkbo2qiHM5jbour50iUqMfHzp2AgODKXg54Lat11BmwbWEhcKfUMq9th+JA+M0qPcwmtfu862/Hi2twkf5enpP/cJ7H9OXxmC+6x9dyPCw3kkkCLTC6lKe/fX/wCl7V34VwvA0g46XPhr+sGK9Q5+5uMI6gV3zg99klvGpOEQKK4gHkhmrN/Gy0fLqpzKKM94bLQpz3hmaeKpyajVEzyQXY61PW7Xb46p0ACOpr6fC6weIXfbEwiP6otGgdpRntEj0NXiRr/RqfZEq6V58xREr3AqzehVHeWpDaXpXkGgNNUxuowW1RdYXYH36uhil/SF2uUbb2PpxhvUYUV8451v4h//i2+pDM2WPdApxU6yFFdD7IAQqCMKuveCGvB2QKC4KREvUUq3QVLwxhVUTuXVKQO1J5poILktm9olI2NfZe1P3VfQyQThSJgWaBQRWutaVAJczLSBgCxQJfeITkGgbc8OAy05eVPa5m1ej9GuAdKCqL6Lfgui0ZSdwMrbD4nKsz66geIIyDtRGW21dn1nuyrD/1wZ4VI9G2CVUVvqmxSduOKef6sPLCuuGt2uEMG1SaUuQXaHpJJ36pPybZFz/RN9rkaXVpXTtmhBSz8S69rgwk5cjVrV4XWnPJMu1eGN++Jphe3zhuOkyaUfUrufElddbT3W4zc961YbYSpegXbodZ9/U06a3V1Pal+Wr8AmtEDtigcC4RD9Gg/xR+lODvZ4Jd46frGO65OrRRzMj8bjXdr3yta5AGrrtrZn8z/2iOPDbO1sU/uaEkF9X0nv6GjbsLxK9Z///OEoKuRLibTrpHDZ2TXSJSq10GnjA0lw/JKToIVE9/rtTGPsxoBjozHtSi8VOcfUK0sCjZvKGg/cJ7AJStO9lVdfuzTvTXaWtzzF7eoNJq8C1RMOpau+goyMKo0RyaoMFgU/Jx7VGcerq5i6ddg+4xEuNE4OJG8djgn7rp2sbtOP42tXD7ht1MQpT0dzgqoU2oWorfniEwux/e52ZLXh5Yk7mJc0ad66bywxCKeehuikcbdRiHPfnT5udYSDbQmvxFblBeKhgu7Vb8mswNq0cqLDeGZ8F1iaytu96jh6WF/jYTxVmuIGevuh1WQ6hSlMI02fvA9yMdbn0Y1mgbVl90avcFmawBZRq6u2FYxeBW9dgeIqYzrG6tq9gmgXqK74o6tAdS1PdYRTQXVUX3netlVeuyAFbgPTXhktwgYuxsTOl1/7F07p33nzPazdmUPfvnEcePaMMjFwYNw9NpJrLCZ7O2MdFHLFlacyuvd2VGkKFneE7KUprqA81VdcuHQVSGHr1AR12h1dIxwaRrYr72V7aZ2FRBA7StGO1QPorcbcrr7qdIzc4hThIiBLTTi1JVo0R+Isw/YVF04FGwyjy0BllCe6FATGBxME9Vd19P7CwvVbuH/jjpssa1fuOgV9/Pmnut/76c8iOznMEe4KqfFQdRU0DjoHb2tu2Z2e/dq//30snL+F3oEM+noS7jMHH/jbfwmtQAsHMx/AQHIf6isLqJ9/lX2O4nZtDcVSHvtOv4Th6ZPIc7G4tltxivl/+8X/DevrW+gJVIDKLk5OjeNf/vkfQYV8jT/3cfiicSwvL2N3N4/Zu7fwj/7e/yqNiqP0FCLs9uFICSfDBSx3fPidBhlO4yD3wRdR46L/iQ/8IH78B/8HNGtltPd2vz0A8ZYzsLi7hc/9m19y/a2ur6O6vY2JJ5/AiR/+tHvMdOjQ97E58bHLE+OLxkbg+Et6NBbGO4GNnQ7vrJLXenT2zh/83xy4AM69+Q7q5RI6gwfQ7KEss9+xrVlEyKuvXF7Car6G4711HOnToZ4hPL5OT5WL6lByl4pCxoomnGgIYmUtzX4Al3vL2A5SobLdYIByH4igvZtz4+Yf6UE4GcFsvomzm02E0cAzyQXoLaDXFoNYyLNPHHttOotFQ/i//vZPIEIP6JmP/yXsO/rMA/lT33S1/qnv1m/JnMmo8UTBW9fk04tHYLxUmvHQeK1PYuuR67e/9U189rd/C3HS1Xnvv7nfYT+KJvaHfFgvh7CyHUaF9f/y/R002P73Hx12px9EKk0M09uucayjZybdNvy7kyewMzyBxsIaVvUdK/4d9G2gVSnj9IeexL7DUwjkkhj+0GOOf+qP0eTtr/pTplyKd9rEqEWvvLyBm//xD9ziX0tyonNB1BZgKYRgMo7xjz7nFsrc2KD77VR4hV9gPFQblqZ7pQu66Srvbh2YfhKIj6LN+K10C5auq42d7q2uy6dshnxcOLmwH0g9j0Q4y3hXjypfbWk8FVeweha0OBhOa9PqCkS/wGhTWeFU/5SmfAXFrYzA+KFgcaPj/6s9geJ2b+V1duX87nms1K6hOL+BC//6t/ELv/m68jmCe6DdYLrRd0CqFJo2LYsQFbUsGVm4dhyKkIqhXqKtIYHSBCJc5ZRuRAuM+EfjKqs6wmU4rD1pAG0M0G6XdF8PckP9SA/2ITnUDXpM1bVY6QXR4tXLrMEOB5eKLD6QQ5xlE71ZpBT6ckhyEVCwPlg/BKJDC4lo0WDpqiBaNAgCo/NRcP3hnywzWXV690JbDuuy+GX1ks5wRluC9TXRrmL1tv+Aj8KjQJ7L6qvViKtKHHUqFU5eTWp5RNqyqsVOP/iKelnesjScEuS9LEeBcEbdS4DdcZAFqhdLJcANeiw+slvepfPMWF791w/ciWSC409M/JfjYj4Qj6Cf1z7KRg8tm3isDRZBPB1EhJM/mqa3QUMlGO9+UE+gPrk4eeljujYoaBeyzkRjxxHkRS9MVur6HHyZ5UVjV6hVzyav8Ua0KTg+EWx85B3pqn4q6EDUjtxnrhbusFOWLZN/a4U2NnaryK+vYnP5Pu4tLGBrbQkr6xuo16hMy5sIbpcRzlcx2G5gVIe5MoyQpj7SGSKPtLW97quhEqyj5KehwAHYqFexVgVWua5vlLg4VUrYpTeRrzZRbnB8ORTUNyjUOsiXOyjWNfbdeaQXYDUA7rEe6TTeWR8fBcs3ufSCZNYrm8pXOYF4+UDGCGrby1+Bxl3lE6kMx7QP/mgau50aSiGWC2rhJM1cv/ytGMeN1u+eCiFbnOwLp260QOhlX7/2b8v4C1FQaJToGzFR6hVHg6Y2y/o4rXSatrwhgdo3eoTP5p3S9HqEPr4Y7csiMcp5zfld2y6ikS+htrGL6uoWivo9eH4ZpbUtNz/kQTr9QGNOOkIGqLw04VPfFbw88S4y0nte/ohfKqurwFtPYPe6Gn71x/rkTdf27Uorj4ZPr0Uwn/V0vE9Ar1b4bKt/t9/eMVRdXZVuV9NVXt0lmhTUptKsT3Y1OlRGcYHKqbz1w1vf7hUMh5Wze4HlK4g+daMtqy1BvsfJ91L3N1GBw6pdcCu164hlKWw351BbWEVUg0WFUtHXJkf63aMbI1igho1wBWtU6d57wfeqozRdBd58gTHecD3A46Sc9finxzd6VKGrmK3FKZKIuU9+R5Ix+BLsaA+ti6hKP2Scq0+c3hXd8rztGS1WRmlGs4LDtZfv7qmgpPDza9uolSrYvTGH0vk7CHNF7z+yHz3DAxjYP+GeT8sS0+NAwyn61YYFbQzQ4zV5UVVapCsXLqG0PM/FNo3e4zNAJoGRxw4TRwDZwChioSza9HjaLENJwVacvIn4kRucpiLpQ75SxeW5Bezu7OC177zmznaLdLjwNKvozaXw+LFxbNfLSE4ecS9E6veehfv3sbG8iFtvfANR9m3/bhkZKs2eQB2pYBXVFq3PUgJ9lQBWgimsbpeQi/ahv28CGxvr6Ovr+y4+ujiVlbZHby1cRqanB4t3r2Px/h34teU214tavoh9h55xykz8Nd4qCGSdSzb0AqgOSF1bW3O0bmxs4I1z38C1O+fw3nvnce7dy7h+8RyWr5zF9uYuXr1yH9dX8gihgn7/JsKVNYSau8RYw7A/hpFwBKdjQRykh5Osh9EMx1CJhLAUq2GW3s1cKIl7wSxu05dZDEWxm4rgQoOeTDWMWqgHncQQWuEe7BvJINsfd5/m1qkLOjg2zgVogAvhJGdaqh3GrTywSS8hQiWoLdF6+fRHP/Z+pBIJDE0/hmTPsHtkqj6LZwJvXKC4gpSCyaHiVk7BydEe3wRW39Kt3PdK1/Xu/A2cu/YK8ZbRnLvCxaGD42yjj8UXKQ+XuCDtxmgUZTLuK7rD6Yj7PlQiFkZ/bxqhbAITT53B8Ngk1uI5bHP1recr2FwooBmMore5ycWnRVGOIUxDSJ8+6T19wMm9zUUFo9H653qkNJbRy7G6RnJp5E5MIzraj9TUKAKc//psir4p1NgtobDAxeg+DY6rd915j7v5PAobW4hT33n7rXaNH7pa+17w0mQ0qp7kUnFT1I5WBoG3nEDpuu/2h4Y+F2i9sFpqbWGnvsKwiFq7gESwl6UfeiHWpupZewqG09uewGhXutUXKF9xSxdd3rqKGw4bCwOrZzrL+mtllK+4gsWJDTu1ZZTbG3pmjfzdFTz+0me+exdcZrAXiX5aFVSiSVrbKFSwvkpmbG7sNdhtSGCEO+R7cYGXCDFIV8tTOQUjTMHKWydVxxhr6Sqneo+Ct90kraDscB+9oh4k6eFEh7LAdBqYSD343UdgNKietx3DI1C+2rW2LS4wQdC9t5ybHN2p0T1wdJtWzdIWOjdW4F/awdiRGUwcO4Te8SEk+3PuY3bWpvCIDqNN8e5vIh0qzw1sUdE2a5ysVNz+aAPh/SMITww4ASCSbh027eiiYpDF10kRfzbOSd0dMynuhfkFLC0tuUVbZrbq6UVNebprrQLWmnm320igx1iLLLu1voaMTsGmAu2h4GSL9ACoUOXBhNp+7M8nMFOIY3d2B8u3NzB3+z6uXLmMO3e6ny6XNSbh07sP7gN09I703Z3xmRlMHz6CarOERVqsq8tz2Ji9y4VpjkqFnrB4QSLFUT0+ES71V2Mmj00ndG+QL6tr67h6/abbNPHV7/wevvDN38QXvvr7+L3PfxFf/+NvYvbOPMMc3ryzhqtcgNaW5pDcvIzwzi1a79tUgDt4PhfBp0fSeH84iSM7MUyVIigmwyjTgLlI3rxFU/6dYAxvhfpwNpLDrVQIt7Nh3KincG03g7nmEDZiM9hO7EP/viyGDvbQuvajXq0j2W7icLCDqQ4VbSOBXDODcCdE5lM50mPL5HoYcsjl+tHfP4KY9jXvgcmHV94EJnMCGVHKN9lR0L2lqZzKiG8CwyGwuORNwdozaPkqqAfX0AztuLLd3Wvdg2BLkTaup8qYT1dxeiyN903lkInK4qYxRcM1MpxBYqwP+w6fxIHjjyOZybm6bS5CpUASJV+cCxobYbv1rTwV0gIqa5vuiYt7/LzXPwONv81VizuaNYc5l/b/6Icx+ekX0P/0CQw8eRzp/eNcAJPO61l+7T2svXkR9772Gu5+8TuYffVdzF27ifs37yJELzkYpVxynL189fLU2jX+6F78VJ7SbAyU7sVhYOUsrnzD78W9Xr+NxcolrNSuYql2GWu125wHlH3OHdZ8MIbWjsDw6Kp8XZVncZV9tE3lWbqlKQisrMroqnuVNXxWxurbvXd8dG9Bdbp5Dw0kbRDKTI25soJuLUJ36yMbZyU2x8rspD6i1SQhUiO0Xg2xK0+irBEFEaBG7N6I0tXijgBeLV+guMCYpKuVt3sFu7c0XS1NP3Dq9ARHPwVCj6ACMkFJu1PUHvxGv9Fj/bC44VV5pVl7Vl5xb33lP7inIDcLZU6qXei0A50rp0dSbNk9XpHitw0BAqNH7SoYjQoajxCVfqBUQ7vKMnUOLi3oMBcNfZtFi4fAnZflwaU2VC/e4ALjcrp5mtx6Nh6OxdzHvvRojf6IRNt9akJvaqsPAk2qUqnc3TRAT6nTadAj1i5FeY3dxyGuKD2hQLiBGL2iBEOttEPPaXHvN6RdbG9to1Ddop+xi1p9B+WdDS7Qmyisb9BT1HtYtP4iwptENJBAiN5Inoq7rE0OZFeJ47dLOja5EOtdJHk8Kyur9Jrmsbw47x6dFdcWUdpYRpz8SrJe0tdAOlxHOthEkv1Kh8IYSdGziQZobXPBJb/2pjL75cO9QhU3CzXcZLvXm3Xc5TgtkeeLDOVmENVGiLSzOOeDfiwO06rWo5zBbBSTfXGM5aIYSUYwnIwinswile6lR0cviF4dpNy0kGrBIV6dSe5zi7wPUXqvmbCPfOvKj4ZK4ydjQqAx0zxwskDZENj4qJzNH7ua7HrvvfLkTXNysgfCqTli7VhbNB/4l4S/1d19piplvUxaE98og5SXUMePAsVhu845Sn4Kq3vkrN8Y2M8aZafQKEGfeJH+kEESJ/+i8QgSDHG9SkAZLNZKKFc5byo195FGmxOSQ4HuvX34LmB6jUZfg3KinZXyiMJclFIDvQx9SNHoS00Mw6fHw2mOnTYW1SjHlYb7/Sg/t4yGTucgH0zv2FWgq/FLcaNDV/HS5rLpGUtXHQUbg0fTbCwEiocC9CD9Ec7vKCJBGo9sptjY4jzYJi+7T2usroJotLjSBYqLRuOR0Wtl7F5BcQWlC5fhF6i8eG/4rL7qCXQ1+i1N99aG1Vee4lplxB/XHgU8yLE3cC2yYOfsxuecwrz4q7+PxdcvINybQWSoxyE989OfRiSZcIMrMML1Y5aI93bYwDr16A9e9sOf8gS6Kng7qXK6F17roHeLttW3Tlt91bPyVsaE2NKVpjzVFVNUx/AajbpXOStvceHw0iQ8Kq98DqsT4tf+0a+gQHdf3/v3l5uIjvTimX/4s+4YHS0+qqMgEC7Rrb4JDL8WrU6pirN/8z+4SXXz6grW5rdw8GNn8Nxf/2E0OXkGZsbpvTQxk3w/cuExVJfnUTv3ChcYnZNH3lWriJx6H8Jj+7C4tYOvnrtCyergS3/0ne67GYvn0Lh/BTP79+Hn/+KfotJo4tBzn0Ei3YMvfOEL+MOv/zGirTzK7/0GGh0ffoo0D7CfVUezGRgkmvU+S/asMzpbSuKizjobHsBf/+t/nR3yY+jxFlKjXCznqSBubrN4He/+wR+43whuLNOL2cnj2MET+OAzL3Khoo74ib8Ev1YlKrBgOILC0gIW3nlNzMb58+dZwo/b197G2so8MvTwBlplZ1W1y7NOmEWTbI94O4Lx1pD7nMRaehutACcFDaruF1C7Y6YDSz9/K4TtYneS7LmSjk+6joyO0YMOIZcIoJ9eT5gTZ+qpKQk3DrWCSLFMOtaHvtgIZxiQO9yDCBe8z597gwvbNnJzG8i8fs15fqPbFY5TGP9kp4Q3ijUcHEzh+w/1kUVBfOZ//POUgQD2P/EJ9I4ecvInGr/7x/Cu4nCyxqtX4UlmlK5yj84bpdtcsHSTP8NnoLoCHR306quv4jd+83doXLRQfudXUaMF9PhWBsOVCOaSVVztKdJCj2AhqnPfWhhBHTFtLc7EMD7ewzHw4cBPfBwxLjKv3G3gzhbnd7WN6qa8WuDp7VcQbFTood7AxuI6xk8fxAu/+D+jQbnt2z/mfqfRjk/RaHNbIN54+6A8xXXV/HO9UZ/Jc21QWqdXrt2jF7/1GjZW1miYtZEsNWibimcsU63hiZ//Mxg8eRDtelfpiu/iixbMR3kmeNCeh3dKM9qUp7oCS9N4Ka46CkoTqF9qQ1elq64CR8cZrcSGE7mPccGnF8nl2sqZbAivtWn0eNt4iK8LthBY+5avNNURjV7aBdam6ohWlfW2q3K6Vxndq4yB6sq4vS/vrn6NxnQHG7NL+Pizv6Dye78gElSp2whv+J87DZv3CmqwO7JdRgvEACE3plq64kawbeGzTj+6+FgdlVGaOqS6okVB90qXglZdpSlfYPQqqL7SjalWxhho6VZedUWTyqmM1Rc91h9veYEx1tuGgvK7dHJQmS5lqPd/VF6eWMivLdpahP/7xUf1vIuP0SsBcMOg/1ncteloUT3hIs3Ojt8TMGXzTspPv5O590g4AWVtCPS/PCrRqpNo3eewGVdd66M8R+ObNjPos9mio0mvQhNbWNxRPMSvD9ZJ/bnt3myDRbhIsQS9Mn0qXPc6h0zPtvXmvV5AkxKIx+PuRGV9zltbewVd/rIfXGhFrtuaynraoeYe+zJfj0r0BrUe31GzuN+p/DqzjnkBtiOudYhTP5K35amLz6RRXrH6QWnmQtRVBNo2TNZwYafnRg9FRsEDoMflng05L0Xj0WC5rmIT6GVdQb1Wc+OnD7Pp/RzHf5YR/ioVaHfrstBwlDSuDHrkpr7wP2Z0FxPVq8lTJs065dodRUXQOHgVjMbJyQBBV6VZXDIjmVId0eSVUfH2UXlTOW++gWuDV3l57p7ltaVf73DogFDRrj49CPyPku+2tKuFh7vFOAas6zCzg3qVQiXdhguW0TyRJ66zDZ2Xz76QJAdOXtmO6mrsnWwzmFwaT9Qn9UFBcZNjEeD6thc0du5VBdKhl1q7J8e3nFw43hCve71BGxP0nhFROH6y32bwWhsG3vaUp6uClVWe6iquNIHGS3Er62gkCJfGRf1TuuKqL1ARJxeU8w4tKvFR80lgfND8VPkH/Sd427A8Szc9bO1be0pTvmj00q40o03llKZ7kyFLE16VET4FA0vvCsND0BMrA5dFZJ131n/X7c6SB7T85kV06LIW4nSzieSln/uz7hMFmlAO4R6IEC0yAnVCQSDClCdGqbx1wOIi3gZFoLh12vB4GWBM0tVA5S0oz4vP2rO4ygiPylk7uheonILuLc3q62qDpDy7V1uWrhcWK4Uirr72trOWS9+8gPZGAT1PHEH65H4n5IO07vRbhsDaEx0Co0v4lFLLl1DeO7vuj//Br9GKa6GvL8lRq+LoBz6GT/383+2+rxNgv/gXD6Wd+761eBsL736V9EQxHsp1d2udfAaBoQnMr23gK/SANDpf/Pq3UaqRz8s3UVu6i0P0pP7qn/soKpygW4EphBM5fOcbX8Irr3wDWdJ5dOM+fFTiHw5toa9Tx1niPUsR6GkH8dhuyj1yKYg3/LsTaeBapEI+xbCaOuU8jrGxCJLJIBYXNnH31opTaJlYzOn5988kMZRsIzPxGCaf+BRK5V1c27lMpd5AcY2LRpVW8OYKwrdIOydGNbhET63K9AoXnRb6G2Ec3dTvWBJkToSOD3fTVSzH6OFx0gY7XUXdDnIsWf69pTaurpEvXKjcpza46D0+3ocUF7hsLo5shp6XdlIeHnfWZ2qXsqhtoZUikN9BNJXC8Y9+hGNHRS2ZosJsFyhPG1S4YR9yh3JuUfsvX30blxc3cWhzHWeuXwWXJEQZ4kT1T7ZLeJse0MxgGh852Ocegv703/lFLrIB7Jv5IAYGDzjZMBkxOfHKvzMMyHfdK11BYDJpFqzhEZjsP5pmdQXS//M6Mofj/fKXv4g/+C+/6h5bRm79Aeo0ep7cyWKEYzKXCeHKABUVebPdd9R5yD3FRYTKW+gZ7MehYwcon34c+nPfh1Q2hs99ZQnnLu8gkQoinKHyIp1nAncQjwRw+1svY/ncLXr0Izj+8Y+5TTenfuwl98RFRpHo0xxRf21eav4JrP8GKiOwfmkhlBck40BzVMaZdt3p96hGoYzL//kLLi2VziBMAyA2M4r0U0fcfrTs2IBrT0E8Ez7F1Ybat7i1J9C9LQrKF9j42dXyTJ9IR5o+EShNZb1lAvTmSRIGYwcwED7A+dE93duMVwNrQ3Q84IFnrJVueK09A9Fg9ZWncqqjNOHw4lEQOJ3FfOHTVUH1DKyODmS9X76IheIldzqExv+p4c+oLJfVPRBSIZIlqm94qLLbks179xInLQUvcoHKKM0aNzDCLM2uKmvteBluHVQ53SuIITYACo8OtuEReNsW2L3hUFCa4VddtScarA8C5StNbVnccBl9CjaQWlw0a2XdlYslFPJ5riAc/Cp5Fg4hPNSLSF/G0WF9NDzWpu7Vju5Fp17g1OM6taEz0oraIRSgVZX0I5lOIsEFJx3vd0dcJPy9bkAdHi5GlU4T1U73kae2YxuPu212+ycjQi9hct7R4qOiYuh6PCFO/joKu0Xkd3ewu7uFUqmAMCKcAEEq8zZifgpjJIjtsB87bNFX1xEsMWRqQfSWQ1yUOuiJNklXFffml3BvYQmzt5Ywf3MFN28u4u7CMm7cWcDcbh13tqoIa8cUFZTO/mrrt5NMD1bWZrG2fg9zC/dw6+4d9xGz1dl5LN65g+LOPGqlNfgbpKtVRrReRk+piVy5id6qn3EfYvRiQuRXwN9CrV1xQScv+6mItgtttw16s9TGar7urgmOX5b96iUrRmhwDafDmJjsxb59AxjuT2CoJ46eWABJNJAN+TCUzmEgmUZPNod0Nts9mZ1/7hgZ/onHjSo9owonatOPGHkSI6/dWHCM9bOqRksv8uq3EvdtoiiVG5Wxe3FyD0zONXaKe2XU5EdypavuTa5s8VG61VO6geKPzi0F1ZcFVOGFbHK/w+n0A51grnd6WkLLMgG6utrdztbpLUUpm3EaB2kqec1FtcP2WqSVBoDes9N7bHItOg0GprVUmXxsR6l0YyF6IJzH6ioXOJ123aFn5LzOPbqsb4oLRLvSFKwPJufGDwv8r0uDDAwujD2jg1xYhpDdN4bEcD/qJRoyNLyKC6vYuTGP8sqWMzxs/guEx/DaPBU9xm+B+Kwg3itfcStj9wLRq7jRb+DFozLWntWvdYooNNZRodwzyZVXuq4qI7oU7F6guAWjRbh1r7JqSzgEhsvixlfVsfpWVnHV11U4FKyc9U/3AvVD9xIL284uK1hjYuA0uLZhL5WvuglQvLfCVYeuWDTm9mvHqPf7jkw7F1bItBhZg9bQo6A8EWxECxRXunBY5xw+D1MEIlp5j9Y1cB0iKM3qCgy3xQW6V1zBaBZY+7paEFg5o000WTu62iArrnxtt67kiyhv7GDz/E23c9DPCddOR5E6OI6e6VEnlNoebvWsLYsrqD31W7wtLm1i+8ocGltF3H/rJi21Kg6eOoqJmf0YO/AYRg+edpZ7m0pB5oPDx1DOs97iDdIVQE8g4R4DBQbGEKTC1Dbs26v6br0Pt5Z2KQEpKu8CAtUCsqkoJntCNPB3sVDKY7OygY17N1BfX0UP6TxUbiBCrdmkx1UMxPB2wYc3NpvYoOV/v9jBtQaVbYqKKt7ARrSFitY0n577+tAfa2AwTk8iUKGibyNJS2goE8NoJsp0v7OcF7br2Nqtoi36F25h8945ehvbGFotY3yrjInaFg77tzASbiHRDKG3HkErwMWWi4ZecGvQm9mOtbFBr2orFsRNPy30VhRlpNGM9rpt0tHRAXfsTyibQaYnhWkuMIenBzE90YenPvgYBg6OYejEfre1PT09htTECFJ9PRjv9GI4QSMiqN1pMSRyA8hODlFJmexwvuzmsbG+gqa/jlR/Bnrz/9yNRWyUauivljC8tkyl25VTShFW4k00GA71xXFgqA+ZZByHnv84514amfQIEomMkw+BG1uCybmC5O7RdMmPwPIsrUtjN1h9k2W7F6is4pr/2l3YLJexevU9zJ79NnlexvT6JvrrYdR8bRofNdyj3F1rRGnsBDHeF0Yu3ICP3mu9RK4P92Ly6cMI5ZLoOThKKz2IazcKWFqpIkXvZ3yCcyMewJjeIUslsHVnBbuLG/SM6D1yUdAjzdFTh9xGAsmrQLSJZvVPwfqrNLs6+j28sb4J5Ak5b6ipwMWFC5wex+kxtc6C1PZ/PVYNZlLEEUFju4ie/aPukZxo8PLLuxjp3vgpmtS+tWt06GrpKiuwMgJvmtFv42FBj+L0iDMV5AIaHiJdXX4ozxYDA8WFU0FxBZW1YODllcDbppW1uMCuqifQvXihMqqrdMOpNIEtQMTmtpcXm2sIBrqP+IZjR757G7YS5Q6m+/owuH8GOVqj6c0qssUWdu6vYev+qlO41qCBGjSilKdgxNrgWBldxTBZGHYveLSMcNgAKwgMl9IFihsdqmdxpRuortoyBnnxClTWKwACLw0Wt2D5Yqw8Hx3Wml/fRmFlE9UbC2jeXkZnJIvWkWGEqNwyAz2IUeF1n6d321F9PT/XzhZykosI29XvIWIhlWljt4zi1UWU6DU0NypoMYyO78fRp57F0PikwyEQfUaTQIPseMB0/XgrZae2BO74HpbV4hTODCHaO4k4PY6UPrjHpudu3cL9e/dwc+Esri68gUZpCUNU8v2ksb/CwEXoXiOJy+0c3t4I4uJCC68vA7+Tr+C3tvM4n6jgbn8Fm7E6PSXQK2pif3gdh6LrxLGCRHkJ49EKnt4/gCcmcziY9eFkPxXTUhFfvFrE6+dv4fIffxaXvvl51K5cROXqZUzfuoan79zE+zbn8WKyiI/EizhRiOPoZhTpmnhIZzPSwa2eMm7nyrjZE8HNviiudlK4uJHB1UIP1sIHGQ6gse8oOkcew+GnDuPjH9yHT7x4ED/+yVP40Y8ew5Offj8e+5EP4sSPvujO5zvyQ9+HKS74U6eZd/wMnjnyJI7NnMbQxEn0DR1wi4/GnpLpeFprl7HG/q0XyRD23f3mwQW4I6VB3ruXe/dkSb+nHe7t4ENTwJnxCCYHqKwZ/L4hysMIy2nH2UNFoDomNxpbBZNFxVXGrl256j5msTSByYjh9N6rnM2HLl4ydWcD/s0VhHaWEcvPIlVYwZFiCkc249iONnCjv4pboQaubgK3d1vYFyvgQHzbHVJLdAhl4sg9tg+ZY+MSyi4Qt7ZxR8M+7J+IYXIkgr7hIYZhBOO9aPp6UKePqXPCtopFV15VRZP6ZH1RXPTqqjzF1QfdCxRXusqLD9ZHBYHhYcT9pHDwRz7ixjw0mEXF10CVC1Hx0n0Uri85nHrqo7qGS2Oha5dXD4NAtDyqW4x2o1Fxq/+90hUMj0B5hpP/hNUZnUpXXaUrrmCguJc2BdGtYHwQGF4rL/he7QtMBlXO2rM61gcrKxzWrt0/vHbTLU3wgHJrpNqo0wGqQR970xv8+gFVb/brRdSuQD3stAVnve/VF6gBEWYdUaPKVzkv4xS3CaN8pSnPyltHlC5cXpwqZ3WtnN17wXAZfoHKqL4x29oUffJYjA6jwdpWutKszU69gfp2wR0wCm25ZtAH81KJpDuBWhrIKaC9NruCTG8nEEHEn6aiTvCackdw6NlHq6At17SQibdRbyJCbyFMbypCfIFQAvqom347MR4IHO28ukMu6UHpB/w6F7WKj31zLbP8XtskGfpsc7uhz0brOTIFwCV2+95u0rprkW6EqECp5Bjcp6GJR49mZTXGIhzrWBxpWq/ZRATxcAj6/lqx5EOh3KHl38ROlWND3HqdLNrxI8MmknoUVa8gTvmKtynAlQaGOBz7In4M00rOhuJIdAL0M4JIsp8V9meTpGyFAtjgwrnuDyLPsrsRH70fHWoTRtuvzQhpKu84Yom4e9TS26PPDSQxOJjA4HASA4Nx9GTjztNTmWAyjVAyRcJiaHGMtJFCzyO1/VfebKNcQZu0KWxsrdMjoOVGT7HjZzl6cQH2SduPtRu9WSNPGh2E9AE7LjrVVg2FWgmdZhWhVl1cdL8RmnzJ8KiTMUXyp1InIqZpbEI0PMgCegtyHx8uIgo21qrvZI64lK6r5XllW3HvVbhMflXHO0cMp8m7gj6tUZH88dpuEWeH8yfK+Rppue3olSrL+yJIxvRKAOcw+93ee1dFsmS/dUom1Te13dh7pC9o6LUOvd/C8ZUHIhyJWAixMOtR5gMcC/0+J2NJdRREo8BoFIhmBeV3Zbs7TxVXGW8dbz8VxBuFVqXmxlubZBKUC5383uw0yDzyWL8d7RkPXn4ZPw2PQGUUV5rArsZ3K291jRbVsw0FXjDcuqqscKisdAerP+CJykhfGR2WZm0KdG84rE3FLQisPSsrUDnhMHotTcHoMl6rntIEwmlpVl/n3ylNYFcDh5mJnXc3f89NlmtvnMXy3AL8G0X4zs3TQoli9Ke+nwIYdiciJHszTqmqQduAYAR4G1eelJoxwghUvtLFeKWprOqpM4bH4gLlKa56CgbWlsp78SlNedaewPAaQ7z4VFb1rbwNlq4mHMoXqK4GXOl6F2T2d7+F+S+8An8uAf/MoNvd8eSf/TRSg31UbNp23aVR9YVTodGqYih6BJOJJzi3NXHYLsP1V/8bGpV1XPzOOfzhr/wuPdEcnvih9xFPDR/9838TU0fPPPhRVvwRGF7tvNtZuo3bb38RAU4m/2COiqGJ8bFnMTBwwG1C+NLZS+7x0O//4bdQorKVZRsubqE/E8X7JoOoN1r4zl0aH+CisjML/+59ZKmA3r9adju53uDkLLL/Oz0D2B4YRaJdw1Bx1r3R//kLS1jZoeXqwI9U1IcfPUxlQFp/hPRNipfM0fswTeK8s5EjX3TPsWEZ/e4l3uo3NfUxzAXofE8Ry3EqcSp7lRGP6r7ux/u2gwnscO4EQzFk+nRSewcDMxxPXxunTh7Avn1D7n2P3n0jFHBOFC6eklnHK7YhJakxVLuK29i4nYN6p2W+6k4vf+O3fhOb8/M4/PhTOHj6SRoHdcxE+kmKDxev3+Oiq/dctuj9LLrFrzGlr9K2ceNLZzkeO5istXF0OY8W8QrUlwu9JSxGyuhP9mNy+ADbDOBj/+s/c0ZGD/kaT2UdLZIbxxP2XbJoccmud+Irz8q6NiifAqWpnPJVzvqodIHVFdhV+D/3uc9hYWUFO+ffxfwffRXpaAB/OrmCbCSAP3/Th9e3WhgfH8ORo0eppxt4friEZDyCe7ObWFvawomPPoNP/v2fQXlXXzv1IUKj4bO/v4B3z+1iajqGk0/GSZwPZzhfwokwbvw/X8bqt8/Bl4ygRC9Ep4k8/Ut/ATHqmb2Nkg/6LvrVP10FRrfA+qpyAvVT91bG+Oblo/JkaAev7cKfb2LuznVcefMVhGioHPyJTzh5yI0NIJGjkcO5rPpqX/UkP9ae2jLaVEZpylO68dvKKF3zVveixegyugVWRiA9qrwWeT0cPYax6EnSzHmxN87WjkD4hUs4FayvAqNXeFVGcYGuKitQfaPJtcm40gy/lTXaBbq3fnlBaQK3UaLtw1zxnNuGHQnGXPtP9v+Y6kj7dUENOpdTjTJo4rofrB8JRoyQWNyI9aYZkw1EoMopTcHynSIgXsOhoPRH47p68ajjFjfmWr5wWxBuo8vKWFx1TaCsb0aLrkr3pknxqC2dPacFyFFES1GWkn4jk3uitrr0kl9UR016HDV93ppWsdu94g5ec//2+tEdAi0iIbf1WIKnicNxk9fR0nZ3tu1KPeS70eWERRmsoJMMtCtNP6R2z+/rCoF+INcWWNGlk7n1fo22MTcpGLJ4bROCvCdtLSY10Keola5FVdYgG0aI/ddH6YRX+LVVtrv9uNuO+qN+iHb9J7rVny7u7iIvnM4Kphfj6vJPj60itKL9LXpJTIuwbzq4NERPTp836J5c3URQ4qofx2m11vTSIr2ISrnG+xqvVZSKZccfKQv9wC8a9a0be4lav3FoAbPxFIgnynPyJLKZrnPC5PXr5V0lCkejXmVdyi37Inyymh1e8kr8Fc/1WFWnGzvcQqZx2mtL+NWWgoF+p9MEdXwhDbyVM+boMxm1Ol256CoSlbfxV571x2RZZZTv6CA4nrCM8tXegzY9+SovUH2dpacnHmXi0SGkbh6xHb0rRurcVf2WnChPMud+ZKYY6BUAbV832tQpLfryqN3rAXrszDGXUcDGXLs6h1LetTxEVqBzGuUYdF+AFYhugXioNDeWpN3JPq9qx/LUrjcoz/ioe4HVd6+JqA3S7u+oR116lC/DQB6RVKT6pjTXV/HEMwbCq6uC8V1plm7tqa61a/mGQ7Qr2PgpT2PyXUDWaHHmtEE4RO+ffbG2DHRv+IVHIDy6N/7oXnnGC4HSdK90a1990dVwCnS1IFBZ4bW2rL7ybc636f1I5cno0FwQPqUbuKVPmxBWazccEa1aE7F40m1pLS2uoE3Lp/fUIbdXXmesdXe1dDsr8CJTwyLAOql7b0eNaSLaOqegssYg66CCwNrRvcUNrJxw2b3wCAyvMV9te5ksMDosrjp2rzIqr3RNIL23oE9i64NXc5/9Bpa//rb7Xs56hGVGe3HmM5/AyMmDCGeSXPBb6A1NYjz6OHojU+iL7HNhKD7DcBDp4KCbwGpDbUpRv/V7v4Y7b7yM1dlFbK3sIJ7N4gN/8RcwcOAMhicPIkYLWWB8cYNL+kSvJou/XEKM9OQiaeRJk36o7KN3EI/n3Ds6rXgKgwMDeOeL/w35uduYCmzgYHwXAylgaJzWaDyM967cxNbWOqLVJUTqy5TMKpV+HEVawa8gimtElBgdx6Fjx5FNxFBfvStG4+Z6CcVqd8w1QtGAD8cHGeeEOU56U6RTJyYrTzSnYk1kYxVU6lSWNT82ow1c6S1jIdLAV5oZvBWM4HYgjYVqEhvNBGnvQTnah+ypGYDe3ft+9AV87M98BE9+5DE8+eEjOPXcPpx46hCOnT5EXg0jnksimtJBqg/HV+2K195gsmBypHGuF8pYe/sydpaXUbgzj+b2Lg6c+TCe+NTPINs3jsDGqvOmLs1dwVppFcXyBgpbi+58vcvzQSwtNNHUR/BaNaTpTQ2VKedUrMIvi34lVscu5SMWTyA7NIQGF9mZJ1/kwsWFIUaaeRVPBV3Z6MqlwOg1Ofb2Q2DpJtdW32RGYLi8oLI6X095X/ziFykHV5BamMfJlUWMkL7BaNktNxvZfiQyKRw+2I/hx0aRygA99RJl2YdYLIx0Moyhg2MYfoLeEdPUdigSwqVvX8XKuRs0XvT11DhW1ys4OpWhIuUisFHkgqgzG6O4eXUOhWIdgd4Y1uYX2BfKTm/OLfSiTf1zfNzjg8D6rKspcOOByhp/dFWwdMMl3K0YcY6m2PYO1q/ckjJwhuP27P3ugce9Wac83Vzbw+XVe0ozuoRXoHuByhoYXUozur30GG4ra3rUBerjRqfizonb5vzsjU48KKM6iguMD0ar0SEwXN62dVVZldPVygmUr37qanUE3j4Z/QrKtyC6xNu56lksV2+i0tkmUx4u2Po67HdtQhAoQy/M6RsqehO5qRlDIbEG1RjJe4DEGKd7XZX26FXEGIFGpOVbnoF1VmD5dm+4BLpaEKiMt57oUVC+0WggPBbEJEuzMlZewdKdN8NrraZPQbRRuLWA7fM3sbNK5UNl0uAinZnsR3KsT7uaad1VEfbHkYn0IxMe4oIzgFRgEMlAP6/97t0dWeOaYEZ3LZ9HfmUJpa0td44YHQDEekcR6xlDgBO029MuiC7Rqbq66sVPP5Vi1h9Bmp6E+q03vf17n0TQZ7B7h4bROzgIf7UIHydaol1ET6CAbLDK/AitTj2G0+ndFVq9VdQ7tPp9TdQpzE3KxDZVyobUSiKF/r4BZLhAin7jJW+cNak9/nrc1uSwNmj6+BToCfrZoSjlKc5528OFppeLToQeQ0C76Dp1bIWr2CAt11o+XCKCuTKVeT6ElVIIO40IJx3po/FTjQQxuH8ER58+jEOPT2P6+BBmToxigmkT+8fQM9jjFh8ZSqJLMiUemSwIbKwd3XtXi1M6Ud7ZQaNUQofj0CpVOKFj5E8aydwILboWdBxSpV5EvrKNcnkXteIuKoU8NtcbWF+to8rF2J3LR2z0leFjHwNsMyhLWm4Cm9IuRtqYaHNSygBxu7NIg9FoNHnH2RuUpz4pT1frn81FxQ2PgZVTmsm34RMobWtnF0trG2gUixhk1SzxhZgeZnwgFsBUNoy+NAcxTsMuTjx7uPRZibTkiOOjhdy9ukEdoqcFIXqvoSr5Wauh0AiixCBOy+tzJ9indW5bGLu7ZS6EVWytrmOHNOh1EFL8YJ56jS7rl/dq/VYfBYqLP8YTS7d7BWeVJ4iX/WqzfxobFavmC6ju5nlPnFps9vhm+C1u8qV7Bd1bvkBxb7A00aWgct4+WRmj1/LFr0qzgK3afZRam+73NeWpbYH16WH5Lg4r46XRZEZxgeGwcgaqbzisjsDqGQ617aVbwT0dYFqxueEWzXqn5E5EEH4rK3jQmioJwrRsU31ZxNIJ5xbL2lMDznwlqEEFb+MC1be48qwRK2fgjQvUMRGlul68wqe4EWxBYJ1UUFmVER7L8+KxuAXvveICxe2q4MXrcDCvSUW0fv46tq7cRjCTRniQVuCRGRx//kkcfOwx9GIKuc44hqK0wuNHqWh1dIbYxn7JB/W3nVXV5GTU4xo9imo1arj29jdx49wrWFtco/Iqc9EPYOzEJAYPjKAnl0EfLcAIJ6fR5+hhEI1GL2/QDHBiZ3tQSmbgqxF/uYnbZ1/GuW/9Pi3QL2L97Dew+MYfckwb3cdk6RF0Bo6jEp/AwpYPi9sBJGitZysNTHNFe5p9P0RPphCuIB8osh9NRLXBoZzH0vwNrC3NcrKR53s0aaL2hIM4kk3iWDKOsUIYU6UoylxENooR3K8l8F49hfNVXitxnKN3cycWw/2eCNZSPSgGx1GLjePw0SEcOTKA048P4ZlnR/Hsc9N46oWjeOL5wzh55hBOPnEEyVQc5QI9qFIV1XIddXrtNS4Wen9KTCdXnNwazxyP9uKSEwVTFDbGxk/Vz6+v0xDYRM/EBMZOnkSqv8/Vr9Ur2KjnsdEoIEdvcnRsAqNT05g6chKj+w9yoaIcBsUPyk+zjby/gTtxeszxKmbZzj16QiUaJv4gPZ1wht5BAtFkFslsLxLZPucFiW6jSyDabA44PhN0r+Dth0BX9cM7l3T/oG8EpRsegeIqr1PF799fhL+4jmRlHf5awb0kW2c9HYD0Ho2HtUgG+egAwskBnBgYw5GBUZYgDuKvML8YZv9aTZQ2d5Ff3cTiuau4f/Yy1haWsM5FfXN5FZWbc6jfW3z4rk8yCn9fCv5MzP3Wp8W4vFsk//NusZeh5tUrBtYPSxMfdG/9VTDw9tebp6vLE8/3gkB2t3+3igBDbauAwsa2O2TY0cugth5tw+I2NlZWwWi1OkrT2Fme+qe4F7xjrqsLzqShvvRxzD3lBK4fBJWz8Vdbli4wPGpb9Ywe3XvzFax9Lw5vvxRXPcOhNr1l9XOFKyt6Gbp210OdauBatveAlKHtiemBHjTJ8MU3LrKEH70nD9JS6b7P4k6PZR3rgBEkUJqCxZUunApGnJUVKG7lrCO6VznDY3GrZ+WULlC6gt0bWJqCnnlbXOnCZ/itTRsEgdL0rN9tX1Ye6xeX13H1v3wRxfklRHJUSNE49r3wOI5/6v0YnTiI6cgz9HS4aERHkAuNuoMc9ZuAtWMTxEATrVYp4ov/9/8PCzfO4uqrlzF/YxWpoV4c+eBx9I4N4rmP/yR6e3sf1DVc1heBaNUw1znC25xA9WgC9bV5hDhnz3/7y3j9K/8Vi9fPorlyB5u8Xl8qokxFPTJ9FAMzT6Dsz2CWC99OlYvc5YsIbhfwbKCKl0INxNjGa/RKWIMLSJptcOzbJZR2l5DfWkVOpzGw/WurLFFv4gA9j4/QA5mkIn0i78dwLcJFwo9KLYy7nQReayVwh+3Mtbj41KNYykSw2RPGarwXS4F9aCQGcfzZQQxNZPH44yM4eWoQR09P4bHnHsPBk/twitfpI1P02OLuNwkvGH8UTD4eVUo29iYzAl2VJwhSxqs7BVz74jecF3To6fdh9PBhDOw7gkz/BCqVEu7NvoNtej/6nEQfPcqegUEMciGKZ/rw9pX7nGL0eipbCDbrKPuqWI5Q8eo9pWYGK7QKG0lZ+ymkcgMYnhjnfErgzEf+lPschXaH6aVm0WTyaMpJNJoiFlgfLE/B5MLSLG58UX3DZ7xR0PFB77zzDja3t7H41tfQWLuD3lIZg5U2qlxU/ySpd3862Ok7iV3K98zkOH7k2VMYorEzf+ua+y2rFA9xAfK7R9CpTAZFLkL3vvM2du7M4fU3buLG3WUacSX4NwuocS49/4mTiHHxqcm7SUUpIzXMv3UNQRoxgWQApZ08hvZPYWh6Yu9xzsM5LtoFdq/+iF+6Wp+s3za2xk/lKf3RuOZ4YWEFaxeu8451typobxYRGe1HM0QFSoMilk25sqqjut7xEBiPdVUwepTmHQ8Fgd0LDKeC4uqjjZXCQ3z0PBHGSOJQ955/wq246nTLPOSBBWvDS5eVsbaFx/ikq6WrjBsD3gusjkB1rJyC6im4ekzfqN+h0V1jZ7s0CFTnez6CU4fds05twaQyC8RonXBS6sDeRrkqjtHK625TFhHeuIJADXuF25uvdAVjmPLtxy6lC2ywlG8dE9hVoDzrqMoqWL6lG55HaVEQM3VvAyxQmrUr0BEe4oW2aVZ3C9o/6r4fIp7EOfFicVptXGbaFeKpkWeyevU4jh5GjZ6Nd/ERbqNHfNUW6CoXn1Jhu/u4gt5LMBJEjBMxntTZaUmEwgm3RVjdMl4IFBffrd/qn6xE/ZAfj0TcJoFqreq8LL30FYuk6EF1t3CHYnG3TTzOoM8jl8pFR0uboValciC+ABtskkZ2y31yWnyg7kGEchnSLiV6cTTyEebi02q5EkwnH5kYCvlQbtXcaQzVqA95Xx0VKrBykDSRP3ocF2E/wxHJRAv6HLXOQNNmg1S0gyg9hg4XMh0X0Ky2UKMXVy3WUNkto5Ivc1HgQkeLtKat0rSg5eaLLw/GjDxW8ILyTTZ01VhI5nS1QAQuT1/bFc915pw+Fx0KaZu3vM+9acIysud0erhw6OVFoQ4EdY5Yd9J1PylAlOILrcAocYelMjhGEXqM2nbs33vs5n5sd/JJD5btKk1j62ghfhtz9cn6oDEXWJrdC6yMrpoD4ovJjq5K19U7PxQX6FPc4oU2C5CxTl9oMdSHC3XWUVunqzMvQX0QokLWobR6TUMnitf1ygC944Q2L7DznG1sk/KgR3CST+b5wxGEojH32Xx3ViLHT14QKXM0ERFriSYqcP7pUwTygNzOTy0Ie+NodAus/6qvq/XT+m47ca2PupqeUb7hVLoWOCa4HXARvR9H+dZjRD0t6O6g1MLS9S5sZ5qC2rWx0L1AcQsGas90kZU3sDFXutFvfVQdxS2onGitNfUbaoklumNqoLjKePuqekoXfrt3eEivpVvbCsqXLCjN2lVZ3Vs9XVXG+mygsgI94SEqkefosPoC9dfAUU5kbhu2IRbj1+bu49K336CyCGOoGaf1UsPwB08he3jCKQCBOmkdtg54Oy0CdW+dUlBZgdUVeK/Co+AlWvUMr9IMl0D5Or3X2lfw0uNtT6B6xjSb5DbgqmP43Sm67Pviy2ex+u4VJPt6aZHtZ1k/PvzjfxPp3BBxk6Gi3bXXHWThUpsKRo9A6WpPntXNc9/C5dc+5971+cZv/SoHoYNDT3zIHed/9Jnvwwd+9C9TGeoT5F2BNfoUbPBsEihPdKucPL1qpYzf+1d/FbU6vZq3r6J4Yw7BoQxCRwc5ocmzmY8insrhtUu3cW1hA4FmGdu3zzkl8b9UdpBjPwZzdUxk61hg9/4radbho5yDe/1SP6UoOR5MU/+02EmUNEmlWLrf8CGPuRhfqI5jnZ6QDv+UZo6EAxjKUSaIa+yxcST70xiNJ3Asm0Od8iIc+h1yu7iNYqWAKBeBnmSP+61BOPU0MzhFDzTLxZTeet++UaekjM8CL//FL8mheGey6JUVgXZ8Fde3kV/fQm2nhI2Xr0Fnzv3Iz/0T9I8fYDdqbDtMud/BjVd+29EiHFq8Rw8+ickTH8T6+hr+8T/+J7SkYyid+yy90DvocHwcv/xcaOP7SEdXiUmpHzx+GB/9kR8g74CTH/nzXPC0+aAr00a7gcmrQHHlSZZs7C3dQOlWRv3WvYLJu+HWVfcrKyv4K3/lr7hFNLPyHRpVyxgrxHBiJ47ldhO/lK+6swJ/9md/FsePnwKdPxw6nESRvPqNv/svUMoX8b6X3o+RyWHk9S5UgvRT1kpvX6cn3sC3twZws5xCEhWkGjsSFfzsL30f0ukYYvqy6UDOfSzu/L/7b+hwjO/d20Bxt4QnP/MijnzkSRGKXuLWOIo3AtFt/bTxtnFVnu7Vd80J9Vv3SlcQKE/lJR+qo0dG+bUtbC2uIdDqYOHXv4amjO7HJ9HMxeiVj+HYc087w03lBda28OgqXIbX2nK4GUS7rsoT3cpT2UfzBcKluMoZLoHiqtN9T8pPQ7eKI+kXkQj2UY4e6jIbZ1fWI/OGR6B7L0+8tAiUpnzhUtr3mjvKU7rRbnUUd3TUGxz3b9GQLVIvdHluY/Z4zw/rKlutC8oUOCKlbKhxNChCyH+ukoK2p2pRejBwDN9VlyAijcnGNJUTKF2gPAWrr3ICw6lOSclah0WH4pYmUD3hMMG0OkpXO7oqXXFdvXToXn0wobE6bvst++eT2y2Lh0pUh3/qs9FtWvyVUoFtdhWsrk6pd7qKztqxYH0xHjiesW25pu4kBJ1/VWkRJz2tepUWdYllZfGRPxQygfVd/RR+9VG4DKxPyhOojUqJngLp1NH29UqVXgQ9nXqFfaBFyHIqq+3YsvKJmd4b++HOt2bLtHal0NUOEbvfAMpq088xotdCjvKvRU+vRgHUWNDI4H3E30Kc3k6M3k2A5dgYae6gRCHUuWJcLlGjTNFZ5AoSQo1p+pxzmwtZR/SQ11rUpDBEo5MP8lgC7gLT3KYNKnOdvxZL0lLlAiQjQT92P3hZWr1gXeERqB/ij/gi0FiIn26sWU6gMvpR1+0mJA55se4pAMdVdOljes7LdBNflmXXsicih0vgtq1TgXOGuDEWatHUpiWtUKci1iM+vVuiRUl4wjScjAZZtTaOolXp1neNscmTrqYUTK4Mh/VNc8DKK8/qCbfKWDmlC8Q37VIkp9DimNHZYd+18YBeWiBEfuzNb3rROudNysROZrYtykSIsBZatiH+iQk6Cd63J6t+/QDN8dPnReT5OpoZ7AmA7rWBhZR2ZZz817wSfil9gdFsdHv7aHzQvdK9c0Q8NJ5aXfHA7hUXiBaNptsuThzOOiC01T2X39VZwq86NvesTY2LaBcoTflK03gIjCZdrb7yFWz+Gk61Y3QJt4LKSK5Fhz5roh+rJG96PUFjo7pq3+rbeFuad/wVd/poj3YL3v4pT7zTvXAozWhXEFg5gcp54zIk9aXXOnWFDEtLFw4DV5qJnbdWP+saVyAW98nalVvzysTmd865b66PfuQp9Bzd74QsNdjjHlGpvJfpRoTSRZzhVLoYrbg6b0RYHYE33fAoKE33urqJTxBupRlTVU5g9Szd2lddw23gbU/MKm7t4Pa5S25CVnQeW6WCtK8HsWYM6ZERnPyBH+ZkqKN/9CB1qLyu7mIg/KLL+mK0Cqzvsv6vvvkHtBbXcfPCRVx47XV6PHFk0xEuPjV86Md/DsP7DiOZzqFneNItAsIhGgWG0/onvNZnuypN72BcfPUPeeNDeIHjt7yMciKJnZFxpwxuLGw5Wv7k1Tdw9uJV9IQbOBC8D70T9BdoReUcqfR6glzsWe4+62gybpTTnEhwz/lLse4b46u+LfdY6c1FnzvYk/OCtGhsHvZ9ZngQmYS+gNmlPRaNYGoi241ntICEEGalBMuqsuowk4Krx0Ftt0DvbtU46WiU0DKnZkIoNwJfJI1kbwITJydVHLkDU+69jVgmgUgq4RS68UwTTbJgNFm68VCGxsqFG1i6eB2RUAwTqTE3zmc+/jPIDoy5sZACLe6u4ZXf++dOUWUyvVxofRiYPo19pz6M7Z1N/J1f/nkuprQI3/0mmpuL6KlHML5D5U5j5mooyf5QDuPsBxfo46dP4RM//kOcEy0c+9CfJe3RB4rWxlw0Sq40b0SzpWu+meyqD4or3zsn1C+7N3C8JRjehYUFzDEUNtbxO3/3b7lt88dKq0jVytji+JdibcpAGJ/dSKFYrOAf/ttfwOPvO47S9ja9BBk2FXzhH/wKGuUajn/8SfROD7njbHQmHBvGzuomOrTSb+IwNgIjaBd3kb+/xLnjx0efAResFk68+H5Mnj6KpUs3cem3v+Ie0V15/SaKm3mcoQd06MUzri+DMxPukafNM/VN/bC+iic2tl6wMTawuHgqXMIhkFJv1ZvuMay+C3T1v36ZhlwJqaEBRGKcp/tGMPLcSdpVDxWp8dPatDRdFQy32vHSa3lGi+6NFsW9fdJVaQLF7V5XGcERZIkA6I1MYCA24xYmK6cgsPoCmwdqz0urgto3fhl9okW8Eliet7wZdop767gyNB5266suf6sxi+3mAudMd9H77zwgVRIIiSprR04ynUYilUK1UKBy3nJHlVRKFSoFuqbstRAJHiVMcZskihtxVk6ge4HuLV3M0dXKWCcVrJyV1dVoFti91VfQvYLweOFBub062nKu7aLauryxvIqNlVVs3rqHtas3gFILucQAculhuuFHMLb/FC3XKGntel3Co6sNrGjttica9vBzsIMUls2Vu1iZvYCl2VuYvTGH5bllZHoHkcr2YvLw45g89Bh6ufhoYTe6vXyyoL5an6yMo0FXDvr4/qMYmTqMmWMncfzpJ3D0iacxdux9GD/+Po5n2j2ybFIx5LfXqSy2kAuXkAkVkI7UkInVqYRp5RBPiH06Qov4OBed0ZIPo8UgBuphZJsRZFr6ZYN877Qwv93EYr6N+Z025raB+3kuXHkf76lkKCdD0Q4GY34X+mPAcDKI8WwEadIQzefh39lFYW0DefK9uL6BXV5Lqxuob1BhLa3j3tW7mL9+D/ev3cPijQUsXLyBe+9cx8L5W9i6t4j8/AqVB61PKQ9Z5FxQ3JZwBvFK/NH46N6C0hxvKWoyOGrlMnaXVtEolpDt7UOur89ZmyzqyqucrqVKAaXSrvMEZRmrHYEsvFawQIW9TTmqO68hQldipBZFfzmETokGRYErOMWkRe9P3wHqLrKu+gMw+jTONq7qg8D6YH0yeNCXPTCZNFmxe4GuQb30y3S9vKvHb9sbGwjlt9HZ5OLDcRwuJxBlmfVUHTuSBy6O0TCV8HAMQ/sTSA6GUQvQS6acUCLpEXVQofGSb1M36Agi3uu3PPrzqIZoRdPQSmTSCCUSqAeiqHRC2FrZ4FxYoD4p723ZpmEZobWtJw/iLfvT3QDU9W5JuVN2ot/lsU+aI9Z366euFheIZ8Y3L9j8UlBZ95si29Y7P9FUHI0o51gyjHgwinQnjEiH5YlSxoe1o3atvrVn9Fm6lx61qavl6V55BorbwmB9tL4ZDgsCokGhSV1VnyP/d2VXujwra3TYvfhgdRVXvsCuRtejoPrKUxBYGaUbWF9UxmjXnOmJjKI3Pup2BZsXpLYNHmDwIpX1GOBgxDJJxLMp97uFjhqpbe5i98Y9lJfW3EBYgwLrhBhoxAqn0rUY6WoEK/5oZ5RmTLF83RvTVFdXI947eN58SzP8RovSH4Q9QehaaxVszS4563fn9gJCmyUE14s4NH0Up449gX1HT2Lg+AlkJ+iV7NHopd2Eyui3fCn4ajmP/NYarr71x7h17hUs3LiC+7duuUdhkwcmuUhMYN+JZ3Hg8Q+408cFj+I3EN1qyzvQCsYrFxiX51PmJN/pBLFca2Ol4ce9jR28+erLeOfN1/HGG2/gO6++Ct/GKk4lQzjEeb+/2cEMtaneBq9LebB5yUCT92vlCFZLYcxFA1jIhnCHcnGZeG+3gyjHhpAPD2GMvJmY2o+p4R5M59o40B/ATF8AE5k2+nuiVD4JpNNx5OiZJGnhIhGjJxBFOJtFgso+PT6C3uMz6Dt2AL1HZ5A9PI2BM0cw+uwpjD9zEtPvO8ZwHEOP7cfImRkM7BvFwFAG8XgA24sL2LrPRencTdx98wq2F1ZRK5QfbJsVmMwYvwSSU0Flt+i+v6RDYH35Knyl7mNF1VF9svPBlTG0ai00qk2k/FH00auJu00Kwu1DqJ1FsEmLVI8xtdBomQoyLv2pd01IbzqXQA89t1SMCzDt16SWaCc7XbpMlhQUN9oV99KvuORA95pfulcZgdLsXvKivuoqYDJ26ktcLJawsj2Hu/dmsUYveZh9G6E6yMQayGZqboPBjRUaE7sBjO7rwcRMLxcAfUMJqG+XULh0D6WbCxzXKLLZmDvZOp3t4dAm0CpU0Obi1pNIYzDdg2hUiwut+SD7RVrZYcTZXpLtNelFFTd33KPs9MgQEoPdLe8kHpX1LWxdvYMCDTXNCOuft6/WR7t/MMf3gqUL7F71BeKt1VWajDc9BhQ/Y705ZEiPvjy1srOBzd1tVNx3uoqkvFte9RXEb7uqrq5qy3hu7SjNwEufrkaTrqqvdKtjNFpQmo2xPAp9koWprr7h/H8D5Vt7Xrp1b/i95ZRv9wKVs7LetO8FonunueTkrdyiZUoarV0DxyFtw75fvNxNYCXXAC32hD7LTWUx/513qDTbqG5sYfvKHbdffvT9j0nSHxCoOka0twHFrWPWuNoQWLoxQHWtjOLKE2gCKa62HG176bpX3BghsDzhsGC47Kpn8Jrwm7PLqFBZzb91AfffuYjS7UW0rywCa3n80Md/Eo8dfAwTz75IZfgMslPTXYufOLz0ett2tPFellqluIsiBXdj8Q4+/y9/ETfe+QYuvvZNXH/vFlKpME4+9TSGJyfxqb/0dzBz6n2IJTOOnyTQ4TF85uJaewIJueKuPedlyWqSkIo+LhS+OMqRNLtRxibn++XFVfz2b/wGrl27hs9+9rO4dPEiDtR28LFcFId8VbwUrGA/+aHHaRQvCrN4zgWIXs7sRho7BR/eG05juS+O880gXi/4sRSII9R/GPngIPZNH8D45DT2Jco4El7l4uPDTI8P+1JtzHChzfVnkKF12xfuHmLpG+8B4mH0DQyjp48eIBeU7BOH0cOyqekxJMaHMPXCE5j4wBPoOzyF/ulhTD1xBL6eLHKHZpAghRl6Zu1GCbfeOY+t+QXMX1jE3TeuIjPYQws9R8OiilR/zv2W4x17XW1Ci39asCpcrIpXZ1E+fxchWrrjx4+R4W0MTJ1EKEJVybIK5cIuzn/rS+7on5PDBzCV7EcsOwh/37B7B+mt71yEv51GY+U66pUdeolBjFajaFJw7g8n0IzQkxzPoX8ggemRCTwx9Rii9AYC4zMcOCqbPfq8cisaFQRGh/J09Rp7KmvlrZzA7pWn+RKgZ3On9Cq2fLfwxqtn8eXPvYrdxTl8gGGk48f+nhINhzJe2W7gs/M+LDdi+NiPPU5jKYvjTx5GZqgX62ev495/+SrKcytIUiZy+sTG48cweGg/kK9g7exld5jrNOVimN79aiyJQiKEdr2GbbrFenR0MrSNeLWG2EAf2uxHo1pHz+Qo0sODuPXKRXfQa6hGj+ruHHQG39hzj7tHoRo7BfFA/bF+my4wflifdTV9Y6C6ApV71GDu7nijYo9GkRkdwp3bt3Fv7h580TAymYwzbOI6D1PzhHPP2uzOmS4uff3XxkJ0CVRO7SrN6FLc8qys0aY0bzmrK7B76QZd9XtyMtiPbGjY6Q/Rr9cUzPCw8gKTfYHhUzuWbnneMqJLbSnN+Gy06Wq4VVb3alcepfJvl16BXvGptopcKEmv+/2T8+DRbdiqpCDlpkZUSIOhnQykDt1vTJFAMldKVj9uK1hZG2QRY/eKG1EKAitnZayDIlb36qiuyleaQGX0Q563w0pTOS9DFPfiEnQfo3QFzAXV5WKqreVE5N62du1S4PQuQJAWejSZdO8nlBt1tz2VTgHr0Mp0GB/2Ue0YLQqiXd/B0W8mbtOCDiSVAgxG4KcrH0+moXUmQivRR0XgtrA2WI7l9fxfP36KfuESfhMwjYmB7gU2Tvo8t7ZDNxo19z5HuUzrv0iLvlLixC2jqa950htLUPHrc9Qp9lO+uj6LXddvWOxDzR9EzRdAhXxpUAk1aKnUeW3Kpw+T33rBkvFOo+W+BJqiQRvztylQDfZXP3jrR3HSxQVMyrbJvpGhaGt8yDT9iB+Uh6ct/bT8nffMoEcv5J7rE8XfnTlXr1ScFdqqNVArltwnQPRsvlIsuzFw54Zp+mtyRSIIJwKIavt6JuVeomaOw6OvXtokMPmQfCsuWdJzbfFXxojal0z79Q4KaeRgEcuenJHXGg+B6krTuHPMiEs/1ldFUzfT7Upyu5GkwMgOsaRB/Nrdx0F2W861IOqkCzd+e1s6urLalSEvnWrf4t0mun2xuWqyIJAsCKfqC5/VURn1VflK12OQAL0uNEP0eP3uFOoY+6153SLBZRmaKkHeUnARZUfYBS6OHHReJQPuXEEuIh2NH+WiTj4bn5yC2RtbSjKdQXqGolf8ZTwc5ZiRx+6cNcqL6HXAuqJYm350aG6QsiocvrDGg2MhWVc7LGdz3JSixlN4FBwN7LP12+aO8cfuxT+VNx4az3QvOt1viByzENMjMvAkn+RXW+cncuF0r0iQHlGv4GhjXffNIebpBHDjufBaXPTZOCtd9OjeyumqIDqsrILyjD7h8vZVC6HkSGfy6Ud/HVzqXn53o9IdFwXDa0E4nM7a44W3DS9dlqd2lWY4jZ9dGrpyqbJKc5t6hI+yxFZYgfUpe1bfwEkpE90nuYVISASKG8Gr12bpiLax/o2zdL3vIDkyiN6Th1ixjbFPPI1gMqYNGQ+IEgiPEa2rQHlK19U6pTq66t6Ugu5VRnmiQffK02IifAKVV76CgbXlraP2rI4EHpsV+G7sUsf48NYffxnF/C4S2QG3fXYo148PHX/WKYzcBz8FPxcKInLB6DRhF17xRmC066uQd976fVrI21i4eBkL589Rkftw/f4qy7bw9IefQiQewKHHX8ITL/5p1LhIaPuz9UH4hUsg3NZ/a0f5AqXv7OzwPoDt4l1U6htYXynh5uV16JPXr7z6GmqcEKndOUTKm6xPxVhddMJwYiGIML2YkWwJg8kqirUwFjbibgPB25EwaqTHqUPyrMLE5f6se++lQsWgg0sPD6dwuD+GBtuJnJx24zS6b5/7rVCnLOjgUB0s2pcPk1cNpPvTiFKZVVMBFHs4ucgPqSv1RROHLXWVP/vp4krnvfqsuPqqSS2r+QEfyC7Jwsb9ZZz7k1c4FrTqv3weha0CPbFe9PUmER3qw9QnX6BQtGlZD7udjV4+m6y890ff6SqL+XUUr9xFZmwfPvo//TMqmSq9lQkkaIzkN9dQ3N1ErZzHN37rX0vb4OlP/yxyg5MocrGq0wvKb6zh3/zSL3ABDuB9l85idIv4Ugls09OrUTbmM1z4KX/TA1kkQj7s338UL33/D7vPXUSf+zjzaGzsybzRKRnzyrnJhNJEu3iv+SJQXGCyr3Lqo8oqTWA8/b/+3b/B/eU1VO+9ic3L30IP2/nT7FOU4/wH9CyXtdIEsqggh0QugZf+xk+630cPpIcxmOnBG998FZ//D7/pfi+JPH3ULcBn6MGOTg1j/cptzH31ZcTprU7/8EfcjtllLngFStUm597V2yXI7Dhx4zsI16vo278fqZ5eRAezGPrIadTLVbz1y/8ZjXwRq+sFrCxtYejgBD748z/mjJKhg5NuHrvHzXsgHqj/NncE1n/199E5ZEHlNW+Npypn9dwp7ZS5a//+89h+9yrWw1lca/cjSnY//QJlmhH3jhRB46R62v3n6lHm9j12DMMzU26Rcvj2cCsYKC661LbpRYFos7EzMPpUXuW8+JSmrdkhGro2h3Tw8cHUBxD39bnfJFVeOExmdDW6LF1X4bI0w69yqmNx46VA5ayegvFVce16vJr/I1Taec7ZLj7lC9fp3A8p7jSAAzVqSlUFrYNipn5s9THPfR+jSiVDxeJeEqNlqm2rUh7OKiJxakCgDmlwRYzA8oxgK+e9twXGaBAoLlzKt6uCyikIRKvKCR7gY5Ar3Ja2CtLip3Uc4kIZpDKM0CIP0KLb3dpCYXeHVnYRVQbteouwP3ppUFuE5QHodGi163jBNoxPaltpmgjyXES7LDfqI046lZE1R6+EHsg2F4sCLXi3dZLT1Vl27H4knnC4DKfRrnv1UXG1owFT0HBpN1YoRG+G/dCpxWFasHqxMxzpWsV6tKhPKddqTRTKFS5QReyyb0Uq1FKthCT7pu975qiThmJ+9JFW+n4MHCcfFw2yVJ+Lrup4G7ovJbZZYD/lFdUoCLJitM1aa3kkGUYiE0MyHXfnyekT2wFauPIk9bnmaIh58RRiEfJe/CH/w6k4YlTMOnFDHoc2f0TodbrHFk6OuguSyZ+CL0CFSpodDiq0EMvLkwoyaPuztk9XaZWyKKmkoMtKZxCTJRUOl/5YwORJvNJmBfddGpZTnligR5gtThYNpBsTDRTLEYmmtsOpoB1jbZWlEdDgvT6frm8g6fs4WmR1EkVH59zRo9B4sQuchJygnEPuyBcG0eJ+mFU/lUaw8Te5EK0KAqUpCFROYH1yfNrrh+4Vt3wDk692i96uvtlEWZFjA38TcclQkLRwAWoyuBeFO1R0VGTa7ReNsg/sF6niPb0e0qRTsfVCakXeAHlj2+fVovSGrBp5QLLMmdL1eMkzea/dPsureajQNBYqoxedOzIKWE94TR70W7Tmg5S85oMbH8bFH+ULhMurG4wPAuOTgpevKqM86SvVE14nh6RfhzIHOY4dDnCF07fGq77fFAxoR2fIvdfm35sPSg+QdxQ+0uwQS+q6PN+jS23rXm3qXlcnn2pvj1aVVRlLV1xB5Y1mpXv7KK+82igxlN0LqvVWVf4B64kuepsqw7rCIyNa9Y1nintlS+WMHrWhOsY7Nw4sZ1ej32gUqJzGR+A8If3t9U1gdAtcKit03tv6/IPGvIWFrLRToHLwY+vqPZQWN2iJ1FGcXXSCln3hJHsYQN/YCHpGBtxEss7qqiAcAhGqjgiU5mWAEa9866zRonvDpaB00aqge3XW6rl3GmhF7a5tOqsgXqSw0rpcuXGDaauc/MRXoaCx7NGRgxR21p86DF/vMBJUZiO9g04QI8MT7vECCfkuxgrUpjFRjxIq21u49Z1vum/IfOvzv4E870NceFobq4hmszjzsU+ychv9T70f4VwWmdwwrecpTr7uQNvAe0HpxkM9BpQ3UWsUKGAbjDfx+stXuK4GceHyO7QUl1Au1jB3b5WKP4CZ2IbzMk5VdjEll5zD2WoWnUC219NUjgG82SrjhjvZIICdUre9voPjVKxAT98ocn0jpK/MCbgsFriJpFmV42KeEVu4ePhHcs4QSR/d5z5Fnhvqx8DUOBvj5KSXJc8iEucCwb9GkBMmSmXv6Z9X1myMbWwFuldQnhec3DC9Wiq7rfMyAt74F7+FZrmGZi2PUn4DudExPPFDn0aDvBv74GkESIfXahYO4X71t7+I7fVNhPNVYHUTPWP78RP/+392yi+hD9hRturLc6jP38JWfhu/9/n/wHWqjff/5C+hb/yw+7Ee9JTlAf3bv/Y/cKHu4Om5ZYyQqYvJDu5kqYzI1NnoEGpcjJ47tg8D+s1kYAIffupDHBsaXs++pNWV5bryJRAfTN68oDQF45vFjZfindI0Jywu+SqVSrh06RINlSj+4Ff+Be4vzGFwaw39S/OsG8BBlolwsfjnhQquVGqYGB7HxMQBxOm5/bl/+GPu9IKd926hnS/hLvXAO19/E/FcClM/8BSHmxb/gX0YHBvC9o1ZzH7lZWds7PvR70eIC5c/m4GfvKxVm9guUAlKmv7kdb1NjVaxgsZuCdnDkzj8Mz/gPKA733zL8eL618/h1rcuITs9gIM/9qQzKp74wY88+D6P+ubm/J4eMbB+G48EXn4qXXGVMzmwOionEF69Z3b5C9/E9t15bG5UcePCKiLszyblWMZSPp9HpVJmPZNfoL9/gEZnDT/wEy/gzHNHuZD53NFmwm2KXeNhcm73Ntd1L1zKV1Bc+Y/Sp3uVNzwW79KhfutR+SAXxJA7DLkvPO28Iuvvw3Jd2o2Hlq57o9niAqPB6PCC9U95rk80TK6XvoFyY5cVH+pvtfHUwJ9S3K3TDlRRGQaKG2EJCpp2wyX3jSBz+gAiI73YXVx222XX7y9hZW4B9VrVWaYSVPcMmARYY168RqARo6A0MVGge7taR0UD7QeylBYArTK9EOkPMc95HGSorlSIbssmFbCsgTJd+BqFO7hJJbjTxva7N7HwtTcw/+o7uHX5Xcxdu4iD4wdwcvoYjpx4H44+/jwmjz+FwPAkgqPTMsecwjJaRaPRK4tc7WvxEQN1bMjK5fNYu3oJV15+B2f/6HXMnruO/P01tLdLeP6Jp/H840/i8OkPYPrIs+gd6i4+4ov13eL8x8nX7bsWzgeWBCdcjdZNvr6GnfIqzl24jPOXr+Kbf/I2vvilV/DVP3oV7777Dt548022eRso3MFkdQNPNgs40ynjKS4cj9MbTBB/gtw8l2/j62stfHWjgddp2r1Bz3YlEsIWPan60DDCh04iPrUfE9kgxrIhTKSC2JcJcQEibRXyv8RFfHUHdRokemdsd3PTecGpvpzbvNIeiALDCdRZt5LmJImSj+yH+ukdW/XZKx8C3duEs7KWLnA8o7Dr9wSdFTa4bwKZdBTpuH7MzmNzbZcLwipam1x0d/T1V1qNXbH6Lnwyqoq7BdK+A31jyJUjf1JJ7dpLuTJqMVivIbqzidDuFr1k/b6mI4z0UJqWMPucoKcba1QQrWwgVFiBjxPdeVKBFvKhIvJBLpS+EHbatNZ1XE06zQWb/HHez978cGP/MAis/5J/gbf/liewMro+ykv11aWz/OLikgv5lVmUN+5wXhQwXkpgsJrAbjGMfCGCG2tt3N8GFqtRVKL9qER6kOjJuMVmnQvWnbs3sbG57von7zCdCCCX7n4dVdvLNW7aRajfNF2ci24mHsZgNo6JwSTOHO7BiekM0jTE0n398HFRqSytor5NJSWZ4Jikp8fQc4J6JpFCe6eG2lYRy/fmsDq74Pok3SIOqa/GB1117+WFQFcLBiZ7ClbH7oXngeyxkVYuhuZ4Dr5UANHCKgKFdVw+v4Rz7y7ijVdu4a3Xb+HtN27h7Ft38M6bd3Dx3BIunV/D+tIuGtQ/WlDVhrdNgdGt4O2HlxYrp/xHQeneOgZK6/bfj93mEtaqN1FsbrqxspdVrbzKCnRvcQPDLTosbnTqakH34pcXrI4rS53dhjxZzZaHc8/gu+6U+Shih0iPC6gA5WLr0U8ozoWmP4NgfxZ+Wo4hCcnyFjZuzWGLnlFNj5tKcgEfdlC4dbXJZELygNC9NgVWTlcpjmAghGxoBGmGVCOFVDmOSDkEX4UDy1C+v4HS3BpKC+sozvN6fxONjSIaVECFwq57STAx2I+ho4cwcvQEjj7zEo697yU0M32opXu6j1DYP3k+JKS7gWCPqV7aLBSXqVTmCli8dg13Lr+JW+dfw9rqGhbnF9A3MYDxo1OYPnUUx556ChPHjqMUS6GazDqvS+esia82EGbdKGj3Sq1Vwra++VFZxuzcPczPz+PKlSs4f/48rpy7gHvvXsTi5evw5ecZ5jAeauBENoYzuQRO0gs5FQujvx7BYC2KLSq8C+TfFXo51+pRXG9GMZeM4y6DLxWnEowjTisvHo8jlUpjMhnFRCKMXtIQyy8iUlzX0wQGejQjQ4hO0AA5TEv36WPIHply27b1OEZKQ4/BBOKbFm69zOejQtJjGwVpDBtX9V39Nt4qXfeCphYBgvFH+QKVNRmy8dBV32nSC4qJ0UEkp0YRzvbSMKDs+GOoUqk1Cto2223bydMeCJekLVRtIVHnwhyOUtHmaPGnORbdBdCVY6i2m9hqVVGi4aPf+VSPVLBfXIRaDXql3d/HWuwnR9bNFdco+d4u0UhpxBBiezobzj1ykpwRD2JJPYd9QJuXPvVP97pa8JYx/hhPvGD1dJXns7m5RflcwcLcLcwzJItVDNf86CUJqUwL0UQDG9E61qIVkkODh7zo741haMiPvj7ySWNEvJ0ax4ZejJ/9I0Wu7VBUJ1Lo7EL9xqZ++xDjAhtVSCV4jUMbXfSYmjV41TlmlA+246PRUCbuLXqueSrq8k7ebaHXGXnu8+QhtsoFThthattU5nmdC1h03+SSfFnfJTPqb3cOdeXFeKKrgtJNbow3TgYYV7qXj7pKTpXXG89iNDWAfuqJdI/ei4yxvE43KNM77pYzme5ueJL86kQWykshT8OmTIQPx9PKCpQm8NKsPKPF6FG+xdVHw+UF65/SLc5ZxvkZodFO/jbXkG8sd8ty/Lz4rT3RJjB9pHaUZ1cro6t4bu0IjCYFxRVk9MR9veiJTCAaoDGhRYj5XnB3LOwewQkeHURjmBCqtLybreVVXHr5Tfd4ovmNywhyErdHM6inQm4CTzz3BBF10D8z5o600eorPG4ho5B2f1TudsTbCYExQW2xOxRausKBJI6nP8q6RDt/F75iAWuNTSw077vdRnNvve06ot8nhLNKYS5w8dEPoPKGZJEdPX0a2d4c3eH9mD79kmtCz+z1eN8tlB3V7fZTPLC+G326l7joeu2/XUMjz+vd38Cd+c+jWQ5i/tyGG5Rn/9QHEcnFcXr6OJ6YOYlqIIzA0x9xiqz7DsTDgVIQb20CyePZqN/FvcobqBd9ePf3N50Fef78OSyvrSNe20Z6554jOtBcptKnk1GjNelLIc0+jBbqXMDY347ekA7i7cwu5tJVROoJtLZzzmtbGKSC5XVnu87FWbvXJLxdmn72yUHQyXE/jItOvYyq30K0IWH8pz+G6EAOmYFeZMYHsH17Aef/9q84PnaemkaNHs7UkUM4/NRptyCoX8Y365/Jku7l2ekqXpssKG71rKzAZFJ1bHx0LzA+bs2v0hP2481f/xquf+Nd9PdlMNOXdmP2+N//GcQGe9zLqqqv8u4RFWXx3N/7VVQX1pA5tA+x8X5ksiP4vp/8W26SajeUyi7dpsd8+dtoUum99tXfd5stPvoX/hZG9h/DDpVhsU6ZK2zj1/72X0aVC9KTqxWM19q4x0X1PEdeGyhWRnPU3S186OQ0hmlVj08cwYsv/piblP6Jg+53M8mw+mV9U/9NFgVGu4HxR2kKxhvxTufORSj/t27ewt3Ze9hcX8G//1d/n0o9hB9d2EB/pUkeNTHRU8FSrYVfI67g/5+0/46TLEnOA8EvM0Or1FqW1qpltRbT3aNnMAqYGSgqgOSRCyxujzySd7v83S5xVCAhFrsEAZBDAKMwmMFgMLqne3pa66ruLi2yKrXOjMgMHZGZsd9nkVYd08T9dZbl9V64MDc3Nzc38+fPX3MNb2WHsUhv6L4HhvGBj+xHrTmIE49Rpmm0vP47X8TK+WvI0PudmlpFa1cb3v/Pf8FWIFg5By/7dmUD1fEltNAQGvzYaYRorPrmCnlNIl/9vjQ+Y+Ve+ZMf4NKTr2P09gN4+B9/0h7aDx7ejUhrAk/+1pfwxlefok5JYJMeunA88c9+HknKobbYt/Z1mSeqNitN4HLj/BAvdXUeOW9tiegWXe96HI5L8kH7Da0LVUTLLbhx+QJe+8H3OLW04H/+s1fs2Z6gsaxAZYXj8798P+5/cB/b0Y7b3/+w7ZxT3S7rCgLvX13dCGukVzTqqjiB7lWfcL2XZsftz94VZ7iYjVTRYAzhZPvH+IP6g7xXWiMe/y1ojHNaBI7X6fI6rR0qwzRvi4yO+kvPwEz+PL3qczTCwkbf3b0/p3LvLsF5BQIhVQcIie69gbb1kEpJz1bkniroPSE95Jcw6TO6LVISUmgcvLKcZCGTfPu0s96V8PISHDVCDVYQfhcKWYmqy7wQ1lHfosy6+afvoZd0DhmtEP3WhCZB2SIxtvzHIDp0UKUUjCZMPagWnvoWyfqxEnqu0sQJS9uwtfWT1d+ixYRvhya1X0zXb01WOhtM2xxbaP3o2JBILGnbq63OaNTwbFVpmZdIp5Z1SLfEqv5xrTrIExI+8VXnqQm/KVf2vQ4orW2JZ5q4NSk1IxIJ27JQMpmwXVlRei7yRK0uzkIKOmctK74FQ6iwnN5Ml+KTWmtiPJ0CNNOS1z6ZKPuEPWjtU9ALhuqvMvmjh+kkH1UKKRtp3o1uxTedNFDOF8zD1ZvuElVmNxxqm0RI/aE+1INOF0yBC7Ta7QNN8F6B9vy6utx5UB7ld1k1OdWyK+NsezZlTM8O1O66V0blT77aks0ODi8v+gRqW1VywH6yjTWSMzbKt2cLVJuolyFlv3mVXGlDiHCr74RX8qoc4qeVV9+z//SNIJ/kbXMM5d8+Z15HVy/LuswDJwifQO1vVErK5/dq+y36iEhxzjvxSYYbc1p/qJOUX5tW1IZaC+kIcwLmfUkP2Ck/9rCdhotqEO2awLSRpUTFb+OPOEWwNh1pw4h4rHiNQd+hqOaIXjsVguW1C4rImEP9Wu8/cdLeW5NeYJrOhYtwohQ/nA86aUVXG3uGg3jZzwrqV1nWhpUVqt0C8UzB+SVeCIeu3j8CpQuvaLH+ED+EbwePfiuPfusVlIp0A8cTuWSnV9jGDVVMUD7dC5fq0lW4BVKttmmGdUsuvG+E1/MqznHJe1K8ZEDXRnCcDsrjeITD+MT2eR2OS7it7bJU2beRUP01BZ98FJSnEZfAeag4x6t7BdGt/KpD+bztlp/5bBl7p2+0hV3nQQrUjYw22hvbY60nwtobK183YlSZKhVy3SvO451gWYcSPi3JxW7kEGkK4OLV8xifvI6WChX4Ut4G6PZIOxDhAK1S4Ojy18IUnuGYPZweGBtDmAp7fXUNmeVle54ytGe3CVcHLbAWakINHg1w7au/9s4lq5utNaLLpaydzWXLJaSFbMSekTsQi3SgvTWGfSMDZnHGTj8uG9OYXu8o7bThRMl7KSFdFdQ+hXqe+vZMvQuxsbIAHUC6sTqPV7//JVNoZ7/1KoqZAjbjmygHSujrH8DHP/cZFAp5HHv0c4gkO2ltaHDRJSexzSEOfOJU0GGMC8Uq5qn/mreKqK28QQGp4eJbC3TZNzE1M4G3z7+NUNMWelZeI58rZknoQMs+elqHVkJo1guNKVqZTdtYzray3hBW2MGXSJs+pxDoi7H/mnBunVb4RhUd9Er37ztobZKKkxDWX1Zj9ySa0Tkqq2kLjz5wDF30FN7+1gu48ORr6Bnuxd3vO238HfgIrdn2BCdgKisqr/xSGtN/9aINMs6X1kedx/eg9/Qh2y6rvnI+OtySH/Wh+pLgfBHvXeAbBdv7R/cq70FxwuF9ZsYKldnlP/kuFp85gzLjxudXTEZ/7g/+CVoHu23XpibaarGC9Myiyej4n/8Q+cVl7D5+CqMHj9CgasOhB3+efWLkGS3nX/w+rd8vUoaCWJi4bCeV//K//G8YPnASEzdv4vrNCWzl1vHq//zrcvxxOpDGSEsBb5XjeLLQSgVLz3b/URSp7H/2fUdwdDc9rf4D2H3bB2mYlMhPHe1UH19qv8Db7jxR0L2CQHkFivd70SrFp7F5JfssQsltfO+Lr+A7X34FqXAFbYvPYZP5P0sUoyzzKkfGyzpbj+O3GB4wZT842mNLhV3H92L4wdtQpeWuXYqhaBjP/O7XMH9xAr30fHpiYTTTuzn9m//AvKNLL71uH55LNIXQWQlJ+2Do4/cgGGnBD19ewMWJDFrjSXTpQ4is96GTm/Q2o7j0/Rcwc+YiUm1t6O3uN9kc+MAdlLUkrj/5MmbfvMDxV8aVl6+YMj32c/chlIpg6OA+DB3aVzcgyTsZZM4byYV4oniXM5cZgfNUIPnUvfNaZZzXoiVE3kgHzY3fJA1vcELaxv/2L/8aORphLoMCr29oaIj6bRt/+x89joefOIYaZaZnz7AZ48KrPMKtcl5esu4yL1Cc51Fw2hWnUO/nuqeja2OaeCQ83j5BXT40bjgma5xcqDf2td6HREsvdUvdAPZ2O+jefzuPBMKloHptcmWdSlMN1fEL2Jy6hlxtE3NbGzb2bIcwDbW1UB6rzVka01H07B7677dhC5wINcgrUmO8QoEqVMfoaB5tOojRIo/roSpR2RIHlU+Fyqkwt4wqrWUdTKh13a08vR9t7aXnYcpC9VB52YYBff6YeBUnTyoSCCHaEkYiGEEbB2dc9JQ30FTN2UfciqUClfU60suLFvKZVTt1oLi+gUquxNmJlj45EqMFn2zvtq9NRuL1L1C26BsvrEdtdQHwtgr0W+mafNRivewoBSFrulrOophLY21pFmmG/HoGuY0s8rmsbUeOJkhzawdDO0L6MmkkhmYF4lMw/LT+5DVuc/LdokXSEmFdiRBy9C42ChWsZ8tYXMxjbbWIXH4VxSLbVM1Dn4DWi6Wx0hainMD6qCR6iC+pSZaKNcAJoMwmyK7X1ymrtLwLFLZMpQUbmwGU2W6FbfJ1i0pCW65bmhVoNQZlrdFCSnGCIW16HqYvjpZp/WrwhSk0sj5tkwf5IE6JT1qC1b0+UR3Vy6Zso01s7Eul6yoQb01udngsvguc757mMqa+8TQFj1M+lRUvPc37T7RESHuUk36EsqgXjfOkv0B51DduNNkor0ReS2ub9FD1WRG936LZxp5hqY8YzCPcoUVQoRFQLBRsR53q8iVlgagz70mWMfvAAr10ShgT61auvS+igY8gFWWUgzBihgxHKOWrPvmoPrWrTmN9cEvRCJyfLkO6qv7GYB6flWUt7Kdwgv0T0svUBaxm8sgV66sG+lZVrHmLE4Vo2kSRKMu0Ure2OJlvUxb5OxFuspdTDS/5JSWiF6YrnEBLZSrpCpUK+zlKY0QbQTQ2bKlbnych6EVvWo/1fiGOIsdjeqOI9VwV2Xwz5VrjgHSTTtEapHveon3qnL210828RMbLHWsibXq3TYamDEbzVuVdMtizRgbxykG8VBCIH6LBZUfB4x1UVvx0Paffni5PlbMxvUUa0DQiZASqz/RpCmKx/I7X66xpl63W9pmusaP2M/YWTqfBZdgNNF2V9t58unpegcuA4hXnQaCynl+g/hPU8+q36Kee2NZ3hChP/GkvGNerNGjkjfCKLy5jjTQon69yCPR/gMkhtiNAr7FMvVXMZWjASGdvsCznFvJWB/9KXhysNBHbMyAxQRV5Qxz0W5WKySLCG6j7cJ4CwBluaXkB2dwGR+sW1q/NmBBpMhLJhZUMiqvrtJjCwEDShJqq1wSuzIFapZCxVkS0lsa6CgslNLET5zZKuL5MxcsGZVb1HfQaHjzSj84krYr2Puwf3mvHyIf3HrUFh1S8mwo1TFczgI62JGngAOobMWHXpOedo4Hts7q3R0EnCayvrxtT1q9ckDRjafYa1tdmkc2s4+0XXzVeRFMxCtoW+g4cRdfYXsTjcZy6736zPDuG9tskZw9umVcduLS0JHZhbW3NaFpfmMDi+Hlbpli8fsV4vrg2R2XIAcoJbW5hkZNuM44sMz//2qIlxIKbyFRbsFCmcqF12ZqMU7I26UnFUNgOcdIBFiVk7OAWTmjie5xWK1Fb/+ghqugpU/mIFx0HdiHW30Naa+jaVT9Rt7+/C+FYCJNvXsH8+RucuJPoG+4z2ntv34+gllvJL3mTlVwRc69etF2IufFFVNN59Jw+gP4Hj5kH5MKv9jvfFSRDugreK0uiz+NUxmVQv5Xmvz2fl/Hfeuh99ivfw43n3kSIxkd5Ictm1XDXP/08op2t9jwiyklWJxrbqwWk/fwffQPpqVmcuv1+nDp2F5piSXTf97G6QUSckpW3nvs2Xv7rL1DZktccVJuVMj79G/8Rw/uO4caNG3jnwgXUaISc/81/as8G7omkMRos4Uwpju9vpOwdqc0HT3Hgb+ETp2/Dgb5OxHv3YBc9IC3/evvUBm+jTz6SU+eJ8gi8zX5f54XeUcljJT1B3gfw5b/8Mtbpka+RtgWG7nAL7s1PkxtNWFe7qIwuVmN4oxxDWySAu/b02epDgkZUEyeTwXtPYu/PPIrKOnG8PW4rFC9+5S8xffEK+vfvpvd2jIZZCKd++eP2Ptalbz+PteuzCKc4smMyTJpw9GMPI8r7Z94o4NJEieOzCd2dGnPA/ccSljb3zjVkZhftDL7iOxMSYIx87n0It6eQmZpDYTWD/Mo6rn3/JVPoXfsHKEOb2Pvoaex68A6U6Ilo0pBcOS8Ezq+/Sad5msqIzy5r7+0Hv1d5bflfX1qhsVzC//oP/4BKtYw8Lb4CJ9cEx39Pj8xBem+7UygUC/j45x7BXQ8cNXkIJXbGDfEIn/A21vNeuhxc36p9yuNlnSZdPShe5T2fgn7rKmjEq8m7LTRAz5cOREsbZWOP6R4Hp8Nxef2NdDqIjskLL/BuGxvT48gtTJlRBXrFgvmpKY6lGj3HPA31DIJtCfuqwiOHfkV1aHHwpz/JrYobGyBQnDdOoE7Tb7Ma4lTmnFfCnSl0DA8g2tVub8nHh9khy3kEtpqR5+SxPj9ng00WBM0wbFyeQObaFDb1wFq7XNboTVydRGlxGVfOXcPi1AxefOsannrjCi5dn8bN2RVMzK1y8IbRGixjpG8UD979BAb7htH/wEfRv+swlf+ovf8R7xtAS1snmumN6HmLrJDGjvB21gWzzkT91gP3Ne3EocU6+9zTWCfzbr7zIqbOv4j56+O4+Po4Mguk4b7DSHTHcOSeR3D345/A4J4D6Brci2Rnf33SI2+E03k0NzdvR+TMzNJzyuaw8vaLWP7J17Bx8yrefOoMpt6+wgnuEnKrExzw8wjVsojS47ttJYG2UhiHYxUcDW4hy4n6pQit2sg2ppt6MLMVwhV6NFP0pjKREEqyzsj7IqfzDA3cQz1hHCO/uujwdG6X0d5S5eRcovVbxJ479mDs9l3oHUxh19G96B3oouDoJc8wrecoWvs70TbcjZpe/abhoIe+mng4xoxXkoUiPYMABWrj+gKKK1kkR3rQupcKQhY/oVFmnB8uVy5TjddG8DiXRcmcD0jP6/e6CnTky8T1G5imVyzLfBCUQ1qv0X3DZsHrJdZoKm64w3p5tjWF+ZffxsbyKvYO7cWR4YMIh2JoGhgzI8RpW5i8iqlLZyge9AJpXKiPD971PqQ6us2omJ6ZwXa5hMzLP0GVlvquSAWdNBjmKwFcK0XsrfnIqT4aYDXsoaKSVx9JdaJzYJ+1SXUoCLy9AvFONHgbnR7/7XH1wDHECWh+7SLKmzl86T9/H2devomm1XG0bU6jvbqOnyF/RmmgPENlMc5uHS+ncDHThlpLFA8dabcXK4nKlt06Doxh7MHb7Flh+vWrCFRqnHzOIjOfRmw4hbY7j3Psh2wLvN71WTtzE5WJNTu2KZ+i4UFRGdy3i/3WhPmVCPLFJHVSDcnUCkLkzVA3DUTVRVkJJmhMUZEvv/AWvXx6aAdHqBA5bqn44t00nKgwSxNTSLUyX56eHCekzr0j6Di4yzY4SCbFK+ehwPmieMmegu7FM7/3fIp7L/8by6uP9I5fe383IqT1rR+docffgi0au1pN0Gfz9+7eh86OTgzsiyLRFsSR2w/QQBkxI6cRn+purEP1Oo26V7zAaWxsk+5VprGs/xb4vad7ex2Hjx+9NpLfXEOmMsv7ECegUVsh0MQucONH5YXH8QpPIz3WFl5vnv0BssuTmJ2/iamlaRpaFRrIlCsaXDcuXkZGX1KYog6kztfu6NjhMToP9/z0WXBSlF6RrkLuzNJvgV/VEAWBtuLKk9Hb55pM9KBaSxhapgh2JBDsouAN96Lz4G507h9D60g/2kcH0LZ/BJ1H96D/4CEM7zoBfeYgSe+hdeQgqpFWZGu04oN6ZF5ntEM41YtQxyiaUj3YjsZRDsds15XoF002KfKqB5xaMmEDrA0Cp987tlgsIl8o0suZxCKVzOy1tzF57iVMX3gFC0sTWFiZtGWLcDyF1s4uHDt1HIePH0bv8D70jhxCnEpEdVYZNjippgslbGS1JJezo3KWV1bo/Sxi/PolTHKyGb9+DRdpjc4sLKBCS2+LyqCfXkVvNIJBtnVIg5Zxw6SthwplNb6F5WgZM+EwFUYCc/Qbs6UQsuUIegY70D3YhoG+JAZ7E+jviKE3FkBPlFZisAm9VDCJ9la09PYi0NXJiaINTckk9Bpghd5lsVRFqVBBpbRF/lXtaH63+gX29jkFUZs5Itp2z987ScZPtbuJv3Xumq13sT57P4o8VroLv6CR77qXXAmU7kHxXs5ly8t5vKAxn+5Fl+MUzTqBIFJh3bRQl9fZD4WyecD2zphkmm1SO9cXV7A6u4CSlnToUercOpayJR7DyeBgzzx3aEq1taKtvd2eOQhkYefY3/Ke60CvfjOAbDGAkh6O6bknx3M0FOQ8zgmwKYAYB32kmVYBQXRLZhv5JRAPFCdaFNzoc54ozXmgZe18Lo/19DquX7qBm1cm2L95GggFRIh7kGjbSEt6M4yVEo2U7Tjy9Jx1KshAfxQdXWEUqOSLpD2cSFBuaGzQiypt0Gqlp7hCT3xpYZn8CyPe2mLfrGqlbCVS9UlEk59WGLfoTTeHWjiRxZBKpuq0E08ito2utk10pPRJb+IgH9RW0xH0rPR8KRjWJoOQeVWFpTVkZxawxclIk5teCI1oo08sjlwhSw+DIV/fjq3dcQLXV84fXT2IT+Kn6vR0q5/0Kc1/O08VGvMqn2RGm4q0UaWtK46OvhQGOqIYS4Uw1BFBF/nY2cfQ005jrseMHW1i8HpEm9chWrx/vR6le5riPN7p19X4yeBxAuXzq8uRl1Negdfj5YkdAcpfsDlCA53OwOYq8lurlHmVe3cS9Pxel/9mJnsOur4yi8ziFPLpDCegNWZoQqyzDdH2DvJnF1LdI2gbG0Drrj5EB6iDulu1votSesPwCYzDrLD22tLXblWmqzNMQUxpnBW9QQInyuPVcFnKdk9LkT9tMCu3ln5UoXZQaM24slXGaOIU+kMHkMsX8YMf/tDWx3/rt/49bt68iTIH9crykuFSHaLj1379N7B33z4cOLAfTzz2PrM4tbTp9YsuH6y+RqmzwtjKW+0R6bpeunRRK4aYePVbyEyeQ3plEWeefZ6WF60ABsoPdg+PcPD0o5de1c/+7N+1TQHB0x9Ac0Q7Stg21pln/1zcqD/bap67SWuuiNW1NLKcjNZWl/Bnf/Rb9kzpjXcmkKUFsLcNeGQ/ddNmCKfndN5cM/Z059g3nDw5Qeh0hg3i/WP29abWTsPDHMgxTG9U8dbSNgd0AL/xzx9lH9UNBzviZHkDxbfHbRdghLpwiwq496P3I3XbAVTm17B5fdEmiJtn36JiyWLw4bvQfmyfGQu9e4fNEpWnKAXtu5jUb9qdpDqssTsg2dCHu5bomdbI+5lX36LrvYyx+27HgcfuvbXdWUF95oNBv9VH1v87g0XxShd4fl+H9/wK6tPG3wKTNTFh5z7AifLSl7+H6Z+8jkJ1G1fZZp1Dp63CkVYqxR4OjMFeDpoVWrHPWpO0fTu9nsYHjz2EDxy6HwXWHbnn/WbAuNy/9ey38dxf/iEVTw9O3H23bRzYf8+n6fEO4M0338S3v/s9xDh9bX7jv1JmKujPbSLJiX0qFcSF3jj7K4KDn7rLJqInuu7A/lg/av1DaD56t+3EdFB9aqN4Ypt49FxJ42eHP7oqvCvXdTnXu2Irq6uYnhjHv/qff8OWhF8+e520bOEf9jfhn43QCym24NoavYlqGf9HrB03tlpw7EQPjt41xFl0C4kiPX/iPT6235691joTiO7tQ24pg+/+b1+g3G9x3FGRsA39957Eyb/zCXp9VRuj2g16/q9+hIUL19Gxaxh9Jw6bwu4/QMta8rRV3yRUV24cq/xPu+xEv/pPS3hr52/g7X/7Z3a/sV2iF1bC8V/4KPZ85EGs35jD0o/eop27jR//+Z/QC9vAqc++H4c/+iHzjrp209clLoHLkEBxkhXnq0B8c5lr5LdA94p3UFnFuTwqv3Z5XXhGZy1W0fz2DJXHMuJHxtD/yYc4GLfRu3+03j6Op0b8wuW4vX6XZf1WHTJm9Fs8UfD6dRW4rAuvt1fjyOtwGt9bn4PiHRy/xvp2E/lFA+VUx8/YM2HtglRfaXejBkm5QiOOuGwpTjLJshtLk7jy0l9QToM4+9ffRn55FX0fugfJ2/ehI9KPe49+lniAC9knaWwXMPX8W5h65W1WTNrIm//xf/2WcLKWHfCGikjdS8jVGFM+BF0bG2uCQyZ4J4tAL2vbsDXVKJ5EaCdeEwlXxbIgFLQtW6cbaz1dICElafReqjahiLC60L6LV6C164ASdwYuU251nPIqiG7/LTp54W+1rz75KN5mQl6tLZxtguGIrfHL6bIQklDU8xodzK6lJSlm+2YIvT5ZOPbwle3g5G/vXaiT7GVdKllZf2bhcbKyDuW9KA6GhJMCqF+aPFhHWThZj87O0nWLhOplO73n1MK2tqgO1qXPeDdxUtIyifioUxPUJgUtEbHV9lIkpYSN5j/xRr/Ffw4Q9Zf3n87UUvu01GHxjLOGitXiEZGaFUe+1flY56+nSR70PE9t1u5CxYn39rCY9VpeoduJV5/4QFOa41S6cClddCivguKV7jR7nMr5NlCVUZpwSukJj509pnLMpzKytNUmFq3TTqiSJ7c2Jije0il/xCEQ3veCcGkHp0D9LlA/qn7hMS9J9XLS1s63kARIeMk/8UfVSDmxJ1TQzjxzHjgOu2ecflsetrGRfwqeX3EC8VQ7LhUXpgLXi5ySZ8Emy5ZZRp5dE8eWnh9SEDju6ic/qJnygGU86fmhnmPKuLA08Zr5ZRnbCdEMxj3RwfzK67tLJee6itY6vXV9UV+dYP30uvU8RCOJyQben7blmxOObeHlby2fyhvS8rn1q/CJHuZXW1kNeUD+kB4FtVsyp/pcjlRGZa3/mS7aFBplSb8dnKcKyqN6vD8UHKwu8kuvWrBb7V3CTf63pfZxvPrEI955/vr4qOswv4pO/y16vS/1uzHO26Kg+8bfyue0NdKv+8b2epsdpwflk3GuzySEAnqtgzTzn8a0jSW2RR2una8CK6M6GKfW6Qu/esWlXhfHLfvXXnMRY5Sf/aoVMdObDHr2qnMF1b8ORj0rrr25+g0jSEToqqAK9VuEi4m6V5xAlXojBI3llF/pfq80x6M4fV55LHoa8UAb8VJZN4exsrKCr371q0gkEvjX//pf4+rVq6ZkGutQp33+859HX18f7rzzTnz2s5/972jw+lS/mLg0c8O8j7WZiyjnVrC2tIgrZ1+1yeHqlTnb2w96Yvp0QiKVwDDdRW1JPjz881T4UQzeNYCewz3M00TLMmmMHt98E5uc1TM3W5CbbUahnMfZc+fJzWaUL72I7cIGB/EaPYE10taM7EbGZv69cwHESxKSLbMkm9m+VU5aoj/NCaLEDkSU6amAvfA227GPeYNoHaBARbbR09eNvQfGTMHuu22vPVRfeOE8CrOr9tXahctX7XMCez/6qO38at81gFh3my2Pai1f/Fsen6ZQVBGMR+yo+81sEZhNm6W6cv6qnULcec8xJE/ssV1tnaP1b90IxFMJsqBcKGFtct6UxMKb57Exv4jh0yex7333YNN2CdWVZ+Nko35Rf/lAET0uJ4r3PAoO6k+B8itd+JwGlycF3WsX3/U/+z6mnnxFWpk4WZao7viXfwehzhSFXwo6Yg+uF69OaNRinrRnlhaw/+gTOHDkcRZrxu5DR27VJbnXJoQXvvnHSLR14Ojtt3NgVXDogc8iRQ/oxdeewn/7y/8Tqc1mnPjGCyZzMraCHGzTyRDe6YkjRlwHjg9T1kr40L0fxcGhfah1DyBw/F574K/2ehtqaltmBbXLZ1Al7bkBnf4cRKK9G9F4K/PW2yzQ6Rii88knn8QLL71CLyyP4OTTZHwQjxcraGfeRcSx0ZRElm3/63zIDJL3ferTaKdHP9i6jV29LbZ8d/GlZ2ziuf3vMY0ecfryFLKXKStsxw+/9D3Kfw0HPnASkc44usaGcPjhej8v3ZiFtuXPfOt5rJ+7jtSxPej7wGnWs2UekC9lqs/UTrXR+15XC5zE0rOLuPjUiyQ9gPN//RrlaRWP/d8/j9s/+3j9vD+dwMAx9LXf+I9YnpjD7l1DGOhuR6SvE0d+/WfNiNAEJfxeh+RP9eh3o2w5/xrjBSojULxflaY8/ttkmu1Wiesvn0FmZsH0bWY1Q9pbcOKxB8ygS9LbjrUlTAl7uwXC5fU4PUpTnMuArson+RN4mkDpCtKN/tt1oMp4ukC4Vdbrc1BepXk5tUllWmoRu7eabtXH8UpdtCt6L2KRBGYLHC+YQ+bqNM784Vfqn+fZ1U0DZxO77jiOwcPUWTVOTIGYGX6V7QJFZ8u+u5VfXcdmOovZv3oOv/7FF1U3pXIHRIw6SyDidO/MEVG6FzQ2SHH2/QnQImDQS6L1b1FwxuP9Nq86Clwns+p3U4CdT5O+ul1GPNSKaEsKzdtaHqvXLytGa+l6NiNQB6gOZ5hA692KdyaLFk9TPgVNLmbd0j1kr5hXoBNrm0lDuZDB8vwNLM2NY2FyHEtTvJ+ZweLcHLLr6whH6p3QlhhGR3wM3b10KXtH0TEwgnBrOwKJJIIp4ktyQIQooJS+MgVyI72BfDaPhYVpLCxOY3VlBqtUbOmVOdZNK3ArhwHStpueyTAtjj62u4NKS8ti2pe/UWnCWrEJy8UaZvJVzOW3kC2HsFEKoszpo8RszeEA+vrbMDDYgWgygXAiTkEMI8RJiq21FzHtmz36im07J8uovC9tKqAwJKOMT5D2BEKtTNuxWKWUqxtFm4g2F1ewNb+MTSokHRmkB8Fi7a2XPXdkRNyWMtDEpEEvnhsuKhLbDtwg8N4nCgIfIN5nwqmg37q+N936c0fmlO79rTyNeGWBa+uufjVTWYZJT0Jtp7useD3Lqi8N13GEYzFEyb8We9GXRgA9iBz5XODgEW6B43ZadNWSqG0D3smzzb4rN5Ww3bKJIHmm7fBMNAvYytWLopot2HMpvRgcVJo25BBEi0B5W0iDvtOkbe3Baglhebv80+5Pw8W8kk3jNYOO/imxv1czWUyz35ZX06xX/bGJ3bEajsaBjpBO6w6jWAtgkhb6zVLFnvO0tbaiPdWKXsp0ezSOZholLaUqAjF68XrfK0QLiUpfa9RaZtFyuj5PUNOW5B0+2wRPo0knROijcU1lGjrbkgV5EPUlInshfYcXaqv3mSZ2gfFRbCLCCvXDZqjZTmIvFYmT+XTGo7ZAh9riCHckqTsod1XKbIF6gO3dpMFkClTea0M9CsKtq3ilOj1dwekQ6OplvJyCyjV6QqpHMqiNCNpNqW8zVIJNKNc2kdfBpPmCPQ8W3fbYge1yOVFZgdfZSENjnIKPA5XRb4HTJFB+5RF4294LTr+Ct0v5dHX8nqZ7XUtb1GE0motb6yhuZnifRmFzHXneh4M7X2ymnJda8oxn3nQa+Uya8s8xwDlan1PXWKu11AxXrpqmsbxjgFIemmVsiw87z+0ENrX7F1G9sQK/F2HOeCfUiRbi/ughdISH0BbqQ2uoH6lAL5LBPiRaepBq0dEuvUzrR1tkEO1KV1pzN5KhHgoxBxEHmfBJsem5TzQaNctOE5E6XxOO0ru6uoxh8nx0PzIygoMHD97qMF0V9HZ6tZjG+tJlMmgGF576LpauXcDlM8/i8juvYfH6DdTmsqhlq0gND6KztxNHTz+EUw8+jsN33otDdz6Egb3HUOvbhRqVfa0rg3J0DkvpKVy79Dpm5i7j6e89jQsvX8JLT72FnzzzKq5ffhuRzEXUNmYwNLeCPk4gneUaujl+u6thtJUC6CwGsB7YxEKohOtUMG81J3CJLB5vCmCCeSP7+xEe60TnoSEcvPcwLYkxHLj/KHYf6WXow8ieAQyM9qGti14jlamdMkyFuvrGZWQu3kBpm5NybxJhejyjdxxDOBmz9438obvMNJss+Bem91PTxhFNMvkilt65jEqpiFeuLOPCUpHKuAnRUh4lWiwBTmabVJz+DpAJe/2fKUQNxPTNaZQ38oh3tSOUTKJIpaB3clyGVKZRnhrlx/ARvP/+pgGjq/J7uq6K173iBQUaAPq8+vWXzuHmuRuoUPHpQ3WbNI2HHrrNng+JBzJMyoUCpi5es/e3yrPrLLyJvsH9GBjabe/BtLbXt6wLt+pYmLiCyctvIhZN4BC9l2Qzed82iKZoCpfefBnnfvxDxChP/VMrbAiJYVnZkbloECspTvzE0ZVgXxDf8PEHEBrej81EKyLtXcxVn0z1yYb03FWsMixcP4+LL/8EC8tzmF9fxvzkFRoaEXpACWTWVnFjYso2t7zy3T/H1IU3sXT9DLbXb2KoOYcHtrI0cDiyspx0ikG8uRnFC9UgspE49t5+F0aHhvDRj34UR4+d4GSxgbX5q8ixrzMtHGftcfQe22+Hj65dm8KcXgIt5Nj+a5SBdRz94P0Yu+0IPT/2M8ep5EkHbsrbzl2Zst1pkYEuJA+M2BJ6rJ0GpiYt8t370vvZ+9L4zMlDfNOL6a3dncQ1qffX0a2H+RxD5bUsPdikydzcS2dBv52zVQ1rcxv2IcXeuw6gmMnZZCWcCqpLOkWg3w5Oh18dRI/LmMuWrgpOr99rObBevglJ8YKUFegRRElLMFu2LyvHOQ7j/Z0cZ3Wd6eUVVI/X5fHC58F/C1wGBcqreP+tq+NwUFm/NpYTCJdDYz2eLt1gS+mSSkUxKM6ujM5v0fe59g7WLt1Afm4VBU66LTRuR+49iS7q0vaeTtvY4nqG2Op4aeSqHu2w1aksK+eu4fQn/u5P74ITMT5Le0MtkMmaJOjomXWlz7/aff1JBfqiBzEQOYSBKJVmjCF+hL+PYDByFL0hxfM+wThOVH2hgzZhDcWO0xuhBUTl4AxT3Xp4mqQCa2trs8/fupUkQVJaKpVCLEZLiF6KBqyDrT9rLZP59bKVPiOQWXob2RVOPE//FS788Ot4+btfw4+//STOP/ccNq8vo3pjCf0U8L7Bbtz7+PvxsV/+B3jfp34JJx78GG5/9JOI3L4HgTsGkesqYGHzIqZzb+OlN7+Bl898A9/50+/j23/8FL74X/8C3/ymwrdQmniFbunzGFlOY99SAXtWt3Ewm8DBHAf+WhCH12NYChZxo7WMNyKb+KvtEL5LL+iFbA3PrW8jM9yJ7SP96Di9Hyc/9gBOfOQePP5zt+Pxz96Oex47hXseuROHbz9kSj7BSUj8UntLy2tYvzphGwsCY70IjvTYsluqt4NWfv19JAme+Kx+Vdm2/m4TBg4BaFNFem4Wa7MzeGUyix/dzOHS+SmkXz+H1XeonFYy2FhYtTVclwkTSOJr6+9CO/lH5MS9jQqt0uzSGgprG/X6dvpH9bqQu9Ar6N4Hul8FnmZ17fx2i8/LeprjzS6lkZldwtJyBrNURiucjKr0tjcp0vbcheXrck1vhJ72Etu8ODMLOi+0/gMI0xhqjVEGI/UBaEaNYa7XKRnUjs/+YAp9gaSdcry2TitxYQXb12axObmgnPZPSw+k3q4aP6yYHg0Drfp8pBXpjiEUE50Ufyk9xlN+RVdm8Qbmr7yEmxdfwksvPoVXX6ah8+qPcOGVH1DZjqNWydOjXsD5i5dw8dIVvPmjb+LV73wF69dfRmtlCj2laTxKBXL/5haNAE5+61FczrbgaU6Ol9jC03ffjbsZ7r3vfpw8fgQ9vd1YXJzBRpGKZLgLgdEeNOv5C8eSlqQzC3NIz89iq0TPuJhD9wiNoVPH0DnYZ/w0ZSUPh912q7/YJslCfelJSk+bgmgZSxlqoqHO0Mkf9SOP6hxWXu10233yCIYO70d3dxK9PQlsU/aWXruC7PU56ws9AO/siKOfaVpGnrmxhmUaEBsraeRogLB2M7jETMctEF2Nv3Vfl4W6nDlonKjfPV6/XWkrv9Ju5efv7uEB7LntGPqHhxDWoczrRay/ehErPzmLiow3GYA03ITD5Kehrr+JJq/X8ynOfzfGC3zy8bHt+HQV+NXzeDu8DUpXnNIFjct9jfGGk308X76E6c1zWJm4iswb48hPLqOJXmkzDayRIwewl3xo7eo0vjiIRqOL+CKcqLQBSPqnIgNiB261SBW/Vwnot3o+hATigQ4kw52I8Rpt5uzOa6S5lYytQOclVbdogVPAzJppZgP0wqOW5WiZi/lyxbSlWVJiy3TMp8Y5M5RHE452wXV0dNjeer3c1d3dbd6Onvv09tKbak3a0TJaNpFw6+GljsnJrs0hMz/FgUrr8OY40pNL2Jhd5YwcteWVzp4hjHKADWq//qGD6Ny/Hx39o7S4hrBJizZdKGJ1fQMbDHoZdW32BpYmhWcG+ek1zvhr2FovYHujiLZYM9pTzRhrjUI27P5EGK0c4MmtFqy3bGE1so10mNdgFWu8pqMtWIuwY6m8WsKtSMZb0dsWwjA9lsNHhnD8xBh6urUkEkc8qjfjNRC2kc+WaK2TbxV94pd81FIHBUgWmNahFXT8TIiWZryDfaJz4mIxW8vXxgNff/Y+NZCA8J92GRV1WjQVdZjWtTYzdHREMdCf5OQfswndzlEjfibVBZZlTTHvCFkpq5MuStZ3Wq7TDjD1h5a5lF8P4XVVcBqUV0utLmuepqA4pasODz5wlK56fXB4usprMvaXTO1zz8xrS0BUfDVa4FaGOHQVX6U49QVXBcZyEi7tyCcHC009s9pZhzbIqJyeWSpvNB4DBc+CPshmGxI4OH1pQfSrXJVxRQ4dlVZ7NLibqNhrzKdzz7QNOUAlXC0XWXeZynORns0iNtKrttVXS8jdQ8NIdfcilexEW6rHdk/emJrBwvwCKhsrqGRXEWsJcTxG0MZrD/soTPpvso0zvM9FA8jSRtNnVPYM9mO4rxft7e02rvTJCkoA+28d20WqA06mOghXb/5ro5DkarO8hc0Sxxe9Q31CPp4KUZ62UdTyLPPoWY14v0W6mop15cXqqXWabVeclvCsv9hH5coWsvSi13MV5PLNyJc0yb+7FOR9q41Jeogdbqd3SE9IS31b2sQgPgu/8rIPgpT1EMdKmB5ukK7SJj2kKierLX3qnLJv8s+8LmPCLVodR10O3pVjlz8F5TO6d/J5fCNI3pSmMSl6NclE+zoRpnJFlH2biqG8Tq/y2jRyc8uGTzgacYo2MyIZvD6B8XRHtpVHQeC0ClzudXXw9kneGukXeBsa2+b3zgelex2OS6B7yUV1jZ5umnwtUwfREdHMoY9PajVG8qBXXlS3wOkWTsEtekQv44KUSQeriRlqZ9PfvDULqrAKyUqRcjoUfz/Cgfq2Y8UrCCyP1qlF5A4jnXEixgkQeB6BKyCB49Jzn+vXr1v8mTNn7AU/72jB2NgY/2/Cod2D6KTC1fJ0fpNCXM7j0rN/ZLuS0hfHUVxLY3O9hNLNVXtm0np8hGlV7DpwDz2rQQpKD4buv88GWs/QXujY95scGMu0UAtLc5h7/UXbgfPCO99AYbOA3o08OqkUNvIbuHHpIq0B6Z8ASvQED2SiOFCgpRZoovLdtOcpL/dwEguRB6RVFnCtKUiF1Me0GtbbD6AaSCHVtYVkTxVJenSf/fufsHbaDhK2QUpeu1D0vELPlgTuCTrvNQFpC7SsvdL1BWwuZtC6fxh9j54wy1x5xHvnnUBxLlh61+L60y9j9uwl6COYLZNrtjR1ZaAD5VgYvQtr6GAI0+Id/Oxjxqu+fSP2FVPtfFIfyyPK0OrXJoR3nnkRG/TEdDpxqrcdEU6CJ594yOpzWgQuoKJLD1F1VZzyKY8PLAWlKc7vJRe69wEj8KvSlEfK9sf/8at47cs/Qjs9yoP3HTReHv/shxBpS9XfDyNOPTxfndBp4s248tXvYX16Gic+8Ms48cQvst+2afAMEzewPHPd+iC/Nons4lV63kmM9h1DNBzG2YW0fWb66os/xMvf/AJaQ1HcPZlBE9uz2B5HhRNhNtiM+TDlnjTc/fBpKtISnvjFf4LdR+/CenoFaXofJAGvP/UF1reJ5YlJehwL6Bvbjdseetwm8+JEAUFq9u9evIo3qMzaUEJq9QppD2BwnfLBtCMtaRwL5jETCOFP2MYgu7k5Mmy7tYZvfwQDJx6gcZPA5z73OePX1IXvUBls2EP0t7/3tJ1yPvZ3PmK8kvIOxsO48tev4pX//btI0Bs58sgeOwng9n/0WXQe3mPPGrXWr9MwZr/1MjsCWLx5A2v0KPvvOoZTf/8zdgqK+kqH6V6azmCRXmmwKcXBP8jxWMIdR0uIydtkneo79aX6UbohPbVIP6mG5affwNrz76D92B6c+Be/JLsWc/T2Vff5b7+Es998FolEFEeHum2Zr/dnH7GJINFBI69XL7C+O2YEfu91KUjnSc4U5zLnoHSXS0/z8vqtcauJWO8jZWaXGbeF61/5PgobWYSoSls4eXec2Iuj/4/PUy7e3dFnS9n8E17hdFySb8etq+u/RplXHpVpHAtOs+4V76Dfnq62+PiTPnlvWYHjVT6lCezKMPn15+2IpeXJCawvLKBj7xhGP/KQyUvP3iE7iFnlvE1Ou8rrKlCcPNeF8Sl87P5/orrY+zugTCKS2alMy/WJhZZfhR6OnQYrRHrAyRKyCG1Zjr+FVA1ygq0SEtJIgBqlqzfM8zYyTvciXs9+PGhS0jMgxUsw9XuLRbWtk/LGRsdoleo9mhY7r6y++YBBA4nWuJSl3pSm2JBRxFnM29KC3r1oIv1stdWvSSgSDSMRT9gSoL6P00yvSYeWBmntNushNfMEaFXWONmUtHwgzUGat0mQdgqxEVQmZDyDTa1U0HYoJ2nVQ3Hdy8Izz0WWk7Zuqmx1i+2qexG2TZxBfFMe548LrvhY70x6F+FIfceUeEmr3o68Z1nxXcrd8wucv853gX7LuyEqE6L6ad16qZF0knZbRiIflU9B9PkWZC39qd5bMsN7E2j7Y//sCLcLpOhvbIPKqKzRwHunU6A4z6N7ly/hUtBvxQuUR7+VX21WvHgg2mS1+TtMqte9Mr3bYDSRv8prPOE/x2lGAGmTQaPNK/ICbdKih6SJn4n2vEyFxCOB8NpD552+sXjWYX3CmPpzEKWpf+rGRECfhed93eOi96R4ltPZdKprm2OwWasJLKdXFPRpEX27SfVoDLD2uvyxPjWB/zMQrzwylqvoS53iOemo0JPTOJKsslnkgXhDfrF/JbO2hZv3slC13KKXKLVz1D4xT5psDLEO8do9Hy2HabWjvuwtc4t46VmK7yKoLqciX22WRyo5Uh56ahxLYozyiP8K6hP1lUDyqMlD8sgcxhdWYq8s2KQi7579p9cK6kaeWk/FSprtTD+C6LG+JYhur0f9LHkSzapP906r0vxebRRNjTQqXeUUp3vl0diXbEs2pFxFlz65bukMJNDOt6za5hDydqftwq08unpdLqvGZwbhFSif16fgY0MyL/p9DDiN+i3wNNEr/B7v7WrEJVB93jaB8Il+cVHjQHKhNB3qK11gvGEQtzVelF84FS9cyms4VJ712OMc5rNP0u+A+kmZzAPS0thw7CRSgX4K144wEFE82G7EO9NUiSYEXb2BXpHiPI/ivYyC59NV6R4EyqdJR/n0ES399jSB6tEgvfLKX2JjdRKzE4u4cm7cvsmeXXyLjdhGd88wwlTMXT0D2HvwBAWzGbvv+SgtpjDxkoEsn28KYL6JjGT+lYtvI0LGvnrmLG5MTmJ1eRmvvfiCLQPe2bVM13oTB7MxDOcl2EV0RVZJ1zam0wkO/xDmIyUshkoIBWIksJuDchM3KWxFsqJjsB1tg22IU2mcuu2IDe7k6AgnsQg7Qx1aV4btdNvVTrXXQfxRhwnEL/HEBV/KfYsD9Nwf/aV9wKvvjmNIDPQgnIqja9+wdajzWeA8bOR9tDWJa1/+ISZ/8DICPa1o3t9vA2fPI/fYGVwbb1xF6dI0mlqj2OikwifWow+dtl13/gBW9KqMFNXTX/gL20YbS8bJcyqYeAyP/cpnjWZvl9Ohq4JocXp0VZzLicDTFRSnq3C55+Ty4Xxanap7NK9/8Ue49ORr6KenfOf77rDPI+/7zCMI6sNoMhQIpXwRKzdnTakvPP02Pd8VHHzg49hPWWmi3A8MDHAi4AR6/mU05TawWMpgPrdAj7ULh+75tCndZ198CZlcATdefwZvfueL6IilcNfEKoJk+3n2+TKvtUgTqq2UOyrl2+69jfIXQDdlINnRiezqCi3B63XFSeOJXMCRwb0YSnUg39aDzOF7UeMYe+7LX6THVsQPfvIsXjnzDkbbW/D46JZ9OuPOtQQS1RbMJnNYiXLM1ELIhHtNtk9+7O8inGzH4WMncPj4bShWM1iPXCfvajj/re+hklnHRi6HRXpc0VQSpz72mMnW9TfIj2wW6zeWsfDGBD2gVjz8P3zCZLX70C7EOikvkjLyPr++gRf+yzeMr/qcdwsnhL6j+3Dg44/Ybkz1WTjcjK/91STeeGsVybYQPf+IGWm/9JFRhAPs37oKsv70vq9qp14yRqv7GUx/9yU0t8UQGukyg+HgZz+AeG8nxl97B9PnrmK7UMDc089SX9Ww5467WLoZQw+cwr4PPWBLcsIrRezKVfKielx+XL4aZUxXn5hcPhVcRgWNcaJLxqWgwjGppcNJemdLL19ApDOFRF+X1d/3kXsR4hjR12UjHK/W+TsgvMLldereeaJ6HBTfOKk0/tYEpvz+W6CryitebRcdur63rsb6DNgt+qL0xuIqkdQw8+WnsLVRQOqug4iO9SIUj6Jz34j1nsadv1PnIDwKmidUv/jJDDZxyYA4PUivkLBTGxm3SSt8u4xALYJoM72AlnZE0IpEsOsWcboKmRpqEwIr9Q5zwtUg3XvDvLHOxMarl9G98snzUNDznsHBQVMEHvQ8qLOjnZnLKOaXkV6awvjbb2KCk8jC9BLmJleQ3VjlJJall7KN1sFOtA/1YPDAcfTuOsCBv5sTwjDaB/rR3N6JQEc3cqVNbBTKmJuZx9T4TUzcnMQkJ6IrV64gn17DFpVPIJ1DZKmARLqIEVoxozTBeiocjAVaE/QOV5q2sLqdQ5p6UGGNxvHqRg15KoNqLIlqNI62oW507xrE0N4eDO/rxuCuHvTreKLe+rfiBeKR+CE+iLeNfFIQzzXI9DVaLUHkKRiFhRVo//12lFY6J2LhkIB5XznfPQgct04mDxQpsPLC4nTJEyF09XWib7AHKU6KQR12qnPl6HXqMxOq27dZO54o8wS0G2/Hei7Ru9ORPjpVQcuDspYleKJD8iBw2XB6vM0uJwoe7/eev1EpeJpNyAw6kkWKq26Zqz6RH0I0XN+NJyXhZQXCr7KBUP2bTjoHb9ueXbpCYn9Q8Tfns1SstOZEn+Jj5As9Bm2Nloct3FoOkyLdrtFIqDWjUKlpYx3xi0C9iFdiR8qY28Ta8gyW569iafYqZm5cwNzEJWysrSJLeWvnJDbUN4re7mFEB4aQHNqNEtugsJjNsX15zFPBbTZzrDaV0cG6e7fZx/xbYLesUhaKOZ1OsI14Zz9i3dqZ1If29lYaZV0oIoNS0zpy+QzWVpYp+1mU2N6SFryIS31aovGXzTBfmbGUZy0vS+GHO9vqOyF3+lL9LT7lKiWkiUe7DWv0cuxK3ghMDklbOr2JhfktZDa2kdsqIbdZZgdQcbI/RXujvAr0PE+BzLTvTtWKFaxPzGL95rQZDVpi08kWofYYWhJBrKY3sJ7LIre0jDKNiRrlUDtEidDkSmNCuNU+gcaS1+eyZDLCoPxql8uJQPEC5fO0xjIaEzpOKBQLo21sEF0Hdpk3ph2m1UwO65cnkbs+a163npXKkNYytYw34VOd4oHjVRBI3m/VwXwer3zK72U9j9One8/zN7VDcV7G43RVeaXVx7oM/gBlWHjo0ZDHhYVl8+YivV2IUKa0yzaiZ3I0Ch2Ex/GL7w5WD4PRzD50MPNR27Dl9reG+xBv6UKgSc97RIiI35nlWdgZIBAiBa/MG++NsAoJfhUo3nF5R3u63yvPhvbUU4iWZ8YxoXPZJq7i7IvPYuLSO7j85suYn5y2h6Ot7W1UmP2477bbcGDvXhx54CPYfepBdOw+jqbefdgMdyCXLWNtNY0rN9/B1QmWP38WV5/9CZYunsH8W09jlfErk+dRy8+jo5LFSDqPg/EIDodb0M/JWMeHr4SrWAvVsLwdxtRmCNOhKOM4+PoHgcHdCKT67Jwjfeb66MOncOjO/dh3YhfG9g9hkBONlLrc10AkTIaQP1KSbKcGgvjg7W/kodL8XnyRAiys0RJ/+wo26G3kLk3RRKmi97ZDaB0bsPd99K6LhM5BZb2889niKESr568jzUEd6EwidWAMMU6U2qWiZQ592ry0kDarXC/Z6qDItr4eKtK6QKstRrehrGGJimGbiieqj15lyjRawug4MGobFKQI5HqrnNfvcqDg4G0V/dbehrYLVMZ55eWVhxns9/z4hH3IbP78RazduI5EawTDe/dYWmLfgD0PVF5bKiP/dc6Z7tf03DC9gmRsDHGMoka56hzqlNRje34CzZxACqChUs1zoEVpzJwkBTWcO0e5WUtjY+4a0jffRKR5Cye2S0jRa54KVZALlBDuakdw+BBCrV04fmwvWmlARZrjnNDCaI20YvfAKIYGdmP0jkcwtP8kJ4xObMWacYMTwJPPvonJi+fx3Pe/iyvXx9G5OIe9xTyOxULYR8XQXgnh1dVNnKVyXmxrQznRRYU8iLufeBTDhw7g+N2P0pAbQFdnpy0rF0s5TM2/zYl6EzPnr2E9nTEl0j06hPbuLhodHWZgTLx2EZmpFZ3aj6SeodKC3//4XbajUgrH+1JXLf3OPH8GFBJ0tncgQRlKEI9eZHVPWUbIOBVwIU0PMlDGNsdXCy3rw7uSmpEpELTYNbGpL8VZ73viz6+tAzRwWjjhzNyYo7jX0H/qoKVpmS7WlkKc3mP+/A20t7ajijCy2QoSw31IcdyVabFrIqP0m5HUWIdA9LmMqU0er6viFeeg3y5/gkb5vIVP063KMOi5aWKg2w5lLlbLaEpFZeWjOp/mRFRGVp+V2cgi0dZ6S+Zv4SFevzodjfrS+M/4RkPVQfn+JlyNvxvbJfA8ukrP6MBQPUvOzi1j6cwllJbTdsh0eKALHUd2I8mrndEXJW+JV3X+TeO28ep16LeCdktrG/atCSjZ3Ie2aD9CzTF2lyySd2dXRyTCVUFjI3WveN17B4sYlfGGNlbuTGxknnAoXo1XWF1bo86r4cbbz+O1730BNy68ie/82Z/gzHNP0mKcwrTevqZgHz5xAF1dnfj8h34Bx/adwJ4P/TzGTtyPTg7mTNsYaqlBXH3tRawur+LHr30Lz7/9JK68/gLGv/k1TJ55HktXX8DMpbewlZ5ES2URA/k0Pr2dwh2cgLqKLRgsRjAXK+Fyex6rbMONjU5MVIIc8EHMh9nGXaeQ2vcImtp6UOvlhJKK4dP/4OO49/13YuzgCEZ20+thkLuqF/zUToHa7bxxnjXy2PnpfBFIAWRuzuLid55BdnYJwZUiJ80Khh6+Hd3H9tzqE786foF+O7DXzPJcvHANyzcmEenpwOCdJ2wHXbyz1d5qL8ysoLyYtryF9XW0cDBFOzpQoYKXktKJ0u5RaEfZ6vwCCQwglme+qQw96CBa6Kbr4ayOohdODc5GaKTT6VNbXXYEite980ahkV/CYRMKcVw/+w4KuRxWL19EbnoRifYghvYdFhJOsEO3Xp6UfGkDhd4b0vOK+TffRm5tAanmvUgW93Oy3UbX0S6ro8YJqKVSQXarjExZn3iPoXf3CatbG2UWaG3n5i9jY/JtGm5l3BeiVxLZxKVwBatUtrGBYcQPPUG+9uKOI/Ti+7tBJwTVlU0MdQ7g3tvvxkj/bux6/8/RMz6OnO2eLOESZfw//5vfx7V33sIzz/wEUxM38ch2BX+/uw37SHN3MYTechD/amUDZ6iIsx1DaEnRiBjYhb/9T/42Ro4dxtHDpzFEj1+vL+gbNaVKDleuvYRNTlg3L12lUbZGr3wY++44Ye+yqH9kLFz6wRtYvDSLVDyE4aF2tHa1kr576XW0mUEq40l8t92RdPEWfvQqvcQSevoG0ZrsQJzec5x9r2U5yZk29Mxdv4xy5gZaOAluXNkA1vPYe6gNW1TE9lXhhI7ur/ev5MFkQ/JFDzwy2osq63rre6/RGyffTu21/tPkM3xsPxLsk8JrN9DBSX5mOc8+WUcrDb7OkV7bpRltT97SNY3y5HKm0DhWdN8YL3nzcrpvTPfw3nTRlxjtQ+/pI2bgzY9PYjtG7/LsTRQvTmG9WsRyft2+Ljx8aJ/x1F/cFS7+JwG/Vb9A+E3ed+J9/KgdytOYr5Ee/+3gvFC8g5dlpNGhEwuy6SzS16cw+8MXkafnM/iRBxDbP4yOXQNopc6QEWp9JJkgPc4X0SVQHb5iIfA6FK88A7HDP/0e0Ja2TNNqsc0FO8rFkd4ikOCNUZzS/bfy6bczxInxBitNBDmBjZNU/XQDWo1rq6hsrCO3vIzM7DSK61k0bVNx1GiJ0XpU6O3pwWB/P7p7+hBr7UYw1opVWhZp0ry+QsuduDL0FFZnprE6O4FMOo2V1RU0MU9kq4YYrfSeZCfao0l0Ufj7EgF0UkGmNOFyEK4E6Ok0b2I91IRspBlFBFAuUWBrdP1bE4hysHR1d6OnuwetbREkUzW0t4eQ5CTTloxji95CkRaevhei5SidjqDdTL4s4bwQiE/Gc/LCrx7EGwXdy3WvEJ+WPcRDTb41Lbsl6h/KI7dNuTbi8LKKU536rb7QskaVnpPcbO2Gk4LQsyvlU9+YpUj8TbRw9FVLeYBMMEGT8pZSYW/fwivQA0otJ+hTz3ohVm+GGx3Mo3rVTgXVbzQQ3ssHgcqofS64XoenC5e3RXG613Z+0a33w+KJJD1BndxtuY1mMsfyG4MMNK0SB8vYp6k5geqrJDrVopnGRnOkYjxQy0r0fnLlAipbWoKry3RlZ61f90YjlYfYoK9N0kG0w22D1WZEtcpU3EKpkKW3nrc3+HNUoJuhCJUSPSxODHkqaW1n0Mul6xs5rMwvYWlmieNgHe3JkIXhBGWLLNMH4nJsRJaNm6FvOknaWunxkqFop3HSRgs7RRls3uS4LNfslArJza1lEBKpVQ7xVCctxKNRhLV0Qr5ou77W5islypj4aW+0hygH+sR+yB78C5fyideStvrGlarxUR61lus2W2S61hW9+tDyUNboHCLADHphM04PLxpmXm3hz+RMCZcKvC+R72yb+OoyrOU+q434QjTgAlFa56RTO/K07Vf4dYCqPgtRYzqaNhFQZbUta0tF486a/q7h6zInUF3ih0DpCpJPtVHxft9YVr9Fm8oqTqB8/ltXeWjaaVlaz9lz0kgyZqcnBDvo9XXEOWAov+SllhfXaRyXpSPyRWuXeKxx5uDPbJwG4ff6RKPVt1O3QPlEp2h0ULriHdQ3/ltXxy9atYpQzGRRzdBQIB47UYWGtd1zMEkH6Xw/0WUbdRgvOlS/cOjqv5X2N9HndQtsWDKxJoTO4PcWbowX6F7gnefxjfkbO1LM0L3/Vh6Bfqc5QaQz66hm1zH5/b8yy+r7f/41LM/P22YADWx91nfPPUO2Lv2ZD/w8dvWNYLN3GKEjd7Jy4OxqjoqyBUtvv4at9TQuXbmC73z72yIIb7zxhh3t8fgeYLRjE+25EO5Yb8Nm0xZ2d6UpC5xoiSNCpkwyfIN0hUVfeNg2LVxIb+PKSgkDfT14//vfbwP7w5+8i5NOErVkBUhSGEmjOkOKS3xUBzsfnCfe7kZeqf020HY6RPdKV7zSTfjIx5WJOZuAsuPTmH3qFTsOJXbnAXv/6viD96BndMiEorFj34vLaVken2E8sHb1BtauTyLc0WoekAZ7z95he5tcL57qZVJ9Lv38M7Saiev29z+MWCppXpK2WwuJt9XqZb+N/+AFXPv6jxBinpZjo7bD6siDp9Hepw0adWPF26+r09TYXsmNDx7F+bUxj64Kjk94tCVcX69940+/gkvfew4dY3048Mgjptzu/OVPkO52WqZ1ZSx69d6PvLc3/uOfYoUW6gF6I3uOHEcgksLxR3/R8l16/s/tyPmAlDAFLRhN4eCDn7f3m37nd34H129Oo2n5HLIXf4Q4lc4vkhYd/XNzJU6F0owrXd34Yf8I2knXP/pH/9h2qLUdPIZgZx+qq4toWZ41Bf7ss89a+37wgx/grXMXMUKZur11kTW24PM0zFo53CbXYsjlI7hAun+Tng8ZQA9lyNr+mc98Bg8//DDHSxRPPPG48cYf/vo4XFmdwZe+/v9mGpW8xkuhjOHTJ7D7kbvY1+s488Of2JLrlb9+g7xcxr6T+3HszqP2HHDwY6fN0yRCM3iKtI7X51ehc+XGv/YD6BiewSfuRXLXECKxMFqHeszQWbo2Ze2b+/Fr2Lg2SU2t5zHavNSMJA3LCieh7vffhdYT+6CdqJ1jA6aQXC5Evyzt1el5PPkHXzYPzeSI8nHi/Q/g8MOnkU+v27Zt7YR76v/7W5TpebQeHEVi9x6kKNuP/YPPm2wLn/AqCIRbIN54feKVQDImkGz7OFK6QFenrRGf4oRLsuW4PV2rBsyB177zI/u9eWMB5ZsL2KIRmW+NWpu7dg3S+N+yF1v3nDhiE63lpd7wCUe/fWwInF6nTaB75VEQ/QIvI/oEotHjhFPUaqPM/JWbdrbb8vdewfpb14ChDuDUqO1au/2Dj9h7cJogBc4D0eftFk7nlfAKRIPyNILi/rtPcntBZ57fC5EK+L3iBapMlapyMUJ5tEPJmaX8GgQq48c7yLPSuVLK4/l0grO2OkdowQqXHhzrfRp5DLKK9OKbgm19pXemLdQtxB1hXcZOkhPgwNP6tLZOS8g1Gemlwm1atiWdO0SLvEDB3WR9OqdJINrpRyDMARVmVEiWH3Fr7VaKSjO9nhWUOVDz9GgqxKMTcMukiSJofzKwidyCJh+1p7H9CuKT+KB4gXeMwPmjPN5JoktxKlsXoLplYadmM04nF2hAaSAzU70/+M/7R3l1r3gXOIHuRbNw6Fh71a06ZW0pTctYpLo+WMULTsw6eVxnW0kJmMdgdTFd1x2cGqzCKdddu5tk8WqruR4WK69oM7pZl9qpsk6b2uf8UprAZUrg+RTneRr542mOQ8pJfUdbgHm1aWPbPDMmWn7njWiWTNpDVtKlOPFZfzL39av+8FUDSgOUvGXQO09Om/Un22Yv+7JLnRYDyp1CUzPpokxSak3GdZROKKYQoEWcZEjQCyPf6BXR8sImZda8KMp+kXVXSJf6RBNXmPWZYbTDJ3KK3tY25Zzt4dX50cinOq98PJOvnEzMoyVOe3FwR9GaDDJoi7DGsPilXNq153Lt+O2FVcZri7t5y6zDFbZ2ynm9th2b6fxhPJRCtU+as4HaxalxRszmUUvpEZnhFLWiRTjVNxZ0zyCPR/2greoaRTJWvQ8FsuArVBNik55R6IQGHc5bfw5UHyOiTe1QGxr1lUB4VK+312SbtOi3yilOeZy/Drqvj1V1T135K5/KCb/pPeFgkKGoT8Fvsy2iVx6c6rEWkX8K+vS3+kljU+PINr8wXvgUXAZFj4KPB6dJ9Qu8HQqN9wrCIf5ps4Se5eheniwTzHvUayPNzKd+0ysa6mtvu8nLThuFR78VdO98Un0C56dDI78FdscC1D/1RjSCMqoiv3ph3XsjdC/wxnvlwqerOmZx5SYW1ybRohcYlvVhqxZMjY9bZ8zPzGFuesEGWXZxXmMDPX0dRljrUB969++mTmjGwMBBq6O6Ke+Cs/VaGtfnFik1VVrzr1sHVebWsJ2rIFddw3L+Jr2aAO7Z2KDQb6I7qa9jAoVsC/JrCQp+MzbaWAv/rQaaUKTlClru6X1DkkT0dbchRJxtu3cj2tdrSwFt7W2m5Hr72uvLYC1sY10WDNT29/KpsWMEzi+B7sUf57vKOA7PL6G48eNXkaYViBI7eqmAAK3MkU/fa0toeogp4ZEweOcr1AW/3qfCKxAdUz+gl8jJVEsEVbr8Me18e+SkTbZTmTKV2iaymRByBfIoQ6/iR1+l4gqj5+QhToJBdBwZQ/eJvTZ4RKfLgB4kr92cxeKlGzbh3Lh81ZTGyfc9gAS9Dx3900bPSROd06ogGgW6NzykWzR7vMDbpHa8V+acV0vXpklfC978yg9w9cevo72nAyN7aVEz7c5f/wXEuuj1kmbHYVfW9eK/+WOsT81iePQY+nv2Id7Vhbs//6ucgGq4/vJfIL0yg7ZAAt063TeeQvL0h2yy/b3f+z1cn6AHtEQP6MIPkSCuXyAtOky0qM+BUtGON8XxalMXKGoIHdxtlnBTOMqOoMItcFCnC9ikcZTbnmFHb2ONMp3J5zHG+w8F6MFw8iouU0lSv463t2IuEmaxCqZImz6dsG+wB81bVdz3iV/EsYc/KEZh135az+S78ZfCubQ2gXRuDvnVFTz/5d8nX2vou/uEfV69c6QfPfvHkFlYwtmvfd8+43D5JxewOrWMoZO7seu+Q8ajkx991Lxge8+Nbc+uaImbXgfH1Y2/+CFKGzmMffghpOgBaTdY51i/nUhw7i9/ZM9DIlXSUtrkOOpA11303PMlpF+6RBmsoKLlN8nhYDf6P3Cag2Ib7UO9ZjyobzU+hGNlZt48oOt/+n0U51bRevs+RA8P23Li2NFDGjx486++bzsK16+tYeWtOUTbYzj1wVM2ce37xKP2MUxNfK6bFHQvXkm+BB7vMubxyiNQfsmP5NQVsn43yqXLamMZxWXXMlZGjwMCRFvZKGD+tcvUIc1YnZsx4ymW0jIyFRUnztihUVP+nf39ZkjpRWudryfj2HmjeoTb6xZduvfxozSThR1alN82m7xzCZnlVdsYgWyR9LNfb86Z8dixdxSxjnaEW+P0JPuM/9qkYgbYDi7noe6tTbwXOL+cH0pXmu6V5mPvto5P6ioTpQ71jPWOaGyA4h2prh78t1cga0cv1IkpYoK/JGX5gpz5mwuoIo9qYRnVor5GeRWLExcwcfEMLr7yLM6/9jwH9DVcGb+E7dA2GRBBDxu/954j2H3nYew9dhf2Hb8bES2/pbqwUtzExcvjGL85ifGzL+LaG8+SqWcxce4C0jM3EWraQIAT0YPtwOPdzTgW2MJeMmqoxo5j25rZ2aslDtB8E27SarqY38ZEhRNckooq1YFYbwrhrjj2HB/FPY8cx7G79mBgTxsG97ajJU6hCrHj9Go2Qe1XcCYLnE/On8YO8/zqDP32/M5zxeu3BFPn3pW1NXZl1Q7bpE3FypvROdCH9v4eU/yNZRQEjktguFiPrJgaFV8tW6LH14xoS9hc70gybuvUG8UqFWAZG5UQ1jdTyJZpHZHPLdkyhbSMphyDTHR2t9dluNV2egI6+6p1bAiR7g474l/Hyuh5k6wpPZSWJeztFji/FOe4JMwKAueTeORBoHwCT6/zlt3B/1oCEU7a9CzAiZ2DqbKRt/hGXF5GA4rIbMKke4ymEuP1EhdBZwoqXXVF6J0kW+ilk/eMNtClPpg41xCNjpw3PIyIcMZIRKtItVTQVi4iWS7g5tXzuHb5HMbffgXjZ57D9TMv4cobb1J237KxsDZ/Hc2VVcRDJXQFKzjCftmvesqckCthrHPimA9uoRRtQX8yhN4EjZB4C0aiNXQnQmhl/8X03I6U3ZIf0qIT6nOVDA2KNGrpPLZWs/beT5KyE4zHdjxf/skzKdZf+pYxt9lc48RYQlkn2zNO7RVObcnVVYpIQRYymWnpAqUpmMXMiamS3kCEBkx7R6ftpGw/MIauw7sRJg36FPc2lV9pfA6F2WXo1AmTF9W301fCJQt96CDHH43RKPspWiCtuQIyHBM5Gpj6tEiQRlmkpwvJ0SHSEkL2xhryUxmkr05i9SKNIuJsEX/YNuG0/ldbG2RKdTbyzmVOcX5VvPGVMur5HFddDt+lW3G6qpzSpMS7B/vRTQXfdXSvbdmON9GI5DjEGnk1v4qN8RmsnL+O1asTWFlawuryii37a+VF8qUJXtvhbecgJ5KaGC+a1C42hU60eZXqQxn69asMBx2rxcDywUQMBR09trSMldl5rN6YRnpiBmuXb9hpMk2RIKK7+hEd6LqlZ6z9DTxwnqmNihOojQKlK16gPI3xulecg5XULrjc+qqdfKvGyOoROEO9gN8rOJP1nkiJDMqvUYjSs5zlFzBx5TyWZsaxfP0SVievcXJ4FeNvvoPVa1NYvkbGTi9haXEJmcwG6wCStOJ7entx57HbsGd4DKPHTrLhYwglu1DejtAKLeCN1y/g2vVxvPTSK3jz7FnMj19AU2YcoVIG/UtrSJVrGGquYCSyhf4IvRROOH1SsoUwipUgbrCTbwbCmG6OY5wzyFI4gPJYFyq0kvruOIhddx6ktzWEvv0j6O5pQz8tMtGV6Oxgx+kcLDKUva13OWze3uGh80b8EL90VRA08s2Z7/dK83vvLE+XsOjt80Va2LnMOtI63ZneXZweWNfR3Yj0tiI51kscUqB1/F7e+6URv6C+W6yGuVfeQZZC3dIWR6i7FcH2OOKDeqYDLGYKzM+5JlPDyrImqhXEFy5QGTXZy64S4Ci9vzAtWdFneHfqEC3yDs0qY93Lr11EuFpDghabzvPSg2193180eBmnVwIsevXb6X4veJzyCFTO8SjomZXqmH1nHEvXZ6i0gmhvT9igHXv4LvskhZSt8DvIyp554S2U17OIJelJ0mhqigSw+477TKEu3XyHgz+PZJiWYFPQTl7O9OzCJieH55/5MWbn5hFYX0Z0eQZxhHGIylqTnU1cxLBly3BN6ODE0R6sYYDprfSOkpsB9LLuXeEqhmJN6AtXMEjPoq+5hTILJBjW2L5Z4nqzGMck68739SHYP2wnciebqojS+x07eMB2Jw4cuRNdY4cpNyFE4kmjQe2Upbu6oDMNL6K0tka+XDW+dRzabYeOaskt0prAVqGMmRffMq84PbGGyhonwV19GDy5154rdQ71mxITTgVZyfJiyHmUKZfRWBypPUP27pg+rR2lpS6PeuLsRVRo6JXQjDS97u14CJ1UbNo9p6+pRrpaqTfS9knnQCs9TMpkhZNW60C3LRe6bFu9O303e+ai7C8UGb+6mMZ2aQtjtx22NJ1yHmfd26s5bFKZJzpj2AwUaAxtoHv3LqDMejl+Zdm7HLrHreCg+0bZchkVuPwJlPZeUF6XY4HjEGgSVDoTzasQH5U30tOKUEeSHuQAjYMUjXeda5i0fmmm0RdgGzeXaERoc9XqKtLzSzTiS8gsrZphp6XNZr37VaW80WDMFfL1TUtWBw0Q6tkMJ5vsyhqy1CXZG3NY50S3ubSOEJmZTKbsVJmO/aNo3T2Ejn2j9B5T1pdaXeFA+an2CJwPuoqHin9vHgfP6/G6+i44i2HB2sz1c1SE2+ii4o9zMAqXBpIysHr7rTVaga1pcmAp/9zcHL24Gi2YM6iuXUc2W8DFs2csf2lykjbjNqZvpBnW2BgqDXUAITCYsN1Se/bvwr7De9EaS+ETD3+cQlJGdmQftqJx3Jycw/XJeWxsrOMP//A/mxC8+tqrZCwnmiTwxF7OoNTdj6x2shO2sbcvh46E1ox3aGwJ4cxMHAEy+c2BBGZpKZZoIsxu02Um/Yce2M82buEjP/s4TtxxmBMwFTB5ZZYLadQA07ME/XAlKcvHGanfznTvBAVnuNKES3Eqr3gJoMcLPN5B6ZqA9PD81b9+0o7wCL09h+2JZfQ+djsO/dqnbZ++3vIWXhNoguMQPq/zp4A/NUG89m/+q71HNPjYafRw4Orhb4eWPFj+zPiyfevmyrkCrl2l608v8uTKs5x3aXUfPIhQMIy2E7vQfkrngdUnIB/A1h7WqfX2MgfLq//09+3hZdO+HlQDTRg8dQj73/+ADRyB0ylo5Im3Sb8VBLp6nMDbLNC9yszScpNV+OqXnsTlp99EFyfJXbs62a4a7v0Xv4J4T4cNeNWhMqJb08Qr//a/IjuzYFulQ1Sknf1j+NSv/TvDffn5ryG7Po/eUBv66P/kg1FcPvwwEskk/vBf/nNcOn8Ou4oZ7FmcsGdmj0SXqPxJ704/y1vSJ9s1VmQ9sgNwfSmO1XwYXYkydnXnydtmKiPmIT+CzBNmE89vb+LPSFuUntcz6SGsF7fw8L334PDhYwhkFzC8xPHFyer4xz5mW9wHDz1A7/y2ugfWwDPx+O0XvonzL36TEc2YuXwZAZYb/fgjNDxSSHbSoKHS0/seL/2rPyQzgZm3VpCZzuDQp+7B7f/wA+yvMo2yUWkAk5/6+zlUaCxDdYfqlXk0bdUQ2NWNpqQUZxwdo/0oZHN48j99mRNVHhuhOL2pZhw4uAsf/9wTHJ9UqMQXotf21h99AxNPvYJYbyeCNPwktXf+nU/byR72RU62Q21RH8swfuOL30KFuGcvzGL8tavoP7ILf/uL/4spdKJEIBHF5Dd/ghtf+REnnxrOXztLIwJ4+JOfQFt7D1JHRtD/8AlUC3U5dNmS/Pv4VF2K93o9CCQ/zlsv5zi09GlyxTiB49FV+W8tjXp9HGtBGgJKl66VkbT80kWsvHHVljcXXj5r/FZe8TiTbEE6FbDn3wP0IvUcd3T/fvuMeVdTHKPhThS3q7hcXjBeiWJJQ5qe1NLsLJp1hNkzl2zS0jKf+i9Ow7Kd+ldjYc8vPGbPn/SMTjsfVV7tFe3u8Yl2gbfLeeFx3nbF6bfzy8Hbf3vnp1RepnwdChsZCptmzhyK+SxdW1pCxSzy2QxK/F0uMC6zxnxp5uNvWhWF9TWUmF4tbNiWx0KRrmJ505ZB9HnreFsHIqlW24HU2ttBi6QV7b106+jSpVrp9XR2IZ5I2RbVEq1leUQrG1kskWHLDPn1NGqlHFo2S2iLB5EIN2OIAydC1nVGAwixc5pZtqgHzoFm5BDESqUZK1tNSFNprrLdFVpSJVrGzUyPBJsQCzWjLRqqh3gUSXaETgMuZvNkvD6EVTLBVyfZNmL+iZlirD9QE1P1W4x15noH6aqgvAJ5BMqrOO88gfAIlCahFShOf1rW0INASiVCbId2IrHxHF0UBFk2tB69vNcv3MLjdejq9FleyoWESvH6ZLjO7aqfXaX+krCQDvIzSEs3Rt6mkiHE46xXwsU4eTV2xhVx6QG+cAr3T9XDesU3bavXqcBkNvRpcSaaxak1buURP10wnTe6utAKfClX4G1Tnd4+gfNAZbUcIe2vB+EhWm06x0ybWUi51e+nFjge9Y8eqOutdNtKTLx6ZiIe6QicTZso9YP/NEnQmNliuyOc5GxbcPM26GQhwIlHn5HXhg0ORYYAFV8YZebP03NZrwWwVqXS3g6gQPnc4mTcHGYv0wPf1MaD5iCqrL9KmlbJh2X2Q5meTJgee4D4uumR9VDuo9tUCqUN1MoF+1Lqttqm46WCEbYjJDJv7ZwSiL8GxMvhYJtvtJnEPs2ttpI/8moEKiMeyPCpsV2bqMA+NEl6xCvrK/U9y6mPxEMFGaCSU03sUpRaBtIkqAlYk1WzJiyGFo7RFhp9mmiLlLmyWebET32hzzBE21L2rFOyr6U7bTpSuna7CVSn6BCdJhfsA3m7IcpYhGGb3lWZhq89G6nQ02KZ5qjOcNSnvak3klquIr3kkvpdmwCcVy6HqkO4vS6XReMNf/u98ggadYCunk88cjxKE+he6QKVEw36rbbKkNNLnxrX2hUonuuhoU6VCNIrCjC00EvVioU8y0QyYZOHcEcjOsWebSVqct0OSKbk2uG3zewvPfOUt6l61De2BEfvT95WEydqJCIco2GTSXYPdWDOngmpjPgjWp12tU3g9x6vq8D1nkDp3kbRqd8eBM4XgcUwovZ//vLD7PBNhHr70KJj6llYQqasJlAsVMqu2gTVRLkI0CrTrKl/8oxmVjewkMna4HTCxsY6qAyo+JO8Rlvpqkex/9gxm+0PJPsR5wC7WNjC1SqHGuOmp6dYLoDz588jI3d6mZbp9E12Br2p0LQdBHpiMYbOMgdysxSegv5gX8B8i8K2wM5oiZJBnRRADszlFL2pGgfyLgpYYhs93R24446D0Gete2nZaZfJe5kqRuq3hEm/Bfrt+Rx07789v5cVkxUaFabuFdSxyqd7CatPVrJa9ILk+sIqlWAVV7/6PfN0Rj5wP1KjA/bCXmpQW5rrwu/nonmdot/vFZSmUDIi1AAA//RJREFUyUXLJdrKrfSZP/shiour6HriLrSe3Me4ZjsmSPl1sKKUkiYnDVgtAf7kv/w59KGwdn2oLlPA6KcexhiDlge8napHod4GKlMOprd++BMqs2aUz0+gPL+KzpMHMfTIXSZXHWP9NgmKDwrCI144zYqT7Hl/eNx7B7+DySnp0IP1a3/yPcw+9bodWeT4T//mP7QTn6XUBMJrV5ab+OYLqK7nUMiVkFvPo6+zBx+86zGTqZvlZWxQ6ce69iPed4SKfxsbrT1Umkm88tt/H6s330LbXBGtZ2c4gWhyq7/r8np3BMvxEAL5TWytle106gdJrz6nMdSRRypSoeSy71m/ywHNC/yA4QK9nzJHxlx4jDIN3L87iTDHUKjKSZjju4VtjPT30/ot4zO/8R/Q3j2oAapVEvKgPu5kGesqvrz49Jfw8o//jIo6YeNYE/LhTz1hL2tKeUkxrc8t4bV/999sSe7a+bPYWN7A4Q8/iNt+/jM2CXTvGTL+CjR55VYzSM/S22PU2nNX7H29/T/3EDoOj2BjcQ0b8yu2BHeN8htge66VuzGVbkHvPo69z91hRs+p3V1m8KjPtUElfXECF377q2iisdV8335TprtPHMHokYNmuHj/2+sGzD/1l8/aeWuhLnqnd1Kn0Gof+di99KTakZlZ4hhaQZn9OvmtH1sdNydWsL6WQ/+pXRi5/yBxhXD7Bx65JV+N8qerQ+M4Fj99rLrMeX4v43jUr84zx9+IW789Tm1TvNqnpX4ZS/bcRvJPHMvjsxanDz9mbkxxUg1Br32oj7tT3WaobDRXsBGm/qauay/UDVF75lprQoGCkw5UrO8VVGf/6AjiyZSduZca0EdlZO++O6EIRJP/NqOS4GPQ5baxPc4rxemqsj5WnQfim8re2f0Z5ePUuAPlYlEjm0Iq5agtkJoBZbHSIqOw1+P0Ypu2b2p9kTOcZskyLcWqXg7L01vKmUWkLdPZdXpO9JoqJVoz+u7JJi0aClUo1ELl00LrMcAZnFZ2jDMyB0dziDNyMErrMIYCR1OeIUclvJErIEclvEVKK2RomOUSnDSiVJLBTVqizBfnpBVgo+TB6IRpyjwFlZaOPDLdbzbZN0k06UgkpHTVuVoa0a4eMUoMEmMawQVIIKYqOBOdyS5AHvRboDwKzvzGOrxzvNOsI0mLrBhtkd7mvbwOvaimdyyUZ1NB1usODY3gtAlUp9K9Tp2+rN9evywG/bbnBMYNxdRx2FZq5tPypE4v1rdrWK293CtlY7Uywixo5hN4O3Q1OiTk/K3v5di7USrHIOqk7JjJ8jlvvazA+e98kyJ1vjo4/7zNGhDKa7+l0IhWyxeyhEVvmOlqZ40EeLsFRuPOVvYWej56t0dxwq8hJtn2fJpIt+it1MhLzswMTCAaOaeWvq1BzXaTvfV9KbznZCRjStanPK1muiFBekOyTsVfGWquzCLEFySvmmpsJ/HqWKMKCS5RlkWvZF7fD9qu6IiUvJ3qrm8VadOPuCglZct8O33gsicQT6TM1F8yXIx3jNNVfFN5lRGo7TIg1MR6FL0fGSVso7XTytRxCHSpyzzlVrK1Q4PKOU7VaeOwxH6zbqwbOqJZNNr2fuIWaLOKHWLKe1nrdRmrS6loNX4Rrz18V72cdLSbTDWJFuUxr455dJisNWKTbWR98uDklRluTrRS4uKDNvnY1nOCy5loFy7Bu22tr24IxAtPd/n336LR85lMMvzUhizi8TKeT7/rfCNutk3Lckbfzr3GjXmXrEPP6Uy+yasSdaOMPe1qlXGlScK+x0W+mO6oKz82jDxk+20rO3W45F6vV6jPxBHhVr2is97H706q3p5GGgXeZqUpiHfKr3h1iHSEdk6qD7WDT3q2Lof1vnYwKWGltd/9lYfrQh2pf+45ny9jcXGDSiiMvlTUBo0mJ3lJpiS15MBr765dOy5xnFQF6ebH0T4gD6OKvqFhq1xLepqE9A37lWzRGrk4MUOB0PrkFFbmJii78rBm7e30rskSggWgPZhHT0u6LkxBChuVYmk5QV8xgJV4AJOpkM3omRZauxS0ll2daE5G7GG3ziJjczFMz0EKJhChwIeaEKVrnkrFyLQthOmGyhJ3Bop5GhQuiKJTQfEuMD6wda80MV3g+Ro7z+O9Yxrz+L3q0qCX5agOy12dwdorF+itRRHY02eW5AC9h7BefGUZfera8UogdFUQeD3C6W0Q//Xw8dLLb9rvzWcvorqygc7H70Drqf1sT4u9AKhnFE67cEgg0wvLeO1bT9YVy9UF1OQhPHg7+h+63azXtv5u44PKiS+iQ+vamgTSi8u2pPPOt57Gys0ZtPZ0or232150PfyRh3/qAEOBygqX2qT6dS9a9Fv3Ah8AVg/rFGhgOw9kPY9/53ksvHmBSrqK6QvTxNWEh/7FLyFJD0gfrIu2Un6UV/3Df+e+9xwK6xsI5omD3kosHsftt99tA+PazWtY38hg7+ghHNp1ws6Em2iLIpZK4YX/1z/H4oXz2NW8hQP5ZWRo5Pyk1G7vqL0RCmONk3eQA3+ztIUIPfd7wosc9FU8FNrGLuoivetjEwINqR8Huzg2ajhbasG1Avs7GcZdu/rs/Z7OrgjzVTG69zC6evoQSnRi5NSjVAwVDO45wvFGedhpj7VpB/SCN0cE3vjhn+Ctp76I1v4B9N5zwp6VjNxxxLbySylp7G7Ms5//3RdMWUxcOYeNlXUc/MADOPm5z2gGsWdAt/qA/SwPaG1m0XZQbrx+3b79M/iBO9B2YJie9gzGz5y3cbn27Fk7xmku0YXlWhAdg504+NidNEpLuGNfr32WwWSHvNqYnMe5P/227eLSBCyPZuD0CXQd2WeTcPtAt9UvkGyuXLyJ1auTtkKQf/sGa2tC3ycfQLy/q67owkFb1lp+55r186t//gyWJ5eQ6GhBvJWGayJBT/CjNk52nziMRHsr7ej6Mq1AV8mheNoob5JBHyeCxnTde7ridK84T3PcNr4YfJwqn66KUx4Fx69xpYlG/Nd2de1UlMzr/SFmRCwaMz1HHxGVpvrYC9FalzGpMmZoBprpVbOunTEl0OdczPgm/pYIJ3st0zXQ6kG0OK26Kl3gaQJvj9Js+zwnvQJlSAb/2uKiebDJjnYkUq22sUGfK7+94z3PgKrbZeQrOeTWlymA81hbmMP0jQncvHoNucU5lFYWUV5bs2Pcy7ks8uUN5EtZtCQoyNEguod6ceDIfhw4dhgn7nsEt93/CI7e8zj23/YgDt75KHYduQt9e46jHOzGdqwfV9IVnF3K4tr0NGavnMHU1bNYmjiPhRvn0L00i12ry9hXzuBYtIhDwRKOcDAe5eSX4sQW1ExOyhfjISxEWvAOZ/FzZEi2M4mtviSax3rRfvtRpI7vw+G7xnDsnjEcOLELew/vQv9Iry3VJDpS7yrNHaa7AAiMmQ2dIVC6wPP6vfB4WV0bg+f1DnR8t+6pIHVvx+0wlDm4s+dvIHttGqmxQbTuHUGEtOrhrk8+LgQuwA66V5quLvyiSYKYz+dQomdaf3GS5dVMtZX/VL+D3xteNlvHxsfbUnYqstaKq/SMtUyowzy9PsEtXvFPMd0jgzROhlHVszmavkVaZzpNt7Bc//idLGAH0ei809Xb9F66vC6B81HBy2nwgYNJn5HYjASwmi0gwwFbpQW+WaDluGPNq9HlqgwiWpGBLWw00Wvn4G2h6S/7O1PNg768fRTRtsFm1hDLMRQynFRW0FSeRy29ju2lPIKlAtpiFcQjVcyz/lm2f5G6YYET2lwZmOYkMElFPxMtYYr5Si00YsghPTtSb+rl5yuI4Fq4FTercdzIxpDbimGPjuGJUT4p77JqI5w8O4cH0b9nL0YPnsKeY3dTgUTqRuEOz9TP3idFKvAilb8d8UKZ0nPORF+3nWotg0IKx/i2w0vbJk867Z5srm/iYR7+buznuuDslGFciJN+iAar8ZVxen6aW19HgTrC8FOGWmj8hRLkfYhKkvUQtZXnv1tyKu++qjfCOaarSxlUZldQ3aCFzzGhdmmiFD0aL2wwwlRiSW3n5oSjJeXC4oq9e6Tjr1SndsPFO1oRG+5DYveQyWSVMpBjvqXzEzQeLiOztERDiQqS7dBnUvSyt8aGyRJp0lUgGhUEivN7gedRWxVUTuB94nxTvKd7mu4VdC+cind8nqbyWqKMsf87hvvRe3gvOqgTuvaNovfQHqR2D9jZe60jfega6qeM9CO1px/x0V5LS+zuR+toP3o4HntGhphnAH27RswglDGmTUNacvf6PIgO1e1t9XiB0yhQnPW9/SCvqAsVVy7SE2O/baylsTy3gPx61p5JKZ4Z6vkJhl3bsDNU+l2De9A7egDdw/tJ6D70jR3EyP7D2Hf0JAX/EDpG9qJzZB96dh9Ajz5xMLQXA7sPo61rCKmOAUSSXZxt41inFZfL5bGylsHyahrz4/qW+DksTF3D+PnXqIQmsTZ9hQI2j2R6GV3rBbRSKofp9vSQorayng6FUKFAblDoVreDmA1FMFdrwUy4F6vxDmQ42ZR747anvW8PB2Z/B/YeG0PvYDc6ae329HUiRlw60ZeTsg0uKV89OCUHbzFdTHbmipH6LYG4xVSC0hqvgkZBaRQ8v/ffyqd770zd3+pAXsv0CLW1O3NpAgV9CTKTt2WccFcruu44aJ5CC9tAxOpfw9+Is5EO/fb2OP0atMW1DSy9dYWKk+4yB7cs764T+9C2b8SsoLDOlNMfyymo/cIra1nHtOgIjurkMproFSdHKPAUdlsaoiepNjXS5PdKl65anVkwXuslR/u0MgV0113HLa/T3tgGj2/E5bzze4HnESifKSlahqtTc/UX/qpbWLu5TA83hKHb91IpUQnGI7bm3VwL2Devoi3tKJA++ppozlVRpKeojy32D42Ygp6fuok8PaC+jl4M942gQuU3vdXCSTiAq089i9WlNXSEgcHmAvLbLTjfnLJlOfp+KPEmQbXXtV1FOwXwGCe0VKUJA1tBOvOUaXoEM/ReVppCmGqhHLN9QSrzVgrtWFcMo/2d2A6GkOrrRbKtDcMHTtm4jHKMJTne9JBYS8nkmvHAwXmyePUSJ54VbCzdQDG/hGRvD7pP7KeCoHUspaMlEfLNlko4SS+8dZleQwjrywsobBTRTdkYPHnMZCXSWj+lRPkFemiuh/7q3xzHd6laRmKsz7buakv16uwCdBJC06w2EVUQGuxFnAqvo6sNA3r3hcZBB2XOdgaKXv7TEpKWk1r7elCkgSOrXaejNGnpjhNHmEaY6pW8sudtiVUyW6Nhs/LOVWyxf6NtrahQ1rUzMMGJyTbEFIq2olNY3bAt5/FUGIEaPd3WdjTF2lDKFOy5XYl9qQks2tlqk5CvdAga5VLgsujgsury2iibune+eZyPWy/nE5CX//+Fz9pL/SVPRldhUxu1tKblRWasX6nrbCJV4G/1oeLtqvEjfCwrvALDvRMcPE10NcJ78wn8t14s1nJglry89uI7yC2lkZmaRGFpGdUcPdWVHOVjw1YjRttP/vQ2bMPw/wdUNrftg3K5bBbnzr1tHXjh/Hlk9bB68S20rF60TyxcO3eJBNMFDIFuIbA/G8ChbCutjwoO9NJqYtqVlSRKlSAysSA9HO3MacJkW5QKkdZ372EUW5JItW1yQGoJJoQPvv8u216q7Z8aXHoOpTV2KSTV2cg0v/cm6+pMlhITKE7roRIMBS+je4EEQx2pq+JdQerecQi8DqV5fr+39VfmTU8s2LLD7FeeQl5eDwd+x+F9tlQ1/PF7qMIoVLJOiUv4Vb5RME2gCIoTqH5fVlRakIp/9cI4zvzel21ZwvBx8B77hY9i7LHTdhCi1nnl1hO9lTFLmDyXQkhPL9k6/cyXnkSRE2Tnw6fQft8xuUjo2j1oFo8EvZEO55fi9KliDezZazdw5eUzZpV++Nf/lslH45KHg+Idl+NQEF4F56+nOU8Ur11eV19/C0uTM/Qk87j4jVfsfZJDn7obLVFOfMcPY+DgLk447Tja8TjpBi499xUqM3ri587i0plX0Nk7gDve9yGr6/Wnv4fl+RmcPvUgHr37caTZjieXqwjHYnjut/8NZq5cwT1tW/hQgoYW1dhXk7uMjrfTzVgsN2O4VsHhzYItVd1PRarnpjp2poX8nUkEcWaoFQH2rbwgGUe7xjrR2UavRi+9dvTb87jDp07y2oyR44/Tqzyk5XzKw7sPwtV+72s9c9LvGvvxhf/0OyivrGKzdQulUM4+vTDwoTtN8eiFT+eb+laf+Tj3te8b7ktP/YhKYw2HP3w/bvv5n7V3Sbpo4PkzDE1Y2ZU00jOLVn7i2lWzag/fdyf6do9iYXzClntDpGXruSvYyhUx9MkHkTyyy5aFukb6bRyRBbf6Vng0VjX45Rm/9affso/dYTaD2swaopzchn7+CcrcNno4PrS/XXKj5yOZyXm8/G/+C5o4YYVyxMvJc/fPvg97f/EDtquMo9A8bm2MkKG3+MYFzP/kDfZDEBfOTZOWbYyO6DMZNYw+ejdO/uqn7WQHGVCNvHW5Fu26f6/cChQvUD7rh53x6XL73nT/rWedAl9O9joch+drrNNlXnEK+u31eBnVrXvhEeheMuP4PY9+N+bx+gQmI0yTjlCay0FjGV21LLo+t4wCPZ3FK9P44b/9ko294NY8hK0WbEV1i17caA+e+Gc/j4/c+z+pXMMS3E4FuvqDp/op1fXfCqpUIKKVpjxinsJGZg357DqFe2c7JNOUz4SrWfs0aGkHIkhy4EUjesAdRjhIxa9lDwkUFX6O5OQ5kegVtyqZICEJU2nqk75hCkhrLIxkqBnJYBOoT2ySaRYtnHVLWgvOFVDIa8MD62df+eQjUNtEj2hWEJPVHsUpKF2g/KLZO0kTkX57WxyUz3HqXqERjzraO0vxdQVfF2DxhxmZwI7koJBr2syJNpCixRcK2sN7vX9kedkWxy/civP+0W9PawzeLv9NEbVJXA9ftaNN6l1ryFou8TzKX62SP2QchwxLkAc1nwBIg5SD1uZ573X7JK3fjkf3HpTXrS+z2FiG4mwvyemUBJcRb0e9rjqfFad2CnxgKk19onQFxesqGgSaOOVtSXGTGsur3jf8vNruPqYxwvLrWaaey4jfJID5KYvEIbqkgLTdXOffSSmqbkGAMqtP0euZJVMNr4aR6NdGF8UIvZ7niS5LIx2bzUwL1OgH1dfqpWztRA7mMU/Aeoky2SRvVyeJhNk2WeFUEhKVbfJKuUirTzzOE10F9jIwPS57lkuFoO3XOrDWXisg//VGvYLyizf18nX5Uh5RoV1TYodQWvtFFfN63zBr/TczaI1fHNZuPvWD6LK+E6+YT2UlN+qXbcqWrUQQQXVHpr3/jA7yQUukeshum1xIv85x05v7mrQ1UWgCkUxoeVA4FayvOUHrmYYMrOZoyCZgWePCpz5XKNN70kuZqreJfaieag5Sr9Bg1TmSeh6s1QI9Y9HWcek01eXtcrlzvnuc4dsJSvc86nvPp6vinIfeZ8rjMq5y+l2XmXf71vPot0Djyss7XpUVKF71aVzq3ukT+FX4BF6H49VvldPVyzrtjWUEXkZ5FGxzA3WY9Jh2eipdPLVTGyLqF44lGV6ckAIMtlS+A4aRBW6dhq3CzlzFqVIJiohQmhqr0w8WF+sW0OXLl40pr7/+un1JNJPJ2Om+Ki98RQrJ51sj+DRd7izz2SnEHJTCqXvtUgk3UUBiIbzerwdqNby+VMNSroqjRw7j+ImTVHwVnP5An42KpD7uFqOwkHJNn6pDL1PqKsF1JglEg0BxulcbnLm6944TKI9+q40SPm+38iuvyjhub5tAcc4X8UH3SmvkofNUeESjlrVyKxm6o1n85Lf/wjy2/R84iXhPilbuEHbfdqw+OXDiFQiPcAgcr1tNLiTW/h36dHW69B2cpXNX8cb//mVb547fts82kOy78wQGD+61uqUwNPi++IMJLKeLiFBIGINUcAuP7+PEyTpufuMp5GYX0X33MfTefdx2jWl7rtqkdqv9zhcFp9f6Oh7B7NNv2DlegdY4gocGoPO59n/wAXTtHTXL1vtG7bFyDbjUFtUhz85xO0+MpzttlSKSpavvwOhsuOd+/5v27GDfA/vZly3Y+/DdGLjjEALlGI60PcEJaAsXn/0SapUcZianMDV+HUH7fHt9587a3E3kcmmcPvkgHjv9hH2V9KtXF8jTMHJf/wLykzexN1rB3ZF1zFRb8InL7C+WlaLULsAH2O5f70yhzAlnd1sa7eFm/NrVLTyZ3kZ3axKtXV30jprw86e7bZdbqksnDgTRObgb937klzgRVNHeN2rLsNrNqMlN7ZdcOs8FitOOuHx6gV7mNyhjAbz25LexsbqCI/feg0N33kGDjt7oYP2gXwfxULgL6XW8+oVv2LOcy996Cyts46FP3oM7/v6H7MVsnZIuHqsebZjRWXAr9DwkM3M3bthL08cfvg89u4Yxffk6Lr/yJo1N0vjcZWxR8Z/6mQ9i9PhRVMJAvj9sE4P6zfta9+o/lxntcAtxjF/++lOY+NFLaKLMFDsT5o099qufRUof7mP7RZM+r750ZQL6wuj1b/4Iubkl9O7dg65RekrhAIY+dBcHhHDujA9WoXpyy2t47T/8KdtUw9zkFayvraG3ZwC7Rw6C7htG6EGJmlR/px1VVTdI6uNOeJx2l0eTv5149Y3uXUYbfyu/g5dx0L3/9vzSH43ldO+g/lc+4RcP9Vv1i0bla8SlIBy6ql6l69rI+/duyFJe3TeWd5lTfr9fuDrJCaYFZ7/+E1x55owteW7raCeWPfLQYfuo4cQ7k5i6OIPW9jgOHBnCr/3eU8LZII0EES8irDIW1gm8ejHRCJDFRsEXYfrIVTDCyUIPQSnseimuSOuvUN5EjkETVD5fsCvdE+QLFdsN01zeQmKbHtBmM6JVDrhaAAlOPiGZXKWSnVhdpHCuFspYyOaxkmdZ6tkqvaegHi6zkTpiJZ7SycJhGzB6t0hWrbZtOpN0VVt07791FThjxTzvMIHSxXyfdMVg3XsHNHaY8um3QHlUVmnK58HrFn7Rp6CPb8mqq5GnNBttm+XGchrFdM62Opeqeo2MHauHuhw8qsPpFR7Rq/ob69PV7709t2gkfi3labY2S1DlObXYLkaNLgaVE21asy9RaMo0CPLyJstsF/tVk5N914XKUIJtmwdkXbOwjlkRCIeD3/uV1Fn9wqMH4doWKuUhD1q4lM/boLZ623R1UHsEqt/zOai88upqO/koQ8xk7bVNHSyje7VPnkt1q0QOaLux5Lm+Xbnex7Kio4yvGx168K+dZsKn08HZAEphfQnCyjF/C5smX0t8VVuMbww6pZqUsRb2G3EppFo20UUFvG2kUwHS0yxutyBXYV+Yy0GelAr0UIqkhXgDnHSCku8E7znxEpfaqLZL5gQuryTAyuhlU70Uy9FPA6bMMbhuHlOU41Ttl7egXUouL7rK+1N7KWUsR741cfzXKKNynxrA+8DlT8+fdF9VeWa1VwT4J17YEi7xaxu/DMUg+a/z9LQdX/SaXItm1y0MFueBPNZnmzXZ6eVnrQJoUredX0QoufZystrD+kwA6yF6a5NWD/SStXSYDBBN3vVNDBwDvOojiRpjeuE4wPwV6ik6jfZ7mzKqMwQtP/WNJmgt7WqyFaj/fRwKRK/oEIgvap/zV789n//2ew/KqyA5bMwjvCrr+HVVvR6Uz+vzMtYfO7KhMgKlSU50VTndK5/qFDgdCq7XFARep9Oo316vQPkVQENZRqq9w0TdrY8eygOVc6G+U35b6VGfUMfY9vAdMCqJvCZEIkIVarBlOaEs021maZTmJtm6Gm7MnsdCehphIomn0yZ8Vy5PyYDF8sINej/zCFPHRK6mOSia0ZvSjocqurbi6GHItlRxLV6wpZimYCcr52CKtaMcakMTrY6244dMimIDbabk2nqT6BpuI33b6BmKmmDLVZZQiCFqmK47bbjFvEbmK1ibdn4LXOkIlF9lPSiPhKzxt/NF943lHLxe5Rcon4LRwt86tkRLD7VFKgTyNLewjI3JORs0s6WcKfjjH7zfTovQJNXapSNk6ji8LQK/93qE34VJ9Cndf9eYtXmxiGCpCctTk3j9G98yq3LfL324/jC2NYVoMlEXAMPVhN//b5exmqGSJ58LxS2M9Efxdz+l75Q0YfrbL6C8so5wdweCbQkbxIMP6eugpGFHcAVOs+jQVUGDfe3Nq5j94euUiyYUNtbtKJSDf+ej6Dq2195ZcF6rbxyHgu69vX41nDt96oNG+XTVUosalb4+g1d+96s24Se7kxwIZZz+5C/j2OMfw1axirbQAOtqsWdA5UIGk1ev4OblC/YsQoNYdYQiUejzyfuPPYDjd38ASyvL+OZzL9vW58zTX2A/3sTxUDMeCW4ivdWCr0xFpcNJJ2kmLQNUYAc5DrIcJ98sZ0wZX21px2ItjL2dUdw71o5N5n/8Qw8wbRt9++5Ca8+YWfOdA7tMgepsNy3FqX2CRr4YMK22MIWm9BLWNtbw/Kvfs/6LRUM24NsPj6DjyKgtl23G65ODyeUODhmW5VwB73znGU4kNVz5y2fsS5iHP/Yobvtbn6TCqN56EdV4zjbk9MXMhVWbnNcujJtCGXv0DnTsG8b81Zu49NLrNunPfueMfTvo9C99FLvuOGJv94eG2m2y0zentJEi0dlmm0P8fSOB6tI4uPH8G5h445xt4y0vkn/k5dHPfgixjjZEKH9RepHybHRIr7axz3znJZRIGxuLrfW8nR4w8tn3Ge72/m7beGF6jm3WezSL71y1iWbmxbMorqQpl2WsTK2aoZvaP2LKc+jufYj3tiLR3oaBfbutT0Sn8IgfCqLXFb//Fn8Ffu8yqt8ePL4x3ceNfiuP4qSPvKzSFByH8iuv16t8Xqbxt5cTOP5GEB4v5789n+KdHscpsLHKfFf+9Pu22eTKhZuYuDyJjuFeHH7/Xca/4eO7bQfvzbOXMXN1Ak0cT+m33sLvPLMi/NQeO6AHnS3WMP6QUqHFskZvRQNrVcfEpzM4f+VNPPf69/D6m0/i+hs/xPiZp3D17Iu4cuZlZOcuAtkZJAsz+GAihkdoeX+uE/h7fU04GaXQk2bJ72y0jOlwBRMctNOhGsZjcZxr7cXNjgHEB/cjMrAPD77vfnziE4/j/vedxP47+7Dvtn47t0rCKgXhDLABQRBTnLmNTPJ4z697/60gJkuQHJRfOBs7R/cqozT/7emK944RHuETKE6dYy+TkZdSivqcdW5qCdnxOeQuTWHj9cvIXrzJQduHzgP96N83iqEDe5Hi5CM8TofT6/U30tLYrkawslSutUwZTXMFtKzLAqJLTC+md3QIg/v3IMEJSF5JHVed/lqZbSk2o5IF8itbKGVrtmlARygl2jtIWzcizRTs5SxxF+tW7E7VTpNA906TxTMEYhHEersQofLYWt6wTxG0kHwpFSkE5fe2ensdp+Kd7woCHzCNcQKtPcfaWxHnJNnRGUNXVwI18r+0lkFsO4X2pj60BwfZ4jpubQYR/i16DAUqcIVNGgWVwgb7L4JINIlKOIEVGklrLTSiNjZsLGRqWayHqyi26GVZLSM34RFOtI/uhMc48R3m5MCeYC0t+O5aE769CiwhjFg8gTYq3SNtTTjWHcbQ2C4MMOw/dS8O3HY/Rg/eZqctxJJU1lTkAm9jY583Eb8MhyZ6OoH5STQtz2Npbg6Ls7No7ezGyJ59iPV1oZDgJBMjb0lnYz8J9Jux2IoHsRULYTtURC1E/Byf9gyI6eK16re8DKqb/3EaaUKCmZP0mOQRWtxOkEJeoGc/z7BczGGpuoF125DBfJygN/WNr8y6PfMRSSrjdQg0Sen7KbWeFJq1bJsvI0zDQdZ1QcdmUbmZh0R82o0Za0+yz+ty2kQjLz+9gML8CvIbeQYaefSGzXsnaBLWBoaRB27DwL0nMHzkKMb2H6FR1YaZxVXML65h/MVzuMGwOD6DpZl5rK+m7X0lBfWB8UC4dnBqzHlQO5wPnk9llKbfXqbxXumNeP1eQffGe14b9YzilN6I138rr0C/nR6By5FwKDSW8TSnqRGU7mA4+TtAHmqJP39lGoVzN7G5umHP9wKRIHbdcwS7Th/B4MmD6Du2H50Hh9Gxvw/RviRWaHw41GskZGjFrLNdmfQi1mnZ6Yj46euvM7yJt986i7MMk1SeSzN5ZBbyaM6TqGIT9gabcDC0jX20Lvbxvo8KKscGlEnkRZr4bzOc5wA839SCyXAcqd69iHYMo5NKsOvofowdHcGJ4704dmwQYyNDGBuicghsIbeVRbFSpPKu0kMgoyg0mm1d8TQySYwTgxSnNE9X8HgF7wTvQIGX0VWgPJ7fO1H4G9OtAxjn8d6Rfs8MpLuItbkF25E1R8tg4eIE8qsZWoQZ1CIBxI/uQmL/MJIdHejo7RVm6DQK21LJeoXHBULgdTpdzgePd3BB0nVzu4p8OQvavmjt7kaslZ4lm2GfKiYe5REOe6jL35oMtA05GG3igG5BJMl01mOTU5QTTyKMzQDLE6+Cld1RaroXOI3OR4Fxnbj16eTmRMSWobQMKQu9tFGgsqcS4p/KeJu8vOMQKM7b52m6V7yuFs/yCnoxeW01h1V9/VNllbbz9FN80Zq+UFv7xOtA0JR+IByzpS8ZYTrlua2zk1c9ON1gE4q2DFgoFhDdCqONnkyECli0a8MFAiU0B8vEofdWaLWHyliKbiIT27ZzC8WJkRS9n/YgRjpT6B/dj4GR/Uh0DCLVPUbe11/OFb9Flzwpb6vA79X34sPW6iJq6RUO6Glcmb2B+cwSOtjPXZSnRGcdZyTWastYmgidT+Kx8PhvbTwIlug1bXPCrHG8sCu1Uy6boVeQy1k+BeM5cTmIPp04UpEHy3jxVM/OUm00FlMpdHPi6OLk0B5hCHASoTG7lClgZb2IGSqb2Vwz8hXSQf6JDoHTpjZG4jQg+nvtBeYmTtjb9Oqqi2kUb86jwEnCTgKgcWEnKzB/iDyNDnai1hZFPkLDj/qoNLWI8uQittgeCaK3xeoi7VoWbklFEKKX07arD6On9mP42B6OgRA9syg2aXDkZ2axMTWLtZszWJ+aN/nyJTkbAwzqD/8t8DrUFs+je4HSlF9XxftYVrr44P0s0H1jukD3Av1urEdBac5Lz688imusszG/8AuU3vhb4L8VPL8MRlSpoycXkKdRvV5Yx2p+jYZABMO7htDZ22mGgZYutV1eHqqWQaXrUhxP7V2tO9hZp/7Te0DvrBWwhhAyV55DfvwlXL78Kr7746/g5uWX8IU/+Bqefe55vPbSW7j81g1kri3iNCeUwmwaH6jN4zZksX+zjCMkcJhCvJTjYOaE9EyijHeat/B0NY7vbiYw296LI/f+DALdhzHymXvRfv8xnHz0GB778EHcdu8RPHjiIzh67ChykRnkA2sc0GSg/u00XEEg70IM1UAVQxuXbRSvq4LcSWe4wHEoj3B6Pu8YgTNaOG8xfCePfgsa472c0bTTgfI+Zq+M28PYmYvjeOO/Ponxl84jtL6BzfllRHb3o+9nHkDbwTHsvu2IvRgmi0xWnUD0CY+D6lCcgsDr9t0u/tvB8pMGvSm+dGPCPnrW3tdPpdSB5IEhO23Cc1s9ai/766XXlpDLVRHraEG0uwmdXSGc2t9ldFWaaxykbcjm1rFw8wa2w83oO7rP+OW8UdC9eKF40aF79WGFCloTWEsqiuw7N+xBdHCkB2Wt11NIo1RWmsyMjw196DT6b1nWSvc6PU1x/luCn5ldxUt//hPkaMCkqPTZM9hz8n4M7j1meeqhhrXZS6hVSygWyxpTVNgJKraMpR++/S6M7KYX0d2KWmobufwqnnnqdeRoKIyuraOzGEAvSezlxKPnamQP2mJltMcr6E9sYjFWwVORAuY5KZ1fYjtI36dPDuGD+1K458hhfOijv4Ddew+h864PoXOUFng0ZV6qvDK1x+lslEWTAU6O8k4qr/8YwfkJvPzqD/Cdn/wV0oU0Tp6mXHW248iDn0PPrmP03rawUZ7j5Fl/duG41D/CpRWFpsoWyudn0dYSxeTFc/QCc+x/tjmpT4vnMbR/N7knG6LeLzKudL6gYOXtCRTXC+g8MopwV5IeTRVheo6agEKcKNrpCR49eQp7h3bToKzhtZU0ljkJPX8pj4sL2xjoS2CkN2a7LzWeRZPq0CsKqe4OjBzch3gqifnxSUToiWdfvYz11y/Z4cPblBm9w5TqoqdInsRHe9B9fA9WKKNXpidp6AXR/MY4Mm9dQ/+9xxHtaTdZE6ge0x+cfCOctFoP0CjeN4Qhlh84uhuXn36DdLRgffwSFs9cRmFhHuWNMhYvj2OIY9YeA+z0j/jpQeD3nqb2SBe5blE/eP/qqiBw2RcoTeW8nxxc1hWMTzs0eHxjHQ6NtCiPp3seLyNQPge/93p0tXqoK0pLacz/4E1s3JjD2Zeexs3Jeew+vhe3P3gv+g+MoPfOgzR4kzZR6/2/REcbRo7sRwc91My5Kdz3ib9n7wHdapkmDJ1FJetHelDr/i20yHTabjwWQ4IhEqlbaPpYl6xGramWaVkVWEbf8aIRxUDmc1Bq+6eOotdDPp3blqBCDNMC3d6kxdHEekgUKPjbEv6iHsBSMOo8IEPILAqkPTzeGTBquO4VdC9wJoo5Hq97MVRBIIXVyDxBY0foqnQF4fK1Uy8n0FXCKpzCoTwqpzjlVd1KkxVmu2U4GITLHpDSIgyQb/pgljYEmBtPa0DLT/6QTgdLyvNx+lSfygq30yBobJfTKTq83V5etCs4fQLhFzhdAqULdAilsqm80qXc7KE16ZSVqzitw2u9XbuodPpyiF6C3sHSpCtQWafD6RJfBPZMRO2gwpcTonq1JKgg6oRfdQlUXrQLhwele9t0rZevD1799nwC75t6/2lyrG+lr6fWQXmNth16NTEYb8Uv/tbmCll5evYivmnrMn9RHutr3jqWyrbKc7xYu/lnEwJnsOomvX/KdJFegZoc0rZq9nP9pVGNiy2UlIdxlTKtd+LRSdqa5LUZQZ6a2usg2lWH6FXblKaTvvVsSs+Z9KqCds5p27YUv9piHq02I7DRflKCy4fuxR8FB+sz/pVv8Z2sYRslF7x7d5mSbVe634tm5VNZgZabxT8929E40MYB6Qly2Jb5mME+JaBTnIMsR3UpAklzXWYE9fpJI9spg0QbmbQhxM66I4/5HzU15YV4tP1b9YkWeaZ2wrYmGLZfS4L6RDwZR6HQzkTKA/GJdrXX22J1sx16Dqulck2uem9NE7PJF+sLhImCNGujk4wbgY11pqt/1DfCKVAfOdTlur55SKD8PiYEfv9T9PDex6VoFShe9/5beDyPcOi3ynuc43GcyuP6Qnn0W/dKF4g+BeHRVfUo3UFxPq4UrCzx6wN42tRB6jg3iK76Qbjawas+EI9srDK/4VTbmMauuQXWIiKs/T//9a+iKUIEz57H1vgitmNVlEJL2K7W0J1rZ78H0bpRQLRQJkHNiAohS1/qy6NQ4wAN0AoJpDgBNWGxOWGW3NBdY2gKNdPKG8XI2KC9izKwf8wIbWI/iSh79sQg4Q0HoiYola0dgWPDnVFimtKcAQq636Hf0r0DVE6g3860xnvhc9wKgsar0bVTn3e6OtTrE6i8fit/KV+wE3gZgfk3z9lvnWiwubqOJk48LXsHbQ365MP3mFWgwVjfSs7BwHvVJZq8DtWp37pXXGNd+q3gAuXlBCqnv1VaIxKOhe+/ig1af0l9ZO8Dd8uqQM/BURMaCYe3VdvYxZ/f/6NrSGc2MaBjPGhFd6RqeP9pDi726cqNWaunNL2Mwvi8WZODH7nbJhThcRA+0et0CtQ+3WuppJrN483f+lNUOdBHPvIQYkO9dsRQ56i22df7TOWFR2WcD408UX1Ou4PiBYoLxyOYfOMKvvI//AfDfeyOo2b03P8zv4KTD31spw4ZLMA7T/8pKsV1TF29jBsX3hYC4ibdxH/XYx9CR1c31ioRZJo6UUwv48k//Lem9E9OryKZq9DbKWG4rUCFGTJ50anuPyT98/QYry5v40dTTWiLBvCPHyUN9EQf/Pw/xOix2xGNJtA7vNvkApw8nIfeDrVdfBMvRK9+68OI2FhF6czzpli//p3/hmw2bc8utGOxZ2gPPvwr/wtxlqigozQqo5gvX8Rs8RyV/bvKTjxy/lIIESAJ5ZenTcF+849/G9OXb2DonmMYeuheJePujz5hdCn/Jifd4Pomkms6VqeK86++Dn3jaeDx29G2fwgFynyaY0HLflN/8n1sZQvo/8h9SFHu1stbWCJNMrq+96150g58/KEU7jgYQS0YRqq/y2hUeyXft2gkb7SrSmPl/L//MgrTS2jZ1Y1mfZhR3t4nH7c8Av2fnlvCxuIqarkSZr7yI4vsufMoAvEY2g4MoevOA3aqgrfJx5KNCZZv0iHHVzOsvxlnvv09rN6cQmGzgMmFcYQjlKePfNhw7n/8XnpNozZpCdRforlRTnXvfag4pSve7yUzKqffyqM05RfotyY4LytwORHo3n83lhE+XYVfQaBrYx5PU3nxQFc3TD3ecZtcs6yC2qN3p6bfvIJv/NP/AyHqt5HBFB2JMgYfvBNdxw7YakrfoV024QiH6rPypKvE8T977ho+9cF/qXrenYvypQ1s5Oker6axuLyBDBVoYWcrdYy5QlrGIT1DnIjY9YhQiBL0kvI6G4xtLBJVbjuANCes2VwBC9pCzQmW/o55AO3tMXR2p9DWnUA0GaC11oIo3XPtRKozgVZjNYtqTQ+368xRYxXEIJ98FJwZAqUprzNR915WoHuBytXreddb8nIC4dNvz9NYn4IrgzojqWCppOwBqL1wFdEmQbPatKa8zbZXN3IoLWdQyWSx1cw6IwGE2hKIUXHryBI7UkSjmyBaVa9wqy6B3zs9uvq96BR9Lkhehj+MLtumKgXL/DRraQ3TUqX3peNKzBqxrPX2a1lFm0/0DR0dW1NXvhpMtPaoVGWRe51WH/9C9IB0tT/GCxrpdZp0fwsYpyNS9HKaTuPVMxO557KyxU+Bt9PrE+iq0BgnUH1SHOoXQWOa2qg/H9hqS5OMHt5bOnFJ3gRSuvoaJHsepWKOhlP9UwbeJ8qn50lbm5QpKqaWLR03kkeQafRpbQ1bHocdjUPe6TgzfVulGtQ3gOpp64UqEs1U2qjYYaeR1g4EYjTSaFrXdCjkjjwKdFX9ujovBFry4bBgGi1/ekph4l1bW8LS8gKyG2mUCjmzPsORGGJJ4pf3yqLqM+ERH7xNwu1BIE8mRC8qHiYfmK5yEk17bsYu9DF4S05ZLrhN619jm31aP72ZFrLkzni802c75Sqkt0L9wV/1bwGxPmxxDJGndqJ+KUdDl4Yt+aD8LjtOq8aVPlCn7wbJiLLPwsuYKZfpRZbtdQZ9I0dgXi/xhGSSiwZNXPRodGipXgGoD9S6d+d8VrusbaJcBjHHQjKZQGdXJxKcyFs4QVfzRRQ2qrYkWaVOrBYKZuQFaOzY0UaUL9ErfqsNfvVx4bKoPA5KFyiP7r29HpRfeHT1IHAe+W+V8z4SLkGjvlI+p03gvxV0r7waS06DdIvXIXBcqkP8aWKf63T+InmiT6iTEjoP9dcGtCXb9AzLC7xOlbXXGlgunIxbnMCo1TOgv/zdf4Hq0hyOra/h9kAJY5EqdpHzuyhM4XwESfbfWqiIqVgRK/EWrCZbsRgLYCLei1ywC+G+PoQHaTXT2n/wkw/i2OmDOHjbXoztG6JF3YdUh7ZbRs11Jg1GoJisBvu9BFfLV76EpXhP02/l9c4R6ComNcb5b2eAyqisQEwQKI8JnAgh+FXldK90Bd2/Nyh+ndZVOVfEwrUJjL/xDuYujduOtsLsIsrUh9ucbDr3jGDk9El0Hdlj950Dveb9CGQBCpfAaXPweKfR09UepXmbda84pTu9StNS2fRTr2L9+hTyC8u2sSE80Imh+08iQq9L1osGtPLqvZBSdRs3F9extlHE2+9ksZ4pI8GJMkFamRV7Blm5jIu1DSqUbRS0I3JhkZ5dED1H99yi528Cp0lgvSv6KLD5G4tItrWjmgjS6Mma4tLLhVJY3s8Cb6/i1FbH5zg93606eC1y4i9kcsjQStYuJvYabrv3LvT09WBo/0m09YzcwkUdjvMvfh8LUzdtdxslhYorhk16EMLVP7bX3jMr1cIoNcXsI4yTZ1/ENsv2b5RphAGRyBZawxV7V+3SVgqriOL7K1t4faHKSagdPSMHsHvXKH7hl38Z/QdPYeT4abR29VNJ6j0XTowNfep97e2+dU/llp6jdzp3GQs3z+PMKz/CxPxNpAYG0NU/gH23PYwj934YIwdOobX73ZPNxfXc1pIFW67YAdUj/F6H3vGyT6lEgUuvn8f6yjqSQ4NoHe0xugb27bJ8xjeW1UkW6fU0NqoFTL35DnIrqwj10Aujciqt528ttWTOXqU3sYX4vmGEu9qo9APo7m2n1xjG1asFTVNIdbWi3NKOMvnb2y0lV+9TQSMf6kuUWzQSKJ+7B03J5Wb1YI11RYNYnaFXnkrY0plAho6Mw23Smzowis21LPIzi6jRG23WuXIcvzKMhb/OqzrURYoKnSJdiVAfdMTQfnw3QixTYjvbu3uRXisjs5RF0zoN9MtTKNPra2UbVdgVrvPYwe91fe+9yeIODS7THuc6QPGuvwSNvHEcuiq+MTTG6d7Hkv9W0G/P56DfAteTyqNxmr+5aCf2r1ydwsTb18x47DkxhgCdi86Du9C1exhRvWclA3sH3y3aNOAIMthHds6Cu6U58teuIX/1OvZuruD+ZB53B/K4h/H30uzqK1YxWNpGMVDGjWQZk/EyxmMtuMmw1DKAxe1hFFp7sd3fQVd7BB/8hffh8c89ijseOIk77juB0f2jiFPQ9EU/Z7Q3UEQ6obo6kz2fgw9OZ14j+O9GnLpXwxX025n83t+NZaxOWkea5TXQTIh0TyaLoXo5TuvPhQ1aQYUy5i7fwDtPvYjrL7yJpdfOYeHlt1HmYK4EmpCkQO7+0P0YfehODB3ci4EDe8wqs4HEeqyunXoFTodA997xolfg+d2ScqvEy2ktXtsftUa9/M4VrJy5iNzqGgqy2JtrSPV0INndZu3ytkt4NjmpzKxsYHp5HblcmQNc67YUPHq3VVn+O56C0cIyFXoIG6UsSpvaVcS6d+pXurfF+/C9baqbmE3oHBxE5/Cwre2vLswjv5FlfD2fg/PI8arNjfgEivcBrzRZ31payVMh6EG6HYdDoW/v7ED/0IB5H42g8kvz85gaH0eB/Rlv60IoliT98hrEbx+kltl+y4ITLfbQnKFGxa7lYn1WYa6pDXPN7Xh7uRnXVoCV7RQOHjqIsT37cPDBD+Hw+z6OntH9SNID0mfvxU+XR1393n6zf9XH1s/En1ubxeL11zF55TW8fOZ5vHL2eXQPDmFs/0EcuuMhHLv3/dh38l6j03ln/CaIZvtNqLenrmwUp6bpxI0cZ9N1TqTbwQR/d7A9ERZn+0mT8nt5kwH6MitbeaxWcthYXMQ6ebixtIrsMj0xjg3jm/DyPykdXfVflBPQSHcSA1TqMU4asSjr3W7FVKEHy+UU28xJmJ6JyPY2eL0C4dKZcm33HLVjq6raCbeUxsL1CUxfvmYPuyXT9uFGynvbYC9a7ziA9ruP0HggrTemUVjSV5w5cTCobbbzc6eNCmqfyVF7CIVUM9rvOoCRj9yPvruOoaOtB6lUF+avL2Lm2jzmXjiPqb9+HqucaPWOnXmA1ti60lUQ/d6nDn7vdSrPrfp3aPFyPsb9t+4Fum+MawyKd9C9guKFq3ESU5zAcfm9Xz3OdRGJQ2l+FRvnJlCcWmac8JPGvnbU+uhgUMenutsRb09ZWZVTe1Svgu7lKSe72g2v4NYE1BsIo6sWoLUUxvRmGFMM49UgJmtRzNGSmI6FUIy2oznYgeZYN9rGBtC9fxf2HenDwWO9HGS9GBjsQTsnmWK+jCItjDLdXm3TlNK12Y8Uq9EizBsv0L03WFcFb7QI9zTlUyMcFO/uogeVa8zbyHT9VlCaM8TjGUlO1xAss04qYb2cp7OjtKa9Ts8mN7+C3MQc1q5NorxMxb6wQk9mE/HOVrQN9KDr6F7zdjro6bR1d0EfIasQR6VAPhRLduSN0+NBdHpbFZQuheO8UZ5GBeugMo15pWA0qLKTyyjOp80l1iaCZG8Xug7sQooDUea+rNJGXknJ6vnO9pZe8o0hGGmml9qMRHQLbaECIs36RLCU+M4kpD9OSvrKn5YaddR/OV+wB/WiydsiEF2i3X8LVF6QX88gl16zDRqtHZ122rZ5vmyT8ntbdVVw3gh073nEH4H3tz0QJ21b2SLAvotR4emz64FoK5rCFPrm+mYE5RdtwqlQX46hshCtbIM+c9DUorj68p6doE4Qv5WudkZD24iHqgi1qH2kkfydIU+mGFJUrHQQsZdW4cH+boxRRlgpc0k5SK7f7U9vl0B0CZdOMVhfmiaPFjE/eRUL0zc4Uc8iTQu8RDnqHRxBT/8wgrF2xNr62e6ArSw5n9Q25531tZatdu6Vrnu1oV4faSDv9SC+/jE9yRatVLY9iiBC23Ul6vhEu06CSLamEEsmAHoaWzq1gzzUMwTb9URc9b4RX+r9L8Wu3/oQmpbghFMTeFO5gEAujRo9qsryBsO6PVd0OgWiVSD+6wgo+3R8IoIgDaqmpE5Zpw6ocsxqSUhb+nf0jTwx5dfSZRNlLdxBA4xtLc4vo7yStmU5rWSoUd4PqlP3OrVB/NBW7TKNGRZE+95hJLWa0xZDW1sc24FtFGolZAtZLNyYZJiyPhYOtU90N7ZDV5dfpTcG5VW6y7TLuJfXVWmOS/deRtBYn0BXLas56LfSG+XeofFeeZxGgXiu9LquAY3UApaWV3nNI54I27fVWsnX1o5224KvjTx6rul06SqcAuEQ3Y5bYLmYofb10V5sVbYwmwxhI0wrv1rDQqVeaKI7jk3S2No+QmssifaxVpz+W3ezo2s4NdZOGdRDdDGSDDF89bU/ES7GqFLdq+LGxuq3iFOc5xXBTrzn1SQjqDOh3okCpStN8T7oFCecfu/pulc5DQijh4KoMkpTfq3nhos1JGbK9kb41fKSlqmxdO4K0hMztmutytlfb5SrjHbbhPcNIjDaY1tOb/vgI6yTDFXbdxR9nRd1haXf/mDVwekUjbq6UCmoDq3pCxrjBbq6cFlcsAVrFyZx4+svmjVbmp5GhYPm0P/tkxh83512HpeW/d4rpC0cZUvpJvz4dQ5ojtLplavI0Su5f3cUJ/paUKVV37l7xGhZ1Me/WHbl9fOYf+Es4gPd2PuZ99tAbxvppQWob9O8O5C8LwWqz+45iHUO3su/+Ue2NDPy4QcRG+pDjNZs12i/8U3lvazaLfB+8vvGNiiv7nXVqQfLL17AxqUZbLId6YtXzZp9+H/6XcQ6+9FKy7iVilMgWdAuvq//7j/B6vwEJ6HILZzqD9Vx7I47EI9HsFyMYr2pG8X0Ep79L/+aY6EFP1uZxUitiAoFJ0halzhA3veWdmBt4wOH+zDUGsL9d9+PX/7M51Fiu0L3fZh+AwfjjkJ2UBt9XBifGFZnr+Pqy1+3ieWd11+3CaSwvsKJexX9o7tx7/s/jmKxgMMP/SJiCVqbpFUD3/mtq4JkfDp/DtO5t6mE6/IiPno+tVEg42j15px5z0/+h69g8fIUDt1+GEduP0SPqAWjn7jfJhbxWLSqfDgaMePjO7/zBfNgTzxyv73krGcyRk+5gpk//QFq+RL6PnY/EofG7Blj1y718zZ+9w+uYm2jgiFwwqZXnQhv4nBP0do88qn7EWpN2BhTnQLVa2cBErcMhpvvXMLkhcucfDaxfG3K8p187EGkqAhjnSmkejvVQOKjLHJSvfKln6A4l6ZxnMH6wgwibSns+bkPGg/6OLHo8YDqECjOH/47L9Uv8s5KVLwv/n/+E5qp+yZvXMLK3DISA51oP35C4o2P/ZNftZ2uMsrUn++VYccp8H7Xb9XpsqB7H9/SAY5HbVSa41Gcfis46F75Gsv4b6/PwfOojGTe7wUqI7p83OleJ1Z8/zf/BK9/7Wl09LZh//4+48td/+zvItHTaZtRhMfxqj6Va6TH6b298z0fpCtV9DCPMx25qJfmIhS4sDhK4WimsmiiMGxxUFPSbT+N1vLtE7qUj4o+CasHfKRd9Is5qlAVOzhjFLwTnChdBbqKaAWB520kXuUUPJ86SukKzixnojGD7dAvbXe1ZSrmMYtWDKWgaEJSfu3MUz6qaRM05dWymx5uKmjvu8rIhZRAm0CSJjXYtu+SR9r9Jm/Ht/MKr+rzicfbL7pFm9omULrn8bborDRdFV+n710eCHRVeeGTOFv7SZuUiO4FFG17xtA4+Qh09brqcRQQjRPeMtYsU20nrlG5ykuybbXkI7FhU23Yab8tcZGvWoLyXYu+LdXxC7zNuloc8+poIhe/el/WDRXdiyYv6/dqq/e38Z2gq+oSXjFBy6XMrJnV6rBtwGz7ZlWeeJH56gNCOOs01vGrsLwf20LKelRfPZ9ocuOlzj8tYdpp65x4Va2Ki//MjaDqbqKVSmYqXVuu5UGa1c/+1oabW31I/LoXD3VPjtbvCdpAoGdE2lCgs+ACQcof86oe9UWhkIPOeNOXUlWP4p13zmPr7zpbmFYfG+KdQPlc/rRpRWWN38xs58WxrMaL6jSPRmNHzGqA+jOZHZmy5tT7+xYuglYBjI+k0epkfXXjrN5+tVOHqCro2bDkl71v/KP0GW0C4XTaNa5En51PSP2jrda2XM7xaVukJVvWp/U6VZ/aTmQ2DgyXNiywXZrIwry3T6NYGZeH+lVBdQmPj3EFGZmK03gQW5RPGyGkNyyeuLUU6LLm10blrDhdRZuV4W/1h+c32vlb48npcN5KTpVH4GWd545TcSrjoHzKozSvQ+ku8/7b8wiPwNsvGVD/iTvydMQ3USA5kHer5XTh8bIq47rLQbi8jQ7WCkbUfuO+vdZBi80hZDgOEh1x9B4cYKEaPvAL76fFw0FA60SBY4zuv5R0MxK0fDXbC7kq9soFihN4YxTvDPA8arg3XlcJnrZx6kU3LW9pLZcFbuUVg1RWOBqZ5uB5BPo+UXpqwQS0pzmBVEuEDN+0F+dqbPml9DjK2+zMjRInWHZCvoKWqYwNAp1bpwFQpjeYp8qNJeLYf8cJE7rUYJc97NTOMgmy6tTLcmKu6lYQXbfaRFoVxAfniQuJd4g6q7GMQFe/9zTlFai8Buz4m+eQXl5G5sYSrn77dUSSMTzwqx+1gdh7cJdtbZVwCFS/8Dku7UScXangq09Om+FRopKucPJ57I4+nD7cjmKZ7eFAkpSk9TY5aa1Mr6A0Po9ITzuGP3YPtrQjid6T6Glst/e512f9RV7p43jnaEVpV9HAJx9CfNeAWdOt5Kmk2/MKn0C/hVdx4pXw/hR/Sff25jZG1+jhxNrxzPe+hLdf+zH7q42DpJV4WvDxX//39uBf0iW8kou5uTnrw5e+9ttIL0xhYHQMAyMjyOdyGL+kb1Y14ZFTD2Cwoxs/nryCH0xfQahURPoHf2UfS7tzOYD+chBTiTLGk3mUKy344wsydLbwaz/7MPb3J7H31IN4/y/+Bg23IjZtSW+HdrallN9ALlNfxm1bkoe9jbnqOvJNW1idm8LZZ39IJRZAONlpk81tj30Ge08+QAXMQW4ndjcjFE2SzneVvvjhPBK/qIowVXgb86XzCAdjxk/vD4GuUr5BDobELA1Q9s+X/uN/wTV6/f2DHRge7kSYHuNt/+PnqeDrW/dVXviVt7yRx7P/6g/sLL/kyb12anVrdyf23nHcTin4yX/6ilnFHXuHENSJCL3dOHL/XTTSyvjKH//ADhe9fnYWU9dW0B1vwu1dnOA5KY0e6EUzx17vncfQfkgbXWroGFH/1ZW92mpH/9OgyE4v4sLvfU2igwjHqJbVBp+4C2Mfe8CWidXf0ik68FeT1MKr53D9r5/BFmW/MtBhOE9/5oPoHhuySc3klG1UOZ8wnLfGN6ZX1nOaqXHxq9/HwtlLKG2WsEgZ0oR66I57zPDb97GH0X/nUfv2lvA5LuHQbwWB3ytNeVxHisdexvPqXuA4nBe63qKP4N6bcLksNNare8UL/F7xKuPgfDCDi21YfuZt6LtWrz75Ei6/eh4jJ/fhwb/3EcpxCUO3HTRd5PR4+UaaFO91Cm7r+KTwv+sBrbKxaRK8xE5byBaR4WS0yUlmMxpAz3A3Bnf389qJroEUOroTiIWDDJy9WU6VOKPUCCdEvy1QSagh2kpqsycVjr2QyVnUzhOyFzUjaOG93o+xMsQhC0WusQ6z1AYAPejTQYHyRpQ/TIELxWN2H9C3J5jHtoTKC2CeaDxOPdxCb0JbZJsRbWHd25wki1REpRo21teRy+aQW8tgY2mFrvky1qZmkZn+vwj7DyBLk+TOD/RUT+V7qbUqrUXr7umeHoURAAaCC0FgF0veKvKMwpZ3NJJ3Rt4dz+7sjEbjkUcaecvlLY9id8HFAlioATCYwWjRWlR3lxZZlZVa58uXT6e6/89fevWbxtDOs6K+78UX4eHu4RHhHhFffItWWly1ytK6f3xrp7Aja3bPOnpyvviZGxuy3MSw5Qb73OXP9nQ/qbyo8E/KAKXi2lwR/I4rygZE/qg4lCgG3ADSMDAgTz5pUSqVxEvBNpfXbUPhMCM+B7rVUTbqg/SUD06MBjw6vlCKFcP3bXYPpfitqjepg6rdvRO217rX5+U1Bru2qL9U2jtvLD6OLGkGymim9QkvwomFyjRMiwa5Q1mm3muQRn8YOvAZuhQ4uI8rIWTh8eqYON2a+dGcdVr6QN7CPgOSOhI8BOmdGPepG7aZIwPAyzpkPaLhJTOw0jm5Pkku/Ob1A0nA36U52K/b1s6y7ZQ39KwmndeAIj2q7so4EY6i0BZa1Pk3qkysHmpwF7/+dp6MjmTGBw3Kh268DDwcTuembSRFb4cGqd2dLasUN6xS2LD82pJtrizabrVsxcKWcS5c7+Co9QxNWqZrUGFA5XzcOVLP6BF1jYycDkTEsHsk50/qEUD5sq8sIbllWthY3dBJjNF6sSRaCo4XzwPgvqG3jfWddsmxTZ4QxzsV5ZkRh7GWVthLaJCSqu9pMOHlTl8bEL14Bwe7O6q2spWLBVvf2LLt/LYMw4Jtr61bcX7Fdh4vWV0DnJcnGcYp8vALD3xbhl1v6PBhvmxtJdWLBpn6et7Yek2fQT/gOiX6Uj2dlhmRMdvRauV8wY/wqaqO85tbfoo4W4PdMzriMXQsQsRBf2qw19t/h/SqVXJDkar5mk9718RLaVHGmvhFl9CraNufxEXwNqnfUX/h6fE7INoFcQTuI44AHoC6J0TeJzTrGuXyPDwTcARN3H8yHUG3rq9Sdmup1MUrRovoVpGt6pszfOJdiaADCDqb6QInEGmawbVNCQ//w3/rC77wlpYV2M4xGukO6x7u9kwXnz1rKVVOLMY2CPvJwYbAPemDAX5zX9kpNU6sFZM7+XzjmUZOuNgv12xPz5xTdUTg2ZAVShPKqQGnlJZSk705twiDOd4FwGvxMhU47rtDFhgDGs9DoGVZ3ByTklUR6X01CJXBd4lwG9fW5pVuV2XwUWZ1DrJsM7LUaNipIVnPUp6qOpOaAgvlA5NjTjsHH2IBMscORHkAz4HgnQCQBmiWE/eR75NpSYOiwG/zM6oUS3Th3rRbpRvv3rGivLwDBiMNsEyZPP0rn/UGytdQ2XYd9YW7vTz92K3uYkXejGS2vLFr33mraB3i/dKLo2ro7fbUyR67dFyDKiQflfvoR+/5pop9yXxXdZfp67azP/eK44UHeAGCT4BnzqM6JRaHsaToVG78N7+r3xWb+pUvWO7EuDqrjHWPDTam+pT+Ca+SAb8DNxBl0Xl3aNAZSJ6gj7f69LxlNDB+43d/2976zjdtdOqYPfvpT4ueffvcb/77lunGw2rIvKSO/uGNN4StxZbuvquOqGCjfSM22jtkpVrZ7s4/9HJePnHVRrr67Ot3btkfKmRk6e788Hf9FPOX8j02Wm231w7L9nUrW4rBqnNABk3J/p3/3b9hly+ds77x03b++S/IA63Y2syHKu9jq5LtynxVlKnL6uoD6a86zV7pb5YTuPdte7vxoiSnYvPe1ImLL9jIsTMf6/+RbLnyO/SJ38jN9UcW+UL5ps3JC2rX4EIadKG5jg4RtcrbfbThBsKf/Fe/bTM3H8jgHLHJU0PWKh164d/+G54vZO/lKPDl0Lf+0//Bj8PJ8YK5aO8/Pm5nv/Qp3w7//j/5M3/WMqDBSIN03+iwXfk8XvOevfHNN0Rfm33/T9+3D968Z/3dWTt+tDvqyjO96vRkVAwPWScbB1Q259uh993n1T/JwGKAdC9M7Xv6az/y+50bj6ymAWjgpUs2+umnRWeLdZ4ZN7alQzOzFZsPZm3j9kNvSNPvfORez7GnLsiI7LKuyRH/bDnfHWqWUbNcAZe1aF+5dscqa3wddtFuf+O7bvDuHXb6iQrn/tpnbOLFC2rDCeubGHXa8UwA8CBLrtE2m9t5lNP8O67kA8j3yXQEaKWdf7K+Im3Uf5Qfz4Nf7gGe+XPJjI1H3/1//GN5l7vGSfY765s2cuWUffrv/3Vfp2N3M0Zk8BLlBp64Bn3cPz/w6/xmMq3xHtDNpR9Z50iXfeqXPmMv/uxLcoMn1YiHbfzYqCNocpYcSbMAYkQlRMEAxFNRWBx8xGpna9se37lrBVkJW7cf2fbson8uevXdW7Zx56Hl78/ZpuKXN9Ztc0teyf1Z237vjm1Oz/mJtpszC7alPNvzy65Ea+/ets17j21deTduTVtR+LdX1m1L6fhUb15pC7KocJnX1GEv3blviyuL9ri4Zuubq5ZYkrW0tq0BqNOSLRlLSJC9n7lknZPDNvXK0zZw8aQNnpqy0VPHrHd82C2qrG8lb/ANNPONgKnIqIiQD1cqhbiIJ13z85BnxAHgdLxqSOQjDV4PU563fvyOba1t2O5Hj+3w9qL1jA7a+d/6kg3KUx1UJ8BH4FrY/gMoL40YzPfevmbrCws2fV/h3qzNq+N5fH/fiutFe+kL4zY2lrXBnpTl5Nm4hY0C6m/mx+9ZXnKttu5brbPd2jqTNnx88gh9g+9mfuLeeRYPbM8tLMm6396xjbsP/Y36nnPHLdGVc54yKLFwhBybcUYc9/FsT15Jtm3ATnQ/b7n2QXu4/J6VWot2/a1rdvud29bVP2if/dmfkbedseFTz4gPOuDGlMSuBpzFm9+xPXk03b09qtNeG0r32HCrPKhWGTldCevu77OBjk4NLC32cK1o06v7ltzn/MN3/R2RiXLC+jUEvlvas+9s1G290ma/eHnYBlOH9rO/+Xft4qe+aN0DTC/ihbfa9Lt/aturM2oHc7azMSc9Rm/nrLi6atcfX7PHK7MyfnKWUYef7h60sy9+1UZOXLAzT3/aJs9csZQ8oKAfuYQcIgAhLzwtl5v+dvZWrVBflmwbjb8ZPK/+6PyW1uTxt+3Zozdviqa89Yz1Wf+pEdVP1kavnvM6FFLH63n1m081LPz4mrzNA+vt6bdcW8Y78syJYR947PGWdcmD3E2pU2w98E+ADKgzpp4zyj8y3Gfz0sN1DcTwbj3Hmfu3ycs5S41m1W5L8oSWrb61Y+1bdf8kQ+7suCVksMQuN9ZeWmUQptRX7dyQXqmtc4r5YbmxG7LrwqT4ljUPvWqDaRlOI89esG6155k//p51yKLH21rWYNIhi37i5ad9XQNeQ57NMuaKHBlEu4+PCtdFnw3If/jIcj199nhuU95cxRJ9aasdcKzP7tF7VJJbQ3SOE9wAuKIMIOQb3joQZUY7IEQfE7oQzwJXlEE6nnEfV54FPu4JzeUBMUDF1No3/uvf808t9HSnbLi/008uOfnll71/V3GehnIjBFA+z4BmGsc7L/3ke0CpdNqnVjiTrZgv+dweb7myiBfEBmKYCOaIi99BRNyzjRlrYK8o7ydftIOCLEW13sTuoZ8lxmd0+bZHbmrUshMj1qXBrpOt3GPDarx9vo24S51p1+Sopfu75QVJuft7rUvxmcE+KV7WOhSfyOYs3dsra18DCTil6N2jQ9Y9MmT9g8LXLzxYU+qkcyOD1j86YgPjo1Kgces9PWWZsX5LDnVZSvhapdgcI8Kneas7xcbOjmqtcdwGPGnEp3Lg8UklHU2tNAs+gDQx+DRD/G5WEID4eBZzwCgxW0zLalz55TXbWdu0dlklrYrndIW0lIGTgLFUqC92ItFAQuH54FZhedXK61vWUq5bcld0VfetXGaRVvVou8pb9s0mBNVqo1x1TLwv4Yu9dGDC3yaT2V1yycg9zyMZRAC4Bg8N3onjdAm58HrWIbuHLa7iVDhEM9Nl6lzJgxy4IpdQ3pBfyDJ+47EC5Hf66gfCLW/Z16KRA+dS7Xrnw0K84xKJePIl6XdVus6pzy4vlc8hrRCbamm35GGbvOV2q7QnjZPgqvWy0pata7/dsnXRJzlgdeM5AqkOTs/mFOh+dUiNheNqaedoKm3WZwGoP05TOBT/TMn19vUq9NjkifM2dfKC9QxOaPAZkiXNqeXUZV20NqxxzokDJ/fR7qifkDX1RQAiDjuJDRPNMo3rk0AHrnyZ1oR1tWd8UV8UNsqSnAmkU8QT/AA64GUIN3WLQbF7KJkfNNYeMHhaMpJDRh0YNGgwOJAX7Js5oEfPd5WP3Ze5JB+sk0rtykv2dcik8HXZQVtKHmHKB4aS+pGS2iJHuZSYQlO9qVoavIk2LGlOWm9TG25JMd0sOlSn3nbUdmNXGkLBkyd/Rn0NfU9HV6d/+hteC2pfJVn4nGwAf7Rt+Ece8EV5ADI6qIvfYsnbQW5iyN+DYUqbr++yQau6qX5UfR7Tj4e7tLWjujzC8bH8GgYohjxX4l3+R2mpZ8oG4IE0gQMIHEFjPA88QTchnkc5nwSeUx6Al4lRj7xFmjw40ZlQPjUwziH0g12FHzyEKAca4x6I5wHNeuSxIvLw2tYfqcJQ9EaHEpkCGXGRMZ4H8JsAU6RxBvR8a2bJ5383fvCBbb1xo/F9d/8zG37+ss/Pt45oAJkaVIcpBZGlGIKjirFcwEfnBA1Y5OFtbcpiW19etmRbh3XMVNwKy/Rm9LzdOgY1WJ0Z8Q9lXegcs4Ss2unyqm3UCpaTxTsgywVlwIqj8TwB+s8jPoPHRvkfVxy8cQ2INFzZuQZ8co41ZBV4AzfXwMk95fCbhXN2cPEb72Dt4by/fb72eN5uvfaON/6BihRTjfLYL3zWes+dsI5kh09j0bij4imPdZqN6Vm79UffMT6Vu3d7yVLqLL75qGRvLZSso1X8ijzK/7//V3/Lhoa7NdirIx3q9Q5zTd4nVuby737X9pbz1npxzPZOyADIpO3qFz/jdQkvwWszP9zzjHnw2dv37d47H1iaY3xef+AD/OC/9Kp1nhyzTlnZ0E4nQT4g8obsAO7hjQFHVoL1p6bsdOenra6O684P/xeVf2jf/cP/xd789vfs5KXT9hv/5v/BKqWSPf2Vv2uJjDq0ozpcW3hkv/9f/vs+UFx45hkZLmkb7uiykUS38ZFFOh/Vut1JD9thV5+9/sMf2Ne+/nXrE1+/8OHbTgMS7kq0258Wq/Y/bRWtX0bPP/uP/j0/ZPPKr/2WDZw4ZXff+4F967f/CxlaaSvPPFZHVLOrP/uz1n/iuHXKmzqe7NOg126pz/yCOmR1muId6xuPl0ETfjFCoBn5hgya9Qp5cQ8QT4cZ+do1qCzVb9p86UN10o1dcNRN5IWPQ4m3ja8Tz2m4VT39D//ZP7RHd6ZtUp7D2AV5cJ0Ze+q3ftEHFBXm5ZCX6To68h/8X/+Bb0JIjg/4CdUDZ47bxV/6gog5sNUHc8bXTee++WNbk4cx/PxFu/q//XVf/2M6nXeH7vzO123xh+/Y6m7CXltI+MaYp37rb1qyT4PD9nvWc/DISmtVu/UHbzqt53/lBUt1Z+zE1Ys2eemcrz05TTIGPvrOj62s+t6fXbfy7ce+VnP2r3/VjbGBk+N+MgLtA4B3eGId6c3/4h/byod3LDMsn3agx9eZX/y7v+Z6i6cFv8gMWYdRiKyJD/AdcOqQ/+nf+U/8RWgktSsdn7h62r747/6Gz+AMn5ny00jAEwE6wEO9UTfcU9+u50e/KY/fAeRrLpv7+B3pQ2+8jpWeuADuCeAPXUI3mLrjHhzwvj636DMtdIy3f/v3rSLH5Myrn7K+qWPWOdJvl3/lSz6FydRi0Bv5Qz4EnkU899D1V7Zh8+Bjlj5mJDKTiSuCig6WQDy/uT7JJ+JZ6NawpZpRwUfPqEwh9MU/CNcT/+3WibSL8ukkiG8hqe59QEQJ9FwFelqYI3Ern2toU6PlMFS+j0x5SkMePBVXNv3GQqKcuI94Bj1Od25Xh9M4/blhGcAnZcB7VHbIgHuXla4A6QhUHhUR87yRJuQSaVCMwA0Qx2+AMkSdewV8MjrBZ8iVHUufXYiN7aMN+Xrpog1eaWDwFNttU6nGug/uMetEyJ91ME559tOR1Tn4FlcJGTx+si3lk07P2dgAUK/s7AEnnWPDU1FaBTpK4ikH+kMfgjd4RyFDyaFVkQ0j56g88HuccAGhTyEzAJmAC7k1Gj/1Ax52QYlOMeB5RAtpwYyX45246tbrUvjxBBTpOFlEpVyfljyiBzlCq99LNmw5ZRDgA2pMubI1nfzuKenPPQDiwCVwGek3O7xYNAd8q7nuaWbQAy0qUOmkA+KFAYkTsSkboC6oQ2QFr9BDnrjCZ8iW3xFC5siTZy5f4dAj4WzoKb/RtXhGcP08wuG6r+DPxJOXp8ACPqdOU3ZzO6dM8MG3MjkupqIYxLjnOUYe63p67PUNNbz6AI5GfEOP6AtcRyQj6olqwpDUT5cTJ3/zegOy5oQI+hQetmmg8EGC8ilAV94Lok6h2enWcwYeaCLe6eQZugevtAXJF6UBDwYz7cbbmOhER5AZ9QGQD1obMmvwCiAr5Mb6Ee3R5UcZyFDcQze4fOpS+JxfAWUC1DEAPgL5uYa8uY86o4+BDq7Q4HUgCJxA4CB4nSpwT9nBT+CijMgb5cILcXi20N9oGxpUVW/sqmWjDryQNtpNlBW4XMZHELQ47iOeAeeONaClSmPrKQGCCCAFuIKMjBTWzAzAb+6p7OLiqr33D/65Lb9z03auPbDC+/esUpYbOpCx1PFhu/h3ftlGP/u0dV8+4fO5zKNmZXWwfZjFLL4BwiejWejPMOWma2dfl3+Zk23ZnCwg1bftD/Zt7h+rU72dsfLDrO3cy9rh5IFV+iuyYrpt6uo54ctavVPWQI+s7u6k/07l5G6jDEfCQFhc+U0rCR5DufhNGvgLvkNO3MfvSOd4jmQCxO9QJH7HM8rgPuTd1tFiK9Mlu/GdVZu9lbe//Bdv2LUfP7KH33rdHn7/bSs9WLLh3RZL1w5t6hc+YwPiceACW6373YqXmjmdnMxd2t6xmW+9YXf/8NtWfLRkQ4Ojlu5IW9/Ll6z/xQtWOOiUxZaybDZj+aONIZ/98mV/8RKrFznR+Fm7ocMufCSvRRZv7/kTNqhyefm2Z3jgaFBo8BiAPAD4gx4a3+Fm2Wx2y6f/ChsbfjxQ5+kJS3bnNNDK8lX9hyybAZmGXMFX36vYePqKHet83nKtwzIe2HSybz/+s//FlhYeW/n+krXPbtjgyEk79td+wfbTaRscOi0LNS3L+J61Tt+w7Znb9uGHP5KFWrSJT71i7aOjlpGH0LWnevUB58ASKmujo9PqbSmrLd229tX3bLS9Yn3zW24M3euv2WOFu3sH9nB739LphP1rf/ursroz1qVBJbWxassPrtujxUeWSWXs5z7z83bx3BWb+tTP2/ClV6134rx1TJyy9vGTZsnUE/0hIAN45T70A+A+9A7gSiCeAJAH8LTWbtv1JV8H4hMaT+KFA5zc+7tH7GyaLcjL3rMb716zrfVNy/XnrGek29c9hy+fVefZKBPZeBmqJqaqawt5tdkhq2xtW3FuWe2124afPu/TM2y5p5MqyIOvrm9ZgkN45V2XtwqNXa/Ceag+o+vUlFlPt929dtcSbbs2uyy5Xruv8lM2fPWktfcO2JWXztupV6/awa1Zs+kVayvuWm1526rLm5Y9MeIGAV8Tnjh30srqI+aXls3w+D94ZJvv3rH+Syct2S8vWANcyApeGKAP5b10Xzip9pG02vUZ298s2fL1uzbz3bctPdxrnfKMGKjgO/SQvATkSBxGBLiySn/2889ZbWvB8tKzjhYp/EbJNm49sIR4r5b4OBuDIgfg/uTAEvcE8Eb9Rz1HXVMu95E+6jz0hN9BH2kib5QR95Ev8EZZAOfkVWfXbO1PXrf29ZJl2zI23DNok688b0PPXbKeiRHfBRxlBEBD0BHlgBeI8il3Inv5J9eAgGbC4z4yNd8HsQD/E8c2yXZ1IirVdmaXbWN6znam563ycMl2i+rEZNEzJ9ylTqfnzKR1jvX7uyS8H4D72q4GDNMc78333vkaIpYLO7loBEni1Cm2Z9os2SsPqyWtDi1j+3MJO9zQ4LOeU6fWqgGnbpZpsYzSguMg3W7lNimOcKfJLzrhLUZtaAe4hyd+RyUQBzxRMv3mGgEIWRBC8EDkoSyeBS7ieBZy5Le/0CfPpoN56IM2215Xh79xYMszW7YwvWl5KcKWGnFpYcWSsgQTzF+r8pODvZbq0qCKnMQfOGkIbDun+ymzQ0f1wNcj24VX9qvlxvosPdFrGd7ZyHZaTkFkNKYkj2iiTrnGi5GNl+oaysRLg2yjZ6stQDogeIp7wNMjJ6xVJWP9j23wkrwH3wJ8NGiSNeogAgCuwBeQas2qQYj3tm7hh6bGi7vFUtFaageW3ZceqRyOiOFzGLR0lmpaqjJe1lbsYHtL/Mqqrpb8TX9jw0VC1rJ7V0eNU4Oav/PGelDbgfUmatbVgc6ozvS8qPuNjl3bkTEEuHWdVJffqcG2UrCDrTU7KO+4J46uDfcP2XDfoHX1Dluue1DG1Ii1qmNtU4iJCMqmc3KdcJl83Nb4HfJpfhYGITKKfPwGD2Ij3ccybgxsAGn4TR50tM425uqu9Ien6pAkNDSWWsAjdE/7SJfJw3S5v6eUkeEoYwTvhPVSPIDYNON/ulK29ycKrIfwjhD1BmUd0iPWZpMyPuv1ip81uK2Ba2tVdaQUHT1dltLAMXhi0EbOjPoBoLW5ddtd27a9fNE3KrTgBamCmU7rGZJMNbjt1KtWxlLnRPqldSrIWtX20cWQEYAXxpRzRjS0iJ+99R1ZSGUNphq4Hy+ywOivf+DdwTf5nJcjHM1yRA97J4asT0Z1W4fkUVT2Yt6P7jrcLnoeXudgFkBZngA4Qs+jDOq1uU4pM+RPeVyJB7zsJtq4Jy+/43nQGEDe5nw8Jw/xyLNNbZwzCNsLFUuUdy3XoTYngyzdKYNR/Wgr60DIVPmDjig/cGOcch90BN2UE/AxRT8FQBKZAvgdVxDVpACl/I6ty9OZ+cPv2+prH1mnLL5ka4f1PnveBj73jI2+fNWOvfSUjVw8Y+zR59sejdVgKTYWCUzrj6tPx+gRhKOwxOH25RfXrCjLbPH7BZv/52V7+MGyXU/dsJttd+yj/ev2YeuHtna7ZpXvd1n1XkLoG1M/TMNQDnjA21D7Bm/NfAUQFxbOJ/luFvYnn3Mfsok0zbLjGiF+R+fBFNv2/QXbuDZtW7fu2Ma9N23jwXs2/fC+3bt/2x4Xaja/l7T1jj7bHb9sBxOXGt6hBhFOr4gpE6Y/eGdn88Z94brt3yRKtSX8Jdnep0/I6zxuhf0B2yj22nolYWtVs1pb2sbHRm1EXoB/8EsseKcufEwlsM6GxxJrZf5GNNMMqif4DDkGX0DcI3+XieirHOxavq1ulaSe6Tl5vTzq3dM3ZAeAkxDy5Er6hlyl5NQteVoanSp59wsF29vYtOLhrq1rENhJyOBo6bdM+6BwaSBRquJh3Rb3dmzzoOL5nO7dlLXudlmLBq39g4+NEqaCDttK1prYsWJlx+YXpeMb8uLomvVcRVuLvJ9UIunrS13d3V4P/mIu026qh86ubps8ccLGjh2z1qmzdnjsnB24twMala36l5Aa+BRoT4SgDRlEY3Vaj0LIPIwo7uMaz8ABcIn7hvwauJ7oHmW1HNpOes/KWWRbkEe0KcXYsf2tku9A8zQ0HkFz3fiUk3CyUaL9sNVkKsowbBgrpOFIHKxkjCPvPJWeKd2oahXvRmamr8t6ezrtfFfSLvSmrFeDe09HzfLLRbt3vWALjw+kr322UshZ+soZ6//8U1bqaLU7H9yxmVsPbfv6I9v6YNp33uF59Y+N2NNfetVOPHfFVooVWynXbPPegm1/8NDqK9u+swv6oZFNERirOXni2WMj1v+Zq9b7wkXbkoeVV1ieWbDHH93yz+szCDXo/rgTDZmCj3tmcjCie06dsPFPn7WuM2dsdb1oG/mK5eXVbb95y6oyCPkUC3gA6CDvJ3HFfVzjvhm8Do/qgzzN6YkHohzqIIA4Aum4kheemH5c/fCuv6w78/YNWypVbWmnbPuTvbY71WPtAxqI+rqdT3Qo8jfjIlA2IeLjntAMTwagSOhEHDHEtZkpVxw6JxHpLyaqwytr8CkqLP7oA7v333/NZv/sNWuvHVpHZd8GX7lqfV981sY+95yd/dIrNvXS1SdEgDOEHI0ugPgISi3izAcgPgMw+8d5u/9fF+zD7z2y11vesrcP3rc3dt+11w7ftIV3alb64x6rfChPog1L42MvLvBSNuUFn0FPAPfN6bg+aaxKDwTt/2txhLiPZ4CX1+DIZYgsCazt7Nydt/XX79jqu+/byvvftsX3vmcffvSR3bpx3W4ubdtt9QsLbf12cOJTdnj8eesc4rTfQa8Hb9yUA18akDbeuWEL333LqnOr1q56YIfj4KtMvZ2zfMu4bexN2uZet63WWq1kaRsbn7DJySlf5AWg1/kR3tXFRVtfWXZ+sP65UiGU6QOMeAreI2+zonu85MA23K1E3QrqXNAjioo8AANcyIlryDU6WaxqBghfgzkaDEmHiJmCq62t2d7KiuVlQS9m2q2Qzlhn+5gMoSGJuNFZFPbVmA4KtnmoAUh/boXvdVmrBmU7SIlflYVRpPL8aKbWgh12bGgAymsAKtjK6o44p0z4bdRkZ2enDQ6PWE9vXyOPpxA/wpPN5ezkubN27Ow56zj7lHVcfM7au/pUVkMvgQYPynUUiOeK7gFxJV3IJfQS4Hfg8Po4SgMeiiAZdRR4kGdAlHUggovZAyvkVKcHW3ZYk6e4syHvoWD7mzueH96ChkZ5R4vOGHjC0a4qT+21+neCWKdkKjMrD53pYfRbVHodIhw8J/3y8tPdWesaG7KhwW57rjdpz/VnLLdXtHR909Znd+z6eyV78ODAtm3K1moj1vXiZZv45VdsW4PmW3/5ht1+47rl33tg62/d9XcDxZE8pWP2ym981c599kWbXli3R+rw16/P2Mbrt62i38yqQJ/LSTLj+1w9owM2cOmkDf/sS9b10kVbmN+0+blNe3Rr2u6+c00D0Zy/GO/0S5YhB6C53rKDPdY90m8jz162Y1/5vHWp/udm1m3u8Yat/fAD2/z2u7a7vGntTEGq/4z6JH/oOtCMO9JwBaKsSMNvAr9JA57QBSCuPy0uygMfGsULvMsaeG7/9p/bg++9a483duyh5Ld/csD2z41YcnLA+sbkyQ/0ukFBvmag/MAdekoc1yiruX9ocCQgkhDMBBPcx/oPu8paaspc2bOKFLMo97ayKVdY7iWLdikJPyOl6+jLWZKj/6Vw7HjB7d6rNk6pjYbgDB8FyqCsZgGTrsGAuWWfkXvNJ62Tg7JsjyWts1dWy2GP5azb0oedljnIWVtOjA5IyJ1qwPsShBuYDWY/WXksoAIIK+ggDWXCewgv0gDxHAj6wB/pCeDHgyIP8UDgZ+GORVLekj7kreLqnh9nsrOxBWHKo7Rq0IepTtvvSD5Z/E3Ki2njNFjJsl7PyyPk2zyqG3VyThtl1Wp+cjcv3h7KPd5jOyiW3WC/zzfzIjDbRqtVPlxW0sAlC1XWZyol2SbYRiw0UkFwQref+ySaOmTZ+tveRx0u9DCgpTMZ5wk6kEvwHDIDQuZc4UXNzdeV2HBCxxVbjAGuESifAC7yNvJ3WKI1Y5mOLvVvjfUMwPOjIyxuq6NjJ3VSEZ3qLJIwRZd0RBPlohfwQ77Ghgascj1TRt7vUe34M05RPmQab0/1Ksp5b4WPzSXbecETnQKvZMYLsfK60u3UA/9abFdxVXl8VT+DjsA2/pK8LOkG6x7KDX/IC96CvuAfiDimMaIdRvoG7Q2ZRzrqJXA9WfxtPAKZx/McHOSLxWenGLySDSdKcxJ4Mq1YyZtpczokf67AlXCEssGvPBEOw5U0NHjpf2iri09ERCLpDQv7h0zjqnwOMOUDcZQNJvTHNxaRTnVWVzxOUjIp/cyyViIaW3atVin5tGldXnu9oiJTGesZG7BO1nUcR93KO0Vf+2T3Gduv2eDRPdRjfRpcmGXYlXHCeY2VLXnLsuyRI3R4uxQNIsIDH3Dk0yW9ypfhFA30X30f+PnMh8/UKA0QMg+5N2ZwOAkj0TiJW3znBuQJDuTUptttT7/L8ihYp6X/9I0akgd4oAU8UdeEKCf0IOqQNKSNPASehW7wm3Qu5yNc0UbBBcRvNhjRvqqSHTNaGHms0WK3ZdLqb5Md1qn2npNBRTryo7+hZ1Fe0ARAK+mCtogHSB/gvWlsQghEAPcQCDgDKNl9dZT38la6v2K3v/G6rb7/wPKvfSDL/bolsp3Wd0Hu8eXTdurvfdVGP/eMpQe6rZu1Co32EAeAH3wQyD3l8Bvwco5CEBkVkO2XQgz12wYKckYWFV8qvN1tQ+2TVi53yNLvtdFPDVrbsx3WfSJlJ7u7rb5Z1WCIpYGSNcqjQgDoiYE1aCCOwD3xQTN5SINAedYsWIBnUdHkIZ57AgAPNPituRUraYAo3l+0zTfuWv7OrN15421bvn7PSjceWUXu/uz6jt2rt9nOofC1d1qv+O7aO2bpyoRle9WJjy2qc8vblRcuqn4aAx7rb7WlLVv887et8GDBZmS9apiy57/4M/bqL3zVes8et0qKxn5g33j7vj1YmJMCSbl6BuzYWNZ+6VyLnR7XoDIqo0Ey4RiVRDYtw6JiO68/stZtKX9eg54aysjzF2zys8+oY0i5fkT9RH2G7ACnTXKhEeZX121tfkmDiAawBXkSxbrlzh2zlHSENaX00cf6AkfUE78b6wWtdq7zSzaaumhpDUKqnUZdSfYMZG9955/bdqVg3cI1ItpOnztvL3z1N6xbekA9g3P55l1bunbXihsF29iec9xPvfJlGx4alg6t2NzWY9vZq1p/R068tdpMSZ5pPWeV63fs4L13bVSDxwt9BRvqrNmDjhbbEps96ghP9nTaZFebXX3+Gae5Istn86BsRXlcDOocJjp4/CoK7p2X033EIw059Ct0h8B9yK8hg48HefI0P2sG0gVoqLV8fVlhyeUXOADyNepO+fXPTwwBp9pMd0btdnLMEiN9qp8eG3v6gqenXMDplSzQp9v371gpoXaCt5Qv+suYx0eOW+t62fZ6Em40Pr7/yFYKeQ1oakNLa/6CeP+Fk6r3tA9CyKVaKtn6+pq1DGStu3ffxvpkqMh7qsvSPjio2dz0ls0+Xrau4dNWbhmzwWMD9txXL9nomSmb//qPrcIxVAcVm380Iz7brH98xPkdujBl57/0vG3evmfLd+9ZfVt0LWxb4eGivJMJN26RA/LEiGbTU8/IgI2cV76vvGAHt+as/s4Dq+Z37PHmiq3NzNvYmZONGQwBZVAnBO7BQ1/DmXjH/DSMITvIHNjoUyfs9tuiYatoD96/a2//9jdt/sP7NnLxmO2sbvq0FrMhyCP0lX6mWTe4EqiLqHviAdJzTxz34KC++N1cd6TheeBtPFc+0Tz/p29Z8c6CXf/ed+3h7duWSJqdOXfKX814/m/9ih27et69WQZ88oMH2cVABK6ID3oB4iIeIN1feRE1lJuHQaBIE2d6JsuEff/sYU+l0lI+Cd/1XkLXtU3WCy/mcY/F44UdCQsCn+A7wt1cDgEI4SEoAr8JAGmwyAG2unLy9r6srANF7coj4zcncu/VsYQUdGUKhLfaIam5zBBMVBD3xEUHGlfS8wy6AdKSJ4Qaz7kGnSgMcZEG4DmuO9ugmfdlw4USuJUhkfkWUNZafCuqrhw2ydlm7QnJq0V5OJSIaQ5Z4xQDbQGUQ70QwIkl49s99Qxc3Kkm3KJDR9LydqhTpkK44kL7VmM1JgYzaAViysbrA5ooE7lRPpaqrwM1rCAg5EUI+riiU1xpkOBEj+CI9RXwU7Z+eqPzDu2obqI+CNxTDvdszSUfcQTu/aVYytMfAx1lNqaF/N8TegCvC1lwrEPwFVAGLhofa4z+MqrKgBr0mBcJnTZwAU14qLu2FpUnbiRoly9UwAf4gwfqI2RJ2dDF1emGzqZnIa9ohwSA54RmOQRP/CY+oJnXRvmwwLQaB+uqroSTPHSefso7C80yjOh4W2WkEfAG4sRnl6HwgNe37Qsov2GANeoMXUIfXBcUR31waKU48H6CvB97upKH/g/e+BEygDZeVKYeaSuqef98Ny8L1/f0W+0aEtg5F68boLd+2rvaP3ruU3w+/ddom9Dnnix8kE4CgT6+cssZcg0vsFEP0BRXeIQm8sC/BOjkIh90uFVe32FDxTxt1As8Rh24/I/yhYcF177t27d8Q1OjP2ihfxA2vDRoBnHoQOCMQYnf0EYdAF6OAuA8KyCb6Iu4DyB/6FKjXhq6lOS1Ddc99fPog+TIO+PVcuN7ZsyugC/KIQ/3XudHvyknZAZQFvfNvwmka6bJWy8e0ELpphNMBq6cYsBZVTsbeXv/69+36Xev2+IHt2RF3LHlhcdW3NpQp1myoS88a7krJ23g+XPW/9RJS08M+I42f4dARIbQwMs9wD3EQgj3MMIzhBx5oCGufu85WyzXn7Dx8zkbnOxTGLVTL43b6Nleu/jsCXvlV0/Zlc+O2Zh+J/tTtp9WWeKQMprxch/4eUYAiAea04RQm59FevI30wqQjkAaOh8Glntvvm8b84v24R/+yG7/5btWmJ6z9q1tf5Gv/+Ur1n9i0lLtScvIVS+V+23t1qCl6oNWqSStrSprtL9qmf68dY+YQhaG7CoekDyftffu2brC5s2Htv7hHdvbKdrFv/FzdvblZ6z3xKhZf9JW9trs9Zst9mjhwOYfblutsO9HpwxPjdtgV8KG6itiTB3dYJfPjXPAKLvr9gpFm/neG2r8VSt2ttl24tB6zh+z4TPHfIADQpmQAQGA9/iNkrMFbXe1YHsP130nXH1503dMjUl3es9N+SJ1yDlkGXXjINHyntZg4lRjSNXvwE86BrQbX/9dmfEV381WNXlXI+N25TO/6A0n6mj69jt2/+6bVtNfS0fCMrkee+rzvyI5nLV6aUOe0bwdqFOr9MnzyRzaQl6GjejduX/Ltm9f96mIY21FS6j8fzRn9q25QyuarPhszuryhD7z1c/ZQVodHp3lkXzQCt4FGjz+lPQbPhv6g44Ej/E7+OGKPLgnIEOuxPGM9NFWuI98gTNw0ZGk2nM2kDph6cNeeRAfWnWnYh99+8d2+/X3bPHtj2zlx9ds7aP7lqhJjqvbVmpTRzqYta4TEzZ45oRl/fSQAeclaPXyoENyHzvI2enR434e2tbWuiVG+6zl5JBt75ct1Z9zi3lWHv7W0qrn4XtTNbX3489d9s7cp6wwiMo1qz/esBTb5efWLLVVs/PPn7dXvnLJxlUfj7fK1tHZYpurRZt9tGq7rWVr701Y8UB0t1Ss7figzb7/yObeui+vJmG5wW6rbJf8hWpe31h+/5YfyZVX3O0PH9jq4qq8o2NW3Nx2/WNApuN3I050siOXzREHhaq8/U6raBC89/ptK81u2pnh49a2WvUz6VqynBL+cd1FPXGVsHydp29sxEZPHrP65pbue22vumnVrXnLtKvz36jZ9kcP7Pi4ZF2VR6y63mWuV4Ml9RjtAnCcAuKB5vqI36EjMbgEXdxHfq7EQ9vW8qrdefM9W5qesWu//4c2c+NDORmdNjg0aFPPP21P/2u/7ufjsbSCARW6RbvnPvB+kragI2gBSMNzwl/xgDjl2EdBLOpOeTkijoaNBYzbuXDnoS1PK8yoo5ubtUp+S25p3hLDvZY5MWbp8QFLj/X7vnmR8xOFAiEMCg+CiWtmIPLEwEQAgimUNTeYsIFjGRs+2aOBaNRGTg/axIlhG50asLGTfTahwadvPGfWKctGyoEggBBIlBdAXNDCNSo84gikCTzQGLgApxB0akQhP1+PQI6ZxmLn+uKyGs6azUvRHr5101ZuPfJ3JkrLa5Zljaany0N2QLJM9Vl7qdc6Kj2WUONOHjBFtWfp7h0N7HWT/erbzf2kZ1lkdbn0lbl1q3DO2tK6VeXODx1jUD5hrb2dVs+Y1VSXS+sttrKlvDXlrfLqCbtZ+kVj45h+LEF4cX7dUsfC5hiTou0qlOSVldIaPDTe4AUBpI26AUJuISt+N0CWj+hOHSjIImgjjTplPmLHO198vx+I9OBo4FEuOuwWWdDiHHCrG+IElM20ka+VyZrkUE1+77XJqME7EZA29Gr3oGY7tbzVJICOZFp42Uac0+CmBinrz61d3W918Hlq5VFZvr5wZOkJmfMOzpWiWaHSYhv1NquJl6pktp9QenmuapbSj8aLm27RKn3ofrO8Qpfg+6fJMn6TJtIR90n5Bt7QyZAfepnuyFlPati6kmM+i4B8VmcWbPHeI1u/99jyt6WLD+b9iKb2irSrK2PtIzLghpl+07WPre4NmXONMvxladExnO230a5Bt6JZQ2Pta2e/auXD3SfriHiMvNzMFuSa7ksyr30WJegU4HGl2zl8OGFSc2sv1G04l7BLatOTYznfRVlv2bet/I6trW5ZWYP8vgylOvLuy3jIL23Z2r1FK68X3GPC+PNdaVnVNTqg8tkwNf9o0dYW1Wb8SB4OWqKtN+TIWhc8dmhwYd2Z0/YTusqJs1U2Cj1YsrYdeeN8eVyDEu2+sfu0sR4MP+B5UlfSTQYgDmLt6staZ09GafdkgB1YvbBhtZllqz5etux+m/W2ZyyrAZhBmx13eCPu1R1B1HfUAb9DFwDKjjTEky5ooU8N2gjeX6mPoh63NzZse33DFh899rP5WLPPeP/QZwOXT1n/+RMU6u0gdCDaFOWAP37zrFlXgh6ek/9J+Ufg1OMBfXjnW5ZfX7f8w3nbebTgB/QVHy5aTZVd2GmcKD0gIfZNjvt5bYPnTljvyQnrPjXpawb+gSI6iyO3MwppJqJZQEDckwaIBgk0pwMXeV2AuLCq+IM9VYyStKV3rSN3qA66Vd6BBpwkNCBfCeAoTwgFnOAK4YTCNAPxUV5A4ADIE/e8VMbZVLzXsKFBpsSR8hoAisuS4+NFKyBHeZHbqxv+BcW0LOWBY2M2IY9xVCF7asJ6zk65a8+nIOggl5b37O6tojrRmlUOa+ok1eG1qlOtySKTUo71HFhWDWakr8f28iVbmZ6V5bnF6risVRkB44PyRM+IOnVqkhXf+dnc2rXrt/J+1hafn9iV/PoyNetNFqx9Z9naF2eME5s5ToUpAd63otGWZB2u3Zr2HTu8z9Kqxjp6asqGzh5/Us8BIa+QVdQfV6Z8auoUKgsbriMFDcZ0jl0Xj1uLLE2OMGEaMeoncDF9lGrLyYk7ZunWHutOjOhZQ/ZApMXb/uAvftcqpYIfB8MJCT2DeEC/1BhUBOjV0vRNW3p429LpTusbHPSNFBNnnxHPaVmCD62clyzaE94RdO612uJa3fLVXStN37Hqw3vuAU1awZIapP5ks8WWahzC2WVDg0PS/4y98umr3hmV1ujceAmz4dXz7tTwiad9gGdAg+ZmeX0S4IsAhK4ByMflqbjQw3gOHu65huz5XcyvWH7lsW2vPbbpd39o9ZUt29rc9E8QMD3FcTgsjpcKssS3Cuq0y7Yvne5J5Wx8eNxklsrTaGw4ITyhm6B7jML9TJvN3bxj20vLspT7ref0MTFxKOOi072ewqMljdY1DTDqVIvyKOS1jFw+7XmpFzwhNg5wuna7BsD83IJVpI+ZU+PWIcu7LK/tUAP6xGDGttboxDRAaLAv7miw26jYuNp/plOtYrtqOelu98SABsN9P39vSJ4cstxZ2fSvrLLGeSDvu1ceUu/kgC+8s1XcT9g+0mn44p4rW7s5oRwvni8L94+KP7WHsjrtelYei+jgDEa8iZBPc90RR8eLHvJ57xSne+9LNu0tlu0dtHL10Coqa090raiv2KrtWFXtnkN7saEYJNEpBiRwhc4D/I76b64bIHSB9M10ERj8Nx/NNw6DVh+/eH3GN5W1l+Ux5lI2fOGc5WTE5iaHrefEuL/bFRA8oX9AzIBE2c00ANGnR/kA9+EBPRmA/vxr/52tS4FWf/SBrb72oW3emLbijRkri8CSvAmEOPnMJRt74Yr1XzhhJ7/4kg0/c947qrSsDKaDsA6DsBgZCQHN980AU4QQrgvpKA4gDnyRZk8V3iGdyI3J0Rk0G5RHNHQyo05MjLJrS+mCjmbhxz0Q9JGOOPIEfXEf14gnHYFfdKTFjbwVNUBzYN+j6zd9oX1TXs7avRk/CWLpR9csPz0niyblhzGe/dJLduLly3bslas2+cUXrPfyST3r8Hd6FhbnbGd3x+YWqnbzo7zV28IykyVXzlhpu8v6O8yeGshbZ3VPFuuhVec3bGZh1ubWliyhBnX6q5+xxOSgb/yAdmhtU2e5vFy0H/94XsrMTqI9ddCtNp5atIkONhgsyQqe8cGz9+JJaxetvMfAd5iYJtuaX7Y21W+rFLRjp2rDGnwGLp6SZjWUCQhZuWyO5NUsQ2RVXc1bZX694RGKXg6u7Jwak2FDp3xgnZIB+aOeCJx43ZMYtZO5l6yrbYwh1esrygKoR+Ku/+XvS068WKoBSLj7h6fsyqu/8IQGwsL0DVt8cMMyuS47d/WqD0Idnb1+tEi1sCJreNtf1j1jvdZVa7G3Z5ZsqSCZzT+yw/kZeVqtdqx1x1IyGP5oUwNUdV8NVh73yDF5cVl79TMXfIfgyqNp21he8M63Ux2jbnwKDq8I/oCgid2YXIHgG4C/sFq9AzviI2QExPNoGwDpmtvgysMPbe7Gd2xr9oHd/aO/tNK9OSun1D6UfFdpazLYdmTx3n/9ti3IYModqKy1vI30DtlTl5/zd3uKGSQvmhzrUeemPzwbThrZ703Zwvs3bEdePVN2GKUi0k8woeNuWytbz6EMKOnd3sMllSHv98SIDDh5oqzFdMp7Uvo6A7a8hCUNZhy/kxobkkcpb0A0vfj8pJ2bytk772+q0z6wzfW63b5RsFrpwL746THLdndbV2uHTUmnyhpEb314w9cvzr78rMuoRfrcffq4tcuQPlhetq7ujNVUxvb8kvVLp7NqM/Rf7ikdAXqZHO6x3Jkxy2Qz1iP6hyeGbeaNt23twbS1DHXZIS+Pq01xygr1qwrwvMieAFAf1NngGbUdeRPZ9qwNdY9Ysqvf3nv7hhVre3b7g1v2wevvapyWsS8PaXtlwxLtSatpAEr1cFqIDPyjunfvk7KoEBXn/Cnwm7qJ+o94KPIa1D3rpLxYe//bb9j8O9dtSX38gx/etoLa5kkZDj09/Tbx+Zds6KUrlpX8eZkfnpo9KHTMyzuC0EuAZ6GfAc26STpwjaYv/OQUHFswW2SZ4HK2SiEOWQcY6LG0LBA+9sZ0CXPK4s6P4ODLg6xh8CIp1jGBgrH4mhsG17iHEIggjZd5xEwQHcIjf6QHiCPNx4JVnMrl6BCTUuzv6lldAm7I+AnOcBkDf9ARigFQFs8BFiVJTwgaAfJRNjzS8Hx+X/Li5GzukQXbWNkvgOixhpJd8iI4ekQWGespberUGzTXFKr+DSS+Cgo+mjNrG76pot6wlohv0MxcrayIDpXRcWD7LW1WEh0oFNM7fFgOS94tbQYFBRQU3uvUC7/BJvJ8qkAKiLfaIat/76Dd6pIdFhFeii+aa8AiMTx7fbD4KLr1wxdKG5+Xbiy6+vOmK2VCM4HfH8taOJvkSD0hC6KZZuB8MHAAIXfSco8XoX5O/H+swEDUMZ0G7wEB1CUBiEXzJ2UK/FSCfQ3eKgsa2XjANDNrNFyrnJQgeVWYPmoT3ham9OpConKVhzT76BsdKfQLGJTSsraTLQeWbkv4qdztIpZ1CCYe93fFv+TschFNIdegiyt8eP0pPnQRuZEnBp+IDzmF3jbque7XqAOvD105v84Njl3O/tozTn3m5BGmhjN8+gHd1IDZmctKRzP+SQzegmcdDVpLxR0fnP1lccmFDRZBF/rHfbv0kelVpks5+ww9onzoo0PGO63t1q2GcktWbMSp78ubpp6oW+RCEH7fAKF7P5dR8mPDgHL4emOtfmDV2r68Nj9hR6jUT7QdqM2KHsmwVK35d5pY0PfNKIprV9vxRXTap9SBF385n6+NE1LEZ036IIVvPFO7o+0wZYZc4QH+WOeirdMemXQRBnlsCd+8wbThPuVK/v7Cu3SR+kR2T/hSIA5wA1C00AAOWlWGjKWsBq6M6iWlOmGQYWA53FO9aVBihoX0vPCM99TYGKMyVC4bZ9pEO3R5nP7og6jv0CP03fsS+qm6+BAvdXmgfBqHzU++u1TZeSWD8pnS3wO58pKWz22AJ9oP9/CCXCKEzsEnz0N2wTN6zTPSRN54BvidMh3+W1+8aBUx3H9hRB1nynqGBu3SZ15yxeuXK0wn4R+kg2BVEkhQfBC6wh8RyTMKIz4ICuAeYkJBSQeAi/zEB3APjiC+GV8zDoD8xAUe7oMu8iIErlEGz/jNfXNagN+kIw9lBV98DmHj8ZIr9+6dJVfYtbk5K6wsW10KM/1g1YV5/tXzshoS1jU1Lvd10tOPyeqJXStOcxO9hA41+D/7nW/Zqiyz5VuHdutbZVnUR3PKat6dw4sawMrGZ59GWureaV/g9GFZrkNffdm6Lhw3Divl89vQ7AOpiLk7v2WrsuA3V3ftvTeKlpK3NcWJvLlua53+ru3PvyvlbrWuQs0HmBf/g7/l517R4dCRFGWFffA7f+5ThLuLG1bPF/1Tw+d+5YvyNjSIHtWL03nESwDx/Ha+1fGU7i3a5lt3rbZXt4Vbt9xqPP4Ln5OrP+ZHL/FSrVugoj9w7u7XrLdj0k5nX1Xn1sAV9fVED7jXAPQ///1fsWp+w7/gW9kr26krr9hf/z/+A9dRAJn8+E//sb33rd+3gZExO3vliugzGzn7aRldvXbjtb+wO29/23oHh+3s5cveef3hh+/Ycq1kfXcXresDWbwS6vhW2d8H+j+v7dh9dUyfvzBhf/NTp6ylPWW/8Zv/mncCM7V1K1nZWkojdrBx2jLdCTv3qxd8cEcmoWvwCA/QBoS+cUVPmn8D5Iu8IWuuobNA6O3y7H3vKG9881/Yjb/4PUv29djuRLd3qBd/7cvWy3d5jnDTwa9NL6hzNnv8Zz+w0tKqJeRNJHdlkKqDHPkbX1Q5rdY/NeLGaPM2XOoEL+bmH3/blm/ct76TUzb27GV1fjXJ9phP6T54+wNbmVuw1o2StVyb9eniqf/Nz/sxSN3St5yMXDpKaIGr+a+96e/plPcrtr0jj3+o3576zZ/3Z6sPFjVg1O0b312yr39zzsamOu03/+3nrFKp29MnBq13oMsefe1H9uj3vuNfBd4/1qdBzOzqr/+cn3bNji7aT3Fty/7x3/tP3GJ86SufskGVkT01agOvXGx09ALoiXbKQIoRwpT7R//3/8lquu53dpiGBf+sy9TPf0Z1bzZ8etKXKwDygSPwUDdeb0rHhan79UeLMgT37bv/xe9aab3gbc3Lk3EZ+v75X/6CTy3aoDyhSbV7+jQZAwBGI3Ufa1fMMHAUELq6PsMXdaX/0tn9uQ0/muj7f/J94Ve/V13SwFmw/p5hOz562o8ymvibXzG+Ojt0YtyNEcoHZ/TV0OX0H4GXp9/hxUMrQFzIDUBXAOIIpH1h8F/mOcN2AzhOZ7+y27DQVUkAVgrCpDPiLftYEAMJhUZBofzxOwjjHviJijxSXOKiQlyAR4wSH9DcqADSEPgdnRSC+Wm0gAcBciVNM12kIf8TOpWG6QQCPTfrEVj70jp/idPPoFMjY2MG02kMyn4Ui66HWBlS2D01AL76yXdG8HCw8JEZc7d4RGzyYK4b7kIWBGjDUtyTVVipln3htrWlYT23qRPwD4lh0anR0tnuy6qtqI74nMEBL7Me8dyw5I9kqD86Oz9RWxYi3yehk+bFvPZkxjvLXeHxuhWPWH4twoP1RwDA5XIW7fDAieF+krhCyBn6o04ihHxJQ1pCxHGiMR1gg4+GvOG/getjBQ7cQHN+gDLiCq9sQFASB9JhPfMsPCDyRx5JvIFXgThCXfSwvhBz7KH7bp3LE2qRlX2onmUX2jwPxlejLgCs9gPejpRnxaClTE5XQ476vcuOUuHQL7fMnd6jTkP4Qo9DV50n0cIzaI02Qoi40OXIB0QjJ45Ah0mnpB++qFyXXiJR8uKpHOoHei9EXte0ba7wT1qOtCEf+ox+Ui5447tNBOqOKzQ7DulSo49oGBHIgM+hB52+QUR5GGy4esWRXOC8KUATNOJZueej8sFHGS7EQ5Wp1onXwcum4lLRh/6pd9otR1MxQNImGUgaGyCYdhbdahO0YT++SnTuy8uoFSteZ3EsFP9CPwH4gEf954Mp76zRvvFI4pR9yoP+qNfoWwDyco+REc/55IeatbctNIM2yJeGq/KQWPOplMpW0gBX1eDBKyXelwiX9yWiwU+3V7498JFfeBhA8M5Y08O77cik3UvzfgudE4/Iim+81dRv8DI8m5H26av4ThNtU4UwSwL/rqvIqqmeCdAPH/BEfAxShNBBnqO33g6g9SiP64QC9wGegzWgrdZHNv7sGTvz2Wfs7KeesckLZ6xLlgnfSufzzsrlhUCEK4iQ85t7EBIP8DvSREFxjTRcI2/85p64wMU9AQgGKLMZb+CLdEDkDUYDdzO9URZXara0UbCdtbxtr67b/J0Htja74FuGq7IaFt7+yGZ+8LZ/fnfzziPL339std2alWQZ72Yk0NE+65RlePxTV23y2bN2/mdetNErZ63v2LhxFEmcvu206S/KB6DPK0XKs/5AVs3ugC96buXvSe5l297fkh29ZZPddRto27PepKyUkZz1DXXbs//6r9jwq1et68yknyae6ZbSJZmnkryWq5aUcl27UbD3PspbfkuKkJ2yRLbbjrXfsdzeY+tYnrGO1S3r7u6xqc+/aNkTE9Z9YrTRiPlTo6huFWz+++/aYbluZbnpJXXE/eeO29DpKe+gULKoi6gDeEPmxBOIJzA1sN+hQaO70wo3pq2ttm+9F0/5b5Q9rat3TkcyAQ9H72Tae6wvMaXOqSEvcEe9A3RYdGg3/vJfWJ01IMly92DXeofG7cqrv+hlBx0LD67byswdXwPqHxryzrJXYzinV6/OT9vC8pyl0xkbGpUFqSLevbFsC0t161/YslPyBjPqNVrU4BLC9YPqrq2JpxOTQ/bic/JuMlm7eOqS69mth3dsevquvNYuG35a3tSgrFLpCc/Q5ZBR6EFAyAogHQDtcSUPz5tlEPyBK/Lzu8jUk4yYuQcf2eKjjyw52GdDLz9l2aEB65kY9nr2skCjIvgUO+twY7khO3X2gnd0qyuLXmfrlZKtzsxZ38SILOMulzcQfKArlcdr1rLD55k58VpBHXpK3hPUc8gpX6ZNaMypyIMBd/fTZ3wXVqcsbXacRScLzqos9ZaejAwtdcb5bZXZ7V9lRSZ0pnyVeH2v3bbbOqxrJGsViWojv2+nx3OWzXRYlZdipV8cMrq3mpcXWrTs1GhjvVEdPVusGdxKpW3rOTtiqWJV9C8Zh420iHZOSkhmG6ezA1xd3sqPju6rP+y8cNwOle9wfcdaNCjVujqsUijY4PEJlyn8RH1EXQY4Pl0lOV/awNvI9nXZ+NOnbeLkuI2NDtkIH+ZUor5cRsVyyoP6qJU1y0/P2vaDWX+Vg76oem/eSndmrXR3zsr35614b84Wr9+xpXdu2tr1+5a/O2OFxwtWXF2z4uam5VTmkPqk3qdOWtel43bs0y/YpV/9svWp7+o5Pua0sCsVYyCgWReRA+0z9A8IHW2Oi746dCRkGLr6V07DnpRCjD91yqaunvVPGfBtd7ZjI5jIGAVBABCICUA8B6JggCt5SBcENKeN51TuJ9NEID4EEXibmeMZ9/EMID5GcwYB7v28NHXUBCwHPmMAHr7jgvWxsbxsm0srvmOrvrhl69cf2NwbH9jqtdu2deOBrX9017Y3161YLNheh8rrU4UNqxN/9pwde+6cDaqDHjx/ynqnxrxxcYo3NFFG0Bg8Bq3i1jKpQevOHPdFa7ZcZ3pkmXQUbTexYx2HFUtr0Mu07Fs23WbduaQrTP+LF/1LjGnWm6TIPoWlcpKyuJNqlfmVms3PVGw7rwG5c9DaM4OWPuRdnHlL1oS3WDeGm9ypSes6NaFOKSk6P64XBpndrR2rq0FWOF5GndG+Opt4oRKeCPAT/AGhoPDoQP1J3nRMrV0pa99Xw+OkB+hVEqTwJK2AqV42IOwdyEpjS6OnaNR7BIAy6RRclkToGnigCeC3pxM04pQS2nXZU3xG3ktGddmuK42OqQ++0tkqF7dWarOCZGflFuvZO7CUrEfHr7y1vUY5B+oEW9mBlWq81Y8XtLO9bZsrq1bdK1sHOzMHZAzpD/0OWpxm0RFtCQiZIUeuEVyPFeIZOMAV+bnyPPJz3VUxFT6zoPsD6emhBpicBhCmi5gyi7TIj5NCOnu7pXdZGz1+zE5duGR9IyP+LRjWa9bmF2xlds69dDpvnxFRfsomgKdDcuhMdVo6mW7QCj8wpWeZbNZ6+vosrSv5oJ9psDAK8dSIB/jd1tNprX2NdVM8k/DOqJtkLu10Zge7LDfWLQMmZWsbdVtcLVsNr0Q42jUgJMVPorPTDjdL1l6QVydPp7EJp2Gx0ydkJ3tldA3KE6haaVH1tbXtHgLTVk7XUd1Ab0NWkq3iO0+Nq/M+6Z6kFTQIqe/YLuStID0C4IX8QHO/FHXPPfgORSwbNTjFe/TyCTv2wgWbUP8xpnoaGRmwnPjuUprK+qYVpE95GQEbt6dtWwMPgUGIAccHIF2rDzTQ6H7+zQ9t6b0btnXnoW3dfWSb04/9HE127vVI5j2SY/foiPWcPml9F07bwEsXbegF9SWs+Uu27pmJ1tC1qOOAuIfH4CV4JADoJ4FnzbIAX/wGntyx+Mj0EprDNNyuXHG3dD4u1zNHIdyDHOJQpCg4rhFHYdFIAPIQgpCIJw0QzwmfJDgaHSFwBB0RgLjnWWW7aLWdim0sLNvSo8e2ObtolZlVKz5ctsVbD+zxR3dUqY9kmc1bWXHbM+uyGDasgsWxtemubP/khPWfPGaTn33OJl991oYunraxy2dtWHG+NX14yF1zGjbvHjDPzDytb+sUSc20hUyCJ3jk0WFx0Q4271pxfcEWV0q2tFKwYqHkW1BpWHTKHfJyes6dtIwGN87W25OVy5QW1pafZSWgK76jgee9mYJtV2R58rnj1IEN9hSsXwNby7q8hIWiHSLvkR41dHbYJJx+BumQqdPJwN2VsRa2oQKKh9jgJaaNAPLASzOAgzhoBxfH9/DJCT6ZLAPWOzhq33cPHaVHLgw6XYlhG87IC08Miae/Ws/xm86JDszPcROaAzYMCGnMLofONO5lSRa3JLeSb7XuaUtrbNmXj1m1urw7dHBfI9POfsaKB1m1/C1LVVetbb9sSJcBC+AynjuwHjWXEfUQfKa4Qzxt7ZZtc1fyFQ0syicSSRkMsm7TjY43ZBVX2kgzBG8A6SMgk2gfDXk2BqiQeaRrroOUjImuXE513xhsWCzPy4PfvPnAp19UksvG8+uPto7OVtr3rShXZS/XYYnRfkuoU6rnq1bblK6tV611TaEomWKIiC5wA7ERBDwleQI7+byeNdL4BgNo1jPoJktRg3ReHSIfp4x0T3jXhdrzVynIr8G/kt/xF0tZnwRfok3eeJc8yy4GMulpgwzXz4S86dwJeTbyOtEzPsmyr3a0z6cW5I2h50yH940M2+DEuLWh350JGVx1K6hjL80tPzGyGig/1jc2RrAenpHBx+nZ2asnLTnUay2L4pc2u5G3cr7odEY+6o77ZjxxDy8+hSea6Pg7erOWmhy0zpOj1iODtk9GZv/lM9Z38ZT1nTpmfWNjlhsaPOqvVbe8+CyvjwMdD7kXr9kB5e8dsG7x1zsmPMcmrPf8SRtUn9X7/HnrFc5BGZ1D46P+WRXWs3yTAzSLpk8CdRAh6A7gd7OcAqhv0gfvwTcQ6QHXaqbg1ttmLNff7dNtPCYjCEhMIDNx3AeyaBSRJgKFf3JQCiICJ78jfQDPaBRBOEAe0kTD4lmUz73TgUUG1eB6grPRwNYfLfjOj7k7923u3gMrz6+ZPdy07YeLdu3Nt+3+tZtWfv++Hd6cs3VZD/c/mLHN+0smp9q2lhclkwEbmjrmluP5f+XnbORZWQsXTtmwKrRPcf2qxP7JUd9F1KEO1j0udajBL3xAe8iTeGjk3knmv/YOW/7ut2334ft26/5D+/F1WZzr27ZTLFpFneWJvoz1qpMbvnzarv7Nn7PM+LBbKy4//bksdJ9U3R0cttj/+Cfz9s6DHSvvqizpSja3Z08/u28DPWqEf/G6tU6vWet4nx2cGbGcXP1Tz17yxWWHI7ky/8saAJ8Bb5PVWRcvyHPohBT3xIRPqSFlADqcryNovo/6Ra/44CAN//Eb78s7qGkwPWHp/t7GAJjjA11HA5Dt2YnsizbeedG6OgbV8TdOMwBvcwj+mUN/67v/3Eq1oneMLK73Dk3YpU9/1esg1lEeXPuh3X3n29alQeEzF16x3o6MPays2vqBBo78hn924oAP0PVcspLlbOGNv7CDtWkbLGnAKu36y7/IGaesY2zXjg3t26Wz4zYhj6E91WF7CsXWXVteXFAHvGUTpy7a5Rc+a1lZ/rQHdAC6ox0QPqnvAL+bIWQIxD1rCuCJdhF443k6nbYudS5LDz6y6Y/ekGfW7p3rxq1pG33hsqX6ur3zI/WTvPo76EpavavdNiXLHXmg7b1d9ujbN620XLDzE6etb5dTw9X+BtVpy4OlfI6lKT5asf1C2aqHu7ZaWPdDR0fPHBfBrVaSZ0HnhjdduPnIjwDKd5ptbcoiH+r3j1DSCQPQUpXRyKBUXt+y0sZmY+1VMuQcxQzbndXe+W5QZ6c8U9G7uFrz9M+eH7CsDIEOWfHdF6bkSWV89mKXHYrt8sw0kLKk0HlsyKcIh45P2PjZk7bw3k0Zm1samNXmb067N3T8iy+5hyKCnsgUoG7wEpjybpNHnzo36QNm8S/ft3bhbzs27Ju50PdoU8g16tl/C1+E+E3/wasPmZFey50ate6zEzb40iUbefmKBrg+6zyugae7xzplOGEUb8ujYRebr/3IeOLwUPiUSSiZTklmSevRANTT3289Z45Zv3D1qj7Gv/yCDb98yQZPK258xD1feAxdRE/RBQCdhLbQV4D6CYg80ceF/hF4Bi6uEc89V3D8lZMQGPl8nl6KArJAGAoe8/3xO5S2OU10skAsTjXnCQKa0/E8iANXXImP9PwOaxGGA2gIpGH6zBUYa0I80HH6p3llOYHHj+9XXTM4sJCHQjMFQ2eFBZDKSamzGjzSnF6QlEuccTee7dOkZbEeHJwojSXJFkXKwPugXBbXffujGgG0AsFfs+K5rLAylKcV/g5FBPKR5cXA0douD6GjsSOKj0F5Pt+SKgtHjc63d9ZlwYmZhlwbFet1ozwlNkLsavCXMqY1YIk9ZWdhXg22orrVgNSitAeccix5JhVoAi5Tl9PHRoXXGTTyQx0NFp0vuiowTddoOo36C4AWgLior6hbt2Z1j54hAzwEUrPNm7JIE2mZSqzvVr2jF1W+4wec8Ak4PtIpjiLd+lYeNiS4vkC7APykCe8Q4KVQpn+oUzwazi1DngiQgcwXXjUE+inX8mAOW8WHaEcu4GLxWoxw6IIGZWVTx06Z8JQQneLCZQuujyXTAOofPAR45ne0K3A4raoLnjlOXYkLTxOZEsgfO1BDJqF3pAOQD8AaGfQw9cwOJ07pcKmSXs9ITwAPOHzTgVB0KH3Ue4LpU3WodKqtyXY/3ipoI1C34GJDBvFUCmUiAKXw3zEVDpW1vV0fQPmWEnR6uyCfIOggHzLgj5qkqXBWGty5HimiXj+0Wq3RV3GEDXrguNBntX3qFUzQQr2xxZjNCHH2H5uJvC3CKyBa8CpIy0wG/QmlQyOyjjpCPyGEvobdsAxAhx3q05iehFbJjCsbKQ7Z7EMZR3yG3sZ91DP9B3qLvH3zBFOBbMNW38ZmJ8riZPV910uWEFQWukqd6jdrelwTMjwONBD5RgsR5v0cQThoay1SXDZe1MqVhpcmOoIWgvcFRzwDPIvnyAD9g2bi4IPf0M99QPAVfJKPONLxO/oGAPmS8PCtld/1iBA00HwlYwiSNJ9EFmmJ5x5GYucHgXxc4zn3QBALLu4B8hJHOaTjN89Iw29c4JKsKc6qA+YePHD3taemTpW5GGjRP9IvbSzqtsW2y2Ur1WuW3D2wnKxZIbfRc2e9c2sdkzcha4nWwRwvZfcfH/F9+V6myoAWKjPohY5m+mg4xNNZBO3kJfCM3Thbsyu+N39/ddt253kb/dBWt1e9UR5Or1hCjWlR7vtdeWmJVNo2eznRQJ7Pcck8UbfzT52zn/31L6rRaYA9kglldWhAuTOzbX/8wznrFM0Ld6RglUN7/pUuO3EuZ/WlNTv84D3hSNjebGOu++Lf+KpNfv5533njO93UEQdOeEK597aKNvdnb4rpFlu5dst2ZZkOffYZ6335smS1Lw9wDOV5QgdA/QLBf8QDNBaOe7/+j75uHerY6+k9q+5WbPzKOTv/1c/6VnfSY8ed6nzV+lOTXo/QEwYNOAOcTsrZ37P/8T/6DStsrlqH6v9gR17jM5+2X/uP/1vJqmYbizO+C/H6j//Mrr/xlzYm7+irL3zRO+fH+5tW2pVRAS6VVT9ot9nqgA/6r//2f2nLC4/sTPHALmxIf9pabKkr5QPxQleH5VXu86+8aF/65a/6bi3aAjKErnq1LAv7qp198aseB0A/gd8EZIRuxC5OngHcuxyO5Od8Hj1DvvzmWewwi3ojbbQvAscLzd/8kS3efcNKqudrP/y2d97Jp0/ZgTyF8TMn7fiVCz5AQwt5nSa1r8LKhq3PLRsfkJz5w+94h3Wa7cDy9vFWeyeHvCOGFt4b+uAf/QtbfOu6DVw5a5NfftnX94bPsnlE/Ao/W8KX7j6yH/3TP3J9e/rMJe+8+1++YD3yVhgwgmfSpzo7beaH79rM6+9b97FRu/SrX/EjnJRIunpgH9w9sJsPVW1WUxufVfs6tL/zi6dtdCCtwUgtVunQp0V5fLzrdOtHb9nG0qp/wqGXTRii55mvfE751Qbvz/nOs/KdWdv6/jVrkecy+vIzzkP/py9aZnLQBxV4Bahn6OQ3vHDSw8I333W5bd6RB6X29fQvfNlOPH1FnnTdSqNJN3SibwC4hr5E3QLgJRBH4F4F6Yk3BP73vBi9AIN6pHN65Nmx6y9oBHynK0FoGLzCeIk2GroIHmiMPh18xHEN3oEnZR3hCHzE8Yw8AYEX3YpnpHt+4NfhA9OlATBFCOQAmYBADHCFSK6kh/i4j3QE73SPCo14rhBA2sBF/uZGQ4BoIMr338riJ9jKM8EbYITHCmAzAdsrccndSpci02h2+XQvc7HyCvZUWXS0/j2P7R3/Jn1dnRTH47RoQMIax61NygtK5fCC2izTn7WUBiWO6GArI4uvVExUTggVnprf42BwRCmQIBXPdEHjc9vquHQvTXR+OEGcF72gTea+7eO9yDLhuA9T3L4avLoCpdFj8VSVnNgKDE63aoUDWSUkB7ydFg1mFVk3ZVlORQ2whSLWkuSdwBWWi4/MNXCVS0XvlFk7YdOBW05Ng0/Uk/5Tx656VbUnWGgXva10Ero+8WKUHnmQPuoOHMTFPdeQDYE4Bh+20NKoJUTfkURZABsP1KVKho0GE7pGvp/AIf3yoLL8zDipMoM8nVTKX2JsqLYbQYpnCzqeW8PaFa1H+ABkCc1ceZ5JyStOpPVcaZSWVL6NVXnwoKRw/kw1rKfw2Aihr/DsdXykK9BPID50hvLARzz3IcdIG3xH++A3V/IEEMdvyiIt+ZFJ6AbAx/iS7Unxk3I549XQlvAYDnX1U7GPBjLyeNnqUHhhk5fS/ZP40h+md+nE0GXyR3nQRz68gPAYYoNB0I5lTkBkfGOIt0mRp7/EiszFAzhCLgxWWAN7B9IL4eOlVDr6eL/G5aTyDv2k4ZB7Q7ZBl39iQH/suMNwrMrr2hW+uoyGigzRXekE4On1HD6pr72yjBFePAWn+HHdEA70hbQuH8mdMryORRdX1z/p835J7Ve6rTGyccCwf1yp0Zd5+qMAIJ/Qg9ANrsRFXTh9SovxBi++eUqBz5ewI5E6asFDzTRmbNi4wSwOgSk9dvOx7urlqv+BdnSEMuGBK79dpiqL31yBSAMtEU8IHqC3IfsGf6QjnjwAaYOvKAsgLsAlwRrQYvmWP4jMJI7MzURFZq4U1vwsABxRYOCJwO9QWvIHcE88uEgTOLziRQNH3tTVORfvzdvO9JJt35qx7ffv2s79Bbv//n1bv7dovewgU4PiY3j9L571k7m7T47Z4NnjfgzG+IXTNilre0yexNAz56z7zKSlpgYtOz5g2YEuWXkt9uhDPjEuuipZKy5KDm0aVDpFoLQ0eAmhP6GxKY4jNCoa+DhCo8wmAtZybsz693qWX/vACjce2srdx/bg9oytr21a50lZkqkO6z0xad3njtuA6Dr9xefs7OeesfOvnLezz07Yuaen7MzFEzZ5YtxSUqxwm3kL/51b6/bGjTV7NFuy/Ipkt9dir15M2pXTKZsabLVeteXD7YIt3p+2umh97vmXfJeTn0HXzSGNR0quZ6GIAMrK+w58X6WWNCuvbsgyrVtanmFWFiT1xWnBAPn5jRxCF5rvm4GGWtUAmJnot3xx2zY2Ni0z2GcjF05qQDKbSj8jz+e4ZVp4gVANUR1Rs3yjcYbc9R8E2Hvf/l0NamXLF2o2t7xhid4he/HnftXzVHbyqrs2W5t7YKvzDy2bydm5yVP+bL2+w2Ea3nHSKZaqFXv38U1bK8zZ5s3XZags28DuoY3uJfwg1ofZku20FG03lVGH2GIjE2N24uwpt9qhKXSEDjDXN2q9Iye9HAB58MzpFjSnb+RpyJ4rIeqDNB/jPeL7CJrbULN+cmUQ3j5Ys+3OLdtPt9mS6tLPNVMnu7eS912OO5WydHbNP2Mt5I18Mkq27j222W+9YVuPFmzm1pxtb8mju3zKT5amQ2bnJT2jlykalt67ZSV52rmxIes6OenyYJ0y6CXNzsKqrb95g/PDrae33631tPQgqbbnA5jA+wZdGYRWPrhr6x/e8/dahp+94GnAhW2xutli63kMhD3bLm4oR4s9e67fOnmBm9FJgLwZYDkmZ0O4WjZ3rFPto2O1aC07VRt76UqDB9HGcWJ1DVCFvYrZYJfNXH9scw9mpess+HOiQtXSR1uz4Qm5c2XQ8an8oV5LjffZyu37Gr9kLHR22MbOlm1Xi5ZVm6EPizZCvgjNEHGkid9xD7jhJzxcocPfQaOu9YzAPTosaTf4Qu6Up7jQCa7kRTZRHoE4L0P3QOhV9NXx/JO0hRx4HvfNeh7lRJ4If2UNKDIQADICzugR8QCZm++bC45nhPgNkIYQ+biPZ+SN35FPNw0rCssDS1jPeWu4Ig+hNLtm5QdLVrg5Y1tv37L8e3dt8b1pm3/7gfEmMYcatqhD775wzHoVhi+fsaFLp+34c5fszItP2cmXnrKJzzxn4688bV3nJy17ZtxyGqh6x/pkVXTb9mqr7Wy2W2W9w0orsrpqWB7iqfUn+Ql6AZcPcfpZ0aDD9GBVV9aMqhqMChoktzVwFj6ctsI7t21OdN9+77bNaiDaT8o1l1WZOjVmnZf4jvwVe+7XvmBP/eKn7fkvnrNPfeWCXX3xnF1+7oKNHx9Vw25YE3g+KXk3M0tFe+v2uk3PFq1ekKW/s29XTyftxUspm+yXHDpkvXojVcdZLtvx8xfs/NPPWK6n94kyBh/UOb8JKDC2V6GlZtv78swkAz/t2ZM2FNIXQY/kEIoWsgkl5J7QyCW0+i89waLqoPg2dfhV/2Imb4CzrbU/ecIG2k9q6Em7R+P5hCcaRODiCv2+IH5UHg2uJOuTj35t8oKhwOnS3xGLnpZ7OjM8OKiiEyGeMtj+PbN8w2ZXb0nWm9Z2yPQcL0NKB0RCLSXPOlUVRnmM0A2uIzk8CZTlIvxYX35a4wRCboSIJ5CHZ2EhEyIPaeM3MgAavxvp/BggeZke3yPvZixpu31qZ+mEHahtVJc3bX9+3YrzK7Yw/cg/FMigwxlhdNhMf+1Lfps3Gu+RrC7lbUWhVpVX5jI/6g8U/PT3VGMGgBkIf656o5NEZvAdPMqWs3bhbS+xziSej7xe3T7pYwhIjU6d2Yw9tZ96gS8uS/hqJzwPeWBUYNDAN2UAnl8I+Y1HwwfmOGU+oXbTWihb66ZwLcggWS44/egc777wDlR7X9b2RrtsfzBrj+7M2PTNh5Zfk+Err8bXhI7why4CPhhIrl0XJq3n/JQPYpz2sbq2bA+n7+q65MdlMfUFXQA4AuCbEHUacdBPuggAaYK3qPfAGcDvT6bnN7i55xrlBR6ukS7yEgfAK2kI5OV54AW4kibyRVmRP9JGiLICGhwLovBAFBmakTWnITSnAeI+nkdhET6Zphkv986InnGo5/rCku0srfv7OJXFdSvMLllRgVOb6zT+nk7rPH/MT1Q+87mn7dwXnrG+sxM+X5vQM46K8S3KsvJ8UwKLetXGSQVsJGBxj++2tKrc+QerduPNR/bo5pItz26oUa7Y8v01W7q7YpvzZSutsSMX+j/mF5qDdpQQj6e2U9aAU7DKxpbtrG/6KdiF9Q3jc8KlwrZlZAnlNMgMP3PGzn72aTv18mXfxj0g6zOjxt9OI5O1wiIhn/6tFGvKuyue677G4NNeaoRMwT1cLNnd2YJVyweWPOSz2gkbHu21QVliNVns5fqhVVblfWnwq67l/YuLvG9Q7TiwUvue7XIA1pGl2FwfXJ0nOld1Av0jw9YvGuX8Wwur7srjf6IBCzasrKjLaJyBKyDuiefdKwwM4kh/wInTs6uq5w0NOrIeVb/qUxyisXxSZ57omTp/5NGeSKkzRIZMy+mZ4qpY+MWinqXlOfJtGs7bYhqj3Xb2NbDulkVYQycBP25Fo0zisNs6DvmkPC9r8rxRxxK/zW212Px2ixVbZDEnu+2A3VXKG/wxaHKAZ64lZcmWxiAAfp5DM/fNcuaeuGYeI33wHnmASAM0p6Uz3q1X1HYeW2Ft1gqrM5ZfntUIv2f9beock6PWJw+anZuZ/l7rHBywZCJpLbzHki/Z8kd3bfP2Q1u689Bmb96z7bUNn3pmZ2efvPQeGQyd/TnXIRbqmc5kAb84p3qbW3d6YiMPL19nurOqF/F5NDhDPwZlpq9Xg0KP7cowKrews1D5RH/IAf7wNpgqx8L3aWuVlaxI34p7PmjBL+8klas70nUZGi6OBo6QTdxjoICnf3zcxs6etmx/v2/GAO+G+pjNxeXGKycqG53sHZAxKtkMyDMbOj6kgViGG0fayKjE2gAvNAZ+r1PRh+HLlN3AuRM2+swF9UFdVtdv1mvXNcBvLa+5N0E5APmaAXwAOJtDwCfjgo6gJWTH8/gdAYjyfhpOIPiJ35E3cMZv7iMOiHw8+yQOoPn+p4E/VebDa1t/5AhipCPwmwByIOKBQMw18nGPxcY9cTEyRlri4/rJDQoRj0Xy/je/Z5sra9bXmrH+g5S/Ec35YXQCnDzQog6k78SUDT91wZVr/OJJ7xT5BojjEk4sluCBqQyuAHHBD+Wls0n7/f/mh/bWt29pYGqzlVusP7TYZGLIZPzbS3/jql343Clry+zZsVdkxQoNisS6ictGrHFg4LIsRWhfePOaW2x88yQvj6NFNA1WVTkq6/ivfcnSI4PWM9BjPRNDPhhyoKAfkNmoigbOI1qhk98h1wbdB8ZU/n/1O7f8NGPbVoOV1zM+MWgvvnRR5ezZoN1QJ99uy3/6uuXfvm0tk/3W8tJJS4jmZ37uC5bsTBuHzyIncDo/R5Y29zGIsE5APB/seuv/9N9pMJu3AQb6V686roGT404fgbyhC86D09qQd9S/x+sKTjqj7//jP1Bnd99G+wftWO+wtXQk7at/7z/RYCxLVHS4PogWcHDfrEtciQdY0/oX/+W/pwF7y6bvypC4e9/OPPMp+7v/t39g9VrFTp48JR1ot2s/+gO78cafWE/fsE1MnvI37jlEEnoA1tG2dur2tdfnpQMJK7//T620vWCnyhl7upSzmb1d+98vbXraz33hi5br7rUXLozYr3zuojrDo+OgxOGJRL918aLtxClrv/KiryeEbEkT9RpyBngefJKOe/SWBV7ug2+A3+QPXCGL7fVFu/WD3xYjjaNf6tWSjV/4nE1desUqu0W7UfyGeO3wTy/XNgqWX1m2jZnHIHTtwyvcyrZbTQN4p4yNzvKuL8hnX7koOmp29XOv2ODkeONdN9HIuyOLf/yGG3n5+o6Vyjs2cvGMXfzln2ns7KTzFz/QyKYWTkNf/8ENX8dYbC/JQKjameee8s0QPn1EG9Yon3+8bHvq1Bd/9K6tvHvDxk6dsi/9xm/6ezqb42znT9v331227723bAkNZK5U4vlvffWkDfclrVZvbPoAvN0oSd/aoXW2JO3um2/btT/5hn/3aPf5Kfegrv7Mp61nmLMImbJLaQAs2/v/5E/E464G11UrLazZxGeetRf//t+06k7R2yoyD96iHgCMKzzCN373z+3uj9/zKcuusQGvn5d+6csykhpn6QGRFxqRZ0BzHPkCom0RFzoAkL45sM4DRNuJfOBEn7hCOxD4oYX4T64rQgPx4OU+dNbrVOm4Bu9xTyAdIfBFfNz/lbPgQB6FkYh7iIwCIQAgLgRPGojkWSCmwHgeaQhAMEV6noVgAifxlEIjYTvsoX4wPcO2SF68YtMBC6ZsVXaLVB14C9sc1fjr5cb2UawQ5raDpphHBz9AHAEg3tMkOKtNlnNCFSZ2kUp7UvdS7rYOnrNI3chDA6FhBR80Wn7Hwmtsh+TFMsKT85tUjroka0MmasB4TJz/xGnDLA7DjyvmEU0EyuAaCtOQIwrGYYQt/n2a1lgUPtz3b6iErOENK6+NBUiVDy5Ox/ZtnirX548VB4CfuiEvccEbC8T+OWXlAZ9Xjv6D3+a05OcKjeDhN8A9gbwE4t1jciwK3EO+eIRWNmzQIQBRN0A0KOIoBwj5IAvKwDIAJ3KkhKTqgw0h7BTzbfiCxnPxASsKvAtCR93AozIU1yhTOKRM8CjVe8KPAzQrDZ/kFgXuabls/FHDoztUHrZ4x6L5x3WnIprSUy7puYY8AWgAV8iT386jgLjAF/fQ3tj5xQYApntS/vuQRX7VPVCXp8BWXvhGDuCHF9oW+sEivCrcPyzHqwlMGXn9YPWj87uqa105J45NCp5fwLDB4ALS4Es3vtszIOh3nuATvhTn26BVHzwnoFcuP+XH+4YGDD3HrWqBVl7uBXgFgfTUmdfhkU5SBrgA7kO20Mxp53TAUEk5tE1JyWVIOq5sz65Wqk5/y6EKhjbRQVuGbsqJtOCP+iFAN6ctsFzga0OiF91JSaZc/bzGozxcCdAOLgAcpON56EPgJi0Q+QHKC1q4xm9wEIImnnMFiOe3839UVtATOMgXQP/Jb/JwJQ0BIE+kb84TZSPrwEvgPn4HOCexCSGIC6RBNJkACIUgfgcTpIkCyMPzYC7ykIb05COe3860FDd/a8ZWvv+RFW49tvv/7Bu2+L33/KyjQ85zYgGfI02qZZv6pc/bwNWzdvwzz9nE85et7+Rk4xiLnmyjQxA+aIhyoIXflEUgjisVy5WO8INv/8gW7t2z97+xatPvVK2aFw9qtOBabr9jq8kZK87V7NF3Nm3++gMb6li0jeuPbebxI5ubmbHFb75li3/wQ1t57SPb+Wjatt7nnLFu60znbOjUMZt89qKNnD1hZ3/hs3b8Cy9az7FRS/d2+a6UoClkzv0naQyegESixW7dKdj//Dszdu2DTbv/5rQt3161q8/12zOvDNiZ0xl79kLGerNFu/fbf2LLb31k5a1tn67MnRiz5//mL9v4qeOWymRUXkO5wY+cnshE9xGCFu7pABbeve4vxdZzHVbYlaxkJU6ck+V6JHNPJ2jGxTPwBARe0qtwW/3xB7Y3u2IdsrRr86tWWc/bxNUXrSZLmi3EeCFkD50JGTXjpJHTqV3/8dfVadRse011tjYrizZjJ1993kqVZevtGpWlnLTHtz+wmRvXZLm3WqaWs/Ja2VozoluGxlCiy06mB9VTt9ibj5bc0Nlbvi5jZsdylVYbLLdZUWV9U4YOg9zVlyet/3jCroyP2hcnLllna9IKfEBwf9dGnpV3dPllk6ur7q3F2wSAPJABco8QsmuuD4BrxMN7XCN/pIl7No1sry7Y1/+n/6fN3r9j2/kdW5qdtdzApI2dvKiBYtdWyve9w0+N9Vnf5ROWOTZimRPjNnD+lOhPWe/IiB22Se9E0/CZEzb1My9b/6XTdvpTT9vk+dO+GYDykD8dN17042vSs2rRdrMJs+6Mn6beMzbk7QtdIK3zJEOJnanlmVU/jLPSwdDV8uRlSGTKoEPHXSuUPW/7bovl1Ja6jo9b4rkpq+akqy1Kp5wPF3Zsbq3qu/O8o5MxcfVMt2XTGiiOxkHKRnfYKVlNalDsTVi+pWYbHRocB7vs8N2H1j6ft/TwgFqJQIMLmyswgPvOTNn4i1es/mDJ6rPr1tHaYXubZdu6PWvZEyMa2BtGMPUCUDfR9xEKG5vWkhDf9UO7/Udv2crNOcl0wnfjQhe709Di5vYSeAgA6XgeOuJyP3pOGVxDvpE/7gNv6A3p4j7SAeD29ihAVqThd+BtxgE8qf8jnATKIk38jvSRJ4BnAHjHMhc/8T2gIwRBGJkhiAK5RnwIJBoVeULoQDBAuiCGAQJrxrfAKs69hFi8VP3tF6u+Zbq8smH1tbzVNretqs6otL5pO6pIvjvULte2lTlpVRxv1PthgRrAsGKiHAA6CcRBYwiC38EP9yLEyjs7UgiVW2DOWZ5aVQLUmMwJ1FV13YW9ouXzZXVo+1bdlpXMFum6eJN1xPRNdWvHaouNNarq0oaClE7PW1WfWE9s0cQlT8kNz3ByQVj5oiHoisomBN3BB7uYEkrPNEO2MyEZJqxQPLRSmc0OonmrLL53ZcGyRb3FOjtbLZ2WcmCl7pStVlGoV2UJHzQWmDNYxh9P71BWyC3kEvUXnizrKwCNnA94Eb+7zwuvde8s4AEgn9e1cCDniG/mqTmONB362VqTV1ap+fEwrM1hZTKl9slpiqAtyiA+Ghm4Iu3BAd4dDUuWbpvq7KAxhQW4lSwvgOtuRV5DVWnlpbBwLMFYUvEJ0URn7unBx2/WulQXTEmqcH9G59KW4bgd8dGasEx7Uh2jGqN0g282taiu2tONj3lBMwAdQQsQvEX7IV00ZtIhf0KkJZ6r18sRTu7BEViLhbwMhaKVpNsEdqMBpE+yVTctfZQudgzIeBvs0YAxYAm1pzC82G7P4j9b29s70+5Bs+aD0YQM1Pe7/qKL6HdVOsFUGu+0sbUZeUa7A4Ln8GyhGi+rMfnyk51tXL2PUaAcpsToJw471Bn6DEWjLgA8W+dd+OEv5Ig+EHgGfnSWF2iZumcbOAesgq+N74ntNNaC0Qn3jlWHosoyGhQJDDLMsNDu98t14xUPb7/6izqgHO6pi+j39M/pQx9op7WCPFASI4sjOhvpGvXPNWgGF3QHL/BHfLOs3GM/um+OjzZB3sADDn7HPekifXOIvPGc+9Av7gngJEQeaAPiNwEgLXpAeVwJwSf5A7yl4QEtV+94pkDIPRmiAZCRuOZ7VyyFYJR7ruQJhrFQfUvyRsFf0Fp48NC2lldt4+4jW+dAvcUVua0aCNShtbWxiJm2sS88a6MvXrb+iydt6PIZG756znqPj/nRFn5Sa9BCEIRQKT+YJASjxAGRJujd1cCX6+myleWqVdTBJrr3rVBflZKW7Hh31QYTBzbAMVHZHevMbVkuW7HS9rYfe6FWZ10D/dbLFw7PTtrwy6L36TPWc+G4ZaaGLD3aZ0l5Z6y3+DsMR+43EBUYMgLi2ZN4NYSHS1u2Le/gw+t5u36jYI9mShoQa97pnbtwzI6fO27PPDNoU2MZSynHrqxezr1bfPu67WqAnDh9zo6fvWT9xyYtxaGLamiUF/IIOgjEh7ziGvFcdx4suheR6+21tOqpM5m2/jOTblwokacJCD0gjrLi9yf55mW61MiAOsaM7a5s+TTQ8OmTViutW2fPkCzu3ic0RIi6Bhe/Hbc6vq2FW9bT12trC49teW7J+of77MLVF+xAnfDw+AUZKkmbvfeBLT68aakk397v8amy8cF+G9BvS/dZITtkixqYfvDO+/6xsoPVm5JZ2Xr3Omy4lrBtdSjfUidEp/Sp04M2qgGuP91p/YMDtn0gI0re4UGy1QZGz8rT5KibRtsBoLdZ7tAOH8FfyAZ+uAK0I36H/CIAkZdnZXmjFenjxsq83X3zL1Qn7Xb68lM2MDwsHbhqA+MnlWbb3nvvL6wgo27jteu2+c4dW7s5bZv3Z6wmoy8zNWxt8mB6Vaf9Z45Zz5S8o/4eN1r42nGUR3tmwX1nbcvK0rfdhU3Xh8xIv28u6FId5AZ6Xd+jnp1e3ZeW123+tfetUiraXndSDsehaBu1XD/p1fnpj4GKT8GTq7aqPkP4W9XmB64cb0xVC1+io81mlsv2eLkkI60hAwwLP4pHHtCeBpMA0kO306GAcZHr0cCrdr/waNbqSi//zdecOWlhYGrMB6NGDRzajjw2/xxFRvW/sSbaS/KAxnyTELvsMKTRhwDKgQc8pO4hDe5tHVadmbfuvqwlNEjvzCx4f9CmQZ01YDZsUFbQ6Pmb6hx9/2n6EhBpIz50phkfENfAG7///0EzHmgJaKaFa+h2/OYaZUU8wDP4+SvbsEHAw2YgEwGmyEQAQBz3ASgm+RveTmMdhDlldtKwOYDvDe1sbNvivYe2oDDz1oc29/o1W5cS7FQKVq6XraOrRw04beMvP22nfv5VO/GVV+zkz33ajn3+Bf9oVW6o98l6BnR5eUcMBUArrPrUjOKxlriPStF/rjhYIb0jw9Y9OGRdo53WcyxpqUEpSMuqldvXbSy1Z6ey7dbXuaGO8a7w3rd1TqN9PGe74mN/reAfvOp+8aL1vHjBJn7+Uzb+c5+y3qdPWY8aS9cJNSw1xHgXgtBcSdATFRRX+GBrc0oDDEbe0lbJlqXo7320Zd/67orduJ23XaYo6nt26fmLduWlK3by2LAdG8xZd7LNttUpsP3bjwiShTQ0MmFnLz2rDviYW3cN/B8rJ9egI6yf+E2IDoSdXd0Dg9Y3Nm5d6li7dtste8AUGZbmx3oT+f5KfRyVBfCMsL+3q05v1Aafu2TZyRE/YogpkPLmrIyVGfFQ84b5sVwadAftgNOooEq1vuERG5maspQ8Y5ZDDoR/f23dNGJTqKf3vLJDwaexxPP2tqVtpJ3TrHtstXPA1juytq08W1ubkrVo8vEVhAd+0nXw0amOqE/GiJUKtlQv2NquvI2MOmoOb5VMDkQE5QTNQMjGyz/iq/lKOmROupBbc6NvlkHoEnFVeY+beXXW5cbBngCD4oQMj66ebv+tImzh/rQG4fs29513bP7PX7fFH7xnK+/etPy9Gf/QWYfC6LMX7Zja38BZGVK9ucZntQVBuzTZNyEU+BT9et6yqax0osu6ZCz0DA7KUOt6YmyRByCPD1zyljaXFhWWGgMOHoziqT9wK1mDPyk/G1/AU8wX/dPdjudIVoTGlvOGDAA0gnIiTciP+yd6rLicBsnjV87byJkTVki3Wj7TYitLyzZ/+55taRDyFz6P0hP4pEP31Li/7LkxO2ulNQ1CvGYhuoTc6SVd8MpvyuwbVbu8csHGT01Zf3fKeroStnP3oW1+cNu2Hy9Zcaugtlp+QiP5guZmiGfEu2yO8Md9M5Dmk/rTnCbuiSeAh8B9QOgV8QC/f1p53EfeZrzNEM/pW7iPELICntyR8InCHCElQABX4giBlIYRv51IKUtlp2QVdoDJ08mvrFvh4YKUe9aKc8tWk7JioWOFkxbrqmtsWJ3/kHWPj1jfpDrssT5ZXkMi4MCn3fbKVd8uzWd1G4uCqOrHAoReAgxGgB7OPKpJadmkwHEcvBDKCd814SttF1T5eStu5v0zA7vbJUvsyhNqkUfTtmddEkGPrKpkmhOik5bGFVdjzrFd+twJG7zAIaQTUspRY0tqu8rn8798AIuzm/jeiLv0WGuiRVJ8IscAaCYOWgHuATrEUmXPZpZ2bE7WXamgAXGTN8lbrLO7zQYGU3bmZI9NjWfkgexasrUsRav7jiEaK7vvKts71qGOo03e115K3mdy3/Z4GZUeVxBlheyQY/zmGSGe/UScLMDWrIyJNrZ4V33aBUsYOTs04SU9vHldqCFQL5QTMuA36eCXbBgrHZIlO65KqvdtdaasUwHkBwJvNCzPf4SPOf7kYauHlAbGlLJ0HMhTYipNHRxrVwAHcmYSOUsm0taR7bCE+GGkZ8MAQ1NK92lZp+CmjNRhwjoPWYTtsIqs4+rRFniAHXvtmZws4NTR5hI948Ne0jE6VzQVPEDQizziPngJHWhOG7IjDb8JAL/huVmXgEM2GFQ27bBe9A7dZZrmaP1Rz1vhhcjVeausF21nWQOy5NImz8Y3qKijF1X+ThCvORTXNtwD4R02n36SXoEj5B600P7ds1c98Yxz4hJqM3zaIfgjLff+4Tfh26vuWusBp3d0WKaz09Kd2SNeGv1NyKC+JZ9ko2itGsQ5qJaTTth0QJmkcfmoTPjkN+VwH/IJPCFvp+8oHt1j27UotG4NRjkN0OjFfnlf7Vd9jfSZY4cclwa5jlzaX5Tt6O6UcSxvR/RUCzt+kgpnTQbekAv5ADY94OGgg6lhefkDfVZXqbuHbValH9rYUl+54/ILOiMvv4Nm6A2+4lmkC1lE3RBP4D7oIU2zTJrzRhzXyBfxEQJvlB94A0/kg4743QxRZ8QTSBcfiwQca2xCiMIiQ0CzFRZAHIwTWNfYlnu9tbDmH3W78877tvTwsa39ix/Z0l++Yysf3rGt+49s48Gsbchy5HO4J196xt/+50XRY596ygbOq3N/+qSNvHDWNyf4HPCRECgDeqCP0CxQngUQz/oS79FwCjYWRlGNqaYBiOPcmTJYn1u0hx/esKVpWX1L6pg2q9aRX7JBW7ceOeOZWtmOd3fY6VOD1t+Ttt4rkzbw/Ek7/vJle+5f+Zds+IVLNsBp2JdPW68s90xvl7/IpjbkNDUrChCyDB4iDfek4TdKxhxpKtluH97fst/51mO7+2jHHt2s2MJM3Q4zqpfsgV252G1/+9dP2pVL3TYyKDd25MASHSqnrd12Fldt+tuv2fbisrUeH7KWoR7rf/a05S6Na0RN+sBPWV5fuiLHoCnoDGWOOKcPi1ANsapuKjHaZ0VZ/CuPZ6zOutLRCcV+5Ic6M7yswB+8EQCuIQd45d6/NzXY4+dktexq0JeXu6r6WZx9bMcuvGi9wxOeF4Be4JNy5dwrqO2cn7NBeS+rHz2wwq1HNjZ83E585gU909P2TqtUpQMLK5bQoN7TM2DZk1lL9aVsMKUBSZb0fleftfUPW61SsR/88Ie+vnhKVu5ASfTLSyplE7YoT/ANdYzAz0hnx8dGLdvbb739fRrn1EjVwcqCkPV71qcPiYNuaI4AhEwAnvM70nElwFvERftDdgD6E/fk3Xj8gdrWa/IcZ2358SNfq/rK3/6/2NTFV2TVP7bpd/7E5m5/YN/9J39uG3cWbZCv/MqiV9fnn7HAY96599hWZZ23yeBiBgvaOfX5416g0ebxPBhMCKTZXd7yd+wGnzplvafGfbpOhD/hhQExv7jeOCFkYd1qt+Ys0dpuE3wEUXLLyRAlD9NeIYfZP3vHtm/O+0xAtj9riZ6M5U6PucHS0J82e7xUtpnFomRxNHDJAHj6bK9PwanQJ+0QOX5ShvwmT6ary6YunbXp735ks2/etU797j8xYgXem+tn/UdGiHS+5/JxK7Xs2907962uNnqgPoVv7HSr/ffIiGahMOqDcoJ35KAIyyjdgPq597/+ts0/WhV50oWdvB/DNfHMRcnx4zYSde88CYJ24imDZ/yOtDyH10gPsD5EHIHnwXMzbkLzfeCKeH4T4nngimfc044jjjRAlEEA4j7ScOUdsom/chr2UYFAJKRjDMFSEBAEEY8gYnNBm6waFhd5k5r3YbBqfdukfnPPfG+DQTGiEdDnTak4yjjaHoprHx+DQtlIDw1cm+mIiqBcWgidJNttmf7jufPhz1t9NxOWGr9V037lRFxfGEs0Pq4FKbt8vItpEylyXV5MVVaQzwULFduW/TO80Cma2XrrW5N1TyNE1JRJxVN+CJu4uuLgIRoEELImzmltRDqJql7ZSSgVmyhY7G2sefAy5K4sLr59zzlk0IpImAZzPOBAbuIL2TJd1PiMtujTw2gYQUfIiSv0EUjTUJBGZ+k0Ul/cU39H9cQCNQUyNSdOnH+XlfIGfuoDIG/IA+DKb2RFPvj2hXt+CyfK6e+IeepGZxv6Rj7qDQi5BT6fagWBUyTaDve9DPiinpFsY1OB6lk00eix7nkOjS55ZWSrrPOn3+zWYmEd7xEvJ4nOHJXPx9GIj44ToONHJ+mkG/Xz8WAOH9wHPxEiLp6H7Ak8p07AE7gIsQCNDJxXyYx1jz3pBzxQYniQbNJh/SvBi7pqh5xqDahk/yMDdbsr/OiOn12oPz8r7ogGAmUhK6aIoRW9hiYO82W7PoSAhys0UocAaekjuDbkD/bGp8/BCY7QEe8XFMc0GG2VZ+Bsb2O7NDwdeYyNYjxtAHL/yfr8WPdC9wHuQ9bUGsZV8OiCU7n0Y/COcSOiUCYfpGn35KFU1njob9AlAJwAdRN0ev3oytZ1+pDw+JEhhjJ9I+kikB48gQs8ABuAeA7tBIC0xDndAvgmPXmJCxr4TZ5I94RXQeRxmYswAvSHfpEuZNxcVsTFNWQesqZMl6/Sgyvuo5zEURsCvHXoweE7a7/vDyMEgDwQcAUJgUJAvvb9jzSS121jfl6Ww7rSqQPXQOJKOdHv7+7wwbZMd5cPSP0nsWqVX0rpA4Ar28cDTjPwm7IoO8rjKkLcmynJUqETXH782AeZlkLFDwP0ipNsqPyarC/c9caBleIrpUbW0+mKPZIbdMVoGWbKKuNKlR7obdCuQQDwnXp0NsqbzpKvUakhi6ARwXPvPOgZ8+PF9S3ffTZwbPTJs2Y5xhWZ3Z3bbBwjs1a3Ww9LKrLFRrqPSckT9tyFPRvso4w2y6VVecpHXhrd5vyyn5JQvD9vc3/4fT/ra+RXP+cnFA9MjVrXUD8V7GUjF/LRiXJPCNnynGcuOwHxBH7zfP3Rost/5b2btvrmR5YZHbTjv/Q5l3P/8VE/JBZeAKdNeeN33EcZcSXoPzvUwKae3qdM3/h//RNZ1yX71M/+SzY8edynkY4/9QU3VJrxEjz/Ef6V+x+p8+ywN/75f293f/gNy42NW+bkMe+Uvvryz1uuM2sPHszY4uKaHbSKj+q868SXrn7aBjq7bbUraet9WctLj7////1vVfFtNvTGA8tt12y2a9ceZ8u2d5iyH2yPyAus2L/7r75q544PWqazxwaHxp7QdLC/a+de/jXrHpp60jCJB5Cj668g0kcdwEvcE8gLhK6BhwCgaxEnJbD5Gz+0dXlBhXze3vrWn7lMn33ml62vb9zmFj60hcUb1ppIWjWptia9v/xLn7dOeR4Mnm1qD+W1LXvvH/6ejJk2y6Y6/cSL4c8+Zcd/5XO+Awxa4n0pptp2Hi7byms3zRJtlpS3TXzfyXHLDjS8Bn7Dg4NoefDuh7axLMt/bceqr93xA37H/pWvWCt9w8Swf1K+vF20wtK61OnQZv7gu1aSxzT68lPWd+m0D5qDZ6eedIzZTMK+8+6y/eD9FUuzu81ld2h/55dO21BPh9WOvP2QK/SHjiPzkC9TaLTva7/zddt6vGgd0Fyu+u635/+d39K4Ix1TeQzcnA6+yFqZdGZJ7cyqe5Z8/pQdjnS7B3z6+ad8xyFlUCblef1Sj6p+9PDdP/2OH4q7Lu9u886CjV48YZ/7+7/u3w8aPC4PT+XQv4ADoJ2CA3zNV2gP/kLWzfGUHfeRL+ghkIffAPcE4gHSkg8IOgLPJyGeQ2fgAS/pKR9cANfACx6e/ZUXUWNkpREE4sgYv0GOkmIl0ZEncp2+NXFvp2Ll1S0rzC5acWHVF+lr+s22yb2UGlBnylK9PZbu6/HNBL2jGpByWVdm956OGA6hAJRJ2TAH4ZTr3ozcdU56JS/WB2Jh225xZ8fKmyqXxT0FPmRV2cxbSR3OztyyH+WTn1mwnfkVq0nZOevKXwat1Ixv5LR35axzsM8GT45Z3/ERd68J0JwSrQw+iDMq0StE9PHCLBaerw0oAVtWSeu7YxQBf8iLk6cZQNo1sOifAzicZ13L9X0r1hSk2MVyTdaXRJztBqENaYA8MdVlfT3sdWsoYVQ4GzyYAuH7IWwBb98TTtUlsmp4hB9bY8iT8rgCUb/OiyCUNqwY7iPwFjqNyE/D1pXA7jVe0IPxSBcQnWmUF2UEXsB5EB46+45eyayLd5TktdRr8jh3rF7mwMyS1zEADmgkBD7K4fe+rPxdDUAtkj/Hx/DeCV4s8/1JeQMpjBeVJ2KU58DfYyoWCt4Je6d5uCsDqSb66pZN7FlX+tByoispefJuT61N5bQ1rFC8O+qdl5R9/YojbZAlp6lylBDrIiIvZA5whd+gP9pZs2yaBxZkRHwEgDjScA0cYlPPeUG0LFk2LGVF2KE6ut3CtlV3ClYuSpaVsqX5Im2yzdJDvZYeH7TsxJB1TUjHpffK4WXXNpV+YU1tuuzrF8RTZ24AqFyvb3RARicnybekZUR2iv92jJWm2QmldVoEbP3nJWm28YMLfWHw981ASucyUFrWaJkB2dtlG770uUN9A7jV1vGOSEt+x8tW93Z5EOrC+CgbaagLtm1j1IZsAfJBF3Lk/ok86X+oY44PUjnK5fzzuRI3kDO0N4lTuGi/WRnRPsOjdtqifo81UNYX6X+8T1R59Feh85TlHqj6rAQnVHcmLNmddp0raDDe2Soi9QZNKqd5sxQ0QjOBugbgqfk++At+otxIE8DzSAOEDEMm/A7d4x4gPuhozttMH3kIn5Qt5YMn4gDuSed0H8UBXhprQAslWTSC5kJJHEjoSNlhVZFiluRVrHz/mu3cm7M1WZXl/LYlh3qs68yUdZ+YsLHnL1k/azrnTvoRF90DfZbWYMXOFiqQCv1fA8oMIVCuC0sVxhwyypm/PWf5ewu2dX/W15VKCytWXdm0w+2yVSpVdeQ161BZ/SenLKeyhy+esv4LJ5+EvvPHrUc09hwb8wEmMzZg6ZFeS8krwor3KQiVR8fYmGaTwJyaBkBTCJFP2RY3Cn52FW8/My++ef+xbT6as817j23nwZxVN/K2s1uxndUN295rsY0ypyY3rDimm6KimOrqziatV2G4N2VTQylryy+oA1y1ysq2zd/ZsnJp13qHpcB0AMoDDRvzS7a9seGbPOqPV32r+ugXntXA2Xjh1Q0GNdJQLujnvrlugbjnWTOQzq/qADJ93ba7tGEleVt4i+qp/auVPePD7ukFzsABPn6Hgjbj5rdf+eOefxp1Z3/wruTf8FjzG6vW2pHx9aCgAxyBJ3DwDCMmne2x2dvv2MLDG9aWzliqu/HV2L7hYau1H9q2jI46HcdB3Up7BZfHucnTlk2mbEVW/1Kl1XaWt+3OX35fnUPV+jYrltJIsqEBaTMp6/aw3WYrOZ+ueuaULHcZWFUZC5WdogygknTuGWvvHJLOT2mQyjyh1elDj5t4CIg6+eSz4C1kSHxz/QTOxnMZK7kBdZjdtrU6Y5meHlu+v2KL0sPllWnb2JixfWUb/9Sz1iHjiPPg6PyRM9jQ49kfvuf3UKGhzVITg5YeG/RP2rOzkHJKMuzYaLQ9s2ir1+9ZtaYBPisPqrBjXTIs2VIMMdAIzdQ7Gwg4K64lX7VEVR3oSt4Htq6rp/yEgVSu8bkATgfhtQiI4NDellLNuuRVpYblwUs5Ut1Zn5mADviek0e+8vCRddSKtv1AbUR6OdpVt8qWPFzVGdusg5aAkCUBHDznnhdfOzoz1s7U9vKWOtUOeYh9Vpxb80HIDRq1OTc21YetP5i1g4yMzpZD29UgwppW14hkVfhYVtQPuLlHt2Oqtnuo3w791JY96xmUgSlDqCSjuL1Lxrz6G+j1dTRB0I4cm4H4CPEboDyA316uIK7QQzxX4kIO3Iduck8I2l1GAu4ZaIDmckkbOIGI50qe5mcB8FiRHh0feNbXgJ4MQPNFNdqjAoEgECRekEbnojybkoRcfLhoc7/zbdvktNiCOsbNTevj1OmXntIANG7HP/2M9Zw9Zn3scJPAWaTnfQL/5oZwgTeguRw6uYaVpZFcVkzc83xjdtld3NXX79rmR48t/3DW8venrTi/6i+vtmypYeztWl6NolMD3km5xFzHX7pig5dO+e41H4RO847DqHXL8uucGLDM+IAGn5y/r4NyoSxRIQA0+DqLrng5yEIU+5QfDTIGRnbZ1XWde/OaLd+e1iD52Ir356yogaeUUOe3smaFlDoIFttl2Q12NQYS+AaYWuuRhTTan7FzJ/psciBhm3ffslzrmj26XrJ77+dlqbXZqWeGfVCUqNzSW3zwyDaWJJu8rKmFLbfqTv/qFzQAsf1W9GrwCevGZXykXM0Av8SF8kUaQtwzwGTVyRRldGxfe+AGyc6+rFp5naOq+wQNSJauSvH0gTMCuAlhnTXrGnSBTy6tzXznLfeuysVtW56dts7uYbv4qS97PQiRp43G4B3ckfwSfMNH1u/0zbds5sE1dRp4rT3uJacGezQAyespsktt3wegnZpkJZznJjQAKd/8jga/7VYrqoO8+bVv2vZ62SaEPyu7eEuDz1aa6ZVWe1zt8vWWp04MWk4daGF7xzbXVmUF79mpV35NcpDn3N1rCT1rhpAtfHMPON+6j2cE7kP/QoakI3Af9cHvSJfK9akzm5TxkbOlmff0O2c/+oNv2QM2/xTmrCBPzxL7dvU3/pole7utWx4PuuN4hIPdmwuvf4Dq+0GdB62HluzvtQ4O1NQzZi3ofPOLa37SOwPQ+vU7fkJJLScjRF4WZ8Sxxdl1U3ij08Rjqj1cszYN5q1496u6V1zuykkfiDBME+rg/XgqGbdA8YNpOyyoHWsASo71+9Q5p1WHPGh78/embf3+XWuXZ7f0waLVZIT2d1Wskl+TN5O1/kne52kYPkDkbZax8+/q02pJ2suODEkZuKoRlan2rQEod3zEUv1dni4lHWewnL111w41ANHv7M6t+lJCWv0JMypsSqKvjHID+M3MT9/EqNW28ib3yTrldW28f8fKi6uWOzmhliO6WPfFEFaB0Bk6EvhCFwgA8TyPe+An+Wukg2/uuQIRH1fq65N4eNacLvBFHL+by4hnhCgv0kQ6ljwKyxt2ZvLln9yEEJ1UJIQBgCvE0fmiqNW1TXW0VWsb7rbWwS7rlTXVo8AHkVTjfsw6W6irGqj83Cgpln8ISzxBJh0QZUCg4z1SCMqkE+dgQ779U1retKKsmvzskhXk5ewzXSZLhSkaDhluV+V19Herc+m1Lg0o2WMj1q/rsBpCjwaeBj/W2MItujnFgGucH+cWl8pj2zT0NX+OHJrg23kXPXzf3vngXviY6sOjYYpvT17hnnit5QtSrG2VK+tJHUC6S4OufyAqY5XSvu0UeHlPadQQsfTAE2fWIQ/fpHEoa7FSV4e2ZfnNkm2ttdnywqFVS7x7sWel7arlV8q2uVxqKJLLVPkdh/90XByOSmPw6S1ByLo5IHMCz8jDPXPscR/5nqRRYOFYTdpamALFoJDFyFvzKBVbTvn8MDKDp4DQJeoj8ALc8yye02gZkFkv7B8Z0WAri7QjqYYouezXrby9oef7vjgOPZEXesnvn+UWULKv9QkX3/g/UEjIu2TrL1Nt8B5Tvs26SPmJpBp/R6vSy9tLNaaG2WigftM2qy1WqGM8tFpGxoKk4nRRnk8liQbZzyqXAbbRgCkraAW4Bt/ER4j6CH6A5kE2IGiNPPGMF3EB1g2zPSPW1TdqoyeO2eS5EzY0PmbZ7nZLZ7LWUdc4JC8caty4g78jfHwkkI0rHS2SlRoYU0nsbkzJM6BcdANj0KfEMQ4VmF5KqrNMd3b6AAWekGmAb9ZQHbLxh0AdsObpBgX8ok9Hcok1Hp6BAYOUG38u+YK3wbfap9J0iB4S7JJO5VTkQJXLulbY9q02q3YQMotrlBW4kIYPGPpTKn/JfL9FMhEfbDrghW6fGqztugHM9mqODuoa7PfZHDecxFNZg/yu2rTTJz4pJ/pU4rwvUR/DRh7ejUwJR0J9REd3zr0fPzGB7d1qR15BRwDN0XaCD3A28+R8KC7aHr95FnySBiCeuOb4wBP4qT9wBB7iKD9wEg9wD5AvyiYA5CE+6AJI73Uq2dSKjdciAM+BB8Q2bAoPhFEAyABc0cfffM2m/+g7VpLF0/rCKWubGrBnfusX7fgXX7JejeCdeBK8CKiCAQgCTxDCb/BxTzkE4pxBdWIr92bdxZ/7i3dt5fU7bpVNf+uHtvTmR7Zx84Ft3ZyW+7ZpFXVG+92qxKdOWueJMXvuX/1lG3/1Gf/WD9/8GTl73D8bnFTFUkYIEOA3NAQdzbzGPcH5lux2VjctLy+Lr6j6h+Y0CN79hmj64LatvHPT1t+7Zfm7jyx/66Ft3Zq24eFx6+sdtM5sl3WPDNlhR9q+9rX37f7NBduYrtrsu4vWXqsqXdKq2xVL9+acJgCFXn00Zx9970f2+NZj+2f/2ZLde2fPZm7lbfb2ugaesuVXy/bg2rJdeHHM37tYmZmTV7pjbfSSy4256/apYStqQGSnDRYb8/fwFLwj8ygzZBHKgwziSpoIjUgZbrIS29tTlunrscrtx9ayUbL2sQErazCnIfrZfPpD3rFwHQGIctC1qHvAn+vf5eOX7MLzL9jqwoKtLS4Kh3Sotm4b87f8E9eJpAydo/qCrtAvyoLm6Q9fs8XpG/41StuU5V8u2fCZM25V1jSAH1TUODo0mMgDYtrz/NQZ60wmfQpubV9lyaM/eO9H1ifZdlV3LSecP945sN97XLdH2y125eywdWc7bDgpQ6baeGO/8RmIpB27+hnfOZVVhxx8wh+8hTwBfkd9EB+yid8A1+gMiI+8/A59pgyuoa+JVNZOPfUFO3P1czY0kbKrn39a3k6POs09Gx49ZufGL1hnVXn6JKuU5C7iGUhYz1n51rvWJhVqo5nIU+w7pwHsZ57TACTejniobMvYUgdakRGafzDnC/gnPvuST3F2q0P2Q0mb+CLQqVfn1u2A6bVddT4beTeY+p4959OCyawGOfoMOuD8jtfjpryCXRlQOT4YKd2Cv86+nMsDWljn2bj/0Ar37rlRee36sry8vG2sHdqdG9uWEB1jwykZLSXf4MBAhpygBwj585srHlhuuN/XfpZu3bM91g/l2VSXVq1F3k9N+TFU8cLYxTv+1AWbVF9Tuq3+6sESlWL5/IYM5lUbuXLW26CvLR6VAVA+gHHUNT5k489d8tcO7ty8YzXVxfLjeXv04S1/cX383Cn33oLfqN9mfPwO+uN5pEH+XIGoC36H3vCbEHpFPLpEeQC/Iw/PgUgHNMeTL8oOfSVd0MLzoIVdlnyu5vafftde/pnf+kkPCMJAyhVEZCKAEIHGaA8qR6cCOJEGQfncpaIoDBxcyRc4m4lw4qhQ5Qf4X6X5d0H8JTZZNW5NKp+XreB/yo61hufiH7LSPbvtWGT++LnoBanuvcJVJhZbCDaECqDozfRCFyFol6YYGwr80EEaqQK0cTq3P9c/x0VQuVhHzKnjdbBl270bxbNJoCqrSQW5l0NyP9pDNPh5asoTdLEFmGu7Ol22X6fUMTooj9RF6XTfduiLpmxyYCoC+imTQYZ7AH4bn6qGl4+VJ3ilTOTfHB8n1wYtoVBhlUZan4dHhKoD0vh7OHrm2/GxJBUHDuQOcE+ZQJRJXJQLLV5XAvIjN+QJqzRWL7ODE4MbCg2QHtqCDyCecSXwjHK87oUMK5d1Jfbd+Kngyufp9JysQZfrnuRaVzxTbQ30IBAt0gEsemSCBU56ZgbATaAs6AVvyIv7KIv0QVezfEgLkIYAnqgP0pGHwDOuPCcPeCkjdJnfqgFdFfZ5daAi670sHeTFS7wGtUM9AydpRVVDj46mC50mxaOztCnkRTrKRAaufuKfE6qhDXooFy+xocuNXX/QxzNoJPC78QmHXasrnXuyigsc3FMGMmVBn/rn3TB/P0aFso7ZoKfRNgneKMQBoqMPoB8CL7RQZptkggHmCMitPOQPuQGhgx5Ulvdl0o1GnyNQEZ7mSLahg8wE8HkK2jzpycdUpgpxGRJ87RXiBOQNXXDZiD/30vXb83pR0g9evRDN7k0e8UEeArSDN+gFH7+DBwAe0QXSf1JfgOA75E7gnjShbwD6Tdp4BlA+9zwjH0CawA0NQV+UDfA8nrEJCzx4zgHeM8QaEBBEAL6bRJ3bh//oD+zRt9+y/ONF323VOzVqV3/952z42LhlsrknhXENwiNQuCuOGmhV1srG4yVZLVV/25rfq699ZLO/9x1bfP26vf/t9+zR6zesYlXbOSxb9sSonfy8vKsLJ+zUz75iIy9dsWOvPmsTn37Ghp8+b6Onj9vIiSnviCmbEMxTLtegIWiLdM0CjjQA7jOKt/FjeTa352zt9Y9s843rtnN31jYePLLtuzN2qKRYOD0nJ234hSvWf+WMnf3qZ21KtPVfOWXd5yetrT9r+9mEJXJp65lbshOdHZY62WttfWbHL47YuefOG7vr2LkT9KTSHTZzZ92+/7WHtrRQtwdzd223I297CcmqY8Na6lLEmS4rz1ft+QvynJZL1jnab+OyJjtbOmzr2j3fOZS7Ku9UeGPjB/iDP+oCgGfKJKAcAGkiHUCaAPIx8HfIs+wRfx19WVt67UOPr/enbXN70xt978igW8khX64h88ATMg9w/oVbkXYg76La1eYvDiflafWNjll3l+TW3mEDU1eUpjGouk7phrzQj6IT9+CD12z+/odqyCmTQyNr9tD6M1O2lz+w9Y1l26gsWWWvqMGFL1y2uAeU1gC3untoG6YGlN+y9He+Y1l5RCe6SzbVXbGb0vm3C3gcrTYx0icZyQruknw7Dq27c9jGes5Yb27ILn7uy9bV1WXpdMNrgDZ4DZk6n5IHv6G1Wd5cQ1bxLO6Jj3wR33xtliXpoDM3MGG98ngmLn7Krn7mr9mpT33OCsM71jLKG/3CI/1YfOu63fwnf2qzut69M2+rWzuWeeaYtcvLy56SJz85itnjPKgw45PUrAPywcW1j+4ZLxL3Xz7tBgjTUq5rdK76DR0ANNbotPj8u6zEyoMFX/uJNaBsT9fRFv4DS3fn/Piqe3fuWr5FgxYbHCp4XXVv59QxvLKT78Y7i/bu6+u2s5uzSnrM2roG7dUXnrZLly5arl6wwrW3bPvxsiWgF10SreycZWgJ+sDlvAlchJJ1enTIes8dt4LabO1g12qioVgr+4DSO8YpLY0+xf/SScteOK62kLPCnUd+Ekapdd8WH8z4QMKrJ+BHP7k211vIh+nLoROTNvOj27Z1b1kjXoufLp5fXrO+sZEnaQncx+/Q/4gHL3GU4/QphG7ElXQAefgdOAICDyEAPY7ym/MELc0DYPBImmYgzvNKhpyhd/vNa/b5r/yrP30NyAFChASF6MikLf9oXsKZsaoGjT08DvHBQmamp9tH7QDyOzFHFqG1q6IpQVc6JyxLF5hkz9E6vMxWXt1U5T22zduPbPH6tC18NG35LcWVd/zk2vRQn1zVPus6ro6IcFIN6/SU9Wvw6x0atK7+xoGVUT7MAiGE5op32pSGBuMv5anBMB8LXQSswQSdh66VVbZw80XWNavNrblLvsMZTrNLxom4rLMwrYM7zYDcf/aY05adGrauYyO+xTU51GvJ3qz1y2Xos31ZjrJ+2urWlhRfGhxoFNAWNEvwVi7t2+rSnq2vyspq37FaW0EDct6q7duyUipWWdy3nbmqHaxVbH+5aIm2hHUPD/iak6+10QGoA2pWgmaFohE3l8k1lIv7kGU8Bw/hiXJlkmrU3ZZUo2u8v8Pp1VU1moqKxopteLuUGTjjN8G9B+GLeNI0h13JppZQvOogmWEATXmdoZ9CcMRLo+EBzQ0AUFIRrwajIDtOZr06cI01LbWGZVY7lHfqh++LNv0vDbW2A3kurH90cKxOmyWrNcvuHVq2Y9dyKdUzc1MC1nqgwbf+gkGFJdqSlm4TnXwBVTqOBQq4nh/xSIg48vAbWgjUB1cgnhGCJ54Rj8ziGvJrwTOEnqO8rU2eSWf3oOX6x2xg4rRNnL1swycvWAsHgHZqYFTbZEZjXwYguzbzM4uWz5dsc3PH9njTvyulQUqDIB6IAHwAgxa7LJm2w1N1D0CGQ/BCMspvppPq4L0fDjqVRfEEF7Jk8b7hlSqf+GC6mOm4Gp2wbKLqPqfOc6K7+pwjvA7U7UGHleppBelHstsOE5xH1299vRokKnuWn571VzDYscj5iRRCyZJuA8cRhJx9lxo6x4aL7qzwq39i+/1e3QMvNtMn0rfBlypTg16nJcYGlF6DugYfuc22k9+2rc1N45RwNnM0PmHfKMflETyIDnS3q6/POtWP7u/UrbpWsp31bdXDhvqBkvdRlOl1rXzkBw/3DXn/ZHslLnQs0sV9/AYCD2mjHfE7xoBIB3wSD0BZUY+UCQQtzWn47bICeCb8h0LNTuUAf4oHtFqX9axEAJZJZSNvy29et62HvGC64WdGcWhkjh1kJ9T5n5qUEqplN9Un+XEpi8rL1uTS48ZnlneW1iy/sOQbCrbvzVpVg06rLEyrqIsoVv2N/aQGmtyFYzZydsqm5B2MnDlmg1NjluWoDhRfwT9gBcPqZCkX4TH9ByC8EEwwHkJ6IhzF4TJzVt1hbc8qsxpYlrdsi0/mKhQWV217YcWvtdVtDbQtGgQObTenxjLSaz2iKSMraJCt3cfH7bCnx3bkeeBEt0qobLzYuD/jL7XlpyW3B3NW29i2dhYc5an0Xz1jQ8dGbVyDVE9flyt90Nagr10KuCX6Vq1vIGWl6YR1HvRYZr/bcgd9NjE0acevTFjXVMqufnXCWnpVdk5KmurQoLRiC29/1HgnY7zfqhoU2H3I1tjYmeTykvwoKyAaBc8JKFDcB13x3J+htMLBlvPl6cfWNig+iNsq+qeM++UVMhCG4vKM+8DL7ydKKSAOCDqoV+8k1sqW2ufInlbbXFu30k7R+ifOPplqRJnhIsoJ+mbvXrPNpccaCNThVRobEJI5NXB5QjulNSvvbLoOcWI0nsLkhRetQ97C/fyq3Vy4bTtrc1a/Li9cnWW76qdlr8Pe3mm194oH1qk2cGm029rVIY32qLNMyNPoHbCB8TFrl7c7cuFZ0eFtzSF44xo8hzwB4qMBh3yA5jQ/LZ44z7fy2PbXlmxnc8k212etyNpoS9L4gnBjYKY9yhtV0r3Dim3tzrj8WMuhHWyzS/P+vAyhTmsd77WusT478+mnvN31DPZrEGtY8JTv5SpASWVNBtHipqXkveApEceaKyfVQ1uA86DA6xu+6UcDXPnenHsibceH/PP6rqOsAakdQy9lzL9/09ok+17VW5aTttMZGzg96e3F8UqW63cfW+3RjHVnVXqu1bLpur3ymTM2dqpHhsuuaEv6pyY4KqgqIzLB2YjoqcqhLwmAxoZ8pXXgF8lY6vX5DUshF/qarZKlNNinZAizwYodvZ5D6eGZjUir1++7Ecsa2oHSjwyMWF+2T4aPDIyE+iPpYZRFiN/s0mSqP7+6Zsn+TuvWQJ3cqVm7PPIueaC7bNlmZ5y8qJAt+WlHH9P+cRzgcv8pQDxpmvtKAvEE8Eca4vlNiLIIxAORFohn8Zv0UY7HKXAK+9rcgm3Ks8zffGhf+KW/95PbsJcqtxtIFbDsN1XB1/6737OtB7OWHOmzQzXIwavnbOjZi5ZVJ4wFH4VF4VjeexJ4fmHVd7QVrj206uy6bczM2dK9h7YhL2rj2h0rPFqwDJ9eKNbdykr0SdHGBu3El5+z0UvH7cQLl23qyjnrGZF1oUaPgoZrH0IDuFI+8THgELiPtNDk2iL6XLFE1+b8im8v3Xl/2oqPV2z5/kNbUdgSXesPGu/xZDrUoKQkle4OKw+mLCX6xp++ZJ0Twzb5/CUbvXDKtls7bL6oQVQyTmznxfuuzbz2nq3cnrbNWw8t/+E9L2f8r33e0sdH7fyLF+30xRPWJQuL9R6guSKZ2tmtaMCyNRvoS9vmjzQo7/Zbtw1YV33Qxk6O2qmfG9bg12VTnxu2FtHlL+sp345c9oVrt/zFQLbGFncK1j8qb6yvt7E+9VNkA0THGB1h0BJ1GsB94ACYy19SZ94yos59etn2ZlasRw1m4MqZxpE9TemDx2ZdAXgWAyJ0xDOpv2WKbdbT3mWVcsXu37phO9sFmzhzVUaPBpVkxlLphv4BzeUsPrpj25srPn13sJm3DtlYtXSLlQ7KVsgva3Bf82nWVGe35NZiA8/9rHWMn7MPH71vb330dVmwK9a6uGVF6XurBp79StI+qJpdV92mJesXR2T17tZUP1mV1+LvuY2dP2HJrrQNHX/KaQj5EoLXaPTxHIjnn/wdQLzL46hBRxyL+GqodnjjTWtZmrW1tYe2uHxbg2veLDtulWrVclnReeSNMYgftOzaSuW+/95Wh1xRp8l7fNU7C/4uTtdnzlrP1ICde+U5Gz97yjtf9AYImryOVP5+UZ1icc9fc0iM9Hjz4uRszgNUDT6hGYDe8vaOr9fyqkDl3rwvRpd6OnzjAJsXctJRjJqQAxuOEsLRk8xadj9hmUzGcmcnfPBARqaOvnb/vrWrrnt7VMZ42nqyu/bZX3rKTlwZ9DP+OoYGLdGZsaXf/56VGWSPjdi+2j+cJDmxXH/N+sgfAyObaNLKd7BctHR3t1UfLlr93oLxKe32yUHfwepnP4KnM205DUrMDM39+H2nv22pYAfSn6mxYzYuD1SjnpWzDfxAs1zwAhNZDbDCV6kXLTPZY6mtih18OKsGtm8JDe7sZuVMPk6DgHdCtBmCy+MI+E0dRTogrpE+7pvpAJplwT354neUB3AlT/NvgLgol7hIBy7WhxfvP7IH165bcWndEnMb9ulf/dd/cgougKM3+ECcqbI5gpzBiLlMAmckUYUoC5Zwc6fB9kS2FvNhsUPhwCVlXpc3pFuFh2968K4Ig1dqqNc6erMeeNOZaZLDtsYRPjUNEFhLsZCPdoeXQ3nNjMZvyg8hscDFoEZeFj55QbRSkhu/U/L3diryfjgFoa4GCA9YXKwhMUXIttMuWU2p7pwlsOhU8czRYoExvdLwvuRFyNVmcbdakptePrCKBqGCrMptWXgtqldkxFQF28Tbsmm3otieXtZgVJFcmLYICNrhhytPWtV5iig1pA7r1CCTU6eX6ldXmuactDZfK2JXDicLc5YV051s/+aEYT5XznEhnM6MavAsZESI9Z5QFBQkNhrwmymhUM5PKiWBfFQKODPptCXUiA6YapUXxgYN5njZph/KF/UV99RZ4IbfgAbeBpBm91CW+oFk1Yq1KB0SMypGnZDi9hqLpOQJ3IGrRTTs1aU78lJw9xnMJAE3YJTMO0uAMlzu+1U73Cv5VFxHu3RUcm/XAJpR5kQ7MhTew4/ppCNobMiBP+oNutopyDdodEiXoAmZwS/AffMVCNqhgxD8AM38sDgMRD2w5XqvKD2rleXRFa0oT7dY0mBSaHxcsVbYkIez5oNHLCZzriBA3YID+gnoeVrGZaIvJxnjEbb7rAb154vjR2XG4NnApfrTPW2drcq0TRblgzPKIG3wHjwyre1Td6JfUnP+fGCEVwXnTWmJT6Vob4335Ooa7NncECdxOA3oQ7vaY0IGmNqKaszSutYru1YtS5f3D40T6imXj0G2yjhgowJTjkLmZQWE/KGX2qYenXa1s1a1M05Y2Jf82EBBfk7op96hmbVO+in0rHOoX+212w1AToApS0+3y3znrDF9CF+h/1yDV/oq+qDGmXpqmxokD5T/QAq/Lxmza8z7Q/rlo/oDR9QH7TlkF8/A7zwIiA+gbnge/PMsgteD6Ilz5wIneQIX0Ex7PI+8kY8y0Bn0zz/Nrnrk1Ze2PfVfojfR2/jEB+CUCNHhext/4IMAn8euPF714zuW7t3TKJ+xF/6Dv+2fkmbth4IIwSiFpGWh3H/3Q5u7N23t8oBqHzz0eWbHrUpqOz4sK6XPunp67Lmf/bx/TZT8EAyEQIBw25oVmSuB9DwPgZAumIYOroy2vCy3ObvkFsbDW7dcWdp3pChVNcjtsrXObbnX4p2xBHM43m27ners+3ps8sWnvfH2nxjzXW+UC17K5BqCz2YT9odfm7M///aydR4WzG5/29cGvjiWs9zBnvV/5mkP/l2e05NOd+QN+oHAG4MAIE6Vr9Vmf0ynRCegyINW655otYHL6oBqjc4c+j2fGnZlbs3WfnDd5b66vepHzZz7+c/YxNMXfboFeUID0CxbABlyH7JshkgTMmjmATx0ZN/573/XVh/N+7lePaMDvqh86Qsve4OGRvCSjzyBn3vwEJrjwMmguT6zKLr35aEu2vTXvqsBPWWf/cVfV/p9O/70V+RtXFE9Nd7zCNli8X/7t/9ze/Pr/9RSCXkANWR5aMmJCRlSGSturcry37A0W+QHJ30K6MIv/qIN6vnrb71mr1172/plVDz9B2/SMzldnQq/J2Pln+VLsrKT9h/+y8/6QIMnwPdtps5etHPPvKhOqN2u/szf8mleeGhuH0A0fOiFVu6jPpBPcx5+E0gLRF6mng7kwdXf+750s8N+53f+Pxp4tm15Y86W1ud96/+xs1d8EP7Kv/mfW9fQlHVlM9bX22fF3S27sfUNSyXlGapDAHfUQdDTXB4ADaQB4IN7pp9W3rtvD/7wNWvPpawynhDtu/bU5z9t/fKAeY8leKA+wA1gyK5+eNfe/2//uTp3GVfPnVFBLXbm+adt9EzjY3O+biwS2j7c1Mh7YLfee8Me3fjQ+k5M2Ylf+aLtqrMfOXfc1yHX37lr+WvTfgyP0yiexr76gmWG+1zfsVj4KvC13/5T41DZveVNeWAlm/rii3b+N3/W1y5D5vAdvAPcQz+vntz9h39kq2/d9JMP+KxJi+rs1f/433ADkyk4ynZ5SX4Mym/+p/+D7W4XrZzjE+37Ni7evvyv/3U3hpExeOMa5RO45/Mud/7gW3b3T74nzyjj8eQ7/etf8U+sdPX3WO/4sBsH5Ee2zTpECD6gK+qBQJnxm/uAZt6pL+ggDXhJF7oReZrxkJZ70nANXJ5WgV1vq/fn/N295Tc+tI13b/oSzsQvftZ++dX/gHTqMZuAxuMn10q5HYm/ZKjKbOiFhwAKcqVEgFh9qvB9jVBYOFU1bLwFXvrEI9II4JkRXGzbDUb8XgGLkt8EGAvGIw5o7sy48sEwOhiUDc+HuVTfMi1647RaBhqmqRCIr4Uo8PLkoTwIjkPn5TFeomTaCBcfnrzTUPrGIulR41fgTCuu7DDz7eKUmeTT4EmrK+++CuZbQCxGojhYLNAMbc6jAhWL7OAxgHviec4zpuLo5HzwOVScmCBQXaRzpRMd1As0suMGumKKovEiHI+hudHQfppcSYscgVA44qJR8BuIK0A6noGHAZ78USfIh/rlikWHbiBLT3uEM2hoBs9LPgXSiASnD6VBhuCHAjxq96qh0383lJ38ocp+2rICyp+SXLCWodm3S+s5eFlLYBstlmdSaRjw/SVJdFBpfa1RZYLHFTeaia54OOgb8c433hje1v5uQx5H5ROgq4Gj0UEgC36HPJvTERdpuDb4bwwG0E+6xgnVGlClb9St67LSsAWaTx4xIMKTT7m2aLASvS3yFEiUTGRcV6Am6HoSFOc6qrz8pnzAZXVEk+ux6FCio3yi7UhPkT11HnyQL2jmHh6CP2YmOpSPr4/iMUNb6AZ67+WrLdKO2sQD68PUubdx1RV1J1S+Ow/CKZ+ykANXn3LnkZ5RnuuPy033GCz6i41H/lzPCMFv0Awu6pO+gYEv+jD44Fn0DZEHvYdGTvEgresbg6P00PkUXXgXUR5lB9/Ilyt9hL8UrzIx3F0W0kv6V68fpTli+wmdLtOjNsJv6il4oZxIF3XL80gDBA+EoIOBKOKCxigD4EoAD9eocwL3BBUmUiUr4WJjF3KI/OhNAPUGYYfffP//LYFpxPrm27Zz85GlpoYt+8wp93qOffppd5+P0joiiOL+3juNIzxqt+eseGdObn2Xnbz0lDqgNqsf67SWpJhQhcsk9Tw5eRnkC4EEwaEE4KaCuTYzx/MneVTRfHq6tLGtNPu2sbzsipXdbbfEfqsVy0XLFzZFe4vvWuOo/2RPzk/mTmU7rXt0xHEPHhvzfLjMuL5UdDKX9TKw9IKeoDMqZPX1m9auCvnWaw/sB2/P2FCu3S7nNJBJaT73d/+adfItEQ5rVZl0hHgE4IEH8oMn8HIlDvyRRrcStBR2hyrUD/+tykypw8ypo5GXuSG+UJTNtTUr8UnzzYJt3p/3RjM5ICuptmujn3vaus9N+tZ5lCVkGHKkvIDgj7jme/JwT+A+INIx+L31T//YCgurtqcGV1GHzEkUn//bv+7Pm8vgnnLhNyBoiTJRdH7TkJkWXbl22z78H//Qd1y++KVfUDW12jF5QANTl9WxNLxe8BY3V6Sj7fajP/iHdvuNr6tWE7Ywu+E4Lz7/lHde5e11eUCblu3usyuvfN6NpHLXSTtMdtn89e/b3O0fW7p8YBPfueMNng4fLfjw/0fXf8ZatmT3neC69rjrvb/p/fP5XHnDIiWSotQiJVGmjVqCMAMMMGpgzIfGoAcYNAaYaWDQ4zTTLUiQWoJGLVEUKVFkkSxf9fzL9156n9d7e/y5dv6/tc+6eSpZWjcj996xI5aLFRErYseJyLTZz9LN1p9qs69fSz6Gp4eH3dEZv3zdLr7zq+Lj2M5cfMV5j3ImhGyhL96FDiKe+6jg8Es8aQKoDwDxy0/u2J/8g//aUpmcFap7fpT96aFxm1bY2N20D2+/743wUP8ZmU2L9UyNWe/EmB00H9r+hPhRB9Y10u9OFI0y9KDfyFfQbuSDeNIyNbR1+5mt/OAL9Wqttt2VTNtc+cpbvh0PjT1pkSVk9o5B9WD50Yzd/qMfWTaXtZ72TrfL0XevWd+laS/vKP/mMqPZlN347vft7k8/sr7BAbt4+apPeY19+zXL9HfZ7Kd3bOHmA3XG7dbrJy6adbx+xpr5pqKRBHWQ71zLGnWxq/XTj76wwua29XR3Wl9nl6WV5vLf+NV6p540poDTr5cBPK+wVc76rpVW130neBZjDf/5d+SwyE4unbOekUF3WJCZ6aaZn33m+TduaIT2IDkzaPKdV10vw195yRcM0aaCH2jUE21sZWPHajsFK+v66Hf+1Msyd3FaRtDsB2H2n5329D3jg54/IMqKcIIPGeqyRDnyjri45x28h/15Wel94OEaHU3EAeQByEd8Iz3An3V/8x//Wytv7vgCLbbt6jszaS//L/+qvTP626QJ107MCBHAdjI02owOOtRAs+qLH0YBQRwmqaB4uJzqRyNYXd60o/kNa9mu2NDohPX2j/gJokMvX9AQesJ6hgesZ6jfGQMPgXuYj0YuBAG4xj3xevDgPw6VERzrEYPkKIKttXXbVCgurtve0rbtr+9YeW3TCkurtie+9hY3bV/GyLY8R6KTOzPm57r3vXzW+l8573z2i8fO0UH/ZXZWRgpAHxlRJAsY2JaE3bhr6+wYvGVVdXy1lRk72lyyAdlvb9OB9V2YtIE3LlnX1Ih3YqSPwm2U12UScCXwnitpULNirGOoRZXt2NJ9R5YdZENGCjXpKBMvft9PeC1xwmuhYDulguXV+bYcNVt7k8pHTVDQAX+j4cUzhhT0Xd4X0gDExT1pCACYucf/TJFPjUipUPJvXZQPoTG9p5XtNPIUdIGQ3+1LZcyu51yjQeNTBn6Qr5bya1K5WM1WqxTlrZaVTnasdDXZxpaclKI6a7W5SqcMSuvbuyg908FdvT1WLB7bbl50q0fWtV+zDnnyeGhM2zYj8v6xdbap0+vL2hi/ZeFUz33x0qwCZwlxW4e1dY3KMUicGiB0GPLEfcgLEB8hgPuQiXToAfBKXk+3J4fr8dxDD4fSg1oHGx+dtmtX37TTE2flBGk0r/TbM/dt88Hntv7sjq0u3PdNSiGN+OzszA4HPiKq8wVdQpRN8IXuuSceD1k3ytfm+Vl0kPyoWnwz2oIfAWlDB4EHGsxEtA50W3NvhzuK2aPkWyUjdt4HL8ddavB62+0w22b7cg73wVGsmZU0wnNsTdLDgalG217T87rEse4H5Zrs8diyauhTKTl/qssdg/1mmXbHxTdKdlTZePDM6zYNfMhH4B7evY7KcNgMNXt2zFrE8yHfRxS/sbLmbU5Mq4WMyJ9Te8lR8xpDWOtWyZq3ZZObRdtb3ZFTLruWzpXhhB6BcvZ6qPqTG+qzkdcv+84ybFnDIgS+AxFY0EQnxwgX3t2WBWEzjffgjTLgHvAyCF7rV95xHwG5sbfGNopn8gLERWjEF/f86a01s4pUOi8srtru03nvfPjpCt+zcBACEg4FMx/etUffv2HHnTkb+PIr1nVxyjIysmxXTsgTgoD3fHpm9MH2NFuPlm395qwdysvvfvuy5V46ZQf9bbbXh4IkTCXZD47pIRpNN7A6Lu4bBUOAaBDj2ZUiBfBjMpZzFp4uW/7+gu0+mLOtO4/9h6FHaxoJqYCZVqly8K28oD55Cmw8Ovm1N2z622/Z6BtXbfilCzZwbspyGuXkZJh4YIwUmGYMHmlVMTLoUoDsIVfdLdruyqY9eP+GPfrgc9teXVGFXrPhiX770p97y17SSGP43Vds4utveuPGNiI+pSc88eE0ZOGewg09EBfyBijK9XDIGTkKtKnH6lSK2wVbePDEVp/M2u7DWdu599R3Bt98sKzON9lcEzjuyVjTQKcds7iD1pe4Oo2gDzTSJm/cEyJNY3lwH+kAn+5R2WTlWHROj1tHrsM6SgeWKu75SamciYSTAEDLbecXQOAnRKOL3pyHulrgu3jcYbsHagia2mXmCc4k0PipY6YiM1VZk0NzcGwpppPVKFRK/OhZNiJnpXlPskqnNKZ04J1tFY1sSmq8Sra+U7V8Kflmg1e7mt6zmVzFtlplJ4dqgKXLVnVc7X291s2S86Eh65DD0npUtabDqucDgi8AvqNCcwXQYbznGroO3ZIn9O7AFNfWmtn6kh2vLfkKUnUfNnDmrI1evmypyVN2PDBmbWPTNn3+so2fvWilg6ptlnZsbWXBFh89sMUHD2zmJ+/bs5+8p1HBPR8ZFFY3vCGDzont6B6eeA5+CPAY6Wj4SlU1jgfqFCQGDa/L7KXyHMJe3NalO+yFxThMwxWqqlMcuaER88n0qdKBh9N7mYKTlpIpONEubG7K0dr2OoVRZLI56x8css76jufwsLyyZfPzq3b/ybp9eGfD7s7kfYVZZ2+Xb6PTpVERv53aKtRsVx1afm3L2zGfcq3LGTI7TgWWbDODwempXUPD1tHXZ8cbeTtWe8NUOzZHOvTDNcMWYHKacHL73rlqrZND9lSd3fyzRVt49Ezl8MRKO7sUvNNBR6EnLwvxwg/1mSKc+OrrNvG1132hT1NFjfdW0cozcrJXxLPyUjegCTTyDIT9oFN4C90GrUgf5RMQeRrxkb8RBxBpCAB4ecePjfeKFVv95JEH6jFTh31qd898510bVufKiDPAWwSWYf9//qu/bw9/cMOmv/m6TWuI6Zt7jg/5hzEqK8hDWXxs22CUpB7tvf/xD2zx40c28e5LduY3viLFj1rm7IA8GHmvUhyMOyHlg9mYZwzBufLsW0/U04Tg9VbGC2WL3bDVWWzfeGxldXqbanznP/zMKgtrdiiD8E6oTY3NUc1aurIaeV3SiGbITn/rLXkUV/yHokMa6QxoGMvIhKWnQcuNWvfwm/x24jDxDkV/dxUjVUe7sGIf/Nvv2vLDZ1bTfXF53U5dv2Bv/8Uv2+lrp2zyG2/a+PVrPoxmlZyK5kQO5HM6dcW7sdWNgGsAzxHnupNnyOiLFW54nRuLy3bvvU9sa1Ed4E++sJKMeubGM5tVYCfhjrHkt0Uccd6iDiijCseZ+kDQC5nBz32UR5RPIwTvNJwhA+UZPDpOylCVOjMyYE3rRTuWM5Jrabf206NuiOjZV0ApL0B+cMW1UX7uSQdP0OBMI/S88MEXGvkKz/RXrXDYYaPjk9ajjsD1qfTwUFFje6T7pZuf2M6TR9J+i23jcakD7EhLLtlFs0YvLRrpZLOdNnrhgpdzd2rf+jL7NnP/vn3x2QM7Lu/b2G5FjV+zfdFbsGcd+1bVKLbFcr4C7tRLl605m7Vp5R+ZGLe+wTFLZ9WwHakz65EOxEPICoROQ2eNMse7qNiEuKd8osNi2fLRkzt29OAz2557Yg/v3rJsW9ou/+ZvWv9FjeDPvGKdExdU5oPqDAs2MnXGfvzHvwTtJm8AAP/0SURBVGPzstOt9WVbevpUjstjW/j4ls19fNs7ge2ZJR+dD1485R0DdhM8vsg/z5QXPNHgbskOF+7et71jdazydOlcBqfGfeaAnOAgfeDxe0appbKtzSwIpxrZAkdY7FrPmXHrnRg1Nv5EXvJCM53J2NLDp7Y6s6gRjUa0S6tW3NqykXdespTapCY5GOl21WN2vNgoyNFotk+fLticZH6wum8fzRzYxm7NvvWVM5ZRJ7S5suoj6sJa3h59+Mhk0Tbx2jmNMKrJMmdsVHTgOewdaJF82b4ujWj0vLsne+60wqNZq8yt2qjaGH4c7z8AF89ASg58Rk57S0+HdV6atpL0+v1/+Hu2qXbEupptW3x09HRb70iyq0LYAjRDX3S4bO48ev2qT98tfP9jK8zK+ahIb2vJoZt9r535uTrJFVzRVocegcBL+QGkj7aXwL3XJUHkDfkb7THuAx8QNAI3K5qraosf/4sf29bDBavlNTBQuZ/+5S/Ztb/1G9Z7dsJHQaOZyz+/DDurhqKjN/lmcSwhkpVT8trqjUEQ4GMbIxKmWw7lUWbU2LOWvVWEmfTxaQsO8ZIHA8MhCIoJA0MAcJ4IiQIlhy+d5kOdCpTAB0BGUP5hnwoiHPwoq0lDaeZSWfaYHejVtcu3TKfwWa8fP1JkKoJFBkcSmI96jHh8Oabia9Xk5FT4OFAF2hf+it7v8m2pouG9lMZJhSiLXZXhJ5dLflvB94i0PCqm81hWXcM70UjJD7ijx1cnhmwE9EaAFhBxUfg8NxasF64CuvKl1tIlG7SWFVgUwm+TWNLYLANt5oCxrox1DvfKO+v1j30cmgVOPvRSKfEuXUbh4xpz3SE7PMRzo7EFXwTScA3jBkekYXrW6QgXu2JQcQjeAUsP0KB8yc89wBU8oYPgIXgEL3F82GaFFeCLD6wmPGXZYPJLanBSluShjMSgd0ai5O/Z06tVPOHY+C/udaUh9CA75zvIYZMa92Z2W5AtKi92SHbXw3Gzteu++RjPLqlk/A6pWmZ7GKaj/B8LKSWreBZ+3Tk/zlu9zKO8Qy7i0WWUAQEgD8Az74HQzZH4P85k/ZwjeGdxDSsdWQYsJXka3/2be+kqm+nUiLTFemSn/aoj3b0anQ50WNeAGkeVH9O4TAnRkPOjbKDRNigLrmEHQMhEYEQInz49LVxSmCRP7Jd0vAs8nq6uFyTFsQgbQt/YhzsywkX+oMlUKN94uHp+5eVKOk+rcmQKjZkLloK3s5O52oZcptUGetPW353x9oR3PjpWgHZObV2b0jH914xsqvvYkbdrAviCd8rAO2bk0R+LCvzIFtk105ik5wwg2imm6F125fORnvikvnIAZafaJ9pJ5MKx9cUW0E2K3XVEXtePArqkTvGTGBpvfg7DN3S+vzHC4C/ZjaXm8oW+o5zABc6wN5658j5C0EJOrrwnvfPYYAfkDfuNNMErz0Dg9o54T3nUnnJWUpv45ltbW2fGBxh72CuLvuq2DdBOg+z4//K3v+Sdzmt/9zdt+PoV91aCKIxwhShe0+a9Z76cskWFwHkddFTnv/2uTb/1shpsdRpKD6MogXwwHBAC+OZ3Umhlu+DHL/icO/RkUEszM8lvC0rqOPJqeCUQHge/eWkZ7FZlbLaO0UEbvHzO15X3TA0riXij89TVh/tKI0L+jAKjcKAPwBvAFM3DhW3bkCdULB7ZrYd53023d/uBGpuqrtvWJ6UdCzeFTQV4+3/zX/hcLXS8kaVQoasAIEdjQRGiMHkXvFDQFAbvXXYFT693dJyrf3RDfleTPVqetfXijnXIA+rfUUVRRTu8Pm37GiFdfOt1Gz416TyA34NkD9rQDVpuJPWyibRA8IZOSMc9aSNNYwUBuAdH2AUMH0mt2188tR2Nho8zbbbSVnb9XP36O34mFGVI2rAJ8EPL5VUAZwB4ieMnACuf3vUfRLMHXeb6JasdVe3Xf+l/ZRfOve0bV/oIUfLWPvhjaxHuH//ku3bziw/FnyoNPCpuP5M0Vk5LuHvHxuw1jR74prS0lLZ9S9u9f/c7dvcPfk+joYxdL5ZkA+32fu+O5dv3ZT99dtjSp7gmO3duyDuf17/+Hevu67Ph06/a9Mvf9J8WIE/oKuQJXXGlrOMdvKADrjg1kdZ5VABIT17sd2t1QZW3YFsrc/aDf/3/Vcffbq/81m954zQxdMXGh8/b7uaSPf7gd1z2rQcauefLdmZq1M5OjVm+WrLHlTXpvsU+/eF3bWttxS6+9qZdfOVNdeuqZ68OeEMftBuhkU+241n47K49/MOf+LTWyJsvO9/902M+klDCExmp41HWlFNVTtSGRu3Ezb9/wxvRYY0icqNDProc1GgIHjyfnrdkS/l7c95obXxxz+3ptf/mv/TjV/xYFemmvLJhH/13/8Rtpu2V095QszhgWiNVd2xlnK5XeBDO3TtztvnhfW/Ilx89wths4le+bLnxYUt3ZKxrVKPYutwAvBLAz2ia70y3/tt/4qcuN58esuPOlEagk3blN76VTLtDx+mp3RG9bY3gP/vTH3s5rmmEhiN89o1XbPjslC9yGD436d91Qmeh/6hflP36E5W9bGH7w7u2+ePP/Xc0g29c9d8XDv/Sa/5bLtoJwNtV4cEWox7xDDTSgE9CxEMPOYN+5CWO99g15U8e3hEX7xyPOmfKq/x42TsaFmywQOyN/+bvWoal8XROYiPwvz3818hbn3wVHDAikDfFbyvo4SEWjRYAMaaBkqOl5fEwRyvvgIZFJS3EyVJWX1VSJ0L+qHwA8bwh4MVxyJlPLyiezgPvgkUGAPPzPlqpauSkUdBeoWzFzW1fEslva9yDEJ/sWszHTabVmK+FP7bHYJFE0I9Gj/tQIDLw7JVfRn8gj25PoXYoY2tiN2R5eij5WAXGyKmokZRGOmz/TmPGvlUYEODelXABjXRoQKAF/ShM4l0PChgLfKAfgqdBDznpJdXuheaLDfB03OMRfXXIB+osaVzBhfeJ7MxT++6/4o3Ot9H4uMYzQBx54QuAr9ARQFrek4545AkeCQDxpCPQCZPX34kEoxY8IPbPIjVLsimLSMO1sSxcbsVFPDohPZDgV7zKaH+/qrRU8kSO1pZkgYKPOhWwRzoVHAh2Em+THpg/Z+k0OABsdI8lw3oUl/pTBo1+WObONzex7Dw6X/y57kRzXyNxvlcIB880MP4jYKWFG68Tgkb+G2WkrMEVz6Ff0nKPrYQzAkRnhU4A4ll5xb5oB+jh6EBOmmxS+mDaGKDBrVVKHs/IHQ8cb9T1Is59J2vZl5eDZ9A7keOHtCrZRBbRIXAfAVk4hhy+6dCTpe0qD90zKqAugxA+SI88hChPAqMCBx9F8ENelVs9nQjW8zwfqbvcxKkOULOgCST4pT+1NxpmeFq+/RLf7vZPGr7/YQPPbc7rCW2a9I0ulMTbF0aR8EGdph5jK5En5DiZnhROzj86UDvAqJFRP6p30RRo+yIvswG0a/HTDd4fK7Az/r6MzPfVg18BNhB6IpAeXdOGkc+dc6VxDbAIhpEVm/IqhvaT+k+7Aa9he+QHwAXvALyRhjgvk7pOg+fG9irSEXiO9wB5A8DtP0tRoA9g1oafuOzLiaO9pC1i0MJoKPKBK8Bj+Aa03bVqY2+/7MdVe0MmCAZcMRKMeeT5Ow9sa2nVNjY2bS/dZi+p5x9/5ZIfy+xHF4gh8oQyQnhw0KDyLQVPKH97xnvLxQdPbebRY3kH8/bk+1/Y3CcPrJDfMQ546ujtsbEr5y073G9TX3nNP2ANvnTBhq+c8z3Hsr3dydBWRkMDBc2gHxAFEcp+8T3x/OJ9oDtr7Qc1W71z13L7eduXx3U0t2adg52W4/hleWcX/vxXbeSNK9Y5liyBDCzQAA8BHoCgAb3QQxR0vItr5KFibtx9anf+xR/a5p0ntvlszorS83Fv1lL9XTZ68Yxd+gvfsKG3rviGrMPTk74ZK3hpGMDj02H81ekEzeCRcggdRHzwFsAzEHkBcPNM4H3wHGlJ5ztZNIsHpmXz+5bak2d8dtJ3BKcSk4dAHviI+8AbvARNKldldctWb9z1hmtM3nZnb69lBjJWbtu2yv6udbUNq4Ie2uLsZ76D+idf3LTb9x5ZQZVgp1yzNY6UzqnhUePRqk6mpXZkPekue+Psa9Zda7YnayXbVrrN2RuW3/jCMuljGyuLvsRazu2Z3B07yA5bqfeSWbbbTo/3qn5kbfjyRWsf6JINjlhP3ySKcBmQCf5DR8QFYAehv5CTOOTmPuTmSrqII21be8rSGRbP9NvEhVfs7Ctftqmzr1h/j+pBulf61OhEHX22Z8T6xi/awOnLNnL5qvVduGypidN23DdsR+1Z6+ifsGe3P7HCzob1DY9Z39CoHC3xPNbhjTr04AmAf4Dnk3JTXSutb/mx1CyVnu47ZZmqOqSejB2nVaYq50b+AZdXamjRCD69sm/tVbO1ew+sur7tMxnpAelUDVgH+yPW6UCTc4zYYeNY9XP33ozTZklyVQ4Z34XZuaS6U7DlD255Q9c/MGy543brGRq0znGNVOXEgg9c8OJ1ADpTQ/LKe2zn04fWzEyq+Pb9LmVj/aeTvQxDBnjxzq4O7ESxsr5qTeM9tra8ZYt35mUhzdYzPewLpTg1FZpJSMqYw+uYpSi+d8/ad6vWslO2yqNFO9YItfels96ONOqKvEHf+VfjzbfUTo3Ohq5fse7L0zb74edWZNPSMvtPzrqsnSODjis6DPKCj/vAD854H2X0Ij2uhEjfmB/w8gSvel/a3ZWf3vK2fP7xM3u2MGvHXSm78pu/ZANvXbbOyWF3NhgwkCfwjWWv/Pw3oLHrV23i3Vf8e4oPXesEueIL0gCwH9fK3IJt8NsTqb0k74tNSYevnU+OgBYB76wUAASFKKMbGhO80H314GwrsbesTubZqu+/tjrLXnEz9vRnt+2RhpgsOCjKOA81Ismq8Do0RGchwehb12xEtIYvn7XeqTHL9apzUCfENBqBOeDWFtFTI6hBka6quDJelmTKPlU4UoDkiULhyvRhV0faxkd6rK9TPJY3zEobticeSg/mfNrtuC9nbaMc7/2yTbzzcvLtQPkCDyEKDiCeEBBpCAGhJ7wk8tH5tHVkZMTS8Ue3/PcvxfUN211eUb5jH9Xlxvpt8F01Kq9fsIHJMRs9M20pjSKhDYTBxTMA7uAr6Ec6gDjewwvXSBMy8NwoW+COMo73eJTM9bZLT+yWnT1stS6TTDJQYfLKT/hFEDw3BqcvVshLowb9Dl863W/7LSXb3Htmhf0172x5Vzzes1LTvuU1Stks1mx9t2ybGjUT8CDppPiW2KTQfnBsgwet1r/HKsc9qyjIrfStjo5aOBY6qVjtsnk/t00NdykzZLWsGssONrvstmY61Y6UHcnmaJ9CX8E/sp7IoRByhr4jhE4iDfBiOtK0tLb7Dg59w+N2/pUv2bmX37H+vgnr7x63bKYLlv23QcPTV2xw4qKNXVJ9voZDed6ahiesdXhKDeG05egsNeJxvSrsayR1oHB0vC9vfY/uVs+64qWLNnxQj+EhZPGgPyC712KdexqJHqqdkLxA2ATp4kpjxdijs6aRSUU4OdxOzgGrUL0MG+QFGGGysW6rHMCmzuSIaoDfk1TIp/qHDULL8euaPU5srv1Yzm69MwVf8EHHwu4NnefGLTc5ZK17GikdyLPfKVpxdd2quwWYP7HtwBt8RX096s/ZwVCH5YtVW3u2ZjsrO+75H2pUFLJ6ftGkfo6emfLfSGWrR9bB3pELm7Z766lVZleSHRV8tJTYDCFohs7Zcy7bmbNuOcGDX37Juq+c8nYhv7pq609mbenOIzmqW75zA6NRn5Go1+eo18hPaNQJwHPcN8Y1BpdJV3BxDx46fGabaFiry3IGZ9dtZ23DVjZWrXBYs5Evv2xD71zzDh+9IwsQvAQkpS1gDbrvXKDEAf5dQ4lb8nvWXjy0dEEFuF601tK+DU2N2/DUBC2SsfN15GsUwpUpgsVtNarPZm19ZsHyTxesqE5nT6ONqsn4VMM7+nqse2zQznz5mp37yst25vo1O3v9JRs8NW5tmXYvAOdNHRdDct+5QJWC3x7QEWwWarayVbCFtUObW2myx/M1u/10x+4927UHc0W7+yyvdyU1ShXblbcrLk/4ZAxd3cjbrnrw2uKm5UQjXa7Y5GsX7JQKe/TSKRuaGLfegX6fCoSHgMCBUgOQG2h8F4ZEQPlcScc9p0Cys/QGq/p+Ji9+fiVZTKGhft/F09Z76YwNyHsamp6QEXb6knB+D8CIh28RjUYVhgU9Au8a6cW7oE0gD8+EgHgmfYR4H/iC3kk+6ZEh9+Fa3g632KOsZOV98an0AYGXfAFBB7wnuAR8XC9vF3wBhq8G1F9xZ8d2t7Yku7zf1oxPwYEKfJVS0bePajqsWLqlaq1NKmcVAb+UB2jQ5KFYc4c81GzOdjKdtpXqsO3quu1Wlqy2X/LpNzoTaDFdtZBvsvubZhU5TePteetvke7LeaspZKvH1ldrUUdLB5voBd2+KFsjICeNeegdIE9jQxq6CH3ElXSRN6ZKPE664VvlXkX63t207eXHtrn4yE8tLhSLVq1UmBtS41hRIzVvxc05dcL71qZGOtecsv62Dutr77be9ildp6w/NW19bdOWaZZDKa8CPqO8A7wO0oHIDsvth1bNols1dkoTMsMn+XgmL3WV74Sl9KGVU4dWadOIWXW/VZ49S6VpPJEnaDGdQ5vioxg5IKwEBacQur6YkQmeQkfb5YKt5jetWC2hbI8jbejKeROrhywski6PR+Rsj3W7o9OkMmZ6vbC54zYHzpABSGQgYZOcgEE/6rxPjla/Osh0qtk25pdsa2nFbZafi9BBkgdtIAeObMfFKevQiKd9qNen83B+i/ys5DHbTiXfSJxOXa6gDR8ug3SBzhn9DcoRH7h2wX/v11SUE7WyrVHlE9t4NCP6Ze+o/bsXPNcBfOAK/ADvCbx7rvuknYj0hMDjaaRTpiHZdHn17mOryWkub2xaz2CfXXzrNRs9O22H6hNYmOXOi2z0PwZeO5mCWy7f816YygcEQzz1rR35Ub7rHI393i3LqQJf+EvftJHpST9CNiAYR4i4Mo85d/eh7xW3M7toa9//2PJP5mxPniWNFB+scyN91jsyYJe//Zad0rDt4lffsDNvvGQD02PJkb1qkANQhgh5D4weayrYO/M7tqaG/OFMymaXMup0CvbhnVl7tFixB7MFu/FgU36djP5QhrB/ZMO9WS985kr5oePmJw8l232rsH/c0pLlKmV79T/7NTv7tVdt+rVL/lGzd5jt45OVczFFETqCp4gDiEP28Bga0wFuAFIs33XY82xfhfngf/6uPfujn1lhaZ0E4itl03/xm9Z5dspOvXbFxi+cUUXtcqOC78DpuOo4Y6oBOjxzDZqkDYAv3hOHPBEXDZxXcIXIH7wTF8ZKfgL53Yg15Cw9lVf22RM7UAVYy6/7jhSDV0777hgyrpM8pOcKzngOnI5L1/zyppU3d620rFHg4zn3tA40tN/e3PBFDZ39Gok0dXiDSZ7Pfvq7trOzbgsPZWcrs9KReG7qlGTH1qsRbDolz7u7z9q6e62lf8TaLn/Ntluy9sHdP7Tl3cdWWX5qh6pEWXVq46V2Bvz2j5b37IuNAxvsztivXNQI1AreydUqBbs+fs1OtfZarnNQXnryI1RkiLIJGUO3cR+6jPRRZpE+4nkGKJPGciX8vP2ZFXc3fJ87jmWYv/kntrlwz/bb+61Q3vdOoaOzQ07Ors189odqODZt/d4D/7X9hcnz9uqZq9alDmjw7DfV8UzZQEYdUZpFLWabtRlraaKhT/inXHAId58s2OIPP1V/3map105ZWZ0KR8uzwgz+GgHZXR7d85ufzarKtHXf5hcWrazx1vSb12zianKAoncKdZ0gFzsZ4GyyeXDx7ozj6331QrKxcTaltiFn5a1dW3rvc9fP8kHZlndkH5PDNnnprDun8J20RU3J9x+3YfrkA1su7dj+cIftL274mV8tfEsd6POptFxft08LkjfKI9H3sZzBST82u/x0zloKu3IWW+3JzKxtLSyrc1I7IX5pV/jGzWxS1JHmwR7LXJ6yg628VedWZZlyLNR5lJ+tWNf5cWtXOxffusgT5Q6EXhmZ872qXXWg59Jpq9x4bAfPVv0HtqvzC2pjl2XjXban0RlHjfs2ZOSrlwOQ6ON5RweE3uM+An0CeSnAhAfpUbJxZM3n/7//4Mf1lFQ2+aeLdupbb9orf/3P29DkmHeSwXOjHAB0/8wUHBXVhWtQdPLBUg2R3vkwXTjY/I9932gIUS4VxBkUhGDgOFGc4lAquzTjteDdyxJ8PpcPejAHo+A5kBfAaICdb2vygKsaibDyxGnVhUEBqHFPaStquGVj7l01N4nXJlVOsZKSN5ZiOq4+Bcc5LinRa9dLX2Yu2eCZDgU6eJR4kjI1Pw++VYbjR2kXS+6J+xBS/Dn1ulwhZwD8A/BJPO/RBwFIDL+uE+QVTjFysgyVoTg7cLNpo0/HKch1cA8BPlkV6OmFA5zgC93xzBW5kCV4izSNgTjeB5COfEDEB04C7yJN0ADiGjJ5GSnON6FV8CE6OvdltM8bVmgE/sjLFd648o6PzF4eumedDI26L3MVztiBA/CFLxoNiTOelA+7FU6xxqKC+DjPQgTcXJ7gheg2KT4l22htFj7fy+G5TpKywn544iN8q2yDetDiH+N9TltIOGyRbV7QBDyGbARkiXJwLLqGLqMM4j26aIQXdYttRVkEEOfPSkIqRgnegEuO5hZ5xbo7ViN7eBirLFEL02nPy0jK8APtajhmbGvUgizCCTt63dbCUmPFKD+LKNjSyn/jhjNBPYIu05r1qunlrxAyRpk7nwDsKi0/LmXxAysSmcmgo1CiZEEQyTw9eMRmXVd0GD6Vj+5V7vBwokuVL78Ba9coKdXaLr6xpaQ8g75YkU1RPxJ6/s1YtFmK7YuIGB3XccM3tADwA2GvPDOa4ZgQn45zTTepzUl+68bCDOoC/EGXOPgHfCcWjb7oyOOATsrAFyNIZB/x1csVOkEPOMFBW6V01VLZF2TRZjFbkoqFCCASbQT2H/8rHPM7AQH4ApAnysflddkTh5TnsE9w8ZzsbZmUF7/H5MpGxH5WG/Q7so6fn7r4iK/eDhHID1DHeUbGAOdIhI8/WvufHUEQ5x62WenxyX/3T62yW7DmqhjYLVvPtTN27b/6bdwILwSYDwFATl6IrT6e9+Ht6oc3be2j29bGb3WuTDmDV7/xrsWRtT4/LKPBEMDBM3xwH7yAN5NO261n65avVGxl4cAe3qmqQaLQxYfwqDzUeZlvWdMxLGWo8pwevSg5Wqy3Z1MeTcn6NKK6dmpA+I/t83/xBz6NZYs7drSya5lTI9b/597yIfr4S+edH4aPoUggFBi6Amh8wkAJ3LscuucKoA/XrQyOXQL4gWstX7CZ3/uBmgwpqSfrzeio6HIMOcNtPChokQcAH3g8rs4PAN4oNwL3wQsQ942rWCJd6Jh34IZ3IPICxIdBkZd88BB4uMcbnfnT9+3+v/yupTUqbn1p2ivKy9/6sm/DxFJTaIWtBD7iQlcBeJ47C2tWLpRt5/GsLXz3Z9aay9hb/7u/bc2slJS++f0RG7WyhT0V49P/6d/IYSnazE8e29qtRY1Yu+z0pWHREL+SiRVP595+28avXFYhpm3kwpdE98j+2b/6XduQTe8//anlH/7UOo9b7Ss7/WqYjux/u7pjM+L7a9fG7Le+ctaqe4ktcNjfb/3K37DpoQk7Hj9trZevy/Ce/7YhZGrUDxA2EPKGzKThnnS8A6I8oywBrqH/sDca7Yc/+p7Nfvgz1YuCfe/Hf+CN2V/5u/+59fT12mGmzdJDfRoVLdk//z/935yHt7/1lrXJv7n4xp+zN77x2yobNYw4cfXyAGhaud8/rtiD4vd9tdvaD2/Z3rpsd2PdFu/cM05MPvWb33Fnsm9yxD/AK9OJPCyTBygv6jRT8ZQr7z79wx/48RGX3r3uR+tzFk/f1IhqQlJ/Qka+MxTnVuz9/+s/9pVlF377V61FjV1Hf7d1jw74b+9W7j1zh22Bs3+U9uxvfctO/5VvqX6VnD6/BfuXfzprM6sVe3ms3a6Pq1GXY9Q/PeoOxNKffOpTxzv7JXu6tug7pXznf/E3fRm1N4IC+CGEfrDR7dmV5Dd6Myu2/Ac/859q7IxrRKVyfO3Xvmnn33rFpyujXClF2pSd+VXLb2xbdWPHlr/3odfv03/5l6xJo7quwV7rHu53m466SF7KHb0BXH2xh+RKPytau9q8x3du2a33VE/UCbfvy06Upv/aBZ99aOrNWst4n3yOJutlizB1eOAkRJmHPXEPwCeH721Kn/C3+PSp1WTjB09WzNgJQmnZkAC+Tv2Fb/hpsuizc6TfO6uwXcqeKxD8A2/0/ybPdTdBgGGSCYSAC43HofiyDIUzQo6lSPeCxAhGF54oBFByVDTycu9LNOnl6YE1WmHpYg0c4FYBsool2VNKIyGW6Wm4SMFGYTNaYeTSLG+V4w8yabwVKacd76vJioUDP8K6UmJE0aLnPdvaKtnOTsXK6olFRcN+fo9AX6kKjpcoVthQkKFSVT0WI4tqoWjlbQ3HNdxnBOJLCvkTXWQJfpAp4SvpKLmPQos0EYcuoyLyngY3yS/O0bPk9VWDbFXEnLMMFY9QmSylipzt7dK98IjPKBeuUTmDBleAa2PZkSb45ZnAe0LwFO8iL8/gRL4IvGtMFxD2wrtkdCKc8EZHo8qDgQbvynpCHxzREZKXQFzgAvBS/V7keEeV4MpefBxOSLxXUI3KK2o09g41UuYDjuzNz1RhKf2eyglZlK8NuZWJ7zp4nb7kVu9cGg1jmo5xnnhIOmf2/MJDZ2EL4LwrPTyiU9cNadVJofF6shP9kB5ofI688Y5rxJOOd0A8E9BBlIN3uvXyII2nFa8AVPDkGblsbWzazhY/VyjYQSWvelHR6KYm56xkFTUoxbzq8n5VdYHf0QiP/jW1p07oRRmw112qNaOG7PmRCu6h17/DKqGXAen9dyx6Dw7SRnr4JITMYX+MPlgkQDuALfhhdRpZoQOeyU8+77jEI6NhCPg+agLqT+gFfBw852eO6V0r7ENOvMSO1UC5cmC7RbUX5foPOPmWSxq1BVgCIzk8expP5CEeBxBUoZMor8DJB3+8f+IO82U/gZe0HAiIUTANJ2H9vfPqQZaojq1NuKFRK6lcFPhNH51t/CyF0Kg7rlH3uae4lcB3jMjmOlQ4R3Jsd5NvxLslq+0UjdNUD6oqG7HPzAGY4Inpfdpv+MGGuGf6NM6Jom1WxTE1mT7rBR3/lit9obuK6Pi5av6dJ/mNJMdH+EiUjlHpQmZ4Df0RR2gE1yTfgBaKtz0iBObk0IK8dHrB1U/u6Lli4+cu2ulrr1jf+VPWdir5cSGF0agoAAZQ9Nzvy6v87JFvoHg43GnpsQE79+5r1j8+ahz36/nqQzxXav0eoLHYLe3Z/GbRVjYq9sd/smKf39qxp89Ktrq0Z7t5NVLth5bqbLLLlztseDxtr17ptuuv9tor1/rs2oU+Oz/ZYafHUjYxZDY+2GqjgznrkJGXvnhq5fl12/nikR1tFe3UpUvyVt6wvounLHVmyDrk2VEI8IIsUTm5AsFjPEcal6Gu8EZ98Iysrivh3br9xJb/6EOrLq3b+n7Zqmq8z33zbZu6fs1PFaVjRrcxJw6AHxxBixB0uAe4hwbXiOe5MW1jeUVoTBN4CIGXa+AiPtKBB2BPrZqMfn1u2dbW5OGqA+WQMyW2galxYzsnYTjBE9CIHwA/gMeF97qvBoHTJgtPOMa5zTp8g8aKp/fpC+FnhEPFnP/+x7a3uWvFHTWy6kBSne02KB7Q3oHqU/loz05NnrULI2ctrYb1uHvAPcIf/Phntry2ISEWrLm0LJxyeo5yVku32Z32nO22pOzyRK+dH+lQw514iYcaZk+++SvWMnbBjrr75GX2Oi74CP0CoUNC2EA8R5qAKB8g3hMHvsZ3jbov72yIp5o9+eRH9uzzn1htv2Dp/k7r14jnG7/5d2zq6pfIYLWtNTtWw1srFqxHI4ev/aW/bZff/I4NTVy0bEePdx6Bl0YjAeipwTmq2dbhjE8TLbz3ua0/fOor51q6s9bW02lTX37Vt7phlWas/oJ/dAHP8Bm8s6CAFWw8b31+35pkM4OnJi032AcpP1W1US+uB9kCP/pc+ei2j3oPe7JWKpeS00j7e/z3TgWNJABWlvG9KDM5ZE39XVZVI4zDgiO7TXxG9Wyq205NDyYNpvAxXdYi3rvPjFpVLfXK7Lwf0dEsh3nl7mNfmZrukh3VyyDKhXvk5VsUDi0233Fh0g7nNy1T2reO9owdbpel+4K1D2oUIv7I49OXKlP22MQxqi3vWMdAv0ZDW7b9cCbBK/rsQcmp09ALe+BKeG4T6vw1Uj3Iqt70Za3r/IQNXD6rTlgdk3RaKhd8qfZOftdWN9XeLa5aZXndth7P2+bqmm0sr/ox2Syg2NAIeV3XzcUVX528N7fpR7avfX7Pdp8tWHlxzY4285IrZ119A776+dSf+5INv3LRN5tmIQmbj+IFIAPQyDOB+LCzP/MNqLF3VWpXOPuLlXYKLihny3cODNr4pSs2MDnl9kn6MBiuTlAB754fUhbvz/qvdxlh2EiPtQ33arh92sbOn/a5w6AXIQGm4+TttjM3fWhr4mFlp2o//PGq/fCna3b/ftmePtqz9U150ay+SR+r82m1obEWe+MNVbyvjtiX3xyy65cH7eWzXXZuwuziqSabHE7Z+HCPdcugd+7P+wdzWy/Y4cKW9Q8O2/l33rTJKxf9SF72fmqsTBEAeD7RUx14BojjPtJGJcRgiPMfx2bTtq+C3Pn4vhXuzVq1rdmKzUfWc27Sxt+4al0cOCXPMjziRgg9vcgLz1EOAcQF3Rd5Cr6A4Jk4IHASIg0ArqAPBA7wYieVbXlcyrOXbbey6gPTXo0ORdAHaOR4hufgMYKDSLgdqeEAnJZw5de3vbOjISNp0NeNGp5ysrT3SCOwDuVLi1/RxkvfV8NSk2ucklc/2NZpvapE8EXeUrlsuzs7cl6r/k1nT0OfgmTYSfGDYDUqnT3yDtMigRxJAwSX1VyP5buHrNquEVlddwB4oy6EvjyPaEUc0JiGsg75I0+ka3yOOIDJi3I5bxU1MqW8GpXVZ1YurtvY5LiNTozY8Klr1jV0So1ur+2pcWN+enC4z/oGuuz0lXfkdL1j/SOnfMQReINHro3P9Qd517u2u7zsWxG1dnf4ab/shtCtDs+/P9T1AL7AAfi9F1PixVMmqZpCed+a1alDXtKLVjJCAkJe99DrcUBhd8d2Nzf9B6SMEjyddI59MErFdvblPNP58HtDt2sNF/r7UjY80GZ9/VnrHOz1TtPxKn3H9JD1vnzG0mofGBnx3Xf1ziNbufnADkpVjUzUIb3AF4HvHh193dYhx7rr1fPWfU3OTb5m2e2qd0SFBwu2t7rtbR35Qyd01izaYFFRV/+Adfb1W3lm2TZu3LVdOXFVjVySEZrspEF2+CVAG+Db975svaQBUPrMsE3LiR1/95XkpyvDg3JQdm1jZs5WHj+1uTsPbeHeI1uWTBzdv/TwmS0/m7OlpzMKs7YyM2+Lul94+sx2ny5a5fGq+J+3rVsPbevmQz+avPp4yVIa+8Nz78S4TX7juo1/6VXrHO6XEyZ78A494Q1obENC9mg3Ak5arShkDI57vkGwrntLvWSms8t62OiwO2N7OXkyKTUi9fQ/h0xxTQwFNboozK5K0zLKtIZ3nVnrHx6S98WWDHzASjxJz1Onx5XQ2tps69tHtrhutrxUs4WHW7Y8s209g23WO9hup8bbNbJpszMa8ZwdU2Ua7bSM8hD48FyrHftwm6WzewfH8go1zD9oskqxaoWtvJV2C/4r3QON6DKnhi17btwOOtqsyIYk6ggYefjO2PUGKiAqInGERsVy36jsMJRIyz3vtuR1bMrL4BtCU4eUqIZuYHRYDYE8NuVj+yMWYJCWQN7QD/fQoLEK3ghApOPa2JgBjbho+Mnb2HmQj7jgn+eQNeLiSj7uAfI6Ht0nH2UZsSQ/EOQDZVqNd06eo9NUXNALWkEDCJqBm8aeBSilfF4e/p6veiLQ2BGSH0o/l4/OSgh8+pZ4FpAQf6DOhCO9m9QGtao/hz4/iAyLhR4jbaZ50vtqpEpyJPfkPCkBG3Z2tRzaYEppDlQXditWqSRTh9DLpdPWnc1Yqj5lAr0YPYSsQMgUNvCLgHjkJ02j7gHeRXyUV6L7AyusrFpZoUSjXN616l7Vunt7rUsjMn4wCbSmcmogTlvX8CkbPfuSTV1844SGN86CKA/XT513nlnEwZV0jMaP2jUCkbd/qHp9qOp/JEeRvHQeLi+hDoHveRA+hURW2SIjky6FXFqj1ayPaICgzzUB2Z/uw/bAi56ZPnK8emYTVDYAZWrrQHW4JpvhkwGfCkjDd9zOTNp6RaNdPMfCJsDL5UAjiVLFp/wGJ8eso7/XR9KVwp7lN3e8DSzzDVy0Io/LxwP86o/toPixc/rUiKXOjlnp+NBWl9dsVyN4psL46QSGh2OLLCx+YnqrU6O1zEivHeZSGpXnvPOsqAOoLm2IvnjIF73+IEdCLqmPrnfFiRM1yOJf+ZCB6dHUULelhbP/0mkbefWSDV8+Z0PT49Y3PuI7pjAN10QHly9bU7FmLRodt1cPrE3ytu2y08a+FQ5U/1RxWoZ6LTU+aAMvnbeBVy5Yp+RLj/ZYS1faZ8e8zWLaVPaRlO3P2zHtUdjZLwLvRZiCW99/dCIUH/TWZxfsZ//qD3xt+/lzF62bYdeb5yz98pgd84NNlR9L9IIowCmH+1tFm/u993x9+46GfaVa2U599Q27+qvfUM/Z515KKBNwJWIEdSNTC2Y//aLJ7s212Y2fzdkP/9UntjCza1PXh6ytu9W+dbXV3jhjdvVil7352oRdnu60wa6MDWtozvb7zFWCB3wYFFcaGJb1MlRnueDGj25YTQY19Jtft+7XL1hK3sNhf9pq6hNoQOGJEJ46ONANfIIz8J8YYoM8PBN4D5DGQWnu/uRDm7nzwHbnl60m74Sz6i/8+a/byJlpeav9Jx5/0AcP+aMAg07g5zl44JnCBuCb5+CB99SWwBs8Bf7AxZW8xCMvz0E/bCPSEk8c6Z/dvGtr8wvyTLd86Sw/vrv45mvW2dPj37L4mEvjAwSuyB88Bl5oM3c/c/ueLTx64t6oz09rVHrx2++oIUVPyfQbQAOEVmZ/8JE6mkMrFPesxBLUTJv1DHEkRbO170kX6jxOT5+3ifFpY0e/ve4+4TiyH7//sW2qs7u4WbA35gvWtZ+y7RQ45dR0t9hkT4sG2Ye2sVWxavXQentlJ3Jevvxrf8tGJ0+d2JjrWIA+kAsIfTXqmHsgbAgIueOZNFEGXHnPfYT4bdWDP/g927h7327e+L59cfeutXc02Xf+8l+X3rtt6PQr0mPWchqlDU5fVXjJLr7xNYWvqwHKnthU4A++iT/hUyOHvYOq7RzPqe08tkfyotfzu9bS3+X7j/EbHmYzKA/yBh6ujKzATXCcanj5zsIUHLhLGnUeyy4mrl9TA3nGp1ijEfs5HSp/aWPbdzugoFtHVW6qzwNjI764hXQd/T0eZj/8zIoapR12pdQBMJKp2OSl846TjUlHe6WPVPItJPTbKDf76w2Mj8rZHbQP/vn3bOnBojVlmjRC3nTHcPj0tNL9/LJ4OjPaFw7AoyNsEX+9b1ywOx/csY9+/8dWkR6GL06q7dn2aSrk8RHboexCHUH35SnLnRmxO5/f9pkQW96x6vv3rLKyZe2nx6wsp5lRFm0yPEb5AMjFM0AcgW84nefHLCvneviNK3bq629a//lpjeS7/MewxcUVT7+vQcLe7Jodru/aEWFtx5pmRHO5YGs1teHFDau2HFnXpWlrHe61V3/712zyK69b14UJ5zc3Lt1rIBH2Q4jy5h6+uIdHngMoe8Kf2Q2bxgvFBrChIYbFtBE9MF4uc/K+OzQfIYWTygeRaPjwcqgcvmO1GlOPT+qUe8UYmC/nrCsSgEHScfWgOH6zkWpDoCN5uy2Wyaa9QeClqrodyo09PJIB6apiZNCCpToejAKBwRXTCzR+SRwVWA2geGe05itU5AmIW1+66ZudUvFAV1ca+YGQNVb2kA4ZguYvkgccvOOe/Bx1jo7JqyJzfHrpBoknzoom4sBFHtK5DgXgIhDn+XUfBRy0Ih4dc8/7E94kRqPuI/CeQNroXIMmwD24AlwOPZMOcB4oFfHvNqMrMqLf4IthOWURuMAR7wDoB5DOZZH98FEz5GC5OpWdAwjJC42wV+yK+0QXib6T6bekHIQw4YlGkHf8Ea9/VADYUC736PmBIGldRnQm3lm8Al4fLclGYrkwAB74DX063jrAN3hiHzgA+SJd6J406IZ4nrmC0+XWlbQ/d6+rd8JcpUs6bAZ/8WNNx6NAHUXIZIoq0YXbr66N9LmHL+SGRiPwHt5cv7qHtu+ije6kC/iCFvkI4CGE7OTlHuAIfYD0lA2U/J1wgTvokweeuEdO9O27rgsfaeAJnZLPy6lOA3wnOAWHKjdwJbqVjcGv0oM7ZGosM2+fsC94ET0Clsl7Uric+kvwPc8HPZaWE8dCJnar9z0IVSjOt2wZPpGFJf3cxxR/rcziLrVZ2J/wQo/vxL4QQHGM3hJ9JHXEeVGI9shxSU9AXFlM4S2MZGaEQojpcMqGgQN7NdKR006zLP9AOH3xleqAEPnPJ9iJXAx4WfthfGr7/Vm4iIMHAnjDZp2++I0yiDLz8tF7AukDPIcEOr6x9W/8Q+OT733g2ztwAmFVHgBbgF//r/+2pdW7Hyu1dy71QgCiEP1eAmzMLtrP/qffc2VffOd1j2PpX9/kqHdiEI+CgxlXonjdLR7ZDz9Fsa326O6clQoVa07LUNv2rCvXbn/z1zTsEXSkk9840JCEUcJLCB9CxjMKZzXLzX/6+7b8yR3rHOi33qERbzAn/tKX/YM/aTExeAuFuYELooCj4EnDM/EhC/dcg49ID3BPOnT78f/9n9vmwxkbevWyDb1+xSvz8BV5f9IB8viqJF3RZyNddEQAT1RuCp57gOcA7snP1fMKD8P/jdllL23nRR1FJ0PrrpxXNmg18h4yBs3gBbwhV1xZ0nnjj38kz7NgzRt5qz5c1Mguaxd+61c8X8/kkI+IGvVB4BnchIgPOujq7r//ga3ceexb3jR35/zdK7/ydct25BI+9MeChPzKphvx/X/2762aL1j7sRoOqaU5k7bUqEa2kuuI0ytLJTv31ts2/dJLVqge2/KRRtQq50ff+0dWLm9Z/6MNG7i3avlsk33Yt+ujqS/2Jm3rIG1TmX07lTnwue+/+nf+przXA7vy9b9uXYOTPv0AUB7wFfKFbHHvcoke914u9fJB78jGM/fEkTb0BV7iG4EOB7l+97//31uluGVPbzy0Rx/ctPGXL9lf/+//jz59fun8Nyyb7saqPQ84oRF2zT10oRP2Bp3gi9DW2m6F0pb9i9/7P3h9Ls+u+LY1469dtrPfekeNZ9nS2ewJ71wJgS/wADS4ZeXlKHnSzP7u96y4vmXTv/xl67t61vljGS/2CIRO+La08nTOfvwP/5XXj2vf/opvBNwzOmj9kyMn0/msupz//Z9ZSfZQ00irVtqz3GCPXfpPv+X2Dn/oHpykDx7jSrx3jGpg+X3N/L99X89Hlp+Zt/LahnVdPWNjv/quGuBjGzozLr0mdQlchAD44TvvF//039ncjz7RCDxlm3navUP71t//a9bJSEmjeb6ZSDlJXoWVu0+9pNY+umUbaqeaO3NW6M9CxL72n/0n1js65I4/6eEX2mFv2BV6jjIIO3N+dHVnRLWEdqaqeuBHk5Be+Bp1QjqcikP1Lr6KVWXmbZLyslI55CQ9ELqLNineA8TzHM4XdgwEj9cH/Mh+UasDQ0MKm2XJrG3nHIojVfBjFQZztGyHT09BTwpiCITgPMMoQ0qW+FX296wqb4ffbrRJkU2ukKTxIi3MJIUODnnErXWjsIyEz6hB2FeDVvHfXexLCXSC/T0Z6+3EE5JgSs+SbQRBCSE8AYUiJPEuON4T3wykbJY7s4t3RpWGrdz57YEv/xYP5AUPIRRKfvBxjdDYiISSoQeEPsgb77imMtKDeMAjYTk68eilrUN6VTwjMioolS8MAjxxT0CeKHCAe9438k0ASANP4AS/fxzUPT9+Q27ftVfxdECsAGKpvC8LF/982+MK3pAXeFEP0IJO8uNPqqP4VeVjVMkSZsB5lMwxZdQoB/fBO3iC94jzhqhua/tCeKDXovRzcvs7jWBrFXZDNkvJ9tgBm+XRvgS7nR/KMa8qVOQjD/sCyk6FWfppsWyqyTJt4pm9MuBNdlo70mhNo+/S3oE6K426VH+pwniJ6UxO5Sn7gf86v8gPT8Fb6Ip3yIa9E4ddBd+kJQ3vI477xkC+wMMVvRAXdMSt7R2ybFgd154UdKQGlZkz9qdzbSb8AdgDIXjl6vIqgDf0zzsfYdFgKKpJVxqRSqXsDVibAlc+pHP+VKMcjWUY8cG7JHSH0XfOpk4zfQMP6iz58TnfhmkLAk/wFvj2VKb7CrQzLArxuiZegYSO0onhlmbZsPz/1gNFsLu53gUf5AE3z0Gj0dZx1lgazawPP1r3n4CIzxYZQJsqKQ039cOn0eo4g1/0BsTu4K0i3ypb2lcnvbW8aTur2847qZTV85Af8NGg8viPz/WSH6wyzesnPFer3snjxFF3AfJFfuhD28utzkfoPuIoSxxuBgMdfb2+sq9dHSBHyhA4V61D1wyLM+SYdg72WWdfj+V6uizT0eE/fwBf6I2rty+iH1eAeACeiIt2tJEvgOeAk7vdlQ3bnF+x/WUpanHbOpozdvHrX7Oz774rZGqUGVoqXTAQiP1eyivNrtnqj29Z/uYz66wdWUYeCEfh9o4P+VLFYDSY8XzqafkR4IPFHXsmmrd/+rF9/sMPbXjk0F56q9veeaPffvWdMfv662x1QnuUGLZ/lHNuEqFDcCD4ggbe6czNe/b4ky+sJO/YfxfQkbbmiT5LTQ14JY3fMgDwR4AGVzdy4W5UHGlRcNAljrTBA/ekiXSs2Hr0yef25NOb/sMtOmPAG8TAqzwBwQMAzrjnGrIRgkfugxee0TPvqESrMwt278NP7dkHn9vG9z+1rR99buvv37TVD7+wmd/7oT36J39oC7/3U9v8+IFtfHDfP2TKdE9wEUKWRvkIAbwD3IHRbavKXu35iY5I2ygf8cF/QOAmjkAHeaAR8P6mRiJyRLprrda91ypHhQ/+CT+Ot64L7ldWdm1hfssKtT3bU6dSa5Z+hBPa3B+kWmx1Zc7uffSe3fnkQ/v4o4/tvffes6c3F23+9obtrsk58dqAXapiCy8flnHRcrK3YTlF3SXpR6MfdByrfZDHy5k4yQE/oS/4Ctmi8QOID/4jTWP94Dnyo49GXM/11qQR37ZVdjftsHnfjvvUsXalLdsyaunmIckgR6lBV/AYZRWNbjwD3EfZ6MYONtesdveGh8OZNTt8upp0Hv2dfgqqe+PKR3p4CtkaZSdEnBiyJjmURyojVp7ifSNDTqMBRj58w2F7rEaeAsBNeVAudDqgTfhP9OH60n3bqEb1Z4atqT9j1Zaq1VqYin7uJAeP8Rz3cXXawoPD1vXqGet755KlNGLBtgs7O/bwo8/t8Y1bXqfRVcJDomPA8Qsdv4UbvX7Nrv0Xf8ku/vKXbEo6Oz3ab9s37tn89z+w0tKazyQFgAs9ZDTSH3/7JXv5b/8ndkEjw56dAxusaGT33ud2/49+YtvP5pNOTPQaZeKeAJ7Gco53+s/TJnarvLLncBb5zR5Tfyy84p7pNco2aZ/UadTzAI5LAN7A/aJegdBtpIMn3sEXz/EeSHIK2P+ooAq/v7Zrx+oMMgctNvXKqzZ55Zp7BoxgIiPIIjjIuCrLW7Z547Ev3ctW9r0D6ujptO6RfnVAaTcQ8hMwmrjfLVVtYatoyxt5e6Ch5101kD09B3bmUtZeutpj33x9zN68MnBi5JEP2mF8jRACR0EsPnxi83cf+moSjIuthJpHuq1tpNenFYTg52URBB1wcN8I0CQeeLGgCY3KFhLfRufZrXs2Kx744auPdKCFPuo4Al+jbAG8JxAfvAQ94gKCpsfpHx8jd1bX7dmdB7Z464HtvnfHNn920zY/vWPr0vPCn3xoc7/7Q1v+k49t59aM7d5O9tryHw7Dhz89L+vgLULEn+hHGTg7qXVfOkjaFgfeu+erPPDHc/DPM8C7uBIP8HsOftfTUtyzvuO0dR6oA1JjokT+/sTF57uNKvPmZslWlnetQiXKqIGUSr3C6a/WpFFM65EtL83Z3U/ftzufydG5dds+++KmLT5atbXHW1bdqflps3SiTkKNNyWkMYu1yQPuL+1bT1UdpOIJIV/oBgjZGu2DEJ1LYxzPIW/EBZw0qnXcjWkJyZZZnIiat1pxR7JK4V2KUz3Ltsnha+5XlcQOkwY98ADBI89h35Em0jH9cpzfMnt2z2zuiR0tbtrezKrv5cZqLQ0PHBdpyQ+QN67EN75znLoeysE5lqNwsCKeNapCL7QNncPyvns6vLFD9sjjAV4VGMET/LmOL/mmW7chBY6hb5vot6aetO23Cn+rRrakrctGWk8HDmHgh8bxbQWcAOlwqLuvnrL+189rtJD2bx+FzW3V4Qc2d++RRjHq7FLJ99rIQ3706WV/eGz9V87Yud/4hp3+0qs2Igd8RKOOrdsPfVeY2taOtaaTrXOcH+Vh1MH+c0MvX1C+r9v0O69adqNk2a2qrXx+32be/8xK69u+lZl/t6nLBEC7sUwbIfRDfOSJNPGOvJQFQBwhcMcVIF08h+yNcQD3gaMxTej3RUhSCApSSnFr2w7aFTXYaUddKauqAA9SUq4QxMe7YBrgHsSQ5xCyPXbllYd43JWx5l7OF5FnJ28gvEXyB7MogSH34Z5obx9auXRsPRoGsrlpLpO2DF6a/qoaRtfwnOpKIV8IHbyEcFyJI4TwvofRngxRw8+mtIaiqjwZpsQ0GuJ7E3kiBL4ooOA13vMMXtJFHBC8cI344BHvoYPVSK3pZMcx6QIPtJ1hsCofnkZj59qIK0ZgPEfgGTjBrxB88B7e2dGXJfQHasRb5AxQ3VrGeu14oMOy48OWmxyxzjPj1nlx2trH+q12rDJqa5Jntm67T+Z9qpIFAOCGTugjZAvgnikhRsjOH5UZOVSxGVlG+sgTMkQjA/AO/ARwOT08bWVBUhyG/XbZgUYx4KdBIY/6umQRyW7JDjVa8uM4UnwfTHTYoga4rSll6ZaMjQ1O2MTQpE2MTNmpyfM2NTZp/ZljG+5qtZRGRkzr7rWbbbcfWL5NZcsR3Qr++742pt3k5Wt00dabs2xzu2Wa2oxD3OCPiotMMcLhHv64DyAu0r0YogwjPXFA6Iz4uAeS+3qDp5JlBwQ+CMOMH4vuD2GLSV5wxvdCIOgGxD3lwjso8APHnaOqH3Ph5a80LK3vGeizbEfHSZ0Gwj6AF/lN+BAPKjs/rFIOAx1JWjgynR1iWrpV/YT/Rjzk43OAL/MtV92O2/eEQ3HFfMEdOyF23M6/SDKd53vVMbqS08CIi+nf55yaOtFDy5f3bEej2bxGtXld95QejgOX6wfbUofJ753Sk0OWZaVdS7tlNQovqa3clnPHDAtTWyEv+Vx+yceMEbsS0AamJ4fl8Pb5VG5VnVNJ8fmFFSvzA1ql9/qADArsNMBO1sSlp4Z91R+LAdpV2oc7JV/Fy4750EEu+A2dc08Ifl68J11A2ADvCYEj6mbkA+I+rqQhb5QX9yE7IewoaDTSiecAx8Ay7H/xP/y3tvLgmTUNd1nL2WHLXBy34Xcumg1lXKHKdSIAiLgPAvyiePmT2zb/wQ0/YqHt1bO+dG/o7JR7v2EBnlb5goF0usVu3szbn/zxmm1vHskL6LFMb7f96rem7NJ0l6VpiGQaCHpCq84DwH0IFsKdCK4/Or87f/q+f+zMsI2LRmRdp8ZsUsNcDrKDDRoG8IQ8hMAb+LiHh6BNHuIa8wCkj3gP4r9ZlcAerFnmsNV33LV81UZfvWQT33g9+f4kvJEngHtwRQcU74MfrkBjPH803BT+je/+0BYfP7PKnWd2cH/RZA7W+tY5Ox7ttom35ZG9csm6Lp+yzpfOWstQty0/fGT7xwc28yfv2ewff2AZVTY8OIbkyAr+4K+RH67wv/xkxqpVdQJ5Vditsv9A0XHLU+cwOp+6qfMOkA9APuLgOfD7dxLFr3/+wIoLq3Jm0lYb67By80HyA2a9A9BtbX3Xdj94YPsaPc/enxGv6uw7VFnVYWXTPXZq8CXraOuyb779VXvtyhv20qXX7I1r79rk0LCtPPmBTeTUCC3m5eGa7WZLNtdbsC11Si2pKTkqvfJcW2w6ZzY20WmZM3KOxofs2y993Xro2NSRHaezPn0R+ojKG/KEzfAevUUnBfAcZUkcgWfCi/gawdOAS531zd//F7a/rVHf3rEVNLruHhiyN37pN4TzyLq7u331WNhX0An8jfSDXrznF/pzc3ftZ5/+gc2uL1p1ds3aNLK9+ld+2c5+9bovN47pY/DDJzgCL89cgZCB8trbUcP7eMmnkTr7B8TvoPVemLLUQLd7wkGfq5D5TizbcooqC6o3nz617v1mq3a32+bOhu8SwJJpUXUbBdivEme5NLtiOzcfur6nvnbd38EnTsrSZtFuPlv3o1m2Sge2qOfurDoWOacsQAh+kcW/U/V1Wccr5/wbafXmY8scNdl6pWALD59YrqfbD80MnoMPaAHkZ7SYPjtuHVdP22d/+ImtLmzbYa1q+dk5K65t2cjLF5Xv+cpI8PgITe1m29SQ/0wk//5d/2Hr7syiPf7+B76Q6cwvvevO7Yl+0ZkAXghhay5HPQ6+otwB7oNmYwibiXTg4hlaXBvTkoZrIx4g7kMuAnkj/59Zhs2Hcj6G47kyR0igAWc+EMUSIAYikBKCGIWOp8Ecrp7cE+NHibyPpcXBAPcJI0qKRysU7SmWWtKwKJ08K/D4ssk6kBclhLGH0ADPxBPHPUDaZPdtpWfxA/6N6oPPfSKb0mK4AHiQLTzEMB4APvHKiSMNH2NJD354Cj54ZpfkKLgTHnXPPDV6hRe8Jdef61KFyZ+nSQwkIHQbMhHgDx7IH+8A4j2OUUhdZ6xMY4qAMiGv61t8sDyUsqFM0QUTAAR0wwpF9tpihREdho96uSov8oVMPAPBhx+HrIqNnkDFbr2koxLxDp3ErtQxwgFCT+AhhDzEk8bpMaIiHR6t0vAuyoc8wSNTqcjqdKVj+AUHI2x0vu/HWLObL/uOVaymBoAl8Xi+eOWMFHxaS3rwnROU1qevRMP3D1THpgd/z67MlB22gJ3CEwF+gNA3vESZhd54DjuDx8gb9gQgX9gR+nK91oE4ALuivDyHouCTAQkoopzAwT3LrnkGD/mJD1rQbaQd/ABEcYde9OSjEeo0+6RF50NaaKBrAnTA1UiDe96BhzpCe8AbdIgc4KY+kjf49vS6Uq7MvHhQWfrZR9QBCRtlHPbvvKg8eA9PlCt1HwAvz0AiI9fE5hOaSbsDHvTkPNZxUm/4oafvc6i02BmLmtrT6aSDF18ANAHykBfe3PkWcF4azhyyUvd9sYNwHIsH0rJ8HrpRFo5LZMnDSAy64sTzsTwbvXg9UyLoBE2A5+AfGyVv6ArdkBbdkgaaxJOWd9wDPEc6rvDjPOg+0kRcI95IG2UQ9IkHuA++Alx7jIBu/JN/YNntmk28ctkGL5yxrr4e69Jw25UhQAggBOUKg+xuW9ou2Oa9p1ZaXLW+U+P26l/7NRs+NeG/uiU/aWEURmBCrNgHt5rt1pMmm5kr2s5W0bpyzfYbX2qzy1NNNjLRlSz701/kh1aSN4woCfDFlXQep8aurCEuyz2LGuJWF9esXUZ08dvv2nl5DT1To9Qqr1zkDaW4wSsAPEc8OOM5dBA88a7xOa6AX8XLnni59/vfs8L6mu1kmmw7ZdZ5fsLGLp7x6cHAEfjgIQqVuGiAuI93APek5xnDxMh3Ftcl87Ytf+9jKz2ct1GV5fg33rSBK2dt+vWrNnbutHUMaJSpkSA/EGX34txAr429dNFGXrpgGzcf+W8IqvI4l//kE1vXsw12++m0/NIcOkE7eBQTdvB43VJ5GeFO2Wqbu9be1WFn/uLXfMuTOKYd3YROyRv8h/wA77fnVn0KsXR7xo6WdqxjeMBGOSq+t893CQ5crOgpr2zao+/+WPa3bV3HTTYsHsfOnbK+6alkub1GLK1dLTbxlV+XF3rNWsbOWNv0OTsamLT1oy7rPnPd9m99brn9ok0ftdmF7Wbr2UvZek/OG56UPN+j6SG7cPWqvXv9HRs4dc66Lr5p1S6OBR+xVFqjO/ENT40QNhnlyRWeQ26AZ+LJi9y84z5wEUfaSMf7wMk7Kd5u/Ph3NPLJW7ozbT3dKRuT3Off+mWl1QiQlZ719I12GzZPfMTFPbC5uWk7hbI9u/WBPfzZH/n7kV/7svW+dtH6zk/6ylEax8AT8ryoA57By3un19ZiRY1MHv/On2oktGvd716xltEey432u20pg9M60YNwsPsAdYSVowWN5rG/kS+9agNTE2qbZFtpOUt1+ehschqZsRtzQSPnrfvPfA+39tFB/zEnq9tYDcbRLKN9HQo5G+nJ2tSweGBVJDTroVHn7BrAHnV8U9w91Ah/qNuabi7Y8ZNVa+vusD2pjlVrWd2HTkIOF0J4WGDA7t19U8N29ZffUluwa3e/97ntqt08TB3Z/P3H1jc65Lr1slU+6EOXutrU22FdskUO/SsvazSosm8pH1n50ZLvosBuEjgF8A5AO3ggBE9RztwTR3qnV4fIH9fQQeAiPt4FEP+i3PHMPSHwRF3g/s/sBdda3rM2hWZ5yckPJmn4fr5CQAAAQTyzTJBeXRFyKcSAkvPL3c7+3pN0ECUELhgpV1usVGmXByPj4YdY8nb7O5tsqEejIV+W/fO9cTTI3Ac0xkdFSIC51D1fosvuCCzJZUNMGrNMT1fd83peEEDwSBxX4sHLlYAsEQCupAuZSIPi4YOr39fTVgsFqxWKMtZjq7UJtzrAxLP8sw1R8BS4AN5BL55JE4G0EUdZ1FRhD/IlO9jOe0fbpo4mpdDR0+0VHe+NJZ3JrrfStYy3a2TAOob6/UfG/Gaotr7jW8zvr+34yjP3DtWo+dYr0i0jrdA70N7UaukWVXD2uZHXhtTQ4HsboxjkQ57QWcgZQByyUSp4R3h37jGCS+/a1dCzMilkxsmgMcKLTs5sqlgnH+DljTKSZml5S5p991QOadHt6LaWXKe1dnabpXN2nFXn2z1m3UOnLaMOUpgtfdhk3Qdt1nGozkP4ke04LRodGt2qEegdGLKcOp6q7JLAklj4RRbShlwA14iPZ+QjEBfv4j0QeUmDnniHjsPeGtOThtEdu7WzCzimlMkwi6Ab8QGEvcBX2An34AwaQZP7oMNgT8oWLY6/zif7vqkBbB/sSb6jKh4+AmejDEHzRfw4C8nSd+WrVO1I9bI1K09McThpvuJKabGRAEYljHqwYWwuFihgt8k5YsxMJPZEvJL4qIKlzC63bPZIduTfoH3Wo96xyB4zqRbrEv2OjMpb9sHUXOgg9AxertgdtszMwFFKtqTr4U7RDjbywi984pERiQelZTQaPBEYgcMzOuga6bOusX4fRW4vblpxs2DFQt4qpbJPqeKscfWyUDEiS7t0xEo89G+ixc9j/HToQkWhiqKsLaf6IfzRCbk+BCET/BAcbx1OykZ8ExgRRfrAEXoAwpaIA7gHByHsNOp4pGm0A9IQuI/3wAlHPe9cs56vvWK56RHvrTPq0WloQBDEuQdAgMIBlm3vz66r0qctdUke0qhGTXwIpNCVrrHhacRVqGzaVn7JalZQA9ms0GZZjbg6hgZkSCpsKQBmI28oFZyNQkRBE0e6+PDq695FuzMjr4gz86Vv32etng4AB/hJRxwKArgPPuM5aAYfje/AEbgIAM+eRo12JdtmNXmpacnVl8latj4qCNkifaNckR+eIi7ev2gMXonlJe7NrduBymNgYsKGz571H691sahDniFzNMnSV5IneaUt/2M7fD7gnv6ld+zib/6S9b5+0Zeq73elbO72fd/EsHW9Yh1bB9ZeFU0+JAdt4dpcXrK1Z89sp1qwQm/KClmNjuhE6jYQaUNW5Ag9AjwD8HKwtK2Rj0KVX5NKtypP+CVvHGVR2S3ZzpJGe1u7tDseavJ8am3S6VHKMlU1mPsZf8Ey3CPm2OlE63zUxOf9mffs/rP3rLbP7toaaahhkqaVQeWnC8utc82DNtB+2lLWqY694nlzXX3W2TMoZp8vvY6yiPJvlLnRXiIt5UcIubG/SM97QqNtNF7dvurP7bLrrr5hydBs8/Nbtr5e8FdR0QGuhOCJEDwGRBo69bnb79m9H/8bjSoXbfjceesZHfNdp7s1mqVDIB98BJ7gjefA47j0zu1U+izNrtrGB/f8+w8NJWXICLx3VHVdjWzwC67AB/fH+YodLWzZ4Trnz0iXTEnRsciuaOiDJjomn+ua93JCqp0pq6ij2dlYt43llYQn8ROfCpRMepQeZHONugCiPQC4sq9eVqOpMy9fsakrF6z77KT1XTlne8ubtvmDG5a/9VSdya46lTUU4XIHb1yRD97YiofFR5OvX7DXf/vbdv7dq3aktvNYndHi3Yf27PM7VtjY8raVfHS6yOsjO42i2IF69Ctv2ODLF3136t35RXv2J7Ljf/XHtnn3qR8lc8Kz8gcPjbolLtoPQtyTJvLGNeJJ0xgHNOKOZ95xjfKINNy/SCfgeQf01mXr/spL1nNuwno0jGVZZDALYFBhuCBJtplQr7uWt/0ZKVG9f+u5UWvWkJBGnnQnRlhnhobEvQ3h2ylu2JqMvGZFeZh4mW2+q2qXaLOoISpu0I9rowDcQ4Nr3AePBAypI6Xhqyoq2+wk8/cJbwHw9qKynFfhCYg0vMeY4h3piOc58nGFd4KnV1w1224leVts896tDsg3sKzTAuI+ngNXBIBrYzpkC50olR3Lqzxc3LbDlV3rHR6xfnVCPaPDfmgXlT14C/3EPdfo7E995127/Fd+2bpfPmP7vWnTANWefHbbnt68a20bVesttFiaHzyqDKNcwbG7qgaGXXRrRSsM5azQye91njdQ4CY0AvGN8tEBwMfhyo4dzG/asTrUZnUe4FAi75wARiesEmK6kYP9WlhWrzS1pkPba5NdNuWs81Aj3SOOYiBfAk6rzsLB4Z49XPjY7s5+YHuHNTWsSaOYgPTMSs6jA+tsH7O+7HlLtfZocC/nRbQ71eD3Do0rTzLNgBwR0EmUScgeuiZto03zntB4T9rQU2Mc+eOZe/QBrlSOmYYhqx202PJK3rZ36UyVR1L7t8c6fyf5BNAjPvACTpM0ul+894Hd/eG/Vpk+lSMzrbZg2Pffw478B83KB77gO3AF72H3gKeRnopPV2zj/ftWVAcEsEiC3aB7xgZ9ZEEjCy/kPcGlNKz6OpjbtIO1XXdEYDf5fir8dXoE6AQw68DvlKodaavqur26ZmuLC8qX/NAVnoGg0xjgAVwEnkNvdHzMoJx+9apNXbtoPdPqgC6etr15tWF/8rFtffbQp41317acT4C8hEbcWWaGBnpt+s0r9upvfd3OvHnZDh4v2/7TZXX8D2xGzl5ha9udZwB9ENg5oWuoz/ounFIH9Lr1XT1nu49n/fiGmT9+3+79y++qA3oie0h+YA9AD7q0VyEL13hHAIK/SBdlEO+iLOMKRJ7AGVfScA2IPNAiDW0W10Y4eWLlC4d30VD7cFVKDyEigJA4Gor85raV8wXfdZaPk3rpeRMzTtJTkI04DpSmoIalxMFPVTG732LtLe3WkW314xe841IAP/nCsMgb30KAEAJ+4r7RawFCeAxZ1PX3XHFA8BWF3IiLe0K85x5euJLvRSWSLngFgg/i8dY4nZDpAOSKTvBkmkcBCP6DHs9A0CId7wnhUZ28o7ERnUNGMioLdoEmsJM0H4+j0r6ICwBXlBNnkLCjLpsydtV/DZ1WJ8Du0DvbWwqbVq2WHRc4wEeFx/DbOjusrVmORJXpLHnnDeUFgB86IS95Q/cul/5cJrxsdONBvMKy4nxkInA5hIedMMC0z9LcA8mjPzqY/YOKVfZ3be+g7JbIx2do8aPSg2PWaFasvFew4z11Ogcpaz9qsnalaUEnoilV2n6LGkU5Li1yj2xvx9rtUJ1RzpfC+u9GFJC70T6hgRzwRwBcP0oT+oqAnFyjzLnnGhBxlA0Q7yNvcs8MVloctYovdYzCxX7S+xWNCveKihEPSgcPBPJGOYMD4Nm9bfFX0kihuLWVLE5h+h3708i9rTPjdksAx4sALuQDb9AiAEm8eBIv1WONQlub/Hcs7R05Ly/ftbyel/Ci7nyaVajglp072tiBQp2gf4jXlTTka7Qrv4KD0Te4lQZ5vENu4J900Apd8NyIK947PgH1K9knTm1RFzu8ZKwlmzKO0odGrVCS3tnp4rk9BK7Qjc8KKD98YWjonnrDt6r98p7tF2SfXKnH9dkK5+NE/8gEv+JhsNsycgpS3ap3uYzj3l2RU6Z2Oeo0eYMXeAheGuMArnGflNlz++MaNgfwHPmx30jHMwGI/ABxoefIF2UMJDkEPdMjNnrxlLVJqQgDhHG5oSqAGKWx3PHTP/y+ffIfvm8rn9y21Y9uWk4dyYVXX7WxU9OeDuZgjFUqPLPvVkUdzxfPtuzG43Vbflq15ftVP9LnjWsddvFUui5w0hhDD/qEuA+hgi+ECcU8X3GEUUvRGHjjiEcBPKE0cAQdADyhROIJEQeEHORN6Px8xSEOnAGkg4f2+pSD01FaAnloPUkTPICf/EEvVpA04gw6pCFv5Oe7Drt7r31yy9Zv3rf28yOWff2MtfV1+iq3WGHTqDfyNtKDBwK/4p5444q99ff+ml36zpetc6ts/ZUj++jf/Xv71//g/22Pv7jpJzAGLy4ndCYHLNfabgMLRetaK3vDTxpkhTaAjAHQDv2Bg/l85qF99aN0c9jeZOU2yd6dtrFLp2z43KSPurEjeIbXiirr3XuLdk8BHJl0xlY2HtsX979rM0tfiIrsIyGnhtVspfrA7hT/vT3a/tA2n7ba5kyLDe0c2PROxbIlddyyl6b2jJXHXrX8yMvWVp637t3PbfSwaGfah22qvc/pRPkDwQvxQFyBkA1AB1EOER86DD1EGfCOAG7SEF7Ey2/Y+jVCG+86bxPHnTaucupeW7Wdxz+QZ/x9NWLs+ZXgQu9xJS94gwfuDyple+9//H962Hhy13aWZ61loN3O/vVv2/ivXE94rmsy+CFfBOQCFwG8YWc803Avba/bzdkHtlzL2+ibr9jgKxyLrnR1WyYP6cPJDLw+zaZ4frTZOjZmTUNDNnB20savnPZPBEwpI2PYFTiS+hK6lJ3rz1eggk/vCUDwTcCZCBul3oGD59AP/AH+v/ge/s5rNvYX37X24W531Dlaf/nDL2zxoy+MgzxjZRy0Qs9RznrwxTn9Z8atd1rld/myjSnMfv+effZPfmhPf3Lb1p8u2NbcijtE8Ec+vhtxFMm4Rl7D187axN/8FZv+279mqcEeT7P9ZMFu/OPftbv/9nsuO/QA8iJP1FXk4UpclBPgZaV75E5093y0CI6QI/QGoCviiQsajToOuQMiPvIDJx0QexwlS1KTBiMIkglCoUCGh96gCgkrS2gQ6J0pCK50Xsyxkhc8QYzem/ycJplWPobDgE99aOTEclffCE+NQDCNEoKPuCIseENo+CMeCIXx5CMMXSMtHWcjDq5RISM+8ISiiG9UWhQKOAHS855APOnB6fSU1kdfQskzoz+mINEX+eAdnFyBKPTghzzg5T5kALiSJ2hzj6y+JBT+mAIQTfe0lIYyjQpKGgIAnkZccU95kJclquzPhTfm2zCJDxZOUP6+eIFGQXzRYTjv9fL0IYT+eRmqvpEv+ASgE/IB3AMsPMDOGDnRINC40PgwqiY/PALBq/+QWCHRj2xX6fngzBWefKQi1EEHYP4fLHFukHvE0A9+dEVXTNck352SOOeXjDg2uveyrctEIA/yciU+aPLOeZVMvIf3qEsB4AqZ4j040C3X0FXIH+n9XvHJ8nHxBQ7xyyuOr/D6XK+HwS+4oB1l4SIpME2WSmk0pdEu7+PnF6SjA4k88BR8NcrAO3BHQF7nWXYpprxjh5bzIZ7A7SMv/UVe0qM/8ib4xaOyu+0rHwhCFl6QnnzkD3oAaeCNXRsY9ZDX+RIfjfscQovPAa4waYFtwdpkR+gu6mXwBDTSYHNTz3eoOihZqCNYFnWANpHFGj6NpjTBc8gVwcvQcciOhAPHGb75Zsa3nBZGfMoDdyGrlw18USdob/XMYh3qKcvEo20GBz+r8TahXmZhNwToA+DkOXQY7yOedNAmL3bJlXdRZl42dZ3wDJAv5OWe94Erro22460Gy7AXyne84QkiJOQKggj+ToFljgv/4We2v7pjeXmqO+1HNvzGJRt/6YJvUsiKD3DBaAjBFMjWbtW+99Gabe4eWiVPATTZtUtd9u6rA9bbkbG0lB4FHzzwHIAAxHON+wDyACi8uL1jc3cfWHFn1zI1lbEKuOP0iKU4olkFDkShNPJICOUGRHwA78gHNPIRCg9cDkKzp6H5yg8+9gOfai3SValknWNDNn7pTNJpK33k4xrAM3Tgk/vQSzw7X9JpYW3bl5sXZpdt9/ZTn6KY/vUvWcdgX1IWDUYCUPjBc9AjTeiBeJdfrzhnn4OoTn/jLduVh8Uv0pnWW308Y/n5Fes/N61kx1Z5smqp/SarqRKvNknhg1127kuve0UJ2o20wH8ig0LISUWavXHTdgs7ZilVHH7QOjViw1fO+uorz6O0S485zfGZf/TderjsFW782rRl5A36ainx2dHdaxNnLqgB2bPBU6+oYcjY9uaqVXdLll8q2Q/+/R+KXsHObWxaTrz57r/Cv6eG+NnopMs/0dVkKTUt7UMa+Uz3WSHVZP0jF8U/9pk0qCELV57DNkKPUW5cG+ND9ngfadFT4OAZvUR5Ebh3Teq6tX7X2jvNnizP2f3lJUuND9vF11/yd30TVyVz1u8B8oIL3M4v01Ia6Rze/cSK84/sk7vvWXkvb73Xz9jQ9Ss2IE+brWEgRnoAPoMX8AS/ER/gcTL+tR98YYWHi7Zz/5kdy06Hp8bs3F/+hmWmBqw5mzrJE7JBJ/A3qz4tf3rHZj+4oTKsWe/IkORpta5Lk/UdRJI6EbwEjyybzj+cs+LNx9bdlrbR/lFrqxxa35kJa860u5OsLLLjQ7s9s2mr2yX74PaW/ezWpm2t7VjXft5KO0VfydsoH3S4Jzgt+FT9ylycsraurNVuzfqPzJfvPLCZ73/kP0XomOB048Rxd51DuAGYucjyY9OLk9bZ1GqTGt2lq3u2/f4tK82tWutIn5U2dyQvmxlr9KyODww4UunOrE+TN+cy1n3htO3r/fLislXVUSyrfj7++KbXv8NashiIH+6GjrhiC2F/ISPx3EcaL4d6fKMOIl1cI55r4I12hucA3gfOP7MMm56TRhSAKSAqAgAy/vyHf1LD8XbRjhSKh3tWOFaPJq+Yc87ZOVVknFDkq99IccdWVUO1U6ixYluVvtVXhvV2pq0zk3iJ0CSEUEAIDyA0ASCeEEJ7kNLxgkvFovAxwkniYiVVpAvcXIMmEO9DuUDQDJ7iPoD0QMRzdR1CT7polhG0y1uqqjGsKp4fprITM14ZeRvxAjw34gcaCxbgPTwfHRzJA0s8VrwivGJWFqXUeOORgTfkIC/5Qj5C8A6/4Iv0UGc1Yt/5aT8unLRsU1/Z2rW8HJDS+paYku5ZJtqWsmxbxprkeBRbjqzaKp0KLx0k+cAXckKHuNA5Id5xX61VxKe8LeFlRwVwekWq5yMtPyQtsHy1Uklwi05rLqXKmJLRIg+VQRcFt9oYiR6rsztUhdg/ttpeyarVotslnjKjLXZnTpYZP++osZv9lmPLtx5YpT2xFeIbgTjKhys8AqSJ+yiz0AOBd1HPeA564EAXkZZ03Eec60D3Xo4pyZNRmlSLlVlt2cSIUbJIf0gOkKcxP+CNAja4V7M2Ovv8tpVqBcuXt62lO2s5OUjp7i63geAxZCOAC+Aa/MKrX/XMMmmutc2CVdSoN5dUnmU5JrLR9uEeP8zOQewEX+ANGpQnP6bmx8McXFeT08Zvm3xpttKjK9IhB6HRpoTQWlSe7XvqvGsHljposuyxbEjSID3pcI4Z/W6V92xXdWdtd88Wt2q2LQf5sFS2/XJiV4SQL2hwT3DeOzOWmhi0TE+3b5p7zFY5zxYt/3Tejqo1/x0kDrHTFC7XT738fdpPnUZurM8yw73WoQ5rcKhfjtyRVZ4t297qlvN4yM9i2qgnSZnBO1d2owB/hm+16ugs3eZHyxfyBVt7Nm8rT2Z982Nsmw4LJ40fxjbKEHwBYaONNgdwTxwQcfHcmM51UoeIoz8hDaFR9ngPJJgEDE+BxkpBwsbE1UJZHveWlfmtCEeyquOYvHjWzr502Tp6uzV0TwwDYpEPPMT5Bo5qecubB5Zf27eRbN7O9m5ad6oiBSmNkpMO8PQv8AFgbCFoCPQi0Khz7EFTsWpN7PdUylu+kvdfUZOefMFfKJ1naBIwuEa5G6/w1Eg/IPJH2pDDG2Fo+tRVi2UOjq1DBiaGbGd1w8rbLJtN8JAO2lyDTwAeuW+M495BDXNpXZ7b41kryJM/Sssr5SA/0isEz79IluARnEGD+KBxklaNxoE6nq7zUzZ4/aq1j/RbWR17SRV159YzjbpmbW1j3ZbzG145JnoGbTDXk+DSXyMdgPgo2+AjSZNUlLI8uIreszluTV7zYbHsDQd5kFslYxk1KL3HGW9YfLcEJWiqiVqZg8CyqpwDagQ763mS8kRltcqxbcr2Srv7NtTWbAOt8tjgS++rqqBbmVbbVTzTIfBLebDSs0Xl1iKnqaWcTLFBkPchm/P1C+TiSjreR9kSBxAf78lHiGcgcAeeCAD/+0d12bk7V7RI4vnwsMnyxz22fdAh5070hCvoE7g/aWgU1nY37cbTu/Z4bcHGp6ZtdEKeeK86CM5f0giUtNCn3kE75ANe5JV7ZKwUijZ/75HN339kWyvLtrm4aOnRfht652XLnRqzQ3n4TFuRntAo1wkOtuxRO+MHq+mZUX3raI/vds0KWaiGTNBOyrmuW+llX+VaVlmW1DHnW/et2C7dSmD04eVAYyy7OJXKKGTtcL1s24/XbWezovJPW6FZnd8vaBsAaIQumWHIsahioMsOT/Xb0XS/BkGHcrD3bXVu2RbuPrStRb7lJPXVZVE+AkB94TA6HMfs6WHrujptx2M9lu9pF89mm58/sO2bD624suUnqnJMjqzB6YsRnybH6ScMn5m0a998186//Ur980jKdh7P2dond2z38bwvEy9t5l0O2iKnX9c7EHJFcD3pGvyG/I1xpInQmI7yaGyryQNAI0JA8qYOofQgHg2TP8ubruZLtru4YfndgpVy7VbpaLczGvJf+dKb1jM0II8l+dgJBKFgQjHy0o9tY65qm/N7drpz014eXrL+dJ5jO04EiMpICFxx3yh83DcaB1dyNKlQm+WRHGzlbae4ZdulbQ255YHpZaQnLxDK+TN46rwHnYhvpAvwHDgiXeTTjafzeP3rkPydlQM73Cr4MmKmz4DA+2KhNeKDn8Z0Tl+vi0urtnrznu0sLNtRts32NALB4Bt5ivwA19Bn4A8eHacgaEUaroNvXLGp73zJ2uUdr29v2zod30cPbfP9+7a4vGhPNpfkZBzaucEJG+sZcjyxFUrQAeALe4IHaMRVJHz6rCjPMa8RTlkVjt9ZHBXkWTbkxVHJaRQzcJi2riPV0jp/zTXJXGnWiJpfnY9Ye64rmf6o5wNKhSNbXdiX3vdspOVQQfpUlWaVYk0j8LWOlG2r4SIPDhl8Om0awkJVnnyyrQ3yBM7QUchCHoC4kDtk5pn0AM+OX8/ki/SNOiEEHeIir39z5RnuXCe6U9oDa7Wto0HbOBxQWVCHn9tvBMD1pevy1pr98Iv37PbcA5s6e9amz52zvokR6+L3Obm0zyTAIzhoC8gXz9wHj8EXdpff3LIHH9ywmS/u2NrTp7b++ImlNUoY//a7vnw4trR5EeAt8BTWt21rftV/FO38a6TQfmrIUgqMupnVgA/whM7d23ZnRPpU+rKc41K2xXZa92yrpWoHGhn6NzP4V2Dn8zMtGbvQlrXi4217+sGcLc3u2KY6oJ2WduGu67ouIxDl48+iwzQdS8nT4322f2HI9s8O2MpqweZmN+3x7Uf28OPPbOXpbPKTlXrdDr2FrF72ug5cv2DDX7lmR+rINjpbbOu4Zovf/8AWf/ihbc4s2q5GRBzAiD4I4CBvjk1Sh3pt8qWL9s5v/jl79Ze/5rYA/rUbd23hT96zjVsPLS+d7q5t+oiM4I46NqEr4Pd1+bhCA12FniMNEPwjE+mAyN8Igct1XucZ8B8Y1yHJLUAYEgXSUBCZ/EPk3r5vObFXLNmxKmS7hoTp1uSbDWkhxMdgiBEXQDz4EubkoaZbVSDNVj1Km/xqO8CLbUgfPIAHaCyoRlqkC4g4wPmlaooXturIpOURK/jUnCpRBCBkJW/kDz0ETq4hD+njmcB7+CQuAs+k451/j1AjzA4CTFHSZFAELCHlOxmFT56AF3ET4ttSpAtegm8+ILN5py9bRgR5d17QSk6aF+UDQr/gDKPgSjz4G+PIR2WUCbmx8BumjmyHLwE+OJJ8+uMIgxY6feFsYXlqjqWpyJ+UFwE80Aw6jZDQVEOieBoRpsHUA0DMr8E6eWlEaocaxexVbZ+lbXXcTC8wTy4t2H6t4t6hMeWg9M/pCXGTKq5o7YlmrW4HEGCxA10Pv6BnuoOFDLGAA0+VJeZ4zZRHeLShv5ApdJzo7Hnlw96iXKNMQi8AOCN/4OP+F5Ud92RjOirVotGZdM8ojgPUOATteC/Ph0fx/LxOga+Rvl56PGbJzy/aG3jkx9qsuEJmeCc98Y18BD74h2/SEBfy0CHSSbTlsv4txBs80aRhpAjC9gIf9yG3B9Fv0hUc/CSAhQGi7mXv7+FT/Ab9wMeybtopFZy1iv8mn5KWfBwtXYeghX0esfN/us0yHU3W29Ni6XSz7XHkhsyCURLMhtzkI3CP7MEr31ewi45sTm1N2lLq+LK9OderDMyO1Fay0wFLuAPAAwRe8PCt5mjvQOy0W3dXV7LjuOz5UDbMjuB7GlkysxNHm0R+nH7/HiZ9MOXGVHxao7JMV6efYo3++b5Zyxdtv1iWbaicS+qQNRKNXSLAGXXTbaBuCyEj5Rt1KPQQwH0s1IAf8JCW/EDYCZDYnuyj8gv2gluu3DvJ+OLKj5UHs977zn3vA5v57k/teLtkp0+fs8HOHht/96p1jPT5dhMwC/MwEQJBHBx4Y8Xigd1/VJaX2mxd069YueOK9Q722tgADa+TPMlDfoB7+CIeAUP5AHhJB88RT1xxNy8vfdPae7tsqLXbf8PBD2wzA3xUrRug0pO2EW8oDZyhtOAfHkjDM3nimXvycQ0g3kEo9vVuq1ay5rE+O9ws2GGhbFl5mLmJYdcV+z0ly4+fNxAhk6Oo8wFO4nlP+fBMeHjjts3Jy5LF+5kirT05m7x+zReLYJTwRR5C4OQ+8gf+oBvycs/7sAV+xZ3q67Ch9l673HvWhnr67e77P7WdtTVrKVctpRHCxGuX7Oxf+7blpoa8wQh5QmdA0ER/Qc9pQk+sPHjvhjcwR2oYym1NlpWeTr180SsKuMj34PNb9uDBPdvgt2hrRan52K6+ddV/Lb6zvmzbizOWUuUb/fLX7bizwwb6TqsRStmjR4/s0ePHVtrRqPjpbe+8x3er/r2gIHMr0Tm1ttlG36h3Pqf71DipUZruG7MrfVPW2dphbdMXXC54Dh0SQjbKtNEWGnVJ4B0h8nCPTIEzZOQKEB+6Ig9paOAZoXWuLNtgkzz99RVV6m0b7M7aQWXVaquP7No737Z0rvPP0KVObyzNWEE6mLn9gc3e+pka6SY7femadCz6ozR8shcaf9ElT8gA8AwEXt4Rxz1twOb8st353vtqNKvWe+20HQ112fgrl2z4zJQvHgDAFXmQh2cClkgns6NR9d7cph2qvThuSln3+Iid+aXXLa3GNBrgoE3ARsG3u7Dmx37nH8zYvtqsXsk/8e7r1tuv+ibbEHKv/94I6r+W3pTVsmYdtmqvnJJT3ZWxj2ebbGd3z65fHpAFJ+UR9KIMCAHYKtNd45fO2uSFs1ZrrdnIa6ctu140uzFre9t5Wy7t2NLDpzZyespPN4XXsB/Ay1Rx6DydydjIqSnrGR2y2cUlOxJPpbtPbePDW5ZRezaoUSRbZoXNAPAI0BHh3J5982W79vV3rKJ2cF+ViqPq19773EpPF+14s2Lbt59ZsVLxaXS2E8qwU4oAPoATfOIJIJ4APUKUVzgB2BRpQy4A2cATfDou6b+ysWvzv/eeXX3n119YhKAMQSgyA2RmaSE/CKPQHCAi74KNo9w7bigY8oViiAdYWq0qIAWTTR2U0nBKQXXvGBQOISz5wRO9cODkCm/g5Jn0IVjEIaynEx7ScmYI9PCGwbfvSzOf/94gDDdwEwCeg3eANAQAmiEvcS/KCgRfSuTP0MH74xHvGSPx01mVB56jkQ8c8EF8FB68A+AkbegjGU4nxkADjtf2i6bfyMeVeHAH32FAkcZ5fgF4B/COhl4YGURISOFhLh/vSxWC6RKvAOIp+XiadD5BN2QL2rEcmXfh6LjeRO5YARz7KjvSQJN8zq9wwDNaDzr+gVaA7M6vEvm3kVbJK7trlIv38ML2O0olHWsUwShLT+wZyAhPLxM5hQNaaDONfsEmXDQ68NsoH1fe/cfiAe7BR4hnIOww0vHebaaeDoj35KHz4Q0/Oj7a3/MpRP99FPySGBXU85IHvQFh9zgmUPa99Fj0oRGlL/9mlKJ80Ai+0W8A7+I9sjk/dRn9x6FqiOnUSRNl7Itj9IyOsefAEfjAE3E4YkxX8TamiBhdu4cvfOSn7NzelS9wEIIP51fPIIG+lwENj97p30l6cAHJFZnUkLYLv3jwFZGKZrYGG2JFHnXWZzMkMwAOIHSB0vel15NRv9pFP3GURQSSicbPa5B0THpCyEJ6nmkn+TkCI1B2MWexDQttGJ1DB9rUjZjCClmAwAl4WtGhnP2H6D4qlB3wA1f413uWeXPEBJvE6tHTe9tRty0AfCEfeoorNLGpoInOuWJfpOed2wb3lIeuzPjEPn7JzyAScEkYAS2V754QA1wwMcY88OKffm75xyu2N79uR9sF6xofTjzdU0PWkpNX05AvjB3F+lWKX9ku29PlXVvZrNncDMcaH9k7F47sbF/JBno46Iq90RKBg/FGCCU3xpOWZ4SPqwPKVK+uorWevn5rzSe/LM6dGrbsQI9XvMgTIXhvvA/DiBBx5OWZtPGOe4D7F3FRYN2D/TZ89pQVPn9qh2u7ZhqmF1sPfSeJkTPTjteNq46LfPHciCuAeNeTOpyF2498QUN3R5eN9Q5bJpW17ktTP2ek5G+kAS5C8E18dAIAaSJd47P+syYq5WDGWsfkjb163sbefsnG337Fxr/0ivWen/LfCNEQRj5oBP+EwMsV3QQPdJ7Hewe2/kcfWXq3ZkNDwzbUN2hD46PCO+kfasnHho2rn9yx8sN5//V/N0u1u9I2IC8ZfRQ3t6xazFvXwISdffVXra2py3q6+tW4pezZs2c2Mztvh5Ud277/p2KwbKO7R5Y+OLY16WdBNlNsarVS/6jb0XRvq2VaDi03ftFS569bJccO8YMnugzeG20w5AVCf9QJ8hBPPiDe8RyVmjQR3wiN5RZ0fJFJZ49lTl+2Z/MP7dnTL/z3J6w2OyoV7fJXf92yXcliEIAreFiU0Z7OWmf/oB3sykvfqtrwyBnL9Hf4JCsjIPW2PhqFHrQA6IIjZAN8tLK4ZtVCxZ798Xv29I9+atXFTRvqHbR+0T7z9Tds5Nwp6+rvddkAcIQsAPjoIDgOnu8+HIzJbu7lmSVLTw1a56unrWOi33rGB094CZkA8oOLBpRFPTTeTezG0dRuuaEBS48P+Oi5s7/bV53RmYUc5OP+i08e2OLyjkaGJVv5fMGqcys2f3vZPv/JM6vMzlr+0UPbXd5QJ5Ty7+BtjOSkhtBF8IN+va5rtNd2yEq+jLV1ZC0/s2BHG2o3J0ZV50tk9FETHUSA60GBRppd6vkGxzTchEZVlYVVP032KNNm24W85VXf+4VLhE/0iiyuh7qtUF+6hgds6PJZ65wctYza7O7T47b9yX2rrG1aWbrevfXENy5uHej2n3LUCmWrySbobOk041tS6Cvs+0Vb5jnSRdoI2AeLSpZvP/RTXTfuPtGIbsZe/7W/9fMjIJBRUUAQwtAj0ltVV3ZsfzVvR/mqWbHmpzAyzZJR4fq5FipU8kMwCjWYA6oa7myV9v0kQrGlmGY1HmXrb8+rgnOuSYNR14VpxBXPANdGBXCNNM6/PA/mjLt6eqyju9uVybMXlAw9PCXSe5wAxfLcyDu4glZjumg0SUPaRmjk10FX6PWrEe1XA9lGw1yVd1Ms2+7urns44KHyuL4bZEmyJzxGAxU6jSsGgkezz3y/8mbV+fBthkoWOAmkh3fuQ5agAU3whzykAZwvheCJK64RO0Qf9rarE+rwQ+v6Lp+xgatnbfjVS9Y1NpR4fsoXOMgbvHN9UZ/Exb0eLFc9smz5wLrbM9bf3WsdaizdO4NPPCx1Mm2ikZKTkVZcT1/Ocp3tyXRjvXHxvdzkeba1dFlbc4foPZ+/lsS6OZRnLt3vF8RXYjMajFtReYr7kpuxTnOb69a/fapTovOppHIn/L4IIUvIHuUZ98QTQr+kjTTEc41n3hGi7BvzAJGnuW9Yzky3HWeydqhhqf+Vy+qA1KhIT0DkARf58LLblR4noSPXZ72dY9JxvzsAoeegB4TtBR63AcTSyIDR6l5t3/W0/WTelj66ZeW5VetJdVhHa9r6x9iTcNTbiPjOG3i4hrzeJigaXPtyQmrbeSutbIhps8xor7X1cFyDZ/N8oSN0Hrrz3eV1hV+WJ2dV93MKLESJsoE0NAkRh15K1QPbzNfU+RXtYGXTKksbNnt33R7dXLaNZ8tWWFj2RTEnZShdYYfQC30Frt6RQesbk7Pb1+Pb7PiMwOqO2aY6x/q3F1ef2lVwwAf5gi86IKa72QaLhV3g822nRLdartj2+oYH6FEfQiehC3BFWeeG+23g3JT1nZ20jskRSw/1W5ntepYUnixa5cG81ZY2NVJklkjlKP2zk4O3++KDURI72vsR4PqjL+Bd6NzrY7SpHlQOSuu7kqsMOP2WAcyecBfU6W08nrWtp/N+0GTAiaWBFEAYNESF5hwNevxy874VrWJtU/JErl+S1zXqH9f4Fa4rTookH4FnIJgEXLFirKVVzKYO1bubz9G39aiDkKB4W+QNBb4IjXGBM5QeQHwSnP0En95vr6xafp254XwiD8dNi194Ig0QhRc8BMT7MBA6pXiOdyEvtOM+AFzgRpd00ml5gh3yRnJdXdZx0GodxmobhsqJZ0Hl4UpcyANAK+gRF/xg3K1qiFMVDbGrqkDVghUrRZcPIE/ggY/AF9eAxudG+bkHB7RO0qix9qlXDIu94yrVZHFKKfkASrpGfgHuwRVyAcjQmJZOgKXypY5WyyvsNSflF/yQht2vOe+okK/Y1k7FdnfKZjWN3uRtdnX1Wk/vgDojVfxsl7WmM+IbdhMbBZiSKRYLVq4kO1urv0kaPwB+FdrUkI+0F21UIZtRByCvM6dRVr8as65c1pOG3YWMoR/KDyA+4uCf+5CT++AHiPvQRaPOgcb7eBd4m+oLDVpb2y3b2WupTHIM/qFCsVi0fKnsR3SQHgg8J553m+TtUTmoPp6MWr2lT9JDKyBkblKj0sZvawpqALdrlr/91HY+fySba7HUcJ+1c+TApQnLnVUbIR7pAJKMiXxAlP2JHnRlefbOvae2+2DGV6ztq23lWI2O3i5LaxSBXKQnhK4aA3HMKBS2t33njgStGuH+Hv/+gyOKdKQL+q5DXbs7Uhq1ccCcyUkuWUGhWM572FzZsi2NjtaerNjjn3xhT9675Zvg0pb4DiEN/HD1nTgUMoPd1n1RejijDnhy0FonBmxlbsFPD155NmfLj5/Z1uKq5wG4EtAzCwuQk+2G2D07nevSfa+1SpVHK9u+O3he9aC4ueNpo5RCF+RFRmZ+qKNM2XJeUaozY32vX7LeNzSivzhurZfG7SDTalu3HtqO9M6KvSX4u/vYVhXHGW/8kJhNZAsaITHCZBrPp8dVlzhynB92s0S8LKeB95wNV1zdtt17c5ZX3t0Hs7p/6t++OdaCo006Xz1f51hlzH8xBXfSKOiPRQcMO8si8PTRA9vIb9roW1dt/Cuv+bLKDnUgITD5AAoUCMMClw/TNfJhE1J+iLqi4TpH7n/pzSkbGOaMi0bvNMkbeKJQiAvFRrqg/eJ7DAKlcygdjf7Mjz6w7aVly4wMqDfnx20yju6c52Oe/UTmOt7ARWPiI6o6XiDSkB4eiQ/ZnbbiAa5xTx7u8Qyqa3kZQYcayU5Lq45kWlPWc2XaeabOR57ATV7uMcpfRItfUq9/eMv2ni75aZN76Sar7FVs8o1rPhcfnQ7pA0KewMEzc9vh6ZKHKxD8RDquEQe8iDfogauR5xfxhXwE7gnoBy/s1q3blm85sh559unmVvd+O8+OeaVeeTTrHd3Dn92xJ/zyXD3ICL8S1wjl/BtvaTQ0KC+x5h5dz/CUjV960xvbHjk68HTnzh374uZtNXa78nRvwZBNVjJ+zPKGGqtNNcI5jfAunG6xvpaSDcpZaM+lbOr8yzatkE4nH9FDngDkQs6QJ3TFled4H2kjRLrQfWP6sL/Q6YtAWtJAc+nZPdtaXbBUOqfRw7beHVn/tS+rb5YnK73mslnHBQ8EcKonsXJpRQPyJWvvTHakpjSPhzLJFJz+omwCoMXIJ1U+tu5NleFO1T77p//GCuzAoZFoU2/Oj9g+9+tf1cilz/MyMgnZQ17wEOfyKvCNubS4Znf+ye9ZYXbRJLXVDvZt7O1rNvnmNV/dCH8A+YMv7sHjz8Ize/e+baysWKuGs1lrs2Y5D6PvXLGUOjB0hUyB47keVGfWV62j/cg2Vgv26UdPjaM3tre2bFOhbVsjhLVtW3u2avOfPrBFyTr95kVvY9jJO1VfWAEPrh+Bapal6YAuTJj1ZGxle8taB7ps5uZ9W306Z+VC0XY2Nv0sq4mLZ310Q34AnThfskcO3WOR0tbtRWs5Vtul9CXl53j0lEY0NPg5Neg+mpIcBMoZPrgHl9uJ9BdHQbSN9FvnhWmrZJttfyArOcq2+cMblp9dssWNdVubX7KyOsb8jDqe2VU7Wi5YdWnLO6pSvugbDWR7Omxf9WxrdsX1wM4RzOoQWPFX1Ahy+8P7tq+Oe/6DG7ZzXx2QZMKhoP0b+dabdmHinRcOpFMBkYhGOfZ1Y06eD50Um38jkA0cy+Nm5EM6AMU1NtSEqFBJGhmdioQfyaHXtpY24U+8fh+WK10YRCgOCDxcwRMKhl7QIg8BiHy8wxj548oeV86P/vhIyO4IALIGPd6Dh7xBJ2QKvFz5SBp5CI28BD6nXzemxrRJZyf9MDoRSqY7fPNLHpQHfcSHeQAc5AsAL+8iQM/3+tI7qPnHRSqpArSgEzIFj+ALnZKf4PxSng20SUde0nJPOiC+EwVvpGmUMe7BCUTZOA3lCX0Fbf9IXecBxwDe2XmbqUpfqKHRMR0pcjo9NaY849m2tbFiKKXKpRG0ZGXLHRaZiJoC9sXyVKY3nuvwOc/iS9FenvCt4DIID5WZL4h77LDNqOA4sQUgeA+5AGQG0DkhZA95AdKE3l5M47LX8ZMmdB7puAeIR/+NOg88zrtC5AXUTxjn0/m3ooY05AEHyY4lm7QtfMlSf77NIl/wFTiDNs9up9J1ba9qtf2ab5fUxkGHfLtQ40Q6nAQ/Tlo4Qj9A4Irypw7oxo5Yrqz0fBRn2xmWELNrNo4Z8UytoqPQH3lDp436pH3yRTFK6/vPKR4nlAaedCFX0A898nckZ8ZnKvSeqaV0Lif7y1hOI4dMlzowDjjkJyQKtIGqcIntBI76PfKDm6lbllWTFg0Qz6cAVrlx34qNK7CTCXQ9j67goXx8el11wqfEZOvmQeUmp7OpvdUXy7D/H8DUV8gVvABOR/rGAOjA0QUjmGbhdp7EL4sC2lmJqwFFuiNnqVxyWCV1Af37Txt0z2IQtq85YgTEEm5mPioVXyLOsnnf8oc6jMySgzX+Sm1NGfGrTrpZ+oNvN0yVaYDXJEZA84VbUlC7FZY3La8ef1s9/dw//64V781a7uqUpcTk9EuXbOLyGfcovIOS0CjdC7oeUAIFDaCIVrUoc8tt9my+wyrVlEZCGkKqsF+/1O/eJqvoQmFcwYfSwBEFQkPRWEmJi7TQjPzRMPAhnB1nUebKBzd9FUg13Wy7pYLyNFm/PFsKmHzw2wiBF/rccw2ZoBV8ULhAPMNz8Bv8cA2eyFtWpWCftN31dVv6+HOrVcrWPjLoR16zRBVP0DeXrNOFBvmAwAVvAO/5JfbGFw/9aGoochx2syrz1Fff8IKOCgVEPoA4numkamos1h4v2J5GvHhJLN+OigUE/zyHfCE7QHwjjwFRhsSRJmTivvEdnUp5p+DeVEWj1rl7j7y8hq6ete6LsruhHv9dg4hYZbvolWJ/edUyhxXr06g2MzJupsZieHLSMqrci08f2MqzB9apEdT5l9+2poOqdfUOSI5W++CDD+ynP/uZj4Cat56I+SYbzbda+qDJtntTtjmgxiHbYoMqIxqsy6++ZaNjU9Y/ek72NO08RDlzBUKXyNIoK/GEKDM6W+4jnhAALtKEnTXiIx3v45kAgMsbHF2b9vLW1dFq2WzONp898zy9wzk7KMxJJ1nxzt52Sd0kHzgo4z1+g5cdk5c9YXvbs95IaUjpy7C5D1rkIwB4/Qtf3LUf/cN/ZnOPHtrwtUvy9vts6pffsTO/9Lb1TY25fuAhfl4QZR1ywwNB/9nmxyqvH31hW+zftrmpTunYrv/9v2Xn/sI3rFv1VJk9P/nAAU7uA2fYIo7Js9/9oRVvPfVOjc8GHAEx/tplr1OkjzwA98CxHpc/uWv7S+u2sly0+0+2LK26ePnXf8uGr7xmr7wzbGffHlfneGDbd7+wpqO8tezUbOPGfes5PWbd06P+2zHKLDq54AnZmXaavHTORs6esnmNgDixuG27ZPZszay8p5HioP8gnek2b/TFH7iCX/TUfWHcxr9y1YrHe/Zkds6O1E701VptTyOTrtMj1i4HIL5/Bt0or9A/OOlYU0rLcnaWhI+Kp5Gr5+zUt9628S+/aoXdXetQu2nru7a3sGHVnbxtLS/btkLl5lMr334mXd22Zz/62BZ/9rlt3n5sO/eeWeXzp7b72QMrcDDfzSe2feepbW+uWV7t3Jnf+KYNaRQ7/tZLduYrb9i4+hDa5tHs5Z8fASUKpOcSo3yAkgfapB7vsJqcJyPp9E+NcV0xQBhzGBQVBeUThzJ4pvDd0+KX2U1Jb8yOx5hBVLRIG/cBvAei4YtngGf44B1Xnrkn1FO4Z8A755f0TTJcMcAP0wJfyBBGTeCeOELIFgEgDQVLfvgOcDqCwNWIk+W+SEYDykiI/Ht7NVUA0VIjzDvm4aEJoMcwotATz8gHXn8vT4I5YLz/k5Ed8gsFy7yZlguegeDHvUalYR83PhZSSeCBxgUvlO1OmN4jUN7gIi8BCJkI8BN6gBZ8Eg808hyyNOJJrjSGqnB4rthfxIs/tm8igDf5HpR4eBxFkJKT0SaPUBHe+DDVyzcxZZZOEn0kB8spHx2/ABzwAX4VgfMFHbc95WcnB39WmaTkccId36VoFBlIISf5w1aRk+fAGddELlh7bqPkJT501fhMeTgv9TwAModtxTtwednVaZCXGsES4ha5/61ikjTYBsV+rAbYdaY0UTbRSCZB9nCsOOleL71x9++Kyu8fmBWHTA4UieoTqxBx4jgHDH22y67hAkeC0WOsvgzZucInV3gGHzxQrnjX8NrarPLDBlT+eNPYHWdM4SCAI/Qd+UM3PKMbeOUDOXy5l8/IWjQYpTB6ZubjRF/1EGXgutLVO1zxHb8zYhUYdQMnjaPO24Rbvgwten2VrexQ7WSrOiu2ChIBx0fesIOQHfsEL99kKhwhzzcqpWHEf8AoUDR81kY6Jh8yB7/gYlEFziaFHbihz4iPekPe0Dl50E8EnklPPsBH/aLnswm6Ul4+i6ArbYmPusrVk6PT99gKS1erHth+vmx7+ZId8L1X7w9kA8fkUfrmPemlVFWakj/zbZgzktA9rQH7SvrKPzckZ8XBrYUR0GLpjit9/kef2tJPb/hKiao8dIZQl/7St2zo7LR19Pa4x9VoWAgWQgMhKM8ITqV4vLBr95gvPCjKJsSQ4l8+2+0jII5hAMABTiAKAYg4njGWeMeVd43vuYeux8lgOBp88aefJcNwKXZ/ddvS7SkbfvmCx5Eu6HIlBP7AE3RCPtIAxAWPURkiXcRHfoB4KkqHPPr9lW3Ly6NobhKN43arzG9ax3i/hsHyPsVX6BBacd+In3vnW7qtLW2bqrAMK+1b/LQ3t1n2/KRVZSQYGJWZfIGLvMQVHy3Z1udPbOfhrC1/fNO2Hjyz6uKubd9bsLUHT231gd7NL8tvaPXlmayGoRKF/FHuhNA9ELzFfWM8EDKQJ8mvxsyNNVkYUF5es5zscHB60trVCNEg5jT6ZnqotLXrHcXMjYc2d3deik9Z/9CAcJsNj40JV4utzs/Y9tqKDY6fsTd++bct19Vji7UmK7a02xef3bBnDx5IX3uWLj7zijFdy1ruqMU2sq22JXtU125bmUlbqbTbVy5ds6lst2V6R619cMI7s5AnyvhF4H3Iinwha8jNu9BLhEgX7wDyND435uG+sZ7tSHe7e+3qSFpt7c4nbvtdXZO2t3tgnQOT1jdxytM2llncd3ZyZtShffq937Vteaz7uWSzV6a+/LRS0XL+VA4czb706JltP523ysK6T5f1vn7JWvo7rWNsIEkvvqNxp3Mgf8gWZQ48/uSmrS8s284Xj614b8aa1MgPfOVVP/Wz98xE4hAoP/KGDoMX7l2n1HHVa5ZvMxW09eFdO9osWu/5aRt4/bJlNTJLVmY+zwucyARfel65+0iNZ8XWtvfswZNNt3NL99quRiaTF/t8pHOcyqj9S1vPudO2eu++7W6vWUthXx7/jFXWtjRan3ZeGmlE2SIH/PYMD9iZN65ZU7lmxcVV0T62qmgUnszb4JUz1qqOBusiX+DwgKzEHRxbZ3e37wy+MDdrW8VdPxuIGSkl/Dkb4j7oBz6AcuddgL9TgD9W3g1MjNrguWkbff2KjWnkMnL9qo0q5Jvk6PbJUa3vyZce6LXern7ZV7/VGG0Pdlj3tTPW+9J567p62qa/cd2GX7tk/Wenkh/bMw2HbsQb8Gd3w5Y32SyPuLy67nsHbc/MW3W/pk5jz3rHhv33KpmOZCoEAQhhFAiFsXHl2Y2jLrww+7n7pdqOVfaLPjcbHl2kIZCH/BFefE8I/ECjooGg2RiUKhkec59Xr62G/3hXjSkVRPmC98Ab9CJ/3AdvAM/BAxBpSRM8cg0DIEQ8W6hzPDbbqjfXVMGlhuritirzljWxJEu6CjxA0AxZAd5xTzq8n0xnl3UPD/vKulYlJ9Bh+Lp+NezoAAj9wBcfJQ92SlZ6rAbgwbytfnbPtm4/svXPntj6jce2eeeZrd17YmuPZt1rK7ENiHDgNYX3Ap7QWchPAHgOPcQz6XnmvlF/gSPkyjJPzgiVdyo7l1WB/IzE6FTL5T3b3paManh9BMh3SuUnDVNtdGpsyJjOZC2d7bRd6WRLlbeiq1wLjYRb1AWpPos9pbZmvvfU7eRAI4KlStYWq1nLNOesvy1nuRZ5iHW54QfZCNy/KBP3hBch9BPvGnUFkL8xb9wTGsu88Ro0j1vVAKQGbL+5I2ms9HdQkOe/I4H3fx4/EHywqKKLRTHZrG1vbNja0rIVd/JW4fcgsh1mPEjneaXTreVVW3zw2HbWN91zZhl2c1/Od7jm6I5o6EM3jYAM1DnKiVDY3LL1xSXbVSdUmlu2/WLFei6esh51HozAT/IoBMBL8B7xPNfkcZc5kbS6by1VjRjkjGXV2GcH+hDc09IpRnpCYxni3PA9SkVv6vLU5h1aYStvhY1dO1LH09TbJxlHrP/yee+ACrsbtrm+Y+uqM6s/vmk79+f8N1hun3WeG/kLGL142s69+Yp1qaHn9GFGE3nVsd1Hyq8RIB24f29RXmw5ygugLmS6cjY4NeHTZKu7W7ZRkkMmx5AOCHsnddB9sQwa7yNNACNZnPuh6QkbluM3/uplG33rmg2/oU7orZdsSJ35wUDOjoY6rWmg0457ctaqTqWru9dSWdncQIe/b50clPM7YZ2XT6njuuKdV+dwn++0wIwadIBGuU44Kc2uWfHJkqpnm2V6+qxzZMTG33zJhl+9mHy8V0MEhHJDCK5hGIRG4+Aew92vqvLvqNDLzWpgZPDpLqVJFBwNE3lDSVFogYd40qFUIGhGeq7BA/ce4IV0fR3WPNjt54/Q8ZBjjwrGzrL1QiIE/9yHsYYshEgTPPAc7xrpxnvyAo3y8c6nGfig2Ju1pq6M7e1rWLtXUsqkkgNBF3yBJyAMC3wAUyy+1FWCUcGJ5UpDHQAOx6U/vvmwhLSi0W35UI1MjpVCL9v4u6/K0M7Z8PULPhrzXYdl9BXZRP7+rFXIowrDR1GgUe4YAfIcfMe7AHgIPpCB+5ChceqRK1M0jLhYrdjOuTHiA2Cn5XI+r1Ei+ROb6Onvt96BASuVClaUR8gIO+gA4GqVXhmJd7Yd2lC6bMPq+YfLLTZSbrOd9gObz2gE0bzvdNqUbqLr2Ka6yYPTKR7F2nNtJrIHv40yAjzzLhqQkJU8jbYR+eI+yjXiyB+2wzPA+8Y0oetMOmVD/fL2uzrU38iOW5tsp7hq24VF2zsse/rQdeAInKxM5a+ju8Oy7IItx8h25KTpih0Bnld5cHK65PFm1WG1HUo/ivZf6YPD8T7HT56QwUHkGN2XfLmuGveFbdt+vGL7UnILP2gf6lIDrlE2U2nOW1K/gNAbz+CF9wgsdijOqCPTKOIopXrLarxcu0/3sEIt9BR6jGcgHOGMOqxMe9a6U+02nm2y4bRZ+1FVDsie5aWLpWXZXfnQOnJyRhQGhsc18u6Vrg9te2/HtvObtvpszjYXV1xPlFAj70EfZ65WLltbT6f1XDrtv81h+o3Oa1OjytW7j/24EzHpeYPfZEQpvqWr1oxkU2eRrRxZrnZsW3ee2vJHd6y0tObTaI3yoStCY3k31tXGsuK9L5zADpnaVz3n5xUcTXFQrVnf0KANT4zZwOiI9WkE1qORZW5aYWrQBsZGbUTvOro6jd8AtavtoIM9lLyMChkBoodkmjGx3wC3DqbgPvqX/8jKT1dsr8ga9LSNvHLRXv57f9GGdHUm64oEAgnPMB6Vjfh4BiCazrTZrZs79ukHG9YuvOfPn1cH1GPnJpst3Y4SEsWgBBQLTu6BwAkecHIfNINWXCPPCY+qFHRAixtr/uH/OF+2IwVWe6QG+626U7R0T7K3VOSJQonnAPATh8FyjUIMoJEDTiqboFEGgHzEMQ3HgXkbO1t2lGu18tKKleXN4HF0yGtTIk9HCJmDPtBIl0ULBXUQlc2CHe3JuPmxnNJ2v3rejTqrBomhr8zY82MIm7PyctWZrM/OyQNd8OWy1//eX/FyHnjptA2+dk7vt3wHXhqh8vv3bFcjorbJIf/BKzxx1lA0CgC4g8+Ql2dkiHeRvpF/l0sVkB/nVfJFpW2y/PyyHUqWKTk/A/KGY04e3u9//JlGPbu29WTFdpe2bGhi1L7xq79sA0NDNjv3yHZ3N32BR2l3x3qHJ+2lr/ya593YP9Zop9UOHv3MUsvv28hBzc7dr9poJWW3Bqv2pKtsJb5lHGesM5ey1y8P22in2eXJ05ZukWfZM2DNA6Pe8SEPAbzIEgFoLC9sxPlWnnhuBOICR1zRV+CL94QA7oM+acAJfhZfDKpjaG0+shs/+V07bG22rfySrW08sbGLL9vkxdc8PWnJQ/6wMY4KqVYKtvjkA0urXJtKajRWd/3X+Bzi6NvJKC91s0mdDp0QR1NU781rpJGy3tcu+HdCXw6sURAQsga/0KFVZrPM7flV/23hR//oj2zpo8eWuzhmueunLC37mr520RecoEfqWugi9AJervrPG3m+XbDX2hf/w7+y4rNFaxnpMevXqPXKGRt/+YKPKII++Rr1Bw2PV7U6XNix9GGbHRXlCK4u2Hh32oqHzZY6kHPY3WMrVTlDyvP6xSG1Zx12tJy3btnE+saSLaoOVZtqGoGmbWNuwcbOn0Fw5zHKDnoAz8xaNGXS1nF20tuirduP3cY3NbpcvfPYV/+xsCG+hwbPXJk6ZzeXlMos/x8+9k5o+c5Dm/vJJ/69akQjFpxRZEU+yjvunbbk5T6+AwZegHQE4kJXAOlidMTirYHJMRucHLe+qVHrODNqXefUKemZ+K4hOSdqU9tzmboT8fP1PfRO2Y7nrv78FJx/5JL3B9AQyMH03o8llcLi8TADhDBhJFyjogHch5DkdXxOiflhCWjhCZ6QTwxc+d37rRdYKBAIWgBXAu8BDJO8ER+CMoWAhyY1y9GQN0kaTFf8HDurwqFGNfIRggfoxRU6yBIF6Tnr6UMn0OSe99xHZxo4uOcdaTBCpn7a1bj5EcAauvs7dChc/jHY+U9ocE9+7oGo4CxdRg4acd4kvDxvvEjvH2HFA6uwSBPv0EdKDQgLQvhgiJfDslGuSuGeTDO/wJZXhUGx0znfBfxDZb1c4CsaBfgDkDXeAVwJQZf0hJDHeSGN+IHBpPyTe0axyAQ9Gjl+UOc/mHT86Fh6UDq+WXB1vHW6vsS3Ds4ZuMV/Ze9QowI9yNtmaWuzHJX2Yz4ySw7xwiuVtK7iq61dHjnTIqILHvEc9hDlSQjZiQ99RLmHzHEfAQhcAeAhbeiOdLxvxMMVnWBf0ACgJ7a9bNAZ+kmn1Agw3VjHn1B8XoejjBgZuiykQHbF++IP1Yv4dpHIxyKf+gII/bFPH2lYuEQc7xttHiDviYzimzJm52imoFvkPPHDSNoG7I4P6pSv1wGlBQ94QychN+ALJYSDZcjgx9miM/L6zXTaSUjqbcJ/Uj4E4uDR6SggL0d4+0yPl79XKsnHgqW2ZH9Axe/vqywU52eLiQc6YCYafNduPWNy8APfQSsg4nwvOOHH7hhpoBfaIxYa+E4DPKNOgeNUPgI8EygTaBypHT1Q2fHdqFl1lfrBCIsQtJE7ZAee8/C8vnIPTWyB8gM3uiE+7JA8blt0nuLNbUn8i2hSdjzDI3QlEzYI755M98EH9+B3GevgFBgB/en/4/9sO0/m7OL1V+3lr75jXRMDttchxVLQytDIKMhgqvE5INIhDARZQfLgUcFDZ5fZ1Vc1lM+WbLRXQ0mWCivNiXKFEyB/BPATeM+1MU3Q5T4KK/hygfU8cnbaTr102fJPFqwwt2w5jTK6zk35tEFHf7c39gB5A1g9xjM0gwb3AW70io88jTqJfGGIkS54lKSWrrTYRHrUhnqHbfX2PWtTfd029smb8SXIbN0DjqAZV/JDC3C+RH5fBs30BY1B/u6M/2o8p5EM8/PMGfNMJYM+hlH4+JEdLm77FEqmJdmypO8SS4zrFVQNSm6ozybfetm6Ncye/+SmHaVbbffZgm3cuGcZebr9l4Rf6Vwe4YwygSdCY3mFwYVBcu+81HWjB99ixEdAqsiMgBhpDF1if7LkiG08RByJyhfzlvVzf8qWbj2w0YkRGz99zjvXpWfzlt/aFU2mXrqsf+yMXbr+Taez+vSRHe9s2t0f/6l98eFHdlQ6spHtZGpqISfvtenQCq09ttTUbYeqzNdfO2tpjYQu/vLftNyVt625p9/5RBbkaLTBuIYukJkAXSDKizyN8cgeugjgXeiF8IuWbhMA3gdNgHSlrXW790e/a61473LtW/ePbHj6onWNTlopv22dkgMZgCgPPEPVFCuuPbOe3kGbu3vbFu7fs9Rgjw1pFEE5U5dF2EdFzOnXdvK2dv+xNXWkrefKWZnOcdKZqJyCf+SFt5CTTmL34Zw9+H/9jkbUT63znbPWe3XMXv7Ol/w8sW5fTPJ8VBd4QkfIR3Adi5/ZO/ft5o8+sI2nc7a/uKnG78DGvnrdhjSK6p0Y9p9gkJa8oSdwBp7QOzMltWM5DsO9oqeOfWfb+oZ7bLdlwGcrjjP9crzSVigd2r2dPXu8eWSvv3PKBl+/aG3FY+vTqLnFsnb//Ye2/XDZxq6c9qPrmS5LsU+mINoLAsCq0+5hjVj1frW8a61jun+6aYdzG9YqHR8rfi9ftkwv20gl5R/84ghiAUuVHWs6NWgHOwU8KxvoGrL+A7UDa0VrHU/aA08oQHbXm3CFHQbe0AvxhOARCL1HeTTmARr54sozAQh66J53EXgPjT+zCIGlc0flmv8IMJPO+GoxPNEgDnANRgEIgCwEhEAYNs8hDL/72d/HgyHI0ziUt62Gk/TgwMADV0AwG0rhOe7jmfehDCDiIw5vmDllPoCxNJPvH/6DNz3jwTBFl3TniWxAGCsBniKEdwd+gPvgmbhfFF5Mk/CrApCOU83yruV540GwtU1Vo5BSqeSNDhA6BgIHPAWfgOtHVkZnowQeRz4+xMNvlEV0hlQojqXGkxFG9/q50oCQjzTwiTfJVAhDfn61zQgJIz8ol71zSGUyPnILLzIC4DzVeec+ngN38BKy8Adga76UVzz7DyL1nvSJ3ImniyfKsl+Occ9oxM4ISM2ce6TgopOiQL3cNXoBM7Sb8ToVcEhqws1HZtepAi6de/2szpQIfq6S0u4fyJsUAkaAMhbHDzg+8eS81+O4hs2F9w/vER/6iTTcA/BAIF3EAaQLPNBrTNeIjzTBD6BYd6w4S0cJ/YeGNMx7tYqeKZPnZQSeCAkOaCQ7s7OD8osjEQdl9ylRed6+tLn+jF0R2lQ25KGsgPjNDh0To2jK94hviDWcCpVRKvnmgz3xI1YAXkJmaMczeKgbNOyMFNDk3qFGmZKLKVt+8AkPfMRv/NYQ8oXewAtEnDeQykM94hssDrPbXBPx7aLD6FXOgESqqJ7uS+hsZ4efQtrGKtY92bHk4Vh8ToRmGyTO58K26NzgI2QJuuiRURyyYG+ca3VckWxVdVQSTBi8fUQOMe35wJOUO/VVdVqc7R0fOB7i2fuQ9iStdoVnfmoCzSRPgiP4aIx/MUSaeIZu0AbQWcRF2QBcn/P4vNMnAJE/8gYkWhE0XRm35tdO2d50txUGWqzcgVBJIRFCgUEkCGBsQTSQBzGu8Dc+mbJ3v95lr1/vtnOjvXZ5csByTPlJmS/mg04wzT3xQQPlcOU98TwTuI8KyzNAnhgS4tUPvHTBzvyFb1rn6XFb/vS2rd975N6d7yZQxxW4gcAN8B7gXWM86SNP5APgO/AReI7C8l9r96Xt4HynHZzplHLk5Y93W097zgb205aRsR9gkKLplaOOA+BKvMsmekR39nVb7+SwdfR1nbzfXlu1lbk5K+bzytTQ0CnPxsK8LT98ZOvFTdtKH/iRxRhv0IFXqDEVl+7pstf+zm/a1f/01227emSLS3mbuT9rd3/6oc3dvv9zeQBoE0IfjTKEgRIfRgvAF84B36NW5ub1noYvwRU6JQ00qgV10tsllSfdDhWuySbaeuxUdjD5GM58iCCZOhIe3YOnpI4zr849U9m3ydqxDdBo6J2nqXZbc7nHjg+67YCNS9t7bXBwzIYGJ7yzIyEbeHrZiQfwAcgEBJ+EkLXRXgHexT04Ql+NOgm8XOOePOAJ/DwTuIcGeAIvcKz7tqEhy46N2cJ20R4urtt2Wbw3Z6ziO5E8H7kHzcCtBw9IRWdEOmhzPeGTKRc1qq48Afk2V1Zsc2nZapWKT2UB6AEgDx0M+4rd+/3v2/Ln992pYWr37Gsv2bWvvG1d/X3JkQGSh/TQC5rgD/ndZnT/7PM7duf9j2375mNrvb1kqdWyTf/KV2zsW29Zz/SodY30+5YzNP7gCT7CgURv4Aq9gbtjoMf6p0Z8hSqqUAtkZ1IbdiG7ZUPN89bb9MQ6jzbNiik7LDTZ2mGrLWhE1PP11+yl//VftfFvvWlH62VrKRzayk9v2LP/8GNfFOCy1nmAJvehG2Tm/VWN/i6//YY1X52wo9embK2S10j9A5v54q7llzdtZ2HNneZYVMRUGJ3b5Xev+8iR0RS98W5xyx7M3LaZpccuL8A17BDaPHPPFbkjHWngK3iNK7r6RXkiNMYTyEcAHxBXZCeQNnAHnDwdDqtBHO2y/X4N/3rbbD9Hg5UQAUAWCAHuQRgQxIGIJ82BvIbegVY7dyVn02cyNjHQaRODnb5SAggBGhlsxAvwvhEahYj0gQeAZ2gHTzSpbALa/xq/2u61ndlFP8LaR0IKUEsqXtL5BT4gZA7cgTd45hohdNIYSAOcxOEVZUVzPGdNozk76s7YYXfKcm0Z67W0/uTFySvCswFCFiBwQCtwpTqz1tHf40sxvesQ2+wztcVvOtSwR17/lbVCQfF5NRr5ct7yzTWrNlMx6mnqsgF8X2qVk3BKFXvia6/LwPdsZXHbVudXbfHhE1udXUg8uCSr8wOEDuIacQDPjYbOM/f8aJBlwDvbW5acH5LkiQB/pNuTh1gt1XzPONK1ajQ32NZp/W0dIHN90Kn4Un+FADzn6l7N2pWvr3ZonRra7OHNKhxVUnZcZmcPdpRmB9+MdfX2W2+/OjV1QO6FCqCf8JLw/py3JD5kBUL+KDueIy7eR/qwDwBcgR8gf9S/SB/PUV+AuPKtqq2319r7ZOOSc1mddb4mW2lVg9wih68OQYfAFLubjXTs3ju6ruvfvXTZDPixuQQSWkzr8sG7sLNjuyo3HzXV04CXPC6b7rdnFm3+41u+E7Ik93IanJ6wiUvnfJPM6HygGToKG484ZisYbW0srdjyszkrPVu24wfLZqu7NvDyReu/dt5yqtudfKTXaAtnK3D9x8B1KRrUHTqhtPKpwFGuTWSrNpEpW1fTpmWOlq1tP28HxRbbL5oVVNO2D44td+WMTX/nS9Z/9azVVgp2sF31zTc3vnjgJ5DynStWphEa5UE3dM6j5077TgnNE31mU/1W2K/64XXsyVYtlpPl5cpXV3uCQ2Uyeu6UTV0+L/UKV23PCsVdW1ibtbWdFdeT180ki5dH0ESvcQ0AZzyH3hsDEFfwxDXw8i7uuRIaAZyN9BrhJGXvAMtZ+5NhtDxiofs5hNwTgEAY70KgeA9DPHPlHUf+dmfSlkul6KzVOCQeHO9CMID7oBn5AZ6BxmfSBY6gHXm4j8pLSBowBRUccrWoIbPSnu3Or6hyLMizLp40pAA4CI34AoiLAO1GGUjXyEfgIE3g4BkjbzmS1yFPM9fbrQ6kT41qzYq7O1YpFm2PbdsrNc8fOgaCDjKBj2dGeP6xVfcHGl4dsAy3ni/S0TiUdgq+geB+q3SrjqU9l7POji7LZHPC+LwB5Rr38M0iFOa0O0d7rO/ssDq8tJ/dwq+l+b0RK5p8ZU9d9oC4Bxf3UWYhD/cJHV2Vn99wtMru0q38DiiTfHtUmSXpEjwHexV1QhoBHexjnf6ORrN2sCe9ShfqfNrU0Hakui3TilwJH8hBh3og3dMtHUtHufaadWXo7GRDimVxTEoeqR853tRuXS1pH60CYUchCwEIWSKELXAPRHqAd2EXYbeBk/Sk4xplBritCCIu8vNMWu6DpqdTnGK9QW9vlkxN/KJdncOuGuvqzglfXE9oKYqdCLrb1Ag3s3tG1tqzdOhNVt4tGCebNspLq8ZUV66n1zKdGsEzN6Wy4+N08BR8A3QE+4o7EIpDGktd96VxnCN2BMB+geAn8gaP0KbDwg45zqC5vO+r8Nh+JntpylKTQz6dR9k5iJYv66/nDb014iWOMgAS/Kqjsg++p9Zam6ymfilfOrCd/L51dHXb6NiIdfTk7JiPtW1Hls/v2c7uvjqIqu3vV3zD15FLE9Z/akiOjurEXskqmztWmlu32vqu08TxoqzCDgB0VWXkKNq9agMGR0esJ9dpndZq6b1j3yC0MLfkixUoYdKDC+B3Wvw0JjPU77M66Y4Oay7s2bF0s72ybltLq/49GQj5CcgNnrAZl1/3vIt4eGx8xzP3jbbJtTEEX0CkC3y8i/dBJ+Ak19Wvv2OvfefrfgYFxkFCkMBwGHwjA3EfzIZwXHkHEX9WQzHck7VXTvXZ+bFuxT2viFyBFxkOGkC840ohNtKJ9HEf+SINnq8XuBq4zqE+G7owpUZXhvRk3ZpmN+3W7/yx3fhn/8525+ThqHOM/CEreWOePWg5vjrfpCeQnivvuY/hPhC6aExLnHeI8lRG3njJJt993fI7WzZ/+7atPnrqZ5Bsza14PgCa5A1dgD/wAawu4ofEFVWOaptGGcLLG3h3ntVIbDxZsPWnC7abaradTjWyY8M2ff689Y8Me3mHbAQg+CRIUjv19Sv2yt/4qnWO9djq/Tnnj7A5s+xTmVT4yB+4In/wSTzlwrvQmTNKRdnIm20Wra9D5dQz5JvWelqfkkvy764vqnLx49iKy0hepiTo0EnBvHlvZtBO9V20oY4xz4Ou+La2m99NpmnVOLW3HNjZoaKdGy5ZRvrgOAN+lNnR1WV9XT022dJr0239lhIPlBP0o8wB5IgQgJwxvRLvwg65Dxzch21E+US+xvfgI29j/kgDkAbZSHfCm5IoqfQrPHurdlSTM7N1zwpPf2w7Mx+jpp/jg3JgZWCb7OdMasBDd+eg6sqk6kyLLd9/Ztty0oCT8lK+jPQ0dumiDZ8+YwdrO3awsmUtOK2NvNSBTrEs+1rPa8TN1lOd7banvoLvQfAABC/gD7lipIwTQkO7ObNkm7K38q2nVn7/rmUHem3iP//zNvprGoFMqeGeGvYRha8MFb7Ij34A7glBCwj9+jvRrqlYdjrarNiRssdPVu2BRliTkyP2jW+8ZhevTlpzz741dx/a/ZmKfXG/aDsFpq/3rXe8377xX/6Kvf1Xv2KrS0/t6cPHtvTBF7b23Ru2feNx8p2yXo4AOmosR+7//3T9Z5BtSZIeiH2ZebVOrfO9l0/L0rJ1T/egeiQGwAKGATAQq0gaaUvj0oil0UijUfxbI4xmXIMZdxdcqBGYwehpMd3VXV1dWjxVr57IJ1Krm/JqmZn8Pj/X892umfWbkeecEB7uHh4R7ufEiaMXVC9/60uYzA1iYL2C5NIe5v/0J3jyx2+iKW+KvAmcduOF5ca/8gLO/v1fwvDJE8DcJmr3lnHjR2/jxg/fRnm/wIyU30EwXgokYw8OkpVkLhBeT/N8kqGPOc6Dg66/GOf8qZzKCL+ffxHH8QQkK4Mpdi4iVEBB595RukHXQuadQJU4ci9risQjE0z5FRxcyVRGoPwqK8JVp8AZUeNpMtG58nhQ2W5FU3AalFfnSlN5RpqSWSdlsL3u2AnsNlynnEBHBfGssgrCJRB+gTeGgvPviuFlRYPiVdbzOyhNefShJi0l1fMLswSZJ+iY5FP5KDDRrrIuE9XjdTmYLHjUZ5mjnV0EbMEByxgdHGC00axw6rmG6jQjg3hsWbPq7chAR1cY0S65Wzvx16o3WU6DOOvkT/k1QGiS8A6mOp1elVe8B6VLFooXD8Ir0LnawF4UZh6jmde+NFvPLrTfHaOJ+ylepdntBuYVTYq3I+WnHZt9KBQ99hlrIrABinHaAbrZ0mQpOXe8WeK0CY881Zv0HhinW31qK52rvOowvhl0LRCvzp+Dn4tHBT2QVxnhMXo6vLucFeeyE3ie7lWaHryMPtssMFmzOtFgdDKNf8ShILlGEI48Xdmp4PSqHvGnh/nSGbWrZK3C0hlfDKIygmOvlNeBcSCfK5C96HBdF+3CLzxaMs8Lq1PcSZdEp0BlxI/KSNcEzqfoEl5bXMB8xhsR6H000109u2S6+on02HSmIxvV1Q1GC0Hp3medRtVt1wzqH/o0u87t1QPi0vJrMRmmHKWTFAHbhXonXeRkb6HN9tCeaQLmtaXs1MBgUcvP16/gfOuotCYnWemm5KXXAeSN6WVaBZUMtCKQs+hVOYuVTDh2mO6yPturT3gpc+E33kizeFY94lnn3bis/k4/13l3mzhIntI3x6E8KqN8wqO26T4qXcHjVO6vAxtRtQx7pXQnYLTDnI5OgCp0JC40Ida5K4mXUR4FT+8GJ14gfE6sE9dNsNevtC/i9jjhckVz4am88jqdCi4kJthHqzbW14DBFBobO2jvFBHpz+KAyqTVXnr73joK8zpOBb8WdNOseKdb9eha51ZfJ138CByXleWfrOtkfwbaWmPh0RPs1Ws4TEY5+NVs08Lhk5PHlqLjEw3dOKVM8qQKKxu2q6/O+8b7TYmHpyaQHuy3e8Z6wJql1bj3g48RWS/QYhxHbGKY5enuZ5KGT/R/sU10lBbkxuhZXDlvt9/y88t2j/mg5wC7+TwGJseOt2lSfuERnS4HnUtGSjN8pM2DLLsCPbOVn9BCrzWRGhy02znp2TGE2UaxZgpDlVnEqiks/ewt9NriiCEkGAZnzmHwua+ikkhj8eEtWsp1DE+PIjuVQ2p0kBb6FePhZz/7GdY2N9F4/AA9W2u0usJobMvhiuLJUR+qHNWmByO4PERLNN2Ha5efM2Olb3KWI03MBhxve+dPtIsnHcWjjpKdTzQC5RN4Wzl4ue5z5RFuXQtcr709uutSPh19UFG8Pas5aKKntY2RiUnsffAAse06Tly8goHTM0yPUB7PMO9TXgwv9V76sc/4WmYQj1dvoVjPo9l3aLvHlwsFe5VBE48N9KRDk3KdY5heYo7XYJ+/1mfTtWO+HpiLZtUh2rTh6MrdR9hb30KEZUP6eCJxTX35efvipiYjp8X1z3hinvLWPoqbuygvbGDt997E3o05THz7FYy8es32TstNjdjzG/P4yZgHl1V3P3YZCrfL1q8FlCpd7DoyWlqdymH54ZIZW+mZfjQOmwgfNvDsqSxOZoG792k8FtvYqQzjxuM09pthvPALo0hRBrd/cJu4oiguV/D47XvY3ylg8PKU7XidGcpZv7TJk3U7vwK7ljSS9MQvnULy5Bh27j02+qMTIxwPODZwotNL4KJZ/ChNr1kkBrOoVenls70iA2kc3FkGFrbtG2hN5tOtuAjzqZyC6nJ5iAbFHctd9DFNQeBHgdIUBMqrst24PF55dFS88ijoXHUon/R2PP7F3bCZyV4EY0av1AupwXQupB507RaLwMt55ZaHlmsfFUmBf3YkG5YmcAH40TuGrh2HwM8VuvOJNtWna9Ho193CULyC4hSMD9IhhdOtIwV1LL1YJ35UpdfrfAungs4FwuNxyqtJ2GlWHtFoEwPjvGFFo/J7eQU95LUX0PQGOS2qNgeCA70MzLT2IWlWnVQ6r8/bQvicRtWnPIxAr+oXzUTBYcs8AbPORDfxKr6vzXwNDhC0jIO91aiA/Am/0+WgOPEiqjXBxNIpo82MDtHQKWcvFpL2bjC6GJxvo4Hg9ejovNjLwmTHlg/z2tIO2ckPqsxD2TY5gbUpT3VQ5hNOWzxC2hBjx6J1b23PX2+Ico1SpyJdHUJPRvTKu13TOpZMerQzr9qIuJhDC3sTaHHokBdEvWewNmIdTq+C8Dkv3e3hcTpXvK6VpnPh0LXzLtC10hSMRqYJdC7o1nOB0rvjpF8qKwjqD3BEY3HEEwkk+2KItDngkyyKin0voDfAHpQRLZq45D2B+XtCCRwqY5h6eHSAarnc2ROObUQr2uqh7NR/eqSzYQ4u1CN53WGG4G7CU/5MXupb6meUu+rTd3DC1BfxIb1xObisBcEx0I8mdc02q83v42i/Yl9QjtFg1CcF9C0brSRTPoHoc5kar7zuDtJbxRtdvD6mUeekT15dH0UaIa/y7iQs5ZE3zY6FDJ3RTIT52YeOtJDlIIZyKwGaRIgPZBBOx0lrG7VSE9W9KkpbBdRLtYBOGlqqh9Ud9wnRI3D9sgplcCZYUUwvo0s+KqN01187WBnxLeMhpJeqedTqWX3ID5zke+rso03KnZ6Z0MrYFXTXKxB/AhlOokvXotPbQ/kVdO1xTq+C8koXde6gOOXT0fuAzh107RBwRXBkDjpXRlcQgfL4tRPj4AQ5KH15q4xHa/t4TItbYXmrxLJPB3VnRkEgvIr3a8/j4GkKok94HIfA6Vc+nXse4bVrHlPDAzj/i1/G6a+/bO8fmCW/W0JrfgtHOxWzvATC6fU7DY7PafA83fUrXUePdxw6CnT0oLyyhvRcLFyuI1mlG7xdQmNuBa2FTcOjsjp6WYFfC4JzthUVsJwIo0blTXOwHmjRfT/QQNKhx35AM0Qak2GUKkVbqr2b3zI8wu14Xaa6Nh4YRKfc/BiVbSCdRoJH+/Tu+rbJtfuhr8qJN4HjFPi565VAHUyxqtM7JlsMQ5FZnEq8isHwSXYsuvocFK1tmJ6J9WM0OYV0WC+qcoIiBi0d1iDCDDahaODzmrcrC9iuPkS1tc8r6S07LXGZQZRi5+1nh4/Ty2cBfZpAK+lcTyU00a2OpGvJw9qtE5TWza+DX7s8XDYehEc8d+MQ6Nr7m86Vx/N5vF8rOC4RKhy+omyfupBP9WGrN47t1gD222kbYIPbc0GdAsmpTQt/N7KMvcQKanvbaK7vcSLuw/iJExiZpBfeqU91Ga08D4yjA+xV9lBq0FPa27dtdvTpZumC648MFW0wO5CkN5uIo0Ldq8aDW2qSrdOvo+oQGD/8i7X60F8JI0Z93u2npzxAo4FtLItenpa1cYcugeuVB4HSfIISH86DwMsJZNj00bsInRxC30Q/0wL69CnpNicSTeSZqTFkJ0cxeWoSM2dPopJfwsKHb2HrwecorG5jf20LX/sv/ybe+D/+I0y8fBa9g1HUW3Vc/903cfM//hRb82so0aPT1lM+UYuWp/TTq41H7Xs58RyNPYJkUVxaxfbdh2jsFmyHEuUXf0G7U08oi8RADmNXtfv0CTMsZdxqdeLG8pJ958dWNDK/B6/TZSU6PN7zOHictWcnv2TdradKc16UV3E693oclKcbntZCEEIv4EjVaG51dVfgR4Gfe7yYVZkdDqgru2WsMazslLG5X2W6FTkmRMcvMuTQjdevPa9A8V7eBy+/9nMdj+PZwGqoE68/i8kXLhOBOhHxka6jzQJ6S3XzCJwPBa9b5XXeXb/nUfA6Pb/yKE7yU5wPYMLjoHO7ZrlIvY14lZbLdtE2AD3kIGAdmROk5xUuBafFj1pNd8h8NXbsJiegZLsP6SY9nCMKm3+Wh+lGB9Ed0UMo013XbsTFvb3ACyIu0ec0Kgj82nmOUblziSQSoYh9l76wuWMWrg8mCl7eaXS5ePxxnGTDjsiYwOIkqD69BJoNTWAkdAqDsRO0CilT8mjf/GGbJfqSnDMGkQqnmV9ylocZ8GADkn4kn5cG+7Vl7NQeo94umsUua96WaTOdRiwOOVAfhcgAdYEI7L50iPSJFp/FnG6BeBF4e+haRwdde1C8ZOdlv4hH6d1yE/i5l/Ng9HRA+qR8DhovmcsmYclkj122wMF+vy+BfC2FvWaCdT3V5eOyqrLvCOX4FoqxTTTK+2hs7HHA7cHQ5AT6h4csm2gRvd10CuqtGsqNCgo7gTGiHS2661FIxmLI0jPTrbKKPu2sD1GKWtHRwSn8zq+OSo82e5Et0sOiLhdzYRQzgdelNpaHas9KhYPlXU917u3iNCiuOwi6ZW988aevu0amhoIdn5nHvA95E8WaTUCpkX6bHLJaMTw2iuL6KhY+/RBbD+dQ36Xc9ot44T/5Jr72W7+BoQtTNPYOUCwWcevP3sPn3/+IHtG+fb5aq/9Ut+Th/IoO8aUl5Nkx3WJO27t4Mu6KqxvYejSP2n4wkTCz8SAcol3ExrJpDJw5gezMBHWfsuWkpI179YmNSqkYjCWddlEZ1avQ3abexsLr157Pwc9djrr2CV5x3fHC5XOHwNO9bQQBRQRWY4x1V+gM6qiCincEqlQEeh4vI9CzFLnNtdIhyvsHKJcojJo+wPb0VpQUxpXGO5bHK85x6lrnAp2bcvKovALR4XQpn9K8jMd5eYEaWUuIFfTGf1TPLjio6eukjXqdDRWU8XoUnDfhc949TsfudK9P5bxBPY/SdVS8wOWqgVVbcPRkGeh6aym83G995rbKDi2aXXmUX9DNEyPtwWmMso3KbWdb6kGtqLJFBgRZi6LJtnyPEj89GD1fkmvuD+gdRJ+uRZ/OFVSvgt3e0x5qdPv76N7HOJhr51tt4a+HqE6fjqJRR+fdypMG6YDJsdG0Z0rahddWRzKfPqEQjcaJoEMPrfOoVk+VCyizQ5aYv8bBos6JsE0e/DaODRb86faQbmfaOxg8tbRWmDQyn9YCd+KsDXR5RJp0G1b0xmPoY/1HSQ5AqQzjgrbr5kVlde5670HXAuH1OJX18joKdPT6Fbw/uC4oeJxAeZRf145T+qdzxXm6Gpu12qcjYj1h2xmAFCLae4AYKmynYNATCIfTKP1QfaHeCHoPOShysuhLxWwXcD3/0cvMqsPp6V4VKJYodjSaTXsupFtw2h9NIBqVT3Ud9ZFO6gxFjXDzABHqjb5Xpfdc9BKyy8brUFkh7pFXSu/0KE6+mnRSmzIOArqVs1MsqINB5cWjB0/zZ2XiQ9A9BrkcBZo4tfBCE0M8FkYiSZmwj2h4bbGs9FUeZjreohHWRLo/gfTgAEf/OLaqwF69l+NdyZZh6/2m4dlJpEez7Gdtei5st2IJlY0teplFm4R0i0wTg9MlWgS2UwlpzNLTys1O2e3yHhqoQT+roNWZwFxuxoP0nnzoJd/DdAxHuQTHAeKiHmjxkMYReV6CbnmZDnTqNbl3oDuP5OSysroY5zJWvK49TmXEj8tf8QIvq/RuOB7FhEgDoUCZuonSPUMvqHxOqJA7UsUph5b8bs4tYfvJCj7+2Q4++GkJN2+WcXuuirmF4PstwuGg8lIQEaxz4RQ+J9wZ92vl8+crDk6Djh7v1yovgSjoPMDNjkAc05cu4exLL3EQrOHRJ59g48mTY8EJVF71Kk5KKxxOh6f5ufB5PZ6vmxbH4XEC5ZHcbOfbE8Poe34W0clhJPQZn2IdW49XkH+43PkEwtPBxuv18gph4h9MpdCvj7hxUlBaMMEECq48Uvbo+CDCk0MIp4MXV2VJavB2UH4PDi5zuw0XZecd60cvJ8vUXhW5cgvl1S229yo7VsnqcPpEq4LpBmUg/nVUkAeiWxbr9+ZR3Ag+Aqb0kyfOYWbmLOLx4D2evloFqYX7SK0u4OHqNu4srmM7OYD6mcuoDY1zAgl0SVa/bguBg+fRSAY9/SnSG9S1v9JLC7IX9SJ54sQmb8u2KrHBl+3NPOFsFqmTpxCamsLOyDS2hqfQFr3kWTgEfhRP6hMK1n6SC4OneT6P9wFP8S5b1weB41C643Z8Kud6o3TF69y3uXGcYl07d5+JjViI0YjRLcV0bwUn6d1MxIvWP72MgrUN8an+4Pkn22goi8SpCTTpFS3PzSG/svq0/ZnfJnpWZpM9fxv0oLdKJZtc7Bky28N3F1EZ2REH9MqPRnP2IDyzX0Om2ERxOY+d+XV6XFpSH3wZVXjFi0ATTd8MjYCXRtB3Mo3hzTr6N6rQVzrV4vbMhnWINtHlZSUfbxeB8uhceQSBrIK+pHidK00TSzgRwwB5Hz09hTNnR3HxwgTqhw0s6+VtGqhUbvYt4BdfDeNXvtyLK8+M4cS1C5wkR/CHt6r4wcM2PUK2OWV5+Y1X8Cv/t/8cL/4nXwZqGwgdbGDpuz/Fo9/7PtY/+RzbCxvYY78x/SOITtEi0PetIgMZvPS//8d45Z//M8RrbOO5PFpLO/bqQ2l9x9pSfApkoMb1me2z0xg6OwO8wnHkG5ewR+Nh8/4i5bxm/XOPMlde1ePydtmofpeN06I8kq+D4kxWlJ3LWdfST5enyjp4PgelKTjdguNRxpVcFXqjqrDHeR6dO4EC5dO5Xyt/RA/Q1LmIvS/EDichM1kKq/8C4fEyTrTKKginQPUpjy/307WCoJsGHbvLKK9o9zzC2S1MDZKixxS1Y7XrGYKokBC7BSk8rtAuD6fR69TRO7BwOV0CpTkNKq9rx+HxxpPKmnjYQBycRY/otEmE+YRbwcuKHpUXX1YPO6S8JB2dBluAwGvjm9ea/MWLDA37CBdpCc4Di1rgdXj7KChOtNugwzLCIw59F29rF9Kh9rV8jHNZu9xdfroO5Ph0ktTeXqJD9Dbo7TiPEodopGQsryYZxem5jzqpGzPdNOq2jAYTvXzrtNlgxZ/kE9zyC9rVcLOc64yutRxektCCCPcePa/A5a1yApWzOjp0dKcbDzyKd+XxMopXfumMgl87KJ9wOeja41ye3icUZ/QJdQe/JnMtClC8Jhh9cgG0og/bHLB72VZ6v4nXOuqz5opzvFoVaYZop3rJU/HC000jU4LBTGc8Kk18ykgRDvFrfYI/S7PPpDOdNNpDfRYUXoH3L7/WUWXktcuYsgUQ1mqsi+UCHQ+MB8lOdQmEQ6DyipdsfGNhnSu4LL1tFJRfQef+Yqx00SdSESt9VT3C0ebMrmf72tsycDOE/xDaXFk7vGjxlXTQLACmq1+35ZFKtpIz8fiYKHxuTLh8RZvaoI9p/jKp8kmLrQfYXRpJPtBN8R3oaNAmtmiD3pK1Pb1PWxzC+gIZBuVc5gLh9mPAb0CDyUM4GO/yVHB5CSQT4RJ4Hh0F3fw4fyrn7SUIchKUqMI6OmFSSsWpsKcJvHLFCUSyvsApi33pswf48M9+iE9/8BZ2PvkAux+/i4O5T5DNf0aL+QkHgKCzq6zjFpM6OiNK17WCEyyaFDze6VWayjvTShPo2usRGE88lRu6fn8B6w8WsEELb/7GdfRRAU4+9yxGTp4wxfFyXr8LUHGiUXU7DV63v6/h117Gg8e78IVHHdTlPT4zg1l6ZIOjo6Yi1sl4VBlt/Oi8uhxEl4LRwby9B72IN+NItBPYKe1gbXfN3mXRrTwD0cGDTUqsUwqswViTXEjvPhC36nDeDC/PBYoXHcIxde40Xv3VX8SZ11/AdoyOWi6Odd0Lv3cPJVrDuoWhcl7W5E5w/ALRrcnEO6BoMrmSD3soznPVr9wVWqAPm1uYb2xjstrGDC3oRIuyIT7hETi9GgSAYdJ6gfWOYG1tBSsrK8jsPUZu53MMbK1har+BiTrLdyZr8aW2EZ0aOKSfw1OnMXbynL1TodsyXk+3jFQu4CNoP+8rAtEi0LXHib+AxqeerLefgsmXoKN0yScyj1celVFZgWhReR0VNB5V2w08oqweN7ZQbdXtdli1WsTC/ByeLH2GB9U38XnhB7hb+Evc2f+Bnd8vvYnH1XdZgcYAemvNEGKNGEJtTdyBzthEwnOXQ9C24k0yFE/duq42D+QpujQgDoyM4PTFSxg6OYO9VBgV6gwLWX0yriIyQIhbZVw+wmXtwrp7qFODz17C2MvXgLUCGrcWbWHAUUc2Kqe8LhOBygucDm8HHR23n6ttvE7+C/CRNg34udIBJnfbiG2WsPlo2V68ln62qYOnzobxpW+lcO58CvWNHlQ3D/DTT3vx/ff7UDjqx9CJIZx49Vl85//x3+AX/k//NdbXFvD4/g08/sk7mPt3f461tz6mHj4dS0V7t4y1DNwm36kcDi6O0fPJY/m//zOs/OFPmR7ojPKprM4la60KfOk7v4Dnf+mbmNYXfdcq6Lm3gfUf3cbWu/eDvsWfGxwqr2BtRd49BG38dDKXfFxOnuY6r7IClXN9VV6fWCVPgfI5zQ5BboIq6iZAFamgzlWJQAUV76BrR6bm1owroWljQj34alUrOOBs3MOOEe5pItxLK0BKIoUgIU5sd70KjteZVf0KSlOczkVvN31eVukK3fGqx/kzIRKn6K2XK/YtedtJltagLEHFe1mnzcsLnGaB8ngdOnojii5df1HYAi/jOLU8UxZrLJVEPJuxyVCDsBqXHB3zK7zOl4Lw+lHperhOEeOoQS+iTcv6QLuOBxapl7GX61iX8JhFawQFPDqdosnrUxCIHwWV05LS7PAgEpk02sxXozdSp7ehb/L4jgqSg9Pn/HbzIN416alzHU+IqteI4bXoY30CddCDMMtG+hChXOK0OvtoUpIi0k9rWx6UrEnltSbTwM0BDlEOnPKEmK9WYlktlj1ElOobJavhI9JwQLyyGvkTDerUol27YkTjSaPR+fB2d7qcF+dR5wJvewWByuncy3sZv/Z0BdWto/IoqC269U5pTo/n0bniLA/zVjjx1A7poXIi1cce7Rs39DiajC+3dtBACZWDPdQPC8xXsLhqe9/0XnDQoF5Qh/RsrIcWvWSjejW4qS4DHRnUXnr5WaBzu/3ascxdLqIppt31GfTez0GEnhGtchkAMo6EReicNwXn2aCTpv4RTSRsmXQPabT6wuxf1AXVpSDZu0yMZh517TLz6+50lXHZCkS/vA/7Vg91M0yvMcYm1+fzpau2bRRpMl2JUB/T8ko5rtQ4YTDsl48YWL43goi+XpqIITU+isETM/bV3uIex8diCe39MtqVmsmEHdNoEfhRMpDs9BpCWzxGgvcU6+s7aO8FtzwlQ+fDQdcpvfPHPkry7L2rXi3JrjRseba8IWsn5gtenwgmIcnFx69uWpTP5aOj0dW5Vnp3WcW7rHUu2fq1jt3nDsejqRJUQEevTKBzBa/YEbiS2DmZqq5sYuujz7B35zGqayVUV0vINAsY7SshvreLlj6/u5i3ZZqFjW3bgNIs3k593cHrdoIVBEpzhRJ0M6x4gfI4TqX5tcWR5sZ+CfkPbtu3baTcwpGZHcfQKxeQmh1jpUFZ589B5Z1/pTv4uWSnczWEwOvuLqOjwOMZgXJ+z162W7/+OVZ++hGK8yv2jks37QIdPc7bQtcCSo0K2oPGQC8aWfJdrAKFKnrbGtiDiV7KLEypWAq5VA7p3hjbpw/JA05IsvY6uAVel8DKMihNcSZ/dU5mzY4OIDWcQy8H+aO9Cie/wINVvm6ede34dC0curXj9ZkVzaNuE/QMDKJ3eBg9HY+yWa9jfWER+dVVG0wPetnpGwkMVgYRqyawW66jVGP9wsO2y+WymJ6eQq4/iWpzA82jbXvLX3dDyIjxUqMh9CBVwcNMFXVOZJSmvYuVyNCDTHc+C9DVeTx08yFQnMD51NHbxdN0rnjnVaD207Xjcl3zMn4ULseroHwKTod0zqGDKhg8NUg29ziR5DmQVjngdCYyTrp2C643uAXXw+sjTuhHbM6AFg6m8TCiWQ6anDD621Gk2h1PzGlkPn1lNzs+hPRIvw1m8qZFsU1S1n8C2gW6/RTPppCirsRpvCQqTSTYXrsbm9jZ3LDFP86PaHRdE986N55jEYQm+oGRNAfwHezS4z7YKiK21URohwMr83s5D15W59K3brwKXpfnUTAgvRrPoifHED0zgaNsHC32LU3sO+vrpHkzyMT8w9kEZkdyGB1KIpxj308dMT2P/Moa6jRsWZHJJ5ZJ2Le5xmdOYfLUmPW3tdUnWJ9/jMV3r2P+nU9sgYN1gg6YDohWyjM7NY7hc6cRpwwP4mz/aB+qOwV7dio9FR8eTJZsf3mOibFh9J8/hTYnufmH81haWEEpv2tjjm7REfuxHII++dQw0rlkInw6Kr5bTorvLmP0dkBp3Uelu5wV53UIjs9sYGGiV9xdoVfiSPxaoMYKJ+OccPLYfv82dm8+wt7DLewzpEp5DLW2EN5cR/PeMppP1lDeCgZcbakvPI5LwWdRx+3nossJV/0+s+pa5T29u4zHy6LRUauctLtzu1zFBhs9z8nyUKta6k1kqBRjX7mKzPkpSi2gR/UIdFR5yUdgOBmnPAKdK7j85GHouYbuichCsXuvysOjfYNIVotCWHl6Ud4uoLC9h01OiGtvf2KfFhZurXQxuskH/1kdLn+l+0QnUCc/pIXUHAyjNRDGQaGCw+2SbVVi3qbKsoxoTIYTyCay6NdSZg4wyQN5Wh2F7zoKdK46XUkdRJc6S5KTjz5Q1qPVNfsV9DZpmZI3dTCV9TKO02Wl9vPBUwOb4gKclMtgP/pGR2xFmqBaqWD5yROscRLSajXWzgEsgZHyMBLVDPLlGnarur0V6HAul8PIUD8noDS9s3U0DrfInzplR9dIeLWnjfucfB5kamhxQlOcnlvGMjEbgAXCpeA0H7dFFyjeQTLqPiqvgvHVAaW5jh/zTNC55/drB8+jJF+x1tfDPhfSIgq2jZ5N0JJVieC2DAcoZj5obqOHnnDPEQcaxmty0O0uDU4BvoA2r1fpqjeejtOCTiEdjSHXDCMr/WC6bkV6e+oTAP2TI0gMZgIj0vFZEM6gHwpUhz6PkBobQJKTe6LcRJKWuCagrbU1MzBUr2Qt6OZdoLbppXHQM55lyGGXk9bm/Dzam/tI79E7KQZ9PLidHLSVg+uuaHOZO+jc20PnymOgI3H1nRhGiOPCESfjA05AtXYdm2ur2N5YV2ny3IOxgRTOTw1gfDiJvgzrTh5iN7+DtcU16m2Z7ULPLRG1PhIfymBkbBrjk7N2h2j58SpW5x5g6b0bWH7vpu1oTSJNlgLJw9s+d2IKw5fOIjYygFbfIThqobZLb4oTiX2qocNbd9CtNm1Umj09gyavH919hMVHCyhx/NXjEtsIttP+3Tr7c7LogOhwWgRKF32eX+W9v3SD4kWbgp9/EffxqNJNfHcFXrEfnVldK0+NzJQ5+dRKJTQOmjjqO0JmvB+xwSRiQ1lEB7McTKKMZ+Usp/2E7F67lIYdSvgEwvfFurvpEfi1l3GGdd3NnPIIn4I9jNNtwf0iSvTS6vSAwuxAEYb4cD8StOQoHdvx+YgeQ3fZL9bdXZ+uJVTP7/VXCiVUWFezVEWLE0F9t4h2sYIm3eb6XpGWyz5K9ABLlFmdytAuV9AucfAmLtEU0tYiHDyjlJ0mLPs0dqeebj4VdK66dW67Caizklx1WMToTlNMzouUzXDEIzhi2gHTmrbbAF30Di/KJ/C6dPS6NGHoKDCcPNeDbgWV0tSg94Ek70MaFwKV/2JwHjRQ6nZoQ9sPsRORQ1txFgJx9kRZiaEgBB1EMtBO3i0ekSBtWSp1/AhJ8pBk7XrwbQsMnEZOOAftEDuarlkv03Q03eKAHOXgHTkK6BE/eo4RCceMLi3Q+HlaA1n8dUFpok9BdbuOKE3XnsfzCRSv4Hi78wlc/73tdN6gJ1OmV1Nvs58dUZcOipxcS6i2i6gdlDgoVdn/yqjRo9DO6rRIzDA54mTV6uGgRTdH1rjjFahOheAi0Gt9mrpCHFXiaNBTtAmaeSQTgfNCRLZ6s0fesJYTa0ju4NNEIB6cdvMmzeBgfCRkm37KUHO9tgmEOJ3fbrqkZ6pL6fZ57GQC0VTK6Nzb3Ua5VLCVt6Z3pEX1eRAulRMuv9axuy7PI1CaZKRZQLe0tWNDi959vcbJgewnQjFE+9gfSa/K6ZPd/uIyuxQS/OfPVurNHhQqNHbq5IN51RahHMdEGm0JGlnx/jANd/JR121DefpNWzygsUq4RbPT2cuJzPRbxqzoU/3M38N+Ru5s0lI+o5/lrAz12V5HSEbNA8swJPWZCt2WNu8sqMPl0l1fN3ie7rHPg9LEq5cX+LkH5RMIh0DXjktgPcL2givfMeEpgzMi5H50BE6g8go+/n/9Wyz95Qd48uknWHz4mO7hAS7+3W9h+OIkxq+dwuizJ9BmA5ZXdhFKRtBHK72ws4ORk9P2wMyJ0VGhmyEXjj0P6dDkTOna4/xaoGuBvBBZ/VoSrvcNHv/JW3j0h2/SO1tUV0EfG+el//q3cPaXv4rYQIaKFnw7R0G4RIdb6W61ihbF69zTlL87/rOfvIeFz++jMreK+p1V7D9YRvkhLaLHG3j44adY/ew+Vt+9ifnvvYPV929h585D7Hw2x9GbnZiizZw/gYm/+TX0Xz2NkbPT9q0fKZy4Ev5ufv2odL0AuEPXXwNpVM+ROAkNnDuJNK0gWbd6riIaKxywIxMDKBX3sbWyhCNa/KOXTpvCOu9qB/H0RZnq2uJ0zWO4l3WMjGDl8SLy+S1OCDH7mq4+J6FPd7tcBDoXOP16QLl0bw5r8wtobFA31goI9URw4au/SbyDSCVzdstmL7+KJ7ffM+Pl3jqt34MGnvlbv4LZbz2PaGgfM9sLGDqoYb22gZ7IEabOPo/BsZMoctL/7MYT7G03sXTzfU52dQxWm+inBV6j6q4k9JIfeQllaBS1cebieVx57jmkMkMYOnGV8niqC6JXwfVTR6V1y0XnSpNeiNdunXFweTq4bLwdlVdB19J51aP4CAe9pepNPC69h636PPK1h9hg2G0vYJPHfP0Rdg4ZvzuHlU/uoFwt4Mn7y6itHyJ5dgK957Jo0oqfOjNrdXo9OlddToMm6ZvvfICFxQXUaQO0c2HUw4cYO33ymMdjnqUCHAA3fvABopUmhs6dQoRtrhWNGQ6w0jfV4XKRPHa3d3D37n300sBKDw+YXmbHhpEe6Df9Vl6Vcb69Lg28WVr/+mZPb4FtODSK/OoKbrz5JrY31xEbHzHLPjWQDQy2Dp3CJdDRPR0P3W2j+gQmD8pAK+EifWEMjY/h7tt38OD6YyQSaXo7Mwg3jpC9MG38mx50JoBQpI3JkTgWHlcsroks5jfjoBrizLTatwejL13G7LdfRYNtW6ep1Zfqx/y7c9ha3MLYJcpYBjDp0tdjxbnoUdA3vzKjg+zjJRT29jl50Tjd5mS1WUCaXlooFbP84kv6Z3zwPDE9hP5nziBEI6K9uIx0LsaJuoLtR4sYnJ22sUHtJHB5Kbh8BI5P8WoTD8rjMvX+oDI6Kr1b5o5LoGulTaWu/PxecN2ruJRJhYVIBMhr0bG7Irsfb8SygTmbBsR3JhIOphrQm7RuGUFNPWT+llme2vuMCJg36NgmLB5Vv4LX4aBzX4WjNAddC5QuHM60IGCYguG1NrvUROfve9gyS9HYCOix5ZKsTnhcyDrKOhe4DBSnepTPg8qxOUwBaTIxsF5a6VpqKT6j9PzsuYZopDy9IcSdfcGTBXuPeCVrnZZPqx5YcXqpVHQZfazXDQPRZIsoSL+fO5jcWVbWmM5lyauM6Na1y09xWnqupddSdlmiJDBYstnhS3nEq7eNxymYfJhXTIuPwHtifvIZKFzAo7eJ43S5CnStcy25FvvizxZIMEjWsoj9/QhrC8mf5Y0W2nzSHYFe2FWQnL64UsvqJh6tsIqSRzaLydVXHenhuerQLSyTL3mwliQ9JM/KO+86Fwi36FO88yf6FFS/+ol3OuVT8HLOu8p48LZU8HTDTZpkcZtcOMmresXp3SXRbd6a+grLqJ014KnthVNtofoDnREjaiO2M/M5TaKnmy+B8ypQtJ7RiSblUBvL+9C10ysd0rXjsYEzGjX+xZfwKTifOipNeqJzjRkq4+UVnAbx5vJVUJzoVn3yEtRH9N6b2s9oYOPqY3J6HEBiTZfVHi5X1avyLm/Fed8Rfj8+lU9gYCqPdNJpFm579YB0yiPREm/RrPpIJfVU/aKHXn3gxfRpsQVFqjzSK+mp8SP5Mq+8HcaYJ+i061ognhVEQ3Ae9AWNrQpqX8XpH6sM2oQ0u6x0Lb2wulWv9IPemgw55Vdd0nnlF0jeAc6gPQTeHrq2thOdneDxqsfLiT4FnUs2okPtoKOCy99o6oD1RveAuhtdoKOQKf64EOltVGv2QpQ+SHbrLz7E+uoucskMpgeHMHH2HJ75h7+C8VMz2O1NAqOTKC1tY39ukYoVQo4962B9FxPPXbKXIWUFCb/AGequz2kROOMelEfBGVe6Bnq9Lby7sonKdgE/+5d/hCc/u41Kq4ZGnJbUuRm88Fu/jslXn0GsP2OdSziET+BHgQ8mAqdH9An03kt5Zx+7q1uo5few++EDFB+uYvezh2iu5LF+fxn3rs9hfYVySh5hY3cLvQMp9Kbjtl3GGPnPXjiF2V98DdOvP4vxV65i4rVnMXrtLJJDdNGzaXsuIb5cBs6/4kSbN6bipJS6bZAZGEBlXQ+f2xg4TQ+KllMwSQSdVS+LqkPt0xMsPli0CShKS6i+V7adhYNbVQGoXpUReHmB6pQSaxft5GAWi589sA/TaRuR1gG93WIRY7MnjC5vU527oposWU9rfhvhXe1yUEOxQC8oncKXfu2fYHhk1AYX1bmz9BgPfvTHOOLAE9d3jFJ9uPzilzA5M4t6ZRvrO4+x067YRqnpVBbDM5cog3Fsb2/jvffeQ7Vaxb//4+/iZ/RIJxqHuEi5VUJHWI7VxSCO+tJo0JK/euYCXj17FYlwCsmTF21wF+0u327eu4On6Vz5nWc/d351rXw6eju6XPza8LNLFltbeFR5F/vtVXo75K+1iNrRHstr8A86uH7Cp3Ph5AkO6HlKB1Xf4s0nbOsyZl69iLNffdY+rKZnNkrzcl5WR8VLpx99chul7T3bCkZv8ytt8vxpOwqcVuUnMVj+2XUbRA4yUeyXi7SlDjA4MXasLy4b/kNrv4rQZhlDmX4kjkJIaKudyRG7VU9CDL/LyIOD40lNDiFDD6RZa6G9z0mkN4JPv/8ePb7P0djdxta9RzZG9bOP2cDbhct47PRpDy4Lpeko0KQuGWiiWWIfLtFDj8U5obe05dAOpr/8nBm2mlD0QnWIuqznQaP9SRxFWpiejSK/XsK92/TKm0Wc6m+gsluyhQiqnzUhNzqMRCqN9dvzwYRWpXdz9xHlnsHguRNGu/Ps/VwQzWUR5/jwWC8JF3bsdp5eLdGzvTjHUxkqzquCjEVNj/IS+8+cQPHjB+jZqaJ81MTqyiqaHMsHJ8eOV7CqTm9jl43LRXQoTqA45e+G7nJOg+L83NMUN5G49PMekDJplnLwylXQCdNRQpcFqk0BtVNthe53tdq0bTwSPVo9k8QIGRqkax0eoIvHQUG7FdtDTAr+QMsPOQjafWHhY+gGV9xuogUavARKc9oUlE+CUTlZYHoPhQmcbTXrHtjH01ZuPMQuXfRSo4aDGF3rC7PIzk7ZQOx4vB7h9tle5wKnQx1U1oo8Kt3Ck+JoID5scVLdreBwv4bm5h4O8vvYX97E8twSNhbWsFfYx/buDlqH5FnV0DOKDg8gOTGMwbMnkCEt2nIjd2baVrr0RWm1J2LGl+p1OpxGP3rjKl0WlAZhc9+ZrngdlacbBxP4j+Wb9LBqDVueWecEoK2J7B0Btm03iHfRIXzduCQjLY0NcZK0PIzTd2SaWo7No9evY3cQyBLilS2FjiPMAazPnkdpN99kijywcwunQPtaHXISOaK3FI31cSCNM13DNHWEXatySM+jR1YYZRpLmEdk5Vi36K7Tq1zYrqBea6PYYEcm65qQw73ssBFafaym56iNCMWT6Qkj3RcJbFDVS56Ew/kPogN9U1C6rlWXwOtUnGQlHjy/61C3TNxrVJo40uIC0XZIORSbm9irrXEyyvN8gxN7jWUDmaheBe8Thos4hCvw7HT3IsgjbyKWZDt1vArV7+WdDr9W/1c7ql/auzzsQ0p3cH1TsOcRjFP79FBntOqrXNTzmKYZNWpj4RQtVifpkdeSiaeQiieR6okifsCBl0aTW+JflI/kojqFxyHcn0J0LIe+RJwjYi8aZQ6ktx9j6cYc9hbXUVzdtC1rtDBKq+fkBRPpcVsIl+rQtc69HsUJlN89fLWFDGTtnq4Xm+ulIpqVsi0gUh81ZWJfilAW6VgI2WQE2YEwsoN6h6qNfY4JRS2Z1i4K7BfkzurTFmCZoQEaSrpVqUmMhuHWPmra4YD9UuOLcLuOmUwoY72ikejP0XBPolynvDme1Wo186SMEuqH8ns7G1/8hXRrfGzIdlfo5VjdU9aWPmWUaChq+zHl07gm2o7LdeTh56LFrwVOm4LPG34tcJ0XTgfH7bgExxOQZ1amLyqqzh2RBrqjagOlT2kZcGCXpS1SY1PD6H/9MqIcROfpES2s76G1uY6ezRWgWlbtbFPioLKpequrcxRBOnpdXp/XKfBr5emO92tNDtvLa1j4/AE2P3+E4qcPUPrsMT2tU5h85SxOv3YNl776Mj20U/bujzb6Uz0Cxy3ojnPQud5v0n3m2n4J67ceYOHDW9i6fh/Vm49RujuP0v4u9rc27RnO8ItXcO6N1/H6P/4OXvp738L5157Hla++gpkr5+07+EPT42ZdprIZei4tW99v+5Ex2E6/HXkoqF0URJd4lax8IPB4jUvaPDJV7UWCQWIW9Zb2BX4SVMLMcD96MglUOaDXOZh7Oyiv2sjrFrgueLrqFOhaFrmyxdkx0nEOCOw8RcqoUdSms091xnkIygQKqvMircnt1RV61FUkMoOIJNKMf5ousPqsTtbd5KTVIt42dYYdUp1LtNtmrMSrxS0OutaXUBWujfbg5BAwng7wVJqHuLnRg5vrpCEyhFZmEq3+MdQHR1BP52zQEf0Krl+Sg/PRnaagc4//orw8n4PHKchj1cC801zARv0BNmoPsF57iL3mCjsmBzhO0LoFx5zE8VQf/udA733li7vY2N+y25bKq/a0nb01IHQmMNHodDpIrxTi4QiNSBqSnLSyg/pM/7Cld/Oq2+t6lUKb0TY48FaoQ3EOjEOjY0jS0zLl68CxvPhTdLBK7gjlUBuFUAtNGg+BUft08PIyOnpwWlW3Plefpic09voFTLx2Ac/86pfx7K9/mTSkOTmEUFzewOPv/gxLP/2UnkcRVQbVoUFW4Lol6G4vi+efJqEUPfvEYI78pzGsZda0VPI0ZPb2atih17Jz4zEa9DB98tTErYlkJJvABD2hXJoyTEfQpm7eXG/h803KV+iZT5OX+mGaHunAQAJDwylUyrvY3dnA5tIilu5QF54sGn0uEx1l7IkueVKSp9pTrz8cbBRwWKqZMey8uDwltkgsauNNjBNX9tSUrYyL1YhvcRcHa/so7XDy47jmcnla9ql+6Nz7gMtK1wIvp6PnczqkUzp3XF/Uu5/TZs/oje6EeMUKEl67UMbWDz7E/k9v4bDRskEzdW4aU7/+FSSeO4/Pn+TxYGUfjZVF9K4+wVFpv7N1BZkywT2tR6B4gTPiRCre4zTLKr8T70flkRLImlyee4y7H13H4gc3sfX9D7H11qeYeuUMZr56Ade+8yW89nd+CWdevmYWg6BbcF6X8OoowR3Xxz+V2V9np9vcxeO3P8bDN9/Hyo8+RP57HyDPejYfP8bK3XsYvHYOY199Edf+7rfwN/75P8TX/9d/B8/+0tfx0t/8Ns6/+jzOvHANM5fOYmBqFOnRfusYqkPB5NvVQN1ydxodnE7Lz/RQm259KYxcRQMWf16OeY/zsYze3dA7HMglUYqHUOcAojTxaMdOfgcvq6NkIhBe0SK3XziTnIC0D52WYeuzydoh25d/q5yOKiNQObPQeV7M57H56BGqVP7UwBgnoSHWwXZgmtOgsk5X5ICeC5tOD7+DzwwHg5fTqFsntmqKIAt8a2sbBVp5r0wC3zoFTKaFuwc0mvHxMvDuIj3k0ChquVOoDc2gMjyOUnrA5OdyV/3dQXFBXQE/zp+C06Fzkw9DN9/HeTnA6agJRjJcKH2CpdqnWKx+ivkKdarxiHZa4MlYPoLKenC6vHMHdfSgRi9xfotG2Na6TUBMMfwKytNNk8vU8ZlkeExriXUygUFOPqPT0/bJduVRXeqDWmavCWCH3oZ2d66loignw0gOM//UFJI0qvTy5LHn06lPPGvw1XMIxW331LAdapj3ygqO69BRoDI6V95uWk0eHEz6z0/h1K+9ijO/+ipe+vvfwmu/9R37WJs8t+07j/D5v/5TPPyTn9hH7fTui25RiybhEh4F1WG62LnuVGK6mx4bRIZheDSL6YksYtEQljmmra3uY+vDe9h+5w6anNg04Wn8ke6p7MmRNC5M9aM/FUE8yskaIbwz38L7y220dPuDE3Ail0L/1BhyYwMYGUpgnGV2N5exPL9CA/ouHn58Cyv3Hv3chKkVorpFPjDNcYN9WK866HbnQb6I1nwerZ2S9WFrS8pMIShHzzMRRW6SDoLKnuQEdP4kQttVHHz6BI25VRoS+9ZnBWqn7nYQHoG3p8dbm/K6W0cV533D6fD8nkfXKuMQ9I4OHBPdKeSNpXhDSMK0MaY+Jd0gwiZLa683Pduxb6toFQfzJrWTbLQPiXSaE1bcBBmNMNC1PGQ+zeROqAhTcKKdUEF3vOf3YzedWj3SpvXdQ2Hr2/TK06f7oXLDQ3ruQK+L6eZpUEElgC/yKnBeBapD5/ZwV6YLcR/Ra2qWtcolWLQRzaQQohUTojWTGhlEkkHkH5pXw85VqaFFb1EvmSno416y4IRTtyD1GV6B6FGju5wdRE+3Mji9NhCwIqVZOdHNAUTvCLT6mEc0y6MS/TyqHpUznsiH7vfqQWiE9dpiiAC54XT5u6yFX0eVd5l1t4vi+qJRW9quXR3UZXRLxpaTsi6B8mhC6HbV7VaTdEa326g/jGXBALcv+RXX9kEy8iPr8oB16ydvV+3K3mL5j2niQOCga1scw3IVLaVl1TKCBPb2vuq28wMGyvOIGdjOtlChkyZw/N4OdvuQx24QPy4b8ejpXs5B8lKcJs2DQ9J0UMJBj15LoNyP+lh3BBF9SC4UPMyX3B2vX+tcNBm/nTZS0DMz3eLSJzgS9GJi8QhCUfJii2I4mVHO0hPnQ3Tq3PnTDgNUH9Md9RHb0p/BdUf5BLbQRfmFU7cQKbMeee6Si7WreAw8Ksft7W27WrCNtdO26IxyAtZqM91KdD4cusv6tc6Vx24XSSfYt4Jbx+zb9aZZ+HrpNazPKrBvRjgGtCpVNNhntXhBt9Fs0VEHvA6BjiZPylmyMRkwPqTXNQb7kcxlkaRMExy7tDN2i7TorojGlDaNcOEyGsU7SZZ8ovQkdTs5RnojxCYZ2cIDZWB5ebU9WqikhVl9ul1ImjSREcSr47QBW7hZry3+YHl9OlxB3q0t8FJvYR7J3fXC9I24rM1YRm2jvqbdyXviHBcpJ70e09YrIwz2+gTbU22lsk6Hg+uM0hTUF5xGB6UrCFy2uvZzk20XTuNWixA26vcNqRKdeYEKSkFUfG81jzI9gPz8Oj598zq2yjVMz+QwMpDEma89j/EXLyGRjGEsF8PMaE4LDWkR5dBHJYjWaOUOpVDKxlAN9WCWnkicCkPyrS5nTsJWnU6DMyuBKl1xzqAGIjXmzpNVVIsVbL1zE+Vbj9gBYxi9dhFpWhkXf+3rmL54ltZ1yuoSqC7H2y0cgfB7XVL0wsaWeT6F+VU8+N3voTC3aM+wmtsFZK+cxugbr2HwhQs4/+vfoKf1AtLjw3Stc2atqD6vQ/wIr4LOVad4dVp07XSIBs/vPOvc45Xf5WA4eV1vNbHLAa0aaSP/4S00NvcQzmXQIs4mJ8IkJ0k9oFR9cslX7j9iO2rXBZZt17G/tWULB+LJ5M/JX+D0+yDo9Aj0bO+Q9aemx9FX40R7fwlx1pOg7Aub2/bWvJ5nBQNTZxIkLq2SWZh7gs1yMfiY1sgQ0v1ZnHn2m8Qf5FF9j+fu4Y9+99+iTM9nUBZuo4rL3/x1nLz8AjtVC9vLd4/za4PSzMhJZAbHkad39fu///uoUPeS1XnW3cBQI4LhdhhbzPtj0ip5vP6L55EaPcBzz7+CZ5/7KsKxgH/x7CCanW4Fj/M2kzxEq8vL46xtGFTG5WblD3ux16I+ld/EZvWxDTyalLysgvJ14+muT+dqR6Udx3Ey0J2J3beuo7dcR3YkgeGZLGa//iymXrlq7eADi4LK2pHt18cxeXDjELHiAZ68/yl2Hi8iyUE3NzttA1eiP33cL9WF9NC7UaYFzcG0cuMBQsUahs6eRIztKINUy4Y1GTkPAvWFYrGApc0VtJN9GKjRa6rRa58ZQ2SIXhNxWT7S5UH0CdQWx3icbs9D2cQ46eiT86MXz2Dqpau2k0i5UMRRuA/5925h//PHiJKfFo1Q1RPluOM4RKPw61pB10638g5dPo2Tb3wJWfal0NwShimLmzcf4sGtORSbJext6xtKFcp6yia3oM3p3TeZPzVsRvf24h6apQOcHeSERRn0yUCgl0mLA3H2k6FnzmPhum5F04DIpKnHNY5rwLlXnjG5qa0FJg/K/4DGbWyjhtHcMLaezGN7ft6eHYtWTZziR+3lOmy88qi2TsyOof/KSewX6L2GyDtxFX58E9WHywhPj9hiIt3l0jNuycD1WjS4Dnhb+LnSdTT6CJJft+5bOzHNywnPX/kktyNxUEFB99JoW2PPRtUCBFlB1vE5a+qtfVnVwXLZ4OGo3XfmtcpqgNQSUrn4snrtmy0EpflySRGooHNnRsGZ12zrcR4vqao+sPOxlJW1T1KzEeQVSezWUdXJOsJw4QiHcPq5gujWUXlsSamscwqLmWwCllWoN7etA5Yq5lXZQgQxQ3r0oFfLNHUtHhREk8vWaCZ44wi65euNLRAtrniKM95Il9OnOJXVUdesMSgrmXDQUH4Fu/fNMmors1go++NbQFaqQyuPqk9LiQUqY+WZJrp0rXPV5UE4hNeACGyJKDutPCC3jvjPkoO8AR+q3wbMQ+oOywikI7qtZrfUdO3yod7YsmuWVR6ZmOJPEMiefBNfIIMAj0DWotKDNFrsOieOAL+IDeQj69F0uVNOMnXeXB9MPsrDOMnCO6LSdC5aDXcnn4LrlctQwdrziDhEC61/9REt1fX8LmcHlfXykqfo6q5P18pvZdTuVo8WHmh5OmlkuoUOLtcngcobzR15qr/oc9nMaJ6UPGP1Z2I8rk9Hq4gg2SgIgsmzo0+kwY/Ol9HIPijaicjijWZmVXanxfnRuaV3wM/VNjr3OgSOS0dxqveQRIvGJOmhPH31WVWmlWu2eIIykiwkUx1Fo8rrXEcFb3sLLMNIe1ld/V6elGi1RUycRNikAX+6Hcf8knWDXlGjZdIz40v9hCmUrzxKtqvpfjDpSg4Hcs+JSHjZ0wNcpEvPllweSlMwuevI9OATGEEfkGFptBLEy7FcmPc4jvQKr26Tqr9KsvqUv3lxrPNQ3hHLWX/otIvA21ptqDjxKLnpWnX4UfFeppsGBc/v9AiOW1mZu0EFhUjxQqpN/woPVpF/63OU7q0GAz8lN/udr+D03/42krSA5Rb7B8KkBLnJEYyenbGlhcrfRyKS+1XE9+juyeIhfhEkwlzITqxAeFS38giMDsap4WXV5x8vY/vRCjb/9B2s//5PkI4kMXn5MsaevYipX34ZI1+/RkbIAxtaE53wOl8C7xy6VpoLVXDvvY9x5+0PMP/jD7D8Z29hjxbPxCXivXABV/7xr+HV/8M/xdlffB2DUyMYYBBGWUAK3Tw4fvGgo+qQ4nm6y13XOtdR+TyP53Oahc/lpPxe3nFbeabLM5HSSFZSUJMbeStv7Nqu5ZKfLShhmu5fez12a6yjIMqvc6W5gnmawOjldZZen76hom8NycMtxvuwubSEtYUF6/wqZ/VIthoUNtn5F8o4rJF26lUslsD4+EmMj52wjqfJYmNjA/NLy1hdW7Vr8RYbH0Py5AnEMhmr/6h5hNpyDcWFItH0IMoBZrt1iEX283XbUPOp/HxZtcAGzE7bTwwnMTuRshVMluZ5eOxuD4F4dx3U0eWta+XVUcH11dtQ14rXKrfN5n3cr7yFfOs+6Y0zLejYAsctcDoEqr+7zZXvuD3Yr6p7RewtbmCLYWFhB08e53GYSSJGizZEb0RyUH4Fle2mVUGrDx/X8hb2Yj0opCKohjn4kIRg8OyeIIJzGQ6qX2QGz0CCIN1TvPJowhA4TwYqQGByMIAHojVd8zpc7gKnUenOu+fRucp4fdJdPSLon53C1b/7Bs698RWMnJ7FzNUrWLz7EJ989016/ct2a0w4VM7bSiAcCk6L+FE+eXuJU+O48t/8Q1z5r/6ebTAqPc3fWsL9P/wIT966Y88+9WqKJidNOhdO9eJbLx/iyqxuH6uePtzbHcaN/CR260k5P/aJ8qFTk8hy/Dj7yllc/sZl+6bTxsdL2PxsGRuPlrBHnLrL4/INbqOFET0/gd4zI4iGo0gdhrG/uI7rf/k2Hn1867itnSeB+LBJleWFb/bLL+L53/wVTHzlObSnc8BUDut/+jNscBzdvvXIvlWk/eaIwPRYsha4/IXX20F0ebzA28PbUOkCz+/5BMcTkCJVwAt1gy0/1kBWpQu5Rcu/EOwvJe8nMT6C7OlpxAeyhswJkQC0JFgfSuqj12QWKXFHOeZEOdvrWxfeyM6M6taxm2CFL6Yr6Psa7TotGCpc5fEqqpyIdCshnkghxgkvNjWEqD6cRlyBhfZ0wnEcuu7mWZ1HXo88vcLuHrY389ilwmq3ghIVQev2k6kMRi6fwdjzF5Gh4kSSusWk3ZcD3gUufNXh1wJPd/48j24FWWdkvHkH6gDs1MGy8mjgEjPoa6ZhWjm+TFPeltrGyrGMfWvElIz1E6/dBpF1qzqEn3XWS1XUC5XA4uG1yVa2Iy9cPorz0C0fp1dHb2eFCOnSO0GHkT5UOZipC2ovrFqlYgOOT3BaNECs6KsRWZntSnFYvdSVeDJtwbwbxlVrdewXyqhoixXVzWDb8GjwIO8CWw1X4kRAXJKhclXZ2QvUgzKPnIvorbNzUNzBJ/20Rzbl1FFx0Z6IAukkZRkKIr1DSRZKdxC/LgfFSzbK49cOJk9eK6/w+PtMYe22Hu5Ftb2Hnfoi6dxnOwUTguuh43X96G4L5emuz2kUSXomW6e8anoPqFhHqdwgz6SD9QV3G/5qO6peBUulrpUOapRbFa1YCM1YmLIOBnTpo4PqEy2OSy9g8qQLXzBxeD7R6bSq3TWQ2R5kPNpAanwSn5CzGpVzGQh0LnwO3gaOV+ceHPSwPjmQw8iFWeRmJmw8iCfSKO0VaBStoFquQF9B1isEGpBVVnhFi4KunUeB0c7xQ7uljL58GYPXzpi3qGc/pY197HCyL28UzPhuVvWMSf0CyKWA6ZFDDGQ06NJg4Xi130xht5lF44CeHLnWmKqFE7FUAqn+JFKDgbFQ32Lf2S3bHRbVJV7lMRk9pE13oHrScfRmmJ963tc8RLNcw87GJvby21JC61fiwfkST8dtQn7TY8MYPHPCbt21I71oh3pQfriC8r0l2zrMxg/JgmO3XqrXmCRDw+XyxTb2tvH6PI/X7fn82iHISehufIXuBtB9wfp+Bftb61hffID9/Q0OvgNIjmcRSkQQpwDl+nolxxUQhxEViiCSyJCRlCm7Bkxm+jlC/Fz1qYyC0+IKIvD4WrmM9ccL2FlZtwdp2uwzPjmI7MVpxIaznb3dAgvJg8qKPsev827B6UHlyoPH2Hi8SCudVvXyLifQDAY52fRfnkVylhY4g3C12Nm1oEADpuMUDm8YB6X5UXUJPF1lDHipxQoNynlvfQurD5/Qml3F5jwtoYVl7M4to/hgBXv3l7Dx2RzWGURjnmmlrV1bRVbO76K0smHfj0/m+pEeGrbvxMfZE2K0gtXLVZ+2yNEqGk1muta0lGyHkDygsmgwIC3d9MuQcNrFn0I3v86D3PlEOoXJc7MYnZlEn965oYEgK1r8BfkCvGXtWcZfiANkMkILLhxDVu+QHdGqF27m620V0VvbQPyogmFObsPZFAYGBzFAvvx2QLPdQKG5i9pRyTwBo5HxGjPDaGMiVsV4rIbJehinKhF7+DqfqmM7ccBBKYlEIkEvZJKT0GlOQLQCu8B5dZBMPAiU1i0nXUtWOnqb61q3XjQwbzeoq/VlTop1hHqi4pAyCeTYrTM6dtf9PxeviVLlZDDV2PY7nz1EeWndbrHIY0yNDiE9MWrPO4TB20nlu3FaXyRoAhdNsdoBMpUDRDmo2V0OlnN+gnIM/LMdF3ilPDLwhN+8TJ5roFJelfP6dGcgQuNh4iz149QJ1Fp1VBoVVIpFe72hSmOjm8afrzM4il8Hx+t1CFTe+BEtNLBEYObsJJKnR22lpt7zqq/m8eQnH9rmvwKvRyB8Hrrrd89dix40ppx85RLOfv15pIfpwfbQIG8UsfZoAfnFZctPaVAWbCNaPurx2rOwj12wVmdfrW2j1a4FvOrPjGMa5v05+2xDNJMOPqtNXc6z/2uM0zgjZkzGnfFKy6ptafVwP2ITNITD1O98Aa38vr1Eqw1H/T0u44Fy8fFH4K9/xNlnp569hNGLp9E3nkPvRA55GtsP376J+Q/uYP32A+TvPjIvu6x9LXWLvSMj11vJyuvwtO6xTjQ4HSqjc4eg5Qhe2I9eQLC/lkdxYxcLn9/EZ+99go3V+xi4PI7+8/R+pobNhQzRarLNJGVps5hbkhoMNPEkB8bIbLD3UDBY6CEqkTOoLsvLoE7rQhaxrnT+vEP55QEUt3Zw+6338fDTW3aLTc8eBq7NYuo7LyN36YS5mT4gCCQk0eQKq6B6THgkUrejqoUi7r73Me5/8Cma15/g4P2HyA0O4eSvfQPT33oVQ1+mBfTlS7aSRM+ZBC4jgeoTdMvO6wjq6UyujA8m4eCoSVkKs0+3d31uHnMfXsejT27hAY/3PvwUK1SG/FufYfnNT3Dvu2/h3vd+aq7256R1jfnVNrsLq1i7/hk2b99HdmwMI6dOoX+KbTQ9itSQHsBysmTd2fFB9M+MmdWl616yMdCMIMtBWr1G9IlWbxPJ3+l3uQm6z02p2JGGJsdw9Wuv4dTVC+ijJQ5acVqZKH6VV/I54oy0U9/BTnOHg3+IlmISg9EkpntpYfYkiUuDNmVYWsFB/hYnxzzOjg/jxFAWs+fO4fSli0jngsmiwY68UVnCVnWNk1GT4uSP9dAoRJzu8LVcERfSe7i0H8Eruzm0Se4HAwXM9zcxOjyC4ZEhDGaexWD6dU5Ck4bTeXJ+Hf66tnU56drjdFQ5k6N4P+yxL4A+LLyH+/s/oeezB317SuAyFp4v4lBQundYDwIvI1BfKM+vYO0v38MuB1Urx7TBc6cw8cJVTkTD1hcUr3LOk66FW7fUpKNWJ8+T+w0MbDeQ4EQkDQ+eKwX1BoMKadZtHEY5jbaxsHAzXiC+Hb/rj/qe9oi7+rVXcf6V51BslKgeu9jb3sH+St7e11HP6ObXaRboqDYwOjvxflTw/Ao61zgTSsQw/NUrGPvW88iEwshW2yjdmMPH/5/fxp3f/gvzyILbgIEMRKfq17W3rY5KU9A4o1tvL/79b+Gr/8u/heETnNw5+ZS3F3H7pxyLPr5ptEiH5dUbLrrboQGOX4O9yBdWsb5D77deCmhnUB7Jbej8LCZfumaeiTpMvVrDnXc+tMcAMoyDZ1udcZU0D0yP2dLq3OkZGsdn6GGHUL/5GE0aqoW1LRT13SBOXDIKgnZ7qrsKBuwouakxXPr1b+Ls3/gy+mYGcXRiAHffuYmf/L//AB//u+/j4fd/hrt/8VPsLq5jb3nDVh3acybR32kDhe6x1uWm4HWZB8VywfOqp/3q+EyMCUl3QRFubrgsHA64umUQiQGxOAeKXuVlPJXNlhe2j9DijK9nyi25qMyv8rpXLOtHLwkGn+XVPWg2NvMd0Eg5aEk5g4eBqtMETAJdqQTHSinlZ4c+1PdnWK99SZH5+mK05rU4gnVp41NbhMD8jstB/Ml6Vj2O29LZl+0BOsvp5UAphJZH9tHF1WoQPa+SEtiLorSshNcsP9HUFSQ3Pxe48HU0ZWS0yZPp+l6H3Y7gUeuDA29Kz9B0u4aNybw66iXLkG7BcYK323DkVQ8bhUsTvuFjHVa3ZMEBiS0Y7LigeOaxW3AuQ1lcDLYUnGkC7dCgiYGEGh6By0idVOeSm+tGt0yVFsQHba174CrT0u025jO6pCOUmdpZ+c1a060D0iTLWzeCmmwb7ZghZoSdGkge1IHZ8VQfyxm9ItM4tsoNjyy9CGWlZal6oKr2VI4m9bFJPWscka6eQKfDTKN0jQe79ckZ+OiwRjqDB8Ki13VEwQc9108Fb1+B4SEfKie+ddS1QJNi66DOft6kXoURCydYNhjIPQift4PpSOfa41SXcKp+nStdIINMRoV0SE3Kwhb0UFz6ojZXZWp/yd3xCK94Euhauq5rxy9911JpodR+ZwIbF+QNEZjF8knAyhOUf/rhPpEnXdC10y2a3YDUwCodkV5zCLNxha4C+zXrZpz02WXqNLs8hau7PYxepnkd4k1xKq8gSam/9pJ09Ysj8tajW+y6pSTexIuExzJel3C4zivOg8DjtBWZtvuicmr1NA8cV6inpDro06SHyJg36O8xGpi9WnDC/Hr3i92BRkkbdY4rVq/VQVmpXhKlnRX0Wouep0ejsYA3ykj06dx5U7+yxQ/iS4M7275H50z3Z97K7+1gdRldHX7lCDBer4xostLtfOm+3lPSt76SesVE442WiZMu9TONWxoH9apJrVo1/fK2chkpqJ1EZ6CHFIfGBt014jhKIVtegbWslmGvVj63CCFyBdCsJQJv/Mvfw86nn2NnvYJytQ+5Eyfx2m9+h670DHK0TuPxMG4/PMLPrh9hOd9Eidbt6o72fEogQStk8/Y9bNy8hXKpiEeP8iiVGsgOv4ryRop1HXHWp/A4gXndzoQzdiw8DZL399AzX0b50QqKDx8jzUHrzD/4JeRevIAkvTGbaYnDO5UErnPHpWsFgYSt/E9ufIZH129h6foD3P7dd7B1bxXP/rNfweDrVzB4eZaexIgtLRWILj86rToqeEdw/J4mEA0FejiF9W0s3X+Exzc/w878KlbeuY7VG3exr49FrW2i8mQVrSfraK/vMuzhYGXbBoTqUZ2Wkz7eRR6kjAt5HK5SzsurWHo8j53VDZRqNVSpGNOvXkN4vB/JsYFAeci3aJEMRJsUdPXeY2wtrSIRT2AkR8+U8bmLM+YZqVO6zCUjHRUEwtPNlzqsy1RLfft1O4B13n73Y5TreiZRwOrcE5ssh2Ym2UE5aOqDeRRjdX4HyFeQOP08jr7+m9jJ0WOjIaEVXKX8Aq2tPZT39rH+8KHdvpm8dIl0HCAzcgqp/lEUttfx5Na7HNxieG32GUzGB9A6CqPBOrYefIa3/vg/Ul8PMblPC7J1gK1oC6UEO91RFOutLHls4e98/Tym0g0MDY8iMzRlPAnEn3hyvh3UjopzOejc211pXoYaiJ3GIh6Uf4zi4SptDE1wQX61g+ujQGUFKit56lrpDqJFcX5Ufcq3t7Rpn/24/7Pb+Pz9e2iyzMDVcbs1flULZGbG7VaryjhOp9Xrl4Ws5euPPr2F3a0tHC3vApUG4uxLydlJG+i0DFug/KJRk5R2Z05l01j46cc2uGTPzNhu2BrEtI8hMx/3u26++M+uGxwHsqkcGnMr2PrJp2jk2a9H++3F0VCCNJNX59dl5rrWHe90eV0C5fMyyqeBsyeTQv+1s4jo8xQP1oMvtE4NoZjftVcmZNg5PqOToLocj7et3UUYJu+6zV9rcaAeRSyUw/Kf30djuYie4RAW788RXwwpenx97QZOReu4MBLC/bkDlHeOkEj1oooW9ssNDGdUL5Ad4oCv5zF61kxZDFCGiw/Yp5f3MHx2yiYITWYJxmtMNhnwF5scRP/VUygeNDG/uIRWIoIDzrh7+TwGJsfstrjz5XJTEE+KF08C5Ri/cg6Tz1/G2KVZnPvas+g/OYqFuccoVCpYezSPLY5R+ppA/uYDrN19hI31daw/WsAY5wGtADZGCMKvujTB5R/TI9vaRfn+Cso35rF++yHe+f6P8Au/+Ft/dRm2N5gIMyScXe02jdRQgxLNSU0UoVDElEQP0OKpGGJJWea0KqKcUDhjg4ZsKBFGsp9pPOqFOHtRlWyKRj001YqgWCRhlpGM3B5ORF63hKKOoiBG1PgeorSew/S+ZNXopVctZpC1r32S7F6t1REE4VOQQgrEn4JwKl1gD9b4a9ML0B5m2hdN3xaxZ1WyRCJ95EHr9ok/RGXU6iDiFIhO4VYQHgUyaptyhmO0uDRhkm+5+daTmSbrS8tB5SHomyZaRKGg5Z36pEKtUELDPtdb50BdRp3X1VLJXrQzK0IWFq06vTh2QDq171WV+aosr/uzyqM2U53iU5plHacrCI7UpJK3jorr8OSy8g7tbaA8LjOXr+LdstW1yZf16oFpm/kDTC4v6hOPwitZ2DJ3WryykOQx10jIUTjYXVjkkFKTn1veoqvV1OIXylp8EUK2tJ8DHOvWd2n0QqQWV0hPVczegZK5SX05ouWpl1lVn7ioUVZtKQ7bnUOLbHHDKRDPsoJVp/PZrTcuR5eD+BNfgWwph14tOAg8PWoyGm1OgByYXYdVRriFU6ByutZRuJw/HT0IRJeCcKmsWc4mWrVz0AZyjQ91e4Hxum2j+r6I0+vX0fZoZJwmIus/zCtrXOkK6veeV0E0qm4t1GGsjQ3SOZNPhx/Hqfwux2NgnNEjemkUaCeVVrlqn0zRwgma/exvCRvQ/FaNyru8BU6L6vB6FITXae3mUzKwF2elc/QqNG7IDVE/tE/g60eevY1Vl44C4XQ8Ojdc6s9KJznSJy3G0p2XRrlOnSKv5F+34JRXxlQ0xDGAmqAJQ7df1Vx2a47GlhpK+NVe5s0wsVd6qlc8KCPJKXg+p4ZWtUFbtju6oLq0Ki74fDrbgnk4Apgc1ZYC0d3Nh8rp3OPErxnjlJEWMdkdF55Lvxocm+RpafyR96q7XepcepG6wXNt/2TjGsc7bTAgD4zuoC3pjqVSpIPMdmjRcKigF/QdTGPkAa3X7hkhJmQWllumZxLa8fnOn32XFvYyevpTiE1zxh0YwEzPBPq22njzp3O4+cECPv7Rp7jzzrtY4+y48vYuHr69gvw7Jdz9Xh4Ln9xFYXcZFVqjsuB1m2mrHcHjpRXW00bscACNAmf3QRLD+l15ukHXeuC6+vF9bDycR/Owacu7k0ODGH/lMpIDWUtXeReqlaECSOgCxQkcv3iV4O794CN8/t2P0Fs7xOXnLmH6zDROfOUacpNDWLxXwM0fL2FnsY5omxbT6gGiWcqUk6puP5gycDDTPdfyfglbHz5A/pM5HJYPkIpmcFCkHHd3bIXM6g8+wP71OTSX8vRsdnG4U6IVNoieeATTL17BNK2PkYunMfzMOUy8dAVjL1zC6PMXMXbtHIbPn8LA2RMYOnOCeWYx/uwFDDHf5HMXMX2VVvzlszhx7QKmr5yn5TNqe0bJm+EIYXx7hxLoIac+nV6nF5mNJ+3BvlRVHpCUR51K+SUfle2WoeI8XuC41XkVr07Q5GSY/9lNxJoHaFBBi3sFJGm5jZ09yQm0joXP7qOwt4veSpPGRA8mTpzBpcsvIkerIqYORoVdpce8Q+uptldEcWeVnTaEi9/8DfSPz5J+Pb/qRX7xPu69/z3OIU0MvfQiatTPcph0xg5Q31pC/ntvIsMOfLl3H6PxGjYjbWzQ0NFHxTKxFEbCbbz2K99CenqSVv4kUqkR8hNMDM6nQLoiHhUkh27ZKHhedWzdml6rfm7f6dGGoq3Dhg0eShcegeP1st04PXh9wukyVryf8wJL799EeW0DeXoRe2s75pU886tfwQg9zeGTUzaI6NaNQGVUj+u98AR89bEP1tiv7qCvxbjNfepuAwOXTmLiS8/YYCSvxmnXwKol/PtrW6jRUFp5vIAKB7z+2Wkk5QFxQNfCB4GXcV50rXoF4WwS6TMT1odCNFq1YWZReyo+WLLVePnlNbZ5D3EGO3g77d1to2uP68bv8vNrTTCaHFP9WfZD0r63h95sHJWVTRTnFtF/ahLR/oxNtsIlUFmn24NAuNUmojtG72KE/bKHhsYCx73edAQjnJixuouBExNIz4xxwD0yL1Rj1c37nGjrLTQb9Aw2dFu/B+dPy0NxWfWgsL+PYg/TUlFs6y4H6R88N4Z6o8qxKops5/te3oYCjdeV9W3ys8ExJ4bISgFHq3uYeOYC4kM5e7zgMlFw3lw+OjdcRkMgK1uZxzF1+NQUTl47b8Z5NJtAYWkXm/fXaCRXEKPn3LNXxTp1cPn+Y+Sv38P2R3exceMeNhk2Pr3L8e4hKnPLqNNbr6yxP7DM5JefxTOXvv1Xd8M+FjoJ0INEzX5aCrizuYZNDphHoQMkxvRWNC2gVXa2tTbuvLuA6z+dx+fv3MLce+9g7p3rmPvRGh69uYbbf7KCm3+wjIVbOyjQs6hWdRtC0gZWVlZw/8E9rD7ZRnFZ76ewI0qw/ImObiUy5dOP/XZvlwKg69ckXVkOnJkBusPaeUBLEjkTezmBl9dR8QJdm1LyqJk5RM+tki9i89YiGttlnOTkMz41Ru9Nm3bmsJ+v4f5Hq1i6qy+/9qK4Qty0nE1OqkeKQPoa5RKtoKp9UlsrkprsyNEjeoXNXtTYYauVKgr3F7B34wGq95ZwNL9FJaFMoxwk6GUNzM5g9NIZTjbnMf3asxjXBPTiZUy99oxNNpamoCXgnGxGODFNvHoNJ164gtnnLuP0C1cx+/wVzFw9Z/KIaecHWR9ik4OG+FdQB5Oaheh1xJuHiPAoUShNcnGldrkLbGBlOZehQOfHbcOjX8uSVK4+vWckL47tXtov2guuujUnI6FSLWN/f8/MH30COx4LYYCGUyZoNs2ZOKyxnUokrBHglU4m+8fZzuOskx5TaRe18j5DgQYA5Z6OojRAnjN99EBb9K7byLWOkGlQTyJVDCabyMQ5GPT1INrTxlT8EBPRFnqTMbRTSRxSRqzI2tQHoW69EZ8KuvYBz/PqqOea2kpHfaPU3sJW4zEqBztmxToc610HHL+Ofq2gPMrrk88Xy1m78Lq2s4vSep4TQnBrVhP38IkpDHFC1XNCu13bVVbnAq/TaFefUYvV2DfV3+mR2DJp4opxkrDJhMlOm8rqeaVWRemBdJWWvDa01XJvw2PsPq23W2+8vCwYWxfdAAB5ZUlEQVTr5IkRm4Ai7GMRfWCNA/reJ/c4YD3AxvwS1haX7BlDWK8hSH9ZXnrsINzOl+Hs8Ob1uV6qjMYyrQRVnw5l4jikrhzGQ9h/uID9B/P2jNde4iR9jkdHx9Vdl/AqTX0+NT6MMfa37MkJNMPMQ5x92yX0aKykwWnPYYkzmknaTg1ajq2wv3uAhccNrC3XlGz1CL8mq6MkPcvRNI4GkqyL/YttWOLYUijuc/KqcfIJ6PD2UFm7ZtA7RDF2qqO1ffSuF4Jtydjf1HfEh8vfobu867Z+Ed3dSsftU+Inng0MXL1Oo1V3lb0K1u5xjHu8iYO1XTSW81j9bA5Prn+OpQ9uY/39W9j88A42PviM57dRvPXIdqcp3JvH/pNltKk3oyenrU5Bp8sHAhdBesCmT0rr09GVhVVUlzeQztLrGaalPDaO4clJZCaGcDhJQY2HkBuPoH80jPHZAZy8OIWJM0Oc/WMYOc1OnWyjmaBiRylkY56KQwHq7XMphn1QLHHImbWC3niwDNMat6MEDprxq7S2tAzwgEoJWmyNegXFwzrq9hCZLiE7q+CLQhaYYBkkbKULv+rK357D6ke3OXAcYeLCNIZOjSEyMYjIeL9NeLIcwrQAM7Tskhm6l/F9REQr20zlbSBQzsNe0taHeolWSz6GfD6N7aUytu/fx/aDRyhxUio8WmLZNFKc3GzH7C9dwcjLlzE0SZlOjZO2XrPOtNhBD+rsnEG32Ox7H7q1xqCHtjrq5Ti56XrjO1jM0LL7xLZkU4pMHm3fKB675aFzyUDjop6p6VZZuVZGVZ+qID9Ks/QOfzoquAx13g2K806pNA0uej9peOYkB8NTyIRiSLc4aG0VsHD7HtbvPUFPnp7fVhmpSALpTD/1gApC0MeyHKqNfRQq63YUXumPFr+E9VBWtyQYZL3rNo3OC/OL2Jt7iLXHa5h/tIXVVeovB7UyO+R+PYr9ahjrpRAe7gKLpT7UYgOoRAfYaVOI8xfq0a2Rpzx6cDDeyKN3WJejrm2p9SG94IM1FNu0WtFGNBQnX7qN9PMd3/F4eR0dp8DzuUy7079I0z4Npx0aMbVyPdBXllH719k//OG616NyTq+Dp+nW6CEnnzaNBe1vmBgdgvZAk/ckPRKonJdVOVndPCDC8gn2Y93VEGXBAPmUVwfXj+P6pJuc7EIc6PT6ROLEKNJXTiNz7QzCFcZvV1Db2MWGXkNY3wwmIZYTDuFSECiu+/yLsnIZ6yde9KggMzaM5OCA3X6TEapbQnrVRLdvu2l2HJKrgkB1qQ7F64G89nfs4dgzkIxbKLAf7rA/lktV24Vbt9WDvthC/2AvxiejmJyJYepEBEMjmlADnVOQAJPpNEYmJzA0NoIsJ8vBwTR66WWAEwoqzeCWq0oxvxuWRhONu+TYkH0rSBOfboHtbuSx+WSRY2fRDA3nw8sIXD5+NJ7ZhrZIiW2k8UXjSo46MTA+hlMvXsLlN17G7FeuIXNuBqnTU5yoBpGmpxUbG0BY719ODzOMIMY2zV6ZRe6Zs8g9fw4jr13F8PMXKPenhoS1lt+C00y5v0ZXbqeIwmN6Ln/2FnZpJfQPjSGbG8LJ11/AzIusmIP0wSi9pOE+bO5vojfW4MSUwjQnH01UPeFeEhXC2mqRnb+JVGIf6WiZnZQKotGbkq7Hh9Foh3DibBynn+EsHavT5es3AXULVh1LD923OYhLUYof30NzcZUuah+qE0m0wsDIqWnD6wK0ch3lMQuI1wpKtwGLjSF3+5N/8e+w+OOPEKc7PnZhkp7FSZz4pdftM7eql+MKCmst1PZ66Wn1YWi2yAmzRuWlhaK6iCMc1q4MPbj7NifI/T5c/9MiHt0Ko7W9hMOV97B+Zw67tOhKD5cweOoE0mzEsS9fw8m/903krs7aBDR6coY0Uamt8wZKLloF4uFYMTrn3Wm2IzSPAg3+NuAxXQplstM9aWbXBCeLWnm1dFc7Bmt/u754BM1YD+qtmrnsekFPdHhdOuo5T7fyCnQu8Gs/6plNqKcPk9FxjJ86jeLdR7TGtJiggDv3OAHRWkrMbQGrezh18Qr1ZpqynURu4oxNMqpPtH/01u/h89s/pKdbpf1CfWA7vvS3/jPkhkY5wHKwaDWJM4+FO++zbnqZ+jjgk4e4+2Abdx8VsfxgEduPH6PByS1doi7VoviT/BF+vNnE1mEOU1deRC2aw3e++QYm+icQj2c4uWk35WDLJ+fddUnXPvB4ENg5+7Jev52r/gT5+mNO6loS/rRjq5zkZW3C/DoqOO7uc8erOOmuwPF4ugZ/4fzxf/fHWP18iYMgDRSW12KBc1991gY7bfdvzyVZTuWVrnMHXStIyXXLdPG77+CAg/DIuTPIzkwiy4ElxcFEg5DAadBRXlKDk5XqOdop0KNkfx8foTfLiZwevTYEFX3C30270+ByJDbER/tpkE3RIxpFaHII6QsnUPzhDRw92kCpUcXqbt4mB30UTyu7HK/A8fq56pKOC5RP0J1X6epnsf4cjd409j5/ZBN2YmqUbca2ZBuJduVVOW8zBYGVZxBuj7fNPLf2EHq4gv5MAp8vb2Jtu4j+2Ql6DPRiOCHpjoQmocNYi5NLBKM03EcnwpiaimOEZXTnx+oj7fpO0OT5M0hwQil9dheDwxlENsvA/Jbd1ht89mzwfqM6NcH6pH6kJZzNIJ7LoHBzzsbMvb4WNtY3bDwYplfsq/v0vEflrGyHHx1dvxQUp6BzyWyEnnX/+ChOvMQJ6Jdew/QLF9CTSWPg/CnUmzRckjFEBunJDmfRM5RBH+nu4Tg5/uozyF6axTjHvJlvv4x+jnnyNieTl3/+FpyEaS+XkS+94ax9oLRrrSwEqg4bKFh5Y4MbGT5oML3ZEQSnZe1lpI8rySqVO81CgVXEAVD47KE0g55CSQARehbRmKxO7VEm5VSRgPluYdg9YnZEfRJYAtFbwDyxzSy1DYXX1a0oKufgSu+TGhONfj1YE29auSUaGvIeqCxa3CBt1ANkW+LNurTBogb2cDjO4pJRZ5sbpgm/HvrS2GUdHBwiB5zh2wy0UGK0gtkpe8lrjx7skQbdojIvh5PpASdndWK586LLQXQ6vapDR6OdoA6mYMovXnpDZIMTuJaE8lzLQeW6a0m04my7F8YftDmRUF76Nr32IVNZ4Tm+7clJRzj9obHxzeB1Ks3p0LnL1M+7QfmD+lmGMhb/Ws6pZwkKutZLoZpve7XUnHFiPxgsOnIgnfoWjpb4qn2MHraBwGjRj/htlwXSFIoIf+BxSMe0x1ofPdvgG0GcFGkoaEd2JnKCpE7QY4mFyDfTWgedpfVW/9PJ1cF5VnzQ3kEI+NRtZZi3c9hm3fSG7UE3y3h+HR2H9Eagct4GXreuXXe9Pg8C4bAy8h6ov+pDYVqT4k2TknklHY9LBpnq8jocdzefAvU5q1tyY/+3+pSHR6dFsnc6rQTjVb/uYKhtHJtu2ymv8+z6o/xGE6+dBxk1qlsTnL7NZXu3Eaduh2k/st4Y+x/zSKdZJPBOmK6ywuHyVFCcaNME5bw5DUpXXbqWzJVP/KnfSfdFk/I8hWDHBuEUeH3dum44XD4MMvyEy77BRJ2MsB30iojaQ/LSO48qb+9/HUkvRJ9qCrxnr0v1GG3kg8UoWxku7J/Cw2DjqPSNac6P6NG4rbFKi3pEjxYSkJBgJxX1N9FNPiUHQdCOgY45iIYAV9Bmzp/xy3q0dF5Hu+PCsUt3ZfQtOH8fUvzZeClZaQ4IuOM80eR4F4x1Nt7R0xafDnbGio4+3vp9uz//wR98315uPCgUsPH+hwjFo3jj//LPoS33sxPDSI8MmPIJ7CU2DtbaMl+MSxm1mmV3Kc9KgH/7372H4m4dq6sLeDz/GNOcFf9Xv3SJjBzglf/dP0VslLhocWoi0stbokZMKwT4A8HVC2Vs/OBTw7/82R2U6FoOPXsB41970Vz58YunLP8XwQXsyqpBr7ywie1379JiPcTyzdu2XfvENzgzcybX3kzDZ6ZsWxOVUQducaJtcaLVJNTHAUsgxXI6tSKmtFvAZz/+wOj/0R/cxNZmCRMJYIhWcWQgja/+b/62NcjAiTFbBScPzF7KohKp4XR0GnWuIOiWg58rv/JK+Q6OWjiTeR39kWkqZ3fDqoMGZ+ocwqfyipKCRcMJ/PDf/7f46M//LZL9Q7ScRy3tyn/2HbtHLlpVp+oQdA8cUkydiw6BcEuhvSPLUAkfxXA+9jXyGMHDD/6IFnYed25+jh9/74dIpRI4c2oY9WoJv/Ff/bc4/+I3TAfY0MTTwt7Gkt1me+df/wvMf/JTREhfeEifuejDb/2f/7+0nhKWr4+deW93EXfvfNcGqdv/7vfR16jj926s4Ef3N3EqC7xxip2ZXvdEOYNcHz2grRLeyhcwMZjC//Y3nkONneE//b//G0ycOm/v1Ig/bwP3+gQu127+lc/jNAm2j+q4U/iexSuPcHTLSTLSuXd+pSmf8utceCRDlVPwdtagqjzWBuxvextbePjRTY1BuPOv/wNKmzu49PqX6E1eQ18ugZlffYUDGNuD+iX9dVqcLqdboHOtZtOb83/xL/6VXQ/PTrLdQhg7cxJnXnrG+rVAtAiPninsP1jG+tu3OTbQkw7X7aucegF5cGocDQ5Qqlv0ilfhFG8uC50Lj2jp1iFdy0tQddtzizb4br/3GXY/vYc4x5yx56/YO3OTb7xkCxh8MlIQqL1Un9HY0UXhVL0KAj9XicruPm7++z+zCVBjnI6jl8/i3Ldft1tOok24FASOU+3hvAi0Ak0P3G/8y/9g7yPOL+ygXKji7C8+Q3wz9n2k869r53bSy34lmrpBn/N2cPq0eKSS38Wt3/5zu532+MNHKGzsYeq185j+0gW2axTXvvl6YOAxv/g2/eIY2uZE8dGf/KV5Le3Ha/aF5hmOk1f+wa/Ys0LjnzLzdhF/fpRRLzyuJ8rbLUPl8XidS6qaQDU5UVGIR1wEbR3In0YK5aOx3eqg8a00ye65/t/QOUt3QPuZRbSnGWPUwVtNzniciDU4aPliLxXVXt6SpaQ/s2Bl8WvZZBTJdAKpTNKOsXgIiVTUli+Hon2ocCCTtVtrkUkKPMzykbg+1RBHki6oWcBdhPOkUwcHatZpg3XnnqRZeGEKQUcKWc8bvJwYMwExLRwlHrozWq0WojeiZbFRPfDWd1JIi1lbHVdWE5te4jxinRKslC1QwCPKJUS3WF8UjLC8HqLTm2Aes0QIEqFucx0c1lkHPY8ezvJ0fevtBopaWk1l1p54Wl2mN7P1PpEtVySN1lHlKUVoNenDcDwX3XHKLpmm90SZyyg45ot8urLYrrYMEXpZUrxIRHtbsQxDlCESCoJefkxEU4j3xZEIJxHh0egWs5yEpWDCZ3ihiUDLw+totGqUP9ukj3k40TVaVQ7mVAjK9ID5dF1vVi3fUQ/5Z5zShUPv28XTWepBPOBTe5KxjspeCaW9Iif4Mpr1ik0m4sleNhU1uvXH67bzyLZRJ5Oq62U/6xzmqWlClH6w/al7YbZpo1xGm6FcKgOka69YpUZpAmp0yoeDJdkEWZK9rTJiPQ0alrLTggFGQfRYHtbl55KNQNfK416MaBTI8rO2kZITlN/4YjBDodOJhdPrUFm1q64dTzcoj8p52wc0iOke+4yyPn3ebFRpAKpLyrsN08OT5St9DyYv50H0qh6B65FAA4L6sC1EoDdFhWE70vqlhxgsgQ/aQeC41E9lpVOIzEgJM11e7hFRmpXNQVh1ucxUn4JAsnB5CEznWF5BuKXrGnw11lBxrY7DQgUHJVrc7Ed9uvsg+jt932Up/Mc4OjI1Wjs0uI7rKD7Eg8YU887Jc/A8ihM987pxqbzCK1w6Ks5loDqUrjjJTqDVnVrhZRON8jK9wTFUr1r4MEuyzTvSDiAKsU7ftrROHQoC0avJjhFsB+oRZW3LnhlEv8tNQaA21vNqVXLEceGAzd3LMj119mnSZI8dJLdOPcLjZXUUX+LP+Xb5iX9vT49THoHaQLTocyv69ls8qfepYrbYSJ+b0Hhpz+5Yr7UZ8Xr9DqaVegb0s+/+T/YdkIUP72P74QZC1LHRoSz6h8dw5jtfRXIwZwOiEAmBBxFvt8EIUmitF9eCAU0qn/70Fop7uxgKH2Aq3oNzJ4ZwhjP4ES2YsSvnECWRbskIxKDw6QuG+qzz3noeq4+eYG95HYWPH6Cxs4+V5U1sbuwjpi8wXqLnw/y6x3osJJLSKMiKopWzDSzf20F+oYrFu3oBdA+LN+bx6L33sbm+jdRoFr2clEauncOQXqSzCSZwWQWatPKPq1i+XUF5u05aCzaI2tJU5hO9Ai3amHv/pm30WXqSR4Qe1PRoP06dmsIYw+w3nrWPZcU4EUkZa/TotIdbabuMm2+tYuXBHpbukT7SujJHHkXnvU3WtYy91Q2Tk2146nLir7dEo6AdQvPOAYq3Ctid38LeSgmFBZZ/5yHyN1eweWsV6x8tYGujgNrMAAr05OK9NBooq+WHt5FfnUc6M4Kx7AkkIxlcfOUNDKZmkQtPYDA2jYHoNLKhCWT6xuxcIReZRLZvnHHjlm8gNsMwhYHIFPqjnSPzxHrTVOgDDkgp9I+fpjLSOKFXePG5Z3H1y7+Ek1dewczFFznZ6oVQDQrs/NStw/m7iFcrbK/rtvpSe2OlxodYPopzL/4CJ9oYxaCOQxlwpksm+pFOT6Id68XIM1dtAmru7uDMSBypPu1wwKzsl+WeCtpRGkZs40uz03j5jb+L6MgZXHrhy+w4T1/W887obWs61blWkG4oj+fzwa510MR268lx5xR067XOvfMp+MCm/I63O+2vo0MdvryzhwfvXbf3ThI0PJPkZ+zaZWTOn7SlxcnxAWa2IlZWuAQ+sBwD0TY4sNuD8p0C9uhphGstjF88g8zIsG2bo+9aqXbRckwfI5o7JdRXtu2OQoUDhR5Y6xmBljkHXkwwLrhs/FpB586vwOPsWnTzXJOAVq1pggiNDtidktqTNXvOF54ctF1WRJeeZerouHTs5lcg3A46D+rnAMvBuTq3ToM4ikKtYi9xaxuckbMnzTB12h1Ep641Yfi5yYRprQYnGdKSnZ3C0p15u+4fy3GC0UQTxej5UyYXlXGcRjPPHZfLJUjXONaL9BA9v4un8eSju2z3InI01lPS/So9wecvG+8C4TJajNceTgYcX0/OYItjxz6NssNUjAZxk2POjj1jck9E4PJxGoyuDjhe0SjwvAKPVznJSvyZLiuN8nVjTOC8OW6V+yvPgDbvPsL6rQfYf7KJ4uIeWnsNW3iQTFGQ2RQnoKy9M2NEElk41BMIWPfWaeFy7CDioFJVpAp7DmiFtkoYTfXimfEcZkfTOBxOo2eEAz/LMofldyZEmDBohVujxsF0ewsbj+exvbiM2sYWmhy0i1T+na2irTLxmVU0qaxwROl19RxEmF+bNIaw/KCEtYdlPL6xhXvvr2Pu+goe332MhfsL6KWX0ZfjxJDjIMfOJu9EQhQuo4TGSXG7hbX7VdKgXaSL9tKcCZ48ilZ1SEG9WLaJKMOSg/QShqkE45PjGBsfsb3YhF9WiNEqK7BK74GT7OObWxYefLSJuY+38PDjPO59uG5LvzcWnmBrWZsRVmmxUU6cPAQm5wplXKOr/ngfhRtrKHGCLT0qWlj5ySPM/+U9PP7e53j4p7cx//4TrNP7XK/T0gtQ0DvVJqX9HHxzyIT7kY0MYChyCiPRUxiLncFwfBaDkZMYjs5iJHYWo4wbijAuNMu4MxhLnMd48jyPZ1jmtOUbZnkdB3RL0KzFIwxOnOYEdA7T56/iuZev4ZmXnsN5TiTnX/42O0o/5RHoizqOLuKFPSQKO+hjh9HtB5mlYXqhkYSec0mvvLPolkEKw8M0HobOYerVVzDx5S/hzNkZPDuexhnpGvPKSyxFasj3VdCf7cGLk2lcmhpB+uSLSM88y0Es8AgdvLP4QNbdcf66Qc0UQP3zMNB537XY83TjUXBQuvB5fR7n9emoa+maQJa2PGZ17Do962qxhGz/MPoHRoMPwY1k0JPjoK280s0OLsdjg0PnWjiVR16FdgKobO8jwkEtXK4jxck4OzjICT9udTkeHT04BLQFfVC0PY17yssx/axPg7d7KLpWmvL5tZ9rw1y9U5Q+PYncSxcRPzGGysIaigsrtiDBvoLa1B2IgBbVI1B58Snd87Zynp0eO+ePZ0iEE0hTh+QZ79drqMlbsVJPQeW6yzp4u9otvFQcA1fPYuDSmcCDFF+NNnr10cP20wlGID517bwLutOtPspdd6PGn7uICQZtH6QXXA/LNKjWdnGQL3TGvs54QlzOt/Rk/MwpTJ6ftYmnGutDoV61DY7zS6tGmz2nZ1kHb5Mv0mi0dOJ07e3kR8W5B6f6RYfilKZrL+t4lO7B4ZiK2v4eLfItRFNhDE4NIsOQnp1E+tREQIzcOFXIymvNNp6slrG4WcXCRgUPlzlZaOkkO7sq0g63xb19uowcmNskhp1Ut8Li9AD6h7Ske9Bcs8CSfdoAIrqXVlV1gQpxu4W9JzVsb5WxnWeHY/2V1gEOqDBH6QG66Wla2RFEeqP2wFSz+g4708qTVSzRWlp4tIqFuVVgi0qVPwh2m9aE2HOIBE1x3aZosSO3aQXqwefBgSy54B6yCXNfm2nWUd0oY3eJFuJqETv7nPx2S6TVyLYHcloObTsZFGo40Gc7NfurgRNRhAaT6Elr37bAfZdi6YFhtdzG6mIRm5RhZZ+WyU6dStZCNMtBO6L9wxpGT3E5jP2FEMr5XlS2Dtn5ZAVTVqSxWm2jXj3E0vY27m4s4/7aMu4tPsH9pSeBRUel6+XAnRrLID2QQD+NhByNhmqlghrd8lqFllGTNLcb6ElQaRgO9Q41+1j7KHi4rg/E6bvzusXWOmxBu08He5vpVh07EGXp36bXg3zb+4ydWOUEuvdrgwGbubcvwoFlEpHksKXZw1W2O/86ykx5smyJuIsMlXIFdRobh5w047EkPZeUdThNoNIVlZH+BLd0WsxHuitHaGlreuLWZ67TPXFkelm2FUXuUNu7pFAKpdGMZhBJJUlPTpWbPNXujrcbRKOD0q2Tex7SUm+XqCY0ANp50ws9/Fc+xxXQ+XQQD3h+OgB5BxYor6d5fsvHNL2PJ11raAeMHepbXkZJmEZTygYr3fqK0RvSwKqygmNd7uDzYxB0q07l6V1nkjjSLS/qrA10LCOQfJ1m09/OuaUxuBz8KPxGL/NpkFLdCirjg5yCwOlwngU6V7pZ0xzYdR2jZ6FbrEecYPvo3bUKJVSWN9jWMkCfWuECr0/1q6wHB7+WjDRe1HvZh0IH9k5crMrxi7rjy72FR+C4dVRw3AKvSzQHzzp6kUnEkKUcIxRQD3H2aqGW6uzgEYhmldXR5eFHgdXDtAZ51IIl4RzQ+1iHbewX99j3y3a3RUu8/VULl7uOeiaj5eHJMMulskj1hBEqcozhGKVn9Hq1Q16r6FK7HMuF9aq809B97nk8n+CvK9MNivc40eagcg7GtW7B/Y///J9g9e4ipi5N4+QzZzD94gU8+5/+bUy9cs0KaHWDIMKBbCVfw//0F08wt1LF7Yf7+PT+Lkb64zg9k0Vhd5/exmeolIp46ydPsJav49xUBs+cymDo5Dhe+Ed/E0PTE0FD8yfCpNwCnfdEgJv/V04e/6aI+5/P4/rSbaw92sFRvY48J7X97CmUU1OYOTOLly6fobdDVzkbtsntR3/yNt778Uf49MeP8f1//Tnuf/IEM8tptG5XsNJYx9bRHg5KBcQae6ytF4McoBu0/kavnEX25KRZVVIEE9qtHSQ5OXzwBwt45/fmsU/vaye2jEdzy7j03AWkaaEVNrZtB4TCyhZu/8G7aOxwMqNitUjr1EsXcOaXX0F0lJ5jMmZeoxo7Eu3D9Z89wR/9q48w91ke99/ZwdLdPbrvFcRGyyjRwsuvckLn4Lv5oyQW3z/AwOgUelppdsoj9M+og/Zh/XM96gjht3/vTfz2n/0I7965jXeuf4r3b9xEZKeFnY09TJwdxyTD4PQALjw7jX5OQA8fzmFjeweLt95G/tF1+yz6rD5jnOzB+NnnEaLS2oRO5XGFpmr9nNK4UnkndeXqVkZbwNG5z6zFKvHMEAZPXMXA5HkkMvQIczRCOs9+rB6h4KBw78E72O+t49GPP0D+43voHx3HpW99HelUP0ZOXuMkGXROp0c0qN4dGkM9hxk8ufkJVp/cRRxhTFaiSB9yAmpG0d+KoTJ0Guu5GSTolX3zH/5TJEYn6OXRKqenJhacD8EXO4/1AeqG16c4vXi6217Ew8rbKB5s2OSjPC471yUv4/gcl6A7TqCyHmylGPHoV9jYQZE6mL+ziDv//VtoUkcufeMFjExP2aeY+89P29vrwtbdn4RHIPw6V32+OEHPVzMjA3avfuPRgn28LjM9bisWtSAnQR1Xme521rOT9j6NmOUtu0VWCQcrs7TPn27B6RmIyqgO5ReoTuODQbis7o4MlKb8Ct2y01F06P2SvmQUm80SQieGsPPebWx9+BkNqyEMXJy1icqX7ysIhwfHrbo8TeeKFw3zS/Mo9dHwW9xDkoam9k7rf+G8bQTs0E27zlXensN04tRXNJFnRwft22Dt6w8wwMk8SY/4MF9ENBbH2FeeYcMG5VVvNy26ZrRqsnTFC9zQ0XPO5qcPMEiDoVbbxeNHj1BrFHHixRepD6SbbaQdEoRC5TXGqKyepYU3y8j0xBDa58Rz8wn6eOydHrYl9HrZVN/xErjMnb9uGhUnfN20C/zoZVzOuta5wHF4UJqCzv/KJ7kj0RgVUWesiBaBdhnWEjq9FKmKtcTQUg0JjSU9zGfpXlrBnPgtLnjzmoTpwkAKHzCoZbla5qwHqBqMLZXxwieh6SjQpNTLcakv3kvBaukgrbRomLFHiGrBAQepg1aT9FEoHNi0Y6/KCqcsEF0raBmulqce0nrXe0kRWlIuXJlvemPdlk2yjD9IdOGY4Kws+eMxHGUdlkUWqxSEjaX8xMeKhY7eABVSD27JvzUOgxRZnzZWPm8kgViVt5jUx+xikWCxBq3Z4ANlQYeXTMIxlqMpFeakpcUcWl4sZZAn1aa3oY05RVaMckknadFr2TfxqEPanlGsSIsNDCfbQu63eNTgICJsqb3wMZ1iNavIb6N6eyifeBbtCqJLQTyKJw+Smz0IFW6CK6vLXIta1G56f0eyUce1xS6dzqzFAMoneWkpuVmUalvyoXrt/RzWIZ6EU/SZnDugvana8oSY16L5T0v25ZWRcvIvy546w7iw2pzl9ca/dMZBPDg/4kN8CkSX8LpMVG+QV81PvvuipPvpw2trO5ZXGefPZSZ5K4+CzhWUTw+cvQ4F4de1xwUsUZ6M1/6EanhrX9HEeMlTHryX9zbxoGvRIHzalUL1W17hZZzSBaa/vOb/4/o1EQqH4xaIFqWpThmTwq00axH+c7oVnFcdnQ7HoXTHLVkpXcHida6OR3zqS1osoAHZbs0yXfusqf1MLp1yTpfXJ9yK01GgON1dEI9m9TCIW2qr6YvxzvzKJzyiSbR4+ynoXHUJlCaQ/CVNJjOSdDBat9ylw/ZSp9JFM/WiW5aqT+UCuoKgepVH9ZiOMI6ZTbbCH9brBkwXDbr12SHBrr2svFetTrbP3JsAKVPmdbpt6XhnrHG+vE6nz/IRn8oon9K8jys4LlssQfBrgdKFw/Xb+OicS6YO1irygLY37+Pkhcu48CvfwIlvvmRfE7QVKUSiQnrO8+NP1vHHby9h7nEJ1fwRmqU2nn8+h9P0bnJooL27h+LiJvbeuYUDWuDhYgmTkTYytFxK02M4Gh7CxefPHxMipo0ICYzC0DcndCvr9rvfxX7zBuaK8/jp7UXslyr4+i9dRqg/hm/9s1/E3/gHX8aZ5yfRk6MlZ7eOKHQyXN/ZpuXbxOjoCE5fuoSrr53AtX+QwfgvpxFtPcFAaQWZ3hpKpRqbnO79+pdQn5/BxKsnMXA5zQk3UAAN4jvlPZRjDTy+RU/kfo0WThrnX7yMdGgMs9dGEUqGkP/sIdY/+Qz7y+vYXdqhMvSgv/QlpIrPYOT8BDKX2OEPepAd7reB9P77n2Lp3l0svrOP9Z9y0jiI4Tu/HMLFM0f46j/4Ep7/1ksYGaLVFy9gfDqOD96mLA8qiC40UP7pFhu4halvDuKwyUGkvoZofxGrHxVQX+rBdDKHa/FRnIj3443f+lWcf/VZnL/ai5On69TaPK6/+UOs3vwUTz7/MTYffoRGaRexdBq55Enkii+jtzCAwcsnEIpzcJC+sk0OOVnsby7TG9tEkq68f8pYMlKbuWIGCh8osXcsQbdCCpRPQe2vNG//ANiOnGTufPTnbJ9dbN56gOrmJvrHrmDixG/isEyL99woIpywg2dBQT3CozA3N4cGDZzle9extfyE+tiHK4UmErUWMmzXwSoNoNl+NC6kMDLej/PXvsFyPRilIRXu0CJ8ok8gvhTEr9flPCpOwNwotbax11w1ffI0lRNNKuPlnV/H5XGqzwc3B8cvPMqnTwms/ORjLH3vZ9h9soLtShV9mQgGXjqBYqhFzzmHgbGR474q0FE4nQ6nyemQ0aUPGeoz0oVNevFLa3YL9NLJi5hJjdiCo1YimAAcp8mGZDY1mCRoaKTpVf7klm0rhSJ1dD6Pw2oT6dkx251D9WggcnBa/LwbFC85iE6VU/C2kIU7dGIKU+dPY+Pjz9GiBV+nIbv2+UPsLqzYFlXSKZepl1cQ7QouA8VpANd4s/zgkU0U4a0yjoo1pE9PYPiFi/byqMvK8bk8dexOUxBoQKd9iI23rtszKltNxzrCA2mMvH7VJlDR4Dhkx5aqIfzk0148XgHGBg5p1Gvg/3k94gV6iSP7/FmUOc5vPt5BIjOCmeFhtDb2EdfOLZnkcdurrLdTamoEg8+ettvj6/ceos2urdvVe/PLGJgZR7qzr5zKiDaVV1B550tHT9PR5Sh5q5zLVGWcboHiXa+9nIJAeaZSV77gAYVjdq9dO5jG+zO2CkUbRcoyjdMTSaWokLQW9mttVBqHqFc5ATX00pVe8CORxCRHXYJIkvvY4QGSlEOGTOsBep0eSZvXJMOYEsE+i4ogESwrQvGhSIOdrowmB18m2HLm5kEdraMm3fw4hieySGSjaMu7Yd2uuNqU8rDVIA1HiKfiiJLm2AQH9FNJ5AYiYBHE+qhAnLAiVOp2lTxV6Da32eh9bGh6JSZI/trUmAM1mH5Sbv60hDkaTprVoaB4bZejh7na4Vuy7ztMoK+dojJy8g5pAGCj0BqRtaEPk9W1ozOdyVCTbnO9B4O5Hgz392FgJIXBsRyyQ/RkdEsxw8lVz1hI71GJvG0Qf5ESZpvIgusNGxLKnY1PAWuH8NhRH2UeRcpucQ0gkWKbsgHUfnredcCBq1LkgLm1hnqjzPIBbX2HcZ6S7s7DSbWLnvX1cOw44ITew3z2rEcyJpPdiuZKqKBzgdJc4VyRBZ4u0LnSXBdkyaoTNyifBtsw+B4KcejhfjPBgY1WOL0N1SPl76ZF9VidxGsdmCfq/KHWAWK8jujY5sDTy7aPSnYyWaiP1Ge1iz/rEA4F10nnQWmermu3BMWaPCBGHYPyiB/nTfl07WkCxTtenXtn9ngFB9WlWzxHderYToFtWIM2t9R2JjXKqdaum2crr9jxO71eh2QlULqC4uyalrleKNTGwxqI9MwuwXEgHUkgpjerO7SILh9MLLBt9HE/WdQHNBgP9ys4rDSAGnWFdZlHRL67efE6hUsgOrr1Rvl0rnTJy68VdK1lvQqiU56s+p32o9PuKHaHgbR4fV6ncAm316l4bxspi8vL8ytSeGR8KU75/KigsmpP4XTaBN3tK0yaiDQ2BN7HU96VX+cBDT30RDkZsE/vMlANlfPn8qguo41GVyib1G0qTv6UPY1a7SSuZdbKpzzetgquT6FkFLH+tH1LTO8H6V23Rq1mz65tMQLL2sIW5lVwPnUuOoSrm3ddez7VqXOPUxB051ceBedJ8V+E45jhVy5giCEykLI9xsrVBh6u7ePB8g5+8JNN/On313H/0zx27ubRR8vpmy/F8fqVEE6NJnB6aoBTc56z/8d4+P5n+J13n+AP3l/ASrMHeY5iveFhjCfOIhedMk/AhEoQ8TqXEPTQ7OGnt/Hk+m18NLeJH93bwv5BFCdnz+Dylct49rVv44Uvv2Gr8poc8O02oTodW86Ezglg5NQMZp9/BrNXTuHihQxOn0xi/Wc3sPyXH2Lt4TrW8xUsbdVwr0hvpMCy1JQ+Dq49FTbYBievvWCNvRpwL5/H7saGWXLmDbAOWRIasEv5Peyt5lHfLtDrKwHsBGPjGYyNpRHmhIheDpD1GBq7wxw49RIllZgD7NHCNno/p5eX38E2Csi3SlgoJ7HcyGDuRgl3fkIZfrKNvgcbOHywyQGY7jAnld3BElZPbqE4WIE+yCetzoSyDDmMRbOYCCcwkc7S25nB1MwYerOL6M09wtz8B3j7ze/jk0/fxtrOfaxu38e12Uv40tWXcGnsNcwkvoaB3ksokp8CrSndKqD6YH9pH4vvLmLl3VUUrhdQ+JR80oMgI8dtJ4WSYmlgEije03SUvBT82oMroitjt/LqlktND0oLVezS0Nmk81aJ9SJxMYLE+RgHvKC841H9fi6LuFLVFj1074lOGG27JB4LtNQ3UiH0xIcxEjuP4fg0edd2QewonIpI4TEeBbW/06vgHUpB6Zp0tOXOUuUWdhtLLB2kKV8wMT3lzWUgcFwC75SeR2me1+tSUBy7O9rxMCqZGOo8assYlc8NDWF8asb2D9O1gkA4hc/PvQ6vJ6iLRmI6SUt4DJmxQEdlgDzJL+HG4l1s0FDRu0VOk2QS4Dgw7yg3NmSbVfZNDyB0ahiLK2u48d5N3PvkDp7cuIP5W5+bQSn5C7f4Fh3Ot+J0FPi50lSHx+vodGvi0QP3/olxjJ4+jXg0joO9kr0nVNzcta+AatD3/C5n46sjS517uqd53RqXbFXg2ra9BiLpWXwnj4JAccIlMLp4fRz4a9KQbXLupt3EzKyDB8nV61FQORk+WiU6QL3MURd1S972OGQ+x+s8aGf71PAAhoeyODWSxVg6jv3HS9h9tIA2x02NSSqj/KLNy2lM1IKDOMtOfuNljL54Bb3bVfRsFFEhnzsrG5zES2YwCCR/1a/yzq/aXeA4u/XM69MY4OUUnEeB43HQtY8ZggArYfC50xh4/kwwY/K6yQF+da9sH5b72ftb+OFbeTy4uYX1zzZR39jDKxdDeP5sL06MpnBqcgC9u3vY/vgOFq8/wE8/W8Fbt1ew3jzELpEd9mUwGD9JD2SMxAWWj8AUjq2kh41SuaW7c1i8cx/XH63jwU4NhcMQzp2fxamznISe/zKuvPhVdjY96Hza0RzE8OipKZx+8SrOPTOLy5cGcO5sFgW66dvsFFsL67Z8e3OnioeFQ8zt6jkSlYODSV+Vgtij8MsBPcJb3N3F/taWWYcapiQq2TeHtKirVHq969Rg4zU5eB8VKxgfzWJoIIkIPZHgq61xtApD9DyyLEs62TCHi1vouUvvgxPQzmEJ+4c1bLVS2DrMYulhkxNwiRP8HiLzmwCD3ic4oLe5k9zDytAm9lMluvJsZDZ6sjeJbCSHkWgaY6EYxjkxnzx5EpOTE+jLraNvcAXzy5/ivbd/iBvX3+YAcQtLK7dxbmwGz506j9n+q5iMvYLB3rP2lnVhs2CTuaCwXMDyhyvYuL6B0h3SeWuPmigWft4i7Ja/K5raQeeepnMPfq2yft6trCrSqOqbTA162i3sNI5Qi4UQnY0icSZpg4R16i/gFGh39DrL6H65vHFZmALhLkbD2OZk0xsbpB6eQi4yQrn1cfIOWlaUOl1fpE3gcbrWuTBv1+exUr+F0sGm6YfSVMYHJ4HiTMc7/AmUR9ee348OOvd4gZVnaHKAqiXCaNDA0UCr9MzAAAbGR80zCLgI+BV00yx83XzpXHcq9AJhlpNPhgNUAEdY2l3D3bWHyBeDnbyFr5sHGX16Dy47PmSffzjsp1cynMLK0jruvH8bD27cw/LcI6w8fHL8DMRXgTlf3fwbTp57UJrX5WUEJneepweGMDg5hYheLKZH2OIYVdras+Xk8nq/iNM9N4cgvoNfcpBhyDjhP6QOFTd3DJ88BAenSfn8mZ6Dzp1ewxGhzKKkQd47s1leXnqZ4yOD3S3iZJ6WR0u9EeXdPCuvzpMDGSSHc+jPpTCVTdGAiqK6ysmDMrcvVass9V31u/6pnMrLIIuw/Ogr1zB07Tx6t8o4XNtDc69i7zTWaTx7X/livTqq7XVU8DbQuUDnCkZ7J97TukHlFC856VzB4fhMA612p63Q8ykyVGjxVor6IFEvYokexFP0kiZTmDyTQ3ZET1qoWHTVm/UWygUyxTbQjqwxCieXiGKsP4VoO4m+Ggu2tEWLHgYHs6eIMcKpHA16U9tzCyjTo9B24hGOHkO5LD2JGPpjGcQrMURr7HgHZTQPaeHSCwlumwQCUZCSyYsq0bvZW6lgc7mIe/dXMDe3xjK0bDhoH4TiOEpkEE6mkU3GkWGoRusoRyuo9zXR7qH1ZLezAmFaoHgOQoxPtujGthCq7KGntI3Gzp6tnpPl0UPXuFchnbBQT7RQilVxEKsjkqijJ1ylFdEZRNjhKxnSEY0h3RdDkp6Lnq3Zu1SHZUTqefJzgHZuFIfZQQzQoxqeymJ8ZBQTgxPIkH41omiraieCdg3ldp2DINuKsqm2VlBr08MqtlDfayOZm8Do2WsYZzhx/gXMnHue9A6ilczagKZdG+wWn2l+YO00fSeDlD44GEVvImJBbUUVMl2RwknuOv7c4NRRQAW1ifK4LD3eoVsZFR88FOXA2iJNNS2xZVtw8mFz0KE8tK3lldfLOl630A6PSmxntkmLMm+x5djuwivWGto1nZP9AduYtXBw6ZRRKnEIn+Xt4PTbLN30qR7xah2cxbSvV6Q3xmPwcranC1e3jisIdC3wPIr3wcL58vqU7viUT2XlAVAk1EjhC8pGqNeRA54fBXwc52VwXA7eHo7T07R/ozA6fXrJEaU6DjgGaEm28ilN5Z0XgQZ7pen9wNTQAL2SaUxdPYOBkQFb7huiB1vWyr21PK1w3SYLaHaexZ/jc3k5TTpXmgfF66jFMJEcjbxBGskcuPUyqQZxMRBY8cxL/MorGQp0LvyqT6D6FaeJVGX1o8Seyi8odNxG3l4C0aHg9CrdQecKjXobtapeSeCkpdvvnIV0Z8Hlq/KBHEJ2izmZoCebERVq8yDfMY0dmai8eTMUTzMVQTMeQo2814lSH6IsaTziRKL8ok1B5VXWgPmEU4uzDlj2KB1Du15Hk2NYu0zrW7VLvzr5XV7O4xdpV//wid1loSAcOiqfQndZTxf4UWDaoEUIa9W70FYej9eLeESL+NGTEj54ax+rSzVER1hxsgdXXxjAS1+bxIVr47S2x+wdgu35NZTIyN5DTiIb25r4MRHrw5XJHHp2nkXP9jRGZ8aRnYnbYDJ9KUvCAkb1KdyVtz+1fZTyt+aQ4qARpsvYik8iO8l6+mZxYW0W49FhnPvPx9GT1mAZMGSTDoUhi0QMaSXZ5z/ZxsP39vHxOw/wu//hL/HJx3Po2c1jV7eYktOo9s+iJzWAkaFBDI+MoDRUxUZqB0MXda+U1vZR8JE7CUufoNVme7v1BvY4USUz+zi1+zl68o+wN79gH1tqJyOIP3MaodEcekdy9imH+5UiFkNbGLrag1OX2VhJusDZtK3Y+WR+FYthKlF1AIl1TuSaCM9EOST2YmDjJhIr1zlxpVE9+00cDU7jykunMHt1FNeeu4Irl65h+vQIwgOcyKncOzt5TjpFXH+bnunDCg4Sq3TV3+JkNId47whqG2VMvfYGzv7yb+Lc62/gq7/6j3DlK7+O6ImzCE/MolQOobCtbXR6qIhl4znz3DCafZzgt+uIUdsjlGmDhsZRJIrBC4OcENiAFL8rl8CPgm4FlpKqXbwzqK2Urjgptw9oT5WUeDgxXP/9/wENep67dXrArH3y7Gm8/NWvc2JiG2QHbKDRrTqBcEmXZMF9cP1fYZc6vHvrMSpze0jRu50msQfEPZej59vDdpiZRWrkDNKU+zPPPGP0qO5uOvxa4HyqHsX7wKDbv1v1J6i2SzaQKU38ildBQNdTnC6Xblw6F+ha0J3Hy+koOWlTyZW7j7C7Rm+Lk015rWAG1y984+uYzoygl3qoHc01OSm/6BA+x9ldh9LEh8Bp07sm2qVck0RrMY/Gw1VkRgYx/vwl9JA/x+d4nD412fRzlzH1/GUMnJ7Eqdcvo5+yLXz3E/RsFrG+uor1W/eRnRhFbnIs8LBZTvU7LpepoFuG3TQqXflFQ+bMBPqfPY3aSh6lm0+QorGavjpL1WnbC/OiSWVUXvl9INW5jsIjfLqNv/ZwPlj5tkoPv0ydHx9E7FTwETl9fkB5HZfT6OOO4xEYfj1Tpgf1k3/1Pawv79gO+7F0BJGRfky8fMUmbN9fMOCRRj3708ToAUYGW5wMOWF1+pYgeGH0aftpdWipWUORzm49E8Xn797HBj2YdvwI+ZUVEgEMTU0EhkqnnPHc8VjTQ/3ojYWxwby9wxnszy1i8/2bNi6Nv3zVthFyXnUUby7DY1ydeB0FSheIPtcr5ZPMXT6KN/l0yuta5xOJS1/cDZv/tKyXRy1f1mwpgRlQ6bWLcqul+7BqFGtnq0T3g/VAVJWLGTWQ9i7SiiSKlBaABE4loCCUJxA+y1JiFojMdjNmORGsFWhGNHEzItg1mZOOLdFkI0hJRZcLwmlUGaM7Qm+CAk8mE8aDlhrbggGmS8jB7YtAoNolOsL6TNicHbUDti/JVv3B8slACSVy7VEWmOTs3KxLra6lvFoeKgVr1pu0gLQIgrhp4aislp8Huz2zrCw24RJu8Weub2A9N22ZOq3eFnknrcJZoVXTqOmZBmVAXOIhGHBJKwclDcaGhpNEmJa42ihYBi6aqYiimm1qm31aTcRBesmV0SALMFCeQGGMRv5ZnHltQZwGfMldMhMo3ZcNK93kx7Z1BRQo3dvU5NcJulabdcepnDZldHwkweSnIH5071/xOlqgvBS8bLBUVgtipBfqALTgKEftcK4PgCmf66t5rR2+Tac69FoexguUpnjFSea6FpheMk77H0r2sshVv0B5TPd5dFk5jQLHrWuV8TwKwitQHp17OQ8BPbJoZSmzj2hRguIZpK/dPCgIt+pwupUe4AjuFnic1Ucvx3CJT7a3+oo2HNUqLvMqArKP+VMZ5fc4fXtID7e1ckyfNtCrFoo3+ej1CcmHOFRC8ZK5QrfchE94de5922WiOp1WgX37iuWNZua3JcqSCvOYTCkP5RV+p1XlFQRBGvnguT+EV2BGw+dl1AZfpNH1TvQLvB19wUXwCXTho7yZT4s8tJhHq+6UT3icH50rqPdq93rlUbzpGGNVTnUFeVgXy6kfanKUESL6oxx79QKybQtG3ZBuu44KVN6u2YeUJtC4onen7JxBKxqlA1rhKgj6UuA9Od8CnXfL0WXh7STwOJMF+fWygcyDZ0WC7jImYXlA/8//4fu48VkR7/zwIT76y4do1Q/w2rfHMT4Zwhuvz+D58zmcnc5gajiNQe2YbIMncPff/Tm2PrmDpbtLWFneIwGHmJzMYmgohdjODPrbaeROJdE3RmFFe3HyGq1YEnfrf/xDPPmzt5Ff20CR8T0DaZz+1pfsc9StgwFkc8MYPMohtMEBqz+M2b89akIWMy4YMaW3fncW1tGuNvDmH/0I199/D/fvf46PPv0Mhb0dvPHSDAZzMVz65lW8/MYljE8MoF6OIJVMovjpIRpP+jBLmkZOxympPsQyiUDYlFFmtB+Ht2OIfJRConCItdVbyK+X6DLHEKe3Nv3Kszj/nS8j3Z+zfet0j6TvvQGk53M4NzmIM6eyiB9wohhPk95DPLj9EIVSEcndJAbWshgeiOLb/8U5nD0ziJO/cBkT334JYy+fxQS9xJnLOZy6Riv0fAqDJ0MYOMUOHa+jQCu4sr2Hpd/5IYo3HmF/8zFd83sY7U/h6uDfRyZ6BS//L/4eTr72evBBuHQGcX0SoqPcAnXS/YV9VLfoflP5q5v71gkHXh7HUZTKtkslKrNzUzFldGj4GLo4hGgiuFctcFxSqm5FFbjCKU7nHrqVWuWVR/FSWjYuO0cT1//it63zRtNRJFI9OHftObz6nd/kYEaDgp6YfX6hqy6dC+efv/nHWM6Tp7V5HDbWMZxu4dVYDblUAw9bQ6gUezFz5VWceOZ5DOSoy2fPWt0Cle/mobujeR6B06s7ePsHS3ZbWP3aedNRQbzp6IONQHGO1/n3Oh2vB+XplrPeYVu9/wTby2uUEQf9rbINuK996yu24WudbdaiB8RR5rg9BF636hBeHb0+HQWSp+CQcf0np1HT4ppiiQMDB8CNEvYf07OmVyC8osXLCTTIGDAqSs/HtrPKpdE3NYzUpRMo3H2C1m4Rlb19bNCDq+0WMHLupBlojkt0dfMqmv2odJ0LnH7LS/3deTCP/cVVu51UjhzaM9vhmUkziD2/yrpsvS6BTBx906h1dx0ZRG2PtFqzSg9oCMkT+ky4nrvo2W0gQx84j+vvgOSsVXNl9sd7736ErYUVrPzl5zjcrtNLO4HkcyeQmh7D2JkTNjGrbDffTqMfNenX9yvYX9m0D4NqhwqnX4azdrwYnZ1BKpvDvR98ZPFpmZOr28gM9GPkylnrO4pXHQIdrT6eS4/6Z6cwQY+1uryJWn4Ph9E+7FaKyM8v26fcbRLvyF78CZfrk2jUuce7LPxaZXVUPoHkpmvH4Xwr/q+8iLqyWsXScoXuI4+Pi9jOl5DM9CKdC2OkP4KJoQQG2NipWAQJBg0Gelu6XSxTyfbt+/ClYp0TVwvREBseTftSYpwKzrmbAqB1rIcLshAoCG03XlhcswdhNQqtrkGnP4OeVLCLqjwYEerbugQzanD7RvCUUXZYMtZLBisU5P7+Dvb2dumJVLG9vctaDxHlxDU8ksHEyUEMjqZtx+4EO0xPnQNEjdY4UVKsQnUM2gsrkU4h2ZNEqhZDuErl0LsknJi1UetRtWnWmlx1vY0sT4MkIVwLIVahbFpaFs1GJ1rRHXRgvQTYRJ/eDdI2MX0xjI6mMD2ZQ+7kKNJnpjgIDGNgjLIeTyI3HsX4bBa5adIxQZeebaF79tqWpcnBtrG+z5FnB+GEVixRwdtDiBwNoX98mpPnBGJJGgG0bLTNuiuFKSR/kp/U0m6L8MyUKEQG1NeoFcE9ew6qPGoHalvq2/lJQaO0vNxaVdtY+9BTFR7vNK6YrszdR+HQuUD5ZdCoA0pO6jo0Ujlxhkl/MKDEEkk7SsYqqyDc/k5QlXpX1V53PcTfxwbqrSObOEQywg6vZfYtvaAbMbolD4Fk4p1C+AROm8DrCegjDspBi1ZCYdEuKp9OtM6L49O1gsrp2uO8Lh2V18sq+LnoUlAegcVRh6g2ZrW2aOTJarbvrhwRT6dtRYvz5EE4JFOlCY9AfUj5DC/P5UlFtMw5k2IFpIGD5UGFnsZexbaT0WTHan5OFs6PQOdabKC9IvVF1fgYjcxsCk1tFVOsoLKzj8LGFmqc2LTjtj7iJj0igcc8O61fBMV3g/Ojvqqdpm1lKseIOgdsez2hQ5ugW/YKTr9AOXobbbDbWBqlwB/bl3mCuwhPaXOZOgiPwNP1OYp9jjVFjoPtShOHHCe0K3Q4l8IhvWVbXcoyjueLNOmojVU1LsoesDGL8tT4o4UiyqN6NLlmhwaRymVsDLAhq0E9qbGNqA/mucobIj7Vo3LeNwW6Ha2vweYmRqxNtQO4br+W9gqolsrmEWpCNc0mDtdtx6Xg9B/TzbbwNNcH1ac0geK/CJ5PcJwaydANzB7hhZcG8Ru/egJffmUM49kkpga1HYeIp+LqNhAJqJUrtsxy4bN72MwXsLVTo8IlMHhuCLnT0xi89E30X/waeuwDaED9oIC95iK2955g6b2bePzTj+yhmr47Mjo7jef+xldw8csv2mqPzHA/SpUKNjc2USpRYQniJRBqQLwHKbEEMje3hNt3HqOPSjjSd4QJWs+T7ASzJ0dojQ2i58QICtUK8ksrWH2ijT7X8OjmJnFSiGybeCiObDjLCTP4PIAET/VQZSgeNrDaLmMHdfRxAujJsMCpIRyeHcFhlm4rB4MmFXmNVml+t8YBkIrZd4BSuw/5Zgb77aTRqMHrxIkxXKOVkp5NYm1sC2uZHVy/voaPPlkxj+Roo4oaPaz99R1sLebx8fef4KPvL2Dujz/Ck999E0s//Bh780tm+R3EqRzpXjRak6jsXmK7nED6VA7xyQzr0uASDDAC8eMdT8BuyMlDO0OHOCA/ja8v1lF/WMdBgR2GgwSlw07a4ERdI1OBvIurRax+soqVD5dx/09u4sGf3sLKR0tY/ngZhaUCncjAMBDP1kY8Bm0XWLMmCwaBn1erVaytrVubWxpDNJFBIjuEUCyYeBTn4Mot6GCionMilHGjjsHIRqsXa4UENktxTp7KEQzSApeLg+PT0QY3gujwQVrxmuha1IXlyh2sVe/bO2qMDdI6ndHxOH8Cl4HpVCeP5/fO6dcCPzqNSpPkI/R8UvVDxNQeB3sWNmq7WG/S+KMFpWcE3TR7vQrd5z6oCFSXzjUYpYZySNIAtE8qn5lEI0Ovaz+PfGnXJpAyrWW/dSNw2gXCozo0mWkHEW3Joy10hl+8grEvP2df2T0olFHf2MXep4+wd/MxPTkOnDJwOjSovPHaObocvB6nX/wppZdGat9AGiF6CaSA+QI8LnmVF6+ucw7Cr0whGk+R6SGEGfRVYNN20cI8VlYzAY/d9Al03X1ut8R52UeDtKfawGGC9GqcoJGiQdM+I9Ppi0Z7F05dC0T1w/dv4M4Pf4a3/uRd/P6/fw9/8fvv4s6b7+L2D9/tTA4d+lQ3UWdODVooVnaxtb5kGzeXt/YsGE7JoisIbFk8O4Nuw2EwhdDpMVtEVd0u2Ksl+9pabGPHFqSpLgede5t0n7uueV6dK3h9ni7wsh4cjrXoKEbiEsCzz2TwN39pEl97bQwzw2mGFBtDQg+Q6lZNrVLFwxuf4eH1z7C6sou11QKOaK3mZvuRnBnH0KW/gdGrb1CxY+hpH9G7KWCnNY/N3UdYevcGJ6CPbVdpLSEcOTWFF37tW7jyjVdptQ+gf3IEtUYNW1u0mDih9PXQQzn8+dtHxiB50H1LPT/67O48btx+DJTo4h81MJ7ow/nT4zh/ZgLJi5OIMZQ0iWwuI0/X894H65j7ZIOTIJWDHSHeG0d/hIM3j4HlH1jk0sb9ZhOrzQbY/XCUIh1xKs6JARxdHEfPQAo9FLAs0rV8BasMOKLLTnOx2opiq9nPCUiLGnSvum0LN567ehaZ2QSWRjaxnN7CjVvrnICWUVovo6/Qtn22yns72F3P4/qPl/H+9xZw7z++i4Xf+QGW//J9bN57hJ25J6gfttCmp1mvjlNpztMSPIH+c2NIcbLVgKUmVkO7MvgEpDiqD62UXnoXfQyBy62Bt/akhuq9Kto7eh+KrEjmtO76OOjp3rY6aSXPyeKjdSy9s4gHv30DD3/nFhbemsfy+ysor1XsuZrfbxaofquTdejcj8ftSTlXOAEtLa9gZW0tuAfN2iNxWn+pAVqSwQTkfOjYfa6J0Z65kT55UGKcVbDvh7G6G+UAqvIc/JnXlJ8/9wBcJo5T6d1xyudpQnyAFpbK1/Gk+CEaNgEF8jW8DH7eHad6hEcd0XF7p/SOHOhb0BW9LRQX1EtaWE+YRk6iTK+b7dF7sM+why32q/WDEmqkSw3mdaicy9fPvU6B8jh9Opfc1PdSwzkbkMPsO1UOpPObK1jaXLNPAZR3Cvbg3tvWy+rouM1DJK40jb8c+/HYK9cw/tUXqWNxtDf3UFvKo3DjMcp3FkVsYHF3+BY4rm5ZdKd7PfYdL+ptVPTSy9AODixsaRqgXW7dPLscjmXBcSQyM4xeLZaKyjsO6lI+ef4a54RRcaJL8To6LgcbL8R3qY5ehr5sBD39URzQENbdBSvPn3SgG1c3bYJ7P/sQn//obbz1R+/id/5/P8Mf/puf4MZ338St778V7KzQudtg5VhnlpNP6kQ/CoVNbKzksZ/fQGWLE8kWDVnid16cZ4G3lyahvpEcQhwfjzJxlGkYFDj5aPm5yss54BBm5RWcb9UtvAo6936kdK9D+dWHla7zn+9DT+XpcNy6Q7Tmh7J6sK0lz7T2iE8P+PTtDbnotm+YHmDR9ZOLrl1e+zi5hHo4MB9S+BRKKEKrJMzBJlzlkVZzigJIk3EOdklEEO/sl6UHbKFk3D6HoLeq9bKUXkSVq6oPO4lIKW2MnSCcrKI30vkEggkvsCqalbptzljM7yDF+Cwtr95wHK1IEu2+KAdhCrs3glqeYyhDYzeEynYvXeQ+WwWViEepxIcIpakeWruvwcRULhC0eJZ109fXRCxSQSzOuL44DuktJZJJZFKZ44fpUtjBwSyytCaOON4dZThgkO9ItMlOVreOaUCrynbKJn9x0htjZ+2pM7rZg9p2C8X1BqobbTQ2gdY25XRYQxicqDlutaWApDtG91vfsw9nUojR0ozmQkgOa7NPOu7aeZf6KfpldQlcCaQgUkAFgWTp7w8EESzHwtoNAnqPIc5AuVTLNfPwKpsc6Aq6nVJChZ6pduStxKsoRoqo1sv0iqvWJvp0clu3bYjfg4Mrn2jQucBkzCw9bbbzAYURxBpt9pCVfAtUxpU4AOoB/zcY1aZM25RhW7sOkW1Vqfv4+iS3ApUUvVE9VA/q9Y4o8I7itHbX4fQ6aCDRBqRhGlbKprwKkq1kbHrDoHIe76BzxSmfgsDr9DSBH53fgCZqp2jXppPhMPul+ibzMRyxT+pdD+VxuaqMy7ebX69LR4HXJdBgqSB567mSjvKqdEuutVdEjYOT9Xt5Bsrf4VW4u3EqTh6oLdPmdUj169kh+8Yhve5imXpDw1IrxqQr6vMq6/w63QLnxenszqefJhFGUnfYhrLqFa+6+U80Sc7dOBSMTh61t6AoFr2OX+e2W0BdO0M8jVO66lUQOI1eT4vhUC+SRmjMdWSmcszB/hXI39vB6XB8okd94JA6hVAKyUwWw3rnZzBn1wc0ijU2VgslW/Dh8oolEhZCLCeq2o1D1OgpafxU3W7EKK/XfSwL/vRcOJVOwT7oqbFbt9DpwTVZj31yW8aG6uqUEXTzHdD983rm+fzo9TvPCgLJzMEkqkUI07M7ePFCP0bGshzYOLhysFMjOGJNMHr7f29tC8WFNey8dR1HnHH31ufQLBVx4Zsv4Oob38bY6QlMPptFfLSF+/l1VKZ6MDrUxqmjNrLUkcrGur29HL16EpFTY7YLtT6SROqMQFmyq/dLbMQEhlO7GEreQOZkFeNff8FmZdsvjl7Cws17+Onv/AlWb9/HeKmGgUoRGwfD2IpyVk8MsiEHOYANYuFPie+jXqzf6MPCe4fYeQD0R5Poj6Ux+e00chdimL02ZW+Vt8njYYydmXxXdvXNjRB2Ht3k5PAeQgMN7OYuoJ0axS/+k2/i7AsXEU+nbVJWJ5vgBHTu3AyWOBjvDjYx8kwfRk9y8uEAnR7sN2HHsykMjA+jWC1ie38JqSSt9D87QnmhjeJ7FSx+fwtPfrCD9R/VsPN+Bds730V97QGKxSK9qwIitCqf+VvfQGp81HYCHrp2DtHREfSfzeHEuQmM9I5Cn8QevTrKAfzpPVm1n87VllIK2kRoFzmxhjigUSdWP19mHiA5MWiDbPJMGpmXBtCgl7X43QdU/ho9nodYefMRbv3gU9z4yQ08mPsMf1H9D/ho+32UbtSw+MECJ/c6cr0p1DeqSJyk56cOqF9HIdW+okP3iI+Vk+mV7UWUF9/FUXkTa/fu2cKS0889h9krlzE2cwYDE2eP6VcQHnk0JQ48j+pH2Kw28cPf+XPsrjbpRW4i1NpB/CiCyWqUPaMH84MRtNJ9OPXcS/ZdIm3cOjU1ZQOU0yYI9PzpQ3AF1auglVNHPW1s1ObMWhb4wCtelMf4MR1+ulrM8SioPsU5715GQaA8SncLUngURxGhp9hCMpLSiI7Vh/ctf3xmgrrx/2/vS2MkS47zvuqjus6u7q6+r+me7rl3ZufY3dmD3EPaXVK0SJmkDFsyKBryD/uHpB+EDQO2AAOGAROGAfuHDRuSBcu0ZRgWLZKmxXuX5Ip7787u3GdP9/T0fVRX113VR/n74nXM1A5JwdQP/ZroyXmv8mVGRkZGRkbky5e5iTiNEn2QKrlVXuev6BMe4fDy9MzL9fKcTl27Bvuw7/gh7GpamZ62Tg7Gu1PIvH0F6UcnERvsufei+8F6NJYjXPrAVVPquSoVWmcURRpI7339ddwm3qFH9tsxJnrn0JaImpw4f4RHOByPwBWq4gS5LL2yGi0OGhZg39ilDug7OomIpuSCLJbXadO9rh5k4EToPcnzW7twE4XFNRqvlEW2cbVURO/4SGCgNeSxfKTNBzaB+lmZHvzS6irq0TCW6N2Jd+mJfkTSgYLvHx81o7uxXVUX0aQ/Efzq/7mDu/My/LWCN4pksov86sDyOtPurmF1esroSQ/1G68SHR0YOjyB2VenkZ+uYoc4VzYXkV1cwaGnTt+j0+n2e+MpQ/fQAPY/eox6Frh17oINnLVLt7H83iWEYhFblKLNqBNd7fbM+ShwPghUB8mZv/fxdKpfY/kOnuanDqSz+Vhmsr2QFGid66WWB5193kxm6nhurWLTgGSCwlFyhx6wrkHl9lqfsEMPaceXbcsyIOi50gX55D2RYHtyH2SJWV5NkdFK0hfKPhKbJSh6eGWEBVkzGgi00mSLja+rKq+gFUsK2zXirNHyoaVQK9ODKssCo8VTJd2yJo2KgFkKYqAsZk3x2Ut4ptHSXgWro/5ZxYzkoO6kW+Vsa1NTKkdGfoQfDqpfsDs4A9Mq6BVFk/Y9o7ujXbEVlFWemHglt1hz8CrD5nHFQza8+Kul8btbTLxNYui9egcUNDb+R4DkyZsM6FO4n846htXxPiLjP10VtbkFtqdQ89ZkwaYwxDveK+2D8HPpuAd83pBGNGi6R/X/2RDQHGxfQuUp+eJ9nSj0sl5Pm1lHfaQprBrqVB9rs78KNGTT7V8Zz18CLns/E0Q72+Qj8kReG89+bpZfnEbLwf/UL61PMxh6/ifvx6amfkb7/nwg54WLshss9abMUn6tH2sGQHX4BcD4w3+Sf1tAQXzGA5O7vbDHwwfr/1P8UD11EV3mRXKQ2tODJu8P0PaXybDVkSFgIIFpnZ77kT8N6ktKIy2oXVbk2WrGQfpB+lH6xuomfce0Rq9kgTSbHtgLqpod0y/6rdz/vzYK+Kg22eOj6Jbu04DCq/pT/Rdo7l9U5oyjzFT/H3/+T22FFnJlNLHSWiGxtZ6zUVdItQ59YfoWcpkVZmhDMUtCmbvv7BgHpWYcfPoJDB2j5USh0NYgUv7T56ZZsRDyV64hd+U6ou3t6BjUh17AwCfOoKk9WOmm46at8Qiaj77NfKUsvZo0PZXOCKpS1mS9tuxZ+NabqM6vohAGlnbLSESi+OTHXjRXbiUZRjnaZDt1Z29rbpvXtfNk8Ba6+voRjkSIoxUd9EIEzQniZHmJZBRtjNdGfYWNjCnSCz98w/YXa5nfRPPCJloHe9D+0tNmFRz72FFEEhFrOBsI1IgcKFWXXLZGwdFmqC2IxjXlyHLCwRJWWQkSuBzd3DxDc70VW9d27FukN99/H+ubm6ivZFGbWkCMNA32UrDIx57nT6OltwOJdDsGj0/YC1yKoJVXKWpgrJs3Ew1FKMC7ODH+IsKtURuYHdSG6kCiQe+jdjgAaxDJ3FzBu//uh2Q8PdUzByi4zRg8O4j+UwNYvb6It/7l92x1U2Y5bwPkrcwibqwuYLdpB3fqd23L931NI2jZbsEzTz+Kl59/HDttIRz54hOkK7AUVbaX753YLSQJ+sbcdUx/8B3bTueDb3wDtUoZz774aezffxDNPcOIP/oxe9cmcFzmkZOHt+4E3ttX/vnvYi2zisO0jIc3c8i27GIuQQubPehWfARFDtKf/Y2/j4+/9BkiIY9OnLA2ES61nxkcDKKvkV7RqOfh1jbU6kWcX/9zkxlve88jXKqr4tQujke/dVWc7r1M54Ounq8xXveKF0gpZqbmUc7Qc55ewE/+6GvUNsDRlx+n3IYx/sxpDJ06SgMraG/HKWgsT/eiV2UJFNdYvp7rt74tydxdwvz1aYTYJvlvv4udSg3RFx4BepLo6u3B2PEjItL4o/zK14hDwerA8rT6TUv6i3fXMP+9c6ZMt7aLto/Zwc88j6Gzx21TVMclPI7DwfnsW/+rrkqfX1jBlf/6TdNkBz7/MmL0unTGlRY0OU+V1/ngvFB7KH+d+VYu3kI5m0dufhlrl27aB60HPvsSZbMFSXpw7qFZuQ14BNKLJcrc4o0ZGmHN+NG//SoKa5voPjGE+EA7+vaN4Km//TdsIPc8zi9NrW3M6fMN4OIffheV5Sw6Hz+MxNEx2GajTKfVj/lzH6C6nsH4i0/hwKc+bnt1aiGYBvB3/s2fIHd7HiXSt7pZMB3xq//st62cZG+nGess2HAJnH6Vr++WtIXR/BV6V3yW+b9vUu9vIdSdtD3tBvbtw5Of/ASqtSpy3XsGA9N5uwiXXxs9IIHu/bmD4rx9H+v+df2W2RhAgZ05p+V4mQ2U1zJ0SVfo2s0zzCFz446FlSs3MPfBHSxevYHNtQKV0iYbvBsJDip6L6FvATSYWAPxr7M3iu5BndYob0ZHIOiDpxiDDrtKobO/h8ISnMcvwlzIkqlmpLpCaB9KIXVkHMn9g6ZY5YnUVqmgZ1dQYyOrAbcouL0DQ+gf2ofRA4OYZMOPTQ6hp7MPPek+xPtqiPWX0T3RhIEjUYycaMfE070YPdOJoUNpDB5Msw5tCCWb0BJn+ZQRfciYz25ifXUNqFQRp7JLhKmYRzgAMOjYBTHXO4oUUmuszUL3UNKWTrd3x2xZpU5zVN1cAUnoE+1xDI8PYWCkG6OH27H/eCdah+qo9rI+HQVUm1dQCa0gzIEiwvSdA2n0HhpB53AvB7Y4y4nYNwEK7T0RdA1FEOsjTd1FtAxsBVYq6fIgvooG8Vnly2JqjrYgnGhDSyL4Ots7q5ZbWx6KpIRKPVvPyvkqKvkacsUKVkp5ZDhY1yoR8j+CPAehjW1tBsq4bAnbTGtz4YGcBvLAIBAuBZWpciSAkhX+MB45n7SzdwqtiGnpvtKItgaem+hSqTVVK0EoZ9FczSKu6Y9yK9qoi9fCW1hvrbFzwqbrasxvK833eOG80dXLMKW0R6/KEt+sc/G5ngkC7++jCtLamHKgYFY0f0v52m/ee71VnoKXIRyK173Ar8KneLtXXWnEIB5GnQNObYvKUye8sj/sUiGrPVWWt7Hnc1wOXlelEyideOptId4rDTMGS3570vZ9iZSh3rFU8gXb9kXKTwxx+gXCIXAcTotwaYqwo68HqXQHOjqS6OhsR3llHfm7wV5mrZRjm2nZo090Kb/T6SB8wq80bTRyhVO4QYVc10wJ6ZTXYKu9JFN70Iivsf7CJ2NTR5rHhvrYV2nAbeRQ28jbR7X2vlveBfnsfGrEEYRAhqTTWvW5A8vXbIVtnUMcokUDun+fJFqMb8wnErWFzg5ltqNeQZoGdV9nK4Yn0hga60DfUAKDoykadzTAqe84aturES3ZDlMHaHVhjEZ3xPTWDmqbVdRyFdNf8qC0cEz1E6hMlwvxUCBPVAZgsrvLpvS0o3mdQduMlRZXsZMtILJLQ5qGsskFaRYOBeeB4hvbzZ8pCPyZyQLBnqnue3CvhRffO4/1C5eQub2IlTvrWJ3fQLZQwwaVjuadNfp17RvF0Il92P/kGZz9uy/j8b/zIkaOTNocp7wefaEssEbi3+Z6FmscyDKrVObrZWSpmFr6qMD7UsFUCZlEyu41pkANHqGnlOhO28oPeRz1cg2FC5qHvkwLqIqdeCvaR/pw7LmzmHzyJAqxXeSi26iyEbZo2YfC20iObiM2uIW+8XEMThxEMt1DoU1S0KPYKjJdidb3Wg1Ny1ScN5aweXEGqx9M4dqr7+M6Q4SN2VWmFUFvKf7YYcQPj9oxzpEULSvy0l8Gel2DKSvKCIW2WtHLVQkuG4T1UTo1uhrBBIFxtmsChbTcuotiyw49uVb0ULh6OJD3dHFwTqfQ/0tnMPQrTyM+2E0vhIMFBe/e1BiDpiDkosvjUtBJ2fKqVJ51HKaxBmcQiFYXQpvO0Y2uSmexkrGPCovT3L2vE30Hu3FgYhCP75/A8eFRJEJUUi1RTHYO4FD7AAY4QKbODCD1SJ/lsaWsBG9f4fOr6PByKqUS5u/QwFlYsDh12mosjkJnN8o0WJwGTx/UhyFEpRcuod7CQU/10rQlo7dC5DkFP8zBS9NwoaYomlp07HQ7dtrTNDY6Ah7u4RJNwq0BxoOX5bTrl/GO+J12r4vTVlyXAZdHkR1Yi2Pyqxn+zqFCy9SnaLw8BYHyNcbr2phG91pSH03E9gYEeiCdbejpSaCF/RNrRYQob96pHZfT5LgEuvdrI/4HQbKhAUEnompz4p1hKqd9aRvAS1oNVwoWi0ghS8E8WJauxiuC7oVPU3BN0Ta0HxtD8tAwomEqUHrt2Zl5zLxxzvaD1GCtfI04FRTnQaDnkhHpAi26aa1TEVKVyGjOTt9FiYa0ps4FjsPB6RPtHq+TZOOspy2+qHMAJa78/BI2Zu5Sn9C4YXmNvPJ6Kqhu+pxE77oS7Le9+3vtVGnJXvFuFpk7K5i7PoXFm9PBjABxCawuLN8XxhRoDG4kW1FkEVuVbRqCpEtGfXsS4SbtO9jKQSiP9Q9uIXP1juXXNFxy/yi6Th5GtL+bhLENiHPj/WvIvHPFjmCRMSRQfZXHBwSB/m+hYaP3ZvY+7NQBtD9xBFEOyPEWGpf5Eq68/ham3j1nO4RrlZyMfuFp5J/o9zgHv1dZHgRa5KGVdg7GDS1C+MPf+20UZuawuVTA+iK9m8UN5PIVFBg6UlppsYv4UD86RkcxcuY4nvmHn8P42aO0znvtBag+HpVQWOOw0qJt+tIV241g4epdzF64SwsuikOfedq+GdJOut6ZrSGZwYOsGgmEzj3RwLeVK2HqD76BzaszqOxWUd6pYeDUYZz94mfty+BiC62zKMtlWr3X0HkvycEmWx0mF7hnZBAxLazQGUGkwd51kc7kYg1RDjLLl6ewdn0GSxem8fqfvoLFS9MYampBjANm15kj6HzhFBKjffQ0OIgltfNwAN6YUlgukAJntvGCcbqqXqpr473eYzW3c8Cg4OVXFilkFCjyuY0WZqo3hTP/+LfQd/YYwhQODUD6KC3AHHQsvwpngJf4aVP0RQ7xgZRm8ExlNZYt0H1TcwiF1TzmXpuy6Yb4QBfj2JmG25HsT1JxljHz6nXrJMNHBmiAdKAzGsO+RBrpRAJXpubQhjDO9h/AaEsnJp6bxMRvHke4V2dJBZawyrlX3h6PnGZdlWZp9hbe/cE3UGSH2c3laHlWMXj2lxGZOIbdCK28WNJwNNZVHlCltolM4SZ7QAUXXvkxB3R6w6UtdFY4gEWasBjXgpJd5OMHQHMEj3z8RUw8+SR7XdR2wxYnhMfabQ+nt5fo8nuB/qf/ap8TMGXQfkrD4MZU5s6SnblfZj3KuSLvy2bh6vyVhPbiYlrDxfTC4W0h8LIUjJ69OKVRZ9bMgr7VQbWK4tWb6OpuR0u2gtB6CV1HpNRH7F2p6JLH5rgdl3A4PqOd9wpepoLkWKB7yYMWzbTQg7+7sYIQjcZNDqjZuRVbXDB6/JAZQErr+HTv5bq8KQjUDjqavn1yCImRXqz+4Bzq7F+FchErVPQ75Sr6TxwyHSJjTfkFjt/B62H4pWfoka++co7uabCXo3Y10PRbmnqBhRLfff3ioLz67fTq7LMYeVtbWEP27WvUDZQt0OhdWkN6cgSJvm6z1JXe+3pjPfXxZzvbV1N15aUlpGhkb85nsXR5gYMOrcJECOtzixiYGIM+3lcdNNMgmalSt+kD2jsL88iyzM7RQaR7e8j/Zva3ARsc1l+7gB0OPjr3q5oporqeQ+roPiu/SbMg+0fsCP+7H9yw7dBiS+soXLuD3ieO0rPTopH7027ibWM7i/YY21nlaDeaJGWpxkFzez6DKuV47vI1rM3MonVy0JbhSw5VT3s3y3/y7sUJ8UF8cQ81OMVV3lZgEPM/M5K08jEzu4zDY898dBFCe3cCiTQDGZnq62LotEEgSUFXnJb9NtP9D4WDOWR1MJ0trr2ZtGpJFVQH07MahUmjc6hGYWEIk6gklWiCOFSghFHBKNwDEakK2LQPcWkhgTqzVqOVcnSJdSR1jOqOOMJkWIgdRF/x2nSABh2i06AiPHI9teBAh8KJPo3aVW1ySq9DS74rdLNLwlst26Fe29ovTQ0U5qBFxR/vabdvDFrohTRp6kMNyGD7wsniIZ2uXK3e/K2gVS4umA5Ko6C5a28kBYtnWm0htMVA85IusFz2Olo0zUaPEmysKvlsH44xrcoWCI/jCup73zqUcNV2S9hikHnYWF4jbVa+/igULWxXnQ+v5+oweiYQTtVTEqZFGDrddVdC1Ez+ki0pykeqg7TSIo/0xSmYEdaDPGJQXnU04fSr8PpKIN3fmwogbzWVoT387i10Ybk6qVSyI/q9froGuKRcNScdZrvTO1Q6ozvgd5CWMsg/faBq6UNbNKTIS/JGyrNW1XQF+b/Na61MPjN+izJFedHHsYVCwT6G1r3ej+ooa3Vmf/mtKZZtLdmlh75NudI7jRplVlYzC6dHShnOFSxO7wmkZLW8VZ1Q8q86Gn+N1qBezi/99jprSbTutTxYMkiLwF5aszmww+zq7HqH4l65ZEB4HIfj1TMvz9vE7/XMZcXjjYu8byOfyV2L0XJdLTjRFJOeqT2DZEF5Ams79WOCt4Wuok/eky2ZZv/VdJJ2HLGl9kym3QzEX0/v9AiEX/eGh/QKdC9Ppx4hTZQ9MyBIOlMZHvV9gfPDwe8dnzwT9TF9ErIboUwS35amHelOa+NfGRD+7snKZH5dFSR3xg+TJ7YPn9miJQ5+Mu9tsRSL84FQ7ed8kqGuAcAWfZHeNpZHSWX+YLrPltez39Wpg4yuFqZnHpWnwUvvwWxwYVo5OmH2HxmVO8S3zSB5rRZLTLNtRqS3vegWLaqH8Yb0mpwQl1Y9tugTlTj1QRvbiEavNo2u08vepZ7SwYi72p+yKp1E3pIG5dNMil5fGN8p43LhRKN0dIU0VKintUp2l3i22c4OezJWr//Zf/hda4jwRB9aOehYxUQUnw8d3c8KBMqCiS1OIOFTRdQIqoCNcCRw8cYdY+7i/3wVJVoRqcl9SGiONRXH2N98hgwLOoULvhije+8sAln8C+eu4PYP38YucS1ns1bRZ7/4OdtbybaiCGT7XoO65SemOl12T/yy3DQIFe4sYO67r6OpLYy1KBuBjRqlJdZWrKIp3Y7mIyPW1U5/4nnbCsPp1FV0CqeEUb9N6bEcp9t4sFcf/+2N7h1V6Q2YTqc6vvftV4MVLu/P2DkdqccOofflJ0wQ+g6MmnCqXYRXIFocp0D4nAaVoXTq0JVaCePxs+iLTrAzBB3W0ymN16ewXMDlP7vMcoJnWmgw8swIrdF+rE0t441/8V0qu130np6gYEaQSsfQ3Z+icO0is7RhnX3kpQkOQhETOMctEH4vT7wSOB/UVqqL4i+9/m18/d//E8Taafz0jlJxlPDSF/4RJk48ZZ1a+YVL9Dtuxa2srOD8+fMW/7+//CWUqyUcy1Swb62ElegOzvUWqThDyA6+jFy5CZ/5e0/ihV8/ie3NJqSzY1TcW9jYXbajOOpr6wyrqHJAm6/12LJZleFlyc0JtWyhpeuO0S361W7VhQy27qyaLM5dvmydUrujN9NK3NrIo7qUMa+7ZTA4/njg5DFEZdCxk3ft67d+JlD9Guume8mu11tlShayd5dw/n99y+bud8l/Te8NfPw0uk8eYdomDBwK9h1THgfhUn7no9pE0JhG8WobpVW8fgukxDMzi2axX/3JO1imtzJ4cD+OPPUY0+6ie2LYeCFaBWpP4RAup937o4LJGOmY/drr9u5jbfYOMvPzSNLy3/erz5niGjg8Zl6leCmare4P0Gq/+WyT7XbhldcDb+id29gmT7qfPYneF07bYNQzOWzKX3hEh2hrpMtpV/7l27OYev+CGQhXvvo2jYciXvidz2Pk5EEaRa1I0ZtQX3Q9I7qcl8Ivktem5ikXTXjrv30HN3/0IVLDaXQe7bO6fPJ3vmCzO8Kh/Mpj5RPPm1/+I5QWVjH47BmkTx42GntJu9Kc/8FPUCoWUb9Nz+TiXbT1d2HwN15Uw5oMxSlP0997A9f/9Ht0EiK4cWPZjO1Dv/Y4Olh+7+gwxk89YoaTyhPNKt+DeKHy1GZamLBxd8WOedicmsVd6kot/motsZ7kY8fBMcR60whxwG87OGC63NvGeMAgUJ3Uh2auX7ctkzp329C+Q71Ej3fx+g186Q9eU1qaDHsghc5mMYUiJEIqxa0N7ATyENRQYreeifkCa0gSbkMVG1Fz8BrV9YJcH66FaEnQYKZCZWXZ2YRDFXVFJAboXnikOK1sdjQ7dphWklrV9iRjvNJKwLW23j6Y5DOiNjew8QhgpdFVH88qXkyVUMjS1zyzeURlfQxHj4ijtVZ+6JsEWaf2xb9wqKGMwqBTqYHUcD74ONMVZzTztxpX942Cruf6bXTzua4WSIfqKatL73akKHXmjSxNTQEE+1GxXfYUlJfhnUdBuL0TqDxPp1UrOvNG94ZjL43zuTG9XZnOducm6JmCQGn5yHiiXSc0xakIWTriUVjfxkgAjSbSx3ZSHs8rcLq9fOdD0P6BsHr5SntfrmQLBspG8Z7fn3vdJMKKkwKRJ6vFKuQ8easXp3xG/pmXx3L1SqpOLyhEzzAaiSIRTyCml7mUNX2YHKPla2cz0QNTUNmSSeX1MiO2Px1xM53JFHmiNPZtENt5p1KxxQHikS2TZR+QBegvprWUXasi5VmLn5JzmXTeRgq6l8wIXIZM5niv325tip5W0qGX3BrkdBWPnI+Oy/jDOIGuCsKneIHa52cZVV6u+rfixVk2PPs3+yllwo4y4HNPZ2lJt9OgeP32svU8kAv2EfLCZhUYXImpv/s7i2Bn8/uDj2RG+QVepkB0aSCUsEgmlU58Em1aeSdrvLE+TotodHqtjD1VqF0VbFqJPNZ7XL3MF2905L68F+FSXuFS2Y2yISPd+xGlXsKmB7byVm2ue9VAQemN19J16v/KqzYnTWHqK52QSgaRDzLOt1Ght27Tkyxf9dRu/CpJeiqQP+oS0Uo9pu8Xm5rpgTJdjXm3GMQflyWVbfzm74B/978fUx7ff1PPzbtRUL0kL0yreqp/aGAK0yiVsyBZNkNa7ccQ3ptVkZwrXv1ZY4vGmapmrfbAWoME1H98/j+yQDLJXL3A+qGo6mnggrFggQhXBUSwQPfqiLlrc6jMrWEzm8OF188bEztHO/i8jtETRzB4eNIYEe3pMFyWj0HgwiRQm2m/KG0UOH35Fi7++D1E6Dn1PTVpDfDYp34JXUP9KGZydia8N7gaJdXfzYGvLRBqxmmK69Z7F4izjtuvXcYmLdX2zjhSqbC5yuO/8nEblKT4mylcWmkU7C0FpLq7bNAVbapzoxD770b6dS9BVoN6fZRGdZWQ614g4dbcqnYV0PX6176vPs0C46Q5hIGjk7asVrvh6uWo8itIGLwMp8UEhM8ML585X1Xedr2GA+3PoLdtP7Z2A4UgcLqVv04TsbxcwvyrM6YY83kKea2O4aeHMXhyEBsza/jR73+TA2SLLU3VCa0TLx7G5CeOUIg0zaQy2RE7JIDqGEEdVb6E2Wl12px3fp/fWLUOdOPN7+OV//xlJDvTSB1SO9fw3Od+D/sOP2a4VE+BZM7xKW6elvMbb77JQaMV3/9Xv4/NzU0811rE6aYypknK10MV0CTAas9zyNeacfaZR3H89BHkcxsoFFfs6I/b1+n1VEinOv92jYykgVIPdrgQ/Y183+UA19xWlf5H93YG4fqWLR7p4qBUY/o5KgIprKGhDsQTbWZJy7ixd3OVbTtva3V+E7mNIjrTCQyP9pgSOfqbn7LOzIRWT+eXl6+rQNMokvn58zdssD/3379vZ3ENTA6ii16XFswc/8Kn6bVULL8rR5dHxYl/CvdwNvBW4PKrtCYnTCelJiVz7o+/htUrU+gd30cv6IB9HzLy8mNWB0mX8ng+r4OXJ5zeliojN7diA9nNb/0Y82+fp6U+gOFTj5oSHn7xNFrikXszJcrrbeADke410GgKdObDa6boMt94A5WFNXQcm6AcjSFEJT384hkzDlS24xE4bYrTVcebZJdWsXBzxiz921/9oU2fHvr8L6NzcsSmotKjA9ZGzh/HI1C9hEevDdSWH37lm5j9iw/Io1ZkFvI2eH/6X/8DhFMxe4cS70zZFFp+OWM67/J/+Tq21jawPT6CSk8X6Ulg6MTzVt/W7GXyt4yND28h885lW7U3+jT5Lll7/lHEB9JYv3kXK9emUcrl8Np/+oq1x37yU5+eDD52DMf/1ieNV6LR276RduMnn0k/qQ5q9116UeX1DSakTn7zuslyoZCjd1W2VyDaSdu+DWMe8VeGlPRwuVzD0nLexoB0mAMt45o74jYroA1vB9gHX37qS2qL+x5QfF8fEgzRdApRKuFYKmkv7VtpWYkwBxGtBpAQKdjySTJc84PVpSwKs6uYefsKbr95GRUWvtUZRXNvKsCt4w0eEAKBfjtewdZ6HqW7a8hzQMtpmiFbRLQ7ilhPjILAEZ8dXv1GDAqxEWxuvaR9WKjo2eeaWtgBKHwaideWlpFZXcXStRncfv0S3b9Zm+PVPGf/AXakQ/sx8MgB9JEpvUcm0Nnfa8s7RZk1yB5tujof9NvpVcM9eG18LmjEo9aUC14hvZpb3mVdt5az2GWddnsSCKW0vJpWeTJ2Tzk4vwS6/3lBEJQhG4JtQ2UqoK3D58Ezp1NBSc074ODTZlvV0BpienUIgQZusy4JWv2kYxu0KrqZbdDS1YZIf8y+ddDgYxkJKkN0ix7V28tU8Od6prJ0TlG5VDBPVEcsNzOehi/aohRs0mS0iMg9UL7G3xJ+GWu1GmlU85eYF9tItJURbiJ/NVJwkK1t6RsTdp5MFRuzNazO5XFp6hzO33wf5967hPfeuoi337uKtz68jfcv3sbly5dw5coVXi/j0qVLuHDhgl2vXb2Byx/M4vL5OcxenMHdD25imR2/uL6OfGYDOQ5oxWiMnakNrYkw2rriaOvvRGuaPCK/aS5g9cYspt+6grlzN7B0/hqWL94wL0qzBoKgXQIeCnQvPjoveYNYdydDFzZpMGQ2Ssgtsvzbsygurtog9VEeBXkFwun4Bbp6EG998BF4G/I/6oNEsCCBirmZyqWpRG8pW0ZzkYaN/pTuZ4BwNJYh0FVlxIa60b5/wJSx3mFsVzhQ58qoywjSbxkEBOFwWnS9xweCitXvWCKOZLs24WXfkidHGkP5KlDklWkke0qn+jkvHJ+CQF6GlG+MXnE0FqN3HEaSRoTO9mEiG/Ab6yFQPRSES0HlhDlwilfxZBTtSXqmjC/d2URtnv28WKGHzHrS4FW/05R1joOO3nNr4BWO3GYBcxycV1by2Nhsw/KK+koE7R0dZqyVazp/iV4O+RTKkVc0tsWrJhreyfEhJIf7qAtLdqowigUgW0CIA10zdYo+C1Fap7sxCKx+vNdiJ7V5oj+NnhMH0XP8AFpoDIcZt1UuI7u4hM35ReRuzjLcQeb6NDZ5zU/NMdzF2tXbmHmHY8Bbl1GdXgFm121pd56Dl2Yp+k8dtvIExn2tglsoXLbCNV8qEDP0u1G0vPFEsAtD6e6KrcrI3ZxDaX7FXNhqvAWx3nZMPHUcXf09toW4XDWf7xZ4YzY2qEAdaPX8TZTX1jHLwef6fBbbzVH0toyzESkEbXEU8ju0JNextrpCS7aKXK6I7CYbuBJGOdeMSqaI3cw6yqubWLt0C80URnZjhDti6D04hLHTh5Hs6UZqpD9QcqyzrAkJgeix0ZxXr6/uxQ+B6m68YZw3nH57vK4Pphce8cvuWb88+bRK765KwSssrFh838lDtLAG6aF1cPBJGO+Vz/MLn4LfPwgep7IVxEftWba1U7VFCW3NST39SDp1qt3yNrJTGSIAPTIKd7mCRBcHljT5PLeJhXdmiEujOhOwuj3HBtB9mHxjZ3dZETh9HpyORlC8+GBX1iO7MoNKfhXrUzcw9/bbxN+E5JFTCEU6MLz/UaS6eu/hEB+UT1eB8OQLGVy9+QbruIm77/4I1d0ixlur6OcgtLHbjLk6LU0OSbnEKOqtbUh3ddoxHzv0CKOUx1g4hXT7IAb7KRP7BzFxYBBj48MY20cvdHwco6OjGBsbu3fdv38cXelODA0Po6epiETTNtoHOpEc6+WgE0GIHbSdiqua38VmZgeVir494iBb3mJ/YJpUyubGo5TDVHc7aaPS54gbmxzC5saGWfTyNNT2AtXXwe/Fd02/SUnMv3MRLTQQOroStoCjrSuFwSdPkFn3B60HcVi7M17Xezj37sVTKVHdK42DTflQBjJXZ9DEwb6F3nqRPKzS4Os+Nm7KtBGft5FwCJ+3oUBp9Fx1lFzlbi+wHxRsQYIGnkqpiPSJCXtHy4z3aHGaBW7MWBzrqhkPTUGW7ywbD6WMbcqKjOo5efBenVxnOZ26+r0d5kYdoD4hulauTtmCG+mJZi3zZr5oT8pofBCcRqsXaVT+VXojWpG3TWtuc72IZsrFwNlJGnW79qGsFLwMUeXR/Qq9uO1iGZVYFFXKQJRy2k1Psx4qoTe1g0R7xDwmsSBKD0n9sVqroPPwPg4OUfZbDrh8pqnw5du3EO/votcdpnFUMV620lvJzS0j0t1hPBL/vc28vRrvnbc2oLOfb5E2rcbdpbHZTF7HqdcTg7123dJ5bokIPfBee9ffpu+KaMh3s0+NnTqIzgPDSPA+OdyLZD8ND+bx84DuDUDzxcs/JSyyGPTbG1wNKDAiWVFN2c1/9z3kby4gQ4WauXYbdeqqvpdOoH20G6deehYjRw7Y4OOrq4RD+XXfWJZ+S5D1fufWd17D5vQMri+X8JO5Ki29ZkzeOoHKpVbMbGYxdXsVd27NYW71DpZo/S3RjZ29u4DiQpRMbuOguIqmuZsoza6h/OEUdmZWkTw2jK4zYxihoj/28rPopLVg9SENokM06eoufiONHgS6emfQ1XkiUPoHwdM5LgnD6gfXMP31V1GYX6awEhc70LFfexH7Hj8RLHzYo8X5rrzCIVC8wOlT0L1CowWrs5eKOxyka7fZCaroDmshyX2lZPnpZeyWd1CghaYOWKE1tkPrKUplHd5upUGRw8rNRcsj3Jq/7Tzcg96jg4ZDoMFaPFD4CG5eRb/y6Zl++3NTCIxbvPYGNleuY/3qdcy+8i44VqLnE7+F3dgQhkfGkKJVK1AelaOr6u91Xd+4g/cu/gkHlDUsXXqHhkoBky11DDJPORRBtppGYieCtfQgOw49NnoZtm0Tleho/yGkIv04fvwEDh8+gseeOoKnnz+CR08dw5lHn8OpU6fs2O7Tp0/b/UmGR44fRzrdjUNHjiC6PoVkrWAfSePoMELJCLpo8aY72nDxXAHXL5RQrG5ju3ULeQ5Efc8+g92BAaQ6w+id6EKSiqZpJgOd6bNcL2Nxetb2ROyU962Ov8dXlwGB4mUF63hlLZ3NfngZSXZ+7eIhZdbGuP6zx5mP7RwKeC3QVcGnMIXX5VLhnszwXvFKqzjdqz8Y3/m3tZxHMppEmV7l1bkp5GslHDx7ks/v51Nw8DgHw8M4BYGMpBot/Vb+yQtcvHGdnmQGo8+esamaRiUpEE8aQfwQplinvpeJob5Z5X0Hivkc5q9cNWU//sJZq4sGDqfP5dPrLX4Ikd7F6ChyHby4cH0KIV5jdQ6EawV7P5WcpBw1GNECl3vRqXsFUo3s3KJtHlqjTsusbyIUb0VstB2lYj74notGuVa76eA7LeGe+4tz2MmXUE0kUKJRogEjPdnBQTSP/WM04plOK5ETo0N23tLC9RvIl/IYevQwB7CkvQaJcoAI01PRrgjpoweIcwbzHy6glsuhPDuN1SvTmHj56eDd+l4bNILXQ+A8d151HhhBfLwPLaQjNtiH1OQo2idGkKAeLTfvYIfynz4ygZ5HDqJrcgRjjx3CKAeffS89gZ4nH0HX4THWZxRdY0PGw586ktsLFqhAESPQVZ1dcfcGIsb5Hm1itoKWaOvDKa2UshfnRCePwpZrEhyf8FiDPwB6LstOjJErHOLgJsurhUIUZnI6QWiN04uJNiPCxozKTYxE0aYduJt0to1ODxQmuqbaoZs4dlUWhSjEDirUWlKpjqqloPJ4XKk1CpHinFb9buSL0/1gvBpJeRQacQlMIPnceMcoNavqR6aizmc1Ru9wsFAaHRnuA7XyO991r+cKunf8eqZ7XQUqQ+X5MzKBfl+LHdfdzMFGzz0ImMxwehma0hKFolw7cNsUHP9swQdBaf09j3Dot8DLFw6B80KgdB7fWJZm9kxxkUIddb7dxPoxNGOLFNeomD+qLMQLx3O/PLZdKEbl0moEa7GfKSXhVwGqDoMWUEQVYrQ84+ykvBc/wlLcmgas0PIslVHVNDItyWKxaEHLsHO5PD1uduBCHqVCDrVygWkL9uFrnTSxoqwBm5O805LgEON08i/FkmWwdqSFLYRKlnnppVekZEq1YLEErclQuAU6NFAvksUzeZXOV78KvO66apWbLRogXu0fpiXy9t6TSaS01ee8nZ1/HhyPQM8UJDMKeu5t53GCAA9lkDxVXxf3Oc5z2GBateE9ngdyKmiUQ8fdWLbAyidO5jSrXNPGwbQqyxN/9vB5XYTHaWvEp/SsHdMyHe/lrWkRlLaV0oePgbQE4Dgb6+1xutoeaxromVf6yDwivWZoDdI5jkY6nG+6ik61gfq4jAXVSVPNTayn3oVIFjQYSj61cEDK2FbpsRxGmJGoKXHRHKJ8K708M6XXVVNgWhRghxHymWRB9SYLDY/xQnTyXoZJNBaGPjat63scTfOybq6Tvf7qWwLnidfDf6tuNkNUDY5et81oSQ8T8XfN6qGd05kTTcQvOu3zHPYlfYKwU65YXi3ykrEtfA7WNmRowNmH8BAewkN4CA/hrwE40DXaBg/hITyEh/AQHsJfFwD/D9e4NodxzOa2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png;base64,%20iVBORw0KGgoAAAANSUhEUgAAAaAAAAHQCAYAAADnFL6YAAAAAXNSR0IArs4c6QAAAARnQU1BAACxjwv8YQUAAAAJcEhZcwAADsMAAA7DAcdvqGQAAP+lSURBVHhe7P1nfGRJet4LPnCZSHiPAqpQvqqrq7q72ky76e7pcZwecoZDLilyaEQjQ2olkTKXlLn67ZXEvSteLq/cFXe1oiiJFCmSohsOOZ49Pb69r6ou7w0K3gNpgAT2/UfiQZ3GHX3d/TIvKioi3nh9xAlz8uRJfQe+A9+B78B34Dvw/w+o47+NgFT7DnwHvgPfge/Ad+D/B1AHUGABqlQqCdnQ0EBd6+vrqq+vT3lTU1NqA1+tVlO5sbExtVH3+oU4eMiNpw5Q3lSXAF5wyIFmbW0t4dG1nRew3LNnz6pYLOr8+fP61re+ldo+97nPqVQq6ZOf/KQOHDigw4cP6yMf+YiKpbJOL1XU2NyiW6+/qOLEbV25dk2f/exnlcvldOzYMa1VynryB35Edz36hFrWV3Wg0KC6iEGCar2uLr+qicp5NdTl3hWTjYY6tU6vqW1Rmp4c13N/8AeqD/sO/OBHVOjrVqGrTW0D3aqL0OBbQ1Oj9PaUGkvSrTPv6NJLL6m1t1f3fPSj2lhf07Gnf1RtPcNajX6wrwBlYpGNHzhkgsMWx3B1dXUrpo5hYy6v+bErOvfin4TPzfrm5/9US7OTeuoH/6aOPPqRxN83vC/yWr9aH2C5HhvUrdO2kLsMPsVmGz9gPhI4eLCR8WbbAeq0QU87ZeQA8Ebn6Npbf6G5sfOaHhvTK1/5gprCx5/8vp9RZ6FVDXc/pMaRAxAnHvjhS30QsknIBWe56KeO1WvlksauX1BLa7s+++v/i8avnVNH35ByhQ61dPbqk7/wb8O2mo/IAuwTgB+UaQOPLssHHMMsnrFIHXAss/5bNjjqpkEHflmW/QFHmRygjWvm9u3baso369f/0V/VjavndXhpXYcml7QR+hFZH7b/05llnS9X9KGHj+gnv/sh5dp69IN/91+qMa7LFKOwwUAZHPagjzLJdtlugDJ4eIiRy06A5xnkWS55tu/sm/GW6zJ44wDqxMexoU6yTmjNR0Kn644zkLWT/kIfNMiFzn1lnqwc2+Z+sizTIoM67QC2Q8d1B41thwZ55gWPbMrwWFdWtyGrD6DsOrSU3S+2A7wBPDTIp506+rHR/IDlrq/X5u9TX/0dra8u68aVq7p+6ZLaOzt15PhxPfy9Pw9djSuM2yiXy4nBhlqhJwYHCafAb7Km3Hg7nOUHaDeNjcURZFLGIdrNQxmYmprSxMREsuHVV19N+DNnzmhmZka9MXnv2LEjybvnnnvUGHlhz0HlegdUnhzTclxg1RDz2ptvqRL89TFprIfOtvZ27dy5M+n+ru/6LjU3N8fi0BQpF4aGfZFyMaElW+vqdWPlbd0unomF5I5tpFxLs2bfuKiFd66HfRVdfftEWjwe/cWfVtfuoVjYYjGI1QcZKTaq6u7W96m1aVA3z72om6e+obXVqi69+KJKxRV9/BN/WcM7RrTRH7Ydvi8mwnLSR0ysE18B8JSJC7KhMR2xxDfaEn9jk2ZuX9KlV/5M9Q1NeuELn9by/LQe/r7/qw499jHlGus1NLxTlc3+R44HIHIog7cNBsruT+joTwCd5jEgkzr00GV9IsGDDICy9SDH/sCfxkz0VaW0kmQtTFzVhZc/EwtHnW5duqLSyor23n1MA7t2qSHXqs6d96q6VtHgyEHVRxyqwW+dAHaMj4/H+FhXcfK8VmevqBgyXnnu8xGruMDyLWmDcu+TH9d7nvmRVO7o7kuxRQZ22V9yEkCe9ZdyNo4G04GDFnAc3H/UbbOT8ZZNHX7rcN0AbmFhQV/96lcjLnmd+7X/h+avX9WR5orub1jUdCzqfxCymhsjP7uqseUN/dDHntL/8nOfVGW9UQ9+98+EzDvjzf1B3foA59hooB0e20ObN5kkjwXaoTXN9jKyPcYA8ODsKzYhCxrLdT1rn8u2CTkAOqA3gEcO9PYBnG2nTpt5jKMdvPnJ3YeuA1le2wTQjhwAPsokx8C0tg3/3B+2yXhy5JEoQ2c+ku3BDuruT/M4Jlm8bbZNhu2ybMtapZjoFqbHNRupPjZ43dO31fPRH6M9RtUm2AkLRSBCwAMIRyDJbeCyZYB2wAYZj1yMg9aQbW/YbDcdKZ8vhP7ahDg/P6/l5eW0IN26dSvV4UXf0NCQhoeH1LtjSF0DHcq3tqUTEbrmpiY0OzGmmelpTUxOanFxUYVCIe1iOmM17ujoUCGfU1MsPPmktzZ5J79ivK+t1S46gBz7GGTorpQqWi2WVY3FhsWNyDXGSYfTDnljyHLMgkF1jc2xA21SIXbX+dZaeSkW2cVIdXFay8UppJFFMOTk8/ktnYD7Bb0MLnJiRP8YB6DL7eZtDDpOYjGEE0/NpuiLDfoyBkrQgIfHcklZIB7YQILfugHrMfgiND28xNSys2PDvJShwXbTWobbKa9xMTTk1NzSpnxLe9hQr1z03+LKkuYWF2IxKUZfFGNBLRKM6IdcSpxOsasp+p1TIfFN9oesujgZBkHoiL4M/pmxG5qfuBUXT0nlUlxAsXi1tnWoo6c/2eZrxYCdgH3a7i8+klMHTA8ghzZwJGigd5ncNNmEfPObzuMSfvDgTAPURV4ffoa26NC4tmNQxBCMay9287mwuWlVZXZtAbGBVT7H9chiGJP6Zj8hE/n4SJmcBKCbsvXbFgBaErEjpw0a2m2/y66TAMvMjjd4LctyGDuUiQ8yALdZNjnyrAewPdvx1kfdNG6jjh7kA8i1LbbXdXhsFzLdh26DFtuhz+ohWZbtto3UAeRRh582csvK0qAPPLTWC1gfAB1t4ADbZXtJWXrn6HW7bbWcXKFdDflWNTW3qaW9S21tncozuDYhaQpBQELYYZgRYnA7QJlEu5XbMCdwALKo2ynAfJbB5FAJoyYrGN6gG2efjRPAtK5dmdfZ0+NxYdWCB/T396dAkXO7DRksKPmYWF54+6RuTkyptDCn2ZvXY2LKa1fshrFh37596urqSgsPvOB2796dLlpssN3YaV9iiOvq0qsaK52Lk0JMUgHgU0fFwnjt1VMaO3WRuUuL125pPS7q9/zsD6ttqC+One/egcRQ0pH2D6mzeUDLCxNanhlVcWlRJ//iD7UWsWiOBSFmTXUfeVjDj39CTfUbGhgY2PIbnYAHl+NL2TG2H4BxDXHqWZi9qcunvxT1Oj3/R78fuif18Pf/Le1/5HtiElrXyMhI6o8tv+mTSID1I8946zBNti+RAVCnbJnmAeyD6c1jmwH8Mx++2w4g8UZ7aWlOM6MXor1J77zw+TiBFlWem1clFqJcDPTWXYcQqn1HjqUTLv2U+FaKmhwfS7LmYzNTjb6qLE+rujITp55mbTTHRR18e+57OharVvXvOqDh/Xd/22sD+2y/YwgNgA/QedEC7zb7Tp0yvMYDpoPGfb1dF3XTG//t5MPPSe93f/d3YzLIq+m//Uetj45qV/uqDrcu6uZqvf7+rbA9+FpbOuMUWNYn/tIP6md+7m9rZaWkQ8efTDLcB1kbKVuHcYDxtjnbTpmYgKcdsL0AvmXpSbRtv1Vp/ux4yoJlA5YBgLd8yrRZv+tZ+eZz/0JrvP3MtpkvS+P6t+N1XMEBWVras7EAT502xyIrP8tredYFPSnrexZMjx7AdXjhsT7bAd51bzrxxTpI9o3N3NpqWfWxyc4tzatp92HomfWkfx5AjlCYEZR1kouHnHbaSC4D0LrsdtcBaLP0WZrkXMhfjVhcXlnTSl1OJ175LV27+g298spJfflLb2h09GY6qXAb4f3vf7+OHz+uu+++WwcPHoyTz7C4fcittT/7w/+ur3/hc7p+8YIuXb6c7nl/6EMfUnu0PfXUU7r33nvTosPtu76+vmQT+kmUCSTlLdvigDi/Nqql6mTgI6D1TCK1kwAxYRIbmxpXNaLYQJ/lGjV8/IiaCs2xGNU6yxDiNNh8WLm6QuwGWtXWvUPNHX0qr4yqa3BQJ95+SafPvKaNtl6177pHK3Ha2zE4sMldizFgGz1ItoNjij8AdpdXlzS5fF3rsZDfevuEKnFaGD7yiHpHDsUiu5HiA9hvg/vcQNkJ/aa/o+vdFx9gOttE3WPL/E4Gt2XLluexluLQlFfnwIjae4a0MnUpdlgtGj11SldefVWLczOaXYpT741Las5XY4GJ0+/0LS3Pjmn61kW99c1ndfvKaY2/+aImzr6hqauXNHPzptbi5Hzv+z+gttisHP/Aj2j4wD1q7+5PsTAk3WGXwbbaRgDc9mSg7HgA5C5v9zdLi16DaRxfgDq0ti3FinNvrLzzc4v64l98UQvLK9px4m11L66oM+LSXahoJgbw/3E5NoArdXp4b5+O9OZ17KEndOR93x+n9lb19nSnxQn56HLa0rFZNmTtyeYA9mbr9hewLNqdALeTm950yCPBS3I8SF6YSFlABrTwO1ZAltb9bVxWBmXbhz4AOdmy2wHTO98Oth+wLicAeZbpOm220e0Gt9tHktvRtd0W2ow3WD8JoA19xkFvPabJ0lJ2fwDchWhqbom5sV11Xb3pLs8vBWxZDUM26ICZEUhCYdYQIEtLsmI633XjmLRdt0xuq01PTWk20vSNa3FyuapqJa/1tS71dA3ryJHD2rNnjw4dOpQeLqjJrmpufkY3bl/Whctn0i2569eupQ+jB3YMaSTo+VyIhwxYaFhw0AnwoVnWNgcJn/CPRBlcmKfmxnZ15YfU2tgduEx8+FeNmJSDb3U9zkr1ysdpg9PcpqoEyAOQtbw2q8W1Ga1UYpdeCRvCjpb2fhU6BpTPt6gQC5NilzB/+6KWJq4lO+EnbjUZdwZIzb7a7s/+YLf7x+2ob4p9Rm45dK3WqTEWJAys9UNtAKGDHQw8ADEBqLs9mwOUrdNt6CPBTw7YHhIAHQmfaMN2cmRYHwDO+uCljFzqtJHiv3RLjnJjS5xuW3rVteug+g7fq86d+9XV06ue/sHYdeVVt9akhrp8nFxzyhViUh0cUmfvgDqHd6lrZI8GDhzW0F33qm/fXWosdKsl+oTPjLhbwJjJ2uYxQzLYpize9LbZMvCFMjjiDjgm9pkcsM+WBY/LxluW+w0AvxHGl6vLWlmf08ratErLC1qJU+NajOOIemz64jRYbVZpNcZX0hfjo6E+ThpNysVmhc8HC825JI9TOpDkhi4S9m73KdvPQLaNlOXJtgPw0ubxYzrayambxkDZ/Fk8/ABt8FC3ToPxjpvr8JB8dwS+rB0AZYPpAWRt12cd9suAvR7/gGlIWZn2yziSb8Fuv44Ay4APXNZv+5KVCWT9ogyfE+A5hrYsTZYWvwFsQr/x0NDGtVpdW02fbxuS1iDacNAMNh5lCMRhGwuty4ADBg+GZpWDo+5A2WA+i0HOhQu10wqGvfryK7GINHF7WqsxQe/bvzcWnUOJ97u/+7uTrrGxMZ4V0Csnvqo/+eJvKN/Upvb1g8G/rv7+vjRo+Ezo/vvvT/QsROjM3jN3IA22NesrQJlHo+o26uMUNK2zi1+OBaY2SXDKufDci7r8rdfU2t6h3vbeCNqGhr7nYeV72rXBZyuhwwMhdQ4fxDRUNZQ/qp25+7VeVw17a4vLf//Vn9PFt76VFtHqakWdfTv01/6fn1K+uZBuB8GPHHS7Qynb9qw/4AFw3HKqTo2p/OpXVRex+c+f+g+anRnT4z/4d3TosY+nW3DcpgSYaJGF3/DSl9YHOLc+cvyzbcbTB8TQfQ/eMSdl8YDLKUYBxtsP6tCQLNc2wkNe3xD9EubduDWqiclp1a3Oa33s9ei+es2em9VGeUMduztUGCzEwl+zJcUQ3etrahs4qI7BQ+mzoa44VaGDzmdDYftJ3AayTcQHOVn7s7Zn+8E5MmwzPriODHCmNQ06vEgh2zKtO6uPOvJMw1OcN4pvabrunG5fmtIv/9V/pfrw7wdGpzVQikU19OdiE3KjXNE/mFnkotc//J4HtKdNOvbdP66nf/oXkjz7Blg2uKy94LO+2Z/sfGA/s+PKPlGmb/HVfLRBD1D302dZGwyU0W/dALTEmBw8CTANOTrdZhnk7mfjrQt6eEn4k7UdQJ9jZQAHOD7wwkfZ+gDk2DfjoaUM0G4wjnhRJtH+P/LXyU+tmR9Aj2nhp45t1g8OPoA6tLSRrNd2mofcdmT1UafMdRblOw8hmNhCAep2yIEmZZVZODTktAEOugFaoBqnF2TgIDQEsHZqiB0uwQwydmF1MTHyAABy7QwAL4/4BYeaY3LObX7AzEMM0LlTGRA8iJAdYCTAthiwmYCQe4DhF7JWw4YIdUxUtUDSBn9K8RdCo43dUgzYEM/ATZNaRofjEpShHBmxQ8jV5LljebR3PRKehYC0CHP7DIv5ABgZ9oEyvIBx1pcdkADYKie3EIR8HkhIqTHiHjmxxE9uY1oWdY8H9CCberYPiBN0tJmPZFr61jh8z8aNMrwAdcsymN68yKLd+myTYwINiw/1cnElNi+xw4I+2Ys+xhO6gz9iwe3RdIs04lFH3HnQJGxYLZdUWllOsmhLJ6DNWFoXvm0/EQEuO6fd9uIfOW3kLpvO/mQT7Y6J42Me2uGBF3DZcYeWMlc344Hxxtirq4/rLcYnYxR8CAoDqsrnapsqAN8qZfRtjp9NW7au1U1d4Ik7gD5w0EEDLXUnAD73qSd3g+nAk1t2NgbI9bVi/7bHCbBNyMEOwLltgQd+EnZRJydZJjkAjW2inI0vQJkE3jzWR90ysd063Ga9afxu0qELvGVQ3g7giBVzln13vGyvdRmP7GxCPm2kb9cf8Ngm0vZ+pc22UWeMmg9622UZgOnBGRImCIAkAHCeDSrM4LNKABzI0lBGeTYgABfBcnFel2+8lh59/ovPvqrF+ZJmZqfTB6R8DsGtNiaIez/8PWrtG1DH+qoGc/VaiYWEx7Ax/MUXX9T42Lg6u9vV2dWmXL5Z73/fh8IJpYcSuru7kz4Chg3w4Me3Cwjt2GcafCOQ5ttqiwt3YXVS55e/lk5DQGOcgM59+jld+kKcWlqa1RQTOsE8/rd+WO27BtOTcejZro/78fUbMSGsx6LX2KoDrU+oLnRPfPXTqpuf0uVrF/XSC8+pvbtHj3/yJyKGGxq++31q79sd8mux94DHPusAsB8djn/SHfgqE3K59jjkb/yzn9Dk6DXd9+R3aeTwMTW39equRz+RTgHwIw8d7sus/eTGIZ9YQedx4rFBAsihxR7aAHJwps3KMx119wc+bvmyqd8JHMn+AmnTAQ8mVMtJxkYMQU6RdY1B3xgNNXcSbw1iwmtqThM09Jw68Y12+wJYhydCxhh22BeA3H4ZKHsMQktCFjhfuNTtl2UZb/mmQQ5gHfYDOmyClrhRfv3NV/T6iddVjOvs1T/4zxGDJj0xuqj+UlVX2sq63rai+RXpt88ic0P/97/9vbp7b4/2P/CMHvzQjyZdpGysge3jzzZk2wFssv3QQG8ckOW13+S0I4uyxwJ1YmA6wHJow9/tYBnoJZkfPuvFD3COL3XbmuUxHl50WXfWHvtv2fDTbhrz265vJ9s6jaMdnGXaV/CMRfJsm+NlnP1w2W32Fx7qzg1Z+3ytGywTO8hpIzf4+sEW+0rCJ4BFL+p3TkAGByDLgADAOMDKqFM2D5ANMEZgJLvQXFNMVHUlVTeKmpqeSrfTxm/f1ujNGykHKuWKOvoH1btrp/qGhrVjx6B6eno0PT2dHr2+fv26zpw9o+vXbqm4VNVqcUPtbe3pIQU+72EBIrW1taWn4wggQCAccMCdgI2U8ZMcgMZxSPVIrpue0wRPulXDXlJ5ZUUrC4uJBj3Ipux6kkM9Thyr1VK6L19eX9yUt6GO5lb1tXWpEJPgWrGk9ZC5Vl5UZWUuFp6YwGJGtf0k+EiUAfR9u3Z4mXQUsuvaOpOfq3HaWS0uaW1lNvTEjj9GAbTwkxwrcPhKGfkAOMfNFwH6oLMM05EYB7YRMA0ySOgyHbkvHuqOuWVblv2D323WwcBuiX4vtLSqpbM/pfaBQXXsGFJ772CEYSAW9wEVOvqUb+uJ9j61Bg2PdHP7k8WHGGGjdVk2ugyOAWA8OGwEbBM5KRsH6vCAc7yArC4AOmQ6ztZjmQD8TtABtFnOWuw9VmbjOllaV2uMg8bAr1dZOGKyaogTY3OMhzw2b9pWyKuuJa/YHyVAPwl5vkYok9sGyk7Wi28k4w2OA/2M3CyAt2+WA2zXm42lcfBk7SS3rO2wXT5gO7N4l8mtI6uHPCsLu0wDkLtvHAu3AeYlQUMdmY7L9usLcBsTPDIB2521P8sDUM62A7YJmdZPu22gTLJfxgOWRawB2kkAeNcp2w63ZyFhgmjDguwUBgGue3DbEYRB4zpljKNsHj7nAcdCMzU5pVJlRafOvJKMGru1oEppVd1DO9W+Y1iFGJD37d2VeFcLbarGRLy6MKe1hdm0oz137lzSwUMLJD634CEDBjIPKGAPDxu0tLRs2YQe7MY3BwS8wUEGR5l2xwEwTuv1cQIa18WVr0ewajyces7+yZd1+QvfVK61hSCm2zrv/cd/PZ2AVku13TfgWFJHHvWgjsmgWUc7Pppuha3evKSGtVVdufC2Trz8JTXFRFiNTSSPL979wZ9Q9667lW9qSIur/SJWlEn2D8AHJmL7VmvHF+kL//GfaH7qtob2HFBHT7dau4d15Im/lD4gtJ2WaV50GYcO4mI6bIDPvmbtgC4bT2i84FB2/O2H400ZsL5sHRp4wVOG12XabTN17HI7yWA6aIBsG2XaSfBajnmwn10nOZDVZ16D5WdtgB4wLXI8PrO8lMHRTtl6smB+9JgGHsBj4Gtf+5q++vVvqr40r9Gv/1etBt0j49JguU5f04qeqyuqpT6uEbXFpmpD/+zv/BUdGhlQx4EHNPLwR9JtSGR+uzgC1O0TNpBMR4IPHDHETupANqYAbfbDYHkkt1mu6ciRYX7ro0xsXCehE3AsPa5NA8AHuG5djq3tyLaRKENjHQC0xju5P0luz9JkbbQuEpClBeexk203Dz5lZRlogyZbzvIYhyzKriPLNtIGWK5lGEwHWA62UkYHsFm/cwKCCAIrR4CdcN0GkQDwFghYKR2LHBaKlTgZsHh8NS6Eb3z9eX3+z76lz/3ZNzU/t5Tu14/cdbe+56f/sr7rkz+iJ558Uu97+mnVL81r8fI5XXj7DX3285/XV77ylbSIcfrZu3evngy6D3/4w3rmmWfSY9Y8Ws2CxK0925e9qB0QyuBI2Eed3D4ClN1m/lr5TqfV+Gt0SR7rOLI4b0TuONBOct281kUUG+pihxT1pt0H1bj/bnUdPa59D92voSOHdeHkGzr31qu6eeOGbo2OaXpmNsnDxmzcszopA/bXdfiA/Ufv05GHHlVnX3/N5sBDkqUlz8bLuZPbnajX5NTw0GTxgPHUs31DMt785jHeg58yOPP6ggFog8Zlg+U7AVkdtFuGAbqsvu1gXuvHPtehz9pFjixy2pxbLm3GWx/lLD3xAlwnz9IiA50kl20jr+BJdw8WZrRemVL9Royh2PxEtDW6KL1zq15nphr02L4ePbynU0f7d+megcMaah8Iqpr9BmRmrw90GQ9kabGNZHrA9OAp2xcSQN0+GCzDuRN16JFtfo+r7fqyeq3D5e0yqLsti6dMAo888FkfTJ8FcOjCriw/9OYxQOM6eZId5bRx5AEbJuzwO4Skr63weflGyKDMl/XT/BR1dNg+EkBu/Vm869CbxzZmbTGdcab7H9GDNz1y6S/AOrKwFTEEQWjBxrFSkXtgZIVnO9xOgGfQcy+etxbcuHFTs7MzKpeWtLG+qpHdO3XgwD7t2ROLxshuNTc1qjSzrOLsnG6PjmpycjIm2inNzs+ErHX19vSkW3A82UbisyI+fEMngE53sm3EBnzxDgGw3SRosvc0obeMLJ1lps9tIhFix4gHD5INgeSVO7nONtXFqYgHBuCFzjZAZ5lZu5FZ1pKWKrOx06w9mhhUcfrpVK65XU0NTWrmW/qVolaXIx6rtc9xHHtk2F/Lr8m9c/LABgAaEq8LWovEzhbf+GwEMB38lNlEIA+wbMsgZeNqOyjbPveFZQC0gaMdoAw4JtZjXieD2+CHh7rjDIBz+na0JMr4Bg/txgHQUrdvxtseA30KmNfyAfMiCx7LpGx9Wb/AZeVbjuXSZvkk7Ea/fUa++WmnDDC+AexhI1hcLqqh2qDcBh9ch/7ga4oxzBMXTQ2164UvUlcir8T1tRY6eSDIegBkI49kfZTB20/bbYDftpNM50S7+8M24182RgbowdlHeEjWZ3kk9GCb9QC20/GkPWsPYD7yrC7H3PT207yuO1kO/LRTz84FgHWQwBEHoKYz+CuluE4rWl9eUGV2Ot0N0sqi1pcWVF2cT7hKKeYGPgpY4yGaooory0kGtgJZ2xwr5DtO1m//3Be20/z2gzYg6xewvWz+LD0pG1MgRSIYN+h8lDtoMJJgcKAAcAiGDqMBdxj1paUlnT59Osn6tV/7NU1Nz6hanNH89A3tPXCX/sk//zeqVMo6evRo+oyGL4veiB0+X7z8k099SryH7dyJb2l6clT3PfiE3vP4h+Nkk9OP/uiPbjlkJ6iTABzGBlIWlx1MHgD4anuRQznLbzw4Eg8ezJXHdG7xKxGwWkDzba06+yfP6tJnv66W4X4VHjwUJ7qijn/oKXX196YJHp22JWsreFLSx4MFcf0c7fqw2hv708TAwrQYg+t3/u4PpEeyGwcGtJFr0NFHPqz3/9DfSreA3A/IcCzcH8jGb2iwv6YvdK1XdeprvxM74ZVYQOMir66qo2+37nrvD2zJIcFHogyv5d6RdWfyZDNAHX7H0PZQBpAFQAcNQB9Qpg08PJYPoNOyjOeWEnXAsQTwlbplw0fdNOiAxrLsDzjK5AD0pqGMHNtH8gThJ5q2tznmADgDcqgjE33msV22G7BceIiRy06A7UCe5ZJbPzq4rrgd/du//dv6zd/5He2Ma+iJ2WuqxCKza7minsj/MPLfny9qR1eL/tn33p/epffhn/+l9F2oXK6QPjPzF6qxi4QNxAid1K3fkLWT/sImaLAJOvOaJyvHsXAfWJZps7ED8BU6fxBPO0B7lhc8sq0LfLZueUBWH0DZddO7X7ATAGcADx3yaXd/eMxkZZHQTY5e20Yql1Y0ceNi+kyy5eo51RWX0wkI2vQkMZvioJsYvkurrV3KrcecsF5SU76gwd2Hku6aLLTVfEJ+1ibKjnk2RgbKts3yAOjtp+11DO0D9MwNyLSP8ADU0Re4O7fgaIQRARZigMGKEEwdeoTbAS4KO4ZiBt8dA4O/WvvwG3qANgB6bp3xeCh8fA+Il3TyPaByuaLlWNH9XjeSFw/bm3XQAc3WAeisjzKAvcYZXIcfOnLLY6nmpFNXX9PdEMde/I4uSrR+jBmc9Tsm2EECRxsJOnxvjFOOfUlHrNp/0QZfxDcGLpg0+IInC9hmufATG2SDQ6ZtISX7YfKjyIFDJSc5AB5wjov7CRmOmWXZH8D6TVeTW6O3fur2HbnU0UO764yXFI9IADjat2ITwEUMIMs5CV5obYtluI5ecPYNPLKoWw/t5CRorBMwHlwWbwDnceLxSbLv5L4eKJNn/SIH53bsI4fGdOazb44btC4DxtHhXN4hmcGj+vCV0070PkS1LyTDE+MBYFJLX2VIj6mHvPhr4GsAoROwjQA58XB8DeDwc7uvpiVhv/2ijQSeuEEHntx0ADTU8dMADQkwXRawl4QN8EFLHT3oM4/9IhnAeay4HX73jXmxyWOPNoBx5esQIKfufqvdeeB63Ozv6AKfNJMdIYtrvb4+/OfhodQHMb9Gma961Edfpnf6ceuejwF4xJ6+DFz8F/YiDznw59K8ylsIkL+lIxJ22hfq7hsSPlO375Tx0e3msY+A8fBk8QA4wLHItqeoBwGQFNlA6ptt7xKaNRijRkdHE47PefiMhsXinXfeSTieRKsL3pFj92jw0BE1xsDe39kanZbXiRMn0qR98+ZNXblyJS1C3GqLrtaBR1rU2F7RzvZ7dKDvEa1Wy+kJN5xkMGVttD2UPdBI1LERoAwNtIDx2YFDOwAtCXBncGtioy4ukrqVVL6y8rJU2ND5P/mKLn3uG2re0avc8f3pwYMHPvK0Wjrb060tZGaDbXlZ/eB4OONw2/vV0zycFrmwVpU4ar/0x/8mBpJ0/eQpTV27ov2Pf0SP/cQvai12R8QD+Vm7vx243fmZE6+pHEf28bMvaeLSG+rddUTv+cTfiIWunN49xyYAWmx0PLNxz4LjvF0HvOBJ8GZxjrlpXYYOGtqNBywHyOqzXAa069vHRrZMQqbxjAXLA7JtJGQxCQHuL48faMGh0zLAmQd+2u0DYHsB2g2m+x/pQj44dNhWaN03gG03MGFdvvG6NhrX9ZXf/2M990ef0kBTXg/dmIjGei22xoQUi9EXJhciLaovrsl/8df5WZCqPvoz/1RDB46mkw8TIHag33EB0EeiTrv9xB7TkGMjdoF3nEjw2H7bnpUP3jrNR91yzGvbTGOgnJXrsWWgDR6D5YK3PMBy0EOyPOfQUobedY9D8xlvW3mb+8r8jIrLCzFfLGr6xqnoz9r3cHjTCncqgNqXzze/ChDX+8aWXZsLe/RfiNb85HrMFXHa6GpSy0Bz9CsLEmONa69J1dWyOocOatddj35be7O+YCOyk/5NOtsNnjr+UXYfuA6Qm48EH7nbSOgyX5SZ3mrgwQKRFVqgmTDGOSs/QihzQfDEG8d+FhQWIxLATn5gZL+OPPyA9h59QN2dXekt1LOzs+nBgmtXr+mdU2d0+dKVpIfHlIcO9Gv//SPadXBY/YO96X1vtGUdooxtJNsOzXYwDSnrk/0wj310bj2pHqeExvqcWut71RIpDnTpVlkMgfRygxCaLlhOLHQ8vNaJDgN15BmHLQAPNDQ15GEN2bWBFaLV0t2hlp4uOkfVpWVVSxWVK1Wtrt0ZDNYFbHZqKtsHdNlPUkWhJ9cZizq3kxfThqES8sogArCJ2ALIM2R9SjGJuvuA3BcddftFDq354LEdpjXOOgHqthka1x03eGynZbkMPUDZMk1vfa4DxkNPAlyH33Kz8uChTm5+bOOaoGx++wZYhnHGQ2ucyyTrtrzt4FjYlmy8wFWqi1pdX4ztXFG5jZLq11bUWFpXfjV26Rt1KgV9hUEWUI5NVTWu09Wo5lpqG0R21oDtzAL2MTZI6AKsF5sZC7bdvtFGAuc6NFnbAdPAB7hMyvKA93UPzvKzeknItizrACi77jIJXpLjaxpwWRqD9RiHfnhJ4LCJdvCx+iBQ1cCnk9BqRcX5MRUXxrU0c0uLU7e0MHld8+NXYmG5puXZUa3M3tb8yqwWK0taWl2OtKSF8oIWSgtajj5dGgu+61dVnLqdXqhbWpjQytxYeufhcuRLc7e1Wr7zuRAPLaQ7KRm/ANvoeNlvwLhs34AD6IMsrX1GlvHk8DBezGdIFMGUfpAOoiwgKCscQAAfavK5DQsPPwrHLpQvk/I7PXyuwwKDIbz8k7dUtwx0q2VHj+YnpnX2+dfTLoAflltZXlF3X5vaO+PY3lTQfcceDYPqNXy0Vfn2OrWqXz25kfTlQQ829JOTbC/O4pydNj5rfzZ4xlHO4knbAwdYH0dn3iJwcu4LqsaVfPVLL+nKl19Urq9LXQ8eSYPq4CPH1drZkcqA7bItWXuAZE+YO9h8SPXrzcrXt8VJaGfwxOnwzItqjPh9/ff+Y5yCXo2T4ft1/8d+PN3O3H/ssfRkDAuf7bcu6kBWH3hil/ot36K3vvTbOvvCZ7Rj31E99NEfTT87cPj4E8o3tyRawLzkNf9rspEDjjp6s/oA8J6cwGXlANDTRkIWMrK0lC0XWeCQZz7TZ/XQZvkAZeNIloM+07u8HcxHm3kAxjll2m2faQHafCIzLtsOj223bOt334GDhvEOmB45rqPHtFke28OG5hvPf04rayVd+uIXdO4Ln1dXyH/v4kyifa2QUzGuqUsrdXpzrqqhvk794t/84fS5wwd+9BfTDxRmT5aUrTtrB2A/wLvses2WO3YB1Gn3xOW6abJ028HtlgnA65xYuOzc9LRZZtbOrCzA/eEYA+aDzv3vPqENOfYHHuZF2tw3lrU+dl1NUb94/bxuT9xS/UZVCxOX00mzd2AgaNkA8E7DrjQx5wptW/IBcuuAgBPOyuSK1stRz0XKx5gJu1i4oLt9/YqWF2a1Y+Qe7Tn8ZDgQfT3Qk+aPur7Y1Id8Tr3Qogcfsidx+wdQJpmWRN3XBHVi4vgB4AF4zA9As3mbNloCoiFOfHcu4k10MsiCjWNAstg8++yz6XbNr//6r6cfjuOnDqjzhuqf+7mfS4bdd999iWdy5oJuTbyj61fG9c/+ya+ruTmfjpi89v2H//JH9cmfeCaOo3W6e//7Ez2/w1OzNSYZvsYeYP3OsdWBcBDsPDggS4MvtFPGB27/OUDAdh46gHbq7gx6nRc1npj+vCqNJV1//i1dfeENtfT1aPdjD0THbqh792D6sTr8g8ed44u4Jqfmh/VgD58tFWN3M9B0lw51PB4GBW24ird//G9+QSef/7wO3vOAjj/+VLpnfPQDfyVoYlKOAWQdloufyLUO9y2Dy/F79nf+pZ7/9G9oeP9deuSDz6QfpLv3w39VhbauxGsebKPsOoCMbOwAyzWvB7LH0Hb7yLNtxpGQYVqDaSwHGsfXsgzgLddxgNe01mWgbh7wlMmdDOigjZhkZZPsC7jtctBL/6d+jjo0tgdaj1/oAXC2yXJss2Vbj3kAyuDQ899+5/c0Preg6stfUemlr6irpVEfKEzEtbWhP2is11i4Vcj1RpB71NHToR/7W389LUCHH/8hdfSxAbpjo2OL3Kwt5O7nrL1uo561z7ZnabdDlsfxQj85deyi3bIsh7rpsvIp0wZk9Tt+yIQPHGVw5icH7Dc8xAOwLhJt1ud6+iwndpZ4SJn5oPyNP1dzXK9fP/WK3rh4UoU8T82GL8Fz/NFHlcs3qXPoiLoiobNnaHfICrtDCBFx+dvByvKiZsduhr6qbr3zXJxgG/Til/5ck7eva9fgEe0auDdsl554z7HYSVXU9J4PqmHHLm2s0c+1WDhWLtt//AHwHRw+Yh85BxfAMXJ7NhnvhHwvQLWeCYAQILDuZBRaKYnv9HD64bYNNCjny5+Dg4PpEWl+oZTHpLmgoGdh4vdE5ub58mjQxxkfWj6/GBzeGSvziJoL7SoXQ361djGlD8c2ViNVYgKuDXAHhfQ/cghcloacNvtjXwDwAHSWAY39JrluWeB4mwO3CP1ONW6/1cW1ydumGSGpI4OGSEIPINtl9Ns++7Flb12jGuvyMVjrtBq+l9aW05dDgVycKtu7u9OXU7n9tpZ+NCzsZCezaR+ALurYDdhu63G/pDZsacyFFF6zUYsRaTUGJDEzD7l9cAzRAc4Jest2O7ikZ5sMcnBO4NBrWcgBRzI/YPn2LysHWtMBXAzYAZ3LWT6XrRsAR93tAHXj8cc6zEcOgGecgoPeF6fbkYkNLpsGoAw/+Kwt1E1rO1zGFuS5nbJtA0esyjF+Nup4tD/6IU7u9RvR/xt5VdYbtLiyoaWStFyK3XJsPLj9urYe47CB1xHV7ESPZVG2fOszYDN09h067ANH2fEHkEPZOPtF2b6RgCxPVkaWzuWsPuhIlGkn0TfmB2hzu8cpNNSzfgCUs4Ae8yCTdmyAPmvr+hpvMllKt78qxUWVludVjqst9tlqbGlRe1e32jp71BeLQPfAsFo6epQvdET8WWSRz5UZ8eU9heiMfkhvkg7dbJ7pFycixmc9zEsAm8jGfFtsJIbTi3ULXSG7o0UtXR1aisWnFByrcTpeLa8EXynNBdgOoCsLjpv9y8bGPNBQhpec5Pg6QUMCb34gRTcY0tuws8G3QDqGhwTAv/baa7p27Vp61Pqtt95KuEdj5Yb+iSeeSLfcaGOBAr74xS+m3/BZWl7S0uKiWlvbtHPncPog//6P/YAKvf0abNzQcD4GbdJVexkhdthQO0DgyWmzI9BubwewnTJ0lgVQhodBQjudRxv05qHN+CxtTU4MuJDzzsJfqNywrJtfPqHb3zilluFe9T5xV9rlDBzYpSZeZxJ/yPRgzcoht37wtj3ZGX3Kwtvc2KpDhQ+pOXZJly59TbPzNzR95ZauvBQnro4OPfkDfzMW70IMsiG1xICD0X4A2TJySdZHXL7xp/9JJ7/1ueQTv5PDr7f+9V/5I7X37kiDPRsXjwPbbTxl37pFpvHo8M4oi4fesgBwjgd0tFEHD4BHNrnx2+UZ4AXQDUAPoMt9gCyD5RITwDLBI8uy0Wf94GlHJnzUabft8GftoA6fbcIO6wAsjzzrC2XXyaGx/7YFnQbaSbQTd27N/Mq//wVdmrymQ69d1b5XL6vaHP0XtPnYIP2jiXldKq7qgT3denRXhzp2jOhnf/U3k9wdsUFkE4ks24v9HqMkcAA2wGP9+GH/szTZmMDvmDtGWf+tA0C2eQHo7SdgfeDgwUaPLfc5+mmDB3mUobFe6GyX5WVtB08yUEYOyfbYTuoAuKsnvqLxy2+lJ9FoY8dv/SR+nK2la0h3P/XJWFjiWgmVfD6DbhIyAGJF2XFEBnXKADqzNpOjCxyfyZcqsTmcvabl0Tdj4arq9JtvpHnq4NFjau9sU8/Ou3XgoWeSXHRsH9fIs6+0ORbQYAd1aKCFjrL7IDs30AYgx/0UvHdOQIAFZYUCfK7DdwocFHKEIJRTEQsOPH78Gj4UOY/hGfTspuBZT4ZVgp8Q8nPHpLroKGTAgwz4QlEcKGOS47MX5MRkWcvvLJAkO+eAkExDGzRZoO6LwDwG/EI/YP+RA03tEcrQFWGo46STORvz3R1s4+EEHmmFDh5wtgmdyCKhxzaSQ0eZXczWl15VG9A1H4M3jlx+gzW/9hoGpIUOI7KxQI71GqxvKxa0pRTyI768MZu2JA07ouz+czwA5NgPIGu7dVtHilkmDtCSkGF+AHrGBPgsrWVldW3no77dV8ok6KEhxxcSeGwisZMEkEGizfKsCzogOxZIlknZ8TCN9ZgWGbbVeOouk5OQabnk0ACWDw1AO8lxpz0bZ07q63xloClomqLu+zbRztipblCvPXhSCd5SubZopcFAS+jN2ms7sAkAZx8B2uk7xypr5/a+BGjP+kfZspGBPySAiYqEHAA9to0EOA5ZW22fxxTyLcPxBGizTnC2GZ3b7UIWAA8JMA/06DZ9erAoYs8dEdr5KgqLzmqllH4unpzb53SNH7lGJvLsXxYcX/sCUAZPPb3xPPJaLEJm6EQOv53GiYrv/G1shIxY7NDP3FX72kvt2oYewA/HDhuIC/LdH/YbGhI20W48kLUfGuq0Z8uGVAriWBRrgwhhJE4uvMkA+P3f//200PBKD55e41bbY489loziBMSOCVp4eBDhhRde2OpAZPK5kH/+mjJGdw0Oqb65oPrRy8qPXdNaY4NulmZSYPgl0upGVZ0NLeqLkwDfyl6MnXkMufQiyVy+JWyuXSTZgAB23gHy93M8+NxuXmzCHvO4jRz7yUnQ1njqdeby51TZiHicuazps5fV1NOutuN7Iph16hoZSL8VxC4DsAzbSR05xA592OVOhqamlxg0qlAXJ5sYa90bO9VZGNSZl57Vl/7Lr8YJqFtPfOyHY2Fo0s6jT6qjf28aYPBnB6l9JFF2jKKgyde+ppWLpzQxP6XnvvXZ9LMWH/97vxaydqqjrTU9Qu8Ljhi5DDg2tpeEfBJ4xxpwOwA9gCwGP7aSgKw822p66tBl+5AELTTYt10HYDrz2RZosrKdg4PWZeMB6o6taYynvN0+g8vYSD9bLgC9ZRoPfdbGrF+mIVbEcDuON5DwFCocv/krf08347o6Mr6iQ6PzWo2JEMgF3Z+1NmoshsLh/i7t7W5WrrNfP/RP/10as939w3Girp2AsAW5AGXrsk+0kTx+HV+XocdHcuwFR7+an5y6dQDW41iZnzhBm5UDGO/cupGTpXPdusFbLnjKJMA5QJvbkZ3ldznx0hYT/fW3nwumqi6feVu3r11WR3e3du7Zk+hG7v1g+jVk4hw9mx4Gaumq/fAhMjweSOhyHcj6Q/L8kW1LdkRyLBgPvJmFN9Kury6njfE17mbFYnf5pT/X3K3z6hreo4H9R9J3ig4c/3DwNamtq1f5QltIvuO3N2u+1qzj28WGuvHkJNqggYc+RE603zkBQcDOiVsxEOaampNSbqnxnR1uuaXHq8+f0/TUtPbtOaC9u/enF4KyuLQUWtMrd3iVzttvv514WJRYkAgkj1KTeJcbP5vQ29ai7sY6tcSKXB27oeoEjyBe1eztS5q5fVGzY5dVmryh+qkx1c1Nxe4h6Ah67BZ4tJsdGw4COIjNLjv3RQoQMAcIIBAk8A6SaVwHkEuijix0qxxtKxGv+Mu18GWvmJA4RcQJDzZokWN9tg1+y0Y3dXckcMe+mNRiEM+v3dZU8aoKLd3K59rV0tyjlYUZFZfmtV5Z1GpxNn0OlB5Y2NRre5HtsuvIpwx0xYWwu6dfg7GYsQ2JZpXjuF4sxe4zBipgWss12I+sPHDZycI405EcXw9CyrRDhxzK5gPMS769nTr6fJFCBz7LS9k81p+tWyZ02f4wZGVCZxrbRHI5Swe4zXjK8GMvesFlgXYAGtqdqAOWax20wZPVwaQ0H5vAhYVFVWcXpZkFbRTjZLkRG7oQH72jujgB7WjPaU93Qf2tTWqPTUxnIU4/1Yo2YqJKXxoPVdYHULYP1pfV77gY79xlaAzuA3DZ3GXXs2MJHLIAcAA4ADw01gd+ez8bZx5kWKdttQ9ZPpcB01kHiTIAGQ8SMCctz41qZe6W5iZHNXn7phZmJtPmkNQ5sEfdg3si36vuof1q79kR+Du2Zu0GqNsmctsIHthuo+mIHW1s8tpjI9nRMxAb/n3qCp09I3dpYN89Wpib1dWzJ3TjwknduPi6blx6M73WhxNSevccd3g2xx76sr4D2JLVb93kWXoAOtrcbh4gafjnARBh+M3bZ3Xr9hldu35Jb715VmNjt9Oiwm0YTi/Hjt6jw0f3a9fdMXHlyhodva7R8es6/c5pXbt6S8vLS+lLpTxo8PDDDyee/fv3q7+/P93Ka+/oCIM2tDBxVSuL01qauqWlxRmVGjZUiQ0ktqXPWiLxbV9euLccR8eJpZno3AltNMXCsr4SMrhV1hZO3Rkc+ECy89lAOEAkB8R4IBscd6BpAPAcU8FN3XxHG5WyinNzYdO8mtrCr0M71RBH7uaO1kQDZC9MEjKxCVm0IZtJg90AbbbFkL71HKtLY11O9TFRjI+e0eTl8yp0dKa2+ZkpdcbAam7rTgPH33hGDvqQb1vI0Z1sCTy/EVSXK4hvCFw4/7aaW9s1cuio6qulGLg5tbR3x2J/x/dsjgzK1mOcy24juQ+yPPi7ZUsm0Za1GRriAoDPlkkG8NThz4JlOmX1uMxCCJjfdmXLAHXrND9gm6jTnvWX3HJJnlQpm8fJPmQTONpsh2VR9xi1LSTuUvBlcHw69/VnVZxf1m6taS+9HNfNTGM+fQh+uzWnpfVqnHJb1NXXpUJ3n449/b3poZRCa0eM89otLcDyDa5n7cMWg2nJSdA7RoD9BGh3m8etfbJM16F1HEgAOXwumzYL5kWneUngs9enbQIcZ+O382KH6biWistzmhu7pKXZcZ1//RuanRxTU2tfnC4OqX/XAe06cHcsNsNq690V/OFnxN52Zv132bbYRvC2hdx0LpOToLe9tp8UlZQ4efFjjdw5qV9fVe+O3eof2afW1pa45ltjky/NTd1WW7AUolItlyS+lhHjCZnYkvU9a0cWttffZUsAOfy/FJAwQbDVa1947v+t0+ef09RYvV7+5nwY15wWEe7Rf//3f78ee+S9sTMf1Wzrydjxb+i3/u1/12yccopT+VhUpL7+Hj399NPpIvipn/qp9NkRwM4qeovNdrpFcOorvx0XyLg2eOoj1DPZ8XoQfnohGRpE1eDhlhyBu3zxVODWtfP++9MXNPv7jmjf3iciCLXOhIfgUPbAynYOcnzgq/KcdwALHRal37vflIHdvrgBcJaPXOw7/43fj85Z1uT0mCbGbqltuE+7v++9cdKtfejGaQjw4IHfMiwXuqy+7MVl2hpNvSprJdU1xQRzeULT3zzLL0Lowquvaq1S1Hf9xD/Q/uNPhIwmdceAwg/fvkC/dSfbAw8kPPEOmts3LupP/90/Tt//OfbAfdEPtR/AG77r0RR37LXNWbtcp816toN1ezKxj9SzE799dpmxRg4gHzw5uGyyfsqWaXtI1gcOsN3gaQdoI7nNZXLrMbhsPHIA6LMysYt2y3Tc2cTZRtqggRY+6zNQhpacNstGT5bHgP88dcqb4/l+2Ld+9V9o+va4nu5Y1lMtCxqvNuor5QHVxzU03llIC9DeA3u07/BetXcP6gd+/ldDSvRBsomYvLs/bRs6rRccdmTtdrv9w173v/3JxsmysjjoLNc05IDxWZ0ANNZFm3msG7AuAFpv/ADshR58VrbxJOvN+sECNHXzvC6+9Cmip69/5o9VXJzVUz/+P+uu935CTXE97RjsT/Men4FbNPzWh47telwnR5/L6DQfZdtCwhdoAGhoB0dyXKC3HGAuDgKXXv50zIHSiZdf0nJxWR956GkdGhjRWt+Qmh56X/rds7A28aDXtmzXR5lk+1wGTIsd4DZtvnMLbnllKSbmOIWUQ8Fak3JNsTvq6kqf73CiaW1tTUK5Jbe0sKyZ8UUtTBfV3NSqQr5drS3tiZ4fhrMiJhKgZnQUYmDzXQN++pjbPOFSDILmWH1b1BC7M36VsjESOS/VA5/PtcSFW1BzIfTwo2H1sXuuVNNkzwMNvN3ZQQHQTaDsvB2vltdUXi6qslzS2nKs7isxEQRurRzH47AFOjrHgP2W484l8fh1mQ/yYgexEYNpqy1k8NlVekw76oYsPzlywVHP6kOX9bkMDS9ubQyfc40tMQhiwLEox/G4UGDX0kzPxw6FxzN5TLN28ZifMuABQX0rbdrICw3ThRhygySACzbsi3DC49jaNiD5G8m+AOQkZNOW5dlez9pFsk3EgzpgGoP98QBGJjjqlLHT8i3Xsq3TOABd233I6jQPOfFBNvSWgz7qpjUN7eTQsPBAQ1tWtu0AZ9sdZ3DGU8/6mI2P26A1jnJ6Gzvt9dFHdWsKK9PkwvvBmvigOnI2SNzzb+DyXws9adwkEUlWugOxaQNgX53Ths/uC/zENgA8OOgoO27wAvCSTG8fLMO+kDsugPkAyzfA53bwbjM9OTRZGwHLBqyXNhI82bFmH9xWqzOGoh07URnxbGvrjDmzO80TPIod/yE8zYUs7PaJlNVJHICs7dZJmXbo4HEiZlkZjDPbB968JMcIAO9YrEe+URfjIsZGc2ub2jq6tBHllZhPypEawr/68MH6sMkybROJWIFzP1JP8jfpqUNvuwzJokBu/OP/7a/GWKzo5smbGrtySwcO36OPft9fjklV+shHPpIWIY73HPMvXLig/89/+PchtEFtre3pMetPfvJH9MEPfDAJHxkZScJRZqe5pVZcmNSFF/8kddTZt9+K496EHvrwD+nhZ34kvYsMWgcKXhJPh1Qry3r7y78VAc7pjW8+p4mbV3TPE9+jx7/3r0UAV9Mxl50IvPA4KFnnL3/ulObPTcQCu6bxi+NqyDXorg+x429QzwOD6tjXnS5MB892IMd+8KQJAf7DT/8zzS2Oq301p8Lyupp3dGvk44+pUiqnQeBBZF4SkC3bRuShz52CHgN46smWoC3OLWrmRpwaY0dy7b9+XhuVVd3z4e9S354RdfTt1b4Hn0nyGezIdoeTkOUNgfEMusWpmzodJzpOQEtXl1SaX9KhDz6j/Y89mWh8EVAGHBNy47N6svY7DugG7CMxwicAWQbLJSZAVqf7EkAfAI4EHzJ9gdBOoowMcgA7qGOHbcqOGcDyyLO+UHadHBr7T52y7QJoJ9HuE51PQOaxvG+nD5xpacuOBXDUrR9a6rdu3dLv/d7vpVtolz/7v2txflxPRttTcdq5UW3S7y30qQH6wYJK62UdP/qQHnngvWqKTebDP/k3NuXW+jJrj201nmRAr/0E3A7O9tI3AGWAOFkePlB2f8ALnf2lDo3BvCQDZWhItocyvJZrnO2k7AdhLC9rj+nQR5mEDKB2zTbFBnw0vUHk2unX9Nzv/su4hlr1ox/7KbU3F9Rw5D1qGDmouvSdnjtj3rqArL6sniwN+O3j2nz4Rptps3GHBlroKLsPsnOD29KmOg4GZ77xu+mk884rz+v6xbM6cvBefez9P6BSzLGFx59RUwu36e48DQe/YwJYLjKxy2UneNwflCPdOQEtrcxrqbigxcV5zc3Mq1QsKhcCYmilUxAOcDstCY1VcWFuSStLZS0uxKRVjFMIJ4AwALpN4SmhOBkWKxm7BXbrPCXCQra0tBg7szAMA+pipxcLTGMTjwY2KxcnIBI42mJ1CN44eUSHl5eX4xTFW6LD/HCBW2gEP6vXtvBsPdAUdjfEdVMXO76mGM8tdaErcFxw+BRciQ/AZvtRCyoTRAzI4OP+aSUGVYknSxjgYVtTfe1iIbgeUPDRTt0JAE87bQxIDwQgq592OtGdRz3FMmwJTHrJ63osQOkhhNhZcesk8VZjomvIR2Ri11yNeEfcLAtAH5DkhU+w8VPpPOTBt+ThI/4JotH+EA/bTg5gT9Zmg21125btKZZ3JmnaabP/lB0T6wMH+FFwywRoN53lpz7fjKllG4dscNBRtl4Dskm005fWhWz4bAt8JGSSwENL2WDd8CKLNk8kTtYFDWC51F02L2V4KIODxrJtK7Kgg4YrmzsaXDdcAY11G2qOODTH+E1+BQGbQsYAt4bYnfPINpC1jYQ820gOjv5IepC1iYcPAGc6aIyjDt6ysBWgTmxIlocs+og297H9BOB1H0JrfQB1yvBBk+1389PmDZll2X5koSsrFz7TpLaIFzNXfUNtYueuDpvofMS0KdxjvrM91oksABnopE6bE3LhMR25dRJHxxsaxxWwjfADzuE1PWV0Urcc8qQvxkIuz5O7tce0V1aWtLAwlxbXfCy0LTEHQ8cdJ/gAbAJnoG4dADZRhgYeJ/D2D0jSArHxC//4b6vI+8D2HlZPHMOau/u049h74vQRBl2/lCYp3t/GY550HkIQzmPYOMKTbfwqKYZ4cALkK4tzKi7zbeA53Tr1XHI2txATYrGkgQefUt+9cXoIPdDCj6F2DlsJzMLkNX45R2ee/4zmJ66l14V0DexSY0yW+x+s/aw1PHaQn0tYK63q9O++proYVy+8dCJOcOOxeKxqbH4qfd708eNPqGmtXg/+7GPa8+T+dw0KbCGgSVYsMKX1BY0WT6UL9+0/+7SWZmZUbYrdeiymrT2dOvrMU2FnbWAxAODLdhKyKNtG2tBBGXDnAOSm8aCkvBYLDk/ara6UdOtT31S1vKoO3mAdp9POvbu1832PR4xXQm4MlojZQP6Q2hv4ZcuaTYBlAVxAPFU3ceVEuFWvb/3hb2p5dlJ3v/dpjRyN02FTi3bf81Ta9WT7xv7hq220vSTK7kP7RQLAAabJtgHIsn3Z9qx+J/DYQDnblpWJPlLWVuo84Ume7QMAGuPpM4A6eGRQtg7K5Nt1gzeYHlnkyACQTx0wjRco2khcE+435EJjnYBpAdr4kji/wdXW3qGxr/y/tDQ3qQN1LTq43qJrcS38xmjtC4/f+9Q+dbc36oFjj+m99z+pdX5D5pnab0IxhlO+6QfJ/qHLcbT9brNNlIGsjYBlgTeNY2J+aDmVEAfTwUOOXnDEgzq0xnk+AkcOZG0HLIt29wF1gHpWl+VbpnVCZ5qwTjdPP59eGsrcNnn9QprX3vvhnwofCqpr70px5RYXsYIPv2wDcinTRhzIwVu/y+SAc3DwwZ9thx+wDtq2w7fTYzl8Bj81ejE2n3ldePVLGrt2Jr1jbnV2Vk3h1/FP/gPlWjvU0d6WHiYDrBugvCVr0xb0+Xq2ToB8M6bsk2pQWYrj3FJTLCT36PEnP6i77n2PuvfsVe/+Q7py7aounD+fHq9+8cUXdfXq1fTotb8PxEMHPOnGCcnGOcBAKRa2xViEOOZxkuCD/F3d/ToYC0hnoZWDxRY4uE7ptRRhZs/wIfUOH9TgyD7t3Ltf7R2tKi3EgrI8rcaYgOtilWYS3fQRL9Pu7vYr13XrW5d09q3Levv0JZ24cEVv3LqmN29c08T5CU2cHlNxsVhjabjTKYZUjjhHV2h69Zqmy1eVC1RXXSEtekv1q1rZYOK4M6hrdr97Z+ZB4UQnWZfbDNRp94UFkDfkGtNix0MY+d5uFQZ6VVEszkvzmi9Oa7Z6Qwsbo5pdu6HpypX0XaWsHsuxXREgnFZTW3/6Vvb03C2Njl3Q5O0Lmo9UnBtNJ6vsoCVnYCGDunEuQ/vtJk23k3zB2w7KBuMtH15oqFMmN2znBczrNuzxhJOVjSzAsabNPNZHTrtp8MtlABrrILdM8ID1IceykLGdP6sPcB16jyMDZScgtcfJFWiob1KxsqblYllrhCXUzG806fZ6h0arBV1fLur6Suxq25rV1VVQV3uz+jta1N2WT/zZMYtdtg38dhx0lAHqTuBq8bgTX/CWTXvWJ9oMtJmGBK9xluMEOJ6mAZ/loW45JAM4wP3gOmBebDQ+ay95khlN1cqKyovjcbpci3lpt/p37lLD4IjqBndJza0QJx7onczvMeN2g8vQkeyD07drAxwTgDbAPtNGQqdx9mmrHuXuoUOxqd8TfuzTrphjmwo5vf3Oq3rn/NsqxcaXt+and9eFHNtvG5Dj6yNrF7kTbW43bPXKfcfv0aOPPazu7q60C1pZmNXFN17X9VNvaXJiIp18+L2eBx98UHfffbf27NmTEsKYkOwQCWVWwv/1cTzNLy0oFwsQZy6+sLXW2ZueslhvbkvHsKxhlJGDTIBybdKLHVBzu/Ltg1qr1mni1nXNjI1qY/KWNsZvqMqvBsbJphacmvOrPKgQFygTdTkWi41cRZ1dZXX3VjWzvqSxtUXNT8fpbHpZKxPLYW/tYrHumi9RiNRY16SGSPPT01qYmY5ynbq6e9TW0ZHaHeQsWJaDD5BDax0Avmc7BvCA2WpDR+R8btXNT5X39al+tary1JyWxqbiJBOLz63JOPFFDOr58arQE9cYMoghMhxX8qQjToq55kKkFg2N7Nfug3eHbQ0av3VDs5MTsbgtpy+0AbY72zeAZdv/7EAkUSYB0BiyZcs2uJ78DrAsEvqs03S+IEjWRzK/26hju+vIIQdoc8yhMa9zT3bbE/RAFgfAZ32um3473beLZ7b/AXKug2ydJ2GW1mbSd8YWSje1PjOq4vhV9RXrtLPUqOaQtdK0FBNinNTjZFRobVeusSkWrRgDTJKDu1Xt7K/FJGRmbbN95OiyXYDr9r2GjzG9tqrl2GyuxKYIPtrtB+C4wgtQzsbaeOs2Pps7ZW00WB9420ui7GQ6twOmA7J4wHzg2BDPpZ9LuKHJ0asau35Ni/MLao45qT7XqY3wn6fGmOPsv210PRsP5GbHFWBbrJcEvWU5mY74OYZZvMEy0ANsl0OindtvPBzWWOhUx8B+9e86rH2Hj2rXvkOaH72g0fOva37ipkpx4ivHXGt9BvtmeQBlcMYbZ0hbAL4H9MCD9+uhh96TPu8ptLZGcEf1x7/5G7p++pReffU1nTx5Uo8//l599KMf1T333KMnn3xShw8fTrt0EoBShNtBDEyBG7uh3NVzsRAta7oau/KgHXrke9SyLya79u70ORP0vrjcIYA7i3rt1lKcAnpH4oh4Wc9/5ne0FAvBPR292rh9VeoeUENHd7qQogtUWanotd96TctTK3pr5oour0xJhQW1Dd1UU+uyxm426vLMlPYN7VBvpaCV+WV1HOiBecsXEt+5WVNRM2tXw746nfvMVzR9+Zra9+zUjmOH0wLU0tWe7DVPFtxRWXx6cWDowT/aGUD21YPJfMBWORKnkuF8j/oGd+jWmyc1/vbZ9PjkWGlek9duacf+Pekhi+6mEbU2dNV46IdIyME313nIozX6oLW9Uw0bSxo5cFDjN6/rzW88q+Xlkgbvfq+KKyvpKUgvLKTtAA77PPCoo8tgvS6TPCgda9uVBfAkxwQegDJ4A3j4wSMjG0vsztplPfBDDzi3Tdv7wzZSJgcPwGdet8EHznrIszjTkDPmbUs2+Rqgze3WRR1+ZPG6l/HyWV0pv6pb10/p7f/6R6pMX9dDY1UdWshrgZ8N6ZiPk/q65pt2pTsU9+1qVbNKGnnoQ9r//u/TRu9QDMg7t5cAZNt+wPqzZdsCXWDFrxkzMU3cuJxedNne3V+7NR709tcyt8t2gg6gPeur4+R2gHZiTk68yAHkADW7anXTkSwbHIBc8wCOLXjoyBMN9YjTuef/SAtj5/XWN5/ViRe+rlxLtx565idj4u5Wx6bPyDMfsqiTbL9tJbc+0xmfdEYdvHG2i0SdBE22DJjXeNftM+XtCeBOTnvvLvXtukvtPYNqbqrEHmWf3v7a53TlrW9En/appa0z+nlFhfYuNUXckYld6MlCVi9gOvwFx/eAtq729NqGICjHaYUHEHhHFPf+mvJ58ZpwXlzHB/C8W4h70zVavjn9f54IsgFNJsV5tcriEcakDsCojdqOiw/Rkce9SyC1B2A4ZeSji5wHFtZilWZ3wYfx6QtzIWUdnphIeeCAIyL0DdxayuXUGBNxY473mTWpOWh4jLt+Paf1Sr3ysXC25PKpvbHQpFwhyvAF3pMWrsWBI2SGnZvf82nK59QQNLRh10acsviw3/aSKHvCzvqRIMq8CI+TDLED745yRxrPhQe4jfpqJXZZsYARD77Po8bQERMRTwmiK33nibhEjFM8Nh+jhJ92ErKpo5dX/3BblFuWqU9DH/eC0/vuosY7rHjUFLBNloMMA2WSbbf/6AagN9hfgNxl+KA3T82+Gi38bnNyu2m9GWI82QbstS3gzJO1Ffh2GynAtvmzCdqt32VoTGcfXAbsu/HweVI1UMYGaG2/rzVoydGR1cl38bgFl6uPU2xDIdoYr03aiDGx3hS9FzQb0b6+GjwxhpuiT+EPqnTfP8Hmbn27bKBGe8du02EnyT7wEAM/H1/70mKNl8kag/CF90VCCw8y8RE+cvrG/WPgc2Rw0MJvndSRk7WRMjjbSg7OcqlDC8581kUODTjiaxmmp9160h0F6IKkwkNXMZ8U2mJejDmSOSm9cy/+IcM2uIwc6vjiumNAH5Pjn+nQ43aS5RigcezcF7aZMuDxCg20tDtZlnnIt+jimqeV99WlB1S47RZzS76lLdEwFxIr5i/bZTkep9gMUMY/aGwDdIYU2UBsnDz/XEzE9frml0/qwrlbQRyBjiDzuch3/fTdamje0P72RzXcdlf0xB1hSUjkKEAZ4IFCnYE0eu5ljZ19UY2xi6508t2VdR2667vV2TmQjLEDJBywXNooo8tOMdB5HPrkC1/SN/7436u5pT0NDF5H/qGf/Ifac/ShKK+mW0vllbKufeZ8XGp1+sqffE3n37wQiwcTdK3zPvz9748Ibejgx+/R8MN700XK8SwsqemNxehW+ZQmyhdVWihq6nqcnMKfS3/4JS3eGtfOpx9W34NHw6aqBg/tSRef/TBgMwOBjksDKexf5JbZxKxyzXl17h6IeMWCGP6ZF79JQLbsmCOPJ+/qw8cX/uCzunbirFo4yRQDX2jWE//zz0j5aF+PQVC3ofbGQe1veW96zN5PkxkcYwZJzGTKF1r14md/W2985U/UEjucjYgBtv3gz/+yugZ2bj2GCeATgAz6BznY6L633eDxndx46Mit3wAvYNmWS91jI0uPHMCTlGUCWdmms37sYZziN/Wt/gn91D0mbSf1rC4AeoA282ZtA0wDnnJ2fGOLZQK0W052UoIHgM+8poP/xMm3deHqZa3dvqnT/+p/TZ+H7ppbUddGg871NutsR0zEMc43YvPF98o+/qFPqLu1XXve+z7d/aHvTuPWspCf7TvntNk/943jwJi69PqXNHv7Qlx3tV+FZRezfG1F1djQ9D70uJp37lYhNoF8bowM7Lds5JLA0Ya/yKTd8XIbdI4bCRrjsAsayuAM9gvI5tCRPGFTBqAH0AnOdgZX+LWmP/iXfzc9eLD30GG1tbeqY2Cfjjzxg7WvkgSP7Uococd+gM/KpM12YsO7ddVw8MFjoB06eLfrMYCnb5BN2XTwESPakAmOBK/t9HWW5AQNb5wpxWnnU//uH8WpZyn1L4vt7iMP6CN/+ReSDssBXCahw/qsAxvA41vUNz8pDGjK8yhevcoRRH5em7QQiRNRa2dOrfzmeGuchpprb0dGiJXbYJTZMfLkVOBZMflSE48vN8TpYSN2YdACGOTAkyyT3Ik6NEyE6XHoAE475dC7GrhV5K/ySGXojf/RDXD0b4pJmh/Aq4tdYF0lBnmQVeaCb2FNzXWNas81K98cJwc+O4rTEt8Fwm4xeYcqLk5+W4Uv9fGevDV2BEHTmPysDfz0RoXg4URi3UA2FuScKHilDqcVUmPoTSfMyGnDs4jCls8MnM2OqtlEe7Qhj6fv6mORiS2tqrHb5ZRZvxaDOdIat1OCl+fOVzdKscbGghy7YYDB4PimmEZO/6EnF4sPQIh5rJSfDK6ulePktxz2hR3R5sdOsQc+D3Rgq5+ivmXvpv/UaQPQBR6gzQl/GVvQ2kbTZe0GTMNEjR2MJ7cjizryKAO2CZxzywYoYx+JspP9MQ3lbL8A1K0XnOVDA85y3YYc81E3H2BdjoP1Q5OVZduAjWpci5UYm2XiGXJiXCrGdnWdCQ656In4xpjhm/m8fTlGV+BDL61hB2Ab0QNQpo0EznT0hfujIewE6mOjWh+bHZ5YXSsXVY3dcznmj6VpfoU1rsG2jhiDzXGd3XkIA376jtxzh8FxAGdfPc/YHiBro+PiOm2W6zrt1ms66lm/0U2CBrxTeg9kRGxlhc9FVwKH3SE3Yh7NGLNlNzn2OHnMk9BDQiZADt5l2wsO+y3LvOBMR5vlmsY5OgH7gUz6zbwG67I82klYVL/5ggDuiK0yh9OvxTu/VZZuS27qhwed2Adk5Zkm2w6kkcBnQP/6X/2aXnnxhJpzHdq5cyS9fudDH/qQ7rv3Pu0ZPqjOxmF15AbVWNccDtYGAgoQCthoADxllDMRzk1c1wIvFo0JnO+urC+X1Dd0JCbe2pthbRxAMBxU5FAHEs1mngZVDIKe0opGduzSxPx0BKSi/n33qqHQtfm+o9qF0dDaqJZdHemx6/7BXh18zyEdfe9RHX7ksA4+c0y9x4bUMtwZfNFZMfOywHER31h5WzOrN7W8Ph2TbyxaYfO1d85qeWlRc5MzgV9T264d6hjsSza29HSkRcgxcDwcIwbp1RfeTG/Pvv7aOZ3+8uu6feaK5mende3kudAdE0C59pg1pxh4HRNkANTTbbdNPItw8dqkCjHxsJCuLi7FQhknngMj6RH0tDCyANe3qy+3N4yq2QUQYxKAPHygJemNBayzL/q7e0BjJ99QXbmSvid248LbiaZ3aPe7TmyWQTnJ2cQjn7r7kLrpyfHLY8Up+bhJZ78B01kWAC3JFyRgOtvj3PgsDRcqgMysXoPxJIDcONM5N84JcA5gI/KtAznk8GEPtrietcPt2TJtWdvfPv2SXnznOVUmr6v39dNqjc3TnrYVDRRKmowN4ygTP3JjYWJ8P/P0B7VveIe6RvaodWjXliwD8h1TbMnqJwGMPR6I2bh4QvVz0zrx8rM689YrqsR10X1wv+oLsYCGvtb+Dt2+eUbnXnlWCzPXle9v1/TsqNpaemIs1WKVjQX6XHe8rBOcbXGbywB0WTnA9rgDbrOs7XKpZ/sD4BbizOysVpaWNHf2jJo38tpx6F717Dqk1u5hFbibE7zYbjAvAB6Z7j8ga0eWFqBuHDk8TtBblu21TLe7jZStm8Y5ePO7DqAz8UcfNgWueWpUe/t2amlxVhPjN2JjX6+OrnbNjF6Mw8mOWKRivt202XKs3/IA2rCdeLzrM6Dn/uJFfe7TX1dxZTWOyYPat2+fHnvs0fQ9n8GWgxrIHY6JrCN9noAAEkIteLsykp3BXRRzctjgkeeYzOksAENI8MJDORsMcsAXRKKNenfsqO4/cEyHd+5PjsNfKpXT24D5kmvSH6eK9n1datvdqb3H9+rIe47o6KNH9fB3vUcPfOABDT60W733Dqu5tyVN/NzrbIidI6efmdVrul08o5W1uTj51G4pTk9OaJ733uXqtRIX9iq7zbRoYVHNX8eDvHZiYxGOXUus/DNXbmrsnQu69sopvfPFl3X62Vd06eW3deabr2pxclaVYjl9wRZ6/Ewygr8m/90DBmBwtDcV1FfoVEvsVNZiY0C/VJaKKs4tpe8N1XZndwacc8tJccraHal7x4gO3P+EBuLiqkxNajV8vvTmt3TqW5/T9O1rqT+zJyHLcpmEzdSzflAn944s65/1UwYszzzk3HpN8kMmiZjyWVXN/rApaGwLsN036wLAkTzeAMqmB2dZ5CTAtJYDWD65+UnQeKIAKMNvndtt8TVlHdafjSE46kAurglgfnlc1yff0cz8dXUW19RVqaqnuaj+9pLamiN2sRFBDgej8EADMXHsGexRe0s+Tsg1uwBko4Nkm75dApJdYebGrauqu3lJ4xfO6MLJNzV++4bUltd6c/RPR71aBwoav/qWTn3lD3Xl5Nc1WxrX1MLNEBC+RX9yMkOmYwG4jo5kd9QdB7dnE+DYmN7yXHYyPcA4dN05Mig7N57PSOcWlrQUc1dXc586GrtVaBlQS99uFTr6g+7ORI8N5O5n91/WftuSXei3t5GypzADeMDjCWCzmT6X5tb8ph2WYRrkZuVYrumQZzssI6WYjw4Njujorv0qBP3C7KQWY0GaGz2rmRung7eavtSflWW98Gd1us2wtQAdOXJYR48d0a5dOzUwMJB+DwbAKD47WFfszmPxsRMkgkM9GzDKdsSKbQhAkNLu6c7dvwTQmB8wvWUD7lBq5eqqZtdWNFNa3OLhA9Z8Y3R4sEKX9Me1xQMCdXFBNPXEZNUeC0dTTIIkThzRts6tq7gwV9dL6XHWudXbfESrprp8RCxWbPhDaUvUeYNCU3lNuUjpm+U8nNHSHDbUbEcneYpB2E2MyrEgVFbK6Q0M9TFBdPR0av/j92jvQ0fU1telzjiZVReWtXJjXKXp+fTOutJS7Ts8ALIADwjjsSnf16HCSF/4FScgjsWBKxeLsVNbTLcP0wAglvHPdiXezfhY3la8wuYoRbleTS0F9R4+qJ5DB9Tcyg8SNoRtc1qen9TSzGjqB/ePZSCfZBzguu0nUXfailfkJPPRBiAXfGllUcuL81qcvq2FzVP14lSk6VHNz89qdm4uPURhv+DfLsv6yO0zdXJo4TM+q98JWkNWFgCvAVqANnzzRGL55nU5mzMpmQ6bLB/YimW0LVX5ekHszsuxIy7m4gTdmG5vr8ZkuLDSqPnAVapxrQUNt4raY4x0drSonG/RYr5dlYZc2ghmdaMXu7DXesldto/QYMuN2QldnRpTvrNTO/fHRnV4jzrbh9QRqat/n9q6d2tw9yHtvutetbV3a+rCBc1fv6758avRh9eiTxfi+qr1O/pJlF3f3ick14EUi02b3J4tY6Prtpk86xu4LF1WJnlaJJj7licjztNqaIlrpj3mh2Y+/M+HjbVFBFp4LR+cxx+4bNnt1gO4Tu66y9BnZRvHyWwlrvfFualaTKeup/d18lAZtPCb1/KMy8pyXNzv0Dj2zG1rHT1a7xlQ++CwdozsVVtXj+Ziczo/GxvylWIszCtJBvSOJ2WS5QCuG1KJW3BrMaHzUwvve99Tuu+++zQ4OJgMQhDGWACQdcSwfSWnThm+hambMUncTK/Voc7F0zNyTI28Apzn5jfpHCjA8h0oAJnYwz2xudlbujJ6SvPVkiZv306T7cjBo+ru7klPt+Vb+cmCmt3rq1UVBlvVdbhPbSMdauzLq3lHW8itXcwA3+9ZWpvS+aWvxALEDq2mL9kU5fXFktbOjKm9vlmlG7fTb63sfvCY9jxxf3qYYOueeASXHNtZaPm+xeSlW7GgLGv2mydVPj+qoeOHdf9f+5h23XtAxXJRrbEIzb56WtOvvlM7hXV3aCXkszjZd8fWsUoQtPwceNc9+2KTsKaxl0+prqlRxUJ9Ghjtfd1q6+lIt+B687sjdgzI2iBIfm3aSW6gzNslWtq6lWtvVd1Qo3Y+eFzX33xds6M3lI+TdrU4nr4HMXTwoRTj2hipXTipfwKIg2VbD/E0Hj+yAxOarK8kgPbahqVOk7HTXl6Y18Tl1zR+8SVNXT+jyeunNHvrnGbLzZqeXVBzoTltnrADmfCT4HduewDKviDQb7qsH9DUfKz5Zx7yrCyPT+rZZLnmsZ/oAcBnfXfuRcs5KUt3er6k2fqc3nj+Db3z4lkVlqVDk7djI7WuxYjHwkqzbsSOeDpfHyehnPbv71NXZ7N2Pf1DWtt5lxo6uuIUVNjyA8AHg/WRG7DZn23x0yuf+dSv6/SVM9p1+C4dvOc+7TnyiA7c/SH19h1Q764j6h4+FH3SqL6B3vQOw5f/+Hc1fSFszcciOXYunR7aeQw81KOH+CHb9lB2/7gNOrc7nsZTBkfZcmw/dQM4/DB9lt9lcpdXZm7q1okvaHVxLBafeuW6GjV810Pq3Xkw5rV8kpHtX+sl0X/WuR2g8zyDLvuKDNvgMXVHNhS1Nn4qZ2FxWTM3T2v8nS/HXBtzTWNv4JZUaOZFz/ktXnLkW6Z1ePyRk8CRgMQX9I3De9OXbOtjI98/0J3ugDz/hT/VzPio+o+8V8ul2oNW6Mza67LlOceGd92C49FeGwl40CPUH4jC5Hbw1N0O4IRp4E/OBJ7Ek2oMMn9ozHd6EoK24IEXQB5AHeMBy6eedG5azdNu3NZDXy0x4GpSkQ9t6vwwAP31G0GzmdKbgANsb813Fkd2jLVO8qLCwwfpw7agj0s1PTCAtcnGkA8dgxl/bTMyWeBoT/Xg55ZZqA6bqumEw84h3ZYMObnoOD774b4GdjTmmpIj2JH4Qx46rIfEbShus6WfgQireZcX9Lyax35xCy4NhFUGeK3vANqRAbjfoHPcydPnc1GuoiPyNWwNPQw+PshOtJHQw+eC/oCTPkQGsaduPZYL2A/rtJ/k0GVTsj/xhg8RezYy3GrgHVZ8j4n7z/jGbRAeIkm/AhmADvchdmAPyWBbjKfuMrbBAy82IYtydnzSTpvbTY+tlEnQIcsxcNntBmSY3vwA9tMGWCcATWPEonaCYdMADW8ZqfVBdFyMvSgHlipy0oUQwFNMG6uVuA4iLpuybRM60Gd7jbNuEj4C3HZJ4y6uD4CxjmwAfVzrANdpwod6Hl1ujOuZ19akPow+xSquV8t1n5Oyuom99ZMoMzeANy920xck1+GHxn65nX62T9Agw/1rPDRx0ORSjHGWZ88X9sa1vLZpV+CRCy92p34JGeixna4TE+Rl5Vu3baOMDNdJLpNDX4sVY7fGD6Tb0hFbvnaBb/RNNCb9AHTIBTymoDOeOrTJ36jbduopL5c3H80ubz2AUGhpDVtqDyel+G7agkx4wLl/7AttjgGQOIJ4g5/TtqMwUbZyM1K2E9BQJ0EHPYkAujOBxliBKxdOqHrltOZit//lN7/B3SC95/v+lppj99PZEbvz3t4kAz6MBawPnI22TvScfvGL+vx/+qX089THn/hgDPBVHX7s+9U3ciQGNQOr1lmAA44fWXuRzclntHxCU5WrwRcXp3hmfSPpsq9NccKZvXRDr//a72sjJrrB/fvT94X6Hj2i3gcPab1SG8gAOuwLkyWnr6nLt9LCc/3Pv6bZC9e096NP6MgPfUSl2Lkkn+NY8fav/5EWL95QtbtNS61N6WctPvQzn4yTTRgVNtt26H3xGMcksjw9r6kL19Mid/JbL6sUi9s9Tz6q/r270m3PwT170hN8Rzo+oKYGdr13Bj0yiJHLdxJDLibDoFt64Uuqjx3v2xdP6NV3XkwfIt9z94fTJDb82GNq6elWc5w6W+KoHoxbcUBHsjHiAw7AB2LrvqZOgg6AFr5YXbTKGy7OvK71+gZ97sUvxe6+quLcRHqvYMN6TEr8Oi2LT0erlorLevrhD+uBIw9onS/WHnuU2Xarb8hJ6LFt2OF22wlgG3WPAWyHnkkVmqztgG2HzjIp044u6vCbnnrWX+smAdBS9tg1H2XDq2++GeOxUc//8W/q1Wf/VEMNzXri9kJ6ezG8uRB/obdFF3oK6ozNyV074xQSC8H9P/lP1LZjnwb6ejQ0NLQ1Xj3mKdsW+0ICj0+U4z9VIt48kry0NK/3P/CURnoGpP6dannw6fQWaHg5vcYKlG5HT904pwuvfCYWn4LOfOWrwb8SJ/iROFG0qzvsue+7fjw9yszdF/QQE/y1TscLuW4Dj/1Z28E7TtTBc82Ag8907mPKJAB56APIZyduRVtVV0++qK/+9/9D+dZ2Pf7Tf0MbsVHcM/yA+vv2how7feO+Rgd1dFAGZzw6Kdsf02y3GTx0yMSWubk5zczORWxLKt58NcX0wjvvaDFOO1peVHV6QqE9xn5LegrxiR/5B+kXUJtzjekHQdFnndZluxhnAHpowwZoKdNmG9dWS+lz16snX9If/eu/p0Jc853DB9I1/+QnflqHH3xfug1uOdjuOFseOe2hd/MYEMAbELh1QUdiUBYcQMAOYCCG0eY6yXQoSIqpEMC4cNeLJS3MzWtxfj52atEJjfmYfGvvjks/AxvGkUIImMiohyMhy0fJ1B6QPhScioloaVHN+SY1N7Or4gPpGq8dJgAefNiK+XneuB0rdw79oSPCGn8rcTFz4dbkw2tfaoFfVXllJXY+IS92Gjm+wJqxGfqa/FqQDVvx2IwFC1h9TAZNhbxaO9vV0t6W8uiO9JLRciwcxYjT0nIsTkGP38QSsC7ibrmOezo5hcz6OEXBV4kdLg8loJQPCVfDv8rGcgiJfymuNZvdh64DjjOvnOeXEhsaCypErLpa2qMvVzU9NR79OK1qnOJWZmbpqVAT/0df8c1o4g14wwBk9ZHjUzZe6GS8sGGpD75UDhd5bUxjOQb9ajn90Nd8XGTzU2OamxyLyWFU8+ORxm5F+bqWZkfVGBdnEzJDj99IjA7rsm8eE+RbfbQ5Zk1DXM0DMJbAGyi7bp8M8GZjS4KGlAVkWwe57QTQB5jfdpCT6qN/67GpWlFDtRwTE69SqY2NhtDfELJCYG18IDI2Q2uloIkNEydadPGgDEAcbAdgG4gHgP50Pcdkm96yjT8x/isx2bCxaYiTZ/NGnNI3rz10whOVGO+1t9vzvTK+EM7nUXx+MDcxodnJ25q+fV2Ls1OxUWpWQy5oeTVUjAHGfk1nTR45iTiTHIdsmQQtibL9ICeeHn+A4wtgK3LIiQupRs+JuKpyqaTFGPPpFTR89SGut/SE+yagDx6DbUoxjjZkWZ/1kKAxHrssg/6wTL57CA+3xuv4Hk7EuFKMBaeyrOXZuB4mb0Ys4zqYmtLizKTmJ25oduyaSrHhp4/S3Bp6rBNZgOMEgM+CaR1v7CDne5d87pUrtKVTUSk2pZWVRa0sTKvCq9YC6DuDedGDr4B9BJIlfAZEboNMSE4CZ4MMxpkWQ92xxrstzoZq6OpTta1Di0vj6t+xQ0vzvIX5TLqnqsp8BO+WqvWt6Qm28sqCirGrKq8saTWCuBITz/SNU+lzpAtvvaSrZ97SxPWzcaqoqHtwSAfv/6Bybb3pN9cJjC8qABtsV8z+Wlmb1VjpjJbWpzRbvqX5tXEtrk1Ep8ZFxC2BoLXtJPyMgoqzCxp75VR6rLn3+GE18eH/UI8K3TEpBw908GZjAh/nd55w43s/U6cuqDy3qLbhAeUHelReWI4dVSFNBjyk0DLUnwbb+o1ptdU3qfeuveH7UuBqD25Yvm0EKKcdWLjYFAtxIeRNv3BS+aU47gdyanoqvZtq8MCedMLbUQjb+fA58W3GJcC+kqPjXX0bEw47K/UOpifPdsQgHBrcpVsT1zQ9f1ul1WVNjV3Vwq2bWr41nj4rqja3pJ0QF5InkazdgGMGpM0G58+Lp7QRk9Lo+XMavXBBoxff0cWrJ3V7dlLNvV3q6O7S8IF7tffYY9p/3+M68t5ntPfBp9RQrlNX246YY1d17eZZTawsq23vPVqJhZzfsgKsy376QrBdXCyUU58HONaA45K133wuZy/sLJ9zy83KoGy55AC8lLEvq9M0bnv9jTc0v7AYsTqpmdGraczsXKh9GfJajKOxmHjmWppUaY6JI+rD+3ZrI07b+x98Uu2dneknudvipJidEGxjFrL6+T7Y+tyU1uLaXZuOTUBcvx1dnRrYd0z1vTu00RnXRIwTFv+tGJDCJur51ujDuE6747rYt/tA7NBH1D7Yn24bT9y4oqlrpzVx9YxunHsz+jL4m1rTFyE9qWGD40NyrJNtm3Zar/sDyPapAbosL22WkcoxH0xdP6WlqWvpwZeZyfF0wj/y0AdjQ9am7s4dMbZat2STW6flIX97TK2HNtsDje0A7APZ2MU3tDh1VTfPv63LJ17S0sRVFfIxXmPD1zF4QIP779Xuod06yAMCu/ZpuryixpgHe1oHVZ2aUVOo6BneteWr7aLfXc/ak7XXNG5jIaNeKi2qrDkN7D+oubHbKsZ8jh3tO/arGIsSL6Z2POwLfAB18HwGtLUAQWzFWYbtzOTbk2kMCHdbNKqhtS0WoF6th1GlmUvq7uvTuVhICGh9dTl2uqX0kw2N3fu0Erv/OAqkL7Px2h1mzfLygsYvvKiV+XGdevmrsQi9GDuvBXUN9qUj8d57PhAniq44SfSm1dm+OLAcoaO7oiMatLg6pUtLL2q5OqOltclYfCZjoJcjsHeOnuQG+LlFVomF49YLb8WgrFPPo8fU2N+pXEdr+hIpE3RWn+NBnXv089NxSoiYzJ69osrCkgqDYWd3p8pxgmjv767xR3vLrrhwF0qqvHFBzTH4C3fvTT+v0Nzemmxw/1jHVt9shHexMLZ0xaLYUtD4p7+lQixAsxHH23FK5OLd99A9jHINxgLEW5ORBb/7Kmuz/TeeU2VdxLY+JpfOppz2RIybY4H58vOf0tJS7Lpi8E3FLrY8Ma3VsVkthM7C/rtUrqyqo5P3RYWOJDNiGfpCYLqvTszRwRcVGxsjdrEErb75LTUszujq6bO6dfacbt+8qHNj5zS9MKMDR+6Kk3qbdh15RLuPPpa+jb33+KPaedd9mj19UYW6Nl29dU5vn3lBqzFR7rn/w3GhFNNtXi4cPHTc8H+739m40u7TEFCz806iPdsf2Ryg7Dgiz/IBcrf7As22mQ+gbBvNRwL30ksvaX5xUbM3LsYm56YKscEaWa6dgN6J08PtkL3aHD7EIYbXR+2664DWoy8O3vMetbW2xiTRGhuWjq2xkNVlsG3Gc1tZM+Pptmh1YVarHXm1x7hr3XlY1Y4+1cXmpJ1f1Qx60lacI+d009W/S+29wxqoFDUyuDPmhdbaE5xxsnjnxediIb0cm8vYeFw6oXznoFr7a28YaW+rfUkaWbYXsH3Wk8U5OZ5ZnAE++nk7Te26kCYuv6GV6SvpzQfzce02R7wOH3tKzQ2taovFiFOJJ2lkZU/UthHZlg/OCTCt7XcfcHutLk7/3P25+uZfxCn/om5cOJHmPubBgaEdIayqHYcejon/mIa7erQvNhWdPf06c/OSGqL/W0oNqtweUyGuwYHDR9JdCj6rta2A7QLQi9+02R6A3Dy1cr3WNsraaK2oNzYQl196MRbpMfUfvF8t/ftibi7FNXdnXFmG/aaMnnc9hMAxkEYMsjLADNSzNDbU7eDMSwK2ykHDqZ0PtPnSUr6tT/09Q9o9vE/5OHbPbr5devb6ec3HxTR967JmYkc9M3olPfk0E8fJpYUFzU3PqDUGd3+s5j2xA+8e2KuuvpHQUbtdFBrfZRNAnYmuvL6kpWpcMFpJj1fXbzSG7pZYlKIc7aYF4CcBPMVWLVXSZzl8CNnIrbfyhhpXYtCtcjuidkxGHzEBiBO4MCf5vrFcVnWxqJgKQndDegCCk1QoTnS1CyBixRBpyakuFre1tpxKsbtdjUWKd2zZJuhdJqUYwxt5eicd7d0t2uhtjQNfTG6lGEz8hDnfMQo/4AGyMrCbnP4jRwaxcCwTTWwEGCzVsL0Ui89Ge5d2Hrhf+44+oqE9+6NPhtTc0aKKSnEiiot19FKcWs/r9uXY0d68rNmx61qeG4sUp81YsDbmp1Wen4iLaULzE9d1+/pFjUf/j81Npi8Wl+tWtd60oVxri4ZHDmlo98GQPxAXU5zC4qLny7J8+Rgg3rk4GbXuGIzJrS8uwr506kmPakfig9Oa13cmA3xisqCcBerEg3imsbNZh97jH0hx36QhXtB5/JiH3HSuA9m6abLywZHbDsok5HtsMWaoV3h4qMoDBbyvjx9JDPuCJwjTLTh+ej09lBHoxhjzTRt8dyrGfaE13ZrBG9sDWCdA7tOrccB6jLdSbKuLwZKeJA35/Nx3IV9QLmIKPbe6sr4B0HHrnDsUpcacykFf39qt5pgP2nuGNRwT6dC+u2MzxQMqjbHxnI/ddUz+MUZsH7IcH2IBuA44BxwrwPzEDBrsIsFrMA6AhrAR3xV+yr+0qnzMFYWYM1gY6vCTKxaiTUCW5QM1GXcmcgM4UrZs3eatj+uNa2QjFnl+aZnHnAv5Nu3dtV87BljEd6afUCFWwaQq8crHqYO7E3vv0k5e9FyIGNetqVSJuW9hWkuzY0m+xxkxsc30lyFrhzdh9sHxbGrMx9zZlhKbmKY4cW3wI53FmThALG/RkdvHLd+yMee/aNjgw9UsgQciOBIC3EYdwdyjxRnawFuwlXo3YHrEcw8YLaWXnlVTaUXffOMb+torz6o9LohcMToi/sp8/aaRzr0z4fL5Dl/SfM8HP6regQH17z2ukWPv29RX60Ae6c4GdStw63W6sPgtTVWuxGmLnymo3UNGNrTQUCaZH79YJOZuTsTxey52eyXNv3IpPRRw74MPKhcXUN2BTtXt7UxvMLDvgG3mttvawoquf/qFdAtt+tQ5FSdm1ffee9X7gQfTPdSBgyPp9JJeTBr56IXLOv/a22Fz8E8spO8E3fuXnlH/4b3paTQAG+kv79xsO0/BEbOXP/ts6G7Q5WdP6Narl7Tn4bv0vr/9/VorrekD7/lZFXLt4rF7AH4SAxB5yAFS3DbBgzAN3OgfdmXRQ1univELz8bgW9DpV17Tq1+Ofo3dNvbzGqfO2PE25goaiAVqz6FDsQjXa299d/rs7XpsCJZiSzA1eluXz54NHaotULFLa++NHV70067Dx/XkJ/5K+iXc3uH9GBw+cqLFRvqOMRJ9HTbxq7evf+0PdP6Nv4j2Rs3enk4j/Id/8d+ps28oJmmPk9rExfj8dv4SD+rZi9Jj3OMK8DWCDLcjEz7qtJMo+xqCHjog9VnEFvCk4DbLM48hy//Lv/zLmo2NTfn8s1q68pp61KSHxttiHNXr5bheFqNzGjvjhN7eoJ6OXn3k6U+I1ys98TN/W239A8lO5Fn+t9MHzrbRxjU/dfOszr385zFuc+nzUH7n69Cj36/eXYdqT7wFnccS/JZLApAVgyjFxj7zofnc+I20QH3q3/5PsTGZUmv3YLrlN7TviH7g5/63JA/bbIvlAb4WkuwAt4ODBx+y4xhw/8Fj2e6PxBvtX/rt/10X3/6Wetrj1FbYGQtPg977N/5OnIQ2b70FL3wAOXLcr8mvKENnudtjQTsxJQeSD9g4N63KS38RNjTqMy8/GxuzKT165EE9cui+dHu76dEPR6zoq5gnkBl2MDfVXjAbfsQm4XP/5V/o4omXNLx7r/YePBCxzOnB7/4boRtNd+zO+o9+g9sBYkXcsBv8nViu60+ivyZvX9eBI0fUPzigfGwUjz39Y+k6Rja0yHcZgDdSXMGbQOMmcssgkgNlha4D7kiMdjINOXXLoV77OYVNfiaDCAIvPeVDSR42iK18muASTZTTF7yQyU4+cBwfOY6nBwJiQmKzV5OPo3eeauHCAk/Oh4gpjBssbXFSigFNMD1JAOTwgQccqLQo4Be3HcIyePCBxaS2uNYGE/QkwAOddjC0I5dFBuBLrenhgGjlA/tax27GCPro0NU4rWwEjkHF5z8sLOiE1gOkxlcbEEl+JHa/yEiPmBMcIIphXXowIb3FO3zivV1+czZ2IwO55MnvwNf6qyaXxQ7fU/+GrNrPd/N2cD6Arp1E6A9ud4Hjkf5gTI+F8og0iwMXEjnv7iOv/dQ6fUs88TEmszhd1l6AiMyQEbbhLfI5xaQHTKKNhQ+g3/E5xSRsBzaISSQ2GbzNndt7TJJckKEw+ZjdGJEnvig7FvaXWBhq8b0zoZmPuuNF2dcE4DEBHllO4Olv81HGJusA0vgJOnAAOTj44XFf1WIR9XQtbMYg6Q18ZNiDL3zOCIKWNPY36WrXT22hgJay7aYMzr6hP0G0MxLSuxFTrLGB2NVkQmsey3AMaKctxzUfPGwK2FBw24YxRDelBx2ib/E5fccmjYKAGC/bbUQWCRyJuLif0Od4QpNtyyZwthsgPsnOKNce2KldB4y/2nWI9ynCiRebHCfbRW6bAPLUDxn70UdMGW/gaOOda9yeZs6LiybdceG6gH416LgWiA2/2xMepb7ABmzhlTnpp/pjI47XPByCpTwwlefBjjhx2tesneBYBB0j8tpbRxifNR8B4kkCUowiZwEsx+Yh+cX8E3FCH/2Y+i/oa/KIX208UDekUhix4W+Qu9FMAMJhzhqOUds/GATIMQ5ekhWS3El04trSQkyUdZocv6mpiZuKS08z195MO/i1GIBM2Ezw6bsM9U3q3n1/6KxqeN9d6WkavofSEDtr9KHHgbsDsYOtlnVx6ZsxiBvSB+XUbZdtMU+2jP1pMEZ9fnQyduULqswsafr5cynAuz5wXA3NTWru71DLQFd0eq1zfIrculCDf2V+QW9/8esxGUfHvXlNpRuT2vk9j+ngjz2jtZVSejwbvSm+8ccpj5NOcWlFz//Op9OOcvDIPjV3tMYJYIf2339PuoUBz5adAfjvMt8xyrU268zvf0lXv/66mnu60oeFLGZ3//BH1NSe13D+mPrye2Kw12Rht3P3NTKd09fkjhs07tvqKr90GxdFqZwePFgvLmv91Etp8N+Mk9Eyb+FOi1HtdgFP1LGhWIvA1cdunQuFhwV4X9++fE+cKEvKHX1YDQO70qmm0NYZXkU/8wTQpk22l760veQXxp/X2PJZrc+WNfa1E4opSc257rQw7j/+hPYefU+aOLsGd21uau6ceu0rOF84lK0P8AUI0E4CiAu87nv4AGSbzjjoAGizdMiwX9YHHnpw2EiZRPnv//2/r5u3J9U686YaZs6pfbVej051ptPvt/oLWo6NSzohxnUztHNYf+knfzz0rerYB39cbT2DaZFHP7Lwy7ZQN1C2XdhCmrpxRhdf/Vx6czpjnp9W2feej6t7+LA2Qr7tRyZjlDpl7EaW5XieoB18dEho3NDVd16NvE6nvvVZnY7d/8CufXryYz8UMqvac/9HVWjvSbtrx8GALOr44TZy5IOzXsA2kuMD4D7HFvfjF37rV3XpxAsa2rVHI3sPpI3UPR/5KTWH7/CTkE3ONULZdQN2IBdbwNtml03LLfPVK2fUECfBueU5/elnfittJu965L2qjz4dPvCQ9h97KuRHTEO/5WbHjf3lWvvMr/+Srp99U90D/ers64jFrEUf+OQ/iRiwkamNK3iR4/5hw3Z99KQWlsfieo6+HiPOVY2MjCQbeZt5V1ftMz42jxwIZr76qZh0ijp965IujV7WwMhhPfjxn42BXk1vZQD4ms/MzEyK686dO3X06FHsDO82AQM8GAAU2BnKpGwgneOAg+4yQBspC8hPssBHANXWoULPQARoV1wQAzGwWtMPu7W0taRbboVCs1r5DfK2NvUMjqhvaK/ae4bU2tGr5piUsMc2e/AAcbmrsa5RhQh4eWNRC+XJ9JPa0NtmwPbZV5cB6gm/Wa+ddmrltfp1FTdiNxIBZveHXPxGP2XLSDv2wJViwBRj8eOCrw8ZDNTm9vCxpXnrgoAHu/G7LRaMzr4eVUJmicWoWNRyTNBM7hG9Lfvx+d36av1TiMWqOeJG79bXxcUU+fpy7OoXiirXL6vUuBiTP993qvkJH+C+S7Zs+gJg43adJMe8qbkjJqMedfTt1OCu/emWSW9rp/o7utXWUlA+F3SxEHCPOLZnWizOa6myFP6ELctLMU4r0ddxAgpDu1va1dvSof4d0d8Dw+pIT96xC7zzJJvtS29W5gH2jbAVZyMMhY4YU4OxQWmJxSo2L+wK56dG02eJa+WVtJukG9Ptw1rYkjz3t31GPgkwnji4n403LzhoKEOTlUXsjCc3ULdcx9eyAWRQp92y8JOLuH6jIf38diW2y3BWY12sizgDnIT4+Xbx5dQYg9Wg4Y3x+ZZ65Zrpu+iN8B3ZSVbIts32x2CboSUnZCSehky24hcLCX7QBZsysNl8yLcvnmfw1zLRwfWVvuAcqb1nh3qG9qTHsddiM7JWKcaGbFLllZmQE3aG8ZZFTrLd5ID1oRu8AV3ods4iaEi+JltC3iYOTjaF3LLeqI8NZvqqRsR0Uxfy7Z83hLaJsvsum7sN+20vNnKyyoXmpmJcE4vzmluc1uTceMS6Xp0dbXFNd8TCU1B9zJv21fzkxoU16cyIDm4j8hkx9vPVDNpZfMwLTfI3yjUbg68pZNWX06vJVlZqvxNn+zkpYTfjpsZTr464Nne0dyoXfcg8xTs5efQ+BmEMsoh/mFh7nJ2FMgzjWt2ENPv5MWwEAg5g1kgbaicxCKBuHGBe05MDbnedjmYS4HLjRMRPQuea22PCGVGha4fa+3apo393DEY+cGOBGkqTUBMfXMZOgUUM+dhhG5PuCD2PWk9WLmllYyYtPkEQbXcmauhcBqgD230A+LIo74yrj4u4Or0YF3Fefcf3q9DdEYtgS9hTe6KM5E66Iyd2j7G7Ki+upEV0fnxKy0y2I4NxcuoJfFENwQ+P/UBOentBHLFH3zytAgtxKWRPLqk9Jte+OA2x67CNjj1lZDBYqFdjN7k+saKOpo70qO3y5BRncu3ct191i2vqyg2rra0/8QNJb8hwHIHtOpDvNvtJunMLJnRHKd375QTbPaD6SM3Rdx39I+oe3BeL1Ej0Za1v6eu26OfOvihHvbVnZ8R1KPHVdfdpgycaw1dkW1fSF7q5lVqqLmqseC5OWLNaqExoeW0mPVK/ulZMkxRvlmgfGdDk+SuqxE6MneP06BXNxYm7a3B3etSf23TcbkAu4Bxf8Zvk/nEsAOgcC5ezsYIHsIztYF7n28F2ZOlIlfWV8Pm85ivjeuXTf6bK7LiGF2a1e6Gk3rXwdzXGYNDd6mqOzUadugp5DXQU1Nc/oP2PP6NqQ2zmhvalWzIG63JuyOLxH2Chmbx5WWde/VqanFpiNyveGTh0SIWWLqi3fPfEBWT9IVH3GHLMuPWW/I1/re1dunnuDd28dEItIbe/a5/WltfUf/C+9ORruJYAvqxMxxrZWTtcN411mpe2VIYu7Fi9ek51Ede56euqa9zQjj2HtPvoE+qMcdwe47T2OWgNLNNjhLrlAcYBW3o2EwAvZU77ty69ozMnX9KNqXG9c+Zsejl0fsddminF4tTWp+7+nbEg1r7eYJlAkhc5nwONl9dUisn/3POf09yty2HgeizesemMDct9T31f+HhnI2WbWRwuXryo6ekZPf/1L+u1F1/U6ZMX9fZb53T58mWdO3dOb7755tZmmBMNXxhms8P3oXKxYbx87ZxuXD6VNiLFhWlNXX1HL7/+us6cPqETJ0/q5KkzunLlokavn9eT7/vgux/D9k7AOxQAw9xJ7jzXTZMF46F13eAOt8Nu4x5noSVW99aOtOi09e5Ux8BudTFBsQiltFPN/Bpfc+3YaTsA6p5005dWoxvmKmO6UnwpPXKddlaBB2o0tcnEnU4OjjLtWZspVpaLtQUoJrSGpVJ6AWHvAwfV0tcZC2Ks8MHj3ZxjsiUn/vFqmKY4jbV1durG7VHNrJWU7+1Uc0wAlWIpFtv2rZjc8SmO4rHrmnj7nFrj4q67NqO1S+Nqj0Vr4PF709OE0GK77XdcqNOH3HbprLZoqGckxeTGG6+nL2fuHDogzZXV0bUn7TRRyYUPr+0AbItlbo8RdcaM+UwPN7/S2tS3Qw3d/WrtHY6LttafaVNBiv5Nm4tI3YN7ahd14KnzXZLG/iFtxAKDn9m4YAfmNTXWXr2zUJ7SpeXnY1GfCpdGNb96O04ExXQi4ou+bfsG4+Lt0rnPfVnF6WnNTtzQtXdeiYVnTvuPP6lKaTlO210xBmu3krfH0xepfa/pr9ljv6l7gsvaStkAHbwA+Gwb9LS9K4ab7caZFx3Lsbk6t/D12FxN6/ynvqTy1G3tn1/V4bkmtcXiw48t8vnK9fZcLED12tHZpt3dberqG1TPe743Tu9t6uvrSz/NDWQnIvuHHvSSXAbS25Yjv3X1gt746mfS6XzokUdiR96qrs7YPOTbt/g9n9gHy9iStQ3v+JEXYoHhhHX97Bu6duZVNec71ZPbpfJCWcPHH4w+4z2OtZMT9KTtYHlZn8i3A3hsAWhPnzfHSaHyxje1epvvs9Wp0NMRp/pj2n3sqfT0WRAmWmy/M/fcOdFYH2XrB6hv71PakMEmHJ53TrygV155VmMzUzr/zuWY6FeU2/2AZirN6uod0K6dw+lOCP1nGQBy+O7VWoz9y8V1rcT1c/2bn9Ly6Pl0+3k+xj+fLz/+PT8RWwTi8u6xTX89//zzGh+f0Bc+/Sl94y++rHdOntcrb5zUmTNn9FosJK+8/Er6aIQ7Ody2vPvuu8OXmMNjbNV3dIe9r+jayRdj81zS2LlXYgE6qS9+8+VYeN7U62+8rVdeP6nzZ0/p9tVT+ut/839692PYDiKCWd24d4dROFk7Ot0JZnbwUHfK4twx8HqQGw/QWQC7eXDQJce4zbTJa0BvSuysA4+d7mCAnNtj5Woc/9aXVVVFjXX5mIhq93yd4AGwg7rL6LeNALqosxCwgPB2aZ7oqiB5Y9PWuPiwHTAfAC/2JNviH7vR0spKevqoIb1Fu6pcbBmaY4Dk6n3LpCbTdtV8XY8TT6da47jNj9itN4SdIZPPh6qxkwEcC3jsBzsjgDq3CiuN4Vvs4Hh0NqKn+cVZLcYEXIrJNx2LV9/99miS44Ed2OW4UQegz5ZJWcBnTrjJj0icVsmRCXCq4fYYv2ILHTrT5xERo/q4MNZjDHrxMWBDzdfGdAoori3FxVZSQ/QzP8gWS54a66PPo8TriLhF1bQap5tyTn1D+7Vj3xF1xuKWL/CzwrnYoc2mNytYhf0BbGt2M5b8CDsBx8N17ISeOvSeiADKtIMH5zI5deRaHzjLhoYyuC3d/IsQ5jZaUgovY3eeV0Mu/M9FzJrWNB/XwSITTMgg7mwG1kIWI6aQb1RLbKDsE0A5W7cN1m2bk50rSzyXHCkW+YhbjJh0izMa08mITQH0WV/gywJ4g30HZzu2fA3gf776wOeulejr1Y3aWE1tmzS20/HfXifZP9ti/wDjoLNublfGgUOruRhrUean+NPPiwcwP0KXlW8d5JZrPIA9WbzzrD2MfW5VhfXRRy2x8WzTQP+g+nv7o89jjlwtxWloWbOzcf0uxmlm29yDXZxImT+Xpia0EAvJ4kpFi3RXmM5Tp3xWzcMevO7Id5Bsh+VgS1dvr3bu3qORPZFGRlLq6eqI1J7iMD8/r/mFeVVWVyJWRa3HtQvwyH8urs9qXI+TK3WaXN5Qob07Nrv9GtwxpL0hb+dwHDJ4XdcmpJ7xLTiUv/NOHAFjxWMRwkneP9Tb20dzMtZGbw8qyUCbFxho3E6ZhNz/0aCAl84FHBRo4Mner/YAIEcX30O4shwrcPE1raxPp1s0QHYCtY3I3W6jwTjs46mxWxcu68a581ouLmu5qRo7i6p2HTmofDPPit+R5U5Elv3lVhpvMjj98mtanJ9T49kxFcaXtHd4t47dfVxdTS0qdbx7cUQOpxc68u6+/dq//7BmLl/X4uSUcr1dUne7ynNLyne2Jn1ZXoAyGwc+vKzriot3d4eK60XdeuO01vMNmrx1XZdiR8KXAbtiQuZtE/mWji3biZflYovjkQXHH3r6xLtdwP3pGEBDSn4FTxZSjDb1krKxNz9l8PCiq269XpcXX9XVlZe0vD4VQmq2mi+V69ZVqO/RkZYPaUfrIR1/3/frwQ//kBbnZnTlVOzQgnb08pkov6wDx59IDzlwCsQGwDk2227stB3YZVtptw+AfQHsAzF1HXCMkAGv8dSz9MihvkUTvvI7/XMxuawv1unkc9/QYpzQjzbM6/7meZWa1/XF9S5dCw+rLdi6pq7BfnWNDKsjxtzTH/sxDQz0Jz22m+Q+N86Afsd/PcolviR8OXawF97WiXdejo3GunY9+Ega531dI3FSaUt2wocc++MEgCOG6DQdek2Tjeftq+e0MDOh5tiIzS5PaL44pbse+ZDyrR1bE6j7hrEBL3Vsht9tyLVM120P4Db48IXTwdkLz2s6NjncXuJBqOa2XvXuPLRla1YeYL0G9yH+ArTbPyDpCt4kJ8q8Omd5fkY3L5zQ+M2L6opJ+pE4cR05eEzPn7+ic5evaDEm/Zs3b6b08MMPJ5nIR9Z0nHCuXLmi0Wj79O/8pi689pJee+ttnRqdTd//OtQam7G6nHbe+1B6jyLfpWvkc5oA/OBU9eKLL4acqbRg7DlwTHfdfV/oeY+OHz+uyZvvqLczp0tXruu5rz6v5ZUpPfDYLo2OX1J3x07x5NuNN1/SfJxwbkyV9K8++7aePzOh/Xfdr/auQR2//z366Eef0e49e3X5xoR+6id/8t0nIBzBEG4N8SE5idcp8H64jWoMqjqCWxssgIMJD51PENwxlH16AgeNAwV4sBgPUIfHdASXTiQnIZfckx004BI9t9jCLE4N8LCz3z4pootE2fKgxT7b7XYg6YrTBo9MR3PSx9NT5PadZH4AW4xzHLiVwImAHQpvAUg/oobNm/qhAWwXeQzLZEtU0o7ICZlcEBU+XA8Z1gcfAI/1kmMHsSGlXUrEh10qfOl0txHywnQeM4cHWeSOA8m+uJ7FQYtfAHhw9C2AjORDAH2Br7QD5scO4wBkuU9Sv4Z8yqSkt9Y1EU/kYvsdO0wHJDvxdXM+SI+FByRVQcNuvaa75rdfG0McsdlxtW3O7UMtfrXFAQBnG71DthwSManpq8mhjF7osnjqyKFOIm7kycZIlGmv9WGcamKiZCz4qw2MGySx02Wnyhijnk6Z0Gzyo8djzUCda946yAHKpFz4w0TJnQZ/AB//Iia1D+h5Bx11+JBFrLA/a7flERvwlu04USZW1l2TE/NIXIN4l26lRxOt5rVs9CHX4899SQ5A4/iiy3SAbcFe/EM+X2zn8X3kO/4AfO57zzHIA9z3HsOAY+E4WBbtbuP0z5xV86zGw90VTj48ds2ppjYP1fz1mEn9tclDbFg8wZsGO+s2wlb6LOSlO0hRTrbFP9pJ2AyPc9pZkPitIYAFOShVLtWu9VofEQPiSXxrvjLeGuujDzd/roDrajXsX1paTrFBLv4WV2rvjANSVDkB/cv/8E/06smv6T/8+9/Qf/6P/zVWwxd05vQZff0bX9PIwznN1V1Vw0ZeLQ2xC+fx2TAcYTbcxtsBBxq8gTJt5LSlAAW9c3DIBCiDA3DYcoxHDovi2npZl4svaGr1auz05wN/5+IHoCN5IMJLQh4JWtoNpqeNDl2YmNLSTMjlL/DQD+7bnV6NA1ie/UEPdYDBzOLNmwi6+nq1cPVW7D6W1TjSq8pwh2Yry2ruaU+2os/yk+0hotJcp3JHo0ZHb6hYt6ZcR5saliI+CyV1HtyZbsklOzf1odu2kwNMxI2FvAYfvFvDj96nN7/4mm7fmFb/jj61t8TFUl5W145DQXknBsjDDpL7A5ss0766bHpyEjjbQG5647LtAGUSNODsj/kh41R4YfGbmqpcSg8b0M/eEGCj5SaZ8S88Sz8sOFW+oq7cUNDmtFqcVXtHQZ29A7px4XTyffjoe1XZiMsg+Hxf3X5Qtu3ItQ77YtrtNJRtP31iWvAk++ccyLZndUFjHBuFhYUlnXjrvMrLDVr48nNqmV/S/sY17agva7auUe+0damhNU66jXlNxWnxrnuO6rHHHlT/8B4NH3owJjQm6prNgMcr8m2DywA5tOtBU719XQ1xApucm9SFq2eVy7fo6OM/rNbmAXW29ykfu2B4AeQwZuw/dfsDzm2Ogcu2BfqF6zdVnVxUS5ysJicvqrg4p/vf/39RW2d3kgmtrx37A8BvOS4nH4LO9nnusr+WRWxKpRWdeumzmp2diLmntig3d8QJaJjrpOabZcJr/2wLOe220bopZ+2BB8Ck8cm3tbByKw7vJXW1tmnHvsM69swntev4g1Jzi/YfOKCF+Xm98MIL6TYcB4PLl+JUlL+iYuGmvvmtb+oPfuvPdfLUiXRCGh0d0133der4oyMa3tEbG4iC8n392nX/++PKaEqvS+KJNuxxf+zatUvHjh1L6d57703pnnvu1d13H9HpW6+pfahV166N68rF6+rq6tGDx5/Q7FRZBw8cSXP0N18/oS+fuKrxarPmVsKPzk793M/9nD7wgffrqaeeinH4mPbv567O/qTjXSegm+MXdeXW6XDgLV25elknT57UxUuXdP7CeS2tT6jUMBmDsHYP1kGnjPEkgrm9Q8iz4MC7Q8xLcp0cGQYHCCBIAJMRiw/f7+EntHkCaq58e/N7PrWVHznWZ5sAcFkdLmeT+dgB8a3kmNbT93XYqZCilmhI6CJh4/YdX2TRVqdCnCRb2tpjJQ2/4zrhs6TiRuwQG2s24A/074pNpLVCnDDyQd8QO5K6OCGyg1mOPijHbiYmYD4QTIM944djiA0AO99ca0H9d+9X5/6dMYhXND+9pPLKciyMC1pfK4aMuKDCh5SCL+kPOY474P4lB6AxWB/JfJShtTwgy+84Z+WBIxloZ5Hh9mpzU0Er1Zn0gAmf8fnJNfiQQRwsi91Z9IamS9e0UL0diJr+1vbOmIhH1N7VnR7tXY2Jhpff8vZxbIYfGwHbgQ2AfYTOO1/ANpgfmqwPgH1zm+sAOTppM546yTxMlrQB62uxiyw1qVKsV251Xa3RRU3Rxvd9mvgsqCXGbK5Oy7FjnVsLfU15dXZ2qa2jPWQguzZeDcjPQraetTedNgPHZwn0R+3LmLELb4oNVANPpdUmX5Lth5/kMjGiHf2UsxM1AJ6yY5NryKuticd783GKjf6KxMkPsG2WaRkuWwZ0gNvNQ741n0QdMC2niXLo4nNSrjN+/wtAIrTuj2xCXlYXdcfBNJTxkTbjAOyo8Pn12oKaCo1q6+pM73Xs2rkr0oi6enrUt/mTNdevX4/FZTR9RDI/Nx9zw0L08ZLmi5O6cvmqbt64obHRWxoPmsYWqXOoRc3dzaqPzVVDcyHmsTj5NcSGPpxxHLAL4Ps5JD7z2bNnj3bv3q2hoR2B26XuoU4N7O6L4NTiOj+7oOWFVZWLd67ZpWq9xisNmq82pIeneB0Wsg7E4rlnZG/62Z0D+w7FonZPoge2RuLJV6/qrRcux8RU6wycHcWR8QldOzGva28ua2WOpzVqgwrYnrsTCLI7CVw2AR6Q7gS3uUPgp92yaIPHdHz/o7S+oPHiBU2vXYlJNvTHbs9gWST44XWQabNc10kG2rZwsXjk4iJuLdepo54XKfaro6e3ZvvmoAV8EWQB+dwq4umW9v4edQx0Kx8XaUMlbApWIhZRSHqqa7WBgFzAtjNK6O/+AzEYHjuu9oFeLd0c0+LoeHrDNomHIbhA4LVf9hVI/oQcfuqhWq6o/1gMskcOqtq0rptXrmvy9phWFue1NDcVdLVJFPDgBMBhD/XkV6QUg8BBl3REm+mzfJZnXl/08Di3PMvakhvDs1Rd0u3iOU2sXoi24I8LiMUnS2fdtpFJI9/QqpHW+zWUPxpxvNP33M9Pp2TG4KZebpEC5nf6P8UxcAZo7R82kADzWBZ1L47gAMsyn2UB4JNNmbplA+XVFV0dP6Fr46e0ur6avsi7VG7U+EJe80s5bcxXVL+8rn1dzTo60Kye2MTw9gmuxxD2Lj8oO23XbzryGm8cvKslja/GxBc2pNk4oKl+TQ08HBBnziyffTMOsF50bccRJ/DUyYlUQ0uD8gN5NbTFmK7w8EWDFhcW0+de3CKyjES/Ge+sXPtkHHm2nNUNlIrLWpidimthWqWlkkqx2WtVLsZQV5yiW5PL6LGurE7bjizjSKYxnhy8+50ysLFU0fpCUS2rDRrMdai7ofY2aeiYxA8dOpR+qfrJJ5/UkSNH0iPRb514S9/8/Nv64h+9ppvnZ2KhGNLOWDQ+9IOf1Ed/7Cf10O77dU9+j4Yae7S6FvJjA9tUt6bGdR6qqN01AGyDbZ2amkqnqPPnz+sb3/iGvv71r+nM69d1+rUbcdrt0o7BoTiR7dfQMIvT8BZ/S3NeO/p71dHWGifWqSSHz6YmJ6Z0a+aSplYv6frsOzp37nyiB2o9FPCVz72qr3/hLU2NxyocxymeguNhhLNnzurCCzM689VpzY+Xw9o7A4g8G1APOHDvCm445WQ68wGWZ5yT5Wd1MKnzWcrS2rQuzH9LN1beQkPCexCQbAPJMgzeeVkuCbBOINkaE1UhJq/ucpO66lo0OLIrvXSTRYVJznT2FV53IkA5jmjqGu6LncyAmjbCH15iWokYxGTPKSfLC8Bre1I5RO188KiOfuKD6tu3S/OnL2nh0nUtTsxqdpQv55WC906MPNnZBgAdTCJMuCOPHda+Dx5TuWFVl3jj9NUrcSK6HWnsXYsq8pCDTPtIbvvsK2B97v/tvmQn4KwM12kjodMLFFc7j1Pz2PGlxRd0dfG1iDkL5J0TLTngMWUcdM2xK9/T/oB2NT8QC33tfr+fzAPSlxkjDzNSX5jXshxPcCTss28kcK47z+IsL8tj3VkA5xOVYw6ORN0yaiMiFqC1ZZ2+9rzOXH8xxuda7bZcOa+bc20am4md7XRR9QtVHelv1oMjrRrsyGktfE2v4gkhWbuyybpoN466bWcczsQu/XplRtOVxVr8Ql5Ij+jGiTTKaVHf5LMPlImnZdFOnbL7LKuPnDagqaNJLTsLynfn1FiKTcVqnaYmJnV77HY6uULnMbOd37pcz5ZJANfEll2ReKcd18Lc1G0tzy1rcXZJHWtN2hljqbu+kCbLrB+WZdnGZa9B/HO/2l/wQI2X/o54xGK3PrMYm11pJN+roebu1AaPb4lxG+tjH/uYHnjgAT377LP6ylee06d/82v67V/9kk6/ck0DO/piUdipH/n5X9An//7f00fv/aCe7ntQd3WMpB9yRG/jRmxQqsVwpHYtYTM6ANqps/icPXtWr7zyin73d39Xf/iHf6TXv3VBr3z1QixA3XrsyUd13/H70imJ23b4B/DMAN8N4rflOKFxq5B8YX5Jk8Urull9TVcX3ow15VyiB2o9EXDnN1NqA4JFCCBI9VFcXY8ApQ+cNifWAOi2A22k2gdVdzrfzlF3xxsPvdvcTlDcRs5Fyu0Ybq1U1kqxopfD+LjgYnOW+DZPAZQ9ACwL/ixYN3QEj2RbzJfamOziL85ycbHXJiZSGvRhi4G6bYXXZXJON+VSOZ1UAqNYg9LtPAYXfNZHArJySNjP7/nwq6tpwcrHxdYcl33sAteXY/EJ17jNB5/BNtoncupRUZ6nX9K70WJ3GT42Rtsq33YOG+lN3ksH2B5f3Abk0RckaGjHRoA6tjt5YNsO440DbDf2ecwlmTGplaux066LiaepNfr6zrevrS/5tJkjjwQvt2nSAr8a46ohNiNRR4sXGm5F8UqV9H66xHdn7Di3/U7oRY99QA9Am3kMlG0bthIr+215ADS2nXZy+2d6AJrVqFfDCbqnKSbDjbUYn+FH7Y3XyOOznfArxkeF27urVZVKqzHuOKFEXCKC6QP20GF9BvsHHsj2CSn1SzTxtvWm+ugHbk0HDX7yOWRIjAn8zhhBzhbfJqDPPOR8KA3d9li7DLDI0XFsLquxAoaVSU/Cb4Jja13wWq7L9pUyKQvYQjunYH6upTFk5xIPMQmbop9LgS8FHZCVhw4S4DGJPBJ1csZJtu7c/U5cOdEzRtnYEs9KnFbY/CbnAxwPeJ34/AbdDU0R61zM34W8Oto70ueYVV6FVaxofiVOq0uzKq6W01vK06PyoYsvX7P44Ae2uA8ok1sHel2OLhBvZMjXNam5mlc+5l7mXMDxoA/w1zGmzCPjfHa1MBOny4lSLOzl6LPawwzA1lVDRwIwIZA6gqi/9dZbaTXkSGXA6GRY0BBMdwR1HGGA4QDJBpJTh95BRb7r8JFblnHUCThiLsy/oBMLf66JtbMxidZeqGmw4+iBj3r2gzZyAHnUOcaDg948+I1fCR80C8VFTSxMaG5lPvEyJkxjfyjjB8l6sMtxIQdXba7XamsMyOaYDsI2XzzW51jSkbYRXPIrZp5irk6Tu9p0q2VdN37/Wd34z59T6cZ4BPHOYALgh8cyHU9ajzz5sB75vo+qq71FS5cuaf7cOV35i7/Q5S99SWulUgyyWv+je8vuTTvsC/LtG/1se6FxHADq8GbHFvKgNT26nOgP6KtBfm3pDb298Ge6vvJG+twDoB29lg9QRw5yiSP8jgW72q1y0NY2DTEp5PLqGdqrrh17tHPXbh3Ytye93wp+5MEDINc+YS9+UMZf67If1Ckn+yOBcxsyDa6TI4/ceGSg2z6CQxbcY+V1nVha09nJskZPr2n2WqOG5le1f6Gi7riUeJlrQyw+1b64noZa1MJEUa7TcGOn7mnfpd25nvD8zgJAcqzcf+hNsdq0kTI2EncGD3hwjg/8gUgbo2R7LFC0gacOHzwkwPyAY4Be9JPsMwBZsjHG/WrsMsvNdSrlgy/GJ0+A1mjuXGfocuyshxwcZfTYNvsKWN8q/s1Nq+PKaRWuntPixA3N89tErb0a3/+QFvt2J37bi0zqWfnITjEJ4Ak1cMSPdtedDBGd1J5S/DVtvngYOVnZANeax1165Hp0VC+//HJ6MAG6H/nRH9UzH/6Q7u0q6P44+b559lX9t698Sq+ffzst2kSeN8r3ROI9fulzvPAfeeQe55OTk+ntB/ze1H/5L/9Fv/Vbv5U+e+JkdNfqbv1Uxyf04c73amjHUDoFMccCnIZ4PJzHtrltSP0//af/pH/6S/83/a+/+Gv65Z/9Pf3rf/i7+p3/9tuJHtiKBA5ggJ2mg8hxuvZBbTHVTYvRptkeVMp0EoBMdzZ46C0HXQZwBIGOMs3W4NjsRHZC7Gj5QlqV+9+bOpGDPXSOwWXstx7kWSb2uUyelUWbfUi2Q0YzdE0xATOYAk+bfYPPeuB13f6jIz2+Gn/pswc6f1MnAC0+2g/yrBx080AB/UA8+J0izIIHqchCl3nB2z7k2L9Uj8Rbozn58AJRxNd+ZjnshCijF3rbZUj2BIBzDMFB57ITsN0vcvcP/LTb3nQRBI6Lg9ucPH4K3n1E7joy0JFtr0HQ4HOta1IbAF2e3V+MI8YFDx+gD7CtBtuU9QM5xlum/XEZWreTXE9+bdpvGeCoZ21wytIEUcQi2sMvfsOHnygoc7qLPzZJ6eGYiBOQrrug563KyObR2PqQx8+bIw9wnKwrjafIAdsE2F6gMb1BPa4Z/gIHHSchfl2X9y42xWaQuDbEwgddril2yZGQwYNCTQ1RjqXUsaIvDMgjdtgBfdJLA/YycW7GI51sifHm7e/kX8hBJrnj6D7BJ+sBB9j3rG/JnyjCH1dH2M2H9LVTERHj6wq1yN2JofPEEzqy8tFNHbnU3U6dBC91Eg93cAejlsfmB3y5lE616bHmzUUC4HTD/IhOdNTGcDG1oYd2boPZ5wTBitzkS+hggwktZY8zABzxB8BR9mPY75pDq2FTNeRtfuZuXwBoKDP2SnHy5hdtkUFCXnWN9tqaYkiW8hj2r/zKr6QGG8aOkHuPrGIf//jH02sXHnroIfX39yfnMZjkwBrsvB2zPAA6ggePg2A6ywCPDAfHeMrV2Am1NfVooPlgDOjm9AoWnoazHQBleKC3HGC7XeCty/S2z+3cLps9e0srV6fTj1Hl4tpZnZxX28hAegybCwM62wjYbtuBXcmW6PibL7yl4sycCq1tal6P08BSSV2HdqUdj+0ity3GAekZ//iDt2/nkNYu3063YJp2D2qVAVxeVUtH7RUlgOVgB+CYk6BhGmjeN6z8QKfG33wrjsmj2tvTo/ppnhqLC4dvK2/KArDH8bTP5I4rYBr7TZ4mxADb4riYLpssP7RrunwtvUiW1+6Ag5925LqelQtuy7+YPJpUUE/TvjRmbOe1C2/q8pmX0y3Q4ZE96u7t0cjdj6S3I1gegC1ZWwHrJLndOWA7SLaFdsqA28BZl2MAmMc4+0kCNz89pfLMlJZvnNfF5/5IrWuLGpmeS69XCsZ0+6gYi8TN1tg8Bf9AZ5ua6uI6PvKQWu59UqUWnqzq3hrftp1kn+wfOCDrExuc829/XeOjFzU/M6258XE1NOfV//RhrTQvaKl+UjOV65oqXdZM+YYmS1c0X70V9WuarkRavRz9uaTOph3h250Tv3UC1En4C8wujqqopXTr7fb5swm38973aW2jUYXQ3dHRsTVpYqNjCCAzLZghz2MRueBNR9nxJmbzc2O6MXpas2srunTuVJzEV3X4gSfV2x/Xe3QTP4bJ3JcFy0We9ZAA9AD2J8Vxs53EWwnmJ0fTK6He+sYXNHb1opp696hp3/1abO3WZKErYlrVi199Tqfefiuddl599dV0J4q5mTn54MGDtafM4iTCO9rGxm5rsLstfX/o9Atf0Pi1s+qKcX7w2D3qHRzWzsMPh+47MXICGBuUiStvqx4eHk74Rx55JL3Jmk343Q8fU8uRLtWN5HXX8bvfdT2y+PFF076OghqnT+vhu3dpZT2npnyLuru71dXNrxjUa2JiIr3J/V2PYXtVsjEI5sMkVtWhoaGU/DmRA7q9w0nw2SiCbLyBsjuIHDrojTevO+vd9IoFqFftTX1qaejW2uaTHNYFmN9gGaYhZXXQRtoOtINt3Iid1VoM3JXgmV2S5opx+gi98QeNdVmH7Qa29KV79CEz9KZXD62UtTazlJ56YaeejSf02UmClGTGX76loL5dQ+ob3hEXTMQ9FiA+H+IUUylVkp6sLOdcNK7jOx8o5/o61XpwRLnBTi1M39Lc1K30U8sNU2NScTmU1/oVevR7cFIHsn46ftSz8czS+yI133Y6UvI34o1mNhb+Yp1pKGf1Asi1HHxEnz/HhMo6Ab40yWuIKpVSTCr9aWIJwtTPprN8EnKpo4O6fbC9gGncZ5ZhW1ynDM7J4L6xHPvmMond8Ua5qPriUkqNKzNqKs2lXTKTCQ/l0Ou8vojFFwl8xhcDQmuNeRXbulXK196jmB0LBvwChy5okj1B0sDmLuTzWiNk8ns0xZgs088BhPs8NVlsWlApt6j5tduaLd9M+fzqaCrPVm6mxWi2fCvly6szaaLP82uacYqLyIbcWt8YHAvCwAK30d6sjULtdEVbOU7+lWjHA9sLve2n7FgaR9+4DpjHfKlvAh+R0XL9mpbWazt+xlFcYLHrr/3kBPTIc19aHzElz45FAzSkrbhu6oQM+csrvPYs4jc7o9mYmFciJqvdQyq2dGmlvkmVfEHXb47q4sVLunLlanph6K1bt9LBgEemd+/aowP7Dqul0Kqx2BTweUts06LvY04oLqq0PJ9s7+jqVHtsUH19sDg7cQstfak17AQGBgbS4sOTdzz8wGLE947aQke1o06L3WWVWms+kzz2WWR2DA5o354RHd3bp6N7+tQc60djpHTXKGLgWBi2Ssfvv1/33nNPekYbxZx2nn76aT3xxBNpdSWxwgEWhPJsYC3YhgHuAAAcnWU68L6oLRNZ7lwSPOS08+G5j998+5pgAtBbBvTUjTcvQBl9BtPZXttHnuTF5bFRiCN+V6MqbXVayW2oGClWjWip2WcbAdfhJQco8zADthY6O9W1Y4cKHe3REO2R4PQ75WyD5ZBsL3hOUfzUQr69oLru6IvetlgrlrR4c1zluYU0UVmv+eHLxiNB4HJxgiu0FdLPNnSO7FR7nKquz03o7O1rmo8FaPPLzFuAHMfb/mGb9QDIJ9kH2rMXK8k2WJZ5a/LXNLN6TVOxY65srITA2sUOmM45YJnWB9Rs2BwzcSIwDcAzNKvFtVis+eZ+TDcxltKTQKn1DiDP/tqf1I+bY7Wmo4YnUc7qgcb84OAzvcHt5jcuSwevY10sxW55cVErxWJML2FDWJ1u20RbOcbjbK4hxmcsRPgTuNU4/cQ2J0IYJ6g0kdYWw6x8cpLttn8cEZdXZzVeuhSnl+spn63e1sIC7xibEj882NTdocb2lrSI8Gh82jhs3mrjS7/cigNXS1Dl0oNMk8Vrmlm7HvJuaqJ0UcXqfPDVbLY9jkfbeqP6S41qL7GWsrhuqK20oP7Kolo27tzKM6/zLGT9AyiTiH3yNcA85ZWiZm6PaX5qOjZ77cq1dChXaFcLP/8S9SBMPE7W534EZ1m0YVu27z231AhikxBZYWlBuYWZdLuNn/qursyqOntZxfFLOv/qi7ry5mu6ff2Cbl47p1xTne47fjwtCDyKffToMe2+u097j3ep0M0TglNpEXr+5df11W++qOLqhto7+2LOiNS1M+aNwZrdkfgM6cSJE+kt15SvXbu2dXsff4CtW2eb/vERAk/C1EXoN9Kvsdau5xTTkFlaWU5peXFOZR6CidPbseFBPbJnlw7t2qnhWDC5g5aFrWnmez/xifSI3/d+7/emW24//MM/rJ//+Z9PiUXo8ccfTysjH/ZlJ2kMIFF2wEkGjKMNsLGA8Vk+d1SWnjq07riEi/jUnsiDttbRWTnWYX63U3bdZSfAfB6cPPVTaY3T4VBcPP05LTRXNd1UTguHTy62jdxlp6x+Tj99O3dp+PBhtff1pcGc6IKGeMJrG+HLyiVnkcoV8urdM6T2oT5tDHdqY3e3ZsbGdfu1E1q4MZoWqNqkWrMNsF2GZEvIb40JpHf3DnXsGlDnob3qPXJAr10+pefe/IbGF6bSwGBQmT57kdkml7N2A8bDaztoI0FHMl8tD7rY7fE5xrXiq7q88oL+v2z9B5Rm6XnfB/4rfKG+yrk6x+menDkIAwwyEQiKJCBSEinJkrzHOmtZOrveY6+OrV1buzqy7GPtatc2JZMKS4miKAaRBANAAhhgBhgMBhN7uqd7Ooeq6so5fKnCPr/31r/6TgtP9dtvevKb773fvZtbceSPidBywbMeBIAy0nm5DGw+jpdOndGsefzaRk1rC7ErXI8ZbU8P2hEgbVzrmZeZ190BefYPbXi/H6A3Lmn7wz5xObH5WNe8PHC4D8vksrQcJ5/Ic0KljlPOSsxkdzvbtVThi7ep5dKbM2p814VFGKcEWM49v2fjD2AXm+mSnZ74rMXVtZfTO/dubb6mq+vf19T4+5p6/4pWlhdVOjio9jhFJx3SOPzgpJyPgbA+fSYFnlfXXkmP1l9d/176EXlQZYsQWK17J+2g6a5KR8K4oU3eeIJPWzS2Ma+jK5PqbW6mzRt+ysu1PQC20i6er6wLPibvtkg+ifK1OD1cuXBB4zduqrNvRJVePuR2ML1JvKsvex8m/MG3v5BPTJnbzHKAZMtev6LcfuI+bCH6ad/chHpmJ9TK1ZzwQW15XNW7b2jpxo/00m/9W33nN/+NXn/5G/ret/8gdt2b+uxnP5cOBszRX/7yT+nTf/4JfeqXzqrvSLvefee83nzzbf3v/+rX9cu/+mtaq+1oYJRPnxzX0LGnNHD4kSSXE/Obb76pP/zDP9KLL76YHjDj0h6X8Ohn1h8bOXRwFQywHSxK+BSwD+h3tfVlLc3c0ebKQqqjX/z0Ew/rl37icX3qqcf1+FNPp8NN/h7QfmvhqGjf5BwfWVlsQLZAYgQSrEwSHgYB1BPgxZGOeujA56hnvtAQADcQMXXgQkNZvt7yM9po5FCd+0C7ezfDTAc+afCI82nraZ3Qx3qkThjyidEVPunRyOgU7YQYlNz4Z7BAHwwSneVBazuATM+MN3pTz48G2cXxYSgCv81IdSHTuMjOd2bzB5If0qtUWsO/pdAvfMqTXSFyO3YcvPJnl5vTge9gSPIjIA+7ge3gBQYLF4GvluJNLukl2LuxjS7Qmg4ehPw9Q3Sm3jKJqTddHo8y+5jviaSPZW1Xwz9h627oErtnTrvGJQDgW47LydtH5NtjIaNfwIPPFlNnvdPlKfSLMnB5Mij5OdVmPiJvXsQE62H5pAHjYkviG5D6Rg6gMR7gPpJvZ/O0LILTpkt8gja9I4zTwE4z8cgqs8ATY8jn/WmchFIfCR4AfAjWh/ZDF5fbdqb+dGk7/optcdLea4+OYmf0Ux6A2PN/9Bw2T+k9g3v2WV9kAOC5rVCQYl6I2Ro8ORnxxnouB/GDWtq/uRNzTZySKIMDv12pc6Uj8snHsfHbitPeVvBEQ2YIy0JGPlCenw88hxAD6EXafgDQn8ev0ZUrBKUIftQYn5oXfLAZsCz4EBOoM2/rQBm4xKZFc35MshvtxA1n6tmI7e5En47yTh6r7upK9317+gZUiRiwHeGWOIlE39kuRVuV02Wy3t4elUsldUea/o7/aE+uLuR/rlEoxmm1wHx07xP0PDLNIsTbrpn7OQFR56+a0gboSOyni/EZ/YIHVeuhV73BAwjNdALarDW0sLqm5ThZrUdYW1tNC5xv5QCpdwej9ElulMDBBncgDLbzksBI4wBigx1LmXHhZX5OIwMwH/AwhDR17hiA+VNPOc6AjoBDmcD5QuH7a9+KCb0eOB+84U1MMFiWeSAvj3e/7Xyd9NIP39T4pasqcj0aGwPvyc9+XN0D/QhKuNDZXtsHPUC5fTh7bTxmiV0t35nUzIXL6hoe0BO/+OXUoAA62HZooHUA4I++SU49JvdyUVf/+dc09f1zGn3ojB79zGfSKUJPDSvGd+h7b8JEPoCs1HmxF14Rk+YU8vo//jUt3JnQ8WNPa2zwlDripPbcX/lPxUf17Bt4EeCBXqTh6UFh31JnvxIogwd42GZfxZKRLrvd2vxRmpTiv0RreQbkAJSTtl9IwxP+27tNHa08rdHymSAIHsGdPgMNG6Iffv3f6rWv/zsNHzikh558Mibsph755F/OPvEcvADrCk/SlNsm9KUM/e1D6wWeyykjUE8eIA24HACfPDoCyADgZfuJKeeHh2+8fU6N+Ru6/vV/Got1iz6+2K++mKwuFQu6Ee3HXmR7gMm9RU995Kk4VWzrkY//rB7+2M9Ef9lMlz+QB0/rRho9kqygu7j8YnqbPBOhH+AAty362rl/+tuaP39VpZF+FYb70tvin/lPfi6MinYN39hP8LU/AGSSJwDUZz+rIB/2xQYveknyOfd6Huz+bNR3a+vKObVMXNfk/JR+6xu/njaBz/7CX1AlTu+HDz2tAwcfSxOl+QPItG0u92YYsF8B5JEHD7pzL/+hvvbL/216V+CHf/KnQ5fd9Knx3rHT4lPj2AY+dOATA5RZHunkr8C1zeBSTjuDQx09oLaxptXZ8fDzrm58+1uqr66mBZ4f9W7EgnRhO2wJvmfPnlFHuUPHTxyPE8SZxBMZ8IoeGuOvXZfjZHr+3QtaW1/TP/yH/zA2K7v66E+eiZNbqz767Bf0V3/+byc69CD8yr/9H/Xu+69pbmJTP/rOFXV2VdLj09Yd3jwswNsQOAG98MILie5zn/tceiMD7cc9KOy+sLSp9lgcf/THv69Lr35fS7GAfftb30wPVx0drahSatfsSkMzi1UNxrz5yU9+Uv/4H/9j+EVr7wFO4rjV2dmZYgQgEGW88pFHQWLyCCe4Iay46QiA8QDqDXYieDiH2I3rRnM99MTQZB2nVeViOU1gTDxqo9NlAwY6ADzwKYPeelkfy6fcshyYbOppYsjshQdv/GGw4VhwKAMv0+fehIHu8LbN+xNMlHNg4xHs1kjzo7N0cy5OWiym4OflEye60BmezsObp/DaS1xnj7aLDlyMQczjrsW27Ok8Bja62H7a0AsFkPSlLgLvu+PxcnbXQRE+DTN3w44Y8NS1RV/wJ5gd4EtsXe1LYoC08dA/X4cOaTMR+vIeOhY/3uPHL/vNH3Ca4DYj7fYE4EswwJOdnu8rEFzP71QAfN2ICSW9Wy/9ZX3U/QVI7R3Bfie9z2evHLsAt491AqwvAE/0yKfNk0C7uM5lBusDPnRsKmDFZ87ZvRqfqwIAehjPYB6Uu68mnCh3iLUmDAvc+K/B5+O3710mwT7/+DTZFfJ4EzeBEwNl6Gd/WH9kkEZmvgwdyUPHK2Jqjc3YQNbCyMCJwJOPcEqv8IudNH0R2fSzFn7rFJUNTmlR73awbCDpu9dfAWjRz/qjDyHRJb2zhTLxCKZpcxvxLv0o6iP6AMAb/fP8WeQSbgR0osxyLRM665HhtqXTQpiXTu6hSYzBOLXUeAS6HnH2jkLmumj1FMM7L4uNQozQcBbfTAofRbsjK9HHprzOa3eYJALApw7YrG3EqWRFG5tx6lmvaXOjlk4/1PtnNyzunIr4JA89P32vK2xGPraDiy07YcdmY0vV2BTXGyEzxna0WoznGGvRPzjhcpriJLUZMnjLt2F/5CZGe52CQJoyhLgj2eEWbKDhcAwGmi7PDzpwiN1hjGte5AEaiTx0lmGexMnpe7zIc4PzVNdHdbb7E9mTcRzZg9Z6W2fzMpA3D/MmztuQdAocpqiwTkPNkgYa/O4hk28AF3nWmZgAwCPJoUNHoLPvbNZVnZhVfXpRy5Ozmr91N72nDVnIBrARHtAT8joCXI5pic621tmm+eEOjdeX9NZ3/0zvvPrdwAs6Frk9WuRbnzwPgDoGIX2079BBjZ05G51mQ7euvqrJKz/S9oUfqXnuB9qtbSp9ETPwoTdv8wfM1/IIpJGJf2wbeHyv6W7tYrofMNe4li4hRGulOgcDafzhgW+/2EeWH+RZCLBMaC03+SRCR0xwx0tDOlIYSG8JQJLlwRM6IG8bPAjuv0BeRwNl9rV1NE1+AiJQZnzSxgcPsO8AJoXFhcU0McSGN8rTlJQWmp1y9NPBmBR62XxkOh09dUoPPPKIRg8eVF9fb/pZBbzgiX2EJI/3KjY2dG39FV1e/b6aCv6tvOk9Gzv2QfZmgJAZ/tutNdScWtDW3EoYjM/uTbr2HXYY7EPqAfSwj7CBMcFkzK6dSfZO9a3Q5zXd1B2N9+5qppL97o0N3IH1dp1cL6t/q5g2c/B0AOCdT6M/OtmPAGX4OOkc8lcXZyLMpXfBdQ0eUGfPsI53DOlY9I9KOxvxe/awCOb7nNuMMsvIp9GFetPv6xHl/Hh4YPSI+oYPa3bjrm4vXlFXT5seP3tCTz56Vl/56lf11Qg8EPb444/tfQI7m9vgk+mRmkBDbdv6cGVHz/YV0qPZpx84pccfeF7Pnvm8jo0+lMkMQB82Yl/85M/r//w3/qF+4St/Wc9+6piefP6Yxsfv6OaN7IEEXsUD/MIv/Ly+8pWv6ONf/Yv61C/+dZ198mkNDQ6otze7/4cexzra9VBvQUcG+9KrgNAzLdpRv7Dc1Ph0VcNjR/SZT31SL3zms/r4z/9S4g3sL0DubE7nO40FUU8gTZmd7zLjmNYNRRngjm96A+m8TOgA8vfLzvNnUmf70F86rL7SweyeUGtMOmzlAiwXfPQ0nXUG8rJtAwEAh9MET0xxs7fcbFXnTkwOQZO9KiPDgdadjrRtszxwuFdDcbKH1/JsVLVbrWtjcUXVpbV0/d60tp+09XMaXkkv0jF4GoUWrZWkxfqapu9c19Tt65m8vcXCgG5pBxll1AN53ty057PnnT39sfNa0+zkVa3O3FLb7GQK4ABYDS/70PycBs98Afs98+neYGzh/ker1pqzmq1fS2+55vIpPKC9v30c8kAenq7jh8lbPD6bnlDJ+hp+hFcokGiY5Ejzsb6B9k4NcF9jbwgkvSLkeQLk4eO89TIett2z717fsv15OuO73nwJ0JunY0ImLXb8sRvlCThObRTydoAkIxacXTbwlVjMiiwu9MNd9Q8PaTAmgq7ubhXjlMlVjcRvT3+Axact6ri3srw9ni6F7rRwqWnvFGUdku57/YV0nEoai6tqrqzv4XywPWxf3o68fe7f9hVl9gt1i3V+T3Rdy62rWqu0aiPWw2RrQOfGlvrWt9URbqDE5cQEy3NgkQGQDSCDACCL03K9Xo3d+Up2ubbQoWI5+kZbh3p3o0/Gooi2prc8wHYiB16uA5e0ZVkeeOYDcO+3u38ofV5irb6ihfXZOF1IB4cGdOzAmB7b+60Pb6XmsWsmffcZ99XsdBSbxxjvp3pKOtndkT5pXunuUV/XmEZ7T6irI/sCKXTowrx59uRjeuLhD+mRhx/X4OGS+kYLmpic0M1btzR+57buRMyXnB84/YBOnDypE48/pdM/8WENxQJT7qjs9yfsjDVT3J3qKhbSFR36D/eAqvWmFlc2NbuwHv2snL1Z+8hRnXzquaQPsN8bYQbYWcD9DjWQtjEAaXcqysjfzw8eDs4D1JufY6cJlp0PlLnBGTzkWQ+6i0Ma7jipnuJwKs8DDQY+QHy/HOv5gY4U6WK5rN6B7AYgx8lY75I86vL0HkzETgPGYefNpMtEzzeCeKdSoSVOQ4GTdpUJ756etts8gHyeNDHfGRo7dkQDg0Mqt5ZUit1rbW1Tm8tr6f1z4MALgMY8DNRjM7uiyqEYDCdGNXDiqA6dfUg9hw7pxtykbszfVW16XM2ZCW2tLCWd8zoQALclkz+x8w6hQdocrGzf1VLtbqT48mtHulyWt9e0gHlTn+druU73FQ9qoHBUBVXSJSLKwGUC2ooJhssZjTjFAXBMbRnxnsj9NsMXeb0tJw/o4v4ODvm8j+EFmNYh+TnwwAHuz4PjhZMS6la2doTWq1Uuk6yrGafnzu1ShHIyJNuEQRz+Dz59fRX19MZGLHhwSZXFiGp4WS/kcQLlh6HLjSmtbc8qzl0qxeSbfl8WgC62CbCO9Hsu/3aPDKszxgWK2j4AvH3coM/zcd/GvwTAuOBZP442fF6dsmqczrg8y5Nb+KXa1af1nkHV4vQAuK0MpJFHoA4eji0boD75OfLF6B+ltWVVWnY1GHb1Dw1ps6NTG7EhawYNm1DbAY+8PCBvn9OAcaFFFmBdCAAjAuA3aWMHDmm3VNB8bCaXGuvpRLaxupzur/GwTp4HfJG3vDypxeUJTcxc14WrF3R94roePjGsR0+O6PDBYR04dCA9mHC/Dn5zRndnr557/FN65rGP66e+9FP68k/9lD77U39On/nZr+ojn/6sTpw4kV6r09O6q1j+YkGOPkXY8wk6cJkeGAy/nTl7Vg+cOqZHjg3q0ePDevqpJ/Tss0/rySefiFPcEzr7wGl17d67vJsog1F6CAHF7CA72w7lyIoB5I1DmScFAkB5atg9B5k+j0M5u3HqSMMPgC5NGHs8rUcyMtIAaTvSuxvf3OM6Ne05XxvXzeoPUkcGH7AeALwI1vEDDROyrQ+dc312SfWY0LfXY5f0bpwIQuahn/6QCj0x0fEUWfCwHoD5wtP2wI/00p2ZdJpafO09LXzrDXUcGNLYL30uNcLAUX4f1JXStptg3s7bD/BEl6WJmeiosTu+OqG7v/sdtXaUdOSvfUkt0ZH7owNW+rvT6Qp8+9Z8rSdx4lkIXUuxK765ppY7G1paXdK7r/8oLZpf/egX1F/skE4/psKDT3ItIvG0roB19UmL/kF9eqop1OZyaXO3qgvrfxI49fSbEXZL9hX87tfpfqDcdVma0862nh78ObXFjpWXxqbrifv1LZqbuBY8d3T++3+iK2+/rCMHj+knn/x46B2nvo98QS1dveHgTKbbj5i+gW3oY797HBDct+7X3eXQuBy/GyyDOuPjO/OljjxfyTy/VldbTIZf+5X/VT/45p9qTFt66NYFNUKdwytVdcRO8/3RLt3sr6ivo6hTp4aSP5751BfVUenQ4Yee14Ezz6UTFPd1s/bfTU883q1d0q2NH4XfiuGy0CHa37ajB4Ae+KCl0KY3/9ff1PQ772soNjwHY2e829aiIz/zEbW0x8KyZ5ftxE/2HXYSAPvIPoE/dUlGlLmeDdvy3TmtL6+qPres21/7TmxYdvX5/+KfqHv4iLorJfX39MDwAzzRAV74lJDuNUZMuduF+n19oqz62reluSmtFnZ1d2ct6to1eOqjiffgyOH0HSlo3K/hQ2ydAeRTjk3wti7E5KHFJ05Di+2cYKC5/sPf1ubqAgM7neILpR4NnXguFr9tDR86mT6hzTji1ARPeJTitHH+/NdUbS7pzpvv6Nw3vqHeoWF9kUtcQXfs2Z9R18ChpB/4AHLRI9Mb/TI/AJsbm3EqDle0V7QYzd8f7jqSXQ1Ob4XAPjZ33De2fdgA2BfYtzJzR7/3v/zXoWtB3Y9+UVutZT0VC9DpU6cSLg81tWf3kXLSA2CIIwEzBuxQgsEdjDJi0xk3c+69DkFMwNluANNSRiCfOl/wwFhi88vjE7vcQHm6zxJpLseQBweZeXzz9I005OV5EkxLA6Fr+kFWOC27Dp4tBIAHDzgEOjsxtpinA3rxKCcnMy6PpS9MRim7VqzIOnXWkeFBbN9BTz3yMjzzzfB5ko0By01TehA8ua/j3Sy4bk/0TfoEDUAaGUlura6tWiNOCvzWKxaYqCsVY7cdE2CsdtGRgjZk0CfRGRr4wRt/AvAib/4ZhG9Dr5aYsGijlrTD5Z1/GT48sMttbvtsr9sw7w8g9Zvkp+AT3oyWCVEZrnGytuGGc/ZgCzyS3mxWWkMefos/eCVf7tEix34B0Ata8JzP62r9SYPnujxP5Nsm6s0HnHT5J3DI28404US6LUJq47AtvUAy2iAwYuKPdEz+AHpha5DQbdPbj5HFEM88keFkOgZCFIZW0YihCw+DxOJjHxBb3zyQLxazyYufEfAZbgI09he628e23Xn4Yidp7CRYJnh5GgK6FnnJasT8/AC1txp816qaTniBtN9G6Jb3KcF8kJ/5wp7I+i60qSR8GhMahEkfThxpQ4JNgcemkXIDtORtK8Ftigxi+wIgnfk9k++Yci4Bkk/9mEKaJtqQsUdj0tIUcqmUMc1bWJjAWZgAHoPn6Sgup3aUK+lku1ltaqMa45hL/fhsT1f08gYqm6+yF8163lqPE/ZGLELVjY0UNtbW08IDLd2K32KhDfoSsAkboEVG6n9RXwuevAcuDu9p84u+vHYIAI+Hrwyp9/IuODvSiiIgNVDEVtp1BKetBHiUOW38JCRwjEeZeRrfjjHk8aiDF/XmSz0ADgYlncKUG2uv6ebGa1rdmskaMvAN4EBHoBw6YstwbHnw5rcA9fXN9Jqb5uqGxr//utbm53Xk+adU7KpEJ7g32XmwkkYG9lIGL2SRh4YP0y0sL+nK3TtqdJc0tF1SfWJBXUeGVeztTDxtO0AasN3mC8902aynWz3D/WqG+IXWOMUeHdTCD97V3I8uqDdOVb3HDqaTGvQE7IMHMQB/AmWE9Fun3jiZHOtVtbCl2XeuxyTdrouX39Br516R1td0ICafncUZFY+cSvry1JB1Jnb7IC/5JgYH7wO7svZdLW3dicZAZtbO1KMLdNbPOgKUkwfXmwbANrCgMTCHiiejD8QkxAS9pwf3fNK9puX5NGnPT97Q/MR1FXuG1Pehn9JKpV/lnt40WQN5velvef2ICcahDBnWDyDtfg0PwBMfdOjscsrsH9PneUJHfmP6riqxobrz/T/W9NsvanB9SY8s1NRV29K54Q1d69nUajn80tqhckxSw+WydmIC+tDDH9bR7mF19B2IrexIutae5EXq6vr3dGfjbW1sL6SrBshxHzVYD+rQsRCnp6nXz2vj7rw6jx9Q33MPqjjSp74DwyDv02InNOSdBuBhmyyPPHj2l2UCtOPmykbalW/F2Ku9ezt9yHHk0UPaaplLr57p6TkQdNnCAC/zgCcyyFsegA7UEVu33d0W3b7zjiaW72h1O5vY2wolnX76M+rCb2xUAqCzDIB2zugzneFHTLnlQgOYBsBu8NDBtIT+Aw/oyCPPa/LmDb39vW9qZuKOLrz8+zr/vT9RW9+u5jduq3HzfXXduq3Nicu6dv01LU68p/N/8Hu69s3van1xRZXhMQ0dPKGP/8J/qQOnn1VHV3+SaV0sN98WBup49Rr3cLpiozjWUVBnbOpmZmfS03H5ez7Gh96+dDlzxerirC69/u20+H06TspP9JY1MDyi3d4hOsj+XP6Bd8EBVsqCrLQdarBQwMKtAOAy+AHwoCyvqHlyWQA5NIzB/G2k9TLPvI6Wwee5eYJno7msrd1a8MwuHQDmhRzbBMDHvNDHOwH4Uk4ZAY3ZjXIZoxkBXbmMQV2WzuTAh2AdE23wQibAb4l4N1Jr7CK3opF3Y8LY5Xst0T9ZTLh0kqeBBwB/6448wr5P2EFhQ/DbjqBiuxqbsWjGwOW4XujK5AF5m8znft2RnU5SxZAfvLY269qOBXhpcUGLS3Pajh1oMXbV7Wl3xsAMH4avk0f3/AbwOeVieyktPr7TWN+JyWQ3+wSG7SFtPTzpO09AV2L4Ug5AQzmQdoUs2mnhzmipy/hmlx3unXahj/aJXfVO7BRjhxF8s7aBPz4FD6AfmA9l1BPQ2WBccKhDT+gA8PJl5M0HfILb0Laiu3kRA8XwbSl82MqOl29gbTfD9zHRRV1NDdWi89D28Oc+SUv0o/hfLSGzPTYefO+J5oQn/qWhtnajn+/wQEPuLceBZ/0A5JMnRn90I3Dy4bHe9o5SegrN7WN9oTcdOtk2gDLj2kbLdRqfQJfhhF20T7DmVTXMaDvRprtbjfRoNqryxm1+3Bpc9tsvLwP9zD8fbCd12aPC4V/k0ZdT/d7pMeqT6D078CH9yXnqDeQB9Hd7E9DLcilHNsH9HShVukJ8q5pxKlldnE9P5a1F4LJco0lb1eLU11Ah+nBrzFP16po215e1Mjur9dgUN2ORaDbq6cGB9mJFhTJfcM18QXA7uR2tDwEdU98I+1sLrelFr+U4EXfG3FHp61RHL3NIe1qcwu1proIOPvAFGId85iS5I3yI7/gdJfNEG7+hwg/BH1m2GUijySegvKNAxEkgkzaQdh68HzdInaYcyNPnZRgXII8sNxDleTzAsqyT8VIag9sq6i8eVqGlQ+vN+fTkGXXG38fd040YnsSWQewBEMjp/g8/+tzarGr1auzeQ87RF55RsbuSjufgmS+8iAFkWoblJ/tKBa1cH9fSO5dVjk6+ri0tbaxq6Oyx2K1244h9HuZrnYD9Bt/zEzzpOOmDdbEr7o4dffXiHbU1Y+KIY+/cxevanF0M/sfTTWnzsn6k93XbkwGE5FTeMdyrvgcPa7BzQAcPnYyB0NTVq+c1OT+plnKbVmdvxgDZigHBZ5pjgJYqMaBruls/HzvKaS3WJ7TamNFanEqbUU4Pxgbrn7eRQKcGqLdv6TPWFxxiQ2ZDq8YqZ9JExCIETUZP/Y42VhYT3uydq1qY5DUrwzp49pl0OYPHky0rD8mvAT9uUiO23oDlGc/l5ml86qA3uB5a8ydtfQhT85fVbFnX1Td/qMnr19QVQ/bwZizQ0eZ3dmKD0CjHLj36YvigEBuNA8ePSDGBPPqTv6DOkw/FrnNALUUeWMhkMTEsbcVuOhag8Hgqy+sM5O3xZMXmafK1d7V+d07dh0bVe+JwEMaueYgvd/7HvoAnQGxettE+NA5pwOXEbKp4mKZRrWlrvaqV89cTzsHPPqvCaI+2ik3Vwi8r21NaqN3RUmMyvSmfPhAcE671ss8tM68HfWdpMny8uRrpmJs4AbUXNXriyTDP42NvnAUk3YKnedleYoAy4+RlWZ51MY7peNCBDWO50qmDpx7VoQceVUepRQeOnVT/wLBam8Gn3tRGbEJWtqra4fXcMUbLnZ0aPHxIp37iE3rkhZ/V0QefigPvoT15H2xT60SM/LwNbODWry5Ka9u69PX3dPGPL+jqS+/rna+/qTuv3lJxY1er1+ZViJNRx2DX3oYv5+c4KW5N3ZImbmjlzhW9+/ZLsWA2dfbY2ZiX47Q4NKZCf/YeOGTisw+cgCgww7xiVvr+OsCTIWUEG5YMijz1eTqAOmQB8DGvPPw4Pl5twafOPMyXG+W86n2Ep+Aizn7FltXDx2nLND1gHMryDWPeqT9HoC7tymJSSvTB1nTGBQdwudO2E6zW5rY6qrE7rTY0u7ak6djlsANL94MiWIc8D9O7zr5I5cG0ELuP7v4+dfb0qK2xo+J2i5Yv3tTtb72qpViEeHKJyxoA9Jkt93QlnY+5bNdajgntww9q7LkzOnrmQZ156EltNmv6/hvf0bmLP9Lc7Xc1e+tcegdUk+vyoQss+WHtws4tLe7e0mzjmqbql6Nfz4W7PrgY20bLtI2A8agzHkDa4HImDgBc8zKe05SDxyCPQm3HpLIbu2smukBIuIB1wO+WSZn1cTB/y7u/r+eDy/J8AOepQ55tJTDppVP3zpLq4bvtOO9w0uT1UFDj65Zmp3Y2IzTChr3LoIoJabdSSZdH2w+dkLr6slND4pnp7TTyAJehSx7ASXj0m9CHfoZcb7yAoEw4tiOV7cWU5+O87eCQzucBdMr0iDxV+CVsZmywyWztjclsoKRqYUWz0a9mqpc1V48+tnkp3QdMJ/L0q72giYB+bpsfpyOQ1y+9cDMAuqRDADq5bTLd/mOAh+eBxCdkeoxS5v6Ul0+wbICny0aOnNYjH/5cCgePn9DBE6ekWIR3l3iNzZpmaouxqVuO8Rkn0WhXHggZPXNSxx57Wg89+wmdffrjSVfu88HbuhMMnlMsP9nG6XIpNjbLTU28fEuXfvOcLv72OV347bd0/rff1Mq5Ka2+MxX9jbeXZCcm8012hxm7S3NSbPJ2Z8ZVXV9RdXUxTqoxJ0RIT2WGzHwbAPe0CnBD2Skgk87nzcB4Hjh5HBYLYsDCzCfP03zMCz5uOMB883ohz41JANzQPFrIVZbocoHzwV0zuOSNa9rkvMBxmXGsV6FcjCNol4oVnkLJdGhsVONoHGeX2JGYt+U42C+mIU6ygn9bHGU7BwfSm6hLW7sqxWmFSyVpMtwDaEyX1ykvjzKANC2Jju28un6oW62jvdqKRacWC1Etdk+10JdHeLkpaDp4AfC3H/Zl0mmifCsWyZ36tpqxid7qblX36JCOHD+jweEDWptbiBPQguai003feE9371zU1OwN3b7znlanl7R8d0H11ZC5Hu0SPGyTLz0kOXu2OVgn60Kg3Olk6x6Ay4aAiRo+BACczMbsVJ8Ci1TgcRN7p76p0uaKyrW1dKM5GO/xurcAuP2s54+Tb6AMPJ8WAGjhAQ1p0+f1ND8ucRmfuszehKD6ZrTfRpwMN0OHegzmaE8kMFGyJrTygcbA24gOsF0oqTdOdPxeJCxJMoJhyMiSocG+nhn7bAwgG7CO6IQO4FJXjxPIxtKKih0d6h4YiDFR3quPPom+EYMLnX0BnW1yOXnzJ6Zd7CPAONBz+tipxcK5GifrajNOcdF+BRbf8GfMdumNF1yI3In5gHcHtpa01pzXWmM+3QNeaU7HqXtu/3IRAUCW29bgR5yRG4iZflGeLm3v5Y1POuEFUOY8MeA2zONYHrIJ1CHPMqHFF7RQuvTL6SLqKn0HVO4ZUWXgsHrGjqtv9IQGR09qcOxUlB1S7+jxOM0fVEfPAbW0lWL+y/pSJueefcD9ehtIs8Fggd+YX9PK5KLm66uaalvVXPuGNrqkpUJDdxYWdXNuTrcvTOjuu5Oafn8qXY7d/yBeBL5Ltt7GzwYym8IMbVV6VO/q11acKnEROqCfIS2FXIJDcTvDzqKj4jycg7PsKOqNByQj9tKU52M7n2DB8HUZeAQmJcvIHJh1VAeuu8LL9OhqmcB+Q7a2q7a7mn7MxhMheTk2HhtII4+8cQDwSFMPXqmzQ10j/eHdLU2+ei4N6/KhsVjhN9NulMUpiBKd9YPWsgjIoS7pHRx21+sqNNtUigWoPjGtthjgxz76lCohh4cAAOgAaKwjYP0c0JEyBguXQ7oGejVbW9X2oR5N3YgO8+4d7YTvxs4e1UosFt2DfemJp0Szx9f6kaYf2Bbq3Qd2B2PSOVhWb3Sm4yMPqKunV29/7Wuau3FDl8+/oqtvflfXJ9/Wpfm39f6l72v+zpQmrtxQ2y6TZ/a5ZB4J5z4FQB6wnYB9jjyCAb2sh+0lnfTd4j7Grg5UzsbwzSY7AL70KfLrywtpMNyJU9vN915TZ9B+eOyQSkvTaj1wVC2lSjg26z8AcV4vA+X5cUDs9nEenQgG2wIe5eAA0JAmdjC470D3xmvvaWlxS3d/9LaW37+uSlMa40QT1o7jg+iDS6WSJloLMSGN6itf/px6YpEYOfFEuhcQQva4Rl/i/kGMj4XGzThVbUTJPbnohjyPCQA9mMAXbtxNvysrNVvVPzCkytiQdvbevN0XaXbP0MCD2Gno7Qvzx2YCdeSJLZO8J1DuOaxeuqPNC3fUDNnzizPaKbTqyMeeVnuMSZ5Ug9b+ZKzPV2/F5HlDyzsT6QN4y7VpjXWc3X+NUGgWvEPHwGe8WNf58Utxil+KMha42MiVOzR28qnQh8uv9za42ECgLdM9kwDKAfgAedvoEy53+xvsB4L7TrIbvaKex64Hjz6i/kMPauz4oxo68pD6Ij1w6CENH31II8ce0eDhBzUY5SPHH4vFaiydoJgnzYtA2joC+fIkLxYf4nqcsl77X17U4sVp/fZbL+tP77yjm5sxf1QXdKe6pNvXZvWj8+9r8Y0ZTX/temw4pzT4/KiWF5fTB+wY19MzV3V79qrm1hY1fftGlLVq7IVf0FYsmMXeAXV2lJN92At84BIcDiUkB4RCOJCA83lUDyOsOGli6gDyOJi8DTPAj7L845f31yMHHDcqYH4GOub9k6Pz0JknC3+6fBF/1otAPXSAdSRGhvHQkTLjEyODeyecHLj0QMdNv5fAjj3bwAHgQ0COb3ybF07HVgKQTkKRzt5EHQMklWYdkABfeAGmJW/d4YvujgE8wOPi2zzYEKTIwA98F4cTDTyg9WUG580vX4Ycwv7gCAV50zYPYtRr1TQBcDO/WCqro9KlckdnunbOu6lK5UpanJkceWEllyyDaZqo7CPkoLdlOOBL41BP3v5FL9MC0H7gKa701Nu9hSs9nBA4lKVy6NNCEz7l09zRRjwS788egwsvgumcdxqwDHCgA+g7ebsc0N14BOtiOoC8bYYeP7ieE166ls8/+jbpgLSJiL/UlhgEffiAR87xcyF4UAwwPjKdgxc6RLuEgCQDedYP+ZZLjCz6PLLTY9phCz/oTZ+DT2jZGATydmE3vOBLmrYhbzzPNYBlUo4uhDR2oi7pELryQ+00QMKubBHlflf2aWrL5NJbqRBtGiej7ein281oy9iQBId7uhAT8Nte+wTLzJbM7JSBH37kEXMAeZQZkAvYZngTsJMYQCa+QYbt81iFn3lQRx6Axv5KdPDlqk6kk4xIbzWzx6bBYV6mTdKY39PV86x5QWffkiZGL/sknRCDDp+XOkqK/WKcKFvVUSylwPsgSzHGCtEOPJxQ6SzHqaxDxUopuYwrC/AH0kYkmDEOad8kI3RuYczFKRmdCe4zQKL0CSgZiVJ7ysEYI6w8TiNNPXU4j2B8O5M0MQFw2g4hDT100AAoBrjMtKSRC21evvWjHlp+L3Bn8y3d3nwz3fCmk5keMI11gQZ+lAPgGZdy1yX54Uw+pT356ruJ61ZPUSsry+rq61H/2HByvHmCbx3NizT6u6F4ncpWZ1GKULtwO05DuyodHdVmrZ7uvVTiVOXJGiC27vB3OXkD5eCwKA4cGtXYAyc0FAvDsYNj6hzs0vsXLmjhzl1VurtVX91IEwqdyH4kuA0oIwBus4QXHbO1uxRb8Ip2R2OROTykgWcf0mZn2DvSo9ZGDOork9qeWdLW1KK27y5q6u5dTd4e1+L1O1p475rmLt9Sa7ms1dnFdHmzEJ0aGQTAsvI2O+R9y2t3utuHdarjBY2UT6nQ2pHaPLVX+JzYfbqzO06GfYO6c/kdjb//Vvo0deXoIS1uravvyMOxSAZtThZpwG0GL3xDOXn7hHIDMl3mds7zcZ3bDhz3DepIA6YBqHvllVe0sLys+YsXtDQxoYHCtj7at6T+rqYu73TFaT8mho4Wdbdtaay7Q48/+2TqO/2HH0obgyQzXMuH365ufDf7NHacfuBtXW0zNubzqMIEtbGwkvrVztKGdjcb6op2H3vmbOr/qTx4QWP7oIUPebcFQLl9Ch5gPNMBpIuVDt1944Juv/qmGmvrKtXDf/VtdZw4mH54zSUqLjdnemb9Jd923C+KKU+ruxOa3ryi+caNZPt8hJnalXSFZLB0PPRrSyegxsZKLMyxmQlVefT6wAPPpLGeNp17frKepPPzJYE65APuC04D+Jb6vO3Gs3+AfBpfWbbHJjygp9y41MPLddYjrx84BOqsRwxorY8va+b741q5tqA//c1vaWZqXteWZ7Tc2Mw2K7GYcIl1c6eu1eZGnIjm9c7qLd2dnVflzaZu/uk1HTw4orb1dl1887t67/z3tLq0qrZih8qdvfrIF/+iRg8cTick9EW29fnACYhCAEPSZw0wBkO4dherXHsc8ykDD0buSORtkJnjBDuJvAcgOJQRUwZOnp58vvHANS/zBhxbZuwnUj72HKpurai+hfMy/FQfAV4EwJOJ5bmc2OXoB1g34qiIHUFruvZZq9fSm18ZoLbLO03zsd3IMK/QIj3mzJsK0qOs7Fi3QvNa7KAjzQ4iD9Cap30BT/JJpwDyBKf5hkilpzs94l4uhk6By5touV4bGqWbgcEg4efbAZ7Ish2UIcO8GYw7/IanI/SJxbMQC2VLLGI8/r3VHiEGZWN+RdVYXOrzy+n6/ebiipZn5rS2sJTuQ1VX10LJTE9ksHO1v+6XB1g3gu03cNqqFLtUaKkkOuqwxzZRlvy35//Eh9k4TN/cqsWkHD5PF0XvDXzrQMjv0gHq0Dmvo3UHh7Tb3PWZjffaz7h5v1teHgca0s7Tb7jnwcmmuyM2LK2x0w1/b8Vpl0evy9EGpZhMeWN7cM4mz/gv0UYZ92u2Wqph92qcIrJ7TrbDPsNXlAGUA8l/0Yfos2yO+LEyOvFQC6d38E0Hjensl/zEaVxkAR6HlINPjN0A5dxo5+lKnubkkw1sgPhI5HaDqxL4OZMDTcLP+T4rb9F6fVm17TVtNmNe2FlXY2cj5bdb6uLN8Zkw/J7pROdIfg851tn6WV8CdiTsnHzSxNCTdp4YMC8AHIA8fI1D7P7ikLcLQLZlWJ6D6e1H8pYJLrJsT/TkGENhRyN4NHZU26ypxjsq6T2cfuPkws0d4up2Xc2Wba3FwjRfjTG9tqq18RXV5mra3gjZ1d3oG3tXqZLc2ACEvPTQ1p4+1iMP+yWZ4u2qb65pZXFG63dva+v9t7V99R01L7+txqU3tTpxW/OLS2kycwPA1I6BhwP1ds79gEMzeR8cmPCyknYo5a4jjwOBRBedhNfGT9be1Z31czG4+P45et1rfGhIQ09sWsuyDgbLc6MnHQgxUVa7itroiMZfjwGxWosdWZxkouN6QFmmaZ2HhzsEeXaoiWfEXBbILgulZk9p6K03YF3NjzRgGQ5uaBaKrXrsVE+MafD5RzRw6pAGVrfVuxo7wlff0+KLb6p2d14t0UaWYR7wtD3WGUBm0i98znvWuXzYNdQXoVdHHzmjB554VGc+9WGd/Yuf19mf/8kUHvjzn9XjP/1pPfeVz+vwmROqzyxqa3FNi9duaf796+lHvum6+55sB9vrgE74I7XFns2UJwj1eXWJy4kJrjcdwG8t+Moln1nm0gITWkiM+ozG9KbJ08LP/iC2XtC43HmAMpebr8ugNR4xwW1OXZ73nTt30rdeVmozKvatqlmoaXyhosnlipr0xd6QUWJshM0xkR5o69FoW2w+YhMJD0J6eizszX7E8UE9bZ/1IJiOdOw3tDO5pMbNWbX3dal0alStfZ1ps8RYNH2eD7RO2y6D68w/L8tpAjScrtJbsnPlpgXykxv0+ZDxoJ/G5rmNhZvLw7GYko+NC986ulM9p8n6RdV21gInu2SePVjxQTkZr2wME8gTwHdbGscxQDn2E9ymeV/YN+YFOA9+HizL/cdlAPh5XqQB6glsPPm2z9LSUvq8wupqbEL25tH6alWT525p8sJtzcambGq7qvaWokaLfRou9WuwvTdCj4YiHin0q8xPHWL880G7vgNd6hvtVHtlRe2diyF/WZv86Dvm5BNnzujEAw+Ip07RCXBsvYF9K9N3aaJBG7XYJfFY7dKsWm69r5bbV9Q2cV0tN99XY3lRG3W+dpetouE2uCWGZk55XoCBehxEnWMH1wN2Xp4fkKelLt1M3M12iVPVi5rYeFe1rbUYbJnBlENrfAM8KGeBJO064jweaeuGTs3IVyvFCNF512OXsLyhltiF5WW4Exgsy7yzuoxvlERZ5KM8hQDqeSKHgQPcbzt5xwby2GI5+zJDt84jwxr60IPqP35A3Ys1dS5WtfbWFS394EKcVJbV1lGMA+69+262w7rCKw/OU8+ponOwR13D/Tr84Gkde/isjj73uI5/4Xmd/MLHdOLzz+vY5z+qM5/4CT3+2efT71Mas8tJLpfjlm+Oa6sWi3jsUrnXgM55+/Ky83YR39Mj9A0Xkk867U1EpA22BSh1sAANqVjp3sNLxQky32ftR5yns27wp+x+Wa4n737lAL7T5uFJxOXwIORlue7u3Sndvj2u1fq8drqqqrZuamq5pLm1stRVSo8l85sQfovFu09GCt0aao1JgQUn6POQja2ML2CZ5G2b7Ut6xKaLzcz2dMwH4wtq76moeHwkFiDeAnKvrwAfoIuQycrsMR6BcspcB1iuQ9Jvjy9pX44ODvttlMm5N7nZJiCry3h7bGAfkNG2pctzdzff01TtvUjXVIhFKm1IYEdAhdxCRDBPZMEHoNxp65V03qMB0Nk0pF3uGKDONpif8/DMj3GC+eV5AOBYDvdgodtp2dHaxmr6BhBXMBo7zdghZfj1zarm3p/Uwo0ZLTRrmtupqxCLzFAsOv1tXepp5beVPRqIfjXY3h11bdHN4sQWrujsKancGX25vBGL0HrIXNFGLEDbcUoaO3JYh44ezcbDXp+zrvYjsJ+qrs5rbWlGS7MTWpmb0nIwmt1Y0+z6ihar61rZqmt5YUqL45e1PHVT1bUFrc5Ppvf8eDDaIcQcxSizYDsN4VzaIO8dlMtxGgEgT/hx9OzotsJRGzsLqu6sRJ7Ow03J7P1XAHytF7R5oAxAfn4XZwDf8gmQc4O3vbGtjt3Qn2vF0Yk5MSYHB798x7pHl+ntwe1dRxKfUEM3BnlMwOmNBlFBHbTWmzQAf+vpcmLwjG97UmcNmbwNeyuO1bxwsXhoSKVDw7HoxKRVLmq72ogTSUwssZDCx9e04YW+pOFl3pZNGkh6hQ1cEoktanaDOjpzI041zYgJ/HAuvVsOHQK/xL0t3q5Anwnb+fFsLRZzLj8CtgdAnm22TvY1eNmjs5lO1Fs/6w4t6aTnHjBpkuXaNjj3bjJnMi0PGdASrA8AjXkTu568aYxHmfGoQ3d4mwe+pd74lgdQx/d/2Klux660tWVLle1W9VZjzWnS52jz3ezhid3gHYt4JTZGHdzTQ1361J4/kG19iNMjt3s+oY4AUEY9/cB56hKfoIkBli7B7bLQRXsnXjk+lgFgq+23j+xXyzEtaQfrbD9k/sroqA9ts59FdHemh1sow1fmbR7E8EAP0g7oAz5pxnD6LEjMG5vNuhY2l7XW3NR2qUXN9uCxpwt803gKfW0TQB5Zefm21fIA8i6DhuA8cZ43QBpwfR4sD9w8f8fmTQzuysSi1saXtHB9Xjffm9CtCGs3V7RyPcquzmptekXLcbrd5CNywZcPxzX4LHosztzz2WhW00MfvPlic7uudT6bH3Nvpa2scrGkSn+nyr0VtaJ7jPX0QczY5BFioom5LTZJscSEN5JOts0xkFqahxDe/MavavHOBV187UW9/8ZLun39vK7cvamrEzd0eeKark2P673X/0yXXvrdwDuvYmtNMzfOaejYo2ordMRO6d71UTsv7yQH53EiioBD2vWU5TuP8XhKI+HFH09eLDbu6MrGd2JhvJucAg34pidNIxC84OUbjoa8XyenoYeP6XnpI/c0Fr77lsrNHY0eOKLezl71HT+o0khvelMCYDnQAD+ON9LrG0zQtTSQl67d0lbbrvofOqlCdyWdSNKj3QHoiy5A0iN4WDfLIZ3n7zIg4fD0XuhfOD6m3sdOafXCTe1EZ+FSzOadedUXV9V95nDC8z0Ptwdt4BiwjPvLCPZrXh90TXHsxDYWl7U0t6A2HqG9u6Ct5XW1D/bFIhCDOia1Uk9nurwHDfIBaOGHLJcZdnaDpqVLg8XjgZjJRgfTOHjCge/dG+9p4ur5OAlVNHroUKobOf64WgvlNOHYtwBp9xHK4EGedF5H44OX/L3X9gB5B/NzOQCNIa83l0ouX76ihYUFffMPf0MzC+N6Zqmp51dLGtzizQehZ+BP9pVjotjW2EiPjh0b1KEDozp7/JFYL8L/B45rNyZZJLBZ4tU7C41baVeft9P6OQ9gAyFq0kl69f3xbPEe6Eqbl1JHWaXoq7bj/ti+AOCbz9tm25rkRJ1xiPEtr4+af++aVm5MZq/r2srG78mfeUGDpw6nDQ2bHnhgj+F+WW4zgHLXEXusXHr/XV2buq5qOdp0qKJGuUUnDj2bLtcZjJ9vR/hbPn3UdeAylmwfMcH4+QCuxxK42Aie+zxl5PNpAnS2Gz5Og5fqYqP3+v/nu7r8G2/qpd/7of71r/6Jzv/pRbW8tqprf3RJ06/d0twPb+vqK5d14eJVTc/M63x1MubTDa3FQrO6s6HtGFfdcQLiIYTJOIEvR9lguVfDbX06ffyovvCXPqvug33qbplQobqSPp2+VK9p5MgZnf3Ql2NMj6pnYDTZgk4O6IoNH3wMm8fuKtn7g9IPoQKBXX+YGuM7Gj92ixjKo7dct49tdXpevsC7mIKLHYMwFgsCaRqCcjsPHjRS3uluDNIA9TgSRVNDcuKJSSrtWmLxYRbn64nb0Sm3mlnDYBgxjyF6F0eZ5Vm+8dAPII0c8IwP2FHJjpCZdA9DaQxOK9y74b1NvL8NGncYdwDKLJtAGn77svZkA+mGasTpdwdRxzvLbL8f7wWIKbc91Nsey7SN4AGchFJ5tCn3biKVTiDonT4NXojOEXMCCx90BOtJGrAu8AYoRy/KqCNtIG86yklzDZ/2C0Wjr0Q7h7VJv2AHJnzTO78CwMfnyUeRtkyAfBaiLaOZeP8fpxd44QMHaAj2kYHJN9FHOl32C/vBQRbtZ5mUAZ5E8Dcy3JfJg0cZgTLyxOAjkxigDN7mSZ56eFFuGvqscSjn6SxwMJQ3IOCz+nb0NzZ6YQeLNZdq0w9sAxI9C3jw8puHgzj0C8pgy32Q1HdDnmVlvsz6jWWTB2yHgTQ63fNThpuVZ2WO8Q/l1OMf8wSQb/85AKZHD+xOP1GIPpHJYg4KG+gjETdiwwdf8JHj/mebkEFsXvBwO0HjeoDNEf2Nz/sXYw4En5C+6hF/lg9Qbj4utxzbBA4ywLN88MmDg+/z9lPO49SkAXABz2EAOPaz8dAZ/uDn7UFeGj/xVyiHLnxehSdeoyzxDke2x+LUUQl7YzORrrwEHZsW+lJmS3Y1xD9rIFhGmveivoF+0WXCE1GeRCd/MXfxMw3upWXfDcLuD54cnQaStcF493/7P30xPd31/JMv6NjIUW31DKj48DOsBntYLVqe45JbXavTt/X27//rMKSk/rOPJrqnP/1VnX3mhWQAgCDAzgaoo9wx5cQuQzHSGOw8A2entaHLKy8Hh70OG/92WmJi3+Wb6dkkg4MsCx73y0vOzwE01svyjA8f8wR44mfh1qS++6v/PubwHT147IH0qd7+p0+r57HYgTOZ7+G6oZyHp/lTvhvF1Th1rM+vqLaypmu/9Q16mI59+ZOqHBwW3wTqOziUFiV3ZHQyX/gA1t22kvfgQn/w9vMx+affcwTMnb+eFoSVt65o7dItlYb7Nfjkg+mx1kOffUbFnkoofW9gEcPDfiHGHgaIyw3uWGkABx0htWEMAL6rNB8+3K7WNfk730nxkT//aXWeOKiOzor6j46my3nwRO6P6wsprS0d7XxKfYVDqbzY2hl6NfcHJGCd0Bd+6IFOL/3OP9Urf/CrGhg8okfOfCzRPfUX/rq6Rw7EuMxsNY0BmbYDvqTdLsCPs980BPuINDE46EkaPACZpKlDz6mpqfT4NXL++Jf/vlbWV/TsckPHl6paifVmubeShuSVrnbVY+I4PhJtWGlT74ET+vLf+u9U29zQ8KlHYoKppEeQZ+pXYxPXpmpzdV8neKMHAdluWwAcytiU8Mj+G/+/30sbmJGnHlapv0elrg71HRqJsZnp7zZzbHtsL2l4krY/8vjWByBPKHdV9M4fvqiL3/lh6BGbxShj4f3s3/kr6h0bTpeX4QlAb7sM5F2GT9GJPLpQ5rbiUt6F776qpenZONl1pDouWT/3uS9EX4tx2fmMetpHY9zf60vwAODhPDYhA8jbko/db+ADPrTQOG88wLobqLd84zMGkQ1d0iMWU55m27i4qGJHSf/hH/22br11S3eLd3Sp8K46WrpUnz4YfScWp1iE0oY65NfDl0BvoSc76QZvIJ2WAxf+LYVWVWOh/PCpB3R6aEwDJ7r1/C89pO3Gtl767m9ofW1Jw4cPqRLzFz+KffzTvxRzTswRaWOZ6Q1Yd3wRafaRGSxOjWvq1lW1xWQ10tWjob4BDY4e1vCh4xo6eFzDB4+lDyMNHDimUrlHy3fvajkGyuz49QjX1KxnX5u0M/IrPYBghLoDWBGARoHO9ZQT0pMr7FLjpFPdXlJtd0WbW8sp3lItaO7xTk7a4wvAB37wsSzLBiwT/RwTKAfX5akuAk+7be7EDiZU5i2vCSf+2IGTNo88IAuZ7qjgIJ1dRH0rdnEx6bEYsMvl5JN0iDr4MWigM598cBn2GZADvX1uneDBLodHaQmtvZ1qG8w6WmMh/Liyrp2N2IFtxi6yLWwJnLBkX3Ye9jrN/qBBJjIMyMz7mJiyVB582ysVtfNr6DiJ8YbndLKMuuSU0BmZ8N73Zfxj197YqsbCHeXR6vVIt+wUVFKn2nc7giabOKEDSN/vB8N2+LxZ29RObJh268G+hgwGRzZpIhf98/3UujhPmtg2Og+4Hkg2Bw0Ab9c52NY8fV7XeuzqeXqpHFUVXMQxJhzCwx/N9pg4eC1NtCvO24V/k58ItKneHv2mXE6TKMBLRze2FrTZXE5yPCYAYsrQhTTB+hNjO09l8tbr2jb9NRszAKch+8Zl8CHAk0A5sXniD0Liu1dnffI8Em1sRppRthU2bsfk14yd/HYlNhmBE9z/o/YgT9p2uMy8ySe+kUYGkHQJOeT5MWe1uqnNCLVGVZvMN1oJpHsTsnkgBxrKGaeWQyBNHXLImwY8yuwLwDgAONASTJNvK+ttHuZDGWnwmQ8Z1yxC0fDaWNvQ+spGuvza2rmuWtuiZqrLmmusamJ1XrcXZzS1sazV7ZrWtusxJgvqLMTmZid8zo95Y3HZ2KjGCY37uM0YO1uxiBXUX6qor9KhSi9vimnRanVNy9WYR+KvzD26GOPYy+/ruPwLoJ/9k/dBZl3Ap/7i39YX/9rf1cHnPqPdEw+pdfRoMpZBwrVWaPjVe6W7T31jB3XyQ8/pxLPPRvmWGiF8fXVFq6EsN07teIOFE+w8hx8HOJWvZ25sL2qSJ1Wql8KxwY8PmcWJiF87Mx6ht0GEvByC66yL5Rn//jrX388z/kvX3HvC/p6OilZnZzU/zgv31tMECg4BfHcIfOfgslQe/GnEsfYeDbd3qRQ28eJQLjGkJ/v2+OTB/AHX0TkN+XqANPa7PPk99CB09HSqd7BPhSND0kMHtTPao43xKa1PTGvxneua+9ElbU4tRs/4ID/zt022B7B9lkmfSW24R8fAYAHiW0i8LminHJNJuU0ry0uanZjU6tJS0CdWCd9tF55TMRaaI5UndajymMaKD8Xp50mVW7vTj3l5/Nr4yLcelpvJvjfI22PgdPQMqiXacW7jrhbrs7H+fHCiQC4AH9KUGayXcQHwLMPB9dQZwAEoNx5gPwHG37eBTMTss9JmK8qbES3FWrtYh1/w4f9KLMaDAyr09aurZ0C9/SOJjgWcPsXN4fQIcs42y3AZ8b7caHseKFmamtPqzKJa5tbVNrcRqyJXQzKa9DuP0N19wXGi3wsGy8un6b/5sjwvAPLMTyEvNixdtW11VmOzAW5sSgB4oIv9STD/vG3WxbzzgNye/v7YXB9ST7lb7fMNFVdYzGPDxKPZu7Rjhmu+TueD25HgPAFAL2wjkAaHtOvIE2d+zfjncQDLAVznMtNFLk6GW5p4+6Zu/eiappdXNNcSy2itXdX5ETWXhzVc7NNoqV9j5QGNlQbUww+40St6G5d32RgfGxrSsydO6EOPPqTPfu55ffrTH9EnPvyEPvuRp/TIhx7U0Y+cUdehXl1/9z3duXxV1dUlNdeX1B4Hk+6xM+roO5jpGcE62z7nDfsL0Md+7m/qUz//n+vAs59Uy8mH1RYnHioxNHPKbvpla3fvgIaPHNeJ557Tyed+InaTVVVX5rS4MK+5+UWtb2wmwXZsXiAN4t2gHUgaXNKeuIghW6lPp4/MzTTeT3huUMB6mZfTBNcToKEM/tYlj2vZAGnrbXCa3eVAd7f6uzq1FKe/2Vu3VI8FyPTgWSZAGbJdB4DLjrKrraxj5SEdKPaq2GxRMQ4frUHmJ5SgsU35QWQ+TlsWadvgQQlQTto2EXhsmvd38Tjt9tkx1ftK6W3Z85euafncDc2/dln1+ZX0S/T0yiF4By/7Mm+PfZtwotw63B9zzG8vF9R3cDi9V4+HLmpxmlleXtQCH7xaW0sykq5xCku/62H52W2q3Natw52P6nAsQAdLj+lo15PqLg7tLxwE4H4dyFNHXzLwfq1y95Dayh2a35xKgZUfDsiGBjvNh7zLAcosz2nTAJYJ4Bu3IWX388zLy8skmB/371h4uCdrqG9tazYWn+mYjPmqbiCoLU6WbUODauvvU0/foLoHRoM3MoPH3unaet0vjzR6uC6zqVX1jdgVx+JTnVvW9t0ltc6spVNWesVS4v1BP5kP/c95g/HwiS/dGocyA3nokx4hA12wkXvQnbEDL6/X0yUh9AOHkPoMeNBEbJtsL+A0MkkbD9kscL28O+/IYfV29Kow21D7AjoGTvylJy3Dj0GZ+ALmQR4e9DECeWLkoJdl5P1hXagjbZ2oNz/q8jSkHUxjevMjTot60Ez86Ibu/OCKZlfWtNDW0NJmq9ZnBlRfGtRQLEAD7d0aLPSkUGkppSsyGMmXX6uNuk6PjOr5k2f0sUcf0ec//4I+95nn9cUXfkJf+tizevL5x3TyE4+q//iQbpy7oIkrV7U6P62V2Qm1Fjo1cPix2GQeSzqhp8FpbMqX77dSdXND6ROugZB+yBhHUtIeKBicOl3g8nBCMfpNkRcH0TRcSonJooU3EOw0YiXNOprBjrVw87QzAWLLSekoizUz/SiqEBM2zgUfPgB5wDzNB4AHHSF/cxyZ7qyWTwyuebjz+wY7x0jK3Sl4zJvLgvxmKipSHfyos14GyyGGj/VHSy4mVdXUZvisHkf8ekzI6fJX1GchW0DQhXyev+3OT6wAuoBHAOxvB8oTTqR5nxfX77s6u9IjrXzZsjw6mBbAQE5v+16dW9DawnJ6Oi59k6WZDSzriG32Y75tCOQJpKkH0qWO4MV9l0LILPX1pB9OtsUxH/MztBaVWrvSqafY0qVKoU/Fto6god9FO7VkG5RIpRuk8L7fPoL1ANCLeoD264wNBKGdSSxsasSA2wrd8Cc0xNDYz/AlD1/qLAuwPPL0d2LLtj7uA/aPwXqb3mkCeDzgkj2MUo9xwIR4b1xwyY3pkXQakWFeMU7V5fYyufB11lbxD5d+QH/LQKZtdto2A9BwuS89nBKTNJ8LsS2cQFgYSQPwc9p22z6Dy/Oy85DvTwCXpnnjQXq8dzd8Qhm2RB9lYwT4Mj9gvye9gw8y8roQY5/lO+bBH3gwJvjW1W4heMVuMP2kYJPHkzdU310P+dEOwdv6Afen87zRwf60b6FHF+MApAHKsce6Epg3oLFcx+AQ8vNToxrz7kZTjbWmVpo1LderMc+E10JMe3tr9I1oOzoKQzx6SXodWLRjJh20WIg7OtVX6lRHf4y/A10qDFXUUo6eVor67pJaesrR9jFzrS1oq76q7Zboo2rECTJOUoPD6UG26Cppk8Kihl55u8mjbx7STMdj2KjAAgOyIZ+GGCbBXe3VTfXMzKq/vVMXrrytKo/eDfeptLOsxvqCho4/HhNc5jgg7zgUokHyZQANhgycSppr87xOfW1nNi1ENA51AHQOBhoSemJ4w8PyiAnUucHtGGju1wUc6ClLvMKhu9XonONxMmgvaX1+If0eYujhk+p74Gg4595kgo55WQR4GLiUt7a5rqmV+fTa86t3x7USDTxw4nC6xMnvHMo9nUkvAzzu19/55KsAfIp8+xGZebnYS12ij9AzNKBDD5zU0ImjajsyrL6nzmjqO6+reuuuxu/c0Ts/elN337+h3sEBNVY3VezuyJ6awx97fAjoQbC/KCMG3B7kCWxs0gtKR4c09NRDWj1/XSuvX1J3X6/Gnn0ojGjRwz0/qYNdD6ZPbI+UHkjfduJX64D5Ettu+8kPISAvbzt2A+R3Givq7eb3Mp26/ParMcGsafD0T6ixG30hWJfL/G4h4+/JwDYSuy9Rn/hF2nnj2TeUWTZtY3rjUW8+ed+RnpmZ0Q9+8Gq6J7F86RuxUM5qtNamvka71kPPmRIviYzTXTHasnVXZ449rFNjD6q3d0xHnnwmyYQXl635NMHG9nzYl8nAX+hh/wDgAi5Dh21+cM5rWaKfr757LS3WvY+eVKG3O7VhOTYRPKkGDcE87BPaA7jfPssgjx7EDtTjK/DbYxwsvnNZ1Qs3VWbqZLKMRY+PQbbyCqvcgz+Wbz6AebncegHGY6xy2WljaZVZWVu1Ta0szmonukFHX5/WZpdVL61oXtdiIdrUcOlEoGV83Jbmgw7WnbT7fh7vfsjrlMcjmN4BvgTAbQhtqiu2af7SvG5+PU4+Fyb1r//gG7o4Malbm7Oari2kjd7Ryqh6S137tElWNNlWy7Y2djlZtuhnTnxIx9r79eG/9YIe+hvPaOyZwzr4xMGY54Y1+sxRjUQoNW+rbf685ube07d/+PtaWBnXc5/9oo6ffVjHHv2oRo4/FPNY9rFOwPbZDgD52PiBx7Bxmh/VMzLKYrTz7jypYWO3kL19l53f3g4yhKVdU4xm8tTBI9VFnG8kLyZWELnUkwc3NqiBlynqek4m1JkGfIJ1Jg1v6pHD7wfyuNQRg+tHhHEGZeARwKEMOejPI5K8GTdtNI2PTpGOrpJovDhCi1z0MR/zsk6cbvxYd/ohKw8GxMSePXIa/MKXCDM/632/jQBl8M74Zr7wqY9yg22jDBz4kMcMQtoGReBJJ34jlOQgIypbQscgUrnSoVJM0DzSyUK0G3S0Nbqjh2WQJuATbHc7wzPhh53bOzwdE/4Le7El8YxBFMeShOc3jzPpoB880N1ysNd9C3ssIw+2EX9AB7DI8C64nVjQ8D313BvJLillE69lAXk/Wzb1yASSn/bku42gpTzZkWy4NwBJu86BMmzBJsuzHrxgFx6ok12Fo4337udE4AkjrhBx6SQ96hq8tgiRT7Zxqg7bOHXiB8oY4/BEJmDdCZmsvX6Dr4jCvuyVRdmJg0dwM92z/kTZjxuX5pP3idN5fxLbd+hNTL9JvEIBTurIZ8wUQ1fKrK/7l2XdzxsAD77IByg3PrrjH/rfTszGjcBLp7vAZdzf48MiE3NjDAXy5kU9AD/K0cd9A6AMGaahzsGAfuTxoe0CH96UkyeNDXn/AMhNOCwfEW/txlwQZTwhiGbp3k6U8/5AfEgrEnO6ZvNA/8K29IbxkMMCn94kE3T+AgCBn7/Aj1CKTXJHuZLKwqi0EeDJaB6S4VFuLLPe2AHYBoDYcxSQejwnIIgwKOtcWQDZzgPASXxCeOvwYbUfPqGbV85Fo+1qcOygunt6VKr0aOjIwx/g4YYhjzKk3SlIA+48+3Sh2lpzTsuNyeQU6sCFHgAHMJ2DcYg9yJAPvhs2j2s+eVo7jjrydFAeR12+PJ4m0fWdunZiwhx48IT6Do+lRoAWOmLzdce0D5PcmLAXJqc1cfW6assrarkwoY7VuoYfOqX2OPnwWWUeFKAzWE/rQjCvpNeenQTj2A7rQp40kOcHRC4NLN6+XenrVu9Dx3Tw08/EiaRfXY02dbYVNfPWeS1duqFbV27o+rmLmnvvevjhlmau3NTc7Kymrt1S10CfOrriuB68rSO6WZckK8kNX2+36FjhMY12n9b0pQtaW5pWpbVXHdNlNa+v6uDZp9LE6vthgO1wW8PbclxOyJcDxExQCS94cCmvvTIQe9iCrrz5Uio7+NRj2i5WVSqW1NM1uO9D+gx05JFvX1NGjDwA3MQ/YufBNYBrOupIG6wvMfJ4/Jp3dr333nv6vd/7PU1MjKuwdDmY7uihtm09XK5rq7Oh99rX1FrkqdN11TcX9OGnn9EnP/Ix9Y8Mq3j4VIyXrJ1DmpbrU1qNE1SxkD25iSzraF+5nHwaq3HCmbt2W+Ovvq3N2QWtzy3ETnlHRz75jEYePJnamnFggMb2w8N8AcpJO48s6vPg9gNorzTRhj5Tt+5oanpWjUpRjVJbnEbadPxDT6jc1ZkmQ/hAZxnE98u2vS4jT7A8xnbhbk3da22qTc3r7nuXVNht0dkvvaDKQG/60W1LbIw6WnrV23o4enAmz/S21zY5Bgdb7VvrBx04pI1nncCh3jSWAY755elMSzx/cVK3v3lRy9FW371+XivNddW2skWUhWmlsbH3I9M45W2txxxW03LE6DJS7NdAR48+9+c+qeHTozr83BH1HuiNxQq9ss9wXH/zj7U8fVWvf++P9d2X/0RLtTU98uGP6cDxU3r0E39Bo6eeVWf/WIzb7OQL2C+2F13tE8IHTkAgATiBNMh0LDssdcwgioxaYtJqGxxVa/9IDATekh0rbCxKfLYg3b+Ito49S9pd5HnmYwJgR1pB6kmnuSp2qlu7PP6ZLSTIBwewXqYBoMunCUnnABt9v3zy5gV4x3I/UM9uLNlUjAWtHCGS4N7PM+kf4Dp8B1gndpHrG2uqbmyo1NhRqR54aQcbesQfN0CNC5hv3gbbbRnGJ1BGPbj5MmIDNNjNiYuP7hUjcDmx/9FT6fJcd1tJ5Tj4LV25rbWbk5q9fkd3Y9GZvzWhtbuz2pjm1U0rWl3MHu9lMo9E2lmRt+w0iMK1oama27X4f0tdxQF1xlE/qGLHzrXrurYna9qd5XcN2YmL1rCO3vmRB2yL+0KSH8FgvHzfgGFre0nFSr8K5e7gyQk+fN4SslvrcaK7d08i6RxgvwPwIWAX+gCWbzzLQxfw8mB/AOZFgMb6I5f+V6s3NLOwrNmFFTWiLzTCJ4XitnrLDXVFKMVCVCzWtN2oajuGRqXYou7YRPR1xgk1+O3bjc17izl5dIC/7QOsB2XUO2yHDpu8wXxlNd1LaHBqLBVUqMRCxiXpoLE90CZ5OXAdvsI/8NzXK8B2mw+BMuPhve0oq8cpji+ONyKuxSmFU172A8fM59C7P3ic3Z8HyOcBOmSxkrU3dmMMBn5szHf4JEoE3vRQ4jdx4bvMvkiC28pVont9PPEIIG+dDJTZJurwBWnK83bn0/lg/W0jMYA+BHCIgWa1rursSrTZipbqa1qo8vZvWi5OcztNrW1taj3CxlY1vdm6GmORdCM6UPtue8zW7eroq6jM63UqMR/EQpK92oz+VFBtfV7V1RnNzo3r5sQ1zS/Pxka1L/pdr3qGj6hn8EAs1t2h7L35EP3c5qTtB9sB7I8SG2QgbQYEwMTssPjOd5zPNDQyooNHjkYnb9Hi/KzmlyY1Vbum6drlMJ63J2QKQOvGsiznASvqBuP9Q12FQR3qeDTdD6Aur3geXHd/fd5owDiUEfL2Ur5v355e+3aHvkzUm41NrVXXYsB3qLvUHetQMQ1u4wF5nnnYL4+Yhze6m+2qbIfNcWwlJB1RPwKybAvlBNtCbF62J18GGJ/YHdRgOwHbmSYlJlWO05s1FQa61f3IUfU9cUqnvvRxPfDlT2jg+EH1HxxWe1eHNpoNbfBgwt0F7c4sqzq/rJXZRdXWNpIJAHKRgzx+xNfR1quDlUd0oPPBWOy6Ve7pVX/fYY0NnVW5UNHc/BUtLN7S5upi+pY8r+C3nrYlbycxfnec9w3B/jOwuPMROn5GUOnpU//YAfUdOKDWjapaYhFVTLimgD7vN2Q72Oduc9LgI98yHdu/+XLzhcbAqYfX7rz11lv6029+S5fe+ZFGd+9qTNN6KpbsD4Xu5VpB0xudurtS1rnpNr0zJXUPj+rg4QG1DYyqWunVRrkzxmbGE1nZZbv4j3+Rtx4G6+By9EU/cpxwCPwIFF8NhK/YZDIWzMt22y8Gyuwf4xDnacwDyJd7cU81lEcCLfEkaTLpUmNuYTO9g/sD5dhj3sQGl/FwzHr7llY6mqoX907uUb4SpyF+PJ0+kRLS+czLTP265pvXQ252udTy4GP+lpG3z+A6wHX348AHwLZ8nNffMXXJ95Gu9Hdp5OHDOvzgMX38+EP65OnH9Fj/IZ0qxRzKCafYo772rtCze+sAAP/0SURBVHQpk4UlXXaODtLf1aWnTpzQI8eOaOShYY08FqfonuzSXD0WsumZS5qZuajJ9y/rzrsX0m+M+gbH1Dt0WIPHntDQsceTDumNG8xbe3phV94nhB/nk8zaAFfc33jkWYltLEA95cCh4yd0+uGH1Fpo1fTUuKYXbmm88abG62+pGce8dGrYcyo0bjjKLMd8Se87N/ZdPYVRnej8CR2uPLFnZHYvCTBP8qShs+GA+TrvtJ1hemLssy7Ets18AeiXN1e0sLag7ljph3uGVCll36GxTQ7wMS/AgwpgcSlstai/UVTPVjEN6KDalxOUqQwalwF53vD1wEJ3y7d9QOave4sAONYLAA8+BHBcxk3njiNDGnz+YR385FN67C9/WQ/9pS+q7/gB9Y4NppeJziwta2E+For3bqlxaVwrE7NamV6IhWMj7MtkcF2Zz2VzimUjwsfjjnU+lR6j7o3dEo/zHxg+oxMHn47TUJcmbryh6TvntbowrbXFmTj2c/kg0w/d3c4Ase0FiMk7uB67SFPPAtvR2aOegWF1x+l9+MRxjZw8IS0va2tiQrvr6+m+FjTIs0+gdYAn7UI9fMGxDCAvDwAfyPOghdnApevywQeYmZnV9PS0vv3id/Qvf+3X9cp3/kQHGjc1VL2sj2839PmwvbNa1MRqj67Nl/TGnR29Or4bi8JJHTvxgNpHD2upf0RrXf0I2+8bSCfN4gu43HIB606c7y+JnhC4Q7HBHDt5SqXYGVNmGvDgRR/cx49AOTgO3slbvmUB4FomQNrjBdxkRACvBkv3DOEZ/cIADjoQm7/1yfPxGAeQtS8vJs7Njm2t9GyrWgr6+IP/8t05rUTgykQhTs78MPVW9Ycar74dp3b4ZnYS4J+PAWL0sU+ps93UkSY2PgAeATA9YFpiAHvdhpRR2jXcqwNPHtPJJ0/pZx9+Tj//2Ef0XN9xPdw2rBPtAxos9Gmg0BMNnfmRuBH9YrinR5995FE9f+aMTn3qpE598pQqQ50hnz3Zqm7dfkW3b/9Q73/vZV188cX0wEYHvzUbOaZjj3xcJ578TGzCC7GJze6pW0fANjrGNvcXw35LuhFBzhNQZkeA4zqAOq4P8ohueo1KlAW12nZicO3gIGjv4dq55pMH6iij05BmdebDWTwqqBY3RFYPL3igh/UmAOgKDnWUOSa4E7LjB8d25e0jTYDOfKCBffY+tZjYY3nciRMfvwz3JTvLAvJ2Olg/UKjHNhZUHi3lbM+9Ia5HZw9e3FsErXPyyZ4txOh4j2cmF5q8X32DmTL4QAMfl5EmuD5B8OTS1O7eh8624mjPh+T2d8TlYvoSZvdAn1q7ylz/iRU2+MTJaSc9xh+0QVdu71SxtRIH+7JKrbEzbw35W/zWgFNx2BCi+O5/O5d00sfNIsRuezcGd4O3amBr6IXO+BiwvoB9YJuwgfYiANiDndSDS739xZAtsBPkRn7gpN/T7NWZp30KjQPgdnE9fAF0NI7BMuEHFHmkOdq2Ef2o2mikN15vbm5ofW1Fa6sr4a/YXXa0qbdUUE+xTaXoHNyuTW92C5+1RX1LnCZDemoLFnneyYUuPFbO5Ixa+AO5YV7oGzYGBWXogX9IO3bbO2/7wM1oYgxE/yT4RnU6Med4wcO2Etw2ADh5/4Of9A2ZlAHIpK9ST9r4qbw1JiyuojDHEKjbu+pgnqSJLRMc62V+ADiA89Sn99shI/yXTgWJNjbeMRaDIOWh4wfw7a08j5fpCX/zQ65lutyBcuqxjzQyrTcBfHwETp6GGDw/3ek5izrzxIcpHfNRlEYbhS78Pq43xmRPQaX+Snqkutzdoc6Osrp5E0m4qLDbqnJLuyr82DZs5+0ufJqxsdlQI8bnVoPLuzU1q7zZvp4u73UN9KtnKDbdvf3q7B2MzUhnOmEz/6MrfgbscwC9DaRtF7EheTAKdjGOSgwzEw98N3AyNuoBHEP+/Iu/pmZtQ1fOvanbF99V95GDOvrTnwgDGvrEU39Dvd2jgZfRwMOxHQ9vAnwp80SIDsmA3TgK7mzo3cU/3pdJoN765I2i3PxJA7Ytn9/nH2CH2XbK/bQQ0F4uaenqHb3+//436XJZ+enT6T7QiSce0pGHz6S3Ods2eMHfvOw7yrCtJehu/tkPdPl3vhnp7IkqJu6n//YvauSRU2nC5xJDwg06T2zwQS+Cb9Rab9sB4Afy0MDDNNbLPgCsH+CncOxH80QWgHXptUGkg/fKwmK0/SvpPXnbP7wmza+p78OPqCdOTrxz6jM/8Z/FBMmOMtMpLyvpFGX8eI0nbi6/8R29+Jv/RJ09/froF3+WuVann/tpDRx8IBajeqKB1nYZ4Gt9aS/ss63Ic98wDTHlGyuzofuvixfrgrMTJ7VDDz2vQw9+NBbJ7Amd/cEd9cTkocVP8CEPUIdMYpejB2nr7HwhJs4rqzUt77SqNjOp6XNvpKnjX//K/5w+x35gZ0rl7WWdUJu+Eio3Qx4DvNDeoonFDm1slnUxeP0/51fDRy36n/7Oz6m/0qZnvvBX9PjHv5zhRnuhI7qywE5WL2iydiEm8uyJUPRAV+rzuhPz1GjStdCmu29d0rVv/UCFroqOfvTZZCvv68t/Lh774GcfAfaD/Q8OPiHt/pf3kYG0dQOXzcncq5e0GidsLnndff8yzPWh/+tfV8fIQLo0ZhvAt+62EbkAeeq9wNnW/bLobLPXJ9ILTvlB9sS3f6jKYL9O/4UvpA3QwJFRdfR2Z1clYjHmG2RPD/25WIiyDQA80QMgtl3Jhj1bSVPmcvuIGLgfx/q5H8PTYFpomBuoT20RCwkLM0+tYRMb2vXzC9paa2jy4h1df/n9VPb6G+cTDzaBfMH05JMP6Pmf/ZQ2q+vSo8E35rqW5Stqrc9remJc577/YtC16+M/9ZUQvqNjT35OoyeeCDn3HvC6/wk+9LXu6AgOkMnN2oz6sCOW/D3AYDuPABKEBBPZSTQc1/zS5Bg+TI9KBg6QF1IucokqGoan2JhVAuCBkgTLMlhR9PDiB3D5BJ689JRyeNvQVL/XWNab4LTxnU+Ntecc5DFxUWd9qMvsyzpQool0WJbk0XCcWKKrM2oSjmlJWx68KbOOAOXcE8PtTMCJNnjzHirrCE/ShORfygLyvic2DgFAB4JtAo/X3/BwQYmnlkrt6UenPNXDwyIEONN5kAMd9AA8Lcv5Jj6IMnRmhWBw8o4o3lfGiSmFoE/3tMBjiLYggw1B0ISa+AJ5xFyCAp+je3r0NQIDmqfy0scRY8eJfrx3j8dvwbWv87ajp/1BPWnjYBN+s+8SXvDE55y0eFliKQYceG34K9RMp7CgRUdiwDzz7UG95VBGv4EP5UlOlLsvpDp0i7jS2RVtEO0RdnZ2VtTd3aM4GGYh+AZFOhWDHwIST/gV2wsqx46V33QE0yQb4ESZ7Is09uNfALk0GT8YZZFHLwO05AnQkkdHJmHGKY/b82PPsC7pzE8FEJDaPknKNgS2Mx/sC4L7KnIsg7z7G5D3IWA+4BZjc0M/QX/6SR5sA7HbGf1SWwatcSh3PzY+eJQRh6hkUfbUaZTT/pFPJ/7Aod4+IsPCH4hJR+gzHll/sQ7EADQ8zu08dlNGsI0AedsPLoE8wTwJ9ikBeQDlyc+MO3jSbrFQoGfiG/q3xYlntx7jqxo+3N5Vg01uM9OJswHqtbWXVezojFNU9iAZ94mwt1ndiJNn4LPgBDLyUDWq/iPI+wBdSKOb7aTMwZBqeAwbZWm8PAIMDNTnHUYaQVMLl7Vbadfi1KQWxidUjN3C0KMPpMswrf27WtqeCMlSpa0/6DJ+0APwQFZy1J6z80AZLyPdbdnWdDVW5eggbhjzcIdDF4A6wI6wzo4pB4c687D81JD30Se+ocPm/LImXn0nTbxDw2Pq3i2qd3RI5ZG+NPmCB419Bx/7Ev7omeTFbnb92qTW3rmefng6fOaUegaGNPzEaRV7ulKHgdY6WUfAvClLeu2lKSePjXQC8oVYaG5/64e69rXv6ub3z+m1331Zl198Q83duqZv3UkLUNdgXxrcP06GZZu/y1M6Bis/zh04MKqRE0e0efG2aosrKrLAtRS1w6e2jxS0sHVL3cUBFVo60nVzeNoPpPnldLm7T30x6E919uj08Qd17t3XdPvaJR0sdamvVlVzfVUaGInFgsUpu4xBgB6bnSY2X+fzadez8De3dtRQRcW+I7px/g1Njd9U13aLBmKy2FqYUXHsSMKDFkCOQ56fZbj/OU9sOjjwpoU7jR0th4zv/+nXdf57L+qHL35Tv/q//4pe+f5LOlC/pr62db3Q0tALMViOBH0BW4I+8Yn0uy1NnSvXdDNwLizDu0W/+KnPaKxrWIfPPqmBw8f2+x8+Rg/ep7i2Nav1nfnYM93bSFJnXxk32Rdtmm6+L61q5dJtrb1xJV2y4clI6Dr7elSIBdt9JsnI8coDefQBPObwE7j2IwBf+4sy68dEujkxn14LxbyxPDub5pEjH39a5Rgn0UD7PD1W4W16gLRlUmb787rzNCT3tnhF1VbIWnv7Wjo58qqolfG76j4QYzxOfWxawGdiHmg7EXNRNtHDj2BAHsFgOQByqbt/ziLOLyjGB89talzLImY8GN+2p4NAoCQbSzEnDJTUebRHBz50TIc+clIDvX06/dQD6uuK8VXpUf9YtHvPHVU3b+vGG38Qp/LvaeLqOxq/flE7bRWdfuEXNfbgc3r8I5/X8LFH0puu29Lny+/pii15H5C2Tvk8gbT98B/9ENWIeWNBdkeiDsjK9pjHQrlTjE7WEg5IAmM3wI424tXmjBbqt7W5tbI/sQKWQey05ecDcvjuD2nAeJRTZlrybkDLAIxn3gCGg+OGdQAyu7IdiPPUZXpmu1KumZa3WtW5HZ0oJhS/kiTPn44DQA8tZeYVGma7khBRjGN8Z09f+t1N2nHkwHrBK8+fOK87fAHkkCfmslhbuajVyVnNvHNZU29f1rXvn9eNH7yn2Ym7Wp6b01bsKNnlJcMCkAFktt7zYT5v/xCzUxw5ekijxw5nX6eM+t040rcsVbW7uhHtPq7V7bv7uzFPgPAihk+x3KmOOA0M9I/o9MGTOjJ0SLOTtzV5+5rqs3fVGouB1pa5CpsWTABa/EkwP+wmTQAsA3B7A8lXgVsodqi9eywW/INaX1vXQvijOjejlplJ7S7MJls41QN5vtDDC54Gt0e+zxiSnuHj9FmDQkmNcptmZ2Y1ceWKLp6/oAsXzuuNN99WS3MtFpk1Hdht6OFQ9UiI40ek7DjhGxZovbir6UpTy8V798NKLZV0uTN6XCoDbHvSNfGJ/8Ig8ugK2A7b5Rgv8QXb2tqmmisbalneVOtadgk0o/3geCGGF/SeVA3GQ3/q3Q7Elgct4DLwzcP+5Ddh6QGECPSlSCVcAmWA+Vkftwf1iS7KCNQDzicZUdQW/ZfHrjlxtTdjDNW30u+fqnOL2okTJRsB8wJSf8avAeZpgKdlgW+7rU/ePoLtpo7YacpdT7C+5u1gPvk89NhV7CurPFxRz/EBjT1+RAefOaajZ0/o9ONndeDAQQ31Daubr+juzscmek7TF17TzPnXNH31gm69/66WFhc1fPoZDR5/XH0HTsVidVLlSm9of29BTLICLJ+85z+D/W0cgiHjEgAhSE47GJnYhlJuZxQLwyqXDsbKW6F7pksEpU2poxaO24mGi8HhN8ramdCbp+UAriPYQBYWfuVtcJ2D9cgbaTzSlIHnNOXuBMYhBqg3P+dTfaRbYne41VHUdmdJm4UdrbY21GyNk81eBwPPOrnTEcibP3HquBG2QoXtYtT3V2KHH75LE869BjKdafN5gvV0uXUHFq7c1t23L8Wp9K7WNpZVq6/GRB/H4WJDSzemtXh1RmvTS9qIU0stFgv0hc9/rGs20ZOmDkA3AFl8CTY9sMAiHLPddti0XtxWPexKv5fYiZNxbUJz9Vva2FlMk0fy556M/cc24yTUHDmk7aGDGh48rkNjD2pmaUFvvf+Wbk5eV53fTMVClB4VD4DeOuXb8n4djWc7CBlNq3q6KuqLnW22i2xTPXYFi3G6WBWXGjJ6IM8LcN78KM/3G+rps1xu4dHq27du6eb1G/phnHx+8PVvhf/f1vb8JQ1XZ/Rs6PFCd1mPx27/0WC7XW3V+EZR87WyViIsbRTY6CcZRTY+sTMvt5fU0dWtzs5OtXWHDr3Rt9sZeRl8QE/+pSirRS8DugPoDS6609E3N9a1vryszZ2mqr3R1yv3Nk9stjiNJNwA0yHT4f42cQDAJ+04X5dPA6RrGxtamZnRxtJSaiO3rwE+6G9a01MOoJv1czovGyBOv/pvbKkRfWCt0qqNjtbYNIf9+Cb6NXKNjyuth/nkA/rgZ2QZKIeGYJ2tj/HAAfJ58AD3Mwd45HmZH0CZ6wM7XQrnbgFvy+DVSpu749rcjtNt202td9zURmFaG41N1XfrOvDwIzr06GN69IUv6UNf+it66NlPqr+7QwN93bEX8gMQ9+QYkJ/XjwAkHfbS6AeedTN8oEWpAHHfgD1iO8BCMyEpGQPhAXV3P6ZicTBdKuNUMFLt0FC1HFYzwdDg4azANV8rA1BmJ2Z8s8ZymmC8tAOKPPqAk8qCF2nK8roD5kUZYFnEeR7maXkE83HYjQVovasYHbRdK+VtzRdqqrfHAhQDA3wDOhAogw5gMtr3YbQfDwjWC7sxUcdO++SoCqdGpVIc6eNUaV2hhSZ/H4GyvJ+s4346cBhMV7/5ii790Xd1+9w53b1zS0szt9S2MxcT3Ixuv3xR178e5eduamEiBvfCSkYXfK2v/QgQk7f+lgc+DxnQJqk+yhpxSJkLv7BLZ2HGVm6CX914WQuNm+mSULqMGn+81JXhwQKmnkEVHv+IOp54XkcPPKkHj35YV25d0+9+8zf02tsva3NpToszE3ttd8/HAPoQrCe6Aa4nts7YAB5hZGRUQ4ODCQeN1lTX7eaiZneyN5xjG5Dny86O2DzN14FyZGQL0JYmJ+/q5e+/oh/84BX9i3/0D/RP//5/p0t/9mtavvANHZ15R//t8ID+dgzwn4uF6Ksx+XWsFXRzvlOTixXdnC1pcrkr+LKbzHRAF3bpw8MjGosdbNfBTnUf71app5gWKttGQA/KuK8GeFeKD6kzoDdlAJP84uyspmPRXGisa3m0osWevYdXot1o6wwv6yfIAVJfCBzy1DkGkh6huydl4wH2J/QEaKhPdXHC3ogd+FScFlempqIu2i/0Q4fsSovnoYweWsvMp91W4AGmIVBuXbl0VYuN02xfu5b7ilqqbmp+dTVdzbEMeEUmPSTEphha88JO8zS4zRL/vXr4APm8afL05m254BNcl5dHbHDeAVyApyGZnxuV91Utv6flnre0MPBajNd3NT5/XdPr4zrzsef14AvP64W/9Lf003/z/6FPfuX/oGNHD+vEiRNJHrrAj4BOtg9AlvVjzkIP2tf25vU0HrDvLRCo4AY2aRsJkIYZ5WYMJMe0ogzvgmKijMKQwQS72x4Kxc6OQjoPj4SC7wkVsEF2lPN2uuvSjX/w9xqdendkdCEm3K8vu1vzIgDwQwfoqYOGMtIE7PODCablflaSTdwI/SPmpnA0cRrg4MIHnvkAPboAyMz4hZx0aoiBgW3boetu2Bdo6UQQ+NaXAF8CeiEHAMftBI7lJ90LoXtMaNS387n0QrQXr2FpK8QJqJDyhY5oyzhxcV8lO1VkPnXbwM96YAd8bYfLU5o4ikPrNCgZxOW2Ynpclh0XN7L5rkrrLv0l5LXsqLHNWwei/Xbqka6psVULubXsPlr4plgpqz1OmjyMwGeS+eEcT6bxNmgmn/Q5gD270c0+Qi9sAGh7gm3K/J7hG4dr/1gEXuIZmTbml5i1aR98kya9Pd7QEuOb/L0ol7nPAPz+qR67yu3thmLKpOOqu7Os3p5OdZY7VImFms8/N2OM8G6Ipa0drcVCUwu7qtpWjTvD4avobdl4Ct0zW7L2KrVHX9gJ/UK3lpbQnbanC4UuADE0wS7pD5BHR8C24EeC+w++ilzoG3Y1t1O/LEe/wT98xhk8gv1rHk4D1CPLdXk5lLsO4IEJ0simHL3sQ/7nh68t0YdoMS7D8QFH8NETfOuBXeQtBxz40E7W1/IB0u4TAPJ52KEU8jhp0gfKvPUemfh8r89wX5DH0tODCNF7oCcgD93z/JFLucuohw+y8rqQd7n1JW9acKH1wzsA9lBHHjzo3AbQQmN68ulBnyZvVd+JU2XwqW+r0NahQmtH2FJUsdwVG5tK9C1oov/Wa/yyYv8BJWL4GOCPvnkZxATA/sYW+wF8ygHjAal38hACiFTYCGIIKDczyhwAyprrCyq27Wrq6tuxo74mVWLnVtrU3fUZjZw8mn6g2tU6ou62kZiss+vXHsCAY5ch6wPymBC0pcWtW1GWUPd1crC+zgPYAh51lFmOaQFk0oiU2VY7GofxZMna7JKWJ+e0dHdWc3cm0mDvGuyN7rervtFh9cQulpf7AfBDrvkjE54OyOAptKXr45p597IqXd06c/hhVTbC3sGyWirFNIkjmwDAC50I8HDDE7u9zJ88E/mNP3xJ24srWlvZ1UY9JryeIZ144JSGxw5rdf5WHMXno8O1qrG8qebGhsYeeSANKngRkAk/83Y5wfZhC3lmvqm33ku/Y6n09Gq4o1897R3qe/Dovr4xe6T7gLO1K5ravKzZ+tWIr2iudlXTtUvaaW1qqHwkTTKjjzyukx/9hCauv6PZ21eC/45Wlm9pfuJ9nXrshZiUYrLZayP0gD9tSGyfeGBad+B+XwGczLc3pjR2aEyL05P60YtfT98nOnL2qfRW5HKlO02CALIcGJDwQx55+DJQL168qMWFJf3O139Vf/Tyv9O5l7+hG1//Q02c/4F6Ny+qvHlDX9ze0GejT5+K1W60t6muck2/sTKod+rd+sPdTn2trRzjp6gDXa1aKrbpRLGmUkwc10Pn2ZDVGQvzgVikj3bu6qmf/Sm1jcbY6j+krspg6JT9NsR+4F1R69tzKfBone1HZ/vAfknjJBaaia//QOvvXtdgR49OHjulkcEhjX34YXUO9sVElT3KDT4yiM2TfJ4fefvaY8pjzPIA8nnfEpJfI9y8fF3jM9NSX5eqxVZtFlr0wEeeUqW7Oy1QAHzg5z5gmfABrI/1pJwYsLzUX6If1xeWVZucVWcsaJXxFZXmNzX6zIPqPjIWp/es73MKG2w/GRu9ciif6Z/na32SDXs6kLcsysmDZzoCOpDP6+qYemLbBy6+JNg+4yUdAw/+5MFZuntFl3/wu5q69rZe/cbv6eq7b+nIqQd06qGHdPbpF/Sxr/4dPfrRz2vkxJMaPfWMOroHUHqfnmD9CNYfoA551s2B8eB6gDIg3z9+7Lvg7ECEO58aaK/MCuyhRz5og2n8H+0RdfHX5MeEscNkQJDn+A43nhyB3spbWfO044C8ovfq7+280AkcAziAy9wY4FPnXYJ5UUfaeLYbIE8gy46zyfuhYicEgJ/KwsF5GnhRRj06ExvcCPBMl3aChrfShmUqhk/aY6LAd+yu7GvzzfMHyMMHcBlAGrlAupSXcKI+5MCCHe0uPxjlB7Bhit+nBT8/bQU9uhLb7+Dk7cnXcaKiHA3ZnTJI2TW3xA7aN27dnvQP3vsW/4cTg6I1yjly8DEggGz4oqOTy06xY+Sa/CbvOkPPLISFrHfRl+J02xonvOgPTKzplUj8ha3RoqnPAcgnAG4X7LvXHjEJxKTL4+o8Ct7kN0dhQ3pAI8iw3b7GT25vQvbew2zyoG/xO5RCnG5aQhfOVlXuIWzV0wshCdU46fFOrnLQ9oaPKnHKKe421FWMU1B6nL0Rm4WmVsPeTeRgKH6OGP6FUKg9FuNSNHE50jEfh4HRj0phT5wSQo0PnMJSu+bsJ8bu++3I4yGHPhmdNJ1iOQm1xwkrPQAS9dDZJ/RT8/ZYzPMDl+A649qfSVbYl4e8Lolf2L7DwhB9div6F30s4/tBeZTl6ZBJGeB+a1yD9bBejBfGNb8v4u0HnIII6amy+JeeigSfHhZ6c7XCvM0Lme4TALw9njK9M7+7jkAeevuCMtLwyLenZVBOmf0KEDs4D1/z5HImD7Tw04ONlaUIi7FR5dHqehor5dhYlMqVwOM9f8yTe+N6T7e8XdbZgTnP8gykrTdp17ssD0lDTkAYBNL9jCC2YOCeEpnT1hbnUoNMXnlHM7cuq72rU6WDQzFYWmNFPRqTFPu3ptZ25rTWnFd/6QCtmHjY0UCeP2A90qQSA4/HsH0PCJ0IprGOpnG5O6EdABATkE1wp4DePKDPQgwUdkP9vcFjS7fevRQMpMMPPaD+4WENHhhVZx+7sQw/7yvSAAPNMignPzt+V7ev39ZWZ1G7cfKZ21xQ5+Gh9BXSQNzXAx7W3ToBTjtvWTxxxcJy56U30+BZ36hrY7WqgcPDeujPfVzdJw6pPr+qvr5edXf3SdWmOioVHX7usTTRww9ZBAA9AHdk5IDjci5Vcd9g/JW3tTGzoJ6Th9XLI7vdJXUdGEx2W8dMX3y8t7DFIhmlqX15V9xq9I3lrQktN+5qeXta61uLKodPCp0dWrwSp7bNDelgWVML17Smaa21zmi+dkdLjQnN1+9oMeKF+q3o0IU4JfSz7ib57mP20b7uUccPUVsnbqk/aBZnpzU+eVNdfcM6/uznQ6fWdEJlAoEm6Rw8SOOf9aW5OEmu6Pr163rt9bd07cr7evV3/rkuvvodzbz3fdUmrqp/Yl5nphoa2azr2XJdjwft3dDn7VDh2nZZVzZ7dbkZJ9RP/TkNPv6kOg8c0sFjx3SCN03MTuI0nSpW1Rmr8x/M7ur3J3a1WC+qHKeSjVisP/zJP6dSYVA9nUPq6upJ+jmgI59sWN+a1WpjJvrVvT5pcDsDpLl0O/36e1qfnlfH4VH1PnZKhcFudYxEXwld0iXjsCEf8j65nx/BeM7jR3xqPWkf9xHqrTtPci5euKb1S7dikS6rO3xSir5z5KmHVezMvjcDnungYXrS5glYvsvyOJRTj05psxPprpFBNW/NpMvtnacPa4cNSmwOyt2V5NPR0umgubezv99+eAG2BRzm17x8ADrr4rT55GmNY770XQDfGccBPrbn9W/+ji68+qe69vYrunHhDa0ur+jxn/xPdOLJT+rMM5/U2InH1T14JOad3uCTLcB+qMo6knac15UAIN9p6j3XETxvmIbY/Kj7wAnIzN0hyBPuN9pMCAhhNxKJtJImZzCpsHPZU4IfoW5sL2q2elUrzbugJqAO/sTOJ/xQ1GVA+iHdXjoqUh06EmywdcyDeQHo6thlAJ2CvGXCz/VJh/jHq2cq/bw8syt2ySE/WPX09al3YFCF9L2hjM60+bR1dH6PsbZjB8ur5WuFFs3WFjVTX0ynRvsUfMB+/oBOAeTdoQlARkNnZMGOHWjs6FNZ0PBr9oFHTqv71BH19g2pr3dYxZiqt9c2xNt/02tWYhd9z+sfbGdkAdbD+vHL6/TZ7pCXcEsFtQx2qTjUk+oBaKhDd8d5f4RkNXc3tdi8FX3khuZqN2IhuaG2kQ4NPPyASoN9Wp2a1vL0tKaXLmt84T3NbFzTXP1mLEA3tbR1Jxagm1po3IqyG+nrlfnLicjMg8tZrIm7Worqb62og9fIB2rqt4UO1Xl6k8VyjwZINkZgZ7rL7rFZ1frqkm7duh0L0GWd/8G39N4Pv635y+9pc3xChdk5HVpv6MjGlp6M08pPtOxoPXaiFyK+2NzRW4u7enelRR2nz6p86oxGj59Ol70Gh0bSD535QSo710KcEudrbZpfbdGN5eARWq1GR9xqltSsxuS4ldmIbvYr7y+LZoldb/wX/yjH7x7f9g0h4YdNbCQBSnhFUvtIb3T2cqLN7nvc85+D5ZEGzNtg/sh2u1PPuM3T5mkAdGmPTUqptqVyjLFSsV2VjtIev3vybUOeJ8HyXJ/HI3hsks50Ct3iJNB1MDaVo0PhtygPT9Q3a9pYXktfBQ7KdFJKmsZ/98u3bYSEkkuz8QTu19EAnnkBjsFzObTQMN+Rt32AZaV80AAT197VpR99Uzfe+5EmbrynqfGrOvzox3Q0FqDh449r6PBZdQ8djv6T3YszX+QApK2/+QOUWy5gP1JmfW0f5U4TSOdhP2dCwAzyE73LYeg8inZ09aqztz8molKUhBLR68FhNY1ExpdLTLvBqzVrBCtrXo5dBkCXKRt1IYc6X9ZxXSrbC+YJ5PUlYMP9+IAnceqtA+CYMmxMtsRgKG/tqiMGNNQsvJTnHxxABum8LtCTtvw0wUXn5t1TBeyIU0jrZjPxB0wP2P/QAq5zR3QZAG/KyZPOLsFFeYR0eYHLiPWGuo+OqfvkQdVjcl1a3tDq4rrWbk6rOj6XdEBeot+TlXQOeuIP6BE21Neq6TcjyR7oqAweYWnC88bAvOBDIG27oiYwuLzEZbQ4baSQPRpdiEmH3zM1O4raisWtOr+m2syydmux6eASXIS2loKKbeX0qplCW0yabYXEEV/AH3mkAdsFoG96ICTq+V5K0iIdm7bUsb6oysZSaBKlezys99LSklZX13Tp8jW99e5FvXvhks69e04X33tPvaH3QCxex9oLejBMH25vUyPGQzMW6vNxcnmnVtT8TkX1CMW+Azr5zNM6+fTTOnPypE4fPa7+/mjv0krYsqHu5q66Q+31WkHLVX6rkfm+HLvxQjEW+Qi9vT0aGupXR8e9L7lmfaZdm7vzWmpOqbq9Et7N+rwnGPsgQeTpxwuTU5qLkzmP1u//7iXaknuKpAH7AX8S8psg4xC7rxNMQ9p9K0+HLgTnoU39DB0jz/rJbw5bmlG+HfRRbPy8HNKZ7dkimufpceE2tB5AkhWQ+kgUlbs6VI5TdyNOndvRhjvVhnaWNrS72ch8FTzQDV4Gp62P5ZB3meN8MI11A4xrHfMBHIL5mgZ6QiCly8cLcfpeW5yMcVJVIYr7Osd09PAnNDr8TPQtqciDY7HoJL+kjWrWH+BpX1kPADnkPZ7BsWzA8sFxG0DrcutN2viGTEKAG87CWLGJU8MEUA8heStA/cDoEXX1DqqjszvhpZEckHZTUc/OyQoFgzAidjZ793Iou99Ix5QTE4BkzJ6j7CRfR+Y6pGkohweBjm79yYNHGTjWiXLy1gd8YstPceC2xSDo3WiqdzPoOaoHDXXQ5W2xzvBBlsvIE4ewtCCwPeVpuq3ZmFDnV9OtEC6BgI9utiHZHcF8bR94Trsuw89o0mQagMfII59d/8FPPacTP/cZNbp6dPPGvKZvzmvhO+9q+tvvpK+hYiv46G45BIB8khf57fDl7PXxFLhHRpmfUEMWPEzjtGPAvMA1juUwIXaPDGjk5GGVxvq11l1Sra9Dd8+9p7uvv6vGynp2XTus46SXuZUBgd2p2yV/EOAPWN69gLwY5HsbphQCv7VRV+/4RY3NXleBp+9o+8CjTXj09ubNm7p+/Zr+7W//vv7JP/2X+n/9f39Z/+JXf0X/4l/9mkbjtDOwXNOntnf1F0Lmk4G/FXzrsXH5/eVe/fZKvy7uHtSkDqj17Ef0wn/5d/Wh/+y/0Fd+/uf1cz/3M3r86VGNHFvU4ZGaDq42dSj62uxqr67OdmpxNbVkelqp0n9UnRFOPXBGDzzwQCxcvGXknm3A7c03dHn9xViExsP47FJzZsMHT7PwZNG58PIP9e53XtHGymrqM/DBf4km+rv9CFAOvdvT/T+fB9wG1OXHG2XgeixSTqAcoJynKIF0uo5VqGu3S6VGnIBiyrqfHzyQSRlpguW6fxnPMuwPgHKM5kOQw9HnBo8d0E5Hm2rF0HF2RTtXZ6T56HOxCeLUT1+HXx7gBW8HeFomYHnMWZSTRz/XgUdsn7jc91jgaX2dx2brQV9O+eizN9/8I1159T9o7dYVNSbH1dNySE8/+l/riYf+pg4fPhLhcGxaOhIdfAw8XAOgl/W3jwFwSVu+9XF7520mQGsag+sN7oX7hTCzYXlnkMchxDAlZHhZx3THppynwrjGnz7bGvZlQlMbB49QJspwbF5JwGWpA0baDXNP6ayRrBOxdSFYX/PEQVwuIW8gTRn8TWcAH5vyjgXftjfZLQT6vck90yevt3WDr/Ugdr0vTWanp8BFhz08gmW5DfL8CNaRcssFkMGjy3RE0oB5ESfaWCC4ycpJiN/tcPkMCI+mS4AG6AmWT9rtAVgmb0BIj1qHPvBng8B9IesPHmnqyDP48jdWqafc9LYt1SMD2dFZYmine1rcDOdVMC1t+Cm0jq7EJV5CqBp9Luxo8CBH1uHtBwN5+AP3FqzMTt4ziK7p/V/Rb6N3KOMSvmcSDJW2YnAzSOHTEZNRKWzvqmSnj04ejQ5xBJ7/iaVL2/SjmLDSO/kiWY7tJ3TFaAc+ab8VO9SWsIO3YgO8OR4XYzWLYTP04qGRYB0yM59xNaAYBTs7jLGszdw2WXvHpBG0PPDD4+9M2Pzw1m0IDj6wr+kzxNn737IrFNSBnzZZyahUnMoJbj9i8NxHnAYSfdIn6w/Wz7QAOADjgmAceGT3CDMc8vXYGCQ7gh4JlFmuN8vmAVBnuQD1tjuvF/TE0EYrJ3tJB0HaRDPG+TYZ95+3YoNGf8QCzLDe8MO3TtsGwHo4DaALgTw09qltQU/yBsrMJ19OGtoMP+OPj1q4P0W/phDejBfVY7MWIXjQ161nnicxAT2IqU++CCAGN2+D8agjDeRtN47tgd78DBlVAFMuHc6dFAIDDMwIZ9hoBBEDfCOie+SIyqV+9UzvqGOinl5+5wk38QQxdGMQw59yO8B8wANsBHJJIZPBYkMMNh5860UePHghy993t+6UO7YcO4dy0gQ63drckmYv39byxGziEQRpIrf97KTNN8+LNHoYwAePyWyop19PnXhYDx08oa27i9q8Na25q3c0e+WOakvr6ceG8IDesXmhg+1DpsstO/k56jhpUsTulS+eHnz4pHqPjGr49GGNnj2mYndHGuTc3L/5ztuavHhR1b2J0LzyNhmS7Ih5emz49BGNPHA0TbDgZSGTT9q6Esh7oky+DT0pJ7bO1INnudsRitHU/at1lWMHyhNJqc04CbfsqKc0osd7v6yHuj+vx/q+qMd6vqz+4pEYcFm/hB+x+cOT9tqOATg/cU2LU7f0jde+qd96+Wu6dvdW+h3IVizgy4dOa+PkQ7q21abLVenFc9/Wv/q3f1v/5jf/G/2Dv/d39Pf+6/+jFl//d+qe/GN9rnZN//zAiP6n4S59on1aX+qaV3WtoEuTvTq/1aOXj3bp9eODGvjpr6r8uS/rr/5Xf1+//Cu/pf/m//6P9LnPfkaf/vSnk73A1PyGLt1c1uTMeuiaTQ4AeocBKd1TbtGnThX0qdOlGLP3JmlsBGh3nrSk3e1/YmTgC9Lg4hvGBr9j4+m/rckFKU7jpdpuCq31aKdYHKln0wAwPswLgDd8PKlQZyCN3sTgAchN7bdXTuy0A7jIYyLN6pHbiHE4rsXpW2nRRT4BfGRbvoFybL3HK7Pd4DqAucH1yS/koz+f+Mpn9eBf+9mYw2q689JrWnr9streXtDWG9PpyoWfgrQNAPTwsk35+YYAvtuUesC6kIcOW9DJfRce5kew/wBvhgizty/o7a//M5371q/ph3/6Nb30B7+lsYfO6sN/4Rf11Fc/rSf/6qN65KuPpDb1iR6Al+VSZr3giXyCcV0GDnZARx4fWycAHSk3gG894UVs2E+lwR+xmaMQTO04YpflHUEM8OhesdyRfgi504hJczdriPTL5T3liMLcfSMotyHIMB71hLyilmNc41PuOnjlQx7ANT5wP2/qbDuxddiK01x1fTPt7HE0Prj/dyjgA6QJ+QUJ3tCAm6W5f9GmDhZTdrz4PToFbyLmUggnI3Dg6YBO8HAMH9thP6W6NDg9qWMPOmaNz8mhFLt1fuuRfVKZgc1CEAto2lmy04pFNXZ7/CEX/eFrGwkAcbIdPsggH/xYIBiY+yfEoCegM8EAP+jhY962hzQ0KY3uwZ/Lk6Wwk75EAT9m5fPeXA7hcexSWyX82ZW+QcQPX+13ZCQ9QwaBdmGCTifO9APLomqxGG3G7nozTiObm+uqN+tq76hoazf6V9Sndx2GcbvaCJnrWt3Y0PLqmqr1jfSYNW8K7gq1+qP/l2NRLMX5p7ATMraYoMIXHQU1WqI/toVviyX19Q9ocCA2a13dKsepg8e3S/ymJLM4lpTQfc//6JvZEemwP0H4oBzzQWcpxlBWknBtK4tztFQqtx/cZ1z2AYhswo9/jOFCtF0rr+aOvsn9FjYp0EPndrNPiel/9/ubPkOMXoDLDZR7fMEHMH/A+qa3ZND/KIyY97LB2zaRtgzraDspT2MiypFNXT5QhjzGNDSUAfv1sQnkoQTGOp9Lad0JneOvbQc7GAvx/x5fZHnMA+TNx5C3E71cb3tclgfy1s3+dLBd6AJwW6MtBsru7paWF+e1urgQYzEW1ggMIA5FhUqmo3kRux28iNi3pMGxftDZnwD1rBlAWjv28AkuM7552A7kGfZ7RaieJsa8oxybMDP4nmOcziBToBmDeXVxWpsrczEhMYFkNEwm7nA2jJg8PMhbVsLfM4bADWPw7m8M0sTOm7fpqXfHMA4AH0Ie17YB5JPzYhfJE3BDxw+qa6gv64xBxw4z6Rn/0o3svfI8D4P1cKOCUW/b0UKxodX2popb/CYkdIyOxMSTcPBb8IInPqMsyQvI6+4yINGFryln0mCyTjZHqMcubml8Jp3iooLho4GBLh2PnXlPT1l37ixqfHxRi5NzWolQX4uTUOaaxNdtBRDD1/rBqxoz4lpnQQvVdc3cuaOVhfmEZ1z73/qSBygD3PaU25fkMx6Bsye7rRaLSKNNB0pndarrYxpqP5UW3fRxv2gHdKYf530EP4A072a7ceu2rrx3Ti/99v+mV37vf9dy7KrXFqZ0fOyIvvKTf0kfeerjWqxNa213QS/+7m/o9//pr+h3/uXv6F/8yg/0e//uVR3SnIa37+ojOw19KYbAU8WmBnpXNdi1ke4X8ePPG52bendgVZcKdV1aaNGlxR11dXZpsLdXzY4uLRa7tMZCuddOE7Vzutt8V5N3pzV1ua7Fu5zYs7ZG73Rqi3SyIxbdcm8lfWSMt1ng0Xu+yoLz9+4HZmXwy4/BVMe4xMeTy1L0gdXCrhYG4sQz2qPhYwfVd2Ao4bodAXzqQDn1bjeAmLxlEAzmA46DcUwHsOBulQtai0lzszM2CtFPN7tCr7A/GR0Af9uS52N5eTtdD1iu+6TrwE99Mmh6Rwc0dGRM5a5KeiR8Lfr0e9/5jm688SMtz05qMUI9Niyp0+0BsqwTAYA3YFkE0vYDgTLojMecRWx+1tFwT9c2TU2d1/jdt3TjvR/o4osvafzceT3x0U/qsQ9/XCee+JSOPfF59Y6diTESNkY/go/bDjB/g/Vwezqfj607dG5nymwHadPmdXee2JDNAECUUUnIA8hmlneqmRmfQZLyMRE0q7w8cinKooMGDbiITPGeHJR0MC8Gh9N2EIMMSLz3AvIJpAEbn+dpMA5g+jzA534aADzq6IA90Rl5Wy4f/GICT0dYdA0auBnXvNGd9P16YBu09dilLO1sqtq2rVKcFFmEWDzS/Rt8HHi2kQAdvLJOl/nLuwjLoo7y9MTQ/sKPL2M3Um9qfX5Jq3NLCQe9u7vKGhvuViUG+czsqubn17W+uKrNCLyY0boT275EGwGwveSq7S3ajJ3+epwGFmdmtLa8nOGHHqaBT56X9XYAXE8MjQcMu37i1mb4IEJf2wENth1Rb/uBtABRR4A2r6PjcGriuVGta35xWVN3J3Th+3+oc9/9A63Oj2ttZVqjfX16+pkYuGceU711QzuxQXjv9Vf01re/rpf+7BW9+r2rejlCuTGvUnNRZ3ebei6sP1Pc1VBvQwNd2S4wNNfdclNXuuu6orouL+9ovF5Qz+Cg+iO09Q1KfE22uy/px6lzYfu65nfe19LyihYmt2MBj37GSXTPL8D+Tflo53JXSYXw9/12Zr4K+2M7k9He8wV589vnG3X80DPRza6pdS76gLa13BG8ejrUM9yfNmDwcNvs0wbY7wA41LldiSlzOWG/XSNtujxQRl3qy/G3Hae8RthaC1t5C0It8mkBYpsReIBjAzIAy4NXXpbT1mFf3p5exIwt3vzQPdKfNr9q7mhzaUl3L17UzJUrqvFy3PXV6JYs6PfmRIJtBODn4HogXw/+j6MBrFMeUn3E2UaiVStrk1pYvqrpO5d08403NR36HT19RkdOndbQsYc1fPzRaMdjaV6G34/TjcAG2X4wUG4a2tP+zOtLTB7cvI226/5AvU9RwP4MmRjs7ZichzkCzdx1AMzyedQhCz5HedKJx94gIJ+dFjI+0AMJZ88I784oszGhUjI+nSDiz3TWh+C8Oz9ADC5l+QAe5cgxmI8DOOgCXjpNcCkgdNyK4+xWMRaQejUW2LV0ImKnhv4E6DJbP6gXfAjUhTSVKxUNHRhT39CgtlvjKNu6o3oteG6sa6vRAGWfFzqbP2C9yGMDeEDSNdLgpzcERH05Fpfe3g5VKiXWzZiHgy7+0m8ZStFGvV1SZzmdVPlcNF8f3VhfS75OT4jtyYB3HqjPcMK/wastFqxSc1s8SM3CbJzkO2Tt+cJ6UwdQZzsJ4CFvP5/+ok8VyyqWKyp2FNVWCptb9i4DtNxrS9ObFiBGn7WFyQh3tbkwro3Z29qprujI6Yc0cvSERkYe06GxZ1Xb7dXE3LxuxEJ95cIVXXr3fc3OLWhhdVV9MSmfCjnP9pbjBNSi46nvxMkv+G/jJ35e0LLXbyMcCj+cAS8679HWpk7EqaI6flvrt29q/L3zuvzmOd16/6Lm5uZSqC/GRLtY0m5MdME1HJM9Co1d8MQH/dGG5XK7DvR3qaMjNg4V3hiRb5fw604zTm+TWm1Ohx73TieJRwTAPg90tUdU2Ihxtd5QvdKeAu/h45fxTG7pPWjR9+lTeR7whDfB7Ws5AOWObUOSGQCe2z/Px/SmRWbb1o46YugVwi9pDMIjRIDnYPmA+RHv2xmQ5wtQb73yaduZdAnaLR7W4TeAx0dVHhkQH0fkBLq2NBWbhPHo31EftHl55pP6f+Spcz11BMB4xtmXGzG01JkPgJx9P8WmazX69Gqc3Ffu3tX8zTsMBh168EENHj0Wm+VhdQ5ETw3cNN/uZGOVvOcPwLpQbv2IAXBMY3zSgPHIE/J0TkND2vLMi4BdhjQL8yYEFgfeUIyhgJnAwMJgSJxn6Hjy2nnN3LkSuLvaXF9KPE586kNqjwkuvcYmdnTFtk71t8dqzF/wyitiAyzHwCQWZyotbt1ME74fNwQPeuTnO5Mhr6PBOC5zPbJtL3n42m4C/LkPdOX9q9rqLGkrJr615SV1xU6W98H5iTb7DoAOPvBzeZIV9vQEHW9T6Orv1dWXXosR1qZGd1FLK0vpybKRY0dQNulgOvsKXvAGKAfu+SviSE++8nb2Hffukgb7Kxo4NKTOEzEtxoTVNdAbhNLi6oo2S/xGpU3zlybF02ylA51aX1tVR09X2DWU2Fnuj/NVCtB/7x3p7qLKvZ1qG+pN9zXGTkY7hy7GI+089PaveQOu5/pxuu8Rvqgvbmj1evDu6VPvSK9aYtY88fCH1Td8eL+dDPaH+UZBLK6tuvS9f6/52+/o2lvf09UffUu7tUU99bFP6cDxEzrS91WdOvBTmlK7vr9wR+/entGv/7N/pte//7q+8/Lr6U0HPxEnu//+wIA+3lnUx7saeiJ4FkM2TxmlV7WE3ujCpZNmTA7HI/906H+opaieWJxOqxay39bapfP64Ttv68/+9OuavPK+Kp2d6Uesq5MxZqaKuvD6D3X37vsajgXo7EY9e4opeO3wYtCDPTp4tFdPnjykZ57/WCxA3Ro9+WRMiDywsiU+otbQmt5b+TMtNm5nVw5Sd8j6JX7FP6RTH4rq0sqWemdjklve1JtT17RajIXu2AF1x8ln6PAB9R8YTWPO/nSbeVK0792+gGWBZ5lu+3yaOny231Z7YF58o2f1/DVtnr+RJinGHWPn9HOPpy/7BlLCRQfLA8i7n7o/EFsXB8BjyXrYN9iXdIzxshMbuM5HTqg1Nmwr568nv23uLGj82hsaPnxW/dEPsZwFC77wsn0AaXQiUJfXxWB8B9dRDviqCOXoV6+u6fy3f03LU5f15je+li4N9vYP6OnPf0FDJ07roY//okbi5FPsiA3mHg/bB8A3L9Nl1h0860BsudTl255yaKiDD7Fl5OsM5gVQ/oE3IQAQ8AQGgrgphRDAjPNKAhhlAxoxaWQLBAMyo2EiCZFpYGY748zo/H0ZdwB4kjZvx+ChMnnwieGbeIcx6Eja9ZSRdgDAydtjHsh1Z3M59MjkCRP0gca27ARu+gFp8GL3mb27LbsRh035xrEuAHypQ559XK/V0sIMDn4DBx/ZT3l8+xlc8qQJtoE0OmZmZIMvOS3+49FeytGPIuNygzm98yrK8E32exr8ea9dbA8ygMQ3AF7gUJ6e1gpaPtnNu7qwJT2dEzLS541DOHli02S6Zh3dvgIo4829oXGkyWeDmt148gn+Shpn7QVYV+tGHp60T3paLqDcUYkFNnvPVVvEpLkkQdvVahva3FyJfFPlsItHnDsqHSlUOitBzbvItrQWu+FayGiwwQo67PNrSxywjQ1YKBAno2ifoN6N0+hOLA7pU9/pEmtMRgXeQFxOjz4n+9pZbMMPiR9jLfNJ8n/ireTfJm251++Y8Dh90l75fs2PcXkLgvsP/AH8Qz2x2wB5UZp29fTrkvtIomGsZ/0TsH3w8JigXSl3+xnAIVCHPOrdZwBoDeC4H5gm+TEWG+61pncMBh20PB0aKPt04GMnesA/9fEoJ7hfUQ8e4D5iGdYfANf8oGVMUMX7E/lBLrMQOEluSuPzjNbdEXpsMU/Asjyv2s7UtgHgk88H5GALG7nEaw+fy7DRBdJ445PuPG7NzwZK/KYnyqsbG2n8MVz4KQyf+gfcXuiR5rHUb7I+QxkynLfu4CDTNJ5rXE8aXW0v+XxwHWnA/oUPsSFxi4LdWnUjBgKvlrk3wYFop6MMMWUEOw5A+df+5Nf11nd+L12CWF+4m14Q+cz/5a+oa2wou9ka55jOtn493Pu5rCMkv2YdDrCi1NH4xJTxG4+mqnp38Y8DFwdlEw501tFpGw7ky8Ents5ufPSmLq8HMYEy1/FZiblbk3rp1343HcN7quHkOBGd/ulP6MTnPpJ+wAnAN6+75RO7DB0IYZjqK+u6/u+/ExNGQcvNNa1vrOng4w/qgc98JB3/7+8UAGn4wO/+TsTixfurfvg//HM11jY0M7eu2aklHXrspD75X/z59FqR0QeOph/U1Ter0SbS8vUJvfm//qZaiwX1liraCpyTX/20jn3po2puVJNN6Jv3r+0BeLv3N3/532r21rgOjh3UocExFXorOvylD6XTAfiAfQnAjzx87tkWgzMmz5Ol56MMH7XGgtClaxde0Z/9q3+szu5enXr4oTS4Tj7zJQ0ffyw2BNkmBL74gssN60uz2mrUtDA9rte+8RvRXmVVb99QNU58R554QmMPnNLWbknlQ0+HzB39+q/9llaWVnXp6iW9894FDXW26jNHqun7Tw9MtKuj3q4D3XWd6NlUY7ugyeUKL+jWxeGaVjvCFzFB8fuwjt02PTXPp5ulg31r6q3EBN4SpxLeAhI6NkK3OHDqj4L2atja2zmgzr7jqsckcW61XRv1bR1tX1N/aVvDm1t6ZmJFW7EYvt6/oh2exCuPaGO7PU5/T+iv/r3/OeRs6cixk+GnrA9H62tja0FXNl4MH917/2C+/93zdXS/WPBmfnhZs99/PxbHVk3eupz6zk/8539RvXFaZiLjVVOmgBZe9Af3AWRQ5nYFyBOQRwCYTElDS11+3BmHPgFP9zdegXX3pXNaOHctbfwWL99MuM/+vb+hCu8ZDF0/YE/wBawnvK2feRqMA3hCREfAOpo3Cz0ati/X1TFBH2jqlT/+ozTZDxw4oUK5osEjZ/XEZ38xTiYbGhsbyzZ0ubFCQHd0yJcB4AGUA9aLPH4iv/HmS2qvburc1Xf0+oVX04uMm/XNxPPhZz6sSldnepP10cc+EX2/Hjp1Jnrk2W7yBPuEYNnYbj+4jjT8CdgDkIYG3W2L7SRQBi1g+2w7ATAdcdSFJXuAsSA7tnI0iNMQ5pUHzwKbMRlw3Rm54AHUs3shzpRMxQoOid5KAeYN2CgAWm7cu4OkfKZ8woEHdOTRnUA9sXmQB8iDlwfjEBPMy/zJw4tLQjySzU6msbGprZicYyuS7ENfAri2y3JI40Ni+ABZnkaInVbsZLhnE1L3HmVuS6+9L/EIaNCgg/kT6CguB6x3khu7RXRgE8H3c5iQm03k03GyTpC9SiTaOyaXSm+3Kt2dKqYdcBRW62rbjNNL6JYe1875Df7Etgs5+JVFZito+Zok3YlfpxQjpFNL+Mz3MjK9Mr+QBrhnwXeBtnYbKezsbqmj0KPOYq862rOXvJbbuzL5QcvOnJv2qT1DXcoB+OLTlI4yfsTJDzhX5u5qdWFaq/Nz6cuaO826KpVyenVNsdKvzp5hLdWrmq+taXptRZvrq7oztxys69HR6hoLPY/FIjIWzdZX2lVPIdq4Gf2s2arlOMFOb9Q1W21qobETG4jYhNTCtxEKsU1tjdNlMeQNBJ9+1TS8W9ehth2VI88PAqvVFS3FYrm6tpjuA83MzMZue0uV6Oe8ookHOGjHRrElfYG3Fr5q1PjdTvAudqm10Jn87XbITkIxuMMHnFyysqy/4Se3QSqLtmnhfma06Wb0Zfi2N2PBib5S5vTX05UWnyBMvnW7399+htQeewCu+7vLU9/co6WMPOA8YBp4w4M0b7sod3bGSSDaazdwuUcW3Y/LxZyuoYUHNoEPEJsXAK98/X7fu09H8IC8fZQxBlp5nDlOX3wGojNCbXlVGwuLWluY03L0sXXeLh2bpkAMnTsSTyZtTjDYwNyV7h+hR4z1UCjhGO8eLt/vyk5ylFmPUozHEn1hdUlzE9e1cJePTE5qbvJ24ChO6+Vot/BTLIalSs8+b/RnviB4/Nq/2A9gbz4NgOs2wnekwYE27xuAPDjoCz0+NX+3BfT2PzimBZL3s7dhx44ilM6O3xlghBWxQYAFIdgKzV2/ptrMgiqlTq2sTCfcgx99UoWujnQCCqr0r75V01LjrjraekM4i0o2gRKsHAG+ySEhcjsmpwXuAYVMylI5HCO2s22g6Z0G8jTgEeCft4+8bYHO/My/ur6hhclpdfR1qzC/oZaNhoYePa2+M8fSacUyLBOwTIA0fKwfCxo3eDfjpNLa36nViSnV5pbUOdCnysigNmJXzi4QH5vGMqy7+efLuB/1xm+/qKW51dhdx4ITMrqH+3Tk2TPMzkl/FoX0IELQ1uIkNzc9Ezp0aW58Ib0fbneoS43WrRhgS+oe6N+XbVnIQR4+2o3i6o0ZxZSVyhbWV2KnXlfPwZH0rrj2OFmlX2JHHzCf5IfYVw6XT2modEI97aNZKIypsz3kxd/6+rpqjS1Nj1/TnfdeiwmnrNNPfkwdvaPqHjqiUmdP6qtuM3ThQYpbF1/X5Te+o/kYpLx2nkteh06c0OiJ49rpPaDFrU5Nhm9eeeUlXbzwthYuvqz2zUkd21jXw5vberpS0IOFkobrJa2WdjRdjkUmNgV3mxVd3a7o/cGjut3Zpe0TD6h88JTKkS8NHVV5+KR2R05o5fBRaaCkze6K7uxWdHG5Vbe2S3Hqqelq6NsbvB4I20eabepZL6m/uqXvhT6rsQgc7qipp7ihUrWmMZ7wjRPQRCcL9Hb2Etn+Ho0dOayHn/tELFaB29u/v0nAD83dWnohK1cN8LP9TR0h5SMuLMZuvtaq1Svjmjv/fpSFxw/3qaWvUwefeEiFmNC46Q8N9PiWGMjzJJ3vhwbKAcv1WDKN6wHjWA7pBLFIbozPqj63Egx3tDm7kOq6Hz2ZTiT0X16gi2TKoU39Knhb33y5y0gDxmN8Gcjn9bNOLt9ui61JrMutg10aeuy02nbjpMl7HAOvurqo5bvX1La9pvXFSW1EWJkb1/LMLa3NT2g10oXFRbUszSkGp3Zi81Gdm9TM3E2tzN6OjdJ4iudjHp2/el3zt67p+uXXNXXjki6/87Ju3L6subWl9EPpnsGDev5n/lM98MwLOvbIc+obO6nO/oNq7+gJPTObbC8hb5N94ny+7n7AV+AzR5oPQNqxcagDjzTllm88ygkG0twD2l+AuPbOx7cY1HlB9wt1Pi+I9NqdCW3FQGJXNrd4KzBadOTjT6UFiON8qBDTCq/dn9JKY1qjHadVau+M3eC9Iz3wAf7pLybV2P3xETOqwCNYvulYaaF1AIyXX2RcT9p54+XrzTeLd1XbrGltcSm9rLDldnSktYYGoxP2PHg03SQGz74wmCd15mfeBHYm9bC/0N+txfNXtTk5o1Jfj4pD/dpcXUs3gz2owDcvgNiNbDlMRvyY9fv/5ptanI+2iLLdsL0y1KOTH34k8HdViYXGfLjJWq1WNbu8qMJAj26/c0sLC+sxERXVbImdUy127adP7Mu5Xw/Ko4HUMr6s7p12rdQ3dWthKr3Jmaf8eFFpR29X7FgL6XTG2wvgEUM9bSqOdz2rwfIRdbcNq7swEmEw1fPHI8mrQb8wdVvTV99KJ7aHP/JTKseppVTpjR06T+/d8zWAr9579U/17vf+SJt7iw/8Hnz6aR0+fUqL2126G5P+9Pyi/uj3/o2uXLmkztVLaqvP67H6lj7b0qXTsdsdbZY1Wi/o/f4NTfXUNN8s6fZyl27tlHTx0HHdKXVo4NST6j30kFp6D0s9h6T+I5rrH9DS8IHYDddUL8bCs9mudyfqGo8T01RlUzfC/o/Giv18qN1di3ZdaFXHek2/ubiSfoE/1l3VQEdVpVpTB6vl2DHHAhR00bM1PDaqodFBDR84oBOPfEgt2w119g5GO+z14d1WNXaq6a3ivDHE48HtRTpNEDGxdy/uqHurqKWrt3T33IU47UYjPnpYu11lHXzgRLqsCr77ntvffSDP12WAywDjOW96j0XAdB/oT3vAZe+N8bn08tmYALQZm1tOheVTh8K2WFTCN6UYi/Rh6KG1LAB+gPW4XzfAOD8OTJNw4BHydroK2qq0qff0IQ0/ekor12Muuz0TJ8h1zd2+qOWp6+ooxuZpMU5FETaWprS+RBxheVrD1boKa8tqWV2IRWheG/OTceK+qvWFyYRfXZ3W0vVbmr94XdO3LuvSxZdiAXpPl99/U9dvvR8bjBi/XX3qHhzTF//639WRM0+ob+RobBIPqtjZl56Os020vw8I9sH9aSCfzvvIfIxPX/BCBA6x24u8+xt4pqU8z8+8TP+BhxDy7xADCeYIJA2y0wZwwUmCKQiZXIJrNH2zLU4O23E82wph0edYmUEqFSrpRik8EWeZAGVZOY6K09J2NXbTC9rcXk5yqAPgb118vDSYnpgGIJBGV2hcB0BH3jjmQxmOJE5+iECaYzSL9G4s27uFWEDi1NjYqKZfSkNPMH+nAcvGBtIA2qdf8seunZur6e0Ee+XppvBe57FO8APgY7+br+uyS28t6q7Ezrq7U+3Bh0tvDFIejQ/kTK8ot360UzEm6o5yR3qkvC1OK63NHRViZ16Ik3m6BBF49jd0pNELHyU/dcdiMNid7CjXd9L9EOgyioBQr1zoVF/HmLqLg3HKGVBZfZmxEbZ2ow+xOLWEbVxGDNqdxoa2NmNhbI3d/8CAOiqdqZzJNT2oEXT2JbrYBzFLhR4d6a0cAPpNLczr7sKcJqcmdTN2mHMR95VbNVBp10h7UaPg7bZoPexaifBe9OGLsSFbrLerWu+IXWdFrZ1cmurW0cEBHRseSveK+opNDXfs6lDwOdJV0slYJE7Hwjt8+Lh6Dj+g3qMn1X38qCqHDqmtzBvj+zUTG6rrIWOZ98JVuIcmPdRV0Wi0wZiK6o9Frms3xke6BLejhU3p7qq0UY1+EO3CY1jFjs6gyy5NAqlNIk59Abo01u71GfzjfgSsrSynL79Wa5tq4xMH0QcLbQWVi4zL1E32aT3u6AP2N0CaMuqS/Jwu+TLok173lefTHsOWQUh10Rcb/ESB/hF4nObpS2nTE7j+qQB1qT54WEfnnbaulKETQN8gT6DO8wXlALzcxxHLJfKoVbERY6XWof6BQxo7cVajx85o9OiZ/XtChWjUWmze1lZWVFvfiM3QujaXV7WwvKSp+RlNzc1oJvrjQmz8qlFXjzlkM/CqXNrfaUR/C3/EtqOrc0C9seE6cPSsjpx6VCNHTmvw4InY3MUpO8C6J/2jB2QPMGXlQN43pAn2rQN+IQD2EfhuB3jleQCmBYxHHj+Z1jxJU2Y9nTckLlGQHkIoFDsC6d71QDM25AUTI4TOw/W/i3/2J7r9o1fVVE3v3/heMG7V83/lr8bqPKh6VwjvoYSnO9rTiwUf7v1JdcVEFCbu87U8FMSYmepVXV/7YXapLiYI5IBDB7KzkvNz9Hkn5nFsNDFl1FHuDpbnSyd0J024MWE3NutavD2VBvjl3/wTbUzNa+xjT2vkmUfSpZ/R00cSD/gTmxZADtd44Umd5RMnvWIReOeX/73m4xQ0/MzDGvv4M+kVPYcePAGTRJ/nib5O54H7H1vR8S/8g1/TdnTqazOL0dmXdfzJM3rhb/1cOqkNnDiQTiTowqt0tmPnP3djIqX/9H/4dS1Mzun4aH+cUEsqHxvTk/+3v5Zuut/vZ/su+THy7bEbHf/D7+vKv/wjVQ6P6Pjf+Kn0A9ihEwfV2tGqsfKDOtETdsXuFRqATQk/JHVbEeCNftdf/2MtTlxKg5nv8vAtpkc+9Vdj4u1MtH5yEBr6oCeOl/7Dr+rCK3+cJmiAJ9XerK+qNRaI7/3JO3r71cvqLUp/6QmeUmvVX2xu6XCxTeOrHVpYLWsidPqvZrLLPgcPHUkL9OjoqA7FItLd3a2f/+pXov8GTXk+JqNNDbR26UixT9txIis//6XUXrfq0srWrm6M39SPLp1jl6Qf/fN/GXTbOty4oNLWrB5saddXwg2b27u6OdeverQDPdQLN4tISyxKf3NiXuuxsfhLH35AnzjRp4EzT+vn//t/lmzmHiJdIPWhnVatbc3p2uZLaazgx3yfIdCPIfjBP/oXWr0zlV7PxKWsUn+PHviFL4RPd9V/dERFXtm0d7LwOOC+BG2OLPMDwCENXtIjALluyzyey+BDmjYjnc9Tn9o10tfefFd3r9+MzVDg/OBKOhUd+aXPS3FS47P4vWOD6dKu5Vl+Hig3eJwbP42BKDOgq/Pc6yWP3daZsc+rnh7r/XJ67D2bPRUnoGo6qXPfc+K97wTdrt79wUuauHFZlWJsXja4P37vFBHTeeLNHzrTR7nPx2XH9PurGBPlUrcePf2p9LvAU1/4giqx8ensHlDPwLDFpqf4AOuMnvZ34r+Xts32D/jYTz1lrneZ2wM8tytp41MP+L48tKYh/Dh51sXxnqzoZXvA5A4BgUo6AwIgsCDAClioGeIV7mNnHffeziL7IdQ9ns0Y8CjElwUTadDAC0MJ0HAjPtal1Lm4ns2Agp56cK2bDXMMjm0Ahzzh/8/Xf4BblhzngeB/vXfP2/K+vfcWDTQIQxAESRA0oieHFKUZzcyn3ZFGK2klzfBb0YigRI2wBDkkCBIkQYIN32g0gG60t1Vd3ter5/191/u7/5/nRdVBid/Gq6zMkyYyMjIyMjJP3jxKV36FBa5+Okuz+u1Zg1v4hOc6fpJEC0zHGzXwhV/xarfK2m3KBsIpJxAO4TR88lXG6hQbXNvYXgNZM9YW1aMJzPrByqs++cItX4LtJhfGi07lszZLWHXfnPpGjVE8k91RTbVLfdTaLqO63YqMHao8mmCc265PvtphfBP9+hy3fPFFTv0uheFtvUkQ6ZM9FHf3LMnTcVJrn1dme5JjbiliHZnW5KP3k6JXsqU0dzJp26l+8cYRStC2nBvYTKO+YLRuZSf/SEtfhZUnxrqIt+ksailPyjPx6M65IMuxI0Qo6SKR9DXZefj77vPZZJWbEB0fNQk4nlJxeFlQq9OSdf1NGunL0aJAv0OFobaon+nrUEuI8l3nmGgKJ/FJgpjqEMlQE92kim1hm0TvdjvFDykq9auOpwukFMUTk1mNafFVYHxW36pfJCcmw7qCyx1ZF27+02pZ8SqjPJI78dlA8XIeDZ4uMDmzMiovEC0C5ZOzfAI7Bm00Co/AK6M6yD+nP67Lm7dC9o4pqw5/e22MK2z0K81oNF9xRoeVFRiNRofo0rO1iVldWDsNihf9bfaJvsGjU4m1WtXR3GXferRrHNIaYVtkeGtHQjKpm+idnDIsJ/mWrGn3wRtH5K2TYtHEcS151FiR87rf1S2wdhrN8hVn7ROdAvHGa4PHD+kMOeOHwNqqZ8Vbn+tZYeUXWJ2WrrDqUz4rr/o0LhWvOOE2Z3gErmZm6LeaDbevrpfYQqCCqkCFbxRAgRqjNDkpi5mj38PqxaMocXn/5gtfJ9IA7v9ffgGZsWGyk8zRi2g2SvnVgEgg6eJHYvtpHR/k4PWYwW7AXPsdVFrraHepHKHban3KiU5gNAqfaNOzylua4i2vCZi1R8+i39+J/vLy9ax4i5MCkFIXHW/93udQnV/B+KN3YfCOw06wBndNuHwGKm/1C4TL6BQNrq2k33VcNIwTv/uXKJ645L5amt67A2HG7frhB91kIix+XCpj/BCYLytLn1t481/8V4S42rm8toWrC6vY98DN+JH/49fddoD7nME2DVZO743Ej5d/649RXVlHqdzCxsoWxvdM42f/5T+mZPawNUQexmQ4XBc+lVc51xauAjfeOY+V7x93Pz6O5NNuYN77Q7+IwfE9xMHiQVqDGoSkX6By1/i73ZdqlwT32T/5Dzj+0tcwufcgDt91n5Onw4//LCfGqOsLy284LtNKDnK19L0v/yGOv/VVVEt9HH35CqKxCGaWFlFhGz7I5j7Y4+CId3FoWDc+dPE66W+yae/M9/H2fABDuRgtzyFSFMC+8SE1GYWRXRifOoJYMoKRg7RAWXdrsYxerY1qu4RKY528YJuS3qrrjgN3YCQ7gHZhBO3p/WhwQjq1sM56E/jmZz+Nc8fewUBvE0Or71F2Avhwn23S+HLtAqrNCFYrGcp/G//zehUblNOf/tSDePjBnSgMHsAnP/VvHJ/Ubn2Qb6lxGmvty24ya3FVJjkVSOYcn/jXqjdRXlxHh4rx0he/hdLsEvIT48iPjrn+mvrhB0gL+5J5Qzr1pTDxq59tfCgsfHKqX/HqA5Ml6w/5VreVsTQLK7/CyuevR2kCdre7u1BfI+1wFb/ype+7uOmf8VZAmcE86aduYb+KFtNRjifEI1C80So59dNhNMqXUx6B6DJneVVOzzKYtAK6OftD5LV+O2cKmo55nRHaqrMuGhXVKhVt042ttZU1h0NOg1l1uQmfYU2wbmXFnmNjkM4P0Q1SxoOIhhOuTTGuvHUyVoaIRovk388ra4/VIfx+HvxAG/issOIEijNw9G2DwsYX4RIdhsNA8XqWHlVe9YFAeS1N8VbG6JWv/mC8Ro0HbukvnjCznAi0hmnGsngRYYSar7YEw7RKUrRAoiSczNWWTigdRSjLwaWPoRBUXiDiWv0K6hyEvUCTeFwqovoRHQW/1t5CrbdBi1DLYK/Rqsvo0bPRZXTKGYOsoRbnT7eOUVk/LgtbXWKQ4lTOpTEulky47QnlcffCEWRJOhopRIoX+JkvXHLqFIHlka98Rlewz/gOGambxBucKBu0kFXHNl1Gi8Bw+eNc27RqEb7tvlS6rT5T+QxdlvR6A9FoFOhzDWpXhH2ou+GksEpUWG3Sk0IUkQ5pZRvFVWuTDehr9LP97uh2POpOU3YqdbcNmA7nkI7kOPmkvNUQQUItJ1wC+fbsVjMEXQm0tbGKRrXifu+jzwaLWrcKIt1ybiCSqjDrbobjoN5GWz9WTIRRZ9zMag2z6w0szm+ivLSBSKmBW7gqOEja9wS6OEDDu8FlzybdPBXBar+DC7UmCpx18vEQsqE28pEOhmI0MKiUUzSIAq0thDol1DeLqK2XsLW2hvnlq1hcmcPq7EUszpxFtFZCttNwZcYyaewaGcH47r2YPrCLtBVQ6sRQJl/X2aB10p9OdDGQCSAZ4+QbosKJSCltj61tnvX0I6KCN54E13jANnQ4TirtNU6Gm1xoecpWaeKpJ7/eWGiSj8KmPN4Kkf1IBHqvJhkI0uhx75DIC40PlTc86hs/XqOBSJxRYSC5sjHm1X1duau8pausv98Nr9L0LGFzK7VEzH0eQasJ9w6IIINUMqc2qIzJob8+hRUvvEa3OeXxp1vYaJMTKM18pXuXBG+nq+nb5TX+tVpPpjTGRpDMDtHo2omxHQcwSAMkM74LmYldSAxPITlCA3N0B1J06bGdyE/tpb8LhbEdyA1PYnh6H0YYNzS5GxkaB4XJKcTTGfKYwq26tulRGxyftp9Fk+gxflr8ddqvj1X5Fm95xCN/vPHR8ggUNrA8VkZO+eXs2fSU8hhdRpvBNYyl9WUOpiVntaqwMlqjrJARYBWrAvmK1kDRVoCEQrlVNlCklbxGJdrwZnnhFbgytNb00SxHAqMp8lhsnsJS+xzaPU48fZ3I8+o3MFrMCY+c4fXnVf1yltfyCJRP5ax9Aj9eOaX7Qc+OoUzLj45iaMcOIcLm0jIqXPUJv3DdiE/x5iz9RlqEU5//bVHGamx7uVXhJEwFvt024bG89mz06VlhdbDbruCfh/16/drqKS6soLREdad9ou36DY/b+uNElR4aolU5gWQm6w4kaDU8PzuDhdmrnjCqT7fLChQ2wXI4ElGExwsIDKbRrLU4eTSxsbGBjSIVdqPmhFz55QyPfDm1UNsYy5eOYvnKe2jVtjgZaWLMIjW8F8nBXczM/uefR3OXCreD2VoHC/UOLn3rc7j8lT/F8W9/By89fxazXE3eNljFgdQmHh/P4H7doTYAHE1X8Gqojt/mauc/LYdwqpbHhUoe6WQeN03kcf/uYSqOSYxNT+Dm2+7DnXc+gsP3PYZdjz6J6fsfxfihhzC6/wHsefAJ7H/iKex/+P04eN+HsffO9yGWSLoDEKfPn8Srr7+I9959CYuX3sXCxXfB9RBy7R7uufUIPvzB9+PQzXegGMqhFh3FQjGOhc0EalyKOT6oO8hPrWjJHceneGgUmcghpCKUO4L1vwooj1ZCGk/ij4H1rw619JttbL56EluvnXQv9yOD5OuuMQzctQ+Zg7q9ThOPp+D94PqGeAQ/INvyKTOV1U1sUa5ajaYXxzS/jCvsdMH2s+hRnJzrR9HHNMtn5VVDKhjDWCiDXCDuVmbKZ+02uiy/4RUOgeKVx/IpXePXlKLymv6yZzmByphv5b1npXtttzTTIdpGc7ioB60+J+d8znByz6VT7uOF6UQcWYZzGTr6hVwGWaanswVkC0PE540R0SZdKiNU1Aif8BovjW7FmRMYvXJWRnEGKn/jhOwvo7DaY76FDexZeQWiVaB4Pw75/rL+ND94HCcU1xbd5Xb6FTlzuYxCYMRaYwQKm3NMViTTFFYWI6BXbKO91ECvyonIR4wR7XBqKaowqEzqRzFXf5cTUE39/N/VZwKqsB/8DbWwnPJbXpUzfEpTu25kkIGji8+Gx0AKWXRladGO7d3rLP3VhXmUaQ0LLL/RKzBcqs+eDRT28nM1F+QSPtRDjZbzVpXWdavq1c1/RovoFZgQypcTSGCN/+7HmHKM18SvLzluzq9gk5OQ3vloD9va6/Jt01QYG8fA5DRiaV106b0fmrt0CfOXr7DtbdjVM6rHq8vD4Z71HiLF1dIuDqKxPBqVJhplTUBFrK2tu1NB1n/WDuESd11baIVLUS6ee5WTx/fc5zzcfn84gezYIWRG9jGfz3qja5HspV4Ii+0+Ln/rT3D5S7+D17/2TRx9+RxOvnkWNxeK2BNfw4dHk/jZqUEMDodwOl/G6+Ea/nAhgE/P9vFaMYejmwWEY1k8vjuPe3YPYXr3JCZ2juGeux7EQ/c9gdsefpITzsM48OhT2HHkIUwffhD7OAHte+wJHHz8wzj88Mex566nPD6yfcffewPf/e7XcOyt72Du1IuYP/0yJpMRjHMl9eA9d+NHPv4xHL7jPsz3B7ESHMbSZgzza/o2kYwyr0/cj5L71xVNPDqBXOJ2xLcnIIH4oCWNy8Og+CpnilV4NO4iXEUEaXhsvngM69971/1+JjzACWj3GIYfOIL8rbuv9aXrC/aT5NVk1tVDcPh86ZKtytoWtpY3nPGp33uR5GsgWvzjTDSZs/oEhlfO5Ep4cqE4JrmCHuTqWWmSP8m2u/KJTo0WbsOlsGizOIu3sJzVrXx+Gfb7ijd6BEYzU10aM12TW2ubwKURlNfC+ubTwMCAc0M08MwNDw87X/Ej1Ce5Ia52RibdIRs/HtEj/KJXzuryg/L48xoIj+Is3crLNxD9An+dcpbPyurZ6hCYb/mFx3AJLE5gaYbTn+9ayC1r3b6vKvSQ3wiqVIWd8BGZ9vyuI/Marnj3I0s2KE6LLNpjRwodk5VmeZzjXxct94v4RqeCCC2egD4jTEUjvKpPg0nOwHAYAwR+pqiBcjYIjT7Ro7LGfGOu4uRb2MrLWQdancKlsIsXblarT0XrHYkaqDTLK1BZ5ZUzevx02bNAL7L163P9ElorHw00zSDqC2uDlRUY/QLVqTx6kanqRYHLt027S2Of2cEG4bU2Gs2unVEKR9x7D6AfIipeYqmtm+2qHA1qj4GVF6ge9wKbfpuGjG4jCGg126NR0/PetymPnHCIRtbq/X6hXkGAq6QmJ6pGveEmpHQ2jyQnQ7XLKUNWI1806JRSvVZFaWWJbplpCZowSQzG4vwfVPZhRLikjHNpOcfJ8EqjjbVaD6Wytl+DXF1FEIsGMZwOYTwXxRAVcqJQQDyTQ7owilRuBO1wFHXKYrPN/mP7tdft+p7M0BaV2wJu6/PmHNzsoszAqFMiQ+NTGORKMpHKoNNoud9TtSsldOi0naiG6IBAPptFOpVEKxxAM6LGsU+Ip09Xj/ad0/sYj2/kVFB1e/xX34mPGsHqG5MLP2jy0XVK5YVVVNc2EYpHoQ+txVinnLq0S/psolO7hNP600A8t3YrTSulZrXmfqvWLFXQZbhbqaNTrrutY2ZyeQXyTWY8+fD6z+i1euXET4G1rys+sM3tsCYd4qFk9khvr9rw7mijnlE55RdYnSaT9mz6SjidHBEsTSC69CxalM/wGR5zBuKrG58ElZMTDjnhMF750xUnZ+kWllM57TxZ+40e5bH3KoZfIFpUTmDjWE7x4q0/n59uixdewY3pAqVZf5kznEaT6lZY8TeWt/a6/tsur2flMxz+Mk669UPU4uoiM4QQTXLAc/Azp0NiTLGOE0KBkAiZda5+xasfW+lK/9kL+nV1CA/uuAM7e1m0En2UM8SnhT7zWgOikRgt/g3MlU9gszPL+rYVJEG+nIhWJ6helRVN/o4zfOaLKX4cirdyxgDlEVhey+PPq3YrTXUrTvXbFlTl3DwL99CgAmysb7rfT4zfelBT0LW2CVSfHR3302vpFta7m95aDbnsALrxCGbXltFkffvvu80T9m2eCwyPaBT9cnr22kacdIvffcddoFhudtw3cPQ9o+m7DjgrNTWQc++tBKrfaBKeJgtHJwawdHkB6+fnEMnEUYzUaaGvYdddNyOZTV9bsQrU96JD5UVjNBFHYWKY+EM4/83vUkFtYCBHo6K+yL6OID+62+WVUzlBT+1bnkX/3RdRvXIGzzzzOVw6dQwHb7vLfVRrx8E7MHnwbiQzefaBTrSFcfbsWZw+cwbvvvkG/vTTv4u3vvMsSm8cx8LlDTzANv9iNolHEkmMlcLY2Ujid5bK+NZKEe+ud3BqNYj1ThL3374bU+MD+IlHj+DhI+N47LH78ND7n8At9z2IJ37q/4Ej978fuQO3IrzjAIL5QU2TjlcCkw09651VOpXC4NAwbnrwg7iFLjOYwhBXUQ0q5ne+8hWU5udx08AgOjNnMbhrH4Z37HJ7+rpbbnrXQZw8cwIXiHcy2sTOSA9z7J6vxipYzXaxldzJURrDXXfegR07djiLeufOndf6TAcPyt1VVDprpNGjTyD6oqkErj7/Ot75L1/A8rtnEKVBqJfiY++7BwNH9nJlOYQ48wjUFhtjAsmZnuVbPyuPZGdlZg7HvvMy5s9cwNp33kbx1EV0lstoXF5zE0Rix7CTBz9OOSfrxGN9r2fDrXoszgHlrJsMoTUYx2ZjC1deexd9GkepUAK9lTLiuTTiE4PuEILKGm6jW2HhVlhp1i75prOUVzT661bYaFWahS0+pq/aBsl/8lqGtuIMLI9NGoZDTn2lNIUVb2A89oPyyakN8lXWaLC8wiOwfEo3XWD6UqBnwydnNMoZDqNHvvSV0qy8v28Ub76c8itdzs9n+Soj/FZWeQQaO4rT8w0/RN1mjPU/MwnpjQUF8s2p0dJJuqm1T/q0DCcVRMPGOGuYgusjWL4aKecx32uE2+8kDoePYeUVTXLWOKvfcAlU1gRKIF9lFCcwHCprbdCzdZbhlVM9RoPShNtfl2pQmhN6KnNHj/Bv06AfphrPXJtYTs+Gy5zyyle8vXQXbg1aWVbuy5rai2HdOr7pJiHVRTDajSfCYzS6o5++dsiX05abaNTnDWQ1aoXl8tNXfm3JuDThogkunOqXJpVVX4RRSlROddspNjnx0+hwwAmsF2DdOr3I+iVL+nGqBoTySE5Eq0cv6WScBnGEg9qOM4vuZrPBFVTTbQd3tg8faFVsvGJGGkkxV87jKVdtLKtbp/WpbbaIdFFxsqQ7Ai0gvSyoUYY20/RzgBad9u5lfeqQg95BkSmO9e6LnK6PqUBd2R9cgVqbXbu2+WgHUxzt7abDI9kXn5U9rBfJPtAv+p0i4/86Ci2+uP7SREue6blJGtQvKm+fUPfKegrN7USJ0axLZdUvki93IGRbdpSmvFqxu1W7709PKmeTqtqhvAbCpZWfkye1UxaOZIH4daO3jgm7k7Nauol+lWe6+l141A7hcDSRFltFKqx01wbWqziBtdvFu7Z6ekSHk9xug3BSd+gwjai0fhAIh8pJJqxNerb+kbN4O7nlHz+iyepX2HCLdukrrcT1UwV3AweThEvOLxfe2Llen+EVWNh4oXrMKc7CRpPw+ttg9KhOw688ckpTOaNbzsopv57NtzqUZnywdiuPQPQYPoWNZuVTvMBotLYIj8DShV9pRoN8q9vAhdwKaJ0rIA3ypH7RnnAF5VTQiBUIgZxA8S6Nz5GNNQxo+d3o4Mz548qJXffchn4+hmqWhNKacbJLnCbsCguETw20OhT2g+LVcMuvZ4VVt5+xcn769Gw4DSzNQHmER/gsr7XXn1fpVme10UBoOIfK6hqKZy67gRAZGUB1fcudJvNOxl0fWAqrTQrLGS6jWTA3M4Nit4ZepYbIpTVkAxGk90yhvF50gy2a0G9dvLYbboHhkHNKgMpr+cV3EWJTNmtNlKp1jE+M4aEH70cWMfS4IqHZ7OrXBYvV1U0c/9JzWDl9EZHNJrqrtGSXV5EI95BKxrB2tYjWahUTh3a79zxSju7ElI8Gx7eg7nbbjR2xe5AJjiDWa2Byz35srG7g6oXz7gqdHQduc3kdT9TfF44jMHMOF99+Cd/82hdw+coF7LnnbvdFx0P3fwTTNz/mVk36MaoGyssvv4y5hUW88vefw7tf+zzeff0VfOOVd7AwN4vfzG/i/kSNq4gaBmNcmUY6eLGbxEo0grlUFoFUBu87OI6P3zKOh2/Zg4//+Ee5CjqMx3/kl3DH4z+C3Tc/gIHpIyiM74duEyaTxV2Prwyp300eFGcD0nhvTnHJ3AjG9tyBTj+EhfnziOYLOH/pBN458RpGDt+F/MgUF9Ds51QFUzsKOPfmK2jFgtgfqmOi38Iqx+EpTnwxTlj5RAZjXBU9+OTdOKADA9kYRof0raVtWeVEUGovux+haoITjTouvPryKZRPzXIlO4Py2rr7oXDgyBS6Y1nsfuB25MaH2P/X5dTGnOi3dsp3fUvQnX5rb5zFxjsXULq6hNr6hvsQ4djIJDIjw6gvraN8aZYZKVcjBVTWikjmMz8wNoXL8OvZxpmc8VMKTenGW4WlL5Y31xGdGkJd7zKvziExOYzCvmnv3SNB+YTD6FV5G3tyFmf9aPULjD7FW7ryCuQbjQIdTx+K7OWEJGPoeptUTjgEFid6hEvPSpMOs3RzAqtPeSyvgdL8vtFpbdWzv00CheWMLoWVV771xz9Uv8DSrZz6Q6BngdKsvNJFh/FZOORbmp4tbOUMhO8HVkB6wechuN4Ac6pABUxIDKF8gdDqttpUl0tU1yYORCa1OXBaMRJL2VZOEWMzpsBPqHzD7wc9W7p8lREYDXLGLPnGKD9TVMYa7y8j3/AITGAE5quslTcXSEYRzMZJHPM0OZnS6VMHulXY6DXcqke03IjnB2iiZad97mZU80cX0VoHkUbXfVSuUa66PMYD4bOwOcPJJ7fSufYOT/VQUelbL7lQAmno5m1vxeBeNkSYl3m25ped65RqCDW7SFExDQymkaHSam9xNVLS94tabhIQblbp6Ddee+3gAAskkArlkI+NIT88ipHJHa6/S8VN9/0jgeh1/cxwqFZBpLSJ+uoSLl88S2V9BZl83jkdSc0MjCGRGXDltPoplipY2yxhfvYyZi+exMxVKkMqpuWVFUyGG9gdrWOU/nC8g3S0g3XSWBQPSK9WDwXqjH25IHbnI9gzNYxdE4OcJA9jdMc+DIzvYp3TSBXGHM1ajap9otf6zvhu/as4PRsf1C7FxzODiKcHECXtXaY1GTe3fBVX5i+i1qi5vPp90sBwCvmBJHrxENo6XU3lLd56/NTgb2NQn/zmOErHe0jSkEum2P962c88Lp/ElJ5WWW6VGqXlSsOiX2mgu67fKjVo+DEvEffzCfQ4gen6HXfsnvnUFoG1TzhNCZnTdVEybrqlOto0UFobZTTZD61ihW3XVVIJdzu8fkNWo8Gk3xxJdrUyMh7JCcwX+OOVz+pVnGhxss4wRwo6cSq6RMS9W6yXttx7Q30Hx7aTrW/krtG9ba1buwwsLN/0hOUT+PEo3YskDT22q6ufjbAuRmksxdjnEfoqr/okA1otmS6TMx4In8ICS7N6rR49CyyflTGaBPIV9w/RLHDyy3SVNWfpVqfFGx0CPfvr17Pfl/OD8gqn9duNeMxXvNUvp3gDrwSh3uqhwtWLTukaEdeYvw1WUL6c0uW0smknUqjmB9HODSLJgRdP59GutVHbrFIgvWWeOeE3Ao14AxFoYMwxosUAha2hKqs44fKXExhOKyv/xrA54fC31bWJ8YZX6YZPaclcGunBPBJxXRPPZSmL9tcrXD2U0G+TJip9q0c4RK+fHoFwGu2MRKITQqYVQpxWsy4+JFfc5KCDA7K6tAVlOPx8ESjepfFRcYq1+rWq1YWnK50y1npVN5ilTOoL69g4dgmViwvumntw9TpDa/n8yfNYmF3F2loVm+w7/b5Lbuv8Fay+cwq15TWnzES79YPne5a3yOgHKBccBNrWcrT6+kd0LS8vY3l1HcfPn8Brx1/FRruCA/feh9233+m+azK6504O9AC2tiq4PHMB333la/juy1/FlXe/j4tvfRep5RUcaEVwXzCEj3F++sRQAKV6HIulJM70MniNk+DFzDgyh44geeAw7nvgITzx2KO46aGnMP7ARzBx9/tRmLoFucmbHV+1baRBK5rtV/cmD/8djwkWZ/KnNrp+JLiynDg0VKNcuY5OTGBolCtCWsxJjpEWJ11Nxo0qJwdm0lZgqtJEvtpy1+4T2TY+r7/Xu0Gs9thfnTgNnTT6He+dzTV63D/+sd62ros6fhmVs3OYuzCL86cuok6DYnBqCoOTE5g+sBdT+/e6bVT3kwmWF72qz9pieBX2KoJb2Zd13HptFcWVJYQ4GUzfdyvG7ziM7KEpumnkdtPfOYk4xwUReFtk4tM2rxyt22Bh47HqV31yRo89yzjTVp9on9y7G5VqB2vrNazMr2Lu9HksX5m9puwNn+DG+qxN1k7VY3kUtmd/HnsWf1PRAiYSRzAY3qMSrlyJY32ZY2e+WML58+fozuPUqVN479h7mJk9j9XNK9gskV9u/F7XM17/evIisDTV56dF+SxOYfkCxUleBVZWTnmsjJ4FfrwCy2O6TWlyokvPijfarJwfp54Nl5W1dOO/yivO8hkOe/bDtQloo9zAOl2HdFs+IRRiITQCrHOEUL4jiq6dyaM6RouXS/J0YZjL72E0Ki2U1ktcHXi/ERABhkvgJ0hhY6o1SnHCb2D1Kl555FvY0uUsTWBMMVB5Pw035vXjM7B6DHQHVWF6FCkqlHCT5cstdGfW6dbcxaQdHw3yrT7D43euTbRoM50w8o0wkpyIpCBUm/bXNbgMLL+BcNqz2iVrUW1QfRYnK02XOc62NrHcpdJTGfZG+fIS1r5/AptHL9JS3kJ7ZROn3zyJ17/9Os6euIyFxRIniu0btUnNKtPmvvUqSpfmEND7BcarbtGk9zgO6/a2kLinX4OrLrXBWWQMC3SFzZWZq5ibX8DLb30Pz3z7r3G1OI+bnngCe++7D3vvfD/23PF+rppT2NzYwJnz7+GP/+Z38Od/9wd46+ufx5tf/TOkz13ATWsdPNGo43f3A//nngAqJU5AGym83c7jK8EC3spOInHn/Yjcfi8+9LGP4R/91Cfx5E/8Em755D/BrR/7Fey4+THsvvMDVG5pxzdH27asiH/WPoHjrfjANsgZWJzyqYx8K6NsqWwWuw8ewM69VPqcLGVIVMtFbCzPoV4puu0zDcChWgtjXPXGdPKQvHRXtpCLmsDWaJBQhdGIyCDQ4oqqpTN+niyofsdsgrbIehxnqy+dxMbrZ3H8+0fx2vOvobRVw9iePRjbuwd777qFE/3t7rCII5Bgbbb2Cq+cA+f3sTG/guLiOlavXMX8qdM0kAI48tEnse+pBzD2yK0YffRmFG7ag4GDe5CdGnerMW3Vqs2G1/hmPDS+WbzVqfzGV9EmF08lcfjBu3Hw/juwulGj7GzhytkrOPXqm5g5edbxUQNG+JTfeGPlLU7gr1N5rK8tTqA8ls+l0aBKhgrYkb4DO1N3MwNx8d8KJ/crjT4ucvy88+ZbeO+99/Dd734Xzz33PE6dfQtzK8dI7yXiuM5T+cJr9Vldfvr8z/JNf9izQHSZvhT46VcevzNQHj2LHwLh0LPqMx5ZHn9YcGOcnNHqHy9Kt50Af5zhUVjO4NoEJEFzx3i3n1TAMX+7sJCqIqtcYTmBs/hFCMNysiQ1qN3LSA4MTxl5xBpO7esKzHpRnHzhNgYpbPXLCUygBIpTeT2rrJbAVsboM7zyVb+BOs+f1+hQnLVLNBpuxSvsylCJum8cafyzjS2uMJo9Wr181paAbWcKt73vUln5Km90qE6lywoPUNm0uZQULpdvu05X1q0sPN6JNutUgfLIKY1PbuuIqd59cGyjXsYzByJSBvSVz72/4Z9+T+GcJhD2va43GZrixJpNuTy6m4oNRbtVd1s7+k6Me7Ht0uyoexfhQIz9HmMZppEM9yPKDvnKP30eOkqnj6wJug2uwppVtKtbSCSSyOW4WtYkENSlj0GUSlvQV0Ir5ZILV6t1rirZH5ygE8EokgHyN8J+DfdQY93LTFvvR9EI9uk6nFCiyBBvmlbzYDaDQppt2eZNh+1oVba4Ii+77cSuDh9wghQ/jYfqJznJkoWNxwbGf/HA3x/qT+tbl11dpJ8hkPPqZ13VEhS/lJ+TTactuWBelnNyxOdGq8dVSw9b9S5KDRkTHHfiK/FFIpJ3752IQPVJDPRD43ZdBzfYHlbaYr9Ek1GkuVJ3nyyIc1xwFavvVimv0SranXyRCI9HnoK4Bgy7mye6zM9W6Oh2KJVw+ldbbDperuPYvZb3slztc4c2WEayp2fvzjOPd6rDZMec6vPkyPjmjQ/ltXcmDrdo56otSl2STsURZdkgrWXR5WjmP+EzUFjlrV1Wnz2rDrXbwqrX6LN6r8WzPe6HpmR7IEQ9pwmP0G02KE9l1Cmr5WoFDa5sa7Wa8+s0BioluooO0nSv9Zkft+hRPxj/FTZQvYpX24wncgbCo/JGt5zSrR6lqby1wZzls8lLdRqf5KwvzKmMQGHllS+8Chvtcobf8ipOIDoEihNYHgOXqkMIZTIyncpQIeTcfrsQmDBaYSNSTmnK456JNBpPIj84yvgeTrz6LHMHMDIx4U6v9PJRIEvGU3H7mWZ16Fm+6vmHCLWwygiUR3HGEHsWKI/qMDzy/QyWs/rk+8NKU9jyGF49C4zRjrlU2KtnL2Ht8lU0qBjmWyXMry1j9103I0Glp4nAX9bo8dcvJ1oVNzs3g1XiaFWqAFceYSr7gTsPuYkkPZDzfh9E4VBeo0NOYJ2svDp1OPPau2j0uPqsNtGotbli0zHsg26rNJbzfgMy99pRXH75TTQ7TcSnRxDmpHPk44/j5o88iGa5hsXTM6SPCrM1RwWzhYHhEZYPIL9/B4YO6W43bwDpvrIDmcdoGd6FVGjQbQW1qlVc+d4raKzXGZdFPjWKkQgnhPIKNk6/g2988fcw8/azOHDzLbjl/oex747Hsf/+H0VufD/efvsdzM/P47Of/Sw+97k/w3Pf/A6+/fXXcf7oDH6RCnpfsY19qQp2D1VRj4bwvfoQLrdiOD6YxMU0J9F7n8T43R/AoXsexm/8+q/jwQcfxMGDB3Hg4CGkY5w0q0XEOIHpWLf4L9mQb7KsZ/WVyYH1l/mWT+mWz5yeJZPKpxVfuN3DcCyHQm6MFvLzTiHfMbUXuziJF1c3cXKph9JKHWsvfYe8peFRCaLJldw7pSj+v1fbLn18+gCNgxQeuPcu3MoVhq5LSpB2gauPbTl+9Pt466Vv4up7F/HW37/M1cEMdt6xE5MHxrHr8dsx9f57kGQfC0SbaFQbVF5OYRtL1lbnpGjbXWy8dAq9pSLqHMfBHUMo7NuBwYkxZ3Sq3fFYnKuSWSyU1tBPxTjx5Zz868Zqt13rk1erz8Iqr7CBwlKC8i2fk3emaTu6+fYZDJAHaU7U/Ysr7vMf44/dea0t/r641g46geIENub0rHYrv+qQb3kNj3vmwElFCihEpzixclJledH1jb/9Gzz3xb/Eq89/C3/+5593h2SeeeYZPPftb+H0yUt489UzmL+6jttuu8199bZQKDh8qktgdZkMCuQLt+LkW12WbmX8tAuUR6B4f/sEyqOwnMUbTjl/XoX9aRbnz2t1+cspTvUKlE+0aTK0PIpTHnPK+wOHENjdTPBmYKvYCgmZQIwzZAK9bFPYBqXAleGfu8plO7/nPFyKMwGTE1hYZYXHBoPVbx1mccYE4fELq/L5nfIrXnkExiBjjIEfr3WewITA6tezwDuSSQtD73tolemetA7LM5KTgEeP0uULr8qrrAmMxw/PSpAvkNXfannfUhL/XNuIS6ABbIPdcBkea5MXpqDwT2HVpeOqluasUllHJNOtjhi2l8TaKtGKyx2xdvikNLy6vPrsBasmclqtHJBalenbJfpYoOM/V0uuvdv9zIUTLdaus1x1nFsXZOoYrVZCsiY1kB0xzihhvRQFd6w6Qt7Sp0QRfwANrqT0Ub0KJx93pF/UcdKLBrpI6DQfDR59T63PlaPeOYlnHa1O2QbxRnTLoNKN2JK2rm6lZpvVh+pnsxgVVltNVhQWiD8KyxfPLU5he1ZZhU12vDSKA8OqVVfqO7pFJ+klAc5oc3xnvwifO+DBMq68KGVYx6/bfU7odFpasldcef2myuO5J48yTrSC1bH2eqXOlQnrE2mkW21Vn2oyURnVpTZ6B0o8OTGaFZYTn9yOBftZ7wuvt0n97smrdjWET/k1sbowJ1YnQwy7gwv0hUvlDUx2BSa7AqtbvFZ+44meFS96FO5SljQpBolDWB0fVVZ4PVSuvNyN/SY8/ng9C5RufSfeuHYyj+hXWDLl9Nd2M5TPfPVxlHiUV7Jk9dmReT0bnxQ2/IbDyhhNBsqnPEaTwMoILK+jgbQ7XtOJv/72WbriBcLlz29xllegsoZLcYZPvpzol1P/yFdepQuPfK/9Hs1Wn/BYmvFdcK1F5dJJlMvHWEGZT9tWBxEbASpoRMi3CgX+xjCbs/7cn3w6E0LDJwKMWD0LhFdhy2dMUnnLY2kCa4wxVh1p+ZXmz6ewfNUhEG4rb87S/XTJl1N5w3HNp3DFJgcRv2s/ErvGMLjWxMBaAwFNSttDQXmtTcZDxVmaXygGx8aw88ABFEaGid/LKwXlXmCq/SymMqLdQHlU1vC6rbztP20baDJwkxfJkcIQHR5erw+cIz7FOXzSgPxXKCSxZ+8QdkwPORqUPH/lPC6dOYbFSxfdd5EaKzWuRB7BkfxTSIQzpMOEnvRRcc1tXcJ86TLGxrK468gBhFN9vHDpDbw9exyxDtte54Spu6927cRirY6XX3kdL734Ap7/k9/B1//wP6B95lmMNd7DU9EZ/Oe9AfzBXvJ7+8aBY908vrA1hK80BnB0aCeOj+zBnZ/4VTzwk7+JD/34P8LPfOon8dhjj7l2SS7EI/FfK4fRHfsxMEpLlvHig/pA+eT8MifeyNez8c0vCwL5NrgMTKHoDjAd/Y7sPED5OIj86DQygxPu90uCGts8NzeLpaVFh0N0eIdN1HtkOH0diHhwsIMPDDexbySPgSnSPqIvgqrPwRXPt3Hx7a9j4803EHj9CuJLW7j5xx7AwY/chcMfe4LhpzFyeC8HFyWSNIkua6u1TSDe+BVhV9EbDTJ6Ha33ljB35gyunjyJTCaLqb173bstbYcZX4SHGJ3sOPoZ7+RPyJXmq1P1yFc9ApNnGx839oelC59u5xjham7nzzyNxsQwTs0s4/zsMk6++BqOfvv77rZ3TYICtUVgfa/nHxwr1/vR6vM7tU1Oebx+IU5P3eHy5cvsuzm89dZbePHFF/Hu0aNYW1vD+vq6K6sy5XLJ9e3KygoWFxcZXnJtl1ypTY7PdAobXQKrX2B0G5/t2dpmbZITqF7lEVgZA4WNn/52C4d8y6s0lRVYPfYs2hU2GhRWnMqovHxrn9XxD9Vn9AqujZyObtLtbrjjjcqua8dJ1jXCBKrQEPoJlrOGu7pkPW1v0UiBMVaRLp9wqKx8f2P8RAqX5bV4i5NTHr8T+MvLWT5/vHDI+dPlPDqvz9DmBH6mK87odYo9Rh4NpKhoYkg3+0jUKVAyk2TOE5Tf6rO2mDNQvKzadCaDwtAwEskky1y3hGwyMjCcghvx6Fm0CWS1uXzMolxuG4R/aqvA5XO0aGBTIGThuXyysIPIZxJIp6KMY92kr1beRGmz5l6i16pVd9loPjaOQnSChdQGGhAaqELOPi/VN7FZXUMmHsZEIcO62riyOYel8gpCrC7EFU00nUZCEy6t5XUNYLorp97BzOl30Nq8ikBrHePBIj42EsRT+S7SpCXNdm60wzhfi+BKK4rZXhyX2xGkJ/eisPMQpvcewK6dO9ytAWqj8UQuqmt60nnoq5WKFy+Nt8Y/gfWXOT0bLj0bWHmLly9nYyTAFSOotMO5AffbokgsSWXGOMkIyzWaTfe+QLUaHSpnYa34JsJtTIcayMW91afuCpNM6t1qfWsJlY2raCwsonNpFUH2T24XZWg8g/yucQzu34l4LuP6XmBtEPjHsdEucLxifwe5MIyV2bZiG9X1DVQ3Nt27D22vxeIJJ19GpxS06tD7NE10bmXNNPeuVBOxeLGNX3X56fC3W05pyuPnpz89sWMUyX0TaHBVvrJewtpGCSsLC1hfXvHKSr63ywjUTjmrRyA8ejZFaPXJ+fkipziBSkuVKU4TTbFY5MSy5A7ULHCCqXJMqC8FKqNwuVx274SqXJWWShVHn+FVHYIb6xFYmvJrDBu/jC75otOPz4/HJnGBlbG89qx8CgssXc/y5QR6tjzmq5zRajhUXk7gL29gcX58Btda3ey3Ueu0sN6Yx1rzKsrdFSZe7xSBCvsJEBhSi9NSeGxyCoMjIy5sFYo+hcVQdbwRfyNxll9xfobJWWcILK9wKU34LJ8fj8CP33DYzC2n9hk9JoDKZ+nCafVaHXL6MVo6nUWck4ZeIuva+Ea5hvKa91sIHcJQPoHhsbBAOK1efb53g9ZSlUIrUJwGtNG7XfQHcBjdAsW7wyDOmUBJSELuB4exbAqJfNrbqmCawyknUjiBahLVNT3JQhaRDBV0Oo5AMsF2pdmpWQQjeYSTMURaVKKLXG2ueltXegckGoPBMOrldSzr2/hLF9zx47HxCcQmdqE3sRuZ4R3YN7ADOwen0Q6xjxIRHD96HN//1gt45Xsv4fnvfAcvvvACst0ghiNJ7AtFcStpG+yEMVOJY7YSxQv1Np7lYJ6PJdAbHEZhzyQee/oIHnrfIa7WxrFzegrx2PVtR4HxR/y6xlPKjPpfYPksXU5lrP8F4qc5P15LF6gvlC5Q2rV+0erD9SNlnvmruu28Sxnp1NHUwQGuJKSsvVOCVgfD9IWjPZJDa3IA3YTXrkaljKVTJzB/4j0sXrmERVrj3UwU2bsPInfTbgyMjaDA1bQ0prbi1Fa1RXiNZr8zmu1ZICVeq5Qwe/kcVpZmkRjKIzaQpcGQREJX4NBnbodX7RZPEqk09Ol0/TbHZFYzqzvEYHhZv/ILbqzf4lXO6PR44cmz5dPVQTrxNzg2iH0378X4xAgCC1uIrNIo2iyjSqeTqIZPvuEzsLqtDsursPLKWVi+6Zjr2lJtCSGTjmG4kESWY0egPIbTe1ZdffKLq++0t0Uu3sgJlFftk+8HlVe86JKv/EaX0a008+WsjPIIFK7X66hUvMMRyqs8etbEKJy2WhFcp/k6rwUKG33CKTBc5hRvcdY+hQVKU1jpos3qM7jG0lK3xMlnA3ONkzhXeQGL9dPOWlNBKyRk5uzZGGN5orEY9hw6hJ37928zhsRJOTMsXMZ8I8yYqnjLozhrmBEvJ0Gwxlm9ihf4GylnoHiBP01h4bY4fz2iQXF6Vl2q0/Ka73DyX26ggMndHPTDIy6vyumTB+tXFlArlpn3Ol9s60HlBVaXhzOINS7RZy9eRGlj49rk6NI0irflQXHmrC0C4VVefS/FbZnxT3vTLp1l9TErHRvPcNAKnStP5yxUvbsZyqJfSCE7MYTBHWNIMl94lCuFoSF0g0PohYbQCgygHx9HuJhE9HgDkUtSnB5pDh8HV3HpEs6/+ndYOvcKZeAwDtx0E7K33ovgwdswfvAe3Dd+E24ZPYBunH2QjeJbX3sOf/yfPov/9unP4NO//7v4gz/8r8gXqxiqtPAQFfenOEfc0ong8moK88UMfn+jhv9SrODt3DC2dhxE5r7b8Kv/rw/jF//lR/DE44/hoYcewhiVr3h9TWlsg/WpxSldcaLd4o23cuKnnMULbpQ9k1eBfKVZOYvzjqh7oHc3a50qLjXXMFdZw9rqmtuq0eTjycl1WojEnWbDkXEE7t6F4BBXkYQa5eOdv/5zvPelv8K7LzyHN5/7Ohq5EKZ+4n0Y/8D9OHDvHTjy0D2cEJISjGv0CafJlcmk4vTsp1mTj8bw+tIC3v7uszjz7uuIjg4gPJJHekI/PxhBapAGCctZm/VOLzc0iFGuOtOFgouTc/zd5rvA8gssj8DiRYNotHiB5TOXH6fhMT2G/bcfwn1P3Y9Dh/YgcGwWvXevoDK7iuLCKpo0UvQtIYH6TE5geK3/bAtc9Vq+G/PoXac7hSr+bJOlsSX5yafCmBqOo5D26jL9JHzCo23pTr9Bw6+OVKHFFaR4dl1nCawef5zK6tnS5G6ME5nirfrSxdFnDtIqvaXJK4wyJ5s1rtbqnICUrkMc5XIFm0XvpKnwKY4BV1Z0G37jicBoU7zA2me+0aWwPZvvd8pjaQbXNLWqYDZEaHlGgtp60eDyFKecChpYZWZFWh6hFVGaca0R6hRmdvnUICPCFIQNYoWVX3is4RanMhIW+crvH0BySlOc6JFTPjnD71+SWtgUkOFQPXL2rHLmq4xo9DPP5VfYYxzDpF1WLhWx16lqrzd5yQmES2G1z/ipZ9GhQS+ngwPu873EofzuNuRt1qtuE3Dz/bxz+ency39a1ixB3Ppf4kWfebx2k+eks89It0KiGPTbTGMZXW3iHettotPU54TVZ8QTUHoD/B8hrl6CcU8+7IW48AsXEatW6Nf32rPvq/9VN/lTIz90K4COXLdIYzgSdT8yjOuWZirqAa6wRD8zo06MFYbrbECDNNR7HaRIg/ibZpuivTbClJVOpUOlXHM3DPiPuxqvBeKl+OWXKz8fRb/yK178UbzJieFQH5l8CRSvvOb0LByWbvgdju08CmvA6f0hOcT8nkUcZD7dWad3PqpHhz50PjVCvodB/naYj30iaDbr3nF/GhWpTMZ9uymqgxskUy/mteLyPgd+fWz522f0CYw+O1Tj8qkn9WNA+qpDL/ilgPXRuuvvFa8rINdu5vFWeuyfbbzaOjZFrbxyCqsOtVG+4hQWKE1geAV+2u3Ak46aM+DtLkjowhxvlJt+lO1SHZRZrSy9jzl6+Kztqkth4ZecWJ3yrX+VZnnVNzoCHw3F1Vs08LaVLWWDgujq12/+vDsNr9+AoAtjM+ybjLaY4zTYwnHygvTL4GN+q0u0SM6MLgPF6Vl0me5RWPQ4Hoh2jsU2ZaHN9uqQi9qtm9k7jbobq32dGed4Y0HKjo7M19Gq1RjV5JhU/gb5VEOLq6QA+yrAvCazxgPjvfFJz4oXKF50K040qj16tjgrb/jkhF+gPAbqQmXuf/r/+gWmBJwFNUArJxccx/7Mo1SqzWsdI4QqLOSGzAhylXPFVFqbxYXX/s7tt1++fBYNLvdGHziCwu373G8VhEMg38JGoOFS46xDFGf1WeMsbMxRusJKU9hwiTGGQ/mUrnw31udopxMYTfKVR3UpLB4orDirSzn1+53NS3N463c/R0Hs4tCnPoxoPovUQBa5Ma4eWMZw+Osz/Fb34rkrFCwq01MzWP7GawgPZHD3v/tV1ycqp/oF1naVVfvkC4RPyrndaOP//kf/FpXNMnbuGkaaE8XA4T2455/+tHeCiKC73M584/u49Oo7GB4dx21H7iMeCvdtQ4iP5HDqr57FRaZHaUXr9Jrae+XccRTXynj0wx/Gg09/DL1AFLe9/+ccD3QaRoPv+MvfwItf+gwKuSH8yMM/5AZF4t73ITIwgrnZqzh75oy7QfwPfudfs00dHD09jxVOHgeHA3hwivX0I7h/OYVEP4QTAxUUUy3MbITw7SshpCIBPH1khMo2hN20yLNxWp/Te/Dhj/y4a1PigR9CMBp3vDI+a6CKdjnjm8Vbn5pcCOQrr8D6Xs8qZ31vuB2/t/EpTaC8yuOlhdx7M33ksdWs4fm//H0q6C72Hj6M0fFRHDu3gL/+zinEKTNPv/MKYpJjlqOax2qig9dzW1QewNP/03+lgi1gJLqFoWQPKwvzeOs73yTtEXzgpz+FVCqNUp6TdCGCCCcIbbHqUxXWPoHJiNFmsixQG9QmxwfKT/DUJoKVLuaWrrj76/SRvakH79QgwuCuSSTz129ENx60aRykl9uIlrvY7NWw0Nlyl6uO7J++tg2v+lSH8ktuzVAwHgoUNhpFk6WprJ6VJjmTLyNJVn19vYi3P/9lNwl21rbQKlUwes8tGHvgNjchjpIGrTq0FWl9Z77JhXw5xYsu1SsetToN7Ek96I5fUwNxEtFpPOB4sUZexfDs3/42zp54Hv1WGptz5Ctlc3Jy0tG3d+9e972fsbFRvO9973NGeTyu7UnpnutGj0D5RYfq9LdZTrwyet3HHTeKTKTBdfU1NwlXZqro1GT4kmea4EJ9pHamEaNRV7pSQmOLOpf9GqG86BPi8+VLaLabGM/sRDSQwDD11E37d6LFsvH7n6Y+837uoTqtHwSiTXQKLF79qTaIZoUNrIxo98ernPAoTml8Zs9sg4agrAsV1stGLeFk0OoKEVUSDrAA/4wxRoR8c+Kd2/Mlnfrypo5iC1ShVgjCo3wCwyMwpos4U6oSBKU7YWN5lbOOEvjjDaf5AuH041Ca4uRM2ATbjHB5BIq3NIExWHEmIAqrbuXSIBA4wWXbtYpw7XW0emGV8dNg5RWncrpFW7cLyJojta4vnFVKgdZ7JYVVVuWMh/IFFu9uKqbP/xnJdnIl4o6IMp981aV8AnckmsLrbsBWXrI0TKVvfJHFrh9Khog7xclKK5R+11MYAZ3vZXepvNqqySdM+ry065ZmkHwPsf1u64IggyRCZRakPOlIsFY/zEGGkwe0uBNR9guV8SBxFWRNSgZ1R1pAP6xsYpPGi/s0Ny23MMvESEOM9aRitDJpoTq++yxzkw2FRaOFLV755JsTzZbH5Mb6ymRO/JGz/lBegWRITnklI/IF+r9NWvvkscoJj37cqwWOo4toe+wnEs4xQ2NkG6eu8okG2Ub96DEkq1oWNC1m8Z3C0WxUUa9X2A1BxKMJp1xkfGhLxtoqp/qMJpMXk0XFu7rUTimoBFffXEloNZUgTh0skCISHq3K3feqaGxJXqy80sRPUuWOfce5sk2wnyWzkuc+aXUrbf6pjEC+Hd81WkSDfAvbs3zht2fx2NJVh34Y7VZAkhXSphVgmHTEmBZLxCmXbLcOgogOMY7pRrec6hdfhNtrh9eX9qx07Qi5m8r7MkK8Mdvnc1cuoNHa4QTccocN5FRO8iPweM662E8yGLw6rtcvkC+cJh+aoCQ3MmC0I2I0yoXV14kU4skMh41wMS9x9in7WiHL4Ouq/zmy3G4FDU59n6lba6BerqBW4oRUq6BeKXE1pB94U+bID3Y0x576irLraPL0sfWR6rZ+kPOPD9EuJ77p2coYH43P5oz/Bi7EyP5ff+1fueXk2L6dyIwUEOnHkY2OiBqmS0k0MZo4gGxklOPFsxIMmXyBBubq6gy+/pX/SIbH0Nksol4s04K6FVMP3Op+Me0nQI0Q6FlhNVTp5vRsaQaKs0aLBn8ZgXyVUZoYpcFnOJSmeD2LoZZPuAR6Nt/Cli5nHeHPpxulywsreOeP/87lmXrsXiQKOfcjvNRwnjLi1Wl1C/z0Kk63EbTOrKJPS2bt7AXMvvAaIoUMdv3aD7sBlB7MIqxJgLhUp8paux0ODnLte5fXNilLXTzzv/038r2CsUPjiGejGGafPvKrn3S/WRIfpByuvPAm5t48jtTQIHbffgdxd5E7MoUYLdzzX38RMy+94/aT57lK0SqsWiq6JfvDH3gaD7zvSXZEAgcf+ZRTmkvnX6dFWsOFY2/g3Re/joGRafzsb/4W28a0OgcKJ50333gD3/jmN4WK8vElrqx72BEvIx3qcjUTxEiqh0azi4uX4pxo+igleqgxbSybxc3TE04OH3/6MU6aMaxdOY/qxgqy+QGMjdLiJB/e/09/G8lcQcx1fHHtZBn5JgPGL4HiTZYECgvsWaCwylm/qcyNYcMrX/lNSbLj0FmZQ/3CcSqoLr7y7F9xZVLD+E0PITu6C/MXT+H4a9/mJBrB/heOIUpeq2Yd419NBXFsPMoVTQiP/eq/42p6DNUL30dz+TTi6RwyhUHXzoknb0ckxcmXq8Mu9ax3/Y030D1l57XLaPPTKlC4z2BQv7W6tEUFFMKll99AXR+vG88jMJ5zv6Ea4QqaOVh3ysmayhlejTEp/8bsOroV3YxQR2lhGRFtER6acsZGkrKsy08lm8Y3473RZPFyChuNAsUJFKd2WT5NuFur6zj21efdDR1zL55Ga7OCxMgAwtk0wokIDnzgDkfjzpsPIZm9fiLQ+CDZUH2iRWHhVX5XP42AfemHuQKSjLF3WKbNvJUe+UlRWpk/i0pple0KcPwRH4U7S3kVvnSaqxDyLpFIuPeSmnQFJouqTyA6BI4OxtXLRbQaNXQ5gRQXz5JPYSzOzqKhAwWlTTcOWRrN0pKjtVPlmOa4LuTGMZTfIUsS+f15x6deWEYe+asDUfU2S7EcV08ympcvXubqfANJymshpoktjl3v/5AbZ+N776TOmXQ6QXX4aRXt8o1upUnv69lkTmUsj+V3/bXdboW35Wd7qiOkszkMjI66Aa6R0OJSerV5CWvOXcZa+5J7oaZ9a3e1ChWjrAP3LXrIOvO2u/Qjx4XyMpZrq9iql1CjYiKL3PaCFK3ACBMhAmugCYLS5CyfOkdhgcpYY+QM/GHlNTwC+VZGaSbgivOHlWb1GChdcUoXGA75LizaVV7X3afjbsDZC1o7CGB5RZO/rEDpGtQpapBcM4p4hwOTg92tLsp1NDiB6wevsoiMBoHwWBsVL+XTKFXdLQauHo6QdiSIOlcRTfdLTS+/yrmTcKJHcdS71VgHjTjD6h+WC1FZRDnp9Tnpra2VsbFeodWXojbj4AIVrChkecmCfvdTWruK9blTVAZXUdtcR5NWVnhiJ8JjO9Agymql7O5+e/3Nd/DOeycxu7COpeV1DLLeW0aB8TStfVqy2sJ4udLAq40mTm62cXmth00O7Mf25HHPdBZHbjmIm++8hRNNCvUuV0WVTRw78w6OnztKjpEX27wxvvh5rTiBBN/4aOkCfz8rjykjy2vllV95LU1l5ATyjcdCG2G+NK3NBNuvCO0I1JHARi/LlU8EE7EyRqJcyTgSSKd43yUN/TD7hVZuME2lJHUTwsbqMq6cPo7i6gqm9xx0rpuLosZu6XH1qD+BaLI2W1tFj8m50Wc0uxWKrtrZ6CC83sbKpcu4dOIoatUyCjunkBgecCcodfmuVhpe2zzeyqkOmc3VfhubfSrJRhVdykyHMiPjU5eY6pZ4VWd1Cqy8QPiMbsX5+ao4cwLJrrfaI3+5DI6nYgjlqEALlIl6C+VSHWuXFjH3+kksHTuP1flFrM4uuPKxJPPRYBQObdndWI988UmCpJWNtuBcv2+T7V760xXCQIGr05v23oz77nwCD977OJ548gk8/vjjuPPOO3HPPffg8OHD2LVrF8bHx6/Rr/ocHoYlX6JBBmaQzsWJl4S2rviplzkBncMmJ6Ezb30HJ19/Duffeh4XXv8mzr3+LcxdOO3kYfbqScwtnMDm5oK3CmqwbJOrm04LoUKE45Cr2eEYJ+Qw4gMJGocjGB6fQKW+joWlM7g6dxbnzh3H+XMnsLFwBpsLp1i/J5PGD6NfIN/kyvpMYPmUZnFK1y6KnIxRPbt2b7dT4HGEUNoqolIsulnP6xwu+7Ynl1gkQQWR5KDfwlZrBVudRRRbi9hszWOzPUd/DqXuIqq9dfdlxkJhCIWBQVr0LXQqNQSqXImUuWqiL9BMeeMgFtHWIGuAgeUTqJzll1NY4C9njLN8lseP3/DJN6ZYectjeCSEN5azZ4G7WYAWDrFTQK9b1bI0rE7hssFvYHHaumvpE8yJPpoRiT7rZB+5j3pxsIk2++W5yhgNBjq2q1Wq+k2DS6DBEun0EG/RQuGY0mQjvstCbbJPWpys5HoctDT0HO0CYoK+atkt1dy3naR0XN2K72v6CSAXjCMT8o6eCoprq1imlcaMmLjpJgxx4G1x9asjn2fPnMa7R9/D5tJVDIdLGEIJd6SiuDkSRZYDj4sebNR6uLABzFfCGB4awODgMA4cmsa+w+M4cvs+5PbdicL+27g6m0QiP4XB8Z0Ym9qF/OCIM4Ri0Ti2trZQrmhrioOPbRWvrN/UboszUPi/5+P1frb8ymP9ZDIiXysdgT+fnL+PW+QX7Vls9fVZ7pp7aRyulZGobqJXLmF1s4n1opQc8VOGtsJtLKXa2OLErK0VfYwvFW4iiQqSCa4o8kOIJDkpUQFq0iGl3na36tzWkqrflIGBwnI2JgSSB/1UQCvlhj5zsTyP1aU5BLI0PiaGEecKPpFOIhSlxS4c22IrPMIhXOKrnh3fGKetKm3dVtgXla1NR5NXzOOfnPHTaDR6bAwqXmA0C6ysnvUJcX2iZGV2EzMn1zF/fhOLV+gurbtPrq+1g1hu9bHY7NMIJq6tGkLVJkpXF7F2/grWLs9hbW6B8rji6hRegcmCft+k7bZceAK50CTCAa7cmMdkSDR21F/kim6A0MpGTunyjX7jj21XWXvktFW3yfGxtbHuTo4WFy/iCg2pSyffxtz597A8c5btu4gqjckKx2gmOYjB3ARGx3djav9h7Dx0Kw7e+Sj23f4QDt3zFG6+/0PYe8dDGDlwCIP7DiIzvAuFif3I53diILsT+cQI0hy5GbZFsqLb2NO5QUzuPoCR8SmuYLTVx35u0dBvUMZ1yoWg9hp/BPYs3+RdTu3zxwmsP7doPG/RwNlgO1Z0Cz6dfphr4HqYhfuf/swvuj3fWx65HyO7p91JEiEVeNsK7ARanSqhhZP2Q+VLRkSUVd6qNVGe33DK9/Tnv+KW43c+8SRuvf8BWn9tlHaSCdtbBSJQZa2DRLQJtdyNoLx+Bqi8fD3LKU1gccKrZbBwKk04VUZg9aptirfycqJDoHTD6S9rtMnXiqc4v4x3/+Krbs924t5bEYzHkBnKuyOjdurF2iWcelYd1m5vSXyVAk0r8uRFzH37NVorOXegQcI/uHPcfQJCqyLRo/J+nFr669h3cX7VTSRf+befRZ0TyPTUAArpKIZu3o/bfuOT7vcRy2dnuAwIYv57b2L5zePI7d2BfT/6fneSZnjvFFJUPKf/6llcefYVdLn8P3d+ydWhtus458ef/jA+8fRH0dIv+u9+wr2r+ez//tO4dPRV3Pz+p3HLDz1NGaBAdnc5Gn//938fp85exCiWMNK4gDhxvW99CMFWF2+M1LGRauH0EvDiZSpy8uTJxx4hXwJ49KlRTO6MYGzgCB66/Se54uohNzzFCSeEy8e+g83509hYWcYbz3/dvV966Of+PcLJLKYnOVBHR8gnT3b9fSp6DNTfapeUhuLVPpMB5ZXi0LP1ucLm+ycf5ZevMlaXnG48WJ05jitHn6X6DeLlr/4tGpyEjux5AONDe3D20ik89/K3kAhF8PACJ6V2H28XyljItBHn6qfHqVrvi375n/06lUUG50+dxdLsHAamJnDgiQfcCjc4HUObkxwJcPSoXrVFvtpm9CtsdCld9GsC2lxcRXWtSCOkiTOf/7Ibl4m7D7r73HYc3IeD99yOBvWAVvQCGw/CIZwmyzKXdTuGVjpb569i5usvcNWUxoGf/qjbGhuYGkGcz/ZOSeX8fBUOh4eg/lAe0ag0ncCTgWawdnGObe/g3NESLpyoUW5LOHviJbcDMLfRdu/VSpwAixtr7vc5//snbmN58mAk6w4MBTL6JlLC/TThgY990E2Qqs+9f6MRpyPlmnRuzX2EcXonwjHnphtvDCivxp31uXzjyTVgHnHM0c+20mMclTLLC8dVGmsLi8sItsvoL7/lVkAn3nqLq7eSe98mI1aXuTq6iHf34GFESVNkKILkeALxRB7D+x9if3VRoDFm79oFmv683ULSp59Y8LlHw6Jz/DV0OHbONZfdJCuC4qkUVs5fwNFvfgOReAIHb37Kvf+948d/CqOHjlzTL/KlR9VOgeK8tknOXJSDG/tUcHS9iiYnt9bcJdTmrritd/0O6VOf+knhud6zbv/YTSjXlbHCEgQRQLRskF7IyUUQj+p4IWdObb/pgEKfk4EOjTKPV94TMlnizEDue74sPe0ZCjTIVY86Unn9Ai5ntBgjboy3/AorTjiEy9IF8q2MnIHVqfQb6RBYfpV17WDYaLM65RS2eK1CNEm4NCoIHS4Q7Ur30yqwcobj+uEN8p1ZNCB0rNgBn6VQVYdTHswvvNZet1pVmE6TmPaNXTXkt34gq2OikkRHO2lUW7zPGnOQb/+pvPAqo/qsL1a59vu3cWjRsR368amOnGsyoHHjJgD9AFGgG5e7pEHt1dFdHUn1+KojzGpKiKvkLlfLxMf87mUrFQM1NhJ6aUw6tApvt8UzbS0SZ6vhjpK6QwhqFyPFa9Xh+oW0aYnvLfUl0tf7Sk55xC8pN7NI1R6FDRQnJzB5s7DA0eWY6oHlVz7H1+361D/KKzKc4hTrVYz5FM8S6IkuttndNq5E/lM53VgeUHVspDv2TJ61GaZIuLpFkqjS8XZW6Oo0+RH46fDye3yw9qp+xelZ21jqF4dReakkwjpwJNoUpwmc//QsPskpv5zxwZM9tpkKVC/Z9aw74OwnBcKr8a5DL5bfaDXazAm/+kd5BEazVKj6QM9up4Fh9b3+EKCOiXB8UrcEyEu22l00GxFfCTHxOEZdw/Qo5TOW5IqOfJZ8i+5rR7qZ17WJ/7zJTgGOEzp3eIr9IrpEh+hUWT2rjOgSKE5OoCPgdtJNcRyFrr9UVrRLvhWnLewIV+9hGith+vqwXzSqyVGTTBIRjiv9TIFEcZIifjc2dAcbV66VMif0Fnpt7/5IOcdL1kEBcU6fhhd1nU4TTR29ZpzyqB0yjDVO21zF9ckA4dbdf6TOjSeB2qb8Aukfd9Bp27m+YblrN64QjD+ur5zua7MvpNd0KEIyoCP/2rHwDDiB6yki6//lp3+d/dnD+OO3I7tvwh0YcMxjLWYlGjEmPPIFEmyBFFmjwuXl1WUyM8oV0FdRW9lA9qbdiO8aRzyZwOHH73dCqQaYQCpsONQA6zjFK93qtvoECtuz5TdGCBQ2nAKlGx6rQxOhwgI/Pn99osHShNNoksIQSMFvzSzg7U//hUtL3LEP/XgEU7Qgd916yCkL5fcPfuVzZbd9TQQrF2cpULQOzl7B3POvIUhLbd9P/JCrJzc1jHgm6YRPYPQYLRIe7XOfe/0dTkJhnPjCy2gUq9j95E3I7x5GdmgQt73/UWeBLpy57JTD/ItvYfH199yHxPb+6FNu62Rw9wQi6QRXYO9i9fWzqDWbOPr6MTcI1Vdauj/45KN45H2Po07hCo4Num2/xuwiutWKu816eNct2NjcxOf+6suuzV/4whdw/uIVfGI0gP99uo1yN4rZlazbyntrJI6VGJVtYRqBHXfQYo3j537yR9mGIIYnp5FI67QPlTMNHcmW7CX12driFbTqVSxePIHnPvcfqXwieOSHP+nSpo484mjQZCXeCMRDDQ4/WJzxUiB+qn/0LNqtvOTBQPGeIvEMAj1bOfFIaU7WGF65fBwzx55jOvDy178EXZy6kh9EI5sFljdQfvesU0aPzFeR7gfxdnYLi4kmgulJbA3ehyjF9zd+8mFkkjGOQW/ST4Vi2JX0DgfN3hpGLcj6qEFEs2jw02r0qR1qq9EqF6Ci3jo5g62jl12416TiIO0TT9+N8KD43kOMyk94VVZtE34nb8Trr8/FsW9040bpwjwWvv2O+6hiuVfjqqiBfU89iOFDu51xYnTJqbyjhbgMj8JrlxfcBLi+vIT1pWUURodx25MPO8V77NsvcYXSwzNffBvP/O1bSHGVowtmHZAPGiE6AKCP/6VzcTz5kUPkVRCpVsWdLKwuVVC6so4Yx9fIXTs4JroY2DGGOOV+uDCG6bHd5FMUt9/6Y8Qkmjydoq1dbfNKbvL5vPONN9d4wnzLsxdIexetAHULDfN4vYyB5QskLYQr7XUJM1dvb+Lq+dPs3wiCFb1XZ78MDKBDBHfuuwU37diPTjyFxD1P0D6RAU4a6Gtyl+GgSTgc3j7BKgXPCVLpxkv5wvnc538P8xwjHa68a+tLbgKOZodc+f1HjiCXL5BOykaKhgXbfPjwRzmG9MkVGlF00he6Ysi91+cKjKMFyWoRCU5m7X4d5eYVV27pKo27ZhfF4iZ9GhK9Ci6vcmVHo2blMnVxJ4RGaQm18gq0cT/creG/fvu4aHXTvQMdo6Q94yxvNUDCIebaYJMzELPVAQJrtAcUJKKU0m1zApP1pGPAwlOqlVFr1J1gK78EWr45E24bJIpTWL6eFZZT3UaLPQv8E4mB8AmvgZ4FqtsGlNVleJXHH2f1K15O5VSvQGmORoY1gPU1VIeT+TgvufJyymPt8+M0X2kOD8vIouhQgNVCXayoLQjh97Y7vbYpv5xAcXLuF/fCpfx8Vl1arXRo1fg/IKd+M1qEzm076HTc9srNve9hXg0Y93JUDSEozYEKMY+UTY/mep9O4VBcVlzUTRb68V6l3kSDMrAlpdPzrNtBWqZJhhO0sxLiBZ0aKgtak4doymXTyGczVCBZrp7k0p5FTevcZC7EgSuLvcPVgYwZdwEqB0WwpyOoHk6ByZjwCsQD63vFqU3+/rA4CytNYPwSSJav8YKgZ1NCBq4sfa36PGAf8X/R2mV/tKgI9ZVa1+9UHsrv+pNohbpDQ6Td12EPbUOxfqarT+K04uPkRajRoms65eTJzXV5EijOaLT2yJnMyGBRX2msalKQsan+7+mwC3mj34m5w0g+HKLR30bFiT+qy/ULG6xDRqJTR7mFW7/765BOyaa3KvJ+8ConUDnrI+ET6Fkv01ssq/eV9VKFiqviaBcX9cNLTWrVSoVl2u49Y6vVdQcQ7G499YfwaIXRpFHdlvVOndQiLdWtEsorm6iu09/cQrVUdoZVnbpJdcR1IowrEm/l7+kpubgulo1pBcXVPtticqM26Nm1xTm9t2XdnCDCzK+VbIx8C2uS7Gm1opOCRWytLqK4soB6kYbI+qo7uFPXV3I5ySbIuxT7J5FMu3pTuTxSnCyifA6G9Sl1b3Uk408rE+kbgWjy6PLktlbeQk2fvK+VsFXaQHFzHS29Ay5X3Y4CrU63gtQVXalCFrnBYSQyGWd4aDfFvV9le1PJDMd3AuFkiivKBCti/7KtkWSUhgblmfW3JF/UGa1uABVtxTaqKDUqKHKltr5ZxArbuVIqYr1aQoVzgYGTWHZ+/y9/79fcBDT+5O1I7x2n4Hhn9d1g2m6YEwIyXR1ig0bPJvBOSDX56Ngf87/2J3+LrYUVZHbRwhgtIMnG3fq+h5jXq9g60YRPYPUoTmGBwnImuJZfZQUSOKXZs+UXPRYn35zShFvpKquwylubrD3+/EoT+PMK9HuE0twy3v6jL7qlbGjXKEdWCDtvOsgV0GE3sIXDj1dhV5bPAi15t+ZWOHiaKL53HsvPvYFQLoV9P/cRGYIY1AWMeR0h9ZSA0WU0SFmsXpzByWdfpJUUw/Gvvo3aZhkP/MqHseeRWxCmsh6YGHXL4NWLc5w4Alh5+V0sv3mCq91p3P4rP+buDdOPDGOZFM4/8wLmvvuO+63D2VMz5JFn1WuSP3zbTbjpjlucVRTUL9BZ/y3je5DhxLMWTGEjNoTS2jK+/Kd/6JRc883jaKwVcTATwv2pHtbbffzxBpylNHj7EdC8x6133Y+P/uQ/oiKo4whXjuKRfuugwWzt9feHjqlKgi6ffAPf/JP/A0kO0lsfeJhyGcSOW57EyJ7bnDUvUHkpBz/PhcNkzPrEDyYTBsZnlRNYGcXLV145/7PGyNrsaVx86+vswwCOvvJ995uLmVgIpXgUWNpA7Z1zzuB78GoRqV4QR/NlzMVaCA+MosuVnDZIf+6JB5GkjElGyAVkssPYu+8B1tPD6fgJtEM0fDgRq17jj9FpNFnbbdzOnrng+rJxcRGV45eRGMxj1wce0MBBcnoYUa4GtNq2dqu8DAT5irM6FFYdCitNhk5jlUrm5BU3wBfPnKNirWPHg3eiwJW28uoH2lbW+kJho1H1lNeLLk6TUKNec19wHZqacPRdfPs4V0B9fPHzr+CZv34dqXTcXQyq9ssJj1YoA/kBZIcz+Pj/+EEq6gh25bka4TzZWK6hu9QgrTqduerR4VYTNI64asqm84zrY3Bwr6NH6WqMVkJNKm1dTzZR2OHyC2RANDp1bNZW3aTbpHJ1hgb7vM9xF6GhEatuUjdQT0a8Dy+WG2uotYrOwMoVdpFuGl5TuzgugxjKFpzrk6bQ6JQz4kWD1Wd9oL5UnGRVvqVrMqoUSQvpfP4Ln8bipVMoDA6SJ1ln/MQO60h5F7nQLkSRcR/SbHMVpC3UWGyEfaLrejQpN1Fvl9ku6guyYH6JdVMid4S3UAhUaWA2sLqx6nRDfZEGTIsrtWCJOqPOFVYTleaqwxVeSSDQCyNRryBSrbg+zHC1889Pu5OJnLII+iDd2be+yUQuX6lAo4W09y5iu1HmCyREAhMYMUId73UU0ymECSoxnfs//fZ7XPnUkKDQ6W6qCC3lib27r+WXLxB+heUbHn+agcJWv8Bfr1+R+AXbyvxDdVm8wpZm6XJq4424DI/lkbWhQbZ2aRYBKgodxRZF+eFB5Ea8mxCsjHAJp57Ft2t0sXododZLvRYVU/P8Aq2nGHK373N5dAGkfm8kXKJDePy063cY1VVaGO+dQ4iCv3hhEfVyDXd+7DEceuyua8tpGQW6rFEWcPnyPMpXF5GdHMXepx90OIjM7ZmvnjiHtdPn0KJwbWx6p8o0EKSUkmlZdVSim7Qi12hVLS3j1okDGOPSfpNG1YVKixPQKi6++AwtvQ08WGvjfg6mAgdeoxliniB+f6uOK5yYc3uPIEKFqgnoYx/9MKampt1N1RFaWbImredVv5zJnNsrJ390M/f5o684S3NkfJw8AXm+G+nC2DW+W//dCNaf1qfyxVN7VjmTLcX700zmrZyVtfxWZ3VrFeW1GfI9hJXlFWccbGobKMB2VOrorZWYu4ed5Tai7LflRBvlUAfRHK3QfTuYv4ubx3fQCqWlyb8eV8ex3BBGbmJ/5Qaw1LjA1TJXGJRBo0E0CYzea/Imi5V9rFOVF989gfWlFVTY/5ULVxGIhXHopz7ojER31Hp78rH2yf+HcOvZ+OjF63dBHdTaXKHROCnNLrrVVYzWtQwp9YkmIP/kdiMe4ZYMatLJDOTc50mS5EeXq1vxoEvFmKIMXjq/iivn1ykHYbc1ZjgE6h9tRcczcTz0M+9DjMp3/6EpjNGwHhmbwOTUDgyMD6GxsIwU5ahDGe9SJlvFCjYXl7G1vIzV2fNU3qexfPUclmbOuJNp63MXUVzk5LpRR3lhHsXZWRqOc1i4fBrnzrzC/GewuTKHzaVZrC9epn8ZGyuztDWWsUyXaKXQLJL+wQxGdk1gaGI3pm5/HEM79mL3TfdidHofUiOTFOJBhDJ5dxJSY1YaTxsR0jV6zylui9fsBZdu/JcikYxUNpbcicv5s++6yWh0chIHb7mVY2MY2Qd3I7dnGLHgLuIcRS+U4MQqUyeJ2flFd0/c+YsXcfnKHK4uXMDJ2Vdxmbw49dZFzFy6gt7ycXRWT2DmwjmcePM05s5fxObpi1i7cBnFtZOobF5BbXUeneIm2lxxjRTbSNOw3MmV195qE0MyPFs9HPlf/vkPfpBOL6iarYZ7cS5L2wTXOlbPJniadRVvz0o3AZJF4H5wRqdTGqpALPPyUKAlYDcoBcNveOQEfqFSfj89/jzCZ+UtTmHzVfZGOg3XjbTYs9omJ7Cw5beyAu+lIp0mbP7FuI5M9DkA1PJttFav+CYwvMLh+Ey+OHzKT+deqmtvd5tuKRj34pU4BMJj/eHoUqR4q189VxrI0MLOUgEopa29/e16hatDK65RraJNEoI0NEJcgWjVqqrbNfY/BSWgz2n32U4qk26rTAtGW6dUmqJFtNF6jjJcGB52rhoNoBLpY61exjwH5TonoBRNzHhHW7XMH21io9/Ae602zlG+skm9aOXSnniTbVpNpWXWu4HS+gJp3X53s81fgXhuE7bHOy9NspaltZvJ0apWmhSxS/fA+lG8srB8A38/Wv9YXstvYHXLWTl7trIKG35h1cf4yltF1CtVxMNscyBGGzKBUC9JZnMyaFJmuFBT+wTa7lRxTfZp9mGSBpsUjaWzVtdPYo+7zcLFeu1UHqNNz0aTo5Np2q6rbVXc7kSYRkF4q+GOr6d3TSIxOuhOSCrNZNHwGB+ET86e5axO6x/XaBIV1y0EpL0fYT7JISc+0aDJzWiUL3Dyv12XwNWtuhjvts0orz0qrHRwmKvsEaQiI0hHR5FNDSKTSbsfetoWmL7mrDvYRkdHMTU9jQlONmP6kmk/hUSHRnCngESggGgwh0goh8HJ/RjdcRjj+27GxIFbOUEdwcjO/RjfcwiDOzhJ0Q1NTmF0YhojdINj45wQx9yJMTYGYU5w0UISyUHiGpvE8MQUx8Mo8iMjmKDhsGNsJ6YnObkcvhs79t+Oob37MbhnD3JMS+TGEOYKyI1b/ml3Qu9mtMXIjuOYo07Z5k+FumWr3UO53UWZq91aP8BwDyU+N1r64CNXK9s3X5flak1UGy2sVzuaKzG7WsGx01dw8sxVnHr9Ak68cgFnjh3HudPvYubccaxeOYXlSydQ0m/56BorF9Fev4zOxhzCxRIS1Rp2dlrY3W6gUG0jVuxhoNHHfrLhQDKE3ekA9uXD2JtKYDdX+Lu51NwZDWOCXTwY6SEf1GEPrrjZ5y0a6cvaMt8G1+vs9P5/+tcfc0r00Icfw+iRfW4f1kCCJ3BCRrDBpmcxSGACJJBAajB97ff/b1oTa8hPjiBJyyedz+HWJ7UFt61AmE9gwi2cEiRtD+jZlI7CKmN0+MtZ2N4BmWAbPqvLwAaVhZXHPwgUNpwCpRseOyKqbQIb3LoavrK8jqNf+JpbRQxxYIS6VM537MXgPQfceyHLa20Sjmvl+az3MHrxqrq3jl3AyjdeQ3y4gImf/oCbiIZoLUXZuTaRqJxAdDqcXG1uvnMOpz/9N+i50zJUhKx37y98GKOP3oZu3aNb5d7+5ne5MtFdVt67uezwAG57/CEq7wBWL2h7ro/1F46h+MZp1Dp1nLlyjAqR9IYnEAgnMVlIYSQZRZyK/55PfEIjBJ3xMUTzGXzry9/HX//FtzEUD+HhNd051cOj6U0ciLfxh/N9/NYM+4+TxK6dO4krjDvzXeTQwKE7b8fTP6rtxgBuevLnOfD0nsDju3hifBNYnBRacfkKzr36d+5TAO4qHg6QPXc8TYvyJtc2gZ9XApMLgWRGYaVZPXqWL7CtO8Mh3/pe/JSzeOXTs/WJyp556wU89/nfQTKVw76hm51SeXV1C0s99s/8DEovPU92hPAYrdZws4PjgzXMhBvuzrXDP/ZRJzu3Dx5Ggis+1dlpN2m578GB+z/uJrfTlefQRo0K25HheKR8okE0Gd2iq0njYvn8VTcxLP/191C+MIuhx+/E8PvvdquU4d0TLq/AeKJ2GD6B8ClO+Kw/FLY446FOWGoSee3LzzrjZpgWeCKV4ookxXom3ekz47NwW39Yeb37dHVRH7W7LU48w7gp9wFW1sf8woIr86Uv/R2+/o2vs2wAJ06ccPVPc9IRrgMHDuDQ4cNIcSL80Q++zynogfFdSHDCklbXDR8qxyI/AI16FWsLWrECCxvvUsbYttUysP1KQTqNUomN0+vuzsX0rgxSw/olMHWittqZrvcmeoc7GcljoB9Bb3AM8TsfcfjVTV5LvbAmWI5Kh9vtUGwT5O83xZzmCrlKXrjVj+hgpPpFpyRTm0vuYt4G5UG/L9L7wvn5BRoXUXzlq1/D3Pyca3OVaZrkRL97R9ReZT1NZAM9jPVbpIeZmnMc66pf48TzRUAiEsKDCymEaJiyUraPBlKsgX0jNdcO5dN4dcYLn2UYinbRKLzCOV+MY62SQI24XqLs/PnlReURJR5owKi4Gq/CJhQKS9jkFKdngfLJmXAaSIjEBH2GWcSwgCujfC4viwuX6pOwKb/wKk7PVr+e5Vuch8pToiojED4pEX+6gdKEQwpD8apDcX4c1kblk9OzX+kov78+w++nyaXz2eFilGJ1kECTihqrssovJ7Bn5Rc+J0jbYZWVL2d1uLqZ4NL5LF9tMtpFo8KOHg4A/b5BKyhthVg7DM+1d0jMrwmHCVSKspA9Ze8OQDCP+shNAJIcgl72O7oYdjQw3h3hJi4NbimZMEXJfYyPoLw6AOGOgLOsbr6m7iCon03hMI1xGoKkyDkdfFA21e3qo7O2GZ/MOBGIHjXj2gpPeLa1sfrTwPILFBYuxy+C8ca1a7s++f7yfjAjxN+PJlcCKy+Qp2e90NYOgwhWnC6F1I8YZfEaj1Wfrd68drjucX2pZ+ExPgikpFWPnv30Kp/fGHPtI53yVZdeXPdJg7ZlXd2dbcVGp/ZYW4RDbXR08dni5QuUrmflMdCznFYv7l5JKSTiFDdUTv0qYRYtAuFWncKldlg/OJr5rL4kOud00Qq1BePER8mw13c6HWj9KxxyenarKDqWoJzpnYzXX8ROfOKjpzfUn17dPXdRrjvqz75hZiezbuXPfK5fWYcOLKic4zfTvZ0e1s849ZOUvHcEWWNJxqd+m0R+iF/Mo2PPjkY64RYu8cvjracX5fRsvxuysSpfx5q1QtZhFJ0W1erP9YnKc/IzPa6+VbryevcPMi+N5RhXJ+Fo0O1A6MOC7jAD9YlWdHqXLMOwL7lRN2+7tmgk3h7xt0mKfiSv03ySMkowuuwMLlLRIj90qWmT7eqQHqVrjMvYdZcbSI4ZF2NdBuKpmND/nV9/HB1aSbf+wscwee+t7vSKmCNGyDdhVie6jmRYjfc67/qqQWHXWVQ+L/3WZ1Ff3kB8fADBTBK50SHc9uM/5DpJIDwC1aEyJvDCZYLkdYxnoSpsoPwCPz0CxSu/0S0QLqvD2uBfxViaQGmqSx2pOHtWPtFm5eUEWgHVVjfdCkj5J++8BZFEAunRAtJjg24gWTnjjZy1xcWR3uULV5kHqJy4hKWvvYIol/U7fo68YvrgDt3plnK4VPYaPyhUqfUOYs0AZk6fxut//1V33Yi+7yOhPvChRzF620G3vSIaNNhmv/oaWpW6O9KpiSM+ksfOD93vtkt1xFWWUv/MAgIXV9GLBVHmCkVCfPW9ddSKTUweGMLgzgzS8Rx+4od/zgn2545ewGq9jTdefQ1f/fq3sCMVxucPsO+I/zvBPtaCPdSRxUaPPEnHcd9T9znh35q9gur6KpL5QQyNT7uvfX7013WoIO3aJxCfjNcWlhMP6rRYl+Zn2Y9tHPvmn6C8sYQ9934UI/vvRjwaxp49e671rfracKgvrB9tsBsoXiCFoTpU1vLrWfEChW+kSzw2/Cp35u0X8L2/+jTbmsZkeg8igTBeKl3CbL+K8OI8mm++zPxhPLiWQlqHEEbimIkBwztHceAj96DLlUlqkbLX6mLn/n0oDA5QDkZx+JGfcAP52MZXOdir7B9vQKtua4vJvOiSnDTWSjjzF9+lIgihluYkzL8dtxzCjttvcts+kmPRb+NO7bM2WvsFilNY/eOUHcPGWz+vpJznTl5wE4HwkjokKMNDXGnJEBJtyi88yq9n/c5Mk/WBzGOIBCnHbIryqGxA1z9s16HvUVxYewszpaMItVNozw6o8Vz57EdSv/UhjWakSek6eqgktTKTErdxL7psInW8Ii2iQeXbHe94tCwBjQ0ZAgLHD07aolOdoN8feZ/s9iZtNdwp2z5xsqwUeiDqHWe/UOVKhXHx6haijYozutQ20VHrzNIwaKG42kVxjZMWV7v6nLdWE5c332NvNV1Yp1y5KERxjpXzOb12Fr1KEcP5DHaMFNxhovUT1CXk8SyWUeXI0yxgfHbAVcjNxQQGm+QNZ1ln9pGUXldGh9pP+kmv6pIRIfpiXc9oVfvFk2YkgLVUgPyNYa6uCV59Ix5yfIo1gzSEGd6xcwDZZBQXKxnMVFJcCQPJnQH8wW8/I55sm6wE980SrVqInCkuTgSbIMtZnEBEiRhHEMEaqE5zFjZ93UwbpBKi/lFBZy14N9R6ClmKTXjkVM4TtuvWlcVZ2A+qT3X704XHnyYw+lWfn0bVobDls7C/LuVRGYHqUbry+euTLwtTWFy7dcIpTqHjQLd6BYZHIDxWr/k6Zqzy9qyyTSpW9roTEj5eo+taWeFudhBpcEKlGAWjpIV/QVo5+h2GykpohEt5pTDiIVpJffKd5EQ5kGk/IUZhijB7OMQ87DQdMnDWMgUxk825K/kDlDA51a3TNBH2Y4orFrkGBXCrTMEvU9hp3W/SkBmIdDEcJ19pbZXUrayjkIgizedCKohsXHLhHQUN0Dp1+9ic/EwkrT/kFJazfhUfvP5gu4Jxt5euUzs6ZquVl6ww7RZYPuO94TRfYDJh+CUvShOv5OtZIDzKI1+gNIUdbxlWXQp75b0+J+edDLmjspJD4g+E6EcYF26jHWGdERooLKcVpM4EBYKSA29sufI0GmR19/qcEKOsh3zssR+0etLA6vSbbkUlsHaIDucYp5OI2vpyPxSuU/FWuPKitHbYD9BYpHPvaNgW0W7l/W13tDBOeRSWE6htyqM0gcqKD7aFpvHhbtPXJE95lKPoOaXtpkD2v1ybTveudbQVFOggEckgSZcIZRANpKhHPAVuvJcFnxlIIDcWRX40ifHxCffZA23B6e61kZERdxJOF4PqR546ESZaRKXJkOgT7SYjcjp1GaeG1A9BEwn91kcKM4dkdgCJNCf/dAGZ/DByw6PIDA4hUxhCOjuIOPNEk1l3vU06N8QyecTSjMsSRzJ9TU90SEdfB2z0w231i/txbJp8oazpSvqILgtto9poo07jY2OrinW6cq2I4tYy1oqL2CgvYbW4hMXVVcwt0V+aw/LKHDbWl7C1uYqN1SWUlpdQZXqf5YKtMsKdKsd5A/FAk11OHtNoiTfryDfbyFEnp9o9JBodFDjJ59pBugCyLToatvkWxyqHabhNg4NyHObkqzsOtZ7pBGKoNHsc731sNgJYLrXoGlhvdLFYb2KVZUpcShXZtLUu03thrNCvuwnBAyc57Iz+7/7cQ+7a7pt/9Ucx9uCt6OqFJDtJToNRHecXND9YmgmIfK2ATv3xV9HYKLkX3/WtMhKjAzj8sx+R5kQ0410MKBA+lffjVYfpWbgVFiisOIef+a1OxcuXYFnYnpXHBo2fRj0LLK/AH2d1G21yAvlGpyvLwbY5s4B3PvM3zrrc9YFHEEpzBcQVTH5cp+CuKzxrh+FUedUhy+zqsdMobhbRPD+P+qtnESmkcdvPf8KVCUxkEEjrUIFHx7X2cJLoLZYRZIdfPXkOL//FlzkQEph65IjbTtv/yL0YP7zX3YKtyU3W6MJXXke7XEM9rLP7nGBTWVR3cpXEyW7m+ddQr9YxSetsjKuLKmlb4qRAirF1YQvtShujBwYxvCeLRHIQ9z/18y7t77/6DJY31tC6PIcS6SjQ4vnkKCcwCvfvVxs4xcF0ZHIEN++a4IBM4cf+yb+gEonhytHvuxM7uu5lbWmRgzGDH/+ff5d8jFJhpqkcqYxZg3ggPqnN4pn1hSatmj6oJRp+759ia20Be296EiMTh8j/QdzyxFPkvzepWBkDP/8tbH2u+vSs+hRndSpNYHRYf9qzl596nhapJtKLx17GK1/5E0TZlqGpe5GIJfHCmbdwcXMFgyuLmD72JgJUSJkelSxF71yGA5SWwMjuUez9odvdCih2tYEu27ln18MYGTiA5EgO+598yBmMxe5VTkQtbDTn2VdrNCA8a99odtdEUTa35pbcFVmXXz/ljMC9H7jbfXo9XcghOzzoeGTt8PPJH/bzw0D8ULzA6hRPlE+uur7lxnjp4gJqy5tIDw9wdbpHIoPh4UPMr991efTKWT8Mx/fSSPeOfRvP3QTCdE16+p2R7qQsNhepCGPolzg+SOog+9yNl208okG+4TdQWGnWf8pvbbV81gZrk+KdbJCOhRqXIMovvMyrz47E23VOdGF3EEBl9ANO/SZJ9OrdjHBcXNmg8cY2FDfQqpQQovEVLi0RB2ULJfpdyk6Phpgm/wZX9LMsF0GlvYJWt4FEN4aUJmMaXrEV6jrq0Uht1Rk2o7kQJgocE/U2mlzt6ttQr4XrbvdBU68M0HA/gN2NFHG3MVKnMcgJQUaq2tFmW2eph3RcXM9ulapDJBnv9C0bTFq2ecqnFvtggfllIMWnh2lY9DGUnUI+PUqdSIM2xxUs/yYO0+CN9bDRiKDYitLQBlIDAfz80/9KPL9+DPutv/0TBDgLDt9zGKkdI7TYrguXOkcVC6xDTfis48RgS5Pv3gPNbjiLostZvHFliXkoLnsn3JHjBJeM+t6NKWgD4TMnsDT5RofVJbB8Aj+NApWR4N4Y75i4TavSLfwPlffTong/DoF+B9Ti5Hr126+hT4sif3CXWwVFEzFneaqk8gqH6PbTK/yuLVQUM6fPYY1L7u56CVgpua9R3n7/g0jTymilaD1priYrrLzKipYSBbnUqWP+6gJOv6Cr/zkQb9+JICeBwelxp2RUTnklSJULixwwQDncQTXSxEYniFdng5hbqeHS98/j6sUi8r0WJpJ91Li6uji/4X7k1y/rh7Z9pAYTSOYitOa4vNn7IDb7EZx/8cvYmDmFA5wMPkTrfX88jnI9jHYzhD9bauISB1U6m8EDB/UpgQF8+Jf/DYbG91CQm4xP0kBpsf3H3Gpt/x2PQl9vlGWo49aCG9ssX06Gkb46qdXjK898FkVOQIVIFvGa3kkBE7feca2fhENlDZf4Lme4BEo3/CYjym/PltePy5zGg9K0cizRGq2Vi1hfuoLlK6c5IGOI7rkb/VwB587OYGG+hOHNJu6aW0O+n8BSOooaZaAc48qc5CUH0igcGIduQQ9tsbNoKBSidyLZuYU8yWL40ICrKx0eRCY6hHpbMrDsrsYSnY520qFPIiy+dxYXv/uGu3xzo1WhxVrF3R9+HyYO7qFi4ASw3R7RL9/fPjmBya0+w6LfkLgX+HSsiaLl/emFifsomtY2zKei4WQMycEsKmfmUKVhFQ3FkM1Rt7B/do89jHxsHJkIVxTREeeykRG2Z9gpLne6lLQIjA6B4pQWD2aQj4y59qc5znT6zfKJVoG/D20i8+OyLUTtxKiEO6VLxa081mab+Lw4lQ26rTSdRqv2ONH0Kec0BoK1MldxXfcJbE04s3PzmFuYx9LSMs6eO4+V1TWcPXYUKzOXceL4cbxz4hQunn4Ps699DZcp+7NnzuHKydOUl4tYm7+ElcsnUVs6g8ryJbRWl9HZXEd6uYT8Mlctm2UcWl7ByOYaBqstDDaAqW4J05015Ko0HqNtjIdaOEdyN9lPUTZOXzUOk+Y719IYbUbdZKRGB9lmKmutCfAuJ5UNrsY22Mo1Pm9Sh2yNJLEeDWEjHsIaV56bCU4kdEvUe5cCUayTL4N370JvLIndtz3E8fsY8rv3Yueh2zGy6xAmHh5H4TBXpgcmsPfICHYdGsfkzgmMRA784DFsNxjp64eT7nPMLW8bTHBjR/onH6XJV0daWOCeORP2Y1TwdFLUWi1c63TXmdcVg4HCwi+r1f9sYavL6lOafKv7xvKW1+rw0ytfz5bH8hlOPYsvEkI5U1jyXT7xqqFP4VJRUHDdL8C3aZRve6ZWt8DSBMJltPS4+uxX6Gj1khJldJe3VvstdDjobWtK7bJy/IcWVzPNjS13BDsqe0JLZQqRvr6oCV/g8KsM69UnePVp3hbzN1u0fLh60q3lMj4iIVpy2uZhMW3hef3FgUgc0WQEyXycSi2KAFco2gPfXJ5HcXWBExvLh4iLiqFCIS+SxgutBq7wuZCNkXcU0lwK6bFpJAaH3ZFRyVqfvAvqOmwu6zUAVFGr22SrOdlRkUmJqp1qs9deT7Ycb+nsWf2Rzg+gMDzmtpTqzTKdrhDxXnAr3fpMzvpRYHgdj3x9ZemKkzxc57nXfxZvcmL5tcpktW5bJUSFG9LB60gSEVmatJR72i6jMpCV2GF3NWgFN3u0lANNdKnAW7R4daEmamwzedPjCkfGYCBBHhe4Gk1R3sgd1a2fTPDByYuntK/ToXcBWvXIENRVO/reS35oEIOjnAAY16AM6OSWwMpYWwwUVntdPP+SkRxSnPTiwTz9AU4eQ87PxYaRpUtHBt2kmOWkoHyJQA5J5JFIZJHMZt0v7GWtazuyD/JC18D0uArXAQH+aftY7x0Eun5G9Vo/SwasH3RgQLl7AfKAsqd86mcDPQvUz/4062c54dU7Ub1XbRBfhTJYbdVRqW1wVb2FrRLd1hbWOaHoBuelpSX3W66FhQWUuHrdWlpAkQZGcfUS1hYuYPbcSSxcPI3NhRmsXL2IrYWraLBcc20J3fISOluLHGMblPkNpLo1DLHfhylq4/EslXECBUrKEFd94xxzU5SNKerMqXgYo7SkCoEwcv0QklT40e0xUeY43KKsFxMBrMU6WCWuFRqDa1xVbgSTzvUDCa6sY2i2GV8PYbUOrCc4iaQjKCXCqCaiqOr3WqynTKcDCiHKZpJjPZeLI5uigUd68jSmBzI0ilIpz6VTyLP+gQhXPZyYBsNxjERTGEgkkUnGkaHho8+r6GcErSr1U6XqZLFR42qQOq5Srrr+ELgRzA7pf/pnHnI3FI9+5EHE909R8YQxsGvcvcxSZ9mgk/MPQoUNrHOFVcp48fwMhauPrVdOYOP7xxCbHMbUT73f4RzeM+m2i1RaeCRgwikhk2+4hF/OlIbSBaZQ7FSSJgiB8giflVW8KTATSHu2NhhYGQOlG1h+U2gakFtLejFPy2e1iIUvPO/ip3/maSCbcD8eHZgcde1TGZU13PLljH9BTs7v/sFfYvXUBXfRa5iTQjAVx55f/mFnXRWmRpDiilHv59R+K68J4uzXXsDahSvYulrEpWfPuDuuPvCffsl9qCw7OuA+BqZyeienwx9v/NYfo0uaVwoFFNNxVEpBnDpPYeWAyFdOc1Kt4+aJDA6Pp7i6auLiBf1avIu9e4e50ggikR1EfnDMXa/+pZeOqTGYal7miqOB3bUkbtlK4QqV5v9a5CTDvvnwLRMcZAHc8sEP4Klf+XkaN20c2vkQLfk4OsdeQai4hmPnj+HLz38RhcER3P8r/9gdBd89cRcnLe9X2+Kr8c18kwV6nHBDOPG9z7F9DVx49VVcffdtjN98Dx7+jf8AXXGyY8cOx39zxnc5kyeB9b/q8/NZ+eUUr2frT+X3y5ni5c/Pz7v3ULWZi1h66XsIJVMoTu91bX7uuW/h7MxVHCht4NEzx1GjQnl5dAv9YBcrkWlsBgrYPZzB47fsZt93Ud1YIM+qOPyhH8bU3fcgGc5iz+R9rN/bAgtTKc02jmKxfoqy4111Izo2riyyQcDquUtYPX0B6ZFB7HjwbneNzdj+He7HnpqI/O1wPNAfadezcCld+GRg7EvSuo1SJ2gK3G63MyTZLbrHUKA4wyend4Uzx57H2uxJt7WqrUNtVR145FOIJrhqYVnLa7QLFLZ46wMZrwLFWb+J30rzZMFrg/KLbvkWb/gsXWU0wdB6wnw/ilY0zVXMVXTX3qXMRbBwSYZ2Dxsb6+6GEq26HB9Ydm111bvzLMqVSayC7mIRrXcvuFOfSlejwmXKWJWcCtfRSxddO6NcSTRpIA61qKw55SRIz/hWQ9wkPWxTn2Op0MRolkZi29udEbozC0mucmlEOVb30WDcbIG6k8befHwN1VAbA+0UhlsFd3rNtZcFVzrsO+Y5Xqzg5bVNdyrup+/fTTxqvzcJq/+UX3pUpqb6ZnIy5yYgVuUBcQ2M7eKERgKYV21sN2uUzUXiAR784Mccnt13fABDO2/2eE78ov/o+tc4wZdYp/deUKC+uGvwE8KzbVYTRIzrVCJ3L65JZJQdrtMk/gEoJ5AvQuRbZ3sN4jPR6lZmmbW6KlwVuzPvrg4Pl2M4LULVqXISLsV7TPc6Uk5gccKtsAmiYxrj9Cw8ll94LL8JjeKsLrVJaVafv07RKud/VjlzfvzCxUYxj6cMGOlZVdt4lW4Tq/ILrJzhdXQxjy6a1BdpJejUv27icpO/ytBZnaLdaFS7tX0np/dBwiMLUqdyJD2qR3dRubYSr0cvhYf53LOjnbaorE7G2xFmlXWHUfjPlXFi77XR3XSto6R0Kh+hUnE3H5NI9TENKMRZpyYfB3zWJ7dlbeuUTZ/t1LUfwqe26pfbUoRqmyx6pWl1xUdXt5x4aPxXfxrfBDrWrTa0mg3WQYufOCw/e5F0eW32ZMbrH+Ol8vnB6lO6nNJVn/BbfwoUVpxw+PtZp0LVV04mxDM2Uu1Qn7i6GNaLbh0MUB7xS32j1bOao1OJel+qPXq1S+8UhUB43KkrInDjiCHVqbJehWwPGe81VUrEK9civwWOXrWJPHEnqShXDinB8VKyoAMCFDzR626XJi5tpemAg571rknC2Ge6u1VZq3I+63oa8Uh5NTFJeC1NhxEE7hZr9Zv4LllknFbnpvysLcojUFhxaotrD8PKpz5xdZGXiheIfm8LzRsPdizZ+sdOw4kHfqe8cpJdrcy8+oLudGaCBoPehSgtpF0N5tfkqbsR+Z9b3caT3jtKOX1q3oW1whPeRIJGpcKKS3CyZ3s44dfZd131EdN67AcZKTqs1FHb2ByPNxqP6k9teaqd2iokzUxTi1mc44t18Enc1X2KulgjSBlT6ZDGssZBs06v4caqxp2A3HQ6Re+E3a3Z6vvtXRx3Yo+V6SCPDFV7dyonvktXa4zJ6cos7WLUdFUS+59zHAmgDHsiRaCcbsu8br8WXuEQj71xeB1cL7Kz+n/484+hx2XS8IfuR/LANDshgaHdk44YdaiQmbAYQvmKU7qFFS8n4dMPGzsU7rUX3sXai0eR3DnuVkBq7ADDYS75xBQrK6fwNk0Oj3BLYFS/wIRLaQKjx8ISSDnDKd9otTzCYfn0LPzKozqUT89GjznFGx/ka3/90svvYPadkwh3KDQn5xy+B37hk8gMDqCRI81DtCI02LfrFQiPwsJpuPociO/857/E5pnLtJYSqEeCSOUyeOIf/7QbvG4/nwNJZa1tjk4ujc989stYe+s0thptnL+4hCiXxh/5d7/EARBGZmwAqYGc+0pqlas01Xfqz56BroFZHSigxLrKXAEdP6sJpEcrasVtvd480sdNI0FsVVo4f37J8eY3f+GXMTE0xOV+DpX8OJbmZvBf/uD/4w4TjNXOI9yuIhYIg8MSW+0AvrE17H7/8xs/dg92jyRpHT2B+z70c+63FnEu153MthruV+UnX/oavvSZf+1OET3w0R9j2/rYe/sHURjb6yYU9YcpJ/FObReILvFRQl2vbNCP4YW//SOceuVZZAZGkCgMs3wHD3z4Z5BIe6eUUrmBaxOeygqf8BhfTRZMNhRnfad4gdKUT2CyIVC6LqKsvvcqehur7t3cUnmJAzSIRYyzrSm8/MXP4vK5Y9hNfX7n/AZq5Puro2X3XZ+VxAEUIxPYPRTDk0eGqIj6KC7NoNuq4e4f+TXsvvspREjL1KR3f5joEHRBJYMOap0irtTeIL2U02Mr7qYFvV/TNkgwE0P87mk33mSOa3Jz7aSi0LdmciXvh6iFkSnotyFsmXtWHdrSpaCie/I4aP4jMr0HkX23kC7v8wnGO5NrlZShcf51yhqfTr72PSzPXqRO0M82WpTlOJ74xf+AWCqHfI79kk5f6wvhkZwazx0+OtFqxpfyuPxsSp3a79wW28fJI9csI0h5aZIuHVCRzOgwgMaYDgcIh97PKE44tFIVzC0tc3LoIdlYQ2zjgluJNBtqE9vcXCYT6hq4bvJX61i1m7QLHU5WfU5gzRYG1yrsASYwUd+CGk5UkeHqR6uiENknHhntOo6vQwLNNnXkRpJ0ers40ouVVBD1hLdyWeE4Ehe6uhqNgc1uAMWed1qvlxrhZNBENK1JMIxCJk9XYH+EcPDgQYdPk5zuo1ubOYH50y+wH2MosG0cAIiNjCDIiVJjQWRrwjtw082unqlEAQU3Rl1PuomxMb0fTbY/NziKRHYAzZV5dE694eTi+Te/jUp1Czff9zgm9hyg7kljz50/xEkzgPc2vu5WQPq2kmvjtruj8HH5slM8UKTq817EseFE7A0r7cd6AuEfiOaU14REoDxucPJR14XookQNCFl5wichUrpmdQmGq5cgXIp3dROH0myQK01gdQiUT3kEos9o8NMiX2Utn0Bx1h6r2/Irzsr4QfFyAtGkPO7otazpKpfYsiCYpnpivZA7OKBj0RJS1SGnMsIh3DZglV9hvdSVFSeeyUJq0WJqkGRNcvF0kgLnWQ3CYfTJd8e23QEB792Ru1qdylt8l+KVsjGeNnWqkQKkgSrQqTc2gP3CAcM8Wu0GdMttmMqHeWT5sjbWI0ushzEq9MmhcQwOjiM/thN5Kip9XEpOX/7UgZpWNICtWBflCNvdZ/8RXyJJlyZfaE1G9RzLuPq1RcAEmcnocsC2aFXJuuo36PSOSANWdG7zy2TBtVtlt8F4m8wMkl9pd3iB6x/UGxWUVuecc4xVu6lQtLqXbFufSt6J0fFYqy89C0xOZaW7+rbLqc+cVbxd3uo30JZzlBZool6lYdIAZ2Vav9typXytOgL1MgId3RItY4qFhN+RyDaSRzSLXZ+IHtEla7RHwQgFUxzUVBqUK+Gz+uPhFFLRPBLhrDvKLKcj9lFOcnHiSydzSJLX0TT7mN3bC7HNVA76Tk5fQ5XyF+tnEemmkInpqpsC3YBzufgwEqE8ksEMYm2O0WrJHcPViHK/qyENMgBc/4gn5I+z1vUuq7pJt45qaQOlzQ2UN9dRWl/D5soSJ4I6qnSe/Hu8tPaYc7wmT+Tc6pJxlke++lTbr23xhJO7fogpBazTYfWWpmQqeYU5Fkq01rc4+RQrNawXK1jZ2MLCyjqWVjexsLiI2ZkZXLl8GbN0i3Nz2FhbwOryLDZXr6K4Po/Sxhxq5UVUi0toVJZQKXGCL20hUqojUWpghLweawcxzHoLtRbGek1MR9qYCrUwzTE2RRNhN0neQ7aPdpucvOrIc2LrNWlYc+yGNJlT/hssu9HoYbPRx9WtFmZLbSw0qlgnvqV+G1c4Zmc4iS80WljmpLnBSWyDyqLYi6IUpUEZo4yM0YgYn0J8dAKZqZ0YGBnAaKKLoWQfiWAXCeoJfeojRj0Ti0pfMz7OSUxXCinvwBBGaayN0I3lhzGYyiPL8V8YmXBfIx4ancT41B6M08Abzgygwn5dXZhzv8NrVdY5aVfc5COQfLsx5gTdA+lfA5eLif1P/9JjaLNzxj74AHKHdiORSqAwPeot3enU6dt53bPABOWaQBAsr9zW8ro7zTX/3OuYe/ZVxCeHMfTBe91Ww+47b3LvgLwjfh4uCbHhVj1+ohUvgVQ+y2N1WoOULrCyyqc8puitnEAKxiYCOYHKKE6+BpXhULrVJVzaxtHkcPr5V3Dp1aMc+BEEZzdcvgf+h59CdmyEEwjt0iQHy3YTVP5G2hWWEx/e+v0/x+qJCwgOUolkEw7/+37jZ1wPWXusnA1aXc/z3n/9IpZfP44Wn1c4sHQP1+P/4heYFkcym3bvokqrG7hy9DTHawBLz74GmivY2n0z6pO7UVqp4O3XdC1GH8MoOXoOJqvYn27oZyNYK9VYXwe/9pv/CpMT0zizuoUrFQ7o1QV86Y/+o1PG+zhAC7Ski4k+1sMNd8Hh1aFb3RbCP/v5f4R905NciU1hav9d7G9v1Wd8kIK9ePT7ePXv/9Adw9518CbG9rDvno8iP7HP/UhSbfX3oeTE+CeeijfWR5dPvonV2QtUeCs4+fI3HP5dN+udSdhZZ6NTuzhJhJAc3OnaRazbkxKVMfHpvUuAlqLxWZOT7qnrVHXDsGc0afsxmp9COKarXa73p7PkOamsvvFNNFauosVBWNbvdCjiV5sj7jj2mWf/DEtX3sNomau882uoB/t4fbzCFVALm7nbOYHvwESKq7ZpygoVaIOWZa20ift+5Ndx5MEPc2AHqSTGXNtVp5xAW6atXh3rncvueeP4cTR1+zCVG7g6DqZTiN902PGquTmLXlsHQcg7/nGqQ7I+yLQe0vlB4qTiT+QQy4wRMflDxRdkP1949i9RunIGsfFdiO+klc38Q2Nj18at0aRnHc997/tfcTgXdEnn8oJbGeiyWdm9T/3iv3H9PTg0gmy+4MawVifqR40vkoV2r8q+kjESpMKXIdLxDrDYuGQ7a5zsz2/NeeN5qUJDrI84qkj1ydN2H4uXVly/6j2OoN2rcVLSJbDsm3LJMyQ3aSh3AjQaSsgVV1xbZTwyCflYkeO7jjoV/VZdOoHywdLaKssHMm4F1GQf14JcJdFY6zeo07iMGE00UKDS1ypK9KqeWoI0sn3pGPnNGaDdDWGrofevNNoSo6SNq6w0LQSdnmUfNCNx1qUjzfowXRQd8k9fFw2GaaQUpsQijCZ1+yQnkGTSnQQU/yYmJpycCrTqLC2ex9LpVzhBk/+URRm7iZFxGiQ0BkmXVsHqc13oywDyHL+JkAwhh4JZKFucgNTmWIKGSIpyXuWqfe6iM6qe/9afoUQjI0PZ0eosMziJOz7wM267/mrgLdR7XJlypEk2RJ/G1T3DP64wnwhkUP+3f/VRCmwVOz/wEPIHdrOiGPJTI44GFfTPWmKoispJENRYUypCrng9i0FSkqe/+C1c+PvvIjY2gOgde9BptnHH+x9DupD19rS38/tBuFTPtQHGsPIIv8DqFyhN8Zo0FKdnORsQ9mxOeQyv4TBfZeSEy8ICY56c4mLJON7+2nfx3ndfpaUYR3rT+73Mff/bLyE1yc5iG23yERh/BMKlsHiqeE3Sb/6nz2H95EVER7iMLmQc3+7++Y+7Tnf/SLfKGQ9cOdJw7I/+FnOvHXMvldUiTVz3/4tfQYQrJ614tBW6sbiC9773isPRPnoJQSqmxj0/ivahR7B26RJe/fJzrq92JCWMPRwKF7E/WkGTbW3oVBz99//Kv8X4roN4++2jePPoKa78NjH3vS9ysgnivqsljNLYP5Ot4US6gkQmi+RTH+QqpIp//j/8HvZw+S78dgeYeGht0PJ+deYUrr73nFNQlGgqjA723/dRZIc5WWzLk78vXDnGCYyX8p1hQEWklMXLp/GZf/6jNKQyaGrvmiurWx94FPtuuY2rzBRlXL8R6iATkZ1MWZFsEI+2X9oh7+N/Tl6oQGpLp1BbeJcD37PCRV96z2OIZkY5mHUIwnuvMDTEVRj9U6/+HXl+gUox4X5g2qKlOtdiXlqny299EZXVs0guNpB/dQZdWqGvjBTRC7RRHroftfReDIW2cDCxRKHk6pDKQTcbP/Qjv4oj973frYwGxndTdryDEOKF8UZKRKsPwfGTz6BcW0Okyv6rNhBJcUWz6wlXfuvct9GkBa+793Q9DD2uFjxZ1JZnnxZ2cuwwUtP3IEBrPRkkX2MJfO2z/29cPf0WUrkhKqG8W5Xccs/dru3euPL6VgpO9Lzzymv0qbwoK01OpGGuUjJDEy7P+3/qf6RSTSLLFXUik3fbZfrlv3BpktFeULU1hzbW2HchnD9ZIX0BbHAFpa2nBlf5erfY7lYwt/Um+z2CubM9VKshHMhVcDBTwlaxibMvXnX8UJ3aBkKCq890m3zSboY3P+9oZ5EOpJHTISyuOLh4dPLKEYe9IzUMJBtYKUVwaSVNHNI/0lfMxH9hThoLySZeHaKS1S5xkUY7l5VDNEBzWl0yr8nwlUICXN9j73AOY7mUG2vRiCaoHq6M3stpM4ahXBY5TiTSPzt37GDZDnLZHOkNI51KIq1tsyjHyY69rt+OcJ7QuP//B/p8ycYKDQA22KMFGBzb6Xh9I6jdGmUaQ3IKC7/Ceh3g+plht6MgHhBOPPfHlJkGZi5cxMz58xie3ovHPvFr7h3U1vAsWtBv9TzZEAjH3UPaavdvwVFQ3K/dmckyCkSwhMni5UyJKF6gsPJJoSqshrly206fEohzstF34WMcVJzDiUN1XMepsiojJ/ArKoE6RHm8geZZfk5B0FmcwHCorOKsjJ4FVp/yKN7y27NAA1FgzwLDY/lYrWune6lLAYpkaWHmc27LUXwk9dfqEh0qYzSIZsWpHoWdMmH7+pwseuRLXzcRMKwOt0HtLyvQuxpdGKuttVaDvNOLfk44Op0j5ek+MObqJF/43NEt121918X7ZThotQX7sky4YmG6+40WlWBK35fptVGhxdhiO1JUDrLcdSFmTNtlpMnd/ya+93WnGYdUJIg2LXkanBwU6gftcScRDaY56XiWp6hXHwrES7/wu57T8XO2Rx/lqpSK9HWxotcH/rarnJ79faZ4OaeMGSfQwB3jhFngQBsam8LI5A7WH0ejUkdHL1DXF9HgKqmysYqt9WWUN1ZQ3VpHbWsNxZU5VDeX0Citor61QuVZotHUcRd6NshH/UC0ubWB+voS6sShMq1q0TucQaK9H7WzfR3yRFudpFf9LYXTrbfRKbfI/hZiERoyug2Bk4yM/mCoT15zBaFtEfaRFIZefuszDu4X/bQu9RJcIHzihXiptou3GlO6Y0744lydJWN58l03VdQdT2vFBa5cZ1Ctldwnmt2JqQT7JBpGipNjKppiXQnX32QsGlurbHsRVa7AqmxvmHUmOGnoFu0Y6RGNHfGi0WIdTXcbhe4g1MSg9399jnsS4k5tNdSHlKFwnFZ3OO5Og1XIT309t1jcwsbGhnN27HltbZWTzRaWl4pYWlil/BbJsypKW1sobpXQYhuCzS0EW1z197lKYJ1DrGKUKjPLSSXGFUsaUYznk9fccDqKIRrWuqFjKBZhniBSlD7dVC4LvcFxXIz1UKJ+r3OFIrfOSWuhE8IyJ8Qy+2YrxtVYMozNsK6YAlbCXEmxj8LhLPuNLkW+6PjyyBAyo2OIFQpIDw8jx9XFKFeuY8Nj7j1KmhNvbngShaFJZAvjGOMqcMfAAIa4Us2SZ7lEHHEq+DhlOkZf30DStrneF0mxt8sVdCpVVHV7zfY4kHOHoLbHqCZ1yZwMMJXVezntjGm7W+OMYvMDZdx4otOluep/C9uY0k6BCimf7rGTJPZJT0gyk9SN9NJnrIO6oNdpsj7vwM+N4I8jRjew+//55x5Fu1TF5McfQ+rgtNu60C3MepdgikOCrsoFEn4hcsSoJQQpBg0MUxCKF57S8joFfxMBDeJTcy5+4kP3IDqQcYpaZTSQBKrLyirewPDay2iB6le8fFNSepYTDksXTpXTs5SUU1QMqw75AsUJh1852uAWDoHhkx+jgLz7zRdx/NsvYXByHHc8/ZjbWtTxct3H5q9feITfQPXoWbid1c6B+tKfP4P5MxcpuAMocAWluDs/+MQ1PvtBLV04fdm9fPz+Z76Mq2+dxcjEAMbHtAUUxKP/+jcQ5HJf9Oj3H9rae+sPPo84hTs9OOEMgO7tB9A/NIXZ0yt45rPHufoI4IeH5zhA+5hd2ML83AZ27t2Fn/71X0CtUsGhRz6F7MAo/uZv/gaf+aM/RiHOgT73nLcCWs9hqB7EuXwUx7MhWmyDeOKX/4Wj9cknn+DKYMi1wZx4YjKiixD7S1fRPPoKGhwgn/vyH6FGa/mRn/p/YuLwA4hTCUxOTl7rK+Ol9YOc0gTWhwJNvJ6Rw9XAd/6Mg66MmXfexdzx49ThNJA0gDjpNqls3LuQbVziriYvXSHjcBNFtEujihOETgs6/KzPyQXD4XwewUIeyVQWT3zynzj+z7zwAqoLS4gPJ5EYjxMP4+pDCFB5L3zu/8Lau29gKtHFA/EiKhxOf0Ee6Pr8+N33IbR7H5LlEsbW1t2v0/Oj+mx0G4//+G9wBfSUZ5S4VnntFT/ER/HDL7d6fyRS3/jWX+PNZ/+SPU4jYWGeZQOIkp8BTmZjh/Zi4vYjiHcC2Eetq5OK+mx0m0p1aXYWl8+eddfFePjCKHPCbXESCJMfkRb7g/ZyXe/7yGfxUluuEU5kueEJdxDgFI0ZT1uIZV2MD+3GHfuf4spYhwa8ca/JRsehNT5LpZLj76lTp9y40GS0sraBPCfpB8e81fIX3ryCrXoP90wBd47q2iV2H+tuse4HKIeZFvuSMqn3abFQB3uGis4oMN64PtWE3w3iwoo+jkfOMH+IxtZMvI7jAzVwmsRUbZhKP4BF9nuFqinAyadfoPFDUdPJUv2WaZErnQonqGQyh0Ruirj6GD2grdMmbtnzKHaOHeFE7E0EauvkxCTnesotJ58OxwiHCg5lZRBSF5Au9aPA5Fs8ED9+gPbtcSD+yUBR3yiP8ivN/+zJs8DbFWL0NdD7Y3tUXpURnarb6FC8gY0tkzc9iy7R6FbeXFI+/xe/h1ee+SOM7z6Aux9/2k1c/duHEeTEr9N3Kic65O4b/aTwOXPVgToxKqFl2F3DQF+VyJnydvlYqZwRKWRS8HLKK6KtQXq2PIpTOR0Z1qSk/O4l+jZTlVe+Gqg4cwLFyamxVofA4dvGq7JyAitneUWrn27rJKWbb3UrrPYqn8qaU7zhjNFCkdCISe6Ftl58Mr+Hh/XTkhJelfO3TXmMNvmqR1sH7sjldruFky25Vqc7Ms14lZcvHBrcjodUXNdoUT3sTnW0lvTWH9oq0LaQ+tO1iX/64ay2n6Sfla59W1nZUVqFuqdL5bR1p3bomKVOMqq8QBzWSS+OV/cZXlLntvoCtEB1BFu/MdCWnWhVf1mfqH0K+/tKbRRo8OnmgjDLamLw2kv+0bKUVSU+WZ+ovHirsJzC2v8X6Fng8Z28Ih6tCr0j40ynMmjWq84SlCLRHWvazjGnLUKd+tS2sFYN+haN4t0Wno6bspyc+ke+Tphpn9tu89A7Iv3WR9/Vd8ffqQSt/fF43PGVOd1Lf02ColN9qPaLFWqLyQ0LOl/0K+wEg2DWqPhp/FUZgfimeI+vXr0yIFtNrtq0OqO1rGO37igt+UBGuHqbOrJLXkjhijf6PZXkQ/2vFZwmcq14xT9tB8rpk866wy9ChUoRYhuopbvadpaMSSdQ5tnaMA0ICwuf+lR3C+qDizrOLD+WTHHVpR9Oht1NHjIxdcOyO0DANrVIl3fOj2lOZVHu2ORgjOOXcqppTmW09RdhH2g3R9+y0oWgOjWoz1tTmq853XuYoqxHKVtRpuvwvDZupeYDGp4qSz5LG+qmgCCFXaNf7VJ/awWh9mp1X69VnWvWa+6EZ6vVQI281TZivVZ31/GodyS/CnhdyQCd5FMRZvxc63uC+tXkWmWVrjTnmE+Tj+JVRnltfEnGFCdfoLAOfMkpXeXdGFTdBD174+26nlKcyileY0pxAsmbQOmKv17/Ni6GFS9DRgdCNHbVZqNN9UovaevWQLxRYv93f+UxLuuq2PWRx5DZzxUQreuhXZPXBF6VCoxYP8OssYr3pzni+FdZ0fK/jMZGEbNff4mEBnHnP/lJJMeHvDPozOdXTDaI3IDdZoLhNwUk8PvKI6cycgorv9EmfMIlJ5DvP4ggMNr9oHJKV5o9r80sStox//K7mH35HaQmhnHgY+9zin1w9wQS6eS1uqys6LZ2GE6dVtuYXXLCdOy5F7F2dYHL9kEUiE8roLt+6ElHv/hhuIRHSvK977zMPorg5DOvYenYFQwfGMfOhw6wEcC9P/ER9y5IrQpyoOlLqUf/8K/dO6PJ9z2IZDqOE+UILjcjaCyuY+7b77nfIRzZuoIYl84NroaqHNI7p3bgn/36b3LANVC8/QNIcKX37c/8Z3zjM7/NlVISN81cJRtCuJqkYgq2sZkYwkJ0EMNDw/jV//Xfu7becsst7lJIE1bx3M8X99swWsT9qr7tX8dn//0voVoqYt89DyM1MIThif24+8lPOjkU/8Q7V47lFTYQj8QrxRvvrc/qpTXyLUirfg4rS0ucLKkYlk8wD+VNM5PX/S6/ldFA0WpDE+JQJIORcMZZ2e7EIuV3vkXLmjOurPfFhQXGh1AY4UqNZbfmr6C6uY7Rnbuw/847aDB0cXotwZUF++Rzn0Hv2FEMD4RxcKCKcrODPyXNWu3E77ofgZ17kShtYWR1lQo6jDsf+wAx9nDwvh/G5IE7r8mC6DRe/EMgPkgJ6EueK1fPU7l3USyeZ/k29hx8gkogx9WxLirlqpkTaKLD8UZDSicaOa2hdvksGudP0CqI4MS5y1S+QCU3iBYNlRDrpNnleLO8vubo8WihwcJJrlbjBMbw3Ma6y1OtUEGT7hyH4jTlxN03VmQ7OLm6vqKC7wUb6MY2iCOA5IZWGkEkyjXEqrqVOohcTONXl17SCGCeNFdFSd2oq3aS92pXi6svznAoBasohblSI03xsDeR9ioZComUomd0ibe1JPuD7FvthVDrEN9EBsn9A26LNRNKOdoakgG2N50cwkB6F9vTcfItAy1TGIQ+f9KNJoHhaXdLwcEhThrME4umEQsnnGyZbpMRoqbr90E6Is2GI055kqw5PtD55Vq++lugNMm34hS2vlf4RhlQfYoX2DizsSNnutEPTq+wLstveRX3D40rS9ez0lT+zef+HKde/xrzR1FZ33TDavpjjyCSSUE3oev+QcUJpx1CuDaCdZlcu+/9IFKgJGuEEauK5AxEgJ7VICGVLydQvMqpqH5JL6tSX+escZld2dJLVyoRTnIyTQ2/NdDPaIE9m1Uv8HBfX1UYDvl6NjpvTDecfvyWR6B4gcor7K9DoHbKEtAPtnT8OkQXZLtkBaudVq+/vMIqL1/OaJHF1m200KzUOBlpna+yfTRpaepz2MonJzzmvDy0RmiZVytU2hzwKiuLMFRII5DRKRzSqrJOHXqgSUsWezSfRGwogxoH3WqRxkGdk2O3gUi/hfJ6FcXlChpVWstSDpxQs7QL8xSoOvNvkERZxLF2CdFGFQPNBAr1GGrRPtZTPXBOQ5VV1+gSiRTiMe/Ek+iWgMoXH+SMB7LQOVsiMjgCZKng2C7RWi+vorIxg2Ztwwmt+l04jH9yFlb/yDfcAtWlMnLaa08XxpGb3Ieh/bdhaM9hpAcLyAwPID88hMIQlcvwMN2IC+srr+lcHoPbX3wdGRnF9PgUdkxMY2JkwjmVSw0VqMRjjifqs/WlGWwsX8VGcRGb5WU02jqO6lmbTV19RDmJNbvI05BMSun2uLrgOLAdByk6XWekFsiaVPuS6QwypEUrJT/YmDDf+GltdvzhczJTwNDEHgxO7qSCZbumRjG+9wgm9x7m5L4XmfQo0pkxRIdGEcoPIVEYRa4whrGxXdg1NILxrK7aySAdTCA7tIM8PIjs5AGkpw8gNbkfgRwn3cwE+26SfbgLYLiMDOqhPDoNGoINWup1rmaqQVSLNazOncfq7EXMnT6NhbPnsHLpEtauzGD96hWU1mZRL15FvlPDQK+JnVzz3ESR30ee5N2dZx3cRsV/N1c++/thjDYiGK4EMVQNYKJJpc72Npm/GqZhF21hM9rAHHXaHMtfrQcwW484d6kUxIViD4ucbJdYxyWmnyf7lmggdNIFtNN5bGXjKGbiaHC8tAtxdLNpBDPDCGWHkRnfidzEbkzuPoC9+w5j76GbsffWO7DjyM04uOcIDu67Fbt27MH4xDh0O/cwZUhOhlgqleaKjJMX1VhSuo80S379usHkWWBjRX0sUFhOesjiVU6gsJzSbBzIFz4Lm/OD1Su5sWeB8plsWdjGsdFhsibQjS6abLSlraP2uplbuq2ln6pQn8h487dN4GrUZaSn3vgaFXwUGa56IrkUw2HEc2mXSWAVyYlAI8Ya408TWKMc0JO13qdi2Tp6gUv9EDtxFJ2Sru/ncj2jU0fX8RgjDPw4Daw+cwJ/PuGQ7+9cP/M1mamclRFYWPFqm4X9PjNh/cQVNFZKaKxuuZfKmVEO1Htvcu+FYumEsyTFH4HV4afD4mXRNbaqTgi3FpbQp/KVsts5RQFPZZGeHHIrBMvvyvNZBxCWT9KqpULrrJUQ4pJ3aOcYJm87wHZz5bpjAvo6a71URZ0C0FgvoT63ilgmgwnSqYtgtza20G9sIVIv49KxS7Rcmxisl0CuULGmqLCj7ljmAx/+JJXMIDZpbfY5Sc0ffRVXjx9Divy5qVtCItbBVTrdUNYK5lAODLhvsjz85APs2hoG9YPQOC3EG8D6wfO9Pu+0Glg4/xaV/git7ABqtKJiyUH3fR9tG6nPDG7kpcLyxXfjvaXbqSxtmWh7MMFVoY4zJ3JUvlS2yewIknn6ef3IjkqacXH6KaXlmMb0SGYQfSqmHl0/nUMvk0NiYNwdqklxoh6got9aW3Ey3q833IGPASr10Z273erv9PIiKpy4qxePolhbdp9DSLRoefdiOEP+dIL6tMAkBnIF4tMnNiQXAUztO8j/+8iN7nb0eNt1ntJRm0zOBdfauz1+9KyVgbbPtMWqm5VlyWfSYwxzQmO8eK887mualNHNzU2UqzVssi3LOhDAFdocZbTErGuUu02uztZWdSfaPFZ1H9rlE6ivzaO6Ok9/AfWVGY6Ls+iVFnH8whxWiaNY3OSkXES0WcVBDqskx/+BQB1T8S4mYj2MR7vuAs0x/W4mHEWiFkO0G3S/O9K2bo/t1eSs2z7mKXfLlI2NOJVcKoINrow24yFsJcOYjUexSRkpReM0irLoczXe56q8FysgMTKM+DiNjqkCBnYVkJ3KIzWRRWYkh9F905jeM469h6ex+8gOjIwOYHxyhGOxgLGJYYyOD2Ln5G7sn74V42MjmJqcQCGfw0Ch4GRd78lSCRp23babVMRT9Y2cZFKgsPjrxTOd8UpxuRk2ubVy1peGQ31qci0wvAJ/eYv3pwuX4TNcFmfOX7/lU9jqNHz2bDRane7HqkuziNcqiAdiWJu76n5wO3ArjRTq/lia/EnRON4uN5E84i4jdVQRQf9v/9v/5H7UGD8wDuT0nYq424JjoiskouWbIpWC9hMp3xHCNMtjxOodRYiDfuviHN77D3/qtpyyh/a4k1/Ddx/E0H0H3QWoVofKCoRPoGerS2Hl07NmetHhV+5GgzFZqxWjw0B5jH5joJzwC6fKGi2Wrjrc+yvGH/3PX6FSL7NNxEFLNjs9jMO/+H73LsR9q5/1Gk/kVN7oM1rc/jpXLxuXF92L7uV3TmJraQX7DxzBPXc+gFqngfWJsFvqm+CKJr37qXPl886fPiMk6HIi6WyWkT+wC1MfeMitzHTXl7YIN2eXUdsqu0tOWxeWHf27PvEQYvk0zr38BtYuX8LcfA1/8tl3RREeCbXBNRRGDw8hPxGj8rwJP/uv/sTtvZ+/+F1a53W8+sWv4oUvfgWTiRB+qjbDagL4AqgY2PZKfBrLsUMYHU7jX/67XyLNXezf8SBy6aFr+90C8UB8Nt56bQu7CejsS39B+Qji+Leew9Wj72D63idx3y//KwQ4uMfHaKWTB8ZDgfFZvDU+G06BfNv2s3zupS/bKSnjo9jofGEVhZ70aUXC/+jksRe9skzUDx31vsrl56DrnHgDFU6Qf/VX/83Jm/a+depo/OBBHHn8MVRrVfz5Gy+gzfKNt19BbXEJU60o7l3Po8WJ6LUdOVS7HRw5vBcTU+PuhFJxY4HYA3j8Yz/haJu++QmM7rmNqyXPmhU4mWT7xROB2qc4PYtWb1xwsmIetdbHth8ArXYXlpbcBK97znSCqlgqYW2zyNQ+Fubm3XbkOieeRq3ubmBfWVt3nxMYWHnP8cF9SZehQK+CYHvDvcv5i1Ms7XWDg/2pGH515xB09cyHMquIsE9dMtunfFyQuL4/uZBiefUROb/dPr1X0JbaC7EYKmpNljzO0Brn4HEyQPrmEAO5TznPIhDOc4yHuOJIMa2PicMhRFJ9GgoxTI3oV/6cnNVX/Jvcvctdv6N7EwemxtyKVNa6+CJf25eDkV2YjN7h2nEjOLkTrfQdH9Rh2/Fy1keSDX9fmRz789hYd23allf51qfmFCewrW1Lt7yKF1gdfpyW1+LlzOC2+gXKozJWzuRN4NrM9Gs+x2/39DuILV/FIlc+X/jrP4Ju0Nj9Sx8F0nGkB3I0ogZY0Cv7390Fx9hrqxABH11lQq6KpTAUVpwQCIwge1a6wOJEtMISDne7Nv+0jy7nRrIEjyLonaL4wT1IK284xDQpEj/zDMwyVpryGr3yDYypyqO69Kw88v11CbelWVh4xJtOo4VahZape9tOxnOwgApEW5dS/O7+NILyq5xoEQ7VabTZs2gQPxywmLOI6LQFWm033IepHJ3b8Son57KzHq+v6HNwdWht6/ir7pBydTin/NaHdKxD9XXbWmlQQLsRNNpRtNp6AdtzP4xzLxE5aeiFUDAQpds+/UjcbeZrdzRA2D+sr68vvjnl5h0VdgPV1dHVChzVzRInvwratKx1+7ZujRAtDh8zKux3bp+eTr8F0g/5qDoR1It7TsD6DYn3jR1PNsTbG/vM+lu+nPFMoHjjv+tPplNC6evAAfOS5zrKav0sX8rCu/NOx0nZF8wvp2OpIdKpl9GamHU4od1j/3d0jpr84MTPXuEf20n+6LBqizzrttjvVJCZQBwDfa7CeqJFY0KyovqJj53U0lY4nQ4waNVi7fPkxZNjtU9tMTl2dG/zVGNEYcXJOdx9/WbGu79Lk0u5XEa5VMZWqYjNrQ33I8Jeo8LV+Doa5HO7zn7jJNPaXEdnaxOd6ia6lQ2wIxDscSXaaSJN3uVIl7txgf2VYt25aBg5ThBp6rKs3iHT8s2THr3oF+iAC8UOzWAPa5SnTa63uS7CFuIohxNcuUSwSV3Q5KTRTKXR5KqiGYujQRzNBGWVE5gOHoRp+EX10w7G64unqWQMccYVMkkM5tLIZ8nnTAjZLC3wQox+yN3MHKeS1Oegw+StvqkT5ipQukcir23sJg1wHSeXEakbmzXp1WsNVCs1Z0ToRFu9VXU8F6gfpOhdn3Di0a0gMrTUX5I36SU59YvA5Nf6TiDf318K+53hUVmlq07VpzSFBQpbeeUTTYpTPfKV3+qWr3KSb4sXKE5hOdNP8i1Oz9YOPwinnED34HXZJy3pdpXl2CVD3C0tGl/SDlafgXsigv7f/JffRJ/L7eQhrnryXFYmE+5Isc72C0SMvzL5pvgVtsYrnxpmzBQoXi/FS7NLePW3PkvFTYHoUhGW69jxsUex5yeepJA3XF6VFVgHiTHWYX4mGShNzzbj++v0M1h0CRQnp3Ki3wRI6Ua7cMgXOMYzfoOrk9Pff53WVRiV10+jXaxg4pG7MHTHYdbR5zJePxrzeGCgsD3LV53GF4XF243LC275uvjWe6itbmBw704MHd7nBGR0/7S7EFHttjJScPp0+qv/52epKBruU7n9chPD9x7Gzf/0J9DYvupcNF965zjmL1xGIZHDTYW9Tii6t/0oV0DDeO2Zv8HJ115BoFlG9cQLnILYd+tU3sR516OP4PDttyMxMIT7fu7XqJS7+M53voNyo4Hz3/gKTn31GUxwkP94fN5Zv3+b2olFKpMyldEaJ64Y+bEz+P/j6z/ALEuO60D4PO9deV/V1dXeTU+PBWYwAAbkwBEEnQhSoiizlJb7LbUkpZW40uqX+2Qos5JWK2klaimKooMIgoQlQAIgMN70THvvynR5/7x//zn5KrovWtiN6uybN01kZGRkZMR9efNSoVKxv/TBT7nHU0OnTuPIR38ATSpAE2YbK++YCOQhf/O3/hVun3uFXnL3XLJINI4f/2v/CvpQnd6FUFnvmIpHwis+Gz7Db7L06NhoLBSMHsVVz8pbmpdO78YVLfSNhdtoXD2LMsfrs5/9jw/qt+nNxacfQ99zP4wKFf3vfu5zVLx+vHDzMkZXFt3JFVwSQVWB18bT7g35fR88ht4jI8BOHcGlqvuB+zDHQe9VTJ36fgxMHXf9tPbVf9Gm4OhhECh9eXnZGSal+goqzVV62z7M3yxzUQthbm6OeW3s1BawVrqLOMdtZnHdKYPbazvYoZfjK5EvRfZbJ3ponCl3UtY1GltjpTBOFTKocgF1v2NyqoznikjHuGg7u0gKmbg2skhSyf/zjR28Ua5jMufHS9PkeYfKKd/PYhpDGUc+eh9RjJ7qc5sP3tvtR4VyTa3FoHMRg9DPSxy1BwpePJCHosVnZjzD+dLA5MGDTu5j9GSyI/3O6JLnJsNKPHJPYtierAP3uzRxucOSidlkxkBjr2DpalP3ou945mMIUM6pJb6L/6ZPBBoDo1NXBYHhEU6NpcmYro+Opekjw2FyqTZ0r/ZUXmWsrvConsroavgNh90rLrD2DJRvYHHRKVxWz1ve+un0KPN1sKs2vfzuv/4blN8YsoNZMRd9Tx5Cz2P7nRGv8o/3/LCuDz0gOzXZWcssIMLUsK620IgAgTffgoHFxSyVs7KOCcKnK4VFlnvQeT5kkhjFqzFMQXUUhEfpxmThURsmFALFH2Wc5Yl23auelTPapOR1L6ViZRQUN8Z6+0dDloE0MU/bOzX5ut+skQXf5ZPqCVTX+qP2RLvaN7qVJzx64VQ7DgX6oU4DKbo0S/S4TfRYeVeGeJjgHEgtDO5kW/JTHqa2bKuca4MF9ON4g5a1m3jktXYfuhccaQWSSwzCwz4Qlzubjbjdi7ScZCE/rTd6NtJKar/Lp4izzNvyfjhXVS9Eq9aNhywd3ktCRKO2VeslNZWJ0lq1EwrcV06Jzyaq+CIQ3Up38sd7txGhUqbM6DGJ6zI5Il4zLqtVCsQjC8Z7kxvFFUS3jV8Xf7cvVkag+rq3PAXh7o5Dt57ylS66dVWaQM/zBdaWyqk9/a6iR3Udve3p4/j7aHDR6nYnnGsIHWMlq902pUw5mvDJEw2xf2qfi7W2NWv7c4vjKFC7asv6SynimFDGiV8IrU+SaX0TSr9LBmn9S86UJlnU7xY6+489RksDxLnX3UrbQbFWpwdOb4C0V+otFKkwmhQVLZQ69kYnOsvT5gBpsrv57H5gpqcVJK0BBklWiPOCy7rb1qx3klxnyZtYmPPGR5lmikbaybz0gZsX9I70TR691Er0CuVqE0UuXhXyvawNN+RfXd4+r3pEKr6J56JfMqGrPgER1S5QEqKP5Gl+aZ6qf24Oqqxo1PxiXYHjJfnwcFy7C4TA0rSi6ZG42hMOjZuNu4JkxuFhUB3XFoPJqUPBdNUXqI7yrb5AdU1fqI7K697wK9g4WhmrZ/gko12edPtrOBSMPuWpvOlHLw4vLsPjTber0r190+scAvd73R7PlKcxdvcMxg8DV4qIOr/6f/w59xnu3pMHEO3P0WMJIzs26IRGDQqRGlUQAiFSuhAboYp701TH7jtsqbJdwPwbF5wVv/nGJTQ2d5F6bAbxE/sQIfEzZ7rnh3WfwXbbMtzCY20ozUBpYqylKV9gnTQcuhpYGQ2U8CqovILlCVTHtUnBzM8u4+J/+D03oTfa3XdDjn3fc5h5/gm3lVy/cXlpFh4LAl2tDbWnTRmNYgUL33jXvbuwlF9DqVLC8Mw+TJ4+7hRVNNXdzq3yGiltKqjuFmlFNPC1v/cr7iNPE4fH6a2G0HNoCif/9CedVyQQPfdfuYDNG3O7CGxQAAD/9ElEQVTIZnsx3k8PTXQ98Rkk+gbw5V/9Fbz1x1+jhUr8C++5R2l6q09v+7/w8e/Dk889g1A8h0Mf/nEqOB9+53d+x30DaPmtL2P2tS9gMJ7GBwtSJj58qzeDbS4yOua/zrmlExTO3dugwqjhh44eQQ/pP/3c+/Hpn/pJKi/y9dBj4oijU/wyPqmv4o8m2L3Lb2NnY4XW1E2c//bn2ccUXvyxv+i8gv7JU0j2TVBpdWXSxtdwaMwMJBuSQ+WJjzYO3jYtT3GTWavjBd2rHYHKcsahQw+offMc8uUSPaD/xHw3ZdxmBP/4CMKP02vhOJ/9/Mv0Rhp4emkTo4Uy6kStRUYv8r4xkWVeHYefPIqBiSFEw/QG+rtbuk+88CNUqDHKQg8i8Qy51p0D2lV6v3aeC0IBvjIVUiOMYpEe6tUV1+cbN26gUKogULyPaG0VeYrF188tMa9rHVe5uExmq5jp0wkZfkwWYk6hT7a3EOtUadhQ8dBLkqINJzifyA95EzoOp1WJorKpQ2u7iknjnohyjnJljYUaGMrorR0/CmUfkpSdX1po4ps7Leb5MJTiIk7ah/omnVGkl5RjsRgGhgbwwkeec48Jwwf0GQPOd01p0qSXpEMxKbu9ea85yXbVtjaTxCPd+e9ePeCqo68Ra9HVIzQpWOVpzFXeO36mV5SmuMpYmq5ujAmKd2WE8u4P41jqJcq9tnR3FxOrJ75bPWtH4MZrr33Ls7hAccNhMqe4yaThUhndq08CyagXTD69siscinvxGM0CpXnzrZ6uKidcumpOCoxm5Zv+tDTFFbQT9Pwf/WfW8yGvw0lZLrp/COHxPid/2eH+/94DqjYqKFTyTsi6yZqg3YYeJV5xY7ZAjRpYeV2/q0MMUorJyRGk9425N/UbNI8KxQI2FlewubrW7UgX5XfVt3YeBcu3oHuVFXN1b8wx+hQ3XNYnXS2ucoZDVwUn6LRIyRi0l7bRXtlBlYqv2GmiFfK7RUI7PASqp2A0iw4baG87ynceA+91knVrtywmApw4gUTUHSAqvI/WlZdT3im6x2x5apSd7ZI78DKYS7h6TqGxnDwneZQ6CTnRofdBy5viLYbt0dcVXh1LX6biNJ43uQZRj6EdZYEE+6CnX3ugF+r0Yp02IvjY3WaA7ZdD7oBGssbhlU2d9nOC0Ii4u1bAym4Vd27P4faV69ian0NgaxXttSXXnh7nGBi/dFUQ5AZ1eOlJ91mF4vaG+x2ouLWAneVb7GO9+wIk+6ny4qnxyMDSDa/jH/ssntrY6GqyYRPNZMZosWDjZnVtbLq/tTHwj1GOKdvjX4AeSZuKvNJapvewgWBlC2EG/fBO34WB1ic9TX0eXbhlWYdalL9iC5F2CAOjw+gbHkTP8EGGacSTWWcIGB0qXw2SL5F11PzbKLd2sVPZxO1793FndgHvnr+EswxXzl3EnbPncPXsezh//hzOnj2LCxcu4Ma1y7h76zYaK4uorCyjtltBifI03iziaLuIQ74SjkQqOB6r4yhl/TgXl1OUtZMcvDF6GiEqlxjpiJBXFBUaYUEUCmF6jd0xkWfUG22gP1pDWGcTESpc1O5ttXE/78NSO4B53m9FkyjnBtDoGabhexjJ4eM48sQ0jj01geNPT+H4M1M49Ng4pg6MY+bIlAvThyexn2H60CTGpkfRMzqE3Ogg4tk0Q7K745bj4B1L6SsbP4HJhl0triBwY/pIeSkxLcQ65Z0lifvhIqWy3vqqpzSL270FgdV5VBYFils9gV1VR+WtrrUnUNxwC1RH9Fldk1u7Fyjuzbd5oGB9E++UZ/cGotFoVrvKl42ghTqdSSGby7jfcPVIXe9WlXfy1F1lUzcOHlCfpCDEaerUqWR2NzdR0Tcz9jooxNYxI8IaFKHGDIGlCayuS+Ng6T5GxRpN6gUtDS4ZUKpRKe2gvdX9XofVNSZ48QqMEdaulwFKszwFgV0fxS08AsOvNMW9QaXr9AjK9Nzqpar7UU0vLg6Mj2J4ehLRRMItCt3HB13BUjteGqxNpXnpdY8BqLn1u09xZR2xaBS53l63pVMHRAq+Gwf5z/q66Oo+UsVFhu4TfFy4fFzcRYfo1ku/5a0C8toCu7HmTjnvCSaQC8apGCXwXTS2CBjtuXgU/RyfHC3uVDuCOBWhQLTrWJSVtRW0Sk1kuVLFmzEqXI4JF2M9+lB/RBd76XYrHcgmsJ8KIZXiwpRqoB1rY6dTx1a766GJAPHC8dnTT927bHqF+i5NpqcfEweOYHTfAWxSUa7cX8DKzWtYuX4Na7dvchEtuy3EXR51QTiEW33ShDLeC1TO+mtpNmYCpamM0aarxZUnudFV91pwXEf0Pyddm4uiPokhw6pJq127IjtrRWCrQv6wHBelzXAT92NVLFGxL8XrWGagtBAn+aDTFspFd85XZZOL10YZm1tzWN++j4X79zA7O4c7d+7gvffeYziHC6/cxeXXFnH125dx7Wuv4N7Lb6K6eB7FuXcRLy8g21pBD2rIBSIYC0XwbCLmwou5AD7SE8CHs0Ec1JZo9iXVaCFD93S7FMBKOUrvKobbzQTutVM4x/i5agwX/GmcD6ZwiXriVibOkMLZYBhnQzHMxlpYSVJ3cNHxk396THeVLD3H0EwkKQNZd1pzJpNGOp3CGFXAqLZh+yuY8BcxGCSfwhucY/raaB21ijYF6GzAGsqce9okoPMOtaPNnXtIelWuSo/fnV5Bb0fyr0lrsqRx0rhaXFeTBQvesTfwptm4CyTikvP16j2sVu5yQS249gxMNgRGg4LpGoHJ5aPtW1kvWD3DoavRozq6OjlkMLyWbsHA8hQeBW/7RoOVNfzefAtqU2DtC/SzgE60aEX6acj2o7BFw2h1BTrVXh9i1JrCyq6swNXSe0Czl15GjIKab+h7GZuc/CEMTk24QmrMiBF4O6HVUWCdVVnzjoxpCgKthvpAmt5DmX/5XdTzFLpaE40ltkdeT3zoSYdHgmRtGOMMr6V5mSLQvQ2Yw8F0q+cto+DF7Z4Ds56C4RW4OuxSYX0bxfUd1DZ2sHvxjmP09Mefx8DBaWQHe9yLiG5XGstbu7oqeMFwW7q8qiYn163f+hrKXID6zhxFdmIECU7QOD0g4TE6u89pfahrh47eMuckvPPKBff7T++xcURGsoiTr0N747V6ewFlPS577zIV9Q30xFJ438GnEKXVuTO0H51wFNfOvoWF27cQCXCBKK47wTg43MMFKIZTB47j6OhBxEL0rManaXn78Zu/+Zu4eusWUhtbGC00kGzHqOBII/m2lI6gGZFVyElDujn6mOkEcSBB7zC9i2a4hp7JPmQPHEChVcfA1Cn2R0q9yy8DGwP1W6cvJ5JpRIg3HKihd3gMb3/rD3H/3k00qdR3b97F7tYGIuP73Au52Wyuy3d5CRwj/Q4l2twgEjRuNv42FoIunzmxme/eF9qjx8opeMdCoMcRD/LyW+isL6HaqOO92++60xE6QaaHiYvGSWt1x72rtZvXVye5FgW2sRIrYTXewHKkhvU4FSuSjoYcPepIvQxfzYdEcAjVbXqcw34UamuYvbOI2XvLuH79Or78la9yAXoXr3z9PC6+vYg7X/k27nzha5h9920U1t7Bzr0LiFYX4C8sIMPFrKcawQAXwx8MhfEU5+CfmWzjB/uaeDKicQLGG23UtoPI8lqphVCuRbHI8b3hj2OpFcfbxQiuFoO4EUvidiSFy1yALtDrv8PF7DsVP84F6K1nd5FPF+mZtXGCHrc2WfwOlfU1sn810Ad/JIdkXGNKQzcWxRN9PoxwETrMxfAAF63B/hCyTw1Q2HepI3SwZXeeivcaC5v7XlCegsbBdI6Nq42Xxt07dsq3MqonmVMZG2fde/GaHFi6fkvaqM5io3EP6fAAkqFetyipDQWVVznFVc8Us7XpxS2QgWR1LKiurgLrl92rrHDa7zxGn7ee7q2e4ta20WTlDQyPwPK9cQVv3wyvrkr38k+h2fJhpx7lAtSLW698CZuztxEf7kda7yeyrDaJjMSOuPeAuq0StJ1UlTURu3O2S7h+iFUle5b6vRp8MDgsr2D3KuMw8ao6+sFb775od0qAbrLenNWPo267HgeWI+matvK6GtOsLeEXc3VVuq4aDAVrX8Gek3pxGa0C5QuP3auMgu4V9PxYHkr3R1ZZXyyn5+e0V51VrXrsR7eHXcEQrQLXV94LrH2j3wX2Uz+G6MyqKJW0+q5FV3hlzbkThXlVXYUuXrbEa10WH3ko/ConWrXLR7wVbifQooH5btMAPQl9WbPDvuqFMOuv0ccq7nGO4w1Dnf2sEkdN954+aCGQa+1+NCcp7kd2te3uVa47NiqjZ/UNLS4aV9o4Gm/mKOY8MPGeKB/wQ6C6Co4O4hX9Asmluq/v+US4KOl0BffoTZ4fcTQqJdToNbQaOnOLE5B0Nat7nyJ2P0p3FYzJrkD9cbxm0PgJj84+U5/MixQYPxVU19G1N5YG+l1Nn1bWd4CcRyl+BtU/8kH9Ex8YxFedFq4fWvTYLUwrMRaMuKvadwqDES7BbiNHtVlHvUM5qLIftPZFQ1fptJCIhhjC9Jp9iMd9SOo9i2TC/Zai30O05Tjk18IdQIS80m8zOkKGpgsXBiBP2StzNMocFZ1aUaMXpNdeC1Sk2kJbYRs6WUOfU9aP+GEujKkkDQ56/EnKQZwypZdJ9WG6OMumuLJG2Llwg+PUBOuT12w7pDIMGn0dfaPQfU+GaRoT8Yih0fHTDtV7ceQvDRfHawaNk2RFPFf/BeKBjUVX/rpjpXyVU5ryvfVMtgQmcyon/I/KhpXTVWOidJVXOYHiegQX9Imv7JPrSle/WHkDkxPlWxnhVRnpVV1Fp8rJqFGe4rpaeyqjoHuVVZ7RrnuB8ULlrE3FBUoXD5SuOgoWF1hctBuoDSunIFyWZnw1/LqqDetPF6/0eMttUGICg+qSFo6dPudtdQWOCjbS+fx/+Hn39vYWpWinWcLA2Cge+/BzTiFaIyJCQfcKIk5gzBV4rypjgqFgTFInVm/OsT6w/t5VLL92DiFaPeHT+93OsGPPP+U+ay1loDZUT/i87QmES/QI1I7KGHOMXsUFboLv4bJ0DbruBUa3QLg27i46Rbf06nvYOHcN4f4sQofG3OaAJz7xIkLxqFukZBHZ4Kme4roKhNPaM/rlMW1fnsX629dJqx/zFy+hWipj+tMvIjU2hEgiisxIH4X74eQRuA/7vXURl3/9S27Bvn51kYq3hhf+8g9i9LEZLuQhDOwfcxsifOc2OEGCuPzWK5i7fgkzJ5/FSz/1N1Aq5bHRsw+hVAZf+JV/h5e/9EUMZoJ4PLdLvUjesa16pYjDH/wM9j35MSqEMnK9fY5Pv/QLP4M7S3N4X6GKM6ubqJPPIQa9I/TOWBo7ej+D4iR6dUDqiTMnnDfRWl9Fu1RCMJdDoLcXsXgaP/aL/wf5JC+iOwFsfG1cvGPhFmYuDj4uJo23v+EOifz2d76G23euIhqNuzY0Bmc+9YMI0LIeDqbRH4yjEoliu48WF2nqGZ7kIktPlYpR7Rl+/Va2cf8uqlzErH0dlJnqG3UTw8ZVNKme1bUxdvXX1jA/pyOD8rj89f/kynfLBcjLPCo76+63j1/+3Hv0LNr4/hkf9uf0mC4JX2SI5TpUqpQRyTTp02jX/Jwffn0ioIPJcBvJcBDfuLqE83PbmOoN4pOHuHBUu7vimqx2aDeKyXwU4VgTEz16efShItOC6H5vJG4ZPDJK9G4QV2pslmLYKSWwzEX+lzZKzpARv7VwHpiZwYlTJ93BkZ/45CddfwcHB5HJZuiF3cDrb77FBc6HrbNfc19XfWKriqHdKhYiVdzs1TlsEXx7a8h9lqH/9PNITRxELb+D4uqaM2A+2TuPqM6FI6c1RvqcSWzvA5infuITCHHBczsG2Qf1RTIiWkSHyYhXDyhfekXpKq80BZv3di/w1lXcrtaOyknm7V55jpcEXR0NaGIy9hQGY9Ni94NyCoqrruHU1fSflVEbule64TSwOqLdDGul6aqgeroaWHuWL9zWjsDiwiWwNlXO6ilP7QmXQGle2rXAKF9x0eqlXXXFe5W3Om53KJv/tf/9J7CxcAfRkQH403GkB/pw+ic+icfSn1I5Lk17oOfVss6cNb33eEQIvI0JjECBGrVBt84orqvVExizDbRdWNaexMEd+MgOuCNDKI5lrpA1KhztXtW9DYy1L/B2VEFMMFA7NgB2NbCylq4gPKqjq/LcgrLnlXWCXDhYT9+pkWLXFmwFvSzaYUZ3a2fXKrN2Ra/RZzitLfVBZTSxZAVrT7zqOfplRSudZUzwrL6ucvM1OdtKZx0pVB2toi3J3U83czHwsR8MGjvRrQVFvydJeLSN1VnpHHK9KOqUjaY/r5pAbVqyLQb1SwdjVikLsk6tT/rmUZV49COsXuYLk0bXV/6JZj0yEZ3yFB1/SYP4qPbkAXWf3ZsBom2kXeFV+67/e2A8UppLZwiF9UVIfV/IjxjlrcWFsZLfQr28y3EpuA0KOsFZSlUviQbIHx/b0i4c964HPSf9ZialIiWmq4J4oK3S8hLVhrysDq3xiOXvta/fo8RPgcbG6FOalHWVbbFFxzfJtptW6hfTYuEAeeVDlYqYBLp08Ux0uTr6XYPemk560DtS9Qr7xjlQ4KJQY1+KxSKKhQIXijKZWMdWuYxStYh6i56hr07vocZFuYkY0cfI4wyZneVUSXEs4606EuRJhgtEhoMeDtEAckcqdWVEv0vpNb86vQ6ujahQ/qrsv9RUkXzxR2N0gyJaqRHkwhyj4RJNpN1H/hLJlDv5Wwea+ugh6RtYoRbHnHxps/06+1OsA2WukGVO4Qrz9emE7rZpjjPlNETPiaXJCz1x6J6nJ2NDT0VC0aiE1PFaMiE9IxDfNQaSGyd/RKZ8Nx5MU3lvus1tuxce1ReorJN/gsqpntLsXnUsrqA8m5eKywuSEmvWu/lGk/KMHgNrS8HyLF91LC7cFheIZqNf9QTC5W1DVwUrZzIqUL7iolugctZX65fRbldrx/iqssZLLx6VVdBcUZ71o5un+pxP0mt7fTe8pjcFTqvrN6DXz38BJR8VLcdGjy7i6TQGJmnxs7J13tspBYHSLU/BGrLO2L1dBYprp0qcXo+/0oCv2qZwp9CYp3W0XsDU2D6kO1H3CKwVJWM5MQxEi+p/r7iCxa09xXW1gTQabZCsjpiiR1u7K5tup8by195E/uJtt0FAP6Clhvpw5JMfQu/IEBKZFFVHt11rX7iE0/Ap3WgQKN9NAA7W2tx93Lh4GXl6G4GKTlBoY+y508hODbvto/pBW6C6Vl9fPC0vrGHrnetU6D5sb99Hs7KF0dOHkRrpRzo6gMOjLyAbHMbKm1dQp0WaL+y6xzjD+47g5PM/gGgsgT+5cRO3l5dw79IF9nUFiZAPY74yFTd51CTfag1MHHqM4RgVfQULiyvEU8DNV78OX2kb47UWeul56Z0o13cKmH4DKpPM7rtEcB7Qsx/6AHoHBtyi1aQgtihpVdaX4ps6/gzjBedh2ikK6qdkRuAdL/7nxsbJE5Wfr3cY7d4R9B4+g/6powhTweUGJrFd3sHO9rbbLDG7PI/lnTUuWj7UC+vIb8wjvzaL7ZU72F6+g93Vu7zedV8tLTCvxjLrizdx/95FbCzewPzV87h5/jVka1UE1pcoh7RCs72OFoH6bfRp9DOZDHoy9LwqBUz2j9LK60XvcD8KrTDOzVexUY/gyq1514fpHh/6kpwvDSqvPJVh24fokTMI9k+gZ+oI+g+e4gKYQufOXaRqTYwTf4rKe4Ze1Cmq66fpQR9EFIPVMAYqIYyUKBf+FmYTFazQW5qtp3G9GsE15t+sx3GT9a8H6pjnAAR2Em7nYjigF0ipqDgm6aheHqxhNd3G/r4A9vXnMJmLo78nh7qfizLrP/30026TTJSLtxbne/fu4tuvvIzK7g5O3r2LoXwVSXpk2hV3l3T+7moNS7vAhx+bxLGRKJ5//gW88Mwz6EvFMLdTRJzzZ0bfeEqOYvroYZx66hRSmRw2Lt9GsNKkzFSxcv0Oxz2AZH/3SYjmj8B7tblmYHPOOwfFc8mTk9W9NLuXwlRZG0sF5SkIrJw3WJ7kvN4uI6+XfFFGMqhvXnV1ntFoYHiVbnisPW94gJsgmqyO8mzRNRwCuxpYWQXlGf1e0L2Cyipf7Sgu0L3VEQ6B8gXeOgoClbE2Bd76AhnAczfeRCCmHZ4ci9Wd7uPnsX5MDzzx3b8BVcMdlAJNd6yImCsQciGzBo0p1kkDI0xlTYl4iTKwjiktkaUVldO2yQxSPb1I0qrqLGwisLyLZIkToxZElMpFlrXVE+hqDLP2vEzwgug1a8ebr3pWR7TotAEF5tCarqJSKKF4dRbFi3dR5YKk3630rs7gvnG3KIdc2YcgfGrL+ONNE6gdBVm9Uqb6wXptdwtbOvaEuFsMOntPC7IetemRifXZrAr+k7kN6g63rbpd33a7pvTVQfEghBjS/kH0RqbQ3KXFsyNPifTopOlokkom5qzX+2uLuLc4i0K52KVNXhcXnghdTr9+pKhSIZHuNN1lPfu3r1RG2U5PoIMoLWz3Qz2DPJLu0fyMs19cR5w1qzHL9ebQwxCIx9FhaNMKr5UL7hFfpVhwC5CsXnLmAX/UT4H3Kn66nTXMDw2Nwzc8gb5jT2HymZcwePhJyo1OGR7CxvIylmfv4c7sTVydu445LjTV7QWUtua44F/E6vwlXi9h+d55LN89j9V757B65xwXpzkUdxaxvnwDy/MXsTR7AVfe+mNce+ebqM7dgO/+PbQ5Vlpq3BiS13bV2CTYt/6+Xgz29WFmYAyHR6bQ39vLvmfhi6YwVwxjuRJBUy49cdQpAw1a//qdrFPkwkbHLTIwxQVIp1XPIDF5BLHsEGK7ZUTzZcSo2KONNk7Sg/lYLIT30xuZrESxrxrFFHHP7NJgoS+1mKpjIVTDhXwQ53aAy6UQQxiXax1cpNxcp2FRKmirdIieB708imk60sJgpuHC/j5gX08b04NJHBrrRS4ZxW6JXhg9NG3wyOZ63G9M6q9+x1lcWeOCv4vhQg3jDCmqjQjxFio0SLaB25sgzhAO9fvx1MFxfPj0CZw8uB9hLtZhGrdIT6Kd2o++8YOYOX4cQ0NjaK3sUEntYuPmLJYuXkd1t+C+F9QV/u+tYJWmoHvvnDYZ0hy0OgZ2rzyrY6B6VldXy1PZ774PIt9Yw1rtFr3Fdcr+Q0XtZHavDW9QntFraVZHoHrSV1bfwNq1fooW65fAcKme9UlXgelj5XnByurqbd/aUjAZt3xdvfyyuMpZGcUV9BRNj+Gi6RTSgwMIUf7ba3m0t0sobRdcWcEDqkJ+dpyWtcAI0GMf64DuRaCC5RuojO7VISPSOqK4wXcRTyHWd2Z8nFTxiX5EhnJoRwJo0CJfWFvC7fk72OLE1yMcY4yC4gaKe/FbvgbRBsDqWttWX/cqo6D96Rv3l7FNa780v4z87BIt3jgC/WnkDk1i9MnjyEyPuc9E66NlssgMrI/CY7zytuHlgd7fKWzuUAnX3BEgYVqViYkhpPaNOg9Hi4FGQPVVz4JAg9nQowouAvoEdtuXQIdtRpNpLuQpLlx7P0i2G6i0CijUtt3vSfrMgF6eFRZ9RK3RDFIZ6oNpMSrvJGLxGNpBWoO0iBt+Kkfi58AgRO8pUC6hxkWuUtGX7EkZhYrEud/pyGSs8X4jFMTcbgX3Nsv0Qrg6Uma4AsEf64Mvrs8a9KCHCjpFAyNIL0sfrmtVyYPSJmVAGy26fX240P73ikR9dzwRH8ljigjCXAjjCSr/AweR2zeN/aeexcHTz9FzO42JmZMYnT6OYHqECm8M2VgPchGOZTTDa4ZWfxbx3BgDvRWmZ0IJpIIZxAM5xPz0yklj1BdE2dfGLr2LOtvS4ipaDBy9vGoDwla9iU0q+FZPPzp9XDz6JpDonaSn3IdUPIJsMobxVAtDaR9GfSH0cSFIVjk/uCjr0WZvLoO+XBZj9K5n9k1hemIMY4O8H+rh4tNEnJ5QifxY4TitcSGaJz2LXPDvJCO4Tu8zn+pHMDmGcI6L38yM48ngoUMMBxEfnOIc60crNYT5VASL2RhmEce9dhJLtSg2i0F6HDFMcWxG6m1MNiuYbJTQV9tCsrmGaHUVly+cZXgHly5ewHvnL2BtcQ794RYytIb0Iq0e0RXiwCI9qWac/cnE6UklkRscRXZ4igvfFu7fOs85dge1PI2P3V340k2Eeilz8RbyqKJM7w3DWXQGMxJiWsodelgFbCwsYndtg010H/XbnFXwjofNFcmOzTeBGaCWpjomb5IpBZM3geERPJque9UzCFBGOBtYsEuHzVu1YbJrcaWLZsMjsDwFo1Ng5aVPrIzVsX4rzfALVN6LS+mqb31QMFC6ygmUb7js3uoIVNb6bHVMzxkt3n49bKtLfzgUQSKWdJvO9HRNu0P1ONzAaWk9gnvv4lfZUPcHL7mSsVQSA1NjVBLf7dEY2L0aN6JFjDqvPMXtqjIClTFGq1NahKJ9GWSPTFIgo5h7/T20qAhvri/i3JWLQDKMyeMHuzSwOS8ua9+uxkQro6v9NvPoD2Qq68roSmbcOXcZN9+7iK2b97D96gXs3lmAb6QH9ZgfMx//AI7/qY9xkRhxRwipng2IcHnxqn8C4VeaDYhAv4nsLK6jtLGLTS52O7QgE/T+Dn/8g8gc1PdFBtxRIHpmKlxeOoVDL5bu3l/B0qVraFIJ7VCJtdpxnPjUCxg/M4N4OIdcYMKN4dsvfxarm/OYoMU5ffAgegbH0TN6mFR08NWLS1ijARKvFNAf9SGTiiKsxwiULR2CKQNghopjP4WmuLGKdxY33akPW7cvoF4vUzF1MFBpokDa3qa3tkbefuneGq6v5h2tU1kuboksXvgzfxXRnimkIk309WfQ4aK7fXuWXlMIvWM9KG7No2d4BrFktssf9ldg/OrKYZd/wqt7e/6sE45liad6+zBy8jQGj57AzGPvw8yp92N4+ij6RqfRN3kMndQ4En1TGC4W0UtFkdW7UIEYF8MeYOwYEj2jGKZy7/OFoVc6qrvkd82HjbsX0WadCI2DfLBBxT7oHvO538326BFoId6otXB9p4IKldHo/gPwDU0gN3oAueGDKDdDuHf3Lnrp7Y/m38KB/haeqqZxaJvGTSuMlXDXUHrmRz+DvsFBfOiDH8STZ85gujeF6K13sG+kH6FbS+5bODs0OtY5H7Ypr1fosS5Tns4OZHGFC1Chbz862aMIDB7EQeLIHTmB9KFj6CFfdsM9WK1nUcuO41KwipvpBBbZz+vlKApcfPz0lur1ID6UbuAI+3SMi8GJxi4Tt7FKuYhWlvDNd6/i3Luv4513L+H1t89jhx7mVGCbC2MeYztVhKlGLmdLuJws0qsJ4djgEA4NZ/Dxz3wG08cfw/LtK7j33rcwNzuLS/eraFdKOPXJCUTGQ8iMxukBxrnQ17HGhS8yNYDyjXm3db3SbmJtYwMlGogjB/ZRRignbtl/qAzd3GBc89zmo6UrmFwJTEdZeeXbb9gGVkfjojIqq6C61oaC5XGW0/NLojesj9WZnurSJvDWVz2jz/AITL6FU7pF6dKT3vYMj/VLoKvSDNSGguo6/cq45Xvj1kfDZfhVx3ALlC7arIzpbiuje+uXBeFRMNzl9TkkonHk6UxsbK0g3EMj8PA0Dow9892P4IRI4BrjX/eH7O62u0cHyRpSHQURoh93jVjlGfOU5yVYnVRQ3BHKRUjvS3R36IS7j4posQufvAQuK90ybEf1vNv9LHhpV7tSVCor/ALVMZqVb/Xtk8oCdy4b3Wp9QTRMr0C9dd+5r9XouXBi0RIVWL9MaBQXCKf4pKvaV7ruVU7BhFKrv+6FRxY9db7D7R5H7fHJ5TFuvHI0O++IfaCrrx1y2j1Fzrgt4m1a7BJ8ByKnI77rxVQKgdogLV3eKK58GRWsu9eG8tQXxwPmuEdstGwDe+cD6lmutnwTnWumzjr6sd0vPtKr0uM3gT0q0/Eodoq06wPpd5tNWJ5LCsdDfd37wZYIjZ/inavPcVdcQWDp4qfodDhVlzj1+xw7xsa7DNDvNTrdWtcAeSQvS58Ul7coQ9V5kcSnl2gpOU5pKK0jL4cLu7Yda9OB0nScfIQWHAkkDp1N1jVoFBywTY2B+s9qlOM6mtWK26gh0Nbu+l6djjY4cJHSVhv9SN8my8RDyYN4o76oTwJ9m0kbGrR9vqm22WcdguvOTmSIhyPQ57NjTE9qfpIGPYr10fvVEUBNGgx+9Uk8YHshCRnzo5RBbZ0Ok1aldU+TkEfcQoHjW2N+kR2t0BvS8fpduQ0inUq744H0G1As2t1AIkdXLNdGExk9YpA78IDpnCG80ACk96w5Ji4FQzR0Itrosaf4KLO+luY261EWwjqjkFd5PzpTLBgJu9+AZCS6MafMNOlpCsQnzTGTCwWVEUh2pEd0FShP4J2nApVRUL7yDI+Tdwa1IXlTmtrSVfcGqqM2JSPOO3PN03PT6wGMq7zG3Wi19q0tr2xbGYFwqp7uTZ/o3uo5WeJVQaB81TH8ikvfCZSmfJVVenc8H/LB0tS+9Vf3Slcw8NJhebq3fhlNSjNc3WOTOJe0jmhysBynmNNHTl72wFHDyp0vvvzLnAQdbCwvuZMQ9BLqiQ8+636jEGKBEaIG1LDdC3T1dlTEWWdUXvmKG8GKq7yCiHSfFShXoE9Rv/xbX8T64got0whyZXYsHsb4Zz7iDi3snRxCNKkP2HUFx3CK6cIlmgRq0/KMLoGLU2HoaIh3/8/fdI/FfLToQSvT15tE8BS9CLZz/EPvQ5xeoNPYe3gU1A/1y9G9177i6pPhV1AZb3ltupj7ypuordOya1awtbuJSCqBM3/mB1090WQ0qo7xU7zJL28KMebeuobX/58vuUdro6MZ9qGCH/7Ff4ojT79E3lSoJOKoUgH+zj/9ORQL23jh9HOYGRpHM92L2JkPuh1xP/0P/k/c39zBZKCKfn8DiVALE4FVp+yqi4toV6tIjowiMzSEzWIDL9+tcpIF8M0/+jpWN7bwxGAHTw9xrAJx1ENDxNnCF6+uYnW3jO87PoEfeWwUgcwAfvpf/q5TrEFKnXah/cnv/Rf82j/6JfdbwuGJQSrJCn7gr/9LTJ165oE82FWg8ROIdwIbT/HEeKp7S1eak0fi0KLi3otyNclPKkItojs7O8jTmGhVd1FcfLe7u43ldcSNzifrGiqssKdde/c/gTi9uWIkg0JyAEFOnObCbWcYXbt+3X3WoFgqY21zi8qTHkRyl2038f4jT2F6eAyv05P+rXeush49pLO/xgWsgtO7GYyXwphPBvFeLxU6Ffun/tovUz6i7oSADL26jWvv4vx//acIx1J4bSeBGlfOvoF+9xKnDLMh/YDP8Tp47KhToqOjYxigB2X8U5pA8if+iGc62PXy5UsIU7lfPn+e8lHE+soKFhfo7VfLyN6+6I5M6QtowfJjJFDCodAuqvQYX64Puvm5FNhEKdLAZDWGw1tht8ElyPQY2/qXnEdvcg49va8ff/bZA6hwQQtyPmlBX5hjvUIF8/SWvnyJVjC9uZ/6ue9HPB7F+158AodP7qeeoZLnGGqX3Obt+04xzV29iaV7c4gHw8jS89b4TP/ghxBIxNwL7an+nFvs1U+ByYrNHzfv2CfTDYqrrOImR7pXOcWtjK6mXE22BLq3OgauPo0LnQ0n0DzWgaqTiTPOK2q0ut85MxA+BY2Vya7k1hYg4TP81rbuRZPlqa7Rb4uod74obmWtvtJVT1cvDoFdjQ/KNz4YLt2rjheUrmC0KFi6jHcZD1c3/xCNcB03fv9buP2VlxEb7kX8zAH8j3/236tcd912QCXj1wfWKDD6XDaHwwm5GhUjRIAa8N5bJxTUqDpgTBMo3xir8pavq7cOu+EUrXa8RLJpt9DUuBjV9TnXzTya+RJHw4coBVZH1ejIb32LR5YbjbUH7QnEMKPR4We/ZKXZV0q1w8zPRS5EIdaPnGUq41a+DF+xStOTCob4tMNLP54FWUaWmATEaLcFTrgFalt9Uf+sP1ZGea5NWkW0g50FIE9Pj/JkLTuxZL/0eM3wCHQ1Pjk+yzqtVN3RI3pnpM7FM8hx8tOKDfr0AMSHCBcfJx4aeGdxEAetED1a14/DKkOuo6rfdaiMKDbELyGTxaoXUImT3lWElqh++ytTWdZlUbOAJrAUin5D0jdruPbQGpHwBzgeUnZdumXxEyMipJnMcDumfDpRW3m0pIv6tkql5n4Hctuk9364JSEPZMkmkvqtYOPoFhfyyOJKFyhufHPAdOfJMsgL1ASNJlMIxRMIpnvgT+UQzvAqr4AKtNaso8wFqkEPwa+DWUmStrd3X3yNw31JlIuDj3FtSXYv9xKv6FW/RW+ByrfCfpVqReyWdujRUpaIVydEawy1aGhBlJTKS9CmD3amO9eUSj742Ka2hNc4xuUKF6wyZbOcR4n93WQbO+R/qeNDTeXYfoN49bnueCKFXE8PstksenjN5XLuEaU2DEQ5T/QZaO3SS2eyjGddnQa9KIVd9mGJcrXJ8ShUm9jmAsIBc+OibTZ9FKMEPVkyhwu16y3nHO/Zr0iT8lTjYsX0ZDDiTq6WGNQ4fHHOGX2rR16wvmTrXgqmHmiSz6BCrutlRKZV2Ud2z20A0rzUrki9mK1P9fuIQ7qjuLXjQnWbi+FO3vFQv5fKc5POkMLX+FswOTJ949U/Au88kwyZHAmUrvIaU5t7Ng8ld8pXXMEbb9LLrjaL7pzEeqvsrt25z7knb1WyTHnSUwzVsyBQua7h013sdLUgUDmbE0oz+lVWeK2c1VX/JfOiS2maH4p36XlowCluZRx9DKorHEpT3NpVefFFeVbfrpamq/FD9bWdXsaBfq/u6Fgq6g33Uj+DPH8DpwH0G9DqjXcQb4ZQWd5GY7WATDqDvkPjbP0hcjVkjQm8HVKaghEnsLJW3q6Gx+ICV1duG+vH00mMHNkPOuEoLq+hzYVx9uYili7eQYNKcXebHsFODYO+FALlFmrUccT4AI8xVwtofnULpZ0CqlzEdIrA9r37mP2j17FzYw6788vuEVzPsf3oefwIMocnMch4ltZmpi9HpUHapapJo/olvALrowXro7Vt5RxNDSq1OS6gm1XMv3sBW/cXEeqh0jg8jfQQ2xkbdO0YfgXh1FX42DwqO0VnHe4uruP++VtuIZ45edD9hnTwzIeQGxhDY2cTzdtX0NlawcqdWUQ6EfTtO4wwLfFiPIOtRC82yzV8/dW3UKrWEG2UUdvZQJKL4w88fhKjfSNYXptHVee1rRWwfnsNS/Pr+Pa1u1heWnLeg7wEKcv1sh+3N5qY3apjYbuC9WLdvek/Q8/m9LF98KdzOPHCD7hHeaJbY7E6ex2L196gskxhc2OBHuA6Thw+iV4uUA1tyc72qauODypv4HjwPUA8EqisKQw3LuIj6+i9oN3NFecZXnn9D3H38tuYfefbWHz3FazeeA+Ls1exsjCPXF8/LXIuNplhJAaOIMjFqTFAAyEbxNZ2gP2u4e69WVy7cA4L1y7h9T/+Aq5cPItvfPPbeO2ts9ieu4xk4QY66/cwNbuJwN1lDA6MO2/0+sIy3pxdRLNSQmf1kpuAOiduixbhZjyAKstIvk4/dQJxfwUZLg5Jejl6hBnuGeH8exyjT38YM489geeeeRrPnjmNI0eOuJdEZ/bvx8jIiFtcXB0qEPXf5FAKQ/cPAtuWYtKC1Nfb6+ofOXwYT555HKdOnECRc6//yDFarNu4tFtxW+d18vNKM4yxYAUDvjJG6DFPk7YpDklfsEE5bOJiooVVvXzqj2HDn8DMQBrHBhPOo5b4hxnuF5pYoQdTbAdQpI5Jp5IYG51EvRTE0FAWKXqD1VLVHVassdOiIi8/xTk4cng/egf73HzVqfRBzvcyPSTXV86DBmVaT0Q0/tZ3BZtLxhPvPLV5a/kmSwJLF9hVYGW8dS1Nce36co+8mSTDrk3jptjcwm5zBbv1Zew2lt2xPfp0hjs7ke0aqL6XfmtDoHuVtTnRNXy6cm802MJhZayOrlbG+mnpFgQqo7i1a3gUNxwCSzcQLq/cPVpPymu9epuGFo3mlV2g1OCY9iEejePkmU+434BcDS1AW9feQ6IVxu7SOqpru0j1ZJE7PuksdmmGLnMfDoIaMKIFFveuogJv5yzdmCiwNCuj0D8+gsEDUyitrGPpvSvU4R1ce+Ma1rkIhXojtDYqSFPBzmTG3Ef0ajmziLia86pASXYW0vbiGr2p7vE1WuC2by/gzhf+BMX7q+5eZ6v1PXEM2dOHEB/sweD0BFK5rKPHgg2e6FRcYP0xQRA8Wl5WnY9WYvBOAeGaD7fOv4vN+/eRmWD/Hj/mvDB9BtjqGh8MdE80qNETVH+2769j/ux1t2X78OPHqQBiGD/8FDK9I/QUV9G8dhadwg7WNyoItkNITc/ANziEUiiGrVAaO9UqXn/rXS4WFOjyDkqba+hPpfATLzyP/kwv3rnyBgr1PNbvrGHlyiKWVzbwztIKtre3nZLXS4Y61n8lD2yUOtig17jKBC0+gmkuQMePTgCxJE4//0m3AKk34tHa/DXcv/YqLfYobt+6ge1CBe8/dgrDtND0CYfA8IR7RCjeGZ9NHhR07+Wv8cviAhsTKQNZ20UucvLKXv/yr2P2+nvYuH4BG1ffw9rcDWzurGF7dQlTh44iQX7G+/YhPXoKgVQCjdEign1xrNylEsm3MXvvLm5cuID1pXl8+ztf5oJ0Ey+/eR4Ls7MorN3HVHgV9Y0VTN0uwbe4idzMIUSo6G9Tft++v+wWoNDODTeXCkHKYJRGk35rDCYRoaw+9cwJxAI1eic58kdb8eMIDu4nPdMYOfMMRknjEzTI9o9PYHx8nEp7yJ1KoIVHB3x6H7kJjGdd+enOT5VxmzcYtHANDw9jcnISBw4cwMTUPlxYuI/0+CT++PwlvMdxjwbCNA5iKHYCeDq8gZy/jkF6xmM0CnvpKUZCdcof8FqshR0uqCvIoerPYCwX4wJEb5zNut2EHIs7+QbuV2hR096lz+S8s1RCj2HDGB5NIpPi3Oe0Svam3XjqsOJQLIosF57RQ9P0qEO4/Uevuf6Aiqx06z4CNGTCYwPuBfoU5628p64saKp0+21911W8eVROFKSLHs2XvFpdkzGTM28wUFzlzGPQAlRp51ForqPU3ES+voZyexujiWPQUUP6/dO+z6WnDVLiXlDb30uuFYwuxY0uSxPdRrvpYYHuLYhOlbE8kxFve7paULrVUTkD5Snd6itYnW454uJ1pXIDTV8NzU0a4VyAdIBzpOnH4ac+9t2bECrBFiqRNmruWzclVKtlVKn4yjowlPjUIeusGhFBRpyCwIj6XnHrtDcoTcxXXHjtcYq2O+tdnBAtm97D+5CdHkXv/mH0HRxxj6v0+00pX8DS/XmsUKHvLq6isLTmdont0Orc5eJSWtp0oaJjY9a3UdrYws4qF1cqphgFNziQRe8BfX10nzscz71ESdDvP3IdJUzqn0D9MBoNdO/tu67KVzA+uTy6nutrS9jeWmMdCon6y4VJh5G6R2UE46PFDYdAPKpu7aJAb01XUaB8XzyMVozWh57rqRwnKUJh9+NxKBGEP+5z30VJxBK0xiNcPKiEiEvnpLVrevm1K6BapNvNOmr1OkZnTuLAyfdj/MTjGDh+DP0HD7oTbKUwBPpNJxFsYiTdxmDaFt6OO+E4leXi3duPgVQOg1zM1NnuZoluH2PRBEYHJzHUN4oeWu29mSgnZhWL+iR0jQssu6E+q7zxwPhgBovuBeKJgsDxgnV0FT2uPf6Tt1Hdove7vuEeIVFnIt03gMGZg/QMD6Bnkv3bdwJ1XwIlGl5rGzu4e0cvo97FxuU7yN+kXC0wPn/T7eTxVVYRrGzgYCCCA/QMHksmMO4P4ngygFGO45hOPKAyjsue4Bzq6NFVs0ZZ1Uf1uGoTRFqI/0UZ6vUWvccylrmAF4sV7NJLpxTQuEi5I4ZilHOd6RZrNRhqaOjonT1e6JGNPq1tj4uMLwLxyx6XPBqMlybbinfx1TCpRam/D8cOzODxo0cxSO+86mfZoA87XCh2qkEqUZ0TJx2h9gKoNzpY3QHW8uw7lWlvuIVYm/OnSIXDUOI8zVfqCFFWe+npJDP6xAjHlm0H6rsI1XcQ8jPOeS+vR4pbdLoTM0QXPXXNc21V7z8yjd5DU/D3JOHrS3UfSy+soXJ/jYbFPWzQU69s5903s/S7tUB8EG8UvPKiuNrxyoyC4greMgJvvtKls6yM0oyPVt7FOzSGfWHOO524EXK/ERW1GDXWuTCtodBaJy93KKoP65jcC49wK273lqf2DJQmUL7ybFyNTqPHQPe22KmMF6/hMo/G2lIZo01XpVuwvgssTeW7NPKef/FAD1KBAcSDaff4miWwXaYFuweOQlbsfPG1f+bOE1v8o9exdekWeo7ux8THnnePrUY4+Ht8+q5OWSfN3de9gu6NeIFdjUBdVc7bKYGsNDFRae4YGU5ChRoXpPf+8FvSUdi6u4QSF6cIPZ9kkYJGCzI00lV4ROQsikQ0SYu+DzUq26Vr19zOrl0q65KvTc8ug8GDk26ReepT3+8+cCZhFnJR+ShN6of1U2kKKmN5iitNi6cpA6W7QNryXAxf+Qf/3r3zo8WnUapg4iNP48iPf9R9K10TTTgMp9pRexbXi6nv/dvfxvqFG9gpN7CwsM0+pPHS3/optHzsw+Efxmj/YTTXl9A8/xoarHOHQl6uFHDwqU+hb+wwdtnObVof8jD+2v/8V7G2vomRBBDpVHGM3uY/+vGPo8zJnvzQpymBIVy+eg03bt7E6soK/vk//WVHx+LiolN6jw0BH5r2Y6Xkx29f6Fp8L774Ir3GHnz68aP46eceRz0YQeCpj6gH5CXLaHFcvAv/7YsoVCr4nc/+Ry4QTfgHBqCzzI6x7Id+7H9ycmO81hjoKnDywHRdBeKt+Kx8xVVPE0dxldGOse35WZz99f+EDtMW7ryJwvY6Dj33PPadOY1K3Y/d8H5S16FhsOVkRtul783OIRFooGfjbZIcwq3bK+RLC8FOnvTmkeQQfWi7v0ufdplRyfQmaxjKFLk4c70hnhCFrfP4JxAb2o9XF+bxq9evI0UlPlS8TmXEsaU8h2g0XN/o4Jt31JcO/vnP/SCiwQ5e/MlfxMHHn3cLvXpuckDh4Bra5YfSHpVR44PA5NHKCYyPAkszRWR8lvwKXnnlFewWS7jz9p/gna/8BrKRBN4/X0C11sC+/iJSkbo2qiHM5jbour50iUqMfHzp2AgODKXg54Lat11BmwbWEhcKfUMq9th+JA+M0qPcwmtfu862/Hi2twkf5enpP/cJ7H9OXxmC+6x9dyPCw3kkkCLTC6lKe/fX/wCl7V34VwvA0g46XPhr+sGK9Q5+5uMI6gV3zg99klvGpOEQKK4gHkhmrN/Gy0fLqpzKKM94bLQpz3hmaeKpyajVEzyQXY61PW7Xb46p0ACOpr6fC6weIXfbEwiP6otGgdpRntEj0NXiRr/RqfZEq6V58xREr3AqzehVHeWpDaXpXkGgNNUxuowW1RdYXYH36uhil/SF2uUbb2PpxhvUYUV8451v4h//i2+pDM2WPdApxU6yFFdD7IAQqCMKuveCGvB2QKC4KREvUUq3QVLwxhVUTuXVKQO1J5poILktm9olI2NfZe1P3VfQyQThSJgWaBQRWutaVAJczLSBgCxQJfeITkGgbc8OAy05eVPa5m1ej9GuAdKCqL6Lfgui0ZSdwMrbD4nKsz66geIIyDtRGW21dn1nuyrD/1wZ4VI9G2CVUVvqmxSduOKef6sPLCuuGt2uEMG1SaUuQXaHpJJ36pPybZFz/RN9rkaXVpXTtmhBSz8S69rgwk5cjVrV4XWnPJMu1eGN++Jphe3zhuOkyaUfUrufElddbT3W4zc961YbYSpegXbodZ9/U06a3V1Pal+Wr8AmtEDtigcC4RD9Gg/xR+lODvZ4Jd46frGO65OrRRzMj8bjXdr3yta5AGrrtrZn8z/2iOPDbO1sU/uaEkF9X0nv6GjbsLxK9Z///OEoKuRLibTrpHDZ2TXSJSq10GnjA0lw/JKToIVE9/rtTGPsxoBjozHtSi8VOcfUK0sCjZvKGg/cJ7AJStO9lVdfuzTvTXaWtzzF7eoNJq8C1RMOpau+goyMKo0RyaoMFgU/Jx7VGcerq5i6ddg+4xEuNE4OJG8djgn7rp2sbtOP42tXD7ht1MQpT0dzgqoU2oWorfniEwux/e52ZLXh5Yk7mJc0ad66bywxCKeehuikcbdRiHPfnT5udYSDbQmvxFblBeKhgu7Vb8mswNq0cqLDeGZ8F1iaytu96jh6WF/jYTxVmuIGevuh1WQ6hSlMI02fvA9yMdbn0Y1mgbVl90avcFmawBZRq6u2FYxeBW9dgeIqYzrG6tq9gmgXqK74o6tAdS1PdYRTQXVUX3netlVeuyAFbgPTXhktwgYuxsTOl1/7F07p33nzPazdmUPfvnEcePaMMjFwYNw9NpJrLCZ7O2MdFHLFlacyuvd2VGkKFneE7KUprqA81VdcuHQVSGHr1AR12h1dIxwaRrYr72V7aZ2FRBA7StGO1QPorcbcrr7qdIzc4hThIiBLTTi1JVo0R+Isw/YVF04FGwyjy0BllCe6FATGBxME9Vd19P7CwvVbuH/jjpssa1fuOgV9/Pmnut/76c8iOznMEe4KqfFQdRU0DjoHb2tu2Z2e/dq//30snL+F3oEM+noS7jMHH/jbfwmtQAsHMx/AQHIf6isLqJ9/lX2O4nZtDcVSHvtOv4Th6ZPIc7G4tltxivl/+8X/DevrW+gJVIDKLk5OjeNf/vkfQYV8jT/3cfiicSwvL2N3N4/Zu7fwj/7e/yqNiqP0FCLs9uFICSfDBSx3fPidBhlO4yD3wRdR46L/iQ/8IH78B/8HNGtltPd2vz0A8ZYzsLi7hc/9m19y/a2ur6O6vY2JJ5/AiR/+tHvMdOjQ97E58bHLE+OLxkbg+Et6NBbGO4GNnQ7vrJLXenT2zh/83xy4AM69+Q7q5RI6gwfQ7KEss9+xrVlEyKuvXF7Car6G4711HOnToZ4hPL5OT5WL6lByl4pCxoomnGgIYmUtzX4Al3vL2A5SobLdYIByH4igvZtz4+Yf6UE4GcFsvomzm02E0cAzyQXoLaDXFoNYyLNPHHttOotFQ/i//vZPIEIP6JmP/yXsO/rMA/lT33S1/qnv1m/JnMmo8UTBW9fk04tHYLxUmvHQeK1PYuuR67e/9U189rd/C3HS1Xnvv7nfYT+KJvaHfFgvh7CyHUaF9f/y/R002P73Hx12px9EKk0M09uucayjZybdNvy7kyewMzyBxsIaVvUdK/4d9G2gVSnj9IeexL7DUwjkkhj+0GOOf+qP0eTtr/pTplyKd9rEqEWvvLyBm//xD9ziX0tyonNB1BZgKYRgMo7xjz7nFsrc2KD77VR4hV9gPFQblqZ7pQu66Srvbh2YfhKIj6LN+K10C5auq42d7q2uy6dshnxcOLmwH0g9j0Q4y3hXjypfbWk8FVeweha0OBhOa9PqCkS/wGhTWeFU/5SmfAXFrYzA+KFgcaPj/6s9geJ2b+V1duX87nms1K6hOL+BC//6t/ELv/m68jmCe6DdYLrRd0CqFJo2LYsQFbUsGVm4dhyKkIqhXqKtIYHSBCJc5ZRuRAuM+EfjKqs6wmU4rD1pAG0M0G6XdF8PckP9SA/2ITnUDXpM1bVY6QXR4tXLrMEOB5eKLD6QQ5xlE71ZpBT6ckhyEVCwPlg/BKJDC4lo0WDpqiBaNAgCo/NRcP3hnywzWXV690JbDuuy+GX1ks5wRluC9TXRrmL1tv+Aj8KjQJ7L6qvViKtKHHUqFU5eTWp5RNqyqsVOP/iKelnesjScEuS9LEeBcEbdS4DdcZAFqhdLJcANeiw+slvepfPMWF791w/ciWSC409M/JfjYj4Qj6Cf1z7KRg8tm3isDRZBPB1EhJM/mqa3QUMlGO9+UE+gPrk4eeljujYoaBeyzkRjxxHkRS9MVur6HHyZ5UVjV6hVzyav8Ua0KTg+EWx85B3pqn4q6EDUjtxnrhbusFOWLZN/a4U2NnaryK+vYnP5Pu4tLGBrbQkr6xuo16hMy5sIbpcRzlcx2G5gVIe5MoyQpj7SGSKPtLW97quhEqyj5KehwAHYqFexVgVWua5vlLg4VUrYpTeRrzZRbnB8ORTUNyjUOsiXOyjWNfbdeaQXYDUA7rEe6TTeWR8fBcs3ufSCZNYrm8pXOYF4+UDGCGrby1+Bxl3lE6kMx7QP/mgau50aSiGWC2rhJM1cv/ytGMeN1u+eCiFbnOwLp260QOhlX7/2b8v4C1FQaJToGzFR6hVHg6Y2y/o4rXSatrwhgdo3eoTP5p3S9HqEPr4Y7csiMcp5zfld2y6ikS+htrGL6uoWivo9eH4ZpbUtNz/kQTr9QGNOOkIGqLw04VPfFbw88S4y0nte/ohfKqurwFtPYPe6Gn71x/rkTdf27Uorj4ZPr0Uwn/V0vE9Ar1b4bKt/t9/eMVRdXZVuV9NVXt0lmhTUptKsT3Y1OlRGcYHKqbz1w1vf7hUMh5Wze4HlK4g+daMtqy1BvsfJ91L3N1GBw6pdcCu164hlKWw351BbWEVUg0WFUtHXJkf63aMbI1igho1wBWtU6d57wfeqozRdBd58gTHecD3A46Sc9finxzd6VKGrmK3FKZKIuU9+R5Ix+BLsaA+ti6hKP2Scq0+c3hXd8rztGS1WRmlGs4LDtZfv7qmgpPDza9uolSrYvTGH0vk7CHNF7z+yHz3DAxjYP+GeT8sS0+NAwyn61YYFbQzQ4zV5UVVapCsXLqG0PM/FNo3e4zNAJoGRxw4TRwDZwChioSza9HjaLENJwVacvIn4kRucpiLpQ75SxeW5Bezu7OC177zmznaLdLjwNKvozaXw+LFxbNfLSE4ecS9E6veehfv3sbG8iFtvfANR9m3/bhkZKs2eQB2pYBXVFq3PUgJ9lQBWgimsbpeQi/ahv28CGxvr6Ovr+y4+ujiVlbZHby1cRqanB4t3r2Px/h34teU214tavoh9h55xykz8Nd4qCGSdSzb0AqgOSF1bW3O0bmxs4I1z38C1O+fw3nvnce7dy7h+8RyWr5zF9uYuXr1yH9dX8gihgn7/JsKVNYSau8RYw7A/hpFwBKdjQRykh5Osh9EMx1CJhLAUq2GW3s1cKIl7wSxu05dZDEWxm4rgQoOeTDWMWqgHncQQWuEe7BvJINsfd5/m1qkLOjg2zgVogAvhJGdaqh3GrTywSS8hQiWoLdF6+fRHP/Z+pBIJDE0/hmTPsHtkqj6LZwJvXKC4gpSCyaHiVk7BydEe3wRW39Kt3PdK1/Xu/A2cu/YK8ZbRnLvCxaGD42yjj8UXKQ+XuCDtxmgUZTLuK7rD6Yj7PlQiFkZ/bxqhbAITT53B8Ngk1uI5bHP1recr2FwooBmMore5ycWnRVGOIUxDSJ8+6T19wMm9zUUFo9H653qkNJbRy7G6RnJp5E5MIzraj9TUKAKc//psir4p1NgtobDAxeg+DY6rd915j7v5PAobW4hT33n7rXaNH7pa+17w0mQ0qp7kUnFT1I5WBoG3nEDpuu/2h4Y+F2i9sFpqbWGnvsKwiFq7gESwl6UfeiHWpupZewqG09uewGhXutUXKF9xSxdd3rqKGw4bCwOrZzrL+mtllK+4gsWJDTu1ZZTbG3pmjfzdFTz+0me+exdcZrAXiX5aFVSiSVrbKFSwvkpmbG7sNdhtSGCEO+R7cYGXCDFIV8tTOQUjTMHKWydVxxhr6Sqneo+Ct90kraDscB+9oh4k6eFEh7LAdBqYSD343UdgNKietx3DI1C+2rW2LS4wQdC9t5ybHN2p0T1wdJtWzdIWOjdW4F/awdiRGUwcO4Te8SEk+3PuY3bWpvCIDqNN8e5vIh0qzw1sUdE2a5ysVNz+aAPh/SMITww4ASCSbh027eiiYpDF10kRfzbOSd0dMynuhfkFLC0tuUVbZrbq6UVNebprrQLWmnm320igx1iLLLu1voaMTsGmAu2h4GSL9ACoUOXBhNp+7M8nMFOIY3d2B8u3NzB3+z6uXLmMO3e6ny6XNSbh07sP7gN09I703Z3xmRlMHz6CarOERVqsq8tz2Ji9y4VpjkqFnrB4QSLFUT0+ES71V2Mmj00ndG+QL6tr67h6/abbNPHV7/wevvDN38QXvvr7+L3PfxFf/+NvYvbOPMMc3ryzhqtcgNaW5pDcvIzwzi1a79tUgDt4PhfBp0fSeH84iSM7MUyVIigmwyjTgLlI3rxFU/6dYAxvhfpwNpLDrVQIt7Nh3KincG03g7nmEDZiM9hO7EP/viyGDvbQuvajXq0j2W7icLCDqQ4VbSOBXDODcCdE5lM50mPL5HoYcsjl+tHfP4KY9jXvgcmHV94EJnMCGVHKN9lR0L2lqZzKiG8CwyGwuORNwdozaPkqqAfX0AztuLLd3Wvdg2BLkTaup8qYT1dxeiyN903lkInK4qYxRcM1MpxBYqwP+w6fxIHjjyOZybm6bS5CpUASJV+cCxobYbv1rTwV0gIqa5vuiYt7/LzXPwONv81VizuaNYc5l/b/6Icx+ekX0P/0CQw8eRzp/eNcAJPO61l+7T2svXkR9772Gu5+8TuYffVdzF27ifs37yJELzkYpVxynL189fLU2jX+6F78VJ7SbAyU7sVhYOUsrnzD78W9Xr+NxcolrNSuYql2GWu125wHlH3OHdZ8MIbWjsDw6Kp8XZVncZV9tE3lWbqlKQisrMroqnuVNXxWxurbvXd8dG9Bdbp5Dw0kbRDKTI25soJuLUJ36yMbZyU2x8rspD6i1SQhUiO0Xg2xK0+irBEFEaBG7N6I0tXijgBeLV+guMCYpKuVt3sFu7c0XS1NP3Dq9ARHPwVCj6ACMkFJu1PUHvxGv9Fj/bC44VV5pVl7Vl5xb33lP7inIDcLZU6qXei0A50rp0dSbNk9XpHitw0BAqNH7SoYjQoajxCVfqBUQ7vKMnUOLi3oMBcNfZtFi4fAnZflwaU2VC/e4ALjcrp5mtx6Nh6OxdzHvvRojf6IRNt9akJvaqsPAk2qUqnc3TRAT6nTadAj1i5FeY3dxyGuKD2hQLiBGL2iBEOttEPPaXHvN6RdbG9to1Ddop+xi1p9B+WdDS7Qmyisb9BT1HtYtP4iwptENJBAiN5Inoq7rE0OZFeJ47dLOja5EOtdJHk8Kyur9Jrmsbw47x6dFdcWUdpYRpz8SrJe0tdAOlxHOthEkv1Kh8IYSdGziQZobXPBJb/2pjL75cO9QhU3CzXcZLvXm3Xc5TgtkeeLDOVmENVGiLSzOOeDfiwO06rWo5zBbBSTfXGM5aIYSUYwnIwinswile6lR0cviF4dpNy0kGrBIV6dSe5zi7wPUXqvmbCPfOvKj4ZK4ydjQqAx0zxwskDZENj4qJzNH7ua7HrvvfLkTXNysgfCqTli7VhbNB/4l4S/1d19piplvUxaE98og5SXUMePAsVhu845Sn4Kq3vkrN8Y2M8aZafQKEGfeJH+kEESJ/+i8QgSDHG9SkAZLNZKKFc5byo195FGmxOSQ4HuvX34LmB6jUZfg3KinZXyiMJclFIDvQx9SNHoS00Mw6fHw2mOnTYW1SjHlYb7/Sg/t4yGTucgH0zv2FWgq/FLcaNDV/HS5rLpGUtXHQUbg0fTbCwEiocC9CD9Ec7vKCJBGo9sptjY4jzYJi+7T2usroJotLjSBYqLRuOR0Wtl7F5BcQWlC5fhF6i8eG/4rL7qCXQ1+i1N99aG1Vee4lplxB/XHgU8yLE3cC2yYOfsxuecwrz4q7+PxdcvINybQWSoxyE989OfRiSZcIMrMML1Y5aI93bYwDr16A9e9sOf8gS6Kng7qXK6F17roHeLttW3Tlt91bPyVsaE2NKVpjzVFVNUx/AajbpXOStvceHw0iQ8Kq98DqsT4tf+0a+gQHdf3/v3l5uIjvTimX/4s+4YHS0+qqMgEC7Rrb4JDL8WrU6pirN/8z+4SXXz6grW5rdw8GNn8Nxf/2E0OXkGZsbpvTQxk3w/cuExVJfnUTv3ChcYnZNH3lWriJx6H8Jj+7C4tYOvnrtCyergS3/0ne67GYvn0Lh/BTP79+Hn/+KfotJo4tBzn0Ei3YMvfOEL+MOv/zGirTzK7/0GGh0ffoo0D7CfVUezGRgkmvU+S/asMzpbSuKizjobHsBf/+t/nR3yY+jxFlKjXCznqSBubrN4He/+wR+43whuLNOL2cnj2MET+OAzL3Khoo74ib8Ev1YlKrBgOILC0gIW3nlNzMb58+dZwo/b197G2so8MvTwBlplZ1W1y7NOmEWTbI94O4Lx1pD7nMRaehutACcFDaruF1C7Y6YDSz9/K4TtYneS7LmSjk+6joyO0YMOIZcIoJ9eT5gTZ+qpKQk3DrWCSLFMOtaHvtgIZxiQO9yDCBe8z597gwvbNnJzG8i8fs15fqPbFY5TGP9kp4Q3ijUcHEzh+w/1kUVBfOZ//POUgQD2P/EJ9I4ecvInGr/7x/Cu4nCyxqtX4UlmlK5yj84bpdtcsHSTP8NnoLoCHR306quv4jd+83doXLRQfudXUaMF9PhWBsOVCOaSVVztKdJCj2AhqnPfWhhBHTFtLc7EMD7ewzHw4cBPfBwxLjKv3G3gzhbnd7WN6qa8WuDp7VcQbFTood7AxuI6xk8fxAu/+D+jQbnt2z/mfqfRjk/RaHNbIN54+6A8xXXV/HO9UZ/Jc21QWqdXrt2jF7/1GjZW1miYtZEsNWibimcsU63hiZ//Mxg8eRDtelfpiu/iixbMR3kmeNCeh3dKM9qUp7oCS9N4Ka46CkoTqF9qQ1elq64CR8cZrcSGE7mPccGnF8nl2sqZbAivtWn0eNt4iK8LthBY+5avNNURjV7aBdam6ohWlfW2q3K6Vxndq4yB6sq4vS/vrn6NxnQHG7NL+Pizv6Dye78gElSp2whv+J87DZv3CmqwO7JdRgvEACE3plq64kawbeGzTj+6+FgdlVGaOqS6okVB90qXglZdpSlfYPQqqL7SjalWxhho6VZedUWTyqmM1Rc91h9veYEx1tuGgvK7dHJQmS5lqPd/VF6eWMivLdpahP/7xUf1vIuP0SsBcMOg/1ncteloUT3hIs3Ojt8TMGXzTspPv5O590g4AWVtCPS/PCrRqpNo3eewGVdd66M8R+ObNjPos9mio0mvQhNbWNxRPMSvD9ZJ/bnt3myDRbhIsQS9Mn0qXPc6h0zPtvXmvV5AkxKIx+PuRGV9zltbewVd/rIfXGhFrtuaynraoeYe+zJfj0r0BrUe31GzuN+p/DqzjnkBtiOudYhTP5K35amLz6RRXrH6QWnmQtRVBNo2TNZwYafnRg9FRsEDoMflng05L0Xj0WC5rmIT6GVdQb1Wc+OnD7Pp/RzHf5YR/ioVaHfrstBwlDSuDHrkpr7wP2Z0FxPVq8lTJs065dodRUXQOHgVjMbJyQBBV6VZXDIjmVId0eSVUfH2UXlTOW++gWuDV3l57p7ltaVf73DogFDRrj49CPyPku+2tKuFh7vFOAas6zCzg3qVQiXdhguW0TyRJ66zDZ2Xz76QJAdOXtmO6mrsnWwzmFwaT9Qn9UFBcZNjEeD6thc0du5VBdKhl1q7J8e3nFw43hCve71BGxP0nhFROH6y32bwWhsG3vaUp6uClVWe6iquNIHGS3Er62gkCJfGRf1TuuKqL1ARJxeU8w4tKvFR80lgfND8VPkH/Sd427A8Szc9bO1be0pTvmj00q40o03llKZ7kyFLE16VET4FA0vvCsND0BMrA5dFZJ131n/X7c6SB7T85kV06LIW4nSzieSln/uz7hMFmlAO4R6IEC0yAnVCQSDClCdGqbx1wOIi3gZFoLh12vB4GWBM0tVA5S0oz4vP2rO4ygiPylk7uheonILuLc3q62qDpDy7V1uWrhcWK4Uirr72trOWS9+8gPZGAT1PHEH65H4n5IO07vRbhsDaEx0Co0v4lFLLl1DeO7vuj//Br9GKa6GvL8lRq+LoBz6GT/383+2+rxNgv/gXD6Wd+761eBsL736V9EQxHsp1d2udfAaBoQnMr23gK/SANDpf/Pq3UaqRz8s3UVu6i0P0pP7qn/soKpygW4EphBM5fOcbX8Irr3wDWdJ5dOM+fFTiHw5toa9Tx1niPUsR6GkH8dhuyj1yKYg3/LsTaeBapEI+xbCaOuU8jrGxCJLJIBYXNnH31opTaJlYzOn5988kMZRsIzPxGCaf+BRK5V1c27lMpd5AcY2LRpVW8OYKwrdIOydGNbhET63K9AoXnRb6G2Ec3dTvWBJkToSOD3fTVSzH6OFx0gY7XUXdDnIsWf69pTaurpEvXKjcpza46D0+3ocUF7hsLo5shp6XdlIeHnfWZ2qXsqhtoZUikN9BNJXC8Y9+hGNHRS2ZosJsFyhPG1S4YR9yh3JuUfsvX30blxc3cWhzHWeuXwWXJEQZ4kT1T7ZLeJse0MxgGh852Ocegv703/lFLrIB7Jv5IAYGDzjZMBkxOfHKvzMMyHfdK11BYDJpFqzhEZjsP5pmdQXS//M6Mofj/fKXv4g/+C+/6h5bRm79Aeo0ep7cyWKEYzKXCeHKABUVebPdd9R5yD3FRYTKW+gZ7MehYwcon34c+nPfh1Q2hs99ZQnnLu8gkQoinKHyIp1nAncQjwRw+1svY/ncLXr0Izj+8Y+5TTenfuwl98RFRpHo0xxRf21eav4JrP8GKiOwfmkhlBck40BzVMaZdt3p96hGoYzL//kLLi2VziBMAyA2M4r0U0fcfrTs2IBrT0E8Ez7F1Ybat7i1J9C9LQrKF9j42dXyTJ9IR5o+EShNZb1lAvTmSRIGYwcwED7A+dE93duMVwNrQ3Q84IFnrJVueK09A9Fg9ZWncqqjNOHw4lEQOJ3FfOHTVUH1DKyODmS9X76IheIldzqExv+p4c+oLJfVPRBSIZIlqm94qLLbks179xInLQUvcoHKKM0aNzDCLM2uKmvteBluHVQ53SuIITYACo8OtuEReNsW2L3hUFCa4VddtScarA8C5StNbVnccBl9CjaQWlw0a2XdlYslFPJ5riAc/Cp5Fg4hPNSLSF/G0WF9NDzWpu7Vju5Fp17g1OM6taEz0oraIRSgVZX0I5lOIsEFJx3vd0dcJPy9bkAdHi5GlU4T1U73kae2YxuPu212+ycjQi9hct7R4qOiYuh6PCFO/joKu0Xkd3ewu7uFUqmAMCKcAEEq8zZifgpjJIjtsB87bNFX1xEsMWRqQfSWQ1yUOuiJNklXFffml3BvYQmzt5Ywf3MFN28u4u7CMm7cWcDcbh13tqoIa8cUFZTO/mrrt5NMD1bWZrG2fg9zC/dw6+4d9xGz1dl5LN65g+LOPGqlNfgbpKtVRrReRk+piVy5id6qn3EfYvRiQuRXwN9CrV1xQScv+6mItgtttw16s9TGar7urgmOX5b96iUrRmhwDafDmJjsxb59AxjuT2CoJ46eWABJNJAN+TCUzmEgmUZPNod0Nts9mZ1/7hgZ/onHjSo9owonatOPGHkSI6/dWHCM9bOqRksv8uq3EvdtoiiVG5Wxe3FyD0zONXaKe2XU5EdypavuTa5s8VG61VO6geKPzi0F1ZcFVOGFbHK/w+n0A51grnd6WkLLMgG6utrdztbpLUUpm3EaB2kqec1FtcP2WqSVBoDes9N7bHItOg0GprVUmXxsR6l0YyF6IJzH6ioXOJ123aFn5LzOPbqsb4oLRLvSFKwPJufGDwv8r0uDDAwujD2jg1xYhpDdN4bEcD/qJRoyNLyKC6vYuTGP8sqWMzxs/guEx/DaPBU9xm+B+Kwg3itfcStj9wLRq7jRb+DFozLWntWvdYooNNZRodwzyZVXuq4qI7oU7F6guAWjRbh1r7JqSzgEhsvixlfVsfpWVnHV11U4FKyc9U/3AvVD9xIL284uK1hjYuA0uLZhL5WvuglQvLfCVYeuWDTm9mvHqPf7jkw7F1bItBhZg9bQo6A8EWxECxRXunBY5xw+D1MEIlp5j9Y1cB0iKM3qCgy3xQW6V1zBaBZY+7paEFg5o000WTu62iArrnxtt67kiyhv7GDz/E23c9DPCddOR5E6OI6e6VEnlNoebvWsLYsrqD31W7wtLm1i+8ocGltF3H/rJi21Kg6eOoqJmf0YO/AYRg+edpZ7m0pB5oPDx1DOs97iDdIVQE8g4R4DBQbGEKTC1Dbs26v6br0Pt5Z2KQEpKu8CAtUCsqkoJntCNPB3sVDKY7OygY17N1BfX0UP6TxUbiBCrdmkx1UMxPB2wYc3NpvYoOV/v9jBtQaVbYqKKt7ARrSFitY0n577+tAfa2AwTk8iUKGibyNJS2goE8NoJsp0v7OcF7br2Nqtoi36F25h8945ehvbGFotY3yrjInaFg77tzASbiHRDKG3HkErwMWWi4ZecGvQm9mOtbFBr2orFsRNPy30VhRlpNGM9rpt0tHRAXfsTyibQaYnhWkuMIenBzE90YenPvgYBg6OYejEfre1PT09htTECFJ9PRjv9GI4QSMiqN1pMSRyA8hODlFJmexwvuzmsbG+gqa/jlR/Bnrz/9yNRWyUauivljC8tkyl25VTShFW4k00GA71xXFgqA+ZZByHnv84514amfQIEomMkw+BG1uCybmC5O7RdMmPwPIsrUtjN1h9k2W7F6is4pr/2l3YLJexevU9zJ79NnlexvT6JvrrYdR8bRofNdyj3F1rRGnsBDHeF0Yu3ICP3mu9RK4P92Ly6cMI5ZLoOThKKz2IazcKWFqpIkXvZ3yCcyMewJjeIUslsHVnBbuLG/SM6D1yUdAjzdFTh9xGAsmrQLSJZvVPwfqrNLs6+j28sb4J5Ak5b6ipwMWFC5wex+kxtc6C1PZ/PVYNZlLEEUFju4ie/aPukZxo8PLLuxjp3vgpmtS+tWt06GrpKiuwMgJvmtFv42FBj+L0iDMV5AIaHiJdXX4ozxYDA8WFU0FxBZW1YODllcDbppW1uMCuqifQvXihMqqrdMOpNIEtQMTmtpcXm2sIBrqP+IZjR757G7YS5Q6m+/owuH8GOVqj6c0qssUWdu6vYev+qlO41qCBGjSilKdgxNrgWBldxTBZGHYveLSMcNgAKwgMl9IFihsdqmdxpRuortoyBnnxClTWKwACLw0Wt2D5Yqw8Hx3Wml/fRmFlE9UbC2jeXkZnJIvWkWGEqNwyAz2IUeF1n6d321F9PT/XzhZykosI29XvIWIhlWljt4zi1UWU6DU0NypoMYyO78fRp57F0PikwyEQfUaTQIPseMB0/XgrZae2BO74HpbV4hTODCHaO4k4PY6UPrjHpudu3cL9e/dwc+Esri68gUZpCUNU8v2ksb/CwEXoXiOJy+0c3t4I4uJCC68vA7+Tr+C3tvM4n6jgbn8Fm7E6PSXQK2pif3gdh6LrxLGCRHkJ49EKnt4/gCcmcziY9eFkPxXTUhFfvFrE6+dv4fIffxaXvvl51K5cROXqZUzfuoan79zE+zbn8WKyiI/EizhRiOPoZhTpmnhIZzPSwa2eMm7nyrjZE8HNviiudlK4uJHB1UIP1sIHGQ6gse8oOkcew+GnDuPjH9yHT7x4ED/+yVP40Y8ew5Offj8e+5EP4sSPvujO5zvyQ9+HKS74U6eZd/wMnjnyJI7NnMbQxEn0DR1wi4/GnpLpeFprl7HG/q0XyRD23f3mwQW4I6VB3ruXe/dkSb+nHe7t4ENTwJnxCCYHqKwZ/L4hysMIy2nH2UNFoDomNxpbBZNFxVXGrl256j5msTSByYjh9N6rnM2HLl4ydWcD/s0VhHaWEcvPIlVYwZFiCkc249iONnCjv4pboQaubgK3d1vYFyvgQHzbHVJLdAhl4sg9tg+ZY+MSyi4Qt7ZxR8M+7J+IYXIkgr7hIYZhBOO9aPp6UKePqXPCtopFV15VRZP6ZH1RXPTqqjzF1QfdCxRXusqLD9ZHBYHhYcT9pHDwRz7ixjw0mEXF10CVC1Hx0n0Uri85nHrqo7qGS2Oha5dXD4NAtDyqW4x2o1Fxq/+90hUMj0B5hpP/hNUZnUpXXaUrrmCguJc2BdGtYHwQGF4rL/he7QtMBlXO2rM61gcrKxzWrt0/vHbTLU3wgHJrpNqo0wGqQR970xv8+gFVb/brRdSuQD3stAVnve/VF6gBEWYdUaPKVzkv4xS3CaN8pSnPyltHlC5cXpwqZ3WtnN17wXAZfoHKqL4x29oUffJYjA6jwdpWutKszU69gfp2wR0wCm25ZtAH81KJpDuBWhrIKaC9NruCTG8nEEHEn6aiTvCackdw6NlHq6At17SQibdRbyJCbyFMbypCfIFQAvqom347MR4IHO28ukMu6UHpB/w6F7WKj31zLbP8XtskGfpsc7uhz0brOTIFwCV2+95u0rprkW6EqECp5Bjcp6GJR49mZTXGIhzrWBxpWq/ZRATxcAj6/lqx5EOh3KHl38ROlWND3HqdLNrxI8MmknoUVa8gTvmKtynAlQaGOBz7In4M00rOhuJIdAL0M4JIsp8V9meTpGyFAtjgwrnuDyLPsrsRH70fHWoTRtuvzQhpKu84Yom4e9TS26PPDSQxOJjA4HASA4Nx9GTjztNTmWAyjVAyRcJiaHGMtJFCzyO1/VfebKNcQZu0KWxsrdMjoOVGT7HjZzl6cQH2SduPtRu9WSNPGh2E9AE7LjrVVg2FWgmdZhWhVl1cdL8RmnzJ8KiTMUXyp1InIqZpbEI0PMgCegtyHx8uIgo21qrvZI64lK6r5XllW3HvVbhMflXHO0cMp8m7gj6tUZH88dpuEWeH8yfK+Rppue3olSrL+yJIxvRKAOcw+93ee1dFsmS/dUom1Te13dh7pC9o6LUOvd/C8ZUHIhyJWAixMOtR5gMcC/0+J2NJdRREo8BoFIhmBeV3Zbs7TxVXGW8dbz8VxBuFVqXmxlubZBKUC5383uw0yDzyWL8d7RkPXn4ZPw2PQGUUV5rArsZ3K291jRbVsw0FXjDcuqqscKisdAerP+CJykhfGR2WZm0KdG84rE3FLQisPSsrUDnhMHotTcHoMl6rntIEwmlpVl/n3ylNYFcDh5mJnXc3f89NlmtvnMXy3AL8G0X4zs3TQoli9Ke+nwIYdiciJHszTqmqQduAYAR4G1eelJoxwghUvtLFeKWprOqpM4bH4gLlKa56CgbWlsp78SlNedaewPAaQ7z4VFb1rbwNlq4mHMoXqK4GXOl6F2T2d7+F+S+8An8uAf/MoNvd8eSf/TRSg31UbNp23aVR9YVTodGqYih6BJOJJzi3NXHYLsP1V/8bGpV1XPzOOfzhr/wuPdEcnvih9xFPDR/9838TU0fPPPhRVvwRGF7tvNtZuo3bb38RAU4m/2COiqGJ8bFnMTBwwG1C+NLZS+7x0O//4bdQorKVZRsubqE/E8X7JoOoN1r4zl0aH+CisjML/+59ZKmA3r9adju53uDkLLL/Oz0D2B4YRaJdw1Bx1r3R//kLS1jZoeXqwI9U1IcfPUxlQFp/hPRNipfM0fswTeK8s5EjX3TPsWEZ/e4l3uo3NfUxzAXofE8Ry3EqcSp7lRGP6r7ux/u2gwnscO4EQzFk+nRSewcDMxxPXxunTh7Avn1D7n2P3n0jFHBOFC6eklnHK7YhJakxVLuK29i4nYN6p2W+6k4vf+O3fhOb8/M4/PhTOHj6SRoHdcxE+kmKDxev3+Oiq/dctuj9LLrFrzGlr9K2ceNLZzkeO5istXF0OY8W8QrUlwu9JSxGyuhP9mNy+ADbDOBj/+s/c0ZGD/kaT2UdLZIbxxP2XbJoccmud+Irz8q6NiifAqWpnPJVzvqodIHVFdhV+D/3uc9hYWUFO+ffxfwffRXpaAB/OrmCbCSAP3/Th9e3WhgfH8ORo0eppxt4friEZDyCe7ObWFvawomPPoNP/v2fQXlXXzv1IUKj4bO/v4B3z+1iajqGk0/GSZwPZzhfwokwbvw/X8bqt8/Bl4ygRC9Ep4k8/Ut/ATHqmb2Nkg/6LvrVP10FRrfA+qpyAvVT91bG+Oblo/JkaAev7cKfb2LuznVcefMVhGioHPyJTzh5yI0NIJGjkcO5rPpqX/UkP9ae2jLaVEZpylO68dvKKF3zVveixegyugVWRiA9qrwWeT0cPYax6EnSzHmxN87WjkD4hUs4FayvAqNXeFVGcYGuKitQfaPJtcm40gy/lTXaBbq3fnlBaQK3UaLtw1zxnNuGHQnGXPtP9v+Y6kj7dUENOpdTjTJo4rofrB8JRoyQWNyI9aYZkw1EoMopTcHynSIgXsOhoPRH47p68ajjFjfmWr5wWxBuo8vKWFx1TaCsb0aLrkr3pknxqC2dPacFyFFES1GWkn4jk3uitrr0kl9UR016HDV93ppWsdu94g5ec//2+tEdAi0iIbf1WIKnicNxk9fR0nZ3tu1KPeS70eWERRmsoJMMtCtNP6R2z+/rCoF+INcWWNGlk7n1fo22MTcpGLJ4bROCvCdtLSY10Keola5FVdYgG0aI/ddH6YRX+LVVtrv9uNuO+qN+iHb9J7rVny7u7iIvnM4Kphfj6vJPj60itKL9LXpJTIuwbzq4NERPTp836J5c3URQ4qofx2m11vTSIr2ISrnG+xqvVZSKZccfKQv9wC8a9a0be4lav3FoAbPxFIgnynPyJLKZrnPC5PXr5V0lCkejXmVdyi37Inyymh1e8kr8Fc/1WFWnGzvcQqZx2mtL+NWWgoF+p9MEdXwhDbyVM+boMxm1Ol256CoSlbfxV571x2RZZZTv6CA4nrCM8tXegzY9+SovUH2dpacnHmXi0SGkbh6xHb0rRurcVf2WnChPMud+ZKYY6BUAbV832tQpLfryqN3rAXrszDGXUcDGXLs6h1LetTxEVqBzGuUYdF+AFYhugXioNDeWpN3JPq9qx/LUrjcoz/ioe4HVd6+JqA3S7u+oR116lC/DQB6RVKT6pjTXV/HEMwbCq6uC8V1plm7tqa61a/mGQ7Qr2PgpT2PyXUDWaHHmtEE4RO+ffbG2DHRv+IVHIDy6N/7oXnnGC4HSdK90a1990dVwCnS1IFBZ4bW2rL7ybc636f1I5cno0FwQPqUbuKVPmxBWazccEa1aE7F40m1pLS2uoE3Lp/fUIbdXXmesdXe1dDsr8CJTwyLAOql7b0eNaSLaOqegssYg66CCwNrRvcUNrJxw2b3wCAyvMV9te5ksMDosrjp2rzIqr3RNIL23oE9i64NXc5/9Bpa//rb7Xs56hGVGe3HmM5/AyMmDCGeSXPBb6A1NYjz6OHojU+iL7HNhKD7DcBDp4KCbwGpDbUpRv/V7v4Y7b7yM1dlFbK3sIJ7N4gN/8RcwcOAMhicPIkYLWWB8cYNL+kSvJou/XEKM9OQiaeRJk36o7KN3EI/n3Ds6rXgKgwMDeOeL/w35uduYCmzgYHwXAylgaJzWaDyM967cxNbWOqLVJUTqy5TMKpV+HEVawa8gimtElBgdx6Fjx5FNxFBfvStG4+Z6CcVqd8w1QtGAD8cHGeeEOU56U6RTJyYrTzSnYk1kYxVU6lSWNT82ow1c6S1jIdLAV5oZvBWM4HYgjYVqEhvNBGnvQTnah+ypGYDe3ft+9AV87M98BE9+5DE8+eEjOPXcPpx46hCOnT5EXg0jnksimtJBqg/HV+2K195gsmBypHGuF8pYe/sydpaXUbgzj+b2Lg6c+TCe+NTPINs3jsDGqvOmLs1dwVppFcXyBgpbi+58vcvzQSwtNNHUR/BaNaTpTQ2VKedUrMIvi34lVscu5SMWTyA7NIQGF9mZJ1/kwsWFIUaaeRVPBV3Z6MqlwOg1Ofb2Q2DpJtdW32RGYLi8oLI6X095X/ziFykHV5BamMfJlUWMkL7BaNktNxvZfiQyKRw+2I/hx0aRygA99RJl2YdYLIx0Moyhg2MYfoLeEdPUdigSwqVvX8XKuRs0XvT11DhW1ys4OpWhIuUisFHkgqgzG6O4eXUOhWIdgd4Y1uYX2BfKTm/OLfSiTf1zfNzjg8D6rKspcOOByhp/dFWwdMMl3K0YcY6m2PYO1q/ckjJwhuP27P3ugce9Wac83Vzbw+XVe0ozuoRXoHuByhoYXUozur30GG4ra3rUBerjRqfizonb5vzsjU48KKM6iguMD0ar0SEwXN62dVVZldPVygmUr37qanUE3j4Z/QrKtyC6xNu56lksV2+i0tkmUx4u2Po67HdtQhAoQy/M6RsqehO5qRlDIbEG1RjJe4DEGKd7XZX26FXEGIFGpOVbnoF1VmD5dm+4BLpaEKiMt57oUVC+0WggPBbEJEuzMlZewdKdN8NrraZPQbRRuLWA7fM3sbNK5UNl0uAinZnsR3KsT7uaad1VEfbHkYn0IxMe4oIzgFRgEMlAP6/97t0dWeOaYEZ3LZ9HfmUJpa0td44YHQDEekcR6xlDgBO029MuiC7Rqbq66sVPP5Vi1h9Bmp6E+q03vf17n0TQZ7B7h4bROzgIf7UIHydaol1ET6CAbLDK/AitTj2G0+ndFVq9VdQ7tPp9TdQpzE3KxDZVyobUSiKF/r4BZLhAin7jJW+cNak9/nrc1uSwNmj6+BToCfrZoSjlKc5528OFppeLToQeQ0C76Dp1bIWr2CAt11o+XCKCuTKVeT6ElVIIO40IJx3po/FTjQQxuH8ER58+jEOPT2P6+BBmToxigmkT+8fQM9jjFh8ZSqJLMiUemSwIbKwd3XtXi1M6Ud7ZQaNUQofj0CpVOKFj5E8aydwILboWdBxSpV5EvrKNcnkXteIuKoU8NtcbWF+to8rF2J3LR2z0leFjHwNsMyhLWm4Cm9IuRtqYaHNSygBxu7NIg9FoNHnH2RuUpz4pT1frn81FxQ2PgZVTmsm34RMobWtnF0trG2gUixhk1SzxhZgeZnwgFsBUNoy+NAcxTsMuTjx7uPRZibTkiOOjhdy9ukEdoqcFIXqvoSr5Wauh0AiixCBOy+tzJ9indW5bGLu7ZS6EVWytrmOHNOh1EFL8YJ56jS7rl/dq/VYfBYqLP8YTS7d7BWeVJ4iX/WqzfxobFavmC6ju5nlPnFps9vhm+C1u8qV7Bd1bvkBxb7A00aWgct4+WRmj1/LFr0qzgK3afZRam+73NeWpbYH16WH5Lg4r46XRZEZxgeGwcgaqbzisjsDqGQ617aVbwT0dYFqxueEWzXqn5E5EEH4rK3jQmioJwrRsU31ZxNIJ5xbL2lMDznwlqEEFb+MC1be48qwRK2fgjQvUMRGlul68wqe4EWxBYJ1UUFmVER7L8+KxuAXvveICxe2q4MXrcDCvSUW0fv46tq7cRjCTRniQVuCRGRx//kkcfOwx9GIKuc44hqK0wuNHqWh1dIbYxn7JB/W3nVXV5GTU4xo9imo1arj29jdx49wrWFtco/Iqc9EPYOzEJAYPjKAnl0EfLcAIJ6fR5+hhEI1GL2/QDHBiZ3tQSmbgqxF/uYnbZ1/GuW/9Pi3QL2L97Dew+MYfckwb3cdk6RF0Bo6jEp/AwpYPi9sBJGitZysNTHNFe5p9P0RPphCuIB8osh9NRLXBoZzH0vwNrC3NcrKR53s0aaL2hIM4kk3iWDKOsUIYU6UoylxENooR3K8l8F49hfNVXitxnKN3cycWw/2eCNZSPSgGx1GLjePw0SEcOTKA048P4ZlnR/Hsc9N46oWjeOL5wzh55hBOPnEEyVQc5QI9qFIV1XIddXrtNS4Wen9KTCdXnNwazxyP9uKSEwVTFDbGxk/Vz6+v0xDYRM/EBMZOnkSqv8/Vr9Ur2KjnsdEoIEdvcnRsAqNT05g6chKj+w9yoaIcBsUPyk+zjby/gTtxeszxKmbZzj16QiUaJv4gPZ1wht5BAtFkFslsLxLZPucFiW6jSyDabA44PhN0r+Dth0BX9cM7l3T/oG8EpRsegeIqr1PF799fhL+4jmRlHf5awb0kW2c9HYD0Ho2HtUgG+egAwskBnBgYw5GBUZYgDuKvML8YZv9aTZQ2d5Ff3cTiuau4f/Yy1haWsM5FfXN5FZWbc6jfW3z4rk8yCn9fCv5MzP3Wp8W4vFsk//NusZeh5tUrBtYPSxMfdG/9VTDw9tebp6vLE8/3gkB2t3+3igBDbauAwsa2O2TY0cugth5tw+I2NlZWwWi1OkrT2Fme+qe4F7xjrqsLzqShvvRxzD3lBK4fBJWz8Vdbli4wPGpb9Ywe3XvzFax9Lw5vvxRXPcOhNr1l9XOFKyt6Gbp210OdauBatveAlKHtiemBHjTJ8MU3LrKEH70nD9JS6b7P4k6PZR3rgBEkUJqCxZUunApGnJUVKG7lrCO6VznDY3GrZ+WULlC6gt0bWJqCnnlbXOnCZ/itTRsEgdL0rN9tX1Ye6xeX13H1v3wRxfklRHJUSNE49r3wOI5/6v0YnTiI6cgz9HS4aERHkAuNuoMc9ZuAtWMTxEATrVYp4ov/9/8PCzfO4uqrlzF/YxWpoV4c+eBx9I4N4rmP/yR6e3sf1DVc1heBaNUw1znC25xA9WgC9bV5hDhnz3/7y3j9K/8Vi9fPorlyB5u8Xl8qokxFPTJ9FAMzT6Dsz2CWC99OlYvc5YsIbhfwbKCKl0INxNjGa/RKWIMLSJptcOzbJZR2l5DfWkVOpzGw/WurLFFv4gA9j4/QA5mkIn0i78dwLcJFwo9KLYy7nQReayVwh+3Mtbj41KNYykSw2RPGarwXS4F9aCQGcfzZQQxNZPH44yM4eWoQR09P4bHnHsPBk/twitfpI1P02OLuNwkvGH8UTD4eVUo29iYzAl2VJwhSxqs7BVz74jecF3To6fdh9PBhDOw7gkz/BCqVEu7NvoNtej/6nEQfPcqegUEMciGKZ/rw9pX7nGL0eipbCDbrKPuqWI5Q8eo9pWYGK7QKG0lZ+ymkcgMYnhjnfErgzEf+lPschXaH6aVm0WTyaMpJNJoiFlgfLE/B5MLSLG58UX3DZ7xR0PFB77zzDja3t7H41tfQWLuD3lIZg5U2qlxU/ySpd3862Ok7iV3K98zkOH7k2VMYorEzf+ua+y2rFA9xAfK7R9CpTAZFLkL3vvM2du7M4fU3buLG3WUacSX4NwuocS49/4mTiHHxqcm7SUUpIzXMv3UNQRoxgWQApZ08hvZPYWh6Yu9xzsM5LtoFdq/+iF+6Wp+s3za2xk/lKf3RuOZ4YWEFaxeu8451typobxYRGe1HM0QFSoMilk25sqqjut7xEBiPdVUwepTmHQ8Fgd0LDKeC4uqjjZXCQ3z0PBHGSOJQ955/wq246nTLPOSBBWvDS5eVsbaFx/ikq6WrjBsD3gusjkB1rJyC6im4ekzfqN+h0V1jZ7s0CFTnez6CU4fds05twaQyC8RonXBS6sDeRrkqjtHK625TFhHeuIJADXuF25uvdAVjmPLtxy6lC2ywlG8dE9hVoDzrqMoqWL6lG55HaVEQM3VvAyxQmrUr0BEe4oW2aVZ3C9o/6r4fIp7EOfFicVptXGbaFeKpkWeyevU4jh5GjZ6Nd/ERbqNHfNUW6CoXn1Jhu/u4gt5LMBJEjBMxntTZaUmEwgm3RVjdMl4IFBffrd/qn6xE/ZAfj0TcJoFqreq8LL30FYuk6EF1t3CHYnG3TTzOoM8jl8pFR0uboValciC+ABtskkZ2y31yWnyg7kGEchnSLiV6cTTyEebi02q5EkwnH5kYCvlQbtXcaQzVqA95Xx0VKrBykDSRP3ocF2E/wxHJRAv6HLXOQNNmg1S0gyg9hg4XMh0X0Ky2UKMXVy3WUNkto5Ivc1HgQkeLtKat0rSg5eaLLw/GjDxW8ILyTTZ01VhI5nS1QAQuT1/bFc915pw+Fx0KaZu3vM+9acIysud0erhw6OVFoQ4EdY5Yd9J1PylAlOILrcAocYelMjhGEXqM2nbs33vs5n5sd/JJD5btKk1j62ghfhtz9cn6oDEXWJrdC6yMrpoD4ovJjq5K19U7PxQX6FPc4oU2C5CxTl9oMdSHC3XWUVunqzMvQX0QokLWobR6TUMnitf1ygC944Q2L7DznG1sk/KgR3CST+b5wxGEojH32Xx3ViLHT14QKXM0ERFriSYqcP7pUwTygNzOTy0Ie+NodAus/6qvq/XT+m47ca2PupqeUb7hVLoWOCa4HXARvR9H+dZjRD0t6O6g1MLS9S5sZ5qC2rWx0L1AcQsGas90kZU3sDFXutFvfVQdxS2onGitNfUbaoklumNqoLjKePuqekoXfrt3eEivpVvbCsqXLCjN2lVZ3Vs9XVXG+mygsgI94SEqkefosPoC9dfAUU5kbhu2IRbj1+bu49K336CyCGOoGaf1UsPwB08he3jCKQCBOmkdtg54Oy0CdW+dUlBZgdUVeK/Co+AlWvUMr9IMl0D5Or3X2lfw0uNtT6B6xjSb5DbgqmP43Sm67Pviy2ex+u4VJPt6aZHtZ1k/PvzjfxPp3BBxk6Gi3bXXHWThUpsKRo9A6WpPntXNc9/C5dc+5971+cZv/SoHoYNDT3zIHed/9Jnvwwd+9C9TGeoT5F2BNfoUbPBsEihPdKucPL1qpYzf+1d/FbU6vZq3r6J4Yw7BoQxCRwc5ocmzmY8insrhtUu3cW1hA4FmGdu3zzkl8b9UdpBjPwZzdUxk61hg9/4radbho5yDe/1SP6UoOR5MU/+02EmUNEmlWLrf8CGPuRhfqI5jnZ6QDv+UZo6EAxjKUSaIa+yxcST70xiNJ3Asm0Od8iIc+h1yu7iNYqWAKBeBnmSP+61BOPU0MzhFDzTLxZTeet++UaekjM8CL//FL8mheGey6JUVgXZ8Fde3kV/fQm2nhI2Xr0Fnzv3Iz/0T9I8fYDdqbDtMud/BjVd+29EiHFq8Rw8+ickTH8T6+hr+8T/+J7SkYyid+yy90DvocHwcv/xcaOP7SEdXiUmpHzx+GB/9kR8g74CTH/nzXPC0+aAr00a7gcmrQHHlSZZs7C3dQOlWRv3WvYLJu+HWVfcrKyv4K3/lr7hFNLPyHRpVyxgrxHBiJ47ldhO/lK+6swJ/9md/FsePnwKdPxw6nESRvPqNv/svUMoX8b6X3o+RyWHk9S5UgvRT1kpvX6cn3sC3twZws5xCEhWkGjsSFfzsL30f0ukYYvqy6UDOfSzu/L/7b+hwjO/d20Bxt4QnP/MijnzkSRGKXuLWOIo3AtFt/bTxtnFVnu7Vd80J9Vv3SlcQKE/lJR+qo0dG+bUtbC2uIdDqYOHXv4amjO7HJ9HMxeiVj+HYc087w03lBda28OgqXIbX2nK4GUS7rsoT3cpT2UfzBcKluMoZLoHiqtN9T8pPQ7eKI+kXkQj2UY4e6jIbZ1fWI/OGR6B7L0+8tAiUpnzhUtr3mjvKU7rRbnUUd3TUGxz3b9GQLVIvdHluY/Z4zw/rKlutC8oUOCKlbKhxNChCyH+ukoK2p2pRejBwDN9VlyAijcnGNJUTKF2gPAWrr3ICw6lOSclah0WH4pYmUD3hMMG0OkpXO7oqXXFdvXToXn0wobE6bvst++eT2y2Lh0pUh3/qs9FtWvyVUoFtdhWsrk6pd7qKztqxYH0xHjiesW25pu4kBJ1/VWkRJz2tepUWdYllZfGRPxQygfVd/RR+9VG4DKxPyhOojUqJngLp1NH29UqVXgQ9nXqFfaBFyHIqq+3YsvKJmd4b++HOt2bLtHal0NUOEbvfAMpq088xotdCjvKvRU+vRgHUWNDI4H3E30Kc3k6M3k2A5dgYae6gRCHUuWJcLlGjTNFZ5AoSQo1p+pxzmwtZR/SQ11rUpDBEo5MP8lgC7gLT3KYNKnOdvxZL0lLlAiQjQT92P3hZWr1gXeERqB/ij/gi0FiIn26sWU6gMvpR1+0mJA55se4pAMdVdOljes7LdBNflmXXsicih0vgtq1TgXOGuDEWatHUpiWtUKci1iM+vVuiRUl4wjScjAZZtTaOolXp1neNscmTrqYUTK4Mh/VNc8DKK8/qCbfKWDmlC8Q37VIkp9DimNHZYd+18YBeWiBEfuzNb3rROudNysROZrYtykSIsBZatiH+iQk6Cd63J6t+/QDN8dPnReT5OpoZ7AmA7rWBhZR2ZZz817wSfil9gdFsdHv7aHzQvdK9c0Q8NJ5aXfHA7hUXiBaNptsuThzOOiC01T2X39VZwq86NvesTY2LaBcoTflK03gIjCZdrb7yFWz+Gk61Y3QJt4LKSK5Fhz5roh+rJG96PUFjo7pq3+rbeFuad/wVd/poj3YL3v4pT7zTvXAozWhXEFg5gcp54zIk9aXXOnWFDEtLFw4DV5qJnbdWP+saVyAW98nalVvzysTmd865b66PfuQp9Bzd74QsNdjjHlGpvJfpRoTSRZzhVLoYrbg6b0RYHYE33fAoKE33urqJTxBupRlTVU5g9Szd2lddw23gbU/MKm7t4Pa5S25CVnQeW6WCtK8HsWYM6ZERnPyBH+ZkqKN/9CB1qLyu7mIg/KLL+mK0Cqzvsv6vvvkHtBbXcfPCRVx47XV6PHFk0xEuPjV86Md/DsP7DiOZzqFneNItAsIhGgWG0/onvNZnuypN72BcfPUPeeNDeIHjt7yMciKJnZFxpwxuLGw5Wv7k1Tdw9uJV9IQbOBC8D70T9BdoReUcqfR6glzsWe4+62gybpTTnEhwz/lLse4b46u+LfdY6c1FnzvYk/OCtGhsHvZ9ZngQmYS+gNmlPRaNYGoi241ntICEEGalBMuqsuowk4Krx0Ftt0DvbtU46WiU0DKnZkIoNwJfJI1kbwITJydVHLkDU+69jVgmgUgq4RS68UwTTbJgNFm68VCGxsqFG1i6eB2RUAwTqTE3zmc+/jPIDoy5sZACLe6u4ZXf++dOUWUyvVxofRiYPo19pz6M7Z1N/J1f/nkuprQI3/0mmpuL6KlHML5D5U5j5mooyf5QDuPsBxfo46dP4RM//kOcEy0c+9CfJe3RB4rWxlw0Sq40b0SzpWu+meyqD4or3zsn1C+7N3C8JRjehYUFzDEUNtbxO3/3b7lt88dKq0jVytji+JdibcpAGJ/dSKFYrOAf/ttfwOPvO47S9ja9BBk2FXzhH/wKGuUajn/8SfROD7njbHQmHBvGzuomOrTSb+IwNgIjaBd3kb+/xLnjx0efAResFk68+H5Mnj6KpUs3cem3v+Ie0V15/SaKm3mcoQd06MUzri+DMxPukafNM/VN/bC+iic2tl6wMTawuHgqXMIhkFJv1ZvuMay+C3T1v36ZhlwJqaEBRGKcp/tGMPLcSdpVDxWp8dPatDRdFQy32vHSa3lGi+6NFsW9fdJVaQLF7V5XGcERZIkA6I1MYCA24xYmK6cgsPoCmwdqz0urgto3fhl9okW8Eliet7wZdop767gyNB5266suf6sxi+3mAudMd9H77zwgVRIIiSprR04ynUYilUK1UKBy3nJHlVRKFSoFuqbstRAJHiVMcZskihtxVk6ge4HuLV3M0dXKWCcVrJyV1dVoFti91VfQvYLweOFBub062nKu7aLauryxvIqNlVVs3rqHtas3gFILucQAculhuuFHMLb/FC3XKGntel3Co6sNrGjttica9vBzsIMUls2Vu1iZvYCl2VuYvTGH5bllZHoHkcr2YvLw45g89Bh6ufhoYTe6vXyyoL5an6yMo0FXDvr4/qMYmTqMmWMncfzpJ3D0iacxdux9GD/+Po5n2j2ybFIx5LfXqSy2kAuXkAkVkI7UkInVqYRp5RBPiH06Qov4OBed0ZIPo8UgBuphZJsRZFr6ZYN877Qwv93EYr6N+Z025raB+3kuXHkf76lkKCdD0Q4GY34X+mPAcDKI8WwEadIQzefh39lFYW0DefK9uL6BXV5Lqxuob1BhLa3j3tW7mL9+D/ev3cPijQUsXLyBe+9cx8L5W9i6t4j8/AqVB61PKQ9Z5FxQ3JZwBvFK/NH46N6C0hxvKWoyOGrlMnaXVtEolpDt7UOur89ZmyzqyqucrqVKAaXSrvMEZRmrHYEsvFawQIW9TTmqO68hQldipBZFfzmETokGRYErOMWkRe9P3wHqLrKu+gMw+jTONq7qg8D6YH0yeNCXPTCZNFmxe4GuQb30y3S9vKvHb9sbGwjlt9HZ5OLDcRwuJxBlmfVUHTuSBy6O0TCV8HAMQ/sTSA6GUQvQS6acUCLpEXVQofGSb1M36Agi3uu3PPrzqIZoRdPQSmTSCCUSqAeiqHRC2FrZ4FxYoD4p723ZpmEZobWtJw/iLfvT3QDU9W5JuVN2ot/lsU+aI9Z366euFheIZ8Y3L9j8UlBZ95si29Y7P9FUHI0o51gyjHgwinQnjEiH5YlSxoe1o3atvrVn9Fm6lx61qavl6V55BorbwmB9tL4ZDgsCokGhSV1VnyP/d2VXujwra3TYvfhgdRVXvsCuRtejoPrKUxBYGaUbWF9UxmjXnOmJjKI3Pup2BZsXpLYNHmDwIpX1GOBgxDJJxLMp97uFjhqpbe5i98Y9lJfW3EBYgwLrhBhoxAqn0rUY6WoEK/5oZ5RmTLF83RvTVFdXI947eN58SzP8RovSH4Q9QehaaxVszS4563fn9gJCmyUE14s4NH0Up449gX1HT2Lg+AlkJ+iV7NHopd2Eyui3fCn4ajmP/NYarr71x7h17hUs3LiC+7duuUdhkwcmuUhMYN+JZ3Hg8Q+408cFj+I3EN1qyzvQCsYrFxiX51PmJN/pBLFca2Ol4ce9jR28+erLeOfN1/HGG2/gO6++Ct/GKk4lQzjEeb+/2cEMtaneBq9LebB5yUCT92vlCFZLYcxFA1jIhnCHcnGZeG+3gyjHhpAPD2GMvJmY2o+p4R5M59o40B/ATF8AE5k2+nuiVD4JpNNx5OiZJGnhIhGjJxBFOJtFgso+PT6C3uMz6Dt2AL1HZ5A9PI2BM0cw+uwpjD9zEtPvO8ZwHEOP7cfImRkM7BvFwFAG8XgA24sL2LrPRencTdx98wq2F1ZRK5QfbJsVmMwYvwSSU0Flt+i+v6RDYH35Knyl7mNF1VF9svPBlTG0ai00qk2k/FH00auJu00Kwu1DqJ1FsEmLVI8xtdBomQoyLv2pd01IbzqXQA89t1SMCzDt16SWaCc7XbpMlhQUN9oV99KvuORA95pfulcZgdLsXvKivuoqYDJ26ktcLJawsj2Hu/dmsUYveZh9G6E6yMQayGZqboPBjRUaE7sBjO7rwcRMLxcAfUMJqG+XULh0D6WbCxzXKLLZmDvZOp3t4dAm0CpU0Obi1pNIYzDdg2hUiwut+SD7RVrZYcTZXpLtNelFFTd33KPs9MgQEoPdLe8kHpX1LWxdvYMCDTXNCOuft6/WR7t/MMf3gqUL7F71BeKt1VWajDc9BhQ/Y705ZEiPvjy1srOBzd1tVNx3uoqkvFte9RXEb7uqrq5qy3hu7SjNwEufrkaTrqqvdKtjNFpQmo2xPAp9koWprr7h/H8D5Vt7Xrp1b/i95ZRv9wKVs7LetO8FonunueTkrdyiZUoarV0DxyFtw75fvNxNYCXXAC32hD7LTWUx/513qDTbqG5sYfvKHbdffvT9j0nSHxCoOka0twHFrWPWuNoQWLoxQHWtjOLKE2gCKa62HG176bpX3BghsDzhsGC47Kpn8Jrwm7PLqFBZzb91AfffuYjS7UW0rywCa3n80Md/Eo8dfAwTz75IZfgMslPTXYufOLz0ett2tPFellqluIsiBXdj8Q4+/y9/ETfe+QYuvvZNXH/vFlKpME4+9TSGJyfxqb/0dzBz6n2IJTOOnyTQ4TF85uJaewIJueKuPedlyWqSkIo+LhS+OMqRNLtRxibn++XFVfz2b/wGrl27hs9+9rO4dPEiDtR28LFcFId8VbwUrGA/+aHHaRQvCrN4zgWIXs7sRho7BR/eG05juS+O880gXi/4sRSII9R/GPngIPZNH8D45DT2Jco4El7l4uPDTI8P+1JtzHChzfVnkKF12xfuHmLpG+8B4mH0DQyjp48eIBeU7BOH0cOyqekxJMaHMPXCE5j4wBPoOzyF/ulhTD1xBL6eLHKHZpAghRl6Zu1GCbfeOY+t+QXMX1jE3TeuIjPYQws9R8OiilR/zv2W4x17XW1Ci39asCpcrIpXZ1E+fxchWrrjx4+R4W0MTJ1EKEJVybIK5cIuzn/rS+7on5PDBzCV7EcsOwh/37B7B+mt71yEv51GY+U66pUdeolBjFajaFJw7g8n0IzQkxzPoX8ggemRCTwx9Rii9AYC4zMcOCqbPfq8cisaFQRGh/J09Rp7KmvlrZzA7pWn+RKgZ3On9Cq2fLfwxqtn8eXPvYrdxTl8gGGk48f+nhINhzJe2W7gs/M+LDdi+NiPPU5jKYvjTx5GZqgX62ev495/+SrKcytIUiZy+sTG48cweGg/kK9g7exld5jrNOVimN79aiyJQiKEdr2GbbrFenR0MrSNeLWG2EAf2uxHo1pHz+Qo0sODuPXKRXfQa6hGj+ruHHQG39hzj7tHoRo7BfFA/bF+my4wflifdTV9Y6C6ApV71GDu7nijYo9GkRkdwp3bt3Fv7h580TAymYwzbOI6D1PzhHPP2uzOmS4uff3XxkJ0CVRO7SrN6FLc8qys0aY0bzmrK7B76QZd9XtyMtiPbGjY6Q/Rr9cUzPCw8gKTfYHhUzuWbnneMqJLbSnN+Gy06Wq4VVb3alcepfJvl16BXvGptopcKEmv+/2T8+DRbdiqpCDlpkZUSIOhnQykDt1vTJFAMldKVj9uK1hZG2QRY/eKG1EKAitnZayDIlb36qiuyleaQGX0Q563w0pTOS9DFPfiEnQfo3QFzAXV5WKqreVE5N62du1S4PQuQJAWejSZdO8nlBt1tz2VTgHr0Mp0GB/2Ue0YLQqiXd/B0W8mbtOCDiSVAgxG4KcrH0+moXUmQivRR0XgtrA2WI7l9fxfP36KfuESfhMwjYmB7gU2Tvo8t7ZDNxo19z5HuUzrv0iLvlLixC2jqa950htLUPHrc9Qp9lO+uj6LXddvWOxDzR9EzRdAhXxpUAk1aKnUeW3Kpw+T33rBkvFOo+W+BJqiQRvztylQDfZXP3jrR3HSxQVMyrbJvpGhaGt8yDT9iB+Uh6ct/bT8nffMoEcv5J7rE8XfnTlXr1ScFdqqNVArltwnQPRsvlIsuzFw54Zp+mtyRSIIJwKIavt6JuVeomaOw6OvXtokMPmQfCsuWdJzbfFXxojal0z79Q4KaeRgEcuenJHXGg+B6krTuHPMiEs/1ldFUzfT7Upyu5GkwMgOsaRB/Nrdx0F2W861IOqkCzd+e1s6urLalSEvnWrf4t0mun2xuWqyIJAsCKfqC5/VURn1VflK12OQAL0uNEP0eP3uFOoY+6153SLBZRmaKkHeUnARZUfYBS6OHHReJQPuXEEuIh2NH+WiTj4bn5yC2RtbSjKdQXqGolf8ZTwc5ZiRx+6cNcqL6HXAuqJYm350aG6QsiocvrDGg2MhWVc7LGdz3JSixlN4FBwN7LP12+aO8cfuxT+VNx4az3QvOt1viByzENMjMvAkn+RXW+cncuF0r0iQHlGv4GhjXffNIebpBHDjufBaXPTZOCtd9OjeyumqIDqsrILyjD7h8vZVC6HkSGfy6Ud/HVzqXn53o9IdFwXDa0E4nM7a44W3DS9dlqd2lWY4jZ9dGrpyqbJKc5t6hI+yxFZYgfUpe1bfwEkpE90nuYVISASKG8Gr12bpiLax/o2zdL3vIDkyiN6Th1ixjbFPPI1gMqYNGQ+IEgiPEa2rQHlK19U6pTq66t6Ugu5VRnmiQffK02IifAKVV76CgbXlraP2rI4EHpsV+G7sUsf48NYffxnF/C4S2QG3fXYo148PHX/WKYzcBz8FPxcKInLB6DRhF17xRmC066uQd976fVrI21i4eBkL589Rkftw/f4qy7bw9IefQiQewKHHX8ITL/5p1LhIaPuz9UH4hUsg3NZ/a0f5AqXv7OzwPoDt4l1U6htYXynh5uV16JPXr7z6GmqcEKndOUTKm6xPxVhddMJwYiGIML2YkWwJg8kqirUwFjbibgPB25EwaqTHqUPyrMLE5f6se++lQsWgg0sPD6dwuD+GBtuJnJx24zS6b5/7rVCnLOjgUB0s2pcPk1cNpPvTiFKZVVMBFHs4ucgPqSv1RROHLXWVP/vp4krnvfqsuPqqSS2r+QEfyC7Jwsb9ZZz7k1c4FrTqv3weha0CPbFe9PUmER3qw9QnX6BQtGlZD7udjV4+m6y890ff6SqL+XUUr9xFZmwfPvo//TMqmSq9lQkkaIzkN9dQ3N1ErZzHN37rX0vb4OlP/yxyg5MocrGq0wvKb6zh3/zSL3ABDuB9l85idIv4Ugls09OrUTbmM1z4KX/TA1kkQj7s338UL33/D7vPXUSf+zjzaGzsybzRKRnzyrnJhNJEu3iv+SJQXGCyr3Lqo8oqTWA8/b/+3b/B/eU1VO+9ic3L30IP2/nT7FOU4/wH9CyXtdIEsqggh0QugZf+xk+630cPpIcxmOnBG998FZ//D7/pfi+JPH3ULcBn6MGOTg1j/cptzH31ZcTprU7/8EfcjtllLngFStUm597V2yXI7Dhx4zsI16vo278fqZ5eRAezGPrIadTLVbz1y/8ZjXwRq+sFrCxtYejgBD748z/mjJKhg5NuHrvHzXsgHqj/NncE1n/199E5ZEHlNW+Npypn9dwp7ZS5a//+89h+9yrWw1lca/cjSnY//QJlmhH3jhRB46R62v3n6lHm9j12DMMzU26Rcvj2cCsYKC661LbpRYFos7EzMPpUXuW8+JSmrdkhGro2h3Tw8cHUBxD39bnfJFVeOExmdDW6LF1X4bI0w69yqmNx46VA5ayegvFVce16vJr/I1Taec7ZLj7lC9fp3A8p7jSAAzVqSlUFrYNipn5s9THPfR+jSiVDxeJeEqNlqm2rUh7OKiJxakCgDmlwRYzA8oxgK+e9twXGaBAoLlzKt6uCyikIRKvKCR7gY5Ar3Ja2CtLip3Uc4kIZpDKM0CIP0KLb3dpCYXeHVnYRVQbteouwP3ppUFuE5QHodGi163jBNoxPaltpmgjyXES7LDfqI046lZE1R6+EHsg2F4sCLXi3dZLT1Vl27H4knnC4DKfRrnv1UXG1owFT0HBpN1YoRG+G/dCpxWFasHqxMxzpWsV6tKhPKddqTRTKFS5QReyyb0Uq1FKthCT7pu975qiThmJ+9JFW+n4MHCcfFw2yVJ+Lrup4G7ovJbZZYD/lFdUoCLJitM1aa3kkGUYiE0MyHXfnyekT2wFauPIk9bnmaIh58RRiEfJe/CH/w6k4YlTMOnFDHoc2f0TodbrHFk6OuguSyZ+CL0CFSpodDiq0EMvLkwoyaPuztk9XaZWyKKmkoMtKZxCTJRUOl/5YwORJvNJmBfddGpZTnligR5gtThYNpBsTDRTLEYmmtsOpoB1jbZWlEdDgvT6frm8g6fs4WmR1EkVH59zRo9B4sQuchJygnEPuyBcG0eJ+mFU/lUaw8Te5EK0KAqUpCFROYH1yfNrrh+4Vt3wDk692i96uvtlEWZFjA38TcclQkLRwAWoyuBeFO1R0VGTa7ReNsg/sF6niPb0e0qRTsfVCakXeAHlj2+fVovSGrBp5QLLMmdL1eMkzea/dPsureajQNBYqoxedOzIKWE94TR70W7Tmg5S85oMbH8bFH+ULhMurG4wPAuOTgpevKqM86SvVE14nh6RfhzIHOY4dDnCF07fGq77fFAxoR2fIvdfm35sPSg+QdxQ+0uwQS+q6PN+jS23rXm3qXlcnn2pvj1aVVRlLV1xB5Y1mpXv7KK+82igxlN0LqvVWVf4B64kuepsqw7rCIyNa9Y1nintlS+WMHrWhOsY7Nw4sZ1ej32gUqJzGR+A8If3t9U1gdAtcKit03tv6/IPGvIWFrLRToHLwY+vqPZQWN2iJ1FGcXXSCln3hJHsYQN/YCHpGBtxEss7qqiAcAhGqjgiU5mWAEa9866zRonvDpaB00aqge3XW6rl3GmhF7a5tOqsgXqSw0rpcuXGDaauc/MRXoaCx7NGRgxR21p86DF/vMBJUZiO9g04QI8MT7vECCfkuxgrUpjFRjxIq21u49Z1vum/IfOvzv4E870NceFobq4hmszjzsU+ychv9T70f4VwWmdwwrecpTr7uQNvAe0HpxkM9BpQ3UWsUKGAbjDfx+stXuK4GceHyO7QUl1Au1jB3b5WKP4CZ2IbzMk5VdjEll5zD2WoWnUC219NUjgG82SrjhjvZIICdUre9voPjVKxAT98ocn0jpK/MCbgsFriJpFmV42KeEVu4ePhHcs4QSR/d5z5Fnhvqx8DUOBvj5KSXJc8iEucCwb9GkBMmSmXv6Z9X1myMbWwFuldQnhec3DC9Wiq7rfMyAt74F7+FZrmGZi2PUn4DudExPPFDn0aDvBv74GkESIfXahYO4X71t7+I7fVNhPNVYHUTPWP78RP/+392yi+hD9hRturLc6jP38JWfhu/9/n/wHWqjff/5C+hb/yw+7Ee9JTlAf3bv/Y/cKHu4Om5ZYyQqYvJDu5kqYzI1NnoEGpcjJ47tg8D+s1kYAIffupDHBsaXs++pNWV5bryJRAfTN68oDQF45vFjZfindI0Jywu+SqVSrh06RINlSj+4Ff+Be4vzGFwaw39S/OsG8BBlolwsfjnhQquVGqYGB7HxMQBxOm5/bl/+GPu9IKd926hnS/hLvXAO19/E/FcClM/8BSHmxb/gX0YHBvC9o1ZzH7lZWds7PvR70eIC5c/m4GfvKxVm9guUAlKmv7kdb1NjVaxgsZuCdnDkzj8Mz/gPKA733zL8eL618/h1rcuITs9gIM/9qQzKp74wY88+D6P+ubm/J4eMbB+G48EXn4qXXGVMzmwOionEF69Z3b5C9/E9t15bG5UcePCKiLszyblWMZSPp9HpVJmPZNfoL9/gEZnDT/wEy/gzHNHuZD53NFmwm2KXeNhcm73Ntd1L1zKV1Bc+Y/Sp3uVNzwW79KhfutR+SAXxJA7DLkvPO28Iuvvw3Jd2o2Hlq57o9niAqPB6PCC9U95rk80TK6XvoFyY5cVH+pvtfHUwJ9S3K3TDlRRGQaKG2EJCpp2wyX3jSBz+gAiI73YXVx222XX7y9hZW4B9VrVWaYSVPcMmARYY168RqARo6A0MVGge7taR0UD7QeylBYArTK9EOkPMc95HGSorlSIbssmFbCsgTJd+BqFO7hJJbjTxva7N7HwtTcw/+o7uHX5Xcxdu4iD4wdwcvoYjpx4H44+/jwmjz+FwPAkgqPTMsecwjJaRaPRK4tc7WvxEQN1bMjK5fNYu3oJV15+B2f/6HXMnruO/P01tLdLeP6Jp/H840/i8OkPYPrIs+gd6i4+4ov13eL8x8nX7bsWzgeWBCdcjdZNvr6GnfIqzl24jPOXr+Kbf/I2vvilV/DVP3oV7777Dt548022eRso3MFkdQNPNgs40ynjKS4cj9MbTBB/gtw8l2/j62stfHWjgddp2r1Bz3YlEsIWPan60DDCh04iPrUfE9kgxrIhTKSC2JcJcQEibRXyv8RFfHUHdRokemdsd3PTecGpvpzbvNIeiALDCdRZt5LmJImSj+yH+ukdW/XZKx8C3duEs7KWLnA8o7Dr9wSdFTa4bwKZdBTpuH7MzmNzbZcLwipam1x0d/T1V1qNXbH6Lnwyqoq7BdK+A31jyJUjf1JJ7dpLuTJqMVivIbqzidDuFr1k/b6mI4z0UJqWMPucoKcba1QQrWwgVFiBjxPdeVKBFvKhIvJBLpS+EHbatNZ1XE06zQWb/HHez978cGP/MAis/5J/gbf/liewMro+ykv11aWz/OLikgv5lVmUN+5wXhQwXkpgsJrAbjGMfCGCG2tt3N8GFqtRVKL9qER6kOjJuMVmnQvWnbs3sbG57von7zCdCCCX7n4dVdvLNW7aRajfNF2ci24mHsZgNo6JwSTOHO7BiekM0jTE0n398HFRqSytor5NJSWZ4Jikp8fQc4J6JpFCe6eG2lYRy/fmsDq74Pok3SIOqa/GB1117+WFQFcLBiZ7ClbH7oXngeyxkVYuhuZ4Dr5UANHCKgKFdVw+v4Rz7y7ijVdu4a3Xb+HtN27h7Ft38M6bd3Dx3BIunV/D+tIuGtQ/WlDVhrdNgdGt4O2HlxYrp/xHQeneOgZK6/bfj93mEtaqN1FsbrqxspdVrbzKCnRvcQPDLTosbnTqakH34pcXrI4rS53dhjxZzZaHc8/gu+6U+Shih0iPC6gA5WLr0U8ozoWmP4NgfxZ+Wo4hCcnyFjZuzWGLnlFNj5tKcgEfdlC4dbXJZELygNC9NgVWTlcpjmAghGxoBGmGVCOFVDmOSDkEX4UDy1C+v4HS3BpKC+sozvN6fxONjSIaVECFwq57STAx2I+ho4cwcvQEjj7zEo697yU0M32opXu6j1DYP3k+JKS7gWCPqV7aLBSXqVTmCli8dg13Lr+JW+dfw9rqGhbnF9A3MYDxo1OYPnUUx556ChPHjqMUS6GazDqvS+esia82EGbdKGj3Sq1Vwra++VFZxuzcPczPz+PKlSs4f/48rpy7gHvvXsTi5evw5ecZ5jAeauBENoYzuQRO0gs5FQujvx7BYC2KLSq8C+TfFXo51+pRXG9GMZeM4y6DLxWnEowjTisvHo8jlUpjMhnFRCKMXtIQyy8iUlzX0wQGejQjQ4hO0AA5TEv36WPIHply27b1OEZKQ4/BBOKbFm69zOejQtJjGwVpDBtX9V39Nt4qXfeCphYBgvFH+QKVNRmy8dBV32nSC4qJ0UEkp0YRzvbSMKDs+GOoUqk1Cto2223bydMeCJekLVRtIVHnwhyOUtHmaPGnORbdBdCVY6i2m9hqVVGi4aPf+VSPVLBfXIRaDXql3d/HWuwnR9bNFdco+d4u0UhpxBBiezobzj1ykpwRD2JJPYd9QJuXPvVP97pa8JYx/hhPvGD1dJXns7m5RflcwcLcLcwzJItVDNf86CUJqUwL0UQDG9E61qIVkkODh7zo741haMiPvj7ySWNEvJ0ax4ZejJ/9I0Wu7VBUJ1Lo7EL9xqZ++xDjAhtVSCV4jUMbXfSYmjV41TlmlA+246PRUCbuLXqueSrq8k7ebaHXGXnu8+QhtsoFThthattU5nmdC1h03+SSfFnfJTPqb3cOdeXFeKKrgtJNbow3TgYYV7qXj7pKTpXXG89iNDWAfuqJdI/ei4yxvE43KNM77pYzme5ueJL86kQWykshT8OmTIQPx9PKCpQm8NKsPKPF6FG+xdVHw+UF65/SLc5ZxvkZodFO/jbXkG8sd8ty/Lz4rT3RJjB9pHaUZ1cro6t4bu0IjCYFxRVk9MR9veiJTCAaoDGhRYj5XnB3LOwewQkeHURjmBCqtLybreVVXHr5Tfd4ovmNywhyErdHM6inQm4CTzz3BBF10D8z5o600eorPG4ho5B2f1TudsTbCYExQW2xOxRausKBJI6nP8q6RDt/F75iAWuNTSw077vdRnNvve06ot8nhLNKYS5w8dEPoPKGZJEdPX0a2d4c3eH9mD79kmtCz+z1eN8tlB3V7fZTPLC+G326l7joeu2/XUMjz+vd38Cd+c+jWQ5i/tyGG5Rn/9QHEcnFcXr6OJ6YOYlqIIzA0x9xiqz7DsTDgVIQb20CyePZqN/FvcobqBd9ePf3N50Fef78OSyvrSNe20Z6554jOtBcptKnk1GjNelLIc0+jBbqXMDY347ekA7i7cwu5tJVROoJtLZzzmtbGKSC5XVnu87FWbvXJLxdmn72yUHQyXE/jItOvYyq30K0IWH8pz+G6EAOmYFeZMYHsH17Aef/9q84PnaemkaNHs7UkUM4/NRptyCoX8Y365/Jku7l2ekqXpssKG71rKzAZFJ1bHx0LzA+bs2v0hP2481f/xquf+Nd9PdlMNOXdmP2+N//GcQGe9zLqqqv8u4RFWXx3N/7VVQX1pA5tA+x8X5ksiP4vp/8W26SajeUyi7dpsd8+dtoUum99tXfd5stPvoX/hZG9h/DDpVhsU6ZK2zj1/72X0aVC9KTqxWM19q4x0X1PEdeGyhWRnPU3S186OQ0hmlVj08cwYsv/piblP6Jg+53M8mw+mV9U/9NFgVGu4HxR2kKxhvxTufORSj/t27ewt3Ze9hcX8G//1d/n0o9hB9d2EB/pUkeNTHRU8FSrYVfI67g/5+0/46TLEnOA8EvM0Or1FqW1qpltRbT3aNnMAqYGSgqgOSRCyxujzySd7v83S5xVCAhFrsEAZBDAKMwmMFgMLqne3pa66ruLi2yKrXOjMgMHZGZsd9nkVYd08T9dZbl9V64MDc3Nzc38+fPX3MNb2WHsUhv6L4HhvGBj+xHrTmIE49Rpmm0vP47X8TK+WvI0PudmlpFa1cb3v/Pf8FWIFg5By/7dmUD1fEltNAQGvzYaYRorPrmCnlNIl/9vjQ+Y+Ve+ZMf4NKTr2P09gN4+B9/0h7aDx7ejUhrAk/+1pfwxlefok5JYJMeunA88c9+HknKobbYt/Z1mSeqNitN4HLj/BAvdXUeOW9tiegWXe96HI5L8kH7Da0LVUTLLbhx+QJe+8H3OLW04H/+s1fs2Z6gsaxAZYXj8798P+5/cB/b0Y7b3/+w7ZxT3S7rCgLvX13dCGukVzTqqjiB7lWfcL2XZsftz94VZ7iYjVTRYAzhZPvH+IP6g7xXWiMe/y1ojHNaBI7X6fI6rR0qwzRvi4yO+kvPwEz+PL3qczTCwkbf3b0/p3LvLsF5BQIhVQcIie69gbb1kEpJz1bkniroPSE95Jcw6TO6LVISUmgcvLKcZCGTfPu0s96V8PISHDVCDVYQfhcKWYmqy7wQ1lHfosy6+afvoZd0DhmtEP3WhCZB2SIxtvzHIDp0UKUUjCZMPagWnvoWyfqxEnqu0sQJS9uwtfWT1d+ixYRvhya1X0zXb01WOhtM2xxbaP3o2JBILGnbq63OaNTwbFVpmZdIp5Z1SLfEqv5xrTrIExI+8VXnqQm/KVf2vQ4orW2JZ5q4NSk1IxIJ27JQMpmwXVlRei7yRK0uzkIKOmctK74FQ6iwnN5Ml+KTWmtiPJ0CNNOS1z6ZKPuEPWjtU9ALhuqvMvmjh+kkH1UKKRtp3o1uxTedNFDOF8zD1ZvuElVmNxxqm0RI/aE+1INOF0yBC7Ta7QNN8F6B9vy6utx5UB7ld1k1OdWyK+NsezZlTM8O1O66V0blT77aks0ODi8v+gRqW1VywH6yjTWSMzbKt2cLVJuolyFlv3mVXGlDiHCr74RX8qoc4qeVV9+z//SNIJ/kbXMM5d8+Z15HVy/LuswDJwifQO1vVErK5/dq+y36iEhxzjvxSYYbc1p/qJOUX5tW1IZaC+kIcwLmfUkP2Ck/9rCdhotqEO2awLSRpUTFb+OPOEWwNh1pw4h4rHiNQd+hqOaIXjsVguW1C4rImEP9Wu8/cdLeW5NeYJrOhYtwohQ/nA86aUVXG3uGg3jZzwrqV1nWhpUVqt0C8UzB+SVeCIeu3j8CpQuvaLH+ED+EbwePfiuPfusVlIp0A8cTuWSnV9jGDVVMUD7dC5fq0lW4BVKttmmGdUsuvG+E1/MqznHJe1K8ZEDXRnCcDsrjeITD+MT2eR2OS7it7bJU2beRUP01BZ98FJSnEZfAeag4x6t7BdGt/KpD+bztlp/5bBl7p2+0hV3nQQrUjYw22hvbY60nwtobK183YlSZKhVy3SvO451gWYcSPi3JxW7kEGkK4OLV8xifvI6WChX4Ut4G6PZIOxDhAK1S4Ojy18IUnuGYPZweGBtDmAp7fXUNmeVle54ytGe3CVcHLbAWakINHg1w7au/9s4lq5utNaLLpaydzWXLJaSFbMSekTsQi3SgvTWGfSMDZnHGTj8uG9OYXu8o7bThRMl7KSFdFdQ+hXqe+vZMvQuxsbIAHUC6sTqPV7//JVNoZ7/1KoqZAjbjmygHSujrH8DHP/cZFAp5HHv0c4gkO2ltaHDRJSexzSEOfOJU0GGMC8Uq5qn/mreKqK28QQGp4eJbC3TZNzE1M4G3z7+NUNMWelZeI58rZknoQMs+elqHVkJo1guNKVqZTdtYzray3hBW2MGXSJs+pxDoi7H/mnBunVb4RhUd9Er37ztobZKKkxDWX1Zj9ySa0Tkqq2kLjz5wDF30FN7+1gu48ORr6Bnuxd3vO238HfgIrdn2BCdgKisqr/xSGtN/9aINMs6X1kedx/eg9/Qh2y6rvnI+OtySH/Wh+pLgfBHvXeAbBdv7R/cq70FxwuF9ZsYKldnlP/kuFp85gzLjxudXTEZ/7g/+CVoHu23XpibaarGC9Myiyej4n/8Q+cVl7D5+CqMHj9CgasOhB3+efWLkGS3nX/w+rd8vUoaCWJi4bCeV//K//G8YPnASEzdv4vrNCWzl1vHq//zrcvxxOpDGSEsBb5XjeLLQSgVLz3b/URSp7H/2fUdwdDc9rf4D2H3bB2mYlMhPHe1UH19qv8Db7jxR0L2CQHkFivd70SrFp7F5JfssQsltfO+Lr+A7X34FqXAFbYvPYZP5P0sUoyzzKkfGyzpbj+O3GB4wZT842mNLhV3H92L4wdtQpeWuXYqhaBjP/O7XMH9xAr30fHpiYTTTuzn9m//AvKNLL71uH55LNIXQWQlJ+2Do4/cgGGnBD19ewMWJDFrjSXTpQ4is96GTm/Q2o7j0/Rcwc+YiUm1t6O3uN9kc+MAdlLUkrj/5MmbfvMDxV8aVl6+YMj32c/chlIpg6OA+DB3aVzcgyTsZZM4byYV4oniXM5cZgfNUIPnUvfNaZZzXoiVE3kgHzY3fJA1vcELaxv/2L/8aORphLoMCr29oaIj6bRt/+x89joefOIYaZaZnz7AZ48KrPMKtcl5esu4yL1Cc51Fw2hWnUO/nuqeja2OaeCQ83j5BXT40bjgma5xcqDf2td6HREsvdUvdAPZ2O+jefzuPBMKloHptcmWdSlMN1fEL2Jy6hlxtE3NbGzb2bIcwDbW1UB6rzVka01H07B7677dhC5wINcgrUmO8QoEqVMfoaB5tOojRIo/roSpR2RIHlU+Fyqkwt4wqrWUdTKh13a08vR9t7aXnYcpC9VB52YYBff6YeBUnTyoSCCHaEkYiGEEbB2dc9JQ30FTN2UfciqUClfU60suLFvKZVTt1oLi+gUquxNmJlj45EqMFn2zvtq9NRuL1L1C26BsvrEdtdQHwtgr0W+mafNRivewoBSFrulrOophLY21pFmmG/HoGuY0s8rmsbUeOJkhzawdDO0L6MmkkhmYF4lMw/LT+5DVuc/LdokXSEmFdiRBy9C42ChWsZ8tYXMxjbbWIXH4VxSLbVM1Dn4DWi6Wx0hainMD6qCR6iC+pSZaKNcAJoMwmyK7X1ymrtLwLFLZMpQUbmwGU2W6FbfJ1i0pCW65bmhVoNQZlrdFCSnGCIW16HqYvjpZp/WrwhSk0sj5tkwf5IE6JT1qC1b0+UR3Vy6Zso01s7Eul6yoQb01udngsvguc757mMqa+8TQFj1M+lRUvPc37T7RESHuUk36EsqgXjfOkv0B51DduNNkor0ReS2ub9FD1WRG936LZxp5hqY8YzCPcoUVQoRFQLBRsR53q8iVlgagz70mWMfvAAr10ShgT61auvS+igY8gFWWUgzBihgxHKOWrPvmoPrWrTmN9cEvRCJyfLkO6qv7GYB6flWUt7Kdwgv0T0svUBaxm8sgV66sG+lZVrHmLE4Vo2kSRKMu0Ure2OJlvUxb5OxFuspdTDS/5JSWiF6YrnEBLZSrpCpUK+zlKY0QbQTQ2bKlbnych6EVvWo/1fiGOIsdjeqOI9VwV2Xwz5VrjgHSTTtEapHveon3qnL210828RMbLHWsibXq3TYamDEbzVuVdMtizRgbxykG8VBCIH6LBZUfB4x1UVvx0Paffni5PlbMxvUUa0DQiZASqz/RpCmKx/I7X66xpl63W9pmusaP2M/YWTqfBZdgNNF2V9t58unpegcuA4hXnQaCynl+g/hPU8+q36Kee2NZ3hChP/GkvGNerNGjkjfCKLy5jjTQon69yCPR/gMkhtiNAr7FMvVXMZWjASGdvsCznFvJWB/9KXhysNBHbMyAxQRV5Qxz0W5WKySLCG6j7cJ4CwBluaXkB2dwGR+sW1q/NmBBpMhLJhZUMiqvrtJjCwEDShJqq1wSuzIFapZCxVkS0lsa6CgslNLET5zZKuL5MxcsGZVb1HfQaHjzSj84krYr2Puwf3mvHyIf3HrUFh1S8mwo1TFczgI62JGngAOobMWHXpOedo4Hts7q3R0EnCayvrxtT1q9ckDRjafYa1tdmkc2s4+0XXzVeRFMxCtoW+g4cRdfYXsTjcZy6736zPDuG9tskZw9umVcduLS0JHZhbW3NaFpfmMDi+Hlbpli8fsV4vrg2R2XIAcoJbW5hkZNuM44sMz//2qIlxIKbyFRbsFCmcqF12ZqMU7I26UnFUNgOcdIBFiVk7OAWTmjie5xWK1Fb/+ghqugpU/mIFx0HdiHW30Naa+jaVT9Rt7+/C+FYCJNvXsH8+RucuJPoG+4z2ntv34+gllvJL3mTlVwRc69etF2IufFFVNN59Jw+gP4Hj5kH5MKv9jvfFSRDugreK0uiz+NUxmVQv5Xmvz2fl/Hfeuh99ivfw43n3kSIxkd5Ictm1XDXP/08op2t9jwiyklWJxrbqwWk/fwffQPpqVmcuv1+nDp2F5piSXTf97G6QUSckpW3nvs2Xv7rL1DZktccVJuVMj79G/8Rw/uO4caNG3jnwgXUaISc/81/as8G7omkMRos4Uwpju9vpOwdqc0HT3Hgb+ETp2/Dgb5OxHv3YBc9IC3/evvUBm+jTz6SU+eJ8gi8zX5f54XeUcljJT1B3gfw5b/8Mtbpka+RtgWG7nAL7s1PkxtNWFe7qIwuVmN4oxxDWySAu/b02epDgkZUEyeTwXtPYu/PPIrKOnG8PW4rFC9+5S8xffEK+vfvpvd2jIZZCKd++eP2Ptalbz+PteuzCKc4smMyTJpw9GMPI8r7Z94o4NJEieOzCd2dGnPA/ccSljb3zjVkZhftDL7iOxMSYIx87n0It6eQmZpDYTWD/Mo6rn3/JVPoXfsHKEOb2Pvoaex68A6U6Ilo0pBcOS8Ezq+/Sad5msqIzy5r7+0Hv1d5bflfX1qhsVzC//oP/4BKtYw8Lb4CJ9cEx39Pj8xBem+7UygUC/j45x7BXQ8cNXkIJXbGDfEIn/A21vNeuhxc36p9yuNlnSZdPShe5T2fgn7rKmjEq8m7LTRAz5cOREsbZWOP6R4Hp8Nxef2NdDqIjskLL/BuGxvT48gtTJlRBXrFgvmpKY6lGj3HPA31DIJtCfuqwiOHfkV1aHHwpz/JrYobGyBQnDdOoE7Tb7Ma4lTmnFfCnSl0DA8g2tVub8nHh9khy3kEtpqR5+SxPj9ng00WBM0wbFyeQObaFDb1wFq7XNboTVydRGlxGVfOXcPi1AxefOsannrjCi5dn8bN2RVMzK1y8IbRGixjpG8UD979BAb7htH/wEfRv+swlf+ovf8R7xtAS1snmumN6HmLrJDGjvB21gWzzkT91gP3Ne3EocU6+9zTWCfzbr7zIqbOv4j56+O4+Po4Mguk4b7DSHTHcOSeR3D345/A4J4D6Brci2Rnf33SI2+E03k0NzdvR+TMzNJzyuaw8vaLWP7J17Bx8yrefOoMpt6+wgnuEnKrExzw8wjVsojS47ttJYG2UhiHYxUcDW4hy4n6pQit2sg2ppt6MLMVwhV6NFP0pjKREEqyzsj7IqfzDA3cQz1hHCO/uujwdG6X0d5S5eRcovVbxJ479mDs9l3oHUxh19G96B3oouDoJc8wrecoWvs70TbcjZpe/abhoIe+mng4xoxXkoUiPYMABWrj+gKKK1kkR3rQupcKQhY/oVFmnB8uVy5TjddG8DiXRcmcD0jP6/e6CnTky8T1G5imVyzLfBCUQ1qv0X3DZsHrJdZoKm64w3p5tjWF+ZffxsbyKvYO7cWR4YMIh2JoGhgzI8RpW5i8iqlLZyge9AJpXKiPD971PqQ6us2omJ6ZwXa5hMzLP0GVlvquSAWdNBjmKwFcK0XsrfnIqT4aYDXsoaKSVx9JdaJzYJ+1SXUoCLy9AvFONHgbnR7/7XH1wDHECWh+7SLKmzl86T9/H2devomm1XG0bU6jvbqOnyF/RmmgPENlMc5uHS+ncDHThlpLFA8dabcXK4nKlt06Doxh7MHb7Flh+vWrCFRqnHzOIjOfRmw4hbY7j3Psh2wLvN71WTtzE5WJNTu2KZ+i4UFRGdy3i/3WhPmVCPLFJHVSDcnUCkLkzVA3DUTVRVkJJmhMUZEvv/AWvXx6aAdHqBA5bqn44t00nKgwSxNTSLUyX56eHCekzr0j6Di4yzY4SCbFK+ehwPmieMmegu7FM7/3fIp7L/8by6uP9I5fe383IqT1rR+docffgi0au1pN0Gfz9+7eh86OTgzsiyLRFsSR2w/QQBkxI6cRn+purEP1Oo26V7zAaWxsk+5VprGs/xb4vad7ex2Hjx+9NpLfXEOmMsv7ECegUVsh0MQucONH5YXH8QpPIz3WFl5vnv0BssuTmJ2/iamlaRpaFRrIlCsaXDcuXkZGX1KYog6kztfu6NjhMToP9/z0WXBSlF6RrkLuzNJvgV/VEAWBtuLKk9Hb55pM9KBaSxhapgh2JBDsouAN96Lz4G507h9D60g/2kcH0LZ/BJ1H96D/4CEM7zoBfeYgSe+hdeQgqpFWZGu04oN6ZF5ntEM41YtQxyiaUj3YjsZRDsds15XoF002KfKqB5xaMmEDrA0Cp987tlgsIl8o0suZxCKVzOy1tzF57iVMX3gFC0sTWFiZtGWLcDyF1s4uHDt1HIePH0bv8D70jhxCnEpEdVYZNjippgslbGS1JJezo3KWV1bo/Sxi/PolTHKyGb9+DRdpjc4sLKBCS2+LyqCfXkVvNIJBtnVIg5Zxw6SthwplNb6F5WgZM+EwFUYCc/Qbs6UQsuUIegY70D3YhoG+JAZ7E+jviKE3FkBPlFZisAm9VDCJ9la09PYi0NXJiaINTckk9Bpghd5lsVRFqVBBpbRF/lXtaH63+gX29jkFUZs5Itp2z987ScZPtbuJv3Xumq13sT57P4o8VroLv6CR77qXXAmU7kHxXs5ly8t5vKAxn+5Fl+MUzTqBIFJh3bRQl9fZD4WyecD2zphkmm1SO9cXV7A6u4CSlnToUercOpayJR7DyeBgzzx3aEq1taKtvd2eOQhkYefY3/Ke60CvfjOAbDGAkh6O6bknx3M0FOQ8zgmwKYAYB32kmVYBQXRLZhv5JRAPFCdaFNzoc54ozXmgZe18Lo/19DquX7qBm1cm2L95GggFRIh7kGjbSEt6M4yVEo2U7Tjy9Jx1KshAfxQdXWEUqOSLpD2cSFBuaGzQiypt0Gqlp7hCT3xpYZn8CyPe2mLfrGqlbCVS9UlEk59WGLfoTTeHWjiRxZBKpuq0E08ito2utk10pPRJb+IgH9RW0xH0rPR8KRjWJoOQeVWFpTVkZxawxclIk5teCI1oo08sjlwhSw+DIV/fjq3dcQLXV84fXT2IT+Kn6vR0q5/0Kc1/O08VGvMqn2RGm4q0UaWtK46OvhQGOqIYS4Uw1BFBF/nY2cfQ005jrseMHW1i8HpEm9chWrx/vR6le5riPN7p19X4yeBxAuXzq8uRl1Negdfj5YkdAcpfsDlCA53OwOYq8lurlHmVe3cS9Pxel/9mJnsOur4yi8ziFPLpDCegNWZoQqyzDdH2DvJnF1LdI2gbG0Drrj5EB6iDulu1votSesPwCYzDrLD22tLXblWmqzNMQUxpnBW9QQInyuPVcFnKdk9LkT9tMCu3ln5UoXZQaM24slXGaOIU+kMHkMsX8YMf/tDWx3/rt/49bt68iTIH9crykuFSHaLj1379N7B33z4cOLAfTzz2PrM4tbTp9YsuH6y+RqmzwtjKW+0R6bpeunRRK4aYePVbyEyeQ3plEWeefZ6WF60ABsoPdg+PcPD0o5de1c/+7N+1TQHB0x9Ac0Q7Stg21pln/1zcqD/bap67SWuuiNW1NLKcjNZWl/Bnf/Rb9kzpjXcmkKUFsLcNeGQ/ddNmCKfndN5cM/Z059g3nDw5Qeh0hg3i/WP29abWTsPDHMgxTG9U8dbSNgd0AL/xzx9lH9UNBzviZHkDxbfHbRdghLpwiwq496P3I3XbAVTm17B5fdEmiJtn36JiyWLw4bvQfmyfGQu9e4fNEpWnKAXtu5jUb9qdpDqssTsg2dCHu5bomdbI+5lX36LrvYyx+27HgcfuvbXdWUF95oNBv9VH1v87g0XxShd4fl+H9/wK6tPG3wKTNTFh5z7AifLSl7+H6Z+8jkJ1G1fZZp1Dp63CkVYqxR4OjMFeDpoVWrHPWpO0fTu9nsYHjz2EDxy6HwXWHbnn/WbAuNy/9ey38dxf/iEVTw9O3H23bRzYf8+n6fEO4M0338S3v/s9xDh9bX7jv1JmKujPbSLJiX0qFcSF3jj7K4KDn7rLJqInuu7A/lg/av1DaD56t+3EdFB9aqN4Ypt49FxJ42eHP7oqvCvXdTnXu2Irq6uYnhjHv/qff8OWhF8+e520bOEf9jfhn43QCym24NoavYlqGf9HrB03tlpw7EQPjt41xFl0C4kiPX/iPT6235691joTiO7tQ24pg+/+b1+g3G9x3FGRsA39957Eyb/zCXp9VRuj2g16/q9+hIUL19Gxaxh9Jw6bwu4/QMta8rRV3yRUV24cq/xPu+xEv/pPS3hr52/g7X/7Z3a/sV2iF1bC8V/4KPZ85EGs35jD0o/eop27jR//+Z/QC9vAqc++H4c/+iHzjrp209clLoHLkEBxkhXnq0B8c5lr5LdA94p3UFnFuTwqv3Z5XXhGZy1W0fz2DJXHMuJHxtD/yYc4GLfRu3+03j6Op0b8wuW4vX6XZf1WHTJm9Fs8UfD6dRW4rAuvt1fjyOtwGt9bn4PiHRy/xvp2E/lFA+VUx8/YM2HtglRfaXejBkm5QiOOuGwpTjLJshtLk7jy0l9QToM4+9ffRn55FX0fugfJ2/ehI9KPe49+lniAC9knaWwXMPX8W5h65W1WTNrIm//xf/2WcLKWHfCGikjdS8jVGFM+BF0bG2uCQyZ4J4tAL2vbsDXVKJ5EaCdeEwlXxbIgFLQtW6cbaz1dICElafReqjahiLC60L6LV6C164ASdwYuU251nPIqiG7/LTp54W+1rz75KN5mQl6tLZxtguGIrfHL6bIQklDU8xodzK6lJSlm+2YIvT5ZOPbwle3g5G/vXaiT7GVdKllZf2bhcbKyDuW9KA6GhJMCqF+aPFhHWThZj87O0nWLhOplO73n1MK2tqgO1qXPeDdxUtIyifioUxPUJgUtEbHV9lIkpYSN5j/xRr/Ffw4Q9Zf3n87UUvu01GHxjLOGitXiEZGaFUe+1flY56+nSR70PE9t1u5CxYn39rCY9VpeoduJV5/4QFOa41S6cClddCivguKV7jR7nMr5NlCVUZpwSukJj509pnLMpzKytNUmFq3TTqiSJ7c2Jije0il/xCEQ3veCcGkHp0D9LlA/qn7hMS9J9XLS1s63kARIeMk/8UfVSDmxJ1TQzjxzHjgOu2ecflsetrGRfwqeX3EC8VQ7LhUXpgLXi5ySZ8Emy5ZZRp5dE8eWnh9SEDju6ic/qJnygGU86fmhnmPKuLA08Zr5ZRnbCdEMxj3RwfzK67tLJee6itY6vXV9UV+dYP30uvU8RCOJyQben7blmxOObeHlby2fyhvS8rn1q/CJHuZXW1kNeUD+kB4FtVsyp/pcjlRGZa3/mS7aFBplSb8dnKcKyqN6vD8UHKwu8kuvWrBb7V3CTf63pfZxvPrEI955/vr4qOswv4pO/y16vS/1uzHO26Kg+8bfyue0NdKv+8b2epsdpwflk3GuzySEAnqtgzTzn8a0jSW2RR2una8CK6M6GKfW6Qu/esWlXhfHLfvXXnMRY5Sf/aoVMdObDHr2qnMF1b8ORj0rrr25+g0jSEToqqAK9VuEi4m6V5xAlXojBI3llF/pfq80x6M4fV55LHoa8UAb8VJZN4exsrKCr371q0gkEvjX//pf4+rVq6ZkGutQp33+859HX18f7rzzTnz2s5/972jw+lS/mLg0c8O8j7WZiyjnVrC2tIgrZ1+1yeHqlTnb2w96Yvp0QiKVwDDdRW1JPjz881T4UQzeNYCewz3M00TLMmmMHt98E5uc1TM3W5CbbUahnMfZc+fJzWaUL72I7cIGB/EaPYE10taM7EbGZv69cwHESxKSLbMkm9m+VU5aoj/NCaLEDkSU6amAvfA227GPeYNoHaBARbbR09eNvQfGTMHuu22vPVRfeOE8CrOr9tXahctX7XMCez/6qO38at81gFh3my2Pai1f/Fsen6ZQVBGMR+yo+81sEZhNm6W6cv6qnULcec8xJE/ssV1tnaP1b90IxFMJsqBcKGFtct6UxMKb57Exv4jh0yex7333YNN2CdWVZ+Nko35Rf/lAET0uJ4r3PAoO6k+B8itd+JwGlycF3WsX3/U/+z6mnnxFWpk4WZao7viXfwehzhSFXwo6Yg+uF69OaNRinrRnlhaw/+gTOHDkcRZrxu5DR27VJbnXJoQXvvnHSLR14Ojtt3NgVXDogc8iRQ/oxdeewn/7y/8Tqc1mnPjGCyZzMraCHGzTyRDe6YkjRlwHjg9T1kr40L0fxcGhfah1DyBw/F574K/2ehtqaltmBbXLZ1Al7bkBnf4cRKK9G9F4K/PW2yzQ6Rii88knn8QLL71CLyyP4OTTZHwQjxcraGfeRcSx0ZRElm3/63zIDJL3ferTaKdHP9i6jV29LbZ8d/GlZ2ziuf3vMY0ecfryFLKXKStsxw+/9D3Kfw0HPnASkc44usaGcPjhej8v3ZiFtuXPfOt5rJ+7jtSxPej7wGnWs2UekC9lqs/UTrXR+15XC5zE0rOLuPjUiyQ9gPN//RrlaRWP/d8/j9s/+3j9vD+dwMAx9LXf+I9YnpjD7l1DGOhuR6SvE0d+/WfNiNAEJfxeh+RP9eh3o2w5/xrjBSojULxflaY8/ttkmu1Wiesvn0FmZsH0bWY1Q9pbcOKxB8ygS9LbjrUlTAl7uwXC5fU4PUpTnMuArson+RN4mkDpCtKN/tt1oMp4ukC4Vdbrc1BepXk5tUllWmoRu7eabtXH8UpdtCt6L2KRBGYLHC+YQ+bqNM784Vfqn+fZ1U0DZxO77jiOwcPUWTVOTIGYGX6V7QJFZ8u+u5VfXcdmOovZv3oOv/7FF1U3pXIHRIw6SyDidO/MEVG6FzQ2SHH2/QnQImDQS6L1b1FwxuP9Nq86Clwns+p3U4CdT5O+ul1GPNSKaEsKzdtaHqvXLytGa+l6NiNQB6gOZ5hA692KdyaLFk9TPgVNLmbd0j1kr5hXoBNrm0lDuZDB8vwNLM2NY2FyHEtTvJ+ZweLcHLLr6whH6p3QlhhGR3wM3b10KXtH0TEwgnBrOwKJJIIp4ktyQIQooJS+MgVyI72BfDaPhYVpLCxOY3VlBqtUbOmVOdZNK3ArhwHStpueyTAtjj62u4NKS8ti2pe/UWnCWrEJy8UaZvJVzOW3kC2HsFEKoszpo8RszeEA+vrbMDDYgWgygXAiTkEMI8RJiq21FzHtmz36im07J8uovC9tKqAwJKOMT5D2BEKtTNuxWKWUqxtFm4g2F1ewNb+MTSokHRmkB8Fi7a2XPXdkRNyWMtDEpEEvnhsuKhLbDtwg8N4nCgIfIN5nwqmg37q+N936c0fmlO79rTyNeGWBa+uufjVTWYZJT0Jtp7useD3Lqi8N13GEYzFEyb8We9GXRgA9iBz5XODgEW6B43ZadNWSqG0D3smzzb4rN5Ww3bKJIHmm7fBMNAvYytWLopot2HMpvRgcVJo25BBEi0B5W0iDvtOkbe3Baglhebv80+5Pw8W8kk3jNYOO/imxv1czWUyz35ZX06xX/bGJ3bEajsaBjpBO6w6jWAtgkhb6zVLFnvO0tbaiPdWKXsp0ezSOZholLaUqAjF68XrfK0QLiUpfa9RaZtFyuj5PUNOW5B0+2wRPo0knROijcU1lGjrbkgV5EPUlInshfYcXaqv3mSZ2gfFRbCLCCvXDZqjZTmIvFYmT+XTGo7ZAh9riCHckqTsod1XKbIF6gO3dpMFkClTea0M9CsKtq3ilOj1dwekQ6OplvJyCyjV6QqpHMqiNCNpNqW8zVIJNKNc2kdfBpPmCPQ8W3fbYge1yOVFZgdfZSENjnIKPA5XRb4HTJFB+5RF4294LTr+Ct0v5dHX8nqZ7XUtb1GE0motb6yhuZnifRmFzHXneh4M7X2ymnJda8oxn3nQa+Uya8s8xwDlan1PXWKu11AxXrpqmsbxjgFIemmVsiw87z+0ENrX7F1G9sQK/F2HOeCfUiRbi/ughdISH0BbqQ2uoH6lAL5LBPiRaepBq0dEuvUzrR1tkEO1KV1pzN5KhHgoxBxEHmfBJsem5TzQaNctOE5E6XxOO0ru6uoxh8nx0PzIygoMHD97qMF0V9HZ6tZjG+tJlMmgGF576LpauXcDlM8/i8juvYfH6DdTmsqhlq0gND6KztxNHTz+EUw8+jsN33otDdz6Egb3HUOvbhRqVfa0rg3J0DkvpKVy79Dpm5i7j6e89jQsvX8JLT72FnzzzKq5ffhuRzEXUNmYwNLeCPk4gneUaujl+u6thtJUC6CwGsB7YxEKohOtUMG81J3CJLB5vCmCCeSP7+xEe60TnoSEcvPcwLYkxHLj/KHYf6WXow8ieAQyM9qGti14jlamdMkyFuvrGZWQu3kBpm5NybxJhejyjdxxDOBmz9438obvMNJss+Bem91PTxhFNMvkilt65jEqpiFeuLOPCUpHKuAnRUh4lWiwBTmabVJz+DpAJe/2fKUQNxPTNaZQ38oh3tSOUTKJIpaB3clyGVKZRnhrlx/ARvP/+pgGjq/J7uq6K173iBQUaAPq8+vWXzuHmuRuoUPHpQ3WbNI2HHrrNng+JBzJMyoUCpi5es/e3yrPrLLyJvsH9GBjabe/BtLbXt6wLt+pYmLiCyctvIhZN4BC9l2Qzed82iKZoCpfefBnnfvxDxChP/VMrbAiJYVnZkbloECspTvzE0ZVgXxDf8PEHEBrej81EKyLtXcxVn0z1yYb03FWsMixcP4+LL/8EC8tzmF9fxvzkFRoaEXpACWTWVnFjYso2t7zy3T/H1IU3sXT9DLbXb2KoOYcHtrI0cDiyspx0ikG8uRnFC9UgspE49t5+F0aHhvDRj34UR4+d4GSxgbX5q8ixrzMtHGftcfQe22+Hj65dm8KcXgIt5Nj+a5SBdRz94P0Yu+0IPT/2M8ep5EkHbsrbzl2Zst1pkYEuJA+M2BJ6rJ0GpiYt8t370vvZ+9L4zMlDfNOL6a3dncQ1qffX0a2H+RxD5bUsPdikydzcS2dBv52zVQ1rcxv2IcXeuw6gmMnZZCWcCqpLOkWg3w5Oh18dRI/LmMuWrgpOr99rObBevglJ8YKUFegRRElLMFu2LyvHOQ7j/Z0cZ3Wd6eUVVI/X5fHC58F/C1wGBcqreP+tq+NwUFm/NpYTCJdDYz2eLt1gS+mSSkUxKM6ujM5v0fe59g7WLt1Afm4VBU66LTRuR+49iS7q0vaeTtvY4nqG2Op4aeSqHu2w1aksK+eu4fQn/u5P74ITMT5Le0MtkMmaJOjomXWlz7/aff1JBfqiBzEQOYSBKJVmjCF+hL+PYDByFL0hxfM+wThOVH2hgzZhDcWO0xuhBUTl4AxT3Xp4mqQCa2trs8/fupUkQVJaKpVCLEZLiF6KBqyDrT9rLZP59bKVPiOQWXob2RVOPE//FS788Ot4+btfw4+//STOP/ccNq8vo3pjCf0U8L7Bbtz7+PvxsV/+B3jfp34JJx78GG5/9JOI3L4HgTsGkesqYGHzIqZzb+OlN7+Bl898A9/50+/j23/8FL74X/8C3/ymwrdQmniFbunzGFlOY99SAXtWt3Ewm8DBHAf+WhCH12NYChZxo7WMNyKb+KvtEL5LL+iFbA3PrW8jM9yJ7SP96Di9Hyc/9gBOfOQePP5zt+Pxz96Oex47hXseuROHbz9kSj7BSUj8UntLy2tYvzphGwsCY70IjvTYsluqt4NWfv19JAme+Kx+Vdm2/m4TBg4BaFNFem4Wa7MzeGUyix/dzOHS+SmkXz+H1XeonFYy2FhYtTVclwkTSOJr6+9CO/lH5MS9jQqt0uzSGgprG/X6dvpH9bqQu9Ar6N4Hul8FnmZ17fx2i8/LeprjzS6lkZldwtJyBrNURiucjKr0tjcp0vbcheXrck1vhJ72Etu8ODMLOi+0/gMI0xhqjVEGI/UBaEaNYa7XKRnUjs/+YAp9gaSdcry2TitxYQXb12axObmgnPZPSw+k3q4aP6yYHg0Drfp8pBXpjiEUE50Ufyk9xlN+RVdm8Qbmr7yEmxdfwksvPoVXX6ah8+qPcOGVH1DZjqNWydOjXsD5i5dw8dIVvPmjb+LV73wF69dfRmtlCj2laTxKBXL/5haNAE5+61FczrbgaU6Ol9jC03ffjbsZ7r3vfpw8fgQ9vd1YXJzBRpGKZLgLgdEeNOv5C8eSlqQzC3NIz89iq0TPuJhD9wiNoVPH0DnYZ/w0ZSUPh912q7/YJslCfelJSk+bgmgZSxlqoqHO0Mkf9SOP6hxWXu10233yCIYO70d3dxK9PQlsU/aWXruC7PU56ws9AO/siKOfaVpGnrmxhmUaEBsraeRogLB2M7jETMctEF2Nv3Vfl4W6nDlonKjfPV6/XWkrv9Ju5efv7uEB7LntGPqHhxDWoczrRay/ehErPzmLiow3GYA03ITD5Kehrr+JJq/X8ynOfzfGC3zy8bHt+HQV+NXzeDu8DUpXnNIFjct9jfGGk308X76E6c1zWJm4iswb48hPLqOJXmkzDayRIwewl3xo7eo0vjiIRqOL+CKcqLQBSPqnIgNiB261SBW/Vwnot3o+hATigQ4kw52I8Rpt5uzOa6S5lYytQOclVbdogVPAzJppZgP0wqOW5WiZi/lyxbSlWVJiy3TMp8Y5M5RHE452wXV0dNjeer3c1d3dbd6Onvv09tKbak3a0TJaNpFw6+GljsnJrs0hMz/FgUrr8OY40pNL2Jhd5YwcteWVzp4hjHKADWq//qGD6Ny/Hx39o7S4hrBJizZdKGJ1fQMbDHoZdW32BpYmhWcG+ek1zvhr2FovYHujiLZYM9pTzRhrjUI27P5EGK0c4MmtFqy3bGE1so10mNdgFWu8pqMtWIuwY6m8WsKtSMZb0dsWwjA9lsNHhnD8xBh6urUkEkc8qjfjNRC2kc+WaK2TbxV94pd81FIHBUgWmNahFXT8TIiWZryDfaJz4mIxW8vXxgNff/Y+NZCA8J92GRV1WjQVdZjWtTYzdHREMdCf5OQfswndzlEjfibVBZZlTTHvCFkpq5MuStZ3Wq7TDjD1h5a5lF8P4XVVcBqUV0utLmuepqA4pasODz5wlK56fXB4usprMvaXTO1zz8xrS0BUfDVa4FaGOHQVX6U49QVXBcZyEi7tyCcHC009s9pZhzbIqJyeWSpvNB4DBc+CPshmGxI4OH1pQfSrXJVxRQ4dlVZ7NLibqNhrzKdzz7QNOUAlXC0XWXeZynORns0iNtKrttVXS8jdQ8NIdfcilexEW6rHdk/emJrBwvwCKhsrqGRXEWsJcTxG0MZrD/soTPpvso0zvM9FA8jSRtNnVPYM9mO4rxft7e02rvTJCkoA+28d20WqA06mOghXb/5ro5DkarO8hc0Sxxe9Q31CPp4KUZ62UdTyLPPoWY14v0W6mop15cXqqXWabVeclvCsv9hH5coWsvSi13MV5PLNyJc0yb+7FOR9q41Jeogdbqd3SE9IS31b2sQgPgu/8rIPgpT1EMdKmB5ukK7SJj2kKierLX3qnLJv8s+8LmPCLVodR10O3pVjlz8F5TO6d/J5fCNI3pSmMSl6NclE+zoRpnJFlH2biqG8Tq/y2jRyc8uGTzgacYo2MyIZvD6B8XRHtpVHQeC0ClzudXXw9kneGukXeBsa2+b3zgelex2OS6B7yUV1jZ5umnwtUwfREdHMoY9PajVG8qBXXlS3wOkWTsEtekQv44KUSQeriRlqZ9PfvDULqrAKyUqRcjoUfz/Cgfq2Y8UrCCyP1qlF5A4jnXEixgkQeB6BKyCB49Jzn+vXr1v8mTNn7AU/72jB2NgY/2/Cod2D6KTC1fJ0fpNCXM7j0rN/ZLuS0hfHUVxLY3O9hNLNVXtm0np8hGlV7DpwDz2rQQpKD4buv88GWs/QXujY95scGMu0UAtLc5h7/UXbgfPCO99AYbOA3o08OqkUNvIbuHHpIq0B6Z8ASvQED2SiOFCgpRZoovLdtOcpL/dwEguRB6RVFnCtKUiF1Me0GtbbD6AaSCHVtYVkTxVJenSf/fufsHbaDhK2QUpeu1D0vELPlgTuCTrvNQFpC7SsvdL1BWwuZtC6fxh9j54wy1x5xHvnnUBxLlh61+L60y9j9uwl6COYLZNrtjR1ZaAD5VgYvQtr6GAI0+Id/Oxjxqu+fSP2FVPtfFIfyyPK0OrXJoR3nnkRG/TEdDpxqrcdEU6CJ594yOpzWgQuoKJLD1F1VZzyKY8PLAWlKc7vJRe69wEj8KvSlEfK9sf/8at47cs/Qjs9yoP3HTReHv/shxBpS9XfDyNOPTxfndBp4s248tXvYX16Gic+8Ms48cQvst+2afAMEzewPHPd+iC/Nons4lV63kmM9h1DNBzG2YW0fWb66os/xMvf/AJaQ1HcPZlBE9uz2B5HhRNhNtiM+TDlnjTc/fBpKtISnvjFf4LdR+/CenoFaXofJAGvP/UF1reJ5YlJehwL6Bvbjdseetwm8+JEAUFq9u9evIo3qMzaUEJq9QppD2BwnfLBtCMtaRwL5jETCOFP2MYgu7k5Mmy7tYZvfwQDJx6gcZPA5z73OePX1IXvUBls2EP0t7/3tJ1yPvZ3PmK8kvIOxsO48tev4pX//btI0Bs58sgeOwng9n/0WXQe3mPPGrXWr9MwZr/1MjsCWLx5A2v0KPvvOoZTf/8zdgqK+kqH6V6azmCRXmmwKcXBP8jxWMIdR0uIydtkneo79aX6UbohPbVIP6mG5affwNrz76D92B6c+Be/JLsWc/T2Vff5b7+Es998FolEFEeHum2Zr/dnH7GJINFBI69XL7C+O2YEfu91KUjnSc4U5zLnoHSXS0/z8vqtcauJWO8jZWaXGbeF61/5PgobWYSoSls4eXec2Iuj/4/PUy7e3dFnS9n8E17hdFySb8etq+u/RplXHpVpHAtOs+4V76Dfnq62+PiTPnlvWYHjVT6lCezKMPn15+2IpeXJCawvLKBj7xhGP/KQyUvP3iE7iFnlvE1Ou8rrKlCcPNeF8Sl87P5/orrY+zugTCKS2alMy/WJhZZfhR6OnQYrRHrAyRKyCG1Zjr+FVA1ygq0SEtJIgBqlqzfM8zYyTvciXs9+PGhS0jMgxUsw9XuLRbWtk/LGRsdoleo9mhY7r6y++YBBA4nWuJSl3pSm2JBRxFnM29KC3r1oIv1stdWvSSgSDSMRT9gSoL6P00yvSYeWBmntNushNfMEaFXWONmUtHwgzUGat0mQdgqxEVQmZDyDTa1U0HYoJ2nVQ3Hdy8Izz0WWk7Zuqmx1i+2qexG2TZxBfFMe548LrvhY70x6F+FIfceUeEmr3o68Z1nxXcrd8wucv853gX7LuyEqE6L6ad16qZF0knZbRiIflU9B9PkWZC39qd5bMsN7E2j7Y//sCLcLpOhvbIPKqKzRwHunU6A4z6N7ly/hUtBvxQuUR7+VX21WvHgg2mS1+TtMqte9Mr3bYDSRv8prPOE/x2lGAGmTQaPNK/ICbdKih6SJn4n2vEyFxCOB8NpD552+sXjWYX3CmPpzEKWpf+rGRECfhed93eOi96R4ltPZdKprm2OwWasJLKdXFPRpEX27SfVoDLD2uvyxPjWB/zMQrzwylqvoS53iOemo0JPTOJKsslnkgXhDfrF/JbO2hZv3slC13KKXKLVz1D4xT5psDLEO8do9Hy2HabWjvuwtc4t46VmK7yKoLqciX22WRyo5Uh56ahxLYozyiP8K6hP1lUDyqMlD8sgcxhdWYq8s2KQi7579p9cK6kaeWk/FSprtTD+C6LG+JYhur0f9LHkSzapP906r0vxebRRNjTQqXeUUp3vl0diXbEs2pFxFlz65bukMJNDOt6za5hDydqftwq08unpdLqvGZwbhFSif16fgY0MyL/p9DDiN+i3wNNEr/B7v7WrEJVB93jaB8Il+cVHjQHKhNB3qK11gvGEQtzVelF84FS9cyms4VJ712OMc5rNP0u+A+kmZzAPS0thw7CRSgX4K144wEFE82G7EO9NUiSYEXb2BXpHiPI/ivYyC59NV6R4EyqdJR/n0ES399jSB6tEgvfLKX2JjdRKzE4u4cm7cvsmeXXyLjdhGd88wwlTMXT0D2HvwBAWzGbvv+SgtpjDxkoEsn28KYL6JjGT+lYtvI0LGvnrmLG5MTmJ1eRmvvfiCLQPe2bVM13oTB7MxDOcl2EV0RVZJ1zam0wkO/xDmIyUshkoIBWIksJuDchM3KWxFsqJjsB1tg22IU2mcuu2IDe7k6AgnsQg7Qx1aV4btdNvVTrXXQfxRhwnEL/HEBV/KfYsD9Nwf/aV9wKvvjmNIDPQgnIqja9+wdajzWeA8bOR9tDWJa1/+ISZ/8DICPa1o3t9vA2fPI/fYGVwbb1xF6dI0mlqj2OikwifWow+dtl13/gBW9KqMFNXTX/gL20YbS8bJcyqYeAyP/cpnjWZvl9Ohq4JocXp0VZzLicDTFRSnq3C55+Ty4Xxanap7NK9/8Ue49ORr6KenfOf77rDPI+/7zCMI6sNoMhQIpXwRKzdnTakvPP02Pd8VHHzg49hPWWmi3A8MDHAi4AR6/mU05TawWMpgPrdAj7ULh+75tCndZ198CZlcATdefwZvfueL6IilcNfEKoJk+3n2+TKvtUgTqq2UOyrl2+69jfIXQDdlINnRiezqCi3B63XFSeOJXMCRwb0YSnUg39aDzOF7UeMYe+7LX6THVsQPfvIsXjnzDkbbW/D46JZ9OuPOtQQS1RbMJnNYiXLM1ELIhHtNtk9+7O8inGzH4WMncPj4bShWM1iPXCfvajj/re+hklnHRi6HRXpc0VQSpz72mMnW9TfIj2wW6zeWsfDGBD2gVjz8P3zCZLX70C7EOikvkjLyPr++gRf+yzeMr/qcdwsnhL6j+3Dg44/Ybkz1WTjcjK/91STeeGsVybYQPf+IGWm/9JFRhAPs37oKsv70vq9qp14yRqv7GUx/9yU0t8UQGukyg+HgZz+AeG8nxl97B9PnrmK7UMDc089SX9Ww5467WLoZQw+cwr4PPWBLcsIrRezKVfKielx+XL4aZUxXn5hcPhVcRgWNcaJLxqWgwjGppcNJemdLL19ApDOFRF+X1d/3kXsR4hjR12UjHK/W+TsgvMLldereeaJ6HBTfOKk0/tYEpvz+W6CryitebRcdur63rsb6DNgt+qL0xuIqkdQw8+WnsLVRQOqug4iO9SIUj6Jz34j1nsadv1PnIDwKmidUv/jJDDZxyYA4PUivkLBTGxm3SSt8u4xALYJoM72AlnZE0IpEsOsWcboKmRpqEwIr9Q5zwtUg3XvDvLHOxMarl9G98snzUNDznsHBQVMEHvQ8qLOjnZnLKOaXkV6awvjbb2KCk8jC9BLmJleQ3VjlJJall7KN1sFOtA/1YPDAcfTuOsCBv5sTwjDaB/rR3N6JQEc3cqVNbBTKmJuZx9T4TUzcnMQkJ6IrV64gn17DFpVPIJ1DZKmARLqIEVoxozTBeiocjAVaE/QOV5q2sLqdQ5p6UGGNxvHqRg15KoNqLIlqNI62oW507xrE0N4eDO/rxuCuHvTreKLe+rfiBeKR+CE+iLeNfFIQzzXI9DVaLUHkKRiFhRVo//12lFY6J2LhkIB5XznfPQgct04mDxQpsPLC4nTJEyF09XWib7AHKU6KQR12qnPl6HXqMxOq27dZO54o8wS0G2/Hei7Ru9ORPjpVQcuDspYleKJD8iBw2XB6vM0uJwoe7/eev1EpeJpNyAw6kkWKq26Zqz6RH0I0XN+NJyXhZQXCr7KBUP2bTjoHb9ueXbpCYn9Q8Tfns1SstOZEn+Jj5As9Bm2Nloct3FoOkyLdrtFIqDWjUKlpYx3xi0C9iFdiR8qY28Ta8gyW569iafYqZm5cwNzEJWysrSJLeWvnJDbUN4re7mFEB4aQHNqNEtugsJjNsX15zFPBbTZzrDaV0cG6e7fZx/xbYLesUhaKOZ1OsI14Zz9i3dqZ1If29lYaZV0oIoNS0zpy+QzWVpYp+1mU2N6SFryIS31aovGXzTBfmbGUZy0vS+GHO9vqOyF3+lL9LT7lKiWkiUe7DWv0cuxK3ghMDklbOr2JhfktZDa2kdsqIbdZZgdQcbI/RXujvAr0PE+BzLTvTtWKFaxPzGL95rQZDVpi08kWofYYWhJBrKY3sJ7LIre0jDKNiRrlUDtEidDkSmNCuNU+gcaS1+eyZDLCoPxql8uJQPEC5fO0xjIaEzpOKBQLo21sEF0Hdpk3ph2m1UwO65cnkbs+a163npXKkNYytYw34VOd4oHjVRBI3m/VwXwer3zK72U9j9One8/zN7VDcV7G43RVeaXVx7oM/gBlWHjo0ZDHhYVl8+YivV2IUKa0yzaiZ3I0Ch2Ex/GL7w5WD4PRzD50MPNR27Dl9reG+xBv6UKgSc97RIiI35nlWdgZIBAiBa/MG++NsAoJfhUo3nF5R3u63yvPhvbUU4iWZ8YxoXPZJq7i7IvPYuLSO7j85suYn5y2h6Ot7W1UmP2477bbcGDvXhx54CPYfepBdOw+jqbefdgMdyCXLWNtNY0rN9/B1QmWP38WV5/9CZYunsH8W09jlfErk+dRy8+jo5LFSDqPg/EIDodb0M/JWMeHr4SrWAvVsLwdxtRmCNOhKOM4+PoHgcHdCKT67Jwjfeb66MOncOjO/dh3YhfG9g9hkBONlLrc10AkTIaQP1KSbKcGgvjg7W/kodL8XnyRAiys0RJ/+wo26G3kLk3RRKmi97ZDaB0bsPd99K6LhM5BZb2889niKESr568jzUEd6EwidWAMMU6U2qWiZQ592ry0kDarXC/Z6qDItr4eKtK6QKstRrehrGGJimGbiieqj15lyjRawug4MGobFKQI5HqrnNfvcqDg4G0V/dbehrYLVMZ55eWVhxns9/z4hH3IbP78RazduI5EawTDe/dYWmLfgD0PVF5bKiP/dc6Z7tf03DC9gmRsDHGMoka56hzqlNRje34CzZxACqChUs1zoEVpzJwkBTWcO0e5WUtjY+4a0jffRKR5Cye2S0jRa54KVZALlBDuakdw+BBCrV04fmwvWmlARZrjnNDCaI20YvfAKIYGdmP0jkcwtP8kJ4xObMWacYMTwJPPvonJi+fx3Pe/iyvXx9G5OIe9xTyOxULYR8XQXgnh1dVNnKVyXmxrQznRRYU8iLufeBTDhw7g+N2P0pAbQFdnpy0rF0s5TM2/zYl6EzPnr2E9nTEl0j06hPbuLhodHWZgTLx2EZmpFZ3aj6SeodKC3//4XbajUgrH+1JXLf3OPH8GFBJ0tncgQRlKEI9eZHVPWUbIOBVwIU0PMlDGNsdXCy3rw7uSmpEpELTYNbGpL8VZ73viz6+tAzRwWjjhzNyYo7jX0H/qoKVpmS7WlkKc3mP+/A20t7ajijCy2QoSw31IcdyVabFrIqP0m5HUWIdA9LmMqU0er6viFeeg3y5/gkb5vIVP063KMOi5aWKg2w5lLlbLaEpFZeWjOp/mRFRGVp+V2cgi0dZ6S+Zv4SFevzodjfrS+M/4RkPVQfn+JlyNvxvbJfA8ukrP6MBQPUvOzi1j6cwllJbTdsh0eKALHUd2I8mrndEXJW+JV3X+TeO28ep16LeCdktrG/atCSjZ3Ie2aD9CzTF2lyySd2dXRyTCVUFjI3WveN17B4sYlfGGNlbuTGxknnAoXo1XWF1bo86r4cbbz+O1730BNy68ie/82Z/gzHNP0mKcwrTevqZgHz5xAF1dnfj8h34Bx/adwJ4P/TzGTtyPTg7mTNsYaqlBXH3tRawur+LHr30Lz7/9JK68/gLGv/k1TJ55HktXX8DMpbewlZ5ES2URA/k0Pr2dwh2cgLqKLRgsRjAXK+Fyex6rbMONjU5MVIIc8EHMh9nGXaeQ2vcImtp6UOvlhJKK4dP/4OO49/13YuzgCEZ20+thkLuqF/zUToHa7bxxnjXy2PnpfBFIAWRuzuLid55BdnYJwZUiJ80Khh6+Hd3H9tzqE786foF+O7DXzPJcvHANyzcmEenpwOCdJ2wHXbyz1d5qL8ysoLyYtryF9XW0cDBFOzpQoYKXktKJ0u5RaEfZ6vwCCQwglme+qQw96CBa6Kbr4ayOohdODc5GaKTT6VNbXXYEite980ahkV/CYRMKcVw/+w4KuRxWL19EbnoRifYghvYdFhJOsEO3Xp6UfGkDhd4b0vOK+TffRm5tAanmvUgW93Oy3UbX0S6ro8YJqKVSQXarjExZn3iPoXf3CatbG2UWaG3n5i9jY/JtGm5l3BeiVxLZxKVwBatUtrGBYcQPPUG+9uKOI/Ti+7tBJwTVlU0MdQ7g3tvvxkj/bux6/8/RMz6OnO2eLOESZfw//5vfx7V33sIzz/wEUxM38ch2BX+/uw37SHN3MYTechD/amUDZ6iIsx1DaEnRiBjYhb/9T/42Ro4dxtHDpzFEj1+vL+gbNaVKDleuvYRNTlg3L12lUbZGr3wY++44Ye+yqH9kLFz6wRtYvDSLVDyE4aF2tHa1kr576XW0mUEq40l8t92RdPEWfvQqvcQSevoG0ZrsQJzec5x9r2U5yZk29Mxdv4xy5gZaOAluXNkA1vPYe6gNW1TE9lXhhI7ur/ev5MFkQ/JFDzwy2osq63rre6/RGyffTu21/tPkM3xsPxLsk8JrN9DBSX5mOc8+WUcrDb7OkV7bpRltT97SNY3y5HKm0DhWdN8YL3nzcrpvTPfw3nTRlxjtQ+/pI2bgzY9PYjtG7/LsTRQvTmG9WsRyft2+Ljx8aJ/x1F/cFS7+JwG/Vb9A+E3ed+J9/KgdytOYr5Ee/+3gvFC8g5dlpNGhEwuy6SzS16cw+8MXkafnM/iRBxDbP4yOXQNopc6QEWp9JJkgPc4X0SVQHb5iIfA6FK88A7HDP/0e0Ja2TNNqsc0FO8rFkd4ikOCNUZzS/bfy6bczxInxBitNBDmBjZNU/XQDWo1rq6hsrCO3vIzM7DSK61k0bVNx1GiJ0XpU6O3pwWB/P7p7+hBr7UYw1opVWhZp0ry+QsuduDL0FFZnprE6O4FMOo2V1RU0MU9kq4YYrfSeZCfao0l0Ufj7EgF0UkGmNOFyEK4E6Ok0b2I91IRspBlFBFAuUWBrdP1bE4hysHR1d6OnuwetbREkUzW0t4eQ5CTTloxji95CkRaevhei5SidjqDdTL4s4bwQiE/Gc/LCrx7EGwXdy3WvEJ+WPcRDTb41Lbsl6h/KI7dNuTbi8LKKU536rb7QskaVnpPcbO2Gk4LQsyvlU9+YpUj8TbRw9FVLeYBMMEGT8pZSYW/fwivQA0otJ+hTz3ohVm+GGx3Mo3rVTgXVbzQQ3ssHgcqofS64XoenC5e3RXG613Z+0a33w+KJJD1BndxtuY1mMsfyG4MMNK0SB8vYp6k5geqrJDrVopnGRnOkYjxQy0r0fnLlAipbWoKry3RlZ61f90YjlYfYoK9N0kG0w22D1WZEtcpU3EKpkKW3nrc3+HNUoJuhCJUSPSxODHkqaW1n0Mul6xs5rMwvYWlmieNgHe3JkIXhBGWLLNMH4nJsRJaNm6FvOknaWunxkqFop3HSRgs7RRls3uS4LNfslArJza1lEBKpVQ7xVCctxKNRhLV0Qr5ou77W5islypj4aW+0hygH+sR+yB78C5fyideStvrGlarxUR61lus2W2S61hW9+tDyUNboHCLADHphM04PLxpmXm3hz+RMCZcKvC+R72yb+OoyrOU+q434QjTgAlFa56RTO/K07Vf4dYCqPgtRYzqaNhFQZbUta0tF486a/q7h6zInUF3ih0DpCpJPtVHxft9YVr9Fm8oqTqB8/ltXeWjaaVlaz9lz0kgyZqcnBDvo9XXEOWAov+SllhfXaRyXpSPyRWuXeKxx5uDPbJwG4ff6RKPVt1O3QPlEp2h0ULriHdQ3/ltXxy9atYpQzGRRzdBQIB47UYWGtd1zMEkH6Xw/0WUbdRgvOlS/cOjqv5X2N9HndQtsWDKxJoTO4PcWbowX6F7gnefxjfkbO1LM0L3/Vh6Bfqc5QaQz66hm1zH5/b8yy+r7f/41LM/P22YADWx91nfPPUO2Lv2ZD/w8dvWNYLN3GKEjd7Jy4OxqjoqyBUtvv4at9TQuXbmC73z72yIIb7zxhh3t8fgeYLRjE+25EO5Yb8Nm0xZ2d6UpC5xoiSNCpkwyfIN0hUVfeNg2LVxIb+PKSgkDfT14//vfbwP7w5+8i5NOErVkBUhSGEmjOkOKS3xUBzsfnCfe7kZeqf020HY6RPdKV7zSTfjIx5WJOZuAsuPTmH3qFTsOJXbnAXv/6viD96BndMiEorFj34vLaVken2E8sHb1BtauTyLc0WoekAZ7z95he5tcL57qZVJ9Lv38M7Saiev29z+MWCppXpK2WwuJt9XqZb+N/+AFXPv6jxBinpZjo7bD6siDp9Hepw0adWPF26+r09TYXsmNDx7F+bUxj64Kjk94tCVcX69940+/gkvfew4dY3048Mgjptzu/OVPkO52WqZ1ZSx69d6PvLc3/uOfYoUW6gF6I3uOHEcgksLxR3/R8l16/s/tyPmAlDAFLRhN4eCDn7f3m37nd34H129Oo2n5HLIXf4Q4lc4vkhYd/XNzJU6F0owrXd34Yf8I2knXP/pH/9h2qLUdPIZgZx+qq4toWZ41Bf7ss89a+37wgx/grXMXMUKZur11kTW24PM0zFo53CbXYsjlI7hAun+Tng8ZQA9lyNr+mc98Bg8//DDHSxRPPPG48cYf/vo4XFmdwZe+/v9mGpW8xkuhjOHTJ7D7kbvY1+s488Of2JLrlb9+g7xcxr6T+3HszqP2HHDwY6fN0yRCM3iKtI7X51ehc+XGv/YD6BiewSfuRXLXECKxMFqHeszQWbo2Ze2b+/Fr2Lg2SU2t5zHavNSMJA3LCieh7vffhdYT+6CdqJ1jA6aQXC5Evyzt1el5PPkHXzYPzeSI8nHi/Q/g8MOnkU+v27Zt7YR76v/7W5TpebQeHEVi9x6kKNuP/YPPm2wLn/AqCIRbIN54feKVQDImkGz7OFK6QFenrRGf4oRLsuW4PV2rBsyB177zI/u9eWMB5ZsL2KIRmW+NWpu7dg3S+N+yF1v3nDhiE63lpd7wCUe/fWwInF6nTaB75VEQ/QIvI/oEotHjhFPUaqPM/JWbdrbb8vdewfpb14ChDuDUqO1au/2Dj9h7cJogBc4D0eftFk7nlfAKRIPyNILi/rtPcntBZ57fC5EK+L3iBapMlapyMUJ5tEPJmaX8GgQq48c7yLPSuVLK4/l0grO2OkdowQqXHhzrfRp5DLKK9OKbgm19pXemLdQtxB1hXcZOkhPgwNP6tLZOS8g1Gemlwm1atiWdO0SLvEDB3WR9OqdJINrpRyDMARVmVEiWH3Fr7VaKSjO9nhWUOVDz9GgqxKMTcMukiSJofzKwidyCJh+1p7H9CuKT+KB4gXeMwPmjPN5JoktxKlsXoLplYadmM04nF2hAaSAzU70/+M/7R3l1r3gXOIHuRbNw6Fh71a06ZW0pTctYpLo+WMULTsw6eVxnW0kJmMdgdTFd1x2cGqzCKdddu5tk8WqruR4WK69oM7pZl9qpsk6b2uf8UprAZUrg+RTneRr542mOQ8pJfUdbgHm1aWPbPDMmWn7njWiWTNpDVtKlOPFZfzL39av+8FUDSgOUvGXQO09Om/Un22Yv+7JLnRYDyp1CUzPpokxSak3GdZROKKYQoEWcZEjQCyPf6BXR8sImZda8KMp+kXVXSJf6RBNXmPWZYbTDJ3KK3tY25Zzt4dX50cinOq98PJOvnEzMoyVOe3FwR9GaDDJoi7DGsPilXNq153Lt+O2FVcZri7t5y6zDFbZ2ynm9th2b6fxhPJRCtU+as4HaxalxRszmUUvpEZnhFLWiRTjVNxZ0zyCPR/2greoaRTJWvQ8FsuArVBNik55R6IQGHc5bfw5UHyOiTe1QGxr1lUB4VK+312SbtOi3yilOeZy/Drqvj1V1T135K5/KCb/pPeFgkKGoT8Fvsy2iVx6c6rEWkX8K+vS3+kljU+PINr8wXvgUXAZFj4KPB6dJ9Qu8HQqN9wrCIf5ps4Se5eheniwTzHvUayPNzKd+0ysa6mtvu8nLThuFR78VdO98Un0C56dDI78FdscC1D/1RjSCMqoiv3ph3XsjdC/wxnvlwqerOmZx5SYW1ybRohcYlvVhqxZMjY9bZ8zPzGFuesEGWXZxXmMDPX0dRljrUB969++mTmjGwMBBq6O6Ke+Cs/VaGtfnFik1VVrzr1sHVebWsJ2rIFddw3L+Jr2aAO7Z2KDQb6I7qa9jAoVsC/JrCQp+MzbaWAv/rQaaUKTlClru6X1DkkT0dbchRJxtu3cj2tdrSwFt7W2m5Hr72uvLYC1sY10WDNT29/KpsWMEzi+B7sUf57vKOA7PL6G48eNXkaYViBI7eqmAAK3MkU/fa0toeogp4ZEweOcr1AW/3qfCKxAdUz+gl8jJVEsEVbr8Me18e+SkTbZTmTKV2iaymRByBfIoQ6/iR1+l4gqj5+QhToJBdBwZQ/eJvTZ4RKfLgB4kr92cxeKlGzbh3Lh81ZTGyfc9gAS9Dx3900bPSROd06ogGgW6NzykWzR7vMDbpHa8V+acV0vXpklfC978yg9w9cevo72nAyN7aVEz7c5f/wXEuuj1kmbHYVfW9eK/+WOsT81iePQY+nv2Id7Vhbs//6ucgGq4/vJfIL0yg7ZAAt063TeeQvL0h2yy/b3f+z1cn6AHtEQP6MIPkSCuXyAtOky0qM+BUtGON8XxalMXKGoIHdxtlnBTOMqOoMItcFCnC9ikcZTbnmFHb2ONMp3J5zHG+w8F6MFw8iouU0lSv463t2IuEmaxCqZImz6dsG+wB81bVdz3iV/EsYc/KEZh135az+S78ZfCubQ2gXRuDvnVFTz/5d8nX2vou/uEfV69c6QfPfvHkFlYwtmvfd8+43D5JxewOrWMoZO7seu+Q8ajkx991Lxge8+Nbc+uaImbXgfH1Y2/+CFKGzmMffghpOgBaTdY51i/nUhw7i9/ZM9DIlXSUtrkOOpA11303PMlpF+6RBmsoKLlN8nhYDf6P3Cag2Ib7UO9ZjyobzU+hGNlZt48oOt/+n0U51bRevs+RA8P23Li2NFDGjx486++bzsK16+tYeWtOUTbYzj1wVM2ce37xKP2MUxNfK6bFHQvXkm+BB7vMubxyiNQfsmP5NQVsn43yqXLamMZxWXXMlZGjwMCRFvZKGD+tcvUIc1YnZsx4ymW0jIyFRUnztihUVP+nf39ZkjpRWudryfj2HmjeoTb6xZduvfxozSThR1alN82m7xzCZnlVdsYgWyR9LNfb86Z8dixdxSxjnaEW+P0JPuM/9qkYgbYDi7noe6tTbwXOL+cH0pXmu6V5mPvto5P6ioTpQ71jPWOaGyA4h2prh78t1cga0cv1IkpYoK/JGX5gpz5mwuoIo9qYRnVor5GeRWLExcwcfEMLr7yLM6/9jwH9DVcGb+E7dA2GRBBDxu/954j2H3nYew9dhf2Hb8bES2/pbqwUtzExcvjGL85ifGzL+LaG8+SqWcxce4C0jM3EWraQIAT0YPtwOPdzTgW2MJeMmqoxo5j25rZ2aslDtB8E27SarqY38ZEhRNckooq1YFYbwrhrjj2HB/FPY8cx7G79mBgTxsG97ajJU6hCrHj9Go2Qe1XcCYLnE/On8YO8/zqDP32/M5zxeu3BFPn3pW1NXZl1Q7bpE3FypvROdCH9v4eU/yNZRQEjktguFiPrJgaFV8tW6LH14xoS9hc70gybuvUG8UqFWAZG5UQ1jdTyJZpHZHPLdkyhbSMphyDTHR2t9dluNV2egI6+6p1bAiR7g474l/Hyuh5k6wpPZSWJeztFji/FOe4JMwKAueTeORBoHwCT6/zlt3B/1oCEU7a9CzAiZ2DqbKRt/hGXF5GA4rIbMKke4ymEuP1EhdBZwoqXXVF6J0kW+ilk/eMNtClPpg41xCNjpw3PIyIcMZIRKtItVTQVi4iWS7g5tXzuHb5HMbffgXjZ57D9TMv4cobb1J237KxsDZ/Hc2VVcRDJXQFKzjCftmvesqckCthrHPimA9uoRRtQX8yhN4EjZB4C0aiNXQnQmhl/8X03I6U3ZIf0qIT6nOVDA2KNGrpPLZWs/beT5KyE4zHdjxf/skzKdZf+pYxt9lc48RYQlkn2zNO7RVObcnVVYpIQRYymWnpAqUpmMXMiamS3kCEBkx7R6ftpGw/MIauw7sRJg36FPc2lV9pfA6F2WXo1AmTF9W301fCJQt96CDHH43RKPspWiCtuQIyHBM5Gpj6tEiQRlmkpwvJ0SHSEkL2xhryUxmkr05i9SKNIuJsEX/YNuG0/ldbG2RKdTbyzmVOcX5VvPGVMur5HFddDt+lW3G6qpzSpMS7B/vRTQXfdXSvbdmON9GI5DjEGnk1v4qN8RmsnL+O1asTWFlawuryii37a+VF8qUJXtvhbecgJ5KaGC+a1C42hU60eZXqQxn69asMBx2rxcDywUQMBR09trSMldl5rN6YRnpiBmuXb9hpMk2RIKK7+hEd6LqlZ6z9DTxwnqmNihOojQKlK16gPI3xulecg5XULrjc+qqdfKvGyOoROEO9gN8rOJP1nkiJDMqvUYjSs5zlFzBx5TyWZsaxfP0SVievcXJ4FeNvvoPVa1NYvkbGTi9haXEJmcwG6wCStOJ7entx57HbsGd4DKPHTrLhYwglu1DejtAKLeCN1y/g2vVxvPTSK3jz7FnMj19AU2YcoVIG/UtrSJVrGGquYCSyhf4IvRROOH1SsoUwipUgbrCTbwbCmG6OY5wzyFI4gPJYFyq0kvruOIhddx6ktzWEvv0j6O5pQz8tMtGV6Oxgx+kcLDKUva13OWze3uGh80b8EL90VRA08s2Z7/dK83vvLE+XsOjt80Va2LnMOtI63ZneXZweWNfR3Yj0tiI51kscUqB1/F7e+6URv6C+W6yGuVfeQZZC3dIWR6i7FcH2OOKDeqYDLGYKzM+5JlPDyrImqhXEFy5QGTXZy64S4Ci9vzAtWdFneHfqEC3yDs0qY93Lr11EuFpDghabzvPSg2193180eBmnVwIsevXb6X4veJzyCFTO8SjomZXqmH1nHEvXZ6i0gmhvT9igHXv4LvskhZSt8DvIyp554S2U17OIJelJ0mhqigSw+477TKEu3XyHgz+PZJiWYFPQTl7O9OzCJieH55/5MWbn5hFYX0Z0eQZxhHGIylqTnU1cxLBly3BN6ODE0R6sYYDprfSOkpsB9LLuXeEqhmJN6AtXMEjPoq+5hTILJBjW2L5Z4nqzGMck68739SHYP2wnciebqojS+x07eMB2Jw4cuRNdY4cpNyFE4kmjQe2Upbu6oDMNL6K0tka+XDW+dRzabYeOaskt0prAVqGMmRffMq84PbGGyhonwV19GDy5154rdQ71mxITTgVZyfJiyHmUKZfRWBypPUP27pg+rR2lpS6PeuLsRVRo6JXQjDS97u14CJ1UbNo9p6+pRrpaqTfS9knnQCs9TMpkhZNW60C3LRe6bFu9O303e+ai7C8UGb+6mMZ2aQtjtx22NJ1yHmfd26s5bFKZJzpj2AwUaAxtoHv3LqDMejl+Zdm7HLrHreCg+0bZchkVuPwJlPZeUF6XY4HjEGgSVDoTzasQH5U30tOKUEeSHuQAjYMUjXeda5i0fmmm0RdgGzeXaERoc9XqKtLzSzTiS8gsrZphp6XNZr37VaW80WDMFfL1TUtWBw0Q6tkMJ5vsyhqy1CXZG3NY50S3ubSOEJmZTKbsVJmO/aNo3T2Ejn2j9B5T1pdaXeFA+an2CJwPuoqHin9vHgfP6/G6+i44i2HB2sz1c1SE2+ii4o9zMAqXBpIysHr7rTVaga1pcmAp/9zcHL24Gi2YM6iuXUc2W8DFs2csf2lykjbjNqZvpBnW2BgqDXUAITCYsN1Se/bvwr7De9EaS+ETD3+cQlJGdmQftqJx3Jycw/XJeWxsrOMP//A/mxC8+tqrZCwnmiTwxF7OoNTdj6x2shO2sbcvh46E1ox3aGwJ4cxMHAEy+c2BBGZpKZZoIsxu02Um/Yce2M82buEjP/s4TtxxmBMwFTB5ZZYLadQA07ME/XAlKcvHGanfznTvBAVnuNKES3Eqr3gJoMcLPN5B6ZqA9PD81b9+0o7wCL09h+2JZfQ+djsO/dqnbZ++3vIWXhNoguMQPq/zp4A/NUG89m/+q71HNPjYafRw4Orhb4eWPFj+zPiyfevmyrkCrl2l608v8uTKs5x3aXUfPIhQMIy2E7vQfkrngdUnIB/A1h7WqfX2MgfLq//09+3hZdO+HlQDTRg8dQj73/+ADRyB0ylo5Im3Sb8VBLp6nMDbLNC9yszScpNV+OqXnsTlp99EFyfJXbs62a4a7v0Xv4J4T4cNeNWhMqJb08Qr//a/IjuzYFulQ1Sknf1j+NSv/TvDffn5ryG7Po/eUBv66P/kg1FcPvwwEskk/vBf/nNcOn8Ou4oZ7FmcsGdmj0SXqPxJ704/y1vSJ9s1VmQ9sgNwfSmO1XwYXYkydnXnydtmKiPmIT+CzBNmE89vb+LPSFuUntcz6SGsF7fw8L334PDhYwhkFzC8xPHFyer4xz5mW9wHDz1A7/y2ugfWwDPx+O0XvonzL36TEc2YuXwZAZYb/fgjNDxSSHbSoKHS0/seL/2rPyQzgZm3VpCZzuDQp+7B7f/wA+yvMo2yUWkAk5/6+zlUaCxDdYfqlXk0bdUQ2NWNpqQUZxwdo/0oZHN48j99mRNVHhuhOL2pZhw4uAsf/9wTHJ9UqMQXotf21h99AxNPvYJYbyeCNPwktXf+nU/byR72RU62Q21RH8swfuOL30KFuGcvzGL8tavoP7ILf/uL/4spdKJEIBHF5Dd/ghtf+REnnxrOXztLIwJ4+JOfQFt7D1JHRtD/8AlUC3U5dNmS/Pv4VF2K93o9CCQ/zlsv5zi09GlyxTiB49FV+W8tjXp9HGtBGgJKl66VkbT80kWsvHHVljcXXj5r/FZe8TiTbEE6FbDn3wP0IvUcd3T/fvuMeVdTHKPhThS3q7hcXjBeiWJJQ5qe1NLsLJp1hNkzl2zS0jKf+i9Ow7Kd+ldjYc8vPGbPn/SMTjsfVV7tFe3u8Yl2gbfLeeFx3nbF6bfzy8Hbf3vnp1RepnwdChsZCptmzhyK+SxdW1pCxSzy2QxK/F0uMC6zxnxp5uNvWhWF9TWUmF4tbNiWx0KRrmJ505ZB9HnreFsHIqlW24HU2ttBi6QV7b106+jSpVrp9XR2IZ5I2RbVEq1leUQrG1kskWHLDPn1NGqlHFo2S2iLB5EIN2OIAydC1nVGAwixc5pZtqgHzoFm5BDESqUZK1tNSFNprrLdFVpSJVrGzUyPBJsQCzWjLRqqh3gUSXaETgMuZvNkvD6EVTLBVyfZNmL+iZlirD9QE1P1W4x15noH6aqgvAJ5BMqrOO88gfAIlCahFShOf1rW0INASiVCbId2IrHxHF0UBFk2tB69vNcv3MLjdejq9FleyoWESvH6ZLjO7aqfXaX+krCQDvIzSEs3Rt6mkiHE46xXwsU4eTV2xhVx6QG+cAr3T9XDesU3bavXqcBkNvRpcSaaxak1buURP10wnTe6utAKfClX4G1Tnd4+gfNAZbUcIe2vB+EhWm06x0ybWUi51e+nFjge9Y8eqOutdNtKTLx6ZiIe6QicTZso9YP/NEnQmNliuyOc5GxbcPM26GQhwIlHn5HXhg0ORYYAFV8YZebP03NZrwWwVqXS3g6gQPnc4mTcHGYv0wPf1MaD5iCqrL9KmlbJh2X2Q5meTJgee4D4uumR9VDuo9tUCqUN1MoF+1Lqttqm46WCEbYjJDJv7ZwSiL8GxMvhYJtvtJnEPs2ttpI/8moEKiMeyPCpsV2bqMA+NEl6xCvrK/U9y6mPxEMFGaCSU03sUpRaBtIkqAlYk1WzJiyGFo7RFhp9mmiLlLmyWebET32hzzBE21L2rFOyr6U7bTpSuna7CVSn6BCdJhfsA3m7IcpYhGGb3lWZhq89G6nQ02KZ5qjOcNSnvak3klquIr3kkvpdmwCcVy6HqkO4vS6XReMNf/u98ggadYCunk88cjxKE+he6QKVEw36rbbKkNNLnxrX2hUonuuhoU6VCNIrCjC00EvVioU8y0QyYZOHcEcjOsWebSVqct0OSKbk2uG3zewvPfOUt6l61De2BEfvT95WEydqJCIco2GTSXYPdWDOngmpjPgjWp12tU3g9x6vq8D1nkDp3kbRqd8eBM4XgcUwovZ//vLD7PBNhHr70KJj6llYQqasJlAsVMqu2gTVRLkI0CrTrKl/8oxmVjewkMna4HTCxsY6qAyo+JO8Rlvpqkex/9gxm+0PJPsR5wC7WNjC1SqHGuOmp6dYLoDz588jI3d6mZbp9E12Br2p0LQdBHpiMYbOMgdysxSegv5gX8B8i8K2wM5oiZJBnRRADszlFL2pGgfyLgpYYhs93R24446D0Gete2nZaZfJe5kqRuq3hEm/Bfrt+Rx07789v5cVkxUaFabuFdSxyqd7CatPVrJa9ILk+sIqlWAVV7/6PfN0Rj5wP1KjA/bCXmpQW5rrwu/nonmdot/vFZSmUDIi1AAA//RJREFUyUXLJdrKrfSZP/shiour6HriLrSe3Me4ZjsmSPl1sKKUkiYnDVgtAf7kv/w59KGwdn2oLlPA6KcexhiDlge8napHod4GKlMOprd++BMqs2aUz0+gPL+KzpMHMfTIXSZXHWP9NgmKDwrCI144zYqT7Hl/eNx7B7+DySnp0IP1a3/yPcw+9bodWeT4T//mP7QTn6XUBMJrV5ab+OYLqK7nUMiVkFvPo6+zBx+86zGTqZvlZWxQ6ce69iPed4SKfxsbrT1Umkm88tt/H6s330LbXBGtZ2c4gWhyq7/r8np3BMvxEAL5TWytle106gdJrz6nMdSRRypSoeSy71m/ywHNC/yA4QK9nzJHxlx4jDIN3L87iTDHUKjKSZjju4VtjPT30/ot4zO/8R/Q3j2oAapVEvKgPu5kGesqvrz49Jfw8o//jIo6YeNYE/LhTz1hL2tKeUkxrc8t4bV/999sSe7a+bPYWN7A4Q8/iNt+/jM2CXTvGTL+CjR55VYzSM/S22PU2nNX7H29/T/3EDoOj2BjcQ0b8yu2BHeN8htge66VuzGVbkHvPo69z91hRs+p3V1m8KjPtUElfXECF377q2iisdV8335TprtPHMHokYNmuHj/2+sGzD/1l8/aeWuhLnqnd1Kn0Gof+di99KTakZlZ4hhaQZn9OvmtH1sdNydWsL6WQ/+pXRi5/yBxhXD7Bx65JV+N8qerQ+M4Fj99rLrMeX4v43jUr84zx9+IW789Tm1TvNqnpX4ZS/bcRvJPHMvjsxanDz9mbkxxUg1Br32oj7tT3WaobDRXsBGm/qauay/UDVF75lprQoGCkw5UrO8VVGf/6AjiyZSduZca0EdlZO++O6EIRJP/NqOS4GPQ5baxPc4rxemqsj5WnQfim8re2f0Z5ePUuAPlYlEjm0Iq5agtkJoBZbHSIqOw1+P0Ypu2b2p9kTOcZskyLcWqXg7L01vKmUWkLdPZdXpO9JoqJVoz+u7JJi0aClUo1ELl00LrMcAZnFZ2jDMyB0dziDNyMErrMIYCR1OeIUclvJErIEclvEVKK2RomOUSnDSiVJLBTVqizBfnpBVgo+TB6IRpyjwFlZaOPDLdbzbZN0k06UgkpHTVuVoa0a4eMUoMEmMawQVIIKYqOBOdyS5AHvRboDwKzvzGOrxzvNOsI0mLrBhtkd7mvbwOvaimdyyUZ1NB1usODY3gtAlUp9K9Tp2+rN9evywG/bbnBMYNxdRx2FZq5tPypE4v1rdrWK293CtlY7Uywixo5hN4O3Q1OiTk/K3v5di7USrHIOqk7JjJ8jlvvazA+e98kyJ1vjo4/7zNGhDKa7+l0IhWyxeyhEVvmOlqZ40EeLsFRuPOVvYWej56t0dxwq8hJtn2fJpIt+it1MhLzswMTCAaOaeWvq1BzXaTvfV9KbznZCRjStanPK1muiFBekOyTsVfGWquzCLEFySvmmpsJ/HqWKMKCS5RlkWvZF7fD9qu6IiUvJ3qrm8VadOPuCglZct8O33gsicQT6TM1F8yXIx3jNNVfFN5lRGo7TIg1MR6FL0fGSVso7XTytRxCHSpyzzlVrK1Q4PKOU7VaeOwxH6zbqwbOqJZNNr2fuIWaLOKHWLKe1nrdRmrS6loNX4Rrz18V72cdLSbTDWJFuUxr455dJisNWKTbWR98uDklRluTrRS4uKDNvnY1nOCy5loFy7Bu22tr24IxAtPd/n336LR85lMMvzUhizi8TKeT7/rfCNutk3Lckbfzr3GjXmXrEPP6Uy+yasSdaOMPe1qlXGlScK+x0W+mO6oKz82jDxk+20rO3W45F6vV6jPxBHhVr2is97H706q3p5GGgXeZqUpiHfKr3h1iHSEdk6qD7WDT3q2Lof1vnYwKWGltd/9lYfrQh2pf+45ny9jcXGDSiiMvlTUBo0mJ3lJpiS15MBr765dOy5xnFQF6ebH0T4gD6OKvqFhq1xLepqE9A37lWzRGrk4MUOB0PrkFFbmJii78rBm7e30rskSggWgPZhHT0u6LkxBChuVYmk5QV8xgJV4AJOpkM3omRZauxS0ll2daE5G7GG3ziJjczFMz0EKJhChwIeaEKVrnkrFyLQthOmGyhJ3Bop5GhQuiKJTQfEuMD6wda80MV3g+Ro7z+O9Yxrz+L3q0qCX5agOy12dwdorF+itRRHY02eW5AC9h7BefGUZfera8UogdFUQeD3C6W0Q//Xw8dLLb9rvzWcvorqygc7H70Drqf1sT4u9AKhnFE67cEgg0wvLeO1bT9YVy9UF1OQhPHg7+h+63azXtv5u44PKiS+iQ+vamgTSi8u2pPPOt57Gys0ZtPZ0or232150PfyRh3/qAEOBygqX2qT6dS9a9Fv3Ah8AVg/rFGhgOw9kPY9/53ksvHmBSrqK6QvTxNWEh/7FLyFJD0gfrIu2Un6UV/3Df+e+9xwK6xsI5omD3kosHsftt99tA+PazWtY38hg7+ghHNp1ws6Em2iLIpZK4YX/1z/H4oXz2NW8hQP5ZWRo5Pyk1G7vqL0RCmONk3eQA3+ztIUIPfd7wosc9FU8FNrGLuoivetjEwINqR8Huzg2ajhbasG1Avs7GcZdu/rs/Z7OrgjzVTG69zC6evoQSnRi5NSjVAwVDO45wvFGedhpj7VpB/SCN0cE3vjhn+Ctp76I1v4B9N5zwp6VjNxxxLbySylp7G7Ms5//3RdMWUxcOYeNlXUc/MADOPm5z2gGsWdAt/qA/SwPaG1m0XZQbrx+3b79M/iBO9B2YJie9gzGz5y3cbn27Fk7xmku0YXlWhAdg504+NidNEpLuGNfr32WwWSHvNqYnMe5P/227eLSBCyPZuD0CXQd2WeTcPtAt9UvkGyuXLyJ1auTtkKQf/sGa2tC3ycfQLy/q67owkFb1lp+55r186t//gyWJ5eQ6GhBvJWGayJBT/CjNk52nziMRHsr7ej6Mq1AV8mheNoob5JBHyeCxnTde7ridK84T3PcNr4YfJwqn66KUx4Fx69xpYlG/Nd2de1UlMzr/SFmRCwaMz1HHxGVpvrYC9FalzGpMmZoBprpVbOunTEl0OdczPgm/pYIJ3st0zXQ6kG0OK26Kl3gaQJvj9Js+zwnvQJlSAb/2uKiebDJjnYkUq22sUGfK7+94z3PgKrbZeQrOeTWlymA81hbmMP0jQncvHoNucU5lFYWUV5bs2Pcy7ks8uUN5EtZtCQoyNEguod6ceDIfhw4dhgn7nsEt93/CI7e8zj23/YgDt75KHYduQt9e46jHOzGdqwfV9IVnF3K4tr0NGavnMHU1bNYmjiPhRvn0L00i12ry9hXzuBYtIhDwRKOcDAe5eSX4sQW1ExOyhfjISxEWvAOZ/FzZEi2M4mtviSax3rRfvtRpI7vw+G7xnDsnjEcOLELew/vQv9Iry3VJDpS7yrNHaa7AAiMmQ2dIVC6wPP6vfB4WV0bg+f1DnR8t+6pIHVvx+0wlDm4s+dvIHttGqmxQbTuHUGEtOrhrk8+LgQuwA66V5quLvyiSYKYz+dQomdaf3GS5dVMtZX/VL+D3xteNlvHxsfbUnYqstaKq/SMtUyowzy9PsEtXvFPMd0jgzROhlHVszmavkVaZzpNt7Bc//idLGAH0ei809Xb9F66vC6B81HBy2nwgYNJn5HYjASwmi0gwwFbpQW+WaDluGPNq9HlqgwiWpGBLWw00Wvn4G2h6S/7O1PNg768fRTRtsFm1hDLMRQynFRW0FSeRy29ju2lPIKlAtpiFcQjVcyz/lm2f5G6YYET2lwZmOYkMElFPxMtYYr5Si00YsghPTtSb+rl5yuI4Fq4FTercdzIxpDbimGPjuGJUT4p77JqI5w8O4cH0b9nL0YPnsKeY3dTgUTqRuEOz9TP3idFKvAilb8d8UKZ0nPORF+3nWotg0IKx/i2w0vbJk867Z5srm/iYR7+buznuuDslGFciJN+iAar8ZVxen6aW19HgTrC8FOGWmj8hRLkfYhKkvUQtZXnv1tyKu++qjfCOaarSxlUZldQ3aCFzzGhdmmiFD0aL2wwwlRiSW3n5oSjJeXC4oq9e6Tjr1SndsPFO1oRG+5DYveQyWSVMpBjvqXzEzQeLiOztERDiQqS7dBnUvSyt8aGyRJp0lUgGhUEivN7gedRWxVUTuB94nxTvKd7mu4VdC+cind8nqbyWqKMsf87hvvRe3gvOqgTuvaNovfQHqR2D9jZe60jfega6qeM9CO1px/x0V5LS+zuR+toP3o4HntGhphnAH27RswglDGmTUNacvf6PIgO1e1t9XiB0yhQnPW9/SCvqAsVVy7SE2O/baylsTy3gPx61p5JKZ4Z6vkJhl3bsDNU+l2De9A7egDdw/tJ6D70jR3EyP7D2Hf0JAX/EDpG9qJzZB96dh9Ajz5xMLQXA7sPo61rCKmOAUSSXZxt41inFZfL5bGylsHyahrz4/qW+DksTF3D+PnXqIQmsTZ9hQI2j2R6GV3rBbRSKofp9vSQorayng6FUKFAblDoVreDmA1FMFdrwUy4F6vxDmQ42ZR747anvW8PB2Z/B/YeG0PvYDc6ae329HUiRlw60ZeTsg0uKV89OCUHbzFdTHbmipH6LYG4xVSC0hqvgkZBaRQ8v/ffyqd770zd3+pAXsv0CLW1O3NpAgV9CTKTt2WccFcruu44aJ5CC9tAxOpfw9+Is5EO/fb2OP0atMW1DSy9dYWKk+4yB7cs764T+9C2b8SsoLDOlNMfyymo/cIra1nHtOgIjurkMproFSdHKPAUdlsaoiepNjXS5PdKl65anVkwXuslR/u0MgV0113HLa/T3tgGj2/E5bzze4HnESifKSlahqtTc/UX/qpbWLu5TA83hKHb91IpUQnGI7bm3VwL2Devoi3tKJA++ppozlVRpKeojy32D42Ygp6fuok8PaC+jl4M942gQuU3vdXCSTiAq089i9WlNXSEgcHmAvLbLTjfnLJlOfp+KPEmQbXXtV1FOwXwGCe0VKUJA1tBOvOUaXoEM/ReVppCmGqhHLN9QSrzVgrtWFcMo/2d2A6GkOrrRbKtDcMHTtm4jHKMJTne9JBYS8nkmvHAwXmyePUSJ54VbCzdQDG/hGRvD7pP7KeCoHUspaMlEfLNlko4SS+8dZleQwjrywsobBTRTdkYPHnMZCXSWj+lRPkFemiuh/7q3xzHd6laRmKsz7buakv16uwCdBJC06w2EVUQGuxFnAqvo6sNA3r3hcZBB2XOdgaKXv7TEpKWk1r7elCkgSOrXaejNGnpjhNHmEaY6pW8sudtiVUyW6Nhs/LOVWyxf6NtrahQ1rUzMMGJyTbEFIq2olNY3bAt5/FUGIEaPd3WdjTF2lDKFOy5XYl9qQks2tlqk5CvdAga5VLgsujgsury2iibune+eZyPWy/nE5CX//+Fz9pL/SVPRldhUxu1tKblRWasX6nrbCJV4G/1oeLtqvEjfCwrvALDvRMcPE10NcJ78wn8t14s1nJglry89uI7yC2lkZmaRGFpGdUcPdWVHOVjw1YjRttP/vQ2bMPw/wdUNrftg3K5bBbnzr1tHXjh/Hlk9bB68S20rF60TyxcO3eJBNMFDIFuIbA/G8ChbCutjwoO9NJqYtqVlSRKlSAysSA9HO3MacJkW5QKkdZ372EUW5JItW1yQGoJJoQPvv8u216q7Z8aXHoOpTV2KSTV2cg0v/cm6+pMlhITKE7roRIMBS+je4EEQx2pq+JdQerecQi8DqV5fr+39VfmTU8s2LLD7FeeQl5eDwd+x+F9tlQ1/PF7qMIoVLJOiUv4Vb5RME2gCIoTqH5fVlRakIp/9cI4zvzel21ZwvBx8B77hY9i7LHTdhCi1nnl1hO9lTFLmDyXQkhPL9k6/cyXnkSRE2Tnw6fQft8xuUjo2j1oFo8EvZEO55fi9KliDezZazdw5eUzZpV++Nf/lslH45KHg+Idl+NQEF4F56+nOU8Ur11eV19/C0uTM/Qk87j4jVfsfZJDn7obLVFOfMcPY+DgLk447Tja8TjpBi499xUqM3ri587i0plX0Nk7gDve9yGr6/Wnv4fl+RmcPvUgHr37caTZjieXqwjHYnjut/8NZq5cwT1tW/hQgoYW1dhXk7uMjrfTzVgsN2O4VsHhzYItVd1PRarnpjp2poX8nUkEcWaoFQH2rbwgGUe7xjrR2UavRi+9dvTb87jDp07y2oyR44/Tqzyk5XzKw7sPwtV+72s9c9LvGvvxhf/0OyivrGKzdQulUM4+vTDwoTtN8eiFT+eb+laf+Tj3te8b7ktP/YhKYw2HP3w/bvv5n7V3Sbpo4PkzDE1Y2ZU00jOLVn7i2lWzag/fdyf6do9iYXzClntDpGXruSvYyhUx9MkHkTyyy5aFukb6bRyRBbf6Vng0VjX45Rm/9affso/dYTaD2swaopzchn7+CcrcNno4PrS/XXKj5yOZyXm8/G/+C5o4YYVyxMvJc/fPvg97f/EDtquMo9A8bm2MkKG3+MYFzP/kDfZDEBfOTZOWbYyO6DMZNYw+ejdO/uqn7WQHGVCNvHW5Fu26f6/cChQvUD7rh53x6XL73nT/rWedAl9O9joch+drrNNlXnEK+u31eBnVrXvhEeheMuP4PY9+N+bx+gQmI0yTjlCay0FjGV21LLo+t4wCPZ3FK9P44b/9ko294NY8hK0WbEV1i17caA+e+Gc/j4/c+z+pXMMS3E4FuvqDp/op1fXfCqpUIKKVpjxinsJGZg357DqFe2c7JNOUz4SrWfs0aGkHIkhy4EUjesAdRjhIxa9lDwkUFX6O5OQ5kegVtyqZICEJU2nqk75hCkhrLIxkqBnJYBOoT2ySaRYtnHVLWgvOFVDIa8MD62df+eQjUNtEj2hWEJPVHsUpKF2g/KLZO0kTkX57WxyUz3HqXqERjzraO0vxdQVfF2DxhxmZwI7koJBr2syJNpCixRcK2sN7vX9kedkWxy/civP+0W9PawzeLv9NEbVJXA9ftaNN6l1ryFou8TzKX62SP2QchwxLkAc1nwBIg5SD1uZ573X7JK3fjkf3HpTXrS+z2FiG4mwvyemUBJcRb0e9rjqfFad2CnxgKk19onQFxesqGgSaOOVtSXGTGsur3jf8vNruPqYxwvLrWaaey4jfJID5KYvEIbqkgLTdXOffSSmqbkGAMqtP0euZJVMNr4aR6NdGF8UIvZ7niS5LIx2bzUwL1OgH1dfqpWztRA7mMU/Aeoky2SRvVyeJhNk2WeFUEhKVbfJKuUirTzzOE10F9jIwPS57lkuFoO3XOrDWXisg//VGvYLyizf18nX5Uh5RoV1TYodQWvtFFfN63zBr/TczaI1fHNZuPvWD6LK+E6+YT2UlN+qXbcqWrUQQQXVHpr3/jA7yQUukeshum1xIv85x05v7mrQ1UWgCkUxoeVA4FayvOUHrmYYMrOZoyCZgWePCpz5XKNN70kuZqreJfaieag5Sr9Bg1TmSeh6s1QI9Y9HWcek01eXtcrlzvnuc4dsJSvc86nvPp6vinIfeZ8rjMq5y+l2XmXf71vPot0Djyss7XpUVKF71aVzq3ukT+FX4BF6H49VvldPVyzrtjWUEXkZ5FGxzA3WY9Jh2eipdPLVTGyLqF44lGV6ckAIMtlS+A4aRBW6dhq3CzlzFqVIJiohQmhqr0w8WF+sW0OXLl40pr7/+un1JNJPJ2Om+Ki98RQrJ51sj+DRd7izz2SnEHJTCqXvtUgk3UUBiIbzerwdqNby+VMNSroqjRw7j+ImTVHwVnP5An42KpD7uFqOwkHJNn6pDL1PqKsF1JglEg0BxulcbnLm6944TKI9+q40SPm+38iuvyjhub5tAcc4X8UH3SmvkofNUeESjlrVyKxm6o1n85Lf/wjy2/R84iXhPilbuEHbfdqw+OXDiFQiPcAgcr1tNLiTW/h36dHW69B2cpXNX8cb//mVb547fts82kOy78wQGD+61uqUwNPi++IMJLKeLiFBIGINUcAuP7+PEyTpufuMp5GYX0X33MfTefdx2jWl7rtqkdqv9zhcFp9f6Oh7B7NNv2DlegdY4gocGoPO59n/wAXTtHTXL1vtG7bFyDbjUFtUhz85xO0+MpzttlSKSpavvwOhsuOd+/5v27GDfA/vZly3Y+/DdGLjjEALlGI60PcEJaAsXn/0SapUcZianMDV+HUH7fHt9587a3E3kcmmcPvkgHjv9hH2V9KtXF8jTMHJf/wLykzexN1rB3ZF1zFRb8InL7C+WlaLULsAH2O5f70yhzAlnd1sa7eFm/NrVLTyZ3kZ3axKtXV30jprw86e7bZdbqksnDgTRObgb937klzgRVNHeN2rLsNrNqMlN7ZdcOs8FitOOuHx6gV7mNyhjAbz25LexsbqCI/feg0N33kGDjt7oYP2gXwfxULgL6XW8+oVv2LOcy996Cyts46FP3oM7/v6H7MVsnZIuHqsebZjRWXAr9DwkM3M3bthL08cfvg89u4Yxffk6Lr/yJo1N0vjcZWxR8Z/6mQ9i9PhRVMJAvj9sE4P6zfta9+o/lxntcAtxjF/++lOY+NFLaKLMFDsT5o099qufRUof7mP7RZM+r750ZQL6wuj1b/4Iubkl9O7dg65RekrhAIY+dBcHhHDujA9WoXpyy2t47T/8KdtUw9zkFayvraG3ZwC7Rw6C7htG6EGJmlR/px1VVTdI6uNOeJx2l0eTv5149Y3uXUYbfyu/g5dx0L3/9vzSH43ldO+g/lc+4RcP9Vv1i0bla8SlIBy6ql6l69rI+/duyFJe3TeWd5lTfr9fuDrJCaYFZ7/+E1x55owteW7raCeWPfLQYfuo4cQ7k5i6OIPW9jgOHBnCr/3eU8LZII0EES8irDIW1gm8ejHRCJDFRsEXYfrIVTDCyUIPQSnseimuSOuvUN5EjkETVD5fsCvdE+QLFdsN01zeQmKbHtBmM6JVDrhaAAlOPiGZXKWSnVhdpHCuFspYyOaxkmdZ6tkqvaegHi6zkTpiJZ7SycJhGzB6t0hWrbZtOpN0VVt07791FThjxTzvMIHSxXyfdMVg3XsHNHaY8um3QHlUVmnK58HrFn7Rp6CPb8mqq5GnNBttm+XGchrFdM62Opeqeo2MHauHuhw8qsPpFR7Rq/ob69PV7709t2gkfi3labY2S1DlObXYLkaNLgaVE21asy9RaMo0CPLyJstsF/tVk5N914XKUIJtmwdkXbOwjlkRCIeD3/uV1Fn9wqMH4doWKuUhD1q4lM/boLZ623R1UHsEqt/zOai88upqO/koQ8xk7bVNHSyje7VPnkt1q0QOaLux5Lm+Xbnex7Kio4yvGx168K+dZsKn08HZAEphfQnCyjF/C5smX0t8VVuMbww6pZqUsRb2G3EppFo20UUFvG2kUwHS0yxutyBXYV+Yy0GelAr0UIqkhXgDnHSCku8E7znxEpfaqLZL5gQuryTAyuhlU70Uy9FPA6bMMbhuHlOU41Ttl7egXUouL7rK+1N7KWUsR741cfzXKKNynxrA+8DlT8+fdF9VeWa1VwT4J17YEi7xaxu/DMUg+a/z9LQdX/SaXItm1y0MFueBPNZnmzXZ6eVnrQJoUredX0QoufZystrD+kwA6yF6a5NWD/SStXSYDBBN3vVNDBwDvOojiRpjeuE4wPwV6ik6jfZ7mzKqMwQtP/WNJmgt7WqyFaj/fRwKRK/oEIgvap/zV789n//2ew/KqyA5bMwjvCrr+HVVvR6Uz+vzMtYfO7KhMgKlSU50VTndK5/qFDgdCq7XFARep9Oo316vQPkVQENZRqq9w0TdrY8eygOVc6G+U35b6VGfUMfY9vAdMCqJvCZEIkIVarBlOaEs021maZTmJtm6Gm7MnsdCehphIomn0yZ8Vy5PyYDF8sINej/zCFPHRK6mOSia0ZvSjocqurbi6GHItlRxLV6wpZimYCcr52CKtaMcakMTrY6244dMimIDbabk2nqT6BpuI33b6BmKmmDLVZZQiCFqmK47bbjFvEbmK1ibdn4LXOkIlF9lPSiPhKzxt/NF943lHLxe5Rcon4LRwt86tkRLD7VFKgTyNLewjI3JORs0s6WcKfjjH7zfTovQJNXapSNk6ji8LQK/93qE34VJ9Cndf9eYtXmxiGCpCctTk3j9G98yq3LfL324/jC2NYVoMlEXAMPVhN//b5exmqGSJ58LxS2M9Efxdz+l75Q0YfrbL6C8so5wdweCbQkbxIMP6eugpGFHcAVOs+jQVUGDfe3Nq5j94euUiyYUNtbtKJSDf+ej6Dq2195ZcF6rbxyHgu69vX41nDt96oNG+XTVUosalb4+g1d+96s24Se7kxwIZZz+5C/j2OMfw1axirbQAOtqsWdA5UIGk1ev4OblC/YsQoNYdYQiUejzyfuPPYDjd38ASyvL+OZzL9vW58zTX2A/3sTxUDMeCW4ivdWCr0xFpcNJJ2kmLQNUYAc5DrIcJ98sZ0wZX21px2ItjL2dUdw71o5N5n/8Qw8wbRt9++5Ca8+YWfOdA7tMgepsNy3FqX2CRr4YMK22MIWm9BLWNtbw/Kvfs/6LRUM24NsPj6DjyKgtl23G65ODyeUODhmW5VwB73znGU4kNVz5y2fsS5iHP/Yobvtbn6TCqN56EdV4zjbk9MXMhVWbnNcujJtCGXv0DnTsG8b81Zu49NLrNunPfueMfTvo9C99FLvuOGJv94eG2m2y0zentJEi0dlmm0P8fSOB6tI4uPH8G5h445xt4y0vkn/k5dHPfgixjjZEKH9RepHybHRIr7axz3znJZRIGxuLrfW8nR4w8tn3Ge72/m7beGF6jm3WezSL71y1iWbmxbMorqQpl2WsTK2aoZvaP2LKc+jufYj3tiLR3oaBfbutT0Sn8IgfCqLXFb//Fn8Ffu8yqt8ePL4x3ceNfiuP4qSPvKzSFByH8iuv16t8Xqbxt5cTOP5GEB4v5789n+KdHscpsLHKfFf+9Pu22eTKhZuYuDyJjuFeHH7/Xca/4eO7bQfvzbOXMXN1Ak0cT+m33sLvPLMi/NQeO6AHnS3WMP6QUqHFskZvRQNrVcfEpzM4f+VNPPf69/D6m0/i+hs/xPiZp3D17Iu4cuZlZOcuAtkZJAsz+GAihkdoeX+uE/h7fU04GaXQk2bJ72y0jOlwBRMctNOhGsZjcZxr7cXNjgHEB/cjMrAPD77vfnziE4/j/vedxP47+7Dvtn47t0rCKgXhDLABQRBTnLmNTPJ4z697/60gJkuQHJRfOBs7R/cqozT/7emK944RHuETKE6dYy+TkZdSivqcdW5qCdnxOeQuTWHj9cvIXrzJQduHzgP96N83iqEDe5Hi5CM8TofT6/U30tLYrkawslSutUwZTXMFtKzLAqJLTC+md3QIg/v3IMEJSF5JHVed/lqZbSk2o5IF8itbKGVrtmlARygl2jtIWzcizRTs5SxxF+tW7E7VTpNA906TxTMEYhHEersQofLYWt6wTxG0kHwpFSkE5fe2ensdp+Kd7woCHzCNcQKtPcfaWxHnJNnRGUNXVwI18r+0lkFsO4X2pj60BwfZ4jpubQYR/i16DAUqcIVNGgWVwgb7L4JINIlKOIEVGklrLTSiNjZsLGRqWayHqyi26GVZLSM34RFOtI/uhMc48R3m5MCeYC0t+O5aE769CiwhjFg8gTYq3SNtTTjWHcbQ2C4MMOw/dS8O3HY/Rg/eZqctxJJU1lTkAm9jY583Eb8MhyZ6OoH5STQtz2Npbg6Ls7No7ezGyJ59iPV1oZDgJBMjb0lnYz8J9Jux2IoHsRULYTtURC1E/Byf9gyI6eK16re8DKqb/3EaaUKCmZP0mOQRWtxOkEJeoGc/z7BczGGpuoF125DBfJygN/WNr8y6PfMRSSrjdQg0Sen7KbWeFJq1bJsvI0zDQdZ1QcdmUbmZh0R82o0Za0+yz+ty2kQjLz+9gML8CvIbeQYaefSGzXsnaBLWBoaRB27DwL0nMHzkKMb2H6FR1YaZxVXML65h/MVzuMGwOD6DpZl5rK+m7X0lBfWB8UC4dnBqzHlQO5wPnk9llKbfXqbxXumNeP1eQffGe14b9YzilN6I138rr0C/nR6By5FwKDSW8TSnqRGU7mA4+TtAHmqJP39lGoVzN7G5umHP9wKRIHbdcwS7Th/B4MmD6Du2H50Hh9Gxvw/RviRWaHw41GskZGjFrLNdmfQi1mnZ6Yj46euvM7yJt986i7MMk1SeSzN5ZBbyaM6TqGIT9gabcDC0jX20Lvbxvo8KKscGlEnkRZr4bzOc5wA839SCyXAcqd69iHYMo5NKsOvofowdHcGJ4704dmwQYyNDGBuicghsIbeVRbFSpPKu0kMgoyg0mm1d8TQySYwTgxSnNE9X8HgF7wTvQIGX0VWgPJ7fO1H4G9OtAxjn8d6Rfs8MpLuItbkF25E1R8tg4eIE8qsZWoQZ1CIBxI/uQmL/MJIdHejo7RVm6DQK21LJeoXHBULgdTpdzgePd3BB0nVzu4p8OQvavmjt7kaslZ4lm2GfKiYe5REOe6jL35oMtA05GG3igG5BJMl01mOTU5QTTyKMzQDLE6+Cld1RaroXOI3OR4Fxnbj16eTmRMSWobQMKQu9tFGgsqcS4p/KeJu8vOMQKM7b52m6V7yuFs/yCnoxeW01h1V9/VNllbbz9FN80Zq+UFv7xOtA0JR+IByzpS8ZYTrlua2zk1c9ON1gE4q2DFgoFhDdCqONnkyECli0a8MFAiU0B8vEofdWaLWHyliKbiIT27ZzC8WJkRS9n/YgRjpT6B/dj4GR/Uh0DCLVPUbe11/OFb9Flzwpb6vA79X34sPW6iJq6RUO6Glcmb2B+cwSOtjPXZSnRGcdZyTWastYmgidT+Kx8PhvbTwIlug1bXPCrHG8sCu1Uy6boVeQy1k+BeM5cTmIPp04UpEHy3jxVM/OUm00FlMpdHPi6OLk0B5hCHASoTG7lClgZb2IGSqb2Vwz8hXSQf6JDoHTpjZG4jQg+nvtBeYmTtjb9Oqqi2kUb86jwEnCTgKgcWEnKzB/iDyNDnai1hZFPkLDj/qoNLWI8uQittgeCaK3xeoi7VoWbklFEKKX07arD6On9mP42B6OgRA9syg2aXDkZ2axMTWLtZszWJ+aN/nyJTkbAwzqD/8t8DrUFs+je4HSlF9XxftYVrr44P0s0H1jukD3Av1urEdBac5Lz688imusszG/8AuU3vhb4L8VPL8MRlSpoycXkKdRvV5Yx2p+jYZABMO7htDZ22mGgZYutV1eHqqWQaXrUhxP7V2tO9hZp/7Te0DvrBWwhhAyV55DfvwlXL78Kr7746/g5uWX8IU/+Bqefe55vPbSW7j81g1kri3iNCeUwmwaH6jN4zZksX+zjCMkcJhCvJTjYOaE9EyijHeat/B0NY7vbiYw296LI/f+DALdhzHymXvRfv8xnHz0GB778EHcdu8RPHjiIzh67ChykRnkA2sc0GSg/u00XEEg70IM1UAVQxuXbRSvq4LcSWe4wHEoj3B6Pu8YgTNaOG8xfCePfgsa472c0bTTgfI+Zq+M28PYmYvjeOO/Ponxl84jtL6BzfllRHb3o+9nHkDbwTHsvu2IvRgmi0xWnUD0CY+D6lCcgsDr9t0u/tvB8pMGvSm+dGPCPnrW3tdPpdSB5IEhO23Cc1s9ai/766XXlpDLVRHraEG0uwmdXSGc2t9ldFWaaxykbcjm1rFw8wa2w83oO7rP+OW8UdC9eKF40aF79WGFCloTWEsqiuw7N+xBdHCkB2Wt11NIo1RWmsyMjw196DT6b1nWSvc6PU1x/luCn5ldxUt//hPkaMCkqPTZM9hz8n4M7j1meeqhhrXZS6hVSygWyxpTVNgJKraMpR++/S6M7KYX0d2KWmobufwqnnnqdeRoKIyuraOzGEAvSezlxKPnamQP2mJltMcr6E9sYjFWwVORAuY5KZ1fYjtI36dPDuGD+1K458hhfOijv4Ddew+h864PoXOUFng0ZV6qvDK1x+lslEWTAU6O8k4qr/8YwfkJvPzqD/Cdn/wV0oU0Tp6mXHW248iDn0PPrmP03rawUZ7j5Fl/duG41D/CpRWFpsoWyudn0dYSxeTFc/QCc+x/tjmpT4vnMbR/N7knG6LeLzKudL6gYOXtCRTXC+g8MopwV5IeTRVheo6agEKcKNrpCR49eQp7h3bToKzhtZU0ljkJPX8pj4sL2xjoS2CkN2a7LzWeRZPq0CsKqe4OjBzch3gqifnxSUToiWdfvYz11y/Z4cPblBm9w5TqoqdInsRHe9B9fA9WKKNXpidp6AXR/MY4Mm9dQ/+9xxHtaTdZE6ge0x+cfCOctFoP0CjeN4Qhlh84uhuXn36DdLRgffwSFs9cRmFhHuWNMhYvj2OIY9YeA+z0j/jpQeD3nqb2SBe5blE/eP/qqiBw2RcoTeW8nxxc1hWMTzs0eHxjHQ6NtCiPp3seLyNQPge/93p0tXqoK0pLacz/4E1s3JjD2Zeexs3Jeew+vhe3P3gv+g+MoPfOgzR4kzZR6/2/REcbRo7sRwc91My5Kdz3ib9n7wHdapkmDJ1FJetHelDr/i20yHTabjwWQ4IhEqlbaPpYl6xGramWaVkVWEbf8aIRxUDmc1Bq+6eOotdDPp3blqBCDNMC3d6kxdHEekgUKPjbEv6iHsBSMOo8IEPILAqkPTzeGTBquO4VdC9wJoo5Hq97MVRBIIXVyDxBY0foqnQF4fK1Uy8n0FXCKpzCoTwqpzjlVd1KkxVmu2U4GITLHpDSIgyQb/pgljYEmBtPa0DLT/6QTgdLyvNx+lSfygq30yBobJfTKTq83V5etCs4fQLhFzhdAqULdAilsqm80qXc7KE16ZSVqzitw2u9XbuodPpyiF6C3sHSpCtQWafD6RJfBPZMRO2gwpcTonq1JKgg6oRfdQlUXrQLhwele9t0rZevD1799nwC75t6/2lyrG+lr6fWQXmNth16NTEYb8Uv/tbmCll5evYivmnrMn9RHutr3jqWyrbKc7xYu/lnEwJnsOomvX/KdJFegZoc0rZq9nP9pVGNiy2UlIdxlTKtd+LRSdqa5LUZQZ6a2usg2lWH6FXblKaTvvVsSs+Z9KqCds5p27YUv9piHq02I7DRflKCy4fuxR8FB+sz/pVv8Z2sYRslF7x7d5mSbVe634tm5VNZgZabxT8929E40MYB6Qly2Jb5mME+JaBTnIMsR3UpAklzXWYE9fpJI9spg0QbmbQhxM66I4/5HzU15YV4tP1b9YkWeaZ2wrYmGLZfS4L6RDwZR6HQzkTKA/GJdrXX22J1sx16Dqulck2uem9NE7PJF+sLhImCNGujk4wbgY11pqt/1DfCKVAfOdTlur55SKD8PiYEfv9T9PDex6VoFShe9/5beDyPcOi3ynuc43GcyuP6Qnn0W/dKF4g+BeHRVfUo3UFxPq4UrCzx6wN42tRB6jg3iK76Qbjawas+EI9srDK/4VTbmMauuQXWIiKs/T//9a+iKUIEz57H1vgitmNVlEJL2K7W0J1rZ78H0bpRQLRQJkHNiAohS1/qy6NQ4wAN0AoJpDgBNWGxOWGW3NBdY2gKNdPKG8XI2KC9izKwf8wIbWI/iSh79sQg4Q0HoiYola0dgWPDnVFimtKcAQq636Hf0r0DVE6g3860xnvhc9wKgsar0bVTn3e6OtTrE6i8fit/KV+wE3gZgfk3z9lvnWiwubqOJk48LXsHbQ365MP3mFWgwVjfSs7BwHvVJZq8DtWp37pXXGNd+q3gAuXlBCqnv1VaIxKOhe+/ig1af0l9ZO8Dd8uqQM/BURMaCYe3VdvYxZ/f/6NrSGc2MaBjPGhFd6RqeP9pDi726cqNWaunNL2Mwvi8WZODH7nbJhThcRA+0et0CtQ+3WuppJrN483f+lNUOdBHPvIQYkO9dsRQ56i22df7TOWFR2WcD408UX1Ou4PiBYoLxyOYfOMKvvI//AfDfeyOo2b03P8zv4KTD31spw4ZLMA7T/8pKsV1TF29jBsX3hYC4ibdxH/XYx9CR1c31ioRZJo6UUwv48k//Lem9E9OryKZq9DbKWG4rUCFGTJ50anuPyT98/QYry5v40dTTWiLBvCPHyUN9EQf/Pw/xOix2xGNJtA7vNvkApw8nIfeDrVdfBMvRK9+68OI2FhF6czzpli//p3/hmw2bc8utGOxZ2gPPvwr/wtxlqigozQqo5gvX8Rs8RyV/bvKTjxy/lIIESAJ5ZenTcF+849/G9OXb2DonmMYeuheJePujz5hdCn/Jifd4Pomkms6VqeK86++Dn3jaeDx29G2fwgFynyaY0HLflN/8n1sZQvo/8h9SFHu1stbWCJNMrq+96150g58/KEU7jgYQS0YRqq/y2hUeyXft2gkb7SrSmPl/L//MgrTS2jZ1Y1mfZhR3t4nH7c8Av2fnlvCxuIqarkSZr7yI4vsufMoAvEY2g4MoevOA3aqgrfJx5KNCZZv0iHHVzOsvxlnvv09rN6cQmGzgMmFcYQjlKePfNhw7n/8XnpNozZpCdRforlRTnXvfag4pSve7yUzKqffyqM05RfotyY4LytwORHo3n83lhE+XYVfQaBrYx5PU3nxQFc3TD3ecZtcs6yC2qN3p6bfvIJv/NP/AyHqt5HBFB2JMgYfvBNdxw7YakrfoV024QiH6rPypKvE8T977ho+9cF/qXrenYvypQ1s5Oker6axuLyBDBVoYWcrdYy5QlrGIT1DnIjY9YhQiBL0kvI6G4xtLBJVbjuANCes2VwBC9pCzQmW/o55AO3tMXR2p9DWnUA0GaC11oIo3XPtRKozgVZjNYtqTQ+368xRYxXEIJ98FJwZAqUprzNR915WoHuBytXreddb8nIC4dNvz9NYn4IrgzojqWCppOwBqL1wFdEmQbPatKa8zbZXN3IoLWdQyWSx1cw6IwGE2hKIUXHryBI7UkSjmyBaVa9wqy6B3zs9uvq96BR9Lkhehj+MLtumKgXL/DRraQ3TUqX3peNKzBqxrPX2a1lFm0/0DR0dW1NXvhpMtPaoVGWRe51WH/9C9IB0tT/GCxrpdZp0fwsYpyNS9HKaTuPVMxO557KyxU+Bt9PrE+iq0BgnUH1SHOoXQWOa2qg/H9hqS5OMHt5bOnFJ3gRSuvoaJHsepWKOhlP9UwbeJ8qn50lbm5QpKqaWLR03kkeQafRpbQ1bHocdjUPe6TgzfVulGtQ3gOpp64UqEs1U2qjYYaeR1g4EYjTSaFrXdCjkjjwKdFX9ujovBFry4bBgGi1/ekph4l1bW8LS8gKyG2mUCjmzPsORGGJJ4pf3yqLqM+ERH7xNwu1BIE8mRC8qHiYfmK5yEk17bsYu9DF4S05ZLrhN619jm31aP72ZFrLkzni802c75Sqkt0L9wV/1bwGxPmxxDJGndqJ+KUdDl4Yt+aD8LjtOq8aVPlCn7wbJiLLPwsuYKZfpRZbtdQZ9I0dgXi/xhGSSiwZNXPRodGipXgGoD9S6d+d8VrusbaJcBjHHQjKZQGdXJxKcyFs4QVfzRRQ2qrYkWaVOrBYKZuQFaOzY0UaUL9ErfqsNfvVx4bKoPA5KFyiP7r29HpRfeHT1IHAe+W+V8z4SLkGjvlI+p03gvxV0r7waS06DdIvXIXBcqkP8aWKf63T+InmiT6iTEjoP9dcGtCXb9AzLC7xOlbXXGlgunIxbnMCo1TOgv/zdf4Hq0hyOra/h9kAJY5EqdpHzuyhM4XwESfbfWqiIqVgRK/EWrCZbsRgLYCLei1ywC+G+PoQHaTXT2n/wkw/i2OmDOHjbXoztG6JF3YdUh7ZbRs11Jg1GoJisBvu9BFfLV76EpXhP02/l9c4R6ComNcb5b2eAyqisQEwQKI8JnAgh+FXldK90Bd2/Nyh+ndZVOVfEwrUJjL/xDuYujduOtsLsIsrUh9ucbDr3jGDk9El0Hdlj950Dveb9CGQBCpfAaXPweKfR09UepXmbda84pTu9StNS2fRTr2L9+hTyC8u2sSE80Imh+08iQq9L1osGtPLqvZBSdRs3F9extlHE2+9ksZ4pI8GJMkFamRV7Blm5jIu1DSqUbRS0I3JhkZ5dED1H99yi528Cp0lgvSv6KLD5G4tItrWjmgjS6Mma4tLLhVJY3s8Cb6/i1FbH5zg93606eC1y4i9kcsjQStYuJvYabrv3LvT09WBo/0m09YzcwkUdjvMvfh8LUzdtdxslhYorhk16EMLVP7bX3jMr1cIoNcXsI4yTZ1/ENsv2b5RphAGRyBZawxV7V+3SVgqriOL7K1t4faHKSagdPSMHsHvXKH7hl38Z/QdPYeT4abR29VNJ6j0XTowNfep97e2+dU/llp6jdzp3GQs3z+PMKz/CxPxNpAYG0NU/gH23PYwj934YIwdOobX73ZPNxfXc1pIFW67YAdUj/F6H3vGyT6lEgUuvn8f6yjqSQ4NoHe0xugb27bJ8xjeW1UkW6fU0NqoFTL35DnIrqwj10Aujciqt528ttWTOXqU3sYX4vmGEu9qo9APo7m2n1xjG1asFTVNIdbWi3NKOMvnb2y0lV+9TQSMf6kuUWzQSKJ+7B03J5Wb1YI11RYNYnaFXnkrY0plAho6Mw23Smzowis21LPIzi6jRG23WuXIcvzKMhb/OqzrURYoKnSJdiVAfdMTQfnw3QixTYjvbu3uRXisjs5RF0zoN9MtTKNPra2UbVdgVrvPYwe91fe+9yeIODS7THuc6QPGuvwSNvHEcuiq+MTTG6d7Hkv9W0G/P56DfAteTyqNxmr+5aCf2r1ydwsTb18x47DkxhgCdi86Du9C1exhRvWclA3sH3y3aNOAIMthHds6Cu6U58teuIX/1OvZuruD+ZB53B/K4h/H30uzqK1YxWNpGMVDGjWQZk/EyxmMtuMmw1DKAxe1hFFp7sd3fQVd7BB/8hffh8c89ijseOIk77juB0f2jiFPQ9EU/Z7Q3UEQ6obo6kz2fgw9OZ14j+O9GnLpXwxX025n83t+NZaxOWkea5TXQTIh0TyaLoXo5TuvPhQ1aQYUy5i7fwDtPvYjrL7yJpdfOYeHlt1HmYK4EmpCkQO7+0P0YfehODB3ci4EDe8wqs4HEeqyunXoFTodA997xolfg+d2ScqvEy2ktXtsftUa9/M4VrJy5iNzqGgqy2JtrSPV0INndZu3ytkt4NjmpzKxsYHp5HblcmQNc67YUPHq3VVn+O56C0cIyFXoIG6UsSpvaVcS6d+pXurfF+/C9baqbmE3oHBxE5/Cwre2vLswjv5FlfD2fg/PI8arNjfgEivcBrzRZ31payVMh6EG6HYdDoW/v7ED/0IB5H42g8kvz85gaH0eB/Rlv60IoliT98hrEbx+kltl+y4ITLfbQnKFGxa7lYn1WYa6pDXPN7Xh7uRnXVoCV7RQOHjqIsT37cPDBD+Hw+z6OntH9SNID0mfvxU+XR1393n6zf9XH1s/En1ubxeL11zF55TW8fOZ5vHL2eXQPDmFs/0EcuuMhHLv3/dh38l6j03ln/CaIZvtNqLenrmwUp6bpxI0cZ9N1TqTbwQR/d7A9ERZn+0mT8nt5kwH6MitbeaxWcthYXMQ6ebixtIrsMj0xjg3jm/DyPykdXfVflBPQSHcSA1TqMU4asSjr3W7FVKEHy+UU28xJmJ6JyPY2eL0C4dKZcm33HLVjq6raCbeUxsL1CUxfvmYPuyXT9uFGynvbYC9a7ziA9ruP0HggrTemUVjSV5w5cTCobbbzc6eNCmqfyVF7CIVUM9rvOoCRj9yPvruOoaOtB6lUF+avL2Lm2jzmXjiPqb9+HqucaPWOnXmA1ti60lUQ/d6nDn7vdSrPrfp3aPFyPsb9t+4Fum+MawyKd9C9guKFq3ESU5zAcfm9Xz3OdRGJQ2l+FRvnJlCcWmac8JPGvnbU+uhgUMenutsRb09ZWZVTe1Svgu7lKSe72g2v4NYE1BsIo6sWoLUUxvRmGFMM49UgJmtRzNGSmI6FUIy2oznYgeZYN9rGBtC9fxf2HenDwWO9HGS9GBjsQTsnmWK+jCItjDLdXm3TlNK12Y8Uq9EizBsv0L03WFcFb7QI9zTlUyMcFO/uogeVa8zbyHT9VlCaM8TjGUlO1xAss04qYb2cp7OjtKa9Ts8mN7+C3MQc1q5NorxMxb6wQk9mE/HOVrQN9KDr6F7zdjro6bR1d0EfIasQR6VAPhRLduSN0+NBdHpbFZQuheO8UZ5GBeugMo15pWA0qLKTyyjOp80l1iaCZG8Xug7sQooDUea+rNJGXknJ6vnO9pZe8o0hGGmml9qMRHQLbaECIs36RLCU+M4kpD9OSvrKn5YaddR/OV+wB/WiydsiEF2i3X8LVF6QX88gl16zDRqtHZ122rZ5vmyT8ntbdVVw3gh073nEH4H3tz0QJ21b2SLAvotR4emz64FoK5rCFPrm+mYE5RdtwqlQX46hshCtbIM+c9DUorj68p6doE4Qv5WudkZD24iHqgi1qH2kkfydIU+mGFJUrHQQsZdW4cH+boxRRlgpc0k5SK7f7U9vl0B0CZdOMVhfmiaPFjE/eRUL0zc4Uc8iTQu8RDnqHRxBT/8wgrF2xNr62e6ArSw5n9Q25531tZatdu6Vrnu1oV4faSDv9SC+/jE9yRatVLY9iiBC23Ul6vhEu06CSLamEEsmAHoaWzq1gzzUMwTb9URc9b4RX+r9L8Wu3/oQmpbghFMTeFO5gEAujRo9qsryBsO6PVd0OgWiVSD+6wgo+3R8IoIgDaqmpE5Zpw6ocsxqSUhb+nf0jTwx5dfSZRNlLdxBA4xtLc4vo7yStmU5rWSoUd4PqlP3OrVB/NBW7TKNGRZE+95hJLWa0xZDW1sc24FtFGolZAtZLNyYZJiyPhYOtU90N7ZDV5dfpTcG5VW6y7TLuJfXVWmOS/deRtBYn0BXLas56LfSG+XeofFeeZxGgXiu9LquAY3UApaWV3nNI54I27fVWsnX1o5224KvjTx6rul06SqcAuEQ3Y5bYLmYofb10V5sVbYwmwxhI0wrv1rDQqVeaKI7jk3S2No+QmssifaxVpz+W3ezo2s4NdZOGdRDdDGSDDF89bU/ES7GqFLdq+LGxuq3iFOc5xXBTrzn1SQjqDOh3okCpStN8T7oFCecfu/pulc5DQijh4KoMkpTfq3nhos1JGbK9kb41fKSlqmxdO4K0hMztmutytlfb5SrjHbbhPcNIjDaY1tOb/vgI6yTDFXbdxR9nRd1haXf/mDVwekUjbq6UCmoDq3pCxrjBbq6cFlcsAVrFyZx4+svmjVbmp5GhYPm0P/tkxh83512HpeW/d4rpC0cZUvpJvz4dQ5ojtLplavI0Su5f3cUJ/paUKVV37l7xGhZ1Me/WHbl9fOYf+Es4gPd2PuZ99tAbxvppQWob9O8O5C8LwWqz+45iHUO3su/+Ue2NDPy4QcRG+pDjNZs12i/8U3lvazaLfB+8vvGNiiv7nXVqQfLL17AxqUZbLId6YtXzZp9+H/6XcQ6+9FKy7iVilMgWdAuvq//7j/B6vwEJ6HILZzqD9Vx7I47EI9HsFyMYr2pG8X0Ep79L/+aY6EFP1uZxUitiAoFJ0halzhA3veWdmBt4wOH+zDUGsL9d9+PX/7M51Fiu0L3fZh+AwfjjkJ2UBt9XBifGFZnr+Pqy1+3ieWd11+3CaSwvsKJexX9o7tx7/s/jmKxgMMP/SJiCVqbpFUD3/mtq4JkfDp/DtO5t6mE6/IiPno+tVEg42j15px5z0/+h69g8fIUDt1+GEduP0SPqAWjn7jfJhbxWLSqfDgaMePjO7/zBfNgTzxyv73krGcyRk+5gpk//QFq+RL6PnY/EofG7Blj1y718zZ+9w+uYm2jgiFwwqZXnQhv4nBP0do88qn7EWpN2BhTnQLVa2cBErcMhpvvXMLkhcucfDaxfG3K8p187EGkqAhjnSmkejvVQOKjLHJSvfKln6A4l6ZxnMH6wgwibSns+bkPGg/6OLHo8YDqECjOH/47L9Uv8s5KVLwv/n/+E5qp+yZvXMLK3DISA51oP35C4o2P/ZNftZ2uMsrUn++VYccp8H7Xb9XpsqB7H9/SAY5HbVSa41Gcfis46F75Gsv4b6/PwfOojGTe7wUqI7p83OleJ1Z8/zf/BK9/7Wl09LZh//4+48td/+zvItHTaZtRhMfxqj6Va6TH6b298z0fpCtV9DCPMx25qJfmIhS4sDhK4WimsmiiMGxxUFPSbT+N1vLtE7qUj4o+CasHfKRd9Is5qlAVOzhjFLwTnChdBbqKaAWB520kXuUUPJ86SukKzixnojGD7dAvbXe1ZSrmMYtWDKWgaEJSfu3MUz6qaRM05dWymx5uKmjvu8rIhZRAm0CSJjXYtu+SR9r9Jm/Ht/MKr+rzicfbL7pFm9omULrn8bborDRdFV+n710eCHRVeeGTOFv7SZuUiO4FFG17xtA4+Qh09brqcRQQjRPeMtYsU20nrlG5ykuybbXkI7FhU23Yab8tcZGvWoLyXYu+LdXxC7zNuloc8+poIhe/el/WDRXdiyYv6/dqq/e38Z2gq+oSXjFBy6XMrJnV6rBtwGz7ZlWeeJH56gNCOOs01vGrsLwf20LKelRfPZ9ocuOlzj8tYdpp65x4Va2Ki//MjaDqbqKVSmYqXVuu5UGa1c/+1oabW31I/LoXD3VPjtbvCdpAoGdE2lCgs+ACQcof86oe9UWhkIPOeNOXUlWP4p13zmPr7zpbmFYfG+KdQPlc/rRpRWWN38xs58WxrMaL6jSPRmNHzGqA+jOZHZmy5tT7+xYuglYBjI+k0epkfXXjrN5+tVOHqCro2bDkl71v/KP0GW0C4XTaNa5En51PSP2jrda2XM7xaVukJVvWp/U6VZ/aTmQ2DgyXNiywXZrIwry3T6NYGZeH+lVBdQmPj3EFGZmK03gQW5RPGyGkNyyeuLUU6LLm10blrDhdRZuV4W/1h+c32vlb48npcN5KTpVH4GWd545TcSrjoHzKozSvQ+ku8/7b8wiPwNsvGVD/iTvydMQ3USA5kHer5XTh8bIq47rLQbi8jQ7WCkbUfuO+vdZBi80hZDgOEh1x9B4cYKEaPvAL76fFw0FA60SBY4zuv5R0MxK0fDXbC7kq9soFihN4YxTvDPA8arg3XlcJnrZx6kU3LW9pLZcFbuUVg1RWOBqZ5uB5BPo+UXpqwQS0pzmBVEuEDN+0F+dqbPml9DjK2+zMjRInWHZCvoKWqYwNAp1bpwFQpjeYp8qNJeLYf8cJE7rUYJc97NTOMgmy6tTLcmKu6lYQXbfaRFoVxAfniQuJd4g6q7GMQFe/9zTlFai8Buz4m+eQXl5G5sYSrn77dUSSMTzwqx+1gdh7cJdtbZVwCFS/8Dku7UScXangq09Om+FRopKucPJ57I4+nD7cjmKZ7eFAkpSk9TY5aa1Mr6A0Po9ITzuGP3YPtrQjid6T6Glst/e512f9RV7p43jnaEVpV9HAJx9CfNeAWdOt5Kmk2/MKn0C/hVdx4pXw/hR/Sff25jZG1+jhxNrxzPe+hLdf+zH7q42DpJV4WvDxX//39uBf0iW8kou5uTnrw5e+9ttIL0xhYHQMAyMjyOdyGL+kb1Y14ZFTD2Cwoxs/nryCH0xfQahURPoHf2UfS7tzOYD+chBTiTLGk3mUKy344wsydLbwaz/7MPb3J7H31IN4/y/+Bg23IjZtSW+HdrallN9ALlNfxm1bkoe9jbnqOvJNW1idm8LZZ39IJRZAONlpk81tj30Ge08+QAXMQW4ndjcjFE2SzneVvvjhPBK/qIowVXgb86XzCAdjxk/vD4GuUr5BDobELA1Q9s+X/uN/wTV6/f2DHRge7kSYHuNt/+PnqeDrW/dVXviVt7yRx7P/6g/sLL/kyb12anVrdyf23nHcTin4yX/6ilnFHXuHENSJCL3dOHL/XTTSyvjKH//ADhe9fnYWU9dW0B1vwu1dnOA5KY0e6EUzx17vncfQfkgbXWroGFH/1ZW92mpH/9OgyE4v4sLvfU2igwjHqJbVBp+4C2Mfe8CWidXf0ik68FeT1MKr53D9r5/BFmW/MtBhOE9/5oPoHhuySc3klG1UOZ8wnLfGN6ZX1nOaqXHxq9/HwtlLKG2WsEgZ0oR66I57zPDb97GH0X/nUfv2lvA5LuHQbwWB3ytNeVxHisdexvPqXuA4nBe63qKP4N6bcLksNNare8UL/F7xKuPgfDCDi21YfuZt6LtWrz75Ei6/eh4jJ/fhwb/3EcpxCUO3HTRd5PR4+UaaFO91Cm7r+KTwv+sBrbKxaRK8xE5byBaR4WS0yUlmMxpAz3A3Bnf389qJroEUOroTiIWDDJy9WU6VOKPUCCdEvy1QSagh2kpqsycVjr2QyVnUzhOyFzUjaOG93o+xMsQhC0WusQ6z1AYAPejTQYHyRpQ/TIELxWN2H9C3J5jHtoTKC2CeaDxOPdxCb0JbZJsRbWHd25wki1REpRo21teRy+aQW8tgY2mFrvky1qZmkZn+vwj7DyBLk+TOD/RUT+V7qbUqrUXr7umeHoURAAaCC0FgF0veKvKMwpZ3NJJ3Rt4dz+7sjEbjkUcaecvlLY9id8HFAlioATCYwWjRWlR3lxZZlZVa58uXT6e6/89fevWbxtDOs6K+78UX4eHu4RHhHhFffItWWly1ytK6f3xrp7Aja3bPOnpyvviZGxuy3MSw5Qb73OXP9nQ/qbyo8E/KAKXi2lwR/I4rygZE/qg4lCgG3ADSMDAgTz5pUSqVxEvBNpfXbUPhMCM+B7rVUTbqg/SUD06MBjw6vlCKFcP3bXYPpfitqjepg6rdvRO217rX5+U1Bru2qL9U2jtvLD6OLGkGymim9QkvwomFyjRMiwa5Q1mm3muQRn8YOvAZuhQ4uI8rIWTh8eqYON2a+dGcdVr6QN7CPgOSOhI8BOmdGPepG7aZIwPAyzpkPaLhJTOw0jm5Pkku/Ob1A0nA36U52K/b1s6y7ZQ39KwmndeAIj2q7so4EY6i0BZa1Pk3qkysHmpwF7/+dp6MjmTGBw3Kh268DDwcTuembSRFb4cGqd2dLasUN6xS2LD82pJtrizabrVsxcKWcS5c7+Co9QxNWqZrUGFA5XzcOVLP6BF1jYycDkTEsHsk50/qEUD5sq8sIbllWthY3dBJjNF6sSRaCo4XzwPgvqG3jfWddsmxTZ4QxzsV5ZkRh7GWVthLaJCSqu9pMOHlTl8bEL14Bwe7O6q2spWLBVvf2LLt/LYMw4Jtr61bcX7Fdh4vWV0DnJcnGcYp8vALD3xbhl1v6PBhvmxtJdWLBpn6et7Yek2fQT/gOiX6Uj2dlhmRMdvRauV8wY/wqaqO85tbfoo4W4PdMzriMXQsQsRBf2qw19t/h/SqVXJDkar5mk9718RLaVHGmvhFl9CraNufxEXwNqnfUX/h6fE7INoFcQTuI44AHoC6J0TeJzTrGuXyPDwTcARN3H8yHUG3rq9Sdmup1MUrRovoVpGt6pszfOJdiaADCDqb6QInEGmawbVNCQ//w3/rC77wlpYV2M4xGukO6x7u9kwXnz1rKVVOLMY2CPvJwYbAPemDAX5zX9kpNU6sFZM7+XzjmUZOuNgv12xPz5xTdUTg2ZAVShPKqQGnlJZSk705twiDOd4FwGvxMhU47rtDFhgDGs9DoGVZ3ByTklUR6X01CJXBd4lwG9fW5pVuV2XwUWZ1DrJsM7LUaNipIVnPUp6qOpOaAgvlA5NjTjsHH2IBMscORHkAz4HgnQCQBmiWE/eR75NpSYOiwG/zM6oUS3Th3rRbpRvv3rGivLwDBiMNsEyZPP0rn/UGytdQ2XYd9YW7vTz92K3uYkXejGS2vLFr33mraB3i/dKLo2ro7fbUyR67dFyDKiQflfvoR+/5pop9yXxXdZfp67azP/eK44UHeAGCT4BnzqM6JRaHsaToVG78N7+r3xWb+pUvWO7EuDqrjHWPDTam+pT+Ca+SAb8DNxBl0Xl3aNAZSJ6gj7f69LxlNDB+43d/2976zjdtdOqYPfvpT4ueffvcb/77lunGw2rIvKSO/uGNN4StxZbuvquOqGCjfSM22jtkpVrZ7s4/9HJePnHVRrr67Ot3btkfKmRk6e788Hf9FPOX8j02Wm231w7L9nUrW4rBqnNABk3J/p3/3b9hly+ds77x03b++S/IA63Y2syHKu9jq5LtynxVlKnL6uoD6a86zV7pb5YTuPdte7vxoiSnYvPe1ImLL9jIsTMf6/+RbLnyO/SJ38jN9UcW+UL5ps3JC2rX4EIadKG5jg4RtcrbfbThBsKf/Fe/bTM3H8jgHLHJU0PWKh164d/+G54vZO/lKPDl0Lf+0//Bj8PJ8YK5aO8/Pm5nv/Qp3w7//j/5M3/WMqDBSIN03+iwXfk8XvOevfHNN0Rfm33/T9+3D968Z/3dWTt+tDvqyjO96vRkVAwPWScbB1Q259uh993n1T/JwGKAdC9M7Xv6az/y+50bj6ymAWjgpUs2+umnRWeLdZ4ZN7alQzOzFZsPZm3j9kNvSNPvfORez7GnLsiI7LKuyRH/bDnfHWqWUbNcAZe1aF+5dscqa3wddtFuf+O7bvDuHXb6iQrn/tpnbOLFC2rDCeubGHXa8UwA8CBLrtE2m9t5lNP8O67kA8j3yXQEaKWdf7K+Im3Uf5Qfz4Nf7gGe+XPJjI1H3/1//GN5l7vGSfY765s2cuWUffrv/3Vfp2N3M0Zk8BLlBp64Bn3cPz/w6/xmMq3xHtDNpR9Z50iXfeqXPmMv/uxLcoMn1YiHbfzYqCNocpYcSbMAYkQlRMEAxFNRWBx8xGpna9se37lrBVkJW7cf2fbson8uevXdW7Zx56Hl78/ZpuKXN9Ztc0teyf1Z237vjm1Oz/mJtpszC7alPNvzy65Ea+/ets17j21deTduTVtR+LdX1m1L6fhUb15pC7KocJnX1GEv3blviyuL9ri4Zuubq5ZYkrW0tq0BqNOSLRlLSJC9n7lknZPDNvXK0zZw8aQNnpqy0VPHrHd82C2qrG8lb/ANNPONgKnIqIiQD1cqhbiIJ13z85BnxAHgdLxqSOQjDV4PU563fvyOba1t2O5Hj+3w9qL1jA7a+d/6kg3KUx1UJ8BH4FrY/gMoL40YzPfevmbrCws2fV/h3qzNq+N5fH/fiutFe+kL4zY2lrXBnpTl5Nm4hY0C6m/mx+9ZXnKttu5brbPd2jqTNnx88gh9g+9mfuLeeRYPbM8tLMm6396xjbsP/Y36nnPHLdGVc54yKLFwhBybcUYc9/FsT15Jtm3ATnQ/b7n2QXu4/J6VWot2/a1rdvud29bVP2if/dmfkbedseFTz4gPOuDGlMSuBpzFm9+xPXk03b09qtNeG0r32HCrPKhWGTldCevu77OBjk4NLC32cK1o06v7ltzn/MN3/R2RiXLC+jUEvlvas+9s1G290ma/eHnYBlOH9rO/+Xft4qe+aN0DTC/ihbfa9Lt/aturM2oHc7azMSc9Rm/nrLi6atcfX7PHK7MyfnKWUYef7h60sy9+1UZOXLAzT3/aJs9csZQ8oKAfuYQcIgAhLzwtl5v+dvZWrVBflmwbjb8ZPK/+6PyW1uTxt+3Zozdviqa89Yz1Wf+pEdVP1kavnvM6FFLH63n1m081LPz4mrzNA+vt6bdcW8Y78syJYR947PGWdcmD3E2pU2w98E+ADKgzpp4zyj8y3Gfz0sN1DcTwbj3Hmfu3ycs5S41m1W5L8oSWrb61Y+1bdf8kQ+7suCVksMQuN9ZeWmUQptRX7dyQXqmtc4r5YbmxG7LrwqT4ljUPvWqDaRlOI89esG6155k//p51yKLH21rWYNIhi37i5ad9XQNeQ57NMuaKHBlEu4+PCtdFnw3If/jIcj199nhuU95cxRJ9aasdcKzP7tF7VJJbQ3SOE9wAuKIMIOQb3joQZUY7IEQfE7oQzwJXlEE6nnEfV54FPu4JzeUBMUDF1No3/uvf808t9HSnbLi/008uOfnll71/V3GehnIjBFA+z4BmGsc7L/3ke0CpdNqnVjiTrZgv+dweb7myiBfEBmKYCOaIi99BRNyzjRlrYK8o7ydftIOCLEW13sTuoZ8lxmd0+bZHbmrUshMj1qXBrpOt3GPDarx9vo24S51p1+Sopfu75QVJuft7rUvxmcE+KV7WOhSfyOYs3dsra18DCTil6N2jQ9Y9MmT9g8LXLzxYU+qkcyOD1j86YgPjo1Kgces9PWWZsX5LDnVZSvhapdgcI8Kneas7xcbOjmqtcdwGPGnEp3Lg8UklHU2tNAs+gDQx+DRD/G5WEID4eBZzwCgxW0zLalz55TXbWdu0dlklrYrndIW0lIGTgLFUqC92ItFAQuH54FZhedXK61vWUq5bcld0VfetXGaRVvVou8pb9s0mBNVqo1x1TLwv4Yu9dGDC3yaT2V1yycg9zyMZRAC4Bg8N3onjdAm58HrWIbuHLa7iVDhEM9Nl6lzJgxy4IpdQ3pBfyDJ+47EC5Hf66gfCLW/Z16KRA+dS7Xrnw0K84xKJePIl6XdVus6pzy4vlc8hrRCbamm35GGbvOV2q7QnjZPgqvWy0pata7/dsnXRJzlgdeM5AqkOTs/mFOh+dUiNheNqaedoKm3WZwGoP05TOBT/TMn19vUq9NjkifM2dfKC9QxOaPAZkiXNqeXUZV20NqxxzokDJ/fR7qifkDX1RQAiDjuJDRPNMo3rk0AHrnyZ1oR1tWd8UV8UNsqSnAmkU8QT/AA64GUIN3WLQbF7KJkfNNYeMHhaMpJDRh0YNGgwOJAX7Js5oEfPd5WP3Ze5JB+sk0rtykv2dcik8HXZQVtKHmHKB4aS+pGS2iJHuZSYQlO9qVoavIk2LGlOWm9TG25JMd0sOlSn3nbUdmNXGkLBkyd/Rn0NfU9HV6d/+hteC2pfJVn4nGwAf7Rt+Ece8EV5ADI6qIvfYsnbQW5iyN+DYUqbr++yQau6qX5UfR7Tj4e7tLWjujzC8bH8GgYohjxX4l3+R2mpZ8oG4IE0gQMIHEFjPA88QTchnkc5nwSeUx6Al4lRj7xFmjw40ZlQPjUwziH0g12FHzyEKAca4x6I5wHNeuSxIvLw2tYfqcJQ9EaHEpkCGXGRMZ4H8JsAU6RxBvR8a2bJ5383fvCBbb1xo/F9d/8zG37+ss/Pt45oAJkaVIcpBZGlGIKjirFcwEfnBA1Y5OFtbcpiW19etmRbh3XMVNwKy/Rm9LzdOgY1WJ0Z8Q9lXegcs4Ss2unyqm3UCpaTxTsgywVlwIqj8TwB+s8jPoPHRvkfVxy8cQ2INFzZuQZ8co41ZBV4AzfXwMk95fCbhXN2cPEb72Dt4by/fb72eN5uvfaON/6BihRTjfLYL3zWes+dsI5kh09j0bij4imPdZqN6Vm79UffMT6Vu3d7yVLqLL75qGRvLZSso1X8ijzK/7//V3/Lhoa7NdirIx3q9Q5zTd4nVuby737X9pbz1npxzPZOyADIpO3qFz/jdQkvwWszP9zzjHnw2dv37d47H1iaY3xef+AD/OC/9Kp1nhyzTlnZ0E4nQT4g8obsAO7hjQFHVoL1p6bsdOenra6O684P/xeVf2jf/cP/xd789vfs5KXT9hv/5v/BKqWSPf2Vv2uJjDq0ozpcW3hkv/9f/vs+UFx45hkZLmkb7uiykUS38ZFFOh/Vut1JD9thV5+9/sMf2Ne+/nXrE1+/8OHbTgMS7kq0258Wq/Y/bRWtX0bPP/uP/j0/ZPPKr/2WDZw4ZXff+4F967f/CxlaaSvPPFZHVLOrP/uz1n/iuHXKmzqe7NOg126pz/yCOmR1muId6xuPl0ETfjFCoBn5hgya9Qp5cQ8QT4cZ+do1qCzVb9p86UN10o1dcNRN5IWPQ4m3ja8Tz2m4VT39D//ZP7RHd6ZtUp7D2AV5cJ0Ze+q3ftEHFBXm5ZCX6To68h/8X/+Bb0JIjg/4CdUDZ47bxV/6gog5sNUHc8bXTee++WNbk4cx/PxFu/q//XVf/2M6nXeH7vzO123xh+/Y6m7CXltI+MaYp37rb1qyT4PD9nvWc/DISmtVu/UHbzqt53/lBUt1Z+zE1Ys2eemcrz05TTIGPvrOj62s+t6fXbfy7ce+VnP2r3/VjbGBk+N+MgLtA4B3eGId6c3/4h/byod3LDMsn3agx9eZX/y7v+Z6i6cFv8gMWYdRiKyJD/AdcOqQ/+nf+U/8RWgktSsdn7h62r747/6Gz+AMn5ny00jAEwE6wEO9UTfcU9+u50e/KY/fAeRrLpv7+B3pQ2+8jpWeuADuCeAPXUI3mLrjHhzwvj636DMtdIy3f/v3rSLH5Myrn7K+qWPWOdJvl3/lSz6FydRi0Bv5Qz4EnkU899D1V7Zh8+Bjlj5mJDKTiSuCig6WQDy/uT7JJ+JZ6NawpZpRwUfPqEwh9MU/CNcT/+3WibSL8ukkiG8hqe59QEQJ9FwFelqYI3Ern2toU6PlMFS+j0x5SkMePBVXNv3GQqKcuI94Bj1Od25Xh9M4/blhGcAnZcB7VHbIgHuXla4A6QhUHhUR87yRJuQSaVCMwA0Qx2+AMkSdewV8MjrBZ8iVHUufXYiN7aMN+Xrpog1eaWDwFNttU6nGug/uMetEyJ91ME559tOR1Tn4FlcJGTx+si3lk07P2dgAUK/s7AEnnWPDU1FaBTpK4ikH+kMfgjd4RyFDyaFVkQ0j56g88HuccAGhTyEzAJmAC7k1Gj/1Ax52QYlOMeB5RAtpwYyX45246tbrUvjxBBTpOFlEpVyfljyiBzlCq99LNmw5ZRDgA2pMubI1nfzuKenPPQDiwCVwGek3O7xYNAd8q7nuaWbQAy0qUOmkA+KFAYkTsSkboC6oQ2QFr9BDnrjCZ8iW3xFC5siTZy5f4dAj4WzoKb/RtXhGcP08wuG6r+DPxJOXp8ACPqdOU3ZzO6dM8MG3MjkupqIYxLjnOUYe63p67PUNNbz6AI5GfEOP6AtcRyQj6olqwpDUT5cTJ3/zegOy5oQI+hQetmmg8EGC8ilAV94Lok6h2enWcwYeaCLe6eQZugevtAXJF6UBDwYz7cbbmOhER5AZ9QGQD1obMmvwCiAr5Mb6Ee3R5UcZyFDcQze4fOpS+JxfAWUC1DEAPgL5uYa8uY86o4+BDq7Q4HUgCJxA4CB4nSpwT9nBT+CijMgb5cILcXi20N9oGxpUVW/sqmWjDryQNtpNlBW4XMZHELQ47iOeAeeONaClSmPrKQGCCCAFuIKMjBTWzAzAb+6p7OLiqr33D/65Lb9z03auPbDC+/esUpYbOpCx1PFhu/h3ftlGP/u0dV8+4fO5zKNmZXWwfZjFLL4BwiejWejPMOWma2dfl3+Zk23ZnCwg1bftD/Zt7h+rU72dsfLDrO3cy9rh5IFV+iuyYrpt6uo54ctavVPWQI+s7u6k/07l5G6jDEfCQFhc+U0rCR5DufhNGvgLvkNO3MfvSOd4jmQCxO9QJH7HM8rgPuTd1tFiK9Mlu/GdVZu9lbe//Bdv2LUfP7KH33rdHn7/bSs9WLLh3RZL1w5t6hc+YwPiceACW6373YqXmjmdnMxd2t6xmW+9YXf/8NtWfLRkQ4Ojlu5IW9/Ll6z/xQtWOOiUxZaybDZj+aONIZ/98mV/8RKrFznR+Fm7ocMufCSvRRZv7/kTNqhyefm2Z3jgaFBo8BiAPAD4gx4a3+Fm2Wx2y6f/ChsbfjxQ5+kJS3bnNNDK8lX9hyybAZmGXMFX36vYePqKHet83nKtwzIe2HSybz/+s//FlhYeW/n+krXPbtjgyEk79td+wfbTaRscOi0LNS3L+J61Tt+w7Znb9uGHP5KFWrSJT71i7aOjlpGH0LWnevUB58ASKmujo9PqbSmrLd229tX3bLS9Yn3zW24M3euv2WOFu3sH9nB739LphP1rf/ursroz1qVBJbWxassPrtujxUeWSWXs5z7z83bx3BWb+tTP2/ClV6134rx1TJyy9vGTZsnUE/0hIAN45T70A+A+9A7gSiCeAJAH8LTWbtv1JV8H4hMaT+KFA5zc+7tH7GyaLcjL3rMb716zrfVNy/XnrGek29c9hy+fVefZKBPZeBmqJqaqawt5tdkhq2xtW3FuWe2124afPu/TM2y5p5MqyIOvrm9ZgkN45V2XtwqNXa/Ceag+o+vUlFlPt929dtcSbbs2uyy5Xruv8lM2fPWktfcO2JWXztupV6/awa1Zs+kVayvuWm1526rLm5Y9MeIGAV8Tnjh30srqI+aXls3w+D94ZJvv3rH+Syct2S8vWANcyApeGKAP5b10Xzip9pG02vUZ298s2fL1uzbz3bctPdxrnfKMGKjgO/SQvATkSBxGBLiySn/2889ZbWvB8tKzjhYp/EbJNm49sIR4r5b4OBuDIgfg/uTAEvcE8Eb9Rz1HXVMu95E+6jz0hN9BH2kib5QR95Ev8EZZAOfkVWfXbO1PXrf29ZJl2zI23DNok688b0PPXbKeiRHfBRxlBEBD0BHlgBeI8il3Inv5J9eAgGbC4z4yNd8HsQD/E8c2yXZ1IirVdmaXbWN6znam563ycMl2i+rEZNEzJ9ylTqfnzKR1jvX7uyS8H4D72q4GDNMc78333vkaIpYLO7loBEni1Cm2Z9os2SsPqyWtDi1j+3MJO9zQ4LOeU6fWqgGnbpZpsYzSguMg3W7lNimOcKfJLzrhLUZtaAe4hyd+RyUQBzxRMv3mGgEIWRBC8EDkoSyeBS7ieBZy5Le/0CfPpoN56IM2215Xh79xYMszW7YwvWl5KcKWGnFpYcWSsgQTzF+r8pODvZbq0qCKnMQfOGkIbDun+ymzQ0f1wNcj24VX9qvlxvosPdFrGd7ZyHZaTkFkNKYkj2iiTrnGi5GNl+oaysRLg2yjZ6stQDogeIp7wNMjJ6xVJWP9j23wkrwH3wJ8NGiSNeogAgCuwBeQas2qQYj3tm7hh6bGi7vFUtFaageW3ZceqRyOiOFzGLR0lmpaqjJe1lbsYHtL/Mqqrpb8TX9jw0VC1rJ7V0eNU4Oav/PGelDbgfUmatbVgc6ozvS8qPuNjl3bkTEEuHWdVJffqcG2UrCDrTU7KO+4J46uDfcP2XDfoHX1Dluue1DG1Ii1qmNtU4iJCMqmc3KdcJl83Nb4HfJpfhYGITKKfPwGD2Ij3ccybgxsAGn4TR50tM425uqu9Ien6pAkNDSWWsAjdE/7SJfJw3S5v6eUkeEoYwTvhPVSPIDYNON/ulK29ycKrIfwjhD1BmUd0iPWZpMyPuv1ip81uK2Ba2tVdaQUHT1dltLAMXhi0EbOjPoBoLW5ddtd27a9fNE3KrTgBamCmU7rGZJMNbjt1KtWxlLnRPqldSrIWtX20cWQEYAXxpRzRjS0iJ+99R1ZSGUNphq4Hy+ywOivf+DdwTf5nJcjHM1yRA97J4asT0Z1W4fkUVT2Yt6P7jrcLnoeXudgFkBZngA4Qs+jDOq1uU4pM+RPeVyJB7zsJtq4Jy+/43nQGEDe5nw8Jw/xyLNNbZwzCNsLFUuUdy3XoTYngyzdKYNR/Wgr60DIVPmDjig/cGOcch90BN2UE/AxRT8FQBKZAvgdVxDVpACl/I6ty9OZ+cPv2+prH1mnLL5ka4f1PnveBj73jI2+fNWOvfSUjVw8Y+zR59sejdVgKTYWCUzrj6tPx+gRhKOwxOH25RfXrCjLbPH7BZv/52V7+MGyXU/dsJttd+yj/ev2YeuHtna7ZpXvd1n1XkLoG1M/TMNQDnjA21D7Bm/NfAUQFxbOJ/luFvYnn3Mfsok0zbLjGiF+R+fBFNv2/QXbuDZtW7fu2Ma9N23jwXs2/fC+3bt/2x4Xaja/l7T1jj7bHb9sBxOXGt6hBhFOr4gpE6Y/eGdn88Z94brt3yRKtSX8Jdnep0/I6zxuhf0B2yj22nolYWtVs1pb2sbHRm1EXoB/8EsseKcufEwlsM6GxxJrZf5GNNMMqif4DDkGX0DcI3+XieirHOxavq1ulaSe6Tl5vTzq3dM3ZAeAkxDy5Er6hlyl5NQteVoanSp59wsF29vYtOLhrq1rENhJyOBo6bdM+6BwaSBRquJh3Rb3dmzzoOL5nO7dlLXudlmLBq39g4+NEqaCDttK1prYsWJlx+YXpeMb8uLomvVcRVuLvJ9UIunrS13d3V4P/mIu026qh86ubps8ccLGjh2z1qmzdnjsnB24twMala36l5Aa+BRoT4SgDRlEY3Vaj0LIPIwo7uMaz8ABcIn7hvwauJ7oHmW1HNpOes/KWWRbkEe0KcXYsf2tku9A8zQ0HkFz3fiUk3CyUaL9sNVkKsowbBgrpOFIHKxkjCPvPJWeKd2oahXvRmamr8t6ezrtfFfSLvSmrFeDe09HzfLLRbt3vWALjw+kr322UshZ+soZ6//8U1bqaLU7H9yxmVsPbfv6I9v6YNp33uF59Y+N2NNfetVOPHfFVooVWynXbPPegm1/8NDqK9u+swv6oZFNERirOXni2WMj1v+Zq9b7wkXbkoeVV1ieWbDHH93yz+szCDXo/rgTDZmCj3tmcjCie06dsPFPn7WuM2dsdb1oG/mK5eXVbb95y6oyCPkUC3gA6CDvJ3HFfVzjvhm8Do/qgzzN6YkHohzqIIA4Aum4kheemH5c/fCuv6w78/YNWypVbWmnbPuTvbY71WPtAxqI+rqdT3Qo8jfjIlA2IeLjntAMTwagSOhEHDHEtZkpVxw6JxHpLyaqwytr8CkqLP7oA7v333/NZv/sNWuvHVpHZd8GX7lqfV981sY+95yd/dIrNvXS1SdEgDOEHI0ugPgISi3izAcgPgMw+8d5u/9fF+zD7z2y11vesrcP3rc3dt+11w7ftIV3alb64x6rfChPog1L42MvLvBSNuUFn0FPAPfN6bg+aaxKDwTt/2txhLiPZ4CX1+DIZYgsCazt7Nydt/XX79jqu+/byvvftsX3vmcffvSR3bpx3W4ubdtt9QsLbf12cOJTdnj8eesc4rTfQa8Hb9yUA18akDbeuWEL333LqnOr1q56YIfj4KtMvZ2zfMu4bexN2uZet63WWq1kaRsbn7DJySlf5AWg1/kR3tXFRVtfWXZ+sP65UiGU6QOMeAreI2+zonu85MA23K1E3QrqXNAjioo8AANcyIlryDU6WaxqBghfgzkaDEmHiJmCq62t2d7KiuVlQS9m2q2Qzlhn+5gMoSGJuNFZFPbVmA4KtnmoAUh/boXvdVmrBmU7SIlflYVRpPL8aKbWgh12bGgAymsAKtjK6o44p0z4bdRkZ2enDQ6PWE9vXyOPpxA/wpPN5ezkubN27Ow56zj7lHVcfM7au/pUVkMvgQYPynUUiOeK7gFxJV3IJfQS4Hfg8Po4SgMeiiAZdRR4kGdAlHUggovZAyvkVKcHW3ZYk6e4syHvoWD7mzueH96ChkZ5R4vOGHjC0a4qT+21+neCWKdkKjMrD53pYfRbVHodIhw8J/3y8tPdWesaG7KhwW57rjdpz/VnLLdXtHR909Znd+z6eyV78ODAtm3K1moj1vXiZZv45VdsW4PmW3/5ht1+47rl33tg62/d9XcDxZE8pWP2ym981c599kWbXli3R+rw16/P2Mbrt62i38yqQJ/LSTLj+1w9owM2cOmkDf/sS9b10kVbmN+0+blNe3Rr2u6+c00D0Zy/GO/0S5YhB6C53rKDPdY90m8jz162Y1/5vHWp/udm1m3u8Yat/fAD2/z2u7a7vGntTEGq/4z6JH/oOtCMO9JwBaKsSMNvAr9JA57QBSCuPy0uygMfGsULvMsaeG7/9p/bg++9a483duyh5Ld/csD2z41YcnLA+sbkyQ/0ukFBvmag/MAdekoc1yiruX9ocCQgkhDMBBPcx/oPu8paaspc2bOKFLMo97ayKVdY7iWLdikJPyOl6+jLWZKj/6Vw7HjB7d6rNk6pjYbgDB8FyqCsZgGTrsGAuWWfkXvNJ62Tg7JsjyWts1dWy2GP5azb0oedljnIWVtOjA5IyJ1qwPsShBuYDWY/WXksoAIIK+ggDWXCewgv0gDxHAj6wB/pCeDHgyIP8UDgZ+GORVLekj7kreLqnh9nsrOxBWHKo7Rq0IepTtvvSD5Z/E3Ki2njNFjJsl7PyyPk2zyqG3VyThtl1Wp+cjcv3h7KPd5jOyiW3WC/zzfzIjDbRqtVPlxW0sAlC1XWZyol2SbYRiw0UkFwQref+ySaOmTZ+tveRx0u9DCgpTMZ5wk6kEvwHDIDQuZc4UXNzdeV2HBCxxVbjAGuESifAC7yNvJ3WKI1Y5mOLvVvjfUMwPOjIyxuq6NjJ3VSEZ3qLJIwRZd0RBPlohfwQ77Ghgascj1TRt7vUe34M05RPmQab0/1Ksp5b4WPzSXbecETnQKvZMYLsfK60u3UA/9abFdxVXl8VT+DjsA2/pK8LOkG6x7KDX/IC96CvuAfiDimMaIdRvoG7Q2ZRzrqJXA9WfxtPAKZx/McHOSLxWenGLySDSdKcxJ4Mq1YyZtpczokf67AlXCEssGvPBEOw5U0NHjpf2iri09ERCLpDQv7h0zjqnwOMOUDcZQNJvTHNxaRTnVWVzxOUjIp/cyyViIaW3atVin5tGldXnu9oiJTGesZG7BO1nUcR93KO0Vf+2T3Gduv2eDRPdRjfRpcmGXYlXHCeY2VLXnLsuyRI3R4uxQNIsIDH3Dk0yW9ypfhFA30X30f+PnMh8/UKA0QMg+5N2ZwOAkj0TiJW3znBuQJDuTUptttT7/L8ihYp6X/9I0akgd4oAU8UdeEKCf0IOqQNKSNPASehW7wm3Qu5yNc0UbBBcRvNhjRvqqSHTNaGHms0WK3ZdLqb5Md1qn2npNBRTryo7+hZ1Fe0ARAK+mCtogHSB/gvWlsQghEAPcQCDgDKNl9dZT38la6v2K3v/G6rb7/wPKvfSDL/bolsp3Wd0Hu8eXTdurvfdVGP/eMpQe6rZu1Co32EAeAH3wQyD3l8Bvwco5CEBkVkO2XQgz12wYKckYWFV8qvN1tQ+2TVi53yNLvtdFPDVrbsx3WfSJlJ7u7rb5Z1WCIpYGSNcqjQgDoiYE1aCCOwD3xQTN5SINAedYsWIBnUdHkIZ57AgAPNPituRUraYAo3l+0zTfuWv7OrN15421bvn7PSjceWUXu/uz6jt2rt9nOofC1d1qv+O7aO2bpyoRle9WJjy2qc8vblRcuqn4aAx7rb7WlLVv887et8GDBZmS9apiy57/4M/bqL3zVes8et0qKxn5g33j7vj1YmJMCSbl6BuzYWNZ+6VyLnR7XoDIqo0Ey4RiVRDYtw6JiO68/stZtKX9eg54aysjzF2zys8+oY0i5fkT9RH2G7ACnTXKhEeZX121tfkmDiAawBXkSxbrlzh2zlHSENaX00cf6AkfUE78b6wWtdq7zSzaaumhpDUKqnUZdSfYMZG9955/bdqVg3cI1ItpOnztvL3z1N6xbekA9g3P55l1bunbXihsF29iec9xPvfJlGx4alg6t2NzWY9vZq1p/R068tdpMSZ5pPWeV63fs4L13bVSDxwt9BRvqrNmDjhbbEps96ghP9nTaZFebXX3+Gae5Istn86BsRXlcDOocJjp4/CoK7p2X033EIw059Ct0h8B9yK8hg48HefI0P2sG0gVoqLV8fVlhyeUXOADyNepO+fXPTwwBp9pMd0btdnLMEiN9qp8eG3v6gqenXMDplSzQp9v371gpoXaCt5Qv+suYx0eOW+t62fZ6Em40Pr7/yFYKeQ1oakNLa/6CeP+Fk6r3tA9CyKVaKtn6+pq1DGStu3ffxvpkqMh7qsvSPjio2dz0ls0+Xrau4dNWbhmzwWMD9txXL9nomSmb//qPrcIxVAcVm380Iz7brH98xPkdujBl57/0vG3evmfLd+9ZfVt0LWxb4eGivJMJN26RA/LEiGbTU8/IgI2cV76vvGAHt+as/s4Dq+Z37PHmiq3NzNvYmZONGQwBZVAnBO7BQ1/DmXjH/DSMITvIHNjoUyfs9tuiYatoD96/a2//9jdt/sP7NnLxmO2sbvq0FrMhyCP0lX6mWTe4EqiLqHviAdJzTxz34KC++N1cd6TheeBtPFc+0Tz/p29Z8c6CXf/ed+3h7duWSJqdOXfKX814/m/9ih27et69WQZ88oMH2cVABK6ID3oB4iIeIN1feRE1lJuHQaBIE2d6JsuEff/sYU+l0lI+Cd/1XkLXtU3WCy/mcY/F44UdCQsCn+A7wt1cDgEI4SEoAr8JAGmwyAG2unLy9r6srANF7coj4zcncu/VsYQUdGUKhLfaIam5zBBMVBD3xEUHGlfS8wy6AdKSJ4Qaz7kGnSgMcZEG4DmuO9ugmfdlw4USuJUhkfkWUNZafCuqrhw2ydlm7QnJq0V5OJSIaQ5Z4xQDbQGUQ70QwIkl49s99Qxc3Kkm3KJDR9LydqhTpkK44kL7VmM1JgYzaAViysbrA5ooE7lRPpaqrwM1rCAg5EUI+riiU1xpkOBEj+CI9RXwU7Z+eqPzDu2obqI+CNxTDvdszSUfcQTu/aVYytMfAx1lNqaF/N8TegCvC1lwrEPwFVAGLhofa4z+MqrKgBr0mBcJnTZwAU14qLu2FpUnbiRoly9UwAf4gwfqI2RJ2dDF1emGzqZnIa9ohwSA54RmOQRP/CY+oJnXRvmwwLQaB+uqroSTPHSefso7C80yjOh4W2WkEfAG4sRnl6HwgNe37Qsov2GANeoMXUIfXBcUR31waKU48H6CvB97upKH/g/e+BEygDZeVKYeaSuqef98Ny8L1/f0W+0aEtg5F68boLd+2rvaP3ruU3w+/ddom9Dnnix8kE4CgT6+cssZcg0vsFEP0BRXeIQm8sC/BOjkIh90uFVe32FDxTxt1As8Rh24/I/yhYcF177t27d8Q1OjP2ihfxA2vDRoBnHoQOCMQYnf0EYdAF6OAuA8KyCb6Iu4DyB/6FKjXhq6lOS1Ddc99fPog+TIO+PVcuN7ZsyugC/KIQ/3XudHvyknZAZQFvfNvwmka6bJWy8e0ELpphNMBq6cYsBZVTsbeXv/69+36Xev2+IHt2RF3LHlhcdW3NpQp1myoS88a7krJ23g+XPW/9RJS08M+I42f4dARIbQwMs9wD3EQgj3MMIzhBx5oCGufu85WyzXn7Dx8zkbnOxTGLVTL43b6Nleu/jsCXvlV0/Zlc+O2Zh+J/tTtp9WWeKQMprxch/4eUYAiAea04RQm59FevI30wqQjkAaOh8Glntvvm8b84v24R/+yG7/5btWmJ6z9q1tf5Gv/+Ur1n9i0lLtScvIVS+V+23t1qCl6oNWqSStrSprtL9qmf68dY+YQhaG7CoekDyftffu2brC5s2Htv7hHdvbKdrFv/FzdvblZ6z3xKhZf9JW9trs9Zst9mjhwOYfblutsO9HpwxPjdtgV8KG6itiTB3dYJfPjXPAKLvr9gpFm/neG2r8VSt2ttl24tB6zh+z4TPHfIADQpmQAQGA9/iNkrMFbXe1YHsP130nXH1503dMjUl3es9N+SJ1yDlkGXXjINHyntZg4lRjSNXvwE86BrQbX/9dmfEV381WNXlXI+N25TO/6A0n6mj69jt2/+6bVtNfS0fCMrkee+rzvyI5nLV6aUOe0bwdqFOr9MnzyRzaQl6GjejduX/Ltm9f96mIY21FS6j8fzRn9q25QyuarPhszuryhD7z1c/ZQVodHp3lkXzQCt4FGjz+lPQbPhv6g44Ej/E7+OGKPLgnIEOuxPGM9NFWuI98gTNw0ZGk2nM2kDph6cNeeRAfWnWnYh99+8d2+/X3bPHtj2zlx9ds7aP7lqhJjqvbVmpTRzqYta4TEzZ45oRl/fSQAeclaPXyoENyHzvI2enR434e2tbWuiVG+6zl5JBt75ct1Z9zi3lWHv7W0qrn4XtTNbX3489d9s7cp6wwiMo1qz/esBTb5efWLLVVs/PPn7dXvnLJxlUfj7fK1tHZYpurRZt9tGq7rWVr701Y8UB0t1Ss7figzb7/yObeui+vJmG5wW6rbJf8hWpe31h+/5YfyZVX3O0PH9jq4qq8o2NW3Nx2/WNApuN3I050siOXzREHhaq8/U6raBC89/ptK81u2pnh49a2WvUz6VqynBL+cd1FPXGVsHydp29sxEZPHrP65pbue22vumnVrXnLtKvz36jZ9kcP7Pi4ZF2VR6y63mWuV4Ml9RjtAnCcAuKB5vqI36EjMbgEXdxHfq7EQ9vW8qrdefM9W5qesWu//4c2c+NDORmdNjg0aFPPP21P/2u/7ufjsbSCARW6RbvnPvB+kragI2gBSMNzwl/xgDjl2EdBLOpOeTkijoaNBYzbuXDnoS1PK8yoo5ubtUp+S25p3hLDvZY5MWbp8QFLj/X7vnmR8xOFAiEMCg+CiWtmIPLEwEQAgimUNTeYsIFjGRs+2aOBaNRGTg/axIlhG50asLGTfTahwadvPGfWKctGyoEggBBIlBdAXNDCNSo84gikCTzQGLgApxB0akQhP1+PQI6ZxmLn+uKyGs6azUvRHr5101ZuPfJ3JkrLa5Zljaany0N2QLJM9Vl7qdc6Kj2WUONOHjBFtWfp7h0N7HWT/erbzf2kZ1lkdbn0lbl1q3DO2tK6VeXODx1jUD5hrb2dVs+Y1VSXS+sttrKlvDXlrfLqCbtZ+kVj45h+LEF4cX7dUsfC5hiTou0qlOSVldIaPDTe4AUBpI26AUJuISt+N0CWj+hOHSjIImgjjTplPmLHO198vx+I9OBo4FEuOuwWWdDiHHCrG+IElM20ka+VyZrkUE1+77XJqME7EZA29Gr3oGY7tbzVJICOZFp42Uac0+CmBinrz61d3W918Hlq5VFZvr5wZOkJmfMOzpWiWaHSYhv1NquJl6pktp9QenmuapbSj8aLm27RKn3ofrO8Qpfg+6fJMn6TJtIR90n5Bt7QyZAfepnuyFlPati6kmM+i4B8VmcWbPHeI1u/99jyt6WLD+b9iKb2irSrK2PtIzLghpl+07WPre4NmXONMvxladExnO230a5Bt6JZQ2Pta2e/auXD3SfriHiMvNzMFuSa7ksyr30WJegU4HGl2zl8OGFSc2sv1G04l7BLatOTYznfRVlv2bet/I6trW5ZWYP8vgylOvLuy3jIL23Z2r1FK68X3GPC+PNdaVnVNTqg8tkwNf9o0dYW1Wb8SB4OWqKtN+TIWhc8dmhwYd2Z0/YTusqJs1U2Cj1YsrYdeeN8eVyDEu2+sfu0sR4MP+B5UlfSTQYgDmLt6staZ09GafdkgB1YvbBhtZllqz5etux+m/W2ZyyrAZhBmx13eCPu1R1B1HfUAb9DFwDKjjTEky5ooU8N2gjeX6mPoh63NzZse33DFh899rP5WLPPeP/QZwOXT1n/+RMU6u0gdCDaFOWAP37zrFlXgh6ek/9J+Ufg1OMBfXjnW5ZfX7f8w3nbebTgB/QVHy5aTZVd2GmcKD0gIfZNjvt5bYPnTljvyQnrPjXpawb+gSI6iyO3MwppJqJZQEDckwaIBgk0pwMXeV2AuLCq+IM9VYyStKV3rSN3qA66Vd6BBpwkNCBfCeAoTwgFnOAK4YTCNAPxUV5A4ADIE/e8VMbZVLzXsKFBpsSR8hoAisuS4+NFKyBHeZHbqxv+BcW0LOWBY2M2IY9xVCF7asJ6zk65a8+nIOggl5b37O6tojrRmlUOa+ok1eG1qlOtySKTUo71HFhWDWakr8f28iVbmZ6V5bnF6risVRkB44PyRM+IOnVqkhXf+dnc2rXrt/J+1hafn9iV/PoyNetNFqx9Z9naF2eME5s5ToUpAd63otGWZB2u3Zr2HTu8z9Kqxjp6asqGzh5/Us8BIa+QVdQfV6Z8auoUKgsbriMFDcZ0jl0Xj1uLLE2OMGEaMeoncDF9lGrLyYk7ZunWHutOjOhZQ/ZApMXb/uAvftcqpYIfB8MJCT2DeEC/1BhUBOjV0vRNW3p429LpTusbHPSNFBNnnxHPaVmCD62clyzaE94RdO612uJa3fLVXStN37Hqw3vuAU1awZIapP5ks8WWahzC2WVDg0PS/4y98umr3hmV1ujceAmz4dXz7tTwiad9gGdAg+ZmeX0S4IsAhK4ByMflqbjQw3gOHu65huz5XcyvWH7lsW2vPbbpd39o9ZUt29rc9E8QMD3FcTgsjpcKssS3Cuq0y7Yvne5J5Wx8eNxklsrTaGw4ITyhm6B7jML9TJvN3bxj20vLspT7ref0MTFxKOOi072ewqMljdY1DTDqVIvyKOS1jFw+7XmpFzwhNg5wuna7BsD83IJVpI+ZU+PWIcu7LK/tUAP6xGDGttboxDRAaLAv7miw26jYuNp/plOtYrtqOelu98SABsN9P39vSJ4cstxZ2fSvrLLGeSDvu1ceUu/kgC+8s1XcT9g+0mn44p4rW7s5oRwvni8L94+KP7WHsjrtelYei+jgDEa8iZBPc90RR8eLHvJ57xSne+9LNu0tlu0dtHL10Coqa090raiv2KrtWFXtnkN7saEYJNEpBiRwhc4D/I76b64bIHSB9M10ERj8Nx/NNw6DVh+/eH3GN5W1l+Ux5lI2fOGc5WTE5iaHrefEuL/bFRA8oX9AzIBE2c00ANGnR/kA9+EBPRmA/vxr/52tS4FWf/SBrb72oW3emLbijRkri8CSvAmEOPnMJRt74Yr1XzhhJ7/4kg0/c947qrSsDKaDsA6DsBgZCQHN980AU4QQrgvpKA4gDnyRZk8V3iGdyI3J0Rk0G5RHNHQyo05MjLJrS+mCjmbhxz0Q9JGOOPIEfXEf14gnHYFfdKTFjbwVNUBzYN+j6zd9oX1TXs7avRk/CWLpR9csPz0niyblhzGe/dJLduLly3bslas2+cUXrPfyST3r8Hd6FhbnbGd3x+YWqnbzo7zV28IykyVXzlhpu8v6O8yeGshbZ3VPFuuhVec3bGZh1ubWliyhBnX6q5+xxOSgb/yAdmhtU2e5vFy0H/94XsrMTqI9ddCtNp5atIkONhgsyQqe8cGz9+JJaxetvMfAd5iYJtuaX7Y21W+rFLRjp2rDGnwGLp6SZjWUCQhZuWyO5NUsQ2RVXc1bZX694RGKXg6u7Jwak2FDp3xgnZIB+aOeCJx43ZMYtZO5l6yrbYwh1esrygKoR+Ku/+XvS068WKoBSLj7h6fsyqu/8IQGwsL0DVt8cMMyuS47d/WqD0Idnb1+tEi1sCJreNtf1j1jvdZVa7G3Z5ZsqSCZzT+yw/kZeVqtdqx1x1IyGP5oUwNUdV8NVh73yDF5cVl79TMXfIfgyqNp21he8M63Ux2jbnwKDq8I/oCgid2YXIHgG4C/sFq9AzviI2QExPNoGwDpmtvgysMPbe7Gd2xr9oHd/aO/tNK9OSun1D6UfFdpazLYdmTx3n/9ti3IYModqKy1vI30DtlTl5/zd3uKGSQvmhzrUeemPzwbThrZ703Zwvs3bEdePVN2GKUi0k8woeNuWytbz6EMKOnd3sMllSHv98SIDDh5oqzFdMp7Uvo6A7a8hCUNZhy/kxobkkcpb0A0vfj8pJ2bytk772+q0z6wzfW63b5RsFrpwL746THLdndbV2uHTUmnyhpEb314w9cvzr78rMuoRfrcffq4tcuQPlhetq7ujNVUxvb8kvVLp7NqM/Rf7ikdAXqZHO6x3Jkxy2Qz1iP6hyeGbeaNt23twbS1DHXZIS+Pq01xygr1qwrwvMieAFAf1NngGbUdeRPZ9qwNdY9Ysqvf3nv7hhVre3b7g1v2wevvapyWsS8PaXtlwxLtSatpAEr1cFqIDPyjunfvk7KoEBXn/Cnwm7qJ+o94KPIa1D3rpLxYe//bb9j8O9dtSX38gx/etoLa5kkZDj09/Tbx+Zds6KUrlpX8eZkfnpo9KHTMyzuC0EuAZ6GfAc26STpwjaYv/OQUHFswW2SZ4HK2SiEOWQcY6LG0LBA+9sZ0CXPK4s6P4ODLg6xh8CIp1jGBgrH4mhsG17iHEIggjZd5xEwQHcIjf6QHiCPNx4JVnMrl6BCTUuzv6lldAm7I+AnOcBkDf9ARigFQFs8BFiVJTwgaAfJRNjzS8Hx+X/Li5GzukQXbWNkvgOixhpJd8iI4ekQWGespberUGzTXFKr+DSS+Cgo+mjNrG76pot6wlohv0MxcrayIDpXRcWD7LW1WEh0oFNM7fFgOS94tbQYFBRQU3uvUC7/BJvJ8qkAKiLfaIat/76Dd6pIdFhFeii+aa8AiMTx7fbD4KLr1wxdKG5+Xbiy6+vOmK2VCM4HfH8taOJvkSD0hC6KZZuB8MHAAIXfSco8XoX5O/H+swEDUMZ0G7wEB1CUBiEXzJ2UK/FSCfQ3eKgsa2XjANDNrNFyrnJQgeVWYPmoT3ham9OpConKVhzT76BsdKfQLGJTSsraTLQeWbkv4qdztIpZ1CCYe93fFv+TschFNIdegiyt8eP0pPnQRuZEnBp+IDzmF3jbque7XqAOvD105v84Njl3O/tozTn3m5BGmhjN8+gHd1IDZmctKRzP+SQzegmcdDVpLxR0fnP1lccmFDRZBF/rHfbv0kelVpks5+ww9onzoo0PGO63t1q2GcktWbMSp78ubpp6oW+RCEH7fAKF7P5dR8mPDgHL4emOtfmDV2r68Nj9hR6jUT7QdqM2KHsmwVK35d5pY0PfNKIprV9vxRXTap9SBF385n6+NE1LEZ036IIVvPFO7o+0wZYZc4QH+WOeirdMemXQRBnlsCd+8wbThPuVK/v7Cu3SR+kR2T/hSIA5wA1C00AAOWlWGjKWsBq6M6iWlOmGQYWA53FO9aVBihoX0vPCM99TYGKMyVC4bZ9pEO3R5nP7og6jv0CP03fsS+qm6+BAvdXmgfBqHzU++u1TZeSWD8pnS3wO58pKWz22AJ9oP9/CCXCKEzsEnz0N2wTN6zTPSRN54BvidMh3+W1+8aBUx3H9hRB1nynqGBu3SZ15yxeuXK0wn4R+kg2BVEkhQfBC6wh8RyTMKIz4ICuAeYkJBSQeAi/zEB3APjiC+GV8zDoD8xAUe7oMu8iIErlEGz/jNfXNagN+kIw9lBV98DmHj8ZIr9+6dJVfYtbk5K6wsW10KM/1g1YV5/tXzshoS1jU1Lvd10tOPyeqJXStOcxO9hA41+D/7nW/Zqiyz5VuHdutbZVnUR3PKat6dw4sawMrGZ59GWureaV/g9GFZrkNffdm6Lhw3Divl89vQ7AOpiLk7v2WrsuA3V3ftvTeKlpK3NcWJvLlua53+ru3PvyvlbrWuQs0HmBf/g7/l517R4dCRFGWFffA7f+5ThLuLG1bPF/1Tw+d+5YvyNjSIHtWL03nESwDx/Ha+1fGU7i3a5lt3rbZXt4Vbt9xqPP4Ln5OrP+ZHL/FSrVugoj9w7u7XrLdj0k5nX1Xn1sAV9fVED7jXAPQ///1fsWp+w7/gW9kr26krr9hf/z/+A9dRAJn8+E//sb33rd+3gZExO3vliugzGzn7aRldvXbjtb+wO29/23oHh+3s5cveef3hh+/Ycq1kfXcXresDWbwS6vhW2d8H+j+v7dh9dUyfvzBhf/NTp6ylPWW/8Zv/mncCM7V1K1nZWkojdrBx2jLdCTv3qxd8cEcmoWvwCA/QBoS+cUVPmn8D5Iu8IWuuobNA6O3y7H3vKG9881/Yjb/4PUv29djuRLd3qBd/7cvWy3d5jnDTwa9NL6hzNnv8Zz+w0tKqJeRNJHdlkKqDHPkbX1Q5rdY/NeLGaPM2XOoEL+bmH3/blm/ct76TUzb27GV1fjXJ9phP6T54+wNbmVuw1o2StVyb9eniqf/Nz/sxSN3St5yMXDpKaIGr+a+96e/plPcrtr0jj3+o3576zZ/3Z6sPFjVg1O0b312yr39zzsamOu03/+3nrFKp29MnBq13oMsefe1H9uj3vuNfBd4/1qdBzOzqr/+cn3bNji7aT3Fty/7x3/tP3GJ86SufskGVkT01agOvXGx09ALoiXbKQIoRwpT7R//3/8lquu53dpiGBf+sy9TPf0Z1bzZ8etKXKwDygSPwUDdeb0rHhan79UeLMgT37bv/xe9aab3gbc3Lk3EZ+v75X/6CTy3aoDyhSbV7+jQZAwBGI3Ufa1fMMHAUELq6PsMXdaX/0tn9uQ0/muj7f/J94Ve/V13SwFmw/p5hOz562o8ymvibXzG+Ojt0YtyNEcoHZ/TV0OX0H4GXp9/hxUMrQFzIDUBXAOIIpH1h8F/mOcN2AzhOZ7+y27DQVUkAVgrCpDPiLftYEAMJhUZBofzxOwjjHviJijxSXOKiQlyAR4wSH9DcqADSEPgdnRSC+Wm0gAcBciVNM12kIf8TOpWG6QQCPTfrEVj70jp/idPPoFMjY2MG02kMyn4Ui66HWBlS2D01AL76yXdG8HCw8JEZc7d4RGzyYK4b7kIWBGjDUtyTVVipln3htrWlYT23qRPwD4lh0anR0tnuy6qtqI74nMEBL7Me8dyw5I9kqD86Oz9RWxYi3yehk+bFvPZkxjvLXeHxuhWPWH4twoP1RwDA5XIW7fDAieF+krhCyBn6o04ihHxJQ1pCxHGiMR1gg4+GvOG/getjBQ7cQHN+gDLiCq9sQFASB9JhPfMsPCDyRx5JvIFXgThCXfSwvhBz7KH7bp3LE2qRlX2onmUX2jwPxlejLgCs9gPejpRnxaClTE5XQ476vcuOUuHQL7fMnd6jTkP4Qo9DV50n0cIzaI02Qoi40OXIB0QjJ45Ah0mnpB++qFyXXiJR8uKpHOoHei9EXte0ba7wT1qOtCEf+ox+Ui5447tNBOqOKzQ7DulSo49oGBHIgM+hB52+QUR5GGy4esWRXOC8KUATNOJZueej8sFHGS7EQ5Wp1onXwcum4lLRh/6pd9otR1MxQNImGUgaGyCYdhbdahO0YT++SnTuy8uoFSteZ3EsFP9CPwH4gEf954Mp76zRvvFI4pR9yoP+qNfoWwDyco+REc/55IeatbctNIM2yJeGq/KQWPOplMpW0gBX1eDBKyXelwiX9yWiwU+3V7498JFfeBhA8M5Y08O77cik3UvzfgudE4/Iim+81dRv8DI8m5H26av4ThNtU4UwSwL/rqvIqqmeCdAPH/BEfAxShNBBnqO33g6g9SiP64QC9wGegzWgrdZHNv7sGTvz2Wfs7KeesckLZ6xLlgnfSufzzsrlhUCEK4iQ85t7EBIP8DvSREFxjTRcI2/85p64wMU9AQgGKLMZb+CLdEDkDUYDdzO9URZXara0UbCdtbxtr67b/J0Htja74FuGq7IaFt7+yGZ+8LZ/fnfzziPL339std2alWQZ72Yk0NE+65RlePxTV23y2bN2/mdetNErZ63v2LhxFEmcvu206S/KB6DPK0XKs/5AVs3ugC96buXvSe5l297fkh29ZZPddRto27PepKyUkZz1DXXbs//6r9jwq1et68yknyae6ZbSJZmnkryWq5aUcl27UbD3PspbfkuKkJ2yRLbbjrXfsdzeY+tYnrGO1S3r7u6xqc+/aNkTE9Z9YrTRiPlTo6huFWz+++/aYbluZbnpJXXE/eeO29DpKe+gULKoi6gDeEPmxBOIJzA1sN+hQaO70wo3pq2ttm+9F0/5b5Q9rat3TkcyAQ9H72Tae6wvMaXOqSEvcEe9A3RYdGg3/vJfWJ01IMly92DXeofG7cqrv+hlBx0LD67byswdXwPqHxryzrJXYzinV6/OT9vC8pyl0xkbGpUFqSLevbFsC0t161/YslPyBjPqNVrU4BLC9YPqrq2JpxOTQ/bic/JuMlm7eOqS69mth3dsevquvNYuG35a3tSgrFLpCc/Q5ZBR6EFAyAogHQDtcSUPz5tlEPyBK/Lzu8jUk4yYuQcf2eKjjyw52GdDLz9l2aEB65kY9nr2skCjIvgUO+twY7khO3X2gnd0qyuLXmfrlZKtzsxZ38SILOMulzcQfKArlcdr1rLD55k58VpBHXpK3hPUc8gpX6ZNaMypyIMBd/fTZ3wXVqcsbXacRScLzqos9ZaejAwtdcb5bZXZ7V9lRSZ0pnyVeH2v3bbbOqxrJGsViWojv2+nx3OWzXRYlZdipV8cMrq3mpcXWrTs1GhjvVEdPVusGdxKpW3rOTtiqWJV9C8Zh420iHZOSkhmG6ezA1xd3sqPju6rP+y8cNwOle9wfcdaNCjVujqsUijY4PEJlyn8RH1EXQY4Pl0lOV/awNvI9nXZ+NOnbeLkuI2NDtkIH+ZUor5cRsVyyoP6qJU1y0/P2vaDWX+Vg76oem/eSndmrXR3zsr35614b84Wr9+xpXdu2tr1+5a/O2OFxwtWXF2z4uam5VTmkPqk3qdOWtel43bs0y/YpV/9svWp7+o5Pua0sCsVYyCgWReRA+0z9A8IHW2Oi746dCRkGLr6V07DnpRCjD91yqaunvVPGfBtd7ZjI5jIGAVBABCICUA8B6JggCt5SBcENKeN51TuJ9NEID4EEXibmeMZ9/EMID5GcwYB7v28NHXUBCwHPmMAHr7jgvWxsbxsm0srvmOrvrhl69cf2NwbH9jqtdu2deOBrX9017Y3161YLNheh8rrU4UNqxN/9pwde+6cDaqDHjx/ynqnxrxxcYo3NFFG0Bg8Bq3i1jKpQevOHPdFa7ZcZ3pkmXQUbTexYx2HFUtr0Mu07Fs23WbduaQrTP+LF/1LjGnWm6TIPoWlcpKyuJNqlfmVms3PVGw7rwG5c9DaM4OWPuRdnHlL1oS3WDeGm9ypSes6NaFOKSk6P64XBpndrR2rq0FWOF5GndG+Opt4oRKeCPAT/AGhoPDoQP1J3nRMrV0pa99Xw+OkB+hVEqTwJK2AqV42IOwdyEpjS6OnaNR7BIAy6RRclkToGnigCeC3pxM04pQS2nXZU3xG3ktGddmuK42OqQ++0tkqF7dWarOCZGflFuvZO7CUrEfHr7y1vUY5B+oEW9mBlWq81Y8XtLO9bZsrq1bdK1sHOzMHZAzpD/0OWpxm0RFtCQiZIUeuEVyPFeIZOMAV+bnyPPJz3VUxFT6zoPsD6emhBpicBhCmi5gyi7TIj5NCOnu7pXdZGz1+zE5duGR9IyP+LRjWa9bmF2xlds69dDpvnxFRfsomgKdDcuhMdVo6mW7QCj8wpWeZbNZ6+vosrSv5oJ9psDAK8dSIB/jd1tNprX2NdVM8k/DOqJtkLu10Zge7LDfWLQMmZWsbdVtcLVsNr0Q42jUgJMVPorPTDjdL1l6QVydPp7EJp2Gx0ydkJ3tldA3KE6haaVH1tbXtHgLTVk7XUd1Ab0NWkq3iO0+Nq/M+6Z6kFTQIqe/YLuStID0C4IX8QHO/FHXPPfgORSwbNTjFe/TyCTv2wgWbUP8xpnoaGRmwnPjuUprK+qYVpE95GQEbt6dtWwMPgUGIAccHIF2rDzTQ6H7+zQ9t6b0btnXnoW3dfWSb04/9HE127vVI5j2SY/foiPWcPml9F07bwEsXbegF9SWs+Uu27pmJ1tC1qOOAuIfH4CV4JADoJ4FnzbIAX/wGntyx+Mj0EprDNNyuXHG3dD4u1zNHIdyDHOJQpCg4rhFHYdFIAPIQgpCIJw0QzwmfJDgaHSFwBB0RgLjnWWW7aLWdim0sLNvSo8e2ObtolZlVKz5ctsVbD+zxR3dUqY9kmc1bWXHbM+uyGDasgsWxtemubP/khPWfPGaTn33OJl991oYunraxy2dtWHG+NX14yF1zGjbvHjDPzDytb+sUSc20hUyCJ3jk0WFx0Q4271pxfcEWV0q2tFKwYqHkW1BpWHTKHfJyes6dtIwGN87W25OVy5QW1pafZSWgK76jgee9mYJtV2R58rnj1IEN9hSsXwNby7q8hIWiHSLvkR41dHbYJJx+BumQqdPJwN2VsRa2oQKKh9jgJaaNAPLASzOAgzhoBxfH9/DJCT6ZLAPWOzhq33cPHaVHLgw6XYlhG87IC08Miae/Ws/xm86JDszPcROaAzYMCGnMLofONO5lSRa3JLeSb7XuaUtrbNmXj1m1urw7dHBfI9POfsaKB1m1/C1LVVetbb9sSJcBC+AynjuwHjWXEfUQfKa4Qzxt7ZZtc1fyFQ0syicSSRkMsm7TjY43ZBVX2kgzBG8A6SMgk2gfDXk2BqiQeaRrroOUjImuXE513xhsWCzPy4PfvPnAp19UksvG8+uPto7OVtr3rShXZS/XYYnRfkuoU6rnq1bblK6tV611TaEomWKIiC5wA7ERBDwleQI7+byeNdL4BgNo1jPoJktRg3ReHSIfp4x0T3jXhdrzVynIr8G/kt/xF0tZnwRfok3eeJc8yy4GMulpgwzXz4S86dwJeTbyOtEzPsmyr3a0z6cW5I2h50yH940M2+DEuLWh350JGVx1K6hjL80tPzGyGig/1jc2RrAenpHBx+nZ2asnLTnUay2L4pc2u5G3cr7odEY+6o77ZjxxDy8+hSea6Pg7erOWmhy0zpOj1iODtk9GZv/lM9Z38ZT1nTpmfWNjlhsaPOqvVbe8+CyvjwMdD7kXr9kB5e8dsG7x1zsmPMcmrPf8SRtUn9X7/HnrFc5BGZ1D46P+WRXWs3yTAzSLpk8CdRAh6A7gd7OcAqhv0gfvwTcQ6QHXaqbg1ttmLNff7dNtPCYjCEhMIDNx3AeyaBSRJgKFf3JQCiICJ78jfQDPaBRBOEAe0kTD4lmUz73TgUUG1eB6grPRwNYfLfjOj7k7923u3gMrz6+ZPdy07YeLdu3Nt+3+tZtWfv++Hd6cs3VZD/c/mLHN+0smp9q2lhclkwEbmjrmluP5f+XnbORZWQsXTtmwKrRPcf2qxP7JUd9F1KEO1j0udajBL3xAe8iTeGjk3knmv/YOW/7ut2334ft26/5D+/F1WZzr27ZTLFpFneWJvoz1qpMbvnzarv7Nn7PM+LBbKy4//bksdJ9U3R0cttj/+Cfz9s6DHSvvqizpSja3Z08/u28DPWqEf/G6tU6vWet4nx2cGbGcXP1Tz17yxWWHI7ky/8saAJ8Bb5PVWRcvyHPohBT3xIRPqSFlADqcryNovo/6Ra/44CAN//Eb78s7qGkwPWHp/t7GAJjjA11HA5Dt2YnsizbeedG6OgbV8TdOMwBvcwj+mUN/67v/3Eq1oneMLK73Dk3YpU9/1esg1lEeXPuh3X3n29alQeEzF16x3o6MPays2vqBBo78hn924oAP0PVcspLlbOGNv7CDtWkbLGnAKu36y7/IGaesY2zXjg3t26Wz4zYhj6E91WF7CsXWXVteXFAHvGUTpy7a5Rc+a1lZ/rQHdAC6ox0QPqnvAL+bIWQIxD1rCuCJdhF443k6nbYudS5LDz6y6Y/ekGfW7p3rxq1pG33hsqX6ur3zI/WTvPo76EpavavdNiXLHXmg7b1d9ujbN620XLDzE6etb5dTw9X+BtVpy4OlfI6lKT5asf1C2aqHu7ZaWPdDR0fPHBfBrVaSZ0HnhjdduPnIjwDKd5ptbcoiH+r3j1DSCQPQUpXRyKBUXt+y0sZmY+1VMuQcxQzbndXe+W5QZ6c8U9G7uFrz9M+eH7CsDIEOWfHdF6bkSWV89mKXHYrt8sw0kLKk0HlsyKcIh45P2PjZk7bw3k0Zm1samNXmb067N3T8iy+5hyKCnsgUoG7wEpjybpNHnzo36QNm8S/ft3bhbzs27Ju50PdoU8g16tl/C1+E+E3/wasPmZFey50ate6zEzb40iUbefmKBrg+6zyugae7xzplOGEUb8ujYRebr/3IeOLwUPiUSSiZTklmSevRANTT3289Z45Zv3D1qj7Gv/yCDb98yQZPK258xD1feAxdRE/RBQCdhLbQV4D6CYg80ceF/hF4Bi6uEc89V3D8lZMQGPl8nl6KArJAGAoe8/3xO5S2OU10skAsTjXnCQKa0/E8iANXXImP9PwOaxGGA2gIpGH6zBUYa0I80HH6p3llOYHHj+9XXTM4sJCHQjMFQ2eFBZDKSamzGjzSnF6QlEuccTee7dOkZbEeHJwojSXJFkXKwPugXBbXffujGgG0AsFfs+K5rLAylKcV/g5FBPKR5cXA0douD6GjsSOKj0F5Pt+SKgtHjc63d9ZlwYmZhlwbFet1ozwlNkLsavCXMqY1YIk9ZWdhXg22orrVgNSitAeccix5JhVoAi5Tl9PHRoXXGTTyQx0NFp0vuiowTddoOo36C4AWgLior6hbt2Z1j54hAzwEUrPNm7JIE2mZSqzvVr2jF1W+4wec8Ak4PtIpjiLd+lYeNiS4vkC7APykCe8Q4KVQpn+oUzwazi1DngiQgcwXXjUE+inX8mAOW8WHaEcu4GLxWoxw6IIGZWVTx06Z8JQQneLCZQuujyXTAOofPAR45ne0K3A4raoLnjlOXYkLTxOZEsgfO1BDJqF3pAOQD8AaGfQw9cwOJ07pcKmSXs9ITwAPOHzTgVB0KH3Ue4LpU3WodKqtyXY/3ipoI1C34GJDBvFUCmUiAKXw3zEVDpW1vV0fQPmWEnR6uyCfIOggHzLgj5qkqXBWGty5HimiXj+0Wq3RV3GEDXrguNBntX3qFUzQQr2xxZjNCHH2H5uJvC3CKyBa8CpIy0wG/QmlQyOyjjpCPyGEvobdsAxAhx3q05iehFbJjCsbKQ7Z7EMZR3yG3sZ91DP9B3qLvH3zBFOBbMNW38ZmJ8riZPV910uWEFQWukqd6jdrelwTMjwONBD5RgsR5v0cQThoay1SXDZe1MqVhpcmOoIWgvcFRzwDPIvnyAD9g2bi4IPf0M99QPAVfJKPONLxO/oGAPmS8PCtld/1iBA00HwlYwiSNJ9EFmmJ5x5GYucHgXxc4zn3QBALLu4B8hJHOaTjN89Iw29c4JKsKc6qA+YePHD3taemTpW5GGjRP9IvbSzqtsW2y2Ur1WuW3D2wnKxZIbfRc2e9c2sdkzcha4nWwRwvZfcfH/F9+V6myoAWKjPohY5m+mg4xNNZBO3kJfCM3Thbsyu+N39/ddt253kb/dBWt1e9UR5Or1hCjWlR7vtdeWmJVNo2eznRQJ7Pcck8UbfzT52zn/31L6rRaYA9kglldWhAuTOzbX/8wznrFM0Ld6RglUN7/pUuO3EuZ/WlNTv84D3hSNjebGOu++Lf+KpNfv5533njO93UEQdOeEK597aKNvdnb4rpFlu5dst2ZZkOffYZ6335smS1Lw9wDOV5QgdA/QLBf8QDNBaOe7/+j75uHerY6+k9q+5WbPzKOTv/1c/6VnfSY8ed6nzV+lOTXo/QEwYNOAOcTsrZ37P/8T/6DStsrlqH6v9gR17jM5+2X/uP/1vJqmYbizO+C/H6j//Mrr/xlzYm7+irL3zRO+fH+5tW2pVRAS6VVT9ot9nqgA/6r//2f2nLC4/sTPHALmxIf9pabKkr5QPxQleH5VXu86+8aF/65a/6bi3aAjKErnq1LAv7qp198aseB0A/gd8EZIRuxC5OngHcuxyO5Od8Hj1DvvzmWewwi3ojbbQvAscLzd/8kS3efcNKqudrP/y2d97Jp0/ZgTyF8TMn7fiVCz5AQwt5nSa1r8LKhq3PLRsfkJz5w+94h3Wa7cDy9vFWeyeHvCOGFt4b+uAf/QtbfOu6DVw5a5NfftnX94bPsnlE/Ao/W8KX7j6yH/3TP3J9e/rMJe+8+1++YD3yVhgwgmfSpzo7beaH79rM6+9b97FRu/SrX/EjnJRIunpgH9w9sJsPVW1WUxufVfs6tL/zi6dtdCCtwUgtVunQp0V5fLzrdOtHb9nG0qp/wqGXTRii55mvfE751Qbvz/nOs/KdWdv6/jVrkecy+vIzzkP/py9aZnLQBxV4Bahn6OQ3vHDSw8I333W5bd6RB6X29fQvfNlOPH1FnnTdSqNJN3SibwC4hr5E3QLgJRBH4F4F6Yk3BP73vBi9AIN6pHN65Nmx6y9oBHynK0FoGLzCeIk2GroIHmiMPh18xHEN3oEnZR3hCHzE8Yw8AYEX3YpnpHt+4NfhA9OlATBFCOQAmYBADHCFSK6kh/i4j3QE73SPCo14rhBA2sBF/uZGQ4BoIMr338riJ9jKM8EbYITHCmAzAdsrccndSpci02h2+XQvc7HyCvZUWXS0/j2P7R3/Jn1dnRTH47RoQMIax61NygtK5fCC2izTn7WUBiWO6GArI4uvVExUTggVnprf42BwRCmQIBXPdEHjc9vquHQvTXR+OEGcF72gTea+7eO9yDLhuA9T3L4avLoCpdFj8VSVnNgKDE63aoUDWSUkB7ydFg1mFVk3ZVlORQ2whSLWkuSdwBWWi4/MNXCVS0XvlFk7YdOBW05Ng0/Uk/5Tx656VbUnWGgXva10Ero+8WKUHnmQPuoOHMTFPdeQDYE4Bh+20NKoJUTfkURZABsP1KVKho0GE7pGvp/AIf3yoLL8zDipMoM8nVTKX2JsqLYbQYpnCzqeW8PaFa1H+ABkCc1ceZ5JyStOpPVcaZSWVL6NVXnwoKRw/kw1rKfw2Aihr/DsdXykK9BPID50hvLARzz3IcdIG3xH++A3V/IEEMdvyiIt+ZFJ6AbAx/iS7Unxk3I549XQlvAYDnX1U7GPBjLyeNnqUHhhk5fS/ZP40h+md+nE0GXyR3nQRz68gPAYYoNB0I5lTkBkfGOIt0mRp7/EiszFAzhCLgxWWAN7B9IL4eOlVDr6eL/G5aTyDv2k4ZB7Q7ZBl39iQH/suMNwrMrr2hW+uoyGigzRXekE4On1HD6pr72yjBFePAWn+HHdEA70hbQuH8mdMryORRdX1z/p835J7Ve6rTGyccCwf1yp0Zd5+qMAIJ/Qg9ANrsRFXTh9SovxBi++eUqBz5ewI5E6asFDzTRmbNi4wSwOgSk9dvOx7urlqv+BdnSEMuGBK79dpiqL31yBSAMtEU8IHqC3IfsGf6QjnjwAaYOvKAsgLsAlwRrQYvmWP4jMJI7MzURFZq4U1vwsABxRYOCJwO9QWvIHcE88uEgTOLziRQNH3tTVORfvzdvO9JJt35qx7ffv2s79Bbv//n1bv7dovewgU4PiY3j9L571k7m7T47Z4NnjfgzG+IXTNilre0yexNAz56z7zKSlpgYtOz5g2YEuWXkt9uhDPjEuuipZKy5KDm0aVDpFoLQ0eAmhP6GxKY4jNCoa+DhCo8wmAtZybsz693qWX/vACjce2srdx/bg9oytr21a50lZkqkO6z0xad3njtuA6Dr9xefs7OeesfOvnLezz07Yuaen7MzFEzZ5YtxSUqxwm3kL/51b6/bGjTV7NFuy/Ipkt9dir15M2pXTKZsabLVeteXD7YIt3p+2umh97vmXfJeTn0HXzSGNR0quZ6GIAMrK+w58X6WWNCuvbsgyrVtanmFWFiT1xWnBAPn5jRxCF5rvm4GGWtUAmJnot3xx2zY2Ni0z2GcjF05qQDKbSj8jz+e4ZVp4gVANUR1Rs3yjcYbc9R8E2Hvf/l0NamXLF2o2t7xhid4he/HnftXzVHbyqrs2W5t7YKvzDy2bydm5yVP+bL2+w2Ea3nHSKZaqFXv38U1bK8zZ5s3XZags28DuoY3uJfwg1ofZku20FG03lVGH2GIjE2N24uwpt9qhKXSEDjDXN2q9Iye9HAB58MzpFjSnb+RpyJ4rIeqDNB/jPeL7CJrbULN+cmUQ3j5Ys+3OLdtPt9mS6tLPNVMnu7eS912OO5WydHbNP2Mt5I18Mkq27j222W+9YVuPFmzm1pxtb8mju3zKT5amQ2bnJT2jlykalt67ZSV52rmxIes6OenyYJ0y6CXNzsKqrb95g/PDrae33631tPQgqbbnA5jA+wZdGYRWPrhr6x/e8/dahp+94GnAhW2xutli63kMhD3bLm4oR4s9e67fOnmBm9FJgLwZYDkmZ0O4WjZ3rFPto2O1aC07VRt76UqDB9HGcWJ1DVCFvYrZYJfNXH9scw9mpess+HOiQtXSR1uz4Qm5c2XQ8an8oV5LjffZyu37Gr9kLHR22MbOlm1Xi5ZVm6EPizZCvgjNEHGkid9xD7jhJzxcocPfQaOu9YzAPTosaTf4Qu6Up7jQCa7kRTZRHoE4L0P3QOhV9NXx/JO0hRx4HvfNeh7lRJ4If2UNKDIQADICzugR8QCZm++bC45nhPgNkIYQ+biPZ+SN35FPNw0rCssDS1jPeWu4Ig+hNLtm5QdLVrg5Y1tv37L8e3dt8b1pm3/7gfEmMYcatqhD775wzHoVhi+fsaFLp+34c5fszItP2cmXnrKJzzxn4688bV3nJy17ZtxyGqh6x/pkVXTb9mqr7Wy2W2W9w0orsrpqWB7iqfUn+Ql6AZcPcfpZ0aDD9GBVV9aMqhqMChoktzVwFj6ctsI7t21OdN9+77bNaiDaT8o1l1WZOjVmnZf4jvwVe+7XvmBP/eKn7fkvnrNPfeWCXX3xnF1+7oKNHx9Vw25YE3g+KXk3M0tFe+v2uk3PFq1ekKW/s29XTyftxUspm+yXHDpkvXojVcdZLtvx8xfs/NPPWK6n94kyBh/UOb8JKDC2V6GlZtv78swkAz/t2ZM2FNIXQY/kEIoWsgkl5J7QyCW0+i89waLqoPg2dfhV/2Imb4CzrbU/ecIG2k9q6Em7R+P5hCcaRODiCv2+IH5UHg2uJOuTj35t8oKhwOnS3xGLnpZ7OjM8OKiiEyGeMtj+PbN8w2ZXb0nWm9Z2yPQcL0NKB0RCLSXPOlUVRnmM0A2uIzk8CZTlIvxYX35a4wRCboSIJ5CHZ2EhEyIPaeM3MgAavxvp/BggeZke3yPvZixpu31qZ+mEHahtVJc3bX9+3YrzK7Yw/cg/FMigwxlhdNhMf+1Lfps3Gu+RrC7lbUWhVpVX5jI/6g8U/PT3VGMGgBkIf656o5NEZvAdPMqWs3bhbS+xziSej7xe3T7pYwhIjU6d2Yw9tZ96gS8uS/hqJzwPeWBUYNDAN2UAnl8I+Y1HwwfmOGU+oXbTWihb66ZwLcggWS44/egc777wDlR7X9b2RrtsfzBrj+7M2PTNh5Zfk+Err8bXhI7why4CPhhIrl0XJq3n/JQPYpz2sbq2bA+n7+q65MdlMfUFXQA4AuCbEHUacdBPuggAaYK3qPfAGcDvT6bnN7i55xrlBR6ukS7yEgfAK2kI5OV54AW4kibyRVmRP9JGiLICGhwLovBAFBmakTWnITSnAeI+nkdhET6Zphkv986InnGo5/rCku0srfv7OJXFdSvMLllRgVOb6zT+nk7rPH/MT1Q+87mn7dwXnrG+sxM+X5vQM46K8S3KsvJ8UwKLetXGSQVsJGBxj++2tKrc+QerduPNR/bo5pItz26oUa7Y8v01W7q7YpvzZSutsSMX+j/mF5qDdpQQj6e2U9aAU7DKxpbtrG/6KdiF9Q3jc8KlwrZlZAnlNMgMP3PGzn72aTv18mXfxj0g6zOjxt9OI5O1wiIhn/6tFGvKuyue677G4NNeaoRMwT1cLNnd2YJVyweWPOSz2gkbHu21QVliNVns5fqhVVblfWnwq67l/YuLvG9Q7TiwUvue7XIA1pGl2FwfXJ0nOld1Av0jw9YvGuX8Wwur7srjf6IBCzasrKjLaJyBKyDuiefdKwwM4kh/wInTs6uq5w0NOrIeVb/qUxyisXxSZ57omTp/5NGeSKkzRIZMy+mZ4qpY+MWinqXlOfJtGs7bYhqj3Xb2NbDulkVYQycBP25Fo0zisNs6DvmkPC9r8rxRxxK/zW212Px2ixVbZDEnu+2A3VXKG/wxaHKAZ64lZcmWxiAAfp5DM/fNcuaeuGYeI33wHnmASAM0p6Uz3q1X1HYeW2Ft1gqrM5ZfntUIv2f9beock6PWJw+anZuZ/l7rHBywZCJpLbzHki/Z8kd3bfP2Q1u689Bmb96z7bUNn3pmZ2efvPQeGQyd/TnXIRbqmc5kAb84p3qbW3d6YiMPL19nurOqF/F5NDhDPwZlpq9Xg0KP7cowKrews1D5RH/IAf7wNpgqx8L3aWuVlaxI34p7PmjBL+8klas70nUZGi6OBo6QTdxjoICnf3zcxs6etmx/v2/GAO+G+pjNxeXGKycqG53sHZAxKtkMyDMbOj6kgViGG0fayKjE2gAvNAZ+r1PRh+HLlN3AuRM2+swF9UFdVtdv1mvXNcBvLa+5N0E5APmaAXwAOJtDwCfjgo6gJWTH8/gdAYjyfhpOIPiJ35E3cMZv7iMOiHw8+yQOoPn+p4E/VebDa1t/5AhipCPwmwByIOKBQMw18nGPxcY9cTEyRlri4/rJDQoRj0Xy/je/Z5sra9bXmrH+g5S/Ec35YXQCnDzQog6k78SUDT91wZVr/OJJ7xT5BojjEk4sluCBqQyuAHHBD+Wls0n7/f/mh/bWt29pYGqzlVusP7TYZGLIZPzbS3/jql343Clry+zZsVdkxQoNisS6ictGrHFg4LIsRWhfePOaW2x88yQvj6NFNA1WVTkq6/ivfcnSI4PWM9BjPRNDPhhyoKAfkNmoigbOI1qhk98h1wbdB8ZU/n/1O7f8NGPbVoOV1zM+MWgvvnRR5ezZoN1QJ99uy3/6uuXfvm0tk/3W8tJJS4jmZ37uC5bsTBuHzyIncDo/R5Y29zGIsE5APB/seuv/9N9pMJu3AQb6V686roGT404fgbyhC86D09qQd9S/x+sKTjqj7//jP1Bnd99G+wftWO+wtXQk7at/7z/RYCxLVHS4PogWcHDfrEtciQdY0/oX/+W/pwF7y6bvypC4e9/OPPMp+7v/t39g9VrFTp48JR1ot2s/+gO78cafWE/fsE1MnvI37jlEEnoA1tG2dur2tdfnpQMJK7//T620vWCnyhl7upSzmb1d+98vbXraz33hi5br7rUXLozYr3zuojrDo+OgxOGJRL918aLtxClrv/KiryeEbEkT9RpyBngefJKOe/SWBV7ug2+A3+QPXCGL7fVFu/WD3xYjjaNf6tWSjV/4nE1desUqu0W7UfyGeO3wTy/XNgqWX1m2jZnHIHTtwyvcyrZbTQN4p4yNzvKuL8hnX7koOmp29XOv2ODkeONdN9HIuyOLf/yGG3n5+o6Vyjs2cvGMXfzln2ns7KTzFz/QyKYWTkNf/8ENX8dYbC/JQKjameee8s0QPn1EG9Yon3+8bHvq1Bd/9K6tvHvDxk6dsi/9xm/6ezqb42znT9v331227723bAkNZK5U4vlvffWkDfclrVZvbPoAvN0oSd/aoXW2JO3um2/btT/5hn/3aPf5Kfegrv7Mp61nmLMImbJLaQAs2/v/5E/E464G11UrLazZxGeetRf//t+06k7R2yoyD96iHgCMKzzCN373z+3uj9/zKcuusQGvn5d+6csykhpn6QGRFxqRZ0BzHPkCom0RFzoAkL45sM4DRNuJfOBEn7hCOxD4oYX4T64rQgPx4OU+dNbrVOm4Bu9xTyAdIfBFfNz/lbPgQB6FkYh7iIwCIQAgLgRPGojkWSCmwHgeaQhAMEV6noVgAifxlEIjYTvsoX4wPcO2SF68YtMBC6ZsVXaLVB14C9sc1fjr5cb2UawQ5raDpphHBz9AHAEg3tMkOKtNlnNCFSZ2kUp7UvdS7rYOnrNI3chDA6FhBR80Wn7Hwmtsh+TFMsKT85tUjroka0MmasB4TJz/xGnDLA7DjyvmEU0EyuAaCtOQIwrGYYQt/n2a1lgUPtz3b6iErOENK6+NBUiVDy5Ox/ZtnirX548VB4CfuiEvccEbC8T+OWXlAZ9Xjv6D3+a05OcKjeDhN8A9gbwE4t1jciwK3EO+eIRWNmzQIQBRN0A0KOIoBwj5IAvKwDIAJ3KkhKTqgw0h7BTzbfiCxnPxASsKvAtCR93AozIU1yhTOKRM8CjVe8KPAzQrDZ/kFgXuabls/FHDoztUHrZ4x6L5x3WnIprSUy7puYY8AWgAV8iT386jgLjAF/fQ3tj5xQYApntS/vuQRX7VPVCXp8BWXvhGDuCHF9oW+sEivCrcPyzHqwlMGXn9YPWj87uqa105J45NCp5fwLDB4ALS4Es3vtszIOh3nuATvhTn26BVHzwnoFcuP+XH+4YGDD3HrWqBVl7uBXgFgfTUmdfhkU5SBrgA7kO20Mxp53TAUEk5tE1JyWVIOq5sz65Wqk5/y6EKhjbRQVuGbsqJtOCP+iFAN6ctsFzga0OiF91JSaZc/bzGozxcCdAOLgAcpON56EPgJi0Q+QHKC1q4xm9wEIImnnMFiOe3839UVtATOMgXQP/Jb/JwJQ0BIE+kb84TZSPrwEvgPn4HOCexCSGIC6RBNJkACIUgfgcTpIkCyMPzYC7ykIb05COe3860FDd/a8ZWvv+RFW49tvv/7Bu2+L33/KyjQ85zYgGfI02qZZv6pc/bwNWzdvwzz9nE85et7+Rk4xiLnmyjQxA+aIhyoIXflEUgjisVy5WO8INv/8gW7t2z97+xatPvVK2aFw9qtOBabr9jq8kZK87V7NF3Nm3++gMb6li0jeuPbebxI5ubmbHFb75li3/wQ1t57SPb+Wjatt7nnLFu60znbOjUMZt89qKNnD1hZ3/hs3b8Cy9az7FRS/d2+a6UoClkzv0naQyegESixW7dKdj//Dszdu2DTbv/5rQt3161q8/12zOvDNiZ0xl79kLGerNFu/fbf2LLb31k5a1tn67MnRiz5//mL9v4qeOWymRUXkO5wY+cnshE9xGCFu7pABbeve4vxdZzHVbYlaxkJU6ck+V6JHNPJ2jGxTPwBARe0qtwW/3xB7Y3u2IdsrRr86tWWc/bxNUXrSZLmi3EeCFkD50JGTXjpJHTqV3/8dfVadRse011tjYrizZjJ1993kqVZevtGpWlnLTHtz+wmRvXZLm3WqaWs/Ja2VozoluGxlCiy06mB9VTt9ibj5bc0Nlbvi5jZsdylVYbLLdZUWV9U4YOg9zVlyet/3jCroyP2hcnLllna9IKfEBwf9dGnpV3dPllk6ur7q3F2wSAPJABco8QsmuuD4BrxMN7XCN/pIl7No1sry7Y1/+n/6fN3r9j2/kdW5qdtdzApI2dvKiBYtdWyve9w0+N9Vnf5ROWOTZimRPjNnD+lOhPWe/IiB22Se9E0/CZEzb1My9b/6XTdvpTT9vk+dO+GYDykD8dN17042vSs2rRdrMJs+6Mn6beMzbk7QtdIK3zJEOJnanlmVU/jLPSwdDV8uRlSGTKoEPHXSuUPW/7bovl1Ja6jo9b4rkpq+akqy1Kp5wPF3Zsbq3qu/O8o5MxcfVMt2XTGiiOxkHKRnfYKVlNalDsTVi+pWYbHRocB7vs8N2H1j6ft/TwgFqJQIMLmyswgPvOTNn4i1es/mDJ6rPr1tHaYXubZdu6PWvZEyMa2BtGMPUCUDfR9xEKG5vWkhDf9UO7/Udv2crNOcl0wnfjQhe709Di5vYSeAgA6XgeOuJyP3pOGVxDvpE/7gNv6A3p4j7SAeD29ihAVqThd+BtxgE8qf8jnATKIk38jvSRJ4BnAHjHMhc/8T2gIwRBGJkhiAK5RnwIJBoVeULoQDBAuiCGAQJrxrfAKs69hFi8VP3tF6u+Zbq8smH1tbzVNretqs6otL5pO6pIvjvULte2lTlpVRxv1PthgRrAsGKiHAA6CcRBYwiC38EP9yLEyjs7UgiVW2DOWZ5aVQLUmMwJ1FV13YW9ouXzZXVo+1bdlpXMFum6eJN1xPRNdWvHaouNNarq0oaClE7PW1WfWE9s0cQlT8kNz3ByQVj5oiHoisomBN3BB7uYEkrPNEO2MyEZJqxQPLRSmc0OonmrLL53ZcGyRb3FOjtbLZ2WcmCl7pStVlGoV2UJHzQWmDNYxh9P71BWyC3kEvUXnizrKwCNnA94Eb+7zwuvde8s4AEgn9e1cCDniG/mqTmONB362VqTV1ap+fEwrM1hZTKl9slpiqAtyiA+Ghm4Iu3BAd4dDUuWbpvq7KAxhQW4lSwvgOtuRV5DVWnlpbBwLMFYUvEJ0URn7unBx2/WulQXTEmqcH9G59KW4bgd8dGasEx7Uh2jGqN0g282taiu2tONj3lBMwAdQQsQvEX7IV00ZtIhf0KkJZ6r18sRTu7BEViLhbwMhaKVpNsEdqMBpE+yVTctfZQudgzIeBvs0YAxYAm1pzC82G7P4j9b29s70+5Bs+aD0YQM1Pe7/qKL6HdVOsFUGu+0sbUZeUa7A4Ln8GyhGi+rMfnyk51tXL2PUaAcpsToJw471Bn6DEWjLgA8W+dd+OEv5Ig+EHgGfnSWF2iZumcbOAesgq+N74ntNNaC0Qn3jlWHosoyGhQJDDLMsNDu98t14xUPb7/6izqgHO6pi+j39M/pQx9op7WCPFASI4sjOhvpGvXPNWgGF3QHL/BHfLOs3GM/um+OjzZB3sADDn7HPekifXOIvPGc+9Av7gngJEQeaAPiNwEgLXpAeVwJwSf5A7yl4QEtV+94pkDIPRmiAZCRuOZ7VyyFYJR7ruQJhrFQfUvyRsFf0Fp48NC2lldt4+4jW+dAvcUVua0aCNShtbWxiJm2sS88a6MvXrb+iydt6PIZG756znqPj/nRFn5Sa9BCEIRQKT+YJASjxAGRJujd1cCX6+myleWqVdTBJrr3rVBflZKW7Hh31QYTBzbAMVHZHevMbVkuW7HS9rYfe6FWZ10D/dbLFw7PTtrwy6L36TPWc+G4ZaaGLD3aZ0l5Z6y3+DsMR+43EBUYMgLi2ZN4NYSHS1u2Le/gw+t5u36jYI9mShoQa97pnbtwzI6fO27PPDNoU2MZSynHrqxezr1bfPu67WqAnDh9zo6fvWT9xyYtxaGLamiUF/IIOgjEh7ziGvFcdx4suheR6+21tOqpM5m2/jOTblwokacJCD0gjrLi9yf55mW61MiAOsaM7a5s+TTQ8OmTViutW2fPkCzu3ic0RIi6Bhe/Hbc6vq2FW9bT12trC49teW7J+of77MLVF+xAnfDw+AUZKkmbvfeBLT68aakk397v8amy8cF+G9BvS/dZITtkixqYfvDO+/6xsoPVm5JZ2Xr3Omy4lrBtdSjfUidEp/Sp04M2qgGuP91p/YMDtn0gI0re4UGy1QZGz8rT5KibRtsBoLdZ7tAOH8FfyAZ+uAK0I36H/CIAkZdnZXmjFenjxsq83X3zL1Qn7Xb68lM2MDwsHbhqA+MnlWbb3nvvL6wgo27jteu2+c4dW7s5bZv3Z6wmoy8zNWxt8mB6Vaf9Z45Zz5S8o/4eN1r42nGUR3tmwX1nbcvK0rfdhU3Xh8xIv28u6FId5AZ6Xd+jnp1e3ZeW123+tfetUiraXndSDsehaBu1XD/p1fnpj4GKT8GTq7aqPkP4W9XmB64cb0xVC1+io81mlsv2eLkkI60hAwwLP4pHHtCeBpMA0kO306GAcZHr0cCrdr/waNbqSi//zdecOWlhYGrMB6NGDRzajjw2/xxFRvW/sSbaS/KAxnyTELvsMKTRhwDKgQc8pO4hDe5tHVadmbfuvqwlNEjvzCx4f9CmQZ01YDZsUFbQ6Pmb6hx9/2n6EhBpIz50phkfENfAG7///0EzHmgJaKaFa+h2/OYaZUU8wDP4+SvbsEHAw2YgEwGmyEQAQBz3ASgm+RveTmMdhDlldtKwOYDvDe1sbNvivYe2oDDz1oc29/o1W5cS7FQKVq6XraOrRw04beMvP22nfv5VO/GVV+zkz33ajn3+Bf9oVW6o98l6BnR5eUcMBUArrPrUjOKxlriPStF/rjhYIb0jw9Y9OGRdo53WcyxpqUEpSMuqldvXbSy1Z6ey7dbXuaGO8a7w3rd1TqN9PGe74mN/reAfvOp+8aL1vHjBJn7+Uzb+c5+y3qdPWY8aS9cJNSw1xHgXgtBcSdATFRRX+GBrc0oDDEbe0lbJlqXo7320Zd/67orduJ23XaYo6nt26fmLduWlK3by2LAdG8xZd7LNttUpsP3bjwiShTQ0MmFnLz2rDviYW3cN/B8rJ9egI6yf+E2IDoSdXd0Dg9Y3Nm5d6li7dtste8AUGZbmx3oT+f5KfRyVBfCMsL+3q05v1Aafu2TZyRE/YogpkPLmrIyVGfFQ84b5sVwadAftgNOooEq1vuERG5maspQ8Y5ZDDoR/f23dNGJTqKf3vLJDwaexxPP2tqVtpJ3TrHtstXPA1juytq08W1ubkrVo8vEVhAd+0nXw0amOqE/GiJUKtlQv2NquvI2MOmoOb5VMDkQE5QTNQMjGyz/iq/lKOmROupBbc6NvlkHoEnFVeY+beXXW5cbBngCD4oQMj66ebv+tImzh/rQG4fs29513bP7PX7fFH7xnK+/etPy9Gf/QWYfC6LMX7Zja38BZGVK9ucZntQVBuzTZNyEU+BT9et6yqax0osu6ZCz0DA7KUOt6YmyRByCPD1zyljaXFhWWGgMOHoziqT9wK1mDPyk/G1/AU8wX/dPdjudIVoTGlvOGDAA0gnIiTciP+yd6rLicBsnjV87byJkTVki3Wj7TYitLyzZ/+55taRDyFz6P0hP4pEP31Li/7LkxO2ulNQ1CvGYhuoTc6SVd8MpvyuwbVbu8csHGT01Zf3fKeroStnP3oW1+cNu2Hy9Zcaugtlp+QiP5guZmiGfEu2yO8Md9M5Dmk/rTnCbuiSeAh8B9QOgV8QC/f1p53EfeZrzNEM/pW7iPELICntyR8InCHCElQABX4giBlIYRv51IKUtlp2QVdoDJ08mvrFvh4YKUe9aKc8tWk7JioWOFkxbrqmtsWJ3/kHWPj1jfpDrssT5ZXkMi4MCn3fbKVd8uzWd1G4uCqOrHAoReAgxGgB7OPKpJadmkwHEcvBDKCd814SttF1T5eStu5v0zA7vbJUvsyhNqkUfTtmddEkGPrKpkmhOik5bGFVdjzrFd+twJG7zAIaQTUspRY0tqu8rn8798AIuzm/jeiLv0WGuiRVJ8IscAaCYOWgHuATrEUmXPZpZ2bE7WXamgAXGTN8lbrLO7zQYGU3bmZI9NjWfkgexasrUsRav7jiEaK7vvKts71qGOo03e115K3mdy3/Z4GZUeVxBlheyQY/zmGSGe/UScLMDWrIyJNrZ4V33aBUsYOTs04SU9vHldqCFQL5QTMuA36eCXbBgrHZIlO65KqvdtdaasUwHkBwJvNCzPf4SPOf7kYauHlAbGlLJ0HMhTYipNHRxrVwAHcmYSOUsm0taR7bCE+GGkZ8MAQ1NK92lZp+CmjNRhwjoPWYTtsIqs4+rRFniAHXvtmZws4NTR5hI948Ne0jE6VzQVPEDQizziPngJHWhOG7IjDb8JAL/huVmXgEM2GFQ27bBe9A7dZZrmaP1Rz1vhhcjVeausF21nWQOy5NImz8Y3qKijF1X+ThCvORTXNtwD4R02n36SXoEj5B600P7ds1c98Yxz4hJqM3zaIfgjLff+4Tfh26vuWusBp3d0WKaz09Kd2SNeGv1NyKC+JZ9ko2itGsQ5qJaTTth0QJmkcfmoTPjkN+VwH/IJPCFvp+8oHt1j27UotG4NRjkN0OjFfnlf7Vd9jfSZY4cclwa5jlzaX5Tt6O6UcSxvR/RUCzt+kgpnTQbekAv5ADY94OGgg6lhefkDfVZXqbuHbValH9rYUl+54/ILOiMvv4Nm6A2+4lmkC1lE3RBP4D7oIU2zTJrzRhzXyBfxEQJvlB94A0/kg4743QxRZ8QTSBcfiwQca2xCiMIiQ0CzFRZAHIwTWNfYlnu9tbDmH3W78877tvTwsa39ix/Z0l++Yysf3rGt+49s48Gsbchy5HO4J196xt/+50XRY596ygbOq3N/+qSNvHDWNyf4HPCRECgDeqCP0CxQngUQz/oS79FwCjYWRlGNqaYBiOPcmTJYn1u0hx/esKVpWX1L6pg2q9aRX7JBW7ceOeOZWtmOd3fY6VOD1t+Ttt4rkzbw/Ek7/vJle+5f+Zds+IVLNsBp2JdPW68s90xvl7/IpjbkNDUrChCyDB4iDfek4TdKxhxpKtluH97fst/51mO7+2jHHt2s2MJM3Q4zqpfsgV252G1/+9dP2pVL3TYyKDd25MASHSqnrd12Fldt+tuv2fbisrUeH7KWoR7rf/a05S6Na0RN+sBPWV5fuiLHoCnoDGWOOKcPi1ANsapuKjHaZ0VZ/CuPZ6zOutLRCcV+5Ic6M7yswB+8EQCuIQd45d6/NzXY4+dktexq0JeXu6r6WZx9bMcuvGi9wxOeF4Be4JNy5dwrqO2cn7NBeS+rHz2wwq1HNjZ83E585gU909P2TqtUpQMLK5bQoN7TM2DZk1lL9aVsMKUBSZb0fleftfUPW61SsR/88Ie+vnhKVu5ASfTLSyplE7YoT/ANdYzAz0hnx8dGLdvbb739fRrn1EjVwcqCkPV71qcPiYNuaI4AhEwAnvM70nElwFvERftDdgD6E/fk3Xj8gdrWa/IcZ2358SNfq/rK3/6/2NTFV2TVP7bpd/7E5m5/YN/9J39uG3cWbZCv/MqiV9fnn7HAY96599hWZZ23yeBiBgvaOfX5416g0ebxPBhMCKTZXd7yd+wGnzplvafGfbpOhD/hhQExv7jeOCFkYd1qt+Ys0dpuE3wEUXLLyRAlD9NeIYfZP3vHtm/O+0xAtj9riZ6M5U6PucHS0J82e7xUtpnFomRxNHDJAHj6bK9PwanQJ+0QOX5ShvwmT6ary6YunbXp735ks2/etU797j8xYgXem+tn/UdGiHS+5/JxK7Xs2907962uNnqgPoVv7HSr/ffIiGahMOqDcoJ35KAIyyjdgPq597/+ts0/WhV50oWdvB/DNfHMRcnx4zYSde88CYJ24imDZ/yOtDyH10gPsD5EHIHnwXMzbkLzfeCKeH4T4nngimfc044jjjRAlEEA4j7ScOUdsom/chr2UYFAJKRjDMFSEBAEEY8gYnNBm6waFhd5k5r3YbBqfdukfnPPfG+DQTGiEdDnTak4yjjaHoprHx+DQtlIDw1cm+mIiqBcWgidJNttmf7jufPhz1t9NxOWGr9V037lRFxfGEs0Pq4FKbt8vItpEylyXV5MVVaQzwULFduW/TO80Cma2XrrW5N1TyNE1JRJxVN+CJu4uuLgIRoEELImzmltRDqJql7ZSSgVmyhY7G2sefAy5K4sLr59zzlk0IpImAZzPOBAbuIL2TJd1PiMtujTw2gYQUfIiSv0EUjTUJBGZ+k0Ul/cU39H9cQCNQUyNSdOnH+XlfIGfuoDIG/IA+DKb2RFPvj2hXt+CyfK6e+IeepGZxv6Rj7qDQi5BT6fagWBUyTaDve9DPiinpFsY1OB6lk00eix7nkOjS55ZWSrrPOn3+zWYmEd7xEvJ4nOHJXPx9GIj44ToONHJ+mkG/Xz8WAOH9wHPxEiLp6H7Ak8p07AE7gIsQCNDJxXyYx1jz3pBzxQYniQbNJh/SvBi7pqh5xqDahk/yMDdbsr/OiOn12oPz8r7ogGAmUhK6aIoRW9hiYO82W7PoSAhys0UocAaekjuDbkD/bGp8/BCY7QEe8XFMc0GG2VZ+Bsb2O7NDwdeYyNYjxtAHL/yfr8WPdC9wHuQ9bUGsZV8OiCU7n0Y/COcSOiUCYfpGn35KFU1njob9AlAJwAdRN0ev3oytZ1+pDw+JEhhjJ9I+kikB48gQs8ABuAeA7tBIC0xDndAvgmPXmJCxr4TZ5I94RXQeRxmYswAvSHfpEuZNxcVsTFNWQesqZMl6/Sgyvuo5zEURsCvHXoweE7a7/vDyMEgDwQcAUJgUJAvvb9jzSS121jfl6Ww7rSqQPXQOJKOdHv7+7wwbZMd5cPSP0nsWqVX0rpA4Ar28cDTjPwm7IoO8rjKkLcmynJUqETXH782AeZlkLFDwP0ipNsqPyarC/c9caBleIrpUbW0+mKPZIbdMVoGWbKKuNKlR7obdCuQQDwnXp0NsqbzpKvUakhi6ARwXPvPOgZ8+PF9S3ffTZwbPTJs2Y5xhWZ3Z3bbBwjs1a3Ww9LKrLFRrqPSckT9tyFPRvso4w2y6VVecpHXhrd5vyyn5JQvD9vc3/4fT/ra+RXP+cnFA9MjVrXUD8V7GUjF/LRiXJPCNnynGcuOwHxBH7zfP3Rost/5b2btvrmR5YZHbTjv/Q5l3P/8VE/JBZeAKdNeeN33EcZcSXoPzvUwKae3qdM3/h//RNZ1yX71M/+SzY8edynkY4/9QU3VJrxEjz/Ef6V+x+p8+ywN/75f293f/gNy42NW+bkMe+Uvvryz1uuM2sPHszY4uKaHbSKj+q868SXrn7aBjq7bbUraet9WctLj7////1vVfFtNvTGA8tt12y2a9ceZ8u2d5iyH2yPyAus2L/7r75q544PWqazxwaHxp7QdLC/a+de/jXrHpp60jCJB5Cj668g0kcdwEvcE8gLhK6BhwCgaxEnJbD5Gz+0dXlBhXze3vrWn7lMn33ml62vb9zmFj60hcUb1ppIWjWptia9v/xLn7dOeR4Mnm1qD+W1LXvvH/6ejJk2y6Y6/cSL4c8+Zcd/5XO+Awxa4n0pptp2Hi7byms3zRJtlpS3TXzfyXHLDjS8Bn7Dg4NoefDuh7axLMt/bceqr93xA37H/pWvWCt9w8Swf1K+vF20wtK61OnQZv7gu1aSxzT68lPWd+m0D5qDZ6eedIzZTMK+8+6y/eD9FUuzu81ld2h/55dO21BPh9WOvP2QK/SHjiPzkC9TaLTva7/zddt6vGgd0Fyu+u635/+d39K4Ix1TeQzcnA6+yFqZdGZJ7cyqe5Z8/pQdjnS7B3z6+ad8xyFlUCblef1Sj6p+9PDdP/2OH4q7Lu9u886CjV48YZ/7+7/u3w8aPC4PT+XQv4ADoJ2CA3zNV2gP/kLWzfGUHfeRL+ghkIffAPcE4gHSkg8IOgLPJyGeQ2fgAS/pKR9cANfACx6e/ZUXUWNkpREE4sgYv0GOkmIl0ZEncp2+NXFvp2Ll1S0rzC5acWHVF+lr+s22yb2UGlBnylK9PZbu6/HNBL2jGpByWVdm956OGA6hAJRJ2TAH4ZTr3ozcdU56JS/WB2Jh225xZ8fKmyqXxT0FPmRV2cxbSR3OztyyH+WTn1mwnfkVq0nZOevKXwat1Ixv5LR35axzsM8GT45Z3/ERd68J0JwSrQw+iDMq0StE9PHCLBaerw0oAVtWSeu7YxQBf8iLk6cZQNo1sOifAzicZ13L9X0r1hSk2MVyTdaXRJztBqENaYA8MdVlfT3sdWsoYVQ4GzyYAuH7IWwBb98TTtUlsmp4hB9bY8iT8rgCUb/OiyCUNqwY7iPwFjqNyE/D1pXA7jVe0IPxSBcQnWmUF2UEXsB5EB46+45eyayLd5TktdRr8jh3rF7mwMyS1zEADmgkBD7K4fe+rPxdDUAtkj/Hx/DeCV4s8/1JeQMpjBeVJ2KU58DfYyoWCt4Je6d5uCsDqSb66pZN7FlX+tByoispefJuT61N5bQ1rFC8O+qdl5R9/YojbZAlp6lylBDrIiIvZA5whd+gP9pZs2yaBxZkRHwEgDjScA0cYlPPeUG0LFk2LGVF2KE6ut3CtlV3ClYuSpaVsqX5Im2yzdJDvZYeH7TsxJB1TUjHpffK4WXXNpV+YU1tuuzrF8RTZ24AqFyvb3RARicnybekZUR2iv92jJWm2QmldVoEbP3nJWm28YMLfWHw981ASucyUFrWaJkB2dtlG770uUN9A7jV1vGOSEt+x8tW93Z5EOrC+CgbaagLtm1j1IZsAfJBF3Lk/ok86X+oY44PUjnK5fzzuRI3kDO0N4lTuGi/WRnRPsOjdtqifo81UNYX6X+8T1R59Feh85TlHqj6rAQnVHcmLNmddp0raDDe2Soi9QZNKqd5sxQ0QjOBugbgqfk++At+otxIE8DzSAOEDEMm/A7d4x4gPuhozttMH3kIn5Qt5YMn4gDuSed0H8UBXhprQAslWTSC5kJJHEjoSNlhVZFiluRVrHz/mu3cm7M1WZXl/LYlh3qs68yUdZ+YsLHnL1k/azrnTvoRF90DfZbWYMXOFiqQCv1fA8oMIVCuC0sVxhwyypm/PWf5ewu2dX/W15VKCytWXdm0w+2yVSpVdeQ161BZ/SenLKeyhy+esv4LJ5+EvvPHrUc09hwb8wEmMzZg6ZFeS8krwor3KQiVR8fYmGaTwJyaBkBTCJFP2RY3Cn52FW8/My++ef+xbT6as817j23nwZxVN/K2s1uxndUN295rsY0ypyY3rDimm6KimOrqziatV2G4N2VTQylryy+oA1y1ysq2zd/ZsnJp13qHpcB0AMoDDRvzS7a9seGbPOqPV32r+ugXntXA2Xjh1Q0GNdJQLujnvrlugbjnWTOQzq/qADJ93ba7tGEleVt4i+qp/auVPePD7ukFzsABPn6Hgjbj5rdf+eOefxp1Z3/wruTf8FjzG6vW2pHx9aCgAxyBJ3DwDCMmne2x2dvv2MLDG9aWzliqu/HV2L7hYau1H9q2jI46HcdB3Up7BZfHucnTlk2mbEVW/1Kl1XaWt+3OX35fnUPV+jYrltJIsqEBaTMp6/aw3WYrOZ+ueuaULHcZWFUZC5WdogygknTuGWvvHJLOT2mQyjyh1elDj5t4CIg6+eSz4C1kSHxz/QTOxnMZK7kBdZjdtrU6Y5meHlu+v2KL0sPllWnb2JixfWUb/9Sz1iHjiPPg6PyRM9jQ49kfvuf3UKGhzVITg5YeG/RP2rOzkHJKMuzYaLQ9s2ir1+9ZtaYBPisPqrBjXTIs2VIMMdAIzdQ7Gwg4K64lX7VEVR3oSt4Htq6rp/yEgVSu8bkATgfhtQiI4NDellLNuuRVpYblwUs5Ut1Zn5mADviek0e+8vCRddSKtv1AbUR6OdpVt8qWPFzVGdusg5aAkCUBHDznnhdfOzoz1s7U9vKWOtUOeYh9Vpxb80HIDRq1OTc21YetP5i1g4yMzpZD29UgwppW14hkVfhYVtQPuLlHt2Oqtnuo3w791JY96xmUgSlDqCSjuL1Lxrz6G+j1dTRB0I4cm4H4CPEboDyA316uIK7QQzxX4kIO3Iduck8I2l1GAu4ZaIDmckkbOIGI50qe5mcB8FiRHh0feNbXgJ4MQPNFNdqjAoEgECRekEbnojybkoRcfLhoc7/zbdvktNiCOsbNTevj1OmXntIANG7HP/2M9Zw9Zn3scJPAWaTnfQL/5oZwgTeguRw6uYaVpZFcVkzc83xjdtld3NXX79rmR48t/3DW8venrTi/6i+vtmypYeztWl6NolMD3km5xFzHX7pig5dO+e41H4RO847DqHXL8uucGLDM+IAGn5y/r4NyoSxRIQA0+DqLrng5yEIU+5QfDTIGRnbZ1XWde/OaLd+e1iD52Ir356yogaeUUOe3smaFlDoIFttl2Q12NQYS+AaYWuuRhTTan7FzJ/psciBhm3ffslzrmj26XrJ77+dlqbXZqWeGfVCUqNzSW3zwyDaWJJu8rKmFLbfqTv/qFzQAsf1W9GrwCevGZXykXM0Av8SF8kUaQtwzwGTVyRRldGxfe+AGyc6+rFp5naOq+wQNSJauSvH0gTMCuAlhnTXrGnSBTy6tzXznLfeuysVtW56dts7uYbv4qS97PQiRp43G4B3ckfwSfMNH1u/0zbds5sE1dRp4rT3uJacGezQAyespsktt3wegnZpkJZznJjQAKd/8jga/7VYrqoO8+bVv2vZ62SaEPyu7eEuDz1aa6ZVWe1zt8vWWp04MWk4daGF7xzbXVmUF79mpV35NcpDn3N1rCT1rhpAtfHMPON+6j2cE7kP/QoakI3Af9cHvSJfK9akzm5TxkbOlmff0O2c/+oNv2QM2/xTmrCBPzxL7dvU3/pole7utWx4PuuN4hIPdmwuvf4Dq+0GdB62HluzvtQ4O1NQzZi3ofPOLa37SOwPQ+vU7fkJJLScjRF4WZ8Sxxdl1U3ij08Rjqj1cszYN5q1496u6V1zuykkfiDBME+rg/XgqGbdA8YNpOyyoHWsASo71+9Q5p1WHPGh78/embf3+XWuXZ7f0waLVZIT2d1Wskl+TN5O1/kne52kYPkDkbZax8+/q02pJ2suODEkZuKoRlan2rQEod3zEUv1dni4lHWewnL111w41ANHv7M6t+lJCWv0JMypsSqKvjHID+M3MT9/EqNW28ib3yTrldW28f8fKi6uWOzmhliO6WPfFEFaB0Bk6EvhCFwgA8TyPe+An+Wukg2/uuQIRH1fq65N4eNacLvBFHL+by4hnhCgv0kQ6ljwKyxt2ZvLln9yEEJ1UJIQBgCvE0fmiqNW1TXW0VWsb7rbWwS7rlTXVo8AHkVTjfsw6W6irGqj83Cgpln8ISzxBJh0QZUCg4z1SCMqkE+dgQ779U1retKKsmvzskhXk5ewzXSZLhSkaDhluV+V19Herc+m1Lg0o2WMj1q/rsBpCjwaeBj/W2MItujnFgGucH+cWl8pj2zT0NX+OHJrg23kXPXzf3vngXviY6sOjYYpvT17hnnit5QtSrG2VK+tJHUC6S4OufyAqY5XSvu0UeHlPadQQsfTAE2fWIQ/fpHEoa7FSV4e2ZfnNkm2ttdnywqFVS7x7sWel7arlV8q2uVxqKJLLVPkdh/90XByOSmPw6S1ByLo5IHMCz8jDPXPscR/5nqRRYOFYTdpamALFoJDFyFvzKBVbTvn8MDKDp4DQJeoj8ALc8yye02gZkFkv7B8Z0WAri7QjqYYouezXrby9oef7vjgOPZEXesnvn+UWULKv9QkX3/g/UEjIu2TrL1Nt8B5Tvs26SPmJpBp/R6vSy9tLNaaG2WigftM2qy1WqGM8tFpGxoKk4nRRnk8liQbZzyqXAbbRgCkraAW4Bt/ER4j6CH6A5kE2IGiNPPGMF3EB1g2zPSPW1TdqoyeO2eS5EzY0PmbZ7nZLZ7LWUdc4JC8caty4g78jfHwkkI0rHS2SlRoYU0nsbkzJM6BcdANj0KfEMQ4VmF5KqrNMd3b6AAWekGmAb9ZQHbLxh0AdsObpBgX8ok9Hcok1Hp6BAYOUG38u+YK3wbfap9J0iB4S7JJO5VTkQJXLulbY9q02q3YQMotrlBW4kIYPGPpTKn/JfL9FMhEfbDrghW6fGqztugHM9mqODuoa7PfZHDecxFNZg/yu2rTTJz4pJ/pU4rwvUR/DRh7ejUwJR0J9REd3zr0fPzGB7d1qR15BRwDN0XaCD3A28+R8KC7aHr95FnySBiCeuOb4wBP4qT9wBB7iKD9wEg9wD5AvyiYA5CE+6AJI73Uq2dSKjdciAM+BB8Q2bAoPhFEAyABc0cfffM2m/+g7VpLF0/rCKWubGrBnfusX7fgXX7JejeCdeBK8CKiCAQgCTxDCb/BxTzkE4pxBdWIr92bdxZ/7i3dt5fU7bpVNf+uHtvTmR7Zx84Ft3ZyW+7ZpFXVG+92qxKdOWueJMXvuX/1lG3/1Gf/WD9/8GTl73D8bnFTFUkYIEOA3NAQdzbzGPcH5lux2VjctLy+Lr6j6h+Y0CN79hmj64LatvHPT1t+7Zfm7jyx/66Ft3Zq24eFx6+sdtM5sl3WPDNlhR9q+9rX37f7NBduYrtrsu4vWXqsqXdKq2xVL9+acJgCFXn00Zx9970f2+NZj+2f/2ZLde2fPZm7lbfb2ugaesuVXy/bg2rJdeHHM37tYmZmTV7pjbfSSy4256/apYStqQGSnDRYb8/fwFLwj8ygzZBHKgwziSpoIjUgZbrIS29tTlunrscrtx9ayUbL2sQErazCnIfrZfPpD3rFwHQGIctC1qHvAn+vf5eOX7MLzL9jqwoKtLS4Kh3Sotm4b87f8E9eJpAydo/qCrtAvyoLm6Q9fs8XpG/41StuU5V8u2fCZM25V1jSAH1TUODo0mMgDYtrz/NQZ60wmfQpubV9lyaM/eO9H1ifZdlV3LSecP945sN97XLdH2y125eywdWc7bDgpQ6baeGO/8RmIpB27+hnfOZVVhxx8wh+8hTwBfkd9EB+yid8A1+gMiI+8/A59pgyuoa+JVNZOPfUFO3P1czY0kbKrn39a3k6POs09Gx49ZufGL1hnVXn6JKuU5C7iGUhYz1n51rvWJhVqo5nIU+w7pwHsZ57TACTejniobMvYUgdakRGafzDnC/gnPvuST3F2q0P2Q0mb+CLQqVfn1u2A6bVddT4beTeY+p4959OCyawGOfoMOuD8jtfjpryCXRlQOT4YKd2Cv86+nMsDWljn2bj/0Ar37rlRee36sry8vG2sHdqdG9uWEB1jwykZLSXf4MBAhpygBwj585srHlhuuN/XfpZu3bM91g/l2VSXVq1F3k9N+TFU8cLYxTv+1AWbVF9Tuq3+6sESlWL5/IYM5lUbuXLW26CvLR6VAVA+gHHUNT5k489d8tcO7ty8YzXVxfLjeXv04S1/cX383Cn33oLfqN9mfPwO+uN5pEH+XIGoC36H3vCbEHpFPLpEeQC/Iw/PgUgHNMeTL8oOfSVd0MLzoIVdlnyu5vafftde/pnf+kkPCMJAyhVEZCKAEIHGaA8qR6cCOJEGQfncpaIoDBxcyRc4m4lw4qhQ5Qf4X6X5d0H8JTZZNW5NKp+XreB/yo61hufiH7LSPbvtWGT++LnoBanuvcJVJhZbCDaECqDozfRCFyFol6YYGwr80EEaqQK0cTq3P9c/x0VQuVhHzKnjdbBl270bxbNJoCqrSQW5l0NyP9pDNPh5asoTdLEFmGu7Ol22X6fUMTooj9RF6XTfduiLpmxyYCoC+imTQYZ7AH4bn6qGl4+VJ3ilTOTfHB8n1wYtoVBhlUZan4dHhKoD0vh7OHrm2/GxJBUHDuQOcE+ZQJRJXJQLLV5XAvIjN+QJqzRWL7ODE4MbCg2QHtqCDyCecSXwjHK87oUMK5d1Jfbd+Kngyufp9JysQZfrnuRaVzxTbQ30IBAt0gEsemSCBU56ZgbATaAs6AVvyIv7KIv0QVezfEgLkIYAnqgP0pGHwDOuPCcPeCkjdJnfqgFdFfZ5daAi670sHeTFS7wGtUM9AydpRVVDj46mC50mxaOztCnkRTrKRAaufuKfE6qhDXooFy+xocuNXX/QxzNoJPC78QmHXasrnXuyigsc3FMGMmVBn/rn3TB/P0aFso7ZoKfRNgneKMQBoqMPoB8CL7RQZptkggHmCMitPOQPuQGhgx5Ulvdl0o1GnyNQEZ7mSLahg8wE8HkK2jzpycdUpgpxGRJ87RXiBOQNXXDZiD/30vXb83pR0g9evRDN7k0e8UEeArSDN+gFH7+DBwAe0QXSf1JfgOA75E7gnjShbwD6Tdp4BlA+9zwjH0CawA0NQV+UDfA8nrEJCzx4zgHeM8QaEBBEAL6bRJ3bh//oD+zRt9+y/ONF323VOzVqV3/952z42LhlsrknhXENwiNQuCuOGmhV1srG4yVZLVV/25rfq699ZLO/9x1bfP26vf/t9+zR6zesYlXbOSxb9sSonfy8vKsLJ+zUz75iIy9dsWOvPmsTn37Ghp8+b6Onj9vIiSnviCmbEMxTLtegIWiLdM0CjjQA7jOKt/FjeTa352zt9Y9s843rtnN31jYePLLtuzN2qKRYOD0nJ234hSvWf+WMnf3qZ21KtPVfOWXd5yetrT9r+9mEJXJp65lbshOdHZY62WttfWbHL47YuefOG7vr2LkT9KTSHTZzZ92+/7WHtrRQtwdzd223I297CcmqY8Na6lLEmS4rz1ft+QvynJZL1jnab+OyJjtbOmzr2j3fOZS7Ku9UeGPjB/iDP+oCgGfKJKAcAGkiHUCaAPIx8HfIs+wRfx19WVt67UOPr/enbXN70xt978igW8khX64h88ATMg9w/oVbkXYg76La1eYvDiflafWNjll3l+TW3mEDU1eUpjGouk7phrzQj6IT9+CD12z+/odqyCmTQyNr9tD6M1O2lz+w9Y1l26gsWWWvqMGFL1y2uAeU1gC3untoG6YGlN+y9He+Y1l5RCe6SzbVXbGb0vm3C3gcrTYx0icZyQruknw7Dq27c9jGes5Yb27ILn7uy9bV1WXpdMNrgDZ4DZk6n5IHv6G1Wd5cQ1bxLO6Jj3wR33xtliXpoDM3MGG98ngmLn7Krn7mr9mpT33OCsM71jLKG/3CI/1YfOu63fwnf2qzut69M2+rWzuWeeaYtcvLy56SJz85itnjPKgw45PUrAPywcW1j+4ZLxL3Xz7tBgjTUq5rdK76DR0ANNbotPj8u6zEyoMFX/uJNaBsT9fRFv4DS3fn/Piqe3fuWr5FgxYbHCp4XXVv59QxvLKT78Y7i/bu6+u2s5uzSnrM2roG7dUXnrZLly5arl6wwrW3bPvxsiWgF10SreycZWgJ+sDlvAlchJJ1enTIes8dt4LabO1g12qioVgr+4DSO8YpLY0+xf/SScteOK62kLPCnUd+Ekapdd8WH8z4QMKrJ+BHP7k211vIh+nLoROTNvOj27Z1b1kjXoufLp5fXrO+sZEnaQncx+/Q/4gHL3GU4/QphG7ElXQAefgdOAICDyEAPY7ym/MELc0DYPBImmYgzvNKhpyhd/vNa/b5r/yrP30NyAFChASF6MikLf9oXsKZsaoGjT08DvHBQmamp9tH7QDyOzFHFqG1q6IpQVc6JyxLF5hkz9E6vMxWXt1U5T22zduPbPH6tC18NG35LcWVd/zk2vRQn1zVPus6ro6IcFIN6/SU9Wvw6x0atK7+xoGVUT7MAiGE5op32pSGBuMv5anBMB8LXQSswQSdh66VVbZw80XWNavNrblLvsMZTrNLxom4rLMwrYM7zYDcf/aY05adGrauYyO+xTU51GvJ3qz1y2Xos31ZjrJ+2urWlhRfGhxoFNAWNEvwVi7t2+rSnq2vyspq37FaW0EDct6q7duyUipWWdy3nbmqHaxVbH+5aIm2hHUPD/iak6+10QGoA2pWgmaFohE3l8k1lIv7kGU8Bw/hiXJlkmrU3ZZUo2u8v8Pp1VU1moqKxopteLuUGTjjN8G9B+GLeNI0h13JppZQvOogmWEATXmdoZ9CcMRLo+EBzQ0AUFIRrwajIDtOZr06cI01LbWGZVY7lHfqh++LNv0vDbW2A3kurH90cKxOmyWrNcvuHVq2Y9dyKdUzc1MC1nqgwbf+gkGFJdqSlm4TnXwBVTqOBQq4nh/xSIg48vAbWgjUB1cgnhGCJ54Rj8ziGvJrwTOEnqO8rU2eSWf3oOX6x2xg4rRNnL1swycvWAsHgHZqYFTbZEZjXwYguzbzM4uWz5dsc3PH9njTvyulQUqDIB6IAHwAgxa7LJm2w1N1D0CGQ/BCMspvppPq4L0fDjqVRfEEF7Jk8b7hlSqf+GC6mOm4Gp2wbKLqPqfOc6K7+pwjvA7U7UGHleppBelHstsOE5xH1299vRokKnuWn571VzDYscj5iRRCyZJuA8cRhJx9lxo6x4aL7qzwq39i+/1e3QMvNtMn0rfBlypTg16nJcYGlF6DugYfuc22k9+2rc1N45RwNnM0PmHfKMflETyIDnS3q6/POtWP7u/UrbpWsp31bdXDhvqBkvdRlOl1rXzkBw/3DXn/ZHslLnQs0sV9/AYCD2mjHfE7xoBIB3wSD0BZUY+UCQQtzWn47bICeCb8h0LNTuUAf4oHtFqX9axEAJZJZSNvy29et62HvGC64WdGcWhkjh1kJ9T5n5qUEqplN9Un+XEpi8rL1uTS48ZnlneW1iy/sOQbCrbvzVpVg06rLEyrqIsoVv2N/aQGmtyFYzZydsqm5B2MnDlmg1NjluWoDhRfwT9gBcPqZCkX4TH9ByC8EEwwHkJ6IhzF4TJzVt1hbc8qsxpYlrdsi0/mKhQWV217YcWvtdVtDbQtGgQObTenxjLSaz2iKSMraJCt3cfH7bCnx3bkeeBEt0qobLzYuD/jL7XlpyW3B3NW29i2dhYc5an0Xz1jQ8dGbVyDVE9flyt90Nagr10KuCX6Vq1vIGWl6YR1HvRYZr/bcgd9NjE0acevTFjXVMqufnXCWnpVdk5KmurQoLRiC29/1HgnY7zfqhoU2H3I1tjYmeTykvwoKyAaBc8JKFDcB13x3J+htMLBlvPl6cfWNig+iNsq+qeM++UVMhCG4vKM+8DL7ydKKSAOCDqoV+8k1sqW2ufInlbbXFu30k7R+ifOPplqRJnhIsoJ+mbvXrPNpccaCNThVRobEJI5NXB5QjulNSvvbLoOcWI0nsLkhRetQ97C/fyq3Vy4bTtrc1a/Li9cnWW76qdlr8Pe3mm194oH1qk2cGm029rVIY32qLNMyNPoHbCB8TFrl7c7cuFZ0eFtzSF44xo8hzwB4qMBh3yA5jQ/LZ44z7fy2PbXlmxnc8k212etyNpoS9L4gnBjYKY9yhtV0r3Dim3tzrj8WMuhHWyzS/P+vAyhTmsd77WusT478+mnvN31DPZrEGtY8JTv5SpASWVNBtHipqXkveApEceaKyfVQ1uA86DA6xu+6UcDXPnenHsibceH/PP6rqOsAakdQy9lzL9/09ok+17VW5aTttMZGzg96e3F8UqW63cfW+3RjHVnVXqu1bLpur3ymTM2dqpHhsuuaEv6pyY4KqgqIzLB2YjoqcqhLwmAxoZ8pXXgF8lY6vX5DUshF/qarZKlNNinZAizwYodvZ5D6eGZjUir1++7Ecsa2oHSjwyMWF+2T4aPDIyE+iPpYZRFiN/s0mSqP7+6Zsn+TuvWQJ3cqVm7PPIueaC7bNlmZ5y8qJAt+WlHH9P+cRzgcv8pQDxpmvtKAvEE8Eca4vlNiLIIxAORFohn8Zv0UY7HKXAK+9rcgm3Ks8zffGhf+KW/95PbsJcqtxtIFbDsN1XB1/6737OtB7OWHOmzQzXIwavnbOjZi5ZVJ4wFH4VF4VjeexJ4fmHVd7QVrj206uy6bczM2dK9h7YhL2rj2h0rPFqwDJ9eKNbdykr0SdHGBu3El5+z0UvH7cQLl23qyjnrGZF1oUaPgoZrH0IDuFI+8THgELiPtNDk2iL6XLFE1+b8im8v3Xl/2oqPV2z5/kNbUdgSXesPGu/xZDrUoKQkle4OKw+mLCX6xp++ZJ0Twzb5/CUbvXDKtls7bL6oQVQyTmznxfuuzbz2nq3cnrbNWw8t/+E9L2f8r33e0sdH7fyLF+30xRPWJQuL9R6guSKZ2tmtaMCyNRvoS9vmjzQo7/Zbtw1YV33Qxk6O2qmfG9bg12VTnxu2FtHlL+sp345c9oVrt/zFQLbGFncK1j8qb6yvt7E+9VNkA0THGB1h0BJ1GsB94ACYy19SZ94yos59etn2ZlasRw1m4MqZxpE9TemDx2ZdAXgWAyJ0xDOpv2WKbdbT3mWVcsXu37phO9sFmzhzVUaPBpVkxlLphv4BzeUsPrpj25srPn13sJm3DtlYtXSLlQ7KVsgva3Bf82nWVGe35NZiA8/9rHWMn7MPH71vb330dVmwK9a6uGVF6XurBp79StI+qJpdV92mJesXR2T17tZUP1mV1+LvuY2dP2HJrrQNHX/KaQj5EoLXaPTxHIjnn/wdQLzL46hBRxyL+GqodnjjTWtZmrW1tYe2uHxbg2veLDtulWrVclnReeSNMYgftOzaSuW+/95Wh1xRp8l7fNU7C/4uTtdnzlrP1ICde+U5Gz97yjtf9AYImryOVP5+UZ1icc9fc0iM9Hjz4uRszgNUDT6hGYDe8vaOr9fyqkDl3rwvRpd6OnzjAJsXctJRjJqQAxuOEsLRk8xadj9hmUzGcmcnfPBARqaOvnb/vrWrrnt7VMZ42nqyu/bZX3rKTlwZ9DP+OoYGLdGZsaXf/56VGWSPjdi+2j+cJDmxXH/N+sgfAyObaNLKd7BctHR3t1UfLlr93oLxKe32yUHfwepnP4KnM205DUrMDM39+H2nv22pYAfSn6mxYzYuD1SjnpWzDfxAs1zwAhNZDbDCV6kXLTPZY6mtih18OKsGtm8JDe7sZuVMPk6DgHdCtBmCy+MI+E0dRTogrpE+7pvpAJplwT354neUB3AlT/NvgLgol7hIBy7WhxfvP7IH165bcWndEnMb9ulf/dd/cgougKM3+ECcqbI5gpzBiLlMAmckUYUoC5Zwc6fB9kS2FvNhsUPhwCVlXpc3pFuFh2968K4Ig1dqqNc6erMeeNOZaZLDtsYRPjUNEFhLsZCPdoeXQ3nNjMZvyg8hscDFoEZeFj55QbRSkhu/U/L3diryfjgFoa4GCA9YXKwhMUXIttMuWU2p7pwlsOhU8czRYoExvdLwvuRFyNVmcbdakptePrCKBqGCrMptWXgtqldkxFQF28Tbsmm3otieXtZgVJFcmLYICNrhhytPWtV5iig1pA7r1CCTU6eX6ldXmuactDZfK2JXDicLc5YV051s/+aEYT5XznEhnM6MavAsZESI9Z5QFBQkNhrwmymhUM5PKiWBfFQKODPptCXUiA6YapUXxgYN5njZph/KF/UV99RZ4IbfgAbeBpBm91CW+oFk1Yq1KB0SMypGnZDi9hqLpOQJ3IGrRTTs1aU78lJw9xnMJAE3YJTMO0uAMlzu+1U73Cv5VFxHu3RUcm/XAJpR5kQ7MhTew4/ppCNobMiBP+oNutopyDdodEiXoAmZwS/AffMVCNqhgxD8AM38sDgMRD2w5XqvKD2rleXRFa0oT7dY0mBSaHxcsVbYkIez5oNHLCZzriBA3YID+gnoeVrGZaIvJxnjEbb7rAb154vjR2XG4NnApfrTPW2drcq0TRblgzPKIG3wHjwyre1Td6JfUnP+fGCEVwXnTWmJT6Vob4335Ooa7NncECdxOA3oQ7vaY0IGmNqKaszSutYru1YtS5f3D40T6imXj0G2yjhgowJTjkLmZQWE/KGX2qYenXa1s1a1M05Y2Jf82EBBfk7op96hmbVO+in0rHOoX+212w1AToApS0+3y3znrDF9CF+h/1yDV/oq+qDGmXpqmxokD5T/QAq/Lxmza8z7Q/rlo/oDR9QH7TlkF8/A7zwIiA+gbnge/PMsgteD6Ilz5wIneQIX0Ex7PI+8kY8y0Bn0zz/Nrnrk1Ze2PfVfojfR2/jEB+CUCNHhext/4IMAn8euPF714zuW7t3TKJ+xF/6Dv+2fkmbth4IIwSiFpGWh3H/3Q5u7N23t8oBqHzz0eWbHrUpqOz4sK6XPunp67Lmf/bx/TZT8EAyEQIBw25oVmSuB9DwPgZAumIYOroy2vCy3ObvkFsbDW7dcWdp3pChVNcjtsrXObbnX4p2xBHM43m27ners+3ps8sWnvfH2nxjzXW+UC17K5BqCz2YT9odfm7M///aydR4WzG5/29cGvjiWs9zBnvV/5mkP/l2e05NOd+QN+oHAG4MAIE6Vr9Vmf0ynRCegyINW655otYHL6oBqjc4c+j2fGnZlbs3WfnDd5b66vepHzZz7+c/YxNMXfboFeUID0CxbABlyH7JshkgTMmjmATx0ZN/573/XVh/N+7lePaMDvqh86Qsve4OGRvCSjzyBn3vwEJrjwMmguT6zKLr35aEu2vTXvqsBPWWf/cVfV/p9O/70V+RtXFE9Nd7zCNli8X/7t/9ze/Pr/9RSCXkANWR5aMmJCRlSGSturcry37A0W+QHJ30K6MIv/qIN6vnrb71mr1172/plVDz9B2/SMzldnQq/J2Pln+VLsrKT9h/+y8/6QIMnwPdtps5etHPPvKhOqN2u/szf8mleeGhuH0A0fOiFVu6jPpBPcx5+E0gLRF6mng7kwdXf+750s8N+53f+Pxp4tm15Y86W1ud96/+xs1d8EP7Kv/mfW9fQlHVlM9bX22fF3S27sfUNSyXlGapDAHfUQdDTXB4ADaQB4IN7pp9W3rtvD/7wNWvPpawynhDtu/bU5z9t/fKAeY8leKA+wA1gyK5+eNfe/2//uTp3GVfPnVFBLXbm+adt9EzjY3O+biwS2j7c1Mh7YLfee8Me3fjQ+k5M2Ylf+aLtqrMfOXfc1yHX37lr+WvTfgyP0yiexr76gmWG+1zfsVj4KvC13/5T41DZveVNeWAlm/rii3b+N3/W1y5D5vAdvAPcQz+vntz9h39kq2/d9JMP+KxJi+rs1f/433ADkyk4ynZ5SX4Mym/+p/+D7W4XrZzjE+37Ni7evvyv/3U3hpExeOMa5RO45/Mud/7gW3b3T74nzyjj8eQ7/etf8U+sdPX3WO/4sBsH5Ee2zTpECD6gK+qBQJnxm/uAZt6pL+ggDXhJF7oReZrxkJZ70nANXJ5WgV1vq/fn/N295Tc+tI13b/oSzsQvftZ++dX/gHTqMZuAxuMn10q5HYm/ZKjKbOiFhwAKcqVEgFh9qvB9jVBYOFU1bLwFXvrEI9II4JkRXGzbDUb8XgGLkt8EGAvGIw5o7sy48sEwOhiUDc+HuVTfMi1647RaBhqmqRCIr4Uo8PLkoTwIjkPn5TFeomTaCBcfnrzTUPrGIulR41fgTCuu7DDz7eKUmeTT4EmrK+++CuZbQCxGojhYLNAMbc6jAhWL7OAxgHviec4zpuLo5HzwOVScmCBQXaRzpRMd1As0suMGumKKovEiHI+hudHQfppcSYscgVA44qJR8BuIK0A6noGHAZ78USfIh/rlikWHbiBLT3uEM2hoBs9LPgXSiASnD6VBhuCHAjxq96qh0383lJ38ocp+2rICyp+SXLCWodm3S+s5eFlLYBstlmdSaRjw/SVJdFBpfa1RZYLHFTeaia54OOgb8c433hje1v5uQx5H5ROgq4Gj0UEgC36HPJvTERdpuDb4bwwG0E+6xgnVGlClb9St67LSsAWaTx4xIMKTT7m2aLASvS3yFEiUTGRcV6Am6HoSFOc6qrz8pnzAZXVEk+ux6FCio3yi7UhPkT11HnyQL2jmHh6CP2YmOpSPr4/iMUNb6AZ67+WrLdKO2sQD68PUubdx1RV1J1S+Ow/CKZ+ykANXn3LnkZ5RnuuPy033GCz6i41H/lzPCMFv0Awu6pO+gYEv+jD44Fn0DZEHvYdGTvEgresbg6P00PkUXXgXUR5lB9/Ilyt9hL8UrzIx3F0W0kv6V68fpTli+wmdLtOjNsJv6il4oZxIF3XL80gDBA+EoIOBKOKCxigD4EoAD9eocwL3BBUmUiUr4WJjF3KI/OhNAPUGYYfffP//LYFpxPrm27Zz85GlpoYt+8wp93qOffppd5+P0joiiOL+3juNIzxqt+eseGdObn2Xnbz0lDqgNqsf67SWpJhQhcsk9Tw5eRnkC4EEwaEE4KaCuTYzx/MneVTRfHq6tLGtNPu2sbzsipXdbbfEfqsVy0XLFzZFe4vvWuOo/2RPzk/mTmU7rXt0xHEPHhvzfLjMuL5UdDKX9TKw9IKeoDMqZPX1m9auCvnWaw/sB2/P2FCu3S7nNJBJaT73d/+adfItEQ5rVZl0hHgE4IEH8oMn8HIlDvyRRrcStBR2hyrUD/+tykypw8ypo5GXuSG+UJTNtTUr8UnzzYJt3p/3RjM5ICuptmujn3vaus9N+tZ5lCVkGHKkvIDgj7jme/JwT+A+INIx+L31T//YCgurtqcGV1GHzEkUn//bv+7Pm8vgnnLhNyBoiTJRdH7TkJkWXbl22z78H//Qd1y++KVfUDW12jF5QANTl9WxNLxe8BY3V6Sj7fajP/iHdvuNr6tWE7Ywu+E4Lz7/lHde5e11eUCblu3usyuvfN6NpHLXSTtMdtn89e/b3O0fW7p8YBPfueMNng4fLfjw/0fXf8ZatmT3neC69rjrvb/p/fP5XHnDIiWSotQiJVGmjVqCMAMMMGpgzIfGoAcYNAaYaWDQ4zTTLUiQWoJGLVEUKVFkkSxf9fzL9156n9d7e/y5dv6/tc+6eSpZWjcj996xI5aLFRErYseJyLTZz9LN1p9qs69fSz6Gp4eH3dEZv3zdLr7zq+Lj2M5cfMV5j3ImhGyhL96FDiKe+6jg8Es8aQKoDwDxy0/u2J/8g//aUpmcFap7fpT96aFxm1bY2N20D2+/743wUP8ZmU2L9UyNWe/EmB00H9r+hPhRB9Y10u9OFI0y9KDfyFfQbuSDeNIyNbR1+5mt/OAL9Wqttt2VTNtc+cpbvh0PjT1pkSVk9o5B9WD50Yzd/qMfWTaXtZ72TrfL0XevWd+laS/vKP/mMqPZlN347vft7k8/sr7BAbt4+apPeY19+zXL9HfZ7Kd3bOHmA3XG7dbrJy6adbx+xpr5pqKRBHWQ71zLGnWxq/XTj76wwua29XR3Wl9nl6WV5vLf+NV6p540poDTr5cBPK+wVc76rpVW130neBZjDf/5d+SwyE4unbOekUF3WJCZ6aaZn33m+TduaIT2IDkzaPKdV10vw195yRcM0aaCH2jUE21sZWPHajsFK+v66Hf+1Msyd3FaRtDsB2H2n5329D3jg54/IMqKcIIPGeqyRDnyjri45x28h/15Wel94OEaHU3EAeQByEd8Iz3An3V/8x//Wytv7vgCLbbt6jszaS//L/+qvTP626QJ107MCBHAdjI02owOOtRAs+qLH0YBQRwmqaB4uJzqRyNYXd60o/kNa9mu2NDohPX2j/gJokMvX9AQesJ6hgesZ6jfGQMPgXuYj0YuBAG4xj3xevDgPw6VERzrEYPkKIKttXXbVCgurtve0rbtr+9YeW3TCkurtie+9hY3bV/GyLY8R6KTOzPm57r3vXzW+l8573z2i8fO0UH/ZXZWRgpAHxlRJAsY2JaE3bhr6+wYvGVVdXy1lRk72lyyAdlvb9OB9V2YtIE3LlnX1Ih3YqSPwm2U12UScCXwnitpULNirGOoRZXt2NJ9R5YdZENGCjXpKBMvft9PeC1xwmuhYDulguXV+bYcNVt7k8pHTVDQAX+j4cUzhhT0Xd4X0gDExT1pCACYucf/TJFPjUipUPJvXZQPoTG9p5XtNPIUdIGQ3+1LZcyu51yjQeNTBn6Qr5bya1K5WM1WqxTlrZaVTnasdDXZxpaclKI6a7W5SqcMSuvbuyg908FdvT1WLB7bbl50q0fWtV+zDnnyeGhM2zYj8v6xdbap0+vL2hi/ZeFUz33x0qwCZwlxW4e1dY3KMUicGiB0GPLEfcgLEB8hgPuQiXToAfBKXk+3J4fr8dxDD4fSg1oHGx+dtmtX37TTE2flBGk0r/TbM/dt88Hntv7sjq0u3PdNSiGN+OzszA4HPiKq8wVdQpRN8IXuuSceD1k3ytfm+Vl0kPyoWnwz2oIfAWlDB4EHGsxEtA50W3NvhzuK2aPkWyUjdt4HL8ddavB62+0w22b7cg73wVGsmZU0wnNsTdLDgalG217T87rEse4H5Zrs8diyauhTKTl/qssdg/1mmXbHxTdKdlTZePDM6zYNfMhH4B7evY7KcNgMNXt2zFrE8yHfRxS/sbLmbU5Mq4WMyJ9Te8lR8xpDWOtWyZq3ZZObRdtb3ZFTLruWzpXhhB6BcvZ6qPqTG+qzkdcv+84ybFnDIgS+AxFY0EQnxwgX3t2WBWEzjffgjTLgHvAyCF7rV95xHwG5sbfGNopn8gLERWjEF/f86a01s4pUOi8srtru03nvfPjpCt+zcBACEg4FMx/etUffv2HHnTkb+PIr1nVxyjIysmxXTsgTgoD3fHpm9MH2NFuPlm395qwdysvvfvuy5V46ZQf9bbbXh4IkTCXZD47pIRpNN7A6Lu4bBUOAaBDj2ZUiBfBjMpZzFp4uW/7+gu0+mLOtO4/9h6FHaxoJqYCZVqly8K28oD55Cmw8Ovm1N2z622/Z6BtXbfilCzZwbspyGuXkZJh4YIwUmGYMHmlVMTLoUoDsIVfdLdruyqY9eP+GPfrgc9teXVGFXrPhiX770p97y17SSGP43Vds4utveuPGNiI+pSc88eE0ZOGewg09EBfyBijK9XDIGTkKtKnH6lSK2wVbePDEVp/M2u7DWdu599R3Bt98sKzON9lcEzjuyVjTQKcds7iD1pe4Oo2gDzTSJm/cEyJNY3lwH+kAn+5R2WTlWHROj1tHrsM6SgeWKu75SamciYSTAEDLbecXQOAnRKOL3pyHulrgu3jcYbsHagia2mXmCc4k0PipY6YiM1VZk0NzcGwpppPVKFRK/OhZNiJnpXlPskqnNKZ04J1tFY1sSmq8Sra+U7V8Kflmg1e7mt6zmVzFtlplJ4dqgKXLVnVc7X291s2S86Eh65DD0npUtabDqucDgi8AvqNCcwXQYbznGroO3ZIn9O7AFNfWmtn6kh2vLfkKUnUfNnDmrI1evmypyVN2PDBmbWPTNn3+so2fvWilg6ptlnZsbWXBFh89sMUHD2zmJ+/bs5+8p1HBPR8ZFFY3vCGDzont6B6eeA5+CPAY6Wj4SlU1jgfqFCQGDa/L7KXyHMJe3NalO+yFxThMwxWqqlMcuaER88n0qdKBh9N7mYKTlpIpONEubG7K0dr2OoVRZLI56x8css76jufwsLyyZfPzq3b/ybp9eGfD7s7kfYVZZ2+Xb6PTpVERv53aKtRsVx1afm3L2zGfcq3LGTI7TgWWbDODwempXUPD1tHXZ8cbeTtWe8NUOzZHOvTDNcMWYHKacHL73rlqrZND9lSd3fyzRVt49Ezl8MRKO7sUvNNBR6EnLwvxwg/1mSKc+OrrNvG1132hT1NFjfdW0cozcrJXxLPyUjegCTTyDIT9oFN4C90GrUgf5RMQeRrxkb8RBxBpCAB4ecePjfeKFVv95JEH6jFTh31qd898510bVufKiDPAWwSWYf9//qu/bw9/cMOmv/m6TWuI6Zt7jg/5hzEqK8hDWXxs22CUpB7tvf/xD2zx40c28e5LduY3viLFj1rm7IA8GHmvUhyMOyHlg9mYZwzBufLsW0/U04Tg9VbGC2WL3bDVWWzfeGxldXqbanznP/zMKgtrdiiD8E6oTY3NUc1aurIaeV3SiGbITn/rLXkUV/yHokMa6QxoGMvIhKWnQcuNWvfwm/x24jDxDkV/dxUjVUe7sGIf/Nvv2vLDZ1bTfXF53U5dv2Bv/8Uv2+lrp2zyG2/a+PVrPoxmlZyK5kQO5HM6dcW7sdWNgGsAzxHnupNnyOiLFW54nRuLy3bvvU9sa1Ed4E++sJKMeubGM5tVYCfhjrHkt0Uccd6iDiijCseZ+kDQC5nBz32UR5RPIwTvNJwhA+UZPDpOylCVOjMyYE3rRTuWM5Jrabf206NuiOjZV0ApL0B+cMW1UX7uSQdP0OBMI/S88MEXGvkKz/RXrXDYYaPjk9ajjsD1qfTwUFFje6T7pZuf2M6TR9J+i23jcakD7EhLLtlFs0YvLRrpZLOdNnrhgpdzd2rf+jL7NnP/vn3x2QM7Lu/b2G5FjV+zfdFbsGcd+1bVKLbFcr4C7tRLl605m7Vp5R+ZGLe+wTFLZ9WwHakz65EOxEPICoROQ2eNMse7qNiEuKd8osNi2fLRkzt29OAz2557Yg/v3rJsW9ou/+ZvWv9FjeDPvGKdExdU5oPqDAs2MnXGfvzHvwTtJm8AAP/0SURBVGPzstOt9WVbevpUjstjW/j4ls19fNs7ge2ZJR+dD1485R0DdhM8vsg/z5QXPNHgbskOF+7et71jdazydOlcBqfGfeaAnOAgfeDxe0appbKtzSwIpxrZAkdY7FrPmXHrnRg1Nv5EXvJCM53J2NLDp7Y6s6gRjUa0S6tW3NqykXdespTapCY5GOl21WN2vNgoyNFotk+fLticZH6wum8fzRzYxm7NvvWVM5ZRJ7S5suoj6sJa3h59+Mhk0Tbx2jmNMKrJMmdsVHTgOewdaJF82b4ujWj0vLsne+60wqNZq8yt2qjaGH4c7z8AF89ASg58Rk57S0+HdV6atpL0+v1/+Hu2qXbEupptW3x09HRb70iyq0LYAjRDX3S4bO48ev2qT98tfP9jK8zK+ahIb2vJoZt9r535uTrJFVzRVocegcBL+QGkj7aXwL3XJUHkDfkb7THuAx8QNAI3K5qraosf/4sf29bDBavlNTBQuZ/+5S/Ztb/1G9Z7dsJHQaOZyz+/DDurhqKjN/lmcSwhkpVT8trqjUEQ4GMbIxKmWw7lUWbU2LOWvVWEmfTxaQsO8ZIHA8MhCIoJA0MAcJ4IiQIlhy+d5kOdCpTAB0BGUP5hnwoiHPwoq0lDaeZSWfaYHejVtcu3TKfwWa8fP1JkKoJFBkcSmI96jHh8Oabia9Xk5FT4OFAF2hf+it7v8m2pouG9lMZJhSiLXZXhJ5dLflvB94i0PCqm81hWXcM70UjJD7ijx1cnhmwE9EaAFhBxUfg8NxasF64CuvKl1tIlG7SWFVgUwm+TWNLYLANt5oCxrox1DvfKO+v1j30cmgVOPvRSKfEuXUbh4xpz3SE7PMRzo7EFXwTScA3jBkekYXrW6QgXu2JQcQjeAUsP0KB8yc89wBU8oYPgIXgEL3F82GaFFeCLD6wmPGXZYPJLanBSluShjMSgd0ai5O/Z06tVPOHY+C/udaUh9CA75zvIYZMa92Z2W5AtKi92SHbXw3Gzteu++RjPLqlk/A6pWmZ7GKaj/B8LKSWreBZ+3Tk/zlu9zKO8Qy7i0WWUAQEgD8Az74HQzZH4P85k/ZwjeGdxDSsdWQYsJXka3/2be+kqm+nUiLTFemSn/aoj3b0anQ50WNeAGkeVH9O4TAnRkPOjbKDRNigLrmEHQMhEYEQInz49LVxSmCRP7Jd0vAs8nq6uFyTFsQgbQt/YhzsywkX+oMlUKN94uHp+5eVKOk+rcmQKjZkLloK3s5O52oZcptUGetPW353x9oR3PjpWgHZObV2b0jH914xsqvvYkbdrAviCd8rAO2bk0R+LCvzIFtk105ik5wwg2imm6F125fORnvikvnIAZafaJ9pJ5MKx9cUW0E2K3XVEXtePArqkTvGTGBpvfg7DN3S+vzHC4C/ZjaXm8oW+o5zABc6wN5658j5C0EJOrrwnvfPYYAfkDfuNNMErz0Dg9o54T3nUnnJWUpv45ltbW2fGBxh72CuLvuq2DdBOg+z4//K3v+Sdzmt/9zdt+PoV91aCKIxwhShe0+a9Z76cskWFwHkddFTnv/2uTb/1shpsdRpKD6MogXwwHBAC+OZ3Umhlu+DHL/icO/RkUEszM8lvC0rqOPJqeCUQHge/eWkZ7FZlbLaO0UEbvHzO15X3TA0riXij89TVh/tKI0L+jAKjcKAPwBvAFM3DhW3bkCdULB7ZrYd53023d/uBGpuqrtvWJ6UdCzeFTQV4+3/zX/hcLXS8kaVQoasAIEdjQRGiMHkXvFDQFAbvXXYFT693dJyrf3RDfleTPVqetfXijnXIA+rfUUVRRTu8Pm37GiFdfOt1Gz416TyA34NkD9rQDVpuJPWyibRA8IZOSMc9aSNNYwUBuAdH2AUMH0mt2188tR2Nho8zbbbSVnb9XP36O34mFGVI2rAJ8EPL5VUAZwB4ieMnACuf3vUfRLMHXeb6JasdVe3Xf+l/ZRfOve0bV/oIUfLWPvhjaxHuH//ku3bziw/FnyoNPCpuP5M0Vk5LuHvHxuw1jR74prS0lLZ9S9u9f/c7dvcPfk+joYxdL5ZkA+32fu+O5dv3ZT99dtjSp7gmO3duyDuf17/+Hevu67Ph06/a9Mvf9J8WIE/oKuQJXXGlrOMdvKADrjg1kdZ5VABIT17sd2t1QZW3YFsrc/aDf/3/Vcffbq/81m954zQxdMXGh8/b7uaSPf7gd1z2rQcauefLdmZq1M5OjVm+WrLHlTXpvsU+/eF3bWttxS6+9qZdfOVNdeuqZ68OeEMftBuhkU+241n47K49/MOf+LTWyJsvO9/902M+klDCExmp41HWlFNVTtSGRu3Ezb9/wxvRYY0icqNDProc1GgIHjyfnrdkS/l7c95obXxxz+3ptf/mv/TjV/xYFemmvLJhH/13/8Rtpu2V095QszhgWiNVd2xlnK5XeBDO3TtztvnhfW/Ilx89wths4le+bLnxYUt3ZKxrVKPYutwAvBLAz2ia70y3/tt/4qcuN58esuPOlEagk3blN76VTLtDx+mp3RG9bY3gP/vTH3s5rmmEhiN89o1XbPjslC9yGD436d91Qmeh/6hflP36E5W9bGH7w7u2+ePP/Xc0g29c9d8XDv/Sa/5bLtoJwNtV4cEWox7xDDTSgE9CxEMPOYN+5CWO99g15U8e3hEX7xyPOmfKq/x42TsaFmywQOyN/+bvWoal8XROYiPwvz3818hbn3wVHDAikDfFbyvo4SEWjRYAMaaBkqOl5fEwRyvvgIZFJS3EyVJWX1VSJ0L+qHwA8bwh4MVxyJlPLyiezgPvgkUGAPPzPlqpauSkUdBeoWzFzW1fEslva9yDEJ/sWszHTabVmK+FP7bHYJFE0I9Gj/tQIDLw7JVfRn8gj25PoXYoY2tiN2R5eij5WAXGyKmokZRGOmz/TmPGvlUYEODelXABjXRoQKAF/ShM4l0PChgLfKAfgqdBDznpJdXuheaLDfB03OMRfXXIB+osaVzBhfeJ7MxT++6/4o3Ot9H4uMYzQBx54QuAr9ARQFrek4545AkeCQDxpCPQCZPX34kEoxY8IPbPIjVLsimLSMO1sSxcbsVFPDohPZDgV7zKaH+/qrRU8kSO1pZkgYKPOhWwRzoVHAh2Em+THpg/Z+k0OABsdI8lw3oUl/pTBo1+WObONzex7Dw6X/y57kRzXyNxvlcIB880MP4jYKWFG68Tgkb+G2WkrMEVz6Ff0nKPrYQzAkRnhU4A4ll5xb5oB+jh6EBOmmxS+mDaGKDBrVVKHs/IHQ8cb9T1Is59J2vZl5eDZ9A7keOHtCrZRBbRIXAfAVk4hhy+6dCTpe0qD90zKqAugxA+SI88hChPAqMCBx9F8ENelVs9nQjW8zwfqbvcxKkOULOgCST4pT+1NxpmeFq+/RLf7vZPGr7/YQPPbc7rCW2a9I0ulMTbF0aR8EGdph5jK5En5DiZnhROzj86UDvAqJFRP6p30RRo+yIvswG0a/HTDd4fK7Az/r6MzPfVg18BNhB6IpAeXdOGkc+dc6VxDbAIhpEVm/IqhvaT+k+7Aa9he+QHwAXvALyRhjgvk7pOg+fG9irSEXiO9wB5A8DtP0tRoA9g1oafuOzLiaO9pC1i0MJoKPKBK8Bj+Aa03bVqY2+/7MdVe0MmCAZcMRKMeeT5Ow9sa2nVNjY2bS/dZi+p5x9/5ZIfy+xHF4gh8oQyQnhw0KDyLQVPKH97xnvLxQdPbebRY3kH8/bk+1/Y3CcPrJDfMQ546ujtsbEr5y073G9TX3nNP2ANvnTBhq+c8z3Hsr3dydBWRkMDBc2gHxAFEcp+8T3x/OJ9oDtr7Qc1W71z13L7eduXx3U0t2adg52W4/hleWcX/vxXbeSNK9Y5liyBDCzQAA8BHoCgAb3QQxR0vItr5KFibtx9anf+xR/a5p0ntvlszorS83Fv1lL9XTZ68Yxd+gvfsKG3rviGrMPTk74ZK3hpGMDj02H81ekEzeCRcggdRHzwFsAzEHkBcPNM4H3wHGlJ5ztZNIsHpmXz+5bak2d8dtJ3BKcSk4dAHviI+8AbvARNKldldctWb9z1hmtM3nZnb69lBjJWbtu2yv6udbUNq4Ie2uLsZ76D+idf3LTb9x5ZQZVgp1yzNY6UzqnhUePRqk6mpXZkPekue+Psa9Zda7YnayXbVrrN2RuW3/jCMuljGyuLvsRazu2Z3B07yA5bqfeSWbbbTo/3qn5kbfjyRWsf6JINjlhP3ySKcBmQCf5DR8QFYAehv5CTOOTmPuTmSrqII21be8rSGRbP9NvEhVfs7Ctftqmzr1h/j+pBulf61OhEHX22Z8T6xi/awOnLNnL5qvVduGypidN23DdsR+1Z6+ifsGe3P7HCzob1DY9Z39CoHC3xPNbhjTr04AmAf4Dnk3JTXSutb/mx1CyVnu47ZZmqOqSejB2nVaYq50b+AZdXamjRCD69sm/tVbO1ew+sur7tMxnpAelUDVgH+yPW6UCTc4zYYeNY9XP33ozTZklyVQ4Z34XZuaS6U7DlD255Q9c/MGy543brGRq0znGNVOXEgg9c8OJ1ADpTQ/LKe2zn04fWzEyq+Pb9LmVj/aeTvQxDBnjxzq4O7ESxsr5qTeM9tra8ZYt35mUhzdYzPewLpTg1FZpJSMqYw+uYpSi+d8/ad6vWslO2yqNFO9YItfels96ONOqKvEHf+VfjzbfUTo3Ohq5fse7L0zb74edWZNPSMvtPzrqsnSODjis6DPKCj/vAD854H2X0Ij2uhEjfmB/w8gSvel/a3ZWf3vK2fP7xM3u2MGvHXSm78pu/ZANvXbbOyWF3NhgwkCfwjWWv/Pw3oLHrV23i3Vf8e4oPXesEueIL0gCwH9fK3IJt8NsTqb0k74tNSYevnU+OgBYB76wUAASFKKMbGhO80H314GwrsbesTubZqu+/tjrLXnEz9vRnt+2RhpgsOCjKOA81Ismq8Do0RGchwehb12xEtIYvn7XeqTHL9apzUCfENBqBOeDWFtFTI6hBka6quDJelmTKPlU4UoDkiULhyvRhV0faxkd6rK9TPJY3zEobticeSg/mfNrtuC9nbaMc7/2yTbzzcvLtQPkCDyEKDiCeEBBpCAGhJ7wk8tH5tHVkZMTS8Ue3/PcvxfUN211eUb5jH9Xlxvpt8F01Kq9fsIHJMRs9M20pjSKhDYTBxTMA7uAr6Ec6gDjewwvXSBMy8NwoW+COMo73eJTM9bZLT+yWnT1stS6TTDJQYfLKT/hFEDw3BqcvVshLowb9Dl863W/7LSXb3Htmhf0172x5Vzzes1LTvuU1Stks1mx9t2ybGjUT8CDppPiW2KTQfnBsgwet1r/HKsc9qyjIrfStjo5aOBY6qVjtsnk/t00NdykzZLWsGssONrvstmY61Y6UHcnmaJ9CX8E/sp7IoRByhr4jhE4iDfBiOtK0tLb7Dg59w+N2/pUv2bmX37H+vgnr7x63bKYLlv23QcPTV2xw4qKNXVJ9voZDed6ahiesdXhKDeG05egsNeJxvSrsayR1oHB0vC9vfY/uVs+64qWLNnxQj+EhZPGgPyC712KdexqJHqqdkLxA2ATp4kpjxdijs6aRSUU4OdxOzgGrUL0MG+QFGGGysW6rHMCmzuSIaoDfk1TIp/qHDULL8euaPU5srv1Yzm69MwVf8EHHwu4NnefGLTc5ZK17GikdyLPfKVpxdd2quwWYP7HtwBt8RX096s/ZwVCH5YtVW3u2ZjsrO+75H2pUFLJ6ftGkfo6emfLfSGWrR9bB3pELm7Z766lVZleSHRV8tJTYDCFohs7Zcy7bmbNuOcGDX37Juq+c8nYhv7pq609mbenOIzmqW75zA6NRn5Go1+eo18hPaNQJwHPcN8Y1BpdJV3BxDx46fGabaFiry3IGZ9dtZ23DVjZWrXBYs5Evv2xD71zzDh+9IwsQvAQkpS1gDbrvXKDEAf5dQ4lb8nvWXjy0dEEFuF601tK+DU2N2/DUBC2SsfN15GsUwpUpgsVtNarPZm19ZsHyTxesqE5nT6ONqsn4VMM7+nqse2zQznz5mp37yst25vo1O3v9JRs8NW5tmXYvAOdNHRdDct+5QJWC3x7QEWwWarayVbCFtUObW2myx/M1u/10x+4927UHc0W7+yyvdyU1ShXblbcrLk/4ZAxd3cjbrnrw2uKm5UQjXa7Y5GsX7JQKe/TSKRuaGLfegX6fCoSHgMCBUgOQG2h8F4ZEQPlcScc9p0Cys/QGq/p+Ji9+fiVZTKGhft/F09Z76YwNyHsamp6QEXb6knB+D8CIh28RjUYVhgU9Au8a6cW7oE0gD8+EgHgmfYR4H/iC3kk+6ZEh9+Fa3g632KOsZOV98an0AYGXfAFBB7wnuAR8XC9vF3wBhq8G1F9xZ8d2t7Yku7zf1oxPwYEKfJVS0bePajqsWLqlaq1NKmcVAb+UB2jQ5KFYc4c81GzOdjKdtpXqsO3quu1Wlqy2X/LpNzoTaDFdtZBvsvubZhU5TePteetvke7LeaspZKvH1ldrUUdLB5voBd2+KFsjICeNeegdIE9jQxq6CH3ElXSRN6ZKPE664VvlXkX63t207eXHtrn4yE8tLhSLVq1UmBtS41hRIzVvxc05dcL71qZGOtecsv62Dutr77be9ildp6w/NW19bdOWaZZDKa8CPqO8A7wO0oHIDsvth1bNols1dkoTMsMn+XgmL3WV74Sl9KGVU4dWadOIWXW/VZ49S6VpPJEnaDGdQ5vioxg5IKwEBacQur6YkQmeQkfb5YKt5jetWC2hbI8jbejKeROrhywski6PR+Rsj3W7o9OkMmZ6vbC54zYHzpABSGQgYZOcgEE/6rxPjla/Osh0qtk25pdsa2nFbZafi9BBkgdtIAeObMfFKevQiKd9qNen83B+i/ys5DHbTiXfSJxOXa6gDR8ug3SBzhn9DcoRH7h2wX/v11SUE7WyrVHlE9t4NCP6Ze+o/bsXPNcBfOAK/ADvCbx7rvuknYj0hMDjaaRTpiHZdHn17mOryWkub2xaz2CfXXzrNRs9O22H6hNYmOXOi2z0PwZeO5mCWy7f816YygcEQzz1rR35Ub7rHI393i3LqQJf+EvftJHpST9CNiAYR4i4Mo85d/eh7xW3M7toa9//2PJP5mxPniWNFB+scyN91jsyYJe//Zad0rDt4lffsDNvvGQD02PJkb1qkANQhgh5D4weayrYO/M7tqaG/OFMymaXMup0CvbhnVl7tFixB7MFu/FgU36djP5QhrB/ZMO9WS985kr5oePmJw8l232rsH/c0pLlKmV79T/7NTv7tVdt+rVL/lGzd5jt45OVczFFETqCp4gDiEP28Bga0wFuAFIs33XY82xfhfngf/6uPfujn1lhaZ0E4itl03/xm9Z5dspOvXbFxi+cUUXtcqOC78DpuOo4Y6oBOjxzDZqkDYAv3hOHPBEXDZxXcIXIH7wTF8ZKfgL53Yg15Cw9lVf22RM7UAVYy6/7jhSDV0777hgyrpM8pOcKzngOnI5L1/zyppU3d620rFHg4zn3tA40tN/e3PBFDZ39Gok0dXiDSZ7Pfvq7trOzbgsPZWcrs9KReG7qlGTH1qsRbDolz7u7z9q6e62lf8TaLn/Ntluy9sHdP7Tl3cdWWX5qh6pEWXVq46V2Bvz2j5b37IuNAxvsztivXNQI1AreydUqBbs+fs1OtfZarnNQXnryI1RkiLIJGUO3cR+6jPRRZpE+4nkGKJPGciX8vP2ZFXc3fJ87jmWYv/kntrlwz/bb+61Q3vdOoaOzQ07Ors189odqODZt/d4D/7X9hcnz9uqZq9alDmjw7DfV8UzZQEYdUZpFLWabtRlraaKhT/inXHAId58s2OIPP1V/3map105ZWZ0KR8uzwgz+GgHZXR7d85ufzarKtHXf5hcWrazx1vSb12zianKAoncKdZ0gFzsZ4GyyeXDx7ozj6331QrKxcTaltiFn5a1dW3rvc9fP8kHZlndkH5PDNnnprDun8J20RU3J9x+3YfrkA1su7dj+cIftL274mV8tfEsd6POptFxft08LkjfKI9H3sZzBST82u/x0zloKu3IWW+3JzKxtLSyrc1I7IX5pV/jGzWxS1JHmwR7LXJ6yg628VedWZZlyLNR5lJ+tWNf5cWtXOxffusgT5Q6EXhmZ872qXXWg59Jpq9x4bAfPVv0HtqvzC2pjl2XjXban0RlHjfs2ZOSrlwOQ6ON5RweE3uM+An0CeSnAhAfpUbJxZM3n/7//4Mf1lFQ2+aeLdupbb9orf/3P29DkmHeSwXOjHAB0/8wUHBXVhWtQdPLBUg2R3vkwXTjY/I9932gIUS4VxBkUhGDgOFGc4lAquzTjteDdyxJ8PpcPejAHo+A5kBfAaICdb2vygKsaibDyxGnVhUEBqHFPaStquGVj7l01N4nXJlVOsZKSN5ZiOq4+Bcc5LinRa9dLX2Yu2eCZDgU6eJR4kjI1Pw++VYbjR2kXS+6J+xBS/Dn1ulwhZwD8A/BJPO/RBwFIDL+uE+QVTjFysgyVoTg7cLNpo0/HKch1cA8BPlkV6OmFA5zgC93xzBW5kCV4izSNgTjeB5COfEDEB04C7yJN0ADiGjJ5GSnON6FV8CE6OvdltM8bVmgE/sjLFd648o6PzF4eumedDI26L3MVztiBA/CFLxoNiTOelA+7FU6xxqKC+DjPQgTcXJ7gheg2KT4l22htFj7fy+G5TpKywn544iN8q2yDetDiH+N9TltIOGyRbV7QBDyGbARkiXJwLLqGLqMM4j26aIQXdYttRVkEEOfPSkIqRgnegEuO5hZ5xbo7ViN7eBirLFEL02nPy0jK8APtajhmbGvUgizCCTt63dbCUmPFKD+LKNjSyn/jhjNBPYIu05r1qunlrxAyRpk7nwDsKi0/LmXxAysSmcmgo1CiZEEQyTw9eMRmXVd0GD6Vj+5V7vBwokuVL78Ba9coKdXaLr6xpaQ8g75YkU1RPxJ6/s1YtFmK7YuIGB3XccM3tADwA2GvPDOa4ZgQn45zTTepzUl+68bCDOoC/EGXOPgHfCcWjb7oyOOATsrAFyNIZB/x1csVOkEPOMFBW6V01VLZF2TRZjFbkoqFCCASbQT2H/8rHPM7AQH4ApAnysflddkTh5TnsE9w8ZzsbZmUF7/H5MpGxH5WG/Q7so6fn7r4iK/eDhHID1DHeUbGAOdIhI8/WvufHUEQ5x62WenxyX/3T62yW7DmqhjYLVvPtTN27b/6bdwILwSYDwFATl6IrT6e9+Ht6oc3be2j29bGb3WuTDmDV7/xrsWRtT4/LKPBEMDBM3xwH7yAN5NO261n65avVGxl4cAe3qmqQaLQxYfwqDzUeZlvWdMxLGWo8pwevSg5Wqy3Z1MeTcn6NKK6dmpA+I/t83/xBz6NZYs7drSya5lTI9b/597yIfr4S+edH4aPoUggFBi6Amh8wkAJ3LscuucKoA/XrQyOXQL4gWstX7CZ3/uBmgwpqSfrzeio6HIMOcNtPChokQcAH3g8rs4PAN4oNwL3wQsQ942rWCJd6Jh34IZ3IPICxIdBkZd88BB4uMcbnfnT9+3+v/yupTUqbn1p2ivKy9/6sm/DxFJTaIWtBD7iQlcBeJ47C2tWLpRt5/GsLXz3Z9aay9hb/7u/bc2slJS++f0RG7WyhT0V49P/6d/IYSnazE8e29qtRY1Yu+z0pWHREL+SiRVP595+28avXFYhpm3kwpdE98j+2b/6XduQTe8//anlH/7UOo9b7Ss7/WqYjux/u7pjM+L7a9fG7Le+ctaqe4ktcNjfb/3K37DpoQk7Hj9trZevy/Ce/7YhZGrUDxA2EPKGzKThnnS8A6I8oywBrqH/sDca7Yc/+p7Nfvgz1YuCfe/Hf+CN2V/5u/+59fT12mGmzdJDfRoVLdk//z/935yHt7/1lrXJv7n4xp+zN77x2yobNYw4cfXyAGhaud8/rtiD4vd9tdvaD2/Z3rpsd2PdFu/cM05MPvWb33Fnsm9yxD/AK9OJPCyTBygv6jRT8ZQr7z79wx/48RGX3r3uR+tzFk/f1IhqQlJ/Qka+MxTnVuz9/+s/9pVlF377V61FjV1Hf7d1jw74b+9W7j1zh22Bs3+U9uxvfctO/5VvqX6VnD6/BfuXfzprM6sVe3ms3a6Pq1GXY9Q/PeoOxNKffOpTxzv7JXu6tug7pXznf/E3fRm1N4IC+CGEfrDR7dmV5Dd6Myu2/Ac/859q7IxrRKVyfO3Xvmnn33rFpyujXClF2pSd+VXLb2xbdWPHlr/3odfv03/5l6xJo7quwV7rHu53m466SF7KHb0BXH2xh+RKPytau9q8x3du2a33VE/UCbfvy06Upv/aBZ99aOrNWst4n3yOJutlizB1eOAkRJmHPXEPwCeH721Kn/C3+PSp1WTjB09WzNgJQmnZkAC+Tv2Fb/hpsuizc6TfO6uwXcqeKxD8A2/0/ybPdTdBgGGSCYSAC43HofiyDIUzQo6lSPeCxAhGF54oBFByVDTycu9LNOnl6YE1WmHpYg0c4FYBsool2VNKIyGW6Wm4SMFGYTNaYeTSLG+V4w8yabwVKacd76vJioUDP8K6UmJE0aLnPdvaKtnOTsXK6olFRcN+fo9AX6kKjpcoVthQkKFSVT0WI4tqoWjlbQ3HNdxnBOJLCvkTXWQJfpAp4SvpKLmPQos0EYcuoyLyngY3yS/O0bPk9VWDbFXEnLMMFY9QmSylipzt7dK98IjPKBeuUTmDBleAa2PZkSb45ZnAe0LwFO8iL8/gRL4IvGtMFxD2wrtkdCKc8EZHo8qDgQbvynpCHxzREZKXQFzgAvBS/V7keEeV4MpefBxOSLxXUI3KK2o09g41UuYDjuzNz1RhKf2eyglZlK8NuZWJ7zp4nb7kVu9cGg1jmo5xnnhIOmf2/MJDZ2EL4LwrPTyiU9cNadVJofF6shP9kB5ofI688Y5rxJOOd0A8E9BBlIN3uvXyII2nFa8AVPDkGblsbWzazhY/VyjYQSWvelHR6KYm56xkFTUoxbzq8n5VdYHf0QiP/jW1p07oRRmw112qNaOG7PmRCu6h17/DKqGXAen9dyx6Dw7SRnr4JITMYX+MPlgkQDuALfhhdRpZoQOeyU8+77jEI6NhCPg+agLqT+gFfBw852eO6V0r7ENOvMSO1UC5cmC7RbUX5foPOPmWSxq1BVgCIzk8expP5CEeBxBUoZMor8DJB3+8f+IO82U/gZe0HAiIUTANJ2H9vfPqQZaojq1NuKFRK6lcFPhNH51t/CyF0Kg7rlH3uae4lcB3jMjmOlQ4R3Jsd5NvxLslq+0UjdNUD6oqG7HPzAGY4Inpfdpv+MGGuGf6NM6Jom1WxTE1mT7rBR3/lit9obuK6Pi5av6dJ/mNJMdH+EiUjlHpQmZ4Df0RR2gE1yTfgBaKtz0iBObk0IK8dHrB1U/u6Lli4+cu2ulrr1jf+VPWdir5cSGF0agoAAZQ9Nzvy6v87JFvoHg43GnpsQE79+5r1j8+ahz36/nqQzxXav0eoLHYLe3Z/GbRVjYq9sd/smKf39qxp89Ktrq0Z7t5NVLth5bqbLLLlztseDxtr17ptuuv9tor1/rs2oU+Oz/ZYafHUjYxZDY+2GqjgznrkJGXvnhq5fl12/nikR1tFe3UpUvyVt6wvounLHVmyDrk2VEI8IIsUTm5AsFjPEcal6Gu8EZ98Iysrivh3br9xJb/6EOrLq3b+n7Zqmq8z33zbZu6fs1PFaVjRrcxJw6AHxxBixB0uAe4hwbXiOe5MW1jeUVoTBN4CIGXa+AiPtKBB2BPrZqMfn1u2dbW5OGqA+WQMyW2galxYzsnYTjBE9CIHwA/gMeF97qvBoHTJgtPOMa5zTp8g8aKp/fpC+FnhEPFnP/+x7a3uWvFHTWy6kBSne02KB7Q3oHqU/loz05NnrULI2ctrYb1uHvAPcIf/Phntry2ISEWrLm0LJxyeo5yVku32Z32nO22pOzyRK+dH+lQw514iYcaZk+++SvWMnbBjrr75GX2Oi74CP0CoUNC2EA8R5qAKB8g3hMHvsZ3jbov72yIp5o9+eRH9uzzn1htv2Dp/k7r14jnG7/5d2zq6pfIYLWtNTtWw1srFqxHI4ev/aW/bZff/I4NTVy0bEePdx6Bl0YjAeipwTmq2dbhjE8TLbz3ua0/fOor51q6s9bW02lTX37Vt7phlWas/oJ/dAHP8Bm8s6CAFWw8b31+35pkM4OnJi032AcpP1W1US+uB9kCP/pc+ei2j3oPe7JWKpeS00j7e/z3TgWNJABWlvG9KDM5ZE39XVZVI4zDgiO7TXxG9Wyq205NDyYNpvAxXdYi3rvPjFpVLfXK7Lwf0dEsh3nl7mNfmZrukh3VyyDKhXvk5VsUDi0233Fh0g7nNy1T2reO9owdbpel+4K1D2oUIv7I49OXKlP22MQxqi3vWMdAv0ZDW7b9cCbBK/rsQcmp09ALe+BKeG4T6vw1Uj3Iqt70Za3r/IQNXD6rTlgdk3RaKhd8qfZOftdWN9XeLa5aZXndth7P2+bqmm0sr/ox2Syg2NAIeV3XzcUVX528N7fpR7avfX7Pdp8tWHlxzY4285IrZ119A776+dSf+5INv3LRN5tmIQmbj+IFIAPQyDOB+LCzP/MNqLF3VWpXOPuLlXYKLihny3cODNr4pSs2MDnl9kn6MBiuTlAB754fUhbvz/qvdxlh2EiPtQ33arh92sbOn/a5w6AXIQGm4+TttjM3fWhr4mFlp2o//PGq/fCna3b/ftmePtqz9U150ay+SR+r82m1obEWe+MNVbyvjtiX3xyy65cH7eWzXXZuwuziqSabHE7Z+HCPdcugd+7P+wdzWy/Y4cKW9Q8O2/l33rTJKxf9SF72fmqsTBEAeD7RUx14BojjPtJGJcRgiPMfx2bTtq+C3Pn4vhXuzVq1rdmKzUfWc27Sxt+4al0cOCXPMjziRgg9vcgLz1EOAcQF3Rd5Cr6A4Jk4IHASIg0ArqAPBA7wYieVbXlcyrOXbbey6gPTXo0ORdAHaOR4hufgMYKDSLgdqeEAnJZw5de3vbOjISNp0NeNGp5ysrT3SCOwDuVLi1/RxkvfV8NSk2ucklc/2NZpvapE8EXeUrlsuzs7cl6r/k1nT0OfgmTYSfGDYDUqnT3yDtMigRxJAwSX1VyP5buHrNquEVlddwB4oy6EvjyPaEUc0JiGsg75I0+ka3yOOIDJi3I5bxU1MqW8GpXVZ1YurtvY5LiNTozY8Klr1jV0So1ur+2pcWN+enC4z/oGuuz0lXfkdL1j/SOnfMQReINHro3P9Qd517u2u7zsWxG1dnf4ab/shtCtDs+/P9T1AL7AAfi9F1PixVMmqZpCed+a1alDXtKLVjJCAkJe99DrcUBhd8d2Nzf9B6SMEjyddI59MErFdvblPNP58HtDt2sNF/r7UjY80GZ9/VnrHOz1TtPxKn3H9JD1vnzG0mofGBnx3Xf1ziNbufnADkpVjUzUIb3AF4HvHh193dYhx7rr1fPWfU3OTb5m2e2qd0SFBwu2t7rtbR35Qyd01izaYFFRV/+Adfb1W3lm2TZu3LVdOXFVjVySEZrspEF2+CVAG+Db975svaQBUPrMsE3LiR1/95XkpyvDg3JQdm1jZs5WHj+1uTsPbeHeI1uWTBzdv/TwmS0/m7OlpzMKs7YyM2+Lul94+sx2ny5a5fGq+J+3rVsPbevmQz+avPp4yVIa+8Nz78S4TX7juo1/6VXrHO6XEyZ78A494Q1obENC9mg3Ak5arShkDI57vkGwrntLvWSms8t62OiwO2N7OXkyKTUi9fQ/h0xxTQwFNboozK5K0zLKtIZ3nVnrHx6S98WWDHzASjxJz1Onx5XQ2tps69tHtrhutrxUs4WHW7Y8s209g23WO9hup8bbNbJpszMa8ZwdU2Ua7bSM8hD48FyrHftwm6WzewfH8go1zD9oskqxaoWtvJV2C/4r3QON6DKnhi17btwOOtqsyIYk6ggYefjO2PUGKiAqInGERsVy36jsMJRIyz3vtuR1bMrL4BtCU4eUqIZuYHRYDYE8NuVj+yMWYJCWQN7QD/fQoLEK3ghApOPa2JgBjbho+Mnb2HmQj7jgn+eQNeLiSj7uAfI6Ht0nH2UZsSQ/EOQDZVqNd06eo9NUXNALWkEDCJqBm8aeBSilfF4e/p6veiLQ2BGSH0o/l4/OSgh8+pZ4FpAQf6DOhCO9m9QGtao/hz4/iAyLhR4jbaZ50vtqpEpyJPfkPCkBG3Z2tRzaYEppDlQXditWqSRTh9DLpdPWnc1Yqj5lAr0YPYSsQMgUNvCLgHjkJ02j7gHeRXyUV6L7AyusrFpZoUSjXN616l7Vunt7rUsjMn4wCbSmcmogTlvX8CkbPfuSTV1844SGN86CKA/XT513nlnEwZV0jMaP2jUCkbd/qHp9qOp/JEeRvHQeLi+hDoHveRA+hURW2SIjky6FXFqj1ayPaICgzzUB2Z/uw/bAi56ZPnK8emYTVDYAZWrrQHW4JpvhkwGfCkjDd9zOTNp6RaNdPMfCJsDL5UAjiVLFp/wGJ8eso7/XR9KVwp7lN3e8DSzzDVy0Io/LxwP86o/toPixc/rUiKXOjlnp+NBWl9dsVyN4psL46QSGh2OLLCx+YnqrU6O1zEivHeZSGpXnvPOsqAOoLm2IvnjIF73+IEdCLqmPrnfFiRM1yOJf+ZCB6dHUULelhbP/0mkbefWSDV8+Z0PT49Y3PuI7pjAN10QHly9bU7FmLRodt1cPrE3ytu2y08a+FQ5U/1RxWoZ6LTU+aAMvnbeBVy5Yp+RLj/ZYS1faZ8e8zWLaVPaRlO3P2zHtUdjZLwLvRZiCW99/dCIUH/TWZxfsZ//qD3xt+/lzF62bYdeb5yz98pgd84NNlR9L9IIowCmH+1tFm/u993x9+46GfaVa2U599Q27+qvfUM/Z515KKBNwJWIEdSNTC2Y//aLJ7s212Y2fzdkP/9UntjCza1PXh6ytu9W+dbXV3jhjdvVil7352oRdnu60wa6MDWtozvb7zFWCB3wYFFcaGJb1MlRnueDGj25YTQY19Jtft+7XL1hK3sNhf9pq6hNoQOGJEJ46ONANfIIz8J8YYoM8PBN4D5DGQWnu/uRDm7nzwHbnl60m74Sz6i/8+a/byJlpeav9Jx5/0AcP+aMAg07g5zl44JnCBuCb5+CB99SWwBs8Bf7AxZW8xCMvz0E/bCPSEk8c6Z/dvGtr8wvyTLd86Sw/vrv45mvW2dPj37L4mEvjAwSuyB88Bl5oM3c/c/ueLTx64t6oz09rVHrx2++oIUVPyfQbQAOEVmZ/8JE6mkMrFPesxBLUTJv1DHEkRbO170kX6jxOT5+3ifFpY0e/ve4+4TiyH7//sW2qs7u4WbA35gvWtZ+y7RQ45dR0t9hkT4sG2Ye2sVWxavXQentlJ3Jevvxrf8tGJ0+d2JjrWIA+kAsIfTXqmHsgbAgIueOZNFEGXHnPfYT4bdWDP/g927h7327e+L59cfeutXc02Xf+8l+X3rtt6PQr0mPWchqlDU5fVXjJLr7xNYWvqwHKnthU4A++iT/hUyOHvYOq7RzPqe08tkfyotfzu9bS3+X7j/EbHmYzKA/yBh6ujKzATXCcanj5zsIUHLhLGnUeyy4mrl9TA3nGp1ijEfs5HSp/aWPbdzugoFtHVW6qzwNjI764hXQd/T0eZj/8zIoapR12pdQBMJKp2OSl846TjUlHe6WPVPItJPTbKDf76w2Mj8rZHbQP/vn3bOnBojVlmjRC3nTHcPj0tNL9/LJ4OjPaFw7AoyNsEX+9b1ywOx/csY9+/8dWkR6GL06q7dn2aSrk8RHboexCHUH35SnLnRmxO5/f9pkQW96x6vv3rLKyZe2nx6wsp5lRFm0yPEb5AMjFM0AcgW84nefHLCvneviNK3bq629a//lpjeS7/MewxcUVT7+vQcLe7Jodru/aEWFtx5pmRHO5YGs1teHFDau2HFnXpWlrHe61V3/712zyK69b14UJ5zc3Lt1rIBH2Q4jy5h6+uIdHngMoe8Kf2Q2bxgvFBrChIYbFtBE9MF4uc/K+OzQfIYWTygeRaPjwcqgcvmO1GlOPT+qUe8UYmC/nrCsSgEHScfWgOH6zkWpDoCN5uy2Wyaa9QeClqrodyo09PJIB6apiZNCCpToejAKBwRXTCzR+SRwVWA2geGe05itU5AmIW1+66ZudUvFAV1ca+YGQNVb2kA4ZguYvkgccvOOe/Bx1jo7JqyJzfHrpBoknzoom4sBFHtK5DgXgIhDn+XUfBRy0Ih4dc8/7E94kRqPuI/CeQNroXIMmwD24AlwOPZMOcB4oFfHvNqMrMqLf4IthOWURuMAR7wDoB5DOZZH98FEz5GC5OpWdAwjJC42wV+yK+0QXib6T6bekHIQw4YlGkHf8Ea9/VADYUC736PmBIGldRnQm3lm8Al4fLclGYrkwAB74DX063jrAN3hiHzgA+SJd6J406IZ4nrmC0+XWlbQ/d6+rd8JcpUs6bAZ/8WNNx6NAHUXIZIoq0YXbr66N9LmHL+SGRiPwHt5cv7qHtu+ije6kC/iCFvkI4CGE7OTlHuAIfYD0lA2U/J1wgTvokweeuEdO9O27rgsfaeAJnZLPy6lOA3wnOAWHKjdwJbqVjcGv0oM7ZGosM2+fsC94ET0Clsl7Uric+kvwPc8HPZaWE8dCJnar9z0IVSjOt2wZPpGFJf3cxxR/rcziLrVZ2J/wQo/vxL4QQHGM3hJ9JHXEeVGI9shxSU9AXFlM4S2MZGaEQojpcMqGgQN7NdKR006zLP9AOH3xleqAEPnPJ9iJXAx4WfthfGr7/Vm4iIMHAnjDZp2++I0yiDLz8tF7AukDPIcEOr6x9W/8Q+OT733g2ztwAmFVHgBbgF//r/+2pdW7Hyu1dy71QgCiEP1eAmzMLtrP/qffc2VffOd1j2PpX9/kqHdiEI+CgxlXonjdLR7ZDz9Fsa326O6clQoVa07LUNv2rCvXbn/z1zTsEXSkk9840JCEUcJLCB9CxjMKZzXLzX/6+7b8yR3rHOi33qERbzAn/tKX/YM/aTExeAuFuYELooCj4EnDM/EhC/dcg49ID3BPOnT78f/9n9vmwxkbevWyDb1+xSvz8BV5f9IB8viqJF3RZyNddEQAT1RuCp57gOcA7snP1fMKD8P/jdllL23nRR1FJ0PrrpxXNmg18h4yBs3gBbwhV1xZ0nnjj38kz7NgzRt5qz5c1Mguaxd+61c8X8/kkI+IGvVB4BnchIgPOujq7r//ga3ceexb3jR35/zdK7/ydct25BI+9MeChPzKphvx/X/2762aL1j7sRoOqaU5k7bUqEa2kuuI0ytLJTv31ts2/dJLVqge2/KRRtQq50ff+0dWLm9Z/6MNG7i3avlsk33Yt+ujqS/2Jm3rIG1TmX07lTnwue+/+nf+przXA7vy9b9uXYOTPv0AUB7wFfKFbHHvcoke914u9fJB78jGM/fEkTb0BV7iG4EOB7l+97//31uluGVPbzy0Rx/ctPGXL9lf/+//jz59fun8Nyyb7saqPQ84oRF2zT10oRP2Bp3gi9DW2m6F0pb9i9/7P3h9Ls+u+LY1469dtrPfekeNZ9nS2ewJ71wJgS/wADS4ZeXlKHnSzP7u96y4vmXTv/xl67t61vljGS/2CIRO+La08nTOfvwP/5XXj2vf/opvBNwzOmj9kyMn0/msupz//Z9ZSfZQ00irVtqz3GCPXfpPv+X2Dn/oHpykDx7jSrx3jGpg+X3N/L99X89Hlp+Zt/LahnVdPWNjv/quGuBjGzozLr0mdQlchAD44TvvF//039ncjz7RCDxlm3navUP71t//a9bJSEmjeb6ZSDlJXoWVu0+9pNY+umUbaqeaO3NW6M9CxL72n/0n1js65I4/6eEX2mFv2BV6jjIIO3N+dHVnRLWEdqaqeuBHk5Be+Bp1QjqcikP1Lr6KVWXmbZLyslI55CQ9ELqLNineA8TzHM4XdgwEj9cH/Mh+UasDQ0MKm2XJrG3nHIojVfBjFQZztGyHT09BTwpiCITgPMMoQ0qW+FX296wqb4ffbrRJkU2ukKTxIi3MJIUODnnErXWjsIyEz6hB2FeDVvHfXexLCXSC/T0Z6+3EE5JgSs+SbQRBCSE8AYUiJPEuON4T3wykbJY7s4t3RpWGrdz57YEv/xYP5AUPIRRKfvBxjdDYiISSoQeEPsgb77imMtKDeMAjYTk68eilrUN6VTwjMioolS8MAjxxT0CeKHCAe9438k0ASANP4AS/fxzUPT9+Q27ftVfxdECsAGKpvC8LF/982+MK3pAXeFEP0IJO8uNPqqP4VeVjVMkSZsB5lMwxZdQoB/fBO3iC94jzhqhua/tCeKDXovRzcvs7jWBrFXZDNkvJ9tgBm+XRvgS7nR/KMa8qVOQjD/sCyk6FWfppsWyqyTJt4pm9MuBNdlo70mhNo+/S3oE6K426VH+pwniJ6UxO5Sn7gf86v8gPT8Fb6Ip3yIa9E4ddBd+kJQ3vI477xkC+wMMVvRAXdMSt7R2ybFgd154UdKQGlZkz9qdzbSb8AdgDIXjl6vIqgDf0zzsfYdFgKKpJVxqRSqXsDVibAlc+pHP+VKMcjWUY8cG7JHSH0XfOpk4zfQMP6iz58TnfhmkLAk/wFvj2VKb7CrQzLArxuiZegYSO0onhlmbZsPz/1gNFsLu53gUf5AE3z0Gj0dZx1lgazawPP1r3n4CIzxYZQJsqKQ039cOn0eo4g1/0BsTu4K0i3ypb2lcnvbW8aTur2847qZTV85Af8NGg8viPz/WSH6wyzesnPFer3snjxFF3AfJFfuhD28utzkfoPuIoSxxuBgMdfb2+sq9dHSBHyhA4V61D1wyLM+SYdg72WWdfj+V6uizT0eE/fwBf6I2rty+iH1eAeACeiIt2tJEvgOeAk7vdlQ3bnF+x/WUpanHbOpozdvHrX7Oz774rZGqUGVoqXTAQiP1eyivNrtnqj29Z/uYz66wdWUYeCEfh9o4P+VLFYDSY8XzqafkR4IPFHXsmmrd/+rF9/sMPbXjk0F56q9veeaPffvWdMfv662x1QnuUGLZ/lHNuEqFDcCD4ggbe6czNe/b4ky+sJO/YfxfQkbbmiT5LTQ14JY3fMgDwR4AGVzdy4W5UHGlRcNAljrTBA/ekiXSs2Hr0yef25NOb/sMtOmPAG8TAqzwBwQMAzrjnGrIRgkfugxee0TPvqESrMwt278NP7dkHn9vG9z+1rR99buvv37TVD7+wmd/7oT36J39oC7/3U9v8+IFtfHDfP2TKdE9wEUKWRvkIAbwD3IHRbavKXu35iY5I2ygf8cF/QOAmjkAHeaAR8P6mRiJyRLprrda91ypHhQ/+CT+Ot64L7ldWdm1hfssKtT3bU6dSa5Z+hBPa3B+kWmx1Zc7uffSe3fnkQ/v4o4/tvffes6c3F23+9obtrsk58dqAXapiCy8flnHRcrK3YTlF3SXpR6MfdByrfZDHy5k4yQE/oS/4Ctmi8QOID/4jTWP94Dnyo49GXM/11qQR37ZVdjftsHnfjvvUsXalLdsyaunmIckgR6lBV/AYZRWNbjwD3EfZ6MYONtesdveGh8OZNTt8upp0Hv2dfgqqe+PKR3p4CtkaZSdEnBiyJjmURyojVp7ifSNDTqMBRj58w2F7rEaeAsBNeVAudDqgTfhP9OH60n3bqEb1Z4atqT9j1Zaq1VqYin7uJAeP8Rz3cXXawoPD1vXqGet755KlNGLBtgs7O/bwo8/t8Y1bXqfRVcJDomPA8Qsdv4UbvX7Nrv0Xf8ku/vKXbEo6Oz3ab9s37tn89z+w0tKazyQFgAs9ZDTSH3/7JXv5b/8ndkEjw56dAxusaGT33ud2/49+YtvP5pNOTPQaZeKeAJ7Gco53+s/TJnarvLLncBb5zR5Tfyy84p7pNco2aZ/UadTzAI5LAN7A/aJegdBtpIMn3sEXz/EeSHIK2P+ooAq/v7Zrx+oMMgctNvXKqzZ55Zp7BoxgIiPIIjjIuCrLW7Z547Ev3ctW9r0D6ujptO6RfnVAaTcQ8hMwmrjfLVVtYatoyxt5e6Ch5101kD09B3bmUtZeutpj33x9zN68MnBi5JEP2mF8jRACR0EsPnxi83cf+moSjIuthJpHuq1tpNenFYTg52URBB1wcN8I0CQeeLGgCY3KFhLfRufZrXs2Kx744auPdKCFPuo4Al+jbAG8JxAfvAQ94gKCpsfpHx8jd1bX7dmdB7Z464HtvnfHNn920zY/vWPr0vPCn3xoc7/7Q1v+k49t59aM7d5O9tryHw7Dhz89L+vgLULEn+hHGTg7qXVfOkjaFgfeu+erPPDHc/DPM8C7uBIP8HsOftfTUtyzvuO0dR6oA1JjokT+/sTF57uNKvPmZslWlnetQiXKqIGUSr3C6a/WpFFM65EtL83Z3U/ftzufydG5dds+++KmLT5atbXHW1bdqflps3SiTkKNNyWkMYu1yQPuL+1bT1UdpOIJIV/oBgjZGu2DEJ1LYxzPIW/EBZw0qnXcjWkJyZZZnIiat1pxR7JK4V2KUz3Ltsnha+5XlcQOkwY98ADBI89h35Em0jH9cpzfMnt2z2zuiR0tbtrezKrv5cZqLQ0PHBdpyQ+QN67EN75znLoeysE5lqNwsCKeNapCL7QNncPyvns6vLFD9sjjAV4VGMET/LmOL/mmW7chBY6hb5vot6aetO23Cn+rRrakrctGWk8HDmHgh8bxbQWcAOlwqLuvnrL+189rtJD2bx+FzW3V4Qc2d++RRjHq7FLJ99rIQ3706WV/eGz9V87Yud/4hp3+0qs2Igd8RKOOrdsPfVeY2taOtaaTrXOcH+Vh1MH+c0MvX1C+r9v0O69adqNk2a2qrXx+32be/8xK69u+lZl/t6nLBEC7sUwbIfRDfOSJNPGOvJQFQBwhcMcVIF08h+yNcQD3gaMxTej3RUhSCApSSnFr2w7aFTXYaUddKauqAA9SUq4QxMe7YBrgHsSQ5xCyPXbllYd43JWx5l7OF5FnJ28gvEXyB7MogSH34Z5obx9auXRsPRoGsrlpLpO2DF6a/qoaRtfwnOpKIV8IHbyEcFyJI4TwvofRngxRw8+mtIaiqjwZpsQ0GuJ7E3kiBL4ooOA13vMMXtJFHBC8cI344BHvoYPVSK3pZMcx6QIPtJ1hsCofnkZj59qIK0ZgPEfgGTjBrxB88B7e2dGXJfQHasRb5AxQ3VrGeu14oMOy48OWmxyxzjPj1nlx2trH+q12rDJqa5Jntm67T+Z9qpIFAOCGTugjZAvgnikhRsjOH5UZOVSxGVlG+sgTMkQjA/AO/ARwOT08bWVBUhyG/XbZgUYx4KdBIY/6umQRyW7JDjVa8uM4UnwfTHTYoga4rSll6ZaMjQ1O2MTQpE2MTNmpyfM2NTZp/ZljG+5qtZRGRkzr7rWbbbcfWL5NZcsR3Qr++742pt3k5Wt00dabs2xzu2Wa2oxD3OCPiotMMcLhHv64DyAu0r0YogwjPXFA6Iz4uAeS+3qDp5JlBwQ+CMOMH4vuD2GLSV5wxvdCIOgGxD3lwjso8APHnaOqH3Ph5a80LK3vGeizbEfHSZ0Gwj6AF/lN+BAPKjs/rFIOAx1JWjgynR1iWrpV/YT/Rjzk43OAL/MtV92O2/eEQ3HFfMEdOyF23M6/SDKd53vVMbqS08CIi+nf55yaOtFDy5f3bEej2bxGtXld95QejgOX6wfbUofJ753Sk0OWZaVdS7tlNQovqa3clnPHDAtTWyEv+Vx+yceMEbsS0AamJ4fl8Pb5VG5VnVNJ8fmFFSvzA1ql9/qADArsNMBO1sSlp4Z91R+LAdpV2oc7JV/Fy4750EEu+A2dc08Ifl68J11A2ADvCYEj6mbkA+I+rqQhb5QX9yE7IewoaDTSiecAx8Ay7H/xP/y3tvLgmTUNd1nL2WHLXBy34Xcumg1lXKHKdSIAiLgPAvyiePmT2zb/wQ0/YqHt1bO+dG/o7JR7v2EBnlb5goF0usVu3szbn/zxmm1vHskL6LFMb7f96rem7NJ0l6VpiGQaCHpCq84DwH0IFsKdCK4/Or87f/q+f+zMsI2LRmRdp8ZsUsNcDrKDDRoG8IQ8hMAb+LiHh6BNHuIa8wCkj3gP4r9ZlcAerFnmsNV33LV81UZfvWQT33g9+f4kvJEngHtwRQcU74MfrkBjPH803BT+je/+0BYfP7PKnWd2cH/RZA7W+tY5Ox7ttom35ZG9csm6Lp+yzpfOWstQty0/fGT7xwc28yfv2ewff2AZVTY8OIbkyAr+4K+RH67wv/xkxqpVdQJ5Vditsv9A0XHLU+cwOp+6qfMOkA9APuLgOfD7dxLFr3/+wIoLq3Jm0lYb67By80HyA2a9A9BtbX3Xdj94YPsaPc/enxGv6uw7VFnVYWXTPXZq8CXraOuyb779VXvtyhv20qXX7I1r79rk0LCtPPmBTeTUCC3m5eGa7WZLNtdbsC11Si2pKTkqvfJcW2w6ZzY20WmZM3KOxofs2y993Xro2NSRHaezPn0R+ojKG/KEzfAevUUnBfAcZUkcgWfCi/gawdOAS531zd//F7a/rVHf3rEVNLruHhiyN37pN4TzyLq7u331WNhX0An8jfSDXrznF/pzc3ftZ5/+gc2uL1p1ds3aNLK9+ld+2c5+9bovN47pY/DDJzgCL89cgZCB8trbUcP7eMmnkTr7B8TvoPVemLLUQLd7wkGfq5D5TizbcooqC6o3nz617v1mq3a32+bOhu8SwJJpUXUbBdivEme5NLtiOzcfur6nvnbd38EnTsrSZtFuPlv3o1m2Sge2qOfurDoWOacsQAh+kcW/U/V1Wccr5/wbafXmY8scNdl6pWALD59YrqfbD80MnoMPaAHkZ7SYPjtuHVdP22d/+ImtLmzbYa1q+dk5K65t2cjLF5Xv+cpI8PgITe1m29SQ/0wk//5d/2Hr7syiPf7+B76Q6cwvvevO7Yl+0ZkAXghhay5HPQ6+otwB7oNmYwibiXTg4hlaXBvTkoZrIx4g7kMuAnkj/59Zhs2Hcj6G47kyR0igAWc+EMUSIAYikBKCGIWOp8Ecrp7cE+NHibyPpcXBAPcJI0qKRysU7SmWWtKwKJ08K/D4ssk6kBclhLGH0ADPxBPHPUDaZPdtpWfxA/6N6oPPfSKb0mK4AHiQLTzEMB4APvHKiSMNH2NJD354Cj54ZpfkKLgTHnXPPDV6hRe8Jdef61KFyZ+nSQwkIHQbMhHgDx7IH+8A4j2OUUhdZ6xMY4qAMiGv61t8sDyUsqFM0QUTAAR0wwpF9tpihREdho96uSov8oVMPAPBhx+HrIqNnkDFbr2koxLxDp3ErtQxwgFCT+AhhDzEk8bpMaIiHR6t0vAuyoc8wSNTqcjqdKVj+AUHI2x0vu/HWLObL/uOVaymBoAl8Xi+eOWMFHxaS3rwnROU1qevRMP3D1THpgd/z67MlB22gJ3CEwF+gNA3vESZhd54DjuDx8gb9gQgX9gR+nK91oE4ALuivDyHouCTAQkoopzAwT3LrnkGD/mJD1rQbaQd/ABEcYde9OSjEeo0+6RF50NaaKBrAnTA1UiDe96BhzpCe8AbdIgc4KY+kjf49vS6Uq7MvHhQWfrZR9QBCRtlHPbvvKg8eA9PlCt1HwAvz0AiI9fE5hOaSbsDHvTkPNZxUm/4oafvc6i02BmLmtrT6aSDF18ANAHykBfe3PkWcF4azhyyUvd9sYNwHIsH0rJ8HrpRFo5LZMnDSAy64sTzsTwbvXg9UyLoBE2A5+AfGyVv6ArdkBbdkgaaxJOWd9wDPEc6rvDjPOg+0kRcI95IG2UQ9IkHuA++Alx7jIBu/JN/YNntmk28ctkGL5yxrr4e69Jw25UhQAggBOUKg+xuW9ou2Oa9p1ZaXLW+U+P26l/7NRs+NeG/uiU/aWEURmBCrNgHt5rt1pMmm5kr2s5W0bpyzfYbX2qzy1NNNjLRlSz701/kh1aSN4woCfDFlXQep8aurCEuyz2LGuJWF9esXUZ08dvv2nl5DT1To9Qqr1zkDaW4wSsAPEc8OOM5dBA88a7xOa6AX8XLnni59/vfs8L6mu1kmmw7ZdZ5fsLGLp7x6cHAEfjgIQqVuGiAuI93APek5xnDxMh3Ftcl87Ytf+9jKz2ct1GV5fg33rSBK2dt+vWrNnbutHUMaJSpkSA/EGX34txAr429dNFGXrpgGzcf+W8IqvI4l//kE1vXsw12++m0/NIcOkE7eBQTdvB43VJ5GeFO2Wqbu9be1WFn/uLXfMuTOKYd3YROyRv8h/wA77fnVn0KsXR7xo6WdqxjeMBGOSq+t893CQ5crOgpr2zao+/+WPa3bV3HTTYsHsfOnbK+6alkub1GLK1dLTbxlV+XF3rNWsbOWNv0OTsamLT1oy7rPnPd9m99brn9ok0ftdmF7Wbr2UvZek/OG56UPN+j6SG7cPWqvXv9HRs4dc66Lr5p1S6OBR+xVFqjO/ENT40QNhnlyRWeQ26AZ+LJi9y84z5wEUfaSMf7wMk7Kd5u/Ph3NPLJW7ozbT3dKRuT3Off+mWl1QiQlZ719I12GzZPfMTFPbC5uWk7hbI9u/WBPfzZH/n7kV/7svW+dtH6zk/6ylEax8AT8ryoA57By3un19ZiRY1MHv/On2oktGvd716xltEey432u20pg9M60YNwsPsAdYSVowWN5rG/kS+9agNTE2qbZFtpOUt1+ehschqZsRtzQSPnrfvPfA+39tFB/zEnq9tYDcbRLKN9HQo5G+nJ2tSweGBVJDTroVHn7BrAHnV8U9w91Ah/qNuabi7Y8ZNVa+vusD2pjlVrWd2HTkIOF0J4WGDA7t19U8N29ZffUluwa3e/97ntqt08TB3Z/P3H1jc65Lr1slU+6EOXutrU22FdskUO/SsvazSosm8pH1n50ZLvosBuEjgF8A5AO3ggBE9RztwTR3qnV4fIH9fQQeAiPt4FEP+i3PHMPSHwRF3g/s/sBdda3rM2hWZ5yckPJmn4fr5CQAAAQTyzTJBeXRFyKcSAkvPL3c7+3pN0ECUELhgpV1usVGmXByPj4YdY8nb7O5tsqEejIV+W/fO9cTTI3Ac0xkdFSIC51D1fosvuCCzJZUNMGrNMT1fd83peEEDwSBxX4sHLlYAsEQCupAuZSIPi4YOr39fTVgsFqxWKMtZjq7UJtzrAxLP8sw1R8BS4AN5BL55JE4G0EUdZ1FRhD/IlO9jOe0fbpo4mpdDR0+0VHe+NJZ3JrrfStYy3a2TAOob6/UfG/Gaotr7jW8zvr+34yjP3DtWo+dYr0i0jrdA70N7UaukWVXD2uZHXhtTQ4HsboxjkQ57QWcgZQByyUSp4R3h37jGCS+/a1dCzMilkxsmgMcKLTs5sqlgnH+DljTKSZml5S5p991QOadHt6LaWXKe1dnabpXN2nFXn2z1m3UOnLaMOUpgtfdhk3Qdt1nGozkP4ke04LRodGt2qEegdGLKcOp6q7JLAklj4RRbShlwA14iPZ+QjEBfv4j0QeUmDnniHjsPeGtOThtEdu7WzCzimlMkwi6Ab8QGEvcBX2An34AwaQZP7oMNgT8oWLY6/zif7vqkBbB/sSb6jKh4+AmejDEHzRfw4C8nSd+WrVO1I9bI1K09McThpvuJKabGRAEYljHqwYWwuFihgt8k5YsxMJPZEvJL4qIKlzC63bPZIduTfoH3Wo96xyB4zqRbrEv2OjMpb9sHUXOgg9AxertgdtszMwFFKtqTr4U7RDjbywi984pERiQelZTQaPBEYgcMzOuga6bOusX4fRW4vblpxs2DFQt4qpbJPqeKscfWyUDEiS7t0xEo89G+ixc9j/HToQkWhiqKsLaf6IfzRCbk+BCET/BAcbx1OykZ8ExgRRfrAEXoAwpaIA7gHByHsNOp4pGm0A9IQuI/3wAlHPe9cs56vvWK56RHvrTPq0WloQBDEuQdAgMIBlm3vz66r0qctdUke0qhGTXwIpNCVrrHhacRVqGzaVn7JalZQA9ms0GZZjbg6hgZkSCpsKQBmI28oFZyNQkRBE0e6+PDq695FuzMjr4gz86Vv32etng4AB/hJRxwKArgPPuM5aAYfje/AEbgIAM+eRo12JdtmNXmpacnVl8latj4qCNkifaNckR+eIi7ev2gMXonlJe7NrduBymNgYsKGz571H691sahDniFzNMnSV5IneaUt/2M7fD7gnv6ld+zib/6S9b5+0Zeq73elbO72fd/EsHW9Yh1bB9ZeFU0+JAdt4dpcXrK1Z89sp1qwQm/KClmNjuhE6jYQaUNW5Ag9AjwD8HKwtK2Rj0KVX5NKtypP+CVvHGVR2S3ZzpJGe1u7tDseavJ8am3S6VHKMlU1mPsZf8Ey3CPm2OlE63zUxOf9mffs/rP3rLbP7toaaahhkqaVQeWnC8utc82DNtB+2lLWqY694nlzXX3W2TMoZp8vvY6yiPJvlLnRXiIt5UcIubG/SM97QqNtNF7dvurP7bLrrr5hydBs8/Nbtr5e8FdR0QGuhOCJEDwGRBo69bnb79m9H/8bjSoXbfjceesZHfNdp7s1mqVDIB98BJ7gjefA47j0zu1U+izNrtrGB/f8+w8NJWXICLx3VHVdjWzwC67AB/fH+YodLWzZ4Trnz0iXTEnRsciuaOiDJjomn+ua93JCqp0pq6ij2dlYt43llYQn8ROfCpRMepQeZHONugCiPQC4sq9eVqOpMy9fsakrF6z77KT1XTlne8ubtvmDG5a/9VSdya46lTUU4XIHb1yRD97YiofFR5OvX7DXf/vbdv7dq3aktvNYndHi3Yf27PM7VtjY8raVfHS6yOsjO42i2IF69Ctv2ODLF3136t35RXv2J7Ljf/XHtnn3qR8lc8Kz8gcPjbolLtoPQtyTJvLGNeJJ0xgHNOKOZ95xjfKINNy/SCfgeQf01mXr/spL1nNuwno0jGVZZDALYFBhuCBJtplQr7uWt/0ZKVG9f+u5UWvWkJBGnnQnRlhnhobEvQ3h2ylu2JqMvGZFeZh4mW2+q2qXaLOoISpu0I9rowDcQ4Nr3AePBAypI6Xhqyoq2+wk8/cJbwHw9qKynFfhCYg0vMeY4h3piOc58nGFd4KnV1w1224leVts896tDsg3sKzTAuI+ngNXBIBrYzpkC50olR3Lqzxc3LbDlV3rHR6xfnVCPaPDfmgXlT14C/3EPdfo7E995127/Fd+2bpfPmP7vWnTANWefHbbnt68a20bVesttFiaHzyqDKNcwbG7qgaGXXRrRSsM5azQye91njdQ4CY0AvGN8tEBwMfhyo4dzG/asTrUZnUe4FAi75wARiesEmK6kYP9WlhWrzS1pkPba5NdNuWs81Aj3SOOYiBfAk6rzsLB4Z49XPjY7s5+YHuHNTWsSaOYgPTMSs6jA+tsH7O+7HlLtfZocC/nRbQ71eD3Do0rTzLNgBwR0EmUScgeuiZto03zntB4T9rQU2Mc+eOZe/QBrlSOmYYhqx202PJK3rZ36UyVR1L7t8c6fyf5BNAjPvACTpM0ul+894Hd/eG/Vpk+lSMzrbZg2Pffw478B83KB77gO3AF72H3gKeRnopPV2zj/ftWVAcEsEiC3aB7xgZ9ZEEjCy/kPcGlNKz6OpjbtIO1XXdEYDf5fir8dXoE6AQw68DvlKodaavqur26ZmuLC8qX/NAVnoGg0xjgAVwEnkNvdHzMoJx+9apNXbtoPdPqgC6etr15tWF/8rFtffbQp41317acT4C8hEbcWWaGBnpt+s0r9upvfd3OvHnZDh4v2/7TZXX8D2xGzl5ha9udZwB9ENg5oWuoz/ounFIH9Lr1XT1nu49n/fiGmT9+3+79y++qA3oie0h+YA9AD7q0VyEL13hHAIK/SBdlEO+iLOMKRJ7AGVfScA2IPNAiDW0W10Y4eWLlC4d30VD7cFVKDyEigJA4Gor85raV8wXfdZaPk3rpeRMzTtJTkI04DpSmoIalxMFPVTG732LtLe3WkW314xe841IAP/nCsMgb30KAEAJ+4r7RawFCeAxZ1PX3XHFA8BWF3IiLe0K85x5euJLvRSWSLngFgg/i8dY4nZDpAOSKTvBkmkcBCP6DHs9A0CId7wnhUZ28o7ERnUNGMioLdoEmsJM0H4+j0r6ICwBXlBNnkLCjLpsydtV/DZ1WJ8Du0DvbWwqbVq2WHRc4wEeFx/DbOjusrVmORJXpLHnnDeUFgB86IS95Q/cul/5cJrxsdONBvMKy4nxkInA5hIedMMC0z9LcA8mjPzqY/YOKVfZ3be+g7JbIx2do8aPSg2PWaFasvFew4z11Ogcpaz9qsnalaUEnoilV2n6LGkU5Li1yj2xvx9rtUJ1RzpfC+u9GFJC70T6hgRzwRwBcP0oT+oqAnFyjzLnnGhBxlA0Q7yNvcs8MVloctYovdYzCxX7S+xWNCveKihEPSgcPBPJGOYMD4Nm9bfFX0kihuLWVLE5h+h3708i9rTPjdksAx4sALuQDb9AiAEm8eBIv1WONQlub/Hcs7R05Ly/ftbyel/Ci7nyaVajglp072tiBQp2gf4jXlTTka7Qrv4KD0Te4lQZ5vENu4J900Apd8NyIK947PgH1K9knTm1RFzu8ZKwlmzKO0odGrVCS3tnp4rk9BK7Qjc8KKD98YWjonnrDt6r98p7tF2SfXKnH9dkK5+NE/8gEv+JhsNsycgpS3ap3uYzj3l2RU6Z2Oeo0eYMXeAheGuMArnGflNlz++MaNgfwHPmx30jHMwGI/ABxoefIF2UMJDkEPdMjNnrxlLVJqQgDhHG5oSqAGKWx3PHTP/y+ffIfvm8rn9y21Y9uWk4dyYVXX7WxU9OeDuZgjFUqPLPvVkUdzxfPtuzG43Vbflq15ftVP9LnjWsddvFUui5w0hhDD/qEuA+hgi+ECcU8X3GEUUvRGHjjiEcBPKE0cAQdADyhROIJEQeEHORN6Px8xSEOnAGkg4f2+pSD01FaAnloPUkTPICf/EEvVpA04gw6pCFv5Oe7Drt7r31yy9Zv3rf28yOWff2MtfV1+iq3WGHTqDfyNtKDBwK/4p5444q99ff+ml36zpetc6ts/ZUj++jf/Xv71//g/22Pv7jpJzAGLy4ndCYHLNfabgMLRetaK3vDTxpkhTaAjAHQDv2Bg/l85qF99aN0c9jeZOU2yd6dtrFLp2z43KSPurEjeIbXiirr3XuLdk8BHJl0xlY2HtsX979rM0tfiIrsIyGnhtVspfrA7hT/vT3a/tA2n7ba5kyLDe0c2PROxbIlddyyl6b2jJXHXrX8yMvWVp637t3PbfSwaGfah22qvc/pRPkDwQvxQFyBkA1AB1EOER86DD1EGfCOAG7SEF7Ey2/Y+jVCG+86bxPHnTaucupeW7Wdxz+QZ/x9NWLs+ZXgQu9xJS94gwfuDyple+9//H962Hhy13aWZ61loN3O/vVv2/ivXE94rmsy+CFfBOQCFwG8YWc803Avba/bzdkHtlzL2+ibr9jgKxyLrnR1WyYP6cPJDLw+zaZ4frTZOjZmTUNDNnB20savnPZPBEwpI2PYFTiS+hK6lJ3rz1eggk/vCUDwTcCZCBul3oGD59AP/AH+v/ge/s5rNvYX37X24W531Dlaf/nDL2zxoy+MgzxjZRy0Qs9RznrwxTn9Z8atd1rld/myjSnMfv+effZPfmhPf3Lb1p8u2NbcijtE8Ec+vhtxFMm4Rl7D187axN/8FZv+279mqcEeT7P9ZMFu/OPftbv/9nsuO/QA8iJP1FXk4UpclBPgZaV75E5093y0CI6QI/QGoCviiQsajToOuQMiPvIDJx0QexwlS1KTBiMIkglCoUCGh96gCgkrS2gQ6J0pCK50Xsyxkhc8QYzem/ycJplWPobDgE99aOTEclffCE+NQDCNEoKPuCIseENo+CMeCIXx5CMMXSMtHWcjDq5RISM+8ISiiG9UWhQKOAHS855APOnB6fSU1kdfQskzoz+mINEX+eAdnFyBKPTghzzg5T5kALiSJ2hzj6y+JBT+mAIQTfe0lIYyjQpKGgIAnkZccU95kJclquzPhTfm2zCJDxZOUP6+eIFGQXzRYTjv9fL0IYT+eRmqvpEv+ASgE/IB3AMsPMDOGDnRINC40PgwqiY/PALBq/+QWCHRj2xX6fngzBWefKQi1EEHYP4fLHFukHvE0A9+dEVXTNck352SOOeXjDg2uveyrctEIA/yciU+aPLOeZVMvIf3qEsB4AqZ4j040C3X0FXIH+n9XvHJ8nHxBQ7xyyuOr/D6XK+HwS+4oB1l4SIpME2WSmk0pdEu7+PnF6SjA4k88BR8NcrAO3BHQF7nWXYpprxjh5bzIZ7A7SMv/UVe0qM/8ib4xaOyu+0rHwhCFl6QnnzkD3oAaeCNXRsY9ZDX+RIfjfscQovPAa4waYFtwdpkR+gu6mXwBDTSYHNTz3eoOihZqCNYFnWANpHFGj6NpjTBc8gVwcvQcciOhAPHGb75Zsa3nBZGfMoDdyGrlw18USdob/XMYh3qKcvEo20GBz+r8TahXmZhNwToA+DkOXQY7yOedNAmL3bJlXdRZl42dZ3wDJAv5OWe94Erro22460Gy7AXyne84QkiJOQKggj+ToFljgv/4We2v7pjeXmqO+1HNvzGJRt/6YJvUsiKD3DBaAjBFMjWbtW+99Gabe4eWiVPATTZtUtd9u6rA9bbkbG0lB4FHzzwHIAAxHON+wDyACi8uL1jc3cfWHFn1zI1lbEKuOP0iKU4olkFDkShNPJICOUGRHwA78gHNPIRCg9cDkKzp6H5yg8+9gOfai3SValknWNDNn7pTNJpK33k4xrAM3Tgk/vQSzw7X9JpYW3bl5sXZpdt9/ZTn6KY/vUvWcdgX1IWDUYCUPjBc9AjTeiBeJdfrzhnn4OoTn/jLduVh8Uv0pnWW308Y/n5Fes/N61kx1Z5smqp/SarqRKvNknhg1127kuve0UJ2o20wH8ig0LISUWavXHTdgs7ZilVHH7QOjViw1fO+uorz6O0S485zfGZf/TderjsFW782rRl5A36ainx2dHdaxNnLqgB2bPBU6+oYcjY9uaqVXdLll8q2Q/+/R+KXsHObWxaTrz57r/Cv6eG+NnopMs/0dVkKTUt7UMa+Uz3WSHVZP0jF8U/9pk0qCELV57DNkKPUW5cG+ND9ngfadFT4OAZvUR5Ebh3Teq6tX7X2jvNnizP2f3lJUuND9vF11/yd30TVyVz1u8B8oIL3M4v01Ia6Rze/cSK84/sk7vvWXkvb73Xz9jQ9Ss2IE+brWEgRnoAPoMX8AS/ER/gcTL+tR98YYWHi7Zz/5kdy06Hp8bs3F/+hmWmBqw5mzrJE7JBJ/A3qz4tf3rHZj+4oTKsWe/IkORpta5Lk/UdRJI6EbwEjyybzj+cs+LNx9bdlrbR/lFrqxxa35kJa860u5OsLLLjQ7s9s2mr2yX74PaW/ezWpm2t7VjXft5KO0VfydsoH3S4Jzgt+FT9ylycsraurNVuzfqPzJfvPLCZ73/kP0XomOB048Rxd51DuAGYucjyY9OLk9bZ1GqTGt2lq3u2/f4tK82tWutIn5U2dyQvmxlr9KyODww4UunOrE+TN+cy1n3htO3r/fLislXVUSyrfj7++KbXv8NashiIH+6GjrhiC2F/ISPx3EcaL4d6fKMOIl1cI55r4I12hucA3gfOP7MMm56TRhSAKSAqAgAy/vyHf1LD8XbRjhSKh3tWOFaPJq+Yc87ZOVVknFDkq99IccdWVUO1U6ixYluVvtVXhvV2pq0zk3iJ0CSEUEAIDyA0ASCeEEJ7kNLxgkvFovAxwkniYiVVpAvcXIMmEO9DuUDQDJ7iPoD0QMRzdR1CT7polhG0y1uqqjGsKp4fprITM14ZeRvxAjw34gcaCxbgPTwfHRzJA0s8VrwivGJWFqXUeOORgTfkIC/5Qj5C8A6/4Iv0UGc1Yt/5aT8unLRsU1/Z2rW8HJDS+paYku5ZJtqWsmxbxprkeBRbjqzaKp0KLx0k+cAXckKHuNA5Id5xX61VxKe8LeFlRwVwekWq5yMtPyQtsHy1Uklwi05rLqXKmJLRIg+VQRcFt9oYiR6rsztUhdg/ttpeyarVotslnjKjLXZnTpYZP++osZv9lmPLtx5YpT2xFeIbgTjKhys8AqSJ+yiz0AOBd1HPeA564EAXkZZ03Eec60D3Xo4pyZNRmlSLlVlt2cSIUbJIf0gOkKcxP+CNAja4V7M2Ovv8tpVqBcuXt62lO2s5OUjp7i63geAxZCOAC+Aa/MKrX/XMMmmutc2CVdSoN5dUnmU5JrLR9uEeP8zOQewEX+ANGpQnP6bmx8McXFeT08Zvm3xpttKjK9IhB6HRpoTQWlSe7XvqvGsHljposuyxbEjSID3pcI4Z/W6V92xXdWdtd88Wt2q2LQf5sFS2/XJiV4SQL2hwT3DeOzOWmhi0TE+3b5p7zFY5zxYt/3Tejqo1/x0kDrHTFC7XT738fdpPnUZurM8yw73WoQ5rcKhfjtyRVZ4t297qlvN4yM9i2qgnSZnBO1d2owB/hm+16ugs3eZHyxfyBVt7Nm8rT2Z982Nsmw4LJ40fxjbKEHwBYaONNgdwTxwQcfHcmM51UoeIoz8hDaFR9ngPJJgEDE+BxkpBwsbE1UJZHveWlfmtCEeyquOYvHjWzr502Tp6uzV0TwwDYpEPPMT5Bo5qecubB5Zf27eRbN7O9m5ad6oiBSmNkpMO8PQv8AFgbCFoCPQi0Khz7EFTsWpN7PdUylu+kvdfUZOefMFfKJ1naBIwuEa5G6/w1Eg/IPJH2pDDG2Fo+tRVi2UOjq1DBiaGbGd1w8rbLJtN8JAO2lyDTwAeuW+M495BDXNpXZ7b41kryJM/Sssr5SA/0isEz79IluARnEGD+KBxklaNxoE6nq7zUzZ4/aq1j/RbWR17SRV159YzjbpmbW1j3ZbzG145JnoGbTDXk+DSXyMdgPgo2+AjSZNUlLI8uIreszluTV7zYbHsDQd5kFslYxk1KL3HGW9YfLcEJWiqiVqZg8CyqpwDagQ763mS8kRltcqxbcr2Srv7NtTWbAOt8tjgS++rqqBbmVbbVTzTIfBLebDSs0Xl1iKnqaWcTLFBkPchm/P1C+TiSjreR9kSBxAf78lHiGcgcAeeCAD/+0d12bk7V7RI4vnwsMnyxz22fdAh5070hCvoE7g/aWgU1nY37cbTu/Z4bcHGp6ZtdEKeeK86CM5f0giUtNCn3kE75ANe5JV7ZKwUijZ/75HN339kWyvLtrm4aOnRfht652XLnRqzQ3n4TFuRntAo1wkOtuxRO+MHq+mZUX3raI/vds0KWaiGTNBOyrmuW+llX+VaVlmW1DHnW/et2C7dSmD04eVAYyy7OJXKKGTtcL1s24/XbWezovJPW6FZnd8vaBsAaIQumWHIsahioMsOT/Xb0XS/BkGHcrD3bXVu2RbuPrStRb7lJPXVZVE+AkB94TA6HMfs6WHrujptx2M9lu9pF89mm58/sO2bD624suUnqnJMjqzB6YsRnybH6ScMn5m0a998186//Ur980jKdh7P2dond2z38bwvEy9t5l0O2iKnX9c7EHJFcD3pGvyG/I1xpInQmI7yaGyryQNAI0JA8qYOofQgHg2TP8ubruZLtru4YfndgpVy7VbpaLczGvJf+dKb1jM0II8l+dgJBKFgQjHy0o9tY65qm/N7drpz014eXrL+dJ5jO04EiMpICFxx3yh83DcaB1dyNKlQm+WRHGzlbae4ZdulbQ255YHpZaQnLxDK+TN46rwHnYhvpAvwHDgiXeTTjafzeP3rkPydlQM73Cr4MmKmz4DA+2KhNeKDn8Z0Tl+vi0urtnrznu0sLNtRts32NALB4Bt5ivwA19Bn4A8eHacgaEUaroNvXLGp73zJ2uUdr29v2zod30cPbfP9+7a4vGhPNpfkZBzaucEJG+sZcjyxFUrQAeALe4IHaMRVJHz6rCjPMa8RTlkVjt9ZHBXkWTbkxVHJaRQzcJi2riPV0jp/zTXJXGnWiJpfnY9Ye64rmf6o5wNKhSNbXdiX3vdspOVQQfpUlWaVYk0j8LWOlG2r4SIPDhl8Om0awkJVnnyyrQ3yBM7QUchCHoC4kDtk5pn0AM+OX8/ki/SNOiEEHeIir39z5RnuXCe6U9oDa7Wto0HbOBxQWVCHn9tvBMD1pevy1pr98Iv37PbcA5s6e9amz52zvokR6+L3Obm0zyTAIzhoC8gXz9wHj8EXdpff3LIHH9ywmS/u2NrTp7b++ImlNUoY//a7vnw4trR5EeAt8BTWt21rftV/FO38a6TQfmrIUgqMupnVgA/whM7d23ZnRPpU+rKc41K2xXZa92yrpWoHGhn6NzP4V2Dn8zMtGbvQlrXi4217+sGcLc3u2KY6oJ2WduGu67ouIxDl48+iwzQdS8nT4322f2HI9s8O2MpqweZmN+3x7Uf28OPPbOXpbPKTlXrdDr2FrF72ug5cv2DDX7lmR+rINjpbbOu4Zovf/8AWf/ihbc4s2q5GRBzAiD4I4CBvjk1Sh3pt8qWL9s5v/jl79Ze/5rYA/rUbd23hT96zjVsPLS+d7q5t+oiM4I46NqEr4Pd1+bhCA12FniMNEPwjE+mAyN8Igct1XucZ8B8Y1yHJLUAYEgXSUBCZ/EPk3r5vObFXLNmxKmS7hoTp1uSbDWkhxMdgiBEXQDz4EubkoaZbVSDNVj1Km/xqO8CLbUgfPIAHaCyoRlqkC4g4wPmlaooXturIpOURK/jUnCpRBCBkJW/kDz0ETq4hD+njmcB7+CQuAs+k451/j1AjzA4CTFHSZFAELCHlOxmFT56AF3ET4ttSpAtegm8+ILN5py9bRgR5d17QSk6aF+UDQr/gDKPgSjz4G+PIR2WUCbmx8BumjmyHLwE+OJJ8+uMIgxY6feFsYXlqjqWpyJ+UFwE80Aw6jZDQVEOieBoRpsHUA0DMr8E6eWlEaocaxexVbZ+lbXXcTC8wTy4t2H6t4t6hMeWg9M/pCXGTKq5o7YlmrW4HEGCxA10Pv6BnuoOFDLGAA0+VJeZ4zZRHeLShv5ApdJzo7Hnlw96iXKNMQi8AOCN/4OP+F5Ud92RjOirVotGZdM8ojgPUOATteC/Ph0fx/LxOga+Rvl56PGbJzy/aG3jkx9qsuEJmeCc98Y18BD74h2/SEBfy0CHSSbTlsv4txBs80aRhpAjC9gIf9yG3B9Fv0hUc/CSAhQGi7mXv7+FT/Ab9wMeybtopFZy1iv8mn5KWfBwtXYeghX0esfN/us0yHU3W29Ni6XSz7XHkhsyCURLMhtzkI3CP7MEr31ewi45sTm1N2lLq+LK9OderDMyO1Fay0wFLuAPAAwRe8PCt5mjvQOy0W3dXV7LjuOz5UDbMjuB7GlkysxNHm0R+nH7/HiZ9MOXGVHxao7JMV6efYo3++b5Zyxdtv1iWbaicS+qQNRKNXSLAGXXTbaBuCyEj5Rt1KPQQwH0s1IAf8JCW/EDYCZDYnuyj8gv2gluu3DvJ+OLKj5UHs977zn3vA5v57k/teLtkp0+fs8HOHht/96p1jPT5dhMwC/MwEQJBHBx4Y8Xigd1/VJaX2mxd069YueOK9Q722tgADa+TPMlDfoB7+CIeAUP5AHhJB88RT1xxNy8vfdPae7tsqLXbf8PBD2wzA3xUrRug0pO2EW8oDZyhtOAfHkjDM3nimXvycQ0g3kEo9vVuq1ay5rE+O9ws2GGhbFl5mLmJYdcV+z0ly4+fNxAhk6Oo8wFO4nlP+fBMeHjjts3Jy5LF+5kirT05m7x+zReLYJTwRR5C4OQ+8gf+oBvycs/7sAV+xZ3q67Ch9l673HvWhnr67e77P7WdtTVrKVctpRHCxGuX7Oxf+7blpoa8wQh5QmdA0ER/Qc9pQk+sPHjvhjcwR2oYym1NlpWeTr180SsKuMj34PNb9uDBPdvgt2hrRan52K6+ddV/Lb6zvmzbizOWUuUb/fLX7bizwwb6TqsRStmjR4/s0ePHVtrRqPjpbe+8x3er/r2gIHMr0Tm1ttlG36h3Pqf71DipUZruG7MrfVPW2dphbdMXXC54Dh0SQjbKtNEWGnVJ4B0h8nCPTIEzZOQKEB+6Ig9paOAZoXWuLNtgkzz99RVV6m0b7M7aQWXVaquP7No737Z0rvPP0KVObyzNWEE6mLn9gc3e+pka6SY7femadCz6ozR8shcaf9ElT8gA8AwEXt4Rxz1twOb8st353vtqNKvWe+20HQ112fgrl2z4zJQvHgDAFXmQh2cClkgns6NR9d7cph2qvThuSln3+Iid+aXXLa3GNBrgoE3ARsG3u7Dmx37nH8zYvtqsXsk/8e7r1tuv+ibbEHKv/94I6r+W3pTVsmYdtmqvnJJT3ZWxj2ebbGd3z65fHpAFJ+UR9KIMCAHYKtNd45fO2uSFs1ZrrdnIa6ctu140uzFre9t5Wy7t2NLDpzZyespPN4XXsB/Ay1Rx6DydydjIqSnrGR2y2cUlOxJPpbtPbePDW5ZRezaoUSRbZoXNAPAI0BHh3J5982W79vV3rKJ2cF+ViqPq19773EpPF+14s2Lbt59ZsVLxaXS2E8qwU4oAPoATfOIJIJ4APUKUVzgB2BRpQy4A2cATfDou6b+ysWvzv/eeXX3n119YhKAMQSgyA2RmaSE/CKPQHCAi74KNo9w7bigY8oViiAdYWq0qIAWTTR2U0nBKQXXvGBQOISz5wRO9cODkCm/g5Jn0IVjEIaynEx7ScmYI9PCGwbfvSzOf/94gDDdwEwCeg3eANAQAmiEvcS/KCgRfSuTP0MH74xHvGSPx01mVB56jkQ8c8EF8FB68A+AkbegjGU4nxkADjtf2i6bfyMeVeHAH32FAkcZ5fgF4B/COhl4YGURISOFhLh/vSxWC6RKvAOIp+XiadD5BN2QL2rEcmXfh6LjeRO5YARz7KjvSQJN8zq9wwDNaDzr+gVaA7M6vEvm3kVbJK7trlIv38ML2O0olHWsUwShLT+wZyAhPLxM5hQNaaDONfsEmXDQ68NsoH1fe/cfiAe7BR4hnIOww0vHebaaeDoj35KHz4Q0/Oj7a3/MpRP99FPySGBXU85IHvQFh9zgmUPa99Fj0oRGlL/9mlKJ80Ai+0W8A7+I9sjk/dRn9x6FqiOnUSRNl7Itj9IyOsefAEfjAE3E4YkxX8TamiBhdu4cvfOSn7NzelS9wEIIP51fPIIG+lwENj97p30l6cAHJFZnUkLYLv3jwFZGKZrYGG2JFHnXWZzMkMwAOIHSB0vel15NRv9pFP3GURQSSicbPa5B0THpCyEJ6nmkn+TkCI1B2MWexDQttGJ1DB9rUjZjCClmAwAl4WtGhnP2H6D4qlB3wA1f413uWeXPEBJvE6tHTe9tRty0AfCEfeoorNLGpoInOuWJfpOed2wb3lIeuzPjEPn7JzyAScEkYAS2V754QA1wwMcY88OKffm75xyu2N79uR9sF6xofTjzdU0PWkpNX05AvjB3F+lWKX9ku29PlXVvZrNncDMcaH9k7F47sbF/JBno46Iq90RKBg/FGCCU3xpOWZ4SPqwPKVK+uorWevn5rzSe/LM6dGrbsQI9XvMgTIXhvvA/DiBBx5OWZtPGOe4D7F3FRYN2D/TZ89pQVPn9qh2u7ZhqmF1sPfSeJkTPTjteNq46LfPHciCuAeNeTOpyF2498QUN3R5eN9Q5bJpW17ktTP2ek5G+kAS5C8E18dAIAaSJd47P+syYq5WDGWsfkjb163sbefsnG337Fxr/0ivWen/LfCNEQRj5oBP+EwMsV3QQPdJ7Hewe2/kcfWXq3ZkNDwzbUN2hD46PCO+kfasnHho2rn9yx8sN5//V/N0u1u9I2IC8ZfRQ3t6xazFvXwISdffVXra2py3q6+tW4pezZs2c2Mztvh5Ud277/p2KwbKO7R5Y+OLY16WdBNlNsarVS/6jb0XRvq2VaDi03ftFS569bJccO8YMnugzeG20w5AVCf9QJ8hBPPiDe8RyVmjQR3wiN5RZ0fJFJZ49lTl+2Z/MP7dnTL/z3J6w2OyoV7fJXf92yXcliEIAreFiU0Z7OWmf/oB3sykvfqtrwyBnL9Hf4JCsjIPW2PhqFHrQA6IIjZAN8tLK4ZtVCxZ798Xv29I9+atXFTRvqHbR+0T7z9Tds5Nwp6+rvddkAcIQsAPjoIDgOnu8+HIzJbu7lmSVLTw1a56unrWOi33rGB094CZkA8oOLBpRFPTTeTezG0dRuuaEBS48P+Oi5s7/bV53RmYUc5OP+i08e2OLyjkaGJVv5fMGqcys2f3vZPv/JM6vMzlr+0UPbXd5QJ5Ty7+BtjOSkhtBF8IN+va5rtNd2yEq+jLV1ZC0/s2BHG2o3J0ZV50tk9FETHUSA60GBRppd6vkGxzTchEZVlYVVP032KNNm24W85VXf+4VLhE/0iiyuh7qtUF+6hgds6PJZ65wctYza7O7T47b9yX2rrG1aWbrevfXENy5uHej2n3LUCmWrySbobOk041tS6Cvs+0Vb5jnSRdoI2AeLSpZvP/RTXTfuPtGIbsZe/7W/9fMjIJBRUUAQwtAj0ltVV3ZsfzVvR/mqWbHmpzAyzZJR4fq5FipU8kMwCjWYA6oa7myV9v0kQrGlmGY1HmXrb8+rgnOuSYNR14VpxBXPANdGBXCNNM6/PA/mjLt6eqyju9uVybMXlAw9PCXSe5wAxfLcyDu4glZjumg0SUPaRmjk10FX6PWrEe1XA9lGw1yVd1Ms2+7urns44KHyuL4bZEmyJzxGAxU6jSsGgkezz3y/8mbV+fBthkoWOAmkh3fuQ5agAU3whzykAZwvheCJK64RO0Qf9rarE+rwQ+v6Lp+xgatnbfjVS9Y1NpR4fsoXOMgbvHN9UZ/Exb0eLFc9smz5wLrbM9bf3WsdaizdO4NPPCx1Mm2ikZKTkVZcT1/Ocp3tyXRjvXHxvdzkeba1dFlbc4foPZ+/lsS6OZRnLt3vF8RXYjMajFtReYr7kpuxTnOb69a/fapTovOppHIn/L4IIUvIHuUZ98QTQr+kjTTEc41n3hGi7BvzAJGnuW9Yzky3HWeydqhhqf+Vy+qA1KhIT0DkARf58LLblR4noSPXZ72dY9JxvzsAoeegB4TtBR63AcTSyIDR6l5t3/W0/WTelj66ZeW5VetJdVhHa9r6x9iTcNTbiPjOG3i4hrzeJigaXPtyQmrbeSutbIhps8xor7X1cFyDZ/N8oSN0Hrrz3eV1hV+WJ2dV93MKLESJsoE0NAkRh15K1QPbzNfU+RXtYGXTKksbNnt33R7dXLaNZ8tWWFj2RTEnZShdYYfQC30Frt6RQesbk7Pb1+Pb7PiMwOqO2aY6x/q3F1ef2lVwwAf5gi86IKa72QaLhV3g822nRLdartj2+oYH6FEfQiehC3BFWeeG+23g3JT1nZ20jskRSw/1W5ntepYUnixa5cG81ZY2NVJklkjlKP2zk4O3++KDURI72vsR4PqjL+Bd6NzrY7SpHlQOSuu7kqsMOP2WAcyecBfU6W08nrWtp/N+0GTAiaWBFEAYNESF5hwNevxy874VrWJtU/JErl+S1zXqH9f4Fa4rTookH4FnIJgEXLFirKVVzKYO1bubz9G39aiDkKB4W+QNBb4IjXGBM5QeQHwSnP0En95vr6xafp254XwiD8dNi194Ig0QhRc8BMT7MBA6pXiOdyEvtOM+AFzgRpd00ml5gh3yRnJdXdZx0GodxmobhsqJZ0Hl4UpcyANAK+gRF/xg3K1qiFMVDbGrqkDVghUrRZcPIE/ggY/AF9eAxudG+bkHB7RO0qix9qlXDIu94yrVZHFKKfkASrpGfgHuwRVyAcjQmJZOgKXypY5WyyvsNSflF/yQht2vOe+okK/Y1k7FdnfKZjWN3uRtdnX1Wk/vgDojVfxsl7WmM+IbdhMbBZiSKRYLVq4kO1urv0kaPwB+FdrUkI+0F21UIZtRByCvM6dRVr8as65c1pOG3YWMoR/KDyA+4uCf+5CT++AHiPvQRaPOgcb7eBd4m+oLDVpb2y3b2WupTHIM/qFCsVi0fKnsR3SQHgg8J553m+TtUTmoPp6MWr2lT9JDKyBkblKj0sZvawpqALdrlr/91HY+fySba7HUcJ+1c+TApQnLnVUbIR7pAJKMiXxAlP2JHnRlefbOvae2+2DGV6ztq23lWI2O3i5LaxSBXKQnhK4aA3HMKBS2t33njgStGuH+Hv/+gyOKdKQL+q5DXbs7Uhq1ccCcyUkuWUGhWM572FzZsi2NjtaerNjjn3xhT9675Zvg0pb4DiEN/HD1nTgUMoPd1n1RejijDnhy0FonBmxlbsFPD155NmfLj5/Z1uKq5wG4EtAzCwuQk+2G2D07nevSfa+1SpVHK9u+O3he9aC4ueNpo5RCF+RFRmZ+qKNM2XJeUaozY32vX7LeNzSivzhurZfG7SDTalu3HtqO9M6KvSX4u/vYVhXHGW/8kJhNZAsaITHCZBrPp8dVlzhynB92s0S8LKeB95wNV1zdtt17c5ZX3t0Hs7p/6t++OdaCo006Xz1f51hlzH8xBXfSKOiPRQcMO8si8PTRA9vIb9roW1dt/Cuv+bLKDnUgITD5AAoUCMMClw/TNfJhE1J+iLqi4TpH7n/pzSkbGOaMi0bvNMkbeKJQiAvFRrqg/eJ7DAKlcygdjf7Mjz6w7aVly4wMqDfnx20yju6c52Oe/UTmOt7ARWPiI6o6XiDSkB4eiQ/ZnbbiAa5xTx7u8Qyqa3kZQYcayU5Lq45kWlPWc2XaeabOR57ATV7uMcpfRItfUq9/eMv2ni75aZN76Sar7FVs8o1rPhcfnQ7pA0KewMEzc9vh6ZKHKxD8RDquEQe8iDfogauR5xfxhXwE7gnoBy/s1q3blm85sh559unmVvd+O8+OeaVeeTTrHd3Dn92xJ/zyXD3ICL8S1wjl/BtvaTQ0KC+x5h5dz/CUjV960xvbHjk68HTnzh374uZtNXa78nRvwZBNVjJ+zPKGGqtNNcI5jfAunG6xvpaSDcpZaM+lbOr8yzatkE4nH9FDngDkQs6QJ3TFled4H2kjRLrQfWP6sL/Q6YtAWtJAc+nZPdtaXbBUOqfRw7beHVn/tS+rb5YnK73mslnHBQ8EcKonsXJpRQPyJWvvTHakpjSPhzLJFJz+omwCoMXIJ1U+tu5NleFO1T77p//GCuzAoZFoU2/Oj9g+9+tf1cilz/MyMgnZQ17wEOfyKvCNubS4Znf+ye9ZYXbRJLXVDvZt7O1rNvnmNV/dCH8A+YMv7sHjz8Ize/e+baysWKuGs1lrs2Y5D6PvXLGUOjB0hUyB47keVGfWV62j/cg2Vgv26UdPjaM3tre2bFOhbVsjhLVtW3u2avOfPrBFyTr95kVvY9jJO1VfWAEPrh+Bapal6YAuTJj1ZGxle8taB7ps5uZ9W306Z+VC0XY2Nv0sq4mLZ310Q34AnThfskcO3WOR0tbtRWs5Vtul9CXl53j0lEY0NPg5Neg+mpIcBMoZPrgHl9uJ9BdHQbSN9FvnhWmrZJttfyArOcq2+cMblp9dssWNdVubX7KyOsb8jDqe2VU7Wi5YdWnLO6pSvugbDWR7Omxf9WxrdsX1wM4RzOoQWPFX1Ahy+8P7tq+Oe/6DG7ZzXx2QZMKhoP0b+dabdmHinRcOpFMBkYhGOfZ1Y06eD50Um38jkA0cy+Nm5EM6AMU1NtSEqFBJGhmdioQfyaHXtpY24U+8fh+WK10YRCgOCDxcwRMKhl7QIg8BiHy8wxj548oeV86P/vhIyO4IALIGPd6Dh7xBJ2QKvFz5SBp5CI28BD6nXzemxrRJZyf9MDoRSqY7fPNLHpQHfcSHeQAc5AsAL+8iQM/3+tI7qPnHRSqpArSgEzIFj+ALnZKf4PxSng20SUde0nJPOiC+EwVvpGmUMe7BCUTZOA3lCX0Fbf9IXecBxwDe2XmbqUpfqKHRMR0pcjo9NaY849m2tbFiKKXKpRG0ZGXLHRaZiJoC9sXyVKY3nuvwOc/iS9FenvCt4DIID5WZL4h77LDNqOA4sQUgeA+5AGQG0DkhZA95AdKE3l5M47LX8ZMmdB7puAeIR/+NOg88zrtC5AXUTxjn0/m3ooY05AEHyY4lm7QtfMlSf77NIl/wFTiDNs9up9J1ba9qtf2ab5fUxkGHfLtQ40Q6nAQ/Tlo4Qj9A4Irypw7oxo5Yrqz0fBRn2xmWELNrNo4Z8UytoqPQH3lDp436pH3yRTFK6/vPKR4nlAaedCFX0A898nckZ8ZnKvSeqaV0Lif7y1hOI4dMlzowDjjkJyQKtIGqcIntBI76PfKDm6lbllWTFg0Qz6cAVrlx34qNK7CTCXQ9j67goXx8el11wqfEZOvmQeUmp7OpvdUXy7D/H8DUV8gVvABOR/rGAOjA0QUjmGbhdp7EL4sC2lmJqwFFuiNnqVxyWCV1Af37Txt0z2IQtq85YgTEEm5mPioVXyLOsnnf8oc6jMySgzX+Sm1NGfGrTrpZ+oNvN0yVaYDXJEZA84VbUlC7FZY3La8ef1s9/dw//64V781a7uqUpcTk9EuXbOLyGfcovIOS0CjdC7oeUAIFDaCIVrUoc8tt9my+wyrVlEZCGkKqsF+/1O/eJqvoQmFcwYfSwBEFQkPRWEmJi7TQjPzRMPAhnB1nUebKBzd9FUg13Wy7pYLyNFm/PFsKmHzw2wiBF/rccw2ZoBV8ULhAPMNz8Bv8cA2eyFtWpWCftN31dVv6+HOrVcrWPjLoR16zRBVP0DeXrNOFBvmAwAVvAO/5JfbGFw/9aGoochx2syrz1Fff8IKOCgVEPoA4numkamos1h4v2J5GvHhJLN+OigUE/zyHfCE7QHwjjwFRhsSRJmTivvEdnUp5p+DeVEWj1rl7j7y8hq6ete6LsruhHv9dg4hYZbvolWJ/edUyhxXr06g2MzJupsZieHLSMqrci08f2MqzB9apEdT5l9+2poOqdfUOSI5W++CDD+ynP/uZj4Cat56I+SYbzbda+qDJtntTtjmgxiHbYoMqIxqsy6++ZaNjU9Y/ek72NO08RDlzBUKXyNIoK/GEKDM6W+4jnhAALtKEnTXiIx3v45kAgMsbHF2b9vLW1dFq2WzONp898zy9wzk7KMxJJ1nxzt52Sd0kHzgo4z1+g5cdk5c9YXvbs95IaUjpy7C5D1rkIwB4/Qtf3LUf/cN/ZnOPHtrwtUvy9vts6pffsTO/9Lb1TY25fuAhfl4QZR1ywwNB/9nmxyqvH31hW+zftrmpTunYrv/9v2Xn/sI3rFv1VJk9P/nAAU7uA2fYIo7Js9/9oRVvPfVOjc8GHAEx/tplr1OkjzwA98CxHpc/uWv7S+u2sly0+0+2LK26ePnXf8uGr7xmr7wzbGffHlfneGDbd7+wpqO8tezUbOPGfes5PWbd06P+2zHKLDq54AnZmXaavHTORs6esnmNgDixuG27ZPZszay8p5HioP8gnek2b/TFH7iCX/TUfWHcxr9y1YrHe/Zkds6O1E701VptTyOTrtMj1i4HIL5/Bt0or9A/OOlYU0rLcnaWhI+Kp5Gr5+zUt9628S+/aoXdXetQu2nru7a3sGHVnbxtLS/btkLl5lMr334mXd22Zz/62BZ/9rlt3n5sO/eeWeXzp7b72QMrcDDfzSe2feepbW+uWV7t3Jnf+KYNaRQ7/tZLduYrb9i4+hDa5tHs5Z8fASUKpOcSo3yAkgfapB7vsJqcJyPp9E+NcV0xQBhzGBQVBeUThzJ4pvDd0+KX2U1Jb8yOx5hBVLRIG/cBvAei4YtngGf44B1Xnrkn1FO4Z8A755f0TTJcMcAP0wJfyBBGTeCeOELIFgEgDQVLfvgOcDqCwNWIk+W+SEYDykiI/Ht7NVUA0VIjzDvm4aEJoMcwotATz8gHXn8vT4I5YLz/k5Ed8gsFy7yZlguegeDHvUalYR83PhZSSeCBxgUvlO1OmN4jUN7gIi8BCJkI8BN6gBZ8Eg808hyyNOJJrjSGqnB4rthfxIs/tm8igDf5HpR4eBxFkJKT0SaPUBHe+DDVyzcxZZZOEn0kB8spHx2/ABzwAX4VgfMFHbc95WcnB39WmaTkccId36VoFBlIISf5w1aRk+fAGddELlh7bqPkJT501fhMeTgv9TwAModtxTtwednVaZCXGsES4ha5/61ikjTYBsV+rAbYdaY0UTbRSCZB9nCsOOleL71x9++Kyu8fmBWHTA4UieoTqxBx4jgHDH22y67hAkeC0WOsvgzZucInV3gGHzxQrnjX8NrarPLDBlT+eNPYHWdM4SCAI/Qd+UM3PKMbeOUDOXy5l8/IWjQYpTB6ZubjRF/1EGXgutLVO1zxHb8zYhUYdQMnjaPO24Rbvgwten2VrexQ7WSrOiu2ChIBx0fesIOQHfsEL99kKhwhzzcqpWHEf8AoUDR81kY6Jh8yB7/gYlEFziaFHbihz4iPekPe0Dl50E8EnklPPsBH/aLnswm6Ul4+i6ArbYmPusrVk6PT99gKS1erHth+vmx7+ZId8L1X7w9kA8fkUfrmPemlVFWakj/zbZgzktA9rQH7SvrKPzckZ8XBrYUR0GLpjit9/kef2tJPb/hKiao8dIZQl/7St2zo7LR19Pa4x9VoWAgWQgMhKM8ITqV4vLBr95gvPCjKJsSQ4l8+2+0jII5hAMABTiAKAYg4njGWeMeVd43vuYeux8lgOBp88aefJcNwKXZ/ddvS7SkbfvmCx5Eu6HIlBP7AE3RCPtIAxAWPURkiXcRHfoB4KkqHPPr9lW3Ly6NobhKN43arzG9ax3i/hsHyPsVX6BBacd+In3vnW7qtLW2bqrAMK+1b/LQ3t1n2/KRVZSQYGJWZfIGLvMQVHy3Z1udPbOfhrC1/fNO2Hjyz6uKubd9bsLUHT231gd7NL8tvaPXlmayGoRKF/FHuhNA9ELzFfWM8EDKQJ8mvxsyNNVkYUF5es5zscHB60trVCNEg5jT6ZnqotLXrHcXMjYc2d3deik9Z/9CAcJsNj40JV4utzs/Y9tqKDY6fsTd++bct19Vji7UmK7a02xef3bBnDx5IX3uWLj7zijFdy1ruqMU2sq22JXtU125bmUlbqbTbVy5ds6lst2V6R619cMI7s5AnyvhF4H3Iinwha8jNu9BLhEgX7wDyND435uG+sZ7tSHe7e+3qSFpt7c4nbvtdXZO2t3tgnQOT1jdxytM2llncd3ZyZtShffq937Vteaz7uWSzV6a+/LRS0XL+VA4czb706JltP523ysK6T5f1vn7JWvo7rWNsIEkvvqNxp3Mgf8gWZQ48/uSmrS8s284Xj614b8aa1MgPfOVVP/Wz98xE4hAoP/KGDoMX7l2n1HHVa5ZvMxW09eFdO9osWu/5aRt4/bJlNTJLVmY+zwucyARfel65+0iNZ8XWtvfswZNNt3NL99quRiaTF/t8pHOcyqj9S1vPudO2eu++7W6vWUthXx7/jFXWtjRan3ZeGmlE2SIH/PYMD9iZN65ZU7lmxcVV0T62qmgUnszb4JUz1qqOBusiX+DwgKzEHRxbZ3e37wy+MDdrW8VdPxuIGSkl/Dkb4j7oBz6AcuddgL9TgD9W3g1MjNrguWkbff2KjWnkMnL9qo0q5Jvk6PbJUa3vyZce6LXern7ZV7/VGG0Pdlj3tTPW+9J567p62qa/cd2GX7tk/Wenkh/bMw2HbsQb8Gd3w5Y32SyPuLy67nsHbc/MW3W/pk5jz3rHhv33KpmOZCoEAQhhFAiFsXHl2Y2jLrww+7n7pdqOVfaLPjcbHl2kIZCH/BFefE8I/ECjooGg2RiUKhkec59Xr62G/3hXjSkVRPmC98Ab9CJ/3AdvAM/BAxBpSRM8cg0DIEQ8W6hzPDbbqjfXVMGlhuritirzljWxJEu6CjxA0AxZAd5xTzq8n0xnl3UPD/vKulYlJ9Bh+Lp+NezoAAj9wBcfJQ92SlZ6rAbgwbytfnbPtm4/svXPntj6jce2eeeZrd17YmuPZt1rK7ENiHDgNYX3Ap7QWchPAHgOPcQz6XnmvlF/gSPkyjJPzgiVdyo7l1WB/IzE6FTL5T3b3paManh9BMh3SuUnDVNtdGpsyJjOZC2d7bRd6WRLlbeiq1wLjYRb1AWpPos9pbZmvvfU7eRAI4KlStYWq1nLNOesvy1nuRZ5iHW54QfZCNy/KBP3hBch9BPvGnUFkL8xb9wTGsu88Ro0j1vVAKQGbL+5I2ms9HdQkOe/I4H3fx4/EHywqKKLRTHZrG1vbNja0rIVd/JW4fcgsh1mPEjneaXTreVVW3zw2HbWN91zZhl2c1/Od7jm6I5o6EM3jYAM1DnKiVDY3LL1xSXbVSdUmlu2/WLFei6esh51HozAT/IoBMBL8B7xPNfkcZc5kbS6by1VjRjkjGXV2GcH+hDc09IpRnpCYxni3PA9SkVv6vLU5h1aYStvhY1dO1LH09TbJxlHrP/yee+ACrsbtrm+Y+uqM6s/vmk79+f8N1hun3WeG/kLGL142s69+Yp1qaHn9GFGE3nVsd1Hyq8RIB24f29RXmw5ygugLmS6cjY4NeHTZKu7W7ZRkkMmx5AOCHsnddB9sQwa7yNNACNZnPuh6QkbluM3/uplG33rmg2/oU7orZdsSJ35wUDOjoY6rWmg0457ctaqTqWru9dSWdncQIe/b50clPM7YZ2XT6njuuKdV+dwn++0wIwadIBGuU44Kc2uWfHJkqpnm2V6+qxzZMTG33zJhl+9mHy8V0MEhHJDCK5hGIRG4+Aew92vqvLvqNDLzWpgZPDpLqVJFBwNE3lDSVFogYd40qFUIGhGeq7BA/ce4IV0fR3WPNjt54/Q8ZBjjwrGzrL1QiIE/9yHsYYshEgTPPAc7xrpxnvyAo3y8c6nGfig2Ju1pq6M7e1rWLtXUsqkkgNBF3yBJyAMC3wAUyy+1FWCUcGJ5UpDHQAOx6U/vvmwhLSi0W35UI1MjpVCL9v4u6/K0M7Z8PULPhrzXYdl9BXZRP7+rFXIowrDR1GgUe4YAfIcfMe7AHgIPpCB+5ChceqRK1M0jLhYrdjOuTHiA2Cn5XI+r1Ei+ROb6Onvt96BASuVClaUR8gIO+gA4GqVXhmJd7Yd2lC6bMPq+YfLLTZSbrOd9gObz2gE0bzvdNqUbqLr2Ka6yYPTKR7F2nNtJrIHv40yAjzzLhqQkJU8jbYR+eI+yjXiyB+2wzPA+8Y0oetMOmVD/fL2uzrU38iOW5tsp7hq24VF2zsse/rQdeAInKxM5a+ju8Oy7IItx8h25KTpih0Bnld5cHK65PFm1WG1HUo/ivZf6YPD8T7HT56QwUHkGN2XfLmuGveFbdt+vGL7UnILP2gf6lIDrlE2U2nOW1K/gNAbz+CF9wgsdijOqCPTKOIopXrLarxcu0/3sEIt9BR6jGcgHOGMOqxMe9a6U+02nm2y4bRZ+1FVDsie5aWLpWXZXfnQOnJyRhQGhsc18u6Vrg9te2/HtvObtvpszjYXV1xPlFAj70EfZ65WLltbT6f1XDrtv81h+o3Oa1OjytW7j/24EzHpeYPfZEQpvqWr1oxkU2eRrRxZrnZsW3ee2vJHd6y0tObTaI3yoStCY3k31tXGsuK9L5zADpnaVz3n5xUcTXFQrVnf0KANT4zZwOiI9WkE1qORZW5aYWrQBsZGbUTvOro6jd8AtavtoIM9lLyMChkBoodkmjGx3wC3DqbgPvqX/8jKT1dsr8ga9LSNvHLRXv57f9GGdHUm64oEAgnPMB6Vjfh4BiCazrTZrZs79ukHG9YuvOfPn1cH1GPnJpst3Y4SEsWgBBQLTu6BwAkecHIfNINWXCPPCY+qFHRAixtr/uH/OF+2IwVWe6QG+626U7R0T7K3VOSJQonnAPATh8FyjUIMoJEDTiqboFEGgHzEMQ3HgXkbO1t2lGu18tKKleXN4HF0yGtTIk9HCJmDPtBIl0ULBXUQlc2CHe3JuPmxnNJ2v3rejTqrBomhr8zY82MIm7PyctWZrM/OyQNd8OWy1//eX/FyHnjptA2+dk7vt3wHXhqh8vv3bFcjorbJIf/BKzxx1lA0CgC4g8+Ql2dkiHeRvpF/l0sVkB/nVfJFpW2y/PyyHUqWKTk/A/KGY04e3u9//JlGPbu29WTFdpe2bGhi1L7xq79sA0NDNjv3yHZ3N32BR2l3x3qHJ+2lr/ya593YP9Zop9UOHv3MUsvv28hBzc7dr9poJWW3Bqv2pKtsJb5lHGesM5ey1y8P22in2eXJ05ZukWfZM2DNA6Pe8SEPAbzIEgFoLC9sxPlWnnhuBOICR1zRV+CL94QA7oM+acAJfhZfDKpjaG0+shs/+V07bG22rfySrW08sbGLL9vkxdc8PWnJQ/6wMY4KqVYKtvjkA0urXJtKajRWd/3X+Bzi6NvJKC91s0mdDp0QR1NU781rpJGy3tcu+HdCXw6sURAQsga/0KFVZrPM7flV/23hR//oj2zpo8eWuzhmueunLC37mr520RecoEfqWugi9AJervrPG3m+XbDX2hf/w7+y4rNFaxnpMevXqPXKGRt/+YKPKII++Rr1Bw2PV7U6XNix9GGbHRXlCK4u2Hh32oqHzZY6kHPY3WMrVTlDyvP6xSG1Zx12tJy3btnE+saSLaoOVZtqGoGmbWNuwcbOn0Fw5zHKDnoAz8xaNGXS1nF20tuirduP3cY3NbpcvfPYV/+xsCG+hwbPXJk6ZzeXlMos/x8+9k5o+c5Dm/vJJ/69akQjFpxRZEU+yjvunbbk5T6+AwZegHQE4kJXAOlidMTirYHJMRucHLe+qVHrODNqXefUKemZ+K4hOSdqU9tzmboT8fP1PfRO2Y7nrv78FJx/5JL3B9AQyMH03o8llcLi8TADhDBhJFyjogHch5DkdXxOiflhCWjhCZ6QTwxc+d37rRdYKBAIWgBXAu8BDJO8ER+CMoWAhyY1y9GQN0kaTFf8HDurwqFGNfIRggfoxRU6yBIF6Tnr6UMn0OSe99xHZxo4uOcdaTBCpn7a1bj5EcAauvs7dChc/jHY+U9ocE9+7oGo4CxdRg4acd4kvDxvvEjvH2HFA6uwSBPv0EdKDQgLQvhgiJfDslGuSuGeTDO/wJZXhUGx0znfBfxDZb1c4CsaBfgDkDXeAVwJQZf0hJDHeSGN+IHBpPyTe0axyAQ9Gjl+UOc/mHT86Fh6UDq+WXB1vHW6vsS3Ds4ZuMV/Ze9QowI9yNtmaWuzHJX2Yz4ySw7xwiuVtK7iq61dHjnTIqILHvEc9hDlSQjZiQ99RLmHzHEfAQhcAeAhbeiOdLxvxMMVnWBf0ACgJ7a9bNAZ+kmn1Agw3VjHn1B8XoejjBgZuiykQHbF++IP1Yv4dpHIxyKf+gII/bFPH2lYuEQc7xttHiDviYzimzJm52imoFvkPPHDSNoG7I4P6pSv1wGlBQ94QychN+ALJYSDZcjgx9miM/L6zXTaSUjqbcJ/Uj4E4uDR6SggL0d4+0yPl79XKsnHgqW2ZH9Axe/vqywU52eLiQc6YCYafNduPWNy8APfQSsg4nwvOOHH7hhpoBfaIxYa+E4DPKNOgeNUPgI8EygTaBypHT1Q2fHdqFl1lfrBCIsQtJE7ZAee8/C8vnIPTWyB8gM3uiE+7JA8blt0nuLNbUn8i2hSdjzDI3QlEzYI755M98EH9+B3GevgFBgB/en/4/9sO0/m7OL1V+3lr75jXRMDttchxVLQytDIKMhgqvE5INIhDARZQfLgUcFDZ5fZ1Vc1lM+WbLRXQ0mWCivNiXKFEyB/BPATeM+1MU3Q5T4KK/hygfU8cnbaTr102fJPFqwwt2w5jTK6zk35tEFHf7c39gB5A1g9xjM0gwb3AW70io88jTqJfGGIkS54lKSWrrTYRHrUhnqHbfX2PWtTfd029smb8SXIbN0DjqAZV/JDC3C+RH5fBs30BY1B/u6M/2o8p5EM8/PMGfNMJYM+hlH4+JEdLm77FEqmJdmypO8SS4zrFVQNSm6ozybfetm6Ncye/+SmHaVbbffZgm3cuGcZebr9l4Rf6Vwe4YwygSdCY3mFwYVBcu+81HWjB99ixEdAqsiMgBhpDF1if7LkiG08RByJyhfzlvVzf8qWbj2w0YkRGz99zjvXpWfzlt/aFU2mXrqsf+yMXbr+Taez+vSRHe9s2t0f/6l98eFHdlQ6spHtZGpqISfvtenQCq09ttTUbYeqzNdfO2tpjYQu/vLftNyVt625p9/5RBbkaLTBuIYukJkAXSDKizyN8cgeugjgXeiF8IuWbhMA3gdNgHSlrXW790e/a61473LtW/ePbHj6onWNTlopv22dkgMZgCgPPEPVFCuuPbOe3kGbu3vbFu7fs9Rgjw1pFEE5U5dF2EdFzOnXdvK2dv+xNXWkrefKWZnOcdKZqJyCf+SFt5CTTmL34Zw9+H/9jkbUT63znbPWe3XMXv7Ol/w8sW5fTPJ8VBd4QkfIR3Adi5/ZO/ft5o8+sI2nc7a/uKnG78DGvnrdhjSK6p0Y9p9gkJa8oSdwBp7QOzMltWM5DsO9oqeOfWfb+oZ7bLdlwGcrjjP9crzSVigd2r2dPXu8eWSvv3PKBl+/aG3FY+vTqLnFsnb//Ye2/XDZxq6c9qPrmS5LsU+mINoLAsCq0+5hjVj1frW8a61jun+6aYdzG9YqHR8rfi9ftkwv20gl5R/84ghiAUuVHWs6NWgHOwU8KxvoGrL+A7UDa0VrHU/aA08oQHbXm3CFHQbe0AvxhOARCL1HeTTmARr54sozAQh66J53EXgPjT+zCIGlc0flmv8IMJPO+GoxPNEgDnANRgEIgCwEhEAYNs8hDL/72d/HgyHI0ziUt62Gk/TgwMADV0AwG0rhOe7jmfehDCDiIw5vmDllPoCxNJPvH/6DNz3jwTBFl3TniWxAGCsBniKEdwd+gPvgmbhfFF5Mk/CrApCOU83yruV540GwtU1Vo5BSqeSNDhA6BgIHPAWfgOtHVkZnowQeRz4+xMNvlEV0hlQojqXGkxFG9/q50oCQjzTwiTfJVAhDfn61zQgJIz8ol71zSGUyPnILLzIC4DzVeec+ngN38BKy8Adga76UVzz7DyL1nvSJ3ImniyfKsl+Occ9oxM4ISM2ce6TgopOiQL3cNXoBM7Sb8ToVcEhqws1HZtepAi6de/2szpQIfq6S0u4fyJsUAkaAMhbHDzg+8eS81+O4hs2F9w/vER/6iTTcA/BAIF3EAaQLPNBrTNeIjzTBD6BYd6w4S0cJ/YeGNMx7tYqeKZPnZQSeCAkOaCQ7s7OD8osjEQdl9ylRed6+tLn+jF0R2lQ25KGsgPjNDh0To2jK94hviDWcCpVRKvnmgz3xI1YAXkJmaMczeKgbNOyMFNDk3qFGmZKLKVt+8AkPfMRv/NYQ8oXewAtEnDeQykM94hssDrPbXBPx7aLD6FXOgESqqJ7uS+hsZ4efQtrGKtY92bHk4Vh8ToRmGyTO58K26NzgI2QJuuiRURyyYG+ca3VckWxVdVQSTBi8fUQOMe35wJOUO/VVdVqc7R0fOB7i2fuQ9iStdoVnfmoCzSRPgiP4aIx/MUSaeIZu0AbQWcRF2QBcn/P4vNMnAJE/8gYkWhE0XRm35tdO2d50txUGWqzcgVBJIRFCgUEkCGBsQTSQBzGu8Dc+mbJ3v95lr1/vtnOjvXZ5csByTPlJmS/mg04wzT3xQQPlcOU98TwTuI8KyzNAnhgS4tUPvHTBzvyFb1rn6XFb/vS2rd975N6d7yZQxxW4gcAN8B7gXWM86SNP5APgO/AReI7C8l9r96Xt4HynHZzplHLk5Y93W097zgb205aRsR9gkKLplaOOA+BKvMsmekR39nVb7+SwdfR1nbzfXlu1lbk5K+bzytTQ0CnPxsK8LT98ZOvFTdtKH/iRxRhv0IFXqDEVl+7pstf+zm/a1f/01227emSLS3mbuT9rd3/6oc3dvv9zeQBoE0IfjTKEgRIfRgvAF84B36NW5ub1noYvwRU6JQ00qgV10tsllSfdDhWuySbaeuxUdjD5GM58iCCZOhIe3YOnpI4zr849U9m3ydqxDdBo6J2nqXZbc7nHjg+67YCNS9t7bXBwzIYGJ7yzIyEbeHrZiQfwAcgEBJ+EkLXRXgHexT04Ql+NOgm8XOOePOAJ/DwTuIcGeAIvcKz7tqEhy46N2cJ20R4urtt2Wbw3Z6ziO5E8H7kHzcCtBw9IRWdEOmhzPeGTKRc1qq48Afk2V1Zsc2nZapWKT2UB6AEgDx0M+4rd+/3v2/Ln992pYWr37Gsv2bWvvG1d/X3JkQGSh/TQC5rgD/ndZnT/7PM7duf9j2375mNrvb1kqdWyTf/KV2zsW29Zz/SodY30+5YzNP7gCT7CgURv4Aq9gbtjoMf6p0Z8hSqqUAtkZ1IbdiG7ZUPN89bb9MQ6jzbNiik7LDTZ2mGrLWhE1PP11+yl//VftfFvvWlH62VrKRzayk9v2LP/8GNfFOCy1nmAJvehG2Tm/VWN/i6//YY1X52wo9embK2S10j9A5v54q7llzdtZ2HNneZYVMRUGJ3b5Xev+8iR0RS98W5xyx7M3LaZpccuL8A17BDaPHPPFbkjHWngK3iNK7r6RXkiNMYTyEcAHxBXZCeQNnAHnDwdDqtBHO2y/X4N/3rbbD9Hg5UQAUAWCAHuQRgQxIGIJ82BvIbegVY7dyVn02cyNjHQaRODnb5SAggBGhlsxAvwvhEahYj0gQeAZ2gHTzSpbALa/xq/2u61ndlFP8LaR0IKUEsqXtL5BT4gZA7cgTd45hohdNIYSAOcxOEVZUVzPGdNozk76s7YYXfKcm0Z67W0/uTFySvCswFCFiBwQCtwpTqz1tHf40sxvesQ2+wztcVvOtSwR17/lbVCQfF5NRr5ct7yzTWrNlMx6mnqsgF8X2qVk3BKFXvia6/LwPdsZXHbVudXbfHhE1udXUg8uCSr8wOEDuIacQDPjYbOM/f8aJBlwDvbW5acH5LkiQB/pNuTh1gt1XzPONK1ajQ32NZp/W0dIHN90Kn4Un+FADzn6l7N2pWvr3ZonRra7OHNKhxVUnZcZmcPdpRmB9+MdfX2W2+/OjV1QO6FCqCf8JLw/py3JD5kBUL+KDueIy7eR/qwDwBcgR8gf9S/SB/PUV+AuPKtqq2319r7ZOOSc1mddb4mW2lVg9wih68OQYfAFLubjXTs3ju6ruvfvXTZDPixuQQSWkzr8sG7sLNjuyo3HzXV04CXPC6b7rdnFm3+41u+E7Ik93IanJ6wiUvnfJPM6HygGToKG484ZisYbW0srdjyszkrPVu24wfLZqu7NvDyReu/dt5yqtudfKTXaAtnK3D9x8B1KRrUHTqhtPKpwFGuTWSrNpEpW1fTpmWOlq1tP28HxRbbL5oVVNO2D44td+WMTX/nS9Z/9azVVgp2sF31zTc3vnjgJ5DynStWphEa5UE3dM6j5077TgnNE31mU/1W2K/64XXsyVYtlpPl5cpXV3uCQ2Uyeu6UTV0+L/UKV23PCsVdW1ibtbWdFdeT180ki5dH0ESvcQ0AZzyH3hsDEFfwxDXw8i7uuRIaAZyN9BrhJGXvAMtZ+5NhtDxiofs5hNwTgEAY70KgeA9DPHPlHUf+dmfSlkul6KzVOCQeHO9CMID7oBn5AZ6BxmfSBY6gHXm4j8pLSBowBRUccrWoIbPSnu3Or6hyLMizLp40pAA4CI34AoiLAO1GGUjXyEfgIE3g4BkjbzmS1yFPM9fbrQ6kT41qzYq7O1YpFm2PbdsrNc8fOgaCDjKBj2dGeP6xVfcHGl4dsAy3ni/S0TiUdgq+geB+q3SrjqU9l7POji7LZHPC+LwB5Rr38M0iFOa0O0d7rO/ssDq8tJ/dwq+l+b0RK5p8ZU9d9oC4Bxf3UWYhD/cJHV2Vn99wtMru0q38DiiTfHtUmSXpEjwHexV1QhoBHexjnf6ORrN2sCe9ShfqfNrU0Hakui3TilwJH8hBh3og3dMtHUtHufaadWXo7GRDimVxTEoeqR853tRuXS1pH60CYUchCwEIWSKELXAPRHqAd2EXYbeBk/Sk4xplBritCCIu8vNMWu6DpqdTnGK9QW9vlkxN/KJdncOuGuvqzglfXE9oKYqdCLrb1Ag3s3tG1tqzdOhNVt4tGCebNspLq8ZUV66n1zKdGsEzN6Wy4+N08BR8A3QE+4o7EIpDGktd96VxnCN2BMB+geAn8gaP0KbDwg45zqC5vO+r8Nh+JntpylKTQz6dR9k5iJYv66/nDb014iWOMgAS/Kqjsg++p9Zam6ymfilfOrCd/L51dHXb6NiIdfTk7JiPtW1Hls/v2c7uvjqIqu3vV3zD15FLE9Z/akiOjurEXskqmztWmlu32vqu08TxoqzCDgB0VWXkKNq9agMGR0esJ9dpndZq6b1j3yC0MLfkixUoYdKDC+B3Wvw0JjPU77M66Y4Oay7s2bF0s72ybltLq/49GQj5CcgNnrAZl1/3vIt4eGx8xzP3jbbJtTEEX0CkC3y8i/dBJ+Ak19Wvv2OvfefrfgYFxkFCkMBwGHwjA3EfzIZwXHkHEX9WQzHck7VXTvXZ+bFuxT2viFyBFxkOGkC840ohNtKJ9HEf+SINnq8XuBq4zqE+G7owpUZXhvRk3ZpmN+3W7/yx3fhn/8525+ThqHOM/CEreWOePWg5vjrfpCeQnivvuY/hPhC6aExLnHeI8lRG3njJJt993fI7WzZ/+7atPnrqZ5Bsza14PgCa5A1dgD/wAawu4ofEFVWOaptGGcLLG3h3ntVIbDxZsPWnC7abaradTjWyY8M2ff689Y8Me3mHbAQg+CRIUjv19Sv2yt/4qnWO9djq/Tnnj7A5s+xTmVT4yB+4In/wSTzlwrvQmTNKRdnIm20Wra9D5dQz5JvWelqfkkvy764vqnLx49iKy0hepiTo0EnBvHlvZtBO9V20oY4xz4Ou+La2m99NpmnVOLW3HNjZoaKdGy5ZRvrgOAN+lNnR1WV9XT022dJr0239lhIPlBP0o8wB5IgQgJwxvRLvwg65Dxzch21E+US+xvfgI29j/kgDkAbZSHfCm5IoqfQrPHurdlSTM7N1zwpPf2w7Mx+jpp/jg3JgZWCb7OdMasBDd+eg6sqk6kyLLd9/Ztty0oCT8lK+jPQ0dumiDZ8+YwdrO3awsmUtOK2NvNSBTrEs+1rPa8TN1lOd7banvoLvQfAABC/gD7lipIwTQkO7ObNkm7K38q2nVn7/rmUHem3iP//zNvprGoFMqeGeGvYRha8MFb7Ij34A7glBCwj9+jvRrqlYdjrarNiRssdPVu2BRliTkyP2jW+8ZhevTlpzz741dx/a/ZmKfXG/aDsFpq/3rXe8377xX/6Kvf1Xv2KrS0/t6cPHtvTBF7b23Ru2feNx8p2yXo4AOmosR+7//3T9Z5BtSZIeiH2ZebVOrfO9l0/L0rJ1T/egeiQGwAKGATAQq0gaaUvj0oil0UijUfxbI4xmXIMZdxdcqBGYwehpMd3VXV1dWjxVr57IJ1Krm/JqmZn8Pj/X892umfWbkeecEB7uHh4R7ufEiaMXVC9/60uYzA1iYL2C5NIe5v/0J3jyx2+iKW+KvAmcduOF5ca/8gLO/v1fwvDJE8DcJmr3lnHjR2/jxg/fRnm/wIyU30EwXgokYw8OkpVkLhBeT/N8kqGPOc6Dg66/GOf8qZzKCL+ffxHH8QQkK4Mpdi4iVEBB595RukHXQuadQJU4ci9risQjE0z5FRxcyVRGoPwqK8JVp8AZUeNpMtG58nhQ2W5FU3AalFfnSlN5RpqSWSdlsL3u2AnsNlynnEBHBfGssgrCJRB+gTeGgvPviuFlRYPiVdbzOyhNefShJi0l1fMLswSZJ+iY5FP5KDDRrrIuE9XjdTmYLHjUZ5mjnV0EbMEByxgdHGC00axw6rmG6jQjg3hsWbPq7chAR1cY0S65Wzvx16o3WU6DOOvkT/k1QGiS8A6mOp1elVe8B6VLFooXD8Ir0LnawF4UZh6jmde+NFvPLrTfHaOJ+ylepdntBuYVTYq3I+WnHZt9KBQ99hlrIrABinHaAbrZ0mQpOXe8WeK0CY881Zv0HhinW31qK52rvOowvhl0LRCvzp+Dn4tHBT2QVxnhMXo6vLucFeeyE3ie7lWaHryMPtssMFmzOtFgdDKNf8ShILlGEI48Xdmp4PSqHvGnh/nSGbWrZK3C0hlfDKIygmOvlNeBcSCfK5C96HBdF+3CLzxaMs8Lq1PcSZdEp0BlxI/KSNcEzqfoEl5bXMB8xhsR6H000109u2S6+on02HSmIxvV1Q1GC0Hp3medRtVt1wzqH/o0u87t1QPi0vJrMRmmHKWTFAHbhXonXeRkb6HN9tCeaQLmtaXs1MBgUcvP16/gfOuotCYnWemm5KXXAeSN6WVaBZUMtCKQs+hVOYuVTDh2mO6yPturT3gpc+E33kizeFY94lnn3bis/k4/13l3mzhIntI3x6E8KqN8wqO26T4qXcHjVO6vAxtRtQx7pXQnYLTDnI5OgCp0JC40Ida5K4mXUR4FT+8GJ14gfE6sE9dNsNevtC/i9jjhckVz4am88jqdCi4kJthHqzbW14DBFBobO2jvFBHpz+KAyqTVXnr73joK8zpOBb8WdNOseKdb9eha51ZfJ138CByXleWfrOtkfwbaWmPh0RPs1Ws4TEY5+NVs08Lhk5PHlqLjEw3dOKVM8qQKKxu2q6/O+8b7TYmHpyaQHuy3e8Z6wJql1bj3g48RWS/QYhxHbGKY5enuZ5KGT/R/sU10lBbkxuhZXDlvt9/y88t2j/mg5wC7+TwGJseOt2lSfuERnS4HnUtGSjN8pM2DLLsCPbOVn9BCrzWRGhy02znp2TGE2UaxZgpDlVnEqiks/ewt9NriiCEkGAZnzmHwua+ikkhj8eEtWsp1DE+PIjuVQ2p0kBb6FePhZz/7GdY2N9F4/AA9W2u0usJobMvhiuLJUR+qHNWmByO4PERLNN2Ha5efM2Olb3KWI03MBhxve+dPtIsnHcWjjpKdTzQC5RN4Wzl4ue5z5RFuXQtcr709uutSPh19UFG8Pas5aKKntY2RiUnsffAAse06Tly8goHTM0yPUB7PMO9TXgwv9V76sc/4WmYQj1dvoVjPo9l3aLvHlwsFe5VBE48N9KRDk3KdY5heYo7XYJ+/1mfTtWO+HpiLZtUh2rTh6MrdR9hb30KEZUP6eCJxTX35efvipiYjp8X1z3hinvLWPoqbuygvbGDt997E3o05THz7FYy8es32TstNjdjzG/P4yZgHl1V3P3YZCrfL1q8FlCpd7DoyWlqdymH54ZIZW+mZfjQOmwgfNvDsqSxOZoG792k8FtvYqQzjxuM09pthvPALo0hRBrd/cJu4oiguV/D47XvY3ylg8PKU7XidGcpZv7TJk3U7vwK7ljSS9MQvnULy5Bh27j02+qMTIxwPODZwotNL4KJZ/ChNr1kkBrOoVenls70iA2kc3FkGFrbtG2hN5tOtuAjzqZyC6nJ5iAbFHctd9DFNQeBHgdIUBMqrst24PF55dFS88ijoXHUon/R2PP7F3bCZyV4EY0av1AupwXQupB507RaLwMt55ZaHlmsfFUmBf3YkG5YmcAH40TuGrh2HwM8VuvOJNtWna9Ho193CULyC4hSMD9IhhdOtIwV1LL1YJ35UpdfrfAungs4FwuNxyqtJ2GlWHtFoEwPjvGFFo/J7eQU95LUX0PQGOS2qNgeCA70MzLT2IWlWnVQ6r8/bQvicRtWnPIxAr+oXzUTBYcs8AbPORDfxKr6vzXwNDhC0jIO91aiA/Am/0+WgOPEiqjXBxNIpo82MDtHQKWcvFpL2bjC6GJxvo4Hg9ejovNjLwmTHlg/z2tIO2ckPqsxD2TY5gbUpT3VQ5hNOWzxC2hBjx6J1b23PX2+Ico1SpyJdHUJPRvTKu13TOpZMerQzr9qIuJhDC3sTaHHokBdEvWewNmIdTq+C8Dkv3e3hcTpXvK6VpnPh0LXzLtC10hSMRqYJdC7o1nOB0rvjpF8qKwjqD3BEY3HEEwkk+2KItDngkyyKin0voDfAHpQRLZq45D2B+XtCCRwqY5h6eHSAarnc2ROObUQr2uqh7NR/eqSzYQ4u1CN53WGG4G7CU/5MXupb6meUu+rTd3DC1BfxIb1xObisBcEx0I8mdc02q83v42i/Yl9QjtFg1CcF9C0brSRTPoHoc5kar7zuDtJbxRtdvD6mUeekT15dH0UaIa/y7iQs5ZE3zY6FDJ3RTIT52YeOtJDlIIZyKwGaRIgPZBBOx0lrG7VSE9W9KkpbBdRLtYBOGlqqh9Ud9wnRI3D9sgplcCZYUUwvo0s+KqN01187WBnxLeMhpJeqedTqWX3ID5zke+rso03KnZ6Z0MrYFXTXKxB/AhlOokvXotPbQ/kVdO1xTq+C8koXde6gOOXT0fuAzh107RBwRXBkDjpXRlcQgfL4tRPj4AQ5KH15q4xHa/t4TItbYXmrxLJPB3VnRkEgvIr3a8/j4GkKok94HIfA6Vc+nXse4bVrHlPDAzj/i1/G6a+/bO8fmCW/W0JrfgtHOxWzvATC6fU7DY7PafA83fUrXUePdxw6CnT0oLyyhvRcLFyuI1mlG7xdQmNuBa2FTcOjsjp6WYFfC4JzthUVsJwIo0blTXOwHmjRfT/QQNKhx35AM0Qak2GUKkVbqr2b3zI8wu14Xaa6Nh4YRKfc/BiVbSCdRoJH+/Tu+rbJtfuhr8qJN4HjFPi565VAHUyxqtM7JlsMQ5FZnEq8isHwSXYsuvocFK1tmJ6J9WM0OYV0WC+qcoIiBi0d1iDCDDahaODzmrcrC9iuPkS1tc8r6S07LXGZQZRi5+1nh4/Ty2cBfZpAK+lcTyU00a2OpGvJw9qtE5TWza+DX7s8XDYehEc8d+MQ6Nr7m86Vx/N5vF8rOC4RKhy+omyfupBP9WGrN47t1gD222kbYIPbc0GdAsmpTQt/N7KMvcQKanvbaK7vcSLuw/iJExiZpBfeqU91Ga08D4yjA+xV9lBq0FPa27dtdvTpZumC648MFW0wO5CkN5uIo0Ldq8aDW2qSrdOvo+oQGD/8i7X60F8JI0Z93u2npzxAo4FtLItenpa1cYcugeuVB4HSfIISH86DwMsJZNj00bsInRxC30Q/0wL69CnpNicSTeSZqTFkJ0cxeWoSM2dPopJfwsKHb2HrwecorG5jf20LX/sv/ybe+D/+I0y8fBa9g1HUW3Vc/903cfM//hRb82so0aPT1lM+UYuWp/TTq41H7Xs58RyNPYJkUVxaxfbdh2jsFmyHEuUXf0G7U08oi8RADmNXtfv0CTMsZdxqdeLG8pJ958dWNDK/B6/TZSU6PN7zOHictWcnv2TdradKc16UV3E693oclKcbntZCEEIv4EjVaG51dVfgR4Gfe7yYVZkdDqgru2WsMazslLG5X2W6FTkmRMcvMuTQjdevPa9A8V7eBy+/9nMdj+PZwGqoE68/i8kXLhOBOhHxka6jzQJ6S3XzCJwPBa9b5XXeXb/nUfA6Pb/yKE7yU5wPYMLjoHO7ZrlIvY14lZbLdtE2AD3kIGAdmROk5xUuBafFj1pNd8h8NXbsJiegZLsP6SY9nCMKm3+Wh+lGB9Ed0UMo013XbsTFvb3ACyIu0ec0Kgj82nmOUblziSQSoYh9l76wuWMWrg8mCl7eaXS5ePxxnGTDjsiYwOIkqD69BJoNTWAkdAqDsRO0CilT8mjf/GGbJfqSnDMGkQqnmV9ylocZ8GADkn4kn5cG+7Vl7NQeo94umsUua96WaTOdRiwOOVAfhcgAdYEI7L50iPSJFp/FnG6BeBF4e+haRwdde1C8ZOdlv4hH6d1yE/i5l/Ng9HRA+qR8DhovmcsmYclkj122wMF+vy+BfC2FvWaCdT3V5eOyqrLvCOX4FoqxTTTK+2hs7HHA7cHQ5AT6h4csm2gRvd10CuqtGsqNCgo7gTGiHS2661FIxmLI0jPTrbKKPu2sD1GKWtHRwSn8zq+OSo82e5Et0sOiLhdzYRQzgdelNpaHas9KhYPlXU917u3iNCiuOwi6ZW988aevu0amhoIdn5nHvA95E8WaTUCpkX6bHLJaMTw2iuL6KhY+/RBbD+dQ36Xc9ot44T/5Jr72W7+BoQtTNPYOUCwWcevP3sPn3/+IHtG+fb5aq/9Ut+Th/IoO8aUl5Nkx3WJO27t4Mu6KqxvYejSP2n4wkTCz8SAcol3ExrJpDJw5gezMBHWfsuWkpI179YmNSqkYjCWddlEZ1avQ3abexsLr157Pwc9djrr2CV5x3fHC5XOHwNO9bQQBRQRWY4x1V+gM6qiCincEqlQEeh4vI9CzFLnNtdIhyvsHKJcojJo+wPb0VpQUxpXGO5bHK85x6lrnAp2bcvKovALR4XQpn9K8jMd5eYEaWUuIFfTGf1TPLjio6eukjXqdDRWU8XoUnDfhc949TsfudK9P5bxBPY/SdVS8wOWqgVVbcPRkGeh6aym83G995rbKDi2aXXmUX9DNEyPtwWmMso3KbWdb6kGtqLJFBgRZi6LJtnyPEj89GD1fkmvuD+gdRJ+uRZ/OFVSvgt3e0x5qdPv76N7HOJhr51tt4a+HqE6fjqJRR+fdypMG6YDJsdG0Z0rahddWRzKfPqEQjcaJoEMPrfOoVk+VCyizQ5aYv8bBos6JsE0e/DaODRb86faQbmfaOxg8tbRWmDQyn9YCd+KsDXR5RJp0G1b0xmPoY/1HSQ5AqQzjgrbr5kVlde5670HXAuH1OJX18joKdPT6Fbw/uC4oeJxAeZRf145T+qdzxXm6Gpu12qcjYj1h2xmAFCLae4AYKmynYNATCIfTKP1QfaHeCHoPOShysuhLxWwXcD3/0cvMqsPp6V4VKJYodjSaTXsupFtw2h9NIBqVT3Ud9ZFO6gxFjXDzABHqjb5Xpfdc9BKyy8brUFkh7pFXSu/0KE6+mnRSmzIOArqVs1MsqINB5cWjB0/zZ2XiQ9A9BrkcBZo4tfBCE0M8FkYiSZmwj2h4bbGs9FUeZjreohHWRLo/gfTgAEf/OLaqwF69l+NdyZZh6/2m4dlJpEez7Gdtei5st2IJlY0teplFm4R0i0wTg9MlWgS2UwlpzNLTys1O2e3yHhqoQT+roNWZwFxuxoP0nnzoJd/DdAxHuQTHAeKiHmjxkMYReV6CbnmZDnTqNbl3oDuP5OSysroY5zJWvK49TmXEj8tf8QIvq/RuOB7FhEgDoUCZuonSPUMvqHxOqJA7UsUph5b8bs4tYfvJCj7+2Q4++GkJN2+WcXuuirmF4PstwuGg8lIQEaxz4RQ+J9wZ92vl8+crDk6Djh7v1yovgSjoPMDNjkAc05cu4exLL3EQrOHRJ59g48mTY8EJVF71Kk5KKxxOh6f5ufB5PZ6vmxbH4XEC5ZHcbOfbE8Poe34W0clhJPQZn2IdW49XkH+43PkEwtPBxuv18gph4h9MpdCvj7hxUlBaMMEECq48Uvbo+CDCk0MIp4MXV2VJavB2UH4PDi5zuw0XZecd60cvJ8vUXhW5cgvl1S229yo7VsnqcPpEq4LpBmUg/nVUkAeiWxbr9+ZR3Ag+Aqb0kyfOYWbmLOLx4D2evloFqYX7SK0u4OHqNu4srmM7OYD6mcuoDY1zAgl0SVa/bguBg+fRSAY9/SnSG9S1v9JLC7IX9SJ54sQmb8u2KrHBl+3NPOFsFqmTpxCamsLOyDS2hqfQFr3kWTgEfhRP6hMK1n6SC4OneT6P9wFP8S5b1weB41C643Z8Kud6o3TF69y3uXGcYl07d5+JjViI0YjRLcV0bwUn6d1MxIvWP72MgrUN8an+4Pkn22goi8SpCTTpFS3PzSG/svq0/ZnfJnpWZpM9fxv0oLdKJZtc7Bky28N3F1EZ2REH9MqPRnP2IDyzX0Om2ERxOY+d+XV6XFpSH3wZVXjFi0ATTd8MjYCXRtB3Mo3hzTr6N6rQVzrV4vbMhnWINtHlZSUfbxeB8uhceQSBrIK+pHidK00TSzgRwwB5Hz09hTNnR3HxwgTqhw0s6+VtGqhUbvYt4BdfDeNXvtyLK8+M4cS1C5wkR/CHt6r4wcM2PUK2OWV5+Y1X8Cv/t/8cL/4nXwZqGwgdbGDpuz/Fo9/7PtY/+RzbCxvYY78x/SOITtEi0PetIgMZvPS//8d45Z//M8RrbOO5PFpLO/bqQ2l9x9pSfApkoMb1me2z0xg6OwO8wnHkG5ewR+Nh8/4i5bxm/XOPMlde1ePydtmofpeN06I8kq+D4kxWlJ3LWdfST5enyjp4PgelKTjdguNRxpVcFXqjqrDHeR6dO4EC5dO5Xyt/RA/Q1LmIvS/EDichM1kKq/8C4fEyTrTKKginQPUpjy/307WCoJsGHbvLKK9o9zzC2S1MDZKixxS1Y7XrGYKokBC7BSk8rtAuD6fR69TRO7BwOV0CpTkNKq9rx+HxxpPKmnjYQBycRY/otEmE+YRbwcuKHpUXX1YPO6S8JB2dBluAwGvjm9ea/MWLDA37CBdpCc4Di1rgdXj7KChOtNugwzLCIw59F29rF9Kh9rV8jHNZu9xdfroO5Ph0ktTeXqJD9Dbo7TiPEodopGQsryYZxem5jzqpGzPdNOq2jAYTvXzrtNlgxZ/kE9zyC9rVcLOc64yutRxektCCCPcePa/A5a1yApWzOjp0dKcbDzyKd+XxMopXfumMgl87KJ9wOeja41ye3icUZ/QJdQe/JnMtClC8Jhh9cgG0og/bHLB72VZ6v4nXOuqz5opzvFoVaYZop3rJU/HC000jU4LBTGc8Kk18ykgRDvFrfYI/S7PPpDOdNNpDfRYUXoH3L7/WUWXktcuYsgUQ1mqsi+UCHQ+MB8lOdQmEQ6DyipdsfGNhnSu4LL1tFJRfQef+Yqx00SdSESt9VT3C0ebMrmf72tsycDOE/xDaXFk7vGjxlXTQLACmq1+35ZFKtpIz8fiYKHxuTLh8RZvaoI9p/jKp8kmLrQfYXRpJPtBN8R3oaNAmtmiD3pK1Pb1PWxzC+gIZBuVc5gLh9mPAb0CDyUM4GO/yVHB5CSQT4RJ4Hh0F3fw4fyrn7SUIchKUqMI6OmFSSsWpsKcJvHLFCUSyvsApi33pswf48M9+iE9/8BZ2PvkAux+/i4O5T5DNf0aL+QkHgKCzq6zjFpM6OiNK17WCEyyaFDze6VWayjvTShPo2usRGE88lRu6fn8B6w8WsEELb/7GdfRRAU4+9yxGTp4wxfFyXr8LUHGiUXU7DV63v6/h117Gg8e78IVHHdTlPT4zg1l6ZIOjo6Yi1sl4VBlt/Oi8uhxEl4LRwby9B72IN+NItBPYKe1gbXfN3mXRrTwD0cGDTUqsUwqswViTXEjvPhC36nDeDC/PBYoXHcIxde40Xv3VX8SZ11/AdoyOWi6Odd0Lv3cPJVrDuoWhcl7W5E5w/ALRrcnEO6BoMrmSD3soznPVr9wVWqAPm1uYb2xjstrGDC3oRIuyIT7hETi9GgSAYdJ6gfWOYG1tBSsrK8jsPUZu53MMbK1har+BiTrLdyZr8aW2EZ0aOKSfw1OnMXbynL1TodsyXk+3jFQu4CNoP+8rAtEi0LXHib+AxqeerLefgsmXoKN0yScyj1celVFZgWhReR0VNB5V2w08oqweN7ZQbdXtdli1WsTC/ByeLH2GB9U38XnhB7hb+Evc2f+Bnd8vvYnH1XdZgcYAemvNEGKNGEJtTdyBzthEwnOXQ9C24k0yFE/duq42D+QpujQgDoyM4PTFSxg6OYO9VBgV6gwLWX0yriIyQIhbZVw+wmXtwrp7qFODz17C2MvXgLUCGrcWbWHAUUc2Kqe8LhOBygucDm8HHR23n6ttvE7+C/CRNg34udIBJnfbiG2WsPlo2V68ln62qYOnzobxpW+lcO58CvWNHlQ3D/DTT3vx/ff7UDjqx9CJIZx49Vl85//x3+AX/k//NdbXFvD4/g08/sk7mPt3f461tz6mHj4dS0V7t4y1DNwm36kcDi6O0fPJY/m//zOs/OFPmR7ojPKprM4la60KfOk7v4Dnf+mbmNYXfdcq6Lm3gfUf3cbWu/eDvsWfGxwqr2BtRd49BG38dDKXfFxOnuY6r7IClXN9VV6fWCVPgfI5zQ5BboIq6iZAFamgzlWJQAUV76BrR6bm1owroWljQj34alUrOOBs3MOOEe5pItxLK0BKIoUgIU5sd70KjteZVf0KSlOczkVvN31eVukK3fGqx/kzIRKn6K2XK/YtedtJltagLEHFe1mnzcsLnGaB8ngdOnojii5df1HYAi/jOLU8UxZrLJVEPJuxyVCDsBqXHB3zK7zOl4Lw+lHperhOEeOoQS+iTcv6QLuOBxapl7GX61iX8JhFawQFPDqdosnrUxCIHwWV05LS7PAgEpk02sxXozdSp7ehb/L4jgqSg9Pn/HbzIN416alzHU+IqteI4bXoY30CddCDMMtG+hChXOK0OvtoUpIi0k9rWx6UrEnltSbTwM0BDlEOnPKEmK9WYlktlj1ElOobJavhI9JwQLyyGvkTDerUol27YkTjSaPR+fB2d7qcF+dR5wJvewWByuncy3sZv/Z0BdWto/IoqC269U5pTo/n0bniLA/zVjjx1A7poXIi1cce7Rs39DiajC+3dtBACZWDPdQPC8xXsLhqe9/0XnDQoF5Qh/RsrIcWvWSjejW4qS4DHRnUXnr5WaBzu/3ascxdLqIppt31GfTez0GEnhGtchkAMo6EReicNwXn2aCTpv4RTSRsmXQPabT6wuxf1AXVpSDZu0yMZh517TLz6+50lXHZCkS/vA/7Vg91M0yvMcYm1+fzpau2bRRpMl2JUB/T8ko5rtQ4YTDsl48YWL43goi+XpqIITU+isETM/bV3uIex8diCe39MtqVmsmEHdNoEfhRMpDs9BpCWzxGgvcU6+s7aO8FtzwlQ+fDQdcpvfPHPkry7L2rXi3JrjRseba8IWsn5gtenwgmIcnFx69uWpTP5aOj0dW5Vnp3WcW7rHUu2fq1jt3nDsejqRJUQEevTKBzBa/YEbiS2DmZqq5sYuujz7B35zGqayVUV0vINAsY7SshvreLlj6/u5i3ZZqFjW3bgNIs3k593cHrdoIVBEpzhRJ0M6x4gfI4TqX5tcWR5sZ+CfkPbtu3baTcwpGZHcfQKxeQmh1jpUFZ589B5Z1/pTv4uWSnczWEwOvuLqOjwOMZgXJ+z162W7/+OVZ++hGK8yv2jks37QIdPc7bQtcCSo0K2oPGQC8aWfJdrAKFKnrbGtiDiV7KLEypWAq5VA7p3hjbpw/JA05IsvY6uAVel8DKMihNcSZ/dU5mzY4OIDWcQy8H+aO9Cie/wINVvm6ede34dC0curXj9ZkVzaNuE/QMDKJ3eBg9HY+yWa9jfWER+dVVG0wPetnpGwkMVgYRqyawW66jVGP9wsO2y+WymJ6eQq4/iWpzA82jbXvLX3dDyIjxUqMh9CBVwcNMFXVOZJSmvYuVyNCDTHc+C9DVeTx08yFQnMD51NHbxdN0rnjnVaD207Xjcl3zMn4ULseroHwKTod0zqGDKhg8NUg29ziR5DmQVjngdCYyTrp2C643uAXXw+sjTuhHbM6AFg6m8TCiWQ6anDD621Gk2h1PzGlkPn1lNzs+hPRIvw1m8qZFsU1S1n8C2gW6/RTPppCirsRpvCQqTSTYXrsbm9jZ3LDFP86PaHRdE986N55jEYQm+oGRNAfwHezS4z7YKiK21URohwMr83s5D15W59K3brwKXpfnUTAgvRrPoifHED0zgaNsHC32LU3sO+vrpHkzyMT8w9kEZkdyGB1KIpxj308dMT2P/Moa6jRsWZHJJ5ZJ2Le5xmdOYfLUmPW3tdUnWJ9/jMV3r2P+nU9sgYN1gg6YDohWyjM7NY7hc6cRpwwP4mz/aB+qOwV7dio9FR8eTJZsf3mOibFh9J8/hTYnufmH81haWEEpv2tjjm7REfuxHII++dQw0rlkInw6Kr5bTorvLmP0dkBp3Uelu5wV53UIjs9sYGGiV9xdoVfiSPxaoMYKJ+OccPLYfv82dm8+wt7DLewzpEp5DLW2EN5cR/PeMppP1lDeCgZcbakvPI5LwWdRx+3nossJV/0+s+pa5T29u4zHy6LRUauctLtzu1zFBhs9z8nyUKta6k1kqBRjX7mKzPkpSi2gR/UIdFR5yUdgOBmnPAKdK7j85GHouYbuichCsXuvysOjfYNIVotCWHl6Ud4uoLC9h01OiGtvf2KfFhZurXQxuskH/1kdLn+l+0QnUCc/pIXUHAyjNRDGQaGCw+2SbVVi3qbKsoxoTIYTyCay6NdSZg4wyQN5Wh2F7zoKdK46XUkdRJc6S5KTjz5Q1qPVNfsV9DZpmZI3dTCV9TKO02Wl9vPBUwOb4gKclMtgP/pGR2xFmqBaqWD5yROscRLSajXWzgEsgZHyMBLVDPLlGnarur0V6HAul8PIUD8noDS9s3U0DrfInzplR9dIeLWnjfucfB5kamhxQlOcnlvGMjEbgAXCpeA0H7dFFyjeQTLqPiqvgvHVAaW5jh/zTNC55/drB8+jJF+x1tfDPhfSIgq2jZ5N0JJVieC2DAcoZj5obqOHnnDPEQcaxmty0O0uDU4BvoA2r1fpqjeejtOCTiEdjSHXDCMr/WC6bkV6e+oTAP2TI0gMZgIj0vFZEM6gHwpUhz6PkBobQJKTe6LcRJKWuCagrbU1MzBUr2Qt6OZdoLbppXHQM55lyGGXk9bm/Dzam/tI79E7KQZ9PLidHLSVg+uuaHOZO+jc20PnymOgI3H1nRhGiOPCESfjA05AtXYdm2ur2N5YV2ny3IOxgRTOTw1gfDiJvgzrTh5iN7+DtcU16m2Z7ULPLRG1PhIfymBkbBrjk7N2h2j58SpW5x5g6b0bWH7vpu1oTSJNlgLJw9s+d2IKw5fOIjYygFbfIThqobZLb4oTiX2qocNbd9CtNm1Umj09gyavH919hMVHCyhx/NXjEtsIttP+3Tr7c7LogOhwWgRKF32eX+W9v3SD4kWbgp9/EffxqNJNfHcFXrEfnVldK0+NzJQ5+dRKJTQOmjjqO0JmvB+xwSRiQ1lEB7McTKKMZ+Usp/2E7F67lIYdSvgEwvfFurvpEfi1l3GGdd3NnPIIn4I9jNNtwf0iSvTS6vSAwuxAEYb4cD8StOQoHdvx+YgeQ3fZL9bdXZ+uJVTP7/VXCiVUWFezVEWLE0F9t4h2sYIm3eb6XpGWyz5K9ABLlFmdytAuV9AucfAmLtEU0tYiHDyjlJ0mLPs0dqeebj4VdK66dW67Caizklx1WMToTlNMzouUzXDEIzhi2gHTmrbbAF30Di/KJ/C6dPS6NGHoKDCcPNeDbgWV0tSg94Ek70MaFwKV/2JwHjRQ6nZoQ9sPsRORQ1txFgJx9kRZiaEgBB1EMtBO3i0ekSBtWSp1/AhJ8pBk7XrwbQsMnEZOOAftEDuarlkv03Q03eKAHOXgHTkK6BE/eo4RCceMLi3Q+HlaA1n8dUFpok9BdbuOKE3XnsfzCRSv4Hi78wlc/73tdN6gJ1OmV1Nvs58dUZcOipxcS6i2i6gdlDgoVdn/yqjRo9DO6rRIzDA54mTV6uGgRTdH1rjjFahOheAi0Gt9mrpCHFXiaNBTtAmaeSQTgfNCRLZ6s0fesJYTa0ju4NNEIB6cdvMmzeBgfCRkm37KUHO9tgmEOJ3fbrqkZ6pL6fZ57GQC0VTK6Nzb3Ua5VLCVt6Z3pEX1eRAulRMuv9axuy7PI1CaZKRZQLe0tWNDi959vcbJgewnQjFE+9gfSa/K6ZPd/uIyuxQS/OfPVurNHhQqNHbq5IN51RahHMdEGm0JGlnx/jANd/JR121DefpNWzygsUq4RbPT2cuJzPRbxqzoU/3M38N+Ru5s0lI+o5/lrAz12V5HSEbNA8swJPWZCt2WNu8sqMPl0l1fN3ie7rHPg9LEq5cX+LkH5RMIh0DXjktgPcL2givfMeEpgzMi5H50BE6g8go+/n/9Wyz95Qd48uknWHz4mO7hAS7+3W9h+OIkxq+dwuizJ9BmA5ZXdhFKRtBHK72ws4ORk9P2wMyJ0VGhmyEXjj0P6dDkTOna4/xaoGuBvBBZ/VoSrvcNHv/JW3j0h2/SO1tUV0EfG+el//q3cPaXv4rYQIaKFnw7R0G4RIdb6W61ihbF69zTlL87/rOfvIeFz++jMreK+p1V7D9YRvkhLaLHG3j44adY/ew+Vt+9ifnvvYPV929h585D7Hw2x9GbnZiizZw/gYm/+TX0Xz2NkbPT9q0fKZy4Ev5ufv2odL0AuEPXXwNpVM+ROAkNnDuJNK0gWbd6riIaKxywIxMDKBX3sbWyhCNa/KOXTpvCOu9qB/H0RZnq2uJ0zWO4l3WMjGDl8SLy+S1OCDH7mq4+J6FPd7tcBDoXOP16QLl0bw5r8wtobFA31goI9URw4au/SbyDSCVzdstmL7+KJ7ffM+Pl3jqt34MGnvlbv4LZbz2PaGgfM9sLGDqoYb22gZ7IEabOPo/BsZMoctL/7MYT7G03sXTzfU52dQxWm+inBV6j6q4k9JIfeQllaBS1cebieVx57jmkMkMYOnGV8niqC6JXwfVTR6V1y0XnSpNeiNdunXFweTq4bLwdlVdB19J51aP4CAe9pepNPC69h636PPK1h9hg2G0vYJPHfP0Rdg4ZvzuHlU/uoFwt4Mn7y6itHyJ5dgK957Jo0oqfOjNrdXo9OlddToMm6ZvvfICFxQXUaQO0c2HUw4cYO33ymMdjnqUCHAA3fvABopUmhs6dQoRtrhWNGQ6w0jfV4XKRPHa3d3D37n300sBKDw+YXmbHhpEe6Df9Vl6Vcb69Lg28WVr/+mZPb4FtODSK/OoKbrz5JrY31xEbHzHLPjWQDQy2Dp3CJdDRPR0P3W2j+gQmD8pAK+EifWEMjY/h7tt38OD6YyQSaXo7Mwg3jpC9MG38mx50JoBQpI3JkTgWHlcsroks5jfjoBrizLTatwejL13G7LdfRYNtW6ep1Zfqx/y7c9ha3MLYJcpYBjDp0tdjxbnoUdA3vzKjg+zjJRT29jl50Tjd5mS1WUCaXlooFbP84kv6Z3zwPDE9hP5nziBEI6K9uIx0LsaJuoLtR4sYnJ22sUHtJHB5Kbh8BI5P8WoTD8rjMvX+oDI6Kr1b5o5LoGulTaWu/PxecN2ruJRJhYVIBMhr0bG7Irsfb8SygTmbBsR3JhIOphrQm7RuGUFNPWT+llme2vuMCJg36NgmLB5Vv4LX4aBzX4WjNAddC5QuHM60IGCYguG1NrvUROfve9gyS9HYCOix5ZKsTnhcyDrKOhe4DBSnepTPg8qxOUwBaTIxsF5a6VpqKT6j9PzsuYZopDy9IcSdfcGTBXuPeCVrnZZPqx5YcXqpVHQZfazXDQPRZIsoSL+fO5jcWVbWmM5lyauM6Na1y09xWnqupddSdlmiJDBYstnhS3nEq7eNxymYfJhXTIuPwHtifvIZKFzAo7eJ43S5CnStcy25FvvizxZIMEjWsoj9/QhrC8mf5Y0W2nzSHYFe2FWQnL64UsvqJh6tsIqSRzaLydVXHenhuerQLSyTL3mwliQ9JM/KO+86Fwi36FO88yf6FFS/+ol3OuVT8HLOu8p48LZU8HTDTZpkcZtcOMmresXp3SXRbd6a+grLqJ014KnthVNtofoDnREjaiO2M/M5TaKnmy+B8ypQtJ7RiSblUBvL+9C10ysd0rXjsYEzGjX+xZfwKTifOipNeqJzjRkq4+UVnAbx5vJVUJzoVn3yEtRH9N6b2s9oYOPqY3J6HEBiTZfVHi5X1avyLm/Fed8Rfj8+lU9gYCqPdNJpFm579YB0yiPREm/RrPpIJfVU/aKHXn3gxfRpsQVFqjzSK+mp8SP5Mq+8HcaYJ+i061ognhVEQ3Ae9AWNrQpqX8XpH6sM2oQ0u6x0Lb2wulWv9IPemgw55Vdd0nnlF0jeAc6gPQTeHrq2thOdneDxqsfLiT4FnUs2okPtoKOCy99o6oD1RveAuhtdoKOQKf64EOltVGv2QpQ+SHbrLz7E+uoucskMpgeHMHH2HJ75h7+C8VMz2O1NAqOTKC1tY39ukYoVQo4962B9FxPPXbKXIWUFCb/AGequz2kROOMelEfBGVe6Bnq9Lby7sonKdgE/+5d/hCc/u41Kq4ZGnJbUuRm88Fu/jslXn0GsP2OdSziET+BHgQ8mAqdH9An03kt5Zx+7q1uo5few++EDFB+uYvezh2iu5LF+fxn3rs9hfYVySh5hY3cLvQMp9Kbjtl3GGPnPXjiF2V98DdOvP4vxV65i4rVnMXrtLJJDdNGzaXsuIb5cBs6/4kSbN6bipJS6bZAZGEBlXQ+f2xg4TQ+KllMwSQSdVS+LqkPt0xMsPli0CShKS6i+V7adhYNbVQGoXpUReHmB6pQSaxft5GAWi589sA/TaRuR1gG93WIRY7MnjC5vU527oposWU9rfhvhXe1yUEOxQC8oncKXfu2fYHhk1AYX1bmz9BgPfvTHOOLAE9d3jFJ9uPzilzA5M4t6ZRvrO4+x067YRqnpVBbDM5cog3Fsb2/jvffeQ7Vaxb//4+/iZ/RIJxqHuEi5VUJHWI7VxSCO+tJo0JK/euYCXj17FYlwCsmTF21wF+0u327eu4On6Vz5nWc/d351rXw6eju6XPza8LNLFltbeFR5F/vtVXo75K+1iNrRHstr8A86uH7Cp3Ph5AkO6HlKB1Xf4s0nbOsyZl69iLNffdY+rKZnNkrzcl5WR8VLpx99chul7T3bCkZv8ytt8vxpOwqcVuUnMVj+2XUbRA4yUeyXi7SlDjA4MXasLy4b/kNrv4rQZhlDmX4kjkJIaKudyRG7VU9CDL/LyIOD40lNDiFDD6RZa6G9z0mkN4JPv/8ePb7P0djdxta9RzZG9bOP2cDbhct47PRpDy4Lpeko0KQuGWiiWWIfLtFDj8U5obe05dAOpr/8nBm2mlD0QnWIuqznQaP9SRxFWpiejSK/XsK92/TKm0Wc6m+gsluyhQiqnzUhNzqMRCqN9dvzwYRWpXdz9xHlnsHguRNGu/Ps/VwQzWUR5/jwWC8JF3bsdp5eLdGzvTjHUxkqzquCjEVNj/IS+8+cQPHjB+jZqaJ81MTqyiqaHMsHJ8eOV7CqTm9jl43LRXQoTqA45e+G7nJOg+L83NMUN5G49PMekDJplnLwylXQCdNRQpcFqk0BtVNthe53tdq0bTwSPVo9k8QIGRqkax0eoIvHQUG7FdtDTAr+QMsPOQjafWHhY+gGV9xuogUavARKc9oUlE+CUTlZYHoPhQmcbTXrHtjH01ZuPMQuXfRSo4aDGF3rC7PIzk7ZQOx4vB7h9tle5wKnQx1U1oo8Kt3Ck+JoID5scVLdreBwv4bm5h4O8vvYX97E8twSNhbWsFfYx/buDlqH5FnV0DOKDg8gOTGMwbMnkCEt2nIjd2baVrr0RWm1J2LGl+p1OpxGP3rjKl0WlAZhc9+ZrngdlacbBxP4j+Wb9LBqDVueWecEoK2J7B0Btm03iHfRIXzduCQjLY0NcZK0PIzTd2SaWo7No9evY3cQyBLilS2FjiPMAazPnkdpN99kijywcwunQPtaHXISOaK3FI31cSCNM13DNHWEXatySM+jR1YYZRpLmEdk5Vi36K7Tq1zYrqBea6PYYEcm65qQw73ssBFafaym56iNCMWT6Qkj3RcJbFDVS56Ew/kPogN9U1C6rlWXwOtUnGQlHjy/61C3TNxrVJo40uIC0XZIORSbm9irrXEyyvN8gxN7jWUDmaheBe8Thos4hCvw7HT3IsgjbyKWZDt1vArV7+WdDr9W/1c7ql/auzzsQ0p3cH1TsOcRjFP79FBntOqrXNTzmKYZNWpj4RQtVifpkdeSiaeQiieR6okifsCBl0aTW+JflI/kojqFxyHcn0J0LIe+RJwjYi8aZQ6ktx9j6cYc9hbXUVzdtC1rtDBKq+fkBRPpcVsIl+rQtc69HsUJlN89fLWFDGTtnq4Xm+ulIpqVsi0gUh81ZWJfilAW6VgI2WQE2YEwsoN6h6qNfY4JRS2Z1i4K7BfkzurTFmCZoQEaSrpVqUmMhuHWPmra4YD9UuOLcLuOmUwoY72ikejP0XBPolynvDme1Wo186SMEuqH8ns7G1/8hXRrfGzIdlfo5VjdU9aWPmWUaChq+zHl07gm2o7LdeTh56LFrwVOm4LPG34tcJ0XTgfH7bgExxOQZ1amLyqqzh2RBrqjagOlT2kZcGCXpS1SY1PD6H/9MqIcROfpES2s76G1uY6ezRWgWlbtbFPioLKpequrcxRBOnpdXp/XKfBr5emO92tNDtvLa1j4/AE2P3+E4qcPUPrsMT2tU5h85SxOv3YNl776Mj20U/bujzb6Uz0Cxy3ojnPQud5v0n3m2n4J67ceYOHDW9i6fh/Vm49RujuP0v4u9rc27RnO8ItXcO6N1/H6P/4OXvp738L5157Hla++gpkr5+07+EPT42ZdprIZei4tW99v+5Ex2E6/HXkoqF0URJd4lax8IPB4jUvaPDJV7UWCQWIW9Zb2BX4SVMLMcD96MglUOaDXOZh7Oyiv2sjrFrgueLrqFOhaFrmyxdkx0nEOCOw8RcqoUdSms091xnkIygQKqvMircnt1RV61FUkMoOIJNKMf5ousPqsTtbd5KTVIt42dYYdUp1LtNtmrMSrxS0OutaXUBWujfbg5BAwng7wVJqHuLnRg5vrpCEyhFZmEq3+MdQHR1BP52zQEf0Krl+Sg/PRnaagc4//orw8n4PHKchj1cC801zARv0BNmoPsF57iL3mCjsmBzhO0LoFx5zE8VQf/udA733li7vY2N+y25bKq/a0nb01IHQmMNHodDpIrxTi4QiNSBqSnLSyg/pM/7Cld/Oq2+t6lUKb0TY48FaoQ3EOjEOjY0jS0zLl68CxvPhTdLBK7gjlUBuFUAtNGg+BUft08PIyOnpwWlW3Plefpic09voFTLx2Ac/86pfx7K9/mTSkOTmEUFzewOPv/gxLP/2UnkcRVQbVoUFW4Lol6G4vi+efJqEUPfvEYI78pzGsZda0VPI0ZPb2atih17Jz4zEa9DB98tTErYlkJJvABD2hXJoyTEfQpm7eXG/h803KV+iZT5OX+mGaHunAQAJDwylUyrvY3dnA5tIilu5QF54sGn0uEx1l7IkueVKSp9pTrz8cbBRwWKqZMey8uDwltkgsauNNjBNX9tSUrYyL1YhvcRcHa/so7XDy47jmcnla9ql+6Nz7gMtK1wIvp6PnczqkUzp3XF/Uu5/TZs/oje6EeMUKEl67UMbWDz7E/k9v4bDRskEzdW4aU7/+FSSeO4/Pn+TxYGUfjZVF9K4+wVFpv7N1BZkywT2tR6B4gTPiRCre4zTLKr8T70flkRLImlyee4y7H13H4gc3sfX9D7H11qeYeuUMZr56Ade+8yW89nd+CWdevmYWg6BbcF6X8OoowR3Xxz+V2V9np9vcxeO3P8bDN9/Hyo8+RP57HyDPejYfP8bK3XsYvHYOY199Edf+7rfwN/75P8TX/9d/B8/+0tfx0t/8Ns6/+jzOvHANM5fOYmBqFOnRfusYqkPB5NvVQN1ydxodnE7Lz/RQm259KYxcRQMWf16OeY/zsYze3dA7HMglUYqHUOcAojTxaMdOfgcvq6NkIhBe0SK3XziTnIC0D52WYeuzydoh25d/q5yOKiNQObPQeV7M57H56BGqVP7UwBgnoSHWwXZgmtOgsk5X5ICeC5tOD7+DzwwHg5fTqFsntmqKIAt8a2sbBVp5r0wC3zoFTKaFuwc0mvHxMvDuIj3k0ChquVOoDc2gMjyOUnrA5OdyV/3dQXFBXQE/zp+C06Fzkw9DN9/HeTnA6agJRjJcKH2CpdqnWKx+ivkKdarxiHZa4MlYPoLKenC6vHMHdfSgRi9xfotG2Na6TUBMMfwKytNNk8vU8ZlkeExriXUygUFOPqPT0/bJduVRXeqDWmavCWCH3oZ2d66loignw0gOM//UFJI0qvTy5LHn06lPPGvw1XMIxW331LAdapj3ygqO69BRoDI6V95uWk0eHEz6z0/h1K+9ijO/+ipe+vvfwmu/9R37WJs8t+07j/D5v/5TPPyTn9hH7fTui25RiybhEh4F1WG62LnuVGK6mx4bRIZheDSL6YksYtEQljmmra3uY+vDe9h+5w6anNg04Wn8ke6p7MmRNC5M9aM/FUE8yskaIbwz38L7y220dPuDE3Ail0L/1BhyYwMYGUpgnGV2N5exPL9CA/ouHn58Cyv3Hv3chKkVorpFPjDNcYN9WK866HbnQb6I1nwerZ2S9WFrS8pMIShHzzMRRW6SDoLKnuQEdP4kQttVHHz6BI25VRoS+9ZnBWqn7nYQHoG3p8dbm/K6W0cV533D6fD8nkfXKuMQ9I4OHBPdKeSNpXhDSMK0MaY+Jd0gwiZLa683Pduxb6toFQfzJrWTbLQPiXSaE1bcBBmNMNC1PGQ+zeROqAhTcKKdUEF3vOf3YzedWj3SpvXdQ2Hr2/TK06f7oXLDQ3ruQK+L6eZpUEElgC/yKnBeBapD5/ZwV6YLcR/Ra2qWtcolWLQRzaQQohUTojWTGhlEkkHkH5pXw85VqaFFb1EvmSno416y4IRTtyD1GV6B6FGju5wdRE+3Mji9NhCwIqVZOdHNAUTvCLT6mEc0y6MS/TyqHpUznsiH7vfqQWiE9dpiiAC54XT5u6yFX0eVd5l1t4vi+qJRW9quXR3UZXRLxpaTsi6B8mhC6HbV7VaTdEa326g/jGXBALcv+RXX9kEy8iPr8oB16ydvV+3K3mL5j2niQOCga1scw3IVLaVl1TKCBPb2vuq28wMGyvOIGdjOtlChkyZw/N4OdvuQx24QPy4b8ejpXs5B8lKcJs2DQ9J0UMJBj15LoNyP+lh3BBF9SC4UPMyX3B2vX+tcNBm/nTZS0DMz3eLSJzgS9GJi8QhCUfJii2I4mVHO0hPnQ3Tq3PnTDgNUH9Md9RHb0p/BdUf5BLbQRfmFU7cQKbMeee6Si7WreAw8Ksft7W27WrCNtdO26IxyAtZqM91KdD4cusv6tc6Vx24XSSfYt4Jbx+zb9aZZ+HrpNazPKrBvRjgGtCpVNNhntXhBt9Fs0VEHvA6BjiZPylmyMRkwPqTXNQb7kcxlkaRMExy7tDN2i7TorojGlDaNcOEyGsU7SZZ8ovQkdTs5RnojxCYZ2cIDZWB5ebU9WqikhVl9ul1ImjSREcSr47QBW7hZry3+YHl9OlxB3q0t8FJvYR7J3fXC9I24rM1YRm2jvqbdyXviHBcpJ70e09YrIwz2+gTbU22lsk6Hg+uM0hTUF5xGB6UrCFy2uvZzk20XTuNWixA26vcNqRKdeYEKSkFUfG81jzI9gPz8Oj598zq2yjVMz+QwMpDEma89j/EXLyGRjGEsF8PMaE4LDWkR5dBHJYjWaOUOpVDKxlAN9WCWnkicCkPyrS5nTsJWnU6DMyuBKl1xzqAGIjXmzpNVVIsVbL1zE+Vbj9gBYxi9dhFpWhkXf+3rmL54ltZ1yuoSqC7H2y0cgfB7XVL0wsaWeT6F+VU8+N3voTC3aM+wmtsFZK+cxugbr2HwhQs4/+vfoKf1AtLjw3Stc2atqD6vQ/wIr4LOVad4dVp07XSIBs/vPOvc45Xf5WA4eV1vNbHLAa0aaSP/4S00NvcQzmXQIs4mJ8IkJ0k9oFR9cslX7j9iO2rXBZZt17G/tWULB+LJ5M/JX+D0+yDo9Aj0bO+Q9aemx9FX40R7fwlx1pOg7Aub2/bWvJ5nBQNTZxIkLq2SWZh7gs1yMfiY1sgQ0v1ZnHn2m8Qf5FF9j+fu4Y9+99+iTM9nUBZuo4rL3/x1nLz8AjtVC9vLd4/za4PSzMhJZAbHkad39fu///uoUPeS1XnW3cBQI4LhdhhbzPtj0ip5vP6L55EaPcBzz7+CZ5/7KsKxgH/x7CCanW4Fj/M2kzxEq8vL46xtGFTG5WblD3ux16I+ld/EZvWxDTyalLysgvJ14+muT+dqR6Udx3Ey0J2J3beuo7dcR3YkgeGZLGa//iymXrlq7eADi4LK2pHt18cxeXDjELHiAZ68/yl2Hi8iyUE3NzttA1eiP33cL9WF9NC7UaYFzcG0cuMBQsUahs6eRIztKINUy4Y1GTkPAvWFYrGApc0VtJN9GKjRa6rRa58ZQ2SIXhNxWT7S5UH0CdQWx3icbs9D2cQ46eiT86MXz2Dqpau2k0i5UMRRuA/5925h//PHiJKfFo1Q1RPluOM4RKPw61pB10638g5dPo2Tb3wJWfal0NwShimLmzcf4sGtORSbJext6xtKFcp6yia3oM3p3TeZPzVsRvf24h6apQOcHeSERRn0yUCgl0mLA3H2k6FnzmPhum5F04DIpKnHNY5rwLlXnjG5qa0FJg/K/4DGbWyjhtHcMLaezGN7ft6eHYtWTZziR+3lOmy88qi2TsyOof/KSewX6L2GyDtxFX58E9WHywhPj9hiIt3l0jNuycD1WjS4Dnhb+LnSdTT6CJJft+5bOzHNywnPX/kktyNxUEFB99JoW2PPRtUCBFlB1vE5a+qtfVnVwXLZ4OGo3XfmtcpqgNQSUrn4snrtmy0EpflySRGooHNnRsGZ12zrcR4vqao+sPOxlJW1T1KzEeQVSezWUdXJOsJw4QiHcPq5gujWUXlsSamscwqLmWwCllWoN7etA5Yq5lXZQgQxQ3r0oFfLNHUtHhREk8vWaCZ44wi65euNLRAtrniKM95Il9OnOJXVUdesMSgrmXDQUH4Fu/fNMmors1go++NbQFaqQyuPqk9LiQUqY+WZJrp0rXPV5UE4hNeACGyJKDutPCC3jvjPkoO8AR+q3wbMQ+oOywikI7qtZrfUdO3yod7YsmuWVR6ZmOJPEMiefBNfIIMAj0DWotKDNFrsOieOAL+IDeQj69F0uVNOMnXeXB9MPsrDOMnCO6LSdC5aDXcnn4LrlctQwdrziDhEC61/9REt1fX8LmcHlfXykqfo6q5P18pvZdTuVo8WHmh5OmlkuoUOLtcngcobzR15qr/oc9nMaJ6UPGP1Z2I8rk9Hq4gg2SgIgsmzo0+kwY/Ol9HIPijaicjijWZmVXanxfnRuaV3wM/VNjr3OgSOS0dxqveQRIvGJOmhPH31WVWmlWu2eIIykiwkUx1Fo8rrXEcFb3sLLMNIe1ld/V6elGi1RUycRNikAX+6Hcf8knWDXlGjZdIz40v9hCmUrzxKtqvpfjDpSg4Hcs+JSHjZ0wNcpEvPllweSlMwuevI9OATGEEfkGFptBLEy7FcmPc4jvQKr26Tqr9KsvqUv3lxrPNQ3hHLWX/otIvA21ptqDjxKLnpWnX4UfFeppsGBc/v9AiOW1mZu0EFhUjxQqpN/woPVpF/63OU7q0GAz8lN/udr+D03/42krSA5Rb7B8KkBLnJEYyenbGlhcrfRyKS+1XE9+juyeIhfhEkwlzITqxAeFS38giMDsap4WXV5x8vY/vRCjb/9B2s//5PkI4kMXn5MsaevYipX34ZI1+/RkbIAxtaE53wOl8C7xy6VpoLVXDvvY9x5+0PMP/jD7D8Z29hjxbPxCXivXABV/7xr+HV/8M/xdlffB2DUyMYYBBGWUAK3Tw4fvGgo+qQ4nm6y13XOtdR+TyP53Oahc/lpPxe3nFbeabLM5HSSFZSUJMbeStv7Nqu5ZKfLShhmu5fez12a6yjIMqvc6W5gnmawOjldZZen76hom8NycMtxvuwubSEtYUF6/wqZ/VIthoUNtn5F8o4rJF26lUslsD4+EmMj52wjqfJYmNjA/NLy1hdW7Vr8RYbH0Py5AnEMhmr/6h5hNpyDcWFItH0IMoBZrt1iEX283XbUPOp/HxZtcAGzE7bTwwnMTuRshVMluZ5eOxuD4F4dx3U0eWta+XVUcH11dtQ14rXKrfN5n3cr7yFfOs+6Y0zLejYAsctcDoEqr+7zZXvuD3Yr6p7RewtbmCLYWFhB08e53GYSSJGizZEb0RyUH4Fle2mVUGrDx/X8hb2Yj0opCKohjn4kIRg8OyeIIJzGQ6qX2QGz0CCIN1TvPJowhA4TwYqQGByMIAHojVd8zpc7gKnUenOu+fRucp4fdJdPSLon53C1b/7Bs698RWMnJ7FzNUrWLz7EJ989016/ct2a0w4VM7bSiAcCk6L+FE+eXuJU+O48t/8Q1z5r/6ebTAqPc3fWsL9P/wIT966Y88+9WqKJidNOhdO9eJbLx/iyqxuH6uePtzbHcaN/CR260k5P/aJ8qFTk8hy/Dj7yllc/sZl+6bTxsdL2PxsGRuPlrBHnLrL4/INbqOFET0/gd4zI4iGo0gdhrG/uI7rf/k2Hn1867itnSeB+LBJleWFb/bLL+L53/wVTHzlObSnc8BUDut/+jNscBzdvvXIvlWk/eaIwPRYsha4/IXX20F0ebzA28PbUOkCz+/5BMcTkCJVwAt1gy0/1kBWpQu5Rcu/EOwvJe8nMT6C7OlpxAeyhswJkQC0JFgfSuqj12QWKXFHOeZEOdvrWxfeyM6M6taxm2CFL6Yr6Psa7TotGCpc5fEqqpyIdCshnkghxgkvNjWEqD6cRlyBhfZ0wnEcuu7mWZ1HXo88vcLuHrY389ilwmq3ghIVQev2k6kMRi6fwdjzF5Gh4kSSusWk3ZcD3gUufNXh1wJPd/48j24FWWdkvHkH6gDs1MGy8mjgEjPoa6ZhWjm+TFPeltrGyrGMfWvElIz1E6/dBpF1qzqEn3XWS1XUC5XA4uG1yVa2Iy9cPorz0C0fp1dHb2eFCOnSO0GHkT5UOZipC2ovrFqlYgOOT3BaNECs6KsRWZntSnFYvdSVeDJtwbwbxlVrdewXyqhoixXVzWDb8GjwIO8CWw1X4kRAXJKhclXZ2QvUgzKPnIvorbNzUNzBJ/20Rzbl1FFx0Z6IAukkZRkKIr1DSRZKdxC/LgfFSzbK49cOJk9eK6/w+PtMYe22Hu5Ftb2Hnfoi6dxnOwUTguuh43X96G4L5emuz2kUSXomW6e8anoPqFhHqdwgz6SD9QV3G/5qO6peBUulrpUOapRbFa1YCM1YmLIOBnTpo4PqEy2OSy9g8qQLXzBxeD7R6bSq3TWQ2R5kPNpAanwSn5CzGpVzGQh0LnwO3gaOV+ceHPSwPjmQw8iFWeRmJmw8iCfSKO0VaBStoFquQF9B1isEGpBVVnhFi4KunUeB0c7xQ7uljL58GYPXzpi3qGc/pY197HCyL28UzPhuVvWMSf0CyKWA6ZFDDGQ06NJg4Xi130xht5lF44CeHLnWmKqFE7FUAqn+JFKDgbFQ32Lf2S3bHRbVJV7lMRk9pE13oHrScfRmmJ963tc8RLNcw87GJvby21JC61fiwfkST8dtQn7TY8MYPHPCbt21I71oh3pQfriC8r0l2zrMxg/JgmO3XqrXmCRDw+XyxTb2tvH6PI/X7fn82iHISehufIXuBtB9wfp+Bftb61hffID9/Q0OvgNIjmcRSkQQpwDl+nolxxUQhxEViiCSyJCRlCm7Bkxm+jlC/Fz1qYyC0+IKIvD4WrmM9ccL2FlZtwdp2uwzPjmI7MVpxIaznb3dAgvJg8qKPsev827B6UHlyoPH2Hi8SCudVvXyLifQDAY52fRfnkVylhY4g3C12Nm1oEADpuMUDm8YB6X5UXUJPF1lDHipxQoNynlvfQurD5/Qml3F5jwtoYVl7M4to/hgBXv3l7Dx2RzWGURjnmmlrV1bRVbO76K0smHfj0/m+pEeGrbvxMfZE2K0gtXLVZ+2yNEqGk1muta0lGyHkDygsmgwIC3d9MuQcNrFn0I3v86D3PlEOoXJc7MYnZlEn965oYEgK1r8BfkCvGXtWcZfiANkMkILLhxDVu+QHdGqF27m620V0VvbQPyogmFObsPZFAYGBzFAvvx2QLPdQKG5i9pRyTwBo5HxGjPDaGMiVsV4rIbJehinKhF7+DqfqmM7ccBBKYlEIkEvZJKT0GlOQLQCu8B5dZBMPAiU1i0nXUtWOnqb61q3XjQwbzeoq/VlTop1hHqi4pAyCeTYrTM6dtf9PxeviVLlZDDV2PY7nz1EeWndbrHIY0yNDiE9MWrPO4TB20nlu3FaXyRoAhdNsdoBMpUDRDmo2V0OlnN+gnIM/LMdF3ilPDLwhN+8TJ5roFJelfP6dGcgQuNh4iz149QJ1Fp1VBoVVIpFe72hSmOjm8afrzM4il8Hx+t1CFTe+BEtNLBEYObsJJKnR22lpt7zqq/m8eQnH9rmvwKvRyB8Hrrrd89dix40ppx85RLOfv15pIfpwfbQIG8UsfZoAfnFZctPaVAWbCNaPurx2rOwj12wVmdfrW2j1a4FvOrPjGMa5v05+2xDNJMOPqtNXc6z/2uM0zgjZkzGnfFKy6ptafVwP2ITNITD1O98Aa38vr1Eqw1H/T0u44Fy8fFH4K9/xNlnp569hNGLp9E3nkPvRA55GtsP376J+Q/uYP32A+TvPjIvu6x9LXWLvSMj11vJyuvwtO6xTjQ4HSqjc4eg5Qhe2I9eQLC/lkdxYxcLn9/EZ+99go3V+xi4PI7+8/R+pobNhQzRarLNJGVps5hbkhoMNPEkB8bIbLD3UDBY6CEqkTOoLsvLoE7rQhaxrnT+vEP55QEUt3Zw+6338fDTW3aLTc8eBq7NYuo7LyN36YS5mT4gCCQk0eQKq6B6THgkUrejqoUi7r73Me5/8Cma15/g4P2HyA0O4eSvfQPT33oVQ1+mBfTlS7aSRM+ZBC4jgeoTdMvO6wjq6UyujA8m4eCoSVkKs0+3d31uHnMfXsejT27hAY/3PvwUK1SG/FufYfnNT3Dvu2/h3vd+aq7256R1jfnVNrsLq1i7/hk2b99HdmwMI6dOoX+KbTQ9itSQHsBysmTd2fFB9M+MmdWl616yMdCMIMtBWr1G9IlWbxPJ3+l3uQm6z02p2JGGJsdw9Wuv4dTVC+ijJQ5acVqZKH6VV/I54oy0U9/BTnOHg3+IlmISg9EkpntpYfYkiUuDNmVYWsFB/hYnxzzOjg/jxFAWs+fO4fSli0jngsmiwY68UVnCVnWNk1GT4uSP9dAoRJzu8LVcERfSe7i0H8Eruzm0Se4HAwXM9zcxOjyC4ZEhDGaexWD6dU5Ck4bTeXJ+Hf66tnU56drjdFQ5k6N4P+yxL4A+LLyH+/s/oeezB317SuAyFp4v4lBQundYDwIvI1BfKM+vYO0v38MuB1Urx7TBc6cw8cJVTkTD1hcUr3LOk66FW7fUpKNWJ8+T+w0MbDeQ4EQkDQ+eKwX1BoMKadZtHEY5jbaxsHAzXiC+Hb/rj/qe9oi7+rVXcf6V51BslKgeu9jb3sH+St7e11HP6ObXaRboqDYwOjvxflTw/Ao61zgTSsQw/NUrGPvW88iEwshW2yjdmMPH/5/fxp3f/gvzyILbgIEMRKfq17W3rY5KU9A4o1tvL/79b+Gr/8u/heETnNw5+ZS3F3H7pxyLPr5ptEiH5dUbLrrboQGOX4O9yBdWsb5D77deCmhnUB7Jbej8LCZfumaeiTpMvVrDnXc+tMcAMoyDZ1udcZU0D0yP2dLq3OkZGsdn6GGHUL/5GE0aqoW1LRT13SBOXDIKgnZ7qrsKBuwouakxXPr1b+Ls3/gy+mYGcXRiAHffuYmf/L//AB//u+/j4fd/hrt/8VPsLq5jb3nDVh3acybR32kDhe6x1uWm4HWZB8VywfOqp/3q+EyMCUl3QRFubrgsHA64umUQiQGxOAeKXuVlPJXNlhe2j9DijK9nyi25qMyv8rpXLOtHLwkGn+XVPWg2NvMd0Eg5aEk5g4eBqtMETAJdqQTHSinlZ4c+1PdnWK99SZH5+mK05rU4gnVp41NbhMD8jstB/Ml6Vj2O29LZl+0BOsvp5UAphJZH9tHF1WoQPa+SEtiLorSshNcsP9HUFSQ3Pxe48HU0ZWS0yZPp+l6H3Y7gUeuDA29Kz9B0u4aNybw66iXLkG7BcYK323DkVQ8bhUsTvuFjHVa3ZMEBiS0Y7LigeOaxW3AuQ1lcDLYUnGkC7dCgiYGEGh6By0idVOeSm+tGt0yVFsQHba174CrT0u025jO6pCOUmdpZ+c1a060D0iTLWzeCmmwb7ZghZoSdGkge1IHZ8VQfyxm9ItM4tsoNjyy9CGWlZal6oKr2VI4m9bFJPWscka6eQKfDTKN0jQe79ckZ+OiwRjqDB8Ki13VEwQc9108Fb1+B4SEfKie+ddS1QJNi66DOft6kXoURCydYNhjIPQift4PpSOfa41SXcKp+nStdIINMRoV0SE3Kwhb0UFz6ojZXZWp/yd3xCK94Euhauq5rxy9911JpodR+ZwIbF+QNEZjF8knAyhOUf/rhPpEnXdC10y2a3YDUwCodkV5zCLNxha4C+zXrZpz02WXqNLs8hau7PYxepnkd4k1xKq8gSam/9pJ09Ysj8tajW+y6pSTexIuExzJel3C4zivOg8DjtBWZtvuicmr1NA8cV6inpDro06SHyJg36O8xGpi9WnDC/Hr3i92BRkkbdY4rVq/VQVmpXhKlnRX0Wouep0ejsYA3ykj06dx5U7+yxQ/iS4M7275H50z3Z97K7+1gdRldHX7lCDBer4xostLtfOm+3lPSt76SesVE442WiZMu9TONWxoH9apJrVo1/fK2chkpqJ1EZ6CHFIfGBt014jhKIVtegbWslmGvVj63CCFyBdCsJQJv/Mvfw86nn2NnvYJytQ+5Eyfx2m9+h670DHK0TuPxMG4/PMLPrh9hOd9Eidbt6o72fEogQStk8/Y9bNy8hXKpiEeP8iiVGsgOv4ryRop1HXHWp/A4gXndzoQzdiw8DZL399AzX0b50QqKDx8jzUHrzD/4JeRevIAkvTGbaYnDO5UErnPHpWsFgYSt/E9ufIZH129h6foD3P7dd7B1bxXP/rNfweDrVzB4eZaexIgtLRWILj86rToqeEdw/J4mEA0FejiF9W0s3X+Exzc/w878KlbeuY7VG3exr49FrW2i8mQVrSfraK/vMuzhYGXbBoTqUZ2Wkz7eRR6kjAt5HK5SzsurWHo8j53VDZRqNVSpGNOvXkN4vB/JsYFAeci3aJEMRJsUdPXeY2wtrSIRT2AkR8+U8bmLM+YZqVO6zCUjHRUEwtPNlzqsy1RLfft1O4B13n73Y5TreiZRwOrcE5ssh2Ym2UE5aOqDeRRjdX4HyFeQOP08jr7+m9jJ0WOjIaEVXKX8Aq2tPZT39rH+8KHdvpm8dIl0HCAzcgqp/lEUttfx5Na7HNxieG32GUzGB9A6CqPBOrYefIa3/vg/Ul8PMblPC7J1gK1oC6UEO91RFOutLHls4e98/Tym0g0MDY8iMzRlPAnEn3hyvh3UjopzOejc211pXoYaiJ3GIh6Uf4zi4SptDE1wQX61g+ujQGUFKit56lrpDqJFcX5Ufcq3t7Rpn/24/7Pb+Pz9e2iyzMDVcbs1flULZGbG7VaryjhOp9Xrl4Ws5euPPr2F3a0tHC3vApUG4uxLydlJG+i0DFug/KJRk5R2Z05l01j46cc2uGTPzNhu2BrEtI8hMx/3u26++M+uGxwHsqkcGnMr2PrJp2jk2a9H++3F0VCCNJNX59dl5rrWHe90eV0C5fMyyqeBsyeTQv+1s4jo8xQP1oMvtE4NoZjftVcmZNg5PqOToLocj7et3UUYJu+6zV9rcaAeRSyUw/Kf30djuYie4RAW788RXwwpenx97QZOReu4MBLC/bkDlHeOkEj1oooW9ssNDGdUL5Ad4oCv5zF61kxZDFCGiw/Yp5f3MHx2yiYITWYJxmtMNhnwF5scRP/VUygeNDG/uIRWIoIDzrh7+TwGJsfstrjz5XJTEE+KF08C5Ri/cg6Tz1/G2KVZnPvas+g/OYqFuccoVCpYezSPLY5R+ppA/uYDrN19hI31daw/WsAY5wGtADZGCMKvujTB5R/TI9vaRfn+Cso35rF++yHe+f6P8Au/+Ft/dRm2N5gIMyScXe02jdRQgxLNSU0UoVDElEQP0OKpGGJJWea0KqKcUDhjg4ZsKBFGsp9pPOqFOHtRlWyKRj001YqgWCRhlpGM3B5ORF63hKKOoiBG1PgeorSew/S+ZNXopVctZpC1r32S7F6t1REE4VOQQgrEn4JwKl1gD9b4a9ML0B5m2hdN3xaxZ1WyRCJ95EHr9ok/RGXU6iDiFIhO4VYQHgUyaptyhmO0uDRhkm+5+daTmSbrS8tB5SHomyZaRKGg5Z36pEKtUELDPtdb50BdRp3X1VLJXrQzK0IWFq06vTh2QDq171WV+aosr/uzyqM2U53iU5plHacrCI7UpJK3jorr8OSy8g7tbaA8LjOXr+LdstW1yZf16oFpm/kDTC4v6hOPwitZ2DJ3WryykOQx10jIUTjYXVjkkFKTn1veoqvV1OIXylp8EUK2tJ8DHOvWd2n0QqQWV0hPVczegZK5SX05ouWpl1lVn7ioUVZtKQ7bnUOLbHHDKRDPsoJVp/PZrTcuR5eD+BNfgWwph14tOAg8PWoyGm1OgByYXYdVRriFU6ByutZRuJw/HT0IRJeCcKmsWc4mWrVz0AZyjQ91e4Hxum2j+r6I0+vX0fZoZJwmIus/zCtrXOkK6veeV0E0qm4t1GGsjQ3SOZNPhx/Hqfwux2NgnNEjemkUaCeVVrlqn0zRwgma/exvCRvQ/FaNyru8BU6L6vB6FITXae3mUzKwF2elc/QqNG7IDVE/tE/g60eevY1Vl44C4XQ8Ojdc6s9KJznSJy3G0p2XRrlOnSKv5F+34JRXxlQ0xDGAmqAJQ7df1Vx2a47GlhpK+NVe5s0wsVd6qlc8KCPJKXg+p4ZWtUFbtju6oLq0Ki74fDrbgnk4Apgc1ZYC0d3Nh8rp3OPErxnjlJEWMdkdF55Lvxocm+RpafyR96q7XepcepG6wXNt/2TjGsc7bTAgD4zuoC3pjqVSpIPMdmjRcKigF/QdTGPkAa3X7hkhJmQWllumZxLa8fnOn32XFvYyevpTiE1zxh0YwEzPBPq22njzp3O4+cECPv7Rp7jzzrtY4+y48vYuHr69gvw7Jdz9Xh4Ln9xFYXcZFVqjsuB1m2mrHcHjpRXW00bscACNAmf3QRLD+l15ukHXeuC6+vF9bDycR/Owacu7k0ODGH/lMpIDWUtXeReqlaECSOgCxQkcv3iV4O794CN8/t2P0Fs7xOXnLmH6zDROfOUacpNDWLxXwM0fL2FnsY5omxbT6gGiWcqUk6puP5gycDDTPdfyfglbHz5A/pM5HJYPkIpmcFCkHHd3bIXM6g8+wP71OTSX8vRsdnG4U6IVNoieeATTL17BNK2PkYunMfzMOUy8dAVjL1zC6PMXMXbtHIbPn8LA2RMYOnOCeWYx/uwFDDHf5HMXMX2VVvzlszhx7QKmr5yn5TNqe0bJm+EIYXx7hxLoIac+nV6nF5mNJ+3BvlRVHpCUR51K+SUfle2WoeI8XuC41XkVr07Q5GSY/9lNxJoHaFBBi3sFJGm5jZ09yQm0joXP7qOwt4veSpPGRA8mTpzBpcsvIkerIqYORoVdpce8Q+uptldEcWeVnTaEi9/8DfSPz5J+Pb/qRX7xPu69/z3OIU0MvfQiatTPcph0xg5Q31pC/ntvIsMOfLl3H6PxGjYjbWzQ0NFHxTKxFEbCbbz2K99CenqSVv4kUqkR8hNMDM6nQLoiHhUkh27ZKHhedWzdml6rfm7f6dGGoq3Dhg0eShcegeP1st04PXh9wukyVryf8wJL799EeW0DeXoRe2s75pU886tfwQg9zeGTUzaI6NaNQGVUj+u98AR89bEP1tiv7qCvxbjNfepuAwOXTmLiS8/YYCSvxmnXwKol/PtrW6jRUFp5vIAKB7z+2Wkk5QFxQNfCB4GXcV50rXoF4WwS6TMT1odCNFq1YWZReyo+WLLVePnlNbZ5D3EGO3g77d1to2uP68bv8vNrTTCaHFP9WfZD0r63h95sHJWVTRTnFtF/ahLR/oxNtsIlUFmn24NAuNUmojtG72KE/bKHhsYCx73edAQjnJixuouBExNIz4xxwD0yL1Rj1c37nGjrLTQb9Aw2dFu/B+dPy0NxWfWgsL+PYg/TUlFs6y4H6R88N4Z6o8qxKops5/te3oYCjdeV9W3ys8ExJ4bISgFHq3uYeOYC4kM5e7zgMlFw3lw+OjdcRkMgK1uZxzF1+NQUTl47b8Z5NJtAYWkXm/fXaCRXEKPn3LNXxTp1cPn+Y+Sv38P2R3exceMeNhk2Pr3L8e4hKnPLqNNbr6yxP7DM5JefxTOXvv1Xd8M+FjoJ0INEzX5aCrizuYZNDphHoQMkxvRWNC2gVXa2tTbuvLuA6z+dx+fv3MLce+9g7p3rmPvRGh69uYbbf7KCm3+wjIVbOyjQs6hWdRtC0gZWVlZw/8E9rD7ZRnFZ76ewI0qw/ImObiUy5dOP/XZvlwKg69ckXVkOnJkBusPaeUBLEjkTezmBl9dR8QJdm1LyqJk5RM+tki9i89YiGttlnOTkMz41Ru9Nm3bmsJ+v4f5Hq1i6qy+/9qK4Qty0nE1OqkeKQPoa5RKtoKp9UlsrkprsyNEjeoXNXtTYYauVKgr3F7B34wGq95ZwNL9FJaFMoxwk6GUNzM5g9NIZTjbnMf3asxjXBPTiZUy99oxNNpamoCXgnGxGODFNvHoNJ164gtnnLuP0C1cx+/wVzFw9Z/KIaecHWR9ik4OG+FdQB5Oaheh1xJuHiPAoUShNcnGldrkLbGBlOZehQOfHbcOjX8uSVK4+vWckL47tXtov2guuujUnI6FSLWN/f8/MH30COx4LYYCGUyZoNs2ZOKyxnUokrBHglU4m+8fZzuOskx5TaRe18j5DgQYA5Z6OojRAnjN99EBb9K7byLWOkGlQTyJVDCabyMQ5GPT1INrTxlT8EBPRFnqTMbRTSRxSRqzI2tQHoW69EZ8KuvYBz/PqqOea2kpHfaPU3sJW4zEqBztmxToc610HHL+Ofq2gPMrrk88Xy1m78Lq2s4vSep4TQnBrVhP38IkpDHFC1XNCu13bVVbnAq/TaFefUYvV2DfV3+mR2DJp4opxkrDJhMlOm8rqeaVWRemBdJWWvDa01XJvw2PsPq23W2+8vCwYWxfdAAB5ZUlEQVTr5IkRm4Ai7GMRfWCNA/reJ/c4YD3AxvwS1haX7BlDWK8hSH9ZXnrsINzOl+Hs8Ob1uV6qjMYyrQRVnw5l4jikrhzGQ9h/uID9B/P2jNde4iR9jkdHx9Vdl/AqTX0+NT6MMfa37MkJNMPMQ5x92yX0aKykwWnPYYkzmknaTg1ajq2wv3uAhccNrC3XlGz1CL8mq6MkPcvRNI4GkqyL/YttWOLYUijuc/KqcfIJ6PD2UFm7ZtA7RDF2qqO1ffSuF4Jtydjf1HfEh8vfobu867Z+Ed3dSsftU+Inng0MXL1Oo1V3lb0K1u5xjHu8iYO1XTSW81j9bA5Prn+OpQ9uY/39W9j88A42PviM57dRvPXIdqcp3JvH/pNltKk3oyenrU5Bp8sHAhdBesCmT0rr09GVhVVUlzeQztLrGaalPDaO4clJZCaGcDhJQY2HkBuPoH80jPHZAZy8OIWJM0Oc/WMYOc1OnWyjmaBiRylkY56KQwHq7XMphn1QLHHImbWC3niwDNMat6MEDprxq7S2tAzwgEoJWmyNegXFwzrq9hCZLiE7q+CLQhaYYBkkbKULv+rK357D6ke3OXAcYeLCNIZOjSEyMYjIeL9NeLIcwrQAM7Tskhm6l/F9REQr20zlbSBQzsNe0taHeolWSz6GfD6N7aUytu/fx/aDRyhxUio8WmLZNFKc3GzH7C9dwcjLlzE0SZlOjZO2XrPOtNhBD+rsnEG32Ox7H7q1xqCHtjrq5Ti56XrjO1jM0LL7xLZkU4pMHm3fKB675aFzyUDjop6p6VZZuVZGVZ+qID9Ks/QOfzoquAx13g2K806pNA0uej9peOYkB8NTyIRiSLc4aG0VsHD7HtbvPUFPnp7fVhmpSALpTD/1gApC0MeyHKqNfRQq63YUXumPFr+E9VBWtyQYZL3rNo3OC/OL2Jt7iLXHa5h/tIXVVeovB7UyO+R+PYr9ahjrpRAe7gKLpT7UYgOoRAfYaVOI8xfq0a2Rpzx6cDDeyKN3WJejrm2p9SG94IM1FNu0WtFGNBQnX7qN9PMd3/F4eR0dp8DzuUy7079I0z4Npx0aMbVyPdBXllH719k//OG616NyTq+Dp+nW6CEnnzaNBe1vmBgdgvZAk/ckPRKonJdVOVndPCDC8gn2Y93VEGXBAPmUVwfXj+P6pJuc7EIc6PT6ROLEKNJXTiNz7QzCFcZvV1Db2MWGXkNY3wwmIZYTDuFSECiu+/yLsnIZ6yde9KggMzaM5OCA3X6TEapbQnrVRLdvu2l2HJKrgkB1qQ7F64G89nfs4dgzkIxbKLAf7rA/lktV24Vbt9WDvthC/2AvxiejmJyJYepEBEMjmlADnVOQAJPpNEYmJzA0NoIsJ8vBwTR66WWAEwoqzeCWq0oxvxuWRhONu+TYkH0rSBOfboHtbuSx+WSRY2fRDA3nw8sIXD5+NJ7ZhrZIiW2k8UXjSo46MTA+hlMvXsLlN17G7FeuIXNuBqnTU5yoBpGmpxUbG0BY719ODzOMIMY2zV6ZRe6Zs8g9fw4jr13F8PMXKPenhoS1lt+C00y5v0ZXbqeIwmN6Ln/2FnZpJfQPjSGbG8LJ11/AzIusmIP0wSi9pOE+bO5vojfW4MSUwjQnH01UPeFeEhXC2mqRnb+JVGIf6WiZnZQKotGbkq7Hh9Foh3DibBynn+EsHavT5es3AXULVh1LD923OYhLUYof30NzcZUuah+qE0m0wsDIqWnD6wK0ch3lMQuI1wpKtwGLjSF3+5N/8e+w+OOPEKc7PnZhkp7FSZz4pdftM7eql+MKCmst1PZ66Wn1YWi2yAmzRuWlhaK6iCMc1q4MPbj7NifI/T5c/9MiHt0Ko7W9hMOV97B+Zw67tOhKD5cweOoE0mzEsS9fw8m/903krs7aBDR6coY0Uamt8wZKLloF4uFYMTrn3Wm2IzSPAg3+NuAxXQplstM9aWbXBCeLWnm1dFc7Bmt/u754BM1YD+qtmrnsekFPdHhdOuo5T7fyCnQu8Gs/6plNqKcPk9FxjJ86jeLdR7TGtJiggDv3OAHRWkrMbQGrezh18Qr1ZpqynURu4oxNMqpPtH/01u/h89s/pKdbpf1CfWA7vvS3/jPkhkY5wHKwaDWJM4+FO++zbnqZ+jjgk4e4+2Abdx8VsfxgEduPH6PByS1doi7VoviT/BF+vNnE1mEOU1deRC2aw3e++QYm+icQj2c4uWk35WDLJ+fddUnXPvB4ENg5+7Jev52r/gT5+mNO6loS/rRjq5zkZW3C/DoqOO7uc8erOOmuwPF4ugZ/4fzxf/fHWP18iYMgDRSW12KBc1991gY7bfdvzyVZTuWVrnMHXStIyXXLdPG77+CAg/DIuTPIzkwiy4ElxcFEg5DAadBRXlKDk5XqOdop0KNkfx8foTfLiZwevTYEFX3C30270+ByJDbER/tpkE3RIxpFaHII6QsnUPzhDRw92kCpUcXqbt4mB30UTyu7HK/A8fq56pKOC5RP0J1X6epnsf4cjd409j5/ZBN2YmqUbca2ZBuJduVVOW8zBYGVZxBuj7fNPLf2EHq4gv5MAp8vb2Jtu4j+2Ql6DPRiOCHpjoQmocNYi5NLBKM03EcnwpiaimOEZXTnx+oj7fpO0OT5M0hwQil9dheDwxlENsvA/Jbd1ht89mzwfqM6NcH6pH6kJZzNIJ7LoHBzzsbMvb4WNtY3bDwYplfsq/v0vEflrGyHHx1dvxQUp6BzyWyEnnX/+ChOvMQJ6Jdew/QLF9CTSWPg/CnUmzRckjFEBunJDmfRM5RBH+nu4Tg5/uozyF6axTjHvJlvv4x+jnnyNieTl3/+FpyEaS+XkS+94ax9oLRrrSwEqg4bKFh5Y4MbGT5oML3ZEQSnZe1lpI8rySqVO81CgVXEAVD47KE0g55CSQARehbRmKxO7VEm5VSRgPluYdg9YnZEfRJYAtFbwDyxzSy1DYXX1a0oKufgSu+TGhONfj1YE29auSUaGvIeqCxa3CBt1ANkW+LNurTBogb2cDjO4pJRZ5sbpgm/HvrS2GUdHBwiB5zh2wy0UGK0gtkpe8lrjx7skQbdojIvh5PpASdndWK586LLQXQ6vapDR6OdoA6mYMovXnpDZIMTuJaE8lzLQeW6a0m04my7F8YftDmRUF76Nr32IVNZ4Tm+7clJRzj9obHxzeB1Ks3p0LnL1M+7QfmD+lmGMhb/Ws6pZwkKutZLoZpve7XUnHFiPxgsOnIgnfoWjpb4qn2MHraBwGjRj/htlwXSFIoIf+BxSMe0x1ofPdvgG0GcFGkoaEd2JnKCpE7QY4mFyDfTWgedpfVW/9PJ1cF5VnzQ3kEI+NRtZZi3c9hm3fSG7UE3y3h+HR2H9Eagct4GXreuXXe9Pg8C4bAy8h6ov+pDYVqT4k2TknklHY9LBpnq8jocdzefAvU5q1tyY/+3+pSHR6dFsnc6rQTjVb/uYKhtHJtu2ymv8+z6o/xGE6+dBxk1qlsTnL7NZXu3Eaduh2k/st4Y+x/zSKdZJPBOmK6ywuHyVFCcaNME5bw5DUpXXbqWzJVP/KnfSfdFk/I8hWDHBuEUeH3dum44XD4MMvyEy77BRJ2MsB30iojaQ/LSO48qb+9/HUkvRJ9qCrxnr0v1GG3kg8UoWxku7J/Cw2DjqPSNac6P6NG4rbFKi3pEjxYSkJBgJxX1N9FNPiUHQdCOgY45iIYAV9Bmzp/xy3q0dF5Hu+PCsUt3ZfQtOH8fUvzZeClZaQ4IuOM80eR4F4x1Nt7R0xafDnbGio4+3vp9uz//wR98315uPCgUsPH+hwjFo3jj//LPoS33sxPDSI8MmPIJ7CU2DtbaMl+MSxm1mmV3Kc9KgH/7372H4m4dq6sLeDz/GNOcFf9Xv3SJjBzglf/dP0VslLhocWoi0stbokZMKwT4A8HVC2Vs/OBTw7/82R2U6FoOPXsB41970Vz58YunLP8XwQXsyqpBr7ywie1379JiPcTyzdu2XfvENzgzcybX3kzDZ6ZsWxOVUQducaJtcaLVJNTHAUsgxXI6tSKmtFvAZz/+wOj/0R/cxNZmCRMJYIhWcWQgja/+b/62NcjAiTFbBScPzF7KohKp4XR0GnWuIOiWg58rv/JK+Q6OWjiTeR39kWkqZ3fDqoMGZ+ocwqfyipKCRcMJ/PDf/7f46M//LZL9Q7ScRy3tyn/2HbtHLlpVp+oQdA8cUkydiw6BcEuhvSPLUAkfxXA+9jXyGMHDD/6IFnYed25+jh9/74dIpRI4c2oY9WoJv/Ff/bc4/+I3TAfY0MTTwt7Gkt1me+df/wvMf/JTREhfeEifuejDb/2f/7+0nhKWr4+deW93EXfvfNcGqdv/7vfR16jj926s4Ef3N3EqC7xxip2ZXvdEOYNcHz2grRLeyhcwMZjC//Y3nkONneE//b//G0ycOm/v1Ig/bwP3+gQu127+lc/jNAm2j+q4U/iexSuPcHTLSTLSuXd+pSmf8utceCRDlVPwdtagqjzWBuxvextbePjRTY1BuPOv/wNKmzu49PqX6E1eQ18ugZlffYUDGNuD+iX9dVqcLqdboHOtZtOb83/xL/6VXQ/PTrLdQhg7cxJnXnrG+rVAtAiPninsP1jG+tu3OTbQkw7X7aucegF5cGocDQ5Qqlv0ilfhFG8uC50Lj2jp1iFdy0tQddtzizb4br/3GXY/vYc4x5yx56/YO3OTb7xkCxh8MlIQqL1Un9HY0UXhVL0KAj9XicruPm7++z+zCVBjnI6jl8/i3Ldft1tOok24FASOU+3hvAi0Ak0P3G/8y/9g7yPOL+ygXKji7C8+Q3wz9n2k869r53bSy34lmrpBn/N2cPq0eKSS38Wt3/5zu532+MNHKGzsYeq185j+0gW2axTXvvl6YOAxv/g2/eIY2uZE8dGf/KV5Le3Ha/aF5hmOk1f+wa/Ys0LjnzLzdhF/fpRRLzyuJ8rbLUPl8XidS6qaQDU5UVGIR1wEbR3In0YK5aOx3eqg8a00ye65/t/QOUt3QPuZRbSnGWPUwVtNzniciDU4aPliLxXVXt6SpaQ/s2Bl8WvZZBTJdAKpTNKOsXgIiVTUli+Hon2ocCCTtVtrkUkKPMzykbg+1RBHki6oWcBdhPOkUwcHatZpg3XnnqRZeGEKQUcKWc8bvJwYMwExLRwlHrozWq0WojeiZbFRPfDWd1JIi1lbHVdWE5te4jxinRKslC1QwCPKJUS3WF8UjLC8HqLTm2Aes0QIEqFucx0c1lkHPY8ezvJ0fevtBopaWk1l1p54Wl2mN7P1PpEtVySN1lHlKUVoNenDcDwX3XHKLpmm90SZyyg45ot8urLYrrYMEXpZUrxIRHtbsQxDlCESCoJefkxEU4j3xZEIJxHh0egWs5yEpWDCZ3ihiUDLw+totGqUP9ukj3k40TVaVQ7mVAjK9ID5dF1vVi3fUQ/5Z5zShUPv28XTWepBPOBTe5KxjspeCaW9Iif4Mpr1ik0m4sleNhU1uvXH67bzyLZRJ5Oq62U/6xzmqWlClH6w/al7YbZpo1xGm6FcKgOka69YpUZpAmp0yoeDJdkEWZK9rTJiPQ0alrLTggFGQfRYHtbl55KNQNfK416MaBTI8rO2kZITlN/4YjBDodOJhdPrUFm1q64dTzcoj8p52wc0iOke+4yyPn3ebFRpAKpLyrsN08OT5St9DyYv50H0qh6B65FAA4L6sC1EoDdFhWE70vqlhxgsgQ/aQeC41E9lpVOIzEgJM11e7hFRmpXNQVh1ucxUn4JAsnB5CEznWF5BuKXrGnw11lBxrY7DQgUHJVrc7Ed9uvsg+jt932Up/Mc4OjI1Wjs0uI7rKD7Eg8YU887Jc/A8ihM987pxqbzCK1w6Ks5loDqUrjjJTqDVnVrhZRON8jK9wTFUr1r4MEuyzTvSDiAKsU7ftrROHQoC0avJjhFsB+oRZW3LnhlEv8tNQaA21vNqVXLEceGAzd3LMj119mnSZI8dJLdOPcLjZXUUX+LP+Xb5iX9vT49THoHaQLTocyv69ls8qfepYrbYSJ+b0Hhpz+5Yr7UZ8Xr9DqaVegb0s+/+T/YdkIUP72P74QZC1LHRoSz6h8dw5jtfRXIwZwOiEAmBBxFvt8EIUmitF9eCAU0qn/70Fop7uxgKH2Aq3oNzJ4ZwhjP4ES2YsSvnECWRbskIxKDw6QuG+qzz3noeq4+eYG95HYWPH6Cxs4+V5U1sbuwjpi8wXqLnw/y6x3osJJLSKMiKopWzDSzf20F+oYrFu3oBdA+LN+bx6L33sbm+jdRoFr2clEauncOQXqSzCSZwWQWatPKPq1i+XUF5u05aCzaI2tJU5hO9Ai3amHv/pm30WXqSR4Qe1PRoP06dmsIYw+w3nrWPZcU4EUkZa/TotIdbabuMm2+tYuXBHpbukT7SujJHHkXnvU3WtYy91Q2Tk2146nLir7dEo6AdQvPOAYq3Ctid38LeSgmFBZZ/5yHyN1eweWsV6x8tYGujgNrMAAr05OK9NBooq+WHt5FfnUc6M4Kx7AkkIxlcfOUNDKZmkQtPYDA2jYHoNLKhCWT6xuxcIReZRLZvnHHjlm8gNsMwhYHIFPqjnSPzxHrTVOgDDkgp9I+fpjLSOKFXePG5Z3H1y7+Ek1dewczFFznZ6oVQDQrs/NStw/m7iFcrbK/rtvpSe2OlxodYPopzL/4CJ9oYxaCOQxlwpksm+pFOT6Id68XIM1dtAmru7uDMSBypPu1wwKzsl+WeCtpRGkZs40uz03j5jb+L6MgZXHrhy+w4T1/W887obWs61blWkG4oj+fzwa510MR268lx5xR067XOvfMp+MCm/I63O+2vo0MdvryzhwfvXbf3ThI0PJPkZ+zaZWTOn7SlxcnxAWa2IlZWuAQ+sBwD0TY4sNuD8p0C9uhphGstjF88g8zIsG2bo+9aqXbRckwfI5o7JdRXtu2OQoUDhR5Y6xmBljkHXkwwLrhs/FpB586vwOPsWnTzXJOAVq1pggiNDtidktqTNXvOF54ctF1WRJeeZerouHTs5lcg3A46D+rnAMvBuTq3ToM4ikKtYi9xaxuckbMnzTB12h1Ep641Yfi5yYRprQYnGdKSnZ3C0p15u+4fy3GC0UQTxej5UyYXlXGcRjPPHZfLJUjXONaL9BA9v4un8eSju2z3InI01lPS/So9wecvG+8C4TJajNceTgYcX0/OYItjxz6NssNUjAZxk2POjj1jck9E4PJxGoyuDjhe0SjwvAKPVznJSvyZLiuN8nVjTOC8OW6V+yvPgDbvPsL6rQfYf7KJ4uIeWnsNW3iQTFGQ2RQnoKy9M2NEElk41BMIWPfWaeFy7CDioFJVpAp7DmiFtkoYTfXimfEcZkfTOBxOo2eEAz/LMofldyZEmDBohVujxsF0ewsbj+exvbiM2sYWmhy0i1T+na2irTLxmVU0qaxwROl19RxEmF+bNIaw/KCEtYdlPL6xhXvvr2Pu+goe332MhfsL6KWX0ZfjxJDjIMfOJu9EQhQuo4TGSXG7hbX7VdKgXaSL9tKcCZ48ilZ1SEG9WLaJKMOSg/QShqkE45PjGBsfsb3YhF9WiNEqK7BK74GT7OObWxYefLSJuY+38PDjPO59uG5LvzcWnmBrWZsRVmmxUU6cPAQm5wplXKOr/ngfhRtrKHGCLT0qWlj5ySPM/+U9PP7e53j4p7cx//4TrNP7XK/T0gtQ0DvVJqX9HHxzyIT7kY0MYChyCiPRUxiLncFwfBaDkZMYjs5iJHYWo4wbijAuNMu4MxhLnMd48jyPZ1jmtOUbZnkdB3RL0KzFIwxOnOYEdA7T56/iuZev4ZmXnsN5TiTnX/42O0o/5RHoizqOLuKFPSQKO+hjh9HtB5mlYXqhkYSec0mvvLPolkEKw8M0HobOYerVVzDx5S/hzNkZPDuexhnpGvPKSyxFasj3VdCf7cGLk2lcmhpB+uSLSM88y0Es8AgdvLP4QNbdcf66Qc0UQP3zMNB537XY83TjUXBQuvB5fR7n9emoa+maQJa2PGZ17Do962qxhGz/MPoHRoMPwY1k0JPjoK280s0OLsdjg0PnWjiVR16FdgKobO8jwkEtXK4jxck4OzjICT9udTkeHT04BLQFfVC0PY17yssx/axPg7d7KLpWmvL5tZ9rw1y9U5Q+PYncSxcRPzGGysIaigsrtiDBvoLa1B2IgBbVI1B58Snd87Zynp0eO+ePZ0iEE0hTh+QZ79drqMlbsVJPQeW6yzp4u9otvFQcA1fPYuDSmcCDFF+NNnr10cP20wlGID517bwLutOtPspdd6PGn7uICQZtH6QXXA/LNKjWdnGQL3TGvs54QlzOt/Rk/MwpTJ6ftYmnGutDoV61DY7zS6tGmz2nZ1kHb5Mv0mi0dOJ07e3kR8W5B6f6RYfilKZrL+t4lO7B4ZiK2v4eLfItRFNhDE4NIsOQnp1E+tREQIzcOFXIymvNNp6slrG4WcXCRgUPlzlZaOkkO7sq0g63xb19uowcmNskhp1Ut8Li9AD6h7Ske9Bcs8CSfdoAIrqXVlV1gQpxu4W9JzVsb5WxnWeHY/2V1gEOqDBH6QG66Wla2RFEeqP2wFSz+g4708qTVSzRWlp4tIqFuVVgi0qVPwh2m9aE2HOIBE1x3aZosSO3aQXqwefBgSy54B6yCXNfm2nWUd0oY3eJFuJqETv7nPx2S6TVyLYHcloObTsZFGo40Gc7NfurgRNRhAaT6Elr37bAfZdi6YFhtdzG6mIRm5RhZZ+WyU6dStZCNMtBO6L9wxpGT3E5jP2FEMr5XlS2Dtn5ZAVTVqSxWm2jXj3E0vY27m4s4/7aMu4tPsH9pSeBRUel6+XAnRrLID2QQD+NhByNhmqlghrd8lqFllGTNLcb6ElQaRgO9Q41+1j7KHi4rg/E6bvzusXWOmxBu08He5vpVh07EGXp36bXg3zb+4ydWOUEuvdrgwGbubcvwoFlEpHksKXZw1W2O/86ykx5smyJuIsMlXIFdRobh5w047EkPZeUdThNoNIVlZH+BLd0WsxHuitHaGlreuLWZ67TPXFkelm2FUXuUNu7pFAKpdGMZhBJJUlPTpWbPNXujrcbRKOD0q2Tex7SUm+XqCY0ANp50ws9/Fc+xxXQ+XQQD3h+OgB5BxYor6d5fsvHNL2PJ11raAeMHepbXkZJmEZTygYr3fqK0RvSwKqygmNd7uDzYxB0q07l6V1nkjjSLS/qrA10LCOQfJ1m09/OuaUxuBz8KPxGL/NpkFLdCirjg5yCwOlwngU6V7pZ0xzYdR2jZ6FbrEecYPvo3bUKJVSWN9jWMkCfWuECr0/1q6wHB7+WjDRe1HvZh0IH9k5crMrxi7rjy72FR+C4dVRw3AKvSzQHzzp6kUnEkKUcIxRQD3H2aqGW6uzgEYhmldXR5eFHgdXDtAZ51IIl4RzQ+1iHbewX99j3y3a3RUu8/VULl7uOeiaj5eHJMMulskj1hBEqcozhGKVn9Hq1Q16r6FK7HMuF9aq809B97nk8n+CvK9MNivc40eagcg7GtW7B/Y///J9g9e4ipi5N4+QzZzD94gU8+5/+bUy9cs0KaHWDIMKBbCVfw//0F08wt1LF7Yf7+PT+Lkb64zg9k0Vhd5/exmeolIp46ydPsJav49xUBs+cymDo5Dhe+Ed/E0PTE0FD8yfCpNwCnfdEgJv/V04e/6aI+5/P4/rSbaw92sFRvY48J7X97CmUU1OYOTOLly6fobdDVzkbtsntR3/yNt778Uf49MeP8f1//Tnuf/IEM8tptG5XsNJYx9bRHg5KBcQae6ytF4McoBu0/kavnEX25KRZVVIEE9qtHSQ5OXzwBwt45/fmsU/vaye2jEdzy7j03AWkaaEVNrZtB4TCyhZu/8G7aOxwMqNitUjr1EsXcOaXX0F0lJ5jMmZeoxo7Eu3D9Z89wR/9q48w91ke99/ZwdLdPbrvFcRGyyjRwsuvckLn4Lv5oyQW3z/AwOgUelppdsoj9M+og/Zh/XM96gjht3/vTfz2n/0I7965jXeuf4r3b9xEZKeFnY09TJwdxyTD4PQALjw7jX5OQA8fzmFjeweLt95G/tF1+yz6rD5jnOzB+NnnEaLS2oRO5XGFpmr9nNK4UnkndeXqVkZbwNG5z6zFKvHMEAZPXMXA5HkkMvQIczRCOs9+rB6h4KBw78E72O+t49GPP0D+43voHx3HpW99HelUP0ZOXuMkGXROp0c0qN4dGkM9hxk8ufkJVp/cRRxhTFaiSB9yAmpG0d+KoTJ0Guu5GSTolX3zH/5TJEYn6OXRKqenJhacD8EXO4/1AeqG16c4vXi6217Ew8rbKB5s2OSjPC471yUv4/gcl6A7TqCyHmylGPHoV9jYQZE6mL+ziDv//VtoUkcufeMFjExP2aeY+89P29vrwtbdn4RHIPw6V32+OEHPVzMjA3avfuPRgn28LjM9bisWtSAnQR1Xme521rOT9j6NmOUtu0VWCQcrs7TPn27B6RmIyqgO5ReoTuODQbis7o4MlKb8Ct2y01F06P2SvmQUm80SQieGsPPebWx9+BkNqyEMXJy1icqX7ysIhwfHrbo8TeeKFw3zS/Mo9dHwW9xDkoam9k7rf+G8bQTs0E27zlXensN04tRXNJFnRwft22Dt6w8wwMk8SY/4MF9ENBbH2FeeYcMG5VVvNy26ZrRqsnTFC9zQ0XPO5qcPMEiDoVbbxeNHj1BrFHHixRepD6SbbaQdEoRC5TXGqKyepYU3y8j0xBDa58Rz8wn6eOydHrYl9HrZVN/xErjMnb9uGhUnfN20C/zoZVzOuta5wHF4UJqCzv/KJ7kj0RgVUWesiBaBdhnWEjq9FKmKtcTQUg0JjSU9zGfpXlrBnPgtLnjzmoTpwkAKHzCoZbla5qwHqBqMLZXxwieh6SjQpNTLcakv3kvBaukgrbRomLFHiGrBAQepg1aT9FEoHNi0Y6/KCqcsEF0raBmulqce0nrXe0kRWlIuXJlvemPdlk2yjD9IdOGY4Kws+eMxHGUdlkUWqxSEjaX8xMeKhY7eABVSD27JvzUOgxRZnzZWPm8kgViVt5jUx+xikWCxBq3Z4ANlQYeXTMIxlqMpFeakpcUcWl4sZZAn1aa3oY05RVaMckknadFr2TfxqEPanlGsSIsNDCfbQu63eNTgICJsqb3wMZ1iNavIb6N6eyifeBbtCqJLQTyKJw+Smz0IFW6CK6vLXIta1G56f0eyUce1xS6dzqzFAMoneWkpuVmUalvyoXrt/RzWIZ6EU/SZnDugvana8oSY16L5T0v25ZWRcvIvy546w7iw2pzl9ca/dMZBPDg/4kN8CkSX8LpMVG+QV81PvvuipPvpw2trO5ZXGefPZSZ5K4+CzhWUTw+cvQ4F4de1xwUsUZ6M1/6EanhrX9HEeMlTHryX9zbxoGvRIHzalUL1W17hZZzSBaa/vOb/4/o1EQqH4xaIFqWpThmTwq00axH+c7oVnFcdnQ7HoXTHLVkpXcHida6OR3zqS1osoAHZbs0yXfusqf1MLp1yTpfXJ9yK01GgON1dEI9m9TCIW2qr6YvxzvzKJzyiSbR4+ynoXHUJlCaQ/CVNJjOSdDBat9ylw/ZSp9JFM/WiW5aqT+UCuoKgepVH9ZiOMI6ZTbbCH9brBkwXDbr12SHBrr2svFetTrbP3JsAKVPmdbpt6XhnrHG+vE6nz/IRn8oon9K8jys4LlssQfBrgdKFw/Xb+OicS6YO1irygLY37+Pkhcu48CvfwIlvvmRfE7QVKUSiQnrO8+NP1vHHby9h7nEJ1fwRmqU2nn8+h9P0bnJooL27h+LiJvbeuYUDWuDhYgmTkTYytFxK02M4Gh7CxefPHxMipo0ICYzC0DcndCvr9rvfxX7zBuaK8/jp7UXslyr4+i9dRqg/hm/9s1/E3/gHX8aZ5yfRk6MlZ7eOKHQyXN/ZpuXbxOjoCE5fuoSrr53AtX+QwfgvpxFtPcFAaQWZ3hpKpRqbnO79+pdQn5/BxKsnMXA5zQk3UAAN4jvlPZRjDTy+RU/kfo0WThrnX7yMdGgMs9dGEUqGkP/sIdY/+Qz7y+vYXdqhMvSgv/QlpIrPYOT8BDKX2OEPepAd7reB9P77n2Lp3l0svrOP9Z9y0jiI4Tu/HMLFM0f46j/4Ep7/1ksYGaLVFy9gfDqOD96mLA8qiC40UP7pFhu4halvDuKwyUGkvoZofxGrHxVQX+rBdDKHa/FRnIj3443f+lWcf/VZnL/ai5On69TaPK6/+UOs3vwUTz7/MTYffoRGaRexdBq55Enkii+jtzCAwcsnEIpzcJC+sk0OOVnsby7TG9tEkq68f8pYMlKbuWIGCh8osXcsQbdCCpRPQe2vNG//ANiOnGTufPTnbJ9dbN56gOrmJvrHrmDixG/isEyL99woIpywg2dBQT3CozA3N4cGDZzle9extfyE+tiHK4UmErUWMmzXwSoNoNl+NC6kMDLej/PXvsFyPRilIRXu0CJ8ok8gvhTEr9flPCpOwNwotbax11w1ffI0lRNNKuPlnV/H5XGqzwc3B8cvPMqnTwms/ORjLH3vZ9h9soLtShV9mQgGXjqBYqhFzzmHgbGR474q0FE4nQ6nyemQ0aUPGeoz0oVNevFLa3YL9NLJi5hJjdiCo1YimAAcp8mGZDY1mCRoaKTpVf7klm0rhSJ1dD6Pw2oT6dkx251D9WggcnBa/LwbFC85iE6VU/C2kIU7dGIKU+dPY+Pjz9GiBV+nIbv2+UPsLqzYFlXSKZepl1cQ7QouA8VpANd4s/zgkU0U4a0yjoo1pE9PYPiFi/byqMvK8bk8dexOUxBoQKd9iI23rtszKltNxzrCA2mMvH7VJlDR4Dhkx5aqIfzk0148XgHGBg5p1Gvg/3k94gV6iSP7/FmUOc5vPt5BIjOCmeFhtDb2EdfOLZnkcdurrLdTamoEg8+ettvj6/ceos2urdvVe/PLGJgZR7qzr5zKiDaVV1B550tHT9PR5Sh5q5zLVGWcboHiXa+9nIJAeaZSV77gAYVjdq9dO5jG+zO2CkUbRcoyjdMTSaWokLQW9mttVBqHqFc5ATX00pVe8CORxCRHXYJIkvvY4QGSlEOGTOsBep0eSZvXJMOYEsE+i4ogESwrQvGhSIOdrowmB18m2HLm5kEdraMm3fw4hieySGSjaMu7Yd2uuNqU8rDVIA1HiKfiiJLm2AQH9FNJ5AYiYBHE+qhAnLAiVOp2lTxV6Da32eh9bGh6JSZI/trUmAM1mH5Sbv60hDkaTprVoaB4bZejh7na4Vuy7ztMoK+dojJy8g5pAGCj0BqRtaEPk9W1ozOdyVCTbnO9B4O5Hgz392FgJIXBsRyyQ/RkdEsxw8lVz1hI71GJvG0Qf5ESZpvIgusNGxLKnY1PAWuH8NhRH2UeRcpucQ0gkWKbsgHUfnredcCBq1LkgLm1hnqjzPIBbX2HcZ6S7s7DSbWLnvX1cOw44ITew3z2rEcyJpPdiuZKqKBzgdJc4VyRBZ4u0LnSXBdkyaoTNyifBtsw+B4KcejhfjPBgY1WOL0N1SPl76ZF9VidxGsdmCfq/KHWAWK8jujY5sDTy7aPSnYyWaiP1Ge1iz/rEA4F10nnQWmermu3BMWaPCBGHYPyiB/nTfl07WkCxTtenXtn9ngFB9WlWzxHderYToFtWIM2t9R2JjXKqdaum2crr9jxO71eh2QlULqC4uyalrleKNTGwxqI9MwuwXEgHUkgpjerO7SILh9MLLBt9HE/WdQHNBgP9ys4rDSAGnWFdZlHRL67efE6hUsgOrr1Rvl0rnTJy68VdK1lvQqiU56s+p32o9PuKHaHgbR4fV6ncAm316l4bxspi8vL8ytSeGR8KU75/KigsmpP4XTaBN3tK0yaiDQ2BN7HU96VX+cBDT30RDkZsE/vMlANlfPn8qguo41GVyib1G0qTv6UPY1a7SSuZdbKpzzetgquT6FkFLH+tH1LTO8H6V23Rq1mz65tMQLL2sIW5lVwPnUuOoSrm3ddez7VqXOPUxB051ceBedJ8V+E45jhVy5giCEykLI9xsrVBh6u7ePB8g5+8JNN/On313H/0zx27ubRR8vpmy/F8fqVEE6NJnB6aoBTc56z/8d4+P5n+J13n+AP3l/ASrMHeY5iveFhjCfOIhedMk/AhEoQ8TqXEPTQ7OGnt/Hk+m18NLeJH93bwv5BFCdnz+Dylct49rVv44Uvv2Gr8poc8O02oTodW86Ezglg5NQMZp9/BrNXTuHihQxOn0xi/Wc3sPyXH2Lt4TrW8xUsbdVwr0hvpMCy1JQ+Dq49FTbYBievvWCNvRpwL5/H7saGWXLmDbAOWRIasEv5Peyt5lHfLtDrKwHsBGPjGYyNpRHmhIheDpD1GBq7wxw49RIllZgD7NHCNno/p5eX38E2Csi3SlgoJ7HcyGDuRgl3fkIZfrKNvgcbOHywyQGY7jAnld3BElZPbqE4WIE+yCetzoSyDDmMRbOYCCcwkc7S25nB1MwYerOL6M09wtz8B3j7ze/jk0/fxtrOfaxu38e12Uv40tWXcGnsNcwkvoaB3ksokp8CrSndKqD6YH9pH4vvLmLl3VUUrhdQ+JR80oMgI8dtJ4WSYmlgEije03SUvBT82oMroitjt/LqlktND0oLVezS0Nmk81aJ9SJxMYLE+RgHvKC841H9fi6LuFLVFj1074lOGG27JB4LtNQ3UiH0xIcxEjuP4fg0edd2QewonIpI4TEeBbW/06vgHUpB6Zp0tOXOUuUWdhtLLB2kKV8wMT3lzWUgcFwC75SeR2me1+tSUBy7O9rxMCqZGOo8assYlc8NDWF8asb2D9O1gkA4hc/PvQ6vJ6iLRmI6SUt4DJmxQEdlgDzJL+HG4l1s0FDRu0VOk2QS4Dgw7yg3NmSbVfZNDyB0ahiLK2u48d5N3PvkDp7cuIP5W5+bQSn5C7f4Fh3Ot+J0FPi50lSHx+vodGvi0QP3/olxjJ4+jXg0joO9kr0nVNzcta+AatD3/C5n46sjS517uqd53RqXbFXg2ra9BiLpWXwnj4JAccIlMLp4fRz4a9KQbXLupt3EzKyDB8nV61FQORk+WiU6QL3MURd1S972OGQ+x+s8aGf71PAAhoeyODWSxVg6jv3HS9h9tIA2x02NSSqj/KLNy2lM1IKDOMtOfuNljL54Bb3bVfRsFFEhnzsrG5zES2YwCCR/1a/yzq/aXeA4u/XM69MY4OUUnEeB43HQtY8ZggArYfC50xh4/kwwY/K6yQF+da9sH5b72ftb+OFbeTy4uYX1zzZR39jDKxdDeP5sL06MpnBqcgC9u3vY/vgOFq8/wE8/W8Fbt1ew3jzELpEd9mUwGD9JD2SMxAWWj8AUjq2kh41SuaW7c1i8cx/XH63jwU4NhcMQzp2fxamznISe/zKuvPhVdjY96Hza0RzE8OipKZx+8SrOPTOLy5cGcO5sFgW66dvsFFsL67Z8e3OnioeFQ8zt6jkSlYODSV+Vgtij8MsBPcJb3N3F/taWWYcapiQq2TeHtKirVHq969Rg4zU5eB8VKxgfzWJoIIkIPZHgq61xtApD9DyyLEs62TCHi1vouUvvgxPQzmEJ+4c1bLVS2DrMYulhkxNwiRP8HiLzmwCD3ic4oLe5k9zDytAm9lMluvJsZDZ6sjeJbCSHkWgaY6EYxjkxnzx5EpOTE+jLraNvcAXzy5/ivbd/iBvX3+YAcQtLK7dxbmwGz506j9n+q5iMvYLB3rP2lnVhs2CTuaCwXMDyhyvYuL6B0h3SeWuPmigWft4i7Ja/K5raQeeepnMPfq2yft6trCrSqOqbTA162i3sNI5Qi4UQnY0icSZpg4R16i/gFGh39DrL6H65vHFZmALhLkbD2OZk0xsbpB6eQi4yQrn1cfIOWlaUOl1fpE3gcbrWuTBv1+exUr+F0sGm6YfSVMYHJ4HiTMc7/AmUR9ee348OOvd4gZVnaHKAqiXCaNDA0UCr9MzAAAbGR80zCLgI+BV00yx83XzpXHcq9AJhlpNPhgNUAEdY2l3D3bWHyBeDnbyFr5sHGX16Dy47PmSffzjsp1cynMLK0jruvH8bD27cw/LcI6w8fHL8DMRXgTlf3fwbTp57UJrX5WUEJneepweGMDg5hYheLKZH2OIYVdras+Xk8nq/iNM9N4cgvoNfcpBhyDjhP6QOFTd3DJ88BAenSfn8mZ6Dzp1ewxGhzKKkQd47s1leXnqZ4yOD3S3iZJ6WR0u9EeXdPCuvzpMDGSSHc+jPpTCVTdGAiqK6ysmDMrcvVass9V31u/6pnMrLIIuw/Ogr1zB07Tx6t8o4XNtDc69i7zTWaTx7X/livTqq7XVU8DbQuUDnCkZ7J97TukHlFC856VzB4fhMA612p63Q8ykyVGjxVor6IFEvYokexFP0kiZTmDyTQ3ZET1qoWHTVm/UWygUyxTbQjqwxCieXiGKsP4VoO4m+Ggu2tEWLHgYHs6eIMcKpHA16U9tzCyjTo9B24hGOHkO5LD2JGPpjGcQrMURr7HgHZTQPaeHSCwlumwQCUZCSyYsq0bvZW6lgc7mIe/dXMDe3xjK0bDhoH4TiOEpkEE6mkU3GkWGoRusoRyuo9zXR7qH1ZLezAmFaoHgOQoxPtujGthCq7KGntI3Gzp6tnpPl0UPXuFchnbBQT7RQilVxEKsjkqijJ1ylFdEZRNjhKxnSEY0h3RdDkp6Lnq3Zu1SHZUTqefJzgHZuFIfZQQzQoxqeymJ8ZBQTgxPIkH41omiraieCdg3ldp2DINuKsqm2VlBr08MqtlDfayOZm8Do2WsYZzhx/gXMnHue9A6ilczagKZdG+wWn2l+YO00fSeDlD44GEVvImJBbUUVMl2RwknuOv7c4NRRQAW1ifK4LD3eoVsZFR88FOXA2iJNNS2xZVtw8mFz0KE8tK3lldfLOl630A6PSmxntkmLMm+x5djuwivWGto1nZP9AduYtXBw6ZRRKnEIn+Xt4PTbLN30qR7xah2cxbSvV6Q3xmPwcranC1e3jisIdC3wPIr3wcL58vqU7viUT2XlAVAk1EjhC8pGqNeRA54fBXwc52VwXA7eHo7T07R/ozA6fXrJEaU6DjgGaEm28ilN5Z0XgQZ7pen9wNTQAL2SaUxdPYOBkQFb7huiB1vWyr21PK1w3SYLaHaexZ/jc3k5TTpXmgfF66jFMJEcjbxBGskcuPUyqQZxMRBY8cxL/MorGQp0LvyqT6D6FaeJVGX1o8Seyi8odNxG3l4C0aHg9CrdQecKjXobtapeSeCkpdvvnIV0Z8Hlq/KBHEJ2izmZoCebERVq8yDfMY0dmai8eTMUTzMVQTMeQo2814lSH6IsaTziRKL8ok1B5VXWgPmEU4uzDlj2KB1Du15Hk2NYu0zrW7VLvzr5XV7O4xdpV//wid1loSAcOiqfQndZTxf4UWDaoEUIa9W70FYej9eLeESL+NGTEj54ax+rSzVER1hxsgdXXxjAS1+bxIVr47S2x+wdgu35NZTIyN5DTiIb25r4MRHrw5XJHHp2nkXP9jRGZ8aRnYnbYDJ9KUvCAkb1KdyVtz+1fZTyt+aQ4qARpsvYik8iO8l6+mZxYW0W49FhnPvPx9GT1mAZMGSTDoUhi0QMaSXZ5z/ZxsP39vHxOw/wu//hL/HJx3Po2c1jV7eYktOo9s+iJzWAkaFBDI+MoDRUxUZqB0MXda+U1vZR8JE7CUufoNVme7v1BvY4USUz+zi1+zl68o+wN79gH1tqJyOIP3MaodEcekdy9imH+5UiFkNbGLrag1OX2VhJusDZtK3Y+WR+FYthKlF1AIl1TuSaCM9EOST2YmDjJhIr1zlxpVE9+00cDU7jykunMHt1FNeeu4Irl65h+vQIwgOcyKncOzt5TjpFXH+bnunDCg4Sq3TV3+JkNId47whqG2VMvfYGzv7yb+Lc62/gq7/6j3DlK7+O6ImzCE/MolQOobCtbXR6qIhl4znz3DCafZzgt+uIUdsjlGmDhsZRJIrBC4OcENiAFL8rl8CPgm4FlpKqXbwzqK2Urjgptw9oT5WUeDgxXP/9/wENep67dXrArH3y7Gm8/NWvc2JiG2QHbKDRrTqBcEmXZMF9cP1fYZc6vHvrMSpze0jRu50msQfEPZej59vDdpiZRWrkDNKU+zPPPGP0qO5uOvxa4HyqHsX7wKDbv1v1J6i2SzaQKU38ildBQNdTnC6Xblw6F+ha0J3Hy+koOWlTyZW7j7C7Rm+Lk015rWAG1y984+uYzoygl3qoHc01OSm/6BA+x9ldh9LEh8Bp07sm2qVck0RrMY/Gw1VkRgYx/vwl9JA/x+d4nD412fRzlzH1/GUMnJ7Eqdcvo5+yLXz3E/RsFrG+uor1W/eRnRhFbnIs8LBZTvU7LpepoFuG3TQqXflFQ+bMBPqfPY3aSh6lm0+QorGavjpL1WnbC/OiSWVUXvl9INW5jsIjfLqNv/ZwPlj5tkoPv0ydHx9E7FTwETl9fkB5HZfT6OOO4xEYfj1Tpgf1k3/1Pawv79gO+7F0BJGRfky8fMUmbN9fMOCRRj3708ToAUYGW5wMOWF1+pYgeGH0aftpdWipWUORzm49E8Xn797HBj2YdvwI+ZUVEgEMTU0EhkqnnPHc8VjTQ/3ojYWxwby9wxnszy1i8/2bNi6Nv3zVthFyXnUUby7DY1ydeB0FSheIPtcr5ZPMXT6KN/l0yuta5xOJS1/cDZv/tKyXRy1f1mwpgRlQ6bWLcqul+7BqFGtnq0T3g/VAVJWLGTWQ9i7SiiSKlBaABE4loCCUJxA+y1JiFojMdjNmORGsFWhGNHEzItg1mZOOLdFkI0hJRZcLwmlUGaM7Qm+CAk8mE8aDlhrbggGmS8jB7YtAoNolOsL6TNicHbUDti/JVv3B8slACSVy7VEWmOTs3KxLra6lvFoeKgVr1pu0gLQIgrhp4aislp8Huz2zrCw24RJu8Weub2A9N22ZOq3eFnknrcJZoVXTqOmZBmVAXOIhGHBJKwclDcaGhpNEmJa42ihYBi6aqYiimm1qm31aTcRBesmV0SALMFCeQGGMRv5ZnHltQZwGfMldMhMo3ZcNK93kx7Z1BRQo3dvU5NcJulabdcepnDZldHwkweSnIH5071/xOlqgvBS8bLBUVgtipBfqALTgKEftcK4PgCmf66t5rR2+Tac69FoexguUpnjFSea6FpheMk77H0r2sshVv0B5TPd5dFk5jQLHrWuV8TwKwitQHp17OQ8BPbJoZSmzj2hRguIZpK/dPCgIt+pwupUe4AjuFnic1Ucvx3CJT7a3+oo2HNUqLvMqArKP+VMZ5fc4fXtID7e1ckyfNtCrFoo3+ej1CcmHOFRC8ZK5QrfchE94de5922WiOp1WgX37iuWNZua3JcqSCvOYTCkP5RV+p1XlFQRBGvnguT+EV2BGw+dl1AZfpNH1TvQLvB19wUXwCXTho7yZT4s8tJhHq+6UT3icH50rqPdq93rlUbzpGGNVTnUFeVgXy6kfanKUESL6oxx79QKybQtG3ZBuu44KVN6u2YeUJtC4onen7JxBKxqlA1rhKgj6UuA9Od8CnXfL0WXh7STwOJMF+fWygcyDZ0WC7jImYXlA/8//4fu48VkR7/zwIT76y4do1Q/w2rfHMT4Zwhuvz+D58zmcnc5gajiNQe2YbIMncPff/Tm2PrmDpbtLWFneIwGHmJzMYmgohdjODPrbaeROJdE3RmFFe3HyGq1YEnfrf/xDPPmzt5Ff20CR8T0DaZz+1pfsc9StgwFkc8MYPMohtMEBqz+M2b89akIWMy4YMaW3fncW1tGuNvDmH/0I199/D/fvf46PPv0Mhb0dvPHSDAZzMVz65lW8/MYljE8MoF6OIJVMovjpIRpP+jBLmkZOxympPsQyiUDYlFFmtB+Ht2OIfJRConCItdVbyK+X6DLHEKe3Nv3Kszj/nS8j3Z+zfet0j6TvvQGk53M4NzmIM6eyiB9wohhPk95DPLj9EIVSEcndJAbWshgeiOLb/8U5nD0ziJO/cBkT334JYy+fxQS9xJnLOZy6Riv0fAqDJ0MYOMUOHa+jQCu4sr2Hpd/5IYo3HmF/8zFd83sY7U/h6uDfRyZ6BS//L/4eTr72evBBuHQGcX0SoqPcAnXS/YV9VLfoflP5q5v71gkHXh7HUZTKtkslKrNzUzFldGj4GLo4hGgiuFctcFxSqm5FFbjCKU7nHrqVWuWVR/FSWjYuO0cT1//it63zRtNRJFI9OHftObz6nd/kYEaDgp6YfX6hqy6dC+efv/nHWM6Tp7V5HDbWMZxu4dVYDblUAw9bQ6gUezFz5VWceOZ5DOSoy2fPWt0Cle/mobujeR6B06s7ePsHS3ZbWP3aedNRQbzp6IONQHGO1/n3Oh2vB+XplrPeYVu9/wTby2uUEQf9rbINuK996yu24WudbdaiB8RR5rg9BF636hBeHb0+HQWSp+CQcf0np1HT4ppiiQMDB8CNEvYf07OmVyC8osXLCTTIGDAqSs/HtrPKpdE3NYzUpRMo3H2C1m4Rlb19bNCDq+0WMHLupBlojkt0dfMqmv2odJ0LnH7LS/3deTCP/cVVu51UjhzaM9vhmUkziD2/yrpsvS6BTBx906h1dx0ZRG2PtFqzSg9oCMkT+ky4nrvo2W0gQx84j+vvgOSsVXNl9sd7736ErYUVrPzl5zjcrtNLO4HkcyeQmh7D2JkTNjGrbDffTqMfNenX9yvYX9m0D4NqhwqnX4azdrwYnZ1BKpvDvR98ZPFpmZOr28gM9GPkylnrO4pXHQIdrT6eS4/6Z6cwQY+1uryJWn4Ph9E+7FaKyM8v26fcbRLvyF78CZfrk2jUuce7LPxaZXVUPoHkpmvH4Xwr/q+8iLqyWsXScoXuI4+Pi9jOl5DM9CKdC2OkP4KJoQQG2NipWAQJBg0Gelu6XSxTyfbt+/ClYp0TVwvREBseTftSYpwKzrmbAqB1rIcLshAoCG03XlhcswdhNQqtrkGnP4OeVLCLqjwYEerbugQzanD7RvCUUXZYMtZLBisU5P7+Dvb2dumJVLG9vctaDxHlxDU8ksHEyUEMjqZtx+4EO0xPnQNEjdY4UVKsQnUM2gsrkU4h2ZNEqhZDuErl0LsknJi1UetRtWnWmlx1vY0sT4MkIVwLIVahbFpaFs1GJ1rRHXRgvQTYRJ/eDdI2MX0xjI6mMD2ZQ+7kKNJnpjgIDGNgjLIeTyI3HsX4bBa5adIxQZeebaF79tqWpcnBtrG+z5FnB+GEVixRwdtDiBwNoX98mpPnBGJJGgG0bLTNuiuFKSR/kp/U0m6L8MyUKEQG1NeoFcE9ew6qPGoHalvq2/lJQaO0vNxaVdtY+9BTFR7vNK6YrszdR+HQuUD5ZdCoA0pO6jo0Ujlxhkl/MKDEEkk7SsYqqyDc/k5QlXpX1V53PcTfxwbqrSObOEQywg6vZfYtvaAbMbolD4Fk4p1C+AROm8DrCegjDspBi1ZCYdEuKp9OtM6L49O1gsrp2uO8Lh2V18sq+LnoUlAegcVRh6g2ZrW2aOTJarbvrhwRT6dtRYvz5EE4JFOlCY9AfUj5DC/P5UlFtMw5k2IFpIGD5UGFnsZexbaT0WTHan5OFs6PQOdabKC9IvVF1fgYjcxsCk1tFVOsoLKzj8LGFmqc2LTjtj7iJj0igcc8O61fBMV3g/Ojvqqdpm1lKseIOgdsez2hQ5ugW/YKTr9AOXobbbDbWBqlwB/bl3mCuwhPaXOZOgiPwNP1OYp9jjVFjoPtShOHHCe0K3Q4l8IhvWVbXcoyjueLNOmojVU1LsoesDGL8tT4o4UiyqN6NLlmhwaRymVsDLAhq0E9qbGNqA/mucobIj7Vo3LeNwW6Ha2vweYmRqxNtQO4br+W9gqolsrmEWpCNc0mDtdtx6Xg9B/TzbbwNNcH1ac0geK/CJ5PcJwaydANzB7hhZcG8Ru/egJffmUM49kkpga1HYeIp+LqNhAJqJUrtsxy4bN72MwXsLVTo8IlMHhuCLnT0xi89E30X/waeuwDaED9oIC95iK2955g6b2bePzTj+yhmr47Mjo7jef+xldw8csv2mqPzHA/SpUKNjc2USpRYQniJRBqQLwHKbEEMje3hNt3HqOPSjjSd4QJWs+T7ASzJ0dojQ2i58QICtUK8ksrWH2ijT7X8OjmJnFSiGybeCiObDjLCTP4PIAET/VQZSgeNrDaLmMHdfRxAujJsMCpIRyeHcFhlm4rB4MmFXmNVml+t8YBkIrZd4BSuw/5Zgb77aTRqMHrxIkxXKOVkp5NYm1sC2uZHVy/voaPPlkxj+Roo4oaPaz99R1sLebx8fef4KPvL2Dujz/Ck999E0s//Bh780tm+R3EqRzpXjRak6jsXmK7nED6VA7xyQzr0uASDDAC8eMdT8BuyMlDO0OHOCA/ja8v1lF/WMdBgR2GgwSlw07a4ERdI1OBvIurRax+soqVD5dx/09u4sGf3sLKR0tY/ngZhaUCncjAMBDP1kY8Bm0XWLMmCwaBn1erVaytrVubWxpDNJFBIjuEUCyYeBTn4Mot6GCionMilHGjjsHIRqsXa4UENktxTp7KEQzSApeLg+PT0QY3gujwQVrxmuha1IXlyh2sVe/bO2qMDdI6ndHxOH8Cl4HpVCeP5/fO6dcCPzqNSpPkI/R8UvVDxNQeB3sWNmq7WG/S+KMFpWcE3TR7vQrd5z6oCFSXzjUYpYZySNIAtE8qn5lEI0Ovaz+PfGnXJpAyrWW/dSNw2gXCozo0mWkHEW3Joy10hl+8grEvP2df2T0olFHf2MXep4+wd/MxPTkOnDJwOjSovPHaObocvB6nX/wppZdGat9AGiF6CaSA+QI8LnmVF6+ucw7Cr0whGk+R6SGEGfRVYNN20cI8VlYzAY/d9Al03X1ut8R52UeDtKfawGGC9GqcoJGiQdM+I9Ppi0Z7F05dC0T1w/dv4M4Pf4a3/uRd/P6/fw9/8fvv4s6b7+L2D9/tTA4d+lQ3UWdODVooVnaxtb5kGzeXt/YsGE7JoisIbFk8O4Nuw2EwhdDpMVtEVd0u2Ksl+9pabGPHFqSpLgede5t0n7uueV6dK3h9ni7wsh4cjrXoKEbiEsCzz2TwN39pEl97bQwzw2mGFBtDQg+Q6lZNrVLFwxuf4eH1z7C6sou11QKOaK3mZvuRnBnH0KW/gdGrb1CxY+hpH9G7KWCnNY/N3UdYevcGJ6CPbVdpLSEcOTWFF37tW7jyjVdptQ+gf3IEtUYNW1u0mDih9PXQQzn8+dtHxiB50H1LPT/67O48btx+DJTo4h81MJ7ow/nT4zh/ZgLJi5OIMZQ0iWwuI0/X894H65j7ZIOTIJWDHSHeG0d/hIM3j4HlH1jk0sb9ZhOrzQbY/XCUIh1xKs6JARxdHEfPQAo9FLAs0rV8BasMOKLLTnOx2opiq9nPCUiLGnSvum0LN567ehaZ2QSWRjaxnN7CjVvrnICWUVovo6/Qtn22yns72F3P4/qPl/H+9xZw7z++i4Xf+QGW//J9bN57hJ25J6gfttCmp1mvjlNpztMSPIH+c2NIcbLVgKUmVkO7MvgEpDiqD62UXnoXfQyBy62Bt/akhuq9Kto7eh+KrEjmtO76OOjp3rY6aSXPyeKjdSy9s4gHv30DD3/nFhbemsfy+ysor1XsuZrfbxaofquTdejcj8ftSTlXOAEtLa9gZW0tuAfN2iNxWn+pAVqSwQTkfOjYfa6J0Z65kT55UGKcVbDvh7G6G+UAqvIc/JnXlJ8/9wBcJo5T6d1xyudpQnyAFpbK1/Gk+CEaNgEF8jW8DH7eHad6hEcd0XF7p/SOHOhb0BW9LRQX1EtaWE+YRk6iTK+b7dF7sM+why32q/WDEmqkSw3mdaicy9fPvU6B8jh9Opfc1PdSwzkbkMPsO1UOpPObK1jaXLNPAZR3Cvbg3tvWy+rouM1DJK40jb8c+/HYK9cw/tUXqWNxtDf3UFvKo3DjMcp3FkVsYHF3+BY4rm5ZdKd7PfYdL+ptVPTSy9AODixsaRqgXW7dPLscjmXBcSQyM4xeLZaKyjsO6lI+ef4a54RRcaJL8To6LgcbL8R3qY5ehr5sBD39URzQENbdBSvPn3SgG1c3bYJ7P/sQn//obbz1R+/id/5/P8Mf/puf4MZ338St778V7KzQudtg5VhnlpNP6kQ/CoVNbKzksZ/fQGWLE8kWDVnid16cZ4G3lyahvpEcQhwfjzJxlGkYFDj5aPm5yss54BBm5RWcb9UtvAo6936kdK9D+dWHla7zn+9DT+XpcNy6Q7Tmh7J6sK0lz7T2iE8P+PTtDbnotm+YHmDR9ZOLrl1e+zi5hHo4MB9S+BRKKEKrJMzBJlzlkVZzigJIk3EOdklEEO/sl6UHbKFk3D6HoLeq9bKUXkSVq6oPO4lIKW2MnSCcrKI30vkEggkvsCqalbptzljM7yDF+Cwtr95wHK1IEu2+KAdhCrs3glqeYyhDYzeEynYvXeQ+WwWViEepxIcIpakeWruvwcRULhC0eJZ109fXRCxSQSzOuL44DuktJZJJZFKZ44fpUtjBwSyytCaOON4dZThgkO9ItMlOVreOaUCrynbKJn9x0htjZ+2pM7rZg9p2C8X1BqobbTQ2gdY25XRYQxicqDlutaWApDtG91vfsw9nUojR0ozmQkgOa7NPOu7aeZf6KfpldQlcCaQgUkAFgWTp7w8EESzHwtoNAnqPIc5AuVTLNfPwKpsc6Aq6nVJChZ6pduStxKsoRoqo1sv0iqvWJvp0clu3bYjfg4Mrn2jQucBkzCw9bbbzAYURxBpt9pCVfAtUxpU4AOoB/zcY1aZM25RhW7sOkW1Vqfv4+iS3ApUUvVE9VA/q9Y4o8I7itHbX4fQ6aCDRBqRhGlbKprwKkq1kbHrDoHIe76BzxSmfgsDr9DSBH53fgCZqp2jXppPhMPul+ibzMRyxT+pdD+VxuaqMy7ebX69LR4HXJdBgqSB567mSjvKqdEuutVdEjYOT9Xt5Bsrf4VW4u3EqTh6oLdPmdUj169kh+8Yhve5imXpDw1IrxqQr6vMq6/w63QLnxenszqefJhFGUnfYhrLqFa+6+U80Sc7dOBSMTh61t6AoFr2OX+e2W0BdO0M8jVO66lUQOI1eT4vhUC+SRmjMdWSmcszB/hXI39vB6XB8okd94JA6hVAKyUwWw3rnZzBn1wc0ijU2VgslW/Dh8oolEhZCLCeq2o1D1OgpafxU3W7EKK/XfSwL/vRcOJVOwT7oqbFbt9DpwTVZj31yW8aG6uqUEXTzHdD983rm+fzo9TvPCgLJzMEkqkUI07M7ePFCP0bGshzYOLhysFMjOGJNMHr7f29tC8WFNey8dR1HnHH31ufQLBVx4Zsv4Oob38bY6QlMPptFfLSF+/l1VKZ6MDrUxqmjNrLUkcrGur29HL16EpFTY7YLtT6SROqMQFmyq/dLbMQEhlO7GEreQOZkFeNff8FmZdsvjl7Cws17+Onv/AlWb9/HeKmGgUoRGwfD2IpyVk8MsiEHOYANYuFPie+jXqzf6MPCe4fYeQD0R5Poj6Ux+e00chdimL02ZW+Vt8njYYydmXxXdvXNjRB2Ht3k5PAeQgMN7OYuoJ0axS/+k2/i7AsXEU+nbVJWJ5vgBHTu3AyWOBjvDjYx8kwfRk9y8uEAnR7sN2HHsykMjA+jWC1ie38JqSSt9D87QnmhjeJ7FSx+fwtPfrCD9R/VsPN+Bds730V97QGKxSK9qwIitCqf+VvfQGp81HYCHrp2DtHREfSfzeHEuQmM9I5Cn8QevTrKAfzpPVm1n87VllIK2kRoFzmxhjigUSdWP19mHiA5MWiDbPJMGpmXBtCgl7X43QdU/ho9nodYefMRbv3gU9z4yQ08mPsMf1H9D/ho+32UbtSw+MECJ/c6cr0p1DeqSJyk56cOqF9HIdW+okP3iI+Vk+mV7UWUF9/FUXkTa/fu2cKS0889h9krlzE2cwYDE2eP6VcQHnk0JQ48j+pH2Kw28cPf+XPsrjbpRW4i1NpB/CiCyWqUPaMH84MRtNJ9OPXcS/ZdIm3cOjU1ZQOU0yYI9PzpQ3AF1auglVNHPW1s1ObMWhb4wCtelMf4MR1+ulrM8SioPsU5715GQaA8SncLUngURxGhp9hCMpLSiI7Vh/ctf3xmgrrx/2/vS2MkS47zvuqjus6u7q6+r+me7rl3ZufY3dmD3EPaXVK0SJmkDFsyKBryD/uHpB+EDQO2AAOGAROGAfuHDRuSBcu0ZRgWLZKmxXuX5Ip7787u3GdP9/T0fVRX113VR/n74nXM1A5JwdQP/ZroyXmv8mVGRkZGRkbky5e5iTiNEn2QKrlVXuev6BMe4fDy9MzL9fKcTl27Bvuw7/gh7GpamZ62Tg7Gu1PIvH0F6UcnERvsufei+8F6NJYjXPrAVVPquSoVWmcURRpI7339ddwm3qFH9tsxJnrn0JaImpw4f4RHOByPwBWq4gS5LL2yGi0OGhZg39ilDug7OomIpuSCLJbXadO9rh5k4EToPcnzW7twE4XFNRqvlEW2cbVURO/4SGCgNeSxfKTNBzaB+lmZHvzS6irq0TCW6N2Jd+mJfkTSgYLvHx81o7uxXVUX0aQ/Efzq/7mDu/My/LWCN4pksov86sDyOtPurmF1esroSQ/1G68SHR0YOjyB2VenkZ+uYoc4VzYXkV1cwaGnTt+j0+n2e+MpQ/fQAPY/eox6Frh17oINnLVLt7H83iWEYhFblKLNqBNd7fbM+ShwPghUB8mZv/fxdKpfY/kOnuanDqSz+Vhmsr2QFGid66WWB5193kxm6nhurWLTgGSCwlFyhx6wrkHl9lqfsEMPaceXbcsyIOi50gX55D2RYHtyH2SJWV5NkdFK0hfKPhKbJSh6eGWEBVkzGgi00mSLja+rKq+gFUsK2zXirNHyoaVQK9ODKssCo8VTJd2yJo2KgFkKYqAsZk3x2Ut4ptHSXgWro/5ZxYzkoO6kW+Vsa1NTKkdGfoQfDqpfsDs4A9Mq6BVFk/Y9o7ujXbEVlFWemHglt1hz8CrD5nHFQza8+Kul8btbTLxNYui9egcUNDb+R4DkyZsM6FO4n846htXxPiLjP10VtbkFtqdQ89ZkwaYwxDveK+2D8HPpuAd83pBGNGi6R/X/2RDQHGxfQuUp+eJ9nSj0sl5Pm1lHfaQprBrqVB9rs78KNGTT7V8Zz18CLns/E0Q72+Qj8kReG89+bpZfnEbLwf/UL61PMxh6/ifvx6amfkb7/nwg54WLshss9abMUn6tH2sGQHX4BcD4w3+Sf1tAQXzGA5O7vbDHwwfr/1P8UD11EV3mRXKQ2tODJu8P0PaXybDVkSFgIIFpnZ77kT8N6ktKIy2oXVbk2WrGQfpB+lH6xuomfce0Rq9kgTSbHtgLqpod0y/6rdz/vzYK+Kg22eOj6Jbu04DCq/pT/Rdo7l9U5oyjzFT/H3/+T22FFnJlNLHSWiGxtZ6zUVdItQ59YfoWcpkVZmhDMUtCmbvv7BgHpWYcfPoJDB2j5USh0NYgUv7T56ZZsRDyV64hd+U6ou3t6BjUh17AwCfOoKk9WOmm46at8Qiaj77NfKUsvZo0PZXOCKpS1mS9tuxZ+NabqM6vohAGlnbLSESi+OTHXjRXbiUZRjnaZDt1Z29rbpvXtfNk8Ba6+voRjkSIoxUd9EIEzQniZHmJZBRtjNdGfYWNjCnSCz98w/YXa5nfRPPCJloHe9D+0tNmFRz72FFEEhFrOBsI1IgcKFWXXLZGwdFmqC2IxjXlyHLCwRJWWQkSuBzd3DxDc70VW9d27FukN99/H+ubm6ivZFGbWkCMNA32UrDIx57nT6OltwOJdDsGj0/YC1yKoJVXKWpgrJs3Ew1FKMC7ODH+IsKtURuYHdSG6kCiQe+jdjgAaxDJ3FzBu//uh2Q8PdUzByi4zRg8O4j+UwNYvb6It/7l92x1U2Y5bwPkrcwibqwuYLdpB3fqd23L931NI2jZbsEzTz+Kl59/HDttIRz54hOkK7AUVbaX753YLSQJ+sbcdUx/8B3bTueDb3wDtUoZz774aezffxDNPcOIP/oxe9cmcFzmkZOHt+4E3ttX/vnvYi2zisO0jIc3c8i27GIuQQubPehWfARFDtKf/Y2/j4+/9BkiIY9OnLA2ES61nxkcDKKvkV7RqOfh1jbU6kWcX/9zkxlve88jXKqr4tQujke/dVWc7r1M54Ounq8xXveKF0gpZqbmUc7Qc55ewE/+6GvUNsDRlx+n3IYx/sxpDJ06SgMraG/HKWgsT/eiV2UJFNdYvp7rt74tydxdwvz1aYTYJvlvv4udSg3RFx4BepLo6u3B2PEjItL4o/zK14hDwerA8rT6TUv6i3fXMP+9c6ZMt7aLto/Zwc88j6Gzx21TVMclPI7DwfnsW/+rrkqfX1jBlf/6TdNkBz7/MmL0unTGlRY0OU+V1/ngvFB7KH+d+VYu3kI5m0dufhlrl27aB60HPvsSZbMFSXpw7qFZuQ14BNKLJcrc4o0ZGmHN+NG//SoKa5voPjGE+EA7+vaN4Km//TdsIPc8zi9NrW3M6fMN4OIffheV5Sw6Hz+MxNEx2GajTKfVj/lzH6C6nsH4i0/hwKc+bnt1aiGYBvB3/s2fIHd7HiXSt7pZMB3xq//st62cZG+nGess2HAJnH6Vr++WtIXR/BV6V3yW+b9vUu9vIdSdtD3tBvbtw5Of/ASqtSpy3XsGA9N5uwiXXxs9IIHu/bmD4rx9H+v+df2W2RhAgZ05p+V4mQ2U1zJ0SVfo2s0zzCFz446FlSs3MPfBHSxevYHNtQKV0iYbvBsJDip6L6FvATSYWAPxr7M3iu5BndYob0ZHIOiDpxiDDrtKobO/h8ISnMcvwlzIkqlmpLpCaB9KIXVkHMn9g6ZY5YnUVqmgZ1dQYyOrAbcouL0DQ+gf2ofRA4OYZMOPTQ6hp7MPPek+xPtqiPWX0T3RhIEjUYycaMfE070YPdOJoUNpDB5Msw5tCCWb0BJn+ZQRfciYz25ifXUNqFQRp7JLhKmYRzgAMOjYBTHXO4oUUmuszUL3UNKWTrd3x2xZpU5zVN1cAUnoE+1xDI8PYWCkG6OH27H/eCdah+qo9rI+HQVUm1dQCa0gzIEiwvSdA2n0HhpB53AvB7Y4y4nYNwEK7T0RdA1FEOsjTd1FtAxsBVYq6fIgvooG8Vnly2JqjrYgnGhDSyL4Ots7q5ZbWx6KpIRKPVvPyvkqKvkacsUKVkp5ZDhY1yoR8j+CPAehjW1tBsq4bAnbTGtz4YGcBvLAIBAuBZWpciSAkhX+MB45n7SzdwqtiGnpvtKItgaem+hSqTVVK0EoZ9FczSKu6Y9yK9qoi9fCW1hvrbFzwqbrasxvK833eOG80dXLMKW0R6/KEt+sc/G5ngkC7++jCtLamHKgYFY0f0v52m/ee71VnoKXIRyK173Ar8KneLtXXWnEIB5GnQNObYvKUye8sj/sUiGrPVWWt7Hnc1wOXlelEyideOptId4rDTMGS3570vZ9iZSh3rFU8gXb9kXKTwxx+gXCIXAcTotwaYqwo68HqXQHOjqS6OhsR3llHfm7wV5mrZRjm2nZo090Kb/T6SB8wq80bTRyhVO4QYVc10wJ6ZTXYKu9JFN70Iivsf7CJ2NTR5rHhvrYV2nAbeRQ28jbR7X2vlveBfnsfGrEEYRAhqTTWvW5A8vXbIVtnUMcokUDun+fJFqMb8wnErWFzg5ltqNeQZoGdV9nK4Yn0hga60DfUAKDoykadzTAqe84aturES3ZDlMHaHVhjEZ3xPTWDmqbVdRyFdNf8qC0cEz1E6hMlwvxUCBPVAZgsrvLpvS0o3mdQduMlRZXsZMtILJLQ5qGsskFaRYOBeeB4hvbzZ8pCPyZyQLBnqnue3CvhRffO4/1C5eQub2IlTvrWJ3fQLZQwwaVjuadNfp17RvF0Il92P/kGZz9uy/j8b/zIkaOTNocp7wefaEssEbi3+Z6FmscyDKrVObrZWSpmFr6qMD7UsFUCZlEyu41pkANHqGnlOhO28oPeRz1cg2FC5qHvkwLqIqdeCvaR/pw7LmzmHzyJAqxXeSi26iyEbZo2YfC20iObiM2uIW+8XEMThxEMt1DoU1S0KPYKjJdidb3Wg1Ny1ScN5aweXEGqx9M4dqr7+M6Q4SN2VWmFUFvKf7YYcQPj9oxzpEULSvy0l8Gel2DKSvKCIW2WtHLVQkuG4T1UTo1uhrBBIFxtmsChbTcuotiyw49uVb0ULh6OJD3dHFwTqfQ/0tnMPQrTyM+2E0vhIMFBe/e1BiDpiDkosvjUtBJ2fKqVJ51HKaxBmcQiFYXQpvO0Y2uSmexkrGPCovT3L2vE30Hu3FgYhCP75/A8eFRJEJUUi1RTHYO4FD7AAY4QKbODCD1SJ/lsaWsBG9f4fOr6PByKqUS5u/QwFlYsDh12mosjkJnN8o0WJwGTx/UhyFEpRcuod7CQU/10rQlo7dC5DkFP8zBS9NwoaYomlp07HQ7dtrTNDY6Ah7u4RJNwq0BxoOX5bTrl/GO+J12r4vTVlyXAZdHkR1Yi2Pyqxn+zqFCy9SnaLw8BYHyNcbr2phG91pSH03E9gYEeiCdbejpSaCF/RNrRYQob96pHZfT5LgEuvdrI/4HQbKhAUEnompz4p1hKqd9aRvAS1oNVwoWi0ghS8E8WJauxiuC7oVPU3BN0Ta0HxtD8tAwomEqUHrt2Zl5zLxxzvaD1GCtfI04FRTnQaDnkhHpAi26aa1TEVKVyGjOTt9FiYa0ps4FjsPB6RPtHq+TZOOspy2+qHMAJa78/BI2Zu5Sn9C4YXmNvPJ6Kqhu+pxE77oS7Le9+3vtVGnJXvFuFpk7K5i7PoXFm9PBjABxCawuLN8XxhRoDG4kW1FkEVuVbRqCpEtGfXsS4SbtO9jKQSiP9Q9uIXP1juXXNFxy/yi6Th5GtL+bhLENiHPj/WvIvHPFjmCRMSRQfZXHBwSB/m+hYaP3ZvY+7NQBtD9xBFEOyPEWGpf5Eq68/ham3j1nO4RrlZyMfuFp5J/o9zgHv1dZHgRa5KGVdg7GDS1C+MPf+20UZuawuVTA+iK9m8UN5PIVFBg6UlppsYv4UD86RkcxcuY4nvmHn8P42aO0znvtBag+HpVQWOOw0qJt+tIV241g4epdzF64SwsuikOfedq+GdJOut6ZrSGZwYOsGgmEzj3RwLeVK2HqD76BzaszqOxWUd6pYeDUYZz94mfty+BiC62zKMtlWr3X0HkvycEmWx0mF7hnZBAxLazQGUGkwd51kc7kYg1RDjLLl6ewdn0GSxem8fqfvoLFS9MYampBjANm15kj6HzhFBKjffQ0OIgltfNwAN6YUlgukAJntvGCcbqqXqpr473eYzW3c8Cg4OVXFilkFCjyuY0WZqo3hTP/+LfQd/YYwhQODUD6KC3AHHQsvwpngJf4aVP0RQ7xgZRm8ExlNZYt0H1TcwiF1TzmXpuy6Yb4QBfj2JmG25HsT1JxljHz6nXrJMNHBmiAdKAzGsO+RBrpRAJXpubQhjDO9h/AaEsnJp6bxMRvHke4V2dJBZawyrlX3h6PnGZdlWZp9hbe/cE3UGSH2c3laHlWMXj2lxGZOIbdCK28WNJwNNZVHlCltolM4SZ7QAUXXvkxB3R6w6UtdFY4gEWasBjXgpJd5OMHQHMEj3z8RUw8+SR7XdR2wxYnhMfabQ+nt5fo8nuB/qf/ap8TMGXQfkrD4MZU5s6SnblfZj3KuSLvy2bh6vyVhPbiYlrDxfTC4W0h8LIUjJ69OKVRZ9bMgr7VQbWK4tWb6OpuR0u2gtB6CV1HpNRH7F2p6JLH5rgdl3A4PqOd9wpepoLkWKB7yYMWzbTQg7+7sYIQjcZNDqjZuRVbXDB6/JAZQErr+HTv5bq8KQjUDjqavn1yCImRXqz+4Bzq7F+FchErVPQ75Sr6TxwyHSJjTfkFjt/B62H4pWfoka++co7uabCXo3Y10PRbmnqBhRLfff3ioLz67fTq7LMYeVtbWEP27WvUDZQt0OhdWkN6cgSJvm6z1JXe+3pjPfXxZzvbV1N15aUlpGhkb85nsXR5gYMOrcJECOtzixiYGIM+3lcdNNMgmalSt+kD2jsL88iyzM7RQaR7e8j/Zva3ARsc1l+7gB0OPjr3q5oporqeQ+roPiu/SbMg+0fsCP+7H9yw7dBiS+soXLuD3ieO0rPTopH7027ibWM7i/YY21nlaDeaJGWpxkFzez6DKuV47vI1rM3MonVy0JbhSw5VT3s3y3/y7sUJ8UF8cQ81OMVV3lZgEPM/M5K08jEzu4zDY898dBFCe3cCiTQDGZnq62LotEEgSUFXnJb9NtP9D4WDOWR1MJ0trr2ZtGpJFVQH07MahUmjc6hGYWEIk6gklWiCOFSghFHBKNwDEakK2LQPcWkhgTqzVqOVcnSJdSR1jOqOOMJkWIgdRF/x2nSABh2i06AiPHI9teBAh8KJPo3aVW1ySq9DS74rdLNLwlst26Fe29ovTQ0U5qBFxR/vabdvDFrohTRp6kMNyGD7wsniIZ2uXK3e/K2gVS4umA5Ko6C5a28kBYtnWm0htMVA85IusFz2Olo0zUaPEmysKvlsH44xrcoWCI/jCup73zqUcNV2S9hikHnYWF4jbVa+/igULWxXnQ+v5+oweiYQTtVTEqZFGDrddVdC1Ez+ki0pykeqg7TSIo/0xSmYEdaDPGJQXnU04fSr8PpKIN3fmwogbzWVoT387i10Ybk6qVSyI/q9froGuKRcNScdZrvTO1Q6ozvgd5CWMsg/faBq6UNbNKTIS/JGyrNW1XQF+b/Na61MPjN+izJFedHHsYVCwT6G1r3ej+ooa3Vmf/mtKZZtLdmlh75NudI7jRplVlYzC6dHShnOFSxO7wmkZLW8VZ1Q8q86Gn+N1qBezi/99jprSbTutTxYMkiLwF5aszmww+zq7HqH4l65ZEB4HIfj1TMvz9vE7/XMZcXjjYu8byOfyV2L0XJdLTjRFJOeqT2DZEF5Ams79WOCt4Wuok/eky2ZZv/VdJJ2HLGl9kym3QzEX0/v9AiEX/eGh/QKdC9Ppx4hTZQ9MyBIOlMZHvV9gfPDwe8dnzwT9TF9ErIboUwS35amHelOa+NfGRD+7snKZH5dFSR3xg+TJ7YPn9miJQ5+Mu9tsRSL84FQ7ed8kqGuAcAWfZHeNpZHSWX+YLrPltez39Wpg4yuFqZnHpWnwUvvwWxwYVo5OmH2HxmVO8S3zSB5rRZLTLNtRqS3vegWLaqH8Yb0mpwQl1Y9tugTlTj1QRvbiEavNo2u08vepZ7SwYi72p+yKp1E3pIG5dNMil5fGN8p43LhRKN0dIU0VKintUp2l3i22c4OezJWr//Zf/hda4jwRB9aOehYxUQUnw8d3c8KBMqCiS1OIOFTRdQIqoCNcCRw8cYdY+7i/3wVJVoRqcl9SGiONRXH2N98hgwLOoULvhije+8sAln8C+eu4PYP38YucS1ns1bRZ7/4OdtbybaiCGT7XoO65SemOl12T/yy3DQIFe4sYO67r6OpLYy1KBuBjRqlJdZWrKIp3Y7mIyPW1U5/4nnbCsPp1FV0CqeEUb9N6bEcp9t4sFcf/+2N7h1V6Q2YTqc6vvftV4MVLu/P2DkdqccOofflJ0wQ+g6MmnCqXYRXIFocp0D4nAaVoXTq0JVaCePxs+iLTrAzBB3W0ymN16ewXMDlP7vMcoJnWmgw8swIrdF+rE0t441/8V0qu130np6gYEaQSsfQ3Z+icO0is7RhnX3kpQkOQhETOMctEH4vT7wSOB/UVqqL4i+9/m18/d//E8Taafz0jlJxlPDSF/4RJk48ZZ1a+YVL9Dtuxa2srOD8+fMW/7+//CWUqyUcy1Swb62ElegOzvUWqThDyA6+jFy5CZ/5e0/ihV8/ie3NJqSzY1TcW9jYXbajOOpr6wyrqHJAm6/12LJZleFlyc0JtWyhpeuO0S361W7VhQy27qyaLM5dvmydUrujN9NK3NrIo7qUMa+7ZTA4/njg5DFEZdCxk3ft67d+JlD9Guume8mu11tlShayd5dw/n99y+bud8l/Te8NfPw0uk8eYdomDBwK9h1THgfhUn7no9pE0JhG8WobpVW8fgukxDMzi2axX/3JO1imtzJ4cD+OPPUY0+6ie2LYeCFaBWpP4RAup937o4LJGOmY/drr9u5jbfYOMvPzSNLy3/erz5niGjg8Zl6leCmare4P0Gq/+WyT7XbhldcDb+id29gmT7qfPYneF07bYNQzOWzKX3hEh2hrpMtpV/7l27OYev+CGQhXvvo2jYciXvidz2Pk5EEaRa1I0ZtQX3Q9I7qcl8Ivktem5ikXTXjrv30HN3/0IVLDaXQe7bO6fPJ3vmCzO8Kh/Mpj5RPPm1/+I5QWVjH47BmkTx42GntJu9Kc/8FPUCoWUb9Nz+TiXbT1d2HwN15Uw5oMxSlP0997A9f/9Ht0EiK4cWPZjO1Dv/Y4Olh+7+gwxk89YoaTyhPNKt+DeKHy1GZamLBxd8WOedicmsVd6kot/motsZ7kY8fBMcR60whxwG87OGC63NvGeMAgUJ3Uh2auX7ctkzp329C+Q71Ej3fx+g186Q9eU1qaDHsghc5mMYUiJEIqxa0N7ATyENRQYreeifkCa0gSbkMVG1Fz8BrV9YJcH66FaEnQYKZCZWXZ2YRDFXVFJAboXnikOK1sdjQ7dphWklrV9iRjvNJKwLW23j6Y5DOiNjew8QhgpdFVH88qXkyVUMjS1zyzeURlfQxHj4ijtVZ+6JsEWaf2xb9wqKGMwqBTqYHUcD74ONMVZzTztxpX942Cruf6bXTzua4WSIfqKatL73akKHXmjSxNTQEE+1GxXfYUlJfhnUdBuL0TqDxPp1UrOvNG94ZjL43zuTG9XZnOducm6JmCQGn5yHiiXSc0xakIWTriUVjfxkgAjSbSx3ZSHs8rcLq9fOdD0P6BsHr5SntfrmQLBspG8Z7fn3vdJMKKkwKRJ6vFKuQ8easXp3xG/pmXx3L1SqpOLyhEzzAaiSIRTyCml7mUNX2YHKPla2cz0QNTUNmSSeX1MiO2Px1xM53JFHmiNPZtENt5p1KxxQHikS2TZR+QBegvprWUXasi5VmLn5JzmXTeRgq6l8wIXIZM5niv325tip5W0qGX3BrkdBWPnI+Oy/jDOIGuCsKneIHa52cZVV6u+rfixVk2PPs3+yllwo4y4HNPZ2lJt9OgeP32svU8kAv2EfLCZhUYXImpv/s7i2Bn8/uDj2RG+QVepkB0aSCUsEgmlU58Em1aeSdrvLE+TotodHqtjD1VqF0VbFqJPNZ7XL3MF2905L68F+FSXuFS2Y2yISPd+xGlXsKmB7byVm2ue9VAQemN19J16v/KqzYnTWHqK52QSgaRDzLOt1Ght27Tkyxf9dRu/CpJeiqQP+oS0Uo9pu8Xm5rpgTJdjXm3GMQflyWVbfzm74B/978fUx7ff1PPzbtRUL0kL0yreqp/aGAK0yiVsyBZNkNa7ccQ3ptVkZwrXv1ZY4vGmapmrfbAWoME1H98/j+yQDLJXL3A+qGo6mnggrFggQhXBUSwQPfqiLlrc6jMrWEzm8OF188bEztHO/i8jtETRzB4eNIYEe3pMFyWj0HgwiRQm2m/KG0UOH35Fi7++D1E6Dn1PTVpDfDYp34JXUP9KGZydia8N7gaJdXfzYGvLRBqxmmK69Z7F4izjtuvXcYmLdX2zjhSqbC5yuO/8nEblKT4mylcWmkU7C0FpLq7bNAVbapzoxD770b6dS9BVoN6fZRGdZWQ614g4dbcqnYV0PX6176vPs0C46Q5hIGjk7asVrvh6uWo8itIGLwMp8UEhM8ML585X1Xedr2GA+3PoLdtP7Z2A4UgcLqVv04TsbxcwvyrM6YY83kKea2O4aeHMXhyEBsza/jR73+TA2SLLU3VCa0TLx7G5CeOUIg0zaQy2RE7JIDqGEEdVb6E2Wl12px3fp/fWLUOdOPN7+OV//xlJDvTSB1SO9fw3Od+D/sOP2a4VE+BZM7xKW6elvMbb77JQaMV3/9Xv4/NzU0811rE6aYypknK10MV0CTAas9zyNeacfaZR3H89BHkcxsoFFfs6I/b1+n1VEinOv92jYykgVIPdrgQ/Y183+UA19xWlf5H93YG4fqWLR7p4qBUY/o5KgIprKGhDsQTbWZJy7ixd3OVbTtva3V+E7mNIjrTCQyP9pgSOfqbn7LOzIRWT+eXl6+rQNMokvn58zdssD/3379vZ3ENTA6ii16XFswc/8Kn6bVULL8rR5dHxYl/CvdwNvBW4PKrtCYnTCelJiVz7o+/htUrU+gd30cv6IB9HzLy8mNWB0mX8ng+r4OXJ5zeliojN7diA9nNb/0Y82+fp6U+gOFTj5oSHn7xNFrikXszJcrrbeADke410GgKdObDa6boMt94A5WFNXQcm6AcjSFEJT384hkzDlS24xE4bYrTVcebZJdWsXBzxiz921/9oU2fHvr8L6NzcsSmotKjA9ZGzh/HI1C9hEevDdSWH37lm5j9iw/Io1ZkFvI2eH/6X/8DhFMxe4cS70zZFFp+OWM67/J/+Tq21jawPT6CSk8X6Ulg6MTzVt/W7GXyt4yND28h885lW7U3+jT5Lll7/lHEB9JYv3kXK9emUcrl8Np/+oq1x37yU5+eDD52DMf/1ieNV6LR276RduMnn0k/qQ5q9116UeX1DSakTn7zuslyoZCjd1W2VyDaSdu+DWMe8VeGlPRwuVzD0nLexoB0mAMt45o74jYroA1vB9gHX37qS2qL+x5QfF8fEgzRdApRKuFYKmkv7VtpWYkwBxGtBpAQKdjySTJc84PVpSwKs6uYefsKbr95GRUWvtUZRXNvKsCt4w0eEAKBfjtewdZ6HqW7a8hzQMtpmiFbRLQ7ilhPjILAEZ8dXv1GDAqxEWxuvaR9WKjo2eeaWtgBKHwaideWlpFZXcXStRncfv0S3b9Zm+PVPGf/AXakQ/sx8MgB9JEpvUcm0Nnfa8s7RZk1yB5tujof9NvpVcM9eG18LmjEo9aUC14hvZpb3mVdt5az2GWddnsSCKW0vJpWeTJ2Tzk4vwS6/3lBEJQhG4JtQ2UqoK3D58Ezp1NBSc074ODTZlvV0BpienUIgQZusy4JWv2kYxu0KrqZbdDS1YZIf8y+ddDgYxkJKkN0ix7V28tU8Od6prJ0TlG5VDBPVEcsNzOehi/aohRs0mS0iMg9UL7G3xJ+GWu1GmlU85eYF9tItJURbiJ/NVJwkK1t6RsTdp5MFRuzNazO5XFp6hzO33wf5967hPfeuoi337uKtz68jfcv3sbly5dw5coVXi/j0qVLuHDhgl2vXb2Byx/M4vL5OcxenMHdD25imR2/uL6OfGYDOQ5oxWiMnakNrYkw2rriaOvvRGuaPCK/aS5g9cYspt+6grlzN7B0/hqWL94wL0qzBoKgXQIeCnQvPjoveYNYdydDFzZpMGQ2Ssgtsvzbsygurtog9VEeBXkFwun4Bbp6EG998BF4G/I/6oNEsCCBirmZyqWpRG8pW0ZzkYaN/pTuZ4BwNJYh0FVlxIa60b5/wJSx3mFsVzhQ58qoywjSbxkEBOFwWnS9xweCitXvWCKOZLs24WXfkidHGkP5KlDklWkke0qn+jkvHJ+CQF6GlG+MXnE0FqN3HEaSRoTO9mEiG/Ab6yFQPRSES0HlhDlwilfxZBTtSXqmjC/d2URtnv28WKGHzHrS4FW/05R1joOO3nNr4BWO3GYBcxycV1by2Nhsw/KK+koE7R0dZqyVazp/iV4O+RTKkVc0tsWrJhreyfEhJIf7qAtLdqowigUgW0CIA10zdYo+C1Fap7sxCKx+vNdiJ7V5oj+NnhMH0XP8AFpoDIcZt1UuI7u4hM35ReRuzjLcQeb6NDZ5zU/NMdzF2tXbmHmHY8Bbl1GdXgFm121pd56Dl2Yp+k8dtvIExn2tglsoXLbCNV8qEDP0u1G0vPFEsAtD6e6KrcrI3ZxDaX7FXNhqvAWx3nZMPHUcXf09toW4XDWf7xZ4YzY2qEAdaPX8TZTX1jHLwef6fBbbzVH0toyzESkEbXEU8ju0JNextrpCS7aKXK6I7CYbuBJGOdeMSqaI3cw6yqubWLt0C80URnZjhDti6D04hLHTh5Hs6UZqpD9QcqyzrAkJgeix0ZxXr6/uxQ+B6m68YZw3nH57vK4Pphce8cvuWb88+bRK765KwSssrFh838lDtLAG6aF1cPBJGO+Vz/MLn4LfPwgep7IVxEftWba1U7VFCW3NST39SDp1qt3yNrJTGSIAPTIKd7mCRBcHljT5PLeJhXdmiEujOhOwuj3HBtB9mHxjZ3dZETh9HpyORlC8+GBX1iO7MoNKfhXrUzcw9/bbxN+E5JFTCEU6MLz/UaS6eu/hEB+UT1eB8OQLGVy9+QbruIm77/4I1d0ixlur6OcgtLHbjLk6LU0OSbnEKOqtbUh3ddoxHzv0CKOUx1g4hXT7IAb7KRP7BzFxYBBj48MY20cvdHwco6OjGBsbu3fdv38cXelODA0Po6epiETTNtoHOpEc6+WgE0GIHbSdiqua38VmZgeVir494iBb3mJ/YJpUyubGo5TDVHc7aaPS54gbmxzC5saGWfTyNNT2AtXXwe/Fd02/SUnMv3MRLTQQOroStoCjrSuFwSdPkFn3B60HcVi7M17Xezj37sVTKVHdK42DTflQBjJXZ9DEwb6F3nqRPKzS4Os+Nm7KtBGft5FwCJ+3oUBp9Fx1lFzlbi+wHxRsQYIGnkqpiPSJCXtHy4z3aHGaBW7MWBzrqhkPTUGW7ywbD6WMbcqKjOo5efBenVxnOZ26+r0d5kYdoD4hulauTtmCG+mJZi3zZr5oT8pofBCcRqsXaVT+VXojWpG3TWtuc72IZsrFwNlJGnW79qGsFLwMUeXR/Qq9uO1iGZVYFFXKQJRy2k1Psx4qoTe1g0R7xDwmsSBKD0n9sVqroPPwPg4OUfZbDrh8pqnw5du3EO/votcdpnFUMV620lvJzS0j0t1hPBL/vc28vRrvnbc2oLOfb5E2rcbdpbHZTF7HqdcTg7123dJ5bokIPfBee9ffpu+KaMh3s0+NnTqIzgPDSPA+OdyLZD8ND+bx84DuDUDzxcs/JSyyGPTbG1wNKDAiWVFN2c1/9z3kby4gQ4WauXYbdeqqvpdOoH20G6deehYjRw7Y4OOrq4RD+XXfWJZ+S5D1fufWd17D5vQMri+X8JO5Ki29ZkzeOoHKpVbMbGYxdXsVd27NYW71DpZo/S3RjZ29u4DiQpRMbuOguIqmuZsoza6h/OEUdmZWkTw2jK4zYxihoj/28rPopLVg9SENokM06eoufiONHgS6emfQ1XkiUPoHwdM5LgnD6gfXMP31V1GYX6awEhc70LFfexH7Hj8RLHzYo8X5rrzCIVC8wOlT0L1CowWrs5eKOxyka7fZCaroDmshyX2lZPnpZeyWd1CghaYOWKE1tkPrKUplHd5upUGRw8rNRcsj3Jq/7Tzcg96jg4ZDoMFaPFD4CG5eRb/y6Zl++3NTCIxbvPYGNleuY/3qdcy+8i44VqLnE7+F3dgQhkfGkKJVK1AelaOr6u91Xd+4g/cu/gkHlDUsXXqHhkoBky11DDJPORRBtppGYieCtfQgOw49NnoZtm0Tleho/yGkIv04fvwEDh8+gseeOoKnnz+CR08dw5lHn8OpU6fs2O7Tp0/b/UmGR44fRzrdjUNHjiC6PoVkrWAfSePoMELJCLpo8aY72nDxXAHXL5RQrG5ju3ULeQ5Efc8+g92BAaQ6w+id6EKSiqZpJgOd6bNcL2Nxetb2ROyU962Ov8dXlwGB4mUF63hlLZ3NfngZSXZ+7eIhZdbGuP6zx5mP7RwKeC3QVcGnMIXX5VLhnszwXvFKqzjdqz8Y3/m3tZxHMppEmV7l1bkp5GslHDx7ks/v51Nw8DgHw8M4BYGMpBot/Vb+yQtcvHGdnmQGo8+esamaRiUpEE8aQfwQplinvpeJob5Z5X0Hivkc5q9cNWU//sJZq4sGDqfP5dPrLX4Ikd7F6ChyHby4cH0KIV5jdQ6EawV7P5WcpBw1GNECl3vRqXsFUo3s3KJtHlqjTsusbyIUb0VstB2lYj74notGuVa76eA7LeGe+4tz2MmXUE0kUKJRogEjPdnBQTSP/WM04plOK5ETo0N23tLC9RvIl/IYevQwB7CkvQaJcoAI01PRrgjpoweIcwbzHy6glsuhPDuN1SvTmHj56eDd+l4bNILXQ+A8d151HhhBfLwPLaQjNtiH1OQo2idGkKAeLTfvYIfynz4ygZ5HDqJrcgRjjx3CKAeffS89gZ4nH0HX4THWZxRdY0PGw586ktsLFqhAESPQVZ1dcfcGIsb5Hm1itoKWaOvDKa2UshfnRCePwpZrEhyf8FiDPwB6LstOjJErHOLgJsurhUIUZnI6QWiN04uJNiPCxozKTYxE0aYduJt0to1ODxQmuqbaoZs4dlUWhSjEDirUWlKpjqqloPJ4XKk1CpHinFb9buSL0/1gvBpJeRQacQlMIPnceMcoNavqR6aizmc1Ru9wsFAaHRnuA7XyO991r+cKunf8eqZ7XQUqQ+X5MzKBfl+LHdfdzMFGzz0ImMxwehma0hKFolw7cNsUHP9swQdBaf09j3Dot8DLFw6B80KgdB7fWJZm9kxxkUIddb7dxPoxNGOLFNeomD+qLMQLx3O/PLZdKEbl0moEa7GfKSXhVwGqDoMWUEQVYrQ84+ykvBc/wlLcmgas0PIslVHVNDItyWKxaEHLsHO5PD1uduBCHqVCDrVygWkL9uFrnTSxoqwBm5O805LgEON08i/FkmWwdqSFLYRKlnnppVekZEq1YLEErclQuAU6NFAvksUzeZXOV78KvO66apWbLRogXu0fpiXy9t6TSaS01ee8nZ1/HhyPQM8UJDMKeu5t53GCAA9lkDxVXxf3Oc5z2GBateE9ngdyKmiUQ8fdWLbAyidO5jSrXNPGwbQqyxN/9vB5XYTHaWvEp/SsHdMyHe/lrWkRlLaV0oePgbQE4Dgb6+1xutoeaxromVf6yDwivWZoDdI5jkY6nG+6ik61gfq4jAXVSVPNTayn3oVIFjQYSj61cEDK2FbpsRxGmJGoKXHRHKJ8K708M6XXVVNgWhRghxHymWRB9SYLDY/xQnTyXoZJNBaGPjat63scTfOybq6Tvf7qWwLnidfDf6tuNkNUDY5et81oSQ8T8XfN6qGd05kTTcQvOu3zHPYlfYKwU65YXi3ykrEtfA7WNmRowNmH8BAewkN4CA/hrwE40DXaBg/hITyEh/AQHsJfFwD/D9e4NodxzOa2AAAAAElFTkSuQmCC"/>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4">
            <a:extLst>
              <a:ext uri="{FF2B5EF4-FFF2-40B4-BE49-F238E27FC236}">
                <a16:creationId xmlns:a16="http://schemas.microsoft.com/office/drawing/2014/main" id="{6C65D5C7-A774-1C41-BCBB-561458E6417F}"/>
              </a:ext>
            </a:extLst>
          </p:cNvPr>
          <p:cNvSpPr txBox="1">
            <a:spLocks/>
          </p:cNvSpPr>
          <p:nvPr/>
        </p:nvSpPr>
        <p:spPr>
          <a:xfrm>
            <a:off x="430256" y="435927"/>
            <a:ext cx="8994160"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Buffer Determinations</a:t>
            </a:r>
          </a:p>
        </p:txBody>
      </p:sp>
      <p:sp>
        <p:nvSpPr>
          <p:cNvPr id="10" name="TextBox 9">
            <a:extLst>
              <a:ext uri="{FF2B5EF4-FFF2-40B4-BE49-F238E27FC236}">
                <a16:creationId xmlns:a16="http://schemas.microsoft.com/office/drawing/2014/main" id="{E73968FB-3B5E-F441-901B-9FEF320E35B4}"/>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11" name="Straight Connector 10">
            <a:extLst>
              <a:ext uri="{FF2B5EF4-FFF2-40B4-BE49-F238E27FC236}">
                <a16:creationId xmlns:a16="http://schemas.microsoft.com/office/drawing/2014/main" id="{9ED84ED2-6277-474D-A154-1262559E96E1}"/>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pic>
        <p:nvPicPr>
          <p:cNvPr id="12" name="Content Placeholder 3"/>
          <p:cNvPicPr>
            <a:picLocks noChangeAspect="1"/>
          </p:cNvPicPr>
          <p:nvPr/>
        </p:nvPicPr>
        <p:blipFill rotWithShape="1">
          <a:blip r:embed="rId3"/>
          <a:srcRect l="8765" r="21268"/>
          <a:stretch/>
        </p:blipFill>
        <p:spPr>
          <a:xfrm>
            <a:off x="333324" y="2136081"/>
            <a:ext cx="3961069" cy="3938891"/>
          </a:xfrm>
          <a:prstGeom prst="rect">
            <a:avLst/>
          </a:prstGeom>
        </p:spPr>
      </p:pic>
      <p:pic>
        <p:nvPicPr>
          <p:cNvPr id="13" name="Picture 12"/>
          <p:cNvPicPr>
            <a:picLocks noChangeAspect="1"/>
          </p:cNvPicPr>
          <p:nvPr/>
        </p:nvPicPr>
        <p:blipFill rotWithShape="1">
          <a:blip r:embed="rId4"/>
          <a:srcRect l="15152" r="15322" b="6941"/>
          <a:stretch/>
        </p:blipFill>
        <p:spPr>
          <a:xfrm>
            <a:off x="4652036" y="2144964"/>
            <a:ext cx="4378788" cy="3921124"/>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919110" y="2892692"/>
            <a:ext cx="3378493" cy="2533869"/>
          </a:xfrm>
          <a:prstGeom prst="rect">
            <a:avLst/>
          </a:prstGeom>
        </p:spPr>
      </p:pic>
    </p:spTree>
    <p:extLst>
      <p:ext uri="{BB962C8B-B14F-4D97-AF65-F5344CB8AC3E}">
        <p14:creationId xmlns:p14="http://schemas.microsoft.com/office/powerpoint/2010/main" val="306696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552" y="1229033"/>
            <a:ext cx="10515600" cy="4729315"/>
          </a:xfrm>
        </p:spPr>
        <p:txBody>
          <a:bodyPr>
            <a:normAutofit/>
          </a:bodyPr>
          <a:lstStyle/>
          <a:p>
            <a:pPr marL="0" indent="0" algn="just">
              <a:buNone/>
            </a:pPr>
            <a:r>
              <a:rPr lang="en-US" sz="2400" dirty="0"/>
              <a:t>Should communicate this information</a:t>
            </a:r>
          </a:p>
          <a:p>
            <a:pPr marL="0" indent="0" algn="just">
              <a:buNone/>
            </a:pPr>
            <a:endParaRPr lang="en-US" sz="100" dirty="0"/>
          </a:p>
          <a:p>
            <a:pPr algn="just"/>
            <a:r>
              <a:rPr lang="en-US" sz="1900" dirty="0">
                <a:solidFill>
                  <a:schemeClr val="accent2">
                    <a:lumMod val="75000"/>
                  </a:schemeClr>
                </a:solidFill>
              </a:rPr>
              <a:t>This determination </a:t>
            </a:r>
            <a:r>
              <a:rPr lang="en-US" sz="1900" b="1" u="sng" dirty="0">
                <a:solidFill>
                  <a:schemeClr val="accent2">
                    <a:lumMod val="75000"/>
                  </a:schemeClr>
                </a:solidFill>
              </a:rPr>
              <a:t>only addresses the applicability to the buffer rules</a:t>
            </a:r>
            <a:r>
              <a:rPr lang="en-US" sz="1900" b="1" dirty="0">
                <a:solidFill>
                  <a:schemeClr val="accent2">
                    <a:lumMod val="75000"/>
                  </a:schemeClr>
                </a:solidFill>
              </a:rPr>
              <a:t> </a:t>
            </a:r>
            <a:r>
              <a:rPr lang="en-US" sz="1900" dirty="0">
                <a:solidFill>
                  <a:schemeClr val="accent2">
                    <a:lumMod val="75000"/>
                  </a:schemeClr>
                </a:solidFill>
              </a:rPr>
              <a:t>and does not approve any activity within buffers or within waters of the state.  </a:t>
            </a:r>
          </a:p>
          <a:p>
            <a:pPr algn="just"/>
            <a:r>
              <a:rPr lang="en-US" sz="1900" dirty="0">
                <a:solidFill>
                  <a:schemeClr val="accent5"/>
                </a:solidFill>
              </a:rPr>
              <a:t>There </a:t>
            </a:r>
            <a:r>
              <a:rPr lang="en-US" sz="1900" b="1" u="sng" dirty="0">
                <a:solidFill>
                  <a:schemeClr val="accent5"/>
                </a:solidFill>
              </a:rPr>
              <a:t>may be other streams or features located on the property </a:t>
            </a:r>
            <a:r>
              <a:rPr lang="en-US" sz="1900" dirty="0">
                <a:solidFill>
                  <a:schemeClr val="accent5"/>
                </a:solidFill>
              </a:rPr>
              <a:t>that do not appear on the maps referenced above.  </a:t>
            </a:r>
          </a:p>
          <a:p>
            <a:pPr algn="just"/>
            <a:r>
              <a:rPr lang="en-US" sz="1900" b="1" u="sng" dirty="0">
                <a:solidFill>
                  <a:schemeClr val="accent2">
                    <a:lumMod val="75000"/>
                  </a:schemeClr>
                </a:solidFill>
              </a:rPr>
              <a:t>Any of the features </a:t>
            </a:r>
            <a:r>
              <a:rPr lang="en-US" sz="1900" dirty="0">
                <a:solidFill>
                  <a:schemeClr val="accent2">
                    <a:lumMod val="75000"/>
                  </a:schemeClr>
                </a:solidFill>
              </a:rPr>
              <a:t>on the site </a:t>
            </a:r>
            <a:r>
              <a:rPr lang="en-US" sz="1900" b="1" u="sng" dirty="0">
                <a:solidFill>
                  <a:schemeClr val="accent2">
                    <a:lumMod val="75000"/>
                  </a:schemeClr>
                </a:solidFill>
              </a:rPr>
              <a:t>may be considered jurisdictional </a:t>
            </a:r>
            <a:r>
              <a:rPr lang="en-US" sz="1900" dirty="0">
                <a:solidFill>
                  <a:schemeClr val="accent2">
                    <a:lumMod val="75000"/>
                  </a:schemeClr>
                </a:solidFill>
              </a:rPr>
              <a:t>according to the US Army Corps of Engineers and subject to </a:t>
            </a:r>
            <a:r>
              <a:rPr lang="en-US" sz="1900" b="1" u="sng" dirty="0">
                <a:solidFill>
                  <a:schemeClr val="accent2">
                    <a:lumMod val="75000"/>
                  </a:schemeClr>
                </a:solidFill>
              </a:rPr>
              <a:t>Section 404 and 401 </a:t>
            </a:r>
            <a:r>
              <a:rPr lang="en-US" sz="1900" dirty="0">
                <a:solidFill>
                  <a:schemeClr val="accent2">
                    <a:lumMod val="75000"/>
                  </a:schemeClr>
                </a:solidFill>
              </a:rPr>
              <a:t>of the Clean Water Act.</a:t>
            </a:r>
          </a:p>
          <a:p>
            <a:pPr algn="just"/>
            <a:r>
              <a:rPr lang="en-US" sz="1900" dirty="0">
                <a:solidFill>
                  <a:schemeClr val="accent5"/>
                </a:solidFill>
              </a:rPr>
              <a:t>This determination </a:t>
            </a:r>
            <a:r>
              <a:rPr lang="en-US" sz="1900" b="1" u="sng" dirty="0">
                <a:solidFill>
                  <a:schemeClr val="accent5"/>
                </a:solidFill>
              </a:rPr>
              <a:t>shall expire five (5) years </a:t>
            </a:r>
            <a:r>
              <a:rPr lang="en-US" sz="1900" dirty="0">
                <a:solidFill>
                  <a:schemeClr val="accent5"/>
                </a:solidFill>
              </a:rPr>
              <a:t>from the date of this letter. </a:t>
            </a:r>
          </a:p>
          <a:p>
            <a:pPr algn="just"/>
            <a:r>
              <a:rPr lang="en-US" sz="1900" dirty="0">
                <a:solidFill>
                  <a:schemeClr val="accent2">
                    <a:lumMod val="75000"/>
                  </a:schemeClr>
                </a:solidFill>
              </a:rPr>
              <a:t>Landowners or affected parties </a:t>
            </a:r>
            <a:r>
              <a:rPr lang="en-US" sz="1900" b="1" u="sng" dirty="0">
                <a:solidFill>
                  <a:schemeClr val="accent2">
                    <a:lumMod val="75000"/>
                  </a:schemeClr>
                </a:solidFill>
              </a:rPr>
              <a:t>may appeal the determination</a:t>
            </a:r>
            <a:r>
              <a:rPr lang="en-US" sz="1900" dirty="0">
                <a:solidFill>
                  <a:schemeClr val="accent2">
                    <a:lumMod val="75000"/>
                  </a:schemeClr>
                </a:solidFill>
              </a:rPr>
              <a:t>, request must be made within sixty (60) calendar days of the date of this letter </a:t>
            </a:r>
            <a:r>
              <a:rPr lang="en-US" sz="1900" b="1" u="sng" dirty="0">
                <a:solidFill>
                  <a:schemeClr val="accent2">
                    <a:lumMod val="75000"/>
                  </a:schemeClr>
                </a:solidFill>
              </a:rPr>
              <a:t>to the Director DWR in writing</a:t>
            </a:r>
            <a:r>
              <a:rPr lang="en-US" sz="1900" dirty="0">
                <a:solidFill>
                  <a:schemeClr val="accent2">
                    <a:lumMod val="75000"/>
                  </a:schemeClr>
                </a:solidFill>
              </a:rPr>
              <a:t>.</a:t>
            </a:r>
          </a:p>
          <a:p>
            <a:pPr algn="just"/>
            <a:endParaRPr lang="en-US" sz="600" dirty="0"/>
          </a:p>
          <a:p>
            <a:pPr algn="just"/>
            <a:r>
              <a:rPr lang="en-US" sz="1900" dirty="0"/>
              <a:t>Send appeal to: </a:t>
            </a:r>
            <a:endParaRPr lang="en-US" sz="1900" dirty="0">
              <a:solidFill>
                <a:schemeClr val="accent5"/>
              </a:solidFill>
            </a:endParaRPr>
          </a:p>
          <a:p>
            <a:pPr algn="just"/>
            <a:endParaRPr lang="en-US" sz="1900" dirty="0">
              <a:solidFill>
                <a:schemeClr val="accent5"/>
              </a:solidFill>
            </a:endParaRPr>
          </a:p>
          <a:p>
            <a:pPr marL="0" indent="0" algn="just">
              <a:buNone/>
            </a:pPr>
            <a:endParaRPr lang="en-US" sz="1900" dirty="0"/>
          </a:p>
          <a:p>
            <a:pPr marL="0" indent="0" algn="just">
              <a:buNone/>
            </a:pPr>
            <a:endParaRPr lang="en-US" sz="1900" dirty="0"/>
          </a:p>
          <a:p>
            <a:pPr marL="0" indent="0" algn="just">
              <a:buNone/>
            </a:pPr>
            <a:endParaRPr lang="en-US" sz="1900" dirty="0"/>
          </a:p>
          <a:p>
            <a:pPr marL="457200" lvl="1" indent="0" algn="just">
              <a:buNone/>
            </a:pPr>
            <a:endParaRPr lang="en-US" sz="1800" b="1" dirty="0"/>
          </a:p>
          <a:p>
            <a:pPr marL="457200" lvl="1" indent="0" algn="just">
              <a:buNone/>
            </a:pPr>
            <a:endParaRPr lang="en-US" sz="2000" dirty="0"/>
          </a:p>
          <a:p>
            <a:pPr lvl="1" algn="just"/>
            <a:endParaRPr lang="en-US" sz="2000" dirty="0"/>
          </a:p>
        </p:txBody>
      </p:sp>
      <p:graphicFrame>
        <p:nvGraphicFramePr>
          <p:cNvPr id="7" name="Table 6"/>
          <p:cNvGraphicFramePr>
            <a:graphicFrameLocks noGrp="1"/>
          </p:cNvGraphicFramePr>
          <p:nvPr>
            <p:extLst>
              <p:ext uri="{D42A27DB-BD31-4B8C-83A1-F6EECF244321}">
                <p14:modId xmlns:p14="http://schemas.microsoft.com/office/powerpoint/2010/main" val="693388234"/>
              </p:ext>
            </p:extLst>
          </p:nvPr>
        </p:nvGraphicFramePr>
        <p:xfrm>
          <a:off x="2569795" y="5026952"/>
          <a:ext cx="8678307" cy="1069749"/>
        </p:xfrm>
        <a:graphic>
          <a:graphicData uri="http://schemas.openxmlformats.org/drawingml/2006/table">
            <a:tbl>
              <a:tblPr bandRow="1">
                <a:tableStyleId>{073A0DAA-6AF3-43AB-8588-CEC1D06C72B9}</a:tableStyleId>
              </a:tblPr>
              <a:tblGrid>
                <a:gridCol w="4183501">
                  <a:extLst>
                    <a:ext uri="{9D8B030D-6E8A-4147-A177-3AD203B41FA5}">
                      <a16:colId xmlns:a16="http://schemas.microsoft.com/office/drawing/2014/main" val="1853218205"/>
                    </a:ext>
                  </a:extLst>
                </a:gridCol>
                <a:gridCol w="4494806">
                  <a:extLst>
                    <a:ext uri="{9D8B030D-6E8A-4147-A177-3AD203B41FA5}">
                      <a16:colId xmlns:a16="http://schemas.microsoft.com/office/drawing/2014/main" val="3434383270"/>
                    </a:ext>
                  </a:extLst>
                </a:gridCol>
              </a:tblGrid>
              <a:tr h="1069749">
                <a:tc>
                  <a:txBody>
                    <a:bodyPr/>
                    <a:lstStyle/>
                    <a:p>
                      <a:pPr marL="457200" marR="0" algn="l">
                        <a:spcBef>
                          <a:spcPts val="0"/>
                        </a:spcBef>
                        <a:spcAft>
                          <a:spcPts val="0"/>
                        </a:spcAft>
                      </a:pPr>
                      <a:r>
                        <a:rPr lang="en-US" sz="1400" b="0" i="0" dirty="0">
                          <a:effectLst/>
                          <a:latin typeface="+mn-lt"/>
                          <a:ea typeface="Calibri" panose="020F0502020204030204" pitchFamily="34" charset="0"/>
                          <a:cs typeface="Times New Roman" panose="02020603050405020304" pitchFamily="18" charset="0"/>
                        </a:rPr>
                        <a:t>DWR</a:t>
                      </a:r>
                    </a:p>
                    <a:p>
                      <a:pPr marL="457200" marR="0" algn="l">
                        <a:spcBef>
                          <a:spcPts val="0"/>
                        </a:spcBef>
                        <a:spcAft>
                          <a:spcPts val="0"/>
                        </a:spcAft>
                      </a:pPr>
                      <a:r>
                        <a:rPr lang="en-US" sz="1400" b="0" i="0" dirty="0">
                          <a:effectLst/>
                          <a:latin typeface="+mn-lt"/>
                          <a:ea typeface="Calibri" panose="020F0502020204030204" pitchFamily="34" charset="0"/>
                          <a:cs typeface="Times New Roman" panose="02020603050405020304" pitchFamily="18" charset="0"/>
                        </a:rPr>
                        <a:t>401 &amp; Buffer Permitting Branch Supervisor</a:t>
                      </a:r>
                      <a:endParaRPr lang="en-US" sz="1400" b="0" i="0" dirty="0">
                        <a:effectLst/>
                        <a:latin typeface="+mn-lt"/>
                        <a:ea typeface="MS Mincho"/>
                        <a:cs typeface="Times New Roman" panose="02020603050405020304" pitchFamily="18" charset="0"/>
                      </a:endParaRPr>
                    </a:p>
                    <a:p>
                      <a:pPr marL="457200" marR="0" algn="l">
                        <a:spcBef>
                          <a:spcPts val="0"/>
                        </a:spcBef>
                        <a:spcAft>
                          <a:spcPts val="0"/>
                        </a:spcAft>
                      </a:pPr>
                      <a:r>
                        <a:rPr lang="en-US" sz="1400" b="0" i="0" dirty="0">
                          <a:effectLst/>
                          <a:latin typeface="+mn-lt"/>
                          <a:ea typeface="Calibri" panose="020F0502020204030204" pitchFamily="34" charset="0"/>
                          <a:cs typeface="Times New Roman" panose="02020603050405020304" pitchFamily="18" charset="0"/>
                        </a:rPr>
                        <a:t>1617 Mail Service Center</a:t>
                      </a:r>
                    </a:p>
                    <a:p>
                      <a:pPr marL="457200" marR="0" algn="l">
                        <a:spcBef>
                          <a:spcPts val="0"/>
                        </a:spcBef>
                        <a:spcAft>
                          <a:spcPts val="0"/>
                        </a:spcAft>
                      </a:pPr>
                      <a:r>
                        <a:rPr lang="en-US" sz="1400" b="0" i="0" kern="1200" dirty="0">
                          <a:solidFill>
                            <a:schemeClr val="dk1"/>
                          </a:solidFill>
                          <a:effectLst/>
                          <a:latin typeface="+mn-lt"/>
                          <a:ea typeface="+mn-ea"/>
                          <a:cs typeface="+mn-cs"/>
                        </a:rPr>
                        <a:t>Raleigh, NC 27699-1617</a:t>
                      </a:r>
                      <a:endParaRPr lang="en-US" sz="1400" b="0" i="0" dirty="0">
                        <a:effectLst/>
                        <a:latin typeface="+mn-lt"/>
                        <a:ea typeface="MS Mincho"/>
                        <a:cs typeface="Times New Roman" panose="02020603050405020304" pitchFamily="18" charset="0"/>
                      </a:endParaRPr>
                    </a:p>
                  </a:txBody>
                  <a:tcPr marL="76200" marR="76200" marT="0" marB="0">
                    <a:noFill/>
                  </a:tcPr>
                </a:tc>
                <a:tc>
                  <a:txBody>
                    <a:bodyPr/>
                    <a:lstStyle/>
                    <a:p>
                      <a:pPr marL="0" marR="0" algn="l">
                        <a:spcBef>
                          <a:spcPts val="0"/>
                        </a:spcBef>
                        <a:spcAft>
                          <a:spcPts val="0"/>
                        </a:spcAft>
                      </a:pPr>
                      <a:r>
                        <a:rPr lang="en-US" sz="1400" b="0" i="0" dirty="0">
                          <a:effectLst/>
                          <a:latin typeface="+mn-lt"/>
                          <a:ea typeface="Calibri" panose="020F0502020204030204" pitchFamily="34" charset="0"/>
                          <a:cs typeface="Times New Roman" panose="02020603050405020304" pitchFamily="18" charset="0"/>
                        </a:rPr>
                        <a:t>DWR</a:t>
                      </a:r>
                    </a:p>
                    <a:p>
                      <a:pPr marL="0" marR="0" algn="l">
                        <a:spcBef>
                          <a:spcPts val="0"/>
                        </a:spcBef>
                        <a:spcAft>
                          <a:spcPts val="0"/>
                        </a:spcAft>
                      </a:pPr>
                      <a:r>
                        <a:rPr lang="en-US" sz="1400" b="0" i="0" dirty="0">
                          <a:effectLst/>
                          <a:latin typeface="+mn-lt"/>
                          <a:ea typeface="Calibri" panose="020F0502020204030204" pitchFamily="34" charset="0"/>
                          <a:cs typeface="Times New Roman" panose="02020603050405020304" pitchFamily="18" charset="0"/>
                        </a:rPr>
                        <a:t>401 &amp; Buffer Permitting Branch - Supervisor</a:t>
                      </a:r>
                      <a:endParaRPr lang="en-US" sz="1400" b="0" i="0" dirty="0">
                        <a:effectLst/>
                        <a:latin typeface="+mn-lt"/>
                        <a:ea typeface="MS Mincho"/>
                        <a:cs typeface="Times New Roman" panose="02020603050405020304" pitchFamily="18" charset="0"/>
                      </a:endParaRPr>
                    </a:p>
                    <a:p>
                      <a:pPr marL="0" marR="0" algn="l">
                        <a:spcBef>
                          <a:spcPts val="0"/>
                        </a:spcBef>
                        <a:spcAft>
                          <a:spcPts val="0"/>
                        </a:spcAft>
                      </a:pPr>
                      <a:r>
                        <a:rPr lang="en-US" sz="1400" b="0" i="0" dirty="0">
                          <a:effectLst/>
                          <a:latin typeface="+mn-lt"/>
                          <a:ea typeface="Calibri" panose="020F0502020204030204" pitchFamily="34" charset="0"/>
                          <a:cs typeface="Times New Roman" panose="02020603050405020304" pitchFamily="18" charset="0"/>
                        </a:rPr>
                        <a:t>512 N Salisbury St.</a:t>
                      </a:r>
                    </a:p>
                    <a:p>
                      <a:pPr marL="0" marR="0" algn="l">
                        <a:spcBef>
                          <a:spcPts val="0"/>
                        </a:spcBef>
                        <a:spcAft>
                          <a:spcPts val="0"/>
                        </a:spcAft>
                      </a:pPr>
                      <a:r>
                        <a:rPr lang="en-US" sz="1400" b="0" i="0" dirty="0">
                          <a:effectLst/>
                          <a:latin typeface="+mn-lt"/>
                          <a:ea typeface="MS Mincho"/>
                          <a:cs typeface="Times New Roman" panose="02020603050405020304" pitchFamily="18" charset="0"/>
                        </a:rPr>
                        <a:t>Raleigh, NC 27604</a:t>
                      </a:r>
                    </a:p>
                  </a:txBody>
                  <a:tcPr marL="76200" marR="76200" marT="0" marB="0">
                    <a:noFill/>
                  </a:tcPr>
                </a:tc>
                <a:extLst>
                  <a:ext uri="{0D108BD9-81ED-4DB2-BD59-A6C34878D82A}">
                    <a16:rowId xmlns:a16="http://schemas.microsoft.com/office/drawing/2014/main" val="1703432618"/>
                  </a:ext>
                </a:extLst>
              </a:tr>
            </a:tbl>
          </a:graphicData>
        </a:graphic>
      </p:graphicFrame>
      <p:sp>
        <p:nvSpPr>
          <p:cNvPr id="5" name="Title 4">
            <a:extLst>
              <a:ext uri="{FF2B5EF4-FFF2-40B4-BE49-F238E27FC236}">
                <a16:creationId xmlns:a16="http://schemas.microsoft.com/office/drawing/2014/main" id="{3266CAA9-B8EA-0048-B679-DAF213E6B4FB}"/>
              </a:ext>
            </a:extLst>
          </p:cNvPr>
          <p:cNvSpPr txBox="1">
            <a:spLocks/>
          </p:cNvSpPr>
          <p:nvPr/>
        </p:nvSpPr>
        <p:spPr>
          <a:xfrm>
            <a:off x="430256" y="435927"/>
            <a:ext cx="11159764"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Buffer Determinations Letters</a:t>
            </a:r>
          </a:p>
        </p:txBody>
      </p:sp>
      <p:sp>
        <p:nvSpPr>
          <p:cNvPr id="6" name="TextBox 5">
            <a:extLst>
              <a:ext uri="{FF2B5EF4-FFF2-40B4-BE49-F238E27FC236}">
                <a16:creationId xmlns:a16="http://schemas.microsoft.com/office/drawing/2014/main" id="{BD266079-06F2-3644-B0C3-990BDE1519E2}"/>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8" name="Straight Connector 7">
            <a:extLst>
              <a:ext uri="{FF2B5EF4-FFF2-40B4-BE49-F238E27FC236}">
                <a16:creationId xmlns:a16="http://schemas.microsoft.com/office/drawing/2014/main" id="{02FCD648-0781-7547-8EE9-401808136BDD}"/>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549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256" y="1365825"/>
            <a:ext cx="11301984" cy="4877957"/>
          </a:xfrm>
        </p:spPr>
        <p:txBody>
          <a:bodyPr>
            <a:noAutofit/>
          </a:bodyPr>
          <a:lstStyle/>
          <a:p>
            <a:pPr>
              <a:lnSpc>
                <a:spcPct val="100000"/>
              </a:lnSpc>
            </a:pPr>
            <a:r>
              <a:rPr lang="en-US" dirty="0"/>
              <a:t>Refer to the Table of Uses for categories and threshold requirements</a:t>
            </a:r>
          </a:p>
          <a:p>
            <a:pPr lvl="1">
              <a:lnSpc>
                <a:spcPct val="150000"/>
              </a:lnSpc>
            </a:pPr>
            <a:r>
              <a:rPr lang="en-US" sz="2000" dirty="0"/>
              <a:t>(</a:t>
            </a:r>
            <a:r>
              <a:rPr lang="en-US" sz="2000" dirty="0">
                <a:solidFill>
                  <a:srgbClr val="00B050"/>
                </a:solidFill>
              </a:rPr>
              <a:t>deemed/exempt</a:t>
            </a:r>
            <a:r>
              <a:rPr lang="en-US" sz="2000" dirty="0"/>
              <a:t> : </a:t>
            </a:r>
            <a:r>
              <a:rPr lang="en-US" sz="2000" dirty="0">
                <a:solidFill>
                  <a:srgbClr val="0070C0"/>
                </a:solidFill>
              </a:rPr>
              <a:t>allowable with authorization </a:t>
            </a:r>
            <a:r>
              <a:rPr lang="en-US" sz="2000" dirty="0"/>
              <a:t>: </a:t>
            </a:r>
            <a:r>
              <a:rPr lang="en-US" sz="2000" dirty="0">
                <a:solidFill>
                  <a:srgbClr val="7030A0"/>
                </a:solidFill>
              </a:rPr>
              <a:t>mitigation</a:t>
            </a:r>
            <a:r>
              <a:rPr lang="en-US" sz="2000" dirty="0"/>
              <a:t> </a:t>
            </a:r>
            <a:r>
              <a:rPr lang="en-US" sz="2000" dirty="0">
                <a:solidFill>
                  <a:srgbClr val="7030A0"/>
                </a:solidFill>
              </a:rPr>
              <a:t>required</a:t>
            </a:r>
            <a:r>
              <a:rPr lang="en-US" sz="2000" dirty="0"/>
              <a:t> : </a:t>
            </a:r>
            <a:r>
              <a:rPr lang="en-US" sz="2000" dirty="0">
                <a:solidFill>
                  <a:srgbClr val="FF0000"/>
                </a:solidFill>
              </a:rPr>
              <a:t>prohibited</a:t>
            </a:r>
            <a:r>
              <a:rPr lang="en-US" sz="2000" dirty="0"/>
              <a:t>)</a:t>
            </a:r>
          </a:p>
          <a:p>
            <a:pPr lvl="1">
              <a:lnSpc>
                <a:spcPct val="150000"/>
              </a:lnSpc>
            </a:pPr>
            <a:r>
              <a:rPr lang="en-US" dirty="0">
                <a:hlinkClick r:id="rId3"/>
              </a:rPr>
              <a:t>15A NCAC 02B .0614</a:t>
            </a:r>
            <a:r>
              <a:rPr lang="en-US" dirty="0"/>
              <a:t>     </a:t>
            </a:r>
            <a:r>
              <a:rPr lang="en-US" sz="1800" dirty="0"/>
              <a:t>Catawba River Basin Buffer Rule</a:t>
            </a:r>
            <a:r>
              <a:rPr lang="en-US" sz="1600" dirty="0"/>
              <a:t> </a:t>
            </a:r>
            <a:endParaRPr lang="en-US" sz="1400" dirty="0"/>
          </a:p>
          <a:p>
            <a:pPr lvl="1">
              <a:lnSpc>
                <a:spcPct val="100000"/>
              </a:lnSpc>
            </a:pPr>
            <a:r>
              <a:rPr lang="en-US" dirty="0">
                <a:hlinkClick r:id="rId4"/>
              </a:rPr>
              <a:t>15A NCAC 02B .0714</a:t>
            </a:r>
            <a:r>
              <a:rPr lang="en-US" dirty="0"/>
              <a:t>     </a:t>
            </a:r>
            <a:r>
              <a:rPr lang="en-US" sz="1800" dirty="0"/>
              <a:t>Neuse River Basin Buffer Rule</a:t>
            </a:r>
            <a:r>
              <a:rPr lang="en-US" dirty="0"/>
              <a:t> </a:t>
            </a:r>
            <a:endParaRPr lang="en-US" sz="1400" dirty="0"/>
          </a:p>
          <a:p>
            <a:pPr lvl="1">
              <a:lnSpc>
                <a:spcPct val="100000"/>
              </a:lnSpc>
            </a:pPr>
            <a:r>
              <a:rPr lang="en-US" dirty="0">
                <a:hlinkClick r:id="rId5"/>
              </a:rPr>
              <a:t>15A NCAC 02B .0734</a:t>
            </a:r>
            <a:r>
              <a:rPr lang="en-US" dirty="0"/>
              <a:t>     </a:t>
            </a:r>
            <a:r>
              <a:rPr lang="en-US" sz="1800" dirty="0"/>
              <a:t>Tar-Pamlico River Basin Buffer Rule</a:t>
            </a:r>
            <a:r>
              <a:rPr lang="en-US" dirty="0"/>
              <a:t> </a:t>
            </a:r>
            <a:endParaRPr lang="en-US" sz="1400" dirty="0"/>
          </a:p>
          <a:p>
            <a:pPr lvl="1">
              <a:lnSpc>
                <a:spcPct val="100000"/>
              </a:lnSpc>
            </a:pPr>
            <a:r>
              <a:rPr lang="en-US" dirty="0">
                <a:hlinkClick r:id="rId6"/>
              </a:rPr>
              <a:t>15A NCAC 02B .0724</a:t>
            </a:r>
            <a:r>
              <a:rPr lang="en-US" dirty="0"/>
              <a:t>     </a:t>
            </a:r>
            <a:r>
              <a:rPr lang="en-US" sz="1800" dirty="0"/>
              <a:t>Randleman Lake Water Supply Watershed Buffer Rule</a:t>
            </a:r>
            <a:r>
              <a:rPr lang="en-US" dirty="0"/>
              <a:t> </a:t>
            </a:r>
          </a:p>
          <a:p>
            <a:pPr lvl="1">
              <a:lnSpc>
                <a:spcPct val="100000"/>
              </a:lnSpc>
            </a:pPr>
            <a:r>
              <a:rPr lang="en-US" dirty="0">
                <a:hlinkClick r:id="rId7"/>
              </a:rPr>
              <a:t>15A NCAC 02B .0267</a:t>
            </a:r>
            <a:r>
              <a:rPr lang="en-US" dirty="0"/>
              <a:t>    </a:t>
            </a:r>
            <a:r>
              <a:rPr lang="en-US" sz="1800" dirty="0"/>
              <a:t> Jordan Lake Water Supply Watershed Buffer Rule </a:t>
            </a:r>
            <a:endParaRPr lang="en-US" sz="1400" dirty="0"/>
          </a:p>
          <a:p>
            <a:pPr lvl="1">
              <a:lnSpc>
                <a:spcPct val="100000"/>
              </a:lnSpc>
            </a:pPr>
            <a:r>
              <a:rPr lang="en-US" dirty="0">
                <a:hlinkClick r:id="rId8"/>
              </a:rPr>
              <a:t>15A NCAC 02B .0607</a:t>
            </a:r>
            <a:r>
              <a:rPr lang="en-US" dirty="0"/>
              <a:t>     </a:t>
            </a:r>
            <a:r>
              <a:rPr lang="en-US" sz="1800" dirty="0"/>
              <a:t>Goose Creek Watershed: Buffer Types &amp; Managing Activities</a:t>
            </a:r>
            <a:r>
              <a:rPr lang="en-US" dirty="0"/>
              <a:t> </a:t>
            </a:r>
          </a:p>
          <a:p>
            <a:pPr marL="914400" lvl="2" indent="0">
              <a:lnSpc>
                <a:spcPct val="100000"/>
              </a:lnSpc>
              <a:buNone/>
            </a:pPr>
            <a:r>
              <a:rPr lang="en-US" sz="1800" dirty="0"/>
              <a:t>			</a:t>
            </a:r>
            <a:endParaRPr lang="en-US" sz="1100" dirty="0"/>
          </a:p>
        </p:txBody>
      </p:sp>
      <p:sp>
        <p:nvSpPr>
          <p:cNvPr id="4" name="Title 4">
            <a:extLst>
              <a:ext uri="{FF2B5EF4-FFF2-40B4-BE49-F238E27FC236}">
                <a16:creationId xmlns:a16="http://schemas.microsoft.com/office/drawing/2014/main" id="{F18E3FE2-3E8B-0B48-BAF3-B824684D19BB}"/>
              </a:ext>
            </a:extLst>
          </p:cNvPr>
          <p:cNvSpPr txBox="1">
            <a:spLocks/>
          </p:cNvSpPr>
          <p:nvPr/>
        </p:nvSpPr>
        <p:spPr>
          <a:xfrm>
            <a:off x="430256" y="435927"/>
            <a:ext cx="8994160"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Buffer Authorizations</a:t>
            </a:r>
          </a:p>
        </p:txBody>
      </p:sp>
      <p:sp>
        <p:nvSpPr>
          <p:cNvPr id="5" name="TextBox 4">
            <a:extLst>
              <a:ext uri="{FF2B5EF4-FFF2-40B4-BE49-F238E27FC236}">
                <a16:creationId xmlns:a16="http://schemas.microsoft.com/office/drawing/2014/main" id="{52793355-11B5-3A40-A5B4-97B9B7A5176C}"/>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6" name="Straight Connector 5">
            <a:extLst>
              <a:ext uri="{FF2B5EF4-FFF2-40B4-BE49-F238E27FC236}">
                <a16:creationId xmlns:a16="http://schemas.microsoft.com/office/drawing/2014/main" id="{8B8F3944-3DA4-274D-9465-C2647A537792}"/>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079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256" y="1188215"/>
            <a:ext cx="9897938" cy="4529094"/>
          </a:xfrm>
        </p:spPr>
        <p:txBody>
          <a:bodyPr>
            <a:noAutofit/>
          </a:bodyPr>
          <a:lstStyle/>
          <a:p>
            <a:pPr lvl="1">
              <a:lnSpc>
                <a:spcPct val="150000"/>
              </a:lnSpc>
            </a:pPr>
            <a:r>
              <a:rPr lang="en-US" sz="2800" dirty="0"/>
              <a:t>Written Application may be needed, reviewed, issued</a:t>
            </a:r>
          </a:p>
          <a:p>
            <a:pPr lvl="2">
              <a:lnSpc>
                <a:spcPct val="150000"/>
              </a:lnSpc>
            </a:pPr>
            <a:r>
              <a:rPr lang="en-US" sz="1800" dirty="0">
                <a:hlinkClick r:id="rId3"/>
              </a:rPr>
              <a:t>15A NCAC 02B .0611</a:t>
            </a:r>
            <a:r>
              <a:rPr lang="en-US" sz="1800" dirty="0"/>
              <a:t> Buffers: Authorization Certificates</a:t>
            </a:r>
          </a:p>
          <a:p>
            <a:pPr lvl="2">
              <a:lnSpc>
                <a:spcPct val="150000"/>
              </a:lnSpc>
            </a:pPr>
            <a:r>
              <a:rPr lang="en-US" sz="1800" dirty="0">
                <a:hlinkClick r:id="rId4"/>
              </a:rPr>
              <a:t>15A NCAC 02B .0267</a:t>
            </a:r>
            <a:r>
              <a:rPr lang="en-US" sz="1400" dirty="0"/>
              <a:t> </a:t>
            </a:r>
            <a:r>
              <a:rPr lang="en-US" sz="1800" dirty="0"/>
              <a:t>Jordan Lake Buffer Authorizations</a:t>
            </a:r>
          </a:p>
          <a:p>
            <a:pPr lvl="1">
              <a:lnSpc>
                <a:spcPct val="150000"/>
              </a:lnSpc>
            </a:pPr>
            <a:r>
              <a:rPr lang="en-US" sz="2800" dirty="0"/>
              <a:t>Review process includes:</a:t>
            </a:r>
          </a:p>
          <a:p>
            <a:pPr lvl="2">
              <a:lnSpc>
                <a:spcPct val="150000"/>
              </a:lnSpc>
            </a:pPr>
            <a:r>
              <a:rPr lang="en-US" dirty="0"/>
              <a:t>Purpose and Need</a:t>
            </a:r>
          </a:p>
          <a:p>
            <a:pPr lvl="2">
              <a:lnSpc>
                <a:spcPct val="150000"/>
              </a:lnSpc>
            </a:pPr>
            <a:r>
              <a:rPr lang="en-US" dirty="0"/>
              <a:t>Avoidance and Minimization</a:t>
            </a:r>
          </a:p>
          <a:p>
            <a:pPr lvl="2">
              <a:lnSpc>
                <a:spcPct val="150000"/>
              </a:lnSpc>
            </a:pPr>
            <a:r>
              <a:rPr lang="en-US" dirty="0"/>
              <a:t>Mitigation?</a:t>
            </a:r>
          </a:p>
          <a:p>
            <a:pPr lvl="2">
              <a:lnSpc>
                <a:spcPct val="150000"/>
              </a:lnSpc>
            </a:pPr>
            <a:r>
              <a:rPr lang="en-US" dirty="0"/>
              <a:t>Etc.</a:t>
            </a:r>
          </a:p>
          <a:p>
            <a:pPr marL="914400" lvl="2" indent="0">
              <a:lnSpc>
                <a:spcPct val="150000"/>
              </a:lnSpc>
              <a:buNone/>
            </a:pPr>
            <a:r>
              <a:rPr lang="en-US" i="1" dirty="0">
                <a:solidFill>
                  <a:srgbClr val="0070C0"/>
                </a:solidFill>
              </a:rPr>
              <a:t>Example: boat ramps</a:t>
            </a:r>
          </a:p>
        </p:txBody>
      </p:sp>
      <p:sp>
        <p:nvSpPr>
          <p:cNvPr id="4" name="Title 4">
            <a:extLst>
              <a:ext uri="{FF2B5EF4-FFF2-40B4-BE49-F238E27FC236}">
                <a16:creationId xmlns:a16="http://schemas.microsoft.com/office/drawing/2014/main" id="{F18E3FE2-3E8B-0B48-BAF3-B824684D19BB}"/>
              </a:ext>
            </a:extLst>
          </p:cNvPr>
          <p:cNvSpPr txBox="1">
            <a:spLocks/>
          </p:cNvSpPr>
          <p:nvPr/>
        </p:nvSpPr>
        <p:spPr>
          <a:xfrm>
            <a:off x="430256" y="435927"/>
            <a:ext cx="8994160"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ontserrat" pitchFamily="2" charset="77"/>
              </a:rPr>
              <a:t>Buffer Authorizations</a:t>
            </a:r>
          </a:p>
        </p:txBody>
      </p:sp>
      <p:sp>
        <p:nvSpPr>
          <p:cNvPr id="5" name="TextBox 4">
            <a:extLst>
              <a:ext uri="{FF2B5EF4-FFF2-40B4-BE49-F238E27FC236}">
                <a16:creationId xmlns:a16="http://schemas.microsoft.com/office/drawing/2014/main" id="{52793355-11B5-3A40-A5B4-97B9B7A5176C}"/>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6" name="Straight Connector 5">
            <a:extLst>
              <a:ext uri="{FF2B5EF4-FFF2-40B4-BE49-F238E27FC236}">
                <a16:creationId xmlns:a16="http://schemas.microsoft.com/office/drawing/2014/main" id="{8B8F3944-3DA4-274D-9465-C2647A537792}"/>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sp>
        <p:nvSpPr>
          <p:cNvPr id="2" name="AutoShape 2" descr="data:image/jpeg;base64,/9j/4AAQSkZJRgABAQEASABIAAD/2wBDAAMCAgMCAgMDAwMEAwMEBQgFBQQEBQoHBwYIDAoMDAsKCwsNDhIQDQ4RDgsLEBYQERMUFRUVDA8XGBYUGBIUFRT/2wBDAQMEBAUEBQkFBQkUDQsNFBQUFBQUFBQUFBQUFBQUFBQUFBQUFBQUFBQUFBQUFBQUFBQUFBQUFBQUFBQUFBQUFBT/wAARCAIc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u0+10/R7i1uLOUPK7qguWf5C5+9uU8fd/hrJ8Ww6mtxb3N5d+fFJu8v+6n+zt6Cug1KxlW4stMlkmVmja4HlBWTe7bF2/wB4/e/76pltD9je40+4Rd+PKEc/3iwb9Pu15d2lynTZT94i+0G88E2cccmxk1Ffmb5fm/2f96q3hG81C4t7pJ7MzrG7P5saK2M/xfStjSmGn6ayTwKrJOrosUe5PvbeWqZ9Ut5l82RJIGuEbfHGWRT83zKuKtvSyLXu+8y8We+0RYoHhgl8z5ll2qpXb91lqjJoskyJ5t4sEqnyhbRn5tv+zXPQ6tpGoXS77W4tYI5NpbzN6/8AAlrcuLF9WVZNPnhnaST5F+4//Ac9aUlayMr394dYaLcQyNHHGWdiyGNjuU03wP4TubO4vdV1gfZdrsoVvvFB91a3bbzfCen/APEzjDz/AMC/xI3+01QX+qahq2mwXl/OPIX5fLiT5XpD/vFhWtpEaeDyZdz/AHpfvflWDqVretJBJJel9pZQq/doh0O2uIPOjnlsJUO4+afkf/CrlyxkjtxIC8SjiWP5l/4FSa5SrmNaQxzahbp54a6fdvjjHRa6WFUbRZ3+8yOrFf8AZrmrbSXs/E1mluP3r7mSRfu11n9m6oui3QSAy3HmIrrGnVf71FrkqTe5V8QtLYw2SQIP3g3FVqOSxk0nSre627588R43Y/vNW3qui6hcSaWILT96g2HcduFrZ1TR7mREjCCKdI9r8/KP92hxjcjl15jldYmP9lS3DyfvW2t5a9qxNJtz9oeQj7o3hc9Vrp18M3M0d0Z5A0TpuT5+lUFtVs1iIIn2dWUVwVLR92IP337xRbQ4tWCX8uU2PxtHzbqvzWKaOsuw7i2HDfwqtZHiDWLzR7Vktjt8xtx3fM21qoWv2hbG1u7mQrFNu2bj1ojSnNavQF5G4sdvqF4zxgr/ABfNWDrGnwyXrT28gRHTaW9a02t54bVbhH3Micqv3dprnXW7aRsKXtYxv2/7NdEaKg73JXulf+xRayNGEO5hv3L3Wok/0VmSVC6uNwrZsNWeRH83EW3cyK3aoDCY2t8jcsnzRt6N/drpVze6kM/t7TpG8q7Rl3Db5kY+U1X+Ftqn2nUfKOxlk2JJ6LS6tsW2f7RFE1zG672jO35qd4Rjih1VpJG8q3uJl/dt8vzV0R3Mgv5hoPiTXIo0WWWQqyN97OVqLSbfUYdLgutRl/cPNwrH+GmeKI3t/Fl1sQ7WT72envXL3/iK/h0tra4y6J80Mf8A7NUfbJSe56DoNuG0/W7+SQbGgZRFv/hLV5voOtDT3nwdjgsTu+ZStM0vxI8kd7ZCVvs9yNszei/wrXOLi8eeQyGLYjMNv3a15eZFKXKz0TVLyzuGiv7Sfctz/r42G3aw/u1iTagbpp45DtTdtFcvb65PDHFBn5Izx+NWbaT+0nTzCf71czp8u5FSXO7nRuohhZBJ975U292/2qu+CbfRIfEKRa2g8qZPK3N8qox/irNtbiKG5tbe93JEzszzx/eGP9mte20vQ4WbU7m9ub2Jhuhigj2sW/2s0lprcz+Fnofij4U6XpOitPbyi9srlf3d1H838Xyq1chqkY0dUtIE+aNFUN3213Hw517RLrSZdLu7u5t9LknVEW6T7kn8P/j1cv4s8OyaP4heS9Kq6BoQsZ/1i7vlb/vmsJLzOyznCyOKuNeMn8BeLDZ2/wB6ul0O+/tS6s0gjK7BuLKOiiuaubWG8knjgOxoSy/7611mkxxaT4YW5jJS6KKnze7fd/75rRpWONq3unf6DrkdrqUsp837UzqgeA/cX+7Xt0evJ4k+J3hC2cTXC21o7ySKm1h8vzNurwTwjqlnrWqQG7P2VFj274h8o/2vrXsmgtbeH/HNnqGiR315ZyWTY8377se/0r0cH7q36mEuZs9q8ZXVnqHgDWE8zdFJG0W2Rev/ANevm238N281/fy2VzLA1qitNFhWXd/DXoPjDxxLp/hyWD7HcIi/MWk/jauB+DnjrTvDPifUbjxBYm8g1As+2Ab8fwrXXVtUnZlR92NyK3s9Eur+B59R8ifCtJBGP9Zltrbfeva9N8H6fotnq0N5rsVrdOEUbTtaGMr8qr7tWBN4J8CeIrhfEmlllfS5oZp4JPli3F/u7v8A2Wo/ihpPh/Vrm6nEn2i6mdX82OT5fu/0rldKNGV9GClzrTco3Hh/xJp6WujWGoSzrv8AOEED7Wdf4WrrfCuqfEfwXqCWBs7i8t5trbp/n2J/s1zM2pRSQ6Xf2TyxatbBFS8ztzj5du2u60n4sa7oOt2SXmdRs3CrJJFB8xrqpKk53hc5alNrc938IyapcaKsms24t71Xb5c/w/w1tJGNqk/LXKeHvFh8SWaSm2uLJmfaY5xtaujjwz8y7m/urXtROUup5ar1oeaNqiWMd6csY3L/AHaqyC7HrNt6CnecW4xTVUelSLj+7S1LG/eprLU24e1Ksg3VIEG1/Sjy3boKsLJu7Uu73p3HYrfZ3ojh3NJ/DtO01Z+aomXy7rH8Lj/x6ldk2iL9nCr1qvdWvzCRDtZavrGagubqC3jV3fdv+VFX7zt/s0ORVjlvE3iSwsbUxT7mnVPOVYxuxhqm0OSDVtKvHjyyIXTbjb/tf+zVQvvB8vi6/W51OSWyaMbIYrXbx83Vm7/7tcb4muPEfw/0+e/tr1rzS7q7aGSLyP3sf8O9cda551HE1hT5h3gO4srO6srgl1/fyRSSSfd3fwrXsKw7l3D5t1fK3hf4macum/YtdgkVoZ9+5fk8z5t34V7hefEqS30OLUbKy8+CRFZYFO5x/SvMwmI5OeM/U9DEUedxaOt1DULbTXiS4lVHk+VFY/Malk/dwtIPTj3r5i8cePJPG2pXEtpnyrF0/ftJ8qMV+ZeK7bSvFGueJLd9OTWV+0RyKu+KP5Nm3+8e+3dWsMxUqnKZSwLjC57JbyCRmjJHmp99VqXyx/erkvB/iCLXtSnNsVggtYVt3gzuYsP4vpVH4gfEi38K32nadHiW4vLhIXXf9xTXpxrKS5zgdJxfKjst0citNH/Cdu5vummWsyfZpbkgK7/MfbFeaePPHV1Y+H4J/s1xZLHfbJo4DvYRj+Jsdm+WtkzXeveF7WOLUP7OnuiuZIgrYb+JeaftOapyidPljznfxsjIp/vCnNis21mnbZGfm2Bct92pppvL2j7zN0Va3Rk2Wtqe1Mb7rEDc392mKwqVaBGNN4q0+zbZfyHTn/u3I2L/AN9dK+fv2vtYsNS0fwoLa7hn/wBKeYNEVf5QtfSdxa218slvPEs6Y5jdNymvk39s/wAN23h+48H3OlW8NhBcTzQz+Unyltqsvy1lV+B27HRRXvo8+0NhcX0sbp9+Pfux1/u16t8EdPe18baReTyGJXmmhjjx/rCIvnb6LuVd3rx615Z4fureS4sxDnd5Kq8mf4v4q9X+FuvR2fj7QdPlDO8k7RCRvuom1mVV/wB5mrwab99Hq1v4bPqbzD96l3PUjY29aRZB2r3jxxVkdV5FCyFj0o8xO5oWRN3WgCRfu8imUjXCdqha6O6jlFcmakZvlqD7Vu7U5pg3anYLiu26meXuoVqH/GqJGMtNeP1qwixquWzUTyBn4FTcCu2KbJbuqZAqf7Qq9EH+9TJrgsnNVdhZH5W/ErzNPufB9nFIqXiaLC+5T9x3dmX/AMd21y2sW95p942ySSe8xvMrHrmtP4raokmsWd2kZtXj023hTd95FRFVWWsKzvJ5maWaQPKyL8275jx96vj6id7o+gjaN0+5o6rfGx0mzIkmupZiqTKw2gY/+Jp8moCaHTthK3KfM9Q6hfTtpqYGxldcSY+UsKgT/SJILj714rN5kf8AB/wGpS0Kk7nQSaHHJ4ZuL/8AdqzTKwaup8E6WNB0Gz1O4Rlvbkt9likG5Qo+89ZHhXT/ADtElM6btOadVnZTu2N9P9quh1TUhI7ahPGLDTY08q0WQ7n2D/Y/2qqV7E7bHM+KodV17UonMga3eRVmWT+Nt1doun21ukQBWzROiyncx/4DXK6t4ok1a6sEtLdYrdT/AKxRuc/7XtV//SbOFpQf3r/MVl+9trlasiLco+a4sJr7zzJc3mzLbdmxakfVLPT7mL7HZW8W4bj5u5v+A1hNq0mm2bYMap/eYbmG6qV9GL64s5DPN5rDYG/hNSnNPUPaPqdbJ4muJLpBDJHbxQ7WM0ca7ef4a0v7elvm+zW1xK0r/M8inatefXNxLZ3Nr+6DK/yT8/8Aj1bui3V22pImzyFmG0Oo/iFHK3ubKSPRrBrNZluLk75YRt2sdzbqxvGV0Leayjt8Su43H+FeKo61fXO57+yg2vGVWdW+bH+1UWoqFkgOC0uzcGY9K1cvskW5mW11CK3meMRlLdgrHd83zH7wrAvtQikupYoxsRTu+X+7VxJHk1SKCWTbBhH3elZFyp+1Pxt8x3X5f7u75awlSi9SrJmfda9HJZxRmJZW+5uf71R+M7q3t/7JCn/j3h3+X/AM/erOuIYJL9bcBmeM/e/hNReIYXvNxd93ljZ5a/eGKcY8vwmTu9Imla+JFazfoisNo3Gr+lQvNatcJ+9ixtkXHzCvNLqS4s2kjlI8r5ccdKv6T4gv7G1uooJP3Thd+3rtq9epnDn6mt4h099/mI7bFf8A1TVJqEZbQVCPtlUrjaetVrnWkvraAEn/AG/73+9WXcaoI4VtjEWbLYbP/j1XFvY05rFW+W4WO4dJDtdPn3HrXX+ANFTUtYgguXDq9tvj9m+7XJrsmdrb7z43FWrvPA2pW9rqmmzjYqpvifdW8W7lpnM+MoY9H8Sz294WdXG0Sqei1h6lHHDbJbpGbiVxtjkbt/vV1PxWs4LrVHu/MKn/AJZr61jaLHIs1xO6D7OsJQM38TUSvzGSvc2fD3hfT9B8Gatd3FpHO0IC+fn5t5X+VeVLY28lxKMuqeWxG09a+hJtNguvhnceWm1ZCuWb+8Er5zvLh2tl+T7ibdy1sjSRTms/s7qE+ZWTcfarWk3CeYz4O5T931rRsIZL7T1SOP8AfsNu7H8P96qtjGbGaUP8zKjN81ZN810yZRt7xrXlrJq3lG3wj/cCsa1dPkf7Va6XHG0rRnbuX5qzdDjk+WfedzvtC+q11tnps9jqD3ttb7mht2+X+IufutXI+zHZOxL4q1oae0FhbvHiHaxk/wBvdXoniHT5Pip4HgktxEvivSUXzdv/AC3h/wAVrxa50GaP/SbxG3udyQN94/7TV2nw61ifwrqkGoJcNLPHuV/dP4lqbqIc13ys42bQ7ix163ty+PMdVkWM7sbm2qrV6NfR2FxHBA7rFEh3Hb/d+6v/AKDXReLvA9nb3yeKNKKy6dfQm4Ea/Mwm+6qt/wACauN/4R+/m8W3VhJ8sUzokar8yoo+9V1NtBWtLQ7bS4bG1jtTFAq2+fKeVe9eh+D9WgtdVaSV2VFg2DcejVxcPh+2ur54DLIlqg2iJD8vFSrZi31Tk+arFV8tj0x92sKUuS7TOnlcnqj0rxxb2GreC9SuHuZYry1+bax+V1/u1nfs5+Hftz+IX1C3DN5KeSuN3lsW+VqpaxqCf8I3PbTxi4nkjb5V+7u/hra+Ac1z4VsfE2uagZIrVYUO1j/rJF3bV/76r2aWIjfmbOOpT0sjR+MGPDOipoVtcKt1vS4u1gG3zpD/APErXl+qx3FnJBJO8nkOVUeb93b3Wq/jnxZd3FymoSyh5Zp9zyehNdRY2cviC106PVxulVGVFU/KP7re9cmtZtrcUfd3LcN4NYtXjQGBEKRRsp3Kv8P/AAGu7tdQ8T+H4bXT4pYrpbNPPLRjdlP9pqy9E8Groehz3cpbY8i/uv4j/dr0Hwv4Zij1SWXAli2L58XmbW/4D7e1ejQptr39zKodD4M8VXuoaTcXOqQeVcO+6GKNfmK/w16H4f1yBkxJLsf7u2T71cNPq1la6ss5cMzJ5Uckf341/vNWl4YW3a2Y3hWKf7V96Q7mPvXpQfK7XOWUU0ekRzFm4G7can2mqcNuFTMcpZfvBqu20yTKpyfm9q6uY57CMppNr1b2p/ep21KrnDlKfNG6pbjEcbHNc7ba4Gv5YJCW5XHG3FHOLlNi5vEtU3yFV9K52bxpBDqiRO+2LG4sv3aua00e9RJKFXG7a1cHdaS+pXj+XIu6Pb3+XdWcrvYa8z1iG88yNXR/lb5lpzyecmxzla820Hxh9l1BdPvJGj52eYw+QN/d3V1J16yW2uJxexOlvu8zyzuxj+GqjOD3BqSIvFviifw3pUpO15XGyBmO1S3+1XAeGfi1bzSQJqOLfUkk2P58nyBP4dvu1cv4/wDikPFXh+/l0Se2lVHeFI5xuYsO+3dx838Vc5a/BvU9Nume9jVormDz0n37mMxVW2/8Bryq1bmlz0tluepRo6ck9G9j3a/+KkFvq1rbWUcV01zP9lEsc3y7/wCL/vmp/FWoJqFusE7xRW8ZberfdLbfvV4LfWOh+C7bf5tyt4w3286/Mgk+9Lt92p3iz4lRX1jZ3en6/G32gKpsfut93+JfWso4yFSL50XLCyoyXIzgPHXia2t4dSOkRW0tnJcfZ3adPmjYfe29/mr0H4dSa3eeErrZbx2cUwi8maSRmi8kr8zLXnWiXFhoOvSwazZTXEt5JncxXbA+75W3V6/Y31ha3Wkacl5Lo2nXULrJYqm7OxfkZf7u6uHCxpTu5s7MVUqRtyo8ztb77UsumXly1hb3kLy28GFVnVP4/fd/tVzvw08VeMfDrX9vZPFdLiTKzjc2z7qstd5N8N/+Eo+IVxeEjTrPyWWG6uvk3pt2sq4rK8W6TYaLq17JYTxW+I0h/wBczIV+7u3f+y1Twqp1HUvZdBfWlUgoNak3wj8ST+AdFuhqeoSRak581I5x0z/Du/3ava14in8WeKINUtJbOztkdIXuZfm3ufu7c8V5vd2cUkllBLLc3UUe1kXy8cj5t3P/AKDXV6OuqeMNFi07+wi895P9ot4ItqdPul/SpjWbfs3cqVJR/eL/AIY+jvCtnb+OPALxz6m0T3O63klidd29G+Zt3/Aa8x8SfETVfCuseVZW8N/5WpJDHHB94IPlZt3q1Zk2j+OPAarFB4XkayWNcyRXquiL/FtT/wBmrL0T4yeG49b02z8UWcjxTO11/aEMLRQxsG+RWbvXfUqVIqEJrlOGMafvyep9J3OuXcmi39/blbf7PDujaf5V3bd3zVyWg/HrSr5U82yus+Sss0mz7n8P3fTdXm/iTxhJ488QXWl+H7i2nRLV7oeVcfL8nzL5q/7VVfB/hvUfihp8R88aW8h/eLGGbKf738Xzdq1datN2o/eZqjQS5qjPoRfiR4f/ALNe9kvAiIVQx43PuP3VVR1rqIbhJo0K5+YbtrD5q+dtQ+G/iHQ/GSXFtrEdvZWdqjRrlVSRg3zIy+u3dXOQ/tcCb4maNo8Fk0+k3kn2d2i+Vo/n2qdo6/d3V3xlUiv3xwTUU/c2Pp/VL4QqvlkI/Zm/vf3fevl39uTUEbT/AAfZRPvf7RJM/wCKbVavf38aeHLjVfMjvIXutPSRPKz8275VZdv+9Xx/+1Bq0+pX2k2+yWOyM8kySsG2uxXa3P8Au9Foqyag+U0opSmc/wCFYXVUcx7m37evy16v8PJI7f4i+Fbm7lUP9raIKp3ZYoVWvLfA1j+7tYhI+1erbq9HsbOe3+IvhcIQkEN3Gw8sdW/vV4kH76R6tRXpTZ9jNIdtR+YaoPcbrhCD8uGWkuL5IYfMPRflr6aKPnGzQ8z3o+0CuF174mWGi2ssoiklZH2lWKov3v7xrc03UkuLC1lR1la5Hmloz8oX+9uppwk7Dd4m61x6Gomm3NUbe1G31q7IltkiSVL53y1U/Cnc/wB6hoL2LXnCnecKp87acv3qnlK5mWHmqJpqTj+KmswquUnmYbt3SmTMduM0NJ7VHJIFVifur81HKOJ+S3iLXjrlsqXpWe9tbVLUv93K/wAH/fNc/b/6t5ed67U2x9q6O20+L7RqkcnlxfaYEcMw3Yx/KsaG1jW5nJj+RxuKqduK+NlqfRfCaXiDVLmPw2sEduWR23PuHRqr6bYm61SIwRtErp91fm+apfEMYvvDymOSSVl+Xy8/xVr/AAzs3mv1inl8poYHmeOM9FC5+aqXuovdnY+KtQuPBPhWLRrKCNG+Wa7um+8JD/DXJNjVLezMk3/HwGUzt8zA0axr1xr3gua4uTveS4bfJIPmNUdB02NdFspEkk3u8ivFn0X5dtTbmaI3ux2lSPviSCRvNj3B29WH9K7JdWkvrAJdgK6Hbub/AMerzm2kk/txYonLI44krrZL5I1ikkj3b3VZm+tYSpt7mWoeIreNbedDuiXKr5i/d3VmyaLJZslz9oZdo3hs/N/3zVvxJeSeSkDgStGf4fuld33q0YbeK6tWeWf724Ju/g+WpTdtS9zBb+0brVVkeMLbr80bev8AtV2nh9l3W8sbltvyyWzH/wAermtJW5uLdRlnX+Bm9v4a6vwjblb+8dEDRJ1XHWs1Z6Fx8ilqWpS/8JFO9tIYGaBUMbfNlf71aWsebHLZxeXtZ41bd/CaqX8P9oaxe+VGqqsiI8n+z/drsr632yfZ50Dslujp/eRx/drW1yjmJrVGmiOQm+NVLL92odYkjhhubt8ebGNgVfun/aqZ5PLdZURnTCMI27t/FWVqsyNDh4928bUjz1bdWbuavY5dftF9qtkIF2q7rn3qjqWfOuLlCVdZGV1X5c1s6OxXWojEAyLJzz0rNupo7XULg3A8pPMbK4/vVpEwaOfktRfKwu9yOh+9Wfcwm3XER+WRNoZTWrqF4Pss9wn8J2ncPmK/w1jwzPePdJIhVIYdw2/dDUluQR21xPYsyiUO+eP4lq+f9IRnuP3Xk7c+X/eNZOn2L7J3gfaqjduk710VtNBJYeXNEFumkVvN9U2/dra9i+VswtQuhZl7gRFN235vvVvaP5lrpdlHv2yyXG8N/slfmrP1xrOSbFtOPkC5jetx9Ne80RJ7eQMts6M6r97bRHdD9BvxMWezjgckPtG0c+tZthqEVvY24cL8qcbvmyxrX8RQ22vTW6Z8+4wqiPO7NSTaLFp9vEHj27HX5f4hVyWqJitbnW6bcPN8Kb+W7Oz94/lqvy/ME+Vq+evJdVV5EOxhu+avXn1K5uvD08IjleyWZ8/7u2vKvE90kkcAgzsxs20eRTWlzR0m8iWzlER2bP4lPyn/AGag1ixvG0+3k8gqsn3OPmK1Q8MWrxzKZdqwZ5jk/jzXeeINQOrWctpE7BbeNfLWT5cVhK6ZvCKqU/efoYNtMbPT/MQSJtdUSJv7396uoXUtS0Pw3FmeRXug0s3G7HzVynh1bjUri3triKJUjf5/n+c5/u1veJLqfS/Ed1boS1rbwokLS/MpWk0iJaq5ctLq5vrWK4nJZF+UM3em3CyxzWssG2Lzgybc/wAP96uItvEF3cM247kjn3Bf/iau3V9cq6SI4fd0jY/crP2dtEcrfc9m8A3EsmrJYXd5vtWh3JEx+Tfu3LXQrvjd78GIXClwkeV4z95q8g8B315NqkUtwBst929Wk271r0/xBG/g3VFkTEtleDzoNo3YYr91m/2a55R09ClpG50On5mt5ZIyrXLfeXPyipbq3i0tElyZ5ZE5l/2q5ez1B9Qj8wXAZ2/5Z5+b/arpdZvIrXSkBDu/2fiJfuhv7zVMGuV2NY1DU0Fj4gW3gEZlea4SGOPHzFi238qj+K/iS4j8V3GhaXIq6bpKrCI4z8skn8TNWt8N7z+w/CWqeLr0CNbcNZWCsP8AWXJX5mX/AHVryC21KWG/WWct5twnm7pBu85SzfN/vU2uSFhN8xf1to9U0uDMYivfMVZNp3ZxV3QfFkmgzOkiSPF8soVtzbF/2f8AZrK1bVIJlsDAWibzMSfI33dtddp7aMusNaCWOdmgRUk+6OfvV20ZtrUl2PctLvJ/E1vFKIhbQN5LeX6Z/iWuwt9Nuft1wltBI0XyuJfVBXl+l3kun3OkWyXqy28YUFVO75f4frX0BpsaWenyygFEuBxzuYAfdWvcozUlY46icTmdbsUhhS94V12rIrDkii282a+giicShn3OzdqoeItSlm2p5RVZHVCymm+GLo6fcTvdyqu59g2/e/3q0Ulchp2PYdEvpJo2jA3RINtbKXB/uGuZ8O3UsbeQDEy53PIv/oNb6ahHvZN4+VttejGSscDUrlxbw9wanS69qzGvEZmxIvynafes/wAQreXFqslhcmJ1/hXbzTdraDVzfvmFxbOn3a4XUtQeHULoRMHuI9rbc9a5yPxNeXGt3Vpd3sjSwjlYh8o/2ql8Ja1ZSatevdyENNt3xy/K3FcbqKXkaxTNLVlvLrT3EqeasabvMjO1j/s7az/DN1LNpV3fxPC0shZBGx2vx8tb2uaxaafY3Frncrxs4b0+X5VqrpVxbWfhm1cWUTr5PO7HLbadop/EaXPna+8SXtvqiCe3u7i4uZJleNZ/lRE6Pt/3v4a9N1Kzmk/snUbO+Wzt7iFWG0Fg8wX7z570+38G6RJa6bJP5S3n217p3i+9tLM3lK3/ALNV3xV4NsrzQdRjilkt90zSwyY+5J/eauFUEk+VnoOtFtHjvgnVLe38T6s8tjFe6vcTski+TuTluWRR2r2H4mePNKsdK0ldUNxZ6isLPDaxbvv7dqtu9F615l4f8I39rrVlFBbw6jfrft5k7P8AwFfm3YqL4r64de8QWtktw0C23WxV9zbR97nrj0rjjVnThO/obunCpOLTHeIpNI1bwNZW9lbyLrMY+SNZtrXLD5nZsfc+WuO1XVJNS1JUvNLt5bqwtFWSJvlYfJuTa3+78taOtx22n+E7rT4I7p9evL3/AEWeL91sjC/P1rn/AOw3sdbt7I6vJOtxG0xk8xfNjYLt3Pu7fwrXLKVTlU29La9DojKEZOK3vY3fD2taf4i8O63p8CfPDDG48xNz7x95t3ov3RVO617UdJk0me9El9Pc/JHJs+aH5dq7fWuXXxUPCOualYR24+2x/Lujm3pvLbkZv+A9q6vR/iB/a1jeahqkcU9xDHIkcapyWK/Kyr2rgjE6JVV8Eg8H6T4t1DWJ49dn81ZI2W3tmfc6MG+XcB0r0/wn4D0tvESpeRNca0rtFGyyfJJJt3I208YWuX0P4vad4b0TThc6NtvFdkdZN245X5m3f71ewaP4y8KR6Ims3dz9lZ0V5GkTbswu3sv92vUwcnWqNTVrHn1/Z0qaUNTy7XviFpbeKnkltNzWztFcQMFVw53IzL/wLbij4K+F/FOg3TanBp8k9vHdOpj8xXYJ93buP8a1jeKrXS7PUv7TtNEi2XV9G1vLLM291dl2Svn+797bX0b4PZ11jUrNDtsrYo4jVNo3lfmavRjSjUnaT6mE6jpwvDsc38UfGl5oOl+WNOMrXMPMlz95M/w8V896Oz6HbPhBO1yjb45z5qQt/C3/ANjXoP7Qt1qtrr0Tz3NvFayllhi87a23+8y968l0S+nje3in+zbpJHaORZG4Utu+aubF+0dTkZjSlGMeZHpvh74B2fjjSZdd0bU18N6zC7efc2qMqTsP4XT0rmNL/aQ1Pwjr2naP4rsAml2O6GGfTX2RXOW2q7t1ArUfx5qOn+G7NbbUfvlrieziGz5Pu7d3evNLixjvvme0jlW++SaOV/m8sfdX2rZ1lyqMd11MJRfXqfR0smj+JPiNa+L7zX9P/wCEatbD7Ja6RG+/z5pF3O7fNxtVdtRfDX4a+EPEHiF9bgilsmjne4gsYn2rAjqq9u/y7q+JfEXhV9F1x5dCjkezX79msrcf3tjV7P8As9+KvDesXS2dxqmoWd0wb7Qs+oyxOihf4a2jjrfHt1F7Fy2PoW/8B6J4PudXt9MuY317UpHuHnY73RS3yr614r+01J5eh+ELe2lM8Fj50XmNtXe+1VavTLq80SSSC98OJrVxcXR+xJctMzqXHT5j1r5/+Otrf2uq6RZ3kbRO7yPJHKcssh/T7tTXquUuaO3lsduHp8sXzGl8MVkmvrWJ7fc8zqqMp9dte+SeEZ9L+JfhRyI5YvtDZj/iGEZlb/vqvHPgnayXnifTYC+xEdVNe8fFi+k0H4heELy3jDqkj+dGp2712+9eV7RxxEEdcl+4mem6hrmnW+m392Z4/NsEZ5o1P3G/3a8ys/i5Z/EDS73TovOs7qM7TtPzbP4mVu1c94++J2gawt/ZafHNZ38gRHlx8syn+Flrwq31SXSdeuLcFooJAX3Z29G/i7n/AHa9yvi+RrkZ4NOlc9K8Q3ht9SXSric39rpUiLBFnLOu37zMepr2Twn46tNH8GtqF/byy3Eab3ig+fYu7ai+gr521vxBBcapZyxiOe8ki2tIw24wvyq1Mtde1nULa40+OeSOymHmzSxTbUT+6zVyxxKjLmRrKi2rn1pY/ETS9cs2kspfNZSqHaPlD/3d3etd9ajt9PnuZHVljRnPl/N92vi3w98XLjwOk+nyRi6tYX+T7xYsWXc3/fNQaV8Xr+3uPEdvY6hcfZ76NlSKU/cz95ueg211RzBXszn9k7XPsDwP48g8WWxRx5V2m5jH91WXd95fauqWTatfCXwv+Kj+D9QsEnwturs888XzTSKe27sK9E1v9py58TaxLp2jR+VZ3MLxBWOx0x/Hu9du6tKOYUprV6mHJK57T8XvHmoeE/Cv2zQhb3V48iqPMO5dtJ4e+MGmzaPayarcrBcZjhmlxtiMxX5lT2WvinUPipcXVvLp8ZEVnCfKgWR2lcf7rf71M8ReNLj7HZ6f9p3Wsc+RFH90NtXd9a5pZgud2NPZM/RiOaO4jWWNw6ONwZT1qlN4g0y1upbaW/tkuIo/NeJpF3hP722vAE+PX9h/BmzuIPLs9ZZPJt4m+fCo23d718w634yvbq+vbx5plvJty/afM2sWf73/AKFW9fMIU0ratkxptq59ueKPj54e8N3unDz47jTpztmu1f7jfw7V7j/aptv8fPCfiDStZksrxooraNYhPPHsWSSRWVFVTyfu18Mp40Nx4XWy1NJZ7i3kX7PPJMxREC7VVV6V0Hw78TW1vbW+n3Misl5dI9xJP9yO3T5vu7eC26uX+0W5G8aWqPNNLujJJBzu+RUm56r/ALNRro940kk50/7LaruxJKflqlJMlvDbzx/MySKwVf4/mqhqski6pKkhkVk+YRyH1/u15p7TH69rCQ2MsEACS793mqNtdB8M/wDSPDvi/UEBaWGwaBG9GeuK1JjfQuPLEWz5Q3rXoy6SnhH4YxWzuIr3Wys5XPzeWla/Cg6MwlX7R8KGn+7Kk3K+9UPCbC8WB7s7ljfb8x6Z/wBmtSGzeH4bpF5g3SXH8VZ+i/L5pkjVp4yq/L94NurORLRpLHplil5JbuGlt32+Vn5n/wB2rDM91obvbx/In3t3zMK5mO1e+1bWZQmyW32ypt+6VrT03VBp8c6TzHyndVMeOmf71YxVt2Z8tjSaxlt7OwnMv7q5G5JPRh95WrqY5EutOZ4E2svzSMv+7tqrDotxeeEr0RR/aFtpFmh2/wB0/K+2qvh66Oh3VwDJtZ0VBHJ83zf3q5au3uGqXNsbMehiGxt0tpI5bhpNyM38C10WiWv9l/aLnYGaYr5i+q/xVyS68lnI4EiqrHaZ4/u7/wCHbXVtqyNY2sEm+eVo1d5Y+61FHn+0dXKmtRkOnwN9v1CzRkbzEYwZ3K7Bq1PEGqXcniBXS3X/AFaMV+7tz/DWNoWqRah9sjtJJVZEaVfMHynDVNrWoW91Mplk/wBK2KwWN+lbtslxUWYvi6+exVJ7c7WkdU2xn7lR6pb2kM1u+R5vl7/l/wDQq3rqx0/UEs5bd/38aebJGw+Ut/FVKTS7b7RFdzn52RkEaj/2Wn0sDTOUtpILq6dLZCmz5jVGazlur9x5Zuom6yOOjV1j29naskQlWJfvbVHX/ern9Q1RJreVI5NqwvzFG3zP/tVK90yt5mdf+F/O2wXEixbzuO0/LtrKtvDqaPC8SOW+0Boi2Oq/3qt22sW91H5SOFdflG47c062+0Sa4v2mXFu2103HqtXdvQTiYn2H+x5GsxHtZ0HysetU9WsY1m+zRv8AOh+8x+Uf7NdBrl5LdXEEpC/6vhl7MGrmb5TNfJHFh2mf/WRn5RTs73LT5TBuI45Js7CrIm51z6V0uiXH2eFoA0kD3Vq3fKn+7WJqUM9nInmJ8in/AIC9a9nJuurV0QfcCotdC6GfNqdBqHh+70PUtL1BhtZtuPf5a1ry8T+ymlMazys7b2b+6a6nxFpL6lolh5uEZNuJIz8wzXBXjPDG1tcAt5bsg21cmVaxBceIDpvg2e0ts+bcv8kmOn96vNry3ks1QmPzEf8Ahb/0KvQfJjuNEiSPdKkczt5f3egrgfEEdxqzLPLmBm++q/KoWp+IkqwyPfW8rlDtj25aM/Ki12V/pY1hri9sLwLE0KN5efm+783y1yWiaTLHZz3CYa3+4/vTo7OXS4czxyRMx+TnrUt9AcXFXOh8JzT6trFrbz267kkWLzFTaxw27/2Wrk0NtdeJJ02XEquzb/7u6tL4XaxFfX2oi9i82exsZLqG5/iDbdvzev3qzVujDfraWZ3v5beZJj5i1Y1OxrGzVyxJo9hqFq8QTakJZo5I/ly/+1XOaboN5NcyvAA6L0aT5VDV0GtalBpum28G3Dr80ir2p6LcXCLHGhW1f5hIp+ULXMnOKOed+cZp8MljZvJOnzZaESRn5Sa9W0lrjxh8M0T93PqOkvtkWX5VK/8A6q85m1K00GzSO3ijutr8yS/N838Vdb8F/Flv/wAJE+n3G1rPUI2iuFx/stQimox0LXhWO0a/SNM3F4nzbYPmVFH8TNXWeIWt7cSRsd+5OFb/ANm9q5jR1TT9SvIrCSPyGkMMaxpt/d/3Wb71em+AfBaeLPiJZC4Rp4GHmyLEN2I41Vndl9KtK9kmTHYr/F2QWPgnwNodvKWt7a1+1XEUf3nuJP6KtcXdfZ449JtoCHuFtGZI5B823d/erS8csPFHjnUbzzVtbCNyiSt90IPlX5f92uP8Q31t9sS7jPy24VIfn+baPut/wKs6jUp8s9jVd0WtP8QRXF4tlIFZQOZV+bDVabw/Hdagv2aXbxuDetZDfZNcvLU6dELdZtqybjt+c/er0b4O+FZ9WuryfUDvS1uGhf8AiAXbUxoTdT929CubTU3/AA35mj6pYZcy2qpwzD5hXqv/AAmV59niSN2it1O0s33jXmHh+zjZUAPyxvIg3nd/FXSNqEkMkWSd2Nu1vu16NNSpmTtM19a8UfY7lrgSq8EYZtzH+LbW74NkfxRYtqjvHEqHhVH368y8T4ht3+f5ZDs2tXb+Hda/sXwAIBH87nhlFehRnrqYVI9j1ez1KTT7Zo4pArOP4f71YyeIjpsk73cpRN/P8VU/D+oJcQ/aJD5u5FULjo1GvQ3Cx/6LiKVxtHmjrXc6jaujn9nbc0dE+IlnfOrxy7X8zYfN+Wt7UtWLIqQOJWkkX92r9K8htdDdrl47xFflc+X0DV1F5o9voOnvfadJI8sIHzNuba9Sq1S2pLpQOy8SaLc+XJBYWkSXrjmTP/jteaaboOqw38stwAzW45jY/Puqrf65rN1qq3BluleN/NRpD1/vV0upXT6l9q1g3EvnrHGnzfKr/wDAaydRVtWrCULEF9dS3mj3kTvvI6yZ27Pl+7SWeuC3tYIpCdrgOF/v/wCzXOa94mGtWbMmW2ptfy+PmrXvtYsrWwtRJEHaONWDZ6fL/eqFUTVzb2aNll8nUFnL7EUbguflGaTxhryWPhG6jS4DXkg3Qrn5gu7+KvFPi58QpLGwsI7COZVuJ9k8+P8AUpWPpusBtSgtra5aeWa3Vf353N97du9v92uWtjPZ+7Y6qeEdTW56V4T8ZJot48pnZ7hgzHnd822sbxhbx7rDUIpImv5ozv8AL+/vP96uXsbP+2vEz6cJI0dEM11Kz7fLQfdC+pq1f+D5byz0l7C4D3nmOpgkfHzDjLe1ec8Wpfu2dVLCTiuYq2urSakmo2+sSSTz2u5UX7qwv/Cfeuf+JV1bWul29volyZ9UmSOa+uo/mbaF+7/9jXUWGgxWt1f6XqmoGXUZofnigZd20L8yr61wNn4fe8bzPNWCK1uFt4VkKrvj/hZsdetSq0Je5LoDw9SPvrqYdnYi88M3Goyv5V+10kUKyfM87lvm2/7u5WNXU1C40dYp0jNu6SMj/wAWP9rb2FM8UNp39q2Wjy35lFr5kpWL7qMf4V/3m2/NT9c1688N+HrWIwQtZ3KNmJe67v4m6mt4RjUhdHHUU6bsyfU/Ez6hfxareyeatqfkVvuHLfKv0r3vwrfT+ILmfwobtZZ2S2mLK67SpXc6f+y18x6LqGmakjRyuYImjb97K/yh/wCFttdd8OfEl1aul2sqxTxum+5U7XMYb+9/tVnFThNVLmqqpU3Bo+l/H3g258UaPdRvbx2t9bBG81flVAG+X8K6zVbjWdD8Ey67vt7C4hEb3DLubzGG1du3/aq/4J8VaR4ukxHOE/cwu8chVlLV1/ibw/Z+JtHuLKQKzzFXDfw7x91mWvpIS59YHmuSlZM+YvjrdWniq+0udZI5b1k8o22/bsz92uI0zwrc6DcKl8gRYQ2Y5R1b/ZrqvjFZ6Z4X8QtJLYG68v5fMZ22bv7y+9crY+IrnxIsEQOy/bdKJGf5j8yrt56151SolUtP4ikl02LK31vb3073cHlQbGWH5GZZPl/vVyuvaodQkl/s+33SrCFM8nHl/wC1XR+ILWOa8jivbwPcIj7I1+7G3+zisvXrHT7Xwf8AZnkkhvL90WOW2+4em7d7UOMpaXCKOWXUNAs5oLaPzL2/k+XbJ8v+RU2qeAZ77UIdbsLdbK/iGxI2dd0if3m9TVfxZ8N9D0vUItTg1/7Y6DdHbKy/+hV2/gy10dvKcxBrqPaySSSNnd/srXM0k+WdjoTcfgOr+C/xq1C1sW0LWdCkee2kby75gzJAx7ug/pXP/tWappjeMNGt7K4j1Sf7F9oM7Pu3uW+b5e3+7XafHaG78M6bofjPQt1nq1vb+V9jjCst5D8rMrr/ALK9K+eLaSTxlrk+q2zmazWP955vy/ZmLfdrslP2MfZ9GRTXNPnPXf2f4zD4u0sjl5nVTzuXbXqv7TOpSNqmk2lsm2eNXbzF+ZhXD/BG1itfE9nbmTdtxsk9W/2a6n9oTWP+Eb8dadf3EErWqw43KNyld1eLU1rr0PXiv3bPC2vru3vEeK7EV+k6qWkK7yv8KqpqPXrOS4vbyeWdYrhtrOsfz4QfxccitPw//YfirxDcXusRfZ/OnZoLaIblHzfKzEVN4q0uLSZornT3iRkdWTyPmXltu12/2q7PZqcbpnkdbHPaPo4uNSt5WuZrxWkaU+XAy5wv3VzVzVNPTQYYh9rVmkjX7XEr79mH3fM1dboOljULnS5bi5ltYoS0rwR/MoY/wrjru/2qv/FrQbeO3gjsrNYovLLyTZ25X+8y1pGjzU2P2mvL3PINQkj+1XFzFIJ4s7vMYfOV/wBla5z7d50jgY81ju69VrrvEF9cXmhpFbpHOibUSS1h2rt/2m61yUdvFJYSvLaMlx8yee33RXDKLsKold2NG1mEd5cRfumnVNxaN93/AAGq9t5kOpLKJflbcvmL2/2al0fwqf7JvJLZAstum95GO5jxVDRYbu4jWMxld21iy+9T7KXxwWhhYq3GdP3D7m75v9rdU0bbpklkkPlJ83vS63G1rdJHgtPnaFkOWFUzY6ndTMYh5qxje6qPlpeynJlqJs6rq0t48Ef2pVt0T5I1H8P8VZNxNJeTYikedU6rGNyiq/nSTPL5+93B27sfL/u1M+qXFmxe3tG8hhtCqm7LfhStJCUTK1RXtUcySBZeNnz/AOcV6N8DbMeJPE1laXCG8g8mRvs0Z2s/y/xN/vba80v7q3mvvLuLdmlQb+jKP+BV7t+yTptvfeOL+7t9u77Ds+Vd2xnddrf98q1b2d1dFwVpo8Ekt1s/sr5bayfLt+bHzfLWvrzR6lqkF3PGu77OmWjG3Py1SubfzrhxH8yRxqw4pdUkkZbIRou5I0V63O+RsfC/wT/wn2tGwIZImk3vJ/Ci7t1UfiJqw17x9cJG6/Y7YNa26r8q+Wny13fhOOXw/wDC3VrvT4917czNCJ9+1k/2lrzC+t4rhNOk8zbcMjb/AO87U4vTUGtkbK3Tt8O7ZJfmXzyu5R/DVHT7WRrmIW8nmsx3bvVa17mzMPgexjIG3zm+buKy/D0hs7yIT53RlmTafl3USJ6mlbWP9m6xdIU2Ce2ZSzN826q9tY29nCtzcD7Qjjbtx1qK6vrDxNM888lzFOoZjL91Ux95at6TZ6dqGn7ItUllgR921o/4qy+ETfMeg+Hda0tb+3tIJZYN8DJ5Uh3KcrRcLbWckouYIWneNVFyp3ZX/aWs3RNLjkb7bbGKVoU4jj++GH972rL15ri11ae2Eciq5VvlG5VUruaueor7HRTtGxce8sptVgtvIiSKST+L7owv8P8A8VXQ2/l30N/cwIYPL+WNvVfu1y/h6+P2qLcmYLYPv8zbwu35WVq7SGSC6sbqWAHyJIfnXOMMP61mk42RvKomZOk6gml6shBj8poXQsqdW21BqlqmpXFlfxDyLryV3x4+b/Zq9pOpaettbRbA+6RU8xhuyxqt4qmMd8xgkjRVCoWXs1aWsTzKTNPUmFv4XsLyWMJcLI0TyfdV2/h3VQ+0RfZp/MlCyw/Mm4/Mcr92tDW8XnwssriQb4Le4dZJFG7LVgWtmmsQ6o8Z81YUD/KNvybatq25lfV2MdbiW8vklktBarnnd901Uht44YbqfyxtV/vY/hP92tDSbywuLnypJ/NdR8kbfcFQ27T/ACyOI5YGdlMGdtH2SN2c5Np8NnrFube0EqTIzfvP73+zW5r2lyWscUiRnZeJ8m7+D/ZrmvF14+n+J4nizBbrH8i53bM/3q62PVrm80eyknQy6bsSKaVhtYNu+8tCjexo5bo4jxPcf2G0Ft5jNOkbM+7sxrltKvjIu/zBuzyuP/Hq67xppv8AampXsnnsyJJsG5fl2/w7q5yGM6em2CAPb/Ko/irdao5WS6rbyNGkZkV1+8jNUvh6N21CzjIZYkdVLfw8/dp2pQiObIcSqkasdv8Adp2k28sNt9s+6jzooVj81UnyofwnuNx/yA/mRmaMMu70YV47qV19ujvJIyInd9o/vBv71ev6JIb7wwrud28MprxKS1km1WeCPO3zHTdjpj+Km0XI2JJpNH8AaSfMgR/PuMsw+d/96uBW8MysSGZn3Y77Gro9Wkt7zwxbzyoWS3JQ7T8xbd96uVvLr/iWpLFGqoz7BH/9lQlzEp2ZJpNvcxs8FzmCKQ87v/Qq0LWSykjewv7mS6eHd5bfdUNurI0u+towgnE3zNyynpXSyWumeJkxbv5F0n7ry2G1XX+E1P2iubQ2fAOhyw2fiqU2qqqaS6jy36/Ovy1z+rLdWdt/oC7ZV/13lHd838K1t+E7ifSfCHie9MRa4WOPTdsn3Sxfdu/75WuXTxde32+OXakEnylYhs/4FQ1qQnY1JrP+1LDff4t2ZFYySfMT/wABq1pPiaOPz9NQ7NOmTyQ38e/7ytVC20nVZoVNp89rchVK/wD2Vdv8O/C9v4dt/FGt6u8TT6TpcjwxSJuXzJG8pF+vzVjZLQvlfxI4O502S4V0SX5XfcZPu/NXc+EtU0jw3Na2lu++8SRN8mfm3GuR1y6i026ld7QeazI6Mr/K6lV/hrR0vT/O1KG8gjWJpPmPmD5d1TUtYwb5dT2dNJRb+8uLiOSzVdzvLIm1f+A+tdvpepSeFfAepeJ7OeS1v9Qf+zLRo36Qlfn3VyWts+uQ+GvPuWlu7iNVEeOvzLtXj/aqf4peIBZ6la+ErYMG0S3WKVVK7fMPzO1c9lTvUsaOx55qrXFxbX8FpPH5C7mkl+8z4X7zVyeiSG4WSw81ZEaNmSSQfMWrV1i88uzV47eVd/yGBSvz5auGXxNFb304igEUsT7RKzZatoWqJyD4T0ixtf8AhHZoFvE2P8rKqnrXr3wt8RJa2+oxCNlW4LHax/8AHq8BttYe+kglllN0yp91u1dlonia4heIQEoylsbV+X/dpe0VN86DmR6h4J1yLULqdMGIxl0Ebf733q61oTcXTSeZzn7vpXkvhvVEsb9yIDvc7fMbs3+1XZW2uSKuRLGzZ37qn65TW5h7ZRJPFWsPbskdzh+Vy1a+lNe3Uex5/wDR1Kska/dryjxn44/tib7OIwk+dgk/hom8bXNnp62YkKXCja7Rn+L/AGaX15X0RPt/I91s/ER0u8itBcFZW+YRq/8ADWzefEaKSaKwTD3sg27ZPmbd/er5is/FF/fXkE8k7NPvwGb722un0W+K3Ky5ke47SI+4im8wcOhMqt9bHueh3ktjqTJJL86n59z7q6TVfF0E1hdW0L7fMKoZF714ZHqEszb3EnzdWY/NTlup5FUEHZn+I0f2p/dMXWv0PWr7xF4fhuNjxXWozp12yYQf3vrTr/xJpWoW6x2kkqN5wby5Suwrt+7XkLSMucnan+z96kZY7XYOVVv4s7qweay7Eqo+x1d1rHkySpsjit2k4jU/+PVqXWqWior+Yr8btua4Gab7OyAAbH/vVJc+ZvUIgK43dN1Qsymuhv7V9h95dab4quJ4r2RZ4rOaOYLnow/hq/cX2n6HYSaxYPatcfK0itt5Xd8vzeirXEal4kn0++uNETR47yK+gZhOvytG27/LVBeW8F5pX2Z/NiiaF4kljG5nZPvfLU/WHP41uerGTioOmyS5uk1j4h2+oJBdWSun2o7Sz+Y3y7l/2hWh4q+IU/gvwBYXju3/AAlGoSTXSeYnzQRl9qq3+8taPhPXLLwKs93pkkupeIY4Uh89k3qEkVWRfb71eb+ILW51TWnv7mRtSuHLI8cnyqG/2Qf7rVUYwWr3NK2Knb3EJ4o8af2lfW95aS/Z7iO3W3mlU7vO/vOrdf8AZqjpevaYul3lm87PLMGUc/KM/wASt61g6ppN7fPcSRwNE3l7Eijfeox95mxW98N/hDea9fxRPeRJO2xpopxtWOJ/41b19q0ajGOuhlB1q0row9F8Ootm1+l39oSSZIjJKG3hR/Kuo1rWLPXrdo/IbzbWFUSdj8v+18tReMPDtn4F8YNo2kSXP2KZ/wBzLdP8r/3tzeuag1jWNPt7aeIWzO+zd5mPKbdW/tX9kyqRmm1I5e8a2k1Z7e0O2BkXf5fv/Etej/C+zsdN1W8gvo5ZbWRNsceN2W+983tXD2Gm6dDeQXLxiCeMfu/Kk3KP971rqrbXE0v955s2/O1l2bfmP9KipWnH4DjlGZ9d/Dr4peBtDsWS78yydX3bWh3Zbb/eFdh/w0p4Q2t9neRXzxuhbmvjd7q/1TRPtEZjR/vlmPRaTTYdUvExcBUiwqiXNVDMq8V0OV06vY6n4weKtQ+J2t3E2+OKyQ7oVV/4h/s1ymn6PeWOpWc4J/d/8tIz0qa60V43XlXiUfPIpaoUs5Y7dglxI28cKx24WuKVecpubYv3sNGjsNKbTodXuLi/eW4i8vb5apu5P3myaZ4kvtO1zRWtxcvYOp+SVk+UKP4dtcLb2d/eWuJLgp+8b93H8y7Q1XbfT5fleMlvVpRXXHMKkdNCmqsXaxyepreeKNWWPT7OO12WqKdwZcsH++lejeEbF47qC8uZAlxDtl82T918w/ujpWbb2NzYslzbTtazqG/er94Z+9tzWJdW+ox6bcXjk3U8L7Sv9yPd96spYp1J3sdcJPktbU9j8ReJo7ywbVLPVTLePE0T20p3t/uqpr5JutFk1LxRcWDSSWywlpZ2jLLnLblWvXbbT5JLaKeW6Yq3zf8AAa5fUNNS38W+aiOz3MC7+dv/AAKuylinWlysxoyk58jR7l+z9dXFjq2jCWIysrqvzHc1d/8AtSXE954ntbMH9wtopLKPmB3NuWuB+CeoR/8ACVaJA4EO87flFdx+05vh8XadKAN0lvt27fl4b5s1jUkoV0/I9i/JSmzxnT5E8Npb3EFoZV38yNtZz/wHtT9S8TXN4zwWltJbxJGrGNh15/hqu0lxIzyRx7vRV+RaalxIr7PmX7uf4lFT9e5dkeA677HqFjcaZpNzZxQPK223XO4qymQ/3qZ4o1oyX9xBdz2j27QKkKr82ctt28V5g0lxGj+XONyH/lr93/gVWrC+kuEcvIvlZ4bHQ1tHNJLaBHtHPodf48k0fSfCcUEFlFcXUkasYYxvUN91WXHQrXg99cCPT0ieS5guGk2bp9vlRp/srXpLNd9ZLyKVfvbY/lXbSTTW+7y5Xt3ZPmKsFasamM9o9i/bOyjJDfB66JD4F1dJ9Ti+33BRI/LDKuw/L96qttpsXhm+/wCQhCwtQssat9w/L91fU1cvlihZUieN4m/2FVaJNQgurdSbYSqvymRk+UL/AHua1/tDlSjybeZKqeRwl1eXGoa5akWhdJg0z+UNzld33vatjxVrhhkW0s7a4srNLTbNI0e15m+983pW9HJbQqskFuEZh95Y9vy/71SveLqUjwS2jMuP9ZINymsv7QV7qBUayvsea+C7O61q3vJBJb2qQ7mMsp/8dVe5q/pNmmi2dvqc8UzwXU67Np2xOu7+Gu7fS7KGPH2OLZj7qiopIbCaxtbB4w1raHdBGw+VG+98q1ccdSXvWYOr5HP+LLHQrXxNf3oilvWto2iRZzuQSBf4vavTf2U9Nl0+41G8ljVE1AMonXu0PzMi/wC7vrktQtbDVllNxGsvmFmfd3b+KvYP2c9jfC/SDFGqoz3FxG3cb5f73/Aa6KeK+sHXSamz42m1qys7+aJLeXouxt/ynFRTax5jeZFbhUkTaV9MVm3FwftTGS4jVUHCqOla7MJPB9vHOA0Ulw+yf+L7v3a10OtnpN1rltpvwR8Pxyp5KXF3MfNVtzH5a4DUrWyXw3pd5jy/n2h8fMa3/jRbjRfhd4F05CNywPPMv8Rz92uD1K4uW8M6OHIWBR8ns1a2FfVnd3+xfBlmeWieT7uPmrl9E0mfVIZymVZH3CRvu7a2vEN4LfwZohf5dxXO0/MKzdNvrhtSltLaceR5e9FYfKahlPcgS38nzYHEctnKWzJJ941PpLW0KmCAyQN935RQ2nyNczvvHlN80bS/KgrqPAeg2/mebqNxs3SLFH5afI5P+0e1T8RK902/AHh+8uLlr2WUxLGm3c3yKV/hq14ht49ad/s97Hbzqm1F+7v/ANnNNbUr2G4nsry4ii8uRUjgU7cf41lp9jtbi4sIyZZ2G795/e/2a4uZOdjT2ytZFW6jvNN8PyxyIHmmPlJJ6KPm+an+EbzUGsL8yyKrp8rx43b6sx+bb2dxHsbz/L3vbM25Sv8AerQsdln4PutTAHmsrKVX+5trp03Hfm1MXwbJ9qR9kfkSx3sbFW+7tLVpfEa1MniBrRANsg3GsTwnqRtbG4uVSN0V4W8zO5g26ul8Wb9W8VLdl90UcasWXtms2G2xLa6tJb/CvUbT/j3ged4hxuww2/NVDwzcXFxb3qW7lZ2tXXbIm3Lbfu11WlaTFqHg+9tppRLavdyINo6Ps+9XL/C6YrNpLyDfuMkLqvzZwu2qfvalX3R5rokkH9pODI0dwm5juH8QqrZ3xa6bLyrGp3bl7mt6w8P/AGP4la1bCMsrJcOFz8vK7t1cHY+ILixflNqq+3y8date8tDBHWR2MeveJp/Pc/ZV+aSWMbtifxVa1jxVbyW8EEUnkaagaJIlPVd1N0/VEsfC+vPbpsvL4iGNf/Hm+b/dri9LsYtUtb2OS4WC6bb5MbH5d27+9/eqkimzR1W1nt/Ku7NysVxuyzPuUrUFgz2Pni2xcW/3njb5m/4DVmO1tpPCN5bCWT+1rZ/Ohib5cr/Eu2sfyX/4R/7WJPmVP9XGdrfeqidiG/m3aoZYNwik+Xy2O7bXSeHm3R+VJF57wzbvLU/w/wAVcjG0li0RJG4urf8AAv8Aart/BkJmjnucbnZ338/L93dTl8IR3PadLtY7G18iMf6O6K/+1uavFr+a40/xJfpAQskhdt2K9vs83Gi2so+XdCq/8B215J4i0/y/FUty4DQM+zdnplamT5VqaP3jmtPszqGitAVG3Eju3rXFXV1aQ27W/lszKWw2a9i0rT4rfSVR4iqJ5mW9eK8iezaHUGjnhO1QzfMP++a0g7oxZQjWLzEiil+dhxu+Vd392oHjubORo3RonV927O2mKskbMDAdylv3mP4a0l1B5IYvNkjnjQbfLl9P96qIO61K+nk+Hfh62zslmnkuriWM7nfHyJ9flqha6XbaSu67ze7m/d2uFViv9527VpeNLoeG7Hw5aQReU7aXHPD5h3IFdmbd7muHGtCTzXu4BLLIf9bvbdWRo2d+viyex0uU2+1Z8fu4o0+RPpW9b32p3nwpv3nkjurjWr6NC0XaOFWbb/vbmry5NURYVSCAoufu53fLXsunzWUPwZ8KbyYHub28mk/2fmVFb/x2uZrkTmw5pWsco9jbaL4T028njjunR2hMkg+YfN8u6rWk3Fz4k+z/AGSCFmb5R8vyqf8AdrodP8L22seHoo0nMsU07PIzDcxYfw7a6Cwt9K8KvbCziCPN8p2/wfL96uWpVjt1ItGT949L+Cdumm3lrqGsxxSpocckztOm6Itt+Va+ffEGqJeeM9R1hNTjZ7+4lmeOQY2KW+5/wGvpnxNCln8NLPRIEET6pYvNNPn59hb73vXyHdeF7ez03fLcNFdRu25mbpiuhxXIoyLlaJqa94ggms5xbu0sqJtDQD5h/u1wei+GdRkuorq5tiqK/wDy1+VjWtoLTreL9mkLyt/DXZKz6pcRRXBZZ0PKqPl21z8zoaIN9yqufsf72DFxH12hdu3+9XU+D7XU1R5LSzE6sFYM1ZdtcWlvfeQkcl5Eo/i+7z95a7LRfH2iaHYuDtt9nyiL7rGvPqSlbRGVS0TY0TTdQukeS8sYYmY/wyVV8S6kNBWC2khWd3Ozy4z827+Gua1b43bpPKtrPfFncWY1BN4ut9QubW/vbIRND80cWdzv/wDW/wBqsFh6knzSVkcsYpmR4h0v7H4oeDc7NJGrwtH90Mf4a6DSfAsmrOhu7j7PFH825fvFag0vxJpd54iaf+zG+1L8waWTaqY/u13Wk+KBqSPF/Z9vbtv+8ztWtSpKCSsU3CJP4e8GxWNj5d2I5ZVdtk7D5ita8Ph0aSsRtysu/wCYtGOi1c0vUgtq8V2is7fcbFWl1SP7MsVsYvNQ7TI3avNlUlqO6sU1sXmRjHuf/wCKqvc6XeK6JHHtVflPmfNWvY74VZBKqs/937p96swx+dIySOzKgZjtepVRFWp2Mm40dPL5fv8AwjmmWf2ezVk5lXPCsK0LhfO3eW5l2Hlc7ayrqG5mXy5E2N/ejPRatTjIz03RFfXUbSMnliJWH3WHy1l/25JG/kW5G3O3bu+Y1audHLJ+9LL/AOhVy+pWttDdLseTfn/lodritI22Ki+hrvq1vHI8YlEG+Pc7bPm/4FVq6+Fr3Hw/fxPqF5Paxs7KFifayIV+7t/2qv8Awu8J2fiLUm1DV/NTRLcMxkYblkYfwt7VjfEjxkfEWpT6fpjzQaXbp+4XOxPvbd+2vVox9mueR1QXJqcfpWn3eg6pFmSTTtLhh+1lYjuab+Fd3/fNYXjTxcmsXS3csskUsjsh2j5d1YGqalf6O11HcyST7A0W7fu7/wAqwbnUvtF3b20aBtxXZ/F8xWuiEHJ87NZ1XJcnQ6nRPEVtZ3CSpEWlTcXtmO3f/wAC/wDZata98ZJdF8T6RrlulvcTpbrFJbZ3KcM33lrgtaYwsscblpWO7zF/vBa5iOF7q/f5wr5XKsOldKoxnqyYVXBWid5qXiJ/FFy8txLNesr7w8hbdDn+BfZapXHia82SRlzKjfI8cvzfKKZaxxafD5g+USHaGU7t9Y2oW8l87yJ8kan/AMdq4xWxDk5O5tWfiCK3udkkhRV2vtYbq9XTVNO8VaWz5K3aor+bjany/drxnUNBuLNFuI45GZwuN39zbXS+Db6S1Se0uCEWTbsZjuUVlVpxavEcZNaHvXhjRY7exlInjukkj4b5mX7tPh0O9t7WXzNRW1Zj/q4E3KP++u9cp4R1S8s5tkH7+2k3b9v/ALLXdW7DKSSxsrN8xVtzV5PwjjVpzdrFBJn0u3b7bcSXq9pNnzH8qqxwwXlx9p8uZVbpHLuremxsaeAl0YcrhVxWdcwy3UiOLR9jf8tGeq1Npw1XUpakr2MawR+Wi/ebedv+9U9mqXCuElEm8L+8jDbR/wACqrc28VvJK9wYrhc7RG33hUyahH5KC2MW1d37tQ3FNy8iHO+rRpzRyQ7YzEbqJtueV21hahNPHJiDT5PK27SsDfNWmmpT+Xs/1rL8x2pt/wCA1Qk1a5kbzPICKp2llO1h+dY87vsc9SpzbrQtWd8n2ZIpLaVGUbXaftXDa9ILrxhvglDxLAqj/wBmxXTTebcM0DyF2f5unRa5yazGm+LPIi8vZHCrBWTq3+9Xo4V81QunJt26Hq/gLUPsN5o0qIyzrIq9P4t33q639pzVrxdW054k890j+eJu6n+7XEeCbyRr63eeDyHhfftj+b5v4avfFLXp9Y8RRG4cLK42IzD+Lb822uqtD3+fsmdbl+7cTltPvEurd8gXCdvKOxtv41LDbxRu8QcIyncVkO5jVDQ7y3X/AEcSK06R7hLj5Sv93/gNbEdv9oVX8wKjD/WL8teY0jz1SUldlO+tzax58grFnduYfe/pTLOMXD4nkCem3nC/8Bp95bz2dxElvcFomO4q3zVPcWYvEcu/2dpB80mxlX/61RZdDNRs/dQt0sckfJVPL+U7k+U1i21rNcXUoKQtF8q/xJlf726tVtNkhRY0dpUZOWjDMv8A31SQw7kckMq9mxtzQ29jGrK71WpWmt/7Qd4wI3C/Lux/D/vU6SxjtVURkRcbd2dw/wC+aYmFkkL3H1ZvujFRreWc20/aQ/oqjpUXZHNFaOBamWfy1OZJ1X5tuypZGRVb94UdRw38X+7Vhbgrb7HeZVYKw2naxpj2vnIoHy7Tw2eT/vVzurbdC5kuhCl4ZPkd9rsOdwpr/vo1KeW38PX5qe+myb3cyN0quke3zx5kjbPmDNt4pRfN1HGKkP1JfJ024IjCskL/AC/Lt+7XrXwn+0eH/Cvh6zSNX26VDKI87cZ3V4rrUm3R7gmU72TYFbbuOa97sFGh22hkHb/xLrdJP94r92vZwKckzuwysz4MvmtvMcQbtzRqx+Wt/wAQ7LXw34biiIaJy0r7R1YtXFXMm64SVMqrfJXou2TUm8K2iRRvEsirt9W3161tTp+I2P2kFlkvPDMSIFVNKjzGv/jtcf4k0l7Pwzo07DakwX5a7L4vXR1b4o39pKNqQwJCka/dCovSsn4lSPD4O0SMRbVULhlPWqvoLo2HiKEL4H0mcuqLx977tReF7V11C3dIorzajt5ij5gu37rVJ4gtzefD/S4o8q7Dd83+9S+BdJkvLhBvZWjR/Mkzs2/L+tZykkJvUqpb3F9cuf3v2dwuWYfKi/8AstWo9cjvL9ETP2O2+SONjtYr/eq3NqEckmrWenXC/Y0t/wCI9W3L96uIhuFkurgpcRszHcP7v3qzWxnFnpN1dReIks7yTYzI6wySfxCQL91v96smwvnXWPKvAYH37Aq/+O7Wrn11CPT7m9ktJNvmOjurHKH/AIDW3a2en6hdvqdvcyuisG8uU/Ojbfmrmq2WpMl7x1ut3EtjMpkwvmIq7W7/AO1U9rqE6+EtRRf+PO4jZ046OG2tXM+MtWOqSRSkH541aNf9ofLXY2DfYfhvZvIm5nR/lqqSaT5jaK3PMdNvkk8M+IDCfKaF43eJR0+f71eoeMJoFvopLdEjiewjd2/4CtcU3hu3mXUntn8j7Ta7isZ+/wDNXV6lZ2+qXFvbmXZ5mlIvy/7H9a1exolyl/S9SuNP8B2EkY/dXWuqhbd/CUasj4ZtJa61pNtL8iQ3s6nj5vvMtXdQ1CDRfhv4chIV9+qsxZn6fw7qittQg0/VtlwNstvP8kkfu/8AFSvqWlqZdzbjTfiVcZLNut5HEn8XK7a88s9HLa3exSlX2xsw4+XePvV7Hrmn2/8AwkH2qOIq32dk8z6PXmkmpSWt/vEasr79n93dualF/ZJUTLuVis/s8GxomZGf95/eP9KydF0EtcXERHmq6bvLX7u7+9uroPGl5bf8JYkcXlfNZR/e+9uC5aqdnJBpey4gLeVcwswkz8u/+7Wt77CSOch1JGkSyuQ21W/c3Uf+tjb+o/2a9I8eeF7PT2srnRo/N0m+sYZnkb7v2jb+9X/vquG1iay0HW7OSeBn+RnPljrn7tX9B+IEs10lhcQSz6ZzsikO5Q1Erv4UEXbRnP3Hh+eHVoo5ZA+4eb8vzV67ofw1ez80pdqqR2jSurHrla8nvLye+1aeW2yjQjai+i13mn6xdzeF7qe4uZF1FpoYkZT8uwfe/FqmftGkEX2R6hpsiW+lWsG8/LCrbf8AZ215z44vI1tbqBAqStMrhm68V6RpLC8tbAkbmePaPeuI8feH4rqae82bfs8PLMdtayiuX3i1fochrniKPT9EikPmKzu6f7P3a4jW7q4kkWOByysi71Uf7NWr2SfxNqCWkUZe3tx5r7e3+1W94L8Ppea5a3F/Cz2Tu8Qb+Hft+Va0jpAw3kcLpOn3moXS6fbIZZXLN5Td8Vral4Pnt9P/ANWYnk3N5TD5uKteE7iLQfiIk9wf3Uc0qFY/7vzba7Dxn4ws7y4t3s4A6IVaTcPm3f3ayqSnzJIpKNtWc98Wri4tb7wujjd5OhWsR3Dd2auVgs4vECrb2yC3v0+dI8/K67fmVfeuy+PE0lx4wiEce1U061Tavb5N3/s1cDolvc2+q2s+xlUzKob/AGq2S5jP7Rpqt7HYS232Rt7bVEqj+GvbV+z2fhfwvGmjTbLfTd5jnHyl3ZjuX/erzH+0tR02+urdJWRELL/49Xovxe8UXLappNgIzZQWOlWsPlMfm3bN27/gW6uerFyVkVaQW11rGraTL5Ei2DLPt2qVRdpWsbSdJk1bxJZ6ZumummuEhMcbs2ct/eqjHdSN4RvbjIXbcRp+7foxVq7z9mXTZdY+JmjfvZUhtS93JJjco2L8v/oVZRpJMhp3O3+JfiC7b4hWWjSRGy/se3j0/wAuP7uzcu5a8s+KkcWg3FxZ2kETO8zTSLj5itN8VeKJ7r4ha3qNzLNcfab53Rm+9tD/AP2Ndf8AG+xtpL7TbyMMi3MCsWjj3Mfu1DTvqaX5keT6asdm1vPbg75AvmRqNyhqu3mqXC+b5A3N90titd9Du7Oz/wBHjVIGPMbffb+81dFcrbW/gmXFsvnsdglZF3BvvVCpxm9R8kjzmSS5tZniM4iXO7atZElqVuMgtO7H+L5s0+4vprzUV4Drld7KP4a7fS9Ws/DMK6ps+2XudtpZqm5UP/PV/wCi1rZQ6anPbm+IrWOh2fhlrd71BLq8ib0s2HywL/ef1P8As1aj0+C4V5JDcNKw3fc3VVsNUu9Q8QQS3JineY73aUbcNXoFra6Cs0t/e2+2XZtLRSfKf9niuGpU5XqEkpO2xwLW+oxyMIrOOV26SM+xv96um0rR7zUrdbe71uG1f74trY7mrQsbzR7i8uh/ZTNYIm0bgVZ62dB1TQbO+cW+jtAjpxJ975q5qktDHkj3IZPBaXEkX9oahfX8uzcFWTZ8tamlzWekyJbRWcluqf8APR+tbttprtbxXojkWCTo2/c1Lp/hm9mkb7Zd2kTJCzI1zt5U/d+WuN3nuU8POZEnl3kebefYzfKGY7VFJbWtxp65e5jRW+Tbv6t/vVLa6DL5c4udt0yHmL7sW3/ZqL+x31Bt8QkW4hO1I4kZ1FQqMpaR1M/ZOC1Lvkzs+wSlVYbSyn/x2i2upI5Giw0qqdu5jtzTr/Qbi3sGvZ4LpUh+YyyRvFEP+BdK5DT/ABVp91azxpqEdvPnhZJF2mp+rVI9PwHKPK7ROrk8/wAxzOm1f9kfL/31Trb4fv461Kw02JltWk3PJP8AxiMfMyr71kaXrwmv7W28z7QynbJ8jba73UrxfB/hebWLe5WLVLyNkt7VY2dwn8T+wrbDYabnzy6GtGKerMP41eJtP8M6bb+EPDgintYwv2uVTtZX2/c3V4nbX0U0lxHeTnz1j2pJGPkOP4aj1XUheXN6IszyqN4kkPVv4qwfMkkvnOwojbWLL8qj5a7ZN1ZXLvzsqeJtQF1fy7IxKrwqpVRtzj+KvPNNkkt9cSUp9x2Y/wAKivQbjy1t795ows6hWDL83y/7Nc1efZ4dNdHG2VW3P/f5bc1ehSlZcoO5m6w0+n3yxzD/AEhk3Hcfl/2WFZttZpDIrzO2+bdsVfu/8CqreTPeXTyu+/cvyNn/AL5resfD4bTYp3IWVzsEm/5a69IrUq9jQ8LwnUL5dOkikXhsSLyo/hrTfwvcabcSxyyRJLDJt2r90p95v+BVa8N289vNv4idIWYSs33F/wDsq6g2769eRJlrfcnlb227d4X73/Aq4qlbln5E81naxNa6bbapZoEEc6zFv9Z/B/wKue8P+D5/7eZPIaezTdhv4dtX7iSW1t7O2JXdDcf6qP7p/hZt1ev6VZ2kNmhiiCfJyq/e21wVMQ6PncylU5TL8JWc9rbwPJbBHUfIuf4a6jyYryZhg+bj+dULZZLfb5iSTrndu+7halubwQ3OIIPlf7jV53tpc2xEa0oPYLhpLOR4wAsHb/aqLbL5eRd+azjcI/uqKd/bnnTMnllmUf8ALSpUvoLe4TIC/wAXmfew1U5qT7Fc6qPVmWlqGkRyd1wvTzBu+b/dqLy5Gdidzsp4VSq5q/JNGyPcRRSBm/ib/wBlqJGlk2oqKGQctjrUOXmc7jFfaK0MIkmcyIYGxt/1jM1WZLGLeheRt7D7rfM1X1jMaLJsT5+ir2qOG3dmUNuiX67s1bkl1N2kupl3Gl/u/LeAujfKW31zc2liTxFdRXGbeePbjn5tu35a7Oby4XdJZWdl/hrgNF1Qap4z1G5gyy79gX1UfL81engZXmzejKLZ6N4YZ7eFr+d/3u9VKsfl+9tqfxxYz+JNYS4SRoGYbkf+7sq1pskWqWa+Wn8aI6rtX+L+Gn69Y/8AFUS2VxIEWH5A2dterVfLB8x3e6cC91AqpfoI/PtZmWaCONuP4XVv/Qq6CS4t7z/j3WZlfny449vy1jTSRrrWo6ZG8iLdfMPk3ZcfK23/AIDViz1aSzhiiQSL/Bu+7n+HbXiVZJK5y1KtOxK1vIt1gWxZcfelfcwary+ayYcbWj/2/k/76prK1mstyItzsOfusw/3apXDSXELPJu2MNw3HFcqqp7HMq1OOxfVpY9kskW7aflWKT+L/d9KzL7XLaxdpLkSxPj7rbttRW01vDexb0WJ8bgy7mH/AH1Vy9uJLp9/kM6N8xkjjVh/vVdpSBRhWWm5Vt9US6k3+UrQY/iO5j/vU63ksJPtEs4t1kXoylV/lVHULW427PtEzI//ACyWNVbb/u1atltLW28uT90zfxNt3mtYpRQqdNOVvzLNtqFhNCsks+xv7q/PVfWtQn/1lnexsiH5mba3/fVP/sW7vkk8i7h+yqm/y9m7fRa2pW32JFGjr1j2Kq7qycEtyJUp21/4cLXWLtoUMhjl/i3bGqL7c91DKJEjfedu5RuzVG+02eabJPlL3ZZtrCnTaXFbxrB/aMkqp0kU7Vo5YR6HI6UyLxBNHDp9vGz7N11HlsbcfN92vo/WtLRdJ0u4kJVUNuh2v0Xb9418vaxpskdxpVlBK1ws10rbmO7pX1f4ihRdK0620q3mv9km6SRR8pZEX5VXvtr28IuWHuno4SLSPzWmmuJGSMpFEy9GjK7a9h+GcyLqHhWXVXjt7e1ndp7mT7vHzKteI3MiMlqQB1+avpnwl4Ts7zwbq0csf7qzRL07Tt/gr0G7NHUtE2eb6lrg8QfE7WdRkkH2a5kmdP8Ado+JVw7eEtLjSTOwKw/3axdBUXmpW9xHhVn3r9MVv+PLPyfC+lyzuWjf5dv8Io6CivcsaOsao9n8NNNu44I2ljjVvn+7XFaT4y1XWr9iNtvbJC+xf4d22up8TRiT4U2qDCqqfJ/31XI+FbFIWc53ReW+f97bUSsKS1G+EfNvJL1JEklVrd1dYzhvu7qw45IprzzUcpE3y+W33g1WPCX2ya6llgl2bBu69apXN8WWcS20X3+ZFTb8u6q62IOk/s+Cz0Oe4+0GVWKfKo+bO6tPStYe4kcumxFG1W+6z/8A16xNHaSPRJ5Z8vapImyte80eKS2fy5R5rDzY41+Xav8AvVyVGtmD8zZ1zWJLjSrIRwRrLDu/e52tt/utXoy3Qj8E2EE+djWvm+Z6fNXnNrZxXWn6GZIDskhdpdx+/htteq2tjBeabYW80DKk1q0QiY/w7flarvbQ3jscpp8iagl/cW2V8lHZPLH8J+9Uvif7WtvavBGGdLVWdfutzXS6dZyabY2dpKkKXEce3dANu9T/AD/hpf7FFxqrXN59wR7HjXuwrLmTNF8R5946WSP4X+D5ZLiNZJLi4V93Zw6sq/8AfNV9Vmlh1DW7iEmdvIhaDn+P71eq3PgXS/EWm2WlvbmC1SaS+ggb5sM/y1yniizGi3X2aO3M6xzL5kGPmdQPlVaPaqXuofLbVs6FLg614dstQeEwSyFl2N97+81eM28zyaqlvPFueN2UL/eXdXvVrdf2x4bt7d7JbeeOTd5cZ+42Pu/WuG8ZaaLe+0jZYLbmQ7C2On+03+1Ux3HKnzfCcB488Lwah46vbySUWqRlF8uP+6EX7ta+iWelfZ13xtcWSDbJHn5tp+Wsq4urxvHV+8tuLrybp887Vdf71eq+Hda0i6t50gs1eXOxIMKv/wCurlVlFJBTjzPlOL8ZeBXuPsd5YQNqVnNGqwyL8rIw/heqGj/C/VVjfzLQwK75+/8AMa+h/A3wr8QeOtWWz0633tMPnWL5Uhz/ABN6V9d/D/8AYj0azsrWbxDqEt3cqnzw2vyr9Nxqo+1qL3LBJez3Z+YHhHwyLzxbqNs8S+RuZT5g3fKF+avUPD/gnSrfSkhknV4ppGYbhuYNt21+l9j+x38I7Da8fg+2M+CGmaR/Mfd13HdzVuT9lX4ceWq2/h+Oz2/d8iRlroqUHK1pGManKfnj4V+EviS80RZINKmS3tQzBvVd33q9E8O/sj+KPF1siXiQ6dYXUbLMtz/rY1/h+WvvbRfhjpPh+1WGzj2qq7Bu67fSti38NpD6LWrT2sHMj4W8B/8ABPPT/CupalJPrYltb6PY/wC43Oi/xKpNe5+DP2Q/h34V8Mf2NBpcl1E45nuX3y7vVW7GvoOPRbZeWTzG/wBqrawxr0QCqtIhyR8J+KP+CYPgTUpp7nRtb1TTr13aX9/tlTcf4furXk/ir/gm7470uwaPTH0vWUXdsZZPKf8A75NfqHtjVegWmOwZetU0nuZn4rfGj9mn4i6b4s1K/ufB+p/YlSNUligaVSoRV/g3f3a4jS/2e/iP4uuIP7K8F6zcNG6uGjsnVf8Avoriv3bWOPuA1TIscabVQL/srVx5V0Bs/Gi4/Ys+L8msW7T+BtR/s2aZDPOuxmRCV3Hbu3fLzXMfGb4R+Obrx/q92/hPWorfz/JgZrGVldEVUX5tvT5a/b1tjcU9bdcetFo9im3Y/DjwX8GfFl54e8QaXJ4c1JrhxG8Eclq6N5gf7q7l/wBqvsH9nf8AY+8baF4E126urK30rVNTsfs9rHqPySwOfvMdvSv0GeBG6Kv5UxlqXGHYlNo+C/Av/BO/VZLV5PFOswredo4BuX5W3Kd1bviz9hnVLzS7e3OoRXywu+zb8jBW+6Pwr7NuZnt5FOPlaqc2vIvyCKRm+lZP2a0sWubofmH4t/Z98S+F7+ey/sKaK3mjffM3zKP7rbq8qk0GeGxvNNlRiY0dvmO75v71frvqsya1Zvb3lmrq3y/Mu7K183/EL9mm0vtUl1DS/LtmuR++ikTgr/dWudU4R1gb8zl7rPirwX8IYv8AhF4J0hWe9uIfN6bm+7u+WnyfDOysW8qSWSW4Yeaixp823+Jv1r6ptfhm/hnQYDboyvYlWCsn3GH8w1U9b+FMc2tNeWlpstb+03Hy/wDlm/8Ad/8AHv8Ax2vNqRnrJEuy0sfNOm/D3w+rPILKSdo93mNIeq/3q6DT/COnzLmKzt7eCP5vMz9+vbbv4Xy6T4f+zC1M95eSbfubsIPvN/7L+dRx/s66rqVmscYmiVm3FmITC1zeyqzdjSNOD1keJeLLXTNBSKV762Vnj3+Vnc2f7qrXDrrllHosvkWE1xev9xUDfJ/vV9R2f7IbtcxPc6Yuo3H3UuZ5Pm27v4q948Dfs06FoawS6jFHdSr83lxptTdW1LB6+8hVKVG9z4v+Gen63q2ifP4c1W8uJD5UMUcf3P8Aer2/wl+zH418bSJPqdla+FbVRw94/nTH/dQf+zV9haXo9rpMKRWlnFbxIP8AlmirWkrOu0CP52r0I4OiuhmpOMeRHmngL9mvwh4TUSXkLa9f8bpb4Lt3eyDj+desWOm2VjD5dpZ29qnZYIVRf/HaZwyrk7GXpU8Mg3YJ/wCBV204xgrRMn7x5d8fvgGnx00ODTJ9ZuNJt0b5/IUHK/41+Tv7Rvw38N/Cv4o6p4b8Laxcavb2e1ZJJfvRyfxpu77a/b2OQbeoFfnr+1L+yDrnxO+NV5rvhHTGt7K6jQ3slxtRBMBtOxe4Za7IvSxk46nxd4T1q78F6lpeoySR3lu7bpLVZOqBvmR/TdXt998RrPxxqt1d6TYSQLINkdtK6/6MgX5UZu/+9Wsv7BfxEhVjGliz44WSfb81XfD/AOw341sUlk1XWNM01mLb/LdnYrXBjKMatO0Z2ZpGM/sniN/pcV1NsEEm1d3mR+lcPdeZpNxcPkbWDLCrV9teG/2O7FZFe51G4vH/AI5Iiyq9dpH+xj4PvoWjn09mbG0SeZ8wWvLo4Zx3Z2U8JUtex+Y+tXklw1vJJ8rmNl+U4UtTptDu7yFpLmNmlkRP9VH8xX3r9PtE/YX+H/heRb/7N9qumdWj+3Heq/7K5r024X4b+G2Wwnt9Ks7qMKhjaFK9H2agarCfzs/ElrHydRlhAKr93a33hVhI5Li4igjBZc/6tf8Ax6v2C+KX7Nvw0+JFrE+p6HabrkZj1LTwsMw/2tw6/wDAq+Hvjd+zXffAXxFYDYNT8NXTtFa6kifNu+9sl9H2/nV1F7l4anPWw7prm6Hlmh28H2B4osyyunCyH+Db8y1zUPiL7deNZIjWcSncNr/NurpYYzb2MsFim+W3kZ3lj+Ztu77rVQsPAd7ea2s+zaknWReVH8VeWnHVzOJtSOqtdJfWooorMm4fH7xYk+fd/hXTXHiKfT1VGH2eKPbE/mfwf8CrofDPg+08P2bbbzypXC7/ALvHtu61m6hp9hNG0EdvbRHczDzJN7Pn71ebUcJGc6LS5mO0nXJ9Qs2MFwJYN/zr8zMVoa8G+Q75tynjzTtqW1s0VHtra2lg37VVY09PlqWw8IwNeSyT2xZ06SSSfKWrlcVIy9m5Mqv58lsssSCK3YcspZmpY7O7kZTBaNOrjd50p+UVsXFrLDst/LXavRm+ZfpUtqyW7t9tvfN3H5IogyqP96hU7Eewcn2KFjp97dfupJFVVbc/P/jtXUj/ALPS4JiCqn8TPuU11Fjptg1uzy3DRcbkkxn5v8Kzb63hbcJbmFlUNj+FiwqvZQO36jGMObmKFvdBkzJhWb+FU2025vo2VfKG6X7u1jtxUUkltG0BIJdtxO373/fVQTahbw/u4IFd5C2/cfuL/vd6hU43OL2a5txnii6+w6awjcS3VxtRI1I3Jn5dzNXDaTpcmj6xdRwPFsSZN7N98/3q7HTdNt9c1JrwoVgjOxGz/rHH8Tf7v3RXNaT5cN/rf2mUJtuNkfHz8tXt4SKg7RPTp0fZ6npvhff5YliEMUsjrnb93738VZ3i2Qya1qEqOJ2Z+GZ/m3VqeFW+z3MA80NtCKI9ny1ja5DZyak88u13jkZRuPWunEfw3cuqvc1Oe1WzltdNt71CIp7Uq553eYP46dC0sl15FneW6rIftAeSNuF/iXdWvY6fJcQyuLKZ1b5TJI6qg/2VzXPpcPa28APywRzsh2jc0f8Ave1eYoqUNUcfs6bRd1XRdbm2m3vIn3pxHEjKu7/erL0PQ9YXUPs17cx3TTfL5XmfIny/rXT6LqxmtZXe5VYPuo33M024txpNi0g8ra43PKxbdz/CrelRaPRGVSlB6wX4mRfNfSSfZ9OCwpGdm1htYqP4hVWG48TtI4sDZrbo2395J/30rVqaJ4i0ya4l3hYryH78kaMzf8CbbWzbNb3lss8UiqrHcJF3cf3t1NM3oU4T66/cc/c+ZeOj3skUrqfuxFlX/vrvWtJCFtvMCRFV6Kyf+zVNcWMCw4Jkn3HcGyyqKrza59hW3tngWdHDYkWRaz/xG0UqTfPsV1ktlRxDbTMy/M7KhVP++ulOj1SykmaOOMy3Cpu+X7v/AAJqtzXT3FnLGZ47VGT5I5D/AOhU7T9Fs5LdZzFEzsG3yRoKr4loXD39KbKMUIWbzfMXe452hf8AvmpXs4tQ2u4CbT/ENymtNtJgaGWQW4nbH3mCqD8v3dorEa4khheSS1Cqvzfut22uSUKi2ZyVaFSktH9xY0/w7BN4u0mKDdK/mK+3P+1X1BcagYdaRMlYLCx5Vgv3nb5j/wCO181fC+4fXPFiB4jAqSIhbYVX+99a+h75hHc6vEcMu+GEN97otfQYRTjTVzfD/B7x+XGsaS9mlu+fmbp/31X0F8JdUu7r4Q+OtRu327bVLdF+i143cRi+S3STdx99m/8AZa9f+FGi3Nx8JfHMQkkiWOHekan5XXbXc27FNaP0PJfh1N51ymMtsmVv9nla7j4nQlvAduRhmU/w/wC9XH/Dexlj1CJHGzzP4W9q77xmtvdeG4LeRWRVk2PIw+U/NTZcfgKOvRj/AIUza87WWHcP96vOPAzSTaksc5LKyPlfT5a9W8VWsVv8N4oEPnxdE296474d6L9s1RjJGsUSBlK5+blahyUVcHFSkU9B0V2s38v5ufvR/KwxVa4s7ezmvHuyGRkZRH/FXULrUVui29nA/wBnVChlYferMl8N3niS1f7GglaMbgsn3a5FJ35mNw6Ipt9iuvDq29ncF3mRW2yn7mG+7UHh2Eah9otJI7neg2iTPyjH3q0fDvge43Xlnc2hWVQpdoz8oX/Z967/AP4Q+70+3tXsLdt33NrD56cppabijSe7ItD8EvqFn4etN7RW2y4bzWfcqruX7zV1fiG6Md9Z6dZSfvVsdoZv97atdRZ6fG2nRWb23lBE+aNfulq4zVftbfEWziB2WsaKhkjHVR/epxldmrXKbV5Dc6fbWpuAZ51Gws3ysPlqXRNQN9Zo93FtbeyCRf4zUmsSPqmrNGkiy2ayYDL94VNbWc9rDZkSwpa2d1skb++r/KrVzbpo131Rp6trUmi2t1IjtFBb26SzLGNqov1rz2216PWvK1CU+V9s2sVb+6GroPi5ot22mT6Zp7zXDXk6tMq7VUR/xLurFh03TNL1iy06UhLdYU37ju+YfN8tJJRu+pKik7nYeFbVLy6W9EEkEEZXC5+V8/3q5C/hEOt3st75zbTsRvvKPmrt38SQedeW8EkcVusKKkWNzFg1cjrE224zcuU3P86qm7P+1WaqKyZo6kY3seYeONcNxraDRrCSXyyyzysn8W7+GvTf2d/h3rvjbxRFb2FtHetM7RSLJ8rWzf3mX0q1pq+HNPTYZw8qSNMVUbWdv4Vr7p/ZV8A2/h/w7F4kksvs9/qUf7tpE2sI/wD7KvQotT6aIzenvnsfwd+FemfDXQYLO2iX7U4Vp58fM7f4V6nCu1KwdNYsqkjb/vVuRyDb3rvgccpOTJqKKK1ICmuwUc0v8NV2kDNQA7cG4Gf+A03aVXgf8Can7huwD/3zTbm6is4TJLKkSL1ZztFADPs5k61J9lRea4zxF8aPA/g+1afV/FWl2aekl0hY/wC6o5NeQeJv+CgXwn0G1lkt9UuNWlQ4WC0hO9vzqOZBc+kNvtx/easnWPEmlaHH5l/qENqv/TWRVr88fip/wUL8Z+Lke38J29v4U00q2biTE126/wAkryz4V2uv/HLx1Z2F5qupalvnV3bLv/vM27gU0mybtn6x6NrVnrka3FnOtxB2ZT8prUe4G3AIauX8C+EYPB+g2+n24KpCigs3zMa3N33cevNRexpYvLN93NNa4G/AB3VVT5n4+ValjxVRbZITL53ONzU1bFFZnf72KnX73+12plxJ5cbEnao/ianyoDF1iSK1jygCtXC6peSs+BHI3P8ADXRaxqTsrPsEUSnhs/Ma868Q+LjHujsrZruX/ZO1f++q82tUUTqpxcjK8TeKLe31SK2kjwzffkYf+hVz994usLW/e2RxLsdFRv4f7y7ah8I+E/EHiLXLrVNZH2W1eT9zb/K7yL/SuwsPgvpkckU8sFxdXCTedulf5d38K/Ra4EqtTY7P3cPiLeitd6hu2DykT78knyqK7DR7qymWdILuK8ltpPJn8o7tj7Vbb9fmFWdN8Op5a+e67E6LGnyhv602aGy0Ozl+yQBdxZy2Nqli3zNXpU6fs17xxzld+6I+tWdrqkFjJJtupkaWONR/APvM1bMeqW8LLj97/wCgiuDvNQk2qS/3jt2/xf7tKmvJtVN+zjduxR7QnkPQP7afZw8SK38P8VU31wK2fMbf9a4j+2PtEjCOfeyjlagh1QXSPg7pYzsKr/eWj2wvZnef21u4Mhb/AHalj1Z12nmuRtriS8TIfbtG4bamkumt1zncrDceaXtXuP2aOt/tjcmd9ULnWDNuAk8pV/iY1yz6g7fvd+1a8F+Mn7Qw0PUF0fRj9ovWOx2j+bDfw1nGc6mxpGCTPoLVfFEFv+7R/Nn/ANk1iPpN54imR58pAv8AyzU9a4L4IeEdc1S4XW/EkrRSzf6m1bsv96voew0lLddg+7W0aP8AMejTUKa5pLUwdJ8Lx2MaoB8o/hratbMKv3NtX9pjuFCpuRh96rP2cttYDjoa6VHl2HKu3ufPv7R2n+JP7HWTQ7iZdh3mKBGZ9o5Zl/3a+YLjTdQ8SW2s6xrdxcrqOn/YJtqx/LNDMdu723KyOG6FVb2r9FrywEwhnX5J4n82Jvp1H5VxTfCTQ/tuoyxQfurqAWTwMPk+zh/NRNv+w7HHtW65Tileb0OA8GeH7+TwDp0Fw7bbaRXSTPzeWfvVL8RtN0rxBYW+kahbx6jbvOmYG+bNevx6XBY2aQRIFiVNu3/ZrgNc8Ava69a6pZ5e3jkV5rZvmwP9muKSlDWJ6tJwnDkmfLHjP9kHRdUjvB4OvTZT7y8mmS/Kxb+6ua+dY/AuueAbq8s7yO4gvUk2mKf5VZdv3q/TLWNH07UpHlcBHzuSWM7XFc94m+EeifFLSktNY8ue/hDeTeKNso/3vWvOX79OD0Z5uKwKp+/E+CNF0PULyT7TcXduqZ3Ouz5TV6bwzpk0z3F3bxNt+UNGWXC/71eifEjwDqHw3vJdOv8ACQKf9HljG1JF/wBla8++0ctPJL5u0bfLUf8AxNedUpSo7o4JwhTgrIpmSRZLeOyDJbqVztf5jhq6B7V1VpbcSPasFaTc67qw47yeG4U2lsWZvm2sduF/3alm1CW+Z0neNlQ/Osb/ADbv7vFc9+5jGUYp8/Ut6pZ2Uy/6PKpC/KVldt2apTaai6fxd7JVPC26r89U3vrexZUi8tvMHz7Ruw1SrdafIpjcKyqcuyuyrSb1MHUjN7IqWDXqqu9JlVtzbpPmRP8Aeq3tt7y6aexka9/hm2jpVeT7Ha3iW/m3ESzSbtuGZR8vyr7099P1NZrqKze1slEasd77m2/3uOlWtTSMXa1rjtSkT7UudPiVMbU+fc26mXNnafY3S3GyVhzHGPm3GjQ7E6hcS23mvceWm558My5/3qTUtP1XzmkF+ESM7k8sbm4przNHHlXNLb5DtLszb28Wn6fJIzp+6fyz/F/tZriLGxuLPxPrNveP5u6R4Sy9m3fKu78a6y11Kdbp5Sm7c+52lPzD/drldD1D+0tav9m795dyPG2Pm2jb8zV3YOV5sqjKMnoeyeF43W/tYJQGaPau7HX5a43VLiCPVnjlljT5vusOnzV3Xge3nuri4lk+VbdGw0o25+XivPda0WXXtUusQxTsszfMvylV/wBmuzEe9Ta9C8QnOnaBMurRfvVjQ3USHb8yb0rFvLf7clx5dnCm9FeGNdytuDfNT7HTdbt7r7PLJbxbtypHGdrH5fl3Yp62b29uksjws/3Qqjc277vy15NuQ8xNt+8thkM0ivsktoolx8rZVlH/AAGp3vL2SZcJDOqj71FrprW6qZHE0uNu3y93lr/vdDUli0dmjxyBW3/Lu8vbXLUSRnKnyddyO+1h7eN5ZEKN90NGn3vy60affDa1xPdyh9nEeNqu3+7Wpp7SMqWn7pIGO7bIdqirEMelSXi+bbxLbqfklz8xb/dreny8lzaEU0mpGJ9snjZXvJGdW3MY1+9WpbapbXWyOWzh81B8kkpXcn+FJrdnp0fz2EszN/zzYdKwrrTYNYWBxO0Ds7b5fL+bb/d4rNRad7kLmpO9zYs7y0uLxnPmRRK/LSPuTb/e4rWj0VGmUWeollY7vKx8v/fNc+i/2HpsottQdtpZirQr8/8AsrWXa6pcafMsnlXKROd5lwu4t/u9q6EdUatODSmr/wBeR6CmjyafI0sj3Dq3y7lHyP8A8BqnqmpJpsLOAXic7RFjpVC2175HkQ7Nw3bVm3Vz+qatPrjNB5V1Cke59ynap/3qcZKWiOqVelFfujt/gzI994sXUBK3lXN06vFs+Xcnyq1e+2MkdxfapJFGX/0ts7j8vC14d8C9HePSdNmDlZXmV9rHqhb71e0+HrX7PDqUhG5JLuRv/Hvu19BCPu2Khqrs+MpPhu9r89/A0ap83yjdn8q9I+CGjpeaJ45si/kR/YWZFX5lP+zV/S9Jvb5nuPP3rniPPy11Hhe3t/Dtvq0qOtu11auknyfLu/CuKlVd/fNWnZo+a9F8NyWt5FfzxhfLP/Aa37yGw1jT1ixu2ybtuP8AarpZPCdxNbJ5FwJ1U7tyjqtGoeGbuxtmCRs771x/kVn7aYRjKxieJ9LGpeG1trSPaqdFXtXK6bott4VVZZYpkXfvfcetd3pS3ljf7LwbVY7dvpW1q3hmLUlQnOz5l6bsUvbOSsXZvWx5OuipHb+bAWdGO4RY6ZrodBX7RG1tbWfm3RCruZNsSL/eZq3dP0W9XW7W2eNkhtj/AK3y9yMtdnYaPHY3L7JWl3ncIlC7f92k5qK1Kpvl1ZlaL4Tj0uzWOMCd5Bullx8ztXceDfDs+sXPkyJ9n4/1n8VSWFxb6TbrLdxB3jG1FjPypn/ZqX/hKrjS5nksxtZzzu7Vyuo9zbmi9S34o02z8B6f5QcajcXMyL5jH5o1/iZq89upLZrpVjETfvGbco+bn+FmqXxN4gv9UulvLgh1X5dy91/vNXE+J7ySO1nntpO25G/irLndzlqTurRR3dnDp8dq+Hb7RnbtX7o/2qt6pp8F1oM8UEBnSadIpGi+XGf4mrwuz8fXez94+3nnb/ers/CPj6S8vGsDOyo331bvXRGbT1RjGs2uWx2mrSWmtal5dn5yWsL+UJJfl34XaWWs7UNDgkvoh9kjlZBxJKPmrT8RW9xdWFlFGF+xwvtK/wAYX/Zo024sLp5RJIbrbtX5j9zFDmuc6o2vYxtPs0t4m8uIyK77nkkG1h/sr6VTvre8kuVittPkdWDKW3sybf731rtLmzS82R+ZKiL85ZT/AJzS3mpW9nZuJ7gKqjncNrGhSsdXKl1KvwL+H48YfEXS9H1Gw+0RfaFleT7ybE+Zvev0ms1t7W4itwmyKFFVI1HRa+S/2RdP0/UPGWo39msTtb2qqJFHzDe3f/vmvq2zuBJ4qnt/4YkSvZpX9mjhq72O3sWSRFIB9t1XJLjaOPmptjHtjzgKtStGGbFbu8Uc61Y+OY7BSTXBjfJ+5/KmtlZMVTmkfcv8X8VPm5UTbmLjXg2Mf4epqlc6hb6fay3d5OtvBGGd5JDtVFqKa42rLLIyxW8Yy7MdqrX5mftqftZXnxAvr3w34a1FrXw5bv5TeQ+1rph95i39z0WlzOWgn7p61+0x/wAFDLTRVfQPhzL5t47Mk2sbNyJ/ue/vXxf4m+LHi3xt+81zxZqt+zHd5ct2+0f8B3YrzC1hO3zC+51+baxq4uGZTM5Zm+bcv3RW8Ypb7mdu5fv/ABJ9jmeVyfm6N71nWutC8m3hDEzdWb7ppJNPGoNiOM7F+55n/oVfXH7J/wCwfrvxCv7DxL4xT+z/AAyMOlvJ/r7le2B/CPetEijjv2e/2YfFPxsvku7SCSy0RZFWbUpT8gX+6nqa/TX4OfAXw38FfD0WnaPb75yP319Ko82Zv9o+ntXdeHPC+l+EdHttM0myisrG3QJHFEm0KKvTTBjsHLVE5aDRE8ZZfLFQ3Gy3TH3dtSyXAj4B+ZhtFZk2W4zu9d3asdSi1HIW4H3atR/Kmc1lwyfMoA/76q9DllyTTTFYmST5mNY2vasLW3LnG1flLelaLyDbwflHVq8v+J0lzfXMFlpZu5byY8wQPtVvz6VFWo0vdHFXZxXjPx1fL4qazt4JryLy1dFiRnYs36D/AIFXQ+B/Beo6xvvtVjNlbybcRK/zlf8Aa9P+A12fgnwH/Y9mpu/3906hpGzwD/dzXZpbiFcYA29K5YYfmfPM3dXlVoGTbaXb2MapBAIl+nzGnSLFa8+WGZzz/eqW4ml3sxTdtP8A47WTeTfaJO0Sr1/vGtnJR+Eys5D7nVEZchw0aybD/drjfE+tCOFZLh92nN8paP5tjfw1rSQm1unR33RSIGG75V3fdauL8QsbV3RJFibzPK2yj5Xb+7/wL+9/s1k25FpENnq1hrFm8qbkf+9j5kb+Hcvo1YPiHxEmnsyR3gvLrH7uJeFFZeteMo7N7rTJtPudN1Fk3CLG+Kb/AHGHQ/71ef6psmtpS+o/Y12O8kEUfO7+6zfT+GsDU63QfiMmoahsjkEFxbuqncNqP/eXP+9Xe/21Bb3lxKj7MpvkVh824Ntavl7T9a0zwzcxWwtrjUVkO3z1O7Ofm/lWpp/xMe8eXSILa4gurcu3nySbsKv+yf7v92otYD600rZsLwYVZPmO3tlaZeSCS6aJAGVBzWT4ZvJIdBtbwgLK8Cb9v3dpXcu2pLzUhHbeYBuaT5EZap66AcX8avHUvg/wb/o0f+n3Un2eCNfvH/aWuV+An7PaLqQ8SeJD9qupvnjil+bY1dVNYxeMPEUGoXcCvZaeWSOOTs/8TV1EnxI0jw+yxy3ccS/d2selbRqKGp6eHwzl7zOz1DwrcSeMNBvbV9thZxzLJEvGWO3b/wCzV31tGGXIHynpXnPhf4iafr3/AB7zrL6MprvdK1aKSPHmCPefkZugP+f5100pQnqicVCpFa9CztZn2Y2tnj3qX/UthwdoPKrUnnLNcIhISThgyng0y+XzJFKhlPJb8K3PO5uZ2YiMrfJ/Dn8vWqrLtZv4tp27qlhXyWEjZeNOrD0pLqaNbfYpxiQ4PqKC07Ssioy7kYN81M8sbcVNPcB5gFwdxHzL3qCY+XIVbqpI+Ws2dkbszb/w/bXzNvjG6uavNJfw3cpLEhlg+8VX7wrs1ulYFs81nX228WUH5VTlfUNXPUUWtNzqjeXuz2MDxn4D0b4teHvLuYFniYbkk/jjf+8vvXxv8Svgnd+DdVeOa8lWL5mjn8j90V/3h3r7J0jUm0HUAYir2c/z7VrX8XeGdO8VaXLFNCs1vMnK+mawjKGIXJU3R5mIw0qTs9UfnVdeE0s0luZb0y7E3eXBG0ryL/dXHel1bwDeSbJdHs7ZoHCsY8ssu7b/AHT3r0j4tfDXV/h7rkU8VhLeaC53Ld2pZpYCPutt71keCfi1pXi66uNG1HzrXW4fvyLGzb13fK7YVsVj9VgnZnM4wtyo8h1zw3rcdsIp9IvItnzSM0DL8v8AvVX03ULaz1C1iuNMv4No+6o2p/wKvp37dItv5NtcB9p+795q4vXtLuJtUuEu4IZ4GO4K0e3/AIDurL6pHozCNDkfMmeT+PFkvI4J4rsxMqMobZvx/wDZVzuleKCyrbQPG06x/vJ50/1lext4BttQSK1eya3Rzt3LJ8lVbr4T2UO8xyFEX5d2Pm4/2TzWUsJMK1OpKXPHQ8vj1q4aHZEk1ujn7sUbLmq00x2vaeRKzAMu77zH/Zr03UvA+rx2qw2V3FcPjZGsp2MK5CT4e+K7W4lnv9PFxEnXyPmbd/stXN7Cpe7Rwzpzv1MCGz1RbZSkDWDSfM6zjblf71YngdjcPcSEZl8+Rvl+XPzt92ug8Tfb2haOXT9QtpUCr/q327d1c/8ADm1eG5lt3O1vMbb5h24+fpXfhYcrbOig+WVkew6X9ttbFpEkDRQxqp4Zm5+9trldS08w3SyrIVix5zxxllzXa/6bHp62EZt5Z5nRgzDbsz/DXLeJsw6hLbxRSM8Ja1Kt/C4+9+G6t6vvRaO+rFezuzl9S1h4ZPN+zmKLG4SwDc26qtrfHWLhns7ZW8wenzMw+9TdQvLjR7xDaaXJO0Y+dpj8pb+Ktu18WGG33y232JpOu1N25f8AZxzXj8vN0PGhTUpvnuZ1nHrEau93E0SL8yMvQf7wqquuRXly0RMlw6o37xU+Xd/s11+m/bdehnvbOCT7PaoPmlOx5Mtt+VDV/SZLT/Sri4EUUsKf6Osse7zpP7u70X7xpuilL31Yt0YXtqjl42fS7H7Hd2Vws9wglf8AiYL/AAru7N6rT7Pw7Eti89s5SJgreWyVYuLrUZrpi8to+75nkYs3zf7NWtPvDbs6XEa7WG7zFPX/AApOpCLOunKhH3ZmRcWc8kKvIAiJ8o8iT5x/wHpWTbRlZGjjvbhVXr5qK2f8K7Ga6P2d/s/lPj5irPtWufvPtG6IwSRo7f6yNSv+TUNqS91nFivZx0plfT7qX7e0Vvb3Df8ATRhuT9amvpL9nlfNnBt+Uxyj73+7ULTX63jQRvcsv+yF4/4F6Vpbdu97mT7TFGP3kbJuUt/dNYtT2ZywTenQzre4jXyjLbRSunzFoB8gX/aqLVriK6troyCW3d4W+XYypt/3q2IdQRofs1nZG32R7y0nyr/wFawvFGpXtxoc9tJFIt1IViHn7Qv/AAH1relSTqRSZ2RjT2TbPX/hDpssOk6HLby+bBbxqhZfunP8VeteF5IprW4tnBZ45H/3t396vFfg5a3en+G9Ngk814EmRzLKfvt/QV7Po95FIt7MCu5g2f4f71fTQ3PUjsjzJfDomdHtMbWPzsvysPwrRtrVF0+/ilKsqQsw3fKwqrpuqWd1bOslyv7sbg0j7H/WtG11LT7i21SXFu7raMpkjO7/AL6rhUHc6ZNWZx11pqaLHaizkz/sqVb/AL6pl9dXlntku4guz5isfzKa2WsdIhsf3mpwQcbv9YrYb+7VjT7XS7ySUnUzeS+TxGv3A38NYypsPmZVi1nePBOYFZXH3tlWJLWC3v1A8t2X5vLWp0YTTNBBbwsyn51gf7lTSaa80K3pQozfK+0qzf8AAqwd1uXzPoVdUhMlmrWxWJ23N8tZtvocq3X22WXcmzbt+6u6t7T5pWSW2EYnT7vmbP4auvpKLZrOr/M52iOQfKlFrbk2T1MGbTYpmZi+/n7yn5TVLVNDlmt2uItzT53JHnqv92t59Jv5JPIt3hdFTdM0Q6NVL7O6zTu+2dGGz5ty/wDAl96hxUtyGlLRo59fD93fLsKFGcbX3bfkqlr3w7ub7TWgSLduHH+9XV6Uwt3uhHF8jDa/LPhqv+YLWxc+fKqt8x/u7afJ0GqaPna++DuuWMiF0hi53iPf1qz4dsdP0W+Y3rx+ep+76NXtWseH9M8Rf6ZJcyo6oy7Y36/7Vec654V0S3mWKOVvkTefMO75qLv4WZez5HeJcsPEk8kziRxLA33dv92p7Czgs9YXy2KpN05+U5qnpdvp9vapFFIArfxMa0rfTzY+RL5o8pPm/eHdhajlTL5ep2Vr9m8lIt5Xy+m37tQ6hpunXm1Ht4Z37Mw3VzFjeSzQ6iA8f7s+UGz8x3VesdWiktfNjLO+fu+lTd8xr7Toz6y/ZV8NppPhW8vY4lilvLrYPLX5diLXuFhH5Pia4cJudtuWriPgDY/2X8K9BeUbZZo/tD/i26u3hmLas0g/i25Wvpaa5YpHDJtu56DbZkVRV3YFGMVVsf8AVAmp5JAneujbVmRWvGEL5H3sVQbLIxPy1ZuJDcPnA2rXKfFjxJF8P/hf4l8RTy+X/Z1hJchs7csF+UfnXM3uy9kfIH7en7Wh8O2c/wAOPClx5WozDbql0v8AyzQr9xW9Wr84bm6EzbN5nlerXibxNf8AizUr3XNUkkn1G/maWaRj8zsao2MZj3OF+Vv/AEGtqceVXe5mhJpPs8OZBs54X2prXksjI4QrbL8u1jVq4sxMy/aHbyl+b5e1dh8Lvhrd/FTxlpfhfQ0MtxdvsDMOi/xO3stbr3ij6H/YJ/Z/g+K3iqXWdQjin0nTJF8+G5TfvbGVXb0r9Wba1h062iigjVI0AQKoxgVwfwX+D+j/AAZ8BWHhvSIwjQxjz7nHzzSH7ztXoa/dwfmpSlfREEFxMew+7WfJcBWwnzO3O30qbVbwWsPP3m+VF9apWsYVcnLO3Vq5n7zLjsTsu1W53M3VlqhNI6s2E+XtWorbd3A/4DVGSQK3T5V6LRIEQxsYUyR87UNeSNtASh22tvciqskgZsuP++e1ZNmiLVxdFlWMfebrT4Y4rf8AeIqvOw2+Y3WvBfjr+1p4O+CMctncXAv9b2bjZwHc6f7LelfFmrf8FFPiDdaxcXdh/ZVnBnbbwSZXC/e3epq43kZtn6uR3EipkwHav975aq3GqCNszwH/AAr8t/D3/BRz4j2tqbjUYrO9Viqn926+Wv8A3zzVvW/+ClXj66kSK3srPTrJh89w0Hmr/vbuv/AatqfQSaP1CtpLa8XKOGbH3aoTabJbzSyeXvVTu24r8y/hh/wUU8T+HfFTSeKLOO8024AzHCmyWH/aXsQ1fox8OvilpnxG8P2uo2VxG6XKK4XPzD/erLlfwyLv2JtQt/tEiPHltw3FV/u/3q808dafJH9vjlcJb/LiRhu2ZX73t81e13ViFkjeJ1Pync27qtchqGnp/azOX821mTypopPmUf3X/wDZah0ykz5/1C1n1aO2bUraWJcNELyDbvjYf73D/wC76dKwbrQ7O1S6ksI5o2x5s8qx7ug+dWV/723duWvU9V8N6hH4hXSri0t5bC43LO0rMqlRu8qX2dW2g/8AAar39jJ4XsZY72NbiDL72/55uNu36Bv73ap5GXznktjpPl2srnT4nulmWXbj5ih/2exX+9/tVyXijQ3j8SNqdvBcRtMPnikRd237v/2Jr0bT9URdanuLZ98DIqushw0bbv4W9D8v/fNZvjixn1Z1v9P8xHsXfzIJPuj+H5f/AB0+x3UNBc9R8M3iaf8AD+ytLORmbZGqeadzDLfd/wC+WqLVrx9LsbiSTG2N2SH/AHj/ABVy/wAOtUk1bQbt5XKR253Bv9oL83/fNeXeOPi19ujnubeTz7e3LKiqf++m/wCBVi/dZ1Yel7Sdj0abxZFpdjLFHJtlb5Sv+1Xzz8YPDfiy6jbWbLzJ7XHzxxn5krgtQ+KWq3mt3X2eRns3CtGv8SN/hVq6+M3iS10mW38wbWT7rVLt1PpqV4rQ6n9mD4rahb+J7rSbh5PNTbKit3X+Ja/QTwzriX1jA+flcbivrX5R/ArVruT4r/2hv8qVEZw38I+av0s8E61E1hFK/l24bpEp+VM/NtX2qafuVLRMqr5l7x67DMLqzUGRtqDjafmAq5o8FxYyCIySXUbvvSV+cBhXjV98evDmi3KwG9VrpTtMX/Attej+CfiVpHi7S5WtXMpj42xEbsbv6HH/AH1Xoxd9zxK2i906eaOZbh1EgjOPu5/Ss64viv8ACNyH7nalutYS6uGMUcjL33VSvrhMKTGf96qbNaVNytzIiW+H2z90xCA52t1FNm1eTz2VkO/ru9aiuNk0iPkK2PvVDIxWF2zu29KybO+MYirq0cjZZtu7+H/aqC6vpGmSR8pDNhQy9Q1SLa28ysT95kqVo4mbLuPKxt21g7s3Vk9jGvYXmuHMahkUsoX0b+Kug8OakPs7wSnaO6t94Vl32rW9jHy4ZhyzfxVyeueLkjVrqzceav8A3yf9lq4ZJQnzxepVWm69PlaPRde0W01qzlgnRZYnG0qw+U1+f37S3wN8bfCHVp/GPw21S706zk+W9jtj9xN275vUV9n+HfHUWrWauj/L90rn5katy4ktNWtZYLiNZY5BteNh8rL/ABV00sVCWkj56rhpQPyt8E/tFWlvqVufF+iSvA5bN9bFny/99h2r2qz+MXwW1ZvtOoawbJ12/u/PuYW4/usOv/AqP2mv2PfD3hma88U6XZ6s2lyfPJa6PsPkt/E209q+V7fUPB+g3jSf2ffzssewfakRmH+0y72Gf+A1tJa80LmC2sz748F618LPElmkmj+LbiWV9zJHJqKzMP8AgLrVzXvAc91bs+j+INPvXbpLcBUZF/3g2K/OW/8AEHgu8ubeVINQil/5aSRwIuz/AHcVFbePNU8L3Tz+GtQ1KwtXH777TGzxH/a2lcVpaRkmfoC/hHxBNJEnmaHPeKip5u9lV6r+KP8AhIPBcdn/AGpYWflSBtkkd0zq7f8AfPFfHmn/ALTnimGzgjk1fTWVDysti24/8CHStnxb+094n8XeG4LC9061uLe3O+G50q9lilibb95v8KizvqXdM+pbfxYdS+e40gukOzettNFKv/fIbNNkt/DF9qEpPlytjd80GGjb8V/9Br5Q8P8A7TiWq29vN4Yu7hVTa9zHd73dv7yqVrqrf9oa825svh/qj7vm3Tz7UP8AvYSnysz5j6Dms9Fj80pGqXTFdn2lGVt38Lcf3aypvh/4b1K/v9QM9wl5JM00kkVx8pkP8W09q8Zuf2htXjuYHl8F3VnZ/LlVuvtDj/dUqta+k/Hi3mulnk8OXdrat8v2m6eKL/vpN2TSceb4ht82jPRbr4S6PM3mm/kn453FX6+9Z2ufBVLiZYLLXZdEV0/18NojsV/3jyKbpPiC21S+UjErMdySKWZB/tcV0dx4gso5meV97Y2llk6t/s5WoUYR2QJKOxynh34Tv4RV/wDiqptSTy/38U+12m+b76+lX9S8AjXra3eK7Fl5cTIIFj3Ki/xdO7fxVqeIfGiQ6fb2dv5KOszPJHKfnf5fucK3C/hU+l+OLm3s0SUWu1DysD7lC/jTcVLQNDzW++Ft3JdZgv45dhZS2WX/APVUSfDHUY7dEkFszqefnZht/wBpq9KutW066Z3ssLEwVtsj+v3mVayZtWn8thLJ5sS7vmXY3y/7xZaweDpS6HL7CnfmscHffD+9jdDJHGyN8olV9qhv4dzbqoTeC7+FHEsh3r8u1U6f8Cr0OHxAkaIPMESS/MZJEXaP+BdKsprFo37xJImuFbhmddp/JMA/8CpfU6fQv2VL+Q8hTS7+xdkKXMq53Bl+Zn/2ao6hpupq/lpbXLO3z/vJF2/9817bba1pl4rCWOPcx3FYp9v/ANb/AL5qj40k0STwHq/2TUFW4W1dts5VmQj5vlcVH1FXsmYywtN/CeSo14uoJP5SwKke2SRpFZPp9ar+ZLrWpW8E9zFPEXZwsYZmG2vG21R5F2XN40qt823zPl3f7u6vQ/hbfTrqU7B2dfLXG7tmumOXunNTutDmhT5Znt3hPUvs6QWYMi/Pu8tjtw396vWNDkgt/DuqTykMqDef723bXhml74dcR0/ftlV3Melev2MLyeF9bgjPlJIm0uv3h8v3ua6ZKzPVpnKTXm7Y9/YWs+75RLB3+qmrWhwxLpuuGz04W7SQKrsoVsrurl7DUHvLaXHlywRls7j8wb/ZrqfDtx9j0DUjapIzPGq7s/Nu3V51OreZrKV0yqul6fcTS/atMtXlUL86hUas2/0PTdW8u2k+1W7K5aNlkZUH8Panah9ojV5Z7C8bzDy0iMvzf71N0ttU3tJcRxrA3yhVDbkpc3MaXT0GaP4FvPD9vcW6OL2wzuO4/Ojf7460+18Py6XYT+Vdl7jO8Mw6ru+7WleWv2q1mBeW1m2fJJE+zLVDcrJI0UBl27Crld/8VRza+8U46F+zs7iRGkwYt4DBpDtY/wDAauveTw2zxAL5qjhm+6Wqvf6wbOGD7XILhlOxNo+Yqaq23iCBWWNsbZDt3Ybbtpjsh8d08cPlugW4V9x2lualXWjb27v9j3MdqosYVm/WnpcC+kixFJErdKTyUt41coUZ3ZR5p61I2hq6xZWqsfKmTeN0nyKuPyrIvLeLUpsxXNykTBtjMBt21VvvFUWk21x5kEr3CJu8tRuz9G71zFh8ZreG5ihktpg7lh5mz5UoWr0FZrQ6zRbOKF3trs3U6/MqTxIqru/h3LXP+OPBu7T1l06OSe/c7XVgu3d/Cq+1dLpetRX0PmW92rOr7n8ytKa6j+2YeSHZniSP+FqnQdrLU+a7zwX4wsbaB7iCXz06x/wn5v8A0Ktnw9rl3cJ5V5YXiug3PGo3qWr6F1K+t5F4ljl3DbtkHzVl/wBl6fZ2CpHbLbzyPuDY2r/9atOaLWwez1uec+F9Lis7i8lt7za10d5trlG+9/FtroY/B92rxJbPbxJM6o/lSbtma6ya3FjJBIdM3cfeU7jt/vVteEf7P1y6cuirKtwuxpNyv/wJay9xz1RTgnofYvh6xj0nw/penRP8ltaxxD3wq1o2MiQ6l8/zbttZmgyCS2gyd+0L81JcXAXWItnpXtQep50j1O1uv3K7PSnHdMypkt6tVbSvmtkx8vFXJpBGuR97+7WslczXujm2LHj+Ba+Bf+Cn/izWbfSPDnhuC5aDRryR3mgjJ3TMm3Ab/YG6vvF5CtqxJ3V8lftq/Am4+LGlWur20rebpNrI4j/ikJ2/L+lZS91oLcx+XDWo+zZJDMh21n6pJIyLHC+52/iX+7XZv4F1TUvE/wDwj1taSPqnmeQ8cQ3Nv/u7a+xvhL/wTZnuIbO88V6n5CqN8lra/e+793d/OuptWuCXMfFXw18D+I/iB4gtdE0TTrjVLiTClY0zhf4mb0Ffqr+yp+xnonwJZfEU8st74lurbynaQ/JArYJVB/WvVPhD8AfCXwf09ItD0uKK42bHuWGZX/4FXpFvGVcAfd/u0uZvRBoh8bbpnzTmz5mVfai/rT1xCzH+9WbrV4LHSbqUfLtRsf71S/dQHOalqT6lrj+W/wC6j+Rff+9W/artjXnc392uW8Ow+Tbo8sf7166ZpPJh4/76rni+pq0Elx+8xk1BNs3YpG2K3mO/zY/iqrHmTcc/L/tUNisNum3NjPy15j+0n8Vh8GfhFq/idAr3Uey3tFY/KZnban/fP3v+A16dHD9om4+b/ar4/wD+CqDXdn8FfCsVuP8ARZtdX7R7sIXZF/76yaOXmRLZ+Z3jPxtqnizXLzU7+8kury4dnklY7c5rGhZ5HRw8ny/8tF/vVXk1YQ8BF3/3mC8VFb6sb5Qu/a6Hjb3rrRkdHY2/26FYI8vK7/6zdtX/AIFVpdNuZLdiCJYrYbd0e3pu/UU2OOzs7GAyzyy7f3u35lU/7P3eq1ch1a2854YbMJvj2hp3Z3DbvlZl/wB2quHKY0li1vHkZVvvbf8AZ/havU/hH8aPE/w1kljs9Rkt9MkKtPBlvuDllT/e715jdeJrtbdYJLSJoPvBsen3qy9e8XXeqJB5kccbxhV3L3X+Gh2A+sdN/b48Y/8ACf2t+bkwaRHOlqYFf5XQOrN8vbdX3X8Hf2gtC/aA8P3V/pbvb3ljcNDdWsvyuPmba30K/wDs1fh891Izscn+9tr6p/Yq+Ij+C/iBptwLu4+wXRa11KJn3KVP3G2/5I6juKwcSl7p+r2pRi+sIfOf5s+UW9M/K3/srV5l4m1K4urn7MhCswe1uIpX+fen3ZVXuPmwfZs11qeJILy3VIJDKlwGljkX5s/L93/gSru/4C1ZOoeEY/EUk8WofLewyNdWtxH8rjPyt838/Wo8izxjw+tndaottYGVJfmt7uxn+bGP4kb03fo616hceH31KwnTAka4DeZtG359v/s3y0Wfw1gsdQi1ORFW8jd3doxt8xiu1W/8d+ate61aGz09LhMbZo2U7TuUOi/d+v3amSCLPC/F2uSeD/hjcW2lj/TdSmdE46b22t/3ytfGVrr2oaXc3WmXsksTxu8R3f3d33W/4FX2D4+0e51zWtNs4pfIZI3vUZX+XcP4T/31Xzt8bfhbr+i+Kn1B7CV4L8LcQyQJuUgr93jvXmylzVOU+mwNJKPMzjYb7TNJR3effI3zfLWe+vQXm5yhX/eNQP8ADXxXrTMLPw9qUu3+JYGVa6Hwf8B/EzarEdbtDZ2cZ3Osh+Y4rWSUFds9JVG3ypHd/A34fm6vri/KfZ5biP8Ac7hWz4q+JGuaTG9t9pZJbf8AcvEp2tuDfK1e0/DO3tNNaGIRxva+R5R/vBq5j4r/AAb0/XtSXULSf5ppGWSNe/8AdauehUTbmzmxlN2VjwSPxJ/wkF8txJPJ5/zM6sdrbq7DwT481TwzqFld2WqXG6OdHNtvZWf5vu/+y1x+t+Dbvw3rE9siC4iRuJJPlYLVzVtNvdH1X+x9Z05rO/SFLhP9uN1VklRu4bqGr1Y+8fPy93Q+tfA/7UFxq3xCbRZ45rexwcNMm2WP/Zdf9mvo7TdS86zjnSUXUM33OetfnV4f/tfxB4y0Se9O+WTERvLYbXkwu1d2Op219wfDPS00Xw99ke4luNsm+GWQ/NtP8P8AwGs6jcXod2FfMrM7WSHa7OkZVW+/HTZGkjhVgPl7s1Oa+kt5sSESqw5ZazfEmpR26EiT5mG7bms3I623Foq6triWbt8+3cK5LVPF08KcSxsij16rXG+MvHkdir75Asq/3j8prwPxZ8Xoo7x7eOczy941P8NebUnK569KK5eY981X4iW7Psa42v8A7R/irl7/AOIQXdbjy1T+9nrXy/r3xS1Hzm8i178Kx+Y1nL8Zk0/7LJqkEsUFwV+ZkZWRT/Ft9KwtN7I1lyxXxH0nofxA/wCEd8RKRKWsrobHX0/utXsui+NA1ygNxu3/ADda+NtS1SSxMUV7FLayyIssccoZcqfmVl9Q396u48O+NLhrmJyfu7Wrnd7nnVqPN7x9qWd9b+INNltJ8PFIm0rX52ftUfAkeAfFz3+n6Yb+zuS0vlRlkXb+HSvsvwn4g8y4tT5m1ZkXG32ql8b9Ht/GHgy8/dCW6t0Z42X724feWvUw+IlblPnsRS5NUfm1bXVpp9m+fh2JJ2Csk8c7S7W/2sr/AOg1nah4st7P5x4aZHcfvoNSdmiP+yq7q7K61C4h1B57eCZdkjIY2K8MP9mrXirwvpXjy1srm8tNt6g2mT5tu3d93aG201iuV++eVGve6kcHYeONK1q5S2PgDS5ZZDsTy5Hibd+DVpxw+A7OwuLi/TS7O4R2Q2sbyzS/7vHH/Aq1f+EH8F2KxPPp4inj/ul03tVh/hH4SaO1vBZh4Lp22q0zbhj+L6UpYqEurQ1ioQ1tc4W1+JXh7R5lSw0COSJR/F94t/e3O1b2l/HCw0+1eT7JfRbjkL9r+Ufh/wDE1F4o8A+CrXT9W+zxS2txajmVZGZQ235V2t7188PdSqm8E130VGtG8b/Mr2zl7x9K6l+0JLqWm+RERE7Ar5km5mH+61ef+GLzTo9Se8uxLcXCn5Gkk3KPzrydb67kbZkt6V678KfhbaeOPD/9p3OqXNk6yMm2EJ2+71q6nJRheRLq9zubfxtJHCqJKYInLLugO1j/ALPHNdT4F1CBpL/WJ0WCysI1dLne0374ttiVlPT+Jv8AgNee3Hwf0+zml83Xbzcm1RtgVmLfxfhXcW/gO4tfhu+kWGpzQLfXy3Ul4qKJXwm1UZR0RdzfU1z+2p7XIeIgRN8UrjS9eXT3B1SKZHeaXeqOn8W5Wrd1vxcdJtW3faFiWFZQu9FYqV+992vI7r9n3VW1DEGrrdM+5jujZW/9CrRufg/q+oWcVpc+I5FSEbUgW3Zsf+PVft6UepH1iHc6O3+PkF5uNvYG148rddSb5ZGH93sK1PDPjLULxrp7u4jg3I3lwTlNqL/F1715UvwPv9ik6mq5O0LLbsrbqsXPwv8AEelyWot9Yhngc+UskhdVDfw7l/hFUq1KWikNVoydrnpFz4iuZrieN0VoFG4yxQbF2/727FXbHxkN6fZ7i3idQyvtdXY/3dy7v/Qa828TfCX4g+D7eG5+wx3KSbVE+m3G/H+yy/8A2NYjW/jW3ZUOlXDvjduULuH5Vo5Rj1N3PlPeJvGztbJPLBHFKu3bLIEi+X/eLVT8afEC2sfAWpJFcxNLdQ7PLj2t8x+qqf8Avlq8Bvta8aRwrnT7iBU6SeR83+FUdY8UeJNatlt72O5aLK5ZoNvT/gNWuW6dyfaIq/2o6sziXa30r2v4M2JbTWn2blufnDfexhtu2vAZLWe1ZXNvLsb5v9W3FfTXwb02703wLZuluHe6dnKsdzBSflrZzMkem6DYia8t4iViZ5k8yRe+G4WvVdavv7J8K6teS/ulmuliRl3bQv3ey1yWi/D2Vdcs72O8i+wMitP5obeHH9xe1QftA69b6T8K7JJ5wr3N1ujX5ecfzrJNTfMdUVY4e21B4Xli+zS2csyfOvl/L/8AWr0v4brb61YazYEqkv2RmSTf1b/4qvI28eRzXLRukNm2V8yOTduC11XgDxBeR+LtMe0t1eyVyplV/l2n/Z7141CalUTK9rGorRLFr4u8W6PffY3C3tn2kbdx/vVtp8SvEnnLjR9PniQNmSSRV+X/AL5rnPGXiq30HxZf2tzZyJeNO0qTxofKCn7q1Tt/Ezrdb0nt4mYbR/Ep/wB5fWtZXRcZXV7nR2fxA1CZfN1vwlHp0T5eCRZt7SL/ALNQX/jKO+vpI7bTRZLcwqz+b/dH8S4qW/vrDWtLit9Ys5GnjRvIltjt/wDHfSuD0+3Fv5tvcSXDeYW8vd2X2rllK7tYG3c9AF8lvYW7iKS6nY7isp4FLNrGm28yRpHt8zr5fzMG/u1zdho8jW+H1Vngc4MUo24YVLceDfEF5MlzZRbYISzOv3t6/wB6ovOG5o5VOiOwaYQrFO5CbRuPHzba0prq2vo1e6x5SvwsQ3ZritK8SPNbukcDeem5ZNybfl+7WvbXUklukYjXZ/eb/wBCrZNTHGoma19Y6W0a+S6rufakco21Sk03TLOZZDZQs+zhlh+YVW1DxZbW9r9ne3Fx5fSRR/F/earOn61b31ilwmZURP8AV+lJSV7FKSk7I5XVZNO0NJ7iCwCSzFVkaJGVuKNF1iy1SNnyWs3O7r8u6uyjuLO8SecJHK6j5Fi+VR/tbaxn8L295by3qWRiVXw8i/d3VO+tykjRsbywZnntJ1iaRNkjSj5tv+z6GprPULOO+ly8jtJtUNJubH+1WRb6bFHbSwEbvOKsJ1+Zk/3abcWN7DJKedqfNux8pX/erRx0Lu+h30OrafG8Ty5VUT52xwf9pjTYbqy3vPG+9E+YN/CWrg0vJ5Ld0u0XZIBjjbvWtSz1SC1g2ANKrn/Wb+n+ztrKNK2xftHsz7A8D3X2jw9ZOh3ZjHerkkj/ANuRDPQLXNfBW4TUPBdlJu3bdybm9mrqm2N4kskOPmP517cN4nmVD1XRf+PdcntU02JGbn7tMscLa5Hytikb5VbNdbMSO4YLHwdvFYmrW5urGcbBv/5Zrj+KtZIzdSKAfl+9U7Q7pmwBtQcf/FVzOPOUnyniX7Pf7L+lfCn+0db1FItS8S6hcPcSXkifMiuzNsX/AL6r3pbdFjVMbai2+Tzv3+i1ahkEnH8Xet9ySdVEabjTbfGc1FcXBbYFHfladNILeHj71XcgivLj5tlY+sY1BIrMDdyrybeyimX98Y/uY80nirmm2pjh3n5nbr71i3zM1SsVktUhXj5eKq3M3yMnzM3Zv4a1tQXbH/tN/dNZ1yoa2XKFfWuaojWLKm0tCx8wMzfw09v9HRYh8zNTVuII494Hz42jdTLZjNM8n5UIGalnH5a5wK+cf+CingWXxt+zD4gntoBLPoc8OrIqjc2yNtsu3/gDtX0ZbzeW435bn7v8VUPHOi2nijwjq+jXmUs9StJrSfZ97ZIhRuv+y1dK1Rg9z+daa1eaZo0Hmux9flC/7VS/2Pf6fC1yvktEq7/lO2ul8feH5fhf4m1rw/cFZbyzu5LfzV+ZXRG2qy/7y7WrhGmuNakbzJSqZ+6tbL3iDpdN8TWjLsvfMZV6Kp+Wujs4dO1ZmuLK9DzrtzFL9/8A4DXB6fpcdxbXUX/LeP5w3+zW3pfhmLUIVkgeWKdEV/MX+9StqWauqWMVnCz5ZDhl8tfmWuXaxvNWmzaWbKo6so+X/er1XRfD8FxBcW0kTefG7L5knf8A3f8AgValnpf9lyRpH8nP8Iq+Ug850nw7qfnRWz2cM7Kf9XLCrN93d97r91fX/wBCr234WXGl6e/nxaJZ75t6SSYdGRgu5F27v4m/iqtY6fFp7pc3f7iWQ7k2jcqL/C/Heu20u8ttPmf+y7NXR0VZJV+6jllZdvtuVaAPrn4CfFQSR6Jp17hbqZBCdw5D7dyNt+jf+hV9Q21nBcWcUhAZ1/iUV+e3wl163sfG1nLqciwM1wiwx53Y2PF97/vp6+5fCXiiPVPD32y3nGyb5kb0YMy//E1k1yjRifEbxVb+H1ijMgVFO3r8wy3y/wCf9qvmLTfihLJcazoYk81lv/tVru/g37lb/wBCWvUPixpt/wCJmuLaIbmty7bVP8P8P/oR/wArXyp4k0+/8J+P0us7mm2Shl77vmb/AMe3Vk1zI0Wh7f42vLKPSdI1CyuD/aKTPbTbu+Q3/wATXrPgvUINe8L6XEY4rjy9pSPG7ZhdtfOOq+KLDR/E+vQXYAgaNbuNm+bY2xW/9mrqPh/8XLTT4bI2kf2eDYrMyn1rxq1L37nuYXEckLdT3v4hR3tn4KvX0+COCXyf4RtYV4DoMN54q0VEOftVvAyu0h+YyA/NXstv8Qo9a0u6s/NV0uE2hm+avC7jxBc+Ddbi1GAF9Omdkng78N99f61UqStdlfWXfQu/D3UJbOS9s7qMr9muHR42+8ilty/+hNXpGmeG5bzVLWAEXUUm542Y7WDbd1fP3irxlb2vxg0m4065VrK/hVbraflxu+Xd/wB9f+O19LeG8qqyHa08Y2+W3f5fvL/vVwOPLKx6lGtzo43xR4Bttaklv7mzCTqN26L5lda8q8afDPVfElnp1/FJcz29nOtpbcfNHbl9zKrem53b2+avp3T7ePUrljHJ5C713xN2/vVvaVocWnzXsDYS3f541x8of+L8GrvoVXuFfC05HFfDr4A6XoNrpsly7S3li7PHL/C/8S7l9Vr0a+vooY5Y5D5DINybe9UdU8UR2cKRxyBWXqteVeOfiVBawvJ5nzruwvpV1aq6FYfDcp2OseNo9PVi9wVZRwua8t8efHSK3h+z+YWnb5VX+IV5zceMNQ8WeILPTNMgl1G/un2iFf8Ax5vavdvBn7FcHiSRL/xRqE0Evlqpgtjt/wC+mrKnCdTYutWoUPjPCNP0HxD8YtQW20aOS8lY7ZFX5VjU/wATN2Fein/gn/daX4P8Ra3qGsH+3vsEstrBCN0SyhCyq3cjIr6E8F+B/D/7OOuf2bpYkmg1YNcNLOd7ow2rtz6V6jf6nJfabOo+YSI2P9010RjSi3Ges0eRWxVeo17PSHQ8j+AP7PPgvwb4T0yS40u31HXERZZb65RXl3lfmG49ql8ZfBPwb4q+MWleJNU0G1vG0qw+ywQyQr5W4yF9+3oSO3pXS+ArfVNL0lZdWdIpWVQ8afdBq1rnia102OWeaQbERZfl6ld2KcZSdK09BfV5SqtuVzmvHfwV8J+PvEmm6xqmnQzz6bA9rAuPlCFt36f+zVxPjb4B+DGheazh/s287NAfl/75q/q3xWl1LWrjT9KRmRd6+awwr4/u/wDAfmq5odrcak/n3blmc/dY1zVK0X8KuejGMqcLXOXT4X6r4d0uCWKRZ1XZKFX7xQr8rLVWx1yORLyyf5riMspVv92vdfOtG8O2cPP2y2V4irema8A+IGjvpPih7u0j229xtZ/dqr2aVpI8WdVzTUj4p+K9rcWvj/VorNNtrvaUxqPuf3qxvD2oTyL+7f5F+VF3fNt/vVrfE3VJF8XajI+NiloZI87Wf5vX121iW9i9jDt0+4+0J2WT5XjU/wB5f/ia5q8Y3dj5yqlGV4mtJb6deK8svmtdRuuzj5Tldrbv92sbx94wtNPutG0/TzsZIVTa3Zv4t3ruql4o8XW/h9VtreBrrVHRW+Y/In+03rXJ3C/2xavdodiq+0bju+b+6rd6KNJ/HPZjhdr3kcV458RXF1Ne2ZddjP8AvNo2q+PutXELamaP5fvKN1WNWz9qlydvz1rWMMUekowQea275vVa+gj7kFynTFcxiWMZVkkGG2n+KvSvC/jq08J+Elgtkb7fJOxK/wAIU+9c/pPgfW9atfPs9MuJbdS2ZY0+X7u5v/Haw7a1ddQ8twqc/wAYoqU1UWpElzI958B+KhdfaDeje+zzZGkLMyf71d9eXwutNsLi3uP3DTuyKqf7v8XpXz/4JYXF41v+9nZt2dwbytv+1Xumg+GbtvD9hFH5ztb71DRHrlvvba8GtT9m3Y4XB6pCTa9Lb7p0GX+87Z6f7VTeGNWn1K4lt4tzXFy6otVUtdEsbn/if65aQJDuzbRXHm3B/u/KOB/wJqvL4u8MafMyeHECS5RUnunZ2LldrMiouB+tTGi5q9iI4d25nob1v4dub65njsLe41GXLfNGGdR/tbhwP+BYqW+0XT9P0Fn1/VLSylj+Z7OOT7RNw3y7kTgfnR4t1Kz+0fZNM1uW4sGjVTFczeVvbb82+L5ed3+zWXeeHZND0OLVJYlSKSbyYVUrywXc3y+lEoqm/hHycj2M6/8Ai5pkP7u7N3Kq7EdWKMyr/E9aKaLpmuaX9vtNTlgt3/1fzbl2n/aH/s1ZzaDpXiaG1kewXTbhdrmdY2dJP725e1YPjTRZPs0GnwXk1hawycyaZubKD+6ny7/purZVKc2oSOn2kZLlqFzUvBcGnwubhLuKBU3faZJNquu7+H1qrDq2lQuttFKzPJ8padOjf7NN8H+Kr+4h+xG8trq2SRYhdLO3lc7vvxP0b13LW9deItHs3SK40vTZbhDteSJHiz/wINj/AIFtqKkbOzOGUUt9CJrWWxs5Yw6NAw3CRh/DXR/DOP8AtJLAJHEjRj7R5kh2L97+dczDqFp4isJbQy3CO/yhbZ1lxltq/wB2uj8Mx23h++tUEcllFD8qLs3Kf+BetdGFVrnXhY7s9ztby3ZlgSTz55Pl3Kf4q81/am8IyeME0HTElKWdhG2/y32/Mad4e1qW11yyWPzn3zKw/cs3ylv4q4/4neKBqni3Uro3e1PMbZHFNu6NtVdvb/drpr1XRh7p21qns4nj3iTxNb69ofm28W/Ue7Rt85X39a9L+B/iIXmjwXNxc7Zbd9vlqfnHzfxU7VPhH4Z0uPMTy29u54jyzP8A8Bq34M/Z1v7rWor1NXW107zFcLH9+Rd3RlrKLp7bHcotPRGn4/mu9c8dTwQSM9qpRp/MH+s/2V9q1bjw/qGnrPep4Yb+zY41eaRR8vH8S5rW1rS7zT/H95ephreONMqw3J/+uuq8bfGZLXwDf6dc6RJdT3UCxRrAcKF/2WrKtVfwIlUly89zz6PXhfWv2yO0hs1UfIs5+bcP8a5r/hJE1a5lDosSofkjY/xVeuZLzSWiittGmlgePzzHH++aH/Zb3rH16aWaxS4jtPmZ1/eLG29H/utWV1cTld2Oh0/WrPwqzSX5NxazHbuiXfsbb91vSpH+I0G24g0zcqpHvO6T7y/7teeeH/Gkmm6g2n3qTLLdH5JJUVkDN/C3ttrqtQ8SaVa3LS20cU9rnyppYm/1bfxK1aNI1vzlbS/iF5ayvPO1qkg+9J/9etTXvHF3YvZy2kf2q3baoaPvmolXQPFTolxHatA4+TzR86f7tWr/AME2mixxSWd4biwQqgi3/wDfNU4wtci1tyK5+IUFnp8E2qRRpO87QpGqfOf95fT/AGq3tJ1T+1rec2BC7grbVrL17TbeONLi801Ly3xsMsabmCn/AGaZazaVC1vIlzDZtbovl+UdjN/sstQrSN7JHSzaeLWxYyILXcdoljO2qL/EK0t9Lbw9HqsjIg80SNHtyx/h3d6tJ9k8RRpILv5PuGORuv8Au0jeCfJhuniW3leR2Y+bt4X/AOKrmbjHcv2fNsWEmlXT7eXz4vmCqFX7xofXhHujlkZ4m6c/KKr3Xh280/T0eaQM0nzRqv3gv92snwvpM8iXsl2JZIldWCsNzD/61Xfm1BJp2J77UBcQ7Lmcx7ivlrJ8v8X3lpYbe4upN9u7I4O1/M+7/vV0N54ftGsWmgljuokC74v4tu79KxbjXhpt9KkcYglfawaQ/KaXtDflXU+m/wBm3WpofB89lcndcQ3TqW/2T8y16dc6h5PiDTcfPvk2/L7188fBXXjpeqXFvJcfaHuU80sx+WvabHUI9Q1vTtnzeXOrbs16dKpzcjPOqxs2fQNvJtswf7oWnrMI1+f5eKpwsjWcSH+L5qczBrlP4jj7tei2cKNGHENvvx1psd5HI2zIXdWb4o1608O6LdaleyeVZ2sLyzN6IF3NXhvwT+MknxUefXY/LttG850t4mO6V/m+Xd6cf+hVF7D+I+hnkHmYB+lWo5EjTGPvCua0q8lvL7Mqldv3a6BZDH2ppjsPXYsnH3qpatfIquf4VHNTPJ5cbv8Adb/2WuN8Val/o/lI23e+35aiUuVBFczJbDffXDXDncnZW7CuytV8uNcj5e22uW8N2pmhQMdqr/CtdJcTG3TB/wDHayjp7xq/5SHVpkULwf8AgNUnuA1v127arX9xuZudy1nXV5ttsL93+96VEpFRRJCpuHYnG7vWrCscMOfzrJ09htTB+98xq5eTPDGqY+RqcdiZGjZtGy7xhq+Vf23P2lpPhXpdvo+jSLPrdwjTSR79vkx/dXd/vN/D6LX0dJr1tpOn3FzLIqxQozvIx+UKF+avxS+Ovxi1D4qfG7XtZgn329zdNFDFLGroYx8irsPUba7I6oxluec/EWxvNQvrfXZYP3F4XQSKd2WDfM1cHC0VnNLE+W/iT3Wvob4yX2m3Hgvw1pWnjZFpe7fIvys8j/x+/wA26vn7XLfybxbiFNyKdu1hu/irRDJrXUBHI/lj78O0+1dt4Ymjt4XjPzPjdtYda49pLSZbBIIvIeR90v8AwH+GtvSrorJkfcX5aESzv/C2sPIzRSj9/C7QnzD/AMCVv++WrXvrpF3NICu7o2flrirO6C2zSAbZ2fbu/ifH3anuNaMMcEz4lghk37WPVf4lpmZ6toNrBeWMEDz7riYb5JGG7CfN8q/+Or/wGug0eziaN3iuAq6hIuyJfmKfKv8AF23MteX+G9a3W+o2katcTyDdH97jH93/AHa7XRboWOnxfaXaBPtaK+7737tFf/2b/wAeouB095cSaHriy+ZvX5pY2kG3qzbm3V9dfs369/aHhuCynlDbv3r89VKfeWvjHxOqR6PLf3EgikmdrW1sWk+eRTubey/881Vfvdyy4zzjqPCPxgn8F6Ppq2j7mjnWF5F+XGU+dqzkWj7dtbywvGlt/Nj+2THygyn5jvZm/NW3Vl638E9I8WTLPOgWeSTaGj/5Zum3d/31Xxl4T+Ol5a+LNLe5lkTddq4kZ/kRQz/w+u2X/wAdr6V+Hf7QEGpHXrieVREtw/l/P6/L/wCy1D9zUte8fMnxLuPs/iq9R3LLDNJaTN/Ft2sjVg+A9WkhuorR3/dINv1WrfxCvI9S8Va9PGd0VzO1wnPTe26meGNDNqqXkhCKyfIzd/lrlqR5/eN4y5T3/wAC+XprTiS4b+9G2etdbrGm2Graa9t5W23b5kZez+teI6H4kMN8tvI+5l2gV7F4Q1SDUpGsyR5CfMaxvymx8neLLWfwv4tvfPDKiHdH/u/7NfUv7Pnjz/hYXgt7kBnvNK2wzc/Nt/gb/wBlqT4mfAuz+IF1FeWH7jZ14++tcJ4T0O9+C/iFjEdlhfBonk/gkUN8yt/461cOIivjR6eGk72R9DJcT/aotQtEZrJ9y+Z91Tja2P8AeX/2aua1L4uXEOqeRPmJN/lbWrn08cXFuv2G1kK290+90bpvTOGVvXBK+/y1wviLxJDqH+kOQ+z5tzdsVzxWnun0NKV/jO31zx5Eyylp/uhtrKa820Tw74g+M3ii30/w+fP3b/Mnbc0SKF/jYdN3avn3xx8XNR1rxIuieH0mupd+0eQjOxY/w7RX15+xTovxG+CvhK6vvFPh97fTtc1FPIWQf6TDlVDMy/3P1HzGuyFLkXPM4MVjLPko7n0N4Z/Zb8O/Dnw6NcszNP4ns4vO+1yv/s/Om3pgiut8GfESDXrFJLKfzWYbeu75gv3a7GHVpL2ObzIvKRhgxOc+xrkPCfgrQfhzatb6db/ZrWSRnJZicMeadenUqVIOk7LqeXRpuV/basi8feDj401bS9Tku5LT7LltsZ67uq/yrYvPE0FpGyBvOlj++tcx4m8amMIsLhreeNgrL94N1B/pXN2txJfXkryuU875o29H+7hvZqipWjB+5uevSw3uJS6Gxr3jK+eTYsZ8ouNrRdCrKdjN/wACrk7641jVrq1tLxFSJo2y38Lj+7W499AyOI5Aq48oq33o5A1UNS1aSTiVBujTd8v/AALd/wChVyyqSluzq9nGPwiR6bb2dvAoQLsO/co+YMN1b+j3n2iZtkYVR8w2muSXXLOO3eOR/vbsbu/8VVNJ8ReT5UqTqjIOY5O67qUFcxr2jC56ZqFwY90okDNjb1615f8AFDVPtFhPIk4iaMfdrN8XfEKC3fZbzlVZ923PSvPPGHij+3NPaIyCKWZGU89f7rV6EFyny9WXMz5h8XafcePPHE9vbgS35HHljd5+3+vrWX468B6p4Z8J3+saoDZXkWxIbaM72LfdZm/u17J4G+Gtnodhf393dj+0bqRm89QV8vH93/easH4vQ6hqngfUrBHkvb2/kjSCOOPcwX7v57t1GjqJs43Si/eZ8ueHYb3Vpmcki1hdWkkYbtn+73zXU+KPF1g0MVhBGVgT90GiDLltv869N8PeE5fhzY2ttqcttbSsFlfT4trXMiH73XoT/eqLW/Glv4PvEudL0hfC8Tw/u57qxW7uNx/j3ngH/aWtZNVJXYvZ6HlVr+z7q/iCzi1e9ltfCukTfN9q1XMSFf8AZX75Neh+B/gT4O1J4pU8WXOt2Ft8skljpTqj4+98xbotch4+tbnxNa6bLc6k2pT3M6u9zPJuyu1m+723V7h4Ykg0PwvFbWQiS38tYtsY+4p+98tFSrOSXKaUaad2y7Jb+GNPsUgtP7V8hHZdtrYqiQqFba3Lc7v9mvJdb1D4b2OpavJP4Q1jW5U+YbQlogbd87M3zE/7y167r8ht7WCK3QM6x7JFxtz/ALVeE3Vxd2epPexbpWuJHUWzBmVFRtu4+vzM3y1u/diRJaGpo/xO0y1ZZPDnw70rTYoxtP2mSa5YMf7zbutd9oOpT+LNL+yTm3tYt/mutrHsXn+H71efx+Fbi1ha8aSJftUjefBGNmx/4VXP92up8LyTafJZgotukg3PIp6P/hXmVaut0c8W4T1O/wDDvhXTrG8WODTradpOltHBvYv/AAt77f7tavg3w6fFXjq11eW7ht10q4W7ktYE2p5Mfz71/wB3bTNBkeZ5Zxf/AGd7aJnt2VNjO5+XC/8AfTVzN5JPotu7Wd5FBcSQtbmKBNrur/eX6VjGV1qdbp/cdhYTada2t/c31xFql1dXHnQNL87Irv8AOvPU7f4e1ZF/Dp18l5eaZbxaTZ5ZoIrYfMVC7f3qfMhLferB0WOe1hWXVIleVnUQMx+RFP3lbP8A6FW0jW9rHLPNpyruhZrVcMrum37zYbH0rRVHfQSi1ock+sbtJSPZHb6ku1kZU/dTL/dT0P8As1a0nWIprFHe23XDzeUJFC/e/wAa6XS/sd1qWnSRW8bX8W2aPzPkWFv9rP8As1a8Xabo/wDwlE9oiLa2tqFYLEnyl3X5v/HmpTimuYapxnueN+Ovh7JqWoS6zoCG11RCyzxRn5Z1/wB0d64rw946spmvLDxBbMtxnYJYv3WMf31r6Z0fUIF1VLa3uTuWPjcFVf8AgTf+zVynxS+CekeNNKl1USiw1yP5RIpVYj833Jc9T/u5rooyjbkqClhYyRyvh3WNO0+ZZ9PxGrJnaqMMYb5fm710tow1K58uMm6VQs21TtwxrB8K6foWn209vZWd1dbIFSeO8fcySj76r/8AY1Yhmk8P31rqfmqunTfunZhs8tv4VZv93dXp0YqENDBJR0SPRLBRpMkuoyBl+ywtMm7+7t+6teX+IptCvG+0yXFw733zp5UO1k/vfQrXpUepW01hLdyOHsri0/2tr5b3pfD9vpEdu32a0XaxVZPkVv8AIrhxb1SK9j7bS5fvLeys7GKO5QKrPtEscnyD/eU1DperJpt4kdv5kDNu+8P9Yv8As+1QeJ7OP/Q3FxMqI+6aNU2/8C/76re0fUNMkjXzJSzyDaFwp/4F7VyOrC9m9TslKF9zS+IFjFZ3EU9lcGBL63SUr5O5ZGRfm3elcymuafY6HdH+y5r+/YMgklT7ny7l2+tV/iFrGt27aNLZAXESvs8xk+XZ/Ev3qq3niC30n7LFcx7XuTxt7NWteSkZRqOKdi3oniC81CSKKW0Wyab5Ssf3j/texrL8SeMr3w/qDW95ZL58Z/1artZ6qM1vJeLNcS3F0sk+/bv2Zx93/vmjXo7Pxlct5kYS4ZM+bK7N5aj+971w+15WL2j6lrw//ZfiiNbuAxLLINs0fys4butR2PgPw1rTS6d5gtZY5GYcfMW/vfWuW8LzW+k6xLBZ3EUD223NzL93cf4laur03xVZ69c3SXMk32xR/o90sapv/utt9K1UpyWgqcm0mYesfBuw0+6eR2kVmG1Jd3Vf9n0rz/XvBvjvcYtEu2uLWOTeiqd2/wD2Nv8As1614b1aXx1cava3Ia1a1GxNz/fUfLvXNWo9LuNBsP8ARr1llVv4XZWf/arfmlTs2diUZo5HwXqHiXT7H7Bq+n3LXipt2x/N827+Ja2o18PWN59q1izt31Df8kEg+bd/Dt9609L02e1vH1C41Nt6jhlPXP8AEzU3UvEmnSWbO2mLA6Db5+N/mN/jWT998yNIvl3MnxN9n1K8dDafY4MLjYdjo395lHWr/hXxFdtYqZLeadI/kjuc/Lcr/Ezf7tcprnjAWf8AxMdKnMWqWu2VbaX7sjD5f/saveHvGkF5psV3P5tvcTTMpsWHywt97avtuquX3CVJ3OzvtUfUI/M+0vZ3EI+SPZvUL/drJXxNcWOtWdzaCN7jO6SOR/ldP4ty+lefeMPGGv2szR6HBLPLNIqOrQ/KV/iZWrYh08w/Z5JrJ7e4k+eeT7+z/Y3HrTXupMlSTZ6jpepSXBnu545Ei8xlPkD5Tldy/L6fw1m621teXCXk9uFiQ/8APPb/AMB4rR8N3TtZuUMUEVxHsRZAy/7rVbvNSGm2KWfnwvcXB2vJs3J9K5+R81zolVXJaJF4H1pG1r7RFHJbpbHmRv8A0GvoHwXr1pea5poScMsjr8zd2rwDzLZZHiiMMET7W8xR8ytXV+ANUkt/EWnM8gXy7hG/4CGrvw7s7HDLmluz7S8TeMtO8M21rc3tytvbs6xDd3Y/w109hMlxsuIxtiZN3/Aa+U/2xNS+3fDfw5p9tcNBPqWrW8KNFu37d25ttd/8dviA/wAIf2fdU1CG7NteR2K2sEjH5/MK7V/GvTvZNnFLY8E/bg/agiuri/8Ah54fl3q0ezUrqN/lH8XlL/Wut/YL0MN8NWvHAdJp2dNy9V+7X5zw79e1aCPe32i8k2uzFm3sW+9/wLdX7B/s/wDgOD4f/C/RtOSJYHhtU3+Wm1SxXc1bRjaDBHq2nxosa4A3Ve/i5f5fvVQsF2wjB2t96lvLwKuxD83eoAZqGrBVYCuM1BheX0SAGTZ823NWbq8f7SxJ+TutUtNmDXksn3edv0rCTuaRVjrdFzGqoR2/hHStK6mCxs5O1VHFZtrMdi8rTtSkk8nEf/xNRflRduZmDeaht6xldx+81UGm85lBPy5qXUIz18wKveoNKkRrnYo3KxrmXvM2+E6bT8eWpCM3+ytYfj7xZZeF/Duo6xqM4t7WxheaRm7IFrZutWttJs5ZJ3WKJBueRvuha/N39vH9rbT/ABZYN4G8LXLXFq5V76+jPyvj7sS/7NdkY30OaTsc1+01+2peeJvDZ8KeG7uVIH3Ld3UR/wBdn5iv0X7tfGmnrPdapEIw3nvJu+U/MaZDGb66QHLyu+3y1G5jXqL+CYPAen2cdw0j+KLjbNPFhdthGfup7uy/N7V2xXKYHJeNpJI9HbzXfc7pjd2X5mrgr+8+1bo0JXcy/NXf/FaEw6fYSZ3JM7bm9WC1xGiSac0d0L+JmbZuSSOTawx/s9DSAq3WoCSS1eMD92mw7f8A0KtnSmF0zlB8udw21yHnfO2Pu10Hhm4SH5Cdvfr/AOPUAdpY33kpvbG7Hysv3g396oLpUmaWB3G/LbHz/wCPVA8m6NtmGb/aO5ar3V9JG8TmM52L82PlqwNHw/4ku/DLz7wvlybWDfxBlb+9/wACr0PRfHEbWyRfZ1W4m3Si6vCrqjHb91en8K150l1bXVrer5ZfzI9v0+6qsvvuqva6tJZ3DyOn2jYN6NJ8y7fur/7LU8vULnpE3iQXDvLdyNLK9wzPIx3MV2YXdVmzvla1SJ03KwRXbPzLXI+X/aFqgQhZUDynjgjft2t/wL/0KpLfWBCrRMnzpMiblP8ADt/i/wC+V/75qgN3VdYis0nlH+thHlbVP+1lWrlV+LmqeHWuLaCQxLI6u7Mfm2/5aue1LxAZJLhEk275G/763Vxeq3ktxMzyOWb7vzf981LXMB7l4X+Jw1y+2XDjc58oN/s7vlr2CPxAl14fazkG1U2/N/EF+63/AMVXxRpepPY3iSgn5Du+U19MeHtYOoeH7Wcnf50K72/2v4q56kbG8Hc9E0S6l1C6t5A481k3Pt7Y+WvbfCM3lzQCDPTdIy189+F9SSzmhL/Jv3Jur6K+FvlSXERkYbZk3VxVPdOhHu/h68Nrpq5fcrpwvpXMeM7O31hpdGMEaum2a3kk+67bfmX9WWp0ke1S8iBMUrW7pH7ONzLWD4yvBrmgwXkR8qeTbdxMp27JNuyaL/gXDD3rzKjdz1MOrHmXiLTZ9BhuPK8xrdvlKyfwf7Leh/2vWvEfjT48fS/DqWVmC2p3+1AsY3N/vV6N8QPiBeQ20s95KEfy9s642scfxN71c/ZV+FNn8QNVbx34hgFxskX7BFL92PbuVmqqPu+8z1UnKGm56J+wD8Hbnwb4RvdQ1/w5FZ6tdT+alzchWleErlPp/FX2a9wPs1utw4YIc4bscf8A16891LxtZaHbwxgdlUeWPlFcleeItb1y/iubaUbE3JJF/s1pUrKDvu2JYeMUrHq2oeKrazube2ikBZz97tWDqXiA3q28a3THazAKw+8Mnj/gOTXM2umi+jbzXK7jztPRv9mrsdvFayocF1tn/i+9WMqs5HTGEIjo445mWOUxvzuh2/8Aj1U7+6gWZnTIVn2vH6UzUtQFjc+UI/mSRpUb+H/aWuF1vxx5N1dRmMiRztT/AG8fN/6DurncWb+0jHUzLrxMdP8AFl5b3E8rKsDOV/hOcfP9axo/HF7HC1sl2bhkR1ef/wAeH/jtc54w1j7Q0tzPcLFsh3Qyxt8r42/K3+8u6vMte+JVtYs32KQMkwVSq/3wrbf/AB1mWuiNH7UjysRjlHSB67qXjaXTb5BPhVt5lfc33XX/AArltV+JhZ4JUlCsse141PRt38q8f1zx5d69arHET02nd/d3bf8A0FqreH7G7urpRcMW2/Ka7I0ux41StOW7PSk8UXevXCdduGUt6rS61byakyRxzsztGy+V6ruX8j8tO0VrDQ41N2SvG7aoZmLfhXaSW8VxbQSxoGXZ/rGK/u/9rd3qKsuX3Ecq98xtH0fVbO3tW1doUsFDOZMMzbP7qr3/AN6l8ZePvseiTp4a09VZY2Y3kqbpZG/h2VXurhFtmjubu5uLKP5k/vTKG3bWb0X+7XNat8QNHhtri/EkU+6P7s8f7oL938a5W5XtDcyqNRXKmeCeZ4s8XeLGeS2l+2P+9Msp2RRoP4mc9B/tM1b2vfFqTw+iW8tzYeIYmCW832V2eGORP4d5Xn/gPFZ3xL+Ilp4wtZbY65ILNRu8qODYsjfwrtTsv91q8x8P6Gdat3sI38pri4TZPIfkjVFZndv+A16kaSqQvM47v4Uz0GbxBb+Mteig0yyis0t8MWXdu8w/wjthdtev+BdNHiCOWznNxayzBUeWI7fmDfKu703V4t8JtNFrb+YjhzJMzpJsZWdR8u7dXsnhtbu3tmlg2qknzRs27fv3fNuz/wB9VTp8sOSB3UfdS5jr0sZJLC/e7eP7VCVVFik3KW+6xrzDwjps8niTXDf+W8Gmu6QrJuXKD9623/gTbq9BvI93mpI5Wdk85WX+Nv8AarynVPHg0exniMsM95dfLJEsaq23c3p+XrWcua3IXJr7J2TXFlfTNBcXDRNcQLL5kXzY/u9a1dF0W3t9Kd7S28+BkbY33v8AZauO8N3VvNf2VzeRxLLcR75GU/KP7u3/ANBrqdD8ZCHVJNHtwuqM6s4WR9iwv/tY6j9a4JRJVpv3mVdWutb0WZC6ea7Jtjik2t0/i/4D96s7Sf7Ts9cXUNQxcNc9NqKuxv4dvtXRah9i0m2+0azcxrPeBmeRpuv+wvoP9mqWueJNOj0+1nk3WS482Hyx8pVV+Zd1cvw6IzaUL2Zof2xbW9rdT6iSrxvxHH82/wCX5f8Ax6si+8cSaxoN5LbymVFjSLar/Nv3fM27sF21l6pqQuNUtbKS5jeK4haKTzxsRHP3en92uV0O4TR9HuLOWANLDPtkiim3K6K33vpXZGnZJmivod/4T1698XXkVsJ2lvdNMbyLhf3kI2syr7j+VdP46U32tapJB5aqs3C5/h/3q4T4dxxaha6TeXdssWpahdSXCS+XuXrt2s25SPl/u8f7Neka9oOl6hr3iWzkuPsdxHYtdWkcH3C4dV2sv+6zVbjzKyCLaPMdS8RP4VuVuDPG9u2FHG7Yxrs9F8YQeItsrxB2SP52jKsj/wCBrkbr4c6jrktxG43WSjYGV2VR/t7ex3VLp/g+58NrEJZ28pgqjzP4/wCGsWui3NWpx94LW6i/tS9ntwYvMnby2UfKFrpNL1bydNew2CdZn3ltm5Qwb5WVT/6FWNHos8dsttIBF5cjMm77pU10D6lbWMiJ5ao6fMjRj5SvG5a92GkeU5HvcuXWnzQ6S0eppKqrt2RyD76bty1Vt7Geztf9CF0vmH+HaVrq9bvNO0nT4rueKbUYpNqvEo+dIz/Gq1w2paPezWL6x4Xv21LS/mUxNJ+9jz9Oo/4DXFiabnJNBzOC9077VNHuIYXPlSXtmg3eYp+biuP1Kxg1qRDYS7ryMeaIPmVkX/P8NejXWoG4sEt5bfZE8Kyp5LfL975tzev+zXJWN5qGh2+pQ2ji/lvP3NqssKK8Kt975vSvN9jCXvF1KKqXZj+KvEF54o8M6dbhIrK6hkX5VG3KhfmVv96q/h660vxRts7u2VrqH5o4JE+bb/eri/E91qHw31xBr8i3EVwNkclt8rhfTbV9bH/hNtPbUfDeqSLewsq+Yo+fj5ttdLptrnvoRTUotl7x4ttoM0Fs8vkbkZ41k7sG/vVyFtqF/DfTwXEv+hyOvnsp+aRT91fpVLVdJ1C81u3TV5LiWXf8kl99zd/QV12nwxaleNLf2cKXGxcNANqbR8v3axqUaas0TUXOzNSxvpG8y3ubZ1+4YGRtyVL4Wtb3S9YvIjL58Tx7RF95Y1/3uoNbK6LLot+sto7Nbvuby5Bu3r3VW/2an+xvZx3F86SquzfD5YXYVP3dtTFuJrTi4HMXnja50PWIpInZ3STb03N/ut616veeOtMvLNYpYpIN6KyRsF+//vDp81eUPfaXZ2d5HfH7Q0iKyNJGqsG3bt26sXUPFF1btb+WlusTf8tJDu34+6zela8rqKyR00/dR6Tr3iIwpFZpEqMx3ySeSzqPm+7xWHql5e3Ecseni3gaOTfH5g3xMu3+L0qt4H8cW/iK6uLNyEvEG75R8j/7rV19hosczu1786t08oKlQ04aNGyXMZ1nHbapapb3enx71+bzIxw7r83y5q1YaPBDczvJZQxcbkaU9WNa1zoIaFWtBJFKp42vup9h4bnVNkjiWXfuLSdqi5qkM0/SZbpmkhGxFO0NsVs/7vtWo+ki3vlFxcSO77WCyptQV0EHhFNS010/tGSwd0bDKPmzW1ofwl+wwIL/AF2Sd32qnyZ2f72ay6kyp+RjatCk1hFh7dXjCruV9qBv71Z62pkT7bL/AKROkiMqrtZQu7+9/tV1fiTwTcRxtp9vPDdW8obEkfytvrgdW8P674VVp7fTJZVU4dvvL/ur2rW8LmTo6i3Gm6heXEt3Z2cmxZ23xN90Z+78veuh0Sz1C1kgvdQjit1U7/3X30/u7lrlP7S1PXLpQUurK3ZCskcj7fm/vL3rd8Ow3Nvc/absTPbyOqeZKf4h/dramndWMuXlOg/aZ+JkWj/Fb4X6U5Mv9l241OaJW+YyTfKi/wDfNch+3t8WrnxBqnhzwfb3JWztrJL69iU7lMj/AHN3+6teK/tWa5qlr8ftZv5XZW2W6wbe0YRdqrXl/ifxtqHjTxDd6zqEhe9uNqvz0UKqqv8A47XtxjzJfecUj2X9k7wunjT4zaQJI47iKOTf5Mo3KVFfr5C0cdtBbRRhUjG3aor4o/YL+DdpovhOLxRLZy/2ldD5J5flWNP7q/8AxVfZ1rMftKHll+6WzWtSdnYLXNxVeOLjG37xrGv5iqtIDtb/ANlrXaZ5I5Sn3Vrmr6Q7mB9KykBkXjHyWdCF29d33qg8PKWTe4373ZttSaplbB8EbttRaHMY7ZMn5sfdrm1NUdlZsuzePl/2qmupBIinJfb/AHvlrGW8Kxr821VoudSk2dchv7o3MahstIzdYkSTeI87l/i9Kp2d5FatydrL12069uNsn7xNrn5gqjdXzj+2B8arj4S/Dd47K5EGt6o/k2qxj5kX+Nv+ArWNnKVkU3yq54d+3p+1Zql94iXwL4a1IQadbJ/p0kB2s7n+DP8Au18KXEzzXCl8b2PO6p9W1B9QumuJ3kluHLNJLI7OzsafZ2f2x/NKbVxtVlr14x5FY4n7x2vw3uLfRZZ9flQNNCdsG7+9t+99Fq9JeSrqB1CWQ3HnPukaT5ssf4vpXDLfP9og062TYqv95Tuauj03XDbtLbTgNvHlHdt27v8ACqJMP4qal9o0/SYC/wDqS/yr93mvNZs12njhS1j3+R87WX5h/Dtrg2k3MuasA5VqtWt0YWyn8P8ADVNm+bmnLJt5oA6qPVh5Ocja1Wo9UjaPyHZmRk2HmuQSYryn/fNPS8foT3oA6j7d5KuDIdyjaFz1+Za1rjUIls1kADI8KwhZB/n/AGmrko7pLpGySsuOP7prS8OzJdXEVpcSFAsjN/478v8A6DQB0Xh3WvsMmJCHeEum1h1U4/8AZlrL1W6lt5PPJ/dSOy7c9g23/wBmqjbXTsryEquw7dy/3fvUzUpDdQ5z8y7fl9c//s0AZs1wWeVMFnzuDVQuZvO5/iqW5WRWV3z833WqrJ8zcUAMT71fSnw5h/4ovSQ/LMjN/wCPNXzZEvzV9H/Cm8F54XsgGG2E+Uawq7Fx3O3RU+zJGI/mVtxb0FfRHwXtzqGiQSPlXhgdQ3+0vzV5npvhm3ks4pE+eeT5dv1/+yxXv/g3RYvBuiwRtGWe3f8AeL9dtctdLlN6b1Ojk1ZLqG3nlI2SBNy/+Ouv/oWPeuD8SR3Hh+3lt7uQy28e9Cy/xqf4tv8A3y26rU2oPZwwWbr5sVwHe1n/AIT8ysyN/wAC+Yf71UNbvINQtpba4kMDLHujWcfL/u7q8KW571JcqPnP4qXw1x7XT7acus0ixGRvvFf7tfQPwo1K/wBH0e302yjKWce1UVRtbbXleg6Daap8QooLiBXt4z87f3a+k7GHTtHh4CxccN97/ZqZNyXKjoVXkRtWemytua9vNyfMxVhW7p9jH9paSIsq/K0kn3VK7a4iHWBqV0iPel0Y/OzDaoWr+qeOrLS/Ig8/5W425+Z1pxjyieIZ37tFJs+zvsRRvdv9kfM1Y2reJhdaXFe2cgXfI+f90bvl/wDHK85f4nQ6XcPG77luo1xHnooZv/Qt1eZa58TDZ/arOC4CJchLiHn7km5m/wDHtq/99VuomDxLieveKvH0cNx5TuW2SM5eM9EPVfwb9GryvxF8QLdrN7d5P36us0cjd8f7X+fu15Br3xSlWRpCTvb+6f4Su3b/AOg1yH9uXOqTJJKSyN8rr6V0RpnHUrTmbXj7x1dyM/lErAxVdv8AD/tVx2nxySKx5ZVPG6tjxpapHpUDp8241k6XI7Ls+78y12WUUcsTqtEswvzkDdhlP412ulQiN/MyK5Dw+09xN5Hllnd9u1RXrOl+A7uTSd7oFdxxuLcflWcqqiJxc3Y4fVpPFF54qii0+RbXSbaGF7qecKqbn3fK3cj5edtc78T/AIyW+h2zaN4TvZrpUG66vlTdlv7u70r1i48G39vYXmn3ssN5vt98c7P8jtt6f+hV5v4f+BOhWuqT3V54nutNnhRpf3cKxKcN93nis1VpX55mDjyvlPJ/+FzeJdS0O4097lryzc+bPJIm5x/Cu5hyAtYfhGa/1LVb3S44ppWvkaEyKjOqN/C30r6e0T4X+H9auUu9HisNSuJkbLbEiaRfuszYXZn5aybFtZ8E63/Z9vYfZ4PM2IsToyRxn/a+U/epvERs1BE+zk2ne55Z4d+BOsTPHLf6fFFZq+79/PuY/wC1sHavU9M+DulaPdPYIi3BhgMsiylvKOdrMv0/hrZ1C+sLdv7KkdrW/aPd58kjSxI5/ibH+1UUetXFxqEscF3C9usbL5k8bI0ij+63Q7v7tc860pa3OqNGCmcPosdhY6pi2iK27bl3bNqj5v4Pb/aruIbzy7NTFaCWfDMImP8AFu2/e7fL81WbO1sNQaCf7LC6QhVK7NjBv7u31qLSbjS7q3vLewlEs6R+U8X3ZY2LNuVs120pc6uTUXKxupMVmuPtDqr7FRNvy/7Xy14ZrFrqq6o1nbW0T3+pTrDaW3kKyztu+6zHpXseq6f9lVZ5JWVHTY/y7lLfwMvof4a53w3q0dn4kuDJteBQzRyybt8LbNq7fSlVdlcxl0PHodcjt7m1tET7HcJuR28z5RJ/d3d/Zqy49W1/T7md4bm4t3V+VjLbi38XzdzXoN/oOjNczl4l+xMN0kkQ2kuPuorbetXNJtzqWqpZ2SSWcqoqRrdFf3n+y3utS6iXQwqJnFv4kvbrT4otYeSd0+aL7zNuNbfh2aW6vNNRzJ5scwdIpNzoF/2l/wBmuSvJoLPVJf7R+0RP82+SDb94Nt216J4YtbOHVUvLQeba/ZI980jsvlsf7uOTWdSNkRCL7m98TprvR9e07yMXtv8AO6LEPvs7bt3HasWHQb2S/wBXBtJdjxlI5FRmULt3tuxXcah4gtrNbPT47Zn1aRFcStGq+R/dRV65b73tUNm2urJevex333FWGDzG3uw+Z29kVerVnGXLGx3uUOhY8GWMt1o/h8y2ckFwkm6SORPnKPtbbz0Fdhqek2VneeKER1fVvsUjWMUpZc/Mu5R6/wB6uP8Ah3carDbXtxem48q8v0SC5bcyeWPmb8G+X5q3PiB4y0zULO1tpYI3V3aVLxp/KeHHy/N6hm/hpU1Z/MmMk7sZ4S1iVvDC2dzB5V2zMvn53Y+b5tvu3+1VzVYb+Txba2cpin06Mb/77vjpubt838K15/f+JNG1LT4pbTVo7e6WPd5bOqqy7trJXWeEvN1ZJ7+3u3nZE8oeYdyhh97Y1ONN+01Ro6l1Y19Wt4Ly6igMoiVzteLY26q+uNHHdbIHid4xxtFaFrHeahcQRyQs10h2llG5/u/pWV9n+w+JHke3lXZuyqjaxx/smvVVonNrLYm1qz1DWtBt5YEV9UUrbozfwpu3f+O15xdXkvwj1S9uLbxLp7azb7rifSljdvMX+JS23aDXYfF3WLux+F1xd2F3LZXjzRoZISu7Yd25favKPh74DuPH0el6hBBc6lq0Vw2k39mo3vNHIjeS6+7fd/4Ctc8oq/tGzPljddz3XQV/sm4k0i9E0V0rs0kk5+Z/930/3q6bW7OOTSUe41FvNYqkO0bXT/eYVn6hHqmuaaYLdLa4l+bzLycK0x/u/N2qDQ9FubPSvtFxGI5VIWWBnZl+q1wXS3PVs3sed/FTw/4x8XXmmu/m3GmwlIdsYVSGDfeV+9VtP0O90W8t2t/+JTKn7oSWx/1bhvvP/C5avbdauEsbV53jZreYbngYt5X+yVauNvPESWdi8GneVPE773juU+UN/ssKcaj+FEOmoj77z2TytciGorsZzL5O1X/4DXNeJ/B8s1rb6ho8v2O8V9v2NXZd/wDsszf7NdBb61cXkMCSzWyxIjN8u5vLfd93dVDWIb9b7z/skuoQMd0iwFeB/eX3rPm1KtzK9iCNdR0+bN/Z3FumxkmtpBu6/wB1h3q5YeIre40mXT3gCp8qxyyI24MPusv/AMTWXcSa/cXn2b7JLPZx/ND5pZGj/wB1t1XVh+ztFPd2czzvtUNn5eP9kdam+omjA1zT/wC0GgkewmvG3qjrEm1dv96tmP4d6NqUfli2a3ZY9v7z7o/Oti4mdY9/mRIP7vzKwrQttSt9rJdH7RtC4VT0pRfKtyuVHKw/DO38Pwyz2ccjoo27owvDGugsfs7MifZvI8vqrH5z/wABq15cbebIJZNy/Mm47lNVYbGx+0vfGBftHyr5rO3/AAGs3LmepqomvHN9jbfb24TaN3zPuaugs9LsobN9Q1CSbLfMI4vvGuft5LObfI/mRP8Ad3fey1XNwmtliuNRZYm+bap2tWTZ0RWhdsLyxt1lvJ5Db+WdwWT7pX8a7Twr4gi1a2iH2n7ezDdHGozvX/eri5JNImt5Vu7Dz0YeUFlfd8v96t3wjqlhp8T29pGLeBDtSOBGDH/Zoi9NSuVHoVnGs1wklxtRPmYwKv8A4961Q8Ra5aQ7YrO3WWVTuNs3y+ctZ2oLqmoMj2Qig9JWO1wP7u3/AGqiSQ6fbLbavtn43tP/ABbv4lqUGxy/iyS3k1BbaLS5re6fbNtj2/Io+7u/+JrD16+j0OwgvL9FR87tsjqzb/8AZ/uiuruNSgmjSd7Q2cX8DNHuf/vqq9zZjVn8q504XFu/zC8ndPu/3dvWt41Y7HNKk5anlH7Xnw/GteGLD4j2Em5fIt7eePHy7T9014V8I/hLqnjjx94f0o2cqpfOsx3HbmPd8zLmvu/xd4Bl+IXwN17Q7AI0rwo9vH/DvR921f8AvmvSPgt4F0yzsNNuDZxrqUNjDamRkVWGF+6P+BGvepVOp5Uo8raPWPCOj23hHwvZaZZwfZ7W2jWIRqPlGFrShmdmQp0U7vlqrdTeTbrFJ95f4qZYSOvT5uaHK7JSOvS8fyVBwrNWNqC7d3Ib+Kq02oSRsxLhdvSkS6e6OChb/a/2apvmQkjM1j/kHyufRsNVTSZH+xoCe35tT/Elx5NjIn97aoqKwYRqoB2r/s1yt6m0Tc3fJsfLbRu2+tVJLr5GeM7mXq1S+Z+7+TLba47xh420jwvZy3eqahFZwKOWkdVyv92sm9TWxf1vUBb27XLvtVRkyZ24r8pv2n/ilefGb4k3k9nLLLp1q7W9orHqo+Vm/wCBNX078bv2rrDxBod/o3htJZmuo2gN1jaqL/s+9fKGm2cVq0kcVuq8bjJJ8rV14enyvmZy1HfRHG2HgEW7LJqEnz43CNRVi6tUhXy7S3CL/ex8xrpZmijRpZAWZenHy7awbjUJFV5IoPlxxXemY2Mv+wTprLeNhJ3H5VnahDLHNmT+L+L1rbk1D7Vtid9rONxZh/47WRf6p9humgu4x5Wdo/u/7y1RJa1bS08RaSxPyusbLux8x+X5f/2q8eeMqcGvdf7Nex02DVYkP2Ob5DuPylv7q/8AxNeQeJrVLXWbhIAfKd2aP/dNAGR91uaT5cYrrdK8Lx31rvk+9jhfWuUvLd7G5eBx8yGgBittapmj3LvquvzVYjU9MUAOhY8DipVuDHdLICQyn71ROpj6/wC8KHw3P940Aa2nt50zxn5UuBt+X+//AAtUa3TNGiHqvy1n2108MiOPvIdwqZWRbl037lk3Mj/7RoA0b+ZLqFIsL5sYXDetZ0cJkKjHzr1/3aZJceYyk/eUbW9qfHJtddh+98tAFRvlZvrXq/wV8SR2skmmSvtZ5N6f9815NcN+8arGlahJp95FPCdrodwqJLmVik+Vn6DeBdajt7iwDqH3ujhfRQ/3a9XbxsmrPqPOxLqH5G/uN8rL/wCg18sfCfxQdWsbS7B3ND8p/wDQW/8AQq7zT/E0sKs5/wBV5yxH2YrtH4bq4aqbgdUNz2dNWtNUhisp/wBxcQnzrVv4T/eRv8/w1X8WtbXWlsZNqp8yo2fmT/gX8VcbD4ggmhi8wnYxWUOv3omqx4tvLdbZZbd1uGmG47fu7q+eqe7I9ym+aJxvgzxFZ2PiTUW88rcMdpWT7v8AvV3yeMvMby95uGTqqn5f+BV87apcPD4tuIklKO6ec7Z9P4atN8QJPJWO0kaJZPmMn8TfLXRy7MwbPeNV+JAjZ9hjWXYqpFF2y3yrXH3PjKOzafUbuQyyruSOPP8AF81eVf28NPtnRHMt08iSmT/gP/2VZtxrTzWqW0nRTuDVqonO5Hb654+e4XJkKuEVyyno27dXnOreLpbqZPKLMyfL/wAB/hqO5jeaThztx/47VddLTd0+auyFNdTJsdbNcXlx85LbvmFdx4es0k3Ej5m/hrlrKMxyLj7v8q7PQWSNN7fe3Vq5WJkO8YWMk1nbxRDzGzVzwf8ADnU9amijSApv/vVuaf5c1zE0gDc/xV7J4AUSXUAjAVsNj/e2tUqLqGbqcisc/wCCfA9roey4Mq3F4rrvjUfMn512mt6tFa7UnYRPJ8kbR7dztt+6ue9dDqWh6ZcaWskSCC42bXaM7VC/xbq4y3uNPkuWt5598q9Gb7oUf3mNeNOon1OudoR10ON8RLrFxHLb20ckryJ+41KPZ+5b+Lem5dp/2lUisGS+8mGJ71xLe+Yy3CsdwPzfd2966m5uo7hpbgXbM6TbjFI/3/4V61h/Y9L1a6+z3duyyuVcNIFXc25vuqK4qlZp+6fPV9XeL3IrfXjZ2rDR7GOyXzFQRb/lKlvm2ptxhfvbq0ry1GvX2nWz2X2y6mm+zu0fDbD83y1nt4fuLW6WeNIcpuWRl3I5Ybtq7e38PzVxui/GSDwj4pX7ff6ppOqLut52jjV4vLfhmbKtkf7vWu2heoma4epVi1zbC+IND1C81C4j0SwiSe3maG4uZJlO9N33V/o1E3h/VdDWK4it1WBOsEf77+H52Ze/869judLPiCG3v9OtrHxLpcke8XUR8nOfm+ZdvB/2q47xBcXi2spk06SCJN0W2Mq+Hz95tv8A6FWrivjZ6MoxvzswPC/iSO8ktRJbTbGg3Jy23bub5lzz+DVd1bEOqxeUiy+YfNG59rMu35mX5v8Ax2uKjuLzwuiRRIy7gyD73DHc23n/AHqt6TrWoKtvaIQ6K7K7SfeC/wB36U1VUH7mxye2V+U2/ilqgXQ7BI2ZZ3+c7fm2KP4v/Qa43TdYgt7B538mW6TbEImG3zGPermsRjWr/FzOVt32p8p4DbvvVzviDTXtVtUlnVvJdvLZY/3r/wB3djqKqVb2jUDGVRyeh33iKbRo9BtUeNobpwzH7NH6/e61g+FdYkt3guL0NOttMyx306LtkX+Bd3/Atu6rWi+KLdbVYp1JP3fM+Xlj/drO8TWf+lSx/ZY2srncokjk2LA+7+L2auNSk/cZzuUmy94o8J2C2f22TS5J1uX/ANIaB22opb+8P1bbW1b+Gbfw61hf2cB+33A2pE3z/L/CzJ67vmC1a0q4nuFiiuHEUSBVkjiGzYnon+9WpoNvZXEd/r9zPbrPDP8AZYZJPn8tz/CuW67Nvzc1PvaXZ0exnO1SLMPxR4T1ea/lubeyuLrz3/eal6Nt+aJG/m1P0P7Xpdq1vcCVlYPvWANsP8K7mPX5a0fEXiKTS7Od01CbyIY2ZI433On/AI7hBurzzR/jBf6pqstsLNbpI7JrqHT53VXvGVvu7vXb83vTjGrUnaK0Q5StV5D0bT9H1DxFFBZWcc0Vlbbn8xdqqdqMzbv/AB6vNPGnwb1vUobc2aC92FtkazjlDtbHPf73y13fg34sf29pNxq8+jyeF4Ek+zwJJJuaR2+98vptp914osreSBILebV7qYO6RW33kYL8zcbcfLXrUqVSHU1dPmPKrP4Yz3V1a6VqMUlrLwwaUbdi/wARbG7I/h+tdl4NvtR0tG0DS7SS1tVnk8nUtQhbYf8AdXvVNtQ1HxxMur3GkSWVvbJvEUbH5FDbfm7uW/u16XpGsCSxt1l8pp0O0eWF3j/arvvy6MqMeU7v4W+H7u1t7/Ub+4tri4k24ljh8rHy/wB3dUfjrw3qH9q2OoW4E8Fw/wA7Rj7ny/eqr4b8SDSfNAvYVnkKrHbyHdj/AGq6Pxb4miXwm/2h1822C3CSKdq8fMy1g5Xun1N6cuR3PPdV8J/2loN7Z3EiyxpJvjZo+jBqv+A9HfwnpVxLHrFpBql2jMfscBfytjfJtYdCu773+196m3XxEh1i3lCRLLbyDb5kb78Ka5S4utO/suUmW7SJdryLENuf8/7VcVboYupH2nPY7rTvCOo2s16Y0WKWMf62KfcslGk6hPeX8tjLcCKC3O2SSJFZv++TUurabJY2M9vLdzabpEj7Xkik2/Mf4dw6bq4a20+80vWP7M06KaW3xu+0yuzOGP16ioinL4j17qLOnufFn2XVre31GU2W0tEPPTKSf3a2rzwrpl5otnd6fHZvO87rNJBI3mpjndKvTDVzjaPe2cazagrak7fMWkRWQfN/d61p2d5JY288VvBaW6MfNP2ZGX/gP1ptk+pV1axe1ktYIoIrWGQMqN/B/vNQ2m2S3iWlxfzMj7fmiGxj/u1de+e1vIJ7nT5Z5/4PMh+R1/2e9X3vkvLh5TbRbtm4/Iv7vFStGO9zn9a0HR2uUt4tdv8A7PCitJJJHtdG/u8dadf+ILKOzaWKBW8mRYfPnh2sjH+Lb/tLRf32nWrJPc+Zum5Rsbmf/gNa199g1rSn8mL7Q0e1TBhVeT+99flp6IV7+6YjWdxdSMiATq43j5N2z/aZq6NvDuiWOxHH9ozuFaRc7VRv4l4qr4Fjk8P2F5aR6oy280bJ9hlHzlC33Vb0rWk02O3V/KuSsVwfk3/eg/xq5RQJlOz8E/2hJ5VsfKiZN6sw24/4FWbeeA72x8922+Q/yIzHb8w/vdqv+J9U0/S9HSHUdUMFkzrCl0odnP8A3x0p8i3+n6e39tyi60mQf6K1tPvikhZt29sch6j2fKrjdRXMlfD/ANlVIHkDSPHvO0ttC/7TUxtkMaRkCVmRlRmT7lMs7y/1BpSg+z2CD9wsgX7u7btb2+X7tR31jqFrDLcSSmLj5vk3RBz/AHV7CsnE3UggunWPGwsrbv3i/dC1Pp+uPG6iJ93z7Xb7vWpbO8j+ywQxIt1dSFVm8vsxb7yr2p0emvulkgtvNeM8x7/3v/fNZqLiXzG5Z+Jn0m3RJPMndvmEsh+YVkQ/EB5LC4jSYuudzyTx7nwG+9zVa+twz7P7PlSVh/rWLLWV/Z9xHH5FtZB/J+40h3L/AMCbvWPLcObXQ7Kw8XWc1iyJcb1jO/8A0nbz/tL/APE1X/4WJb6pdS6fJBDPBjafLkXn/eArhr/wPe6ttu5bg2txbnd5EQbYc/wso4qrpvgWfw2zapDaRxNMGY8Ny395avkXcTk+x9R/BbXLabwu72CbIoZ2hETDao/4D6V6l4Yszb3Eh+6v3hXzt8Adef7TLpVyS8s370M0e1twWvpnS7X5MOT0XFe7S1gjya3xMv3115jpH956dpt8VbeV2+tZd+xWYSA7VTo3+zRo+pR3zMIyW5rRswia95dCS5RwPl/2ql0e+j1K2S4jMqwP8wVhtb0+aqFz8r7EG9u9XLNhCjBIiWz96lfQDE8bXRhtl8slVWRfmbtXkvxL/aQ8K/Ce1UX12st5s3C2jO5zVr9qX4rWXwt8B3Gpzzxtcfdt4f4nfbX5AeOviBqnjLXbrUb+5aWeZ2Y7m6f7NTTpe0fvFOpy7H2X8S/+ChGu68rWmhmPRrfvIrbnavBNb+Ml34suGl1TWLi8lb5v3rll/wC+a8C+2PuYk7mahL4r3+ZjXfGnCOyOdylLc9zbxNbyOpFzGu3+HO2nNrUF1uBk+ZjwzPXhi6g6vkHvu+apU1SdmX942F960sSexX2sCNP3px/CFVurf7Vc/ea4Y0Vw4VmPFcO2sSzbkeQ7VHrTbjUjNwPmVQqhaYHZaffCaTIcLxudmp+obLyzeKUK207g1cfHeGNOD901pNqG5FcZ3L1VqAOo8MeJjY6TceH9RfdYTFXjlYMywt/te3+7Xbw/s+x33w9uPFd3ebJLd90cf3kmT/Zb1/2e4/3a898M28uvTPHHEX8tN25uy/4V6/pusaza/DWXSDPJ/Zskib7WUfKjD+JWrCpPl2LiuY8rkjS3TYn8NYGpaPa6hNvkTa/95e9dxc6GkjM53KtY2oSWWm2b3ABuFV9h29qz9pJ7GnKo7nMp4fs7dN7xfKv8VUIb6285xHbqqr0qDVten1CRk80LF2jUbayGm8tnwfmrWMX9ozb7GvqFvFcN5kW1X+95a1jNlW2063vnhdXq/qVmGVJoxtSYbh7N/EtWvd0F8RmstEjbduPl9Kbzu5FOfG2rJGySfvmcfxfNT0k2r1+62RVdvmp3PrQAsjbnz/wKkWhmoWgD374B64LXT2jl+5udW/3q9UkvkVJ4+VWZdu70YNuVq8D+Edx/oM8Y+8r/AMNesw6huRUkJ/3q4Kjs2dVPY73Q9eNi7yOguoPv7f4hn734fyq0usRXW4wBok/g3dq4W01Q6fIsoBfZuwq/3f4q1rHxFFb32/5Wt32sn92vFrU9T16MuU4b4mQ3FjfxXkUm64+bLKf4Su3/ANmrlbW8l+yxZ+8pKf8AoNejeMr6z1JdkEY+Y8t/Ea47yYo12YFdFN+5YxqS1uKkxuG3/d3VY8srtIO6q6Rp2G2rSKVpmJYS3ddrp826rUNqZG3CqschjTG/7tSx3Tq2wHbzRdiZsW9nBbqryFev8Nalmwm+eP5EWsfTbcTOzyHdzW7b24WNsfL/AAirEXdNuJJLpAPu17n4AvPst/YyD+FxmvFtDtRuQGvSfDd462+R95Q2Oa3ovU5Kp1S65I008rl/KY/6hnXmsjxJoMFxef6JOImRNwjtfvOrruZeW4Nef2fi46hqFxbwXTJeuWXy5/lUNt/hxVC2+LUel6w9heu0t7Zx7YZ44F3yN/tf5/hrw6jb0SKqVouCUlc6fVvDaQ2NxZymWWWTa8PlbNyfKv3mPOarWfiDybeKC4jluri3RVuFUbdjZ27l+XkbtvzU618XSa9fNJI4ia5253Q7GT5fvKAtF/puv/aEuLQ2t0kLtslYr5rqVX5FX0rnj7yOB03U1pnQQ2L3CrJBHJFOvRm27kX/AGs1zviyHw9r1q1pq+nw37wyLny4SzBf73/s3y1vWurR6fZxPq8DWtw/ybfM3KWLf3a5nV9UebUryRE3+TNmOJU/h+Vvm9a2bcPdg9TqlHSKhv1NFo30WRrnSrm50uC2h3262p/dFh1V1PykN+dUNV8SDUJGlilV7iQbpIIz8jqfvfSuS1jVLnVLjyi7PzuLfdQMW+bd67f7tc/dST+HfNeKPe9xuVJP/QaS5krXIqJxfqX9VvBY3LkTCdUdmSJjufzCu1frtqrompXDIyHass3y+XJ8qhf4q5nSss1xPcSrvkk2RyM/3n/3q1bfTZbxluo3L2Sptgbd8xb+PrzV8pxqL57o7fzLCS18sBWus7pJFKqoUf3aw9a0eO8s3u0cqkaMqKyN8n91t3TNULGZ7q5WP7M08+9tnlfNnH/Af/Hq3rr+02t1gRZRao//AB7RPtTcF/iX/dqVHkfMdChzI4DStWgtUa1FtNdGM7Xkj+6G/vqtdXYalLqUb2YgignhTbJ5ifP/APr2/wANFtoM0MlxJJpi27LGzI0CbN7fw/N8wqv4N0uSOaUxiWW8mm5aU7WCj7zNWkmrXMeXkOz0q6s9Ptlke/kVZBtCyncsny/d9qr3Vjocmm2DxvDa7JvNt1jRniMxX7+09TU+n6Pb6Hdyo93brOxMwZkVsfLt+ZfSsLXvC9prCLd2Ut3NKhREgj2qkf8ACzqvXFCklozuVeNGnZowP9Nk1K/N7JJKjDlowyLtP8Wz0rzTxR4bn1TVrO8sENveR7U/duyfMD99fQba9shsdL09NOj1MSy3DfNM0Um1X+b5VPoKnu/DcV9qrxzRw3Wm3StCiru3H5W4Zh2X726qp1fY1Ofp/Wh5K/ic9zyjxP4k1DxBGmnaVqEmr2diV8+7kkVJZpR99+eop1tJrsNzBLp96bCXzEVLyR1dkU/w8feG6tC++FOleH9aln8P3uqRwYVvMkRWSP5cMu7uv+1XRWuj3scLpJ5mqRSQrDtijV8L/Du+7j/dXNddXEapQZ0SlNuyMHwz8TtR8u8ifTwtxJJsmVT5Shv4mX5ud38O7iut0P7fdRrdiE26wv8AO0s3yFf7rf7VQaD8P7PQXlk+z2kruN3lSb9o/wBnl2rb1tvL02K3EEKqo3RrZyMrbf7vuP8AaaiWI1sjq99oj1bWB/bl5q9rcbPOihhEe3a0eN25d3+1Tm8fGNHs9TC3tnJ8vmKm5lbb/EveuZuLG0mZZZwbWV+m52/7527eRUE1xLHzbRF3T+JfmX/FVb/arKUnN3IfO/I29F1CDT7aeOznZ1cs3lZ/dbv93safrfiTy34gjiWSNXEqlmX7vzLt/wB6uLuNSu1ZcExIz+bJA21l3f7WOhrGutcKyPKZGVEhZ9vp/ndRGLm/eM43ufcEnhfWY2eM2giX/WiSdGaLcPu/jXIX2oSTXUElzLHBFHuWTyk/1n/AquX/AMapNH09pLnUZHR9yzLIzMwb+LctVZm8PeNNLil8MX5nuEjR7uCOF1U53bmRivP+7Wt3E9yztoWrmGObyp551t7dfutOW3H/AGq11mS602zhtL2xaDPySY+QVzjabe2Nhn7XbXsR+QcNujb/AGlemW1jqK6bcPLJDKVf/lmuxkX/AHaybUkVFvsX5L7UY2uLiLDqm5TOv3Cv+71xWTdaW63kVxqdzHbtMnmx+bJ8sy/3tvp/vVfTwrql8yzxuqoU48iZVThf4m6f8Bpz27w26pHGPtUIb97Kiv1+98taxsiXdlux+x3S4NxDFBhfmidWwv8Ad20WdraRwzy2s8dhcSTbU88Nt5Xbu3dKy7CzNjBtSI3DzJzJEF27v92tOPSbn7C8d5iC3hDSuzFW3/8AAf4ql/3TSJHp+nm3RjLPDdS5VXkx8p/2lrT1D7TG0vlXFu8TP91j/D/eVqg0rWPD2j+Hnniv9ktwmwwTwMrop/i5puj6lZ6bYzyRwW2s6ddIsQlim3NH/wAB7GjUNPhOX1qa71KwuIbeRYGV9sE8e1XDFflZv/iq6zwNZ6houlWcuoXNtcSom43Koqsfm/gXpWS+jxyRtJFHcJbrGzxyfM2cfwMoX/x6qVha3lva2txHJI8EgbZI3z/J/s9qq3MiU7M6m/1TT/EWrMn2Pbeyu+NzrtdezbR0anTWovIWgjtxcQIFURK+3Df3t1YdrZiO1a5kaSVkDNuUqjBf92sKz8UCR2NvIDt2+ZFJ8rbf9moul7pDlyuxtstpfSPcWkcryJth+/8AJC27cvTrWt4P8XQaxeT2eu28VpOof7JqUY2q67tu1m6Z/wB6uQ/4SiLUrprbyJG8sqvlx/uk/wBluODXS2LfZ7HypE8qKQ7vlO5Sw+v/ALLVtFr3i7qmh3Edx5unXlpdQO+55Ll/nP8AuMGxmr1rpYk1WBLu3ZoNis8edrGMt97jutVo1fbaoR9js32r5jJ8pYfebbUWqWcvhfY9vcmWdi0okWTcm3+H/vr0rP1NV7p03iLQdD0u332Wq3c73A/c+UjSsPm2qrY6VlQ6LLqF82nm7aKWN9r2zFfvfxL/AOzVyqak95eO8ms3cDp88cawq0Rb/a74qheeNNRkuZYiLFGmKofKjbaFH+1uz81ZqkilI9i8O/2f4d8WWscWoLqNxbSJFdrH8qxrIu1dzev+zX0Xpt1E0bf3vu7q+N9B1K3kv9NbKpPHOuY7WTakzf3m9RX0p4X1A31hLLK5iZD91j6f3a9LD+7E4cQru5194ouF5yu75ayPDt1Ha6lLahD8vzbv4ajsdcjmtmAkDMrfOzdT/s1BDsm1SK82FFXquNvy1v1OdbHbSQ7pFkyV3Ci4kFvbtJOfKiUbjIx/hqZ/30MQOXVhx/s14h+2T8WP+FS/A/V7mJ9mo36NY2jKfmDuv3v++d1DjoQ3yn53/tt/HL/haXxUvbDT5S2jaU5t4FU/K7D7z18yXK7Vb+9mtKaQyPLK5LOx3bm71l3DFutdtNcisYFf/gVMbO6n7SzdN1StZy7clDt+lagVaf5ny4pzwlWwRQsLt0G6gBrSFdoP41Kknv3pPsrs/Q1atrGSSRYxGWb+7QBd0+MybPk3bju+avS9E+E+oXzPvjO9ofN2r83y/wCNa3wb+Gr694qs0uECw2yfaDG38Tdlb/4mvftH1bRrO81F4EDrb3VtbyMu37rvtdl/4FWTb6FJHn3gP4fp4VhivzH/AMfAa1m56K4+Vv8AvrbVfx9I9jpqvbyNE6nbPbMflfDbd23/AHl/Nmrr4/EkUOk6rZ7B+4mVY1Y/fQt8y/VWX/x6vI/i74igmaweKQr50zs656ZVN3/j1RyjucVrXiaeFpTbTsiqOV9GFc7b+IDeRyxT/duPlfb/AOhVFfybmugTu53D3rFtpNr4/i/u1qoqImyPULOSzuXjYfMv6/3aq87q6jy4tWtUjJCXCD92zd1/utVS78O3drGsrx7l/wBn5qObuFjGSFpG4rsNFsTqGhPBIv7xdzRt6NVfRPDbzNvuEKI3TmuztbWC3jVEO1fu1hVqLaJrTj3PLLi38t2BXbz92q7fLuBr0DxN4dDR/bYk+7/rP93+9XD3VuV+f+HO01rTlzozlGzKTZ30cNT5IztzUPNakEir81CqelIshValjkDMuf4aAPTvhdamG2+1p8yOdki/T7tekyfd4NeffCtg1nKgPyq+7bXoDr5b4/hxxXm1Ze+dVPYLa+Nu2w/hVqPy5Nrx/wAX8PpWcy7WxUSyGNsj5a5ZR5zqUrGlqCxtD5kUg3D5Xjb7y1gXHytnFWHmO5sUx4/lXNCiog3zEceV7/LVqO4+TpVVVDNU8cbbeKLCJVYs1WI4/Lkz94VCi/P0q3DGWbj7wpAamlRlnXrtrok+ZdgY+3+9WTo9qzSZA7VozXiw7Y4vmfu1S5corczNq3uPs7Ig+98ua6238QWHhnR31LU52gs49qu0aM7bi21VVR1rh9HtTJJveuov7GHVtM8rEm63dmSRTxC6Lu3t/u0lV5FzsiUbuxq6frHh/UrVdZieJmm3xfvI9r/Xn+9/eqva+D9A+I1v9osALO92MqKqbGjkH3a5fw7b6pJcSvpelt4huF3vPFEVT5Qm5n9B/FXW+HvEht/KeNFibZysm1di/wAS57NXntqTubxiqkVPoXI/D+p+F7aCW8Eer3j26oYon27G+7u2n/PzV5vD4k1yHxJEDbXEEXnfvPkZVb/a/wDsq9GW6stYt1gNysurBGihnYN/wJWYf3V/vVX1DXrm3023thH57wxmKOecKrFj91Wb/Z+ZRQ6cI7dTndBXvE5fXNalvmZLSM+ar+adx24+769vvVH4ihvLO2lljkFvPeD5Psoba+Pm3bu/ytUr2tneB7eSyuvPyrz3Me7eGC/LuXv/AMBrI1C6l1y8sLZDNb2Kbnkum+Vd3+92+anCN3qTTj33OebWII57e3luWdm3LtjHyhvvfNXTJpNnJay3BTfbNCsrssm5ef4fUUyTwnBrmju8EMNlexu2xl+ZJMq26rek3FloNm1vqKGdEDReZKf9nb8v/Av4a1qxTWhco6HFa1HBdXVrHaRsq58q2i85UZP9pVPU+tWNP02/h0SJ0l3yt88ayJu2f3ttdLbLZzatvxEzTD9w0g+cf3dvpWdpentC9vBP53m4dI1jO1cj+Fs/w7v4lrnjK6POv1Oc0rxJd3V5OFlZWhkP7thtZF/i+bsP4q7y11aKSwUvcsqphgy7dpz/AHqoTeHftlvdW8llJbyyB2jjYrtdyvzL/wB9VjaK1zo+2yvLBoNxxNJjen3duVrVuDNKNVX5ZG88bwvLaWUu1Jk82ORirNw3zKuegWtXUvCdzNoKXElztureR3keB12zIfm3Ljj5V/KqlxDbXzrPAYbd4U8nyPlTzFK7d2C38W1W3VvaP4dvbXTb9I5Y2875pI5J18pPl2hmbsGo7HXUpcz0OK/tCO+jg1OW0lRWG77TEPmfHytuz8xFUvEXi6LVlee3nlW6Zl/dbPv4X+9XoVr4Tk/4Rny3e2lexmaWRVmSVY4yq7VXHJO7+GuP17wzpl1feaCdNbzNqT7Flab+8yqPuFf7rVfKnqjnrUJShoS/CvS7bUPGHhCDxLEZ7W+u3hP7xUfcYX8peevz7a1tJ8J6pcWbySzizslTyXkuZlRocfeXnu3+z/drOvNctNH1rQ9RubRnaz1RPsl1JDt2Y/iZA27Kr827jNeuaqp0/wDcaneR3NheHefKRuMr1T73/j1RKOmpEMPCxyuseBY/Ct1PpF5ELtIyrM1tPvV8/Vc4/irE1q4sIbiKNAsCZ5j2fNx/CvrXReJNWt/7VtY45Jbxo0SISSnc7Db8qbeuGrn7+3g1KFJjGsVwhfYyP9z5qykoX1Zc7Xtcyr/VraOw80RtOuz/AFk7/c/2ttYE15FDCs08k1vHJ8vmMm1d33l/u5rr7yzt9DhV4tLunldGTz/kfYvX5VP/AKFXBx6ff326KPdFJM7MF1ANuX+78/zV0RULblX0Kt5fW/8AajPqFzftKyqsbW0Krj8+3/Aqw5tQisb+UW2o/NJuz5gO4L/tKOP++q7PVPCsd1axfbbaFnhG0eVIrIn++23I+auIuPDM9vbT21pp9xbov711thviK/393XH/AALFbx5Bu+9jMupvs8LMHhV3f52jO3O3+63auWmjLI5uLgKz7sNlWx+XWugj8I6gq2tuiF7eQu2yUff/AN35v/Hq5e6t57Wb7BGGi3fM8tyytsYfw7q6KaV/dOflPvO+1Cy8O3zF4zeNMjI63dqjM7Ff4vvf99VirqEuiw2dzZA2q3DssflwLth/4CezVrv4F1u8s7ec/v8AcGTzbZvNXaf9oVk3Gi3PnfYb+VmnCbUik3bT/tK22uezsetza6EutXF5qzQXN5rEksrPteNU2KW9WXsKc+tHT7lrL7RZskjbirENn/Z9TUEmh3NjeQDCrA0bKWUFm3balufDdlYyW8kqbmdNw3Dqv+9UxatoN36kOoSXeoNb29prY0ZUO77NEN3mfnVhLwafdf6VcedvKh2YL/47WtbabbzL9oitws77sbdrYWhdDt7ffAYGnfP+txuwtHUL/ZI7W+t7VXNtLDbpINoaQqcr/eHvWbeLZyJ9ruLnzbpU2JH6L96teSG0sY1Esdt5ShWTaPmDf/ZVJZ2/9pQ+ZbxxRSk/P5v3tv8Ae2+lVrYZzEmh6VrHkXF6Jm5Vvv7MqPlrc0H4c+HtL1Jr2yMVu7jJ8ss7H/eXpVjVNNs45kIkja4hT7sifc/+KqFrgWp/dXTPAkLLNEo24yflo9GLqdA/2OzliFu8qRP8rsrs3/jo6Vm3+nlrNTBb7Yo3bCsWVwv9KxLrxQjLFaaejQLJ8sysNqH5vvM3c1T1TxdZWbLaWVtJayOedz/MW/h29yKmN3sU7GpqFwZLGCAReVs3fvGT5g38W7PWuMsPCeofbrrVdPSG4aRGQx3O5kH91lz8ua61JL+4uEFzFI/lhdjSnd/vfWujfUJLrSms71AyuF2LEP4g33aTutitHueb6DqmqaWkqahHFcRRlUkVY8fKfvbcd6zbm4v5tQSS2uFitV2sPNm27E/2WPA3V6xcaPZyRqPLV1kRkMjP8o+X5V4rlX8G6VZ3a20lmWSEbnb5mWRf7tNMgwLPxJr2uTJeXFtEmk79hkikVsY/vf8AjtbVxqUEMcqks627orrHDu3tt3bVqfTdF0q3mVLcSNbgs8cEhVURv4mZe9blhp8FxtjeOSJmmZUaIbv++fah+RaVzF0nVrLUoYnks5E3hmVW2q3DY2tnkf3ao6ha6dffI4OkJNIuIFfzWH+zuPWujvI57O83xxC43fIPMHzDP96q+t6fb6xdNPJpDNdIOJIrpVRP7rbetZtotIp6VpN0t0sSWv2e3t3bY2dmf9vb6V9MeHryKTS7OcSLLtj2vt+7u+7Xz7outaxJYra3llJZ3OdpikkEsL4/i3D5hXq/gDXorrw/PHI0W9Jtv7gbVH935a6KMtWjKtHS51LySWOqtLG3yZ+dlPy11GlyC8tshGRl253HrXG6O32W5njlAZP4JM9a63SboyI8Dld7dFxtY13x1OBneW1wWRCgXp93NfKn/BSzwvd698B7XUbeJnbTNSSaZVH/ACzKMjN/wFmWvpnR7pJId+/YyD5//iazviLpdn4w8C6ppl3Gs9ncwtEY2+ZTmrkZfEfg4++TcgFP0/Q5NQmVPu17J+0B8B7z4M+IFk2F9IunbyJP7jf3f++a4DRVEc3m54x92uqElJXRFuUuWvhWysVWSRN+3+9U1zawTJhIh/Cu1ahm1DdIqE/ePFWLeZFdnJ+VaAuZdx4TiuH3uQu4/dq0nhu2hRUCAr3apbm+ClmH3c8VatrxGjRD/wB9Uaj0KUOg20a7zH87fKFpW0sQybwNrb921flrYmkEcOT92uf1bWk2tHGfmYUagew/D/xJb+G/DeqXcYHn5ZfM/wBrZxt9vm/Oub8J+MDDpeqW+/55kjcs399GZ/lrgLfxMV0+1sg5VIyznnqx+9VSHUHtbxHQtv8Amzt/3WqrEM73UPEVxdRpLBOsrYwV3/fUr8u7/wBBrz7xNqT3l9LE+5lh27N397+KkfVh5LSRnZtO7atY+oTfaJvNIG5xuP8AvUWLKzzSyO28npt+tUFbbN171YWbdG4/iX5h7VTk+ZqCDUt5PMXI/wD1VK+rXKp5ayHbWbazGF/96rFwoZc/wt1oaAuS+ILmaNE8w7l/iqZ/E1zJDgSlW7+9YJXb0+7QrUcqK5mdz4d8ROytBcfOrfL81VfEOhi1aWSLLQMNw/3awLOba6uDjaa9OsLWPUNNaN/mRwrIzVzS9x3RqvfVjyjyRu2Gqc0JjbGNtdj4h8Kz2LuYoyyKN30/zurVbwT/AGtocV3t2XCxrlVHX+61b+0W5lys8yapo61JPDt39sa38s7lO3pXXaT8NZJNLW4lysrbm21bkiTU+FNrJCl07n5Hr0Zsyce1YPh7S/7Js1AH3wv/AKDtro2X7xA3V5tXV3OynoirJn/gS1XmX5s4/wBmrsi/99LVVvmWsDQjjj3cbt1JJGFVRip41+XtTHwz0JgQLH7VYWMbW4+X7tEcYZsfw4qz5JXaB/FRcBI4xJWnpVmWmplnpskzqEG771dTYaO8KoiDdK1YtlcoyaQWdv5Uf33HLei1Ponhm/1jL2lnLKinaZFT5R/vNXdeHfAMVray6hqMQuNvy+XK+xA/91m7VY0/xlceE/GD6fpGqWbXFuiPd6UsjPDOp+bav3slV2/MnSsnd7GqXKM0fwP9luLdLu5h5LLI0e51H+yuO/8A8TWdbeEfEkcc+jGUNa3JdbS5Vtzn5vmV16/wr/49Xq9vodj440efWPB89z9pWZpr7RWdWuY2O7fsZ+o+98q1xWl3VhoLeXb6RvRH812kDu6Nn5t2e9ZTn7opU3Joral8M00HT9Od9cubLVkO6ZbGR9kynduV1LcfxDay1VufAZ1RnvIrsRbxtZWXdnH8W7/2WtbVPEFlCllq8ttJfvNOsMkUZ+aOP++ymmXOtRK0/wBglmSJpF2eWnzBq8xqbPUpxpxhyoo6R4PCyJFF5sF1KWlfaNqO4VfmZu33f71GueDdRmv2lt51SJyrvBL8yo38TL6Vs2urfZf35lkmtdm8yL/nmr0dvaXDtcx6p5W873gjOXK/3mU9v92qi6hMlCK1RxF1oeqTalZlLtLBXdVnkZ2WV/vbdvoP4ttcn4g8J63q2tO95dyWvyNiOUsrcfXg16VqF403ifZcWcNxp/n7HZjuwpVdrfVWrH8fXUek+RiK5nRQ6+RAF3QPu2/xNzu/Ku2Uqih7m55OITtzQOX8PQ/Y7Z4Lzy1aO481GiCrlv730+8v/Aqs3Wj+XeS3EEjS27GRninZtgz8vzeh+Vfm/wBmuf0vxEY7pre5iubJnPlbbkbWDf3fr8tWPDcfiWbXnjnjjutNnDfvZRs3qf8AZ/2f7rf3q5adWq01NanDSrVJrlktS9Z6Lc3l5EoMktnMfkkZNuxh/CrV1Mfh97W1e5inMrx/uvmT+L/aWtjSvCdvp9m7zkotnCrxxqflm/hZfYr/ACpY7q5t7ZDZFVbKsJVuN/l/3lZCvNdMVzanX7FL3meX6rrWqeGdUn1O8S4urK4fyniZG+Rv4WUj7lSapp+o+JNQt73TtTs4rXZ88EI3uG3e7fxd69TmvJLyw2XkZd1Rt99Gd7Sf3fkHQfe+bmsvVNFguI4JY7vyGUbfP8lUcf71DlrqiY0Yc/M0ck3guy1axQ6heQ6bcRzfZzfRzbswllbbs6/eLLtrcttUgsdPv/C3huzmS3jCypJqUKNLNNG33jtbA3LnC81Qv9DvbXSXl+0rLb/cLW0iM5bcWVWQ9N3asiwW31q1S5kNy11Zzf6qSdopYf7rLjr83VWroXvI6bcrO3+FGpR61q1rpdtplrp2r+RdMZJ/nWRI4lZdjBeSu1vl7bq5RNNuP7QVIrjS1guJ2WRowrPICrbYtp5Dtu++v+z/AHa5qHxJB4N+JFnrGnPc6XeM7eZbXkiyoGLbmRflXh67n4pfAGK1kk8T+Er2XTom2faLWPe0R85FlDxfeI3KV+7kVfKloETJ+IWg22mra2pctLIEltbmSRFaSJ9yMrdsq25d3fbT9F8aW2oaSnhjVSyW+muyw3MW7eMNt2/T+Ir6VjeMtLvLyPTpNVSW40lrdIU+zRs0sLBV37sfws3zbW5zuxWVcaTf+G/EGI7aSa4jDIZLaFlXds+8zHr/AHv8aipFcpy1/dV4mu3h+yXWv7RE13O9vIyiOKTKbCvDKvf+970+48SXLOnkT+XFMWZPMj27F/ib/wDaqta6Hf3zuh1u4lbfvRpIVVoV+9t2hefmqHXvDaalZz/bH3NIjZnjLK5x/EuOlcsKevvszo4dyXNM6fSY4NStfIJuJ3zzIz/K+fu7cVR8T2Ym1WytLK0uE1F02+UsbMhb+Lc21ua8z0ptb0m/06BDcLpy3HlQtn96f9/0/wB2vadQxfLAWkNuny5kl+Un/a3CuiUVDfU2V3o0cbNDcQiIPplu09tIjPEt02wNs2/vX7fN821f7tc7o+k3ljqc+qC8muNo2zrGmyI/w7GzyQ34LXfNY2lrM76dbW1+y/LHLO+3593zKq9hTb/S4NqoZblIrgq11bKOq/3d3pWKxC5uRGd058qPKde8VS74pw/kNdO+JFG6VMN8zccD5V+6teZeJ492sNcW6NKlz8wXPyhivzBfUV7P478ItpNtiJDA8kflBpE3Ii/eb5h3avJdPt5LVVknRb2WN2RI/m4bcqq1etQta6MqsXA+5bbUJNDtre2gFtFeRptm+wvsUf8AAty1pahq174f0S31W4n+2wSPsEUsPnfN/s/NnH+1WA3gu40dPtqaZsnWH+GfzUkb+JmrAja7uNWleeCWznyGPnjdEMfwqlcKblfU9GUdTsI/isLi6eO/0q3skVNiTwJscg/L8q9DWhYWumaHCupyana6ilx+6hvPOVWRj91WQ9D/AA1wOt64JI1iluI1a424k2bYtv3e/wDFXQeHrOy8XafZQSRxSrG+544z6fxc9/lrJt7GT529De17deQ2ZtNMNnFCnk+fv+R2+9uZv9muc03Wrm31CWCchlfchbOzf/tbq0te0OOxWXT9LuJGWSRWO59sQY/dXnof92ua03EOoXn2nNx9nhxHcxBWXePvNtPauf20oPVGEqk6b1R0XiBftywLaCKC4wjeWw6/7VU7aR7G3ny8jS/Nn5/lH+7VeO8/s2FJJTFcNMdztIjSt9373tVbUmu9atp0tIvs6onySyIqs7/w/L6f7NdXtOZXOqNSPULDUrj+2mtvKkniWNWeSVN2W/u81ka14k0/T764glvGiulKrNIw+SRdvyqvvurnNN8N67YzT3N/PdRX7HdNeRzKy7f4dqDp/vVx95cWmm6ta3OnJday6yPv82B5XLlfmdu5/wB6rjTv1Oh1EesW/iqztZLcCS3l2fMFRP8Ax5q7Dw8tlr2lPqcclrdXFuElSNof9X97dt75rwLRNHv9aSfVI9Du4rxZ2e28zdCroF+VWSvQPhzdeIbVHk1yMWd+821Irb5lEZX5t7VduUhyR6rDoZ8SXC21nJaxXDDakkp2JuH1/vVyf9i6qtxEtxHdwTxyKzrswpz938P51euIb3xAsVvpVmJb1CcRsdquo/uqaJtU1i1kgt9TsmWWMssjLI2wsF+Vee61m2ytNzUhsb28uvKlKxL90qw25x/Ft9V/vVmX0mqLrkFpFFbywW8m2d8sk23+FV7Vs+HdBfXr/VLjVdThs2t4Fl2rNubef4fY7a5zxYseoX8VzbSs8UciI7QfLvUL/F6048y3G7bnR61v1S2gtI3aKVXVn8pPljbdu+ZhUUN1PfahKP7PVVjk2BoI2TKj+Jaw9P8A7RkWd9H1DcjR7ZPtkG5Cu7b94d617G+vLPTfNkth58bspkw2wKGq7cotzo5JrK8m82JpbeJByrfPvb+Lf71l+IdLkh0eC/0t4ol3rKfPRnwpPzKy+q1Jp/iLR77ZbyyxxROdki2rqrhj8q7c/wB5qxLhtQmt7V7a7W3tU3K8Ecnzlv73/fNZ2KHarqFhotjpv23P2q4Dy3EkJZSF/vc/+g1Y+Guoafa3VxZ295I7XTq5klO5j/F+FU9QjnvIUvNRkhnltj5X7sblA+6qrnrtX+KqH9raHpOqXk9xL9nZEVvNgG1No/h561pCPLK5Dbn7p7vpeqQfbk8yTe+WULH83zf3q6TUtUk0eFNQEas6D95I3zYrxrw34mttUWzv7B2a3YbjH93K/wB6vY4bxLzS0tHRm3Beysg/3q9FHCzV0XxE8ckqTyDbMFZFx1U/e+Wt/XLoLpqwROWiYK3y/drz3+zXsXW4SVmdD8m0/MVrevNcFxpqxpKzy/LlV21rP4TKO5y/jL4c6H8StK/s/WYxeLvbYsibsfLX51ftKfBX/hTPi23tNMkaWzuoWmRWH3fn27a/SeO4njZpJ3K7vlDL8v8A3zXG+Mvhjo3xI8T6QdRtld7Uqojb5s43bVb/AIE26uWnJwnobSimj8o2h1CPbLJbTKi/8tPLbb/31T5NURYYx/Fv3Gv220/4A+DG0VNPk0e1dNm118ta4jxP+wv8Mtaimd9IhgZ/m3Rrtx+Vdftn2MfZn486jrEcyrs/hp1hrgVsSP8Ad6NXpv7THhHwV4N+IWpaN4WjZorORoZJMtt3D722vF3sUVPMBLL3rrjLmiYHS6t4iSaFY4zt9a5ya8ZmYk02Gx8x0Cyff/vV7R4V/Ztn1LwXqPiXUb+K3srWLzRtO7f8u5W+lDaRZ4okx3r1q/bTOzrI5/2afJDFGjbM9fSq7N5K/Id1BBPcYj3InzM22qckhkjZDj5DTo7gblznb/OonYK/QbfumgCg/wAr9dvpTW+apbqPy3qv/wChVYD1bbx/F2qxHMdv+0tVf4acklAEr/ezimso27hR/doX5eKAHQt5bf71ev8AhWYXWk27D+H5a8gVdzf7ter/AA3hdtEYn+/x/u1z4haGlL4jsksYr6GWKRA29OW9a0pNPitbVI40Cqo+6tZqM0boR/DWu37yNT/C1cHN0OtrqYf9j2/neb5YZ81qOqKipj/ZqN4/3ij+6aimkKt/tZqnNi5SR13R8enFPSb/AEdfrVfzhtp6yDaw9ttYuRaQ9m/ecVD93nHy0/7zcUrxlu1RcfKRqxXoPmo27m4qZI9v5fxVJHCOgouMbDbhm4H+yK19L0l7qRQR8q/NuqTSdLe6dBs3K1dbZ2e5WjiUsiD59o61MpAR6bpf7zy4Ru/2q3dDuoJHuorT9/eRSIm6M7nK/N8yev3fu1WtvDukeMNOltNQsrm2urN2cSb3Rj/ddMNyNvVe1O8GeH47W+nu44oopUdovKjZuP8A9r+9XPOorG0abPQ9J1a4kLWcaSOl1B5sbY3RSKF+fcp3AOu1lKt021xviTTdP8badPp1laG31JJlWDUm+S5tnDbtqY7V2thqEcbWcTiWwaMb3XO7KH+JvU07V77R7jZe7lZ4+krbdu0Nt+b7prNScdjXlWzOY8L3mr+GZoJbgSQapahmjuWk3pM3y7m3dfqjNzXpVvcaP8TJreW/n/4R7xa3zRsp2W9/8v3eej/55rlba6fWFe0tpfsbW8e8Tr/47wf73zU5tJ0jXtPt7ea4jvbdbr95dQB2e1mP93+43zbgzYGax3d2a200KeqaDcaffXCapbyxXqx7X5xhv4Nv8Lj/AGqi0Sa4hZB9mW4ZvmdfvKn96uhtfHV3o9g3h/4iy2t/BD+50vxLbHc8mV+RZVC8PtXlW4as/wAQ6Td+DbqK4eJrzTpI/NjurY7kmX+Hp0P+y1U6fQI1OUo6h4V1S8jZLi2+x28yM/2lSqrtJXb8v+7SaTNJaq9nLd+ftdkj3RquAPlX5uvzfLXR6L4g066sWW8ju7jbG2xraRVaPf8A7P3SPlrMhjgurnFthJUkVS0ibWKn7v8AnqKHGEUVdyK80d2qM8cayoz7JNxVXI/2fWoLDQR4wf8A0uCJ1j3Ykk/1u3+Lb/wGuvfwKbiZs6rDb2VxufzZI2byW3fe3lufm6rXP3HgvWPD7xy22u2OpJsZ5GtdzKnzfc55B9FqVG6uZSjcTxVo+neH47d7y2ke3wzSTy/N8oXjcp/9CrndP/sizWe9gkkRZx/qs7sN/s1q6lcTakrQXkXnxNufbI7K2T/Duqi2m2mnxtiJngWRWEESbmCn+n+9R7q0MfY9kZc3i4Lqi2e9UuG3Lb2f2rd5zbf7vXP+ytRarqUy31v/AGZHb28sg23SrubC/wC1/wCyt2q7qHhPTLy6tZbiIy3VrMssEq7onjf7ysrD/wCKp114TiuLlp55LuV1TYZInVUKn5t31qlKJoqTSsU11qSz+R5zPt6NB8uWP8Le9bH2htStlj1C4tZVmj2vHINkv3fm9q5W50EXlzOml3At5VdW/ewt94f7S9R/s0Wej67HcS213p4v4M7TOzsrBv8AZ/4DTvB9Q9m4kVxodouoPJbOPljX5onb5/m/iXdTbrS5Li8t7iCQbV3L8qfOi/7LVrQ+Hzo8jPbxN5ChWMUnzLuH+11qXXNLstSvNN1G3j1RWj3K8cJXyhmjm1K5DD8Sa5qEkbpqOlxeI7WZNhWVF80f/XrUbxQ99oktlcx3TWN3YQ2VxtkVZoVh/wBS+z5sEbVX73IWnfZ7aS5dIxJKudsiy9mH8TNUE+k2/wDZc4sLOWW/uCkR1BZtiRoG+b5OpLfL81ae10sZOm4+8jDm0uW3uNiX5UyDzZriI7X2fdZtnY/w7qb8Ql1e1jiu7YTMl1CrGSe6VsLtVVZz6/L96o/7JuNQ1ua4azaW4SPaGjZd0bbvm255/vVJfXgvLxNPe9EtxGn7uOX+AH727t96tLc25lKKqLlkcr4W1bVJpFMf2u1ns3VizDcsn07f416Tef6dClxZIXiV8P8AP88LH5tre3pXKXNv9nsHtLeJrXVJArR3OP3Ibd8vzdvlqe31Dbbyo9w32hZ9zsyqkTpt+Xbjn/vqiUSadNU9Eb6aOl5byy42ztMqws21cOKxrPQ7+zvLyN7vdav+9SdpF2wv91l3HFYPiz4jT+G7zTbY6eb23uN0p8gM7xt/eZq09J8feW1xBcWkdxa3EazBbzar7N38P/6qzVKVrs0ju7l2HS9PmWWJL2WC9hmbzJYjtTeP7uf1rOs77ztUnjuXjS3UMolbO2b/AHWH+1VrSbWzs9FuNUkkkgs5rvYkV4fnLlt29m/gC1c8RQ/bLNosRPA6Mwktp1lUN8v3mH+8v3TUumrmcqUZNSHeMGh1y2ifyLh7K2RUMa7WZG27tyL33N+VeAXVncL4m2WiNFpz2rInmJtUY+Zvqa9V8K65dtdLA8d9eRWL7i0aPFCJCv8AC4Vufu43f7VdNDqlteLPaazpltdWdyCjyMEVw/8AeXC9d392uyM/YaWBwVRe8e+3XiJ/Ouki0iWVvlWCVpmVI23febPGP92s3xbp+iafr1lex3l9rN5N/wA+0e6IN/FuYcAVr+IfC+lXHhlLmTXbm1lhfc9tHJs8xj/C26sG2sbbS9NljRGglm+URuWV+fvbK4FGzud8qikrWOP8eXSahbPJHE0V0jrFBLGisu0svy7fSsXwT4P1ixklFxfyaJA0zNMqor/N/e3HoK9Kh1iz0+RLOB9u/ajyKFdgv8O5h/drkfFE1vobyyT3UrpdOqRwKjyvI7NtXavpVrsc7ir8xl6trD3VxPKl/wDbJbe3dv8ASY3ZHcN8rIw71V8Mag/ijT0L29zZtIjeZvGxXdv5CvQdJ8IhdMRJLwWDRxrvi8sbh/s7affW8VjcLGbsSuoV35H3aHFTVpE1IqascN4etdU0W6V7swryuyOQ734/pTtUk1DWGW90iSKKVZlWZpAzN97n6bq2bmPTLqRp9Pct5cirunK7t1c9JqEeg3l+Lh5VgWYS+bAN277vysp6DrVRpKOxz+zhBGhrWl6xpdzzeR6i8YVjHHhl2n7273+arlvdWkd4qW4uJY1jwOOrf73pWlDa2kd0lx9siuLOfbKkscysyfL91vlxVpbyTXNQWPnToMNvkjGxQu3+Bqt32ZtG32Sit4I9QV7eNWXCqfNfd5LH/ZWqmg6oLq5ljN3P9qaZ23Sjdlt23avy8JWtHa6fo8iGNDPOqL+8jTc5X/GqrWceqXl4lkZbNkLP+9j+Yx7f4m7Gk1bYHcltbWT7RFO4Vmhf5G+6wb+Fqq3lrq+h2CGLzvNV9/lNHuV13fMtFx9s0+2VLhLe9t2TBglCy/Lt+bb710eqeLNIvNH0lLazFnAiOyNAG27j97/0GtNEtASOf0HSZ5Li6u7yJrOd4285PtP7mRtv8WOtbLQy+dbpHp9qirCFdY3+Ufw7ttcLc6hqusTJcAGCKSPZJaybU6NtVsjgFlqfUL7W7hWFhpyxT24WJJbm63M/97d8tZXd9TZcltDt7CaPSbW6Q+WkX3XaU7VLD+76GmvcXuoWF1HvPkfdfzTux92uUbwTHr3hhJbrWLq/v7Z2SexkRYpRlvllVd3Kfw7qf4eurfw/5GnxJcLaqnkx/arhWbcP4m961djFMuSW+naK6RHTu6q8kCdP95RWp4b8Qafod4uqJpcTRKNqyXkfyoz8N177f4qy9YvpI5vIEcLI6LKJcbd7D+HfTbO1ivJWLu1v86741ffv/vVjGprsL2l3axfkvHhs54pYt9q7/u5FCvhS33lrI8RWujalpNvHeFltfM2bYvmlmfd8iKx/vVa1SOdpvKt7mJYkfYkcv8a/3awpFkhuriC4Rop2RfOjwvLbvlb/AHv92tVI1/wmx4Nji0W5YRHZZu7eTbMWZU/PsrV7L4X1a78uJIwViy2WjO1io/pXium+GZ/FmvacJ9TKK0jYWUrEzr/c/wDZhW5qF1JZ3MUUV3LeadG7RSNHxvx95a6adVfCzCrF7nvEmpedvu4LmR948p45T0X/AGVrOjmOm372aSCVgizeZj5v8/NXB+FfGlstuqAyNBhfL8x//HWWu8tfs+qWN5dxuss8cOPMX5W/3a7vsnJ1LT3wuFjAf5IzuqTT7wabq1vdvHuRfmFc/YzR28LxuWZP7rHpVO/1r7RashkETqdgVR/DXF9o3PpPRNeW8t0dPlZxu21T8Z61/ZvhvUruScwJHA7NIv3h8v8AD71474Z8cXFuywhC7bFwqn5gv8NdbN4gi1q2eyuUbY/3+Pl2/wAK1bYH42/EW4uL7xZq0ssEkHmXck3ly/f+Zv4s1yM0hZF+QfL/ABY61+n3xi/Zd0PWtFv9R06IT3j7neKROZH+bbX5weLdBfw3r1xYSne0L7X8tfl3/wAS16FKqpe6cU42E8D+Fb3xdr1vaWUbM2Vbcv3RX218UPCMvgH9mu4s5LmKV7iFGLRIy7M/wqpZv/Qq8d/ZF+DMvxA8Qxau4VdOtZF8xVhaUnHzV9wfFr4Uz+NPh7qNhFBHZh7V0hWcbn2/eXcvrUVpcuhUVzH5JvlXYKTsxzuPWqbsF3EjavZc1t+JtNfS9SntpBte3doiuPT5axJF3JxuXd/C1dUfeMiJsbmx+G2nSL5aKf4m/hpv3X61YjUN8+75fu7aQFF8t+7f71U9u2tz+z/tUm/Pzdqp3WnvCu8j61YGe3y0L8zUrLSfdWgB6tTmqNWqUfeagCSP3r2rwHJFJocSIdzJ8r/71eLRqd2R92uy8B649jqUFtk7JDtK+rGuetHmRdN2kersvzf7tWtNm8tljf8AiaotvyfypFX94uf++q8tnoF65tysmR67qoTKVOPetaG48v5JMmi5sRIvmR/MtRzW3FymC67V/wBn71Ef8Rq+1m+5gU/2aatid3ANO8Q5RE9MfdqaNSy8Cp7XR55OgNb2m+GZ5mwIpHb+7Gm6sm4oqxhpblvWtLTdJe6k5Hy16HpfwrutnmXUJiRdrGNRvl2+u0V6/YeD/C9jbT2llYSP+53m5uZPl37f4cc49ayci1HmPK/DfgGS6tYpZ3FrYSBmE67W3sO1dFpNjFod+1s1uJ9jKqRSQ/MXb5vlb/drpNN0mzvLdY4HkuFSR2MWduG2/wAP+9trI0dblrdrdLAaijfJHEr7WDhtq/fbqq/7OT2qJJTT52dEfc2RpXUh8QaX9strAQW8J2PctCy4/wB2uUXw7eQ3UVozmK1ui7Iufn2j+jdt392vS/C7afDZ/Zri2u7Bbg7rVfKbZJhvmXd8wPzfw7siu3tbfRL7wxFZancF7t0aGO8utrOi7vlVm28j+Vcfw6QOnfVnzdbaXqem62t7FeST2Ux/eLIdrhv726rGn+H7Rb68laRWmZ/kWCZnTafvbkPH1rstc0Gfw/qCWZmF0jHYksf3Nv8Ast3rK+3f8IzdO/lruXcrRyRq68rtb5aq4cqMu3huIXuJbm4mgWNNiRQMrtt/uL6f71S2d1czLEPs/lO3+slX52/2frVu21y0uJECRl9xx+8SrN9ZrcW0ptHmVU+d9o3N/tVre5NuU5DxNJHeNLbXqXEsDIyvIoZstt/iXoRWp4G8Saj4b02W2tJIrzSPL2zWdy/EifxeUu37/wDs96peMNPv7WS3jv8AT5G86NLq1li+ZJ0PRlbuf4WVuhVqsaDpqRzeahiiRjt3b/m/vblX/wDVV7IzumdDY6TofiqN7nw8PsqoGaS1vJnVkk/iVc8j/dapNLt7/SZPtN7HD5SfKYlmVGk/utv/APZa3v7J864WP7RtZ40wy9m/ut71R1hbaPWItOvPkWNFeFVTr/e2t3rnUlJlyUlsbs2tTeIPDaJc2G+eFHRLOObfFGpb++PvcfxVl6V4Xu47+KazuBEmd81tKFa48vbtX6p975m/u1f0m1sre5V4pdlmyKo2uzKP7u6szxVofiiG6GqaJPD4mlQMqSeevnIn9xfunH+zzWyfYl67nD+LJLa4vHfwvqYma3+Qzyoz4Qbfut2/754qK31aS6hiS8sri3nU7XniPVv4m3dw1cdffaLe+ivDp2oadeqd8i/6lXb/AGkO0/K1aknjKWG8Sa50y6R5oVlG4bPMQNtbbjgn/wCJq3G70M+Y3W/0zz4hcRxMp/1bIeV2/db0/wCA02xkjs5lhjFxKqfONshfLBfvf/Y96ueH9a0i6X7TGbhIEO151t978/7J21k3XjjTl16/iQQz2trHsOpRbtok3fcVAuXPr6VDpsvmRorfeZtxBN5+VUrH90qf9ntVuRZ2b904TYd25T81M0S+g1C2W4gSVfMCuGlj8piv97aecf71XW0+4ZElSQbEfcZFT/CudxdzS+hnrdPNIsbkSoRuLZ6PT49JeO+WSydldw29d7bSv3mZlPf/AGquxxu1rO8aRoz7l3Q7V/PNc5f6te2f/Hxp8tu1vG7u0TrKrrt+VWbbnPpV8o7mtc2ryeevljbJtU7flcqP9qqf2eS4ZI0gEkS7sbvvVZ0vUBrWkqU8t2zuSSPcuV/2lq79hS8jTzHb5Tz5nysG/vcdKXKLmuYf9mxNbtsllRl+Yqx2uF/3q5288KwW9xvuxEsEb7o5GRnd1/2lH/oVdfqmnoyK8F08TQnbtUdf9lvashpL23dQ9mGbe2Ofl210RdlZHPKOupmW+rO1mY/Ljt1jkCBo42dXQ/d67avXnhWz1J232m5F2sJIzuyw/vAdv9mupsbG01iwd3xb/Zx88bJufb/eX/gXy1Z02Gwt5PsYRoooztjk9f8AequWZLaOEudL8u1dFQLFGN3+rbd/u7utZCaGb68jT/RbhdjYWSPd8v8AD15/4DXq/iHw6LplS3JdFRW8ySTZ89clqXhO8mSK7fT7uyeP5o54wrqf73sRVe9H3WRc5hdPlsd8T6Zbu0gdT++8pUbb8vylWBrl4bGaHSpUOqD+zpp1lSCQLK8Lhdroj+n+9Xb6ba3jSzoXXc7/AOt2bXGPvdaz/EHhe+kj8vSzHPPvZniiK7Gb+JmWri9bButB99cT27WcBSRbN0RRLvZYpF+6u7HGaoeJtcv/AAj5UGu6cbW3tx+7uowroi7uNriulm1rU9eZrA6RFFpyQeU8d9HuaGYL8zI42/e/umsa/uNQ0uPzNYEmr2c3y+Uo27P93fwP5U1/eBHudrpNvqGmti0jia5RXktlkVl/4E3Qc/7VGoX0Xh+3sBEXnRgtvDYyHdLu/wB/0rsrfxdpVm9r9mji8po9gluYVb/gS56ViXNxbahqxeK5tL+WaNn8zO5to/2u1cspO+x0ctji7rUovDd1PcRQW7NcfIscUY/d/wB75ulS6JJI2qu9xIsu7bLDBJ2/2uOhrW/sWyvrlLS7to4/MkZkjjmZlVj/ABf8CrE1ab7HqVxp1tZMv2b5f3o2/L/E3PWqTM7cpZ1i8ga6gd7iJ7p2ZfLjG7Dbf+WtXtD0PQJNJuLzV57aCfy/3iwM2/d/e5/9lridQtWtbdr+4uP7Ot0Lb5Jyv3h/dauL8PaPd+OF1vUYPFF49hvVLf7HAGUSf3Wd+Mfxe9VFXWpmj0PVNe8LeFfDrJo9pJueTb5csnmzHPy+by2QK4nxBeJdQ28tgjX7yOubZU3IWK7mZmPJrZ8D/BOw0OG4vNdlufEeszJ8l5FN5Pkr9773Su503w7bafC8cm6BH2kyS7Wyu35VX/4pa15ox2dyXF7M8qW41SxjSCKcRKsbyiRYF2hh95Nv/s1el6VDezaarXDxuskHyNHGu0N/C27vWleaHZ26o4FzcLdf8eqwRq8rt/E2Ovy1LpWm28kzRwapKxjLIYJUbejD7ze//Aajm0FClyHMx+II9HupYr+3ZWhRW+2XPyrv/hX3/pVqTxpp99rn2i72vdTH5GiDbtxX73HFbOq2dheabLpE4bUrW8PzrIN0Qx976f8AAazbXQ9D8I6XeT2mn2irLH5UO6RuGLf5wtK6e5qaE2lrqSO4dYpUjZi0Tozbf4qz76S5ks4INovYLcKqbdu5F3bqu6XY2Vxav9qQRM22UKobf/wKtK10GC+uJUgkLtvxG0b7s/w7Wob5SormPNtQ8RPDdK9uksUEO5THJtbe27/9qn2utfariSOe2MSOn+sZ9rf7u3/2avQNV8CvJbXRjtItscbSveSTqsUaBlVn21y83w91SRX8sxXCvuVGj+Zv/wBW2oupC5f5iC3vksY3t9Pt2uIlkTKsVZdv8W7viugttQj8WRy6dJ4esysIb9/Bt2yDb823uDWl4f8AgXrNjpaMkateTJ5zrvZWP+FXdP8ABpmunt57uXTnjPlFV2o/H3l5quZfCLl5TBs/A9xqHh6WGOJruyQq0ckY+aNv7q+tYGteF7yxtldLA2sT9ZYnZW3fw9eK9k03w/aaGtuJbto7e3PlQNHMXlun/wB0cCrHibWJI4ZUKW6K4XY0p3b1P8O7/gVKTfQaij57uNF1W1kik+12su8bhZwfP/D827/7GrVv58dyl0bdrhpjtRJR8u3+7716hrC3msWEVvbW1is6ptWSI7Vh+b/d/i3VlXPh25ZYoLZ4bfy2T95O/T+9txz8y7uacZO1h8qWxyHiDWImi/d2ctleIdhaQbkDf3laneEbgaxCujeXIznzE8uQfMGDbldf/Qqt+KNNmjuLW2je333TqsKRM3khR95mz02/err/AIIf2f8A8LM/sOOOK61K2he4e8Ueq7WZv95ulTF+/oOXvJo8xuG1DwLqFxbXjf6kswVk65/irpvAnxIGpahBbyOqMx+faf8AgNek/tSfD+TR9EsvFEc6vcLMtrcN5e1dp+61fJV1fSafrCahZAoyv/rV+WvUpVOZe8ec46n1e+oRqmCQqfeDL/eFc/qVwIW+0wRM275PnO35j95qpLeR3lnEQTtuUWVGX+7t+b8N1QXti91Zq/mmKWPpJ97P/AabVmFzodDupbdnd3Csx+8x/hHau+sJjJapPO+xWG8bflzXjun6hBdcl1RofkMch9P611Nrrwm3PclkRfljjz1rNmiPUrDxJZSQtZ3Eqp5ny7f4hXB65+zP8P8AxNeS38llayytG6+ZIF5Zl2s/tt7VnW0iyXW9NsCr8xVTu+X+97mu70NYrjYZS074VjH91U/urTT5diXG+50fwu+Hfh/4X+H7fTtC0yHTbWNFWONnVpT8v32bqd3+1XZTY1CN1leJ0YbfLx83/AawbZrS3ZSbeOe8f+L77f8AAq0FaWbcDIrOo3bdnyhf92qb5twSUT8o/wBsD4ejwD8XtRhgQfYr/ddW+3t83zf+PV8+zR7XwPn3Dduz0r7I/wCChfhe5sfiBpeomeSWKeHyUjb7qY+bd/49XyDJCN7J/Djmu+i+aCOOS5WUFjEjNkhf92nwsP8AVkbdpp0cO6Tn/ep0cJjvk6tu/h9a3INWwjGxSULc/dqTxBZlbaUnPy1f023MMbSSYX51Y1HqsyX2lzyf883ZfqtUgOAf5WamN6Urt82RSf8AstMBUqdG+XBqsP4qk/4DQBZRtrrn8K9C+HukpNJLJPFGdw4Zv7tebo27/arqvD/iJ7V0jGVVRtXb96sqibWhUPdke1oyKig5yvSpvJDMuPu49a5zRdSnuLbzLjHzfMFq5Jqgj6V40k78p6EbHQRskPLkVHNrBj4iUe+6ueW8kumznbUqZkb7pap5e5Vzbh155G/eQBv9pTWhYTXOoXCRW1uGZjtHG5qxY2t7G2e7vplt7WPrI3+eteq/AW4t9c0+fW0tza27TeTatKvzFf4nb/gVHs7g5HX+E/hncaTpY1S5SS9v43X/AEOLa3k/Luy2e9d7eaOVtpL20tClw8ayySMV2rnquz/e/wDZqzbjWItP1KwjneS21eTcgZj8lzj+Jl6j2au3mktrpGudR3WdxdIqH7N+9i/2V27ePlrzZScXqdvKmjhtP1S8bUoreO7Et00irCttDu3zHdu3D1/2elM1C8t7fUUigthBPCjY3HbEMsys33mx83y10Mfh1tNR9QtL23eaP54+WRCw/v43HNc/NqA1BWguZI4J2Lv5UCfKZP4vm9f9mtfaNi5Cq3ia0sbq3E423znyEkgR3Usfl3St0A+b7zVeaSS102Ke2u4rhFLJNHjbLG3+yf8AZ96ztStZ7jT2Gn20c8G7yrhrt92UP93/ADxVfxDYz2s1rd3AkVIdrn+zym4N91v7vP8AFT5uZk2mjuNE14R2yRXF4RAjqxgba6O38Dup6/3T81Sax4k0/wC3QQPo8by+WkRvo5tiqoXd9zo+5q5PR4bOaGcvIGST+Kf5HH+1tHX3arTeG3kt3l0yeOLzjtKzbtpXb8u1uo+brS+Erc1NIt7PULZvtMvm29uXbyp9rqj7v4l7Vz1zazzawofThPbybmF033Pu7tq1cs9P1TQ5CzyW087bV/dzM3yH738PP+9XTatZ3tx4XXT9I1CK3urgsryb/wDgX3SvX/d61zu0mdCbscRJJ9sWKK3LRKm7Kqi/e/3dvSjTbyONV+3vErMzYZfun5qc3gvXfDKfaNTls3uGkVE8v52Kfd3Mh4G7721aoaxoqQ3C29yl8uw7Ttg+UfxbXzxj/aq1/dIbNzUte05tPTTriU/Y0dpY5VO54c/edP8A4npXL3N06p5F3IuoWqqrW8qgOkibvvK3T/gPar/9lw7/ALNEN0saNFB5cO1t23cjbe4qr4X8H6vDcXWnJHPeabcTrNNHO6rFayfdbZ3BbdytV01J6nVaP5VxC0RkWKCOBn/1mV/2dlR3TGZ2gE/m3UPz2rRyLuK/1pmoeGU8PpbyW0b26onlGCM/KcfxfWsjxFpd5dNZ+RaDa8ivI0ZZMN/eVvRl/wBqs4xuU3oWIdQlh+3wXbbr13RY5ZD82w/wtj+9XL69pes6XM2r6DefYtRjkVXtpJ3WLdt+/tHDbf8AarZ1ySDZ+9tyzNA0Plr829Q3DbvUVz9n4suGkeOW3Nxt+4zTKrD863jdaoyaXU3dP+OniaxV7fxZ4TsfEFmg5ntnV3P+6j9/o1Z0ni74b+LNQt7jTHGiXUxWJ7HUh5TR/N/Bv7bv4V71Xt4Zb6OWXy7i63HzfIvAyMF3fNt/3a5jW/Bv/CRTXEUlvablfdGrHc4b/az0rVJfaMm39k9X1L4dvq0T6ZZ65CsqFWRYLjyZg33l67a5pPB7/D13t7jdZyyFXeKefer7m+8v3h83+zTtJ8I6pqmlxAxTLdWB8kTzurS7Cv8AePX2/wB2h7N444DfSXGpS48p5LqRfN4+7uXpUaW0Lu+oy5uvsbYh3NA4VfPjHRv7rY7U3/hIIFvLeB78I9ynFqp3b1/i+Xsd1OVTcXEsFpGbLcPmZo1ZS3+NaFj4NMN5b4ljn84Mv2aM7WDt8u7/AOxqeUG30LKs9rG4gSOf+5FI7LxQuoPJZqk8RgVl2v5o+f8ATrWo2j6dNbwQPeL5qDYZ9+3e38PzdM/w/NUGm+FYJJvMneWdXH3mddmz8aOXQHJ9jmdPW3jW4eOQRbTxIp6f7NaFjcCZmxFJKq/889zb6vo1lp+qT21vo8zzrC80ckm2W3cjcu3cWxlv7tdF4dmuNYV7G3tlt71LRpY4mdEZ8f8AodDWoanPzW93JbrJABarkZaWNmyv93aalfT4JmeeeWSBM+UIo03LJn+EN2/3qtR6xcN9qs5E+2SwpHOm4K+9Puv7gLVCHVkXUIoEubizlUv5ccTty23dt2j/AHdtXay1MnJrW5r3S22j3FuJ4GisNiRTLDbvKrqn8LMOn6H72aZrF9od9eXUtlbHS9NuHV4Vl3MsbD+FMbs/8CrXfSZ47GC7fVLllmTfNGoaKLcf4G9T/u1l6D4b0/WLhrj7RNPb4dktmG5f++u5Xb/FVc1gUebVEP2eKZmt4081EDPtZ92/5vur6VyWvate+BWljTw/cXlkx3mNpG3P/sp2zXoNrY6fHqzz/wCkOzpt8qQ9FTd8zYWrX2i3Xw/KkFhtnU7vPzuY/N91lfcCKalqDjynmvhnVrbXvIlNpDO8gFxDBc8tt+7tdhyDu/8A2a3rPwLPqkd+9xp0ek3TSK0c6yZWZR/dbpV7Wvs+pI0mn6TFp09mVlFzGrbpsf7CdTub7vTHese2vLzVNPS3SOTTold3u1YMrR/7vzc/7rc/NWl18TMyTVPA95eaxeQR3ML252q+4NubO1vu+lcJ4l8P6h5kUdugt7K4dl81tzxD+78m3/61eh6TI9mjD+1zZq53R7kbcf8AZVirCrGq/EK0t9tpJE143y7Fb5Fdv727bxU8yk7xKjLmXulfw/42NnrU9pcaRDqNrIE8lc/NCv8Aeb2/3a3vFDeH1t7VYNOtYrrDNNdZZItv91RU6eB9K1Dz3sLea4vO0m/ov+zXOX0Op6DfIbnTikX3/MaZXQN/dZBWL5JG8U+pFeWcsmoRSW9zDaovSSJ9xf8A2Vyw5qaGOXfcafeSyq1wVd55BvbcP7retWtS8THWoYjaaZp9vdRjZ+702KX5j/H8/IP+7Wx4N1IWNnLPf3EcEyK0L/bAqrcr/eT5cZqeVW0Dmdzi9Tt9Mk+e5gurxV3K/wC4R3RR/FtLf/XqyvhXT9Ws4rjTy0FhIWYwRQeVh/72w8iusmt4rO186wjVLp5GVGiC8fL6/wCRWRceItGt7l4pHZZUO+T92qLGm3523DqKtSuuUhrlepFDcHQ/Dt4DqAsLIRtsjYK/yj7zbj0rj/C/jLT/ABtqUqadc3OswWIXfH87Ki7dv92tLSriz8aafLbzxX1rA0jfLt2uY93y7VPPzU2PwnbaHJ9rtxa2sCSM5lUMjjHT5qqMdSW76nr2i+LoNc0t8R/8I/qU0axPJ5LLNDCPvMvqKxLPwnZ6Xazx6RquoapHbHzp768eJGklLbm6Nurj9VvvELaLFb6PDaaXK43SXV0js0iM3zMq9ttLHfX7WtxBYRyb7jbEZZ5PlP8A3z0H+zQyb8xc8YalDpKW5vLppd0iHy4vlXaf7rVl2/22+s1e8ladppFZGtim2GP733j/AOhVkata/wBpSXEFy7av9mCJt0/5X3bvubfT/arBXVJWW7g0u2uLW6+5FJPD9xy/zJzwPl3fNQny6Da1Ot1b4iJb3Gl6XLby3l/cpM6RfcSRQqrteXt0Wurt9cEOk/ZktFRrn97JJauytH93+Ic/L933rmbG+1GGGzX7NcT39sChiiRdgb7rP712XhWS8t9NXOnreXl1Dsmk1J12Wy/3/wD7Gp0e5cU1qcXrVvd29zeadoGuTWXmFFdsedhAvyxKj7vkbvVjVLjxPpLK+l+UztB+8WCTyvmC/M3P+8v3a6i/t9IhuGjwLi/s4/Oka2TbvUq2396zYA/iqhod0+uXNlbPbjfnyi0abl3H5t27/wBmoTd9CJX2uHga+8R6HJ/beq6nLO7o+NPkmaVcfL87N6/L92sjW7fxJ4ovpbuO9W1uPPaUzzx7kKYbK7d3Fb2t6P8A2Lq1xZp5XmyD97FBP5rH+Lc3p95flotWubi2UW8cSSqgd45SyIfvdz1zU813cS7GN/YM2oJbwPqOp2rodszWJXyZm3Lt2t1GP9mu61WxSSwaBI4rhUj/AHfnxrsRyv8AEves23tzcXCz3qywfZwzHyn+XcV+b5+vy/L/AA1SbVk1C2uILrzLyBwzQ+XNsYf7Jb+dPdGiaSLfhvS7vS9L+zRC3slS32BV+47feb+KsO91q7jjYS20d7P8qxxx/Iwk3fNu9Rt/iqWHUH02E7HiTy3Z3WQbsp/Dtx/s1z1/rmp3l+v2b7LKysjPIyPEzYb7vpj/AGd1TfUfNodHrbSzarvisooYraPZtjRnT7vLK5/X5aq/Cu8i8E/EtfE93bMs10nkny0/dBXXajUWfia3vI0skeRmcbXWJN3X/a9d1alxqUcNjcQR6fLB91P9JkXa5A/gw2R97+KpTafMgVmfS3xX8O23xA+DniGCRg7ra/aIWzxvT5lbbX5y+YfmtuFXP3fvV+g3wruppPDNrbXYL2F1assckg+Y5X+7XwD4y0k6H4u1LTpEMT29w8RX6GvXpJXsefN+/c9I8O30lr4RsN4MrRl4t0jfxdV3e3zV3On2/wDa2kqYgE27lLRj+IferyDwrfGbSrzTBhmdPOG7+8P/ALGu/wDh34qElgtvJ/rYTtdm+X/gXvW0kCdzkvEMk/hPWPtwQtE7/Osg6N93dtrSsfG0V42I4w7/ACRbvvfMf4lzWp8WfCaXWmtfxAyo21n2j5R/s+1eLaTePpuoOSduz5hurBfylo+idHuJbxGuPtCoqlUT+Jv/ANdeiaP9pWNoIyqbBysY24/3mrxDwb4uMLwPKF+Uqw4/9CWvePDCx3EcUgYJL98s3cn7v1NFhnTeHmns5sPAy+Z0ll+8/wDtewrtrePbarHb7vm/iUdKwNP8tWXzDub+70Uf410cLQeXsU/I3/fNSwPEf2nPgzp3xS8CypdyvFc2IM0LKdrbh/lq/J7WNP8A7PupYz99HZP/AB6v2n8f28cnhPWYPM2u1u+xc/N92vxq8SQ+drV0N4RGkfP/AH18zV1YfqjmqHNu3k7cDaav2aouy4fL7Qy/MPl3VVuLGNnVY7mNl7buy/7VRXWoC32xg7v92u4wLuoaw6wsIjtlU8r61jNqj/YZYN/3vmFRSSGONnzuYn1qnMw3cVYELU1c05vWnqu5KAGj7tOoVdvahlO2gB8alm4re0q3Fqyyv8rr03VgxyeXtNaNvdfaGUDLVDGj0nS9WM0ah33O1aKMZG/2f9quf8Maa8KedIfmforV1Eaj5h/FXmSSvodkG2ia2jKt/erSuryz8P6a+o6k7Jbp8qRr9+Rv7o96jSS30uwlv707LW3G47fvH+6q/wC01eS+J/EF74y1ZHdCsWdlvbRn5UX/AB/2qKdL2j8glLkJfEPiq/8AGGoLvGIlfbBax/dT0+p/2q+/vhP4PGj+A7DS4wqPbWseWbbw33nZv+BV84/Af9nPU9Q1601DW7NrXy5laG2l+Vn/AIt/0r7Fj0M6O6i0t4VaT5ZNz/NIv+12rLF1VGPJA0w9NyfOzLt7d4dVuBHbNtQMwmnk2h1/h256f8C61dVbRWW7Mot51dYZLb7Ru/4FtDdG/vVd1uzk1axicQTJZJGqRyxwK6wzD7r7g2QNq7SvQhqr6J4fstSk/wBMSS9RU+dZAq4/2UXrXjeZ6haudJVrNHtrmJJ1kf8AdRybW3/1G2nx+H45Ix9oMcV083nTfaQpaRdv3Ux/6FRc31l4fsmJto7OJtqpLLIyfxfL+Nc5q2m2XiC6s7i08xEd18y6iDM23d8u35lI+aiKvuTJXJ5GtbG4fyrSO3uFK+Z5Xzqf+A/8BrNvNJsLponuLy4l+zjeIpdzfKfvKv8A31/DU3iDw3/ZM0Wri2DrcFk8xpnSIMG+Vt27g/N/drWsdHnsbaL7ZFb7Hmj2LJN/rGO35GYf727cvWtdGT7xzzeE7C4jQyyF2UebHLHu3J/Dt57/AO7RarL4ftZTEn2q1c+UWl+Vef4tn+1+ldbcW+qW9nerBpdpa2cYdPtKn767m+ZWPP8AhXOLoLzaTPqstvKmx1iMqTb9/wAvu3Wj+6LmNLSpLnVElhfVLZp3O2OPydzBf++v/HqvXFnKrPH9thVVHPmRt2+9u+br/tLXJ6fa3slstxp9pa/aFO39+jwu7/3tv+7/AA11lzNJNbI8sRliYrE8crrE5/3G9qHox/EVIZpJG8/UAt5EwaIKv3Sn48isvTYxdaQ9hbSXNxa27vFA08jSqPvfKzbunzMu2tu+uhvS3EDvEyfv2kTao/vfN3rL0G3ENz5iSy7JHZxEqKihN2E+b124+amtfhBhpOh3c1u1zBIsT2o8lOFdtp+bG6tGNSqzm7imiddzuyllZ8fdb5OfvVuWFvArvqEoKXilg/lvsimwv3mXp/wKqWta1cXly0cYNlo/kN5kskiqgc7dvy9c/wC7SuPUrWdwNY01JIIJXf7v2OUbZQw+bcqnr/31XMyah/am+LU9KubVPJ2PbM/Vgy7W+Vv+Bbf9qulW8ElvBBpQ+Sba5nkf5j/d2+nTce9VtQvLix8q9ne3nVpv9RLB6fKys4pegk+YzdYs3W5gkit7aLS49q7J5GVxj/ZPdf7ves218F+FNQvntoI/9IkjZvMUMqo395V7GtTxFavfM86RSNcPGy/Kd6H+823plV/SjULWXRZneSdVn+zt5E8CNLEV2/e2jkn/AGev1q4ikGj+A7TQZnt7U3N4Mcxzvzu/vL2rc/4Re30tVD6dHa/aPlFzJHuUN/tN2+teY6HJc69cWcWp+IbmzdUZYLmxV4kdDt3M2VbO3+72q/r2i3VxcwJp/iiPxDasWWNZ0+dNnzNuccHbt6NRJO+4JK2x2T3EmtXH2aB1t9Zj+4sgVlkUfdb72D937tPv4f7Ujnj1FLSe4hT/AI+Y0ZHj/wBnb6/8CryjR/G0cd7byH7K10k3kvLGm3Egb7rL/tKzfer0Oxjn8SXDRJqAdkR/OtZE2s7BvlXb69fwqnFonmiT3Xgu2W+UiPbauY8ahJMWYL/EvHOf0qabR7bR9eQxBpXTcsEmdrbh91lcdaZN4otPDNiiXFnfX7xjdtttrb2P8X/2NdBbzWjW7TxRqiXEKuPMfc0bbd3zKP8Avms2n1LRjXGn6fdXkFvb2/2K4uiyzR5Zonb8f/QabNeXen21xaRWi390qP5cTHbF977v/wC1096tXTSQ28EspXajriReu7d8rc8j+tc/fTXFxNLLBaB5Um3xyY3ecS3fvwrcNVRBhqi3P2OJ7jTrt3kRfmtn3RBv4lZR2+Xbu/2qvvfafdXFr/Z8EVr5aM0kcW5Hhk/2GfkluhWp7e4fVElSWyuFMY2pFHIyfxf8Barjrb2sbpqCTJFDtcyRfM6Z+6vPWhrm0ZjKPOrGXZ3w1CzlIsLddRR3XzI0Z027vlbf8uT+dQar4bttYkSOcxW9/dfOVj3RLJJ+Pf7v/wATWjpt59nP2iO4+3vbBlt28lU2K3zbWUN8x3flWZJrVu0aP5bSyr8wWOFlRG/vb2/WiMbXsyKdNQVrjtP8F6vGjG9tijxv8kcb7kKfd+au00fSbSx0qcXtp5V0gVo4lC70z/EuK5yxjF1ultru6lnYfvPLHy7T/tN/6FWva6ppUaMk8nmtbhctvZWf/eYVlJNnXFqJm+ItNvLywi2W8lmqOpgngkVLgt+PANYza8klwxudRLtCdj2qw7sOv06H/Z6V6JbX1lq2jp5ite2b7sR+TtY/7P3uK5fWrU6tpubfQ5oL1D5XmSFXdNirtbdt+f8A4E2aqP8AeIl6nCw2JWS4fTNRubiS5dnFnLt83/cVj0FZ1nrFxM97ZX6N9oto9vZG5bbu2jg7f908fxV0MPh24t4f7TkijlvLfds1C1kVZkb/AHRxVK+8TPeJcyX7/b5f+fnLRNGv91sLurVf3jndJSRSja8jht7OeWGfaeI5I9ucf3fvVLf2uqahpUtpeeV9gV2USRFF+bd9445z/DT9HtdK8XWri7H2eVizxrL918fKy79v/Avu81raJbiG2lti9oyb2TzYJNv8P6n2qNIfCZxpxpvQtWvjaSzmnMEE1lE6bI2+9vf/AGmqjc+LNVW/iL3cUu75f9MRYkT+8u70rNTSYl1LTrK7ilupZJ9knlH5A27+9WtqWi6XDqmpWdpp/n3Tzs/+kyb/AJtvLJ7Vo46HVzEtnZxTaVeajqtxE9lH++8yM7Ygfu/eptvb28cKyZ/0d23InzFdu3du+7/FWj4etzpNrFLf6cstrv8A3EEj713Bvvbeh+auw1Tx5BceGWtRYNE7SbLi8nC7B/ur3K1FuXYls5fStUguHW0uDHK2FxBsVGK/3lY0++uLCxsLq0uwrJCP3cfkrL5km7duXG0E0WvhXTNY0PW5ba8Cz2M+2GTU3ZUdPlZlSsa+vJYYYrd5JEa3kUiOfa8Tr/CFbtQ3di16m7D4du7jULLVCFsnePZNI0yKw/u8H/0HtV2TR7S6maN5TKrllMjfMqfl/tVg+G7y81a6upNUl09HQs/lzwsqon95PU1ojT7iG1uJZLyS1s2HmmRRs+jc9ttK4+XQg/sm20/z7PU3ESRfMkm9tw/2ttU7q80rULaWAXN0k7bfOiijX5l+9u3dQP4qy7rxVbSWyyXIuUurbc0e07lkj3ff2+lQ6540ntdUS8/sy1uGmjVI/wCDzEK/L0pO/U53LkMvw7q3hbS7y4MEV1FesN0klq7qw+b77MVzW0viDSJr6WU/2hdTo65n+VEK7vl6pyay9L8WadfWeo3ssoia1dkCq+6WRfu/L/n+Gqn9pfar6UajmWJI2aOSOfchULu+b/x360NmsZc1jvdKmt7jW70Wly1m7AXR+0jzVk+X7u5NoB3Luqpq2tXmlyWoiS3dXH+rUovmLtb7zH/arktB8SWkmm3UdtLCt/IjJCqp02fMu72+Zvf5abpOoSTazZx38tvqO2HzX/drt3Dcu1QelULm7Fiz0GC3TUozJCs8jtKVk+Zhu2/L7hdtdPZ3V5b2qJpt7GizJuePHlMW/iVfQVRa1ivHe7jtRFZSFl8/K7S4+XbtHNZGqzSW+ltPbzh0hkRPL2Mqhvm/iP8Au0N9yJysaX262+2XWEjidUTzJVDL5j/N95v93/0Fa3pvEW7Q7W0s7m4S3SNXmto41/fttZdzN1PzbfavL7ZptUm8y7dkicb9qzKqlh95s/8AAaSbxRPZwpE4iggaFlt5YyysVG5drN/Cfm3VkpIzpP3byO4bXor7T7c3EVw0rO0r7vlVsL8rVgalqEsd9AERreCOPcI4juWZty/eYcj71R20ht7O3gjQM0iIqtCN7FvvUviDWIrXUNNl80rKkbxbopF2o+3aqqo6fw/eqlI2V2TSa5czXL2jhYlR0/crtVZM/Mu1v9kde4q0l1e30f2CCKNovM2TrEGZv91fXcq43d9zVy9vJcSeUbS4a6lmf/Sp5E2tu/u8cDd/s9q2/wDhKrLw2k8Ug2PcP5sckT/NMyqq546Bm3Y9FX3rB1TT4lY7i3htLhXkis47V1K+Wvm7sKPl+ZO1Q/2okNgqGUTo6bQqx7l+9973/u1xtv8AELV9U0p5Y9Pja8zsmubZ+n+zytW7a6v5LCCJ4xdRN/Cz7cOf72ORtqoy6I0Z9IfAvx5p39m2vh6eWNLjTY12NIf4NzfxV8v/ALVWn2Fj8Y9Untry1lgvtlxutpFZQxX5l/8AHa734Nx6hpvxR8LpcWa+VfvIgWQrsmXafmVvXctdf+3po+mWek+HtXjtlivIXeGaOKD5Qp+Zdzpx96vcoS50p/I87EKzPktLoaK6XO/5E/u+/wDDXS+ANai/tzzI9r7m+6x/irzXxZqH2zRFcHyl8xVHlfNn/gVVfAPiI6PrVrI8kflb13Ln5q7/AGfMYJn1ffwz6lGun2yHY8f3d/y/7VeP+LPB95/a07wWgRYzt/d/dr6r+H/hu0uIYLsNuWZFYKydG/pVr4ifD+1W2W4IWKdfm2t/8VXBJcrNkfNHgKxt/tSfaZGtbz5drSJ8pb+Hate/+GZhYqskknmr90Lj5t396vK7bSbbw/ry3c9z9snQ+bJF91Nv8O1j3r0bSvHSatut3jhs3YfejRW/4Du6Zqle2gHqFvqTyWaiIGVlHzSfdRK1rO+G1N4CNjB8wbl/3q8gsLF11VvNvAqIOI1k3KV/i9s12Wl+JksY8uQ247RE3zN/wHFTbmC5teKLdbzTZYDiVZkZJOfm5WvyP+Lnhe48L+O9c0uTayQ3TYkVG2BW+ZV/75r9XrrxEJlWO3Qbe6+X8xb+6y15t460HwtcTTx6poVv9qugrTboF2yfw7t1bxlyMykuY/Jq/ZPMwny7eu6qXknf98Mv3t1fU3xg/Zfi+33V74Wk2hn3f2ewzs/2VavO7H9nnVWs4rm4ztY7ZoFG14/9qutVoGPJI8qsdJn1JXjt4izL8+1e9X9J8D6hrFtcOnlwNCFby5TtY/NX1B8KfgrH4fhll1EKtwyKgbG5Sn3t31roPFnhHS47C6uIreH7ZjeZF7isXiddDVUpNXPkGbwDeLM8Z+8vtUU3gXVbWFpDbl0zt+XvXtmoeXJdZwG4X5sVOio0a8dqr2zD2Z88f2PeMzgW0rbOvyNxVN1K9Qa+hprWP5k2BVb+H1rndY8E6ZfdY/Kbbt+X5aar9yXTZ43HbyTbvLQtt612Xg3wu+5p7mPauPlVq7LTfDdhpMeyOMP/ABbmFaPkpGikfKtRKtzbFxp9yt5PlquK1NH097yZiR8qfMzfwio7GxlvLhURC6t+teirYweE/Ds9xJt89U3FvRq5fidjf4YngnjzXp9S1D7H5clvZ227y4mG1nb++3vWj8FfB9x4i8Z6dO9sz2Vs/nTMw+Xj7v8A49trn75bzxh4plSANcTzybU2jrX2B8M/CMHhnw/a2ccYQqF3+7fxV2v3FyROX4neR634ZkubpJZY4JLq6WFYkaNP9Sv96t7QdQv1jnl1iGS4gWRVEaou2P5fm+Yr0/2qytF1IafbTwW8v2e6dFXav3ZP97P/ALLWp/wmGo6al5K1varLJB+72vv85tqrtdR0H+dtfN4ht1We3Rio01K50aXEWkyNd22mfZ7N/wB1J5l0vGfusv3uv+ziua8SafeSSQXFgfscCD95/Ez5bbuVv51y+n29lo7Obdxay3BaV1WFkTdtZtu0dR/CvvxWpD4q1HWLa3ubM/bNLbcsiyTIjbdu3ft2/wDjvFZqN9UWqiZY1xru6ht5CixQb/8AVSbWcN/f3dTu/wBmotE0uBo7i4u7kXFxGjS+U0mxQ27+JPT/AGqqafeWWuXFxJBbtF9nKqGnR0Xj5mZf/ilrprXxFbab4dl+2aJpt550zP8AbGjZXRfu/eTk4+9VKNtCXK7OU0HVtYmvr3TDqrS6bNP5sMdyEaVG+X5dw4X/AArX1y3it7yziivS0THYPsxZmjf/AGc9PutTL660ubTWuLB/t91IdojtrX+A/eZl7lfm+alhht2b/Ry11LHt86P7jH/gH+z/ALLf3qtoEyrY2eqX15eJp95E8VruW6tfO24y33XXtV7XL62tUbyz+6cJ+6XZtjYL91k77v71XHjjh0+8FkFaXyV8yPOx93zbV3bevyt96sSw0W4+yveW4+1O42hcLthf5fVv9r+GpT6yCxkx28kdvE9x50kU3znd93lvlXdu4+7/AHauXH+lPBIVCqn+pbPzD5fvf3s10ek6DdzSNJf3BRZAqnbGo8xh/Ey//FUmteDXj1BY9Pgt7jy9rBpAz5/vbcUe0TFynKeINHfT7mztLi2le3cN5EkV1uU57tn/AHqNNs5dPt1TyLq4SPr5cyuyf7P/AAGugbT9Q1hXjF2NO8sK237y7v7zJ2P+0rVTt7d9N1KC3vT58Xls81zGVV9uG+baetVzdAtqVp7q5W3nd4DPB8rIyts2Mfu/N3/unb0qxZtLeKsch/tTbIrGzlutrQLt+bY3y76gXVPEHhO4fFwb1rofuN0KupTd8qt/d/ipyeIL2+2vd2f9k7tyfNEkuzP3vwokSiV4Ut18yTKspdd2Pl2j7u2pbC1ex/0gzw3vnJu3Mrs4b/Z/z/FUdnrX+kLYQ3Ais2f95eSfL83+76elWby1NvbSypqNtepNOFHyMrhv++ePu1Nrl37EserSX1qkEdt5F/MjN5ssP8X90qf/AGWsvVL7UJppbeWztbOWPcgVBuhdh9373So77VItJuElN79jnYK0yzur9W+VVX/2WrL61Hq0boWdItm0yxjKn5vf5gf8ijlC/ci1TR01aNZ9Rt47OXy1D7X3/L/Ey+zfnWNYeGbPT3vV0OSPTmXdmdXZk2n5d22tSSTU9Ls4rCKW2vNOkG9I5o2+0CMDa5Z//Hqoa34d1dbWL+z5Y/PQbnW+fcrqfp1/3u26tEJs5rxJ4Zgh1VL7yhdLNGqGJo1eIsD/AN9/e+YeldDp8lzDYy/aTCsF06qnlb94Ut97cOlb3hnT728k/wCJjYeSqI0sbRyI6bf9pCv/AAH9VNJqS/Y2t7m3IFqu7fJH8vltu+66n/ep35jNI5O88CxLqUuuR6xqErW0zRBovmiCH5mXYV52lf8Ax6otS1K3jcz6dch59is6qV3lP9pfXb/er0W4t5JNFgDkPEzq0itCzKFK/KzYrzWTUtO0W/e41CwsIoIyyTTodnlqn3dylf7tCdxmsnjIXkcRR2i3QhpocLtP935h1q1oshuNS8ydC0UkfleX86sG/wBpewqheWdtdKupaXcRXFg6fvJLUrtP91mX5Tn+H5eKdpXia5t91veaZKlhGNhknOyVG3f7vI/iqtbD6nb/AGO5t7iISyG3s5Plnnkfe0ePmVlz2qtYzW15rMuj22qRXCSQthmHr/Ft9F/vVlx6tLfTbILySJECqJGPnJOn8S7C3B/2latHScXmlyu4jiZJNiRW0kSsf970/wB2ud6Iv4jz7UPCvivw34kTyNMjazd3WSZn2fw+m7nd/sr/ABV2Wm61qLLB9pjEsX2d2gWd1/dsG+b5T1+X8av/AGie+1JLZ7yRUX5YZGdWYIV+9z1P/Aea5TVtH8T3WmymS8tLWdN2xY386GZQ3uqlN3dVzWkXrqJx7GF4h8Ya3atcQGymiR5/JtWYeV9pb72+JgzfIu72rTXwnc609rJbzm1W5+5FPIyJu+9u4+asbVfDr6xa29xD9hguFCLG1y7u4YOrfc6BRtb730rrfDNjZQ+ILV7+8urO4kuPORrmdWV8t90L82Bupy2vEm5zi2Pjf4d6K08d/Hq1q86iBoLhneNfu7WUrz/v7uP7tXfD3j6ez0t9T1O/t7eWN3X7NLcOzR/NtZWXbz/wGuy1DRbDVLxbe71g2trHJiBoiu52Lbvmb/e3fdauI1LQzoOpXWo3cv2yDPleRJGs0Un91Xbb8tF77g/I1E8RWmxLmNzdPNI29Zfmidf4t3f/AL55qu66frkct7FEqLllkWK6aVBj5V2ptyT/AL2ay7Zo7f7Pc2lpDZRMHd1jRmRF/i2+9QWtnp15JFqGkX8tle3CKkjKV+zSN2O3bwfX5qDO50Nz8P8ASf7PiSOC48hd2N0jqyKP7mP/AEFl4rNt/DMWgyQPbPdS2DyKwWUsuf8Afyv/ANeur0XVryzt7+3Ect+ybFmkjRV/h+8q+n+7WbY+IL238ZwQIky2t0m02d5Bvidh95Ffdwf4qyubuPNE6bwrMmlyW96l2t07wPFHHLa70Clvm+Xcv8XRqr65axWdteS2MAnmuE2I0ce35z/ebsP96sOzhl02+WyFpI7om7z2m86Fl/i3N8pFTaPMLy/d9L1WJFzt3QI7oM/e+U8fLXU/eOf4iG21A262cWqGNb2OPYkcUe5Q38PG7gVF/Y+o6lJFBKjXjoftAijO9kYfdytQeJLi7t7i4D3Cqyuy/Kiq0393pRb/ABA1PSbd7fSMQX86Kk07Qs0oQfMyp71KuDsyXSbpJrhIrM3Fw6nbJu3bS38StXXzW9tqDefJaLA6bUMGVVSo+8/vXEeBdFl/4SjTtYnluXgjdnNrIdiv/vfN+talxpsk1zPm9t7dnO/y5XPK/e2r6VEoplK6RvXNxb6bCwFkt5tdXMTJ8oU/xVFda5F4kjaC5sxHBJIpt49+5UQfKqt6/NuaqDXSSTRXPlN5CbUPzblf5f0qx/Ysfiiwa8txdIts7faFU7VRAvyt9f8AZrPlJ94patqWkW+6Kw0zffpG0Uc7H90W2t8yr615pfeILzTbOBC8SxKfsqS3MnnOMfMyr/u7vvetdxqXh2OSzivLfVBa26vsRZXZZQ3+1Rqvg+w1wJaXfmSxW43oq7uGH8e4/wC1t+7VcpEveR5JDcHxRbrpdnFNeNIZke6jHRv4UZe23u1dnpPhu20nSkga3+1zxwKs3O1dw+8rL3+9xXS32hxaWiyQRzWsXl7HaJPKdGP3tzD7+5f4v9quatZLa3j8iKNleGbaitIzMX/h6/rWPNy6I54y5GkzR8PW8Wm3VncS2EMFvfFoXZikMSOF+X5qy2a28L+NpdYkvFvbWRLhLSON1+dkVNsTN/wL8a2fiXrUdxp+l3EVlFFsk84Mx3dNu5dvSvLHvJ5NcjtBBE9xcyXOxlXbvVXVmZu/8G6rUlccpqMrHsF/4fudY1Q3+lyXlg8mxri1aRcby67dybtpHzN92neNLOOxurzQ/wC0ftlkkzs8jQqmFReduOD/AHQ3+1XP2epT3Wq3n+kDcxXDM7L/AKtNpZm7fNuobUIJNYuJZ381l2ruYttjjC7t2P8AafFTUacTFvn0MXR5JFvJYpLc/Z2RInWQq6x/xM27/aqPxJDaXnh+USEpFbyL5atuX5t3zJ7nbt/76qLT9YNnJNcFBKrSPLu2bULfebpydq7V/u1lSa8l5bz6rfxyPsDRQwfeeZy2539z91a53q7msFze6zZ0q8Fvb+faBnZY2d5M7UjXLKqu3rWda3FmupIkv+lIpLjd90sf5Bfm/wC+aw7C3ubzVdRFpcTXEF1Is0+5Pmhz87o2OCV2/e7VbSxE1vPfxW0SWufNnnn+T5R9yJEH+z/9lW5s/wCQ6CPUoLFrW2juI9qWXmjj5fu7mP1P3faqc0cV5Zq/2/yInhbyYpI9zyOBu/AKu6sa61bT1lgs7i3uHlb99cNGNvmN97yt3Yfdzt+laepalb7Un1mQRS3AVEgth80K/ew2em75fl/u1ly63RrTtqWNP1i/2/a5Ix9kjdVhWORIm2ldqs2f9r5jXb+GWRVRryO5eKTLJfXPyxbtu7bv/k1cvoejwatfwXl3HIyRxszxt80Sfwpu7H+9XpceuQaaWklQPL8kUG47/mO1vut0+Wr9m2dEZJDLm81CO88PS6QJf9HulxJ5bNv/AD6Blr2n40SS6x8H9RsNbsL7TJY4/NhWOBWtiw+ZcsOM/wC9k14j4wm1e4v4L/THjd2+Yx2027yWH3cL/tf3a+qvCuhyeMPAr2l5b+a11BtMF0Vfqv3vnX+LtXpYNuzOXFe8fmx44sY28J+ZaSfckTfGvyr/AL22uE8PxxSTfOirKp3bWFev/FTw2+h6brunXKbJ7GZkb2w9eMWeY281D8y170HzHln6I/Bfx4NS8H6a/wB2d4l+Vfu7g23v0+7Xq95ax6kkQuYo3i2bnln+4i/418Yfs5eNhHbNp1yFZrctdRq33Sv8W2vr7SfE1jqlqqJcKqKPnWTs1ctaOpvFnD/EXwLo7abLPAlrBLInySxbvu/w7fevl19cvdH1GXT5zsWN/ndh8pb7u7dX3XdW+nyWu99s6uPur94t/tV4p8UPhn/akz6pb2kTMg2+X91do/iauSN4jOb8J3wa3S3t7suyjzZ2x8v/AHz2FenWOn6VHapd216YrhRx5fzZb/Cvl/TPHVn4Tv7i3kiEU7PtO1/l/wCA17hbfEzTLyziS3eJIIQqBt/zFtvzLW2+wGvJHf33myRCQyqWw2zh/wDarl5PCOsXjM+pzyy2rj9ysh3bG/u/SvRNF8ZW6+H/ALTHJHtMzfLj5jisq88QR6xM0BeK1S5+aNlf5t1ZNMpHmVzor6Pc4kluEdd2ZPvf8BrIfT7fTbiWV7hZxcfOFaup166u7e4a0d/tgTrKr/MP96vM/FsZtbhsXCyxSfN+7O4Bv7tZO/U0SIvEWtJCjPbuFaH5Qqn5SteTa14gvJLp38xk3bk6/LtrpbyaK3hcu43Z+Tca4/WLpJvkQhkWiKLbMK4mDTcE/lV6zbcMD8KpyR7XUfeX+VWrBtsjIfu10RMpD5lCtVC5U7sVozZ3YH41Etq8z/MPu0SJvoUEtTJu4NNuLfzF2IfmX5a1pmEKYH41PoejjVLxDjainc7UnoikdN4F0E2tstzKnzN9yt7W9JGqWyWbDerncVxUliwjRMfLEnyha1bNhJcwH+LNEFYmRg+C/hLpfhfbcJbhr1nZjK3bP8K16bpsYjbZjcq/xf7VLMscNtjhWo035Vxnd6V2xjrzHK3odOv2uazUxYaD7waQLsSQN8qsx7N/OsxdQuWbTo7izmtUkC/MybvLk3bflX/Z+9/30NtWre+uV0+9s3lilt3TzTHKH2R/N8rKw6H72a6+TUrCaxR472S8ukhUwtJD5sRcf3VHGf8Aar5yq/3jfmetSfupNmRqtjpmm3SJAW1K8jOxJY512sr7csren3voFrMurq/jsZ9Vt3tYEt5FT7NLHvcPu+/v3chl/h4/3qr3mpWf2hp3txbpLJ5Lqo25Q/NuVe2xlZdvpVd763tb+fT0uLwWqyIolgTew+ZflbC5/wBr6VGhupJm9HqFxsY3ForXUnVdior4+6y/71ULnUtR1SGKNCzLCFbbOWRdv8S7hw21d3ytWhqGlx2dzcXEQa6gtwu+PG1Ofm+8e/8AFuqy/iawvLOxjLq91Cd0kS7VB3M2/e/Q7vl/CiV1qiJS5DipNFe6sboRpNPFZxukkkZZXOW+9x/d+VvX5f8AarX0XVLnULCe0htlWd51b7Tc2+9ix+bevb5lyvzf3q177WrCOZxbAReW/leV82zaNvzLj+9/eqla6lPcaYwFx9i2yeVtiTeyMnzK6qV4+VvvdqcZPqOL5jJfxFqPhm5tZNY0DUtRWGTynutPk3ILfd8jsvUnb/dUn5a7LTfiBpesXX/EmT7ZBCfJ+X7yMfu70K8Mv3dzVQk1K9tbWIi7kn8lf3M9zGj5YfeXeOf+BN/eriLHwPaR69e62Y9W0O71RGmuI4LjdFuDfL8w3D5ezda10luV8J7NoegyeKLOfW9P8UCzeN2TyJ4P3XC/xZ6baydQ1hPt0VhBexfbbcNmRk/dFSv8LfLn+996uK0+8vYY547e5hnZTvMf2tu/ysOVbIZfm+6KauoWzaskV6J1W3+QeQNyWznlW+7nDLUOIJnQ7dTuHuLsXNzbzJ8s32UbUTPyru+Xo36/8Bq5f6Xp19ZwRTzeZZ3HzTNLtidHP9/Dcf7y1k3mrW/nIJX+3sEVo2gO1S38O5QvO2sZ/EUmn65zbw723NDLFI2/d97Z6/dX7rUBsdFY+EZ9Hs0SDzZbW1k82RpS8rBD/Cr7m+9/dpv/AAkFpfPBbard22nRZ2Sf61N6f99daydS8YXOuaWslzaXVwiu0wj0+48rr/Cy9SO//Aas6pDod1oNncXHh64e/tndjeRSq8uz/dHLt93+HFXKK6EKT6l/WLHStNVrjSJ5Z7eZ1USMWZB7/d6VQuJvtjrI+mTK1sFtXuY/mQ/7X/fO6jT7eLWrGCS0t1v7XezSRS/IwU/e+U7dtWH03WdPmZ7b+x7Cw/5Zs264lP8AdbngfrWV/wCUsxp/DaTTW5g2zy3JVU291P3d2evtWlHo9z4ddriS0a68vc+2MrujX/aXvt/2qS80t9NtvtdvPv2IsU+0y7gjMzBtoXJ+Zv4qx7m4n8Lx28lvexxRXHyR30sbvC6/wqyn7h+97f7NaJAdHfQ295Yw3MdnI7rOu+dT99D9eQNrfdqzZ2KNptxA5li+dWTzxucf7rf8BWqfh/WrmzuXtrzTri8dvmE8RZV3fNlfr/u1rXlxrd4ryWXlWaom0LfPubcfvMqjdz/vYqQ+Eox3UVncrGmpnfIdpmx8joP4Qvy4O6pbixS8trvOrwnzNrRrcwIuF3fd4bkf72awf7SksdtxcWYuLpg0yR+Sro7bvvr8vX/gVJa6to91M8UkRglmdoUZzs8h3VdyK3QhW6dh/eoUfMnmR1Om+HdQ0u2nuJZ5bh2+aFVPX+6u35hVK8sTqTLcTvHuyyO08f3FLfd4+/VbRNWTT7pbay1WaWV937y5uE3J/Cyba1dYs/tkaR20k25zveW1j6fL8yv824bv73Sl6h8Rz9z4T06xulu9PVbCVy+Y4HaJHYr/AA+gZf71Z0Phe0uLdb+TUWstRjLN9lkjaVth+Xdxwf8AOa3v7He3W6CCW8t0dlEUnzqn+0vcVFc6pGtrapN5l0yOytJp8ayrH8235vmyP7xq0I5tbOfQd4lsjcW+XzLYwqr7fl27U6Y/2uK6q2sTNDFd6XOUeQbPKuQm4v8A3tu3gr/d7/8AAqpvZ3EKM6PFO9vP++3FlUL/AHmU9v8AdqqkmqXFyz20Fu1rGWaS4kfyV/3ee+36037w17pWtdH1j7Tei8t5dybnhn8tRF977rKOR838W2pLzVNV1DyoknmtWU7t0Dq0T5ZvTodv96te/wBe0PRdlxd6jdWqzN+7+yXCt+82/K3p97+FWrJj1y21aNkkglZJDuEslr5P+0vzB8jd/u4pcr3BsluJLi10+dBctKjHeiywszeYWXeisPuH+L0NZGnagGvk+23bXDxoytbToiK/zM27f2+6v3apaktp4qupYtP1e/00WzfvJI/l+c/dVm6n/vmrCXUmg2KzarrFtdTofuyQszuu35WVu3vurVbWIZ0P2fT9UsJhbRyr8m2TzQrKcNvU7/VfvetVNL8L/wDCTeKLybTru4S6mg/eQeZ/o+0N8zbTXOWHiR7W/wDsUYu1s7o7o5LaP90Mr93Z6fyrodN1LVNDbzdHszPsdfMjaPdj/gW7/wAdqWuxKZBceHZNPvPs94LlpbYf6uzClXb+FVz1/wB1qdYeF9J0GxbUwZbNPMZxYxjozN95fbd1WtLXZtR8RLBcXEH2J0jVU8qRQ+9G3b//AB45q1rmk3cOk3EWh3Cyyv8AObmceavmbdzIiHnZ8vt7UkVLyKUOuRyf8exA/hkRt37t/wC6q/7VV9Ya51ZkMt5IyRlZhcqmxQv951Zf/rfLXK6f4u1zWLyCy1XSrbS9Sh+UeVCyJMu35m3Dkbv7rVpLb3rI/wBj1ET3Szc2ausTxxn+7lW/8dpSjzFpnRLG+uW0FnbXlvZox5bKplvT738VE1nHpcy6fpUplijRnuGV13hR97atcvqXh3TvtKT2zhHjj/ctIG3f3m+X1qLSfECeD9Ul1COSZ728jVEa5t2uML/DtXsK0aMuZF26uotUsJ42xBer8m6SNuF/h+XuVptrdaZpNxcf2nc3c6uirHLDIjbF+X5nTb/7NUutaxLrFtYSPcxX8q7vtDR/IoY/wsu3/wDVXNyb5LqWKS0kgSMKvmSQuiyf7O7bU/C7EN2Z139qaPZvOYJDcWtz+5klZ1idE+9uZurf7tZfjxrTTbWyDma6TUI2aFVRnWNQVXczdqwLXSdEtdWnvEs4orpv+faaVtx/2lPeuz0TUk0/VkuZ0Fw2zakdz834c9lqW+bRMjm51ZGPoLSTWqfZkms0UL/pLSfLt/u7T/er0C/8UWf/AAhl34f0iy824uQ3mXjT/vUYr8zK21cfyrkfFEw1DWpby3t5Ea8CqLaJ12hgvzbfQfLuq+s0GqeH/sHkSOm/c8dt8zvn/wDZp30Zad0Yj295peiWp1GKZ3Q7fl2yzc/TnmrsnjjVdStUgtra0+0Q7mjil+V9m3+9UP8AYtpJMsd3IbOeb/lnLcMr7f4ei/7VU77wXokdu9tJLNFdTfL56zfOmfl+V+3y1HNbclyZkX3jyWaS9RIpbxncROqzKjPn7zLmqGq6xEun3Uv2RXimkaEXPns7w/Kvztjb/FT/ABH4b0tY/M0uOSzigT7PIrSb97ht25l9W+b6VkaX/Z811LBKLhNOystv5o2XAY7VRWboRub8uaxkk3ocdTmTRf1rxhcXHhnTpCLdkhEiTxSuyJuHytt7/Nt3V55/wkFvDq1vq7wfZlWdlMkUnmod6/xem5mbNdprlr9qa61PVYA1rCGtZoI/3TzSvuVUVh046VwN5NpmpNb20+hDw88aItov2iV5plC/K2Twfvfe2jNVTj1YruWjOy0TxIW8VX5vQs/kwyRRqx+be6/KzL/ss7N9FqnqHjqW3S4e2cv5m21eeRG3O21fmX/dZV/Fq4zUPtOg317d3dxG212iPlHaxc/xL6/L/FU1rM9xNZpbm5tZYyrFpflQITuXZjlT/wDFVPs7u/Q2jT6HY2OrR6Lp95DLLJd3Uwa3TzIdsoUNu+X03d6zLrxFp7PONRdrie33KI4v9UGCsiJFt6jb+H3qzbfUhZ316dUll3rI0TwRDbMU/veoH+9WDbLLrWoS3FpafZYLhGSNWK7gwb5mbv8Ad3fNVKKerN9KaNS38UMurPcW1xFp0ThXHkIzpbIPk3Mo7tuZf+BVuat48FnucWzSysf9HbzFZkjKqpfZtzvZui1zeqSDRbNrLT/JsJ7iRXklkj+YKP4dvYL94bm60+8U6b4Rsr8xsZ5ke1S8ndll2pL8rsp6btzfMueFFb2jJXsQpO5Y1DVBod48wBgd15ijO+ZFP3i7Bvk3f3etbKahcLFapHo1u118zSSylk8v5RtDMd3+zWXcahpnh9UnncXmtuVcReXs/hO5+fv/APAlqzp/iq2m0tJrtWe3WbY8kt199z8ys2xem78qzVN9ir3bud1a2+s2+l3uoahLG8DSLLMsEnyFNv3t3qv3du2m6Xrg8RarZnBt2XaxvFLKk6BGXa3uqtu965zULWOztYLi4tLdHnHnC2n3sp/u7F3L97du3bav2On3l5Dp1/YahFA0YZU3PtSFg2/YO5+795qLqI7u+h6bpNva+H41l064W8ikKs/yuyhQvz7F3V98fBya3vPBOiW0hVvMsUmhkj+Ztp+8u7vt+WvzQ8Gapqc3iTZYSBPtxZI0b97nsy8rjG75t3pX6WfDu4fT/A2llPJZdLgjzJGdu9VXa/8A3181duFe7YVndI+Nf2z/AIYyeG/F2rz23zWurWrXA8wfKXH3vxr4jsG/0b7+5v8AZNfrl+1x4fi174avfmINPp8izCRRu+Q/Ky7v91q/IrULEaP4ivbdHMXlzMu31XdXq0pdDzrHp3wn1SO3uohOyp8/8X3gp+Wvr3wbfW822KX968YX95GPmK/3q+AdE1YabqiEv82/aea+w/h74qgvNE07UIp1ZGRUmZf7w+9V1feRolY+jtFmtLi4QhJFb7o3fMf/AK1V/H+iyTaDPLp4knulGI4F71meH/EFv9lWQoU3jdu+7Ws/iqKZv3bliw2BY/vba4GjQ/OT4gR3C+JL15YGt5UkbMbdmrq/AGn3GrWyGPc3417D+058NY7xV1/To4i6D/SIIPmUJu2q3/fW6vKvg/4ki0NnjljDNFN/Eeq/3aKfZlN6aHskfhXULHRLWJElZ5H3BV+b+GvP/FEmu6Pf3Lv5y7Bt8v7yo3+z6V6ufidb6TGkiR/amj+aFVPr/e9qZo95/wAJwqXtzBGrXLs0kaj5dopyVtiFc8FXxBrbK0TzyxM42lmDbf8AgVakljJfQqk+JX+/+7H3mr6Fh8B6PsYR2auzffkk+bOf7tUJvhHZWsjSxSOjMdxjXsv91ahl3PmPxfpbyWaSxWggXP8AD8xri5tNnWNisZx/eYV9w6f8G9OurlXuB5kTFcwfer0Gw+Cvh+809C+mW6q42lfLXbxUX5Sz82LPTTJuBT7tRQ2pjuZf7q/w19g/H74M+GvAumpLplsYr24LfKv3Qv8AE1fKV8ojvJUBrojrqZtlN490n/j1SbRDHml+6rOfvYqGbMyfJ/F1qpAjOZpLi5VEG5ieK9D0PQZLPT0wnzN80m3/ANBqr4N8Lp/x+Tj7p+Ra9G0q3jVmjI+XFZxjz7jbscuYzHtRPl/2a2tGtxD/AKTL8qJV+TR910rqn3qzfENx9n1C106LG1UWWT/erT2bi9SObmOjkmFw8RP3cbhWppduZHWNBuZulYKYXYSfmWum0SF5mZ0Tcsabz+FdMpckHJmKV5JG7bXlxYwy3N4VlgQKZo4o9p2f7o6/MrUsM2kafbSmzit57eaNpZLaKT5ocbVZ1/z/AA1l6f4ku5Lm6kCxxNncWlj27PmZmVf/AIpc/wAVbOj3lnp9r/aCSxzrM6efbRldyOf4W+X/AHvvV8xJHsU43d0YF5p7yWNvdxSXV1b7/NdYtrSuu/lNp/1f/wBjVbRLqNXUk3OkwXDtCJFdWaT5vv7fX5vvf7VYvj7VLfwr4ylltLuZUSFWNtAd37t/9g9dtb1j4yl1LSnnN+2oolv5rrE6+VbPu+9tO4g/8BqYxsLl5XcsW+paQy3sd5qjXm8fvp2hibzG27WV/u81Vs/7O8K3F5ewSG8guIP31n5nnKV+VVZVHAK/pXPah4i8Pw69LcXFlKLq4KTXt1E+6KNnVm2fRfmbb/tUmvfFzwd4dsc21v8A2lqTBs/ZkaKKT5fv7z1P3dy9xxXVy8+yH6l6/vB4ZsHu/N1KCwublpn1K5sVmiDFV/dOvYL/AHmq7o+vaZ48ha/0DxHH9sRFeezZEdDj5WZfUNu+7u/irwKw8faveSPGb+4gifrBGdibf7qr0wtaela1/Zt0lzGv2V4yrHyI9nnL/ErY/vVq6TS1KVnsfUMfiK8t7GXS9Q0KKVMK1pq9sVeUZ/6ZSfe+7t2q3SqGpTQ6e9uqAGWGRVEskLRb1P3lb5v4fvVxmieIrDWt2rrq9wuxEm8qSbagYN8y7AvPzba7++vLfVo53nlbzbqPcViHy7PvfJ/497/981zuPK9CjLm0+LUrOWQSGWdNzJB5i7V/3c7j81GlxzzabPfpdx2F/DtT7H5Lb9n95m9P4t1WrO6tvsqXslmWSP8AdCX5pVdf4WbYucfwmrVz9pk1SeSLTY4JXj3CSA7U+7tztPA/3alMDI8m8sb+3EUlvLa3AZzK3zSl93zOuKv20Nxptt5Udv5txCN32qeFZZTlmbauNoH+93rM1TXLz9xZi4tlit5N6LL96P5drMudp+9XRL4u863iuEFrcbOZI5S3Kj5Wfj/gVFmToc/YR3uualqkdskl3PNC0vlXUbRNG/8AsbFz77mrL0uS9a3t7+C9sUiUfei3sqMG2uyseR83+1zW9rniCO3uUMhi069YMbVmLJlnX5VVu3y/NXFXGg6jHqn9r6deForiBbW4tlKvFIwdtqPCVwSrN/DjhquPu6SJ32Ozk17TJJJUke5uLqEfPLInyHPzfKvp95ttJZ2Mt8qCW/ECNua32w7lX/gX9xvvfN0K1l+DbEaDCpubOGKzk3b5Fj3sHH3tuG6VNZ29xC1xeaRcXN+1t8s90v3keRvl67QP4floWmwep1WpWafbLKKWVbidIVx5hb7OcfNtPbG7+7WtYtIzMNR+zXMEgZXgif8AchT935X5z96udsPFWoRyKZILe8ikgVNqhPOLD+8u5cP/APY0lh4+8tvLlttYt4E3bFltVlRF3fMqsGz8tLkkaXOpuPCOiahprxpai1it9rpGqbl+78qsvp/u157qHh/UbO5+z/bm+Q708jd5oX+7tPHy/wC1mujk8SWmoWM8mmObWVSuySXfEx/4C6/xVzuta9o+n37faxIdiJi5kT90XHzKu8N19M0Ri0S2OsNae8meK8tLl9ny/L9zjb8pftuX+KtH+0I7q1tTPo8sDPNsS5lCMh/2VYN8/wAvVetRaTcf21bvcWxm/chgIp3i5/3Mdf8AgXSrGqR3Ok6f5sUA1SDfuSBkZULfxfN2/wB6quTYyNU0201TXnlls7NLhPlMTN5Uu3+8m9sH+Gr9s2p6HprxQbb2zhO9GgGxjn+F8KwBX/Z4NS2Nnpl59quH0+O3uPIb5bmF5Yg38LK27irVtZx30LRPLHa7rf8Ady2dwyrN83zLtK9V/u0MSRQvvEAvIUnS9kskm2s7R+Uu9h/eY9dtZcFnbt59xFHCi4V3kWbc8mF3bmUcMP8Aaaq1/o+uw+J4LlJLhLBY1zbSFHtp0XP+zxJ/vY9ea1JvEVlMwjjsjZ/aYXYK0kqeSyNtZk+bKfe+6OKenQopXl9e2cKgia6ZAnk+WN9tz91m9cr/AOg1VsNWtluoE8R2Jt2851LT27eSVK+27H/7NdrpUdvNZql5dx3CxvHF5cT/ACl/90cf1pNeULcrbwRtdLcbUEcc2xg+7+782f8A7GoUnew2jmryPSNWuFtoriZkVFysEyNEill9Wz/47xVjxx4Vis5LCSyiuJ2+VpIoiy4+7828daq61o95Y3E8Wr6V5txHGHgWDDfw7vl9/Xb/AHavWGrajcXFrqllcQvE0Ko9iybNjfxdeP8A9qhu2wI5y/0c2O6Dz4bq6j2q7QPubb97eynr/d3elTWN1cxyKkl2biD5EmjkPzJlflZW3KNrLt/75brXT3WtaJHbuXtpoNUUM0kURiR/95ctsxu+ldD4b8P+FvFGlPqEH2mzDhfOX+KNv7rKd38X4elS5BbsctrGn2c1na5kKPblmhaSdWdGGGwrBf4v96s7w/ai8sZ55L+4WeSdtkTJ5TR5X7nDY/iq7qvg9NH1aezt9Tll850uHnlRfK2lduzhVH/AvVaq6Va6Zb3E8FzZ3LKkm2Tzwu2TK/e3Hbyv96jpoHUtTLd6paxIJY72K2O0reHZv9drDof+A1JHp4tZJbmO0ZmkO2ZvOZvMYfdXmqrwwRr5aW0MF1bvtkb5WZ2Lbl2sV6VWN9qNvfXHz7UUqsLRbZVk/i+58vT+9VW5RFW6t9Xm1JpIgIvLhZkWU7lLJu+T73yf71YdzrV3YtAJba5geGN/Oj1Cbc0DbtwVWHUfM3zLkCuluPFCW7RXE8apqKyNhYH+WRdu1t2eh/3lp81xpd1bteDUXdoQytujZUTP99T/AOhVd2LyON0/xBLH/owQpsf/AJaPtYqP9r/erc1LWI7zT96W0MUu9fLaQMyl/vfK/rV/UtDgmuN/7iKBB+84bfJ833d1M+z6fD5sRt2t0XayRsWZD/eVv7potzmPKVo9S3XKSC3t2hVP38qxs+9f722tjQ7UaxceRFBaR2U0bK8io37t/wCHd6/LWdc28djG88ckzysVURSFNsX91QtU9Q1S5tbVbaeWS3RhvMEabG2/db/vrd96iNMextJpOnabJcfZGiedU2TKz7vm/uL/AHayksY5IXkkit4Is7gyzfKf+BVV8J6Xp/2yzjkSRkyzmOW4+b/Z3YWpNPmTWJrqG3lZXhLo/mbXV2DbV2rUypK+hHLYfMr2ciyh9ioVYLhVUZ/h9/8AgVTyX09qsUYRV+0Pkcffb+9VVtFNrfSmLVWlvV2s9jsSVQ23d36f99U9rq01C++1z6hfI8O2IRsVt0Rtv8KleP8AeWhR5QbgtCxbafb6p4gWWeZngjPlPIqLzn7yr/vNWzdeEbjQdSvbYSLLqjI1xFFAFdY2f7m5fRV3fjzXOatqGneH4bO2sraR3mCfM11uZM/ebd3qzdNcXGuLc2CXO5EVpJFm27Ni/eZurnbUNGloWOO8eaTc6LC0T6j/AGdeyfOfLTd5jf3Np/vf3l/vVmtour3EdxczweRFDFb31rGsizKEP3U3dR91/vV18mtWesXyX97ZSTzuOJGCu8a/N8rL0B/irg9W1KO6hs8RSNetdJbxSK+d6/dRtvYL/do7XM3HmehNrWsf2xDf2XmRz3k08d2J7l1XruwzY24G1dtcLeeG9T0mae71G4i1FmkaGyaCPb5rbV2Mnfav930Va6vWPCIuvFrSXlkf7Ohga4O47cuF+VVx1+7yv+1/tU7x94iubjTbPW5I2t3tY0tLaBdh2SfwtjsEC8t0ztpKzehXs9LyPLdevNQ0PUP3kY89Qt1Is5WVt5Vfn9n/ANntWRY61c6lqSIk8zq0jERq+3e21m3N71X8VahJJdLPO5uECbZpJCzMWLfMu7dWJJ4oSza1e2SWJpI2Tz5SqsP+AheP+BV6dKndXMHI7mzuIre6v7l5/PUyOs8kh2s6fxbvWrF9eWFnb2cpc29utvuhVU+d23/fb1H8IrzKHz7j96UaWDeqv7f4Fq6JLj7RdaNvljsPtpdXllm37IwzbmZT0O3+H/dodFXJR02nW93fWNxr8sUc6Q3cdlHE0jKzyffb8WVmqnqmsSahc3Ucj3F4liGW3juTuhh+6zf989qhs21S4t9O0wW0n9h2zrd7ZNsTFyvzMzbulak94NF0uC0iiha4uvnErWr+UF5XerevzL81ZOOuhpruzn9KWLVLW61HVLT7VcKeJPPdWH/AR/tVt6XHZaXauX1KPTpZJl2WLRs8Ui9/mTn67lqOTwXcXF5PLPG32i4jSaTbcRMz/wALNtZl5Zl+7Vq6sbrRZEiEtzZXiOqiCex8qZFk/iVjuz937y/3qbavuRrHVnfWt9qv9i29xeajcXlvGWuoPs22XMYb5VHsu3leK2X8Xaq3kSjR9LvNIuAr3EUsaJcCMttX5UXn/wCx5avN9Dt/E+kw2WnQXk1lexo82nSNtZZlDMzxP2O9W3bWXgr/ALVdV4evLvxVH/wkFheHTnt7X/S9NgG4hw3+thx1/wBxlrjqR5Xe90bwqKTPS9FhtIbqWL7PYWeyZWhW8RoULu21XV0bg7dufl/iWvtLwZDqPht0j1QM2iXJX7LPaFt0LhWZl/3GZeGb+63avirw7q2l+NL7RkM8l1LdQqpjtodiswbcjvF1Q7l/h+nNfefgnVIvF3hK1E9xE91cbEfy/k8th/sfwHhvlrowt7PuVWW1jR8W6Lca94FvNHecXS3lpsEki/xbfl+YV+PP7QOg3nhvxos+BA8wZJFz/wAtI22t/wCO7a/a1444UZ4xv/heP7qv7r6NX5gf8FCPBI8O+KrXUYkH2K8mZxI3950+ZfzWvRpu0jzqi6nxrrGrXayQSvJ5XH8I/wCA17t+z98SjpdtPp0pLJIfNRv9r+Ja8LvLP+0LVgAN8fMf90/3lq74H1Q6bcs4LJ5fzD2rta5lYiMrM/Qnw94qv9WaKKfCRIN0ar3rtdJ1iRpGAys7dJPu/wD6vl3V85/Bb4hW/izR4HBLTx/JJF/EmK+gbe1jmsY3EReVf4m7/wD1q4JJxZ0Ha6THb+IPtFpcRbLJY2R42T/WMV2sxb/d3fL/ALVfHXjnwifh/wDEjVtPTK2rw+dBu7pu4/8AZq+tvD19LGv72Nm3fL5n8I+WvLf2oPC//CReFW1iygK39g+7zFHzPH/Fu/z/AA1jLR3KR4ja+LI5Ld7YzhGx92Q/NXsfw78XWkei28YQeam1ZG9F/vV8ZeItSuF0u6lQF5UG7b/EaoeEfilqvhW5UwSM1up5g8zar/3utdFOnzq4pSSP1A0O+imhzCd6N86tn/x2up09Yr5GE8Z/66LXyD8K/jALzTYLkyNH5icKx6NX0N4Y8YC8tkl8w/MN3/AqlocT0xbOK32vF935fu11lhiOzt8n5VH5fLXnljqwulYZLcbd3+1troLjWDHGkX8WPvLXPL3TWJ5R+1RfW9vocT5DyzOy7vRB96vhd1M1xLK5++7NX0t+054kkur6LT/M3eTG3f8AiNfM11dCOF/71awehk0ZeoagN7Rg/KtO0SOW8ukQZbmsKaQyTYx/u16D8O9PLP5rJ90fe/2qJdolI7ewtRa28Ef3tvWun0uNGjZ/4qwkUrtzWtayfZ7ZWz33V1wsjF3ka325bV5ZJMeUictXnVtfPqmt3F++75349l/hrR8Vax5kf2CN/nc/P9P7tUtLtfJtckfM1Dlcm3KdJazFmyfmx8tXJvEl9pNz5enpv+zw/aLpWG7zELbUiX3Z9tZ2jw7kVAfmU1sw6pokjvPH9ple2gZp4vurJIWVYkVW67fmb6Vy4ubVM1oR55kmlzJeWP2XU7AJ5qK8ksgZnP8AebZ/vN93/dqrbaK+i3V+d8268hWKHT57VU3sH3KzMGydw/i/2ag8K/ESSHXI4LSwhv3SfcI5EVkhyu1nbHLlN3AXtuJ7V6dpNjHa6hcXeovapeXAZzLdH5y391V7f7vbpXjao9J9onjviqPVfECvb6htl1dUZEkijZUC/wAUTP0J2/MF3c7u9cXotxqi2Dw394Leez3Na3Nq/lNIp/vKP9lq+jLXWNLm1K4jjil+z23ky7lfpltyOvrtZFrgvG3wpi1jVrm70g2OnT3W/wAu2WR2hkk3b2wp6fe27d3/AKDVKXLoy1qeLa3C95peIrmZ7qX5ZGkdtof+Lb/4783+9WFbMkyRW1xOzqjqgaQbm/3VrsbjwfrelzeUIDf2dqGlnnt3X/Q33fKjL1y3p0rgdUs7nS9QnQ3eyeT5vLldU2L8211z/tfw/wC1XbSknpcip3OlTRY7yFQkpXH/AHyVouo7i3VYzcApv3CJu30qnos17ZwxPK481zs++u0tt/i/+KrWsbi0vrC6vNRMVlp1qVzcQBm+Y/dT3LfdC/j0rdqxHMkrkelQllludQP2azt/9ZcxHdhv4UVe7t/9evSPhrrH9qeHZ4rK2me+huGmklV2YIn8Dsh6/wAS7v8AarznUGGrTKlxAtjbo7JaWKu2yNT/AHvV27t/Suw+Ftnqmk65YajZTxTS+eluY4Jkdiu5d6su5WwqsrHbzWE9Uyj16wvk8O6bs1FIbWyuY9s0kEf/AB6sHV1f/cZuv92subUp9PknSW42+duaCVZvNz8u5duf8/WvSdVkis9H1ue5so5Z/mi8pnXcjFtu7ngj+IetcB4P0s6fbW+sX1/ZpdJd7UvL6FJYSp3LtZQ2MMrcbsYK8VxJqw2mjJ0rxBBq2uPpF/HF/aMcPm3C3QdV2n7rltvO75fl6dK9Ons9K0O1xaXkkaNHtf8A0fEUbH7yKvovek+IENxeXlnd/wBj2b39mFVJowjyov8ADsyuAP4u4rz/AFBtdkuby7e3upbq+Mn23aUSGYFfk3Y/gbbt+Vc/Nin8RStszqr+6t/EWqO93d2mlvHhZFvNiKFRdi7c9qgk8P2VwiulzHKq3KyyXNsi/I4Xbuf03f7XFV9I8K6jqy2txqsAs7COFLgx53tHhf3r7z1P3VCrx+NWtJ1QSXVxPZvLEsMjKkUW5Jdg/hZD1C/7X6VT11Mv7pPcLYR3C/bbfeZkVZPLmVd2N212Tsf9pa0I7yyhdTbX7QO0LRTx71bzoh/dX1o09R4mmRdZSKCJt3kys6bh8vy/L2/3a5ceEdU0eFrm4giWKORonkYLMxwrMro23+L5ayZvyy6IvSNYXl1p1+Li6SzvoXtYopAqQiRH+bfvwQ7dm7heK888c6pqui+LLi78OamLrTba3897Wd1ZBjbvVm+YSbmbjpWvqWl2+rWN1d6WkcGvTW6+dLK7KsafxPs9fm/hXPzVgaV4X8S2fh7UbJkjvbiYQrbySDcqMH3OvPP3VWuqnFb3OZy5dCPTfi4kau8kDP50aM9tHIqsh/h+bbz827C/7XcVUvvjhqciXkVuht7W4jXEn2hmV/7u5Bxn86of8IfqF8rJPeR6i7yL5ltFG7/w/d3IvVVapvFXwvv9FWB00+58i4P7i2aymiZE/wB51wTu/h/KtI8t9SXJnoPhXWp9Y0G3uZDGjumyRo0VG3D+Ne1dHo/jC80dLe3f7TPL8qSLK+xHb+Fto42N8teY/C++1SO6stHMEssUcMjSR+WVlSQuzbFzt/u/w16W/h2dtQtYCkL27lXEV0W3Kw+b5nP+18u1ayk0maRd0aOn3mq+JoWu3st06Dypp1TZ/F8u5Q2CP84FX7XSxcWDXF5pofZIudrtxj5dyr8xH8PzCqf2G5uLry702sVrM7u/9mSeaiN97bsfcabpen2sj3kF3rkVhEg2x3W9kbaTt3Km7j5v4elZNFG3fbNFZDsmZI4W3rIf4v4WZj3rD1DQb/UNNuEgtIbxd7XX78/wn5m3fe/75qnrHg+58LzJIbyLVorgM0MnnO+cfeZt3+z822uy8L+OoLHc97eX+kxR7JXtVnfyg+37208Y/wCA1Gl7pF69TyWx03W7WxW8vLO2X7Q7MZbX5FPzblRm+bP+91rf0HWvspS7vJZJWR9scrHeoXb/AA/8CrudY8TaF4kuJ5beyZ1UKzyeZEiFf723d1/4D9a801XR4rzSpRaWcyzpO3lR5VVCfMzbvU4WtG+5k9DqNc+IzwzW9nKLdbPDThVmd2Lr8rMV6fxK1Y2vKmqala3qa5bxS/ZI4p7OePb5khVWWXaNvzY+X5WrltL0m2uJLNLmWW3fe6zyLHv8tvk2/Q1r6po6ahqmLlHFv5zKVUrwwb5fr8tU7JGftNTe0PS0kRZLssj+W6NFBsVRn+NWPUbufmrcTS7S1+xmCO38hdyOtsNsUzH+Jl/76z2rm/MC27zx6nJ9nQ7RGu1lKhfutj/a/On2qyx2885Btb1QuPNkVVRT/DxwS341g/eKVRGp4ij/ALUtYLCXy1t0HDWpdEDfw/xZT/gLVxetLrdnqrJBabLJI1ZLmWRZV3bfmZvQ/wDxVbFrNbLcXDz6ndtdIdo8x96/e+4yqv8A7LUGra5Po91p08aRSwXh2Bo5tzRuFZtm09C23he9bwta0glJy2KratfzQtKTZ3SbF8yOctbnb/s9s/7X61rWN0mrOp8qa1aHosmx8f3WX/4pcGn23ibSNc1Jrm5sBZ7gqpJLHv3r/d42g7v7tXbjWtKm0lZbCQQLv8pFUK6yI/8AsluD/s1DRaOe1DWp/D949tqEQV5v3okZN/ybvvK3y/irLmrl15GrQxS6Vci3upkZPNaNfJ3BfZlNWtQ0O31DyLi71ARWFuNrNAjbX/2PnXj/AHdwqrZyJp9zFYaf5kUCFmSOIKjOr/7StzU6laGPH9svLBb/AOzSWUTp8jNJsc5+7tzyCv8As1lXEmoySNbxX32h5nSJI55t7ov8bbj1LVqosmoW/myxxTt/qjtHz8r/ABbaqXWiyec8aOLVGQfLGmWf+7tXt/k1vflMSrrkN59hWeWOKK1edvmUbUQhflVc/MTUWm6HJeTSzySmBFhRHikm3M/97aprSvrW3VM3stpFs2ukEcm6JP8Abb5fvVo2txb6fCk8CQ7PPWL7Th5Ygx+Zd/y43NQ5DSFttNdXdLWNb2zjjf8A1sao8be2K5bwvo8uhvcW+l3dxb7nXZcyJvV23bm67T/Ft3V12papZWsyWkup2k9zcuyFY0ZG/vbVX5c/pVqxzJapBbXAiZCzboxuTj+F19f92p1IcXfQ5G8012XUbt5bjTrqG4XM6x/LPlVXd/EM7ula8mk6V4u8JwQCSGK4R98Ml0ZXZ13M21mO3B/3aPFGl3WpIwshFLcRz754t67Xb+Hb/wABrkLfUtV1Sb7JYJcWCu6LN5kK/JhW+Vf/AIqrp2XxmTp8xpx+Hbe30tNkcH21y6hVdvkQ/wC12/wrqvE9xpWk+F9JNqm69w3nSr8rbwv95ug/nXP3mj3jRvcSjyrXG7c026V23fd9/wCKlms7TVLRfM1AQT2zs7210n8H+z7/AMqxbUvhOm2ljD8M2dvcQ38txczW9uhVh5Q6vu2ttY/7P+zRa+H5W8SRaimPndz5cZZsKGXbtXbyPu5atxbd7rT54rCCKDYd0k99uX/aVmUf99BW/u1Vvm06301U0KVZ7d9qGe5O7e4b5lVhzjcy+33qmSvuUly6mLfTP4g1h4zbltNtX82WTeyf7JZffcy4X/4qvNPFXiBNa1jzLq2WDS4U81Pnb5I3bayvhefavar/AEk6Ostzc20MCXO1YY4HZ4goT5nZv9p1XH+7XlPjSxe6jcGNop7xHspGV/lHyKq/L3+9u/4DU0kuYG2cNqnh+O61q4iDhrWNH8u2uYdyhtvypuPXa3zbvRqq3/gnT7W4e31XTLjSJfLLQ3Khltz/ABfP97Z/vV3XhvT47jQZdKuJBPqlvZSKkjfemwn75F91wqj1C1wfiSZ9FWwkgkuJdNkDNM3nOyFdvybl28DHy7f9lq7qbk3yXMqiS1OA1CbUfCOqz+bbfZbiEo3ly7XWRT91t33XHo3StTxFeS6KthfxWduqXEaP5bJvaFyu7bu/2vvf/s11/wAP9N0rxtNb6TfWU15pa75kjnm3zW2zDM0WFXCO38DNj8ea69PhXp0mq3lxf3Ek8FzOuxdNgX7OfvYVct99WX7vbbXRKtGD5ZLUxVNyV0eYW0Oo+LNLS8utMDwPMkKSRBkUtu+67Bv4V+b5q+gvBn7P+oXXhK5ktr62ngkDL5bSNKscx+8275cH7vyqtZqQ6J4T0+eWN7q/RkW9kWeZR+7TcrMqbf7zdOvy1NptjYLrRv7TVL62kbbcT21zPshuVdfkbYOR8u3Hutc7rc2lrI1VPl+LU5nxZ8M9T039/qttbW7w3CfJ82yZdrDaqlcfxbtq8da3vDHg/Wbjw9b6YLAavYJvuDbXN18rqcbVRjuwPlbHzD71ab61eW99Lp9/DLrcNtG0trdR26J8vbfnqfvLuX/Z67q0Phnq3hzxBG1tPrcMX2O1VxBc7oZnuDlli4+T7ycL/tf7VZTk2vd1LjTUnY57TfCJ0maeW0ebzULfaLOV2lmhdP7j/LvK/wB78DmtqPT5NF1H7Q8dvbwXQV47mMbdlxu+fcno25cKuCN3+zXpui+Eb261TUsTC1i/4+3a5g2kZX50Hr/F81VdDsYtQe8lCfav9I2Stv8Ak8yNPkaLHHsWrjbbu3qS6Dj76GafYyabf2Wpae0MurtdJb+eybl+9/qmbtub+L1/OvtLwTeXOoQveXmnW1rwweODd5okLfPv91+X5h13V8I/DfWtQ1zxFa2l2LOX7LexzeXp8nmu67lTc6Nzlf8Aa6FVNfcjaxL4d1C2u4ibq1utqTxNtVxNt+Vv+Bf/ABNdmHvGOom+c7q3vgy+WMtvH3mr5d/b8+F8nj74Q3l7ZRn7VpKPfeWq7mdYfmdf++d1e133xKttPuElEAZd+11b5W3f407WNesvGkN/aJAVheFkdZNrLIjoVK7fo1buqrXXQmpRna7R+GMd9+8ZIg29T/yyFSyRy28im9ieLhmK/dY10fi7wbd+B/E2paPfoIltbiaIcbVKo7Kv/oNYd1CLhMuflUbfmfd8texCSnHmiecb3wv+IEvhHxRb3eSthIdtxGv93d97321+gXw28TWeqWyGSX5H687lFfmmlrAvIfa/91a+kfgn46fTdK04SeZKsf7p1Y+jfe/7521lWWlzSm/sn2lfSXc297C4a3t1HG4Lwv8Asr6/7VQedF9nlsLiOadnTa7SfMo3fe+bv8u6k8K61HqmlxSRnbA4+fzKfrkdzNZ+VFEJZZBuCr8uWP3dy9h/FXE9DQ+I/iR4NTwn421HTgN9mzt5Lf34z92vIvEHh/8Asu/ZEjLbRuRpP/Za+rfjr4H1PT47PU7j/SEjPlPKvbP97/gVeBfEWxk/sS3vwA32eTbJ7If4v++q3oz+yTU95Gv8K76VtNniJO+F1ePcNrbDX0F8O/HEqzJFK/zr8u2vl/4LX0E3jbTrC4uxBBdf6Puk+7z93/x6vsK5+AOsaLHDqtlLFewfedVOHC/7tFX3GOL0PX/C+uRyRLj/AHfl5y1dvcXg+bJG1AuF/wDZq8c0GGexSAom3Z13f3v4q6XxR4mGj6JeXnmbPLj53f7tcbfMdET5s+M2vRax461bY+5YyqV4jqlx5d1LGfus1dHeaw+qarqM7nc1wWaue1C1OoK0gHzqeav4BMr2Oni4uF6fNXr3hfTUsdHUgffO761wXhPQXmvI/M+Va9QSRFRY0HyqNoqqfvO5MtrD/LRplA9axvEniT+zZPscBDTr8x/2K6K22KrN/cG7/wAdrxldQfUtQnndtzyOzV1MyR0umzPdTeY53M5rsIbcsqpg7V+YVz+g2vyKf7tdjZwj5UIq4xMmzJ8ReIrTwXpLajcOFd3WGONjty//ANivzVz1neajrGn6iulyNFYSWi3upareRsjiP+JIl6gYbhuDt/CvNPjl4og1Dx5b2kd2ptdKPk+T8zL5x+Z2b/x1f+A13Gk+Jr3UtDbZbzfYlRYQqhXW8l/id89QrbcL0/75rlxStax0UWetfDnQbb+zbODzBpcUO77JHAFBKD597qOfmX5vnb+L/ZrotWs3jv3jnlmiihTzU+8uV/2v/QtvWuG0rwnf3GoRJKl/ZuqI0/lzeUryIv3+G/4DuX71dDHea3fMv2CQO83+rknk+0IV/hbb/tN/e/u8V491fc9GKseg2q2VnCyS3sL2qWu9LqCNt+7dt2t8zZ+ZtxZawNc8O3njRXs/7RkiTfugjtdqzRuP4ff7tc5Y3mt2Nta3D202pXEcjJdeRtXaobb93+AfNXW2fjy20VvtslpFe/vG8ue2O93kHyqir3k2/ntbbT9ATOGVXt7iBL3y21tEaE3kQZPM/uK69/urXjvib4e6v4w1C8vJLZrq8sSymKCdX2J/1y619fah4RjvLNL02UMGrSbbuGBX/fRru3N8u7Dt833fwry1/Adxb6lef2rqE2o6ip86KaxRYXj+9t81h0+Xcvv/AMCqadTkZT95WPPPA3guSTSf7UuYm+WBrUQeQzvH6Sr/AHt3zJ6jcproLr4RprGh2Qu4xpzQnbHZ2zrKkau33m+7l228v/s+ldzpvjCPS9NW5Elu6JcC0eSAszbyu7b95suysrfLXA6V8QP7D8QWsdxLd2twhkHkNHvfZ9wqzd9p+YLuz8rV1c0p631MrQR0GieFdD+Ca3F5aSy6z4vSCSaP7UN7woF3bvvbE/n93pWr4J+J2ialYz3ps7S8unRZreVbXZ5O/wCV0ROw+9l/WqWsW9xfKmqfZrW6v0dMNawss2w/e+Xpyvy7u1dNpdw+gxrax6VYzwNCyCz2InVvlV32dG3Nlu1Zu1vMetzso5E1C8WKeONZ8K3lyrueSP7qqy9CW+XDNx8tcy+h2lxDcW8Vwisz/PAsa7C5+8pQ9Pl2+1UPB+vWd1qUdhFo0upNp+64miYb1jUsyqqOVU/LtZflznbnb3qDUpkt7WSO8uY7hLiYvb+WjKu7duVOf41X+43IqHFlcyLU2V0j7PYSXFva25VZ7P7UixBfl9ePl+994Vf0TXNLtdD8qe5/tGW4k2iWR/kDj+Jfb/4qs23t9H022ntLiwM9reDzZrqJmWLovzBe/wDn5azofCfhqa3vPsd7Ik7lWhtpNz+Xv2jfEvzZH8Py/wB7ms33KjGN7nRQ/EK5jjeJ9Av7N47prd5ZJN0UjBc7Ubphfmb/AIDUcP8AZWubpb/Vbd5XKzxx3d0qXRZ22Z2n+Dd8pXpR4V0u5vvDF7aX+o30t/p+ZQs6K0UabWZG47Ntb7q5BrkbDULCRr0ajcy3j6rAzW8UvlfZHbav+znt93d/F92mpXG4pHoN5ostncxCCSJ5FtXZ5ZBtwhZW+TZu3/4bqy7Nrm4uJ7e7to54pE2+VHu80xbv727H+0P8iqH9rS6b/ZttPrEPhy4WF5odMj2zJNncu1fk4+9t2hh96m+G4zJqTT3t2bWJU8kLEm9N+35vvtkfN/F+FC01G29olqOMRx3lu+qwzWuz93BKP30K/wC0w/g+VvvVy+vNqGm2/wDat7cm30O1hWXcz+d5bf31VW/w4rqnj0eNUivEa6eQMqTqn3G3bW3N97+JfpRpOg2VvI7y6uzWSoy+Q0bNhv7r+o/i2859605ramNr6Gp+zn408MfELQ7yaTU9Lg1yzkdZvtMixeeg+8u3bn7vT5c/Wty/+Kn9l/atP0rUf7RsHdljtLqaJVRflZNrF1yNv0ryjwT4L0Xw/wCKNR1GLTrCLVphGtrqFt9oVI2O5mbY74JXanzKv8TfSuisL7U/Ddw93bQSaNKs3k3Vtp86PbyuEVll8o8HcvfaPvVLaV1Aqne15nV22veK/EFnAkHh+7gtXHMlsUmRyP8AbDNj/vquu0LwzPq2mzyahHKj/Kv7w/OWH3Vdfun/APZryGHx58Q/CMc+oaPpek6lb3BZnsZA9swYfxJjaP4jn5RXJ2f7YHxAh1V7DUfA11E7H/lpC7bF3f3wuCu7+LdSjGpJboqUqcdz03xPbyeEfEPl3FlIvmSO1rJG6ooVm+VWbb/iazoZpG1Jt4kv7OYyb2kKqyKV+4q7f4fmw1Sx/GjWfEmpW+kah4fvLNJvvtOisgYfN988j73yrVJNLv21ZrSzMqpM7YiY7cL/AHt3Yeqtmrb01M17z0OgXQ7Sa/hNy9xFbtAqpIkh84yD+Jn+bA2/w1ztxYvHcsl/KdzbsSMjK4/2d/yg119nDd2KLpd3DBfWUiKqTqFLhdu1tvbH+838VU49B0TT4/scUjMmd8MfnKyf+PcrUpop3OKudFt7eGQ2YZL1fntZY5H2u235kbK8o3+9xXPXHii8s7FY7kfZXiLq9tKWX+H5mR/9r7vpnbXoVzo+n6hcWWnXYa3t5p9kdys3X5T8px13fhXnPjTQ7aPULrw3IGllh3JD9pDq0jD+FXD8lvlwtapKZy1VfYzdE17UZnilYzK6wO0isNrD5trKyn+7xXYeIbqCG+Ty7gLA7syL/D/stu/9lrj9L8QJfJdaVe6XqVrqCR7hHJIzNs3b1+Vl5P3v4ua1tYvtPuNL07UNO3MnnyTPFOPnjxsXbt6g/wBGrCpoiHH92WJGezSfzX+y3CSebuljR4h83zblPUt+la2h6Xc6svnyz3F0uN/m4REf8BuOV2+3tXOLqmiXWnzyXYvp5byRdkkU25twb7m3g5/3m/u1M+pC31JP7GEU6yJ++inGyZFHy7t3TH+7Sirqw/Zrc9B0/RYNeaCCCdYp5kffuG12x8ysrnkmucv9Dn8NxsIY479XkVZo/JSWGRd27erP9x1b5vX0qppeoeck9vIkKW8xaUSyHbKn95Wb0/2u9dG99Fa+Hp9ES/s2sr4I/lb97jDfe5ZuG+78rVo2dSSOf1Xw/bagrP8A2PDdQfLLJFJCrLH91vuLyf721fm9Ky/D10mlpPpVgiz2sT+dC0sZ+Rf7ittyB/vVuWv2+3VLQ6nFf+XIsTqyNtKn7qqw7ruX1p2tSPfawyJbCLUbZFV183rldyqzD7//AAKmpcxEZKeqNHS7h47qa31DUxsuI1lSSWNWim/2do5yv96s7xDdWFi0FybK3n3yLEZ4Btw33l/hqlo9xbSXMouUKXsw2mDzNvmKP4kbd1/hro2vLeS1UPp7Ju+QTtt3cdNzf7NH941R554w8Tajb60un2WmXU63EC3G22jVURf4ovrXQ6bYxXFs17e3LW96qMki3O52C/3Vx/e/ibbVLUNU0+NGkmNzeToixJLA+xywXcqt6/d+91q54Zt5WkW/v3t4kb96GWTo38Stj+6v5mtpbGSvsNutQt5LB7gwLAyhVNzIGKBd3yqqt3qvdeIE1jVPsGmXFxLPIdyRR/c+7972P+1T/HWmxatbXkdncGJc7oVU/f8A7rtXEeEb608N6Sxv47u+uJLhLHdaxt50iFmbavr8y/w1EYqQJ6na2cNvY6q0eqRNE8iK5lYfLu3Mu1W3clv9motUmivL97MaPEkUZV4VcvujT+8y7uv+01Q65pfhK+8YQald/wBrJrChHGn6l5sMW3bt+XC9f4qel9Z2d9q4xs/fogb5pen8C+v8X0qGrIlo0fD+oR6HcviAalK0LPGrQttRd394da6TS9Us9LulltHinkYbrf522Fv4t38JNcbrHibzNHlvItPLW8m2Ly4giOibv4V6/wC1uqfRbe//ALDiu4L/AMy38zckfy7iNm76n5f7tFrrUS0N5vtOsWt2bzWbHTrxS5SxRFW4mb+Hc3ZN38K1hzaK/wDaiahqFxJcTuitIzIuz5Nw/wDZqi1rUoI23x3kTzu6Qv5loyK7lfdc1b0mO40XT7W41vUzawOWaRGCur/8B67KFHl2KXvIz9S0mTxw11GJGtrC28vdBlkR1+ZnZmHJL7V+83Sup8M+CZ1t9Ntxb2OnWsYVjAs3yhAnzb16j5m+X5vmqTw/bnWLFvs1zbLBdTLKZLmZU8yP5l2r/wABqx4Ns7RrqW2W8KXDBnu2jmWbovyq+OM7f/QqiS6M2jH+YpeJvDN/JqVu8t662CfOJI9qwuyJtSFV6kbVZq8ytv7O1TVrUSW8ezyLa427+js0qKrKf93bXfeLPFD694kv9PSSFP7LtVmMDHc0e+J9rL715VcapJYpYWaOIP3KNMsm1XjcSqr/ADeq7m+n/AqmC10JTsc/rl9/YNwtzpaLZrq0e6BpY1aX54md2Ddgrbee54rGuNNTXvCd0LS4EWr6fOs0nkJvSRizRTIq/wASP8rhemVYU/8AsG51y6uLiSWRk0eR0mk3hnkjDbtnp/G7bvRayJPDNz4d1q/tLdP+JXDG323y3bbNG7qu3d1+Vl3At/dWvRtDRX1OdtnaaLpKR2uNJC6Tc3lxJbz+fH/rEjTcyI/8G5V27f8Aeres7W/0vVotETSoryCV1uJ4JXZPMmf96zo38HlLtUN3q1pejx/2XoiWsVvdXMO+6jupYPlLFnR3ZN3L7d3/AH0rV01jpOo2Ly3dxPK9vdTbhbNulhPy7n6fc25Va4py5ZHVBHEeKtBHiS+s5Yp1l0G4d9l5YptaFXT5UZf4PmZlK/7OR96t2H4dpfX0F/8A8JJbadBHGufM270QIibvKP31ZgzbW+6WzV3R7OBdUl+zJNpdwbd2vrWPbND5afdV2LLs3M3Crk/N96jS/C/hrUNUvbl7yW/W4vY1ktssiBkdW2/dzn7vyqw456UuYXLfcoW39n6hcavbQa4z6aka2nlyW+y4dSu1lVegO75agvPhn4Y02xsjHeXbz+WyveRQfPt2qu112/w/N95ue1dVYW+iax4entPLlv3kvWlMtsFSWGLzXZ9zd9rNtG3DVV01bzVriCIaJdreTT/ZIbq2klSGRfm2wsu7YCq/Me/zf7VVFtbaGdrkFjrVvdeDbXQ9dea8Wwt1dLyO6ZJXjjd3iXaWXedrfcbP8NX/AA/daVaw6dHZi+0m3W3WWC5bYrRZ+9K2GwR8qqV28VVt4dUj/wCEhuPEmkXVndN5NppsE8azQmP+HylTqfl+uFrL1LRf7P1BjcWH+i2yR2kEcE7+akhVd/yhei5bLcCrepqpM7rR7qC116z1UWDPO8e1LmU7H3FirrtHTaybv+BCvaNK+KkOuaa9nckQXkJRZJGw2V3bllX/AD6186eEtSS61pYrkvbxwu6o0ibS6/e3LnnDKv8A47n+KvTW8Nw3jxXdo8iSxja6tjlf7tTJ8uwRSO1+Kni7R5vDH220uIkv43VpFz02feVvb/arB8H/ABQt9N0GW48xp5biPeka/e/2dreh/vV4N+0hoN6ulaTaWUs2++uFh/dnY237z/U7Vb5a7r4Z6Xaap4e+xwPMv2YN5ckn3kwvanFrkuW5OS5Dwn4waf8A8JZeeL7i7gjt9WsJEu4NoZmmt5EX8/mRv+BNXztHII7hUcNuYr977tfeF1pOlzaw8t4GWeSD7PNOqf6xRu+VuwHzfnXg/wAS/gTPYreax4fgkuNOjRppoMfPD/e/D+W2u3D4hQ9x7Hm1qT3R4dJpokdpARuzu3V1vw01C5tdcWwcloLhNiL6OOlc7cQz6fdESRqgXavlt8rLXR+F/FGn6TqFreSIPNt50lC4yrYavVfvRsca91n1L8JfFj2dz9ilMizr8qbj8oFfS2g6k91bL5mFZh/rl+avHfJ0Dxda2eo2EWy6aNXEsY2ZQ/NuZa9L8PaK/wBlV9+5VH8R/wDZa813judKdy74t8D2/i7wve2Bk+SSNu3zb/vbv++ttfEeqaCGa/0e9Qx7t9vIrD5gy/L/AOOtX6E6VId6xnlfumTHRa+df2ovhuND1y38S2SbbK/OybaPlEwX/wBmX/0Gqp+6yZH5/XFrqHg/xJs8wLdWdwuNw64bcrf7rV+pnwh8ZS+MPAel3sj7mubdWfaNuD/FXwZ8WPC9prGh/wBsACK8s9vmSL954/u7W/3WZa9v/Yt+IUbaJLolxcM7WsnyLI/SI/d2/wDAq6K95QuTT3sfTuq6SLVnMQ3Kx/KvI/jrqT6b4Luhv2tNJsb3r6BWO21C3WFSFZ+jZr5b/acuv7Pt7PTC4Z2dpS3rXBFczOn4UfO9tJtuGOflzT0jdbiVFH+s21QSQxzNmtTT7gNIpcjav/oNayBHV6Ko0+1Un5ZW/irYtbzzG4NcxHdfaG5J2/3av214lu6oDu3VMfdHI7G1kENu8jv/AAM3/jteQaDbiS43/wAOdwrsNe1o2eiTjzNssw2J+P3q5TR1O9cfd711Q1OeWh6PokKbFOO1XPEXiKPwr4bv9VfDNbRsyK38b/dRf++qzdDuh5Kj+6a81/aH8WHdp/h62+ZlK3V0yno235F/9CauswPGn8zULye8u3d7iaZndl+b5i25q+nPDHijS9P8M289/JYLFHCrQWsc/wAlsg+X5l+/vZtrfLkfM1fOFna/bI2GSxXn5fl+b/d716D8NfEF5oKXlvbvaG3n6rOn32+7u3diq/3lxhq5MRT9ojelLkZ7jpeqXHjDT0vU8RvcK83FtENrIu7/AFW48H/Cu+0PbYxrcxW+2VvkNrLGu0KF+9u6/K397r2qLwDqFpqXhWC0sdPsV86NVm8q4VF27dqbvu4K/dD9+lWG8J6Rb3nl3qRWWqfMwkid4nD/AMLMwZchtv8AC1eBU31R6kZKK5mM0rxZqEmtJp1zp10i3jzLZT20HVg2NkrBcgejN1C/jWdG2ias1xbz20OmssH7yeKRoWDD7u3/AG9393+9W8uk6deahci8uJby6X5AttO8Sz5/iZg393/azUVzoYjk8y4gVXxzG3zMGH931oUl2Hq9TL0/UPE9vql1PcaxcPa/NcWUVrH5vlyBvl6rwPutsZgPvCtTxb4wg1xv7U0O2uZZ/IbzrZQr/wAX9303bs7v7uKpWOrS6K1xdpHLbz3IX90wYLOv8LK3cMy/d6fLXa6H481nR7Nba2uY9ORB5rtHBDMrrt3fPE+3kfN8yMCe+a1Vpu7FqloeY+IbjxLoraTq/hyC3S38nbPY+QsLO27cyq399VZmHf5alsNY0u8uIILv7XBLCF/ey2XlNI5ZWddvyo7r3Zc5DV6NqXj658faXb2V1YG/S22yhopFiSRE++20cp8zfxdPesj4leH9Kt/Ca6jbJ9v05EVUtoyztGh+Xbu+bCK27LL/AHa0krOxCXMino954njhbUf3a2EfyJJa2TN9qXftVVUcIGVfvNzmsG8+IGk6peMmu2EuiJFMmLmOFpYnjO7/AFrI3B3fL93rXPR/EDxR4T/s7TDfxNYOjSxs0zspUL91m9dq/wAXds1q+Hr5NYtZbSV4mv8AULhET7dAvEY+7ucf3m5+7/6FSaSC76HUWmrWljJK+ieMNlxb7P3ckCp5efvfw/P8rfw8/WrL6lqlnpT2EN4dXfzGeCHU42VTvVl3KwXj73G1eKx7m38M6f4V1vSrmCFPEf2pJbTyBtw235mRiy4xyu3pWat8PE1tp2ifbNWZppEhgaV9mF2szb9nP3t2W3Y/CiMv5gdzsLj4hXfg3w7eDW7PQ4mj2qmm72e4kkPy7eFym773zNjHPFReF5I/iFI8+haHFBqlh/pYsbW9ZcMV2srLJxllX+Fufl6VwfiDRZPhr4g05zBdRW+pRvFPJGnmq7puZV/2z975ea5bxV4J8a6pJpGseDNSXS7pY5EeOe7X5137kDP8w3r/ALWKFao+W1vP/hjLnnCWqPbtS0fxSt1dSWNldWN48f2XbIm1n37WZd275tnXb3K1FrWj6d4Pt9Ntrkya5dL80i6faLw/ytubPT5vm+XivGPCn7UHjHwfq8WhePdOVYHkhimkulYptLbd7OOylfvL+VfRaTQfEbR72fQJw9xbO9rcWLSJuhdD9zlePm6NTlR9nvsaxqKexwGl3mleIrVrDULi/tZ1kZ7eS+tXXKlt22J+23+634NTbWxuNJW4JAvbeY7Tcxnft/i2tjn/AMdq0bg+F9WZNT0rVLy6SNl8hrqKLfll2silMfL97735V0eiatZXF1qkEFncafeeRteSR02/xLu46lWX+L+9WTXVItO5n23h2W+t4LuwuYl27/JbLeSG/iR2+U42/Nt71GvmeG9NW4S5hvLqTc77pFdQ27b8vyqT/dH/AAGopJooZmsrnUSlxMUWOSJ9mS/3U5243bWXb36Vm21nc+JtVgsvI+z2skn77UIwm21Tc2x/nbhf4frSjG25UjS+0TzPZi5SK9+0IyTR+T5OG3bfly2QEy3/AI9U+rWosV/s6znu7eVpmit7yOFXQ/L8rqx6/wB35uu2s240lvCtquq22rzeILKSZoTq+oDehb5tyOm1c/d+8vTZlc7qvw/2q3lT3OoXNqk0auLGN0e0kVv4lx1PzfxdqJGTbvY6Oxa7urFYp/LvNqK/2yIMju/3WVk3Y/h+8uK4jxPHf6HrlvcwFpbBB5pjkTbMGC7mb73Rf1q3p+tXFikos0tbeByztJeTqiu4bay/e4P3cs3+zWzpviD+1m8o6YbWddyCVdreXJ838R6+lT8JpfTlJdK1QapbJqF5c26r56/vZYW3H5f4v/sf7tOur64vpLe3e5t5bC6/eiKCZ5mdf4WVj0Ct1Xn/AMdp2i6SbO3ic6jaT6d5a4jW32723fLtbdx/Ev8AnFY99bwapHPHPBHdXlu6TQy20yo6fw71UcEMvXpQhpHRRxnSbdZbmCNIHKv56yLtLn+HaPuH5vvfnWJa3lhrFzeRFPsd/DIqTSXIZc4X5WRvlzT7eF/D++5tLwpP8ilWjVF27v8Aewakt9Sj1C8uJriy+0fZ5FiEeF2hivyt7N975qFqN2Ma/wBDu7OzivZdXHntcLLBIwZpfvfd2jbn+7V+/wDD+heOvBz6heeNdJltW/ez3U+5ZbaRPvK0W5fLb1VhV3UrWbUo3cadtgd/ktrmP5x/eZfaoIfDtnNIl49tb2/3vMuVhSXzFPy7GYKp/wC+ucVSaRlyq/MjBm8KwXmk2GsaXrFp4gicrZG8igf5/m2qzKGyTt+X7x+6prmb7wnqHh22lvbWRbyCS7Zjbbm3xt/Ew/2Fb8fvV3Ph/Sz8P9VSDSpIbey85rq7sWyyTwndtdVXo6s33v8AZWmrqmoQtqlxGgt7Vp5pY5GjXYFLbhuz1H3v4c1ryxkQ49zzm41afR9YwLZbiCVOd0ir5eF/ixyDVx9BtGuVuQ927rMrJJ9zYxX5W46j5vvV1OpaDZeOvDN1LexXWl6jZ3Hz3Nsm3K/wbu3zL/s+9UrHT/sOoz2gS4X7KWx5kzP8hQbWZvl+9tZqjoFrIxI7wafqj2Grj5L9Gt452G2KRvl2r7FW2+h9VrrbZbST7LZxXElrLj/VSpEoLbf4WDL/AN8/7tXNQ+H82ueGNG1G5tLq4ga6SWGRtrsH3bdy/LyNu2uabSdP1S6tZb2WY3FnIiSRb9m9h/qn9Qf4fvfw4ptK2hEveNRPECWttPJbW4REdFMsm6Vd23+8PuH733qs6tcXl1GpspY3gmG8NhVcrt+7x/d/WqsMdvptjfx26W0Vu25nllkblNvzb/UbqydNutL01PskN3snd9wjlTfCFK/Lsb09GpRjaPmTSjyaMg1T+04bNftOnm4izuEiluG7dP8AgQrR8UXWqeEdJgubfT451uAqwyxuzP5f3vu9/wDgQqf+y57e1luRcebKkm2SKCN2aNfl+RlPX/e9KjsNQiVG05IBBZwvuhikLv5b/wB3cW+QNu3f+y1SOzmM3wNHLI8CyYlluAyybhnZl2b5a6O18P6dpNi4vZ5p3kn3+Xassru25tiso/1aLu+63121yul2b2d5cQJGvms7MixSfw/3mx/d3fT5q6qGGSG/iHP2dtr/AGOD7u8/3m+bj/Z/2q0lqYKw618GvcR3F5LrFrcLIWYROP3Ua7flVv7xWuf8SalpGhskmrRteXtv+9tWtTtSNVZV3MvctUWqQtDqqpA68yNlYv8Almx+V2bvUSeG9H0Oxlkjia6upp18yeQ+a5/4Bt4C5+lSlykXvsdRefHjX9U8Py276PFHpqRs3mNHuuZ8fLuZiv8AdrzaG8trzVGuZbaR7jzGQ+W7QtCv/fXNdXunZHS2yyNH+78xGRtw+6u/a349qZongXWNUd11Lyndp186PYu4L95tz7eR/u1Stux9TktWk1m68Mw6jZxeVp0zogkjh3Yfc33/AFG3bW1D5U2lRG5JaWP50j37ERV+XazHp83/AKDXrkej6fZv5iebLBbHcWlYeVHn+Hb0SsG51h7yZ4LIWkn2iRcqsKNK+d3LNt4G1ap3K5Tzuz1DWLXxDZyQJbXDK7qYLXayhgu7dzxlV2tXok2jx+KPD1xJqqMtmoHnXUZ2tE+77vuP4vlri/FPxItNPvrez0pLa91uzmErxyRrFbo5VlZfc/ebb/Ftru/CvjiPUvD9ldySeY1y/lXEivEuX4ZmVtvA9Bw1Kza1KjoeVXVjqa/EqKTUjfLa6b5KWNnaXf8Ao8cP+5tbO9do2s39411fh7Uo9LuJbJI7WwupkkSSO2j/AHQZwzMzdy+7ao6D5a9pt9H05tNuLm3to5YFRn+0qVZgv4M22vDNV0OS38VSjEyW8kisZYB9x3RW3MvR/m2/yrB+9uXzW0LV4x01pZJ7aNrxRHm8lK7p0+b7reiNt+Xn79eWWek6v40RbtkhN4qSJP5h+WHzGZl+Uf3nX/0Gu81WbTtF02C0gvGlv7nfPDBebnXb91tqnkIrf3axtDs49L0/7RGVZ9iO8ER25O7du3dgy/3qunFxREvfCGE2Oqa9bQJZ6ddTCQ2/llWSRRFu3MvYtudfu/w1jPpOqXGipqY813voVimWL5UCFtytz1OW98V0n2PbrjanH/pk9vHseKIKrGEr8zN+Eu2nWOnwSaC9tcPdNLGFS3+dtrqjvtVl9V/vDqNuaCfeOS0rWINLv5Y9QFxE1uqOk/krtRtrfut+1eW/urXs2i6wfFWm6RPFIdG0u+DK8sCbbmRx8v3em9tq57/LXJap4X1fWLm31DT5zeajcojQRqG+TDfM6qP73y/Sn614f1HwXf6dLqdvHBqlsn2ubUpdjtC7/wAUSbcfN93pxt5qXaZvGXLudrdeA9K0Pw3q0/8AbNu1+pVftOobYvLjL7trJ833mVfvLyVWuZvGsvDN/qNlcWF1e659i803Nntlt48LuTzXHTau773TcPmrkLW8ttDhSfUNfvr29mkZxLeRu2+QszK+3p8rN/DXc6befaNPSKO7mnuGU+dJJCsWWdeVZt3Rtv8Ae/8AQqUqbREnzbaHAx6895brB54inWHejRxttRvvL5o2/wC8v/Aq1rfxVPodxFbW2lhLyRGeCRg215Nu7buHO/8AvKvPy1F4q0O51bWJbm28qwuJNvmSxyMilD/EqfwfN+dXdDm1e4vHiSM3lxJIu+eSNnxj5VZcdS21lraMrbE3udZ4f1jWtW0me8sLm53242yQ3T7Fjm3bV2vt+4rbvT+GuYj1DWGtZ7y7n3fapniS5uflWRwzfIjDr/hWnrVrrd1ZbBaSWrQo7TyxnaeF3LEq99zdaxrOSWzkijjdriBht+zT/fD/AHnZV7Iy/LtqHqTeRRm1i4sbmyubiybUfk3PAtu0uWP3trj9K9t8DaxZ+IrNriC8V1kG4LGfmRv7rZ5B3f3q5Wwkt7e1/sxDE8UMf+rifa8bbvliVu6j5qr+HtFXTdYvLnT72a3bYss0co272Pyovof4mrJ3tytGtN8p1fxc8C/8JRodncRXIivNKuo70zoGZgibt7bR/stWH4GX/hHbVo43Do8e+Had+UP3fm7/AE7dKlufipFpN5Z2gntpdRWTaW8tlSdj95F/4A1WrW4TT9LWJB5S+ftj+0hUaNCyt26H1qeVxRXMr3RhPa3F9rP2i4ML29vDNFNFLG7LIzrtVFROT83/AHzt+9V/TdHisbi8Iub6JlgZHjk+REbb8ztnk/LwF6etT/8ACQT2Mji3tY7idQqSSQF9rv8AN91T0P3v59Kv6I15q2tQW8tzYK9yNsKyybW3r8rL7n5f4f7tFiLqWp4n8XvgX/wlFhPrdhFGmpOgVIJNsXmMF+9tHV/l/hr5ubwbrGh3zfbbSOzuF2tHBdblbd/u/wDxVffviGzFjukkg8+e3nkhRbZ92+T+Jlz8xrznx54N8P8AiLRJ7a/sGa9T7s0Ee1rZ3/2upHrXo0K7ho9jiq0uZ8yNb4CX0/ib4d6SkltFLq1tG9ujRjcp2N/F6/LX0t4JtReaXa+b8ssife/hOPl3f+y18mfsr69p+jrqnhi4n3z2F+2J4t3KP3/76X/x6vpZZH8O+NFkN7Iuk3EKPHIzs2MbvkRfT+L/AIFW7kuZmai7I9Pt9Dgtfv7lT+99KxPih4XtPG3hKbR554ore4jZ4JfST/lky1SsPG1zeWqXl2gsvO3LBbb9zbf4enfb8xqDUPHEkKzyXcX2e3Takartzt2/eb/eoclEOVyPg/x54bn0ux8QaVcxlJ1gmiMbfwuFrxv4T+Ov+EB8VWt35kcVu/yT87VCn/4mvqr9qvUNLjtbzXrOeOKW4tSk0eeTJt2o3/j1fCklq9uIjP8AvU+X5fu5rrp2nDUwd4M/Tjwf8Ura80uC4+1q6SBWSVfun+7Xz9+0B4yj8ReIUET7kjGwNXhfw/8Ai1e6PJFp00hey/5Zqv8AB/u+1dD4gujJc5f5mf5g1cEqbpzszsUudXItwZuu3dV+wj+z7jlmZqybWMs3/j1X5riOzhUyyLEv95jtpNjSNhLoQp8h3PTv7QFjGs0h+bHC+tc7YeIILyOV7PMqodokbpRMzzN8+WZquNN3Ickti5dXk+pTLJKd3+z6LWvpVu+1f71UNPs/MbJ+7XV6XZ7mUD7td8YnO2bumrFpdtPeXJ2W8KNLI3ooXc1fMuuahP4s8Qalqsp2T3D+btztyn8K/wDAV217h8btWk0H4f8AlRuUfUJ1tfl7ptZm/wDQVr54sLo+Yh3gbY9vzf8AoNWjNmla/K3lu7qzFXSTHylasrceTcKWErrtbdIv3dv92oodkOPtE6pE33FjT5g38P4NUySRSRyy7GdYx/C33Pm+8y+lMXwnvX7P2uRtItvcwGVrM+fayLIyqAV2srY/2trfMpHy817TbWu2byNZnkgsPObfP5e7y33bvkX03bflX6j0r5a+DviaOz8XWAknC28g2PK0e5gv8W3FfYvh7TbO+X/Syt7a3ibQsm1UK7vmRsdd21WDdfmFeHilyzPRoyUoGpp/hnS9SjcSNdxPbycN9l2pIu75Wb0K/Mp9etCapo9rbP5E8ztYvt8yTazlgu7evp/Fj1rutHt7DRYVsI5/tECHbHJdfMyAr9xmPUr/ALVeb+JvhvaaOlxqBv8AZapcKyRRJsYQn7qr83X72O1cKSe56CXYq6l4ZfWnW8sIBey3Tt5c9sNiFf4lZT0Kt16Vl6hZ3uj608d3bzQIicRxbdpkbhVbv/ErV2Vn4mjuGgtreOXawVZI7l/n3Fflfb0x/u4rh9a16W+895LRWuEm3hVKRNGwXairjglWbd2/i/u00uXqRZWOj0/wncX1guqJ5jyvCyTWahXXZn5mRvlLo237vX69aPDunpNqVmbu926W4ZZpN6xLt+75XHf5m/8AHqx/DuqGO1SC9lkaVyuySX5F8wH7yMjcfoa2447CO4igvIpU8ss/lyurRf7ysG67qdwS5TLb4S+D9J8TWseo3c1reNP9rsWnmRopMMxVX+XGF2t97khmBrL1jw74c1bUJb/Sry3v4nm2eXAjLEHLK2xPlz/eUVf8RTW2pLBeXEct/qMBaIRLM33T8vmxKeB8rbdm6rHh7QdP8I+IZYDqMOo+HpLZfIecf6bDco/3l+XBG3dTa08w5Tj7/wAI6qyrcW9kYkcsu5pl2ov8XVuq91XmjTZtQ0u8iiE5Rk2tHPGF+f8A2lbb/wABrtdV8SWepalqSCziR0+/P9x/O2/LKqns3yn7v96uMbQ5JNUQxX/zbG3qu5f935qm3cdjmPEmsJouqfbNMtleBg2Vl3Nh93zPuLZ+9Wj4buNY8TaK8dnZW1nb+e63F5O7Rfw790S/8tD/AA/eqxrGj3N1ukMdq/lhVEcce0BR93d/Wu50XT7+O3WO/QWc8e9DbL++t5GCbtit0zt/ya05rojZnG2NrZXmgy2mpg3qOPJmilRlaff/AHU24+7xUK+A5f8AhJL3xV4L1i60jxBcWLWU1nOfkeQQqkUrAcZ+Rfqf941u3+l214yv58kU80e13Utt2n5VVfT+8Pda0dLs4beG3vNQlidbdVV2wqtMo/j+7/Ft596FJp6ByooeGfjJ8TI9Vi0L4g/CSXxNFMGSGWxhSVJlC7mZG3YB2ru+U1tvb+E9QvVNtcXvh6CSZ4ZLPVbKVZYG2M6o29c5V/k7/fU+tdxrfxUs9Fj0i9ggkuFY740eBtqI/wB19o+4WTcobafvVzPxX8VaB4oV9kcqra7JhPI+7zcNu+ZevC1PNzPVW9At53IPEPhPWY/D6Wxu7DxBok0bL5SuzSh9y7Nzdh/t/wAB2mqGialPJNZDW7CZEjx9oighVldAq7t2/wC/8277mazNNaDQdWWTTJ9QurOQPttre3+0RW0wX727d5iI3zfLtcD2FdNpXibSdQ0V7eKTSmvJpla4WR/Km2llXduH31+98vGCrCtUrr3CHK0uVjbe4tri8eCC0CJjMN1bWuxH/wBll3Yx/WmtoMUdtETFIr+X8iyJtULu+5u9G3cL2rK1W4nhknsLbbdfPugaK4e3fhl2vt2tvKruXavWuksNJS6dXuLw7VHH2qbcgc/dXb6Nu5X+tQ1y6sqO5hzSWF5oqJcacLVrg7J3VGl3oG/idP8A2bGKv+GPD9hNYXWnmfY1qVSDbM0rSbv4t/Un+H/gNai2tlo9xiJJEe4TZP5Y+9ldrqzen+01ZcdvYWdndahFerKkKMkMmNztlvmVfmwNrfjWfxFnV2HhfV7HbmX7fb7P9Hn8sMwX+4y/7LfxVy9zp8Mk041HT/s160OwXNqFil/vN83fdXQXniaWaw+x3uonSryE7X8hVbDlfk3IWz8w/rViS8ttQt9Olubsy3tunmmKRNjBh975Q3I/2aGg3OM/0TxJNPBfi51KKMqvm2szcx7f4hu/3c7ai0nxBo3h22gt4NLlt4FRPP53pt27XTcVyPm2sG/2q1NP1Kw0O9vbnTJd0VzuYyfL90t/E23ov3f+BVg+JlDDzYju2ybjBJMu0sPl2hvmB+Xp709TNxf2SWS4HiS/sp7e8lR4XbyIPmz935tvzf7W3/2WtDzNRtbpY5J4kt5im+JYdspVfvN6udu35lrjLfQ7fQ7xdRieVEuD5xkkk2rHhtv3hu/75auufWtR1S4iTT5PN3FWhjYfMG/2c9D/ABU5CjfqaetQ2f8AZdveod17G6uGXemMMrbpVHzY21japfDxlpN3p3iGO3eJHV45baaWJWA+b7n+z6t19q0JtLlmj/tF7lp0m+SZZQiTQn/Zx2auW1KSy0e6adraW6gY/vJWRk+b7qqVDZwzbfmWiM+XY1aNS2kuWun+z3dxFYXESq8cEm5Cm35Wb+/Whp8iR6fbg2gnng+9GoVPtK/N+6bP6U6a1i1rQ9OfQr0tceXtME67lCfxIvy5+Vty/MtY2l3GoW6rFd2O1wWR4m2rvf7q0XuZ7M6PwD46uNJtV0zTo7PTYPOdjZtA6Z39XXczAPu2sdvDVm6pqF/4gvGn1G302W9hkkif7HZPE5Xd/F83J9ag023gvHcmdYriNPK+zMdjJncrLuHWtG+sf+JUzoI7z7GFaaOQbig/veuf9rvtob+yVbQ47/hD5/tkEj2brEoZhJEdyBj/AMC4P+y396uF1Tw/rnhvUnk0/S7nV9JuE2R+QG82F03bldD2/wB2vQ7GxS+vrUwXa71ZJvK85lfaGX7jdCG/usv5dau6hNfQxs4Pmr8yhZ924fd+Vm6k/d+9/erVaGFjLs7jUfEXhLSTZp5F40G6bz0+dPvfKrdP+A0y4mntY3gnQ75oV8hsKrTL/GrL2K/7LH8K0NL2XlvdWt3fyItztbyo9rNA237yS7VK7v7rZ+tZdr4LttU2Sxa/deGtRtt8P9oWhXZPGdrKkwdmRHXbw6qPSi66miWhVsL6XTYp5zdq07/89IFT5T95V7gL+tYthr2oapql5DBp11e3q7VEVqGZwqfNt29t2771aut6kYdFV7yIzq27725lmYt8zfezs/hrA1jVNTuIYhaaZb2rRhpRuXbnay7UX/PFDptu7ehxuMr76G14euPEMz3X2yC4s7hQyhbxGVh/ssv+z71t2trqMlt5dtPG1xcJsk+zFVbH8bfe4/4FWLp+sanM7x3NyqIu92ij3Lv2LudN3ba38Lf7Nadj4bs2jef/AF95Id37wMro/wB35vf5m/76rVKxsQ315Nbotrp+tm3v0LML6+tXZA391UHX+76V6No+rSzQTyaq4nVkjQx2w/ev/vqfubv9mvP9B0+7tZHSfUJm6OImfdsX5ty7huztro47e08xC8apKxbYu9m/efwsy7uS25erfw1LfQ2RZv47nXlbfPH9lkLJHZxbk+YfL8/+2tcbrUetra3llpmoC3vMSJb+VCqfNt2/Mx5P9a3PE95qHheaztZ7eTTvtD7RLLbszfO3zdOlbngyxsLjSc3EsdrqzKzlsM8Myj5d3K/Idq/w0/Mn4jyrw78O5fCvhu9u7i3s9W1lz5sEspZ4kb7v3f4ztZv++q0/B/hWCOPy7g+Uq3SyySqn8ZTayqo4Q/d+Wu3uVgs7iKSS9E7pM6m2gT5I1fhGZfm5WqzfYo0ae3lke3h3LHHE+/e/97Hfd/eanebBJROZv/DY0+byLOK6tbp3Vi1tIyedI67Tvw2Mfd+XvUut+asc9zPcSy3kZS3gmUKrony73f2Zv4f92rtrqGnx6ogcSxLCn2hIIH3y/wASszfewf8AZFReKvFkEbMHRYmlC/vFh/fFj/ezx8tFmK9jmZrGC8t1vtQjiW5t/MSCXKsxXbuZV9drbV+tbeoTaPeXEVmLA2c6R7ZJWRnXd/EzNuX59u6s620+eZIpbyS0jtWHnRxNGvZvu7vX/dpII5Jr9JLuK7ZljaUWsBVU5+7u39flVfl/OjqAtzcQabptxeny1aba0PlI3myf7yHn5dq/981F4ZvtTt9Dlc2FreXFwWTbPuVtjtsZ0b/vlvl6UxFNv4kuryTVLz9zB/x7Ntbz3k/i9tu1fu/3a3G1yW6hUT+SqOWaHdAqKMNtZt3+1/eodvhHflOm8C+KLjw3fLGlsLRdnlTSSDzkK7fl2dOfu1D4/wBFg1CRru/jk1nV9/m+XL8qBCv3EUNxt+99axNPuHmhVI7uSKzd1bcxVmT5f4v91vmrtbe3tlsWuZIla6t0eJJJE+aRivXlulc0rpnR8SPFtQktNP0+1uLQ7JZJF2L/AMtST95fT7vX/drej8O3cdnBcz3apEPMcR4+Xdu/uj7+1d2P96j7LFYzW8sfh5r94T88k8i7gfm+ZU6Z/nXUWazeILaB9Rg+xQXPz+UyfOij5du5F6NuX5VqpSstDHoZet6hb6P4DbVbScTzoizXU8kDOxbdtTanorL9KyNY8dXn9laTZ3ct5FBfxpNdXME+1tp+ZFbH3Ny/MV7fLV3xZCY9LewsEF4jSfZ904ZItm75t3fC7du3/artNK8L6P42a6uJZLf7f5MmNKjjXcisvyrt9W2/gKqMkkOz6HlCeIkt9Nlj1fTrZpYZEeGVnaJpFKNt2snEn3Wb1qT7ZYalavdvpzPvnRoZVuNn+6qMcE/N/B0w1esJ4P0+RbqKO0iluLWDzfNgHlbE+6vVcDb82VrgJtJu/wBwbizit51+X7TKi7Q275mTPT5em3+7VJ8wmibSbzTNPhsLeeORGaNt8H3XHz9F+bk7jW+3jKz17SvLsEsYnjO2eS6kdLj77bvm2sCf4iv+9ipNN+FOjeILee81szpBalJppFudqowXcqsw6oy7W2t3rz7xPod3o9rZX9neySxXOoyTWkVnJ5LCEzPu3M/GfyoSi3Zjd0baalHp9/B/Zluby6QqwiukVcMf42yqn7vT5hitGGO7s9Lnj0uPZLeXW6axkkb9xnczOzH7+5v4Vqjpui21rG8g8x1mhW4S++ZMQ7mXe7f8B+7SaHC1wi3UlxHOkkioJ7otFnK7cc8/99YrK+trBGPKtQsbzxJDokU5nZILkssb+WrvM3yqzKo5H8K7a1NL1DVWhW/e7iuFt5lR447fZ5bDG5dw6ld357q0GhsNL1vzbiyW0ijt2WS6uZ9mFLbdy4XZhm2r/wACrNvNa3NBZ3N5bQW7l9kemxs7BD93o3JZf4v9n1ppSYPlNfWo7u3toLyO4kRiN23Z/qU3Luxj/Z3fNWbeQxW+lXSR2jXU7ozRrbTO7fOrMu75uPm/hqWymtrV0eySWW3WRX/dIzPG38WxTuUJt/h/2vvZqK+0uXQdSaTSoLHWbB59wtpJHRjb/Nt+YbiCrf3qcZOO5PxHy78LfF1z4V+K9kjzqqzTtaSK25vmZvl3f7rba+mLP40HXLqfw/ebbdoSzFp3VWCK38P+61fKvxL8O6p4P+IV7cxRywWt1M8sbTp80eW3bW91/vdxtNd/qXhtPiB4QsvEMbra3V1B88mWVRMPldd3+8u7/gVd2ItOKn0Oai7Xgetap8Yh4X3QWl2bptnMjT/KF/2m/wDZVqlqv7SVlqFhbxzlrjyw3mfwh22/Kq/7v96vlqz0PUb64+zS3At9pb/WPW2mh2+mtLIlyLpY0YyN/CF27mrONOK63N3K/Q1fjt48/wCEosbBEyiyPv8AIY7m2D+L/vpq8L1Bri4ZVEhf+E7Rtx/9jWzrV5d+ILxpztT+FF3/AChR91aVdNFq8skkjNtC7P7pr2KceSFjy6ju7mWlv5cmcnzV+YL/AA7RXoNh40tZNPWK9B82EKvmqOtcQ0O63Z48wuu1nZtvK/7vamJILNWTe7owb73/AH1VSpqa94UZOGx6I/jjTbFokizK7nb/AHcVwGt69d6tqkss77Vyyhf4R81U1kLbUuAzKp3pKw21csdJk1bxDb23zM0km07fu7f71RGlCnsVKo5nongWxe38O2ZkTa8m5z/31XQJHumxT0t49Pt1jGERAERf9kUljMbiRsAqv96iMOsg5jf0u3HTmut0WNPMT+8prltPuvLuFTH3v1rrtBU3FwiH5WZq1sSeWftMX32jUtI0iMjZbWjXDrn+ORtq/wDjq/8Aj1eJ27CztUnkHz52hfTP8X/jtdh8RtebxJ8QNZvUdXiSfZArH+BPkWuNt/MkaeOXP75GXpuXcPmX/wBBqQLvnPtYkF0brzV6O3S4aW4G5kcbT/FWckccluvlbl3wf6uT+9/eX2ar9isX2NYg5RZHZn3D5dvzL/6FRIhmj4Pun0fW7STGxFnXfz1w38Lev+zX3Xocwbw69xbxQyS3luGhZizJ5gb5l2dY9u3d9a+A9PWe3b94VZXkX5s7lK/xfLX1z4DWex8Oy2dnLcT2slot7aT72d4XG0Swsx6H7rBu4Vq8TMFtIunJwO0utWvftFnepaXX9ouVidrYM1vJj7jbzxhW3fezkbT/AAmtx5kXw/AbsxadcRybHs7l9iOxfcqhguAfmyNvH0rD0G3Gh3mmz3+ptptrjd9qeeKW0kkPzKfJ2qQ/ysj+m7PIrpPE3wxHj7SksLi2E8UhTZLbXR+TP3v7pHy7fm/3a86Er/GerSvuRTWdvHbSvHcizumbyTufbsXcrMyMf7y/LU//ABLLNZ72KWN3ZHieNk+VFP3n3fLXJa5dW8NnaaNHq41TxHYIyxvdRsq3luvy7JX248xW6Ov8XVRzTTY6vq2krKkdxcaXIF3xb2fy8fMyMo6fyq2luzr06GpptnIsMt5KVtbVkZkjyzLK4+XaudwB+bd82M/NUsdxEqRRTxzW7qNrqsbbHYfeZl7GsPSJntYZ7JyLVvvRsybm5b5t2Wx0+Wor6xuf7UuNQgSaDzo90yb92f8Aa2huu3+GrViPhOguLOVYUkgQSowY7ZSv3d21a53XtNvLhfPEs1m7orW88QV18xG27W+bH8P3WxXT+H9QstQW4gvbg6fLbbFhnnj2/wAXzb++Pz4p+uafb28L2Vz/AMfUMfmyfZZ/Oyp/j57fMv8A30tVYB2ia5rF5Y29vqemQpcJHtjnjXarp/vbcnbtb5almjk1q8YObWzRtn71IGCjYv3d471Q8PR6z5N4dLjS6to7VnnguhuV48qrf+hVpWerRWun2VtbWFx/ZzTNKlmsjbA38Wxuo2t/DWTVi1qRSaXArqkk9tK7j+GRdpX/AGq2/D/jTTvCehpol9qF1F9pjkYXK2rp5C7m3Ju+blfvfTnpXL/8IXbWtw8ttLFZX9yHZ1aFX8vf86urHr937vTO2sG20mW6tvNv726vbq5m82RY7fOJtuzeiruwNvy/e/iYVdkiGz0vxI0V94St4oP9PuLMedtlCOz4XduRlbkunzbu/wApFcHeW+uWdzKJLCW4s/OZEurPcylf7jL67frXU+EpNV0/RbOW9vfP0uN2TbJG33fm2xPjsv411Hw38dW6+JtWsJLQtYMfOgniPyRsNqsnLZ3/AMXyrjFH+Elo8+tdHlvLf5Lm4ae3CRR2soZERPmba3y8HavH/oNaOgzXeho9y1ksV7vRRJdQrNDPDuXdtbdwVVvurz221s+OJLjxRqV1qh8vTdJmu1SSSUorP8yojbhuP/fK/wAXas/T7zU/CeuSwfYv7W0hN7G3kj2xXMJ279rFmIdfvBeuVqXEFaLJNB1Bbq6v4rSz01Z7j/j3l+dJYdm5281R1RezKwbDf7OK5fxJHqsniiwiu9Higu8Oxl0+3aVOfuszejL/AHlxXSW2sRaP4iTWdOTVXivjuks7zZ8kbL/Aobn5l3beoPpurTtZrK41KzklnayuLgPaJsDeVJsVmVVY8Dcq/cZuO1FrdCjjPDejm3s3nivGluEDTJJHJ+9+98231G35flrsLDXr2S4Fw8cM9gybf9J+ZuPvdF/9CrZ1qz8PTLa6f9gt/trl2g8yML5bv951b/a2/j3pupeAda0nQUn8NpFq16geF7G5kaHO9dv7r+DK/M3zVPxblEXiTVpZrd9kUcsezdGsqM3/AAJcVzP2i402xlub+C1bYfNd5YF4Uqq72Yf3f73pUsn22H7H5sct5LCjMIpYFVx/f+VGx/e+Xaf4a8i+NXxK+y2CxaNZy2Vrchor2WNNySKV3Kq53Y3f3doNaRpc7sieZRXMzV+InxGso9e06Wys7bViu1n1P/Wsibt3lP8A8C+bcufvVE3x005Uawi0xb9o+kkkyqp/Nc4214bZ339raWs9lOPnDIVxtw4/h3Vivbu1zh4N8Sldm6Tdhv4q9GNGEdzldVvVH1d4Y+L2la1bPYXcUXhlvLVI5GTfb/e3fe7f8C/vferWm8QaJq0b2F7qdqlgxWEzxzfw/d2rn/e+lfLCQ3Gm28U9sdrONvlsflPy/wANaH9rXEdm3mCOSVU2+XJ94r/dZe4/2u1ZvDwb9xjjVcd0fUsOk3em6liW5W8vN6tHdWKfJIo+VGl7b2Tr8uG+akubeJb+4/0aRZ1C5gY9c/3cdNvzMP8AgNeQfB/4tS6alvaXunf2knmbrCKOZYpY33bdjZ6j5eNxr1SHxFcQ263Tx3ivIWi3SJseNS33G91+7u/2a4pRcHZmsZKWp0mnx6Z9lnjnu5IpURVuIp9qsjf3tv8Atf8As2Kzn8OyX0l0LS5+2WqptkVkZMIV/iz2+Ws19YsrWG3N7BczxZ8mSeB181FLfe591VaW/wBefS9PsnkePbb7oplkO7Mf3lf+H/ZUr1G1T61lZPUXteUn0i1toVtYNRsJFazlZTJ91/MH8aOG4+VtvpW74o8P6VeXkU87xs6bWeSV9pdg33XxtHy/mK53Q/HUMKZjkjdbiNlRGK7Tn5VVs9RtrZt4RffJZSLv8jzZIFuNq7vu/Jv21Frv3S6daE0Vb64eONiLS2edCzwxrsZin8Sqx65/vbv7tHhLVpNS+z3slnKt0pbEckaLcIp+Vvr+oPZq1VkuYbO1iadX3vjzW2siL91trDp+tYt5oMtvqCyaTr5t7hB+7ZYW8o4b7v8Au1fwl25jqLbTdGt7O4itrkrbo/7yNRteFyW+8o5HzfNurD8TWvk2UtxZvJPPGOY5HVgyblVm/wCA/wB6rOiQ399bvf3Aa3vELxSLsXZIvytu2+jVu232e403zPsca3XlsyLlmx6q2f8AJFClZhbmPI4W0vVPHT6Obe4s0YMySMGVZFVdzbf4MqrL35DV0/iTSX8OqsmB9lbcqXm/kr97a3b/AGv+A1N4mVPL0429jcW95DOrvLp/ytGv3dyp/ENvylOeGroP+JLfW/l2dwILN33+WqL5QcMzbWXphtzU2+Z3BRWp49NrCXELT3ds15ZyDyvtNtcJLKV+593cuNtS6JcW2jzI9gFutJjhdBPKiuvmBm27vXc3/oNYf2hJo/s0mnRwW67vLXfuXy93yszju3zZWvQfDOl6JY6bLFbCGy2wL5kV0GWKZT/smuyXY5bP4jIttWt9HudX1S2i0+/RZmme1YJ5pd1+86/Njd8y/L0FaVndW2oWyoLy6sEmTeYp0V4Xf+4rhVx/Co3ZqhqFrbaOsv2SOJp03InkOrzfJ8qp93AH3evNc5puueXIkEsH2K6Yb55/m2jY3zbe2fur/wB9GrjqC5Tbm099PRdQjuYrfduaRV3KyKG/hXp93dxVq+s7SaO4srm2+S8jVhuf5Y1PzqzA9DXNXHj4q6293dm3XKtPdS/3S+1f7udzLtrXv7iXVkgubT52WPftWNtsrbvvHP6VF7Bo0XodBns9V06XTtVuWSxT7unltsiuqtu567V3VLH4g1+Z7iX7Rczz3JZCsaRKyL/C27bn7taGg6k+g2EsBuWtbhhuhjgCux9Nw6J96sXUlt42t57cee8kjM8bTMHk+T+FR/tbaBkf9pahNp/2S2Fwyv0jj2pKSfvO/c9/vVXkmsV1RbMSSbIZN08alVV2+XczY/4CvtQ+pS+dPZEFJWjfzFUKnl/3V3Dr/vVkaG1xJeXV4moWjWtmPKjWzhVndtuGV228nd9a5uf33d7HNKXvmhJottfax58bwrK1vI6SqWVA5X5W3f8AfX3c1UvLi20u4WTXLZvPR41SW1DFpPl+7/wLb92sHRftniK8ivLyztlgWaRY2jn+eAIFVvqWZvu9MV3S3FtNI0FwN/2lPs8fO7DD+61dC0Su9TeN7FdGsNQkhnt7va0PziBk3NG5X7u49Ov3a1ba4vY0l0+TRo7x3RFN9Idzpv8A7vptrC0q6RdU/eR3DxvIm9VRW3L/ALK/8B/9BrF8YfF7U77XNJsPh3bmXWbkPslvh5S2yjcu7aev3vvdKer0LVtzr10XbcomzyJUk3SNs+d8N8q7fT+L/gVaOqfZtJ09JiPNuvlVPP8Amy3+f9muN8KR63rCtHq+q3epalZv9nuLyQbYncfMzJ67dyqPzrfubq9jtkQbbO3jmWaSRo1Zg4+6m485b+7XPU0KtpdHUaVpujWtrPHqLi81uYO1vbQFVZ8feZ8Ln5dw9vu1geG4bvxRqEv22RdLlRHZJJJ1dW/2f4cn17elY72d1rWuS3ckclkz2kaXc9qWVpo8/Lbq7d2Z9x212njb+w4bGws9Es7O9vbeHbPJsVFhU/Kqso/g27vfctPRPQF3Ktr4ijsdNa3j+0xKh2Lc/fdFDfeZXXB3L83tWcviKy0+NXl1S+ZJi3lyXN18rsF+VFYbf4l/9Cqh/o9nqH+kXLRLCUF1dT27IpVEb5doZum1fwqvdaXHI2l3G+HyI9ssd1Gyqr/OzIir2ZmVfm61p7NMfOztNPs9PutJeUQSv5P+pgb5XOW+ZV9lXd8zfzqr4Bt/E/ijUr2S30y68OWFtCrwallPs9y+/wDh7vuTb9Pmqh4V01FaztruUW7TB2mWeRmV2LMd38J67vl9a9B1vxJ4j8H+Eri5tLJdXsLWFpvIikSGWGPbub5jx938aycVF+6axOwtbq80nw7LASrvN8kk8ELLLvf5dwYsR/EvzbeNteRePPhPqei+G7yXw/HdXE8kbNta9aWaFf4Wi3q2ZPvZ6Vk/ET4+W+i+G3sLJ7jRvGDXUNvJp98rb7WOTbulTs5VW3D071ff9oK3s/BdvL4e0rVdalW32xx3aMrB921d8p/vfepNT3IbpvRs8j0rxR4n0+OW0t9Tjv8ATrrNrN59uZZtvy/JtPGV2su9ugrp9a+JGp3ml2+lnSBpMSlsteWkUzXqBfurs+58y/w9ap6TrWtw6xEL+3lilmCvIsEDbRM43fN3wu5fm7lfu16d4Y8P6Ja6XeHWXlbUdzSzR/aEZXYf8tUb0ZW+9TU59UY03JnFSXUm1vs9vKkTWsbSQXkjMhfYrbVQ8A/Nt+b+7+NWVvL+4uWS0t4ZbVBvd2haJ5nP8br0+Vfl+6fur713Xi2Tw5qFmtmtsEXy1lka13N8u37zt3b7q7qx9Fh+ysJ4BJLbsPs8H2lNjIsittX/AIEvzDpimpOS2N2nc5f/AISC7upPItHD6asm+aCSDzopG+9u2n/a6betalnqkGi3CPe6fZ6dfpu+yyW33ZlI+9Eo5jG7ordK6qxtY7ex+03mo2trpsMCsPNO9tzNt+9t6L29f71UEs476w1KezvY7y/UbUjkhX92u75f7uQy/wDstJXe4uUzl1wX2oOZ9M1K9ur7b5n2NNrbfuKzINuzdu3D86S+sdM0GR3vY7qB4TtkWOP5Ew21VlUM2Tubd8vXbUWpLqE3xAvZ7OeSLbDb26XShtu4/wAHoDuZf6VoeG/DdktwkcU7/Y1kZyrTNuul3svzM/H3mb8NvSnLYj4nY8v+Lui2fiLQbWKecT2UcG3zFkZmDbpdrIx6urN93v0p37LtqfEXwtv9Mu7cSppuqPbvuG5XjkVXVv8A0Ku/8T6fpUepXEqfZ7zZtUSxjaxX512+nytuz79Kj/Z58NvoL+K7aPb9gvPs18jL8uyT96jJt/3drVrCTlTcX/VjJ0+SfMYHij4L3N5dJaWFlCtq53GXZ9xf4V3V5f8AHT4an4X+C3Mb/ari8GySNU+VMsqr/wCPV9uW1ikjLK+75PmKr829h91vpXhP7XHhu71zwPq92g2LYWqMOF+dt6s34104aCT5jGs3Y/Ph7z7O7Rk7I1bbuX7rtV1ZPtVg8Yc71/i+7/n5abbWoaNzOCvlncWkHX/Z+tCK670TG1xvTb/dr2TzyJ7Vo97xOreq7/4qYvmbcuPlQcM1T+WqwRCMyb8bnVn+UsKa+Y22SEtj5ju70AaOlaobjSfsckfmuodvMkO5j/d2r6Vs/DS38vxO0kku/wD0dm+UfKP4a5eFvJtcOfnWRWHsvzf/AGNdh8N5Hm1K43hVby1+77tQxo7y5je8uFQVs6Po/wAyxbNzY/Kqtrbn7Qzkbf4Q1dBbX0du0WH7rmtLCHx6Si7v9j+KumsJFtYWuCPkhheV/wAFasqO4S4ZpEIdGRl6+n8NVdQ1yOPwvrm+QRRR2sg3Nu7rt/H71ZyfKVFcx8tzSNJfrJH910XKt8rDPzbqdJHLb3K5+Xa4d489cVaks4mt2COzKu5o9o+/hv04p1xD5jJIiDc23LMf9mp5idyLULMrcy3IfbBK20bn3MlCLB52XEm1o9hVfbvzU0kkl0qBXZm2YK/wvUS2c8kzLHG26NN23H+f71TflFc2H0O8a1TU7aMfYmC5kkZcD5W+b/x1v++a+ofDt1f6b4Y8Pi1dbqe2tVlMO/5JofvMqtt+U7H4652NWL8G/h7eeJNH02C4s7hbfR3a6v4IoN7BSqvFvU9EVml+b/arvfFUdv4JutO2XOy1sRvj8tEWGPfuZYto7fN9Pm+7Xj1qnt3ynXRpXXPIv2kmlap4flgkS6hFwiKWgfbLGx/2+hHH8Sfw810Wg+Pr3TbldPs5RLBDbxwvHcpvaRo22+a3y8na23txXkeifFLSLjxFqSI7QJNP51v5aKyIpX513f5z8tdzdapFJbyvYQNPcKnnRtAjJ5i7tsvydQU7/mOMVx1MP7PodlNRjG6N6bxFH4us70TadHf3CybHWz274/mblfU7f4qseE/7K1C4it7uSZNLsI5t8nkMzBX/AIW+bI3d93Q1z2va0+oaDFb+HxaJq1gFung1CNkWZSzbUSX1ZdzBug3VZ8L+JoIdVgnvtMv4luEZP3kG1gx+VkZ+hH8Q25HzVnD4TalJSWhJZ6lFcautm8ktxZodpa5PmrH/ALuef/HqoW1rJHfuXllS/hmYhcNtCn+L0NbepWOmRyTx2ZCQR7GklnKqRldzK3+eam0rR7axtZ7S2Md/eT7XC712D+6y46fw43VTutUdNk9GZt/fXUdhKkt7G0T2+wxrGu8Nv/v9x96qtnpf2zR3ktpRZ3qjaLmU71jyu3czFv8AO6uh1DRbi6uLCyElmtxCnEjf8e8mPvKrDqW+b/dLZrK+wxWcFwJImfztySQSBYkkUfMrN97lW6bf71UZNXKth9omjgt48l3RovMjDRTSKPvbmHGP+A1vabZyR7o5xLLA2/y1+7/vbtvf5f4VrOsdQt7W4aMRGCN9qbfO3tI3+961YWYX0flkHylkZSsu5VDf3lb/ANmqWw9ndbm2/gG/1JbeK4jhnRn/AHbXL7HG1t3y/wDfO6q66XJod99nuUuYPkfEqlVRMN/e3c//AGVbng7xNF4bkcapeXTWedsHyecsmW+9tPSs7WrpPEG57yVYv3jJBbRphfvN6/dO3+JauN5MlrlIW00TSXEukXMU9k43lsM+9h8rJt7HLbdtU9NvNR012S8t1gt4T8ktzIq7FKt8rMF5+ZWwrLnPG6qWseETZ6PLJpVxLBdOnmxSXTt5TqG27WxyN22sbT7o+INPeDUDFFPbzrC9zazuyn5VZdyngYaqceUlPmPR/DkllrFnBI6Wvms6oY7nbtLt95fvcH+L1rp7rR4trwanELi1UI9rJn57Zx8yqrDp8357q8m0qO58O65ZXunyw3qRjbN9qKwufuoqopZt5X+733etafiL4sWl55+l39p9gluXVLGKBH3CcrvXc/ygncu4MvA24PNCjzMq/cq+KFuNShFxZPbwLvXZcb1mlHzfMyqeMbv4ucVY0PS7nVPD14ktxcfat6TC5unR2MiN8qv2Hys2Cv8Aep/iSa/uNcOsyW626OFeaCxSL5137XZ8/MXXczHbXc+F/FGhTQppEot9ska+XIvygSFtrKP/AB2iTcdEEU5HNXn2TTdPgiu0VXcMkM0+1vLYM21ue/p61o+H/GniHSb77JqHiDRZoJLVV3WdrKs0Mvy7XZtzD5wy/e4BWp/GGj2E0f2dSbiKaBtkkjL5T4/hbPBO7o3X71cRqF48jW6II4pY4NrzyJtUNt+97j/aaslqW/dNLVvGEnh/XLe8njhuLOYsmo+ZGzW+0Kux9w4hf73z8A7sFe9eC/Haxu7fxBcaHaR2N5ok0aXENzEi+bzu2xORzlG3Y3da9cS1uJob22kuJrB0h/fs0KtE+1t3zIeorl/Fvw98Na1Nb6hbvfLYK6r5m/cjt/tens2T93nO6tacrMyl7yPE/FHw7s/CPgyLULLX5n1dbhLXUrW12tEmYt6tt7lfu7vxrJ0Gzj1KxuBbXC/aEG8LgMxUt8zLmvp7Sbqw+3XF4BDeyrCqQabPAiQ36FVR41f++27+Lsv+zXjfj/4O6fovh2XXPD17dvpsd20Mmn6hB5Nxal+yuOJI9y7d3H8PWuqlU+zMwlDl2OIvtUSzjstPt9Ula/kkdZmXb5QXb8vy7cA/ezV6PTdRutPs0u5bFktbj93cxIVbn+8u7Hb+Gue0u1i03S724nRZXW4juoWxu+425l9ty7lq7capPC1wY5f3Ex3hW+7w3/xLV6MqajBcpzqTm/eOm0fS44VlB+dGP+sV1/4Ey19E+B/ixpc1g1vrdtDLavGr+bGi7XYfx7fX/Z9a+b0upNF1CW2ureOX7PM0U8W/5Thvutj/AD8tdl8PZLTUNQlF7AEs1gmS4kWNZUBK/K7IeMK2xv8AvquCpFNe+dMdHoeqJrz6Xs+xRw6pa3Mm9GkCq7q7Myp/wFVVaxPG3iKz1ixni0+0urXVpnbEV5DtUHK/Op25G35VK9CGX5asDQ7Lw7r1vp9zFJFBfx7YZVLpFcyY3M6ZbAK/P8tb2oQx3VrZWEab5VhT7RKx3LJInyq3Kr/Cq/LXDKMfslu8k0eVQ6PerrbWUUkc+l+SrRtn5ww+Xar+m7c3/stew+B9JuJNDRogt7awyMkkqud4X5fkbP8AwL29KxvD+giHWP8ASAFikG11jKb0Y7vmVf8Avmu08GX0fh0a5ZxYvL2GRmuIIt0XVdzNtK4I5/hrL2fK7mNKjyu5LCsVvugRArMVaPzBtZGP8PHGKq3Fv9uaVHcJOo/eQShVb/eX/wCKoslF1HENtxbtcJ+7aRP4v4uverFvDLNdT/aI4b+3jO5VjDI8fZ9n/oVDSPQT5Sz8PVvY9bvbC/e/unCJLBBPHuUpuZWZJe6r8q7W6bl/vV0l9JEqTmSORE3shZQ3y/7y/wDs1Ykel6jY3MV7ZTrLasn+rvEZGLP98pKnH935XXHy1Unm1Rbp5Lm8uJ53RkP2zYuWH910VR/+1S5QTRr6lIdqx3A3pJ8okX+9u3K3/jv/AOuqem+D4Ftrq80+4FnevIruu/5XYf3lHXdt+9W3pN9pDW/lwXiq+dhtrob1/wC+v+BfeqrceD4lh8y0vIbdWfJtZH3KG/2fWpNVtqj57WxGkyNL5DWcX7vEs8kW7f8A7oVc/N/dzXUeLGg8K+CZdY1eK1t0Z9kKs7lT838Tdyzbf/Hq0H+Huh6gp1mW0/4mpuDa/alOG2McHj7uccZxXNftCXT6j8LtJSYKUXfhQMD5ZFQfpXoKOp5dT3aTmtzkrfxsLr+y3CSrO0bPJ5b/ALkMW3bvc/w1LeatYLDiLFx5x3bZz8wX+FG7ktt+7XJ/2bBb3N15alY7ZLRIos/IA0G9uPc1oW+k20+lSXkibpo7fzF5wN3rgV5tSq1qj5t4up0N/Rb6DVlv3nisYHmSFirHe8ON3zMpX5Nq/wDoValvqVnHa/aftkN5E25EXfK6Aj7zbvT/AGawPDun295pdy0sYLXFxGjEcYA9PStPwjCkqaQgUQxtq93ZOkPyBolRiFOO+RnPXk811wbUT6DDtuKTOxtZLa+t2EbyszIriO2jYL95W3YLZP8AvdDVOazE1t5mNkVuGwsg2uP97/vr7q1sTWAh1d0SecRRyeSkW/5Qq9OO59zmqMMcUMWo6l5KSTW94F8uTJikVVXCumcEUOenMby0Vzmr681HUnvUGnxWrSH7Kkly7M5T+B1YbeP4tv513djGfBOlXV8LCO3WOHY6ybV2KTuZ1/3m/u1zHiBpI9P0KMSsRfLNczMVXO5YlZQvHygHsKrW1xc2+pXDNeXFy+tJEt21w/mH7+cpn7p+lckJ2cmjlhLqaXh26tFjnvZY4UfY/lW3lbfJZ23bmXqS33vmosbyysbfzEjji8n978wZ2XLfN/7N/wB9VBe+F7TSbSSaKW6e5mkuDLPLOzO+JU25P+zuOKybdBKxT7kapkInA4GM1UKjqamtKtzbo07nWEkuJZIY5mVnVY41+ZU+X73t8396q2pXAW/fUU0uNvJmhxIpXdtG53bjnG5VqkLFBoseGdW85sMDz0H+Ndbodmt9Y3T3LvcNvVB5mDtGcccV1KVzpatscHcNcLqE8lwkNr9omju4IIJmZI87trSr3+b5yv8As/7Vbl54XSzVZN5Z1RVaKItt2lt7fL6t8v3um5q7G/tLaPVls1tYQv2pIxMUzJtHbca8/wBXvr8/EDUNLTUbmC0t2wqxFVLbtudxxzT5k3YVrblzQdBvtHtlnuXknvdSvmWSW8mZkhj+basOO6+397/ZrlZLiPVtUi0jQ5CkVn5aTyeT8zr/AHmc/wAe75vpXpfiizSzsNLlhaSN9SllScq56LtUbfTiudmlddUtYQf3WUTZgYwVf/4lfyqroTRmeItY8S6lcS6FF5dhZwzs07LtTzIHXcrsx5P3VXdn/gNdrb2tprmirfWEsqyxj7OnlnejyR7gzbdvJbcuG9FrktYvLi31N7ZJm8tYLZiTjL57NxyK5fxX4y1Lwrptg+mSJbB50Mkar8rs27LEdzWtuYNLXZ6l4J1jTo9V8u/SRbxgreVAzb3YK21eV4+XcxX/AHq88+Iuj+J/GmpXVxf+LLiDy5tz6fZuIraNQyvhl3cj5V+VuflrqxqsyXnha4QIkt1fKkjKvZoZc49K277wtp9va6hIsbZcs+0twNi4UD2G4n61hzNM3mrKyLPwv+DqfEjS9Un8cXp1zzi7lLmFeJMq7SpL1zt2/L0/2a9d1nw/Fovht7K0ghS18hbSC2iC7RHlVVdvp8ytury6w8RX+l2lh9lmMS3t08EqjoEEZGF9OtR/F/xZqtxdaLo0N29lY30/k3At+HePzNmzc2SBj0xXNq5vsO0VG5Q1LTRHG2n3KRuvmJsuWG1pI0Xdu42/xfj92uhm0OdpG324aeQLCJG+88ZVdrN7/wAO7/dzVP4bqZrxRFJJaq07RhYXOFVXVQBuz2ror/zf7Wkna4lkJhhkCSEFVLH5sDHetG7BCPMrs43W9FeS2nluNMaeCOZnmiWNvOnQq3yJ8y/xL+VOutQuJLf7ZbWX2eB5FWBbqNk8tfl+Vt+3+EcbutddZ6DY3mhyNcw/aTl/9axJ7HGc56KB16V5JqHiLULLSdMkjuWNxfvFumblod0mD5Q+6nHy9Ogrbms7IizL95eeILfT3jitopYpJ0Yxt8qBN3yK3y9F2/drsLDRf7L0+B7mS3e6+ZxBa3G+Hcdy/N9042s30qn4DVp5NO8yR3+1LK8u4/eYbmz+dehaH4G0u+juLq8Wa7k8l5P3kmBlXCj7uO1ZXuyuVpXOBubq2jaUxxQpFHOzxLAdiSNuZXZMt127VDM3PzY+9UXiKa01S2e8F3daW3l/vrqORt6IF3Midui/drprjw/p/wBonZrWNxcbmZGQbV2vkBRjgfKKls/h/ousf2VNPBKhkmlBWGd0U7VUjIB+b/gWahz1Go3Vjn/Bmn6V4+s9LKWjabZ28EkN75pV4rld42Mq+rB1/h42169pvg/S/DPgu3+yxvawK7QGSc/N8n/2TcV5R4s8G2iatc/Zbm8sG0sTX1s1pKEIdU4U8cp/s16v4K1CbxKNL+3kTLa2NvcImOGkkXLO3qfT0ralFSbIl8JoeHoZ5rHz8CLd1jkG1gv+16f7tYvxS+Hd38Qvh/r2n2ESte3FpJ5Ebf8ALRwrbUrtpUEN1MqjAY5Na9lbre26iQsNiNjacfw13UH0OOsrq5+KU1qi3E9s+6K4z5T+aNuGHysre9UJt9rGwTbu+78vevX/ANqG1h8MfHDxpYafGsVv9td8EZOWVXP6sa8Qad3uXQnK+letHVXPNLCq8jr5nzY6Kv3q1Li3it4UU/JuG75nqjaxhWlkBO6IqU9qveSktxKjDK7fM/4F60wK19p8jWaX8W1oM/Oy/eGa6D4b+ZHfTyF/vpu/75b/AOyrFMrrps0O4lFGADT/AAVeSxeIrZA2VYGMg+hoZSPaodUjVN8jbVXqzGs1de/0x0jk3Ko37v4aS+t45rV0dcqw5Fef3V9NbiMI2Kx529DXlSPRrXxlbWtvsBPn5bK79v8AFXPeJ/FD3ml3sSH5bjbF16fN/wDY1y28zXAVuc/xd62LmyiaHT7ZQUjlf5tpwfu1m9ZItbM4prxLdYJJhuV0OWb5sNuarCTSfZVx82/7m35f9ndSX9jEXvcgnYGA5qhJcPHIkAP7rC/L/wABWumxgTWs0sd02ZD5SHb5efmNdl4G1S0/4SKyl1GITxK/8QVlP8O4qe61wvlpt4UDlRV/SVM14NzsWU5DZ545pSV4tCvbU+9vCfjyXwX4hl1dJ42+3COaTfA290C7Zdo3YLMuz7392vFvj18aNO8ZaleRafBFA0ju58tOjbVXd7H5fu1RbxHfzeC9NjeckbJfm78ba8NvY86k+GZVm3b1B4Nebh6Kcrs7p1WoWR0vg/UItN1i3kkuVRsqokjPT/eQ8EV9VaffW9j4fi1O0vIVtUj3hWDfI3y7m29Ru+77j5a+NPDs7rqM653DnrX1P8EVj1rQ7OzuYoygVysir86/KvQnNaYmN1cVB810dJbWJmsHuLC7VNw2CBoWWWPO3cq56/xYbphqjubyextXuQ8rQKFZI/PKo/P3P/Hvz21rXUz21qY0PZ/3hUbvl3Y5rRn8XarZ6ooe4W8so+JLC6hR4J1MSttcYzjJ/hI6CvIprlskdFOPs/dRxC6lc/aYNQSJkgZ2zLJHsz8+1mZfVdvFdGmtXENzdx3sdvPE29RdRj98Y/NZVZWXkN92tH4gabaXkNhBLbxta3Fk7vBj5Rk5AB+8AO3PFcBpN9caDJcWNrM5tlvrZQkx3kbtqOcnnLK4zz/AnpV6t2HNs6fS9SEdxLpWl63GmoptdLW6dZWk+XKttPBO35fu/wDoNeiatpeoXGiLfyaPcW8q7YnkxuXef7inkJ/niuO8A+A9H1zxz/aV7bie90iCT7LMyrkZGPm45+8T9a951yMXvhHVLZ8oIcSJJHw4ZQCDn8/zNTJ30No3aueS+Htc8LeMLx9DvILnQdcdE8iDV3XbNjdua3YcH/d61qX/AIP/ALLuJbCyS4upVj3Sbfl2N/UVykdnBrkken38MV3YyXGfImiV1XczA7cjI/Orfwd8Ya5beNPFHhWfVLjUtM0fVHs7SS+IlnWFSWVGkxlsZxk844zWnLGUfML2L/iDSZNL1C3kg85orhPJmjusFY3HzIq/7zfL/wACrZtrHTrdLWTVLKWe1wyTQ+SrtC4b7/4fyrb1Vnt/HRsPMaW0uIw7RSncAS/OPT7opfikCui2NwjtHPFqUarIhwQroxZf93POKxvaVi+TTmOYsdNnvrC8FlI919meR3gUs3zn59jY5xtZmG3/AL5rl9W0+PUrhpZJLV9GkP7l9PkuIrjdt+5LF/eX/a4+XivSPDunJpevyWttLJGsuHaTI35VeOcc/jmqmi6iY4tbsjb28sNlb7oTJHlhkgYJ7jnj0pOb5gSurnGJ/ZnirR30eKMT3SI37uT5G2J/rdzFeTtZSPmz8q1QuLH7LeWslzp5WCSZk81W3+Sm1n3beh3f3eOemK0GvJ9HvtQuLWVkdtkhVgGXdjGcH/dFa2sa9PJb2ctxHBdPqVpL55kjx91ONu3GPuit7W2MrXMbS/E0VvoPkWUsV7YW+1irFWbdyjLyufm2/juratrq2muYrvT9Lt4ESPZJJPOrMG/vcL/tL8v45rD1WQ51GPamyIiRBsHHQ7f93npWx8EYv+Eht9Ug1F2uhb3MtojPjJjVsAHjB/KiSXUIyb0NxLi9vgoMgv7Vk/1FsGfybn5WX5D22t/DXOX7axYyT3B0CLUtyOp826a3ihYK3yy4XenK7fmXHpXt1h4NsRpU3lSXEDRHzI2icKUbLcjiuI8WMbGxvrg4nntrl4/MkUAyqCCA+3GenbFcyqWZ0ctzzez1i0uIRqcktvpE1uViv4LoqyQMdu1WcN0bcrBmqVmTw3dX8mjxw6c0xZJliRTbSZZd7Mh+QhvlYN/D2aup8SWqeF/Gdlcad+5l1KOAztgcqolcJ05XPZs1mfELUJ9F8TT29q+21ul3vbtygLKM7R261sve1MnGxt/Ea10+10fTbDTLSJbq3RpfKij81whXc/zdvn2sOu4Vwlxo58QeHl0jUPM+z3jskyx/Iowqsvy//EtxtWt+xsbe80eKYW8UE+WIljQFlx/dLA7fwq/40RvDvgNtRtZZWuIUZj5zllkbj5mHrz/DiknrZFcqPCvEPwV23Vre6RqEaWcgVru1nh3KcffeJh/eX5tu3g7u2K5+8+Ad62pSx22owrp0gZUniRlbftbau3kfdX6E7QK+h7OQSajpkhjj8xYfPV9vKuEbkVa1qzgvrGSWWJS7Rq5IHet/bVFFK5i8PE+cNB+Fd74o1R57vU5bCfeqTxfJsmcbVZ0l3dH2s21uQdw/hr1XUPhXaae0F3bebYJbQNDt8tTj5tzNy3/oXUNXa+GfCum+KrvT4b+DdHNE7sEYryVH59O+aZoemRlreEySmF5Li0MTPuXy1bAXBrGdVy3CNJIj8H3FzqSpp8ckktqkibFk/wCWb/w/Lu4P3l+Vv4a6PxBodppf2CO/RUvFjbzoIHd/MTd8r7tv+964rL8IXT2PjrxDFGqkWsUZQsMk/KT83r1rpfH1x/wkE8cF5HG/lxpJHIq4eNj/AHT2qLXN0mZ1jdW1vI8yaZF5rxplmT1+bd6/N/s1l3VvFbq9wmHWQIu1o2dkb+Jlb0/hqz/bEvkw/uoThUZfk+6TycfWqniCH+zruCeGSTZcQzSPbs2U3RqdpH8Q6c881MSmrHU6W0fiqwUJcW80TjesC/L0bay8twPl+oqCXS7htPQadfiyvE+eCe6TzknX+4+G+cfLt3dRtqr4Vkg/tOQNY2jSSwGR5miG8k+9W/Cdw/2nUYZNs8TzJhJFGEwMfLjGPuinYRcbxRBJC0USK0ssbZjjf5Xx95V+bP8AeqHS5Evobi3vIJop0AaO6jKzJMhZvmZf/sa1dY0Gx02GW8ghC3Cw+ZvPO5vU1g3caNdTwOiyLlY9zqC204OM/jTYGbJ4f0KbV50S3aLUZI9+62DxOU/hf0Py/wAS1VvpPLsbqRJ5X2urxr99du3dtVXVc/8AfVajzMbyNSctbjMUv8afP2NZ+qW4uNB81mcGWcttB4ViD8y+hqrBs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3045" y="3249239"/>
            <a:ext cx="4081002" cy="3060750"/>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9765190" y="3950150"/>
            <a:ext cx="2183054" cy="1637290"/>
          </a:xfrm>
          <a:prstGeom prst="rect">
            <a:avLst/>
          </a:prstGeom>
        </p:spPr>
      </p:pic>
    </p:spTree>
    <p:extLst>
      <p:ext uri="{BB962C8B-B14F-4D97-AF65-F5344CB8AC3E}">
        <p14:creationId xmlns:p14="http://schemas.microsoft.com/office/powerpoint/2010/main" val="1954546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904" y="1104713"/>
            <a:ext cx="11456792" cy="4149213"/>
          </a:xfrm>
        </p:spPr>
        <p:txBody>
          <a:bodyPr>
            <a:noAutofit/>
          </a:bodyPr>
          <a:lstStyle/>
          <a:p>
            <a:pPr lvl="1">
              <a:lnSpc>
                <a:spcPct val="100000"/>
              </a:lnSpc>
            </a:pPr>
            <a:r>
              <a:rPr lang="en-US" sz="2000" dirty="0"/>
              <a:t>If Mitigation is Triggered</a:t>
            </a:r>
          </a:p>
          <a:p>
            <a:pPr lvl="1">
              <a:lnSpc>
                <a:spcPct val="100000"/>
              </a:lnSpc>
            </a:pPr>
            <a:r>
              <a:rPr lang="en-US" sz="2000" dirty="0"/>
              <a:t>Refer to Consolidated Buffer Mitigation Rule </a:t>
            </a:r>
            <a:r>
              <a:rPr lang="en-US" sz="2000" dirty="0">
                <a:hlinkClick r:id="rId3"/>
              </a:rPr>
              <a:t>15A NCAC 02B .0295</a:t>
            </a:r>
            <a:r>
              <a:rPr lang="en-US" sz="2000" dirty="0"/>
              <a:t> </a:t>
            </a:r>
          </a:p>
        </p:txBody>
      </p:sp>
      <p:sp>
        <p:nvSpPr>
          <p:cNvPr id="4" name="Title 4">
            <a:extLst>
              <a:ext uri="{FF2B5EF4-FFF2-40B4-BE49-F238E27FC236}">
                <a16:creationId xmlns:a16="http://schemas.microsoft.com/office/drawing/2014/main" id="{F18E3FE2-3E8B-0B48-BAF3-B824684D19BB}"/>
              </a:ext>
            </a:extLst>
          </p:cNvPr>
          <p:cNvSpPr txBox="1">
            <a:spLocks/>
          </p:cNvSpPr>
          <p:nvPr/>
        </p:nvSpPr>
        <p:spPr>
          <a:xfrm>
            <a:off x="430256" y="435927"/>
            <a:ext cx="8994160"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Mitigation</a:t>
            </a:r>
          </a:p>
        </p:txBody>
      </p:sp>
      <p:sp>
        <p:nvSpPr>
          <p:cNvPr id="5" name="TextBox 4">
            <a:extLst>
              <a:ext uri="{FF2B5EF4-FFF2-40B4-BE49-F238E27FC236}">
                <a16:creationId xmlns:a16="http://schemas.microsoft.com/office/drawing/2014/main" id="{52793355-11B5-3A40-A5B4-97B9B7A5176C}"/>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6" name="Straight Connector 5">
            <a:extLst>
              <a:ext uri="{FF2B5EF4-FFF2-40B4-BE49-F238E27FC236}">
                <a16:creationId xmlns:a16="http://schemas.microsoft.com/office/drawing/2014/main" id="{8B8F3944-3DA4-274D-9465-C2647A537792}"/>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459904" y="2098083"/>
            <a:ext cx="7228921" cy="416492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4699" r="32373"/>
          <a:stretch/>
        </p:blipFill>
        <p:spPr>
          <a:xfrm>
            <a:off x="8042787" y="2098082"/>
            <a:ext cx="3667431" cy="4276491"/>
          </a:xfrm>
          <a:prstGeom prst="rect">
            <a:avLst/>
          </a:prstGeom>
        </p:spPr>
      </p:pic>
    </p:spTree>
    <p:extLst>
      <p:ext uri="{BB962C8B-B14F-4D97-AF65-F5344CB8AC3E}">
        <p14:creationId xmlns:p14="http://schemas.microsoft.com/office/powerpoint/2010/main" val="693172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905" y="1101294"/>
            <a:ext cx="11456792" cy="4149213"/>
          </a:xfrm>
        </p:spPr>
        <p:txBody>
          <a:bodyPr>
            <a:noAutofit/>
          </a:bodyPr>
          <a:lstStyle/>
          <a:p>
            <a:pPr lvl="1">
              <a:lnSpc>
                <a:spcPct val="100000"/>
              </a:lnSpc>
            </a:pPr>
            <a:r>
              <a:rPr lang="en-US" sz="2800" dirty="0"/>
              <a:t>DISPERSED FLOW </a:t>
            </a:r>
            <a:r>
              <a:rPr lang="en-US" sz="2000" dirty="0"/>
              <a:t>(15A NCAC 02B .0607, .0614, .0714, .0724, .0734)</a:t>
            </a:r>
          </a:p>
          <a:p>
            <a:pPr lvl="2">
              <a:lnSpc>
                <a:spcPct val="100000"/>
              </a:lnSpc>
            </a:pPr>
            <a:r>
              <a:rPr lang="en-US" sz="1600" dirty="0"/>
              <a:t>Stormwater runoff into the riparian buffer shall meet </a:t>
            </a:r>
            <a:r>
              <a:rPr lang="en-US" sz="1600" dirty="0">
                <a:solidFill>
                  <a:srgbClr val="C00000"/>
                </a:solidFill>
              </a:rPr>
              <a:t>dispersed flow as defined in 15A NCAC 02H .1002</a:t>
            </a:r>
            <a:r>
              <a:rPr lang="en-US" sz="1600" dirty="0"/>
              <a:t>. “Dispersed flow" means uniform shallow flow that is conveyed to a </a:t>
            </a:r>
            <a:r>
              <a:rPr lang="en-US" sz="1600" dirty="0">
                <a:solidFill>
                  <a:srgbClr val="C00000"/>
                </a:solidFill>
              </a:rPr>
              <a:t>vegetated filter strip </a:t>
            </a:r>
            <a:r>
              <a:rPr lang="en-US" sz="1600" dirty="0"/>
              <a:t>as defined in Rule .1059 of this Section, </a:t>
            </a:r>
            <a:r>
              <a:rPr lang="en-US" sz="1600" dirty="0">
                <a:solidFill>
                  <a:srgbClr val="C00000"/>
                </a:solidFill>
              </a:rPr>
              <a:t>another vegetated area</a:t>
            </a:r>
            <a:r>
              <a:rPr lang="en-US" sz="1600" dirty="0"/>
              <a:t>, or </a:t>
            </a:r>
            <a:r>
              <a:rPr lang="en-US" sz="1600" dirty="0" err="1">
                <a:solidFill>
                  <a:srgbClr val="C00000"/>
                </a:solidFill>
              </a:rPr>
              <a:t>stormwater</a:t>
            </a:r>
            <a:r>
              <a:rPr lang="en-US" sz="1600" dirty="0">
                <a:solidFill>
                  <a:srgbClr val="C00000"/>
                </a:solidFill>
              </a:rPr>
              <a:t> control measure (SCM). </a:t>
            </a:r>
            <a:r>
              <a:rPr lang="en-US" sz="1600" dirty="0"/>
              <a:t>The purpose of "dispersed flow" is to remove pollutants through infiltration and settling, as well as to reduce erosion prior to </a:t>
            </a:r>
            <a:r>
              <a:rPr lang="en-US" sz="1600" dirty="0" err="1"/>
              <a:t>stormwater</a:t>
            </a:r>
            <a:r>
              <a:rPr lang="en-US" sz="1600" dirty="0"/>
              <a:t> reaching surface waters. </a:t>
            </a:r>
          </a:p>
          <a:p>
            <a:pPr lvl="1">
              <a:lnSpc>
                <a:spcPct val="100000"/>
              </a:lnSpc>
            </a:pPr>
            <a:r>
              <a:rPr lang="en-US" sz="2800" dirty="0"/>
              <a:t>DIFFUSE FLOW </a:t>
            </a:r>
            <a:r>
              <a:rPr lang="en-US" sz="2000" dirty="0"/>
              <a:t>(15A NCAC 02B .0267  Jordan Buffer Only)</a:t>
            </a:r>
          </a:p>
          <a:p>
            <a:pPr lvl="2">
              <a:lnSpc>
                <a:spcPct val="100000"/>
              </a:lnSpc>
            </a:pPr>
            <a:r>
              <a:rPr lang="en-US" sz="1600" dirty="0"/>
              <a:t>Diffuse flow of runoff shall be maintained in the riparian buffer by dispersing concentrated flow prior to its entry into the buffer and reestablishing vegetation.</a:t>
            </a:r>
          </a:p>
        </p:txBody>
      </p:sp>
      <p:sp>
        <p:nvSpPr>
          <p:cNvPr id="4" name="Title 4">
            <a:extLst>
              <a:ext uri="{FF2B5EF4-FFF2-40B4-BE49-F238E27FC236}">
                <a16:creationId xmlns:a16="http://schemas.microsoft.com/office/drawing/2014/main" id="{F18E3FE2-3E8B-0B48-BAF3-B824684D19BB}"/>
              </a:ext>
            </a:extLst>
          </p:cNvPr>
          <p:cNvSpPr txBox="1">
            <a:spLocks/>
          </p:cNvSpPr>
          <p:nvPr/>
        </p:nvSpPr>
        <p:spPr>
          <a:xfrm>
            <a:off x="430256" y="435927"/>
            <a:ext cx="8994160"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Dispersed or Diffuse Flow</a:t>
            </a:r>
          </a:p>
        </p:txBody>
      </p:sp>
      <p:sp>
        <p:nvSpPr>
          <p:cNvPr id="5" name="TextBox 4">
            <a:extLst>
              <a:ext uri="{FF2B5EF4-FFF2-40B4-BE49-F238E27FC236}">
                <a16:creationId xmlns:a16="http://schemas.microsoft.com/office/drawing/2014/main" id="{52793355-11B5-3A40-A5B4-97B9B7A5176C}"/>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6" name="Straight Connector 5">
            <a:extLst>
              <a:ext uri="{FF2B5EF4-FFF2-40B4-BE49-F238E27FC236}">
                <a16:creationId xmlns:a16="http://schemas.microsoft.com/office/drawing/2014/main" id="{8B8F3944-3DA4-274D-9465-C2647A537792}"/>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23403" r="82"/>
          <a:stretch/>
        </p:blipFill>
        <p:spPr>
          <a:xfrm>
            <a:off x="6898652" y="3644670"/>
            <a:ext cx="4378948" cy="2517661"/>
          </a:xfrm>
          <a:prstGeom prst="rect">
            <a:avLst/>
          </a:prstGeom>
        </p:spPr>
      </p:pic>
      <p:pic>
        <p:nvPicPr>
          <p:cNvPr id="10" name="Picture 9"/>
          <p:cNvPicPr>
            <a:picLocks noChangeAspect="1"/>
          </p:cNvPicPr>
          <p:nvPr/>
        </p:nvPicPr>
        <p:blipFill>
          <a:blip r:embed="rId4"/>
          <a:stretch>
            <a:fillRect/>
          </a:stretch>
        </p:blipFill>
        <p:spPr>
          <a:xfrm>
            <a:off x="1597735" y="3654502"/>
            <a:ext cx="3711685" cy="2487549"/>
          </a:xfrm>
          <a:prstGeom prst="rect">
            <a:avLst/>
          </a:prstGeom>
        </p:spPr>
      </p:pic>
    </p:spTree>
    <p:extLst>
      <p:ext uri="{BB962C8B-B14F-4D97-AF65-F5344CB8AC3E}">
        <p14:creationId xmlns:p14="http://schemas.microsoft.com/office/powerpoint/2010/main" val="1652060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905" y="1101293"/>
            <a:ext cx="11456792" cy="4886551"/>
          </a:xfrm>
        </p:spPr>
        <p:txBody>
          <a:bodyPr>
            <a:noAutofit/>
          </a:bodyPr>
          <a:lstStyle/>
          <a:p>
            <a:pPr>
              <a:lnSpc>
                <a:spcPct val="150000"/>
              </a:lnSpc>
            </a:pPr>
            <a:r>
              <a:rPr lang="en-US" sz="2400" b="1" dirty="0"/>
              <a:t>SCMs can be used to obtain Dispersed Flow Requirements </a:t>
            </a:r>
          </a:p>
          <a:p>
            <a:pPr>
              <a:lnSpc>
                <a:spcPct val="150000"/>
              </a:lnSpc>
            </a:pPr>
            <a:r>
              <a:rPr lang="en-US" sz="2400" b="1" dirty="0"/>
              <a:t>SCMs are also used to reduce Pollutants or Nutrient Loading Rates (if required)</a:t>
            </a:r>
          </a:p>
          <a:p>
            <a:pPr>
              <a:lnSpc>
                <a:spcPct val="150000"/>
              </a:lnSpc>
            </a:pPr>
            <a:endParaRPr lang="en-US" sz="2400" b="1" dirty="0"/>
          </a:p>
          <a:p>
            <a:pPr>
              <a:lnSpc>
                <a:spcPct val="150000"/>
              </a:lnSpc>
            </a:pPr>
            <a:endParaRPr lang="en-US" sz="2400" b="1" dirty="0"/>
          </a:p>
          <a:p>
            <a:pPr marL="228600" lvl="1">
              <a:lnSpc>
                <a:spcPct val="100000"/>
              </a:lnSpc>
              <a:spcBef>
                <a:spcPts val="1000"/>
              </a:spcBef>
            </a:pPr>
            <a:endParaRPr lang="en-US" b="1" dirty="0"/>
          </a:p>
          <a:p>
            <a:pPr marL="228600" lvl="1">
              <a:lnSpc>
                <a:spcPct val="100000"/>
              </a:lnSpc>
              <a:spcBef>
                <a:spcPts val="1000"/>
              </a:spcBef>
            </a:pPr>
            <a:r>
              <a:rPr lang="en-US" b="1" dirty="0"/>
              <a:t>If Nutrient Reduction cannot be fully met: </a:t>
            </a:r>
          </a:p>
          <a:p>
            <a:pPr marL="742950" lvl="2" indent="-285750">
              <a:lnSpc>
                <a:spcPct val="150000"/>
              </a:lnSpc>
              <a:spcBef>
                <a:spcPts val="1000"/>
              </a:spcBef>
              <a:buFont typeface="Courier New" panose="02070309020205020404" pitchFamily="49" charset="0"/>
              <a:buChar char="o"/>
            </a:pPr>
            <a:r>
              <a:rPr lang="en-US" dirty="0"/>
              <a:t>Option to Purchase Nutrient Offset Credit pursuant </a:t>
            </a:r>
            <a:r>
              <a:rPr lang="en-US" dirty="0">
                <a:solidFill>
                  <a:srgbClr val="C00000"/>
                </a:solidFill>
              </a:rPr>
              <a:t>15A NCAC 02B .0703</a:t>
            </a:r>
          </a:p>
          <a:p>
            <a:pPr marL="742950" lvl="2" indent="-285750">
              <a:lnSpc>
                <a:spcPct val="150000"/>
              </a:lnSpc>
              <a:spcBef>
                <a:spcPts val="1000"/>
              </a:spcBef>
              <a:buFont typeface="Courier New" panose="02070309020205020404" pitchFamily="49" charset="0"/>
              <a:buChar char="o"/>
            </a:pPr>
            <a:r>
              <a:rPr lang="en-US" dirty="0"/>
              <a:t>Shall provide proof of purchase to the LG prior to approval of the development plan</a:t>
            </a:r>
          </a:p>
          <a:p>
            <a:pPr marL="0" indent="0">
              <a:lnSpc>
                <a:spcPct val="150000"/>
              </a:lnSpc>
              <a:buNone/>
            </a:pPr>
            <a:endParaRPr lang="en-US" sz="2400" dirty="0"/>
          </a:p>
        </p:txBody>
      </p:sp>
      <p:sp>
        <p:nvSpPr>
          <p:cNvPr id="4" name="Title 4">
            <a:extLst>
              <a:ext uri="{FF2B5EF4-FFF2-40B4-BE49-F238E27FC236}">
                <a16:creationId xmlns:a16="http://schemas.microsoft.com/office/drawing/2014/main" id="{F18E3FE2-3E8B-0B48-BAF3-B824684D19BB}"/>
              </a:ext>
            </a:extLst>
          </p:cNvPr>
          <p:cNvSpPr txBox="1">
            <a:spLocks/>
          </p:cNvSpPr>
          <p:nvPr/>
        </p:nvSpPr>
        <p:spPr>
          <a:xfrm>
            <a:off x="430255" y="435927"/>
            <a:ext cx="11181642" cy="5572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Stormwater Control Measures</a:t>
            </a:r>
          </a:p>
        </p:txBody>
      </p:sp>
      <p:sp>
        <p:nvSpPr>
          <p:cNvPr id="5" name="TextBox 4">
            <a:extLst>
              <a:ext uri="{FF2B5EF4-FFF2-40B4-BE49-F238E27FC236}">
                <a16:creationId xmlns:a16="http://schemas.microsoft.com/office/drawing/2014/main" id="{52793355-11B5-3A40-A5B4-97B9B7A5176C}"/>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6" name="Straight Connector 5">
            <a:extLst>
              <a:ext uri="{FF2B5EF4-FFF2-40B4-BE49-F238E27FC236}">
                <a16:creationId xmlns:a16="http://schemas.microsoft.com/office/drawing/2014/main" id="{8B8F3944-3DA4-274D-9465-C2647A537792}"/>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165" y="2551327"/>
            <a:ext cx="3741463" cy="142805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7961" b="36637"/>
          <a:stretch/>
        </p:blipFill>
        <p:spPr>
          <a:xfrm>
            <a:off x="7005965" y="2551327"/>
            <a:ext cx="4202809" cy="1428050"/>
          </a:xfrm>
          <a:prstGeom prst="rect">
            <a:avLst/>
          </a:prstGeom>
        </p:spPr>
      </p:pic>
    </p:spTree>
    <p:extLst>
      <p:ext uri="{BB962C8B-B14F-4D97-AF65-F5344CB8AC3E}">
        <p14:creationId xmlns:p14="http://schemas.microsoft.com/office/powerpoint/2010/main" val="6206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b="7222"/>
          <a:stretch/>
        </p:blipFill>
        <p:spPr>
          <a:xfrm>
            <a:off x="627072" y="1188215"/>
            <a:ext cx="3649960" cy="2539753"/>
          </a:xfrm>
          <a:prstGeom prst="rect">
            <a:avLst/>
          </a:prstGeom>
        </p:spPr>
      </p:pic>
      <p:sp>
        <p:nvSpPr>
          <p:cNvPr id="5" name="Title 4">
            <a:extLst>
              <a:ext uri="{FF2B5EF4-FFF2-40B4-BE49-F238E27FC236}">
                <a16:creationId xmlns:a16="http://schemas.microsoft.com/office/drawing/2014/main" id="{F69AAEA5-DB33-E841-A374-EC240CA01F0B}"/>
              </a:ext>
            </a:extLst>
          </p:cNvPr>
          <p:cNvSpPr txBox="1">
            <a:spLocks/>
          </p:cNvSpPr>
          <p:nvPr/>
        </p:nvSpPr>
        <p:spPr>
          <a:xfrm>
            <a:off x="430256" y="481781"/>
            <a:ext cx="11566274" cy="5113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Common Site Issues</a:t>
            </a:r>
          </a:p>
        </p:txBody>
      </p:sp>
      <p:sp>
        <p:nvSpPr>
          <p:cNvPr id="7" name="TextBox 6">
            <a:extLst>
              <a:ext uri="{FF2B5EF4-FFF2-40B4-BE49-F238E27FC236}">
                <a16:creationId xmlns:a16="http://schemas.microsoft.com/office/drawing/2014/main" id="{963B041E-2A7C-4D44-A7CC-D7BDEA586361}"/>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8" name="Straight Connector 7">
            <a:extLst>
              <a:ext uri="{FF2B5EF4-FFF2-40B4-BE49-F238E27FC236}">
                <a16:creationId xmlns:a16="http://schemas.microsoft.com/office/drawing/2014/main" id="{3FBB8AA2-BFA7-1842-BA70-2164009056C1}"/>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407088" y="2324501"/>
            <a:ext cx="3643663" cy="2732747"/>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6856" y="3900110"/>
            <a:ext cx="4291054" cy="2413717"/>
          </a:xfrm>
          <a:prstGeom prst="rect">
            <a:avLst/>
          </a:prstGeom>
        </p:spPr>
      </p:pic>
      <p:grpSp>
        <p:nvGrpSpPr>
          <p:cNvPr id="11" name="Group 10"/>
          <p:cNvGrpSpPr/>
          <p:nvPr/>
        </p:nvGrpSpPr>
        <p:grpSpPr>
          <a:xfrm>
            <a:off x="9059929" y="1324965"/>
            <a:ext cx="2630624" cy="3548484"/>
            <a:chOff x="8318832" y="1476140"/>
            <a:chExt cx="3404737" cy="4539649"/>
          </a:xfrm>
        </p:grpSpPr>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7751376" y="2043596"/>
              <a:ext cx="4539649" cy="3404737"/>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9421359" y="4966067"/>
              <a:ext cx="1199683" cy="899762"/>
            </a:xfrm>
            <a:prstGeom prst="rect">
              <a:avLst/>
            </a:prstGeom>
          </p:spPr>
        </p:pic>
      </p:grpSp>
    </p:spTree>
    <p:extLst>
      <p:ext uri="{BB962C8B-B14F-4D97-AF65-F5344CB8AC3E}">
        <p14:creationId xmlns:p14="http://schemas.microsoft.com/office/powerpoint/2010/main" val="356672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04D827-9F81-2342-9EF9-C9FFC75131A5}"/>
              </a:ext>
            </a:extLst>
          </p:cNvPr>
          <p:cNvSpPr txBox="1">
            <a:spLocks/>
          </p:cNvSpPr>
          <p:nvPr/>
        </p:nvSpPr>
        <p:spPr>
          <a:xfrm>
            <a:off x="430256" y="435927"/>
            <a:ext cx="11159764"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Common Issues</a:t>
            </a:r>
          </a:p>
        </p:txBody>
      </p:sp>
      <p:sp>
        <p:nvSpPr>
          <p:cNvPr id="6" name="TextBox 5">
            <a:extLst>
              <a:ext uri="{FF2B5EF4-FFF2-40B4-BE49-F238E27FC236}">
                <a16:creationId xmlns:a16="http://schemas.microsoft.com/office/drawing/2014/main" id="{EA903448-77BB-3144-9E00-AB21FBE6712A}"/>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7" name="Straight Connector 6">
            <a:extLst>
              <a:ext uri="{FF2B5EF4-FFF2-40B4-BE49-F238E27FC236}">
                <a16:creationId xmlns:a16="http://schemas.microsoft.com/office/drawing/2014/main" id="{E4EF04CE-1BD2-804A-84F7-DF0B0F50BE6E}"/>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sp>
        <p:nvSpPr>
          <p:cNvPr id="10" name="Arc 9"/>
          <p:cNvSpPr/>
          <p:nvPr/>
        </p:nvSpPr>
        <p:spPr>
          <a:xfrm>
            <a:off x="5899355" y="2694039"/>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
          <p:cNvGrpSpPr/>
          <p:nvPr/>
        </p:nvGrpSpPr>
        <p:grpSpPr>
          <a:xfrm>
            <a:off x="430256" y="1596965"/>
            <a:ext cx="3150811" cy="3345710"/>
            <a:chOff x="4124631" y="1195402"/>
            <a:chExt cx="3916125" cy="52215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471944" y="1848089"/>
              <a:ext cx="5221500" cy="3916125"/>
            </a:xfrm>
            <a:prstGeom prst="rect">
              <a:avLst/>
            </a:prstGeom>
          </p:spPr>
        </p:pic>
        <p:sp>
          <p:nvSpPr>
            <p:cNvPr id="11" name="Freeform 10"/>
            <p:cNvSpPr/>
            <p:nvPr/>
          </p:nvSpPr>
          <p:spPr>
            <a:xfrm>
              <a:off x="6046839" y="2662181"/>
              <a:ext cx="1485052" cy="3726426"/>
            </a:xfrm>
            <a:custGeom>
              <a:avLst/>
              <a:gdLst>
                <a:gd name="connsiteX0" fmla="*/ 0 w 1485052"/>
                <a:gd name="connsiteY0" fmla="*/ 0 h 3726426"/>
                <a:gd name="connsiteX1" fmla="*/ 825909 w 1485052"/>
                <a:gd name="connsiteY1" fmla="*/ 147484 h 3726426"/>
                <a:gd name="connsiteX2" fmla="*/ 1209367 w 1485052"/>
                <a:gd name="connsiteY2" fmla="*/ 599768 h 3726426"/>
                <a:gd name="connsiteX3" fmla="*/ 1415845 w 1485052"/>
                <a:gd name="connsiteY3" fmla="*/ 1366684 h 3726426"/>
                <a:gd name="connsiteX4" fmla="*/ 1484671 w 1485052"/>
                <a:gd name="connsiteY4" fmla="*/ 2113935 h 3726426"/>
                <a:gd name="connsiteX5" fmla="*/ 1445342 w 1485052"/>
                <a:gd name="connsiteY5" fmla="*/ 3726426 h 3726426"/>
                <a:gd name="connsiteX6" fmla="*/ 1445342 w 1485052"/>
                <a:gd name="connsiteY6" fmla="*/ 3726426 h 372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052" h="3726426">
                  <a:moveTo>
                    <a:pt x="0" y="0"/>
                  </a:moveTo>
                  <a:cubicBezTo>
                    <a:pt x="312174" y="23761"/>
                    <a:pt x="624348" y="47523"/>
                    <a:pt x="825909" y="147484"/>
                  </a:cubicBezTo>
                  <a:cubicBezTo>
                    <a:pt x="1027470" y="247445"/>
                    <a:pt x="1111044" y="396568"/>
                    <a:pt x="1209367" y="599768"/>
                  </a:cubicBezTo>
                  <a:cubicBezTo>
                    <a:pt x="1307690" y="802968"/>
                    <a:pt x="1369961" y="1114323"/>
                    <a:pt x="1415845" y="1366684"/>
                  </a:cubicBezTo>
                  <a:cubicBezTo>
                    <a:pt x="1461729" y="1619045"/>
                    <a:pt x="1479755" y="1720645"/>
                    <a:pt x="1484671" y="2113935"/>
                  </a:cubicBezTo>
                  <a:cubicBezTo>
                    <a:pt x="1489587" y="2507225"/>
                    <a:pt x="1445342" y="3726426"/>
                    <a:pt x="1445342" y="3726426"/>
                  </a:cubicBezTo>
                  <a:lnTo>
                    <a:pt x="1445342" y="3726426"/>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60190" y="5065391"/>
              <a:ext cx="1886157" cy="400110"/>
            </a:xfrm>
            <a:prstGeom prst="rect">
              <a:avLst/>
            </a:prstGeom>
            <a:noFill/>
          </p:spPr>
          <p:txBody>
            <a:bodyPr wrap="none" rtlCol="0">
              <a:spAutoFit/>
            </a:bodyPr>
            <a:lstStyle/>
            <a:p>
              <a:r>
                <a:rPr lang="en-US" sz="2000" b="1" dirty="0">
                  <a:solidFill>
                    <a:srgbClr val="0070C0"/>
                  </a:solidFill>
                </a:rPr>
                <a:t>Zone 2 sidewalk</a:t>
              </a:r>
            </a:p>
          </p:txBody>
        </p:sp>
      </p:gr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l="13190" t="9131" r="14453" b="50082"/>
          <a:stretch/>
        </p:blipFill>
        <p:spPr>
          <a:xfrm>
            <a:off x="7952954" y="1596964"/>
            <a:ext cx="4093302" cy="2951901"/>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3437" y="3361114"/>
            <a:ext cx="3935867" cy="2951901"/>
          </a:xfrm>
          <a:prstGeom prst="rect">
            <a:avLst/>
          </a:prstGeom>
        </p:spPr>
      </p:pic>
    </p:spTree>
    <p:extLst>
      <p:ext uri="{BB962C8B-B14F-4D97-AF65-F5344CB8AC3E}">
        <p14:creationId xmlns:p14="http://schemas.microsoft.com/office/powerpoint/2010/main" val="38717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09608"/>
            <a:ext cx="10515600" cy="4351338"/>
          </a:xfrm>
        </p:spPr>
        <p:txBody>
          <a:bodyPr>
            <a:normAutofit/>
          </a:bodyPr>
          <a:lstStyle/>
          <a:p>
            <a:r>
              <a:rPr lang="en-US" sz="2000" dirty="0"/>
              <a:t>§ 143-214.23A. (f) states that when riparian buffer requirements are included within a lot, cities and counties shall </a:t>
            </a:r>
            <a:r>
              <a:rPr lang="en-US" sz="2000" b="1" u="sng" dirty="0"/>
              <a:t>require that the riparian buffer area be shown on the recorded plat</a:t>
            </a:r>
          </a:p>
          <a:p>
            <a:r>
              <a:rPr lang="en-US" sz="2000" dirty="0"/>
              <a:t>If not platted, potential for noncompliance with the Buffer Rules</a:t>
            </a:r>
          </a:p>
          <a:p>
            <a:pPr marL="457200" lvl="1" indent="0">
              <a:buNone/>
            </a:pPr>
            <a:endParaRPr lang="en-US" sz="2000" dirty="0"/>
          </a:p>
          <a:p>
            <a:pPr marL="457200" lvl="1" indent="0">
              <a:buNone/>
            </a:pPr>
            <a:endParaRPr lang="en-US" sz="2000" dirty="0"/>
          </a:p>
          <a:p>
            <a:endParaRPr lang="en-US" sz="2000" dirty="0"/>
          </a:p>
        </p:txBody>
      </p:sp>
      <p:pic>
        <p:nvPicPr>
          <p:cNvPr id="4" name="Picture 3"/>
          <p:cNvPicPr>
            <a:picLocks noChangeAspect="1"/>
          </p:cNvPicPr>
          <p:nvPr/>
        </p:nvPicPr>
        <p:blipFill>
          <a:blip r:embed="rId3"/>
          <a:stretch>
            <a:fillRect/>
          </a:stretch>
        </p:blipFill>
        <p:spPr>
          <a:xfrm>
            <a:off x="424574" y="2289438"/>
            <a:ext cx="5554295" cy="4121872"/>
          </a:xfrm>
          <a:prstGeom prst="rect">
            <a:avLst/>
          </a:prstGeom>
        </p:spPr>
      </p:pic>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587" y="2289437"/>
            <a:ext cx="5495829" cy="4121872"/>
          </a:xfrm>
          <a:prstGeom prst="rect">
            <a:avLst/>
          </a:prstGeom>
        </p:spPr>
      </p:pic>
      <p:sp>
        <p:nvSpPr>
          <p:cNvPr id="6" name="Title 4">
            <a:extLst>
              <a:ext uri="{FF2B5EF4-FFF2-40B4-BE49-F238E27FC236}">
                <a16:creationId xmlns:a16="http://schemas.microsoft.com/office/drawing/2014/main" id="{1CAC86F4-9720-3043-8E1C-989C990968AF}"/>
              </a:ext>
            </a:extLst>
          </p:cNvPr>
          <p:cNvSpPr txBox="1">
            <a:spLocks/>
          </p:cNvSpPr>
          <p:nvPr/>
        </p:nvSpPr>
        <p:spPr>
          <a:xfrm>
            <a:off x="430256" y="435927"/>
            <a:ext cx="11159764"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Buffers within lot boundaries</a:t>
            </a:r>
          </a:p>
        </p:txBody>
      </p:sp>
      <p:sp>
        <p:nvSpPr>
          <p:cNvPr id="7" name="TextBox 6">
            <a:extLst>
              <a:ext uri="{FF2B5EF4-FFF2-40B4-BE49-F238E27FC236}">
                <a16:creationId xmlns:a16="http://schemas.microsoft.com/office/drawing/2014/main" id="{221BBAF7-7056-124F-A06C-487E80D7A90A}"/>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8" name="Straight Connector 7">
            <a:extLst>
              <a:ext uri="{FF2B5EF4-FFF2-40B4-BE49-F238E27FC236}">
                <a16:creationId xmlns:a16="http://schemas.microsoft.com/office/drawing/2014/main" id="{EF25BFB5-AEC8-FD45-8998-123FB86FFBA9}"/>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623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256" y="1539590"/>
            <a:ext cx="10515600" cy="4351338"/>
          </a:xfrm>
        </p:spPr>
        <p:txBody>
          <a:bodyPr>
            <a:normAutofit/>
          </a:bodyPr>
          <a:lstStyle/>
          <a:p>
            <a:pPr>
              <a:lnSpc>
                <a:spcPct val="200000"/>
              </a:lnSpc>
            </a:pPr>
            <a:r>
              <a:rPr lang="en-US" dirty="0"/>
              <a:t>Buffer Program Authorities</a:t>
            </a:r>
          </a:p>
          <a:p>
            <a:pPr>
              <a:lnSpc>
                <a:spcPct val="200000"/>
              </a:lnSpc>
            </a:pPr>
            <a:r>
              <a:rPr lang="en-US" dirty="0"/>
              <a:t>Ordinance Review Requirements</a:t>
            </a:r>
          </a:p>
          <a:p>
            <a:pPr>
              <a:lnSpc>
                <a:spcPct val="200000"/>
              </a:lnSpc>
            </a:pPr>
            <a:r>
              <a:rPr lang="en-US" dirty="0"/>
              <a:t>Common Issues</a:t>
            </a:r>
          </a:p>
          <a:p>
            <a:pPr>
              <a:lnSpc>
                <a:spcPct val="200000"/>
              </a:lnSpc>
            </a:pPr>
            <a:r>
              <a:rPr lang="en-US" dirty="0"/>
              <a:t>Violation Examples</a:t>
            </a:r>
          </a:p>
        </p:txBody>
      </p:sp>
      <p:sp>
        <p:nvSpPr>
          <p:cNvPr id="4" name="Title 4">
            <a:extLst>
              <a:ext uri="{FF2B5EF4-FFF2-40B4-BE49-F238E27FC236}">
                <a16:creationId xmlns:a16="http://schemas.microsoft.com/office/drawing/2014/main" id="{69702308-5F00-4441-846B-F925502EBD93}"/>
              </a:ext>
            </a:extLst>
          </p:cNvPr>
          <p:cNvSpPr txBox="1">
            <a:spLocks/>
          </p:cNvSpPr>
          <p:nvPr/>
        </p:nvSpPr>
        <p:spPr>
          <a:xfrm>
            <a:off x="430257" y="435927"/>
            <a:ext cx="8130268"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Presentation Outline</a:t>
            </a:r>
          </a:p>
        </p:txBody>
      </p:sp>
      <p:sp>
        <p:nvSpPr>
          <p:cNvPr id="8" name="TextBox 7">
            <a:extLst>
              <a:ext uri="{FF2B5EF4-FFF2-40B4-BE49-F238E27FC236}">
                <a16:creationId xmlns:a16="http://schemas.microsoft.com/office/drawing/2014/main" id="{66AF26FB-17BC-AE44-97EC-E2FA43576992}"/>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10" name="Straight Connector 9">
            <a:extLst>
              <a:ext uri="{FF2B5EF4-FFF2-40B4-BE49-F238E27FC236}">
                <a16:creationId xmlns:a16="http://schemas.microsoft.com/office/drawing/2014/main" id="{BA24C38C-3B05-1E41-ADB3-FDB845409071}"/>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pic>
        <p:nvPicPr>
          <p:cNvPr id="9" name="Content Placeholder 3">
            <a:extLst>
              <a:ext uri="{FF2B5EF4-FFF2-40B4-BE49-F238E27FC236}">
                <a16:creationId xmlns:a16="http://schemas.microsoft.com/office/drawing/2014/main" id="{2B1DD614-FFFF-3649-9E65-A22B55505C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910"/>
          <a:stretch/>
        </p:blipFill>
        <p:spPr>
          <a:xfrm>
            <a:off x="6096000" y="1954510"/>
            <a:ext cx="5489281" cy="3667803"/>
          </a:xfrm>
          <a:prstGeom prst="rect">
            <a:avLst/>
          </a:prstGeom>
        </p:spPr>
      </p:pic>
    </p:spTree>
    <p:extLst>
      <p:ext uri="{BB962C8B-B14F-4D97-AF65-F5344CB8AC3E}">
        <p14:creationId xmlns:p14="http://schemas.microsoft.com/office/powerpoint/2010/main" val="2440606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514" y="1394583"/>
            <a:ext cx="11925001" cy="4351338"/>
          </a:xfrm>
        </p:spPr>
        <p:txBody>
          <a:bodyPr>
            <a:normAutofit/>
          </a:bodyPr>
          <a:lstStyle/>
          <a:p>
            <a:pPr lvl="1"/>
            <a:r>
              <a:rPr lang="en-US" dirty="0"/>
              <a:t>Educating and communicating the requirements to current and future owners</a:t>
            </a:r>
          </a:p>
          <a:p>
            <a:pPr marL="457200" lvl="1" indent="0">
              <a:buNone/>
            </a:pP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23516"/>
          <a:stretch/>
        </p:blipFill>
        <p:spPr>
          <a:xfrm rot="5400000">
            <a:off x="5980667" y="2203359"/>
            <a:ext cx="4508708" cy="386651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r="12543"/>
          <a:stretch/>
        </p:blipFill>
        <p:spPr>
          <a:xfrm rot="5400000">
            <a:off x="1507683" y="2203376"/>
            <a:ext cx="4508939" cy="3866705"/>
          </a:xfrm>
          <a:prstGeom prst="rect">
            <a:avLst/>
          </a:prstGeom>
        </p:spPr>
      </p:pic>
      <p:sp>
        <p:nvSpPr>
          <p:cNvPr id="6" name="Title 4">
            <a:extLst>
              <a:ext uri="{FF2B5EF4-FFF2-40B4-BE49-F238E27FC236}">
                <a16:creationId xmlns:a16="http://schemas.microsoft.com/office/drawing/2014/main" id="{33B9A0DE-660D-1346-9301-446A48609A4C}"/>
              </a:ext>
            </a:extLst>
          </p:cNvPr>
          <p:cNvSpPr txBox="1">
            <a:spLocks/>
          </p:cNvSpPr>
          <p:nvPr/>
        </p:nvSpPr>
        <p:spPr>
          <a:xfrm>
            <a:off x="430256" y="435927"/>
            <a:ext cx="11159764"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Agriculture “converting to residential”</a:t>
            </a:r>
          </a:p>
        </p:txBody>
      </p:sp>
      <p:sp>
        <p:nvSpPr>
          <p:cNvPr id="7" name="TextBox 6">
            <a:extLst>
              <a:ext uri="{FF2B5EF4-FFF2-40B4-BE49-F238E27FC236}">
                <a16:creationId xmlns:a16="http://schemas.microsoft.com/office/drawing/2014/main" id="{D74CCCB0-5888-6D4B-A65E-FA7581090C37}"/>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8" name="Straight Connector 7">
            <a:extLst>
              <a:ext uri="{FF2B5EF4-FFF2-40B4-BE49-F238E27FC236}">
                <a16:creationId xmlns:a16="http://schemas.microsoft.com/office/drawing/2014/main" id="{E8D18739-1DBA-A643-8782-DC464DF62094}"/>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59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927107" y="1837677"/>
            <a:ext cx="23792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778" t="35826" r="8081" b="3770"/>
          <a:stretch/>
        </p:blipFill>
        <p:spPr>
          <a:xfrm>
            <a:off x="664215" y="122704"/>
            <a:ext cx="10829693" cy="6617324"/>
          </a:xfrm>
          <a:prstGeom prst="rect">
            <a:avLst/>
          </a:prstGeom>
        </p:spPr>
      </p:pic>
      <p:sp>
        <p:nvSpPr>
          <p:cNvPr id="5" name="Title 4">
            <a:extLst>
              <a:ext uri="{FF2B5EF4-FFF2-40B4-BE49-F238E27FC236}">
                <a16:creationId xmlns:a16="http://schemas.microsoft.com/office/drawing/2014/main" id="{69B6D44F-9F47-49EF-BCBD-D6E360CB8AD2}"/>
              </a:ext>
            </a:extLst>
          </p:cNvPr>
          <p:cNvSpPr>
            <a:spLocks noGrp="1"/>
          </p:cNvSpPr>
          <p:nvPr>
            <p:ph type="ctrTitle" idx="4294967295"/>
          </p:nvPr>
        </p:nvSpPr>
        <p:spPr>
          <a:xfrm>
            <a:off x="664215" y="122704"/>
            <a:ext cx="10839526" cy="1118447"/>
          </a:xfrm>
        </p:spPr>
        <p:txBody>
          <a:bodyPr>
            <a:noAutofit/>
          </a:bodyPr>
          <a:lstStyle/>
          <a:p>
            <a:pPr algn="ctr"/>
            <a:r>
              <a:rPr lang="en-US" sz="2800" b="1" dirty="0">
                <a:solidFill>
                  <a:srgbClr val="F335CF"/>
                </a:solidFill>
                <a:latin typeface="+mn-lt"/>
              </a:rPr>
              <a:t>We are happy that LGs implement the buffer programs!</a:t>
            </a:r>
          </a:p>
        </p:txBody>
      </p:sp>
      <p:sp>
        <p:nvSpPr>
          <p:cNvPr id="7" name="Title 4">
            <a:extLst>
              <a:ext uri="{FF2B5EF4-FFF2-40B4-BE49-F238E27FC236}">
                <a16:creationId xmlns:a16="http://schemas.microsoft.com/office/drawing/2014/main" id="{69B6D44F-9F47-49EF-BCBD-D6E360CB8AD2}"/>
              </a:ext>
            </a:extLst>
          </p:cNvPr>
          <p:cNvSpPr txBox="1">
            <a:spLocks/>
          </p:cNvSpPr>
          <p:nvPr/>
        </p:nvSpPr>
        <p:spPr>
          <a:xfrm>
            <a:off x="20714" y="4403268"/>
            <a:ext cx="12192000" cy="11184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FF00"/>
                </a:solidFill>
                <a:latin typeface="+mn-lt"/>
              </a:rPr>
              <a:t>Questions?</a:t>
            </a:r>
          </a:p>
        </p:txBody>
      </p:sp>
      <p:sp>
        <p:nvSpPr>
          <p:cNvPr id="6" name="TextBox 5">
            <a:extLst>
              <a:ext uri="{FF2B5EF4-FFF2-40B4-BE49-F238E27FC236}">
                <a16:creationId xmlns:a16="http://schemas.microsoft.com/office/drawing/2014/main" id="{D9EFAC34-0E82-E640-B8E5-D0F412AF31E4}"/>
              </a:ext>
            </a:extLst>
          </p:cNvPr>
          <p:cNvSpPr txBox="1"/>
          <p:nvPr/>
        </p:nvSpPr>
        <p:spPr>
          <a:xfrm>
            <a:off x="2906689" y="5315237"/>
            <a:ext cx="6420050" cy="923330"/>
          </a:xfrm>
          <a:prstGeom prst="rect">
            <a:avLst/>
          </a:prstGeom>
          <a:noFill/>
        </p:spPr>
        <p:txBody>
          <a:bodyPr wrap="square" rtlCol="0">
            <a:spAutoFit/>
          </a:bodyPr>
          <a:lstStyle/>
          <a:p>
            <a:pPr algn="ctr"/>
            <a:r>
              <a:rPr lang="en-US" b="1" dirty="0">
                <a:solidFill>
                  <a:srgbClr val="FFFF00"/>
                </a:solidFill>
                <a:latin typeface="Montserrat" pitchFamily="2" charset="77"/>
              </a:rPr>
              <a:t>Shelton Sullivan, </a:t>
            </a:r>
            <a:r>
              <a:rPr lang="en-US" b="1" dirty="0">
                <a:solidFill>
                  <a:srgbClr val="FFFF00"/>
                </a:solidFill>
              </a:rPr>
              <a:t>DWR</a:t>
            </a:r>
            <a:r>
              <a:rPr lang="en-US" b="1" dirty="0">
                <a:solidFill>
                  <a:srgbClr val="FFFF00"/>
                </a:solidFill>
                <a:latin typeface="Montserrat" pitchFamily="2" charset="77"/>
              </a:rPr>
              <a:t> 401 &amp; Buffer Permitting Branch</a:t>
            </a:r>
            <a:br>
              <a:rPr lang="en-US" b="1" dirty="0">
                <a:solidFill>
                  <a:srgbClr val="FFFF00"/>
                </a:solidFill>
                <a:latin typeface="Montserrat" pitchFamily="2" charset="77"/>
              </a:rPr>
            </a:br>
            <a:r>
              <a:rPr lang="en-US" b="1" dirty="0">
                <a:solidFill>
                  <a:srgbClr val="FFFF00"/>
                </a:solidFill>
                <a:latin typeface="Montserrat" pitchFamily="2" charset="77"/>
              </a:rPr>
              <a:t>email: shelton.sullivan@ncdenr.gov phone: 919-707-3636</a:t>
            </a:r>
          </a:p>
          <a:p>
            <a:pPr algn="ctr"/>
            <a:endParaRPr lang="en-US" b="1" dirty="0">
              <a:solidFill>
                <a:srgbClr val="FFFF00"/>
              </a:solidFill>
            </a:endParaRPr>
          </a:p>
        </p:txBody>
      </p:sp>
    </p:spTree>
    <p:extLst>
      <p:ext uri="{BB962C8B-B14F-4D97-AF65-F5344CB8AC3E}">
        <p14:creationId xmlns:p14="http://schemas.microsoft.com/office/powerpoint/2010/main" val="337630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974" y="1356865"/>
            <a:ext cx="7079226" cy="3923058"/>
          </a:xfrm>
        </p:spPr>
        <p:txBody>
          <a:bodyPr>
            <a:noAutofit/>
          </a:bodyPr>
          <a:lstStyle/>
          <a:p>
            <a:pPr>
              <a:lnSpc>
                <a:spcPct val="100000"/>
              </a:lnSpc>
            </a:pPr>
            <a:r>
              <a:rPr lang="en-US" dirty="0"/>
              <a:t>Delegated Local Government</a:t>
            </a:r>
          </a:p>
          <a:p>
            <a:pPr lvl="1">
              <a:lnSpc>
                <a:spcPct val="100000"/>
              </a:lnSpc>
            </a:pPr>
            <a:r>
              <a:rPr lang="en-US" sz="2000" dirty="0"/>
              <a:t>Delegation required information and procedures are listed within each rule</a:t>
            </a:r>
          </a:p>
          <a:p>
            <a:pPr lvl="1">
              <a:lnSpc>
                <a:spcPct val="100000"/>
              </a:lnSpc>
            </a:pPr>
            <a:r>
              <a:rPr lang="en-US" sz="2000" dirty="0"/>
              <a:t>Local Government (LG) requests the Delegation from the EMC</a:t>
            </a:r>
          </a:p>
          <a:p>
            <a:pPr lvl="1">
              <a:lnSpc>
                <a:spcPct val="100000"/>
              </a:lnSpc>
            </a:pPr>
            <a:r>
              <a:rPr lang="en-US" sz="2000" dirty="0"/>
              <a:t>LG requests presented to EMC by DWR staff with recommendation</a:t>
            </a:r>
          </a:p>
          <a:p>
            <a:pPr lvl="1">
              <a:lnSpc>
                <a:spcPct val="100000"/>
              </a:lnSpc>
            </a:pPr>
            <a:r>
              <a:rPr lang="en-US" sz="2000" dirty="0"/>
              <a:t>EMC issues or denies the delegation</a:t>
            </a:r>
          </a:p>
          <a:p>
            <a:pPr>
              <a:lnSpc>
                <a:spcPct val="100000"/>
              </a:lnSpc>
            </a:pPr>
            <a:r>
              <a:rPr lang="en-US" dirty="0"/>
              <a:t>Designated by Rule</a:t>
            </a:r>
          </a:p>
          <a:p>
            <a:pPr lvl="1">
              <a:lnSpc>
                <a:spcPct val="100000"/>
              </a:lnSpc>
            </a:pPr>
            <a:r>
              <a:rPr lang="en-US" sz="2000" dirty="0"/>
              <a:t>Randleman – LGs implement within Water Supply Watersheds</a:t>
            </a:r>
          </a:p>
          <a:p>
            <a:pPr lvl="1">
              <a:lnSpc>
                <a:spcPct val="100000"/>
              </a:lnSpc>
            </a:pPr>
            <a:r>
              <a:rPr lang="en-US" sz="2000" dirty="0"/>
              <a:t>Jordan Lake Watershed – LGs implement within Watershed</a:t>
            </a:r>
          </a:p>
          <a:p>
            <a:pPr marL="0" indent="0">
              <a:lnSpc>
                <a:spcPct val="100000"/>
              </a:lnSpc>
              <a:buNone/>
            </a:pPr>
            <a:endParaRPr lang="en-US" dirty="0"/>
          </a:p>
        </p:txBody>
      </p:sp>
      <p:sp>
        <p:nvSpPr>
          <p:cNvPr id="4" name="Title 4">
            <a:extLst>
              <a:ext uri="{FF2B5EF4-FFF2-40B4-BE49-F238E27FC236}">
                <a16:creationId xmlns:a16="http://schemas.microsoft.com/office/drawing/2014/main" id="{BD4ED46D-2FE8-4245-8A67-9F9E2C5BFF1F}"/>
              </a:ext>
            </a:extLst>
          </p:cNvPr>
          <p:cNvSpPr txBox="1">
            <a:spLocks/>
          </p:cNvSpPr>
          <p:nvPr/>
        </p:nvSpPr>
        <p:spPr>
          <a:xfrm>
            <a:off x="430257" y="435927"/>
            <a:ext cx="8130268"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ontserrat" pitchFamily="2" charset="77"/>
              </a:rPr>
              <a:t>Buffer Program Authorities</a:t>
            </a:r>
          </a:p>
        </p:txBody>
      </p:sp>
      <p:sp>
        <p:nvSpPr>
          <p:cNvPr id="5" name="TextBox 4">
            <a:extLst>
              <a:ext uri="{FF2B5EF4-FFF2-40B4-BE49-F238E27FC236}">
                <a16:creationId xmlns:a16="http://schemas.microsoft.com/office/drawing/2014/main" id="{8389F686-EB5F-4545-A517-6F52EC139D1F}"/>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6" name="Straight Connector 5">
            <a:extLst>
              <a:ext uri="{FF2B5EF4-FFF2-40B4-BE49-F238E27FC236}">
                <a16:creationId xmlns:a16="http://schemas.microsoft.com/office/drawing/2014/main" id="{63B040EE-F26D-6645-967D-50209AA510AA}"/>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sp>
        <p:nvSpPr>
          <p:cNvPr id="7" name="AutoShape 2" descr="data:image/jpeg;base64,/9j/4AAQSkZJRgABAQEASABIAAD/2wBDAAMCAgMCAgMDAwMEAwMEBQgFBQQEBQoHBwYIDAoMDAsKCwsNDhIQDQ4RDgsLEBYQERMUFRUVDA8XGBYUGBIUFRT/2wBDAQMEBAUEBQkFBQkUDQsNFBQUFBQUFBQUFBQUFBQUFBQUFBQUFBQUFBQUFBQUFBQUFBQUFBQUFBQUFBQUFBQUFBT/wAARCAIc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u0+10/R7i1uLOUPK7qguWf5C5+9uU8fd/hrJ8Ww6mtxb3N5d+fFJu8v+6n+zt6Cug1KxlW4stMlkmVmja4HlBWTe7bF2/wB4/e/76pltD9je40+4Rd+PKEc/3iwb9Pu15d2lynTZT94i+0G88E2cccmxk1Ffmb5fm/2f96q3hG81C4t7pJ7MzrG7P5saK2M/xfStjSmGn6ayTwKrJOrosUe5PvbeWqZ9Ut5l82RJIGuEbfHGWRT83zKuKtvSyLXu+8y8We+0RYoHhgl8z5ll2qpXb91lqjJoskyJ5t4sEqnyhbRn5tv+zXPQ6tpGoXS77W4tYI5NpbzN6/8AAlrcuLF9WVZNPnhnaST5F+4//Ac9aUlayMr394dYaLcQyNHHGWdiyGNjuU03wP4TubO4vdV1gfZdrsoVvvFB91a3bbzfCen/APEzjDz/AMC/xI3+01QX+qahq2mwXl/OPIX5fLiT5XpD/vFhWtpEaeDyZdz/AHpfvflWDqVretJBJJel9pZQq/doh0O2uIPOjnlsJUO4+afkf/CrlyxkjtxIC8SjiWP5l/4FSa5SrmNaQxzahbp54a6fdvjjHRa6WFUbRZ3+8yOrFf8AZrmrbSXs/E1mluP3r7mSRfu11n9m6oui3QSAy3HmIrrGnVf71FrkqTe5V8QtLYw2SQIP3g3FVqOSxk0nSre627588R43Y/vNW3qui6hcSaWILT96g2HcduFrZ1TR7mREjCCKdI9r8/KP92hxjcjl15jldYmP9lS3DyfvW2t5a9qxNJtz9oeQj7o3hc9Vrp18M3M0d0Z5A0TpuT5+lUFtVs1iIIn2dWUVwVLR92IP337xRbQ4tWCX8uU2PxtHzbqvzWKaOsuw7i2HDfwqtZHiDWLzR7Vktjt8xtx3fM21qoWv2hbG1u7mQrFNu2bj1ojSnNavQF5G4sdvqF4zxgr/ABfNWDrGnwyXrT28gRHTaW9a02t54bVbhH3Micqv3dprnXW7aRsKXtYxv2/7NdEaKg73JXulf+xRayNGEO5hv3L3Wok/0VmSVC6uNwrZsNWeRH83EW3cyK3aoDCY2t8jcsnzRt6N/drpVze6kM/t7TpG8q7Rl3Db5kY+U1X+Ftqn2nUfKOxlk2JJ6LS6tsW2f7RFE1zG672jO35qd4Rjih1VpJG8q3uJl/dt8vzV0R3Mgv5hoPiTXIo0WWWQqyN97OVqLSbfUYdLgutRl/cPNwrH+GmeKI3t/Fl1sQ7WT72envXL3/iK/h0tra4y6J80Mf8A7NUfbJSe56DoNuG0/W7+SQbGgZRFv/hLV5voOtDT3nwdjgsTu+ZStM0vxI8kd7ZCVvs9yNszei/wrXOLi8eeQyGLYjMNv3a15eZFKXKz0TVLyzuGiv7Sfctz/r42G3aw/u1iTagbpp45DtTdtFcvb65PDHFBn5Izx+NWbaT+0nTzCf71czp8u5FSXO7nRuohhZBJ975U292/2qu+CbfRIfEKRa2g8qZPK3N8qox/irNtbiKG5tbe93JEzszzx/eGP9mte20vQ4WbU7m9ub2Jhuhigj2sW/2s0lprcz+Fnofij4U6XpOitPbyi9srlf3d1H838Xyq1chqkY0dUtIE+aNFUN3213Hw517RLrSZdLu7u5t9LknVEW6T7kn8P/j1cv4s8OyaP4heS9Kq6BoQsZ/1i7vlb/vmsJLzOyznCyOKuNeMn8BeLDZ2/wB6ul0O+/tS6s0gjK7BuLKOiiuaubWG8knjgOxoSy/7611mkxxaT4YW5jJS6KKnze7fd/75rRpWONq3unf6DrkdrqUsp837UzqgeA/cX+7Xt0evJ4k+J3hC2cTXC21o7ySKm1h8vzNurwTwjqlnrWqQG7P2VFj274h8o/2vrXsmgtbeH/HNnqGiR315ZyWTY8377se/0r0cH7q36mEuZs9q8ZXVnqHgDWE8zdFJG0W2Rev/ANevm238N281/fy2VzLA1qitNFhWXd/DXoPjDxxLp/hyWD7HcIi/MWk/jauB+DnjrTvDPifUbjxBYm8g1As+2Ab8fwrXXVtUnZlR92NyK3s9Eur+B59R8ifCtJBGP9Zltrbfeva9N8H6fotnq0N5rsVrdOEUbTtaGMr8qr7tWBN4J8CeIrhfEmlllfS5oZp4JPli3F/u7v8A2Wo/ihpPh/Vrm6nEn2i6mdX82OT5fu/0rldKNGV9GClzrTco3Hh/xJp6WujWGoSzrv8AOEED7Wdf4WrrfCuqfEfwXqCWBs7i8t5trbp/n2J/s1zM2pRSQ6Xf2TyxatbBFS8ztzj5du2u60n4sa7oOt2SXmdRs3CrJJFB8xrqpKk53hc5alNrc938IyapcaKsms24t71Xb5c/w/w1tJGNqk/LXKeHvFh8SWaSm2uLJmfaY5xtaujjwz8y7m/urXtROUup5ar1oeaNqiWMd6csY3L/AHaqyC7HrNt6CnecW4xTVUelSLj+7S1LG/eprLU24e1Ksg3VIEG1/Sjy3boKsLJu7Uu73p3HYrfZ3ojh3NJ/DtO01Z+aomXy7rH8Lj/x6ldk2iL9nCr1qvdWvzCRDtZavrGagubqC3jV3fdv+VFX7zt/s0ORVjlvE3iSwsbUxT7mnVPOVYxuxhqm0OSDVtKvHjyyIXTbjb/tf+zVQvvB8vi6/W51OSWyaMbIYrXbx83Vm7/7tcb4muPEfw/0+e/tr1rzS7q7aGSLyP3sf8O9cda551HE1hT5h3gO4srO6srgl1/fyRSSSfd3fwrXsKw7l3D5t1fK3hf4macum/YtdgkVoZ9+5fk8z5t34V7hefEqS30OLUbKy8+CRFZYFO5x/SvMwmI5OeM/U9DEUedxaOt1DULbTXiS4lVHk+VFY/Malk/dwtIPTj3r5i8cePJPG2pXEtpnyrF0/ftJ8qMV+ZeK7bSvFGueJLd9OTWV+0RyKu+KP5Nm3+8e+3dWsMxUqnKZSwLjC57JbyCRmjJHmp99VqXyx/erkvB/iCLXtSnNsVggtYVt3gzuYsP4vpVH4gfEi38K32nadHiW4vLhIXXf9xTXpxrKS5zgdJxfKjst0citNH/Cdu5vummWsyfZpbkgK7/MfbFeaePPHV1Y+H4J/s1xZLHfbJo4DvYRj+Jsdm+WtkzXeveF7WOLUP7OnuiuZIgrYb+JeaftOapyidPljznfxsjIp/vCnNis21mnbZGfm2Bct92pppvL2j7zN0Va3Rk2Wtqe1Mb7rEDc392mKwqVaBGNN4q0+zbZfyHTn/u3I2L/AN9dK+fv2vtYsNS0fwoLa7hn/wBKeYNEVf5QtfSdxa218slvPEs6Y5jdNymvk39s/wAN23h+48H3OlW8NhBcTzQz+Unyltqsvy1lV+B27HRRXvo8+0NhcX0sbp9+Pfux1/u16t8EdPe18baReTyGJXmmhjjx/rCIvnb6LuVd3rx615Z4fureS4sxDnd5Kq8mf4v4q9X+FuvR2fj7QdPlDO8k7RCRvuom1mVV/wB5mrwab99Hq1v4bPqbzD96l3PUjY29aRZB2r3jxxVkdV5FCyFj0o8xO5oWRN3WgCRfu8imUjXCdqha6O6jlFcmakZvlqD7Vu7U5pg3anYLiu26meXuoVqH/GqJGMtNeP1qwixquWzUTyBn4FTcCu2KbJbuqZAqf7Qq9EH+9TJrgsnNVdhZH5W/ErzNPufB9nFIqXiaLC+5T9x3dmX/AMd21y2sW95p942ySSe8xvMrHrmtP4raokmsWd2kZtXj023hTd95FRFVWWsKzvJ5maWaQPKyL8275jx96vj6id7o+gjaN0+5o6rfGx0mzIkmupZiqTKw2gY/+Jp8moCaHTthK3KfM9Q6hfTtpqYGxldcSY+UsKgT/SJILj714rN5kf8AB/wGpS0Kk7nQSaHHJ4ZuL/8AdqzTKwaup8E6WNB0Gz1O4Rlvbkt9likG5Qo+89ZHhXT/ADtElM6btOadVnZTu2N9P9quh1TUhI7ahPGLDTY08q0WQ7n2D/Y/2qqV7E7bHM+KodV17UonMga3eRVmWT+Nt1doun21ukQBWzROiyncx/4DXK6t4ok1a6sEtLdYrdT/AKxRuc/7XtV//SbOFpQf3r/MVl+9trlasiLco+a4sJr7zzJc3mzLbdmxakfVLPT7mL7HZW8W4bj5u5v+A1hNq0mm2bYMap/eYbmG6qV9GL64s5DPN5rDYG/hNSnNPUPaPqdbJ4muJLpBDJHbxQ7WM0ca7ef4a0v7elvm+zW1xK0r/M8inatefXNxLZ3Nr+6DK/yT8/8Aj1bui3V22pImzyFmG0Oo/iFHK3ubKSPRrBrNZluLk75YRt2sdzbqxvGV0Leayjt8Su43H+FeKo61fXO57+yg2vGVWdW+bH+1UWoqFkgOC0uzcGY9K1cvskW5mW11CK3meMRlLdgrHd83zH7wrAvtQikupYoxsRTu+X+7VxJHk1SKCWTbBhH3elZFyp+1Pxt8x3X5f7u75awlSi9SrJmfda9HJZxRmJZW+5uf71R+M7q3t/7JCn/j3h3+X/AM/erOuIYJL9bcBmeM/e/hNReIYXvNxd93ljZ5a/eGKcY8vwmTu9Imla+JFazfoisNo3Gr+lQvNatcJ+9ixtkXHzCvNLqS4s2kjlI8r5ccdKv6T4gv7G1uooJP3Thd+3rtq9epnDn6mt4h099/mI7bFf8A1TVJqEZbQVCPtlUrjaetVrnWkvraAEn/AG/73+9WXcaoI4VtjEWbLYbP/j1XFvY05rFW+W4WO4dJDtdPn3HrXX+ANFTUtYgguXDq9tvj9m+7XJrsmdrb7z43FWrvPA2pW9rqmmzjYqpvifdW8W7lpnM+MoY9H8Sz294WdXG0Sqei1h6lHHDbJbpGbiVxtjkbt/vV1PxWs4LrVHu/MKn/AJZr61jaLHIs1xO6D7OsJQM38TUSvzGSvc2fD3hfT9B8Gatd3FpHO0IC+fn5t5X+VeVLY28lxKMuqeWxG09a+hJtNguvhnceWm1ZCuWb+8Er5zvLh2tl+T7ibdy1sjSRTms/s7qE+ZWTcfarWk3CeYz4O5T931rRsIZL7T1SOP8AfsNu7H8P96qtjGbGaUP8zKjN81ZN810yZRt7xrXlrJq3lG3wj/cCsa1dPkf7Va6XHG0rRnbuX5qzdDjk+WfedzvtC+q11tnps9jqD3ttb7mht2+X+IufutXI+zHZOxL4q1oae0FhbvHiHaxk/wBvdXoniHT5Pip4HgktxEvivSUXzdv/AC3h/wAVrxa50GaP/SbxG3udyQN94/7TV2nw61ifwrqkGoJcNLPHuV/dP4lqbqIc13ys42bQ7ix163ty+PMdVkWM7sbm2qrV6NfR2FxHBA7rFEh3Hb/d+6v/AKDXReLvA9nb3yeKNKKy6dfQm4Ea/Mwm+6qt/wACauN/4R+/m8W3VhJ8sUzokar8yoo+9V1NtBWtLQ7bS4bG1jtTFAq2+fKeVe9eh+D9WgtdVaSV2VFg2DcejVxcPh+2ur54DLIlqg2iJD8vFSrZi31Tk+arFV8tj0x92sKUuS7TOnlcnqj0rxxb2GreC9SuHuZYry1+bax+V1/u1nfs5+Hftz+IX1C3DN5KeSuN3lsW+VqpaxqCf8I3PbTxi4nkjb5V+7u/hra+Ac1z4VsfE2uagZIrVYUO1j/rJF3bV/76r2aWIjfmbOOpT0sjR+MGPDOipoVtcKt1vS4u1gG3zpD/APErXl+qx3FnJBJO8nkOVUeb93b3Wq/jnxZd3FymoSyh5Zp9zyehNdRY2cviC106PVxulVGVFU/KP7re9cmtZtrcUfd3LcN4NYtXjQGBEKRRsp3Kv8P/AAGu7tdQ8T+H4bXT4pYrpbNPPLRjdlP9pqy9E8Groehz3cpbY8i/uv4j/dr0Hwv4Zij1SWXAli2L58XmbW/4D7e1ejQptr39zKodD4M8VXuoaTcXOqQeVcO+6GKNfmK/w16H4f1yBkxJLsf7u2T71cNPq1la6ss5cMzJ5Uckf341/vNWl4YW3a2Y3hWKf7V96Q7mPvXpQfK7XOWUU0ekRzFm4G7can2mqcNuFTMcpZfvBqu20yTKpyfm9q6uY57CMppNr1b2p/ep21KrnDlKfNG6pbjEcbHNc7ba4Gv5YJCW5XHG3FHOLlNi5vEtU3yFV9K52bxpBDqiRO+2LG4sv3aua00e9RJKFXG7a1cHdaS+pXj+XIu6Pb3+XdWcrvYa8z1iG88yNXR/lb5lpzyecmxzla820Hxh9l1BdPvJGj52eYw+QN/d3V1J16yW2uJxexOlvu8zyzuxj+GqjOD3BqSIvFviifw3pUpO15XGyBmO1S3+1XAeGfi1bzSQJqOLfUkk2P58nyBP4dvu1cv4/wDikPFXh+/l0Se2lVHeFI5xuYsO+3dx838Vc5a/BvU9Nume9jVormDz0n37mMxVW2/8Bryq1bmlz0tluepRo6ck9G9j3a/+KkFvq1rbWUcV01zP9lEsc3y7/wCL/vmp/FWoJqFusE7xRW8ZberfdLbfvV4LfWOh+C7bf5tyt4w3286/Mgk+9Lt92p3iz4lRX1jZ3en6/G32gKpsfut93+JfWso4yFSL50XLCyoyXIzgPHXia2t4dSOkRW0tnJcfZ3adPmjYfe29/mr0H4dSa3eeErrZbx2cUwi8maSRmi8kr8zLXnWiXFhoOvSwazZTXEt5JncxXbA+75W3V6/Y31ha3Wkacl5Lo2nXULrJYqm7OxfkZf7u6uHCxpTu5s7MVUqRtyo8ztb77UsumXly1hb3kLy28GFVnVP4/fd/tVzvw08VeMfDrX9vZPFdLiTKzjc2z7qstd5N8N/+Eo+IVxeEjTrPyWWG6uvk3pt2sq4rK8W6TYaLq17JYTxW+I0h/wBczIV+7u3f+y1Twqp1HUvZdBfWlUgoNak3wj8ST+AdFuhqeoSRak581I5x0z/Du/3ava14in8WeKINUtJbOztkdIXuZfm3ufu7c8V5vd2cUkllBLLc3UUe1kXy8cj5t3P/AKDXV6OuqeMNFi07+wi895P9ot4ItqdPul/SpjWbfs3cqVJR/eL/AIY+jvCtnb+OPALxz6m0T3O63klidd29G+Zt3/Aa8x8SfETVfCuseVZW8N/5WpJDHHB94IPlZt3q1Zk2j+OPAarFB4XkayWNcyRXquiL/FtT/wBmrL0T4yeG49b02z8UWcjxTO11/aEMLRQxsG+RWbvXfUqVIqEJrlOGMafvyep9J3OuXcmi39/blbf7PDujaf5V3bd3zVyWg/HrSr5U82yus+Sss0mz7n8P3fTdXm/iTxhJ488QXWl+H7i2nRLV7oeVcfL8nzL5q/7VVfB/hvUfihp8R88aW8h/eLGGbKf738Xzdq1datN2o/eZqjQS5qjPoRfiR4f/ALNe9kvAiIVQx43PuP3VVR1rqIbhJo0K5+YbtrD5q+dtQ+G/iHQ/GSXFtrEdvZWdqjRrlVSRg3zIy+u3dXOQ/tcCb4maNo8Fk0+k3kn2d2i+Vo/n2qdo6/d3V3xlUiv3xwTUU/c2Pp/VL4QqvlkI/Zm/vf3fevl39uTUEbT/AAfZRPvf7RJM/wCKbVavf38aeHLjVfMjvIXutPSRPKz8275VZdv+9Xx/+1Bq0+pX2k2+yWOyM8kySsG2uxXa3P8Au9Foqyag+U0opSmc/wCFYXVUcx7m37evy16v8PJI7f4i+Fbm7lUP9raIKp3ZYoVWvLfA1j+7tYhI+1erbq9HsbOe3+IvhcIQkEN3Gw8sdW/vV4kH76R6tRXpTZ9jNIdtR+YaoPcbrhCD8uGWkuL5IYfMPRflr6aKPnGzQ8z3o+0CuF174mWGi2ssoiklZH2lWKov3v7xrc03UkuLC1lR1la5Hmloz8oX+9uppwk7Dd4m61x6Gomm3NUbe1G31q7IltkiSVL53y1U/Cnc/wB6hoL2LXnCnecKp87acv3qnlK5mWHmqJpqTj+KmswquUnmYbt3SmTMduM0NJ7VHJIFVifur81HKOJ+S3iLXjrlsqXpWe9tbVLUv93K/wAH/fNc/b/6t5ed67U2x9q6O20+L7RqkcnlxfaYEcMw3Yx/KsaG1jW5nJj+RxuKqduK+NlqfRfCaXiDVLmPw2sEduWR23PuHRqr6bYm61SIwRtErp91fm+apfEMYvvDymOSSVl+Xy8/xVr/AAzs3mv1inl8poYHmeOM9FC5+aqXuovdnY+KtQuPBPhWLRrKCNG+Wa7um+8JD/DXJNjVLezMk3/HwGUzt8zA0axr1xr3gua4uTveS4bfJIPmNUdB02NdFspEkk3u8ivFn0X5dtTbmaI3ux2lSPviSCRvNj3B29WH9K7JdWkvrAJdgK6Hbub/AMerzm2kk/txYonLI44krrZL5I1ikkj3b3VZm+tYSpt7mWoeIreNbedDuiXKr5i/d3VmyaLJZslz9oZdo3hs/N/3zVvxJeSeSkDgStGf4fuld33q0YbeK6tWeWf724Ju/g+WpTdtS9zBb+0brVVkeMLbr80bev8AtV2nh9l3W8sbltvyyWzH/wAermtJW5uLdRlnX+Bm9v4a6vwjblb+8dEDRJ1XHWs1Z6Fx8ilqWpS/8JFO9tIYGaBUMbfNlf71aWsebHLZxeXtZ41bd/CaqX8P9oaxe+VGqqsiI8n+z/drsr632yfZ50Dslujp/eRx/drW1yjmJrVGmiOQm+NVLL92odYkjhhubt8ebGNgVfun/aqZ5PLdZURnTCMI27t/FWVqsyNDh4928bUjz1bdWbuavY5dftF9qtkIF2q7rn3qjqWfOuLlCVdZGV1X5c1s6OxXWojEAyLJzz0rNupo7XULg3A8pPMbK4/vVpEwaOfktRfKwu9yOh+9Wfcwm3XER+WRNoZTWrqF4Pss9wn8J2ncPmK/w1jwzPePdJIhVIYdw2/dDUluQR21xPYsyiUO+eP4lq+f9IRnuP3Xk7c+X/eNZOn2L7J3gfaqjduk710VtNBJYeXNEFumkVvN9U2/dra9i+VswtQuhZl7gRFN235vvVvaP5lrpdlHv2yyXG8N/slfmrP1xrOSbFtOPkC5jetx9Ne80RJ7eQMts6M6r97bRHdD9BvxMWezjgckPtG0c+tZthqEVvY24cL8qcbvmyxrX8RQ22vTW6Z8+4wqiPO7NSTaLFp9vEHj27HX5f4hVyWqJitbnW6bcPN8Kb+W7Oz94/lqvy/ME+Vq+evJdVV5EOxhu+avXn1K5uvD08IjleyWZ8/7u2vKvE90kkcAgzsxs20eRTWlzR0m8iWzlER2bP4lPyn/AGag1ixvG0+3k8gqsn3OPmK1Q8MWrxzKZdqwZ5jk/jzXeeINQOrWctpE7BbeNfLWT5cVhK6ZvCKqU/efoYNtMbPT/MQSJtdUSJv7396uoXUtS0Pw3FmeRXug0s3G7HzVynh1bjUri3triKJUjf5/n+c5/u1veJLqfS/Ed1boS1rbwokLS/MpWk0iJaq5ctLq5vrWK4nJZF+UM3em3CyxzWssG2Lzgybc/wAP96uItvEF3cM247kjn3Bf/iau3V9cq6SI4fd0jY/crP2dtEcrfc9m8A3EsmrJYXd5vtWh3JEx+Tfu3LXQrvjd78GIXClwkeV4z95q8g8B315NqkUtwBst929Wk271r0/xBG/g3VFkTEtleDzoNo3YYr91m/2a55R09ClpG50On5mt5ZIyrXLfeXPyipbq3i0tElyZ5ZE5l/2q5ez1B9Qj8wXAZ2/5Z5+b/arpdZvIrXSkBDu/2fiJfuhv7zVMGuV2NY1DU0Fj4gW3gEZlea4SGOPHzFi238qj+K/iS4j8V3GhaXIq6bpKrCI4z8skn8TNWt8N7z+w/CWqeLr0CNbcNZWCsP8AWXJX5mX/AHVryC21KWG/WWct5twnm7pBu85SzfN/vU2uSFhN8xf1to9U0uDMYivfMVZNp3ZxV3QfFkmgzOkiSPF8soVtzbF/2f8AZrK1bVIJlsDAWibzMSfI33dtddp7aMusNaCWOdmgRUk+6OfvV20ZtrUl2PctLvJ/E1vFKIhbQN5LeX6Z/iWuwt9Nuft1wltBI0XyuJfVBXl+l3kun3OkWyXqy28YUFVO75f4frX0BpsaWenyygFEuBxzuYAfdWvcozUlY46icTmdbsUhhS94V12rIrDkii282a+giicShn3OzdqoeItSlm2p5RVZHVCymm+GLo6fcTvdyqu59g2/e/3q0Ulchp2PYdEvpJo2jA3RINtbKXB/uGuZ8O3UsbeQDEy53PIv/oNb6ahHvZN4+VttejGSscDUrlxbw9wanS69qzGvEZmxIvynafes/wAQreXFqslhcmJ1/hXbzTdraDVzfvmFxbOn3a4XUtQeHULoRMHuI9rbc9a5yPxNeXGt3Vpd3sjSwjlYh8o/2ql8Ja1ZSatevdyENNt3xy/K3FcbqKXkaxTNLVlvLrT3EqeasabvMjO1j/s7az/DN1LNpV3fxPC0shZBGx2vx8tb2uaxaafY3Frncrxs4b0+X5VqrpVxbWfhm1cWUTr5PO7HLbadop/EaXPna+8SXtvqiCe3u7i4uZJleNZ/lRE6Pt/3v4a9N1Kzmk/snUbO+Wzt7iFWG0Fg8wX7z570+38G6RJa6bJP5S3n217p3i+9tLM3lK3/ALNV3xV4NsrzQdRjilkt90zSwyY+5J/eauFUEk+VnoOtFtHjvgnVLe38T6s8tjFe6vcTski+TuTluWRR2r2H4mePNKsdK0ldUNxZ6isLPDaxbvv7dqtu9F615l4f8I39rrVlFBbw6jfrft5k7P8AwFfm3YqL4r64de8QWtktw0C23WxV9zbR97nrj0rjjVnThO/obunCpOLTHeIpNI1bwNZW9lbyLrMY+SNZtrXLD5nZsfc+WuO1XVJNS1JUvNLt5bqwtFWSJvlYfJuTa3+78taOtx22n+E7rT4I7p9evL3/AEWeL91sjC/P1rn/AOw3sdbt7I6vJOtxG0xk8xfNjYLt3Pu7fwrXLKVTlU29La9DojKEZOK3vY3fD2taf4i8O63p8CfPDDG48xNz7x95t3ov3RVO617UdJk0me9El9Pc/JHJs+aH5dq7fWuXXxUPCOualYR24+2x/Lujm3pvLbkZv+A9q6vR/iB/a1jeahqkcU9xDHIkcapyWK/Kyr2rgjE6JVV8Eg8H6T4t1DWJ49dn81ZI2W3tmfc6MG+XcB0r0/wn4D0tvESpeRNca0rtFGyyfJJJt3I208YWuX0P4vad4b0TThc6NtvFdkdZN245X5m3f71ewaP4y8KR6Ims3dz9lZ0V5GkTbswu3sv92vUwcnWqNTVrHn1/Z0qaUNTy7XviFpbeKnkltNzWztFcQMFVw53IzL/wLbij4K+F/FOg3TanBp8k9vHdOpj8xXYJ93buP8a1jeKrXS7PUv7TtNEi2XV9G1vLLM291dl2Svn+797bX0b4PZ11jUrNDtsrYo4jVNo3lfmavRjSjUnaT6mE6jpwvDsc38UfGl5oOl+WNOMrXMPMlz95M/w8V896Oz6HbPhBO1yjb45z5qQt/C3/ANjXoP7Qt1qtrr0Tz3NvFayllhi87a23+8y968l0S+nje3in+zbpJHaORZG4Utu+aubF+0dTkZjSlGMeZHpvh74B2fjjSZdd0bU18N6zC7efc2qMqTsP4XT0rmNL/aQ1Pwjr2naP4rsAml2O6GGfTX2RXOW2q7t1ArUfx5qOn+G7NbbUfvlrieziGz5Pu7d3evNLixjvvme0jlW++SaOV/m8sfdX2rZ1lyqMd11MJRfXqfR0smj+JPiNa+L7zX9P/wCEatbD7Ja6RG+/z5pF3O7fNxtVdtRfDX4a+EPEHiF9bgilsmjne4gsYn2rAjqq9u/y7q+JfEXhV9F1x5dCjkezX79msrcf3tjV7P8As9+KvDesXS2dxqmoWd0wb7Qs+oyxOihf4a2jjrfHt1F7Fy2PoW/8B6J4PudXt9MuY317UpHuHnY73RS3yr614r+01J5eh+ELe2lM8Fj50XmNtXe+1VavTLq80SSSC98OJrVxcXR+xJctMzqXHT5j1r5/+Otrf2uq6RZ3kbRO7yPJHKcssh/T7tTXquUuaO3lsduHp8sXzGl8MVkmvrWJ7fc8zqqMp9dte+SeEZ9L+JfhRyI5YvtDZj/iGEZlb/vqvHPgnayXnifTYC+xEdVNe8fFi+k0H4heELy3jDqkj+dGp2712+9eV7RxxEEdcl+4mem6hrmnW+m392Z4/NsEZ5o1P3G/3a8ys/i5Z/EDS73TovOs7qM7TtPzbP4mVu1c94++J2gawt/ZafHNZ38gRHlx8syn+Flrwq31SXSdeuLcFooJAX3Z29G/i7n/AHa9yvi+RrkZ4NOlc9K8Q3ht9SXSric39rpUiLBFnLOu37zMepr2Twn46tNH8GtqF/byy3Eab3ig+fYu7ai+gr521vxBBcapZyxiOe8ki2tIw24wvyq1Mtde1nULa40+OeSOymHmzSxTbUT+6zVyxxKjLmRrKi2rn1pY/ETS9cs2kspfNZSqHaPlD/3d3etd9ajt9PnuZHVljRnPl/N92vi3w98XLjwOk+nyRi6tYX+T7xYsWXc3/fNQaV8Xr+3uPEdvY6hcfZ76NlSKU/cz95ueg211RzBXszn9k7XPsDwP48g8WWxRx5V2m5jH91WXd95fauqWTatfCXwv+Kj+D9QsEnwturs888XzTSKe27sK9E1v9py58TaxLp2jR+VZ3MLxBWOx0x/Hu9du6tKOYUprV6mHJK57T8XvHmoeE/Cv2zQhb3V48iqPMO5dtJ4e+MGmzaPayarcrBcZjhmlxtiMxX5lT2WvinUPipcXVvLp8ZEVnCfKgWR2lcf7rf71M8ReNLj7HZ6f9p3Wsc+RFH90NtXd9a5pZgud2NPZM/RiOaO4jWWNw6ONwZT1qlN4g0y1upbaW/tkuIo/NeJpF3hP722vAE+PX9h/BmzuIPLs9ZZPJt4m+fCo23d718w634yvbq+vbx5plvJty/afM2sWf73/AKFW9fMIU0ratkxptq59ueKPj54e8N3unDz47jTpztmu1f7jfw7V7j/aptv8fPCfiDStZksrxooraNYhPPHsWSSRWVFVTyfu18Mp40Nx4XWy1NJZ7i3kX7PPJMxREC7VVV6V0Hw78TW1vbW+n3Misl5dI9xJP9yO3T5vu7eC26uX+0W5G8aWqPNNLujJJBzu+RUm56r/ALNRro940kk50/7LaruxJKflqlJMlvDbzx/MySKwVf4/mqhqski6pKkhkVk+YRyH1/u15p7TH69rCQ2MsEACS793mqNtdB8M/wDSPDvi/UEBaWGwaBG9GeuK1JjfQuPLEWz5Q3rXoy6SnhH4YxWzuIr3Wys5XPzeWla/Cg6MwlX7R8KGn+7Kk3K+9UPCbC8WB7s7ljfb8x6Z/wBmtSGzeH4bpF5g3SXH8VZ+i/L5pkjVp4yq/L94NurORLRpLHplil5JbuGlt32+Vn5n/wB2rDM91obvbx/In3t3zMK5mO1e+1bWZQmyW32ypt+6VrT03VBp8c6TzHyndVMeOmf71YxVt2Z8tjSaxlt7OwnMv7q5G5JPRh95WrqY5EutOZ4E2svzSMv+7tqrDotxeeEr0RR/aFtpFmh2/wB0/K+2qvh66Oh3VwDJtZ0VBHJ83zf3q5au3uGqXNsbMehiGxt0tpI5bhpNyM38C10WiWv9l/aLnYGaYr5i+q/xVyS68lnI4EiqrHaZ4/u7/wCHbXVtqyNY2sEm+eVo1d5Y+61FHn+0dXKmtRkOnwN9v1CzRkbzEYwZ3K7Bq1PEGqXcniBXS3X/AFaMV+7tz/DWNoWqRah9sjtJJVZEaVfMHynDVNrWoW91Mplk/wBK2KwWN+lbtslxUWYvi6+exVJ7c7WkdU2xn7lR6pb2kM1u+R5vl7/l/wDQq3rqx0/UEs5bd/38aebJGw+Ut/FVKTS7b7RFdzn52RkEaj/2Wn0sDTOUtpILq6dLZCmz5jVGazlur9x5Zuom6yOOjV1j29naskQlWJfvbVHX/ern9Q1RJreVI5NqwvzFG3zP/tVK90yt5mdf+F/O2wXEixbzuO0/LtrKtvDqaPC8SOW+0Boi2Oq/3qt22sW91H5SOFdflG47c062+0Sa4v2mXFu2103HqtXdvQTiYn2H+x5GsxHtZ0HysetU9WsY1m+zRv8AOh+8x+Uf7NdBrl5LdXEEpC/6vhl7MGrmb5TNfJHFh2mf/WRn5RTs73LT5TBuI45Js7CrIm51z6V0uiXH2eFoA0kD3Vq3fKn+7WJqUM9nInmJ8in/AIC9a9nJuurV0QfcCotdC6GfNqdBqHh+70PUtL1BhtZtuPf5a1ry8T+ymlMazys7b2b+6a6nxFpL6lolh5uEZNuJIz8wzXBXjPDG1tcAt5bsg21cmVaxBceIDpvg2e0ts+bcv8kmOn96vNry3ks1QmPzEf8Ahb/0KvQfJjuNEiSPdKkczt5f3egrgfEEdxqzLPLmBm++q/KoWp+IkqwyPfW8rlDtj25aM/Ki12V/pY1hri9sLwLE0KN5efm+783y1yWiaTLHZz3CYa3+4/vTo7OXS4czxyRMx+TnrUt9AcXFXOh8JzT6trFrbz267kkWLzFTaxw27/2Wrk0NtdeJJ02XEquzb/7u6tL4XaxFfX2oi9i82exsZLqG5/iDbdvzev3qzVujDfraWZ3v5beZJj5i1Y1OxrGzVyxJo9hqFq8QTakJZo5I/ly/+1XOaboN5NcyvAA6L0aT5VDV0GtalBpum28G3Dr80ir2p6LcXCLHGhW1f5hIp+ULXMnOKOed+cZp8MljZvJOnzZaESRn5Sa9W0lrjxh8M0T93PqOkvtkWX5VK/8A6q85m1K00GzSO3ijutr8yS/N838Vdb8F/Flv/wAJE+n3G1rPUI2iuFx/stQimox0LXhWO0a/SNM3F4nzbYPmVFH8TNXWeIWt7cSRsd+5OFb/ANm9q5jR1TT9SvIrCSPyGkMMaxpt/d/3Wb71em+AfBaeLPiJZC4Rp4GHmyLEN2I41Vndl9KtK9kmTHYr/F2QWPgnwNodvKWt7a1+1XEUf3nuJP6KtcXdfZ449JtoCHuFtGZI5B823d/erS8csPFHjnUbzzVtbCNyiSt90IPlX5f92uP8Q31t9sS7jPy24VIfn+baPut/wKs6jUp8s9jVd0WtP8QRXF4tlIFZQOZV+bDVabw/Hdagv2aXbxuDetZDfZNcvLU6dELdZtqybjt+c/er0b4O+FZ9WuryfUDvS1uGhf8AiAXbUxoTdT929CubTU3/AA35mj6pYZcy2qpwzD5hXqv/AAmV59niSN2it1O0s33jXmHh+zjZUAPyxvIg3nd/FXSNqEkMkWSd2Nu1vu16NNSpmTtM19a8UfY7lrgSq8EYZtzH+LbW74NkfxRYtqjvHEqHhVH368y8T4ht3+f5ZDs2tXb+Hda/sXwAIBH87nhlFehRnrqYVI9j1ez1KTT7Zo4pArOP4f71YyeIjpsk73cpRN/P8VU/D+oJcQ/aJD5u5FULjo1GvQ3Cx/6LiKVxtHmjrXc6jaujn9nbc0dE+IlnfOrxy7X8zYfN+Wt7UtWLIqQOJWkkX92r9K8htdDdrl47xFflc+X0DV1F5o9voOnvfadJI8sIHzNuba9Sq1S2pLpQOy8SaLc+XJBYWkSXrjmTP/jteaaboOqw38stwAzW45jY/Puqrf65rN1qq3BluleN/NRpD1/vV0upXT6l9q1g3EvnrHGnzfKr/wDAaydRVtWrCULEF9dS3mj3kTvvI6yZ27Pl+7SWeuC3tYIpCdrgOF/v/wCzXOa94mGtWbMmW2ptfy+PmrXvtYsrWwtRJEHaONWDZ6fL/eqFUTVzb2aNll8nUFnL7EUbguflGaTxhryWPhG6jS4DXkg3Qrn5gu7+KvFPi58QpLGwsI7COZVuJ9k8+P8AUpWPpusBtSgtra5aeWa3Vf353N97du9v92uWtjPZ+7Y6qeEdTW56V4T8ZJot48pnZ7hgzHnd822sbxhbx7rDUIpImv5ozv8AL+/vP96uXsbP+2vEz6cJI0dEM11Kz7fLQfdC+pq1f+D5byz0l7C4D3nmOpgkfHzDjLe1ec8Wpfu2dVLCTiuYq2urSakmo2+sSSTz2u5UX7qwv/Cfeuf+JV1bWul29volyZ9UmSOa+uo/mbaF+7/9jXUWGgxWt1f6XqmoGXUZofnigZd20L8yr61wNn4fe8bzPNWCK1uFt4VkKrvj/hZsdetSq0Je5LoDw9SPvrqYdnYi88M3Goyv5V+10kUKyfM87lvm2/7u5WNXU1C40dYp0jNu6SMj/wAWP9rb2FM8UNp39q2Wjy35lFr5kpWL7qMf4V/3m2/NT9c1688N+HrWIwQtZ3KNmJe67v4m6mt4RjUhdHHUU6bsyfU/Ez6hfxareyeatqfkVvuHLfKv0r3vwrfT+ILmfwobtZZ2S2mLK67SpXc6f+y18x6LqGmakjRyuYImjb97K/yh/wCFttdd8OfEl1aul2sqxTxum+5U7XMYb+9/tVnFThNVLmqqpU3Bo+l/H3g258UaPdRvbx2t9bBG81flVAG+X8K6zVbjWdD8Ey67vt7C4hEb3DLubzGG1du3/aq/4J8VaR4ukxHOE/cwu8chVlLV1/ibw/Z+JtHuLKQKzzFXDfw7x91mWvpIS59YHmuSlZM+YvjrdWniq+0udZI5b1k8o22/bsz92uI0zwrc6DcKl8gRYQ2Y5R1b/ZrqvjFZ6Z4X8QtJLYG68v5fMZ22bv7y+9crY+IrnxIsEQOy/bdKJGf5j8yrt56151SolUtP4ikl02LK31vb3073cHlQbGWH5GZZPl/vVyuvaodQkl/s+33SrCFM8nHl/wC1XR+ILWOa8jivbwPcIj7I1+7G3+zisvXrHT7Xwf8AZnkkhvL90WOW2+4em7d7UOMpaXCKOWXUNAs5oLaPzL2/k+XbJ8v+RU2qeAZ77UIdbsLdbK/iGxI2dd0if3m9TVfxZ8N9D0vUItTg1/7Y6DdHbKy/+hV2/gy10dvKcxBrqPaySSSNnd/srXM0k+WdjoTcfgOr+C/xq1C1sW0LWdCkee2kby75gzJAx7ug/pXP/tWappjeMNGt7K4j1Sf7F9oM7Pu3uW+b5e3+7XafHaG78M6bofjPQt1nq1vb+V9jjCst5D8rMrr/ALK9K+eLaSTxlrk+q2zmazWP955vy/ZmLfdrslP2MfZ9GRTXNPnPXf2f4zD4u0sjl5nVTzuXbXqv7TOpSNqmk2lsm2eNXbzF+ZhXD/BG1itfE9nbmTdtxsk9W/2a6n9oTWP+Eb8dadf3EErWqw43KNyld1eLU1rr0PXiv3bPC2vru3vEeK7EV+k6qWkK7yv8KqpqPXrOS4vbyeWdYrhtrOsfz4QfxccitPw//YfirxDcXusRfZ/OnZoLaIblHzfKzEVN4q0uLSZornT3iRkdWTyPmXltu12/2q7PZqcbpnkdbHPaPo4uNSt5WuZrxWkaU+XAy5wv3VzVzVNPTQYYh9rVmkjX7XEr79mH3fM1dboOljULnS5bi5ltYoS0rwR/MoY/wrjru/2qv/FrQbeO3gjsrNYovLLyTZ25X+8y1pGjzU2P2mvL3PINQkj+1XFzFIJ4s7vMYfOV/wBla5z7d50jgY81ju69VrrvEF9cXmhpFbpHOibUSS1h2rt/2m61yUdvFJYSvLaMlx8yee33RXDKLsKold2NG1mEd5cRfumnVNxaN93/AAGq9t5kOpLKJflbcvmL2/2al0fwqf7JvJLZAstum95GO5jxVDRYbu4jWMxld21iy+9T7KXxwWhhYq3GdP3D7m75v9rdU0bbpklkkPlJ83vS63G1rdJHgtPnaFkOWFUzY6ndTMYh5qxje6qPlpeynJlqJs6rq0t48Ef2pVt0T5I1H8P8VZNxNJeTYikedU6rGNyiq/nSTPL5+93B27sfL/u1M+qXFmxe3tG8hhtCqm7LfhStJCUTK1RXtUcySBZeNnz/AOcV6N8DbMeJPE1laXCG8g8mRvs0Z2s/y/xN/vba80v7q3mvvLuLdmlQb+jKP+BV7t+yTptvfeOL+7t9u77Ds+Vd2xnddrf98q1b2d1dFwVpo8Ekt1s/sr5bayfLt+bHzfLWvrzR6lqkF3PGu77OmWjG3Py1SubfzrhxH8yRxqw4pdUkkZbIRou5I0V63O+RsfC/wT/wn2tGwIZImk3vJ/Ci7t1UfiJqw17x9cJG6/Y7YNa26r8q+Wny13fhOOXw/wDC3VrvT4917czNCJ9+1k/2lrzC+t4rhNOk8zbcMjb/AO87U4vTUGtkbK3Tt8O7ZJfmXzyu5R/DVHT7WRrmIW8nmsx3bvVa17mzMPgexjIG3zm+buKy/D0hs7yIT53RlmTafl3USJ6mlbWP9m6xdIU2Ce2ZSzN826q9tY29nCtzcD7Qjjbtx1qK6vrDxNM888lzFOoZjL91Ux95at6TZ6dqGn7ItUllgR921o/4qy+ETfMeg+Hda0tb+3tIJZYN8DJ5Uh3KcrRcLbWckouYIWneNVFyp3ZX/aWs3RNLjkb7bbGKVoU4jj++GH972rL15ri11ae2Eciq5VvlG5VUruaueor7HRTtGxce8sptVgtvIiSKST+L7owv8P8A8VXQ2/l30N/cwIYPL+WNvVfu1y/h6+P2qLcmYLYPv8zbwu35WVq7SGSC6sbqWAHyJIfnXOMMP61mk42RvKomZOk6gml6shBj8poXQsqdW21BqlqmpXFlfxDyLryV3x4+b/Zq9pOpaettbRbA+6RU8xhuyxqt4qmMd8xgkjRVCoWXs1aWsTzKTNPUmFv4XsLyWMJcLI0TyfdV2/h3VQ+0RfZp/MlCyw/Mm4/Mcr92tDW8XnwssriQb4Le4dZJFG7LVgWtmmsQ6o8Z81YUD/KNvybatq25lfV2MdbiW8vklktBarnnd901Uht44YbqfyxtV/vY/hP92tDSbywuLnypJ/NdR8kbfcFQ27T/ACyOI5YGdlMGdtH2SN2c5Np8NnrFube0EqTIzfvP73+zW5r2lyWscUiRnZeJ8m7+D/ZrmvF14+n+J4nizBbrH8i53bM/3q62PVrm80eyknQy6bsSKaVhtYNu+8tCjexo5bo4jxPcf2G0Ft5jNOkbM+7sxrltKvjIu/zBuzyuP/Hq67xppv8AampXsnnsyJJsG5fl2/w7q5yGM6em2CAPb/Ko/irdao5WS6rbyNGkZkV1+8jNUvh6N21CzjIZYkdVLfw8/dp2pQiObIcSqkasdv8Adp2k28sNt9s+6jzooVj81UnyofwnuNx/yA/mRmaMMu70YV47qV19ujvJIyInd9o/vBv71ev6JIb7wwrud28MprxKS1km1WeCPO3zHTdjpj+Km0XI2JJpNH8AaSfMgR/PuMsw+d/96uBW8MysSGZn3Y77Gro9Wkt7zwxbzyoWS3JQ7T8xbd96uVvLr/iWpLFGqoz7BH/9lQlzEp2ZJpNvcxs8FzmCKQ87v/Qq0LWSykjewv7mS6eHd5bfdUNurI0u+towgnE3zNyynpXSyWumeJkxbv5F0n7ry2G1XX+E1P2iubQ2fAOhyw2fiqU2qqqaS6jy36/Ovy1z+rLdWdt/oC7ZV/13lHd838K1t+E7ifSfCHie9MRa4WOPTdsn3Sxfdu/75WuXTxde32+OXakEnylYhs/4FQ1qQnY1JrP+1LDff4t2ZFYySfMT/wABq1pPiaOPz9NQ7NOmTyQ38e/7ytVC20nVZoVNp89rchVK/wD2Vdv8O/C9v4dt/FGt6u8TT6TpcjwxSJuXzJG8pF+vzVjZLQvlfxI4O502S4V0SX5XfcZPu/NXc+EtU0jw3Na2lu++8SRN8mfm3GuR1y6i026ld7QeazI6Mr/K6lV/hrR0vT/O1KG8gjWJpPmPmD5d1TUtYwb5dT2dNJRb+8uLiOSzVdzvLIm1f+A+tdvpepSeFfAepeJ7OeS1v9Qf+zLRo36Qlfn3VyWts+uQ+GvPuWlu7iNVEeOvzLtXj/aqf4peIBZ6la+ErYMG0S3WKVVK7fMPzO1c9lTvUsaOx55qrXFxbX8FpPH5C7mkl+8z4X7zVyeiSG4WSw81ZEaNmSSQfMWrV1i88uzV47eVd/yGBSvz5auGXxNFb304igEUsT7RKzZatoWqJyD4T0ixtf8AhHZoFvE2P8rKqnrXr3wt8RJa2+oxCNlW4LHax/8AHq8BttYe+kglllN0yp91u1dlonia4heIQEoylsbV+X/dpe0VN86DmR6h4J1yLULqdMGIxl0Ebf733q61oTcXTSeZzn7vpXkvhvVEsb9yIDvc7fMbs3+1XZW2uSKuRLGzZ37qn65TW5h7ZRJPFWsPbskdzh+Vy1a+lNe3Uex5/wDR1Kska/dryjxn44/tib7OIwk+dgk/hom8bXNnp62YkKXCja7Rn+L/AGaX15X0RPt/I91s/ER0u8itBcFZW+YRq/8ADWzefEaKSaKwTD3sg27ZPmbd/er5is/FF/fXkE8k7NPvwGb722un0W+K3Ky5ke47SI+4im8wcOhMqt9bHueh3ktjqTJJL86n59z7q6TVfF0E1hdW0L7fMKoZF714ZHqEszb3EnzdWY/NTlup5FUEHZn+I0f2p/dMXWv0PWr7xF4fhuNjxXWozp12yYQf3vrTr/xJpWoW6x2kkqN5wby5Suwrt+7XkLSMucnan+z96kZY7XYOVVv4s7qweay7Eqo+x1d1rHkySpsjit2k4jU/+PVqXWqWior+Yr8btua4Gab7OyAAbH/vVJc+ZvUIgK43dN1Qsymuhv7V9h95dab4quJ4r2RZ4rOaOYLnow/hq/cX2n6HYSaxYPatcfK0itt5Xd8vzeirXEal4kn0++uNETR47yK+gZhOvytG27/LVBeW8F5pX2Z/NiiaF4kljG5nZPvfLU/WHP41uerGTioOmyS5uk1j4h2+oJBdWSun2o7Sz+Y3y7l/2hWh4q+IU/gvwBYXju3/AAlGoSTXSeYnzQRl9qq3+8taPhPXLLwKs93pkkupeIY4Uh89k3qEkVWRfb71eb+ILW51TWnv7mRtSuHLI8cnyqG/2Qf7rVUYwWr3NK2Knb3EJ4o8af2lfW95aS/Z7iO3W3mlU7vO/vOrdf8AZqjpevaYul3lm87PLMGUc/KM/wASt61g6ppN7fPcSRwNE3l7Eijfeox95mxW98N/hDea9fxRPeRJO2xpopxtWOJ/41b19q0ajGOuhlB1q0row9F8Ootm1+l39oSSZIjJKG3hR/Kuo1rWLPXrdo/IbzbWFUSdj8v+18tReMPDtn4F8YNo2kSXP2KZ/wBzLdP8r/3tzeuag1jWNPt7aeIWzO+zd5mPKbdW/tX9kyqRmm1I5e8a2k1Z7e0O2BkXf5fv/Etej/C+zsdN1W8gvo5ZbWRNsceN2W+983tXD2Gm6dDeQXLxiCeMfu/Kk3KP971rqrbXE0v955s2/O1l2bfmP9KipWnH4DjlGZ9d/Dr4peBtDsWS78yydX3bWh3Zbb/eFdh/w0p4Q2t9neRXzxuhbmvjd7q/1TRPtEZjR/vlmPRaTTYdUvExcBUiwqiXNVDMq8V0OV06vY6n4weKtQ+J2t3E2+OKyQ7oVV/4h/s1ymn6PeWOpWc4J/d/8tIz0qa60V43XlXiUfPIpaoUs5Y7dglxI28cKx24WuKVecpubYv3sNGjsNKbTodXuLi/eW4i8vb5apu5P3myaZ4kvtO1zRWtxcvYOp+SVk+UKP4dtcLb2d/eWuJLgp+8b93H8y7Q1XbfT5fleMlvVpRXXHMKkdNCmqsXaxyepreeKNWWPT7OO12WqKdwZcsH++lejeEbF47qC8uZAlxDtl82T918w/ujpWbb2NzYslzbTtazqG/er94Z+9tzWJdW+ox6bcXjk3U8L7Sv9yPd96spYp1J3sdcJPktbU9j8ReJo7ywbVLPVTLePE0T20p3t/uqpr5JutFk1LxRcWDSSWywlpZ2jLLnLblWvXbbT5JLaKeW6Yq3zf8AAa5fUNNS38W+aiOz3MC7+dv/AAKuylinWlysxoyk58jR7l+z9dXFjq2jCWIysrqvzHc1d/8AtSXE954ntbMH9wtopLKPmB3NuWuB+CeoR/8ACVaJA4EO87flFdx+05vh8XadKAN0lvt27fl4b5s1jUkoV0/I9i/JSmzxnT5E8Npb3EFoZV38yNtZz/wHtT9S8TXN4zwWltJbxJGrGNh15/hqu0lxIzyRx7vRV+RaalxIr7PmX7uf4lFT9e5dkeA677HqFjcaZpNzZxQPK223XO4qymQ/3qZ4o1oyX9xBdz2j27QKkKr82ctt28V5g0lxGj+XONyH/lr93/gVWrC+kuEcvIvlZ4bHQ1tHNJLaBHtHPodf48k0fSfCcUEFlFcXUkasYYxvUN91WXHQrXg99cCPT0ieS5guGk2bp9vlRp/srXpLNd9ZLyKVfvbY/lXbSTTW+7y5Xt3ZPmKsFasamM9o9i/bOyjJDfB66JD4F1dJ9Ti+33BRI/LDKuw/L96qttpsXhm+/wCQhCwtQssat9w/L91fU1cvlihZUieN4m/2FVaJNQgurdSbYSqvymRk+UL/AHua1/tDlSjybeZKqeRwl1eXGoa5akWhdJg0z+UNzld33vatjxVrhhkW0s7a4srNLTbNI0e15m+983pW9HJbQqskFuEZh95Y9vy/71SveLqUjwS2jMuP9ZINymsv7QV7qBUayvsea+C7O61q3vJBJb2qQ7mMsp/8dVe5q/pNmmi2dvqc8UzwXU67Np2xOu7+Gu7fS7KGPH2OLZj7qiopIbCaxtbB4w1raHdBGw+VG+98q1ccdSXvWYOr5HP+LLHQrXxNf3oilvWto2iRZzuQSBf4vavTf2U9Nl0+41G8ljVE1AMonXu0PzMi/wC7vrktQtbDVllNxGsvmFmfd3b+KvYP2c9jfC/SDFGqoz3FxG3cb5f73/Aa6KeK+sHXSamz42m1qys7+aJLeXouxt/ynFRTax5jeZFbhUkTaV9MVm3FwftTGS4jVUHCqOla7MJPB9vHOA0Ulw+yf+L7v3a10OtnpN1rltpvwR8Pxyp5KXF3MfNVtzH5a4DUrWyXw3pd5jy/n2h8fMa3/jRbjRfhd4F05CNywPPMv8Rz92uD1K4uW8M6OHIWBR8ns1a2FfVnd3+xfBlmeWieT7uPmrl9E0mfVIZymVZH3CRvu7a2vEN4LfwZohf5dxXO0/MKzdNvrhtSltLaceR5e9FYfKahlPcgS38nzYHEctnKWzJJ941PpLW0KmCAyQN935RQ2nyNczvvHlN80bS/KgrqPAeg2/mebqNxs3SLFH5afI5P+0e1T8RK902/AHh+8uLlr2WUxLGm3c3yKV/hq14ht49ad/s97Hbzqm1F+7v/ANnNNbUr2G4nsry4ii8uRUjgU7cf41lp9jtbi4sIyZZ2G795/e/2a4uZOdjT2ytZFW6jvNN8PyxyIHmmPlJJ6KPm+an+EbzUGsL8yyKrp8rx43b6sx+bb2dxHsbz/L3vbM25Sv8AerQsdln4PutTAHmsrKVX+5trp03Hfm1MXwbJ9qR9kfkSx3sbFW+7tLVpfEa1MniBrRANsg3GsTwnqRtbG4uVSN0V4W8zO5g26ul8Wb9W8VLdl90UcasWXtms2G2xLa6tJb/CvUbT/j3ged4hxuww2/NVDwzcXFxb3qW7lZ2tXXbIm3Lbfu11WlaTFqHg+9tppRLavdyINo6Ps+9XL/C6YrNpLyDfuMkLqvzZwu2qfvalX3R5rokkH9pODI0dwm5juH8QqrZ3xa6bLyrGp3bl7mt6w8P/AGP4la1bCMsrJcOFz8vK7t1cHY+ILixflNqq+3y8date8tDBHWR2MeveJp/Pc/ZV+aSWMbtifxVa1jxVbyW8EEUnkaagaJIlPVd1N0/VEsfC+vPbpsvL4iGNf/Hm+b/dri9LsYtUtb2OS4WC6bb5MbH5d27+9/eqkimzR1W1nt/Ku7NysVxuyzPuUrUFgz2Pni2xcW/3njb5m/4DVmO1tpPCN5bCWT+1rZ/Ohib5cr/Eu2sfyX/4R/7WJPmVP9XGdrfeqidiG/m3aoZYNwik+Xy2O7bXSeHm3R+VJF57wzbvLU/w/wAVcjG0li0RJG4urf8AAv8Aart/BkJmjnucbnZ338/L93dTl8IR3PadLtY7G18iMf6O6K/+1uavFr+a40/xJfpAQskhdt2K9vs83Gi2so+XdCq/8B215J4i0/y/FUty4DQM+zdnplamT5VqaP3jmtPszqGitAVG3Eju3rXFXV1aQ27W/lszKWw2a9i0rT4rfSVR4iqJ5mW9eK8iezaHUGjnhO1QzfMP++a0g7oxZQjWLzEiil+dhxu+Vd392oHjubORo3RonV927O2mKskbMDAdylv3mP4a0l1B5IYvNkjnjQbfLl9P96qIO61K+nk+Hfh62zslmnkuriWM7nfHyJ9flqha6XbaSu67ze7m/d2uFViv9527VpeNLoeG7Hw5aQReU7aXHPD5h3IFdmbd7muHGtCTzXu4BLLIf9bvbdWRo2d+viyex0uU2+1Z8fu4o0+RPpW9b32p3nwpv3nkjurjWr6NC0XaOFWbb/vbmry5NURYVSCAoufu53fLXsunzWUPwZ8KbyYHub28mk/2fmVFb/x2uZrkTmw5pWsco9jbaL4T028njjunR2hMkg+YfN8u6rWk3Fz4k+z/AGSCFmb5R8vyqf8AdrodP8L22seHoo0nMsU07PIzDcxYfw7a6Cwt9K8KvbCziCPN8p2/wfL96uWpVjt1ItGT949L+Cdumm3lrqGsxxSpocckztOm6Itt+Va+ffEGqJeeM9R1hNTjZ7+4lmeOQY2KW+5/wGvpnxNCln8NLPRIEET6pYvNNPn59hb73vXyHdeF7ez03fLcNFdRu25mbpiuhxXIoyLlaJqa94ggms5xbu0sqJtDQD5h/u1wei+GdRkuorq5tiqK/wDy1+VjWtoLTreL9mkLyt/DXZKz6pcRRXBZZ0PKqPl21z8zoaIN9yqufsf72DFxH12hdu3+9XU+D7XU1R5LSzE6sFYM1ZdtcWlvfeQkcl5Eo/i+7z95a7LRfH2iaHYuDtt9nyiL7rGvPqSlbRGVS0TY0TTdQukeS8sYYmY/wyVV8S6kNBWC2khWd3Ozy4z827+Gua1b43bpPKtrPfFncWY1BN4ut9QubW/vbIRND80cWdzv/wDW/wBqsFh6knzSVkcsYpmR4h0v7H4oeDc7NJGrwtH90Mf4a6DSfAsmrOhu7j7PFH825fvFag0vxJpd54iaf+zG+1L8waWTaqY/u13Wk+KBqSPF/Z9vbtv+8ztWtSpKCSsU3CJP4e8GxWNj5d2I5ZVdtk7D5ita8Ph0aSsRtysu/wCYtGOi1c0vUgtq8V2is7fcbFWl1SP7MsVsYvNQ7TI3avNlUlqO6sU1sXmRjHuf/wCKqvc6XeK6JHHtVflPmfNWvY74VZBKqs/937p96swx+dIySOzKgZjtepVRFWp2Mm40dPL5fv8AwjmmWf2ezVk5lXPCsK0LhfO3eW5l2Hlc7ayrqG5mXy5E2N/ejPRatTjIz03RFfXUbSMnliJWH3WHy1l/25JG/kW5G3O3bu+Y1audHLJ+9LL/AOhVy+pWttDdLseTfn/lodritI22Ki+hrvq1vHI8YlEG+Pc7bPm/4FVq6+Fr3Hw/fxPqF5Paxs7KFifayIV+7t/2qv8Awu8J2fiLUm1DV/NTRLcMxkYblkYfwt7VjfEjxkfEWpT6fpjzQaXbp+4XOxPvbd+2vVox9mueR1QXJqcfpWn3eg6pFmSTTtLhh+1lYjuab+Fd3/fNYXjTxcmsXS3csskUsjsh2j5d1YGqalf6O11HcyST7A0W7fu7/wAqwbnUvtF3b20aBtxXZ/F8xWuiEHJ87NZ1XJcnQ6nRPEVtZ3CSpEWlTcXtmO3f/wAC/wDZata98ZJdF8T6RrlulvcTpbrFJbZ3KcM33lrgtaYwsscblpWO7zF/vBa5iOF7q/f5wr5XKsOldKoxnqyYVXBWid5qXiJ/FFy8txLNesr7w8hbdDn+BfZapXHia82SRlzKjfI8cvzfKKZaxxafD5g+USHaGU7t9Y2oW8l87yJ8kan/AMdq4xWxDk5O5tWfiCK3udkkhRV2vtYbq9XTVNO8VaWz5K3aor+bjany/drxnUNBuLNFuI45GZwuN39zbXS+Db6S1Se0uCEWTbsZjuUVlVpxavEcZNaHvXhjRY7exlInjukkj4b5mX7tPh0O9t7WXzNRW1Zj/q4E3KP++u9cp4R1S8s5tkH7+2k3b9v/ALLXdW7DKSSxsrN8xVtzV5PwjjVpzdrFBJn0u3b7bcSXq9pNnzH8qqxwwXlx9p8uZVbpHLuremxsaeAl0YcrhVxWdcwy3UiOLR9jf8tGeq1Npw1XUpakr2MawR+Wi/ebedv+9U9mqXCuElEm8L+8jDbR/wACqrc28VvJK9wYrhc7RG33hUyahH5KC2MW1d37tQ3FNy8iHO+rRpzRyQ7YzEbqJtueV21hahNPHJiDT5PK27SsDfNWmmpT+Xs/1rL8x2pt/wCA1Qk1a5kbzPICKp2llO1h+dY87vsc9SpzbrQtWd8n2ZIpLaVGUbXaftXDa9ILrxhvglDxLAqj/wBmxXTTebcM0DyF2f5unRa5yazGm+LPIi8vZHCrBWTq3+9Xo4V81QunJt26Hq/gLUPsN5o0qIyzrIq9P4t33q639pzVrxdW054k890j+eJu6n+7XEeCbyRr63eeDyHhfftj+b5v4avfFLXp9Y8RRG4cLK42IzD+Lb822uqtD3+fsmdbl+7cTltPvEurd8gXCdvKOxtv41LDbxRu8QcIyncVkO5jVDQ7y3X/AEcSK06R7hLj5Sv93/gNbEdv9oVX8wKjD/WL8teY0jz1SUldlO+tzax58grFnduYfe/pTLOMXD4nkCem3nC/8Bp95bz2dxElvcFomO4q3zVPcWYvEcu/2dpB80mxlX/61RZdDNRs/dQt0sckfJVPL+U7k+U1i21rNcXUoKQtF8q/xJlf726tVtNkhRY0dpUZOWjDMv8A31SQw7kckMq9mxtzQ29jGrK71WpWmt/7Qd4wI3C/Lux/D/vU6SxjtVURkRcbd2dw/wC+aYmFkkL3H1ZvujFRreWc20/aQ/oqjpUXZHNFaOBamWfy1OZJ1X5tuypZGRVb94UdRw38X+7Vhbgrb7HeZVYKw2naxpj2vnIoHy7Tw2eT/vVzurbdC5kuhCl4ZPkd9rsOdwpr/vo1KeW38PX5qe+myb3cyN0quke3zx5kjbPmDNt4pRfN1HGKkP1JfJ024IjCskL/AC/Lt+7XrXwn+0eH/Cvh6zSNX26VDKI87cZ3V4rrUm3R7gmU72TYFbbuOa97sFGh22hkHb/xLrdJP94r92vZwKckzuwysz4MvmtvMcQbtzRqx+Wt/wAQ7LXw34biiIaJy0r7R1YtXFXMm64SVMqrfJXou2TUm8K2iRRvEsirt9W3161tTp+I2P2kFlkvPDMSIFVNKjzGv/jtcf4k0l7Pwzo07DakwX5a7L4vXR1b4o39pKNqQwJCka/dCovSsn4lSPD4O0SMRbVULhlPWqvoLo2HiKEL4H0mcuqLx977tReF7V11C3dIorzajt5ij5gu37rVJ4gtzefD/S4o8q7Dd83+9S+BdJkvLhBvZWjR/Mkzs2/L+tZykkJvUqpb3F9cuf3v2dwuWYfKi/8AstWo9cjvL9ETP2O2+SONjtYr/eq3NqEckmrWenXC/Y0t/wCI9W3L96uIhuFkurgpcRszHcP7v3qzWxnFnpN1dReIks7yTYzI6wySfxCQL91v96smwvnXWPKvAYH37Aq/+O7Wrn11CPT7m9ktJNvmOjurHKH/AIDW3a2en6hdvqdvcyuisG8uU/Ojbfmrmq2WpMl7x1ut3EtjMpkwvmIq7W7/AO1U9rqE6+EtRRf+PO4jZ046OG2tXM+MtWOqSRSkH541aNf9ofLXY2DfYfhvZvIm5nR/lqqSaT5jaK3PMdNvkk8M+IDCfKaF43eJR0+f71eoeMJoFvopLdEjiewjd2/4CtcU3hu3mXUntn8j7Ta7isZ+/wDNXV6lZ2+qXFvbmXZ5mlIvy/7H9a1exolyl/S9SuNP8B2EkY/dXWuqhbd/CUasj4ZtJa61pNtL8iQ3s6nj5vvMtXdQ1CDRfhv4chIV9+qsxZn6fw7qittQg0/VtlwNstvP8kkfu/8AFSvqWlqZdzbjTfiVcZLNut5HEn8XK7a88s9HLa3exSlX2xsw4+XePvV7Hrmn2/8AwkH2qOIq32dk8z6PXmkmpSWt/vEasr79n93dualF/ZJUTLuVis/s8GxomZGf95/eP9KydF0EtcXERHmq6bvLX7u7+9uroPGl5bf8JYkcXlfNZR/e+9uC5aqdnJBpey4gLeVcwswkz8u/+7Wt77CSOch1JGkSyuQ21W/c3Uf+tjb+o/2a9I8eeF7PT2srnRo/N0m+sYZnkb7v2jb+9X/vquG1iay0HW7OSeBn+RnPljrn7tX9B+IEs10lhcQSz6ZzsikO5Q1Erv4UEXbRnP3Hh+eHVoo5ZA+4eb8vzV67ofw1ez80pdqqR2jSurHrla8nvLye+1aeW2yjQjai+i13mn6xdzeF7qe4uZF1FpoYkZT8uwfe/FqmftGkEX2R6hpsiW+lWsG8/LCrbf8AZ215z44vI1tbqBAqStMrhm68V6RpLC8tbAkbmePaPeuI8feH4rqae82bfs8PLMdtayiuX3i1fochrniKPT9EikPmKzu6f7P3a4jW7q4kkWOByysi71Uf7NWr2SfxNqCWkUZe3tx5r7e3+1W94L8Ppea5a3F/Cz2Tu8Qb+Hft+Va0jpAw3kcLpOn3moXS6fbIZZXLN5Td8Vral4Pnt9P/ANWYnk3N5TD5uKteE7iLQfiIk9wf3Uc0qFY/7vzba7Dxn4ws7y4t3s4A6IVaTcPm3f3ayqSnzJIpKNtWc98Wri4tb7wujjd5OhWsR3Dd2auVgs4vECrb2yC3v0+dI8/K67fmVfeuy+PE0lx4wiEce1U061Tavb5N3/s1cDolvc2+q2s+xlUzKob/AGq2S5jP7Rpqt7HYS232Rt7bVEqj+GvbV+z2fhfwvGmjTbLfTd5jnHyl3ZjuX/erzH+0tR02+urdJWRELL/49Xovxe8UXLappNgIzZQWOlWsPlMfm3bN27/gW6uerFyVkVaQW11rGraTL5Ei2DLPt2qVRdpWsbSdJk1bxJZ6ZumummuEhMcbs2ct/eqjHdSN4RvbjIXbcRp+7foxVq7z9mXTZdY+JmjfvZUhtS93JJjco2L8v/oVZRpJMhp3O3+JfiC7b4hWWjSRGy/se3j0/wAuP7uzcu5a8s+KkcWg3FxZ2kETO8zTSLj5itN8VeKJ7r4ha3qNzLNcfab53Rm+9tD/AP2Ndf8AG+xtpL7TbyMMi3MCsWjj3Mfu1DTvqaX5keT6asdm1vPbg75AvmRqNyhqu3mqXC+b5A3N90titd9Du7Oz/wBHjVIGPMbffb+81dFcrbW/gmXFsvnsdglZF3BvvVCpxm9R8kjzmSS5tZniM4iXO7atZElqVuMgtO7H+L5s0+4vprzUV4Drld7KP4a7fS9Ws/DMK6ps+2XudtpZqm5UP/PV/wCi1rZQ6anPbm+IrWOh2fhlrd71BLq8ib0s2HywL/ef1P8As1aj0+C4V5JDcNKw3fc3VVsNUu9Q8QQS3JineY73aUbcNXoFra6Cs0t/e2+2XZtLRSfKf9niuGpU5XqEkpO2xwLW+oxyMIrOOV26SM+xv96um0rR7zUrdbe71uG1f74trY7mrQsbzR7i8uh/ZTNYIm0bgVZ62dB1TQbO+cW+jtAjpxJ975q5qktDHkj3IZPBaXEkX9oahfX8uzcFWTZ8tamlzWekyJbRWcluqf8APR+tbttprtbxXojkWCTo2/c1Lp/hm9mkb7Zd2kTJCzI1zt5U/d+WuN3nuU8POZEnl3kebefYzfKGY7VFJbWtxp65e5jRW+Tbv6t/vVLa6DL5c4udt0yHmL7sW3/ZqL+x31Bt8QkW4hO1I4kZ1FQqMpaR1M/ZOC1Lvkzs+wSlVYbSyn/x2i2upI5Giw0qqdu5jtzTr/Qbi3sGvZ4LpUh+YyyRvFEP+BdK5DT/ABVp91azxpqEdvPnhZJF2mp+rVI9PwHKPK7ROrk8/wAxzOm1f9kfL/31Trb4fv461Kw02JltWk3PJP8AxiMfMyr71kaXrwmv7W28z7QynbJ8jba73UrxfB/hebWLe5WLVLyNkt7VY2dwn8T+wrbDYabnzy6GtGKerMP41eJtP8M6bb+EPDgintYwv2uVTtZX2/c3V4nbX0U0lxHeTnz1j2pJGPkOP4aj1XUheXN6IszyqN4kkPVv4qwfMkkvnOwojbWLL8qj5a7ZN1ZXLvzsqeJtQF1fy7IxKrwqpVRtzj+KvPNNkkt9cSUp9x2Y/wAKivQbjy1t795ows6hWDL83y/7Nc1efZ4dNdHG2VW3P/f5bc1ehSlZcoO5m6w0+n3yxzD/AEhk3Hcfl/2WFZttZpDIrzO2+bdsVfu/8CqreTPeXTyu+/cvyNn/AL5resfD4bTYp3IWVzsEm/5a69IrUq9jQ8LwnUL5dOkikXhsSLyo/hrTfwvcabcSxyyRJLDJt2r90p95v+BVa8N289vNv4idIWYSs33F/wDsq6g2769eRJlrfcnlb227d4X73/Aq4qlbln5E81naxNa6bbapZoEEc6zFv9Z/B/wKue8P+D5/7eZPIaezTdhv4dtX7iSW1t7O2JXdDcf6qP7p/hZt1ev6VZ2kNmhiiCfJyq/e21wVMQ6PncylU5TL8JWc9rbwPJbBHUfIuf4a6jyYryZhg+bj+dULZZLfb5iSTrndu+7halubwQ3OIIPlf7jV53tpc2xEa0oPYLhpLOR4wAsHb/aqLbL5eRd+azjcI/uqKd/bnnTMnllmUf8ALSpUvoLe4TIC/wAXmfew1U5qT7Fc6qPVmWlqGkRyd1wvTzBu+b/dqLy5Gdidzsp4VSq5q/JNGyPcRRSBm/ib/wBlqJGlk2oqKGQctjrUOXmc7jFfaK0MIkmcyIYGxt/1jM1WZLGLeheRt7D7rfM1X1jMaLJsT5+ir2qOG3dmUNuiX67s1bkl1N2kupl3Gl/u/LeAujfKW31zc2liTxFdRXGbeePbjn5tu35a7Oby4XdJZWdl/hrgNF1Qap4z1G5gyy79gX1UfL81engZXmzejKLZ6N4YZ7eFr+d/3u9VKsfl+9tqfxxYz+JNYS4SRoGYbkf+7sq1pskWqWa+Wn8aI6rtX+L+Gn69Y/8AFUS2VxIEWH5A2dterVfLB8x3e6cC91AqpfoI/PtZmWaCONuP4XVv/Qq6CS4t7z/j3WZlfny449vy1jTSRrrWo6ZG8iLdfMPk3ZcfK23/AIDViz1aSzhiiQSL/Bu+7n+HbXiVZJK5y1KtOxK1vIt1gWxZcfelfcwary+ayYcbWj/2/k/76prK1mstyItzsOfusw/3apXDSXELPJu2MNw3HFcqqp7HMq1OOxfVpY9kskW7aflWKT+L/d9KzL7XLaxdpLkSxPj7rbttRW01vDexb0WJ8bgy7mH/AH1Vy9uJLp9/kM6N8xkjjVh/vVdpSBRhWWm5Vt9US6k3+UrQY/iO5j/vU63ksJPtEs4t1kXoylV/lVHULW427PtEzI//ACyWNVbb/u1atltLW28uT90zfxNt3mtYpRQqdNOVvzLNtqFhNCsks+xv7q/PVfWtQn/1lnexsiH5mba3/fVP/sW7vkk8i7h+yqm/y9m7fRa2pW32JFGjr1j2Kq7qycEtyJUp21/4cLXWLtoUMhjl/i3bGqL7c91DKJEjfedu5RuzVG+02eabJPlL3ZZtrCnTaXFbxrB/aMkqp0kU7Vo5YR6HI6UyLxBNHDp9vGz7N11HlsbcfN92vo/WtLRdJ0u4kJVUNuh2v0Xb9418vaxpskdxpVlBK1ws10rbmO7pX1f4ihRdK0620q3mv9km6SRR8pZEX5VXvtr28IuWHuno4SLSPzWmmuJGSMpFEy9GjK7a9h+GcyLqHhWXVXjt7e1ndp7mT7vHzKteI3MiMlqQB1+avpnwl4Ts7zwbq0csf7qzRL07Tt/gr0G7NHUtE2eb6lrg8QfE7WdRkkH2a5kmdP8Ado+JVw7eEtLjSTOwKw/3axdBUXmpW9xHhVn3r9MVv+PLPyfC+lyzuWjf5dv8Io6CivcsaOsao9n8NNNu44I2ljjVvn+7XFaT4y1XWr9iNtvbJC+xf4d22up8TRiT4U2qDCqqfJ/31XI+FbFIWc53ReW+f97bUSsKS1G+EfNvJL1JEklVrd1dYzhvu7qw45IprzzUcpE3y+W33g1WPCX2ya6llgl2bBu69apXN8WWcS20X3+ZFTb8u6q62IOk/s+Cz0Oe4+0GVWKfKo+bO6tPStYe4kcumxFG1W+6z/8A16xNHaSPRJ5Z8vapImyte80eKS2fy5R5rDzY41+Xav8AvVyVGtmD8zZ1zWJLjSrIRwRrLDu/e52tt/utXoy3Qj8E2EE+djWvm+Z6fNXnNrZxXWn6GZIDskhdpdx+/htteq2tjBeabYW80DKk1q0QiY/w7flarvbQ3jscpp8iagl/cW2V8lHZPLH8J+9Uvif7WtvavBGGdLVWdfutzXS6dZyabY2dpKkKXEce3dANu9T/AD/hpf7FFxqrXN59wR7HjXuwrLmTNF8R5946WSP4X+D5ZLiNZJLi4V93Zw6sq/8AfNV9Vmlh1DW7iEmdvIhaDn+P71eq3PgXS/EWm2WlvbmC1SaS+ggb5sM/y1yniizGi3X2aO3M6xzL5kGPmdQPlVaPaqXuofLbVs6FLg614dstQeEwSyFl2N97+81eM28zyaqlvPFueN2UL/eXdXvVrdf2x4bt7d7JbeeOTd5cZ+42Pu/WuG8ZaaLe+0jZYLbmQ7C2On+03+1Ux3HKnzfCcB488Lwah46vbySUWqRlF8uP+6EX7ta+iWelfZ13xtcWSDbJHn5tp+Wsq4urxvHV+8tuLrybp887Vdf71eq+Hda0i6t50gs1eXOxIMKv/wCurlVlFJBTjzPlOL8ZeBXuPsd5YQNqVnNGqwyL8rIw/heqGj/C/VVjfzLQwK75+/8AMa+h/A3wr8QeOtWWz0633tMPnWL5Uhz/ABN6V9d/D/8AYj0azsrWbxDqEt3cqnzw2vyr9Nxqo+1qL3LBJez3Z+YHhHwyLzxbqNs8S+RuZT5g3fKF+avUPD/gnSrfSkhknV4ppGYbhuYNt21+l9j+x38I7Da8fg+2M+CGmaR/Mfd13HdzVuT9lX4ceWq2/h+Oz2/d8iRlroqUHK1pGManKfnj4V+EviS80RZINKmS3tQzBvVd33q9E8O/sj+KPF1siXiQ6dYXUbLMtz/rY1/h+WvvbRfhjpPh+1WGzj2qq7Bu67fSti38NpD6LWrT2sHMj4W8B/8ABPPT/CupalJPrYltb6PY/wC43Oi/xKpNe5+DP2Q/h34V8Mf2NBpcl1E45nuX3y7vVW7GvoOPRbZeWTzG/wBqrawxr0QCqtIhyR8J+KP+CYPgTUpp7nRtb1TTr13aX9/tlTcf4furXk/ir/gm7470uwaPTH0vWUXdsZZPKf8A75NfqHtjVegWmOwZetU0nuZn4rfGj9mn4i6b4s1K/ufB+p/YlSNUligaVSoRV/g3f3a4jS/2e/iP4uuIP7K8F6zcNG6uGjsnVf8Avoriv3bWOPuA1TIscabVQL/srVx5V0Bs/Gi4/Ys+L8msW7T+BtR/s2aZDPOuxmRCV3Hbu3fLzXMfGb4R+Obrx/q92/hPWorfz/JgZrGVldEVUX5tvT5a/b1tjcU9bdcetFo9im3Y/DjwX8GfFl54e8QaXJ4c1JrhxG8Eclq6N5gf7q7l/wBqvsH9nf8AY+8baF4E126urK30rVNTsfs9rHqPySwOfvMdvSv0GeBG6Kv5UxlqXGHYlNo+C/Av/BO/VZLV5PFOswredo4BuX5W3Kd1bviz9hnVLzS7e3OoRXywu+zb8jBW+6Pwr7NuZnt5FOPlaqc2vIvyCKRm+lZP2a0sWubofmH4t/Z98S+F7+ey/sKaK3mjffM3zKP7rbq8qk0GeGxvNNlRiY0dvmO75v71frvqsya1Zvb3lmrq3y/Mu7K183/EL9mm0vtUl1DS/LtmuR++ikTgr/dWudU4R1gb8zl7rPirwX8IYv8AhF4J0hWe9uIfN6bm+7u+WnyfDOysW8qSWSW4Yeaixp823+Jv1r6ptfhm/hnQYDboyvYlWCsn3GH8w1U9b+FMc2tNeWlpstb+03Hy/wDlm/8Ad/8AHv8Ax2vNqRnrJEuy0sfNOm/D3w+rPILKSdo93mNIeq/3q6DT/COnzLmKzt7eCP5vMz9+vbbv4Xy6T4f+zC1M95eSbfubsIPvN/7L+dRx/s66rqVmscYmiVm3FmITC1zeyqzdjSNOD1keJeLLXTNBSKV762Vnj3+Vnc2f7qrXDrrllHosvkWE1xev9xUDfJ/vV9R2f7IbtcxPc6Yuo3H3UuZ5Pm27v4q948Dfs06FoawS6jFHdSr83lxptTdW1LB6+8hVKVG9z4v+Gen63q2ifP4c1W8uJD5UMUcf3P8Aer2/wl+zH418bSJPqdla+FbVRw94/nTH/dQf+zV9haXo9rpMKRWlnFbxIP8AlmirWkrOu0CP52r0I4OiuhmpOMeRHmngL9mvwh4TUSXkLa9f8bpb4Lt3eyDj+desWOm2VjD5dpZ29qnZYIVRf/HaZwyrk7GXpU8Mg3YJ/wCBV204xgrRMn7x5d8fvgGnx00ODTJ9ZuNJt0b5/IUHK/41+Tv7Rvw38N/Cv4o6p4b8Laxcavb2e1ZJJfvRyfxpu77a/b2OQbeoFfnr+1L+yDrnxO+NV5rvhHTGt7K6jQ3slxtRBMBtOxe4Za7IvSxk46nxd4T1q78F6lpeoySR3lu7bpLVZOqBvmR/TdXt998RrPxxqt1d6TYSQLINkdtK6/6MgX5UZu/+9Wsv7BfxEhVjGliz44WSfb81XfD/AOw341sUlk1XWNM01mLb/LdnYrXBjKMatO0Z2ZpGM/sniN/pcV1NsEEm1d3mR+lcPdeZpNxcPkbWDLCrV9teG/2O7FZFe51G4vH/AI5Iiyq9dpH+xj4PvoWjn09mbG0SeZ8wWvLo4Zx3Z2U8JUtex+Y+tXklw1vJJ8rmNl+U4UtTptDu7yFpLmNmlkRP9VH8xX3r9PtE/YX+H/heRb/7N9qumdWj+3Heq/7K5r024X4b+G2Wwnt9Ks7qMKhjaFK9H2agarCfzs/ElrHydRlhAKr93a33hVhI5Li4igjBZc/6tf8Ax6v2C+KX7Nvw0+JFrE+p6HabrkZj1LTwsMw/2tw6/wDAq+Hvjd+zXffAXxFYDYNT8NXTtFa6kifNu+9sl9H2/nV1F7l4anPWw7prm6Hlmh28H2B4osyyunCyH+Db8y1zUPiL7deNZIjWcSncNr/NurpYYzb2MsFim+W3kZ3lj+Ztu77rVQsPAd7ea2s+zaknWReVH8VeWnHVzOJtSOqtdJfWooorMm4fH7xYk+fd/hXTXHiKfT1VGH2eKPbE/mfwf8CrofDPg+08P2bbbzypXC7/ALvHtu61m6hp9hNG0EdvbRHczDzJN7Pn71ebUcJGc6LS5mO0nXJ9Qs2MFwJYN/zr8zMVoa8G+Q75tynjzTtqW1s0VHtra2lg37VVY09PlqWw8IwNeSyT2xZ06SSSfKWrlcVIy9m5Mqv58lsssSCK3YcspZmpY7O7kZTBaNOrjd50p+UVsXFrLDst/LXavRm+ZfpUtqyW7t9tvfN3H5IogyqP96hU7Eewcn2KFjp97dfupJFVVbc/P/jtXUj/ALPS4JiCqn8TPuU11Fjptg1uzy3DRcbkkxn5v8Kzb63hbcJbmFlUNj+FiwqvZQO36jGMObmKFvdBkzJhWb+FU2025vo2VfKG6X7u1jtxUUkltG0BIJdtxO373/fVQTahbw/u4IFd5C2/cfuL/vd6hU43OL2a5txnii6+w6awjcS3VxtRI1I3Jn5dzNXDaTpcmj6xdRwPFsSZN7N98/3q7HTdNt9c1JrwoVgjOxGz/rHH8Tf7v3RXNaT5cN/rf2mUJtuNkfHz8tXt4SKg7RPTp0fZ6npvhff5YliEMUsjrnb93738VZ3i2Qya1qEqOJ2Z+GZ/m3VqeFW+z3MA80NtCKI9ny1ja5DZyak88u13jkZRuPWunEfw3cuqvc1Oe1WzltdNt71CIp7Uq553eYP46dC0sl15FneW6rIftAeSNuF/iXdWvY6fJcQyuLKZ1b5TJI6qg/2VzXPpcPa28APywRzsh2jc0f8Ave1eYoqUNUcfs6bRd1XRdbm2m3vIn3pxHEjKu7/erL0PQ9YXUPs17cx3TTfL5XmfIny/rXT6LqxmtZXe5VYPuo33M024txpNi0g8ra43PKxbdz/CrelRaPRGVSlB6wX4mRfNfSSfZ9OCwpGdm1htYqP4hVWG48TtI4sDZrbo2395J/30rVqaJ4i0ya4l3hYryH78kaMzf8CbbWzbNb3lss8UiqrHcJF3cf3t1NM3oU4T66/cc/c+ZeOj3skUrqfuxFlX/vrvWtJCFtvMCRFV6Kyf+zVNcWMCw4Jkn3HcGyyqKrza59hW3tngWdHDYkWRaz/xG0UqTfPsV1ktlRxDbTMy/M7KhVP++ulOj1SykmaOOMy3Cpu+X7v/AAJqtzXT3FnLGZ47VGT5I5D/AOhU7T9Fs5LdZzFEzsG3yRoKr4loXD39KbKMUIWbzfMXe452hf8AvmpXs4tQ2u4CbT/ENymtNtJgaGWQW4nbH3mCqD8v3dorEa4khheSS1Cqvzfut22uSUKi2ZyVaFSktH9xY0/w7BN4u0mKDdK/mK+3P+1X1BcagYdaRMlYLCx5Vgv3nb5j/wCO181fC+4fXPFiB4jAqSIhbYVX+99a+h75hHc6vEcMu+GEN97otfQYRTjTVzfD/B7x+XGsaS9mlu+fmbp/31X0F8JdUu7r4Q+OtRu327bVLdF+i143cRi+S3STdx99m/8AZa9f+FGi3Nx8JfHMQkkiWOHekan5XXbXc27FNaP0PJfh1N51ymMtsmVv9nla7j4nQlvAduRhmU/w/wC9XH/Dexlj1CJHGzzP4W9q77xmtvdeG4LeRWRVk2PIw+U/NTZcfgKOvRj/AIUza87WWHcP96vOPAzSTaksc5LKyPlfT5a9W8VWsVv8N4oEPnxdE296474d6L9s1RjJGsUSBlK5+blahyUVcHFSkU9B0V2s38v5ufvR/KwxVa4s7ezmvHuyGRkZRH/FXULrUVui29nA/wBnVChlYferMl8N3niS1f7GglaMbgsn3a5FJ35mNw6Ipt9iuvDq29ncF3mRW2yn7mG+7UHh2Eah9otJI7neg2iTPyjH3q0fDvge43Xlnc2hWVQpdoz8oX/Z967/AP4Q+70+3tXsLdt33NrD56cppabijSe7ItD8EvqFn4etN7RW2y4bzWfcqruX7zV1fiG6Md9Z6dZSfvVsdoZv97atdRZ6fG2nRWb23lBE+aNfulq4zVftbfEWziB2WsaKhkjHVR/epxldmrXKbV5Dc6fbWpuAZ51Gws3ysPlqXRNQN9Zo93FtbeyCRf4zUmsSPqmrNGkiy2ayYDL94VNbWc9rDZkSwpa2d1skb++r/KrVzbpo131Rp6trUmi2t1IjtFBb26SzLGNqov1rz2216PWvK1CU+V9s2sVb+6GroPi5ot22mT6Zp7zXDXk6tMq7VUR/xLurFh03TNL1iy06UhLdYU37ju+YfN8tJJRu+pKik7nYeFbVLy6W9EEkEEZXC5+V8/3q5C/hEOt3st75zbTsRvvKPmrt38SQedeW8EkcVusKKkWNzFg1cjrE224zcuU3P86qm7P+1WaqKyZo6kY3seYeONcNxraDRrCSXyyyzysn8W7+GvTf2d/h3rvjbxRFb2FtHetM7RSLJ8rWzf3mX0q1pq+HNPTYZw8qSNMVUbWdv4Vr7p/ZV8A2/h/w7F4kksvs9/qUf7tpE2sI/wD7KvQotT6aIzenvnsfwd+FemfDXQYLO2iX7U4Vp58fM7f4V6nCu1KwdNYsqkjb/vVuRyDb3rvgccpOTJqKKK1ICmuwUc0v8NV2kDNQA7cG4Gf+A03aVXgf8Can7huwD/3zTbm6is4TJLKkSL1ZztFADPs5k61J9lRea4zxF8aPA/g+1afV/FWl2aekl0hY/wC6o5NeQeJv+CgXwn0G1lkt9UuNWlQ4WC0hO9vzqOZBc+kNvtx/easnWPEmlaHH5l/qENqv/TWRVr88fip/wUL8Z+Lke38J29v4U00q2biTE126/wAkryz4V2uv/HLx1Z2F5qupalvnV3bLv/vM27gU0mybtn6x6NrVnrka3FnOtxB2ZT8prUe4G3AIauX8C+EYPB+g2+n24KpCigs3zMa3N33cevNRexpYvLN93NNa4G/AB3VVT5n4+ValjxVRbZITL53ONzU1bFFZnf72KnX73+12plxJ5cbEnao/ianyoDF1iSK1jygCtXC6peSs+BHI3P8ADXRaxqTsrPsEUSnhs/Ma868Q+LjHujsrZruX/ZO1f++q82tUUTqpxcjK8TeKLe31SK2kjwzffkYf+hVz994usLW/e2RxLsdFRv4f7y7ah8I+E/EHiLXLrVNZH2W1eT9zb/K7yL/SuwsPgvpkckU8sFxdXCTedulf5d38K/Ra4EqtTY7P3cPiLeitd6hu2DykT78knyqK7DR7qymWdILuK8ltpPJn8o7tj7Vbb9fmFWdN8Op5a+e67E6LGnyhv602aGy0Ozl+yQBdxZy2Nqli3zNXpU6fs17xxzld+6I+tWdrqkFjJJtupkaWONR/APvM1bMeqW8LLj97/wCgiuDvNQk2qS/3jt2/xf7tKmvJtVN+zjduxR7QnkPQP7afZw8SK38P8VU31wK2fMbf9a4j+2PtEjCOfeyjlagh1QXSPg7pYzsKr/eWj2wvZnef21u4Mhb/AHalj1Z12nmuRtriS8TIfbtG4bamkumt1zncrDceaXtXuP2aOt/tjcmd9ULnWDNuAk8pV/iY1yz6g7fvd+1a8F+Mn7Qw0PUF0fRj9ovWOx2j+bDfw1nGc6mxpGCTPoLVfFEFv+7R/Nn/ANk1iPpN54imR58pAv8AyzU9a4L4IeEdc1S4XW/EkrRSzf6m1bsv96voew0lLddg+7W0aP8AMejTUKa5pLUwdJ8Lx2MaoB8o/hratbMKv3NtX9pjuFCpuRh96rP2cttYDjoa6VHl2HKu3ufPv7R2n+JP7HWTQ7iZdh3mKBGZ9o5Zl/3a+YLjTdQ8SW2s6xrdxcrqOn/YJtqx/LNDMdu723KyOG6FVb2r9FrywEwhnX5J4n82Jvp1H5VxTfCTQ/tuoyxQfurqAWTwMPk+zh/NRNv+w7HHtW65Tileb0OA8GeH7+TwDp0Fw7bbaRXSTPzeWfvVL8RtN0rxBYW+kahbx6jbvOmYG+bNevx6XBY2aQRIFiVNu3/ZrgNc8Ava69a6pZ5e3jkV5rZvmwP9muKSlDWJ6tJwnDkmfLHjP9kHRdUjvB4OvTZT7y8mmS/Kxb+6ua+dY/AuueAbq8s7yO4gvUk2mKf5VZdv3q/TLWNH07UpHlcBHzuSWM7XFc94m+EeifFLSktNY8ue/hDeTeKNso/3vWvOX79OD0Z5uKwKp+/E+CNF0PULyT7TcXduqZ3Ouz5TV6bwzpk0z3F3bxNt+UNGWXC/71eifEjwDqHw3vJdOv8ACQKf9HljG1JF/wBla8++0ctPJL5u0bfLUf8AxNedUpSo7o4JwhTgrIpmSRZLeOyDJbqVztf5jhq6B7V1VpbcSPasFaTc67qw47yeG4U2lsWZvm2sduF/3alm1CW+Z0neNlQ/Osb/ADbv7vFc9+5jGUYp8/Ut6pZ2Uy/6PKpC/KVldt2apTaai6fxd7JVPC26r89U3vrexZUi8tvMHz7Ruw1SrdafIpjcKyqcuyuyrSb1MHUjN7IqWDXqqu9JlVtzbpPmRP8Aeq3tt7y6aexka9/hm2jpVeT7Ha3iW/m3ESzSbtuGZR8vyr7099P1NZrqKze1slEasd77m2/3uOlWtTSMXa1rjtSkT7UudPiVMbU+fc26mXNnafY3S3GyVhzHGPm3GjQ7E6hcS23mvceWm558My5/3qTUtP1XzmkF+ESM7k8sbm4przNHHlXNLb5DtLszb28Wn6fJIzp+6fyz/F/tZriLGxuLPxPrNveP5u6R4Sy9m3fKu78a6y11Kdbp5Sm7c+52lPzD/drldD1D+0tav9m795dyPG2Pm2jb8zV3YOV5sqjKMnoeyeF43W/tYJQGaPau7HX5a43VLiCPVnjlljT5vusOnzV3Xge3nuri4lk+VbdGw0o25+XivPda0WXXtUusQxTsszfMvylV/wBmuzEe9Ta9C8QnOnaBMurRfvVjQ3USHb8yb0rFvLf7clx5dnCm9FeGNdytuDfNT7HTdbt7r7PLJbxbtypHGdrH5fl3Yp62b29uksjws/3Qqjc277vy15NuQ8xNt+8thkM0ivsktoolx8rZVlH/AAGp3vL2SZcJDOqj71FrprW6qZHE0uNu3y93lr/vdDUli0dmjxyBW3/Lu8vbXLUSRnKnyddyO+1h7eN5ZEKN90NGn3vy60affDa1xPdyh9nEeNqu3+7Wpp7SMqWn7pIGO7bIdqirEMelSXi+bbxLbqfklz8xb/dreny8lzaEU0mpGJ9snjZXvJGdW3MY1+9WpbapbXWyOWzh81B8kkpXcn+FJrdnp0fz2EszN/zzYdKwrrTYNYWBxO0Ds7b5fL+bb/d4rNRad7kLmpO9zYs7y0uLxnPmRRK/LSPuTb/e4rWj0VGmUWeollY7vKx8v/fNc+i/2HpsottQdtpZirQr8/8AsrWXa6pcafMsnlXKROd5lwu4t/u9q6EdUatODSmr/wBeR6CmjyafI0sj3Dq3y7lHyP8A8BqnqmpJpsLOAXic7RFjpVC2175HkQ7Nw3bVm3Vz+qatPrjNB5V1Cke59ynap/3qcZKWiOqVelFfujt/gzI994sXUBK3lXN06vFs+Xcnyq1e+2MkdxfapJFGX/0ts7j8vC14d8C9HePSdNmDlZXmV9rHqhb71e0+HrX7PDqUhG5JLuRv/Hvu19BCPu2Khqrs+MpPhu9r89/A0ap83yjdn8q9I+CGjpeaJ45si/kR/YWZFX5lP+zV/S9Jvb5nuPP3rniPPy11Hhe3t/Dtvq0qOtu11auknyfLu/CuKlVd/fNWnZo+a9F8NyWt5FfzxhfLP/Aa37yGw1jT1ixu2ybtuP8AarpZPCdxNbJ5FwJ1U7tyjqtGoeGbuxtmCRs771x/kVn7aYRjKxieJ9LGpeG1trSPaqdFXtXK6bott4VVZZYpkXfvfcetd3pS3ljf7LwbVY7dvpW1q3hmLUlQnOz5l6bsUvbOSsXZvWx5OuipHb+bAWdGO4RY6ZrodBX7RG1tbWfm3RCruZNsSL/eZq3dP0W9XW7W2eNkhtj/AK3y9yMtdnYaPHY3L7JWl3ncIlC7f92k5qK1Kpvl1ZlaL4Tj0uzWOMCd5Bullx8ztXceDfDs+sXPkyJ9n4/1n8VSWFxb6TbrLdxB3jG1FjPypn/ZqX/hKrjS5nksxtZzzu7Vyuo9zbmi9S34o02z8B6f5QcajcXMyL5jH5o1/iZq89upLZrpVjETfvGbco+bn+FmqXxN4gv9UulvLgh1X5dy91/vNXE+J7ySO1nntpO25G/irLndzlqTurRR3dnDp8dq+Hb7RnbtX7o/2qt6pp8F1oM8UEBnSadIpGi+XGf4mrwuz8fXez94+3nnb/ers/CPj6S8vGsDOyo331bvXRGbT1RjGs2uWx2mrSWmtal5dn5yWsL+UJJfl34XaWWs7UNDgkvoh9kjlZBxJKPmrT8RW9xdWFlFGF+xwvtK/wAYX/Zo024sLp5RJIbrbtX5j9zFDmuc6o2vYxtPs0t4m8uIyK77nkkG1h/sr6VTvre8kuVittPkdWDKW3sybf731rtLmzS82R+ZKiL85ZT/AJzS3mpW9nZuJ7gKqjncNrGhSsdXKl1KvwL+H48YfEXS9H1Gw+0RfaFleT7ybE+Zvev0ms1t7W4itwmyKFFVI1HRa+S/2RdP0/UPGWo39msTtb2qqJFHzDe3f/vmvq2zuBJ4qnt/4YkSvZpX9mjhq72O3sWSRFIB9t1XJLjaOPmptjHtjzgKtStGGbFbu8Uc61Y+OY7BSTXBjfJ+5/KmtlZMVTmkfcv8X8VPm5UTbmLjXg2Mf4epqlc6hb6fay3d5OtvBGGd5JDtVFqKa42rLLIyxW8Yy7MdqrX5mftqftZXnxAvr3w34a1FrXw5bv5TeQ+1rph95i39z0WlzOWgn7p61+0x/wAFDLTRVfQPhzL5t47Mk2sbNyJ/ue/vXxf4m+LHi3xt+81zxZqt+zHd5ct2+0f8B3YrzC1hO3zC+51+baxq4uGZTM5Zm+bcv3RW8Ypb7mdu5fv/ABJ9jmeVyfm6N71nWutC8m3hDEzdWb7ppJNPGoNiOM7F+55n/oVfXH7J/wCwfrvxCv7DxL4xT+z/AAyMOlvJ/r7le2B/CPetEijjv2e/2YfFPxsvku7SCSy0RZFWbUpT8gX+6nqa/TX4OfAXw38FfD0WnaPb75yP319Ko82Zv9o+ntXdeHPC+l+EdHttM0myisrG3QJHFEm0KKvTTBjsHLVE5aDRE8ZZfLFQ3Gy3TH3dtSyXAj4B+ZhtFZk2W4zu9d3asdSi1HIW4H3atR/Kmc1lwyfMoA/76q9DllyTTTFYmST5mNY2vasLW3LnG1flLelaLyDbwflHVq8v+J0lzfXMFlpZu5byY8wQPtVvz6VFWo0vdHFXZxXjPx1fL4qazt4JryLy1dFiRnYs36D/AIFXQ+B/Beo6xvvtVjNlbybcRK/zlf8Aa9P+A12fgnwH/Y9mpu/3906hpGzwD/dzXZpbiFcYA29K5YYfmfPM3dXlVoGTbaXb2MapBAIl+nzGnSLFa8+WGZzz/eqW4ml3sxTdtP8A47WTeTfaJO0Sr1/vGtnJR+Eys5D7nVEZchw0aybD/drjfE+tCOFZLh92nN8paP5tjfw1rSQm1unR33RSIGG75V3fdauL8QsbV3RJFibzPK2yj5Xb+7/wL+9/s1k25FpENnq1hrFm8qbkf+9j5kb+Hcvo1YPiHxEmnsyR3gvLrH7uJeFFZeteMo7N7rTJtPudN1Fk3CLG+Kb/AHGHQ/71ef6psmtpS+o/Y12O8kEUfO7+6zfT+GsDU63QfiMmoahsjkEFxbuqncNqP/eXP+9Xe/21Bb3lxKj7MpvkVh824Ntavl7T9a0zwzcxWwtrjUVkO3z1O7Ofm/lWpp/xMe8eXSILa4gurcu3nySbsKv+yf7v92otYD600rZsLwYVZPmO3tlaZeSCS6aJAGVBzWT4ZvJIdBtbwgLK8Cb9v3dpXcu2pLzUhHbeYBuaT5EZap66AcX8avHUvg/wb/o0f+n3Un2eCNfvH/aWuV+An7PaLqQ8SeJD9qupvnjil+bY1dVNYxeMPEUGoXcCvZaeWSOOTs/8TV1EnxI0jw+yxy3ccS/d2selbRqKGp6eHwzl7zOz1DwrcSeMNBvbV9thZxzLJEvGWO3b/wCzV31tGGXIHynpXnPhf4iafr3/AB7zrL6MprvdK1aKSPHmCPefkZugP+f5100pQnqicVCpFa9CztZn2Y2tnj3qX/UthwdoPKrUnnLNcIhISThgyng0y+XzJFKhlPJb8K3PO5uZ2YiMrfJ/Dn8vWqrLtZv4tp27qlhXyWEjZeNOrD0pLqaNbfYpxiQ4PqKC07Ssioy7kYN81M8sbcVNPcB5gFwdxHzL3qCY+XIVbqpI+Ws2dkbszb/w/bXzNvjG6uavNJfw3cpLEhlg+8VX7wrs1ulYFs81nX228WUH5VTlfUNXPUUWtNzqjeXuz2MDxn4D0b4teHvLuYFniYbkk/jjf+8vvXxv8Svgnd+DdVeOa8lWL5mjn8j90V/3h3r7J0jUm0HUAYir2c/z7VrX8XeGdO8VaXLFNCs1vMnK+mawjKGIXJU3R5mIw0qTs9UfnVdeE0s0luZb0y7E3eXBG0ryL/dXHel1bwDeSbJdHs7ZoHCsY8ssu7b/AHT3r0j4tfDXV/h7rkU8VhLeaC53Ld2pZpYCPutt71keCfi1pXi66uNG1HzrXW4fvyLGzb13fK7YVsVj9VgnZnM4wtyo8h1zw3rcdsIp9IvItnzSM0DL8v8AvVX03ULaz1C1iuNMv4No+6o2p/wKvp37dItv5NtcB9p+795q4vXtLuJtUuEu4IZ4GO4K0e3/AIDurL6pHozCNDkfMmeT+PFkvI4J4rsxMqMobZvx/wDZVzuleKCyrbQPG06x/vJ50/1lext4BttQSK1eya3Rzt3LJ8lVbr4T2UO8xyFEX5d2Pm4/2TzWUsJMK1OpKXPHQ8vj1q4aHZEk1ujn7sUbLmq00x2vaeRKzAMu77zH/Zr03UvA+rx2qw2V3FcPjZGsp2MK5CT4e+K7W4lnv9PFxEnXyPmbd/stXN7Cpe7Rwzpzv1MCGz1RbZSkDWDSfM6zjblf71YngdjcPcSEZl8+Rvl+XPzt92ug8Tfb2haOXT9QtpUCr/q327d1c/8ADm1eG5lt3O1vMbb5h24+fpXfhYcrbOig+WVkew6X9ttbFpEkDRQxqp4Zm5+9trldS08w3SyrIVix5zxxllzXa/6bHp62EZt5Z5nRgzDbsz/DXLeJsw6hLbxRSM8Ja1Kt/C4+9+G6t6vvRaO+rFezuzl9S1h4ZPN+zmKLG4SwDc26qtrfHWLhns7ZW8wenzMw+9TdQvLjR7xDaaXJO0Y+dpj8pb+Ktu18WGG33y232JpOu1N25f8AZxzXj8vN0PGhTUpvnuZ1nHrEau93E0SL8yMvQf7wqquuRXly0RMlw6o37xU+Xd/s11+m/bdehnvbOCT7PaoPmlOx5Mtt+VDV/SZLT/Sri4EUUsKf6Osse7zpP7u70X7xpuilL31Yt0YXtqjl42fS7H7Hd2Vws9wglf8AiYL/AAru7N6rT7Pw7Eti89s5SJgreWyVYuLrUZrpi8to+75nkYs3zf7NWtPvDbs6XEa7WG7zFPX/AApOpCLOunKhH3ZmRcWc8kKvIAiJ8o8iT5x/wHpWTbRlZGjjvbhVXr5qK2f8K7Ga6P2d/s/lPj5irPtWufvPtG6IwSRo7f6yNSv+TUNqS91nFivZx0plfT7qX7e0Vvb3Df8ATRhuT9amvpL9nlfNnBt+Uxyj73+7ULTX63jQRvcsv+yF4/4F6Vpbdu97mT7TFGP3kbJuUt/dNYtT2ZywTenQzre4jXyjLbRSunzFoB8gX/aqLVriK6troyCW3d4W+XYypt/3q2IdQRofs1nZG32R7y0nyr/wFawvFGpXtxoc9tJFIt1IViHn7Qv/AAH1relSTqRSZ2RjT2TbPX/hDpssOk6HLby+bBbxqhZfunP8VeteF5IprW4tnBZ45H/3t396vFfg5a3en+G9Ngk814EmRzLKfvt/QV7Po95FIt7MCu5g2f4f71fTQ3PUjsjzJfDomdHtMbWPzsvysPwrRtrVF0+/ilKsqQsw3fKwqrpuqWd1bOslyv7sbg0j7H/WtG11LT7i21SXFu7raMpkjO7/AL6rhUHc6ZNWZx11pqaLHaizkz/sqVb/AL6pl9dXlntku4guz5isfzKa2WsdIhsf3mpwQcbv9YrYb+7VjT7XS7ySUnUzeS+TxGv3A38NYypsPmZVi1nePBOYFZXH3tlWJLWC3v1A8t2X5vLWp0YTTNBBbwsyn51gf7lTSaa80K3pQozfK+0qzf8AAqwd1uXzPoVdUhMlmrWxWJ23N8tZtvocq3X22WXcmzbt+6u6t7T5pWSW2EYnT7vmbP4auvpKLZrOr/M52iOQfKlFrbk2T1MGbTYpmZi+/n7yn5TVLVNDlmt2uItzT53JHnqv92t59Jv5JPIt3hdFTdM0Q6NVL7O6zTu+2dGGz5ty/wDAl96hxUtyGlLRo59fD93fLsKFGcbX3bfkqlr3w7ub7TWgSLduHH+9XV6Uwt3uhHF8jDa/LPhqv+YLWxc+fKqt8x/u7afJ0GqaPna++DuuWMiF0hi53iPf1qz4dsdP0W+Y3rx+ep+76NXtWseH9M8Rf6ZJcyo6oy7Y36/7Vec654V0S3mWKOVvkTefMO75qLv4WZez5HeJcsPEk8kziRxLA33dv92p7Czgs9YXy2KpN05+U5qnpdvp9vapFFIArfxMa0rfTzY+RL5o8pPm/eHdhajlTL5ep2Vr9m8lIt5Xy+m37tQ6hpunXm1Ht4Z37Mw3VzFjeSzQ6iA8f7s+UGz8x3VesdWiktfNjLO+fu+lTd8xr7Toz6y/ZV8NppPhW8vY4lilvLrYPLX5diLXuFhH5Pia4cJudtuWriPgDY/2X8K9BeUbZZo/tD/i26u3hmLas0g/i25Wvpaa5YpHDJtu56DbZkVRV3YFGMVVsf8AVAmp5JAneujbVmRWvGEL5H3sVQbLIxPy1ZuJDcPnA2rXKfFjxJF8P/hf4l8RTy+X/Z1hJchs7csF+UfnXM3uy9kfIH7en7Wh8O2c/wAOPClx5WozDbql0v8AyzQr9xW9Wr84bm6EzbN5nlerXibxNf8AizUr3XNUkkn1G/maWaRj8zsao2MZj3OF+Vv/AEGtqceVXe5mhJpPs8OZBs54X2prXksjI4QrbL8u1jVq4sxMy/aHbyl+b5e1dh8Lvhrd/FTxlpfhfQ0MtxdvsDMOi/xO3stbr3ij6H/YJ/Z/g+K3iqXWdQjin0nTJF8+G5TfvbGVXb0r9Wba1h062iigjVI0AQKoxgVwfwX+D+j/AAZ8BWHhvSIwjQxjz7nHzzSH7ztXoa/dwfmpSlfREEFxMew+7WfJcBWwnzO3O30qbVbwWsPP3m+VF9apWsYVcnLO3Vq5n7zLjsTsu1W53M3VlqhNI6s2E+XtWorbd3A/4DVGSQK3T5V6LRIEQxsYUyR87UNeSNtASh22tvciqskgZsuP++e1ZNmiLVxdFlWMfebrT4Y4rf8AeIqvOw2+Y3WvBfjr+1p4O+CMctncXAv9b2bjZwHc6f7LelfFmrf8FFPiDdaxcXdh/ZVnBnbbwSZXC/e3epq43kZtn6uR3EipkwHav975aq3GqCNszwH/AAr8t/D3/BRz4j2tqbjUYrO9Viqn926+Wv8A3zzVvW/+ClXj66kSK3srPTrJh89w0Hmr/vbuv/AatqfQSaP1CtpLa8XKOGbH3aoTabJbzSyeXvVTu24r8y/hh/wUU8T+HfFTSeKLOO8024AzHCmyWH/aXsQ1fox8OvilpnxG8P2uo2VxG6XKK4XPzD/erLlfwyLv2JtQt/tEiPHltw3FV/u/3q808dafJH9vjlcJb/LiRhu2ZX73t81e13ViFkjeJ1Pync27qtchqGnp/azOX821mTypopPmUf3X/wDZah0ykz5/1C1n1aO2bUraWJcNELyDbvjYf73D/wC76dKwbrQ7O1S6ksI5o2x5s8qx7ug+dWV/723duWvU9V8N6hH4hXSri0t5bC43LO0rMqlRu8qX2dW2g/8AAar39jJ4XsZY72NbiDL72/55uNu36Bv73ap5GXznktjpPl2srnT4nulmWXbj5ih/2exX+9/tVyXijQ3j8SNqdvBcRtMPnikRd237v/2Jr0bT9URdanuLZ98DIqushw0bbv4W9D8v/fNZvjixn1Z1v9P8xHsXfzIJPuj+H5f/AB0+x3UNBc9R8M3iaf8AD+ytLORmbZGqeadzDLfd/wC+WqLVrx9LsbiSTG2N2SH/AHj/ABVy/wAOtUk1bQbt5XKR253Bv9oL83/fNeXeOPi19ujnubeTz7e3LKiqf++m/wCBVi/dZ1Yel7Sdj0abxZFpdjLFHJtlb5Sv+1Xzz8YPDfiy6jbWbLzJ7XHzxxn5krgtQ+KWq3mt3X2eRns3CtGv8SN/hVq6+M3iS10mW38wbWT7rVLt1PpqV4rQ6n9mD4rahb+J7rSbh5PNTbKit3X+Ja/QTwzriX1jA+flcbivrX5R/ArVruT4r/2hv8qVEZw38I+av0s8E61E1hFK/l24bpEp+VM/NtX2qafuVLRMqr5l7x67DMLqzUGRtqDjafmAq5o8FxYyCIySXUbvvSV+cBhXjV98evDmi3KwG9VrpTtMX/Attej+CfiVpHi7S5WtXMpj42xEbsbv6HH/AH1Xoxd9zxK2i906eaOZbh1EgjOPu5/Ss64viv8ACNyH7nalutYS6uGMUcjL33VSvrhMKTGf96qbNaVNytzIiW+H2z90xCA52t1FNm1eTz2VkO/ru9aiuNk0iPkK2PvVDIxWF2zu29KybO+MYirq0cjZZtu7+H/aqC6vpGmSR8pDNhQy9Q1SLa28ysT95kqVo4mbLuPKxt21g7s3Vk9jGvYXmuHMahkUsoX0b+Kug8OakPs7wSnaO6t94Vl32rW9jHy4ZhyzfxVyeueLkjVrqzceav8A3yf9lq4ZJQnzxepVWm69PlaPRde0W01qzlgnRZYnG0qw+U1+f37S3wN8bfCHVp/GPw21S706zk+W9jtj9xN275vUV9n+HfHUWrWauj/L90rn5katy4ktNWtZYLiNZY5BteNh8rL/ABV00sVCWkj56rhpQPyt8E/tFWlvqVufF+iSvA5bN9bFny/99h2r2qz+MXwW1ZvtOoawbJ12/u/PuYW4/usOv/AqP2mv2PfD3hma88U6XZ6s2lyfPJa6PsPkt/E209q+V7fUPB+g3jSf2ffzssewfakRmH+0y72Gf+A1tJa80LmC2sz748F618LPElmkmj+LbiWV9zJHJqKzMP8AgLrVzXvAc91bs+j+INPvXbpLcBUZF/3g2K/OW/8AEHgu8ubeVINQil/5aSRwIuz/AHcVFbePNU8L3Tz+GtQ1KwtXH777TGzxH/a2lcVpaRkmfoC/hHxBNJEnmaHPeKip5u9lV6r+KP8AhIPBcdn/AGpYWflSBtkkd0zq7f8AfPFfHmn/ALTnimGzgjk1fTWVDysti24/8CHStnxb+094n8XeG4LC9061uLe3O+G50q9lilibb95v8KizvqXdM+pbfxYdS+e40gukOzettNFKv/fIbNNkt/DF9qEpPlytjd80GGjb8V/9Br5Q8P8A7TiWq29vN4Yu7hVTa9zHd73dv7yqVrqrf9oa825svh/qj7vm3Tz7UP8AvYSnysz5j6Dms9Fj80pGqXTFdn2lGVt38Lcf3aypvh/4b1K/v9QM9wl5JM00kkVx8pkP8W09q8Zuf2htXjuYHl8F3VnZ/LlVuvtDj/dUqta+k/Hi3mulnk8OXdrat8v2m6eKL/vpN2TSceb4ht82jPRbr4S6PM3mm/kn453FX6+9Z2ufBVLiZYLLXZdEV0/18NojsV/3jyKbpPiC21S+UjErMdySKWZB/tcV0dx4gso5meV97Y2llk6t/s5WoUYR2QJKOxynh34Tv4RV/wDiqptSTy/38U+12m+b76+lX9S8AjXra3eK7Fl5cTIIFj3Ki/xdO7fxVqeIfGiQ6fb2dv5KOszPJHKfnf5fucK3C/hU+l+OLm3s0SUWu1DysD7lC/jTcVLQNDzW++Ft3JdZgv45dhZS2WX/APVUSfDHUY7dEkFszqefnZht/wBpq9KutW066Z3ssLEwVtsj+v3mVayZtWn8thLJ5sS7vmXY3y/7xZaweDpS6HL7CnfmscHffD+9jdDJHGyN8olV9qhv4dzbqoTeC7+FHEsh3r8u1U6f8Cr0OHxAkaIPMESS/MZJEXaP+BdKsprFo37xJImuFbhmddp/JMA/8CpfU6fQv2VL+Q8hTS7+xdkKXMq53Bl+Zn/2ao6hpupq/lpbXLO3z/vJF2/9817bba1pl4rCWOPcx3FYp9v/ANb/AL5qj40k0STwHq/2TUFW4W1dts5VmQj5vlcVH1FXsmYywtN/CeSo14uoJP5SwKke2SRpFZPp9ar+ZLrWpW8E9zFPEXZwsYZmG2vG21R5F2XN40qt823zPl3f7u6vQ/hbfTrqU7B2dfLXG7tmumOXunNTutDmhT5Znt3hPUvs6QWYMi/Pu8tjtw396vWNDkgt/DuqTykMqDef723bXhml74dcR0/ftlV3Melev2MLyeF9bgjPlJIm0uv3h8v3ua6ZKzPVpnKTXm7Y9/YWs+75RLB3+qmrWhwxLpuuGz04W7SQKrsoVsrurl7DUHvLaXHlywRls7j8wb/ZrqfDtx9j0DUjapIzPGq7s/Nu3V51OreZrKV0yqul6fcTS/atMtXlUL86hUas2/0PTdW8u2k+1W7K5aNlkZUH8Panah9ojV5Z7C8bzDy0iMvzf71N0ttU3tJcRxrA3yhVDbkpc3MaXT0GaP4FvPD9vcW6OL2wzuO4/Ojf7460+18Py6XYT+Vdl7jO8Mw6ru+7WleWv2q1mBeW1m2fJJE+zLVDcrJI0UBl27Crld/8VRza+8U46F+zs7iRGkwYt4DBpDtY/wDAauveTw2zxAL5qjhm+6Wqvf6wbOGD7XILhlOxNo+Yqaq23iCBWWNsbZDt3Ybbtpjsh8d08cPlugW4V9x2lualXWjb27v9j3MdqosYVm/WnpcC+kixFJErdKTyUt41coUZ3ZR5p61I2hq6xZWqsfKmTeN0nyKuPyrIvLeLUpsxXNykTBtjMBt21VvvFUWk21x5kEr3CJu8tRuz9G71zFh8ZreG5ihktpg7lh5mz5UoWr0FZrQ6zRbOKF3trs3U6/MqTxIqru/h3LXP+OPBu7T1l06OSe/c7XVgu3d/Cq+1dLpetRX0PmW92rOr7n8ytKa6j+2YeSHZniSP+FqnQdrLU+a7zwX4wsbaB7iCXz06x/wn5v8A0Ktnw9rl3cJ5V5YXiug3PGo3qWr6F1K+t5F4ljl3DbtkHzVl/wBl6fZ2CpHbLbzyPuDY2r/9atOaLWwez1uec+F9Lis7i8lt7za10d5trlG+9/FtroY/B92rxJbPbxJM6o/lSbtma6ya3FjJBIdM3cfeU7jt/vVteEf7P1y6cuirKtwuxpNyv/wJay9xz1RTgnofYvh6xj0nw/penRP8ltaxxD3wq1o2MiQ6l8/zbttZmgyCS2gyd+0L81JcXAXWItnpXtQep50j1O1uv3K7PSnHdMypkt6tVbSvmtkx8vFXJpBGuR97+7WslczXujm2LHj+Ba+Bf+Cn/izWbfSPDnhuC5aDRryR3mgjJ3TMm3Ab/YG6vvF5CtqxJ3V8lftq/Am4+LGlWur20rebpNrI4j/ikJ2/L+lZS91oLcx+XDWo+zZJDMh21n6pJIyLHC+52/iX+7XZv4F1TUvE/wDwj1taSPqnmeQ8cQ3Nv/u7a+xvhL/wTZnuIbO88V6n5CqN8lra/e+793d/OuptWuCXMfFXw18D+I/iB4gtdE0TTrjVLiTClY0zhf4mb0Ffqr+yp+xnonwJZfEU8st74lurbynaQ/JArYJVB/WvVPhD8AfCXwf09ItD0uKK42bHuWGZX/4FXpFvGVcAfd/u0uZvRBoh8bbpnzTmz5mVfai/rT1xCzH+9WbrV4LHSbqUfLtRsf71S/dQHOalqT6lrj+W/wC6j+Rff+9W/artjXnc392uW8Ow+Tbo8sf7166ZpPJh4/76rni+pq0Elx+8xk1BNs3YpG2K3mO/zY/iqrHmTcc/L/tUNisNum3NjPy15j+0n8Vh8GfhFq/idAr3Uey3tFY/KZnban/fP3v+A16dHD9om4+b/ar4/wD+CqDXdn8FfCsVuP8ARZtdX7R7sIXZF/76yaOXmRLZ+Z3jPxtqnizXLzU7+8kury4dnklY7c5rGhZ5HRw8ny/8tF/vVXk1YQ8BF3/3mC8VFb6sb5Qu/a6Hjb3rrRkdHY2/26FYI8vK7/6zdtX/AIFVpdNuZLdiCJYrYbd0e3pu/UU2OOzs7GAyzyy7f3u35lU/7P3eq1ch1a2854YbMJvj2hp3Z3DbvlZl/wB2quHKY0li1vHkZVvvbf8AZ/havU/hH8aPE/w1kljs9Rkt9MkKtPBlvuDllT/e715jdeJrtbdYJLSJoPvBsen3qy9e8XXeqJB5kccbxhV3L3X+Gh2A+sdN/b48Y/8ACf2t+bkwaRHOlqYFf5XQOrN8vbdX3X8Hf2gtC/aA8P3V/pbvb3ljcNDdWsvyuPmba30K/wDs1fh891Izscn+9tr6p/Yq+Ij+C/iBptwLu4+wXRa11KJn3KVP3G2/5I6juKwcSl7p+r2pRi+sIfOf5s+UW9M/K3/srV5l4m1K4urn7MhCswe1uIpX+fen3ZVXuPmwfZs11qeJILy3VIJDKlwGljkX5s/L93/gSru/4C1ZOoeEY/EUk8WofLewyNdWtxH8rjPyt838/Wo8izxjw+tndaottYGVJfmt7uxn+bGP4kb03fo616hceH31KwnTAka4DeZtG359v/s3y0Wfw1gsdQi1ORFW8jd3doxt8xiu1W/8d+ate61aGz09LhMbZo2U7TuUOi/d+v3amSCLPC/F2uSeD/hjcW2lj/TdSmdE46b22t/3ytfGVrr2oaXc3WmXsksTxu8R3f3d33W/4FX2D4+0e51zWtNs4pfIZI3vUZX+XcP4T/31Xzt8bfhbr+i+Kn1B7CV4L8LcQyQJuUgr93jvXmylzVOU+mwNJKPMzjYb7TNJR3effI3zfLWe+vQXm5yhX/eNQP8ADXxXrTMLPw9qUu3+JYGVa6Hwf8B/EzarEdbtDZ2cZ3Osh+Y4rWSUFds9JVG3ypHd/A34fm6vri/KfZ5biP8Ac7hWz4q+JGuaTG9t9pZJbf8AcvEp2tuDfK1e0/DO3tNNaGIRxva+R5R/vBq5j4r/AAb0/XtSXULSf5ppGWSNe/8AdauehUTbmzmxlN2VjwSPxJ/wkF8txJPJ5/zM6sdrbq7DwT481TwzqFld2WqXG6OdHNtvZWf5vu/+y1x+t+Dbvw3rE9siC4iRuJJPlYLVzVtNvdH1X+x9Z05rO/SFLhP9uN1VklRu4bqGr1Y+8fPy93Q+tfA/7UFxq3xCbRZ45rexwcNMm2WP/Zdf9mvo7TdS86zjnSUXUM33OetfnV4f/tfxB4y0Se9O+WTERvLYbXkwu1d2Op219wfDPS00Xw99ke4luNsm+GWQ/NtP8P8AwGs6jcXod2FfMrM7WSHa7OkZVW+/HTZGkjhVgPl7s1Oa+kt5sSESqw5ZazfEmpR26EiT5mG7bms3I623Foq6triWbt8+3cK5LVPF08KcSxsij16rXG+MvHkdir75Asq/3j8prwPxZ8Xoo7x7eOczy941P8NebUnK569KK5eY981X4iW7Psa42v8A7R/irl7/AOIQXdbjy1T+9nrXy/r3xS1Hzm8i178Kx+Y1nL8Zk0/7LJqkEsUFwV+ZkZWRT/Ft9KwtN7I1lyxXxH0nofxA/wCEd8RKRKWsrobHX0/utXsui+NA1ygNxu3/ADda+NtS1SSxMUV7FLayyIssccoZcqfmVl9Q396u48O+NLhrmJyfu7Wrnd7nnVqPN7x9qWd9b+INNltJ8PFIm0rX52ftUfAkeAfFz3+n6Yb+zuS0vlRlkXb+HSvsvwn4g8y4tT5m1ZkXG32ql8b9Ht/GHgy8/dCW6t0Z42X724feWvUw+IlblPnsRS5NUfm1bXVpp9m+fh2JJ2Csk8c7S7W/2sr/AOg1nah4st7P5x4aZHcfvoNSdmiP+yq7q7K61C4h1B57eCZdkjIY2K8MP9mrXirwvpXjy1srm8tNt6g2mT5tu3d93aG201iuV++eVGve6kcHYeONK1q5S2PgDS5ZZDsTy5Hibd+DVpxw+A7OwuLi/TS7O4R2Q2sbyzS/7vHH/Aq1f+EH8F2KxPPp4inj/ul03tVh/hH4SaO1vBZh4Lp22q0zbhj+L6UpYqEurQ1ioQ1tc4W1+JXh7R5lSw0COSJR/F94t/e3O1b2l/HCw0+1eT7JfRbjkL9r+Ufh/wDE1F4o8A+CrXT9W+zxS2txajmVZGZQ235V2t7188PdSqm8E130VGtG8b/Mr2zl7x9K6l+0JLqWm+RERE7Ar5km5mH+61ef+GLzTo9Se8uxLcXCn5Gkk3KPzrydb67kbZkt6V678KfhbaeOPD/9p3OqXNk6yMm2EJ2+71q6nJRheRLq9zubfxtJHCqJKYInLLugO1j/ALPHNdT4F1CBpL/WJ0WCysI1dLne0374ttiVlPT+Jv8AgNee3Hwf0+zml83Xbzcm1RtgVmLfxfhXcW/gO4tfhu+kWGpzQLfXy3Ul4qKJXwm1UZR0RdzfU1z+2p7XIeIgRN8UrjS9eXT3B1SKZHeaXeqOn8W5Wrd1vxcdJtW3faFiWFZQu9FYqV+992vI7r9n3VW1DEGrrdM+5jujZW/9CrRufg/q+oWcVpc+I5FSEbUgW3Zsf+PVft6UepH1iHc6O3+PkF5uNvYG148rddSb5ZGH93sK1PDPjLULxrp7u4jg3I3lwTlNqL/F1715UvwPv9ik6mq5O0LLbsrbqsXPwv8AEelyWot9Yhngc+UskhdVDfw7l/hFUq1KWikNVoydrnpFz4iuZrieN0VoFG4yxQbF2/727FXbHxkN6fZ7i3idQyvtdXY/3dy7v/Qa828TfCX4g+D7eG5+wx3KSbVE+m3G/H+yy/8A2NYjW/jW3ZUOlXDvjduULuH5Vo5Rj1N3PlPeJvGztbJPLBHFKu3bLIEi+X/eLVT8afEC2sfAWpJFcxNLdQ7PLj2t8x+qqf8Avlq8Bvta8aRwrnT7iBU6SeR83+FUdY8UeJNatlt72O5aLK5ZoNvT/gNWuW6dyfaIq/2o6sziXa30r2v4M2JbTWn2blufnDfexhtu2vAZLWe1ZXNvLsb5v9W3FfTXwb02703wLZuluHe6dnKsdzBSflrZzMkem6DYia8t4iViZ5k8yRe+G4WvVdavv7J8K6teS/ulmuliRl3bQv3ey1yWi/D2Vdcs72O8i+wMitP5obeHH9xe1QftA69b6T8K7JJ5wr3N1ujX5ecfzrJNTfMdUVY4e21B4Xli+zS2csyfOvl/L/8AWr0v4brb61YazYEqkv2RmSTf1b/4qvI28eRzXLRukNm2V8yOTduC11XgDxBeR+LtMe0t1eyVyplV/l2n/Z7141CalUTK9rGorRLFr4u8W6PffY3C3tn2kbdx/vVtp8SvEnnLjR9PniQNmSSRV+X/AL5rnPGXiq30HxZf2tzZyJeNO0qTxofKCn7q1Tt/Ezrdb0nt4mYbR/Ep/wB5fWtZXRcZXV7nR2fxA1CZfN1vwlHp0T5eCRZt7SL/ALNQX/jKO+vpI7bTRZLcwqz+b/dH8S4qW/vrDWtLit9Ys5GnjRvIltjt/wDHfSuD0+3Fv5tvcSXDeYW8vd2X2rllK7tYG3c9AF8lvYW7iKS6nY7isp4FLNrGm28yRpHt8zr5fzMG/u1zdho8jW+H1Vngc4MUo24YVLceDfEF5MlzZRbYISzOv3t6/wB6ovOG5o5VOiOwaYQrFO5CbRuPHzba0prq2vo1e6x5SvwsQ3ZritK8SPNbukcDeem5ZNybfl+7WvbXUklukYjXZ/eb/wBCrZNTHGoma19Y6W0a+S6rufakco21Sk03TLOZZDZQs+zhlh+YVW1DxZbW9r9ne3Fx5fSRR/F/earOn61b31ilwmZURP8AV+lJSV7FKSk7I5XVZNO0NJ7iCwCSzFVkaJGVuKNF1iy1SNnyWs3O7r8u6uyjuLO8SecJHK6j5Fi+VR/tbaxn8L295by3qWRiVXw8i/d3VO+tykjRsbywZnntJ1iaRNkjSj5tv+z6GprPULOO+ly8jtJtUNJubH+1WRb6bFHbSwEbvOKsJ1+Zk/3abcWN7DJKedqfNux8pX/erRx0Lu+h30OrafG8Ty5VUT52xwf9pjTYbqy3vPG+9E+YN/CWrg0vJ5Ld0u0XZIBjjbvWtSz1SC1g2ANKrn/Wb+n+ztrKNK2xftHsz7A8D3X2jw9ZOh3ZjHerkkj/ANuRDPQLXNfBW4TUPBdlJu3bdybm9mrqm2N4kskOPmP517cN4nmVD1XRf+PdcntU02JGbn7tMscLa5Hytikb5VbNdbMSO4YLHwdvFYmrW5urGcbBv/5Zrj+KtZIzdSKAfl+9U7Q7pmwBtQcf/FVzOPOUnyniX7Pf7L+lfCn+0db1FItS8S6hcPcSXkifMiuzNsX/AL6r3pbdFjVMbai2+Tzv3+i1ahkEnH8Xet9ySdVEabjTbfGc1FcXBbYFHfladNILeHj71XcgivLj5tlY+sY1BIrMDdyrybeyimX98Y/uY80nirmm2pjh3n5nbr71i3zM1SsVktUhXj5eKq3M3yMnzM3Zv4a1tQXbH/tN/dNZ1yoa2XKFfWuaojWLKm0tCx8wMzfw09v9HRYh8zNTVuII494Hz42jdTLZjNM8n5UIGalnH5a5wK+cf+CingWXxt+zD4gntoBLPoc8OrIqjc2yNtsu3/gDtX0ZbzeW435bn7v8VUPHOi2nijwjq+jXmUs9StJrSfZ97ZIhRuv+y1dK1Rg9z+daa1eaZo0Hmux9flC/7VS/2Pf6fC1yvktEq7/lO2ul8feH5fhf4m1rw/cFZbyzu5LfzV+ZXRG2qy/7y7WrhGmuNakbzJSqZ+6tbL3iDpdN8TWjLsvfMZV6Kp+Wujs4dO1ZmuLK9DzrtzFL9/8A4DXB6fpcdxbXUX/LeP5w3+zW3pfhmLUIVkgeWKdEV/MX+9StqWauqWMVnCz5ZDhl8tfmWuXaxvNWmzaWbKo6so+X/er1XRfD8FxBcW0kTefG7L5knf8A3f8AgValnpf9lyRpH8nP8Iq+Ug850nw7qfnRWz2cM7Kf9XLCrN93d97r91fX/wBCr234WXGl6e/nxaJZ75t6SSYdGRgu5F27v4m/iqtY6fFp7pc3f7iWQ7k2jcqL/C/Heu20u8ttPmf+y7NXR0VZJV+6jllZdvtuVaAPrn4CfFQSR6Jp17hbqZBCdw5D7dyNt+jf+hV9Q21nBcWcUhAZ1/iUV+e3wl163sfG1nLqciwM1wiwx53Y2PF97/vp6+5fCXiiPVPD32y3nGyb5kb0YMy//E1k1yjRifEbxVb+H1ijMgVFO3r8wy3y/wCf9qvmLTfihLJcazoYk81lv/tVru/g37lb/wBCWvUPixpt/wCJmuLaIbmty7bVP8P8P/oR/wArXyp4k0+/8J+P0us7mm2Shl77vmb/AMe3Vk1zI0Wh7f42vLKPSdI1CyuD/aKTPbTbu+Q3/wATXrPgvUINe8L6XEY4rjy9pSPG7ZhdtfOOq+KLDR/E+vQXYAgaNbuNm+bY2xW/9mrqPh/8XLTT4bI2kf2eDYrMyn1rxq1L37nuYXEckLdT3v4hR3tn4KvX0+COCXyf4RtYV4DoMN54q0VEOftVvAyu0h+YyA/NXstv8Qo9a0u6s/NV0uE2hm+avC7jxBc+Ddbi1GAF9Omdkng78N99f61UqStdlfWXfQu/D3UJbOS9s7qMr9muHR42+8ilty/+hNXpGmeG5bzVLWAEXUUm542Y7WDbd1fP3irxlb2vxg0m4065VrK/hVbraflxu+Xd/wB9f+O19LeG8qqyHa08Y2+W3f5fvL/vVwOPLKx6lGtzo43xR4Bttaklv7mzCTqN26L5lda8q8afDPVfElnp1/FJcz29nOtpbcfNHbl9zKrem53b2+avp3T7ePUrljHJ5C713xN2/vVvaVocWnzXsDYS3f541x8of+L8GrvoVXuFfC05HFfDr4A6XoNrpsly7S3li7PHL/C/8S7l9Vr0a+vooY5Y5D5DINybe9UdU8UR2cKRxyBWXqteVeOfiVBawvJ5nzruwvpV1aq6FYfDcp2OseNo9PVi9wVZRwua8t8efHSK3h+z+YWnb5VX+IV5zceMNQ8WeILPTNMgl1G/un2iFf8Ax5vavdvBn7FcHiSRL/xRqE0Evlqpgtjt/wC+mrKnCdTYutWoUPjPCNP0HxD8YtQW20aOS8lY7ZFX5VjU/wATN2Fein/gn/daX4P8Ra3qGsH+3vsEstrBCN0SyhCyq3cjIr6E8F+B/D/7OOuf2bpYkmg1YNcNLOd7ow2rtz6V6jf6nJfabOo+YSI2P9010RjSi3Ges0eRWxVeo17PSHQ8j+AP7PPgvwb4T0yS40u31HXERZZb65RXl3lfmG49ql8ZfBPwb4q+MWleJNU0G1vG0qw+ywQyQr5W4yF9+3oSO3pXS+ArfVNL0lZdWdIpWVQ8afdBq1rnia102OWeaQbERZfl6ld2KcZSdK09BfV5SqtuVzmvHfwV8J+PvEmm6xqmnQzz6bA9rAuPlCFt36f+zVxPjb4B+DGheazh/s287NAfl/75q/q3xWl1LWrjT9KRmRd6+awwr4/u/wDAfmq5odrcak/n3blmc/dY1zVK0X8KuejGMqcLXOXT4X6r4d0uCWKRZ1XZKFX7xQr8rLVWx1yORLyyf5riMspVv92vdfOtG8O2cPP2y2V4irema8A+IGjvpPih7u0j229xtZ/dqr2aVpI8WdVzTUj4p+K9rcWvj/VorNNtrvaUxqPuf3qxvD2oTyL+7f5F+VF3fNt/vVrfE3VJF8XajI+NiloZI87Wf5vX121iW9i9jDt0+4+0J2WT5XjU/wB5f/ia5q8Y3dj5yqlGV4mtJb6deK8svmtdRuuzj5Tldrbv92sbx94wtNPutG0/TzsZIVTa3Zv4t3ruql4o8XW/h9VtreBrrVHRW+Y/In+03rXJ3C/2xavdodiq+0bju+b+6rd6KNJ/HPZjhdr3kcV458RXF1Ne2ZddjP8AvNo2q+PutXELamaP5fvKN1WNWz9qlydvz1rWMMUekowQea275vVa+gj7kFynTFcxiWMZVkkGG2n+KvSvC/jq08J+Elgtkb7fJOxK/wAIU+9c/pPgfW9atfPs9MuJbdS2ZY0+X7u5v/Haw7a1ddQ8twqc/wAYoqU1UWpElzI958B+KhdfaDeje+zzZGkLMyf71d9eXwutNsLi3uP3DTuyKqf7v8XpXz/4JYXF41v+9nZt2dwbytv+1Xumg+GbtvD9hFH5ztb71DRHrlvvba8GtT9m3Y4XB6pCTa9Lb7p0GX+87Z6f7VTeGNWn1K4lt4tzXFy6otVUtdEsbn/if65aQJDuzbRXHm3B/u/KOB/wJqvL4u8MafMyeHECS5RUnunZ2LldrMiouB+tTGi5q9iI4d25nob1v4dub65njsLe41GXLfNGGdR/tbhwP+BYqW+0XT9P0Fn1/VLSylj+Z7OOT7RNw3y7kTgfnR4t1Kz+0fZNM1uW4sGjVTFczeVvbb82+L5ed3+zWXeeHZND0OLVJYlSKSbyYVUrywXc3y+lEoqm/hHycj2M6/8Ai5pkP7u7N3Kq7EdWKMyr/E9aKaLpmuaX9vtNTlgt3/1fzbl2n/aH/s1ZzaDpXiaG1kewXTbhdrmdY2dJP725e1YPjTRZPs0GnwXk1hawycyaZubKD+6ny7/purZVKc2oSOn2kZLlqFzUvBcGnwubhLuKBU3faZJNquu7+H1qrDq2lQuttFKzPJ8padOjf7NN8H+Kr+4h+xG8trq2SRYhdLO3lc7vvxP0b13LW9deItHs3SK40vTZbhDteSJHiz/wINj/AIFtqKkbOzOGUUt9CJrWWxs5Yw6NAw3CRh/DXR/DOP8AtJLAJHEjRj7R5kh2L97+dczDqFp4isJbQy3CO/yhbZ1lxltq/wB2uj8Mx23h++tUEcllFD8qLs3Kf+BetdGFVrnXhY7s9ztby3ZlgSTz55Pl3Kf4q81/am8IyeME0HTElKWdhG2/y32/Mad4e1qW11yyWPzn3zKw/cs3ylv4q4/4neKBqni3Uro3e1PMbZHFNu6NtVdvb/drpr1XRh7p21qns4nj3iTxNb69ofm28W/Ue7Rt85X39a9L+B/iIXmjwXNxc7Zbd9vlqfnHzfxU7VPhH4Z0uPMTy29u54jyzP8A8Bq34M/Z1v7rWor1NXW107zFcLH9+Rd3RlrKLp7bHcotPRGn4/mu9c8dTwQSM9qpRp/MH+s/2V9q1bjw/qGnrPep4Yb+zY41eaRR8vH8S5rW1rS7zT/H95ephreONMqw3J/+uuq8bfGZLXwDf6dc6RJdT3UCxRrAcKF/2WrKtVfwIlUly89zz6PXhfWv2yO0hs1UfIs5+bcP8a5r/hJE1a5lDosSofkjY/xVeuZLzSWiittGmlgePzzHH++aH/Zb3rH16aWaxS4jtPmZ1/eLG29H/utWV1cTld2Oh0/WrPwqzSX5NxazHbuiXfsbb91vSpH+I0G24g0zcqpHvO6T7y/7teeeH/Gkmm6g2n3qTLLdH5JJUVkDN/C3ttrqtQ8SaVa3LS20cU9rnyppYm/1bfxK1aNI1vzlbS/iF5ayvPO1qkg+9J/9etTXvHF3YvZy2kf2q3baoaPvmolXQPFTolxHatA4+TzR86f7tWr/AME2mixxSWd4biwQqgi3/wDfNU4wtci1tyK5+IUFnp8E2qRRpO87QpGqfOf95fT/AGq3tJ1T+1rec2BC7grbVrL17TbeONLi801Ly3xsMsabmCn/AGaZazaVC1vIlzDZtbovl+UdjN/sstQrSN7JHSzaeLWxYyILXcdoljO2qL/EK0t9Lbw9HqsjIg80SNHtyx/h3d6tJ9k8RRpILv5PuGORuv8Au0jeCfJhuniW3leR2Y+bt4X/AOKrmbjHcv2fNsWEmlXT7eXz4vmCqFX7xofXhHujlkZ4m6c/KKr3Xh280/T0eaQM0nzRqv3gv92snwvpM8iXsl2JZIldWCsNzD/61Xfm1BJp2J77UBcQ7Lmcx7ivlrJ8v8X3lpYbe4upN9u7I4O1/M+7/vV0N54ftGsWmgljuokC74v4tu79KxbjXhpt9KkcYglfawaQ/KaXtDflXU+m/wBm3WpofB89lcndcQ3TqW/2T8y16dc6h5PiDTcfPvk2/L7188fBXXjpeqXFvJcfaHuU80sx+WvabHUI9Q1vTtnzeXOrbs16dKpzcjPOqxs2fQNvJtswf7oWnrMI1+f5eKpwsjWcSH+L5qczBrlP4jj7tei2cKNGHENvvx1psd5HI2zIXdWb4o1608O6LdaleyeVZ2sLyzN6IF3NXhvwT+MknxUefXY/LttG850t4mO6V/m+Xd6cf+hVF7D+I+hnkHmYB+lWo5EjTGPvCua0q8lvL7Mqldv3a6BZDH2ppjsPXYsnH3qpatfIquf4VHNTPJ5cbv8Adb/2WuN8Val/o/lI23e+35aiUuVBFczJbDffXDXDncnZW7CuytV8uNcj5e22uW8N2pmhQMdqr/CtdJcTG3TB/wDHayjp7xq/5SHVpkULwf8AgNUnuA1v127arX9xuZudy1nXV5ttsL93+96VEpFRRJCpuHYnG7vWrCscMOfzrJ09htTB+98xq5eTPDGqY+RqcdiZGjZtGy7xhq+Vf23P2lpPhXpdvo+jSLPrdwjTSR79vkx/dXd/vN/D6LX0dJr1tpOn3FzLIqxQozvIx+UKF+avxS+Ovxi1D4qfG7XtZgn329zdNFDFLGroYx8irsPUba7I6oxluec/EWxvNQvrfXZYP3F4XQSKd2WDfM1cHC0VnNLE+W/iT3Wvob4yX2m3Hgvw1pWnjZFpe7fIvys8j/x+/wA26vn7XLfybxbiFNyKdu1hu/irRDJrXUBHI/lj78O0+1dt4Ymjt4XjPzPjdtYda49pLSZbBIIvIeR90v8AwH+GtvSrorJkfcX5aESzv/C2sPIzRSj9/C7QnzD/AMCVv++WrXvrpF3NICu7o2flrirO6C2zSAbZ2fbu/ifH3anuNaMMcEz4lghk37WPVf4lpmZ6toNrBeWMEDz7riYb5JGG7CfN8q/+Or/wGug0eziaN3iuAq6hIuyJfmKfKv8AF23MteX+G9a3W+o2katcTyDdH97jH93/AHa7XRboWOnxfaXaBPtaK+7737tFf/2b/wAeouB095cSaHriy+ZvX5pY2kG3qzbm3V9dfs369/aHhuCynlDbv3r89VKfeWvjHxOqR6PLf3EgikmdrW1sWk+eRTubey/881Vfvdyy4zzjqPCPxgn8F6Ppq2j7mjnWF5F+XGU+dqzkWj7dtbywvGlt/Nj+2THygyn5jvZm/NW3Vl638E9I8WTLPOgWeSTaGj/5Zum3d/31Xxl4T+Ol5a+LNLe5lkTddq4kZ/kRQz/w+u2X/wAdr6V+Hf7QEGpHXrieVREtw/l/P6/L/wCy1D9zUte8fMnxLuPs/iq9R3LLDNJaTN/Ft2sjVg+A9WkhuorR3/dINv1WrfxCvI9S8Va9PGd0VzO1wnPTe26meGNDNqqXkhCKyfIzd/lrlqR5/eN4y5T3/wAC+XprTiS4b+9G2etdbrGm2Graa9t5W23b5kZez+teI6H4kMN8tvI+5l2gV7F4Q1SDUpGsyR5CfMaxvymx8neLLWfwv4tvfPDKiHdH/u/7NfUv7Pnjz/hYXgt7kBnvNK2wzc/Nt/gb/wBlqT4mfAuz+IF1FeWH7jZ14++tcJ4T0O9+C/iFjEdlhfBonk/gkUN8yt/461cOIivjR6eGk72R9DJcT/aotQtEZrJ9y+Z91Tja2P8AeX/2aua1L4uXEOqeRPmJN/lbWrn08cXFuv2G1kK290+90bpvTOGVvXBK+/y1wviLxJDqH+kOQ+z5tzdsVzxWnun0NKV/jO31zx5Eyylp/uhtrKa820Tw74g+M3ii30/w+fP3b/Mnbc0SKF/jYdN3avn3xx8XNR1rxIuieH0mupd+0eQjOxY/w7RX15+xTovxG+CvhK6vvFPh97fTtc1FPIWQf6TDlVDMy/3P1HzGuyFLkXPM4MVjLPko7n0N4Z/Zb8O/Dnw6NcszNP4ns4vO+1yv/s/Om3pgiut8GfESDXrFJLKfzWYbeu75gv3a7GHVpL2ObzIvKRhgxOc+xrkPCfgrQfhzatb6db/ZrWSRnJZicMeadenUqVIOk7LqeXRpuV/basi8feDj401bS9Tku5LT7LltsZ67uq/yrYvPE0FpGyBvOlj++tcx4m8amMIsLhreeNgrL94N1B/pXN2txJfXkryuU875o29H+7hvZqipWjB+5uevSw3uJS6Gxr3jK+eTYsZ8ouNrRdCrKdjN/wACrk7641jVrq1tLxFSJo2y38Lj+7W499AyOI5Aq48oq33o5A1UNS1aSTiVBujTd8v/AALd/wChVyyqSluzq9nGPwiR6bb2dvAoQLsO/co+YMN1b+j3n2iZtkYVR8w2muSXXLOO3eOR/vbsbu/8VVNJ8ReT5UqTqjIOY5O67qUFcxr2jC56ZqFwY90okDNjb1615f8AFDVPtFhPIk4iaMfdrN8XfEKC3fZbzlVZ923PSvPPGHij+3NPaIyCKWZGU89f7rV6EFyny9WXMz5h8XafcePPHE9vbgS35HHljd5+3+vrWX468B6p4Z8J3+saoDZXkWxIbaM72LfdZm/u17J4G+Gtnodhf393dj+0bqRm89QV8vH93/easH4vQ6hqngfUrBHkvb2/kjSCOOPcwX7v57t1GjqJs43Si/eZ8ueHYb3Vpmcki1hdWkkYbtn+73zXU+KPF1g0MVhBGVgT90GiDLltv869N8PeE5fhzY2ttqcttbSsFlfT4trXMiH73XoT/eqLW/Glv4PvEudL0hfC8Tw/u57qxW7uNx/j3ngH/aWtZNVJXYvZ6HlVr+z7q/iCzi1e9ltfCukTfN9q1XMSFf8AZX75Neh+B/gT4O1J4pU8WXOt2Ft8skljpTqj4+98xbotch4+tbnxNa6bLc6k2pT3M6u9zPJuyu1m+723V7h4Ykg0PwvFbWQiS38tYtsY+4p+98tFSrOSXKaUaad2y7Jb+GNPsUgtP7V8hHZdtrYqiQqFba3Lc7v9mvJdb1D4b2OpavJP4Q1jW5U+YbQlogbd87M3zE/7y167r8ht7WCK3QM6x7JFxtz/ALVeE3Vxd2epPexbpWuJHUWzBmVFRtu4+vzM3y1u/diRJaGpo/xO0y1ZZPDnw70rTYoxtP2mSa5YMf7zbutd9oOpT+LNL+yTm3tYt/mutrHsXn+H71efx+Fbi1ha8aSJftUjefBGNmx/4VXP92up8LyTafJZgotukg3PIp6P/hXmVaut0c8W4T1O/wDDvhXTrG8WODTradpOltHBvYv/AAt77f7tavg3w6fFXjq11eW7ht10q4W7ktYE2p5Mfz71/wB3bTNBkeZ5Zxf/AGd7aJnt2VNjO5+XC/8AfTVzN5JPotu7Wd5FBcSQtbmKBNrur/eX6VjGV1qdbp/cdhYTada2t/c31xFql1dXHnQNL87Irv8AOvPU7f4e1ZF/Dp18l5eaZbxaTZ5ZoIrYfMVC7f3qfMhLferB0WOe1hWXVIleVnUQMx+RFP3lbP8A6FW0jW9rHLPNpyruhZrVcMrum37zYbH0rRVHfQSi1ock+sbtJSPZHb6ku1kZU/dTL/dT0P8As1a0nWIprFHe23XDzeUJFC/e/wAa6XS/sd1qWnSRW8bX8W2aPzPkWFv9rP8As1a8Xabo/wDwlE9oiLa2tqFYLEnyl3X5v/HmpTimuYapxnueN+Ovh7JqWoS6zoCG11RCyzxRn5Z1/wB0d64rw946spmvLDxBbMtxnYJYv3WMf31r6Z0fUIF1VLa3uTuWPjcFVf8AgTf+zVynxS+CekeNNKl1USiw1yP5RIpVYj833Jc9T/u5rooyjbkqClhYyRyvh3WNO0+ZZ9PxGrJnaqMMYb5fm710tow1K58uMm6VQs21TtwxrB8K6foWn209vZWd1dbIFSeO8fcySj76r/8AY1Yhmk8P31rqfmqunTfunZhs8tv4VZv93dXp0YqENDBJR0SPRLBRpMkuoyBl+ywtMm7+7t+6teX+IptCvG+0yXFw733zp5UO1k/vfQrXpUepW01hLdyOHsri0/2tr5b3pfD9vpEdu32a0XaxVZPkVv8AIrhxb1SK9j7bS5fvLeys7GKO5QKrPtEscnyD/eU1DperJpt4kdv5kDNu+8P9Yv8As+1QeJ7OP/Q3FxMqI+6aNU2/8C/76re0fUNMkjXzJSzyDaFwp/4F7VyOrC9m9TslKF9zS+IFjFZ3EU9lcGBL63SUr5O5ZGRfm3elcymuafY6HdH+y5r+/YMgklT7ny7l2+tV/iFrGt27aNLZAXESvs8xk+XZ/Ev3qq3niC30n7LFcx7XuTxt7NWteSkZRqOKdi3oniC81CSKKW0Wyab5Ssf3j/texrL8SeMr3w/qDW95ZL58Z/1artZ6qM1vJeLNcS3F0sk+/bv2Zx93/vmjXo7Pxlct5kYS4ZM+bK7N5aj+971w+15WL2j6lrw//ZfiiNbuAxLLINs0fys4butR2PgPw1rTS6d5gtZY5GYcfMW/vfWuW8LzW+k6xLBZ3EUD223NzL93cf4laur03xVZ69c3SXMk32xR/o90sapv/utt9K1UpyWgqcm0mYesfBuw0+6eR2kVmG1Jd3Vf9n0rz/XvBvjvcYtEu2uLWOTeiqd2/wD2Nv8As1614b1aXx1cava3Ia1a1GxNz/fUfLvXNWo9LuNBsP8ARr1llVv4XZWf/arfmlTs2diUZo5HwXqHiXT7H7Bq+n3LXipt2x/N827+Ja2o18PWN59q1izt31Df8kEg+bd/Dt9609L02e1vH1C41Nt6jhlPXP8AEzU3UvEmnSWbO2mLA6Db5+N/mN/jWT998yNIvl3MnxN9n1K8dDafY4MLjYdjo395lHWr/hXxFdtYqZLeadI/kjuc/Lcr/Ezf7tcprnjAWf8AxMdKnMWqWu2VbaX7sjD5f/saveHvGkF5psV3P5tvcTTMpsWHywt97avtuquX3CVJ3OzvtUfUI/M+0vZ3EI+SPZvUL/drJXxNcWOtWdzaCN7jO6SOR/ldP4ty+lefeMPGGv2szR6HBLPLNIqOrQ/KV/iZWrYh08w/Z5JrJ7e4k+eeT7+z/Y3HrTXupMlSTZ6jpepSXBnu545Ei8xlPkD5Tldy/L6fw1m621teXCXk9uFiQ/8APPb/AMB4rR8N3TtZuUMUEVxHsRZAy/7rVbvNSGm2KWfnwvcXB2vJs3J9K5+R81zolVXJaJF4H1pG1r7RFHJbpbHmRv8A0GvoHwXr1pea5poScMsjr8zd2rwDzLZZHiiMMET7W8xR8ytXV+ANUkt/EWnM8gXy7hG/4CGrvw7s7HDLmluz7S8TeMtO8M21rc3tytvbs6xDd3Y/w109hMlxsuIxtiZN3/Aa+U/2xNS+3fDfw5p9tcNBPqWrW8KNFu37d25ttd/8dviA/wAIf2fdU1CG7NteR2K2sEjH5/MK7V/GvTvZNnFLY8E/bg/agiuri/8Ah54fl3q0ezUrqN/lH8XlL/Wut/YL0MN8NWvHAdJp2dNy9V+7X5zw79e1aCPe32i8k2uzFm3sW+9/wLdX7B/s/wDgOD4f/C/RtOSJYHhtU3+Wm1SxXc1bRjaDBHq2nxosa4A3Ve/i5f5fvVQsF2wjB2t96lvLwKuxD83eoAZqGrBVYCuM1BheX0SAGTZ823NWbq8f7SxJ+TutUtNmDXksn3edv0rCTuaRVjrdFzGqoR2/hHStK6mCxs5O1VHFZtrMdi8rTtSkk8nEf/xNRflRduZmDeaht6xldx+81UGm85lBPy5qXUIz18wKveoNKkRrnYo3KxrmXvM2+E6bT8eWpCM3+ytYfj7xZZeF/Duo6xqM4t7WxheaRm7IFrZutWttJs5ZJ3WKJBueRvuha/N39vH9rbT/ABZYN4G8LXLXFq5V76+jPyvj7sS/7NdkY30OaTsc1+01+2peeJvDZ8KeG7uVIH3Ld3UR/wBdn5iv0X7tfGmnrPdapEIw3nvJu+U/MaZDGb66QHLyu+3y1G5jXqL+CYPAen2cdw0j+KLjbNPFhdthGfup7uy/N7V2xXKYHJeNpJI9HbzXfc7pjd2X5mrgr+8+1bo0JXcy/NXf/FaEw6fYSZ3JM7bm9WC1xGiSac0d0L+JmbZuSSOTawx/s9DSAq3WoCSS1eMD92mw7f8A0KtnSmF0zlB8udw21yHnfO2Pu10Hhm4SH5Cdvfr/AOPUAdpY33kpvbG7Hysv3g396oLpUmaWB3G/LbHz/wCPVA8m6NtmGb/aO5ar3V9JG8TmM52L82PlqwNHw/4ku/DLz7wvlybWDfxBlb+9/wACr0PRfHEbWyRfZ1W4m3Si6vCrqjHb91en8K150l1bXVrer5ZfzI9v0+6qsvvuqva6tJZ3DyOn2jYN6NJ8y7fur/7LU8vULnpE3iQXDvLdyNLK9wzPIx3MV2YXdVmzvla1SJ03KwRXbPzLXI+X/aFqgQhZUDynjgjft2t/wL/0KpLfWBCrRMnzpMiblP8ADt/i/wC+V/75qgN3VdYis0nlH+thHlbVP+1lWrlV+LmqeHWuLaCQxLI6u7Mfm2/5aue1LxAZJLhEk275G/763Vxeq3ktxMzyOWb7vzf981LXMB7l4X+Jw1y+2XDjc58oN/s7vlr2CPxAl14fazkG1U2/N/EF+63/AMVXxRpepPY3iSgn5Du+U19MeHtYOoeH7Wcnf50K72/2v4q56kbG8Hc9E0S6l1C6t5A481k3Pt7Y+WvbfCM3lzQCDPTdIy189+F9SSzmhL/Jv3Jur6K+FvlSXERkYbZk3VxVPdOhHu/h68Nrpq5fcrpwvpXMeM7O31hpdGMEaum2a3kk+67bfmX9WWp0ke1S8iBMUrW7pH7ONzLWD4yvBrmgwXkR8qeTbdxMp27JNuyaL/gXDD3rzKjdz1MOrHmXiLTZ9BhuPK8xrdvlKyfwf7Leh/2vWvEfjT48fS/DqWVmC2p3+1AsY3N/vV6N8QPiBeQ20s95KEfy9s642scfxN71c/ZV+FNn8QNVbx34hgFxskX7BFL92PbuVmqqPu+8z1UnKGm56J+wD8Hbnwb4RvdQ1/w5FZ6tdT+alzchWleErlPp/FX2a9wPs1utw4YIc4bscf8A16891LxtZaHbwxgdlUeWPlFcleeItb1y/iubaUbE3JJF/s1pUrKDvu2JYeMUrHq2oeKrazube2ikBZz97tWDqXiA3q28a3THazAKw+8Mnj/gOTXM2umi+jbzXK7jztPRv9mrsdvFayocF1tn/i+9WMqs5HTGEIjo445mWOUxvzuh2/8Aj1U7+6gWZnTIVn2vH6UzUtQFjc+UI/mSRpUb+H/aWuF1vxx5N1dRmMiRztT/AG8fN/6DurncWb+0jHUzLrxMdP8AFl5b3E8rKsDOV/hOcfP9axo/HF7HC1sl2bhkR1ef/wAeH/jtc54w1j7Q0tzPcLFsh3Qyxt8r42/K3+8u6vMte+JVtYs32KQMkwVSq/3wrbf/AB1mWuiNH7UjysRjlHSB67qXjaXTb5BPhVt5lfc33XX/AArltV+JhZ4JUlCsse141PRt38q8f1zx5d69arHET02nd/d3bf8A0FqreH7G7urpRcMW2/Ka7I0ux41StOW7PSk8UXevXCdduGUt6rS61byakyRxzsztGy+V6ruX8j8tO0VrDQ41N2SvG7aoZmLfhXaSW8VxbQSxoGXZ/rGK/u/9rd3qKsuX3Ecq98xtH0fVbO3tW1doUsFDOZMMzbP7qr3/AN6l8ZePvseiTp4a09VZY2Y3kqbpZG/h2VXurhFtmjubu5uLKP5k/vTKG3bWb0X+7XNat8QNHhtri/EkU+6P7s8f7oL938a5W5XtDcyqNRXKmeCeZ4s8XeLGeS2l+2P+9Msp2RRoP4mc9B/tM1b2vfFqTw+iW8tzYeIYmCW832V2eGORP4d5Xn/gPFZ3xL+Ilp4wtZbY65ILNRu8qODYsjfwrtTsv91q8x8P6Gdat3sI38pri4TZPIfkjVFZndv+A16kaSqQvM47v4Uz0GbxBb+Mteig0yyis0t8MWXdu8w/wjthdtev+BdNHiCOWznNxayzBUeWI7fmDfKu703V4t8JtNFrb+YjhzJMzpJsZWdR8u7dXsnhtbu3tmlg2qknzRs27fv3fNuz/wB9VTp8sOSB3UfdS5jr0sZJLC/e7eP7VCVVFik3KW+6xrzDwjps8niTXDf+W8Gmu6QrJuXKD9623/gTbq9BvI93mpI5Wdk85WX+Nv8AarynVPHg0exniMsM95dfLJEsaq23c3p+XrWcua3IXJr7J2TXFlfTNBcXDRNcQLL5kXzY/u9a1dF0W3t9Kd7S28+BkbY33v8AZauO8N3VvNf2VzeRxLLcR75GU/KP7u3/ANBrqdD8ZCHVJNHtwuqM6s4WR9iwv/tY6j9a4JRJVpv3mVdWutb0WZC6ea7Jtjik2t0/i/4D96s7Sf7Ts9cXUNQxcNc9NqKuxv4dvtXRah9i0m2+0azcxrPeBmeRpuv+wvoP9mqWueJNOj0+1nk3WS482Hyx8pVV+Zd1cvw6IzaUL2Zof2xbW9rdT6iSrxvxHH82/wCX5f8Ax6si+8cSaxoN5LbymVFjSLar/Nv3fM27sF21l6pqQuNUtbKS5jeK4haKTzxsRHP3en92uV0O4TR9HuLOWANLDPtkiim3K6K33vpXZGnZJmivod/4T1698XXkVsJ2lvdNMbyLhf3kI2syr7j+VdP46U32tapJB5aqs3C5/h/3q4T4dxxaha6TeXdssWpahdSXCS+XuXrt2s25SPl/u8f7Neka9oOl6hr3iWzkuPsdxHYtdWkcH3C4dV2sv+6zVbjzKyCLaPMdS8RP4VuVuDPG9u2FHG7Yxrs9F8YQeItsrxB2SP52jKsj/wCBrkbr4c6jrktxG43WSjYGV2VR/t7ex3VLp/g+58NrEJZ28pgqjzP4/wCGsWui3NWpx94LW6i/tS9ntwYvMnby2UfKFrpNL1bydNew2CdZn3ltm5Qwb5WVT/6FWNHos8dsttIBF5cjMm77pU10D6lbWMiJ5ao6fMjRj5SvG5a92GkeU5HvcuXWnzQ6S0eppKqrt2RyD76bty1Vt7Geztf9CF0vmH+HaVrq9bvNO0nT4rueKbUYpNqvEo+dIz/Gq1w2paPezWL6x4Xv21LS/mUxNJ+9jz9Oo/4DXFiabnJNBzOC9077VNHuIYXPlSXtmg3eYp+biuP1Kxg1qRDYS7ryMeaIPmVkX/P8NejXWoG4sEt5bfZE8Kyp5LfL975tzev+zXJWN5qGh2+pQ2ji/lvP3NqssKK8Kt975vSvN9jCXvF1KKqXZj+KvEF54o8M6dbhIrK6hkX5VG3KhfmVv96q/h660vxRts7u2VrqH5o4JE+bb/eri/E91qHw31xBr8i3EVwNkclt8rhfTbV9bH/hNtPbUfDeqSLewsq+Yo+fj5ttdLptrnvoRTUotl7x4ttoM0Fs8vkbkZ41k7sG/vVyFtqF/DfTwXEv+hyOvnsp+aRT91fpVLVdJ1C81u3TV5LiWXf8kl99zd/QV12nwxaleNLf2cKXGxcNANqbR8v3axqUaas0TUXOzNSxvpG8y3ubZ1+4YGRtyVL4Wtb3S9YvIjL58Tx7RF95Y1/3uoNbK6LLot+sto7Nbvuby5Bu3r3VW/2an+xvZx3F86SquzfD5YXYVP3dtTFuJrTi4HMXnja50PWIpInZ3STb03N/ut616veeOtMvLNYpYpIN6KyRsF+//vDp81eUPfaXZ2d5HfH7Q0iKyNJGqsG3bt26sXUPFF1btb+WlusTf8tJDu34+6zela8rqKyR00/dR6Tr3iIwpFZpEqMx3ySeSzqPm+7xWHql5e3Ecseni3gaOTfH5g3xMu3+L0qt4H8cW/iK6uLNyEvEG75R8j/7rV19hosczu1786t08oKlQ04aNGyXMZ1nHbapapb3enx71+bzIxw7r83y5q1YaPBDczvJZQxcbkaU9WNa1zoIaFWtBJFKp42vup9h4bnVNkjiWXfuLSdqi5qkM0/SZbpmkhGxFO0NsVs/7vtWo+ki3vlFxcSO77WCyptQV0EHhFNS010/tGSwd0bDKPmzW1ofwl+wwIL/AF2Sd32qnyZ2f72ay6kyp+RjatCk1hFh7dXjCruV9qBv71Z62pkT7bL/AKROkiMqrtZQu7+9/tV1fiTwTcRxtp9vPDdW8obEkfytvrgdW8P674VVp7fTJZVU4dvvL/ur2rW8LmTo6i3Gm6heXEt3Z2cmxZ23xN90Z+78veuh0Sz1C1kgvdQjit1U7/3X30/u7lrlP7S1PXLpQUurK3ZCskcj7fm/vL3rd8Ow3Nvc/absTPbyOqeZKf4h/dramndWMuXlOg/aZ+JkWj/Fb4X6U5Mv9l241OaJW+YyTfKi/wDfNch+3t8WrnxBqnhzwfb3JWztrJL69iU7lMj/AHN3+6teK/tWa5qlr8ftZv5XZW2W6wbe0YRdqrXl/ifxtqHjTxDd6zqEhe9uNqvz0UKqqv8A47XtxjzJfecUj2X9k7wunjT4zaQJI47iKOTf5Mo3KVFfr5C0cdtBbRRhUjG3aor4o/YL+DdpovhOLxRLZy/2ldD5J5flWNP7q/8AxVfZ1rMftKHll+6WzWtSdnYLXNxVeOLjG37xrGv5iqtIDtb/ANlrXaZ5I5Sn3Vrmr6Q7mB9KykBkXjHyWdCF29d33qg8PKWTe4373ZttSaplbB8EbttRaHMY7ZMn5sfdrm1NUdlZsuzePl/2qmupBIinJfb/AHvlrGW8Kxr821VoudSk2dchv7o3MahstIzdYkSTeI87l/i9Kp2d5FatydrL12069uNsn7xNrn5gqjdXzj+2B8arj4S/Dd47K5EGt6o/k2qxj5kX+Nv+ArWNnKVkU3yq54d+3p+1Zql94iXwL4a1IQadbJ/p0kB2s7n+DP8Au18KXEzzXCl8b2PO6p9W1B9QumuJ3kluHLNJLI7OzsafZ2f2x/NKbVxtVlr14x5FY4n7x2vw3uLfRZZ9flQNNCdsG7+9t+99Fq9JeSrqB1CWQ3HnPukaT5ssf4vpXDLfP9og062TYqv95Tuauj03XDbtLbTgNvHlHdt27v8ACqJMP4qal9o0/SYC/wDqS/yr93mvNZs12njhS1j3+R87WX5h/Dtrg2k3MuasA5VqtWt0YWyn8P8ADVNm+bmnLJt5oA6qPVh5Ocja1Wo9UjaPyHZmRk2HmuQSYryn/fNPS8foT3oA6j7d5KuDIdyjaFz1+Za1rjUIls1kADI8KwhZB/n/AGmrko7pLpGySsuOP7prS8OzJdXEVpcSFAsjN/478v8A6DQB0Xh3WvsMmJCHeEum1h1U4/8AZlrL1W6lt5PPJ/dSOy7c9g23/wBmqjbXTsryEquw7dy/3fvUzUpDdQ5z8y7fl9c//s0AZs1wWeVMFnzuDVQuZvO5/iqW5WRWV3z833WqrJ8zcUAMT71fSnw5h/4ovSQ/LMjN/wCPNXzZEvzV9H/Cm8F54XsgGG2E+Uawq7Fx3O3RU+zJGI/mVtxb0FfRHwXtzqGiQSPlXhgdQ3+0vzV5npvhm3ks4pE+eeT5dv1/+yxXv/g3RYvBuiwRtGWe3f8AeL9dtctdLlN6b1Ojk1ZLqG3nlI2SBNy/+Ouv/oWPeuD8SR3Hh+3lt7uQy28e9Cy/xqf4tv8A3y26rU2oPZwwWbr5sVwHe1n/AIT8ysyN/wAC+Yf71UNbvINQtpba4kMDLHujWcfL/u7q8KW571JcqPnP4qXw1x7XT7acus0ixGRvvFf7tfQPwo1K/wBH0e302yjKWce1UVRtbbXleg6Daap8QooLiBXt4z87f3a+k7GHTtHh4CxccN97/ZqZNyXKjoVXkRtWemytua9vNyfMxVhW7p9jH9paSIsq/K0kn3VK7a4iHWBqV0iPel0Y/OzDaoWr+qeOrLS/Ig8/5W425+Z1pxjyieIZ37tFJs+zvsRRvdv9kfM1Y2reJhdaXFe2cgXfI+f90bvl/wDHK85f4nQ6XcPG77luo1xHnooZv/Qt1eZa58TDZ/arOC4CJchLiHn7km5m/wDHtq/99VuomDxLieveKvH0cNx5TuW2SM5eM9EPVfwb9GryvxF8QLdrN7d5P36us0cjd8f7X+fu15Br3xSlWRpCTvb+6f4Su3b/AOg1yH9uXOqTJJKSyN8rr6V0RpnHUrTmbXj7x1dyM/lErAxVdv8AD/tVx2nxySKx5ZVPG6tjxpapHpUDp8241k6XI7Ls+78y12WUUcsTqtEswvzkDdhlP412ulQiN/MyK5Dw+09xN5Hllnd9u1RXrOl+A7uTSd7oFdxxuLcflWcqqiJxc3Y4fVpPFF54qii0+RbXSbaGF7qecKqbn3fK3cj5edtc78T/AIyW+h2zaN4TvZrpUG66vlTdlv7u70r1i48G39vYXmn3ssN5vt98c7P8jtt6f+hV5v4f+BOhWuqT3V54nutNnhRpf3cKxKcN93nis1VpX55mDjyvlPJ/+FzeJdS0O4097lryzc+bPJIm5x/Cu5hyAtYfhGa/1LVb3S44ppWvkaEyKjOqN/C30r6e0T4X+H9auUu9HisNSuJkbLbEiaRfuszYXZn5aybFtZ8E63/Z9vYfZ4PM2IsToyRxn/a+U/epvERs1BE+zk2ne55Z4d+BOsTPHLf6fFFZq+79/PuY/wC1sHavU9M+DulaPdPYIi3BhgMsiylvKOdrMv0/hrZ1C+sLdv7KkdrW/aPd58kjSxI5/ibH+1UUetXFxqEscF3C9usbL5k8bI0ij+63Q7v7tc860pa3OqNGCmcPosdhY6pi2iK27bl3bNqj5v4Pb/aruIbzy7NTFaCWfDMImP8AFu2/e7fL81WbO1sNQaCf7LC6QhVK7NjBv7u31qLSbjS7q3vLewlEs6R+U8X3ZY2LNuVs120pc6uTUXKxupMVmuPtDqr7FRNvy/7Xy14ZrFrqq6o1nbW0T3+pTrDaW3kKyztu+6zHpXseq6f9lVZ5JWVHTY/y7lLfwMvof4a53w3q0dn4kuDJteBQzRyybt8LbNq7fSlVdlcxl0PHodcjt7m1tET7HcJuR28z5RJ/d3d/Zqy49W1/T7md4bm4t3V+VjLbi38XzdzXoN/oOjNczl4l+xMN0kkQ2kuPuorbetXNJtzqWqpZ2SSWcqoqRrdFf3n+y3utS6iXQwqJnFv4kvbrT4otYeSd0+aL7zNuNbfh2aW6vNNRzJ5scwdIpNzoF/2l/wBmuSvJoLPVJf7R+0RP82+SDb94Nt216J4YtbOHVUvLQeba/ZI980jsvlsf7uOTWdSNkRCL7m98TprvR9e07yMXtv8AO6LEPvs7bt3HasWHQb2S/wBXBtJdjxlI5FRmULt3tuxXcah4gtrNbPT47Zn1aRFcStGq+R/dRV65b73tUNm2urJevex333FWGDzG3uw+Z29kVerVnGXLGx3uUOhY8GWMt1o/h8y2ckFwkm6SORPnKPtbbz0Fdhqek2VneeKER1fVvsUjWMUpZc/Mu5R6/wB6uP8Ah3carDbXtxem48q8v0SC5bcyeWPmb8G+X5q3PiB4y0zULO1tpYI3V3aVLxp/KeHHy/N6hm/hpU1Z/MmMk7sZ4S1iVvDC2dzB5V2zMvn53Y+b5tvu3+1VzVYb+Txba2cpin06Mb/77vjpubt838K15/f+JNG1LT4pbTVo7e6WPd5bOqqy7trJXWeEvN1ZJ7+3u3nZE8oeYdyhh97Y1ONN+01Ro6l1Y19Wt4Ly6igMoiVzteLY26q+uNHHdbIHid4xxtFaFrHeahcQRyQs10h2llG5/u/pWV9n+w+JHke3lXZuyqjaxx/smvVVonNrLYm1qz1DWtBt5YEV9UUrbozfwpu3f+O15xdXkvwj1S9uLbxLp7azb7rifSljdvMX+JS23aDXYfF3WLux+F1xd2F3LZXjzRoZISu7Yd25favKPh74DuPH0el6hBBc6lq0Vw2k39mo3vNHIjeS6+7fd/4Ctc8oq/tGzPljddz3XQV/sm4k0i9E0V0rs0kk5+Z/930/3q6bW7OOTSUe41FvNYqkO0bXT/eYVn6hHqmuaaYLdLa4l+bzLycK0x/u/N2qDQ9FubPSvtFxGI5VIWWBnZl+q1wXS3PVs3sed/FTw/4x8XXmmu/m3GmwlIdsYVSGDfeV+9VtP0O90W8t2t/+JTKn7oSWx/1bhvvP/C5avbdauEsbV53jZreYbngYt5X+yVauNvPESWdi8GneVPE773juU+UN/ssKcaj+FEOmoj77z2TytciGorsZzL5O1X/4DXNeJ/B8s1rb6ho8v2O8V9v2NXZd/wDsszf7NdBb61cXkMCSzWyxIjN8u5vLfd93dVDWIb9b7z/skuoQMd0iwFeB/eX3rPm1KtzK9iCNdR0+bN/Z3FumxkmtpBu6/wB1h3q5YeIre40mXT3gCp8qxyyI24MPusv/AMTWXcSa/cXn2b7JLPZx/ND5pZGj/wB1t1XVh+ztFPd2czzvtUNn5eP9kdam+omjA1zT/wC0GgkewmvG3qjrEm1dv96tmP4d6NqUfli2a3ZY9v7z7o/Oti4mdY9/mRIP7vzKwrQttSt9rJdH7RtC4VT0pRfKtyuVHKw/DO38Pwyz2ccjoo27owvDGugsfs7MifZvI8vqrH5z/wABq15cbebIJZNy/Mm47lNVYbGx+0vfGBftHyr5rO3/AAGs3LmepqomvHN9jbfb24TaN3zPuaugs9LsobN9Q1CSbLfMI4vvGuft5LObfI/mRP8Ad3fey1XNwmtliuNRZYm+bap2tWTZ0RWhdsLyxt1lvJ5Db+WdwWT7pX8a7Twr4gi1a2iH2n7ezDdHGozvX/eri5JNImt5Vu7Dz0YeUFlfd8v96t3wjqlhp8T29pGLeBDtSOBGDH/Zoi9NSuVHoVnGs1wklxtRPmYwKv8A4961Q8Ra5aQ7YrO3WWVTuNs3y+ctZ2oLqmoMj2Qig9JWO1wP7u3/AGqiSQ6fbLbavtn43tP/ABbv4lqUGxy/iyS3k1BbaLS5re6fbNtj2/Io+7u/+JrD16+j0OwgvL9FR87tsjqzb/8AZ/uiuruNSgmjSd7Q2cX8DNHuf/vqq9zZjVn8q504XFu/zC8ndPu/3dvWt41Y7HNKk5anlH7Xnw/GteGLD4j2Em5fIt7eePHy7T9014V8I/hLqnjjx94f0o2cqpfOsx3HbmPd8zLmvu/xd4Bl+IXwN17Q7AI0rwo9vH/DvR921f8AvmvSPgt4F0yzsNNuDZxrqUNjDamRkVWGF+6P+BGvepVOp5Uo8raPWPCOj23hHwvZaZZwfZ7W2jWIRqPlGFrShmdmQp0U7vlqrdTeTbrFJ95f4qZYSOvT5uaHK7JSOvS8fyVBwrNWNqC7d3Ib+Kq02oSRsxLhdvSkS6e6OChb/a/2apvmQkjM1j/kHyufRsNVTSZH+xoCe35tT/Elx5NjIn97aoqKwYRqoB2r/s1yt6m0Tc3fJsfLbRu2+tVJLr5GeM7mXq1S+Z+7+TLba47xh420jwvZy3eqahFZwKOWkdVyv92sm9TWxf1vUBb27XLvtVRkyZ24r8pv2n/ilefGb4k3k9nLLLp1q7W9orHqo+Vm/wCBNX078bv2rrDxBod/o3htJZmuo2gN1jaqL/s+9fKGm2cVq0kcVuq8bjJJ8rV14enyvmZy1HfRHG2HgEW7LJqEnz43CNRVi6tUhXy7S3CL/ex8xrpZmijRpZAWZenHy7awbjUJFV5IoPlxxXemY2Mv+wTprLeNhJ3H5VnahDLHNmT+L+L1rbk1D7Vtid9rONxZh/47WRf6p9humgu4x5Wdo/u/7y1RJa1bS08RaSxPyusbLux8x+X5f/2q8eeMqcGvdf7Nex02DVYkP2Ob5DuPylv7q/8AxNeQeJrVLXWbhIAfKd2aP/dNAGR91uaT5cYrrdK8Lx31rvk+9jhfWuUvLd7G5eBx8yGgBittapmj3LvquvzVYjU9MUAOhY8DipVuDHdLICQyn71ROpj6/wC8KHw3P940Aa2nt50zxn5UuBt+X+//AAtUa3TNGiHqvy1n2108MiOPvIdwqZWRbl037lk3Mj/7RoA0b+ZLqFIsL5sYXDetZ0cJkKjHzr1/3aZJceYyk/eUbW9qfHJtddh+98tAFRvlZvrXq/wV8SR2skmmSvtZ5N6f9815NcN+8arGlahJp95FPCdrodwqJLmVik+Vn6DeBdajt7iwDqH3ujhfRQ/3a9XbxsmrPqPOxLqH5G/uN8rL/wCg18sfCfxQdWsbS7B3ND8p/wDQW/8AQq7zT/E0sKs5/wBV5yxH2YrtH4bq4aqbgdUNz2dNWtNUhisp/wBxcQnzrVv4T/eRv8/w1X8WtbXWlsZNqp8yo2fmT/gX8VcbD4ggmhi8wnYxWUOv3omqx4tvLdbZZbd1uGmG47fu7q+eqe7I9ym+aJxvgzxFZ2PiTUW88rcMdpWT7v8AvV3yeMvMby95uGTqqn5f+BV87apcPD4tuIklKO6ec7Z9P4atN8QJPJWO0kaJZPmMn8TfLXRy7MwbPeNV+JAjZ9hjWXYqpFF2y3yrXH3PjKOzafUbuQyyruSOPP8AF81eVf28NPtnRHMt08iSmT/gP/2VZtxrTzWqW0nRTuDVqonO5Hb654+e4XJkKuEVyyno27dXnOreLpbqZPKLMyfL/wAB/hqO5jeaThztx/47VddLTd0+auyFNdTJsdbNcXlx85LbvmFdx4es0k3Ej5m/hrlrKMxyLj7v8q7PQWSNN7fe3Vq5WJkO8YWMk1nbxRDzGzVzwf8ADnU9amijSApv/vVuaf5c1zE0gDc/xV7J4AUSXUAjAVsNj/e2tUqLqGbqcisc/wCCfA9roey4Mq3F4rrvjUfMn512mt6tFa7UnYRPJ8kbR7dztt+6ue9dDqWh6ZcaWskSCC42bXaM7VC/xbq4y3uNPkuWt5598q9Gb7oUf3mNeNOon1OudoR10ON8RLrFxHLb20ckryJ+41KPZ+5b+Lem5dp/2lUisGS+8mGJ71xLe+Yy3CsdwPzfd2966m5uo7hpbgXbM6TbjFI/3/4V61h/Y9L1a6+z3duyyuVcNIFXc25vuqK4qlZp+6fPV9XeL3IrfXjZ2rDR7GOyXzFQRb/lKlvm2ptxhfvbq0ry1GvX2nWz2X2y6mm+zu0fDbD83y1nt4fuLW6WeNIcpuWRl3I5Ybtq7e38PzVxui/GSDwj4pX7ff6ppOqLut52jjV4vLfhmbKtkf7vWu2heoma4epVi1zbC+IND1C81C4j0SwiSe3maG4uZJlO9N33V/o1E3h/VdDWK4it1WBOsEf77+H52Ze/869judLPiCG3v9OtrHxLpcke8XUR8nOfm+ZdvB/2q47xBcXi2spk06SCJN0W2Mq+Hz95tv8A6FWrivjZ6MoxvzswPC/iSO8ktRJbTbGg3Jy23bub5lzz+DVd1bEOqxeUiy+YfNG59rMu35mX5v8Ax2uKjuLzwuiRRIy7gyD73DHc23n/AHqt6TrWoKtvaIQ6K7K7SfeC/wB36U1VUH7mxye2V+U2/ilqgXQ7BI2ZZ3+c7fm2KP4v/Qa43TdYgt7B538mW6TbEImG3zGPermsRjWr/FzOVt32p8p4DbvvVzviDTXtVtUlnVvJdvLZY/3r/wB3djqKqVb2jUDGVRyeh33iKbRo9BtUeNobpwzH7NH6/e61g+FdYkt3guL0NOttMyx306LtkX+Bd3/Atu6rWi+KLdbVYp1JP3fM+Xlj/drO8TWf+lSx/ZY2srncokjk2LA+7+L2auNSk/cZzuUmy94o8J2C2f22TS5J1uX/ANIaB22opb+8P1bbW1b+Gbfw61hf2cB+33A2pE3z/L/CzJ67vmC1a0q4nuFiiuHEUSBVkjiGzYnon+9WpoNvZXEd/r9zPbrPDP8AZYZJPn8tz/CuW67Nvzc1PvaXZ0exnO1SLMPxR4T1ea/lubeyuLrz3/eal6Nt+aJG/m1P0P7Xpdq1vcCVlYPvWANsP8K7mPX5a0fEXiKTS7Od01CbyIY2ZI433On/AI7hBurzzR/jBf6pqstsLNbpI7JrqHT53VXvGVvu7vXb83vTjGrUnaK0Q5StV5D0bT9H1DxFFBZWcc0Vlbbn8xdqqdqMzbv/AB6vNPGnwb1vUobc2aC92FtkazjlDtbHPf73y13fg34sf29pNxq8+jyeF4Ek+zwJJJuaR2+98vptp914osreSBILebV7qYO6RW33kYL8zcbcfLXrUqVSHU1dPmPKrP4Yz3V1a6VqMUlrLwwaUbdi/wARbG7I/h+tdl4NvtR0tG0DS7SS1tVnk8nUtQhbYf8AdXvVNtQ1HxxMur3GkSWVvbJvEUbH5FDbfm7uW/u16XpGsCSxt1l8pp0O0eWF3j/arvvy6MqMeU7v4W+H7u1t7/Ub+4tri4k24ljh8rHy/wB3dUfjrw3qH9q2OoW4E8Fw/wA7Rj7ny/eqr4b8SDSfNAvYVnkKrHbyHdj/AGq6Pxb4miXwm/2h1822C3CSKdq8fMy1g5Xun1N6cuR3PPdV8J/2loN7Z3EiyxpJvjZo+jBqv+A9HfwnpVxLHrFpBql2jMfscBfytjfJtYdCu773+196m3XxEh1i3lCRLLbyDb5kb78Ka5S4utO/suUmW7SJdryLENuf8/7VcVboYupH2nPY7rTvCOo2s16Y0WKWMf62KfcslGk6hPeX8tjLcCKC3O2SSJFZv++TUurabJY2M9vLdzabpEj7Xkik2/Mf4dw6bq4a20+80vWP7M06KaW3xu+0yuzOGP16ioinL4j17qLOnufFn2XVre31GU2W0tEPPTKSf3a2rzwrpl5otnd6fHZvO87rNJBI3mpjndKvTDVzjaPe2cazagrak7fMWkRWQfN/d61p2d5JY288VvBaW6MfNP2ZGX/gP1ptk+pV1axe1ktYIoIrWGQMqN/B/vNQ2m2S3iWlxfzMj7fmiGxj/u1de+e1vIJ7nT5Z5/4PMh+R1/2e9X3vkvLh5TbRbtm4/Iv7vFStGO9zn9a0HR2uUt4tdv8A7PCitJJJHtdG/u8dadf+ILKOzaWKBW8mRYfPnh2sjH+Lb/tLRf32nWrJPc+Zum5Rsbmf/gNa199g1rSn8mL7Q0e1TBhVeT+99flp6IV7+6YjWdxdSMiATq43j5N2z/aZq6NvDuiWOxHH9ozuFaRc7VRv4l4qr4Fjk8P2F5aR6oy280bJ9hlHzlC33Vb0rWk02O3V/KuSsVwfk3/eg/xq5RQJlOz8E/2hJ5VsfKiZN6sw24/4FWbeeA72x8922+Q/yIzHb8w/vdqv+J9U0/S9HSHUdUMFkzrCl0odnP8A3x0p8i3+n6e39tyi60mQf6K1tPvikhZt29sch6j2fKrjdRXMlfD/ANlVIHkDSPHvO0ttC/7TUxtkMaRkCVmRlRmT7lMs7y/1BpSg+z2CD9wsgX7u7btb2+X7tR31jqFrDLcSSmLj5vk3RBz/AHV7CsnE3UggunWPGwsrbv3i/dC1Pp+uPG6iJ93z7Xb7vWpbO8j+ywQxIt1dSFVm8vsxb7yr2p0emvulkgtvNeM8x7/3v/fNZqLiXzG5Z+Jn0m3RJPMndvmEsh+YVkQ/EB5LC4jSYuudzyTx7nwG+9zVa+twz7P7PlSVh/rWLLWV/Z9xHH5FtZB/J+40h3L/AMCbvWPLcObXQ7Kw8XWc1iyJcb1jO/8A0nbz/tL/APE1X/4WJb6pdS6fJBDPBjafLkXn/eArhr/wPe6ttu5bg2txbnd5EQbYc/wso4qrpvgWfw2zapDaRxNMGY8Ny395avkXcTk+x9R/BbXLabwu72CbIoZ2hETDao/4D6V6l4Yszb3Eh+6v3hXzt8Adef7TLpVyS8s370M0e1twWvpnS7X5MOT0XFe7S1gjya3xMv3115jpH956dpt8VbeV2+tZd+xWYSA7VTo3+zRo+pR3zMIyW5rRswia95dCS5RwPl/2ql0e+j1K2S4jMqwP8wVhtb0+aqFz8r7EG9u9XLNhCjBIiWz96lfQDE8bXRhtl8slVWRfmbtXkvxL/aQ8K/Ce1UX12st5s3C2jO5zVr9qX4rWXwt8B3Gpzzxtcfdt4f4nfbX5AeOviBqnjLXbrUb+5aWeZ2Y7m6f7NTTpe0fvFOpy7H2X8S/+ChGu68rWmhmPRrfvIrbnavBNb+Ml34suGl1TWLi8lb5v3rll/wC+a8C+2PuYk7mahL4r3+ZjXfGnCOyOdylLc9zbxNbyOpFzGu3+HO2nNrUF1uBk+ZjwzPXhi6g6vkHvu+apU1SdmX942F960sSexX2sCNP3px/CFVurf7Vc/ea4Y0Vw4VmPFcO2sSzbkeQ7VHrTbjUjNwPmVQqhaYHZaffCaTIcLxudmp+obLyzeKUK207g1cfHeGNOD901pNqG5FcZ3L1VqAOo8MeJjY6TceH9RfdYTFXjlYMywt/te3+7Xbw/s+x33w9uPFd3ebJLd90cf3kmT/Zb1/2e4/3a898M28uvTPHHEX8tN25uy/4V6/pusaza/DWXSDPJ/Zskib7WUfKjD+JWrCpPl2LiuY8rkjS3TYn8NYGpaPa6hNvkTa/95e9dxc6GkjM53KtY2oSWWm2b3ABuFV9h29qz9pJ7GnKo7nMp4fs7dN7xfKv8VUIb6285xHbqqr0qDVten1CRk80LF2jUbayGm8tnwfmrWMX9ozb7GvqFvFcN5kW1X+95a1jNlW2063vnhdXq/qVmGVJoxtSYbh7N/EtWvd0F8RmstEjbduPl9Kbzu5FOfG2rJGySfvmcfxfNT0k2r1+62RVdvmp3PrQAsjbnz/wKkWhmoWgD374B64LXT2jl+5udW/3q9UkvkVJ4+VWZdu70YNuVq8D+Edx/oM8Y+8r/AMNesw6huRUkJ/3q4Kjs2dVPY73Q9eNi7yOguoPv7f4hn734fyq0usRXW4wBok/g3dq4W01Q6fIsoBfZuwq/3f4q1rHxFFb32/5Wt32sn92vFrU9T16MuU4b4mQ3FjfxXkUm64+bLKf4Su3/ANmrlbW8l+yxZ+8pKf8AoNejeMr6z1JdkEY+Y8t/Ea47yYo12YFdFN+5YxqS1uKkxuG3/d3VY8srtIO6q6Rp2G2rSKVpmJYS3ddrp826rUNqZG3CqschjTG/7tSx3Tq2wHbzRdiZsW9nBbqryFev8Nalmwm+eP5EWsfTbcTOzyHdzW7b24WNsfL/AAirEXdNuJJLpAPu17n4AvPst/YyD+FxmvFtDtRuQGvSfDd462+R95Q2Oa3ovU5Kp1S65I008rl/KY/6hnXmsjxJoMFxef6JOImRNwjtfvOrruZeW4Nef2fi46hqFxbwXTJeuWXy5/lUNt/hxVC2+LUel6w9heu0t7Zx7YZ44F3yN/tf5/hrw6jb0SKqVouCUlc6fVvDaQ2NxZymWWWTa8PlbNyfKv3mPOarWfiDybeKC4jluri3RVuFUbdjZ27l+XkbtvzU618XSa9fNJI4ia5253Q7GT5fvKAtF/puv/aEuLQ2t0kLtslYr5rqVX5FX0rnj7yOB03U1pnQQ2L3CrJBHJFOvRm27kX/AGs1zviyHw9r1q1pq+nw37wyLny4SzBf73/s3y1vWurR6fZxPq8DWtw/ybfM3KWLf3a5nV9UebUryRE3+TNmOJU/h+Vvm9a2bcPdg9TqlHSKhv1NFo30WRrnSrm50uC2h3262p/dFh1V1PykN+dUNV8SDUJGlilV7iQbpIIz8jqfvfSuS1jVLnVLjyi7PzuLfdQMW+bd67f7tc/dST+HfNeKPe9xuVJP/QaS5krXIqJxfqX9VvBY3LkTCdUdmSJjufzCu1frtqrompXDIyHass3y+XJ8qhf4q5nSss1xPcSrvkk2RyM/3n/3q1bfTZbxluo3L2Sptgbd8xb+PrzV8pxqL57o7fzLCS18sBWus7pJFKqoUf3aw9a0eO8s3u0cqkaMqKyN8n91t3TNULGZ7q5WP7M08+9tnlfNnH/Af/Hq3rr+02t1gRZRao//AB7RPtTcF/iX/dqVHkfMdChzI4DStWgtUa1FtNdGM7Xkj+6G/vqtdXYalLqUb2YgignhTbJ5ifP/APr2/wANFtoM0MlxJJpi27LGzI0CbN7fw/N8wqv4N0uSOaUxiWW8mm5aU7WCj7zNWkmrXMeXkOz0q6s9Ptlke/kVZBtCyncsny/d9qr3Vjocmm2DxvDa7JvNt1jRniMxX7+09TU+n6Pb6Hdyo93brOxMwZkVsfLt+ZfSsLXvC9prCLd2Ut3NKhREgj2qkf8ACzqvXFCklozuVeNGnZowP9Nk1K/N7JJKjDlowyLtP8Wz0rzTxR4bn1TVrO8sENveR7U/duyfMD99fQba9shsdL09NOj1MSy3DfNM0Um1X+b5VPoKnu/DcV9qrxzRw3Wm3StCiru3H5W4Zh2X726qp1fY1Ofp/Wh5K/ic9zyjxP4k1DxBGmnaVqEmr2diV8+7kkVJZpR99+eop1tJrsNzBLp96bCXzEVLyR1dkU/w8feG6tC++FOleH9aln8P3uqRwYVvMkRWSP5cMu7uv+1XRWuj3scLpJ5mqRSQrDtijV8L/Du+7j/dXNddXEapQZ0SlNuyMHwz8TtR8u8ifTwtxJJsmVT5Shv4mX5ud38O7iut0P7fdRrdiE26wv8AO0s3yFf7rf7VQaD8P7PQXlk+z2kruN3lSb9o/wBnl2rb1tvL02K3EEKqo3RrZyMrbf7vuP8AaaiWI1sjq99oj1bWB/bl5q9rcbPOihhEe3a0eN25d3+1Tm8fGNHs9TC3tnJ8vmKm5lbb/EveuZuLG0mZZZwbWV+m52/7527eRUE1xLHzbRF3T+JfmX/FVb/arKUnN3IfO/I29F1CDT7aeOznZ1cs3lZ/dbv93safrfiTy34gjiWSNXEqlmX7vzLt/wB6uLuNSu1ZcExIz+bJA21l3f7WOhrGutcKyPKZGVEhZ9vp/ndRGLm/eM43ufcEnhfWY2eM2giX/WiSdGaLcPu/jXIX2oSTXUElzLHBFHuWTyk/1n/AquX/AMapNH09pLnUZHR9yzLIzMwb+LctVZm8PeNNLil8MX5nuEjR7uCOF1U53bmRivP+7Wt3E9yztoWrmGObyp551t7dfutOW3H/AGq11mS602zhtL2xaDPySY+QVzjabe2Nhn7XbXsR+QcNujb/AGlemW1jqK6bcPLJDKVf/lmuxkX/AHaybUkVFvsX5L7UY2uLiLDqm5TOv3Cv+71xWTdaW63kVxqdzHbtMnmx+bJ8sy/3tvp/vVfTwrql8yzxuqoU48iZVThf4m6f8Bpz27w26pHGPtUIb97Kiv1+98taxsiXdlux+x3S4NxDFBhfmidWwv8Ad20WdraRwzy2s8dhcSTbU88Nt5Xbu3dKy7CzNjBtSI3DzJzJEF27v92tOPSbn7C8d5iC3hDSuzFW3/8AAf4ql/3TSJHp+nm3RjLPDdS5VXkx8p/2lrT1D7TG0vlXFu8TP91j/D/eVqg0rWPD2j+Hnniv9ktwmwwTwMrop/i5puj6lZ6bYzyRwW2s6ddIsQlim3NH/wAB7GjUNPhOX1qa71KwuIbeRYGV9sE8e1XDFflZv/iq6zwNZ6houlWcuoXNtcSom43Koqsfm/gXpWS+jxyRtJFHcJbrGzxyfM2cfwMoX/x6qVha3lva2txHJI8EgbZI3z/J/s9qq3MiU7M6m/1TT/EWrMn2Pbeyu+NzrtdezbR0anTWovIWgjtxcQIFURK+3Df3t1YdrZiO1a5kaSVkDNuUqjBf92sKz8UCR2NvIDt2+ZFJ8rbf9moul7pDlyuxtstpfSPcWkcryJth+/8AJC27cvTrWt4P8XQaxeT2eu28VpOof7JqUY2q67tu1m6Z/wB6uQ/4SiLUrprbyJG8sqvlx/uk/wBluODXS2LfZ7HypE8qKQ7vlO5Sw+v/ALLVtFr3i7qmh3Edx5unXlpdQO+55Ll/nP8AuMGxmr1rpYk1WBLu3ZoNis8edrGMt97jutVo1fbaoR9js32r5jJ8pYfebbUWqWcvhfY9vcmWdi0okWTcm3+H/vr0rP1NV7p03iLQdD0u332Wq3c73A/c+UjSsPm2qrY6VlQ6LLqF82nm7aKWN9r2zFfvfxL/AOzVyqak95eO8ms3cDp88cawq0Rb/a74qheeNNRkuZYiLFGmKofKjbaFH+1uz81ZqkilI9i8O/2f4d8WWscWoLqNxbSJFdrH8qxrIu1dzev+zX0Xpt1E0bf3vu7q+N9B1K3kv9NbKpPHOuY7WTakzf3m9RX0p4X1A31hLLK5iZD91j6f3a9LD+7E4cQru5194ouF5yu75ayPDt1Ha6lLahD8vzbv4ajsdcjmtmAkDMrfOzdT/s1BDsm1SK82FFXquNvy1v1OdbHbSQ7pFkyV3Ci4kFvbtJOfKiUbjIx/hqZ/30MQOXVhx/s14h+2T8WP+FS/A/V7mJ9mo36NY2jKfmDuv3v++d1DjoQ3yn53/tt/HL/haXxUvbDT5S2jaU5t4FU/K7D7z18yXK7Vb+9mtKaQyPLK5LOx3bm71l3DFutdtNcisYFf/gVMbO6n7SzdN1StZy7clDt+lagVaf5ny4pzwlWwRQsLt0G6gBrSFdoP41Kknv3pPsrs/Q1atrGSSRYxGWb+7QBd0+MybPk3bju+avS9E+E+oXzPvjO9ofN2r83y/wCNa3wb+Gr694qs0uECw2yfaDG38Tdlb/4mvftH1bRrO81F4EDrb3VtbyMu37rvtdl/4FWTb6FJHn3gP4fp4VhivzH/AMfAa1m56K4+Vv8AvrbVfx9I9jpqvbyNE6nbPbMflfDbd23/AHl/Nmrr4/EkUOk6rZ7B+4mVY1Y/fQt8y/VWX/x6vI/i74igmaweKQr50zs656ZVN3/j1RyjucVrXiaeFpTbTsiqOV9GFc7b+IDeRyxT/duPlfb/AOhVFfybmugTu53D3rFtpNr4/i/u1qoqImyPULOSzuXjYfMv6/3aq87q6jy4tWtUjJCXCD92zd1/utVS78O3drGsrx7l/wBn5qObuFjGSFpG4rsNFsTqGhPBIv7xdzRt6NVfRPDbzNvuEKI3TmuztbWC3jVEO1fu1hVqLaJrTj3PLLi38t2BXbz92q7fLuBr0DxN4dDR/bYk+7/rP93+9XD3VuV+f+HO01rTlzozlGzKTZ30cNT5IztzUPNakEir81CqelIshValjkDMuf4aAPTvhdamG2+1p8yOdki/T7tekyfd4NeffCtg1nKgPyq+7bXoDr5b4/hxxXm1Ze+dVPYLa+Nu2w/hVqPy5Nrx/wAX8PpWcy7WxUSyGNsj5a5ZR5zqUrGlqCxtD5kUg3D5Xjb7y1gXHytnFWHmO5sUx4/lXNCiog3zEceV7/LVqO4+TpVVVDNU8cbbeKLCJVYs1WI4/Lkz94VCi/P0q3DGWbj7wpAamlRlnXrtrok+ZdgY+3+9WTo9qzSZA7VozXiw7Y4vmfu1S5corczNq3uPs7Ig+98ua6238QWHhnR31LU52gs49qu0aM7bi21VVR1rh9HtTJJveuov7GHVtM8rEm63dmSRTxC6Lu3t/u0lV5FzsiUbuxq6frHh/UrVdZieJmm3xfvI9r/Xn+9/eqva+D9A+I1v9osALO92MqKqbGjkH3a5fw7b6pJcSvpelt4huF3vPFEVT5Qm5n9B/FXW+HvEht/KeNFibZysm1di/wAS57NXntqTubxiqkVPoXI/D+p+F7aCW8Eer3j26oYon27G+7u2n/PzV5vD4k1yHxJEDbXEEXnfvPkZVb/a/wDsq9GW6stYt1gNysurBGihnYN/wJWYf3V/vVX1DXrm3023thH57wxmKOecKrFj91Wb/Z+ZRQ6cI7dTndBXvE5fXNalvmZLSM+ar+adx24+769vvVH4ihvLO2lljkFvPeD5Psoba+Pm3bu/ytUr2tneB7eSyuvPyrz3Me7eGC/LuXv/AMBrI1C6l1y8sLZDNb2Kbnkum+Vd3+92+anCN3qTTj33OebWII57e3luWdm3LtjHyhvvfNXTJpNnJay3BTfbNCsrssm5ef4fUUyTwnBrmju8EMNlexu2xl+ZJMq26rek3FloNm1vqKGdEDReZKf9nb8v/Av4a1qxTWhco6HFa1HBdXVrHaRsq58q2i85UZP9pVPU+tWNP02/h0SJ0l3yt88ayJu2f3ttdLbLZzatvxEzTD9w0g+cf3dvpWdpentC9vBP53m4dI1jO1cj+Fs/w7v4lrnjK6POv1Oc0rxJd3V5OFlZWhkP7thtZF/i+bsP4q7y11aKSwUvcsqphgy7dpz/AHqoTeHftlvdW8llJbyyB2jjYrtdyvzL/wB9VjaK1zo+2yvLBoNxxNJjen3duVrVuDNKNVX5ZG88bwvLaWUu1Jk82ORirNw3zKuegWtXUvCdzNoKXElztureR3keB12zIfm3Ljj5V/KqlxDbXzrPAYbd4U8nyPlTzFK7d2C38W1W3VvaP4dvbXTb9I5Y2875pI5J18pPl2hmbsGo7HXUpcz0OK/tCO+jg1OW0lRWG77TEPmfHytuz8xFUvEXi6LVlee3nlW6Zl/dbPv4X+9XoVr4Tk/4Rny3e2lexmaWRVmSVY4yq7VXHJO7+GuP17wzpl1feaCdNbzNqT7Flab+8yqPuFf7rVfKnqjnrUJShoS/CvS7bUPGHhCDxLEZ7W+u3hP7xUfcYX8peevz7a1tJ8J6pcWbySzizslTyXkuZlRocfeXnu3+z/drOvNctNH1rQ9RubRnaz1RPsl1JDt2Y/iZA27Kr827jNeuaqp0/wDcaneR3NheHefKRuMr1T73/j1RKOmpEMPCxyuseBY/Ct1PpF5ELtIyrM1tPvV8/Vc4/irE1q4sIbiKNAsCZ5j2fNx/CvrXReJNWt/7VtY45Jbxo0SISSnc7Db8qbeuGrn7+3g1KFJjGsVwhfYyP9z5qykoX1Zc7Xtcyr/VraOw80RtOuz/AFk7/c/2ttYE15FDCs08k1vHJ8vmMm1d33l/u5rr7yzt9DhV4tLunldGTz/kfYvX5VP/AKFXBx6ff326KPdFJM7MF1ANuX+78/zV0RULblX0Kt5fW/8AajPqFzftKyqsbW0Krj8+3/Aqw5tQisb+UW2o/NJuz5gO4L/tKOP++q7PVPCsd1axfbbaFnhG0eVIrIn++23I+auIuPDM9vbT21pp9xbov711thviK/393XH/AALFbx5Bu+9jMupvs8LMHhV3f52jO3O3+63auWmjLI5uLgKz7sNlWx+XWugj8I6gq2tuiF7eQu2yUff/AN35v/Hq5e6t57Wb7BGGi3fM8tyytsYfw7q6KaV/dOflPvO+1Cy8O3zF4zeNMjI63dqjM7Ff4vvf99VirqEuiw2dzZA2q3DssflwLth/4CezVrv4F1u8s7ec/v8AcGTzbZvNXaf9oVk3Gi3PnfYb+VmnCbUik3bT/tK22uezsetza6EutXF5qzQXN5rEksrPteNU2KW9WXsKc+tHT7lrL7RZskjbirENn/Z9TUEmh3NjeQDCrA0bKWUFm3balufDdlYyW8kqbmdNw3Dqv+9UxatoN36kOoSXeoNb29prY0ZUO77NEN3mfnVhLwafdf6VcedvKh2YL/47WtbabbzL9oitws77sbdrYWhdDt7ffAYGnfP+txuwtHUL/ZI7W+t7VXNtLDbpINoaQqcr/eHvWbeLZyJ9ruLnzbpU2JH6L96teSG0sY1Esdt5ShWTaPmDf/ZVJZ2/9pQ+ZbxxRSk/P5v3tv8Ae2+lVrYZzEmh6VrHkXF6Jm5Vvv7MqPlrc0H4c+HtL1Jr2yMVu7jJ8ss7H/eXpVjVNNs45kIkja4hT7sifc/+KqFrgWp/dXTPAkLLNEo24yflo9GLqdA/2OzliFu8qRP8rsrs3/jo6Vm3+nlrNTBb7Yo3bCsWVwv9KxLrxQjLFaaejQLJ8sysNqH5vvM3c1T1TxdZWbLaWVtJayOedz/MW/h29yKmN3sU7GpqFwZLGCAReVs3fvGT5g38W7PWuMsPCeofbrrVdPSG4aRGQx3O5kH91lz8ua61JL+4uEFzFI/lhdjSnd/vfWujfUJLrSms71AyuF2LEP4g33aTutitHueb6DqmqaWkqahHFcRRlUkVY8fKfvbcd6zbm4v5tQSS2uFitV2sPNm27E/2WPA3V6xcaPZyRqPLV1kRkMjP8o+X5V4rlX8G6VZ3a20lmWSEbnb5mWRf7tNMgwLPxJr2uTJeXFtEmk79hkikVsY/vf8AjtbVxqUEMcqks627orrHDu3tt3bVqfTdF0q3mVLcSNbgs8cEhVURv4mZe9blhp8FxtjeOSJmmZUaIbv++fah+RaVzF0nVrLUoYnks5E3hmVW2q3DY2tnkf3ao6ha6dffI4OkJNIuIFfzWH+zuPWujvI57O83xxC43fIPMHzDP96q+t6fb6xdNPJpDNdIOJIrpVRP7rbetZtotIp6VpN0t0sSWv2e3t3bY2dmf9vb6V9MeHryKTS7OcSLLtj2vt+7u+7Xz7outaxJYra3llJZ3OdpikkEsL4/i3D5hXq/gDXorrw/PHI0W9Jtv7gbVH935a6KMtWjKtHS51LySWOqtLG3yZ+dlPy11GlyC8tshGRl253HrXG6O32W5njlAZP4JM9a63SboyI8Dld7dFxtY13x1OBneW1wWRCgXp93NfKn/BSzwvd698B7XUbeJnbTNSSaZVH/ACzKMjN/wFmWvpnR7pJId+/YyD5//iazviLpdn4w8C6ppl3Gs9ncwtEY2+ZTmrkZfEfg4++TcgFP0/Q5NQmVPu17J+0B8B7z4M+IFk2F9IunbyJP7jf3f++a4DRVEc3m54x92uqElJXRFuUuWvhWysVWSRN+3+9U1zawTJhIh/Cu1ahm1DdIqE/ePFWLeZFdnJ+VaAuZdx4TiuH3uQu4/dq0nhu2hRUCAr3apbm+ClmH3c8VatrxGjRD/wB9Uaj0KUOg20a7zH87fKFpW0sQybwNrb921flrYmkEcOT92uf1bWk2tHGfmYUagew/D/xJb+G/DeqXcYHn5ZfM/wBrZxt9vm/Oub8J+MDDpeqW+/55kjcs399GZ/lrgLfxMV0+1sg5VIyznnqx+9VSHUHtbxHQtv8Amzt/3WqrEM73UPEVxdRpLBOsrYwV3/fUr8u7/wBBrz7xNqT3l9LE+5lh27N397+KkfVh5LSRnZtO7atY+oTfaJvNIG5xuP8AvUWLKzzSyO28npt+tUFbbN171YWbdG4/iX5h7VTk+ZqCDUt5PMXI/wD1VK+rXKp5ayHbWbazGF/96rFwoZc/wt1oaAuS+ILmaNE8w7l/iqZ/E1zJDgSlW7+9YJXb0+7QrUcqK5mdz4d8ROytBcfOrfL81VfEOhi1aWSLLQMNw/3awLOba6uDjaa9OsLWPUNNaN/mRwrIzVzS9x3RqvfVjyjyRu2Gqc0JjbGNtdj4h8Kz2LuYoyyKN30/zurVbwT/AGtocV3t2XCxrlVHX+61b+0W5lys8yapo61JPDt39sa38s7lO3pXXaT8NZJNLW4lysrbm21bkiTU+FNrJCl07n5Hr0Zsyce1YPh7S/7Js1AH3wv/AKDtro2X7xA3V5tXV3OynoirJn/gS1XmX5s4/wBmrsi/99LVVvmWsDQjjj3cbt1JJGFVRip41+XtTHwz0JgQLH7VYWMbW4+X7tEcYZsfw4qz5JXaB/FRcBI4xJWnpVmWmplnpskzqEG771dTYaO8KoiDdK1YtlcoyaQWdv5Uf33HLei1Ponhm/1jL2lnLKinaZFT5R/vNXdeHfAMVray6hqMQuNvy+XK+xA/91m7VY0/xlceE/GD6fpGqWbXFuiPd6UsjPDOp+bav3slV2/MnSsnd7GqXKM0fwP9luLdLu5h5LLI0e51H+yuO/8A8TWdbeEfEkcc+jGUNa3JdbS5Vtzn5vmV16/wr/49Xq9vodj440efWPB89z9pWZpr7RWdWuY2O7fsZ+o+98q1xWl3VhoLeXb6RvRH812kDu6Nn5t2e9ZTn7opU3Joral8M00HT9Od9cubLVkO6ZbGR9kynduV1LcfxDay1VufAZ1RnvIrsRbxtZWXdnH8W7/2WtbVPEFlCllq8ttJfvNOsMkUZ+aOP++ymmXOtRK0/wBglmSJpF2eWnzBq8xqbPUpxpxhyoo6R4PCyJFF5sF1KWlfaNqO4VfmZu33f71GueDdRmv2lt51SJyrvBL8yo38TL6Vs2urfZf35lkmtdm8yL/nmr0dvaXDtcx6p5W873gjOXK/3mU9v92qi6hMlCK1RxF1oeqTalZlLtLBXdVnkZ2WV/vbdvoP4ttcn4g8J63q2tO95dyWvyNiOUsrcfXg16VqF403ifZcWcNxp/n7HZjuwpVdrfVWrH8fXUek+RiK5nRQ6+RAF3QPu2/xNzu/Ku2Uqih7m55OITtzQOX8PQ/Y7Z4Lzy1aO481GiCrlv730+8v/Aqs3Wj+XeS3EEjS27GRninZtgz8vzeh+Vfm/wBmuf0vxEY7pre5iubJnPlbbkbWDf3fr8tWPDcfiWbXnjnjjutNnDfvZRs3qf8AZ/2f7rf3q5adWq01NanDSrVJrlktS9Z6Lc3l5EoMktnMfkkZNuxh/CrV1Mfh97W1e5inMrx/uvmT+L/aWtjSvCdvp9m7zkotnCrxxqflm/hZfYr/ACpY7q5t7ZDZFVbKsJVuN/l/3lZCvNdMVzanX7FL3meX6rrWqeGdUn1O8S4urK4fyniZG+Rv4WUj7lSapp+o+JNQt73TtTs4rXZ88EI3uG3e7fxd69TmvJLyw2XkZd1Rt99Gd7Sf3fkHQfe+bmsvVNFguI4JY7vyGUbfP8lUcf71DlrqiY0Yc/M0ck3guy1axQ6heQ6bcRzfZzfRzbswllbbs6/eLLtrcttUgsdPv/C3huzmS3jCypJqUKNLNNG33jtbA3LnC81Qv9DvbXSXl+0rLb/cLW0iM5bcWVWQ9N3asiwW31q1S5kNy11Zzf6qSdopYf7rLjr83VWroXvI6bcrO3+FGpR61q1rpdtplrp2r+RdMZJ/nWRI4lZdjBeSu1vl7bq5RNNuP7QVIrjS1guJ2WRowrPICrbYtp5Dtu++v+z/AHa5qHxJB4N+JFnrGnPc6XeM7eZbXkiyoGLbmRflXh67n4pfAGK1kk8T+Er2XTom2faLWPe0R85FlDxfeI3KV+7kVfKloETJ+IWg22mra2pctLIEltbmSRFaSJ9yMrdsq25d3fbT9F8aW2oaSnhjVSyW+muyw3MW7eMNt2/T+Ir6VjeMtLvLyPTpNVSW40lrdIU+zRs0sLBV37sfws3zbW5zuxWVcaTf+G/EGI7aSa4jDIZLaFlXds+8zHr/AHv8aipFcpy1/dV4mu3h+yXWv7RE13O9vIyiOKTKbCvDKvf+970+48SXLOnkT+XFMWZPMj27F/ib/wDaqta6Hf3zuh1u4lbfvRpIVVoV+9t2hefmqHXvDaalZz/bH3NIjZnjLK5x/EuOlcsKevvszo4dyXNM6fSY4NStfIJuJ3zzIz/K+fu7cVR8T2Ym1WytLK0uE1F02+UsbMhb+Lc21ua8z0ptb0m/06BDcLpy3HlQtn96f9/0/wB2vadQxfLAWkNuny5kl+Un/a3CuiUVDfU2V3o0cbNDcQiIPplu09tIjPEt02wNs2/vX7fN821f7tc7o+k3ljqc+qC8muNo2zrGmyI/w7GzyQ34LXfNY2lrM76dbW1+y/LHLO+3593zKq9hTb/S4NqoZblIrgq11bKOq/3d3pWKxC5uRGd058qPKde8VS74pw/kNdO+JFG6VMN8zccD5V+6teZeJ492sNcW6NKlz8wXPyhivzBfUV7P478ItpNtiJDA8kflBpE3Ii/eb5h3avJdPt5LVVknRb2WN2RI/m4bcqq1etQta6MqsXA+5bbUJNDtre2gFtFeRptm+wvsUf8AAty1pahq174f0S31W4n+2wSPsEUsPnfN/s/NnH+1WA3gu40dPtqaZsnWH+GfzUkb+JmrAja7uNWleeCWznyGPnjdEMfwqlcKblfU9GUdTsI/isLi6eO/0q3skVNiTwJscg/L8q9DWhYWumaHCupyana6ilx+6hvPOVWRj91WQ9D/AA1wOt64JI1iluI1a424k2bYtv3e/wDFXQeHrOy8XafZQSRxSrG+544z6fxc9/lrJt7GT529De17deQ2ZtNMNnFCnk+fv+R2+9uZv9muc03Wrm31CWCchlfchbOzf/tbq0te0OOxWXT9LuJGWSRWO59sQY/dXnof92ua03EOoXn2nNx9nhxHcxBWXePvNtPauf20oPVGEqk6b1R0XiBftywLaCKC4wjeWw6/7VU7aR7G3ny8jS/Nn5/lH+7VeO8/s2FJJTFcNMdztIjSt9373tVbUmu9atp0tIvs6onySyIqs7/w/L6f7NdXtOZXOqNSPULDUrj+2mtvKkniWNWeSVN2W/u81ka14k0/T764glvGiulKrNIw+SRdvyqvvurnNN8N67YzT3N/PdRX7HdNeRzKy7f4dqDp/vVx95cWmm6ta3OnJday6yPv82B5XLlfmdu5/wB6rjTv1Oh1EesW/iqztZLcCS3l2fMFRP8Ax5q7Dw8tlr2lPqcclrdXFuElSNof9X97dt75rwLRNHv9aSfVI9Du4rxZ2e28zdCroF+VWSvQPhzdeIbVHk1yMWd+821Irb5lEZX5t7VduUhyR6rDoZ8SXC21nJaxXDDakkp2JuH1/vVyf9i6qtxEtxHdwTxyKzrswpz938P51euIb3xAsVvpVmJb1CcRsdquo/uqaJtU1i1kgt9TsmWWMssjLI2wsF+Vee61m2ytNzUhsb28uvKlKxL90qw25x/Ft9V/vVmX0mqLrkFpFFbywW8m2d8sk23+FV7Vs+HdBfXr/VLjVdThs2t4Fl2rNubef4fY7a5zxYseoX8VzbSs8UciI7QfLvUL/F6048y3G7bnR61v1S2gtI3aKVXVn8pPljbdu+ZhUUN1PfahKP7PVVjk2BoI2TKj+Jaw9P8A7RkWd9H1DcjR7ZPtkG5Cu7b94d617G+vLPTfNkth58bspkw2wKGq7cotzo5JrK8m82JpbeJByrfPvb+Lf71l+IdLkh0eC/0t4ol3rKfPRnwpPzKy+q1Jp/iLR77ZbyyxxROdki2rqrhj8q7c/wB5qxLhtQmt7V7a7W3tU3K8Ecnzlv73/fNZ2KHarqFhotjpv23P2q4Dy3EkJZSF/vc/+g1Y+Guoafa3VxZ295I7XTq5klO5j/F+FU9QjnvIUvNRkhnltj5X7sblA+6qrnrtX+KqH9raHpOqXk9xL9nZEVvNgG1No/h561pCPLK5Dbn7p7vpeqQfbk8yTe+WULH83zf3q6TUtUk0eFNQEas6D95I3zYrxrw34mttUWzv7B2a3YbjH93K/wB6vY4bxLzS0tHRm3Beysg/3q9FHCzV0XxE8ckqTyDbMFZFx1U/e+Wt/XLoLpqwROWiYK3y/drz3+zXsXW4SVmdD8m0/MVrevNcFxpqxpKzy/LlV21rP4TKO5y/jL4c6H8StK/s/WYxeLvbYsibsfLX51ftKfBX/hTPi23tNMkaWzuoWmRWH3fn27a/SeO4njZpJ3K7vlDL8v8A3zXG+Mvhjo3xI8T6QdRtld7Uqojb5s43bVb/AIE26uWnJwnobSimj8o2h1CPbLJbTKi/8tPLbb/31T5NURYYx/Fv3Gv220/4A+DG0VNPk0e1dNm118ta4jxP+wv8Mtaimd9IhgZ/m3Rrtx+Vdftn2MfZn486jrEcyrs/hp1hrgVsSP8Ad6NXpv7THhHwV4N+IWpaN4WjZorORoZJMtt3D722vF3sUVPMBLL3rrjLmiYHS6t4iSaFY4zt9a5ya8ZmYk02Gx8x0Cyff/vV7R4V/Ztn1LwXqPiXUb+K3srWLzRtO7f8u5W+lDaRZ4okx3r1q/bTOzrI5/2afJDFGjbM9fSq7N5K/Id1BBPcYj3InzM22qckhkjZDj5DTo7gblznb/OonYK/QbfumgCg/wAr9dvpTW+apbqPy3qv/wChVYD1bbx/F2qxHMdv+0tVf4acklAEr/ezimso27hR/doX5eKAHQt5bf71ev8AhWYXWk27D+H5a8gVdzf7ter/AA3hdtEYn+/x/u1z4haGlL4jsksYr6GWKRA29OW9a0pNPitbVI40Cqo+6tZqM0boR/DWu37yNT/C1cHN0OtrqYf9j2/neb5YZ81qOqKipj/ZqN4/3ij+6aimkKt/tZqnNi5SR13R8enFPSb/AEdfrVfzhtp6yDaw9ttYuRaQ9m/ecVD93nHy0/7zcUrxlu1RcfKRqxXoPmo27m4qZI9v5fxVJHCOgouMbDbhm4H+yK19L0l7qRQR8q/NuqTSdLe6dBs3K1dbZ2e5WjiUsiD59o61MpAR6bpf7zy4Ru/2q3dDuoJHuorT9/eRSIm6M7nK/N8yev3fu1WtvDukeMNOltNQsrm2urN2cSb3Rj/ddMNyNvVe1O8GeH47W+nu44oopUdovKjZuP8A9r+9XPOorG0abPQ9J1a4kLWcaSOl1B5sbY3RSKF+fcp3AOu1lKt021xviTTdP8badPp1laG31JJlWDUm+S5tnDbtqY7V2thqEcbWcTiWwaMb3XO7KH+JvU07V77R7jZe7lZ4+krbdu0Nt+b7prNScdjXlWzOY8L3mr+GZoJbgSQapahmjuWk3pM3y7m3dfqjNzXpVvcaP8TJreW/n/4R7xa3zRsp2W9/8v3eej/55rlba6fWFe0tpfsbW8e8Tr/47wf73zU5tJ0jXtPt7ea4jvbdbr95dQB2e1mP93+43zbgzYGax3d2a200KeqaDcaffXCapbyxXqx7X5xhv4Nv8Lj/AGqi0Sa4hZB9mW4ZvmdfvKn96uhtfHV3o9g3h/4iy2t/BD+50vxLbHc8mV+RZVC8PtXlW4as/wAQ6Td+DbqK4eJrzTpI/NjurY7kmX+Hp0P+y1U6fQI1OUo6h4V1S8jZLi2+x28yM/2lSqrtJXb8v+7SaTNJaq9nLd+ftdkj3RquAPlX5uvzfLXR6L4g066sWW8ju7jbG2xraRVaPf8A7P3SPlrMhjgurnFthJUkVS0ibWKn7v8AnqKHGEUVdyK80d2qM8cayoz7JNxVXI/2fWoLDQR4wf8A0uCJ1j3Ykk/1u3+Lb/wGuvfwKbiZs6rDb2VxufzZI2byW3fe3lufm6rXP3HgvWPD7xy22u2OpJsZ5GtdzKnzfc55B9FqVG6uZSjcTxVo+neH47d7y2ke3wzSTy/N8oXjcp/9CrndP/sizWe9gkkRZx/qs7sN/s1q6lcTakrQXkXnxNufbI7K2T/Duqi2m2mnxtiJngWRWEESbmCn+n+9R7q0MfY9kZc3i4Lqi2e9UuG3Lb2f2rd5zbf7vXP+ytRarqUy31v/AGZHb28sg23SrubC/wC1/wCyt2q7qHhPTLy6tZbiIy3VrMssEq7onjf7ysrD/wCKp114TiuLlp55LuV1TYZInVUKn5t31qlKJoqTSsU11qSz+R5zPt6NB8uWP8Le9bH2htStlj1C4tZVmj2vHINkv3fm9q5W50EXlzOml3At5VdW/ewt94f7S9R/s0Wej67HcS213p4v4M7TOzsrBv8AZ/4DTvB9Q9m4kVxodouoPJbOPljX5onb5/m/iXdTbrS5Li8t7iCQbV3L8qfOi/7LVrQ+Hzo8jPbxN5ChWMUnzLuH+11qXXNLstSvNN1G3j1RWj3K8cJXyhmjm1K5DD8Sa5qEkbpqOlxeI7WZNhWVF80f/XrUbxQ99oktlcx3TWN3YQ2VxtkVZoVh/wBS+z5sEbVX73IWnfZ7aS5dIxJKudsiy9mH8TNUE+k2/wDZc4sLOWW/uCkR1BZtiRoG+b5OpLfL81ae10sZOm4+8jDm0uW3uNiX5UyDzZriI7X2fdZtnY/w7qb8Ql1e1jiu7YTMl1CrGSe6VsLtVVZz6/L96o/7JuNQ1ua4azaW4SPaGjZd0bbvm255/vVJfXgvLxNPe9EtxGn7uOX+AH727t96tLc25lKKqLlkcr4W1bVJpFMf2u1ns3VizDcsn07f416Tef6dClxZIXiV8P8AP88LH5tre3pXKXNv9nsHtLeJrXVJArR3OP3Ibd8vzdvlqe31Dbbyo9w32hZ9zsyqkTpt+Xbjn/vqiUSadNU9Eb6aOl5byy42ztMqws21cOKxrPQ7+zvLyN7vdav+9SdpF2wv91l3HFYPiz4jT+G7zTbY6eb23uN0p8gM7xt/eZq09J8feW1xBcWkdxa3EazBbzar7N38P/6qzVKVrs0ju7l2HS9PmWWJL2WC9hmbzJYjtTeP7uf1rOs77ztUnjuXjS3UMolbO2b/AHWH+1VrSbWzs9FuNUkkkgs5rvYkV4fnLlt29m/gC1c8RQ/bLNosRPA6Mwktp1lUN8v3mH+8v3TUumrmcqUZNSHeMGh1y2ifyLh7K2RUMa7WZG27tyL33N+VeAXVncL4m2WiNFpz2rInmJtUY+Zvqa9V8K65dtdLA8d9eRWL7i0aPFCJCv8AC4Vufu43f7VdNDqlteLPaazpltdWdyCjyMEVw/8AeXC9d392uyM/YaWBwVRe8e+3XiJ/Ouki0iWVvlWCVpmVI23febPGP92s3xbp+iafr1lex3l9rN5N/wA+0e6IN/FuYcAVr+IfC+lXHhlLmTXbm1lhfc9tHJs8xj/C26sG2sbbS9NljRGglm+URuWV+fvbK4FGzud8qikrWOP8eXSahbPJHE0V0jrFBLGisu0svy7fSsXwT4P1ixklFxfyaJA0zNMqor/N/e3HoK9Kh1iz0+RLOB9u/ajyKFdgv8O5h/drkfFE1vobyyT3UrpdOqRwKjyvI7NtXavpVrsc7ir8xl6trD3VxPKl/wDbJbe3dv8ASY3ZHcN8rIw71V8Mag/ijT0L29zZtIjeZvGxXdv5CvQdJ8IhdMRJLwWDRxrvi8sbh/s7affW8VjcLGbsSuoV35H3aHFTVpE1IqascN4etdU0W6V7swryuyOQ734/pTtUk1DWGW90iSKKVZlWZpAzN97n6bq2bmPTLqRp9Pct5cirunK7t1c9JqEeg3l+Lh5VgWYS+bAN277vysp6DrVRpKOxz+zhBGhrWl6xpdzzeR6i8YVjHHhl2n7273+arlvdWkd4qW4uJY1jwOOrf73pWlDa2kd0lx9siuLOfbKkscysyfL91vlxVpbyTXNQWPnToMNvkjGxQu3+Bqt32ZtG32Sit4I9QV7eNWXCqfNfd5LH/ZWqmg6oLq5ljN3P9qaZ23Sjdlt23avy8JWtHa6fo8iGNDPOqL+8jTc5X/GqrWceqXl4lkZbNkLP+9j+Yx7f4m7Gk1bYHcltbWT7RFO4Vmhf5G+6wb+Fqq3lrq+h2CGLzvNV9/lNHuV13fMtFx9s0+2VLhLe9t2TBglCy/Lt+bb710eqeLNIvNH0lLazFnAiOyNAG27j97/0GtNEtASOf0HSZ5Li6u7yJrOd4285PtP7mRtv8WOtbLQy+dbpHp9qirCFdY3+Ufw7ttcLc6hqusTJcAGCKSPZJaybU6NtVsjgFlqfUL7W7hWFhpyxT24WJJbm63M/97d8tZXd9TZcltDt7CaPSbW6Q+WkX3XaU7VLD+76GmvcXuoWF1HvPkfdfzTux92uUbwTHr3hhJbrWLq/v7Z2SexkRYpRlvllVd3Kfw7qf4eurfw/5GnxJcLaqnkx/arhWbcP4m961djFMuSW+naK6RHTu6q8kCdP95RWp4b8Qafod4uqJpcTRKNqyXkfyoz8N177f4qy9YvpI5vIEcLI6LKJcbd7D+HfTbO1ivJWLu1v86741ffv/vVjGprsL2l3axfkvHhs54pYt9q7/u5FCvhS33lrI8RWujalpNvHeFltfM2bYvmlmfd8iKx/vVa1SOdpvKt7mJYkfYkcv8a/3awpFkhuriC4Rop2RfOjwvLbvlb/AHv92tVI1/wmx4Nji0W5YRHZZu7eTbMWZU/PsrV7L4X1a78uJIwViy2WjO1io/pXium+GZ/FmvacJ9TKK0jYWUrEzr/c/wDZhW5qF1JZ3MUUV3LeadG7RSNHxvx95a6adVfCzCrF7nvEmpedvu4LmR948p45T0X/AGVrOjmOm372aSCVgizeZj5v8/NXB+FfGlstuqAyNBhfL8x//HWWu8tfs+qWN5dxuss8cOPMX5W/3a7vsnJ1LT3wuFjAf5IzuqTT7wabq1vdvHuRfmFc/YzR28LxuWZP7rHpVO/1r7RashkETqdgVR/DXF9o3PpPRNeW8t0dPlZxu21T8Z61/ZvhvUruScwJHA7NIv3h8v8AD71474Z8cXFuywhC7bFwqn5gv8NdbN4gi1q2eyuUbY/3+Pl2/wAK1bYH42/EW4uL7xZq0ssEkHmXck3ly/f+Zv4s1yM0hZF+QfL/ABY61+n3xi/Zd0PWtFv9R06IT3j7neKROZH+bbX5weLdBfw3r1xYSne0L7X8tfl3/wAS16FKqpe6cU42E8D+Fb3xdr1vaWUbM2Vbcv3RX218UPCMvgH9mu4s5LmKV7iFGLRIy7M/wqpZv/Qq8d/ZF+DMvxA8Qxau4VdOtZF8xVhaUnHzV9wfFr4Uz+NPh7qNhFBHZh7V0hWcbn2/eXcvrUVpcuhUVzH5JvlXYKTsxzuPWqbsF3EjavZc1t+JtNfS9SntpBte3doiuPT5axJF3JxuXd/C1dUfeMiJsbmx+G2nSL5aKf4m/hpv3X61YjUN8+75fu7aQFF8t+7f71U9u2tz+z/tUm/Pzdqp3WnvCu8j61YGe3y0L8zUrLSfdWgB6tTmqNWqUfeagCSP3r2rwHJFJocSIdzJ8r/71eLRqd2R92uy8B649jqUFtk7JDtK+rGuetHmRdN2kersvzf7tWtNm8tljf8AiaotvyfypFX94uf++q8tnoF65tysmR67qoTKVOPetaG48v5JMmi5sRIvmR/MtRzW3FymC67V/wBn71Ef8Rq+1m+5gU/2aatid3ANO8Q5RE9MfdqaNSy8Cp7XR55OgNb2m+GZ5mwIpHb+7Gm6sm4oqxhpblvWtLTdJe6k5Hy16HpfwrutnmXUJiRdrGNRvl2+u0V6/YeD/C9jbT2llYSP+53m5uZPl37f4cc49ayci1HmPK/DfgGS6tYpZ3FrYSBmE67W3sO1dFpNjFod+1s1uJ9jKqRSQ/MXb5vlb/drpNN0mzvLdY4HkuFSR2MWduG2/wAP+9trI0dblrdrdLAaijfJHEr7WDhtq/fbqq/7OT2qJJTT52dEfc2RpXUh8QaX9strAQW8J2PctCy4/wB2uUXw7eQ3UVozmK1ui7Iufn2j+jdt392vS/C7afDZ/Zri2u7Bbg7rVfKbZJhvmXd8wPzfw7siu3tbfRL7wxFZancF7t0aGO8utrOi7vlVm28j+Vcfw6QOnfVnzdbaXqem62t7FeST2Ux/eLIdrhv726rGn+H7Rb68laRWmZ/kWCZnTafvbkPH1rstc0Gfw/qCWZmF0jHYksf3Nv8Ast3rK+3f8IzdO/lruXcrRyRq68rtb5aq4cqMu3huIXuJbm4mgWNNiRQMrtt/uL6f71S2d1czLEPs/lO3+slX52/2frVu21y0uJECRl9xx+8SrN9ZrcW0ptHmVU+d9o3N/tVre5NuU5DxNJHeNLbXqXEsDIyvIoZstt/iXoRWp4G8Saj4b02W2tJIrzSPL2zWdy/EifxeUu37/wDs96peMNPv7WS3jv8AT5G86NLq1li+ZJ0PRlbuf4WVuhVqsaDpqRzeahiiRjt3b/m/vblX/wDVV7IzumdDY6TofiqN7nw8PsqoGaS1vJnVkk/iVc8j/dapNLt7/SZPtN7HD5SfKYlmVGk/utv/APZa3v7J864WP7RtZ40wy9m/ut71R1hbaPWItOvPkWNFeFVTr/e2t3rnUlJlyUlsbs2tTeIPDaJc2G+eFHRLOObfFGpb++PvcfxVl6V4Xu47+KazuBEmd81tKFa48vbtX6p975m/u1f0m1sre5V4pdlmyKo2uzKP7u6szxVofiiG6GqaJPD4mlQMqSeevnIn9xfunH+zzWyfYl67nD+LJLa4vHfwvqYma3+Qzyoz4Qbfut2/754qK31aS6hiS8sri3nU7XniPVv4m3dw1cdffaLe+ivDp2oadeqd8i/6lXb/AGkO0/K1aknjKWG8Sa50y6R5oVlG4bPMQNtbbjgn/wCJq3G70M+Y3W/0zz4hcRxMp/1bIeV2/db0/wCA02xkjs5lhjFxKqfONshfLBfvf/Y96ueH9a0i6X7TGbhIEO151t978/7J21k3XjjTl16/iQQz2trHsOpRbtok3fcVAuXPr6VDpsvmRorfeZtxBN5+VUrH90qf9ntVuRZ2b904TYd25T81M0S+g1C2W4gSVfMCuGlj8piv97aecf71XW0+4ZElSQbEfcZFT/CudxdzS+hnrdPNIsbkSoRuLZ6PT49JeO+WSydldw29d7bSv3mZlPf/AGquxxu1rO8aRoz7l3Q7V/PNc5f6te2f/Hxp8tu1vG7u0TrKrrt+VWbbnPpV8o7mtc2ryeevljbJtU7flcqP9qqf2eS4ZI0gEkS7sbvvVZ0vUBrWkqU8t2zuSSPcuV/2lq79hS8jTzHb5Tz5nysG/vcdKXKLmuYf9mxNbtsllRl+Yqx2uF/3q5288KwW9xvuxEsEb7o5GRnd1/2lH/oVdfqmnoyK8F08TQnbtUdf9lvashpL23dQ9mGbe2Ofl210RdlZHPKOupmW+rO1mY/Ljt1jkCBo42dXQ/d67avXnhWz1J232m5F2sJIzuyw/vAdv9mupsbG01iwd3xb/Zx88bJufb/eX/gXy1Z02Gwt5PsYRoooztjk9f8AequWZLaOEudL8u1dFQLFGN3+rbd/u7utZCaGb68jT/RbhdjYWSPd8v8AD15/4DXq/iHw6LplS3JdFRW8ySTZ89clqXhO8mSK7fT7uyeP5o54wrqf73sRVe9H3WRc5hdPlsd8T6Zbu0gdT++8pUbb8vylWBrl4bGaHSpUOqD+zpp1lSCQLK8Lhdroj+n+9Xb6ba3jSzoXXc7/AOt2bXGPvdaz/EHhe+kj8vSzHPPvZniiK7Gb+JmWri9bButB99cT27WcBSRbN0RRLvZYpF+6u7HGaoeJtcv/AAj5UGu6cbW3tx+7uowroi7uNriulm1rU9eZrA6RFFpyQeU8d9HuaGYL8zI42/e/umsa/uNQ0uPzNYEmr2c3y+Uo27P93fwP5U1/eBHudrpNvqGmti0jia5RXktlkVl/4E3Qc/7VGoX0Xh+3sBEXnRgtvDYyHdLu/wB/0rsrfxdpVm9r9mji8po9gluYVb/gS56ViXNxbahqxeK5tL+WaNn8zO5to/2u1cspO+x0ctji7rUovDd1PcRQW7NcfIscUY/d/wB75ulS6JJI2qu9xIsu7bLDBJ2/2uOhrW/sWyvrlLS7to4/MkZkjjmZlVj/ABf8CrE1ab7HqVxp1tZMv2b5f3o2/L/E3PWqTM7cpZ1i8ga6gd7iJ7p2ZfLjG7Dbf+WtXtD0PQJNJuLzV57aCfy/3iwM2/d/e5/9lridQtWtbdr+4uP7Ot0Lb5Jyv3h/dauL8PaPd+OF1vUYPFF49hvVLf7HAGUSf3Wd+Mfxe9VFXWpmj0PVNe8LeFfDrJo9pJueTb5csnmzHPy+by2QK4nxBeJdQ28tgjX7yOubZU3IWK7mZmPJrZ8D/BOw0OG4vNdlufEeszJ8l5FN5Pkr9773Su503w7bafC8cm6BH2kyS7Wyu35VX/4pa15ox2dyXF7M8qW41SxjSCKcRKsbyiRYF2hh95Nv/s1el6VDezaarXDxuskHyNHGu0N/C27vWleaHZ26o4FzcLdf8eqwRq8rt/E2Ovy1LpWm28kzRwapKxjLIYJUbejD7ze//Aajm0FClyHMx+II9HupYr+3ZWhRW+2XPyrv/hX3/pVqTxpp99rn2i72vdTH5GiDbtxX73HFbOq2dheabLpE4bUrW8PzrIN0Qx976f8AAazbXQ9D8I6XeT2mn2irLH5UO6RuGLf5wtK6e5qaE2lrqSO4dYpUjZi0Tozbf4qz76S5ks4INovYLcKqbdu5F3bqu6XY2Vxav9qQRM22UKobf/wKtK10GC+uJUgkLtvxG0b7s/w7Wob5SormPNtQ8RPDdK9uksUEO5THJtbe27/9qn2utfariSOe2MSOn+sZ9rf7u3/2avQNV8CvJbXRjtItscbSveSTqsUaBlVn21y83w91SRX8sxXCvuVGj+Zv/wBW2oupC5f5iC3vksY3t9Pt2uIlkTKsVZdv8W7viugttQj8WRy6dJ4esysIb9/Bt2yDb823uDWl4f8AgXrNjpaMkateTJ5zrvZWP+FXdP8ABpmunt57uXTnjPlFV2o/H3l5quZfCLl5TBs/A9xqHh6WGOJruyQq0ckY+aNv7q+tYGteF7yxtldLA2sT9ZYnZW3fw9eK9k03w/aaGtuJbto7e3PlQNHMXlun/wB0cCrHibWJI4ZUKW6K4XY0p3b1P8O7/gVKTfQaij57uNF1W1kik+12su8bhZwfP/D827/7GrVv58dyl0bdrhpjtRJR8u3+7716hrC3msWEVvbW1is6ptWSI7Vh+b/d/i3VlXPh25ZYoLZ4bfy2T95O/T+9txz8y7uacZO1h8qWxyHiDWImi/d2ctleIdhaQbkDf3laneEbgaxCujeXIznzE8uQfMGDbldf/Qqt+KNNmjuLW2je333TqsKRM3khR95mz02/err/AIIf2f8A8LM/sOOOK61K2he4e8Ueq7WZv95ulTF+/oOXvJo8xuG1DwLqFxbXjf6kswVk65/irpvAnxIGpahBbyOqMx+faf8AgNek/tSfD+TR9EsvFEc6vcLMtrcN5e1dp+61fJV1fSafrCahZAoyv/rV+WvUpVOZe8ec46n1e+oRqmCQqfeDL/eFc/qVwIW+0wRM275PnO35j95qpLeR3lnEQTtuUWVGX+7t+b8N1QXti91Zq/mmKWPpJ97P/AabVmFzodDupbdnd3Csx+8x/hHau+sJjJapPO+xWG8bflzXjun6hBdcl1RofkMch9P611Nrrwm3PclkRfljjz1rNmiPUrDxJZSQtZ3Eqp5ny7f4hXB65+zP8P8AxNeS38llayytG6+ZIF5Zl2s/tt7VnW0iyXW9NsCr8xVTu+X+97mu70NYrjYZS074VjH91U/urTT5diXG+50fwu+Hfh/4X+H7fTtC0yHTbWNFWONnVpT8v32bqd3+1XZTY1CN1leJ0YbfLx83/AawbZrS3ZSbeOe8f+L77f8AAq0FaWbcDIrOo3bdnyhf92qb5twSUT8o/wBsD4ejwD8XtRhgQfYr/ddW+3t83zf+PV8+zR7XwPn3Dduz0r7I/wCChfhe5sfiBpeomeSWKeHyUjb7qY+bd/49XyDJCN7J/Djmu+i+aCOOS5WUFjEjNkhf92nwsP8AVkbdpp0cO6Tn/ep0cJjvk6tu/h9a3INWwjGxSULc/dqTxBZlbaUnPy1f023MMbSSYX51Y1HqsyX2lzyf883ZfqtUgOAf5WamN6Urt82RSf8AstMBUqdG+XBqsP4qk/4DQBZRtrrn8K9C+HukpNJLJPFGdw4Zv7tebo27/arqvD/iJ7V0jGVVRtXb96sqibWhUPdke1oyKig5yvSpvJDMuPu49a5zRdSnuLbzLjHzfMFq5Jqgj6V40k78p6EbHQRskPLkVHNrBj4iUe+6ueW8kumznbUqZkb7pap5e5Vzbh155G/eQBv9pTWhYTXOoXCRW1uGZjtHG5qxY2t7G2e7vplt7WPrI3+eteq/AW4t9c0+fW0tza27TeTatKvzFf4nb/gVHs7g5HX+E/hncaTpY1S5SS9v43X/AEOLa3k/Luy2e9d7eaOVtpL20tClw8ayySMV2rnquz/e/wDZqzbjWItP1KwjneS21eTcgZj8lzj+Jl6j2au3mktrpGudR3WdxdIqH7N+9i/2V27ePlrzZScXqdvKmjhtP1S8bUoreO7Et00irCttDu3zHdu3D1/2elM1C8t7fUUigthBPCjY3HbEMsys33mx83y10Mfh1tNR9QtL23eaP54+WRCw/v43HNc/NqA1BWguZI4J2Lv5UCfKZP4vm9f9mtfaNi5Cq3ia0sbq3E423znyEkgR3Usfl3St0A+b7zVeaSS102Ke2u4rhFLJNHjbLG3+yf8AZ96ztStZ7jT2Gn20c8G7yrhrt92UP93/ADxVfxDYz2s1rd3AkVIdrn+zym4N91v7vP8AFT5uZk2mjuNE14R2yRXF4RAjqxgba6O38Dup6/3T81Sax4k0/wC3QQPo8by+WkRvo5tiqoXd9zo+5q5PR4bOaGcvIGST+Kf5HH+1tHX3arTeG3kt3l0yeOLzjtKzbtpXb8u1uo+brS+Erc1NIt7PULZvtMvm29uXbyp9rqj7v4l7Vz1zazzawofThPbybmF033Pu7tq1cs9P1TQ5CzyW087bV/dzM3yH738PP+9XTatZ3tx4XXT9I1CK3urgsryb/wDgX3SvX/d61zu0mdCbscRJJ9sWKK3LRKm7Kqi/e/3dvSjTbyONV+3vErMzYZfun5qc3gvXfDKfaNTls3uGkVE8v52Kfd3Mh4G7721aoaxoqQ3C29yl8uw7Ttg+UfxbXzxj/aq1/dIbNzUte05tPTTriU/Y0dpY5VO54c/edP8A4npXL3N06p5F3IuoWqqrW8qgOkibvvK3T/gPar/9lw7/ALNEN0saNFB5cO1t23cjbe4qr4X8H6vDcXWnJHPeabcTrNNHO6rFayfdbZ3BbdytV01J6nVaP5VxC0RkWKCOBn/1mV/2dlR3TGZ2gE/m3UPz2rRyLuK/1pmoeGU8PpbyW0b26onlGCM/KcfxfWsjxFpd5dNZ+RaDa8ivI0ZZMN/eVvRl/wBqs4xuU3oWIdQlh+3wXbbr13RY5ZD82w/wtj+9XL69pes6XM2r6DefYtRjkVXtpJ3WLdt+/tHDbf8AarZ1ySDZ+9tyzNA0Plr829Q3DbvUVz9n4suGkeOW3Nxt+4zTKrD863jdaoyaXU3dP+OniaxV7fxZ4TsfEFmg5ntnV3P+6j9/o1Z0ni74b+LNQt7jTHGiXUxWJ7HUh5TR/N/Bv7bv4V71Xt4Zb6OWXy7i63HzfIvAyMF3fNt/3a5jW/Bv/CRTXEUlvablfdGrHc4b/az0rVJfaMm39k9X1L4dvq0T6ZZ65CsqFWRYLjyZg33l67a5pPB7/D13t7jdZyyFXeKefer7m+8v3h83+zTtJ8I6pqmlxAxTLdWB8kTzurS7Cv8AePX2/wB2h7N444DfSXGpS48p5LqRfN4+7uXpUaW0Lu+oy5uvsbYh3NA4VfPjHRv7rY7U3/hIIFvLeB78I9ynFqp3b1/i+Xsd1OVTcXEsFpGbLcPmZo1ZS3+NaFj4NMN5b4ljn84Mv2aM7WDt8u7/AOxqeUG30LKs9rG4gSOf+5FI7LxQuoPJZqk8RgVl2v5o+f8ATrWo2j6dNbwQPeL5qDYZ9+3e38PzdM/w/NUGm+FYJJvMneWdXH3mddmz8aOXQHJ9jmdPW3jW4eOQRbTxIp6f7NaFjcCZmxFJKq/889zb6vo1lp+qT21vo8zzrC80ckm2W3cjcu3cWxlv7tdF4dmuNYV7G3tlt71LRpY4mdEZ8f8AodDWoanPzW93JbrJABarkZaWNmyv93aalfT4JmeeeWSBM+UIo03LJn+EN2/3qtR6xcN9qs5E+2SwpHOm4K+9Puv7gLVCHVkXUIoEubizlUv5ccTty23dt2j/AHdtXay1MnJrW5r3S22j3FuJ4GisNiRTLDbvKrqn8LMOn6H72aZrF9od9eXUtlbHS9NuHV4Vl3MsbD+FMbs/8CrXfSZ47GC7fVLllmTfNGoaKLcf4G9T/u1l6D4b0/WLhrj7RNPb4dktmG5f++u5Xb/FVc1gUebVEP2eKZmt4081EDPtZ92/5vur6VyWvate+BWljTw/cXlkx3mNpG3P/sp2zXoNrY6fHqzz/wCkOzpt8qQ9FTd8zYWrX2i3Xw/KkFhtnU7vPzuY/N91lfcCKalqDjynmvhnVrbXvIlNpDO8gFxDBc8tt+7tdhyDu/8A2a3rPwLPqkd+9xp0ek3TSK0c6yZWZR/dbpV7Wvs+pI0mn6TFp09mVlFzGrbpsf7CdTub7vTHese2vLzVNPS3SOTTold3u1YMrR/7vzc/7rc/NWl18TMyTVPA95eaxeQR3ML252q+4NubO1vu+lcJ4l8P6h5kUdugt7K4dl81tzxD+78m3/61eh6TI9mjD+1zZq53R7kbcf8AZVirCrGq/EK0t9tpJE143y7Fb5Fdv727bxU8yk7xKjLmXulfw/42NnrU9pcaRDqNrIE8lc/NCv8Aeb2/3a3vFDeH1t7VYNOtYrrDNNdZZItv91RU6eB9K1Dz3sLea4vO0m/ov+zXOX0Op6DfIbnTikX3/MaZXQN/dZBWL5JG8U+pFeWcsmoRSW9zDaovSSJ9xf8A2Vyw5qaGOXfcafeSyq1wVd55BvbcP7retWtS8THWoYjaaZp9vdRjZ+702KX5j/H8/IP+7Wx4N1IWNnLPf3EcEyK0L/bAqrcr/eT5cZqeVW0Dmdzi9Tt9Mk+e5gurxV3K/wC4R3RR/FtLf/XqyvhXT9Ws4rjTy0FhIWYwRQeVh/72w8iusmt4rO186wjVLp5GVGiC8fL6/wCRWRceItGt7l4pHZZUO+T92qLGm3523DqKtSuuUhrlepFDcHQ/Dt4DqAsLIRtsjYK/yj7zbj0rj/C/jLT/ABtqUqadc3OswWIXfH87Ki7dv92tLSriz8aafLbzxX1rA0jfLt2uY93y7VPPzU2PwnbaHJ9rtxa2sCSM5lUMjjHT5qqMdSW76nr2i+LoNc0t8R/8I/qU0axPJ5LLNDCPvMvqKxLPwnZ6Xazx6RquoapHbHzp768eJGklLbm6Nurj9VvvELaLFb6PDaaXK43SXV0js0iM3zMq9ttLHfX7WtxBYRyb7jbEZZ5PlP8A3z0H+zQyb8xc8YalDpKW5vLppd0iHy4vlXaf7rVl2/22+s1e8ladppFZGtim2GP733j/AOhVkata/wBpSXEFy7av9mCJt0/5X3bvubfT/arBXVJWW7g0u2uLW6+5FJPD9xy/zJzwPl3fNQny6Da1Ot1b4iJb3Gl6XLby3l/cpM6RfcSRQqrteXt0Wurt9cEOk/ZktFRrn97JJauytH93+Ic/L933rmbG+1GGGzX7NcT39sChiiRdgb7rP712XhWS8t9NXOnreXl1Dsmk1J12Wy/3/wD7Gp0e5cU1qcXrVvd29zeadoGuTWXmFFdsedhAvyxKj7vkbvVjVLjxPpLK+l+UztB+8WCTyvmC/M3P+8v3a6i/t9IhuGjwLi/s4/Oka2TbvUq2396zYA/iqhod0+uXNlbPbjfnyi0abl3H5t27/wBmoTd9CJX2uHga+8R6HJ/beq6nLO7o+NPkmaVcfL87N6/L92sjW7fxJ4ovpbuO9W1uPPaUzzx7kKYbK7d3Fb2t6P8A2Lq1xZp5XmyD97FBP5rH+Lc3p95flotWubi2UW8cSSqgd45SyIfvdz1zU813cS7GN/YM2oJbwPqOp2rodszWJXyZm3Lt2t1GP9mu61WxSSwaBI4rhUj/AHfnxrsRyv8AEves23tzcXCz3qywfZwzHyn+XcV+b5+vy/L/AA1SbVk1C2uILrzLyBwzQ+XNsYf7Jb+dPdGiaSLfhvS7vS9L+zRC3slS32BV+47feb+KsO91q7jjYS20d7P8qxxx/Iwk3fNu9Rt/iqWHUH02E7HiTy3Z3WQbsp/Dtx/s1z1/rmp3l+v2b7LKysjPIyPEzYb7vpj/AGd1TfUfNodHrbSzarvisooYraPZtjRnT7vLK5/X5aq/Cu8i8E/EtfE93bMs10nkny0/dBXXajUWfia3vI0skeRmcbXWJN3X/a9d1alxqUcNjcQR6fLB91P9JkXa5A/gw2R97+KpTafMgVmfS3xX8O23xA+DniGCRg7ra/aIWzxvT5lbbX5y+YfmtuFXP3fvV+g3wruppPDNrbXYL2F1assckg+Y5X+7XwD4y0k6H4u1LTpEMT29w8RX6GvXpJXsefN+/c9I8O30lr4RsN4MrRl4t0jfxdV3e3zV3On2/wDa2kqYgE27lLRj+IferyDwrfGbSrzTBhmdPOG7+8P/ALGu/wDh34qElgtvJ/rYTtdm+X/gXvW0kCdzkvEMk/hPWPtwQtE7/Osg6N93dtrSsfG0V42I4w7/ACRbvvfMf4lzWp8WfCaXWmtfxAyo21n2j5R/s+1eLaTePpuoOSduz5hurBfylo+idHuJbxGuPtCoqlUT+Jv/ANdeiaP9pWNoIyqbBysY24/3mrxDwb4uMLwPKF+Uqw4/9CWvePDCx3EcUgYJL98s3cn7v1NFhnTeHmns5sPAy+Z0ll+8/wDtewrtrePbarHb7vm/iUdKwNP8tWXzDub+70Uf410cLQeXsU/I3/fNSwPEf2nPgzp3xS8CypdyvFc2IM0LKdrbh/lq/J7WNP8A7PupYz99HZP/AB6v2n8f28cnhPWYPM2u1u+xc/N92vxq8SQ+drV0N4RGkfP/AH18zV1YfqjmqHNu3k7cDaav2aouy4fL7Qy/MPl3VVuLGNnVY7mNl7buy/7VRXWoC32xg7v92u4wLuoaw6wsIjtlU8r61jNqj/YZYN/3vmFRSSGONnzuYn1qnMw3cVYELU1c05vWnqu5KAGj7tOoVdvahlO2gB8alm4re0q3Fqyyv8rr03VgxyeXtNaNvdfaGUDLVDGj0nS9WM0ah33O1aKMZG/2f9quf8Maa8KedIfmforV1Eaj5h/FXmSSvodkG2ia2jKt/erSuryz8P6a+o6k7Jbp8qRr9+Rv7o96jSS30uwlv707LW3G47fvH+6q/wC01eS+J/EF74y1ZHdCsWdlvbRn5UX/AB/2qKdL2j8glLkJfEPiq/8AGGoLvGIlfbBax/dT0+p/2q+/vhP4PGj+A7DS4wqPbWseWbbw33nZv+BV84/Af9nPU9Q1601DW7NrXy5laG2l+Vn/AIt/0r7Fj0M6O6i0t4VaT5ZNz/NIv+12rLF1VGPJA0w9NyfOzLt7d4dVuBHbNtQMwmnk2h1/h256f8C61dVbRWW7Mot51dYZLb7Ru/4FtDdG/vVd1uzk1axicQTJZJGqRyxwK6wzD7r7g2QNq7SvQhqr6J4fstSk/wBMSS9RU+dZAq4/2UXrXjeZ6haudJVrNHtrmJJ1kf8AdRybW3/1G2nx+H45Ix9oMcV083nTfaQpaRdv3Ux/6FRc31l4fsmJto7OJtqpLLIyfxfL+Nc5q2m2XiC6s7i08xEd18y6iDM23d8u35lI+aiKvuTJXJ5GtbG4fyrSO3uFK+Z5Xzqf+A/8BrNvNJsLponuLy4l+zjeIpdzfKfvKv8A31/DU3iDw3/ZM0Wri2DrcFk8xpnSIMG+Vt27g/N/drWsdHnsbaL7ZFb7Hmj2LJN/rGO35GYf727cvWtdGT7xzzeE7C4jQyyF2UebHLHu3J/Dt57/AO7RarL4ftZTEn2q1c+UWl+Vef4tn+1+ldbcW+qW9nerBpdpa2cYdPtKn767m+ZWPP8AhXOLoLzaTPqstvKmx1iMqTb9/wAvu3Wj+6LmNLSpLnVElhfVLZp3O2OPydzBf++v/HqvXFnKrPH9thVVHPmRt2+9u+br/tLXJ6fa3slstxp9pa/aFO39+jwu7/3tv+7/AA11lzNJNbI8sRliYrE8crrE5/3G9qHox/EVIZpJG8/UAt5EwaIKv3Sn48isvTYxdaQ9hbSXNxa27vFA08jSqPvfKzbunzMu2tu+uhvS3EDvEyfv2kTao/vfN3rL0G3ENz5iSy7JHZxEqKihN2E+b124+amtfhBhpOh3c1u1zBIsT2o8lOFdtp+bG6tGNSqzm7imiddzuyllZ8fdb5OfvVuWFvArvqEoKXilg/lvsimwv3mXp/wKqWta1cXly0cYNlo/kN5kskiqgc7dvy9c/wC7SuPUrWdwNY01JIIJXf7v2OUbZQw+bcqnr/31XMyah/am+LU9KubVPJ2PbM/Vgy7W+Vv+Bbf9qulW8ElvBBpQ+Sba5nkf5j/d2+nTce9VtQvLix8q9ne3nVpv9RLB6fKys4pegk+YzdYs3W5gkit7aLS49q7J5GVxj/ZPdf7ves218F+FNQvntoI/9IkjZvMUMqo395V7GtTxFavfM86RSNcPGy/Kd6H+823plV/SjULWXRZneSdVn+zt5E8CNLEV2/e2jkn/AGev1q4ikGj+A7TQZnt7U3N4Mcxzvzu/vL2rc/4Re30tVD6dHa/aPlFzJHuUN/tN2+teY6HJc69cWcWp+IbmzdUZYLmxV4kdDt3M2VbO3+72q/r2i3VxcwJp/iiPxDasWWNZ0+dNnzNuccHbt6NRJO+4JK2x2T3EmtXH2aB1t9Zj+4sgVlkUfdb72D937tPv4f7Ujnj1FLSe4hT/AI+Y0ZHj/wBnb6/8CryjR/G0cd7byH7K10k3kvLGm3Egb7rL/tKzfer0Oxjn8SXDRJqAdkR/OtZE2s7BvlXb69fwqnFonmiT3Xgu2W+UiPbauY8ahJMWYL/EvHOf0qabR7bR9eQxBpXTcsEmdrbh91lcdaZN4otPDNiiXFnfX7xjdtttrb2P8X/2NdBbzWjW7TxRqiXEKuPMfc0bbd3zKP8Avms2n1LRjXGn6fdXkFvb2/2K4uiyzR5Zonb8f/QabNeXen21xaRWi390qP5cTHbF977v/wC1096tXTSQ28EspXajriReu7d8rc8j+tc/fTXFxNLLBaB5Um3xyY3ecS3fvwrcNVRBhqi3P2OJ7jTrt3kRfmtn3RBv4lZR2+Xbu/2qvvfafdXFr/Z8EVr5aM0kcW5Hhk/2GfkluhWp7e4fVElSWyuFMY2pFHIyfxf8Barjrb2sbpqCTJFDtcyRfM6Z+6vPWhrm0ZjKPOrGXZ3w1CzlIsLddRR3XzI0Z027vlbf8uT+dQar4bttYkSOcxW9/dfOVj3RLJJ+Pf7v/wATWjpt59nP2iO4+3vbBlt28lU2K3zbWUN8x3flWZJrVu0aP5bSyr8wWOFlRG/vb2/WiMbXsyKdNQVrjtP8F6vGjG9tijxv8kcb7kKfd+au00fSbSx0qcXtp5V0gVo4lC70z/EuK5yxjF1ultru6lnYfvPLHy7T/tN/6FWva6ppUaMk8nmtbhctvZWf/eYVlJNnXFqJm+ItNvLywi2W8lmqOpgngkVLgt+PANYza8klwxudRLtCdj2qw7sOv06H/Z6V6JbX1lq2jp5ite2b7sR+TtY/7P3uK5fWrU6tpubfQ5oL1D5XmSFXdNirtbdt+f8A4E2aqP8AeIl6nCw2JWS4fTNRubiS5dnFnLt83/cVj0FZ1nrFxM97ZX6N9oto9vZG5bbu2jg7f908fxV0MPh24t4f7TkijlvLfds1C1kVZkb/AHRxVK+8TPeJcyX7/b5f+fnLRNGv91sLurVf3jndJSRSja8jht7OeWGfaeI5I9ucf3fvVLf2uqahpUtpeeV9gV2USRFF+bd9445z/DT9HtdK8XWri7H2eVizxrL918fKy79v/Avu81raJbiG2lti9oyb2TzYJNv8P6n2qNIfCZxpxpvQtWvjaSzmnMEE1lE6bI2+9vf/AGmqjc+LNVW/iL3cUu75f9MRYkT+8u70rNTSYl1LTrK7ilupZJ9knlH5A27+9WtqWi6XDqmpWdpp/n3Tzs/+kyb/AJtvLJ7Vo46HVzEtnZxTaVeajqtxE9lH++8yM7Ygfu/eptvb28cKyZ/0d23InzFdu3du+7/FWj4etzpNrFLf6cstrv8A3EEj713Bvvbeh+auw1Tx5BceGWtRYNE7SbLi8nC7B/ur3K1FuXYls5fStUguHW0uDHK2FxBsVGK/3lY0++uLCxsLq0uwrJCP3cfkrL5km7duXG0E0WvhXTNY0PW5ba8Cz2M+2GTU3ZUdPlZlSsa+vJYYYrd5JEa3kUiOfa8Tr/CFbtQ3di16m7D4du7jULLVCFsnePZNI0yKw/u8H/0HtV2TR7S6maN5TKrllMjfMqfl/tVg+G7y81a6upNUl09HQs/lzwsqon95PU1ojT7iG1uJZLyS1s2HmmRRs+jc9ttK4+XQg/sm20/z7PU3ESRfMkm9tw/2ttU7q80rULaWAXN0k7bfOiijX5l+9u3dQP4qy7rxVbSWyyXIuUurbc0e07lkj3ff2+lQ6540ntdUS8/sy1uGmjVI/wCDzEK/L0pO/U53LkMvw7q3hbS7y4MEV1FesN0klq7qw+b77MVzW0viDSJr6WU/2hdTo65n+VEK7vl6pyay9L8WadfWeo3ssoia1dkCq+6WRfu/L/n+Gqn9pfar6UajmWJI2aOSOfchULu+b/x360NmsZc1jvdKmt7jW70Wly1m7AXR+0jzVk+X7u5NoB3Luqpq2tXmlyWoiS3dXH+rUovmLtb7zH/arktB8SWkmm3UdtLCt/IjJCqp02fMu72+Zvf5abpOoSTazZx38tvqO2HzX/drt3Dcu1QelULm7Fiz0GC3TUozJCs8jtKVk+Zhu2/L7hdtdPZ3V5b2qJpt7GizJuePHlMW/iVfQVRa1ivHe7jtRFZSFl8/K7S4+XbtHNZGqzSW+ltPbzh0hkRPL2Mqhvm/iP8Au0N9yJysaX262+2XWEjidUTzJVDL5j/N95v93/0Fa3pvEW7Q7W0s7m4S3SNXmto41/fttZdzN1PzbfavL7ZptUm8y7dkicb9qzKqlh95s/8AAaSbxRPZwpE4iggaFlt5YyysVG5drN/Cfm3VkpIzpP3byO4bXor7T7c3EVw0rO0r7vlVsL8rVgalqEsd9AERreCOPcI4juWZty/eYcj71R20ht7O3gjQM0iIqtCN7FvvUviDWIrXUNNl80rKkbxbopF2o+3aqqo6fw/eqlI2V2TSa5czXL2jhYlR0/crtVZM/Mu1v9kde4q0l1e30f2CCKNovM2TrEGZv91fXcq43d9zVy9vJcSeUbS4a6lmf/Sp5E2tu/u8cDd/s9q2/wDhKrLw2k8Ug2PcP5sckT/NMyqq546Bm3Y9FX3rB1TT4lY7i3htLhXkis47V1K+Wvm7sKPl+ZO1Q/2okNgqGUTo6bQqx7l+9973/u1xtv8AELV9U0p5Y9Pja8zsmubZ+n+zytW7a6v5LCCJ4xdRN/Cz7cOf72ORtqoy6I0Z9IfAvx5p39m2vh6eWNLjTY12NIf4NzfxV8v/ALVWn2Fj8Y9Untry1lgvtlxutpFZQxX5l/8AHa734Nx6hpvxR8LpcWa+VfvIgWQrsmXafmVvXctdf+3po+mWek+HtXjtlivIXeGaOKD5Qp+Zdzpx96vcoS50p/I87EKzPktLoaK6XO/5E/u+/wDDXS+ANai/tzzI9r7m+6x/irzXxZqH2zRFcHyl8xVHlfNn/gVVfAPiI6PrVrI8kflb13Ln5q7/AGfMYJn1ffwz6lGun2yHY8f3d/y/7VeP+LPB95/a07wWgRYzt/d/dr6r+H/hu0uIYLsNuWZFYKydG/pVr4ifD+1W2W4IWKdfm2t/8VXBJcrNkfNHgKxt/tSfaZGtbz5drSJ8pb+Hate/+GZhYqskknmr90Lj5t396vK7bSbbw/ry3c9z9snQ+bJF91Nv8O1j3r0bSvHSatut3jhs3YfejRW/4Du6Zqle2gHqFvqTyWaiIGVlHzSfdRK1rO+G1N4CNjB8wbl/3q8gsLF11VvNvAqIOI1k3KV/i9s12Wl+JksY8uQ247RE3zN/wHFTbmC5teKLdbzTZYDiVZkZJOfm5WvyP+Lnhe48L+O9c0uTayQ3TYkVG2BW+ZV/75r9XrrxEJlWO3Qbe6+X8xb+6y15t460HwtcTTx6poVv9qugrTboF2yfw7t1bxlyMykuY/Jq/ZPMwny7eu6qXknf98Mv3t1fU3xg/Zfi+33V74Wk2hn3f2ewzs/2VavO7H9nnVWs4rm4ztY7ZoFG14/9qutVoGPJI8qsdJn1JXjt4izL8+1e9X9J8D6hrFtcOnlwNCFby5TtY/NX1B8KfgrH4fhll1EKtwyKgbG5Sn3t31roPFnhHS47C6uIreH7ZjeZF7isXiddDVUpNXPkGbwDeLM8Z+8vtUU3gXVbWFpDbl0zt+XvXtmoeXJdZwG4X5sVOio0a8dqr2zD2Z88f2PeMzgW0rbOvyNxVN1K9Qa+hprWP5k2BVb+H1rndY8E6ZfdY/Kbbt+X5aar9yXTZ43HbyTbvLQtt612Xg3wu+5p7mPauPlVq7LTfDdhpMeyOMP/ABbmFaPkpGikfKtRKtzbFxp9yt5PlquK1NH097yZiR8qfMzfwio7GxlvLhURC6t+teirYweE/Ds9xJt89U3FvRq5fidjf4YngnjzXp9S1D7H5clvZ227y4mG1nb++3vWj8FfB9x4i8Z6dO9sz2Vs/nTMw+Xj7v8A49trn75bzxh4plSANcTzybU2jrX2B8M/CMHhnw/a2ccYQqF3+7fxV2v3FyROX4neR634ZkubpJZY4JLq6WFYkaNP9Sv96t7QdQv1jnl1iGS4gWRVEaou2P5fm+Yr0/2qytF1IafbTwW8v2e6dFXav3ZP97P/ALLWp/wmGo6al5K1varLJB+72vv85tqrtdR0H+dtfN4ht1We3Rio01K50aXEWkyNd22mfZ7N/wB1J5l0vGfusv3uv+ziua8SafeSSQXFgfscCD95/Ez5bbuVv51y+n29lo7Obdxay3BaV1WFkTdtZtu0dR/CvvxWpD4q1HWLa3ubM/bNLbcsiyTIjbdu3ft2/wDjvFZqN9UWqiZY1xru6ht5CixQb/8AVSbWcN/f3dTu/wBmotE0uBo7i4u7kXFxGjS+U0mxQ27+JPT/AGqqafeWWuXFxJBbtF9nKqGnR0Xj5mZf/ilrprXxFbab4dl+2aJpt550zP8AbGjZXRfu/eTk4+9VKNtCXK7OU0HVtYmvr3TDqrS6bNP5sMdyEaVG+X5dw4X/AArX1y3it7yziivS0THYPsxZmjf/AGc9PutTL660ubTWuLB/t91IdojtrX+A/eZl7lfm+alhht2b/Ry11LHt86P7jH/gH+z/ALLf3qtoEyrY2eqX15eJp95E8VruW6tfO24y33XXtV7XL62tUbyz+6cJ+6XZtjYL91k77v71XHjjh0+8FkFaXyV8yPOx93zbV3bevyt96sSw0W4+yveW4+1O42hcLthf5fVv9r+GpT6yCxkx28kdvE9x50kU3znd93lvlXdu4+7/AHauXH+lPBIVCqn+pbPzD5fvf3s10ek6DdzSNJf3BRZAqnbGo8xh/Ey//FUmteDXj1BY9Pgt7jy9rBpAz5/vbcUe0TFynKeINHfT7mztLi2le3cN5EkV1uU57tn/AHqNNs5dPt1TyLq4SPr5cyuyf7P/AAGugbT9Q1hXjF2NO8sK237y7v7zJ2P+0rVTt7d9N1KC3vT58Xls81zGVV9uG+baetVzdAtqVp7q5W3nd4DPB8rIyts2Mfu/N3/unb0qxZtLeKsch/tTbIrGzlutrQLt+bY3y76gXVPEHhO4fFwb1rofuN0KupTd8qt/d/ipyeIL2+2vd2f9k7tyfNEkuzP3vwokSiV4Ut18yTKspdd2Pl2j7u2pbC1ex/0gzw3vnJu3Mrs4b/Z/z/FUdnrX+kLYQ3Ais2f95eSfL83+76elWby1NvbSypqNtepNOFHyMrhv++ePu1Nrl37EserSX1qkEdt5F/MjN5ssP8X90qf/AGWsvVL7UJppbeWztbOWPcgVBuhdh9373So77VItJuElN79jnYK0yzur9W+VVX/2WrL61Hq0boWdItm0yxjKn5vf5gf8ijlC/ci1TR01aNZ9Rt47OXy1D7X3/L/Ey+zfnWNYeGbPT3vV0OSPTmXdmdXZk2n5d22tSSTU9Ls4rCKW2vNOkG9I5o2+0CMDa5Z//Hqoa34d1dbWL+z5Y/PQbnW+fcrqfp1/3u26tEJs5rxJ4Zgh1VL7yhdLNGqGJo1eIsD/AN9/e+YeldDp8lzDYy/aTCsF06qnlb94Ut97cOlb3hnT728k/wCJjYeSqI0sbRyI6bf9pCv/AAH9VNJqS/Y2t7m3IFqu7fJH8vltu+66n/ep35jNI5O88CxLqUuuR6xqErW0zRBovmiCH5mXYV52lf8Ax6otS1K3jcz6dch59is6qV3lP9pfXb/er0W4t5JNFgDkPEzq0itCzKFK/KzYrzWTUtO0W/e41CwsIoIyyTTodnlqn3dylf7tCdxmsnjIXkcRR2i3QhpocLtP935h1q1oshuNS8ydC0UkfleX86sG/wBpewqheWdtdKupaXcRXFg6fvJLUrtP91mX5Tn+H5eKdpXia5t91veaZKlhGNhknOyVG3f7vI/iqtbD6nb/AGO5t7iISyG3s5Plnnkfe0ePmVlz2qtYzW15rMuj22qRXCSQthmHr/Ft9F/vVlx6tLfTbILySJECqJGPnJOn8S7C3B/2latHScXmlyu4jiZJNiRW0kSsf970/wB2ud6Iv4jz7UPCvivw34kTyNMjazd3WSZn2fw+m7nd/sr/ABV2Wm61qLLB9pjEsX2d2gWd1/dsG+b5T1+X8av/AGie+1JLZ7yRUX5YZGdWYIV+9z1P/Aea5TVtH8T3WmymS8tLWdN2xY386GZQ3uqlN3dVzWkXrqJx7GF4h8Ya3atcQGymiR5/JtWYeV9pb72+JgzfIu72rTXwnc609rJbzm1W5+5FPIyJu+9u4+asbVfDr6xa29xD9hguFCLG1y7u4YOrfc6BRtb730rrfDNjZQ+ILV7+8urO4kuPORrmdWV8t90L82Bupy2vEm5zi2Pjf4d6K08d/Hq1q86iBoLhneNfu7WUrz/v7uP7tXfD3j6ez0t9T1O/t7eWN3X7NLcOzR/NtZWXbz/wGuy1DRbDVLxbe71g2trHJiBoiu52Lbvmb/e3fdauI1LQzoOpXWo3cv2yDPleRJGs0Un91Xbb8tF77g/I1E8RWmxLmNzdPNI29Zfmidf4t3f/AL55qu66frkct7FEqLllkWK6aVBj5V2ptyT/AL2ay7Zo7f7Pc2lpDZRMHd1jRmRF/i2+9QWtnp15JFqGkX8tle3CKkjKV+zSN2O3bwfX5qDO50Nz8P8ASf7PiSOC48hd2N0jqyKP7mP/AEFl4rNt/DMWgyQPbPdS2DyKwWUsuf8Afyv/ANeur0XVryzt7+3Ect+ybFmkjRV/h+8q+n+7WbY+IL238ZwQIky2t0m02d5Bvidh95Ffdwf4qyubuPNE6bwrMmlyW96l2t07wPFHHLa70Clvm+Xcv8XRqr65axWdteS2MAnmuE2I0ce35z/ebsP96sOzhl02+WyFpI7om7z2m86Fl/i3N8pFTaPMLy/d9L1WJFzt3QI7oM/e+U8fLXU/eOf4iG21A262cWqGNb2OPYkcUe5Q38PG7gVF/Y+o6lJFBKjXjoftAijO9kYfdytQeJLi7t7i4D3Cqyuy/Kiq0393pRb/ABA1PSbd7fSMQX86Kk07Qs0oQfMyp71KuDsyXSbpJrhIrM3Fw6nbJu3bS38StXXzW9tqDefJaLA6bUMGVVSo+8/vXEeBdFl/4SjTtYnluXgjdnNrIdiv/vfN+talxpsk1zPm9t7dnO/y5XPK/e2r6VEoplK6RvXNxb6bCwFkt5tdXMTJ8oU/xVFda5F4kjaC5sxHBJIpt49+5UQfKqt6/NuaqDXSSTRXPlN5CbUPzblf5f0qx/Ysfiiwa8txdIts7faFU7VRAvyt9f8AZrPlJ94patqWkW+6Kw0zffpG0Uc7H90W2t8yr615pfeILzTbOBC8SxKfsqS3MnnOMfMyr/u7vvetdxqXh2OSzivLfVBa26vsRZXZZQ3+1Rqvg+w1wJaXfmSxW43oq7uGH8e4/wC1t+7VcpEveR5JDcHxRbrpdnFNeNIZke6jHRv4UZe23u1dnpPhu20nSkga3+1zxwKs3O1dw+8rL3+9xXS32hxaWiyQRzWsXl7HaJPKdGP3tzD7+5f4v9quatZLa3j8iKNleGbaitIzMX/h6/rWPNy6I54y5GkzR8PW8Wm3VncS2EMFvfFoXZikMSOF+X5qy2a28L+NpdYkvFvbWRLhLSON1+dkVNsTN/wL8a2fiXrUdxp+l3EVlFFsk84Mx3dNu5dvSvLHvJ5NcjtBBE9xcyXOxlXbvVXVmZu/8G6rUlccpqMrHsF/4fudY1Q3+lyXlg8mxri1aRcby67dybtpHzN92neNLOOxurzQ/wC0ftlkkzs8jQqmFReduOD/AHQ3+1XP2epT3Wq3n+kDcxXDM7L/AKtNpZm7fNuobUIJNYuJZ381l2ruYttjjC7t2P8AafFTUacTFvn0MXR5JFvJYpLc/Z2RInWQq6x/xM27/aqPxJDaXnh+USEpFbyL5atuX5t3zJ7nbt/76qLT9YNnJNcFBKrSPLu2bULfebpydq7V/u1lSa8l5bz6rfxyPsDRQwfeeZy2539z91a53q7msFze6zZ0q8Fvb+faBnZY2d5M7UjXLKqu3rWda3FmupIkv+lIpLjd90sf5Bfm/wC+aw7C3ubzVdRFpcTXEF1Is0+5Pmhz87o2OCV2/e7VbSxE1vPfxW0SWufNnnn+T5R9yJEH+z/9lW5s/wCQ6CPUoLFrW2juI9qWXmjj5fu7mP1P3faqc0cV5Zq/2/yInhbyYpI9zyOBu/AKu6sa61bT1lgs7i3uHlb99cNGNvmN97yt3Yfdzt+laepalb7Un1mQRS3AVEgth80K/ew2em75fl/u1ly63RrTtqWNP1i/2/a5Ix9kjdVhWORIm2ldqs2f9r5jXb+GWRVRryO5eKTLJfXPyxbtu7bv/k1cvoejwatfwXl3HIyRxszxt80Sfwpu7H+9XpceuQaaWklQPL8kUG47/mO1vut0+Wr9m2dEZJDLm81CO88PS6QJf9HulxJ5bNv/AD6Blr2n40SS6x8H9RsNbsL7TJY4/NhWOBWtiw+ZcsOM/wC9k14j4wm1e4v4L/THjd2+Yx2027yWH3cL/tf3a+qvCuhyeMPAr2l5b+a11BtMF0Vfqv3vnX+LtXpYNuzOXFe8fmx44sY28J+ZaSfckTfGvyr/AL22uE8PxxSTfOirKp3bWFev/FTw2+h6brunXKbJ7GZkb2w9eMWeY281D8y170HzHln6I/Bfx4NS8H6a/wB2d4l+Vfu7g23v0+7Xq95ax6kkQuYo3i2bnln+4i/418Yfs5eNhHbNp1yFZrctdRq33Sv8W2vr7SfE1jqlqqJcKqKPnWTs1ctaOpvFnD/EXwLo7abLPAlrBLInySxbvu/w7fevl19cvdH1GXT5zsWN/ndh8pb7u7dX3XdW+nyWu99s6uPur94t/tV4p8UPhn/akz6pb2kTMg2+X91do/iauSN4jOb8J3wa3S3t7suyjzZ2x8v/AHz2FenWOn6VHapd216YrhRx5fzZb/Cvl/TPHVn4Tv7i3kiEU7PtO1/l/wCA17hbfEzTLyziS3eJIIQqBt/zFtvzLW2+wGvJHf33myRCQyqWw2zh/wDarl5PCOsXjM+pzyy2rj9ysh3bG/u/SvRNF8ZW6+H/ALTHJHtMzfLj5jisq88QR6xM0BeK1S5+aNlf5t1ZNMpHmVzor6Pc4kluEdd2ZPvf8BrIfT7fTbiWV7hZxcfOFaup166u7e4a0d/tgTrKr/MP96vM/FsZtbhsXCyxSfN+7O4Bv7tZO/U0SIvEWtJCjPbuFaH5Qqn5SteTa14gvJLp38xk3bk6/LtrpbyaK3hcu43Z+Tca4/WLpJvkQhkWiKLbMK4mDTcE/lV6zbcMD8KpyR7XUfeX+VWrBtsjIfu10RMpD5lCtVC5U7sVozZ3YH41Etq8z/MPu0SJvoUEtTJu4NNuLfzF2IfmX5a1pmEKYH41PoejjVLxDjainc7UnoikdN4F0E2tstzKnzN9yt7W9JGqWyWbDerncVxUliwjRMfLEnyha1bNhJcwH+LNEFYmRg+C/hLpfhfbcJbhr1nZjK3bP8K16bpsYjbZjcq/xf7VLMscNtjhWo035Vxnd6V2xjrzHK3odOv2uazUxYaD7waQLsSQN8qsx7N/OsxdQuWbTo7izmtUkC/MybvLk3bflX/Z+9/30NtWre+uV0+9s3lilt3TzTHKH2R/N8rKw6H72a6+TUrCaxR472S8ukhUwtJD5sRcf3VHGf8Aar5yq/3jfmetSfupNmRqtjpmm3SJAW1K8jOxJY512sr7csren3voFrMurq/jsZ9Vt3tYEt5FT7NLHvcPu+/v3chl/h4/3qr3mpWf2hp3txbpLJ5Lqo25Q/NuVe2xlZdvpVd763tb+fT0uLwWqyIolgTew+ZflbC5/wBr6VGhupJm9HqFxsY3ForXUnVdior4+6y/71ULnUtR1SGKNCzLCFbbOWRdv8S7hw21d3ytWhqGlx2dzcXEQa6gtwu+PG1Ofm+8e/8AFuqy/iawvLOxjLq91Cd0kS7VB3M2/e/Q7vl/CiV1qiJS5DipNFe6sboRpNPFZxukkkZZXOW+9x/d+VvX5f8AarX0XVLnULCe0htlWd51b7Tc2+9ix+bevb5lyvzf3q177WrCOZxbAReW/leV82zaNvzLj+9/eqla6lPcaYwFx9i2yeVtiTeyMnzK6qV4+VvvdqcZPqOL5jJfxFqPhm5tZNY0DUtRWGTynutPk3ILfd8jsvUnb/dUn5a7LTfiBpesXX/EmT7ZBCfJ+X7yMfu70K8Mv3dzVQk1K9tbWIi7kn8lf3M9zGj5YfeXeOf+BN/eriLHwPaR69e62Y9W0O71RGmuI4LjdFuDfL8w3D5ezda10luV8J7NoegyeKLOfW9P8UCzeN2TyJ4P3XC/xZ6baydQ1hPt0VhBexfbbcNmRk/dFSv8LfLn+996uK0+8vYY547e5hnZTvMf2tu/ysOVbIZfm+6KauoWzaskV6J1W3+QeQNyWznlW+7nDLUOIJnQ7dTuHuLsXNzbzJ8s32UbUTPyru+Xo36/8Bq5f6Xp19ZwRTzeZZ3HzTNLtidHP9/Dcf7y1k3mrW/nIJX+3sEVo2gO1S38O5QvO2sZ/EUmn65zbw723NDLFI2/d97Z6/dX7rUBsdFY+EZ9Hs0SDzZbW1k82RpS8rBD/Cr7m+9/dpv/AAkFpfPBbard22nRZ2Sf61N6f99daydS8YXOuaWslzaXVwiu0wj0+48rr/Cy9SO//Aas6pDod1oNncXHh64e/tndjeRSq8uz/dHLt93+HFXKK6EKT6l/WLHStNVrjSJ5Z7eZ1USMWZB7/d6VQuJvtjrI+mTK1sFtXuY/mQ/7X/fO6jT7eLWrGCS0t1v7XezSRS/IwU/e+U7dtWH03WdPmZ7b+x7Cw/5Zs264lP8AdbngfrWV/wCUsxp/DaTTW5g2zy3JVU291P3d2evtWlHo9z4ddriS0a68vc+2MrujX/aXvt/2qS80t9NtvtdvPv2IsU+0y7gjMzBtoXJ+Zv4qx7m4n8Lx28lvexxRXHyR30sbvC6/wqyn7h+97f7NaJAdHfQ295Yw3MdnI7rOu+dT99D9eQNrfdqzZ2KNptxA5li+dWTzxucf7rf8BWqfh/WrmzuXtrzTri8dvmE8RZV3fNlfr/u1rXlxrd4ryWXlWaom0LfPubcfvMqjdz/vYqQ+Eox3UVncrGmpnfIdpmx8joP4Qvy4O6pbixS8trvOrwnzNrRrcwIuF3fd4bkf72awf7SksdtxcWYuLpg0yR+Sro7bvvr8vX/gVJa6to91M8UkRglmdoUZzs8h3VdyK3QhW6dh/eoUfMnmR1Om+HdQ0u2nuJZ5bh2+aFVPX+6u35hVK8sTqTLcTvHuyyO08f3FLfd4+/VbRNWTT7pbay1WaWV937y5uE3J/Cyba1dYs/tkaR20k25zveW1j6fL8yv824bv73Sl6h8Rz9z4T06xulu9PVbCVy+Y4HaJHYr/AA+gZf71Z0Phe0uLdb+TUWstRjLN9lkjaVth+Xdxwf8AOa3v7He3W6CCW8t0dlEUnzqn+0vcVFc6pGtrapN5l0yOytJp8ayrH8235vmyP7xq0I5tbOfQd4lsjcW+XzLYwqr7fl27U6Y/2uK6q2sTNDFd6XOUeQbPKuQm4v8A3tu3gr/d7/8AAqpvZ3EKM6PFO9vP++3FlUL/AHmU9v8AdqqkmqXFyz20Fu1rGWaS4kfyV/3ee+36037w17pWtdH1j7Tei8t5dybnhn8tRF977rKOR838W2pLzVNV1DyoknmtWU7t0Dq0T5ZvTodv96te/wBe0PRdlxd6jdWqzN+7+yXCt+82/K3p97+FWrJj1y21aNkkglZJDuEslr5P+0vzB8jd/u4pcr3BsluJLi10+dBctKjHeiywszeYWXeisPuH+L0NZGnagGvk+23bXDxoytbToiK/zM27f2+6v3apaktp4qupYtP1e/00WzfvJI/l+c/dVm6n/vmrCXUmg2KzarrFtdTofuyQszuu35WVu3vurVbWIZ0P2fT9UsJhbRyr8m2TzQrKcNvU7/VfvetVNL8L/wDCTeKLybTru4S6mg/eQeZ/o+0N8zbTXOWHiR7W/wDsUYu1s7o7o5LaP90Mr93Z6fyrodN1LVNDbzdHszPsdfMjaPdj/gW7/wAdqWuxKZBceHZNPvPs94LlpbYf6uzClXb+FVz1/wB1qdYeF9J0GxbUwZbNPMZxYxjozN95fbd1WtLXZtR8RLBcXEH2J0jVU8qRQ+9G3b//AB45q1rmk3cOk3EWh3Cyyv8AObmceavmbdzIiHnZ8vt7UkVLyKUOuRyf8exA/hkRt37t/wC6q/7VV9Ya51ZkMt5IyRlZhcqmxQv951Zf/rfLXK6f4u1zWLyCy1XSrbS9Sh+UeVCyJMu35m3Dkbv7rVpLb3rI/wBj1ET3Szc2ausTxxn+7lW/8dpSjzFpnRLG+uW0FnbXlvZox5bKplvT738VE1nHpcy6fpUplijRnuGV13hR97atcvqXh3TvtKT2zhHjj/ctIG3f3m+X1qLSfECeD9Ul1COSZ728jVEa5t2uML/DtXsK0aMuZF26uotUsJ42xBer8m6SNuF/h+XuVptrdaZpNxcf2nc3c6uirHLDIjbF+X5nTb/7NUutaxLrFtYSPcxX8q7vtDR/IoY/wsu3/wDVXNyb5LqWKS0kgSMKvmSQuiyf7O7bU/C7EN2Z139qaPZvOYJDcWtz+5klZ1idE+9uZurf7tZfjxrTTbWyDma6TUI2aFVRnWNQVXczdqwLXSdEtdWnvEs4orpv+faaVtx/2lPeuz0TUk0/VkuZ0Fw2zakdz834c9lqW+bRMjm51ZGPoLSTWqfZkms0UL/pLSfLt/u7T/er0C/8UWf/AAhl34f0iy824uQ3mXjT/vUYr8zK21cfyrkfFEw1DWpby3t5Ea8CqLaJ12hgvzbfQfLuq+s0GqeH/sHkSOm/c8dt8zvn/wDZp30Zad0Yj295peiWp1GKZ3Q7fl2yzc/TnmrsnjjVdStUgtra0+0Q7mjil+V9m3+9UP8AYtpJMsd3IbOeb/lnLcMr7f4ei/7VU77wXokdu9tJLNFdTfL56zfOmfl+V+3y1HNbclyZkX3jyWaS9RIpbxncROqzKjPn7zLmqGq6xEun3Uv2RXimkaEXPns7w/Kvztjb/FT/ABH4b0tY/M0uOSzigT7PIrSb97ht25l9W+b6VkaX/Z811LBKLhNOystv5o2XAY7VRWboRub8uaxkk3ocdTmTRf1rxhcXHhnTpCLdkhEiTxSuyJuHytt7/Nt3V55/wkFvDq1vq7wfZlWdlMkUnmod6/xem5mbNdprlr9qa61PVYA1rCGtZoI/3TzSvuVUVh046VwN5NpmpNb20+hDw88aItov2iV5plC/K2Twfvfe2jNVTj1YruWjOy0TxIW8VX5vQs/kwyRRqx+be6/KzL/ss7N9FqnqHjqW3S4e2cv5m21eeRG3O21fmX/dZV/Fq4zUPtOg317d3dxG212iPlHaxc/xL6/L/FU1rM9xNZpbm5tZYyrFpflQITuXZjlT/wDFVPs7u/Q2jT6HY2OrR6Lp95DLLJd3Uwa3TzIdsoUNu+X03d6zLrxFp7PONRdrie33KI4v9UGCsiJFt6jb+H3qzbfUhZ316dUll3rI0TwRDbMU/veoH+9WDbLLrWoS3FpafZYLhGSNWK7gwb5mbv8Ad3fNVKKerN9KaNS38UMurPcW1xFp0ThXHkIzpbIPk3Mo7tuZf+BVuat48FnucWzSysf9HbzFZkjKqpfZtzvZui1zeqSDRbNrLT/JsJ7iRXklkj+YKP4dvYL94bm60+8U6b4Rsr8xsZ5ke1S8ndll2pL8rsp6btzfMueFFb2jJXsQpO5Y1DVBod48wBgd15ijO+ZFP3i7Bvk3f3etbKahcLFapHo1u118zSSylk8v5RtDMd3+zWXcahpnh9UnncXmtuVcReXs/hO5+fv/APAlqzp/iq2m0tJrtWe3WbY8kt199z8ys2xem78qzVN9ir3bud1a2+s2+l3uoahLG8DSLLMsEnyFNv3t3qv3du2m6Xrg8RarZnBt2XaxvFLKk6BGXa3uqtu965zULWOztYLi4tLdHnHnC2n3sp/u7F3L97du3bav2On3l5Dp1/YahFA0YZU3PtSFg2/YO5+795qLqI7u+h6bpNva+H41l064W8ikKs/yuyhQvz7F3V98fBya3vPBOiW0hVvMsUmhkj+Ztp+8u7vt+WvzQ8Gapqc3iTZYSBPtxZI0b97nsy8rjG75t3pX6WfDu4fT/A2llPJZdLgjzJGdu9VXa/8A3181duFe7YVndI+Nf2z/AIYyeG/F2rz23zWurWrXA8wfKXH3vxr4jsG/0b7+5v8AZNfrl+1x4fi174avfmINPp8izCRRu+Q/Ky7v91q/IrULEaP4ivbdHMXlzMu31XdXq0pdDzrHp3wn1SO3uohOyp8/8X3gp+Wvr3wbfW822KX968YX95GPmK/3q+AdE1YabqiEv82/aea+w/h74qgvNE07UIp1ZGRUmZf7w+9V1feRolY+jtFmtLi4QhJFb7o3fMf/AK1V/H+iyTaDPLp4knulGI4F71meH/EFv9lWQoU3jdu+7Ws/iqKZv3bliw2BY/vba4GjQ/OT4gR3C+JL15YGt5UkbMbdmrq/AGn3GrWyGPc3417D+058NY7xV1/To4i6D/SIIPmUJu2q3/fW6vKvg/4ki0NnjljDNFN/Eeq/3aKfZlN6aHskfhXULHRLWJElZ5H3BV+b+GvP/FEmu6Pf3Lv5y7Bt8v7yo3+z6V6ufidb6TGkiR/amj+aFVPr/e9qZo95/wAJwqXtzBGrXLs0kaj5dopyVtiFc8FXxBrbK0TzyxM42lmDbf8AgVakljJfQqk+JX+/+7H3mr6Fh8B6PsYR2auzffkk+bOf7tUJvhHZWsjSxSOjMdxjXsv91ahl3PmPxfpbyWaSxWggXP8AD8xri5tNnWNisZx/eYV9w6f8G9OurlXuB5kTFcwfer0Gw+Cvh+809C+mW6q42lfLXbxUX5Sz82LPTTJuBT7tRQ2pjuZf7q/w19g/H74M+GvAumpLplsYr24LfKv3Qv8AE1fKV8ojvJUBrojrqZtlN490n/j1SbRDHml+6rOfvYqGbMyfJ/F1qpAjOZpLi5VEG5ieK9D0PQZLPT0wnzN80m3/ANBqr4N8Lp/x+Tj7p+Ra9G0q3jVmjI+XFZxjz7jbscuYzHtRPl/2a2tGtxD/AKTL8qJV+TR910rqn3qzfENx9n1C106LG1UWWT/erT2bi9SObmOjkmFw8RP3cbhWppduZHWNBuZulYKYXYSfmWum0SF5mZ0Tcsabz+FdMpckHJmKV5JG7bXlxYwy3N4VlgQKZo4o9p2f7o6/MrUsM2kafbSmzit57eaNpZLaKT5ocbVZ1/z/AA1l6f4ku5Lm6kCxxNncWlj27PmZmVf/AIpc/wAVbOj3lnp9r/aCSxzrM6efbRldyOf4W+X/AHvvV8xJHsU43d0YF5p7yWNvdxSXV1b7/NdYtrSuu/lNp/1f/wBjVbRLqNXUk3OkwXDtCJFdWaT5vv7fX5vvf7VYvj7VLfwr4ylltLuZUSFWNtAd37t/9g9dtb1j4yl1LSnnN+2oolv5rrE6+VbPu+9tO4g/8BqYxsLl5XcsW+paQy3sd5qjXm8fvp2hibzG27WV/u81Vs/7O8K3F5ewSG8guIP31n5nnKV+VVZVHAK/pXPah4i8Pw69LcXFlKLq4KTXt1E+6KNnVm2fRfmbb/tUmvfFzwd4dsc21v8A2lqTBs/ZkaKKT5fv7z1P3dy9xxXVy8+yH6l6/vB4ZsHu/N1KCwublpn1K5sVmiDFV/dOvYL/AHmq7o+vaZ48ha/0DxHH9sRFeezZEdDj5WZfUNu+7u/irwKw8faveSPGb+4gifrBGdibf7qr0wtaela1/Zt0lzGv2V4yrHyI9nnL/ErY/vVq6TS1KVnsfUMfiK8t7GXS9Q0KKVMK1pq9sVeUZ/6ZSfe+7t2q3SqGpTQ6e9uqAGWGRVEskLRb1P3lb5v4fvVxmieIrDWt2rrq9wuxEm8qSbagYN8y7AvPzba7++vLfVo53nlbzbqPcViHy7PvfJ/497/981zuPK9CjLm0+LUrOWQSGWdNzJB5i7V/3c7j81GlxzzabPfpdx2F/DtT7H5Lb9n95m9P4t1WrO6tvsqXslmWSP8AdCX5pVdf4WbYucfwmrVz9pk1SeSLTY4JXj3CSA7U+7tztPA/3alMDI8m8sb+3EUlvLa3AZzK3zSl93zOuKv20Nxptt5Udv5txCN32qeFZZTlmbauNoH+93rM1TXLz9xZi4tlit5N6LL96P5drMudp+9XRL4u863iuEFrcbOZI5S3Kj5Wfj/gVFmToc/YR3uualqkdskl3PNC0vlXUbRNG/8AsbFz77mrL0uS9a3t7+C9sUiUfei3sqMG2uyseR83+1zW9rniCO3uUMhi069YMbVmLJlnX5VVu3y/NXFXGg6jHqn9r6deForiBbW4tlKvFIwdtqPCVwSrN/DjhquPu6SJ32Ozk17TJJJUke5uLqEfPLInyHPzfKvp95ttJZ2Mt8qCW/ECNua32w7lX/gX9xvvfN0K1l+DbEaDCpubOGKzk3b5Fj3sHH3tuG6VNZ29xC1xeaRcXN+1t8s90v3keRvl67QP4floWmwep1WpWafbLKKWVbidIVx5hb7OcfNtPbG7+7WtYtIzMNR+zXMEgZXgif8AchT935X5z96udsPFWoRyKZILe8ikgVNqhPOLD+8u5cP/APY0lh4+8tvLlttYt4E3bFltVlRF3fMqsGz8tLkkaXOpuPCOiahprxpai1it9rpGqbl+78qsvp/u157qHh/UbO5+z/bm+Q708jd5oX+7tPHy/wC1mujk8SWmoWM8mmObWVSuySXfEx/4C6/xVzuta9o+n37faxIdiJi5kT90XHzKu8N19M0Ri0S2OsNae8meK8tLl9ny/L9zjb8pftuX+KtH+0I7q1tTPo8sDPNsS5lCMh/2VYN8/wAvVetRaTcf21bvcWxm/chgIp3i5/3Mdf8AgXSrGqR3Ok6f5sUA1SDfuSBkZULfxfN2/wB6quTYyNU0201TXnlls7NLhPlMTN5Uu3+8m9sH+Gr9s2p6HprxQbb2zhO9GgGxjn+F8KwBX/Z4NS2Nnpl59quH0+O3uPIb5bmF5Yg38LK27irVtZx30LRPLHa7rf8Ady2dwyrN83zLtK9V/u0MSRQvvEAvIUnS9kskm2s7R+Uu9h/eY9dtZcFnbt59xFHCi4V3kWbc8mF3bmUcMP8Aaaq1/o+uw+J4LlJLhLBY1zbSFHtp0XP+zxJ/vY9ea1JvEVlMwjjsjZ/aYXYK0kqeSyNtZk+bKfe+6OKenQopXl9e2cKgia6ZAnk+WN9tz91m9cr/AOg1VsNWtluoE8R2Jt2851LT27eSVK+27H/7NdrpUdvNZql5dx3CxvHF5cT/ACl/90cf1pNeULcrbwRtdLcbUEcc2xg+7+782f8A7GoUnew2jmryPSNWuFtoriZkVFysEyNEill9Wz/47xVjxx4Vis5LCSyiuJ2+VpIoiy4+7828daq61o95Y3E8Wr6V5txHGHgWDDfw7vl9/Xb/AHavWGrajcXFrqllcQvE0Ko9iybNjfxdeP8A9qhu2wI5y/0c2O6Dz4bq6j2q7QPubb97eynr/d3elTWN1cxyKkl2biD5EmjkPzJlflZW3KNrLt/75brXT3WtaJHbuXtpoNUUM0kURiR/95ctsxu+ldD4b8P+FvFGlPqEH2mzDhfOX+KNv7rKd38X4elS5BbsctrGn2c1na5kKPblmhaSdWdGGGwrBf4v96s7w/ai8sZ55L+4WeSdtkTJ5TR5X7nDY/iq7qvg9NH1aezt9Tll850uHnlRfK2lduzhVH/AvVaq6Va6Zb3E8FzZ3LKkm2Tzwu2TK/e3Hbyv96jpoHUtTLd6paxIJY72K2O0reHZv9drDof+A1JHp4tZJbmO0ZmkO2ZvOZvMYfdXmqrwwRr5aW0MF1bvtkb5WZ2Lbl2sV6VWN9qNvfXHz7UUqsLRbZVk/i+58vT+9VW5RFW6t9Xm1JpIgIvLhZkWU7lLJu+T73yf71YdzrV3YtAJba5geGN/Oj1Cbc0DbtwVWHUfM3zLkCuluPFCW7RXE8apqKyNhYH+WRdu1t2eh/3lp81xpd1bteDUXdoQytujZUTP99T/AOhVd2LyON0/xBLH/owQpsf/AJaPtYqP9r/erc1LWI7zT96W0MUu9fLaQMyl/vfK/rV/UtDgmuN/7iKBB+84bfJ833d1M+z6fD5sRt2t0XayRsWZD/eVv7potzmPKVo9S3XKSC3t2hVP38qxs+9f722tjQ7UaxceRFBaR2U0bK8io37t/wCHd6/LWdc28djG88ckzysVURSFNsX91QtU9Q1S5tbVbaeWS3RhvMEabG2/db/vrd96iNMextJpOnabJcfZGiedU2TKz7vm/uL/AHayksY5IXkkit4Is7gyzfKf+BVV8J6Xp/2yzjkSRkyzmOW4+b/Z3YWpNPmTWJrqG3lZXhLo/mbXV2DbV2rUypK+hHLYfMr2ciyh9ioVYLhVUZ/h9/8AgVTyX09qsUYRV+0Pkcffb+9VVtFNrfSmLVWlvV2s9jsSVQ23d36f99U9rq01C++1z6hfI8O2IRsVt0Rtv8KleP8AeWhR5QbgtCxbafb6p4gWWeZngjPlPIqLzn7yr/vNWzdeEbjQdSvbYSLLqjI1xFFAFdY2f7m5fRV3fjzXOatqGneH4bO2sraR3mCfM11uZM/ebd3qzdNcXGuLc2CXO5EVpJFm27Ni/eZurnbUNGloWOO8eaTc6LC0T6j/AGdeyfOfLTd5jf3Np/vf3l/vVmtour3EdxczweRFDFb31rGsizKEP3U3dR91/vV18mtWesXyX97ZSTzuOJGCu8a/N8rL0B/irg9W1KO6hs8RSNetdJbxSK+d6/dRtvYL/do7XM3HmehNrWsf2xDf2XmRz3k08d2J7l1XruwzY24G1dtcLeeG9T0mae71G4i1FmkaGyaCPb5rbV2Mnfav930Va6vWPCIuvFrSXlkf7Ohga4O47cuF+VVx1+7yv+1/tU7x94iubjTbPW5I2t3tY0tLaBdh2SfwtjsEC8t0ztpKzehXs9LyPLdevNQ0PUP3kY89Qt1Is5WVt5Vfn9n/ANntWRY61c6lqSIk8zq0jERq+3e21m3N71X8VahJJdLPO5uECbZpJCzMWLfMu7dWJJ4oSza1e2SWJpI2Tz5SqsP+AheP+BV6dKndXMHI7mzuIre6v7l5/PUyOs8kh2s6fxbvWrF9eWFnb2cpc29utvuhVU+d23/fb1H8IrzKHz7j96UaWDeqv7f4Fq6JLj7RdaNvljsPtpdXllm37IwzbmZT0O3+H/dodFXJR02nW93fWNxr8sUc6Q3cdlHE0jKzyffb8WVmqnqmsSahc3Ucj3F4liGW3juTuhh+6zf989qhs21S4t9O0wW0n9h2zrd7ZNsTFyvzMzbulak94NF0uC0iiha4uvnErWr+UF5XerevzL81ZOOuhpruzn9KWLVLW61HVLT7VcKeJPPdWH/AR/tVt6XHZaXauX1KPTpZJl2WLRs8Ui9/mTn67lqOTwXcXF5PLPG32i4jSaTbcRMz/wALNtZl5Zl+7Vq6sbrRZEiEtzZXiOqiCex8qZFk/iVjuz937y/3qbavuRrHVnfWt9qv9i29xeajcXlvGWuoPs22XMYb5VHsu3leK2X8Xaq3kSjR9LvNIuAr3EUsaJcCMttX5UXn/wCx5avN9Dt/E+kw2WnQXk1lexo82nSNtZZlDMzxP2O9W3bWXgr/ALVdV4evLvxVH/wkFheHTnt7X/S9NgG4hw3+thx1/wBxlrjqR5Xe90bwqKTPS9FhtIbqWL7PYWeyZWhW8RoULu21XV0bg7dufl/iWvtLwZDqPht0j1QM2iXJX7LPaFt0LhWZl/3GZeGb+63avirw7q2l+NL7RkM8l1LdQqpjtodiswbcjvF1Q7l/h+nNfefgnVIvF3hK1E9xE91cbEfy/k8th/sfwHhvlrowt7PuVWW1jR8W6Lca94FvNHecXS3lpsEki/xbfl+YV+PP7QOg3nhvxos+BA8wZJFz/wAtI22t/wCO7a/a1444UZ4xv/heP7qv7r6NX5gf8FCPBI8O+KrXUYkH2K8mZxI3950+ZfzWvRpu0jzqi6nxrrGrXayQSvJ5XH8I/wCA17t+z98SjpdtPp0pLJIfNRv9r+Ja8LvLP+0LVgAN8fMf90/3lq74H1Q6bcs4LJ5fzD2rta5lYiMrM/Qnw94qv9WaKKfCRIN0ar3rtdJ1iRpGAys7dJPu/wD6vl3V85/Bb4hW/izR4HBLTx/JJF/EmK+gbe1jmsY3EReVf4m7/wD1q4JJxZ0Ha6THb+IPtFpcRbLJY2R42T/WMV2sxb/d3fL/ALVfHXjnwifh/wDEjVtPTK2rw+dBu7pu4/8AZq+tvD19LGv72Nm3fL5n8I+WvLf2oPC//CReFW1iygK39g+7zFHzPH/Fu/z/AA1jLR3KR4ja+LI5Ld7YzhGx92Q/NXsfw78XWkei28YQeam1ZG9F/vV8ZeItSuF0u6lQF5UG7b/EaoeEfilqvhW5UwSM1up5g8zar/3utdFOnzq4pSSP1A0O+imhzCd6N86tn/x2up09Yr5GE8Z/66LXyD8K/jALzTYLkyNH5icKx6NX0N4Y8YC8tkl8w/MN3/AqlocT0xbOK32vF935fu11lhiOzt8n5VH5fLXnljqwulYZLcbd3+1troLjWDHGkX8WPvLXPL3TWJ5R+1RfW9vocT5DyzOy7vRB96vhd1M1xLK5++7NX0t+054kkur6LT/M3eTG3f8AiNfM11dCOF/71awehk0ZeoagN7Rg/KtO0SOW8ukQZbmsKaQyTYx/u16D8O9PLP5rJ90fe/2qJdolI7ewtRa28Ef3tvWun0uNGjZ/4qwkUrtzWtayfZ7ZWz33V1wsjF3ka325bV5ZJMeUictXnVtfPqmt3F++75349l/hrR8Vax5kf2CN/nc/P9P7tUtLtfJtckfM1Dlcm3KdJazFmyfmx8tXJvEl9pNz5enpv+zw/aLpWG7zELbUiX3Z9tZ2jw7kVAfmU1sw6pokjvPH9ple2gZp4vurJIWVYkVW67fmb6Vy4ubVM1oR55kmlzJeWP2XU7AJ5qK8ksgZnP8AebZ/vN93/dqrbaK+i3V+d8268hWKHT57VU3sH3KzMGydw/i/2ag8K/ESSHXI4LSwhv3SfcI5EVkhyu1nbHLlN3AXtuJ7V6dpNjHa6hcXeovapeXAZzLdH5y391V7f7vbpXjao9J9onjviqPVfECvb6htl1dUZEkijZUC/wAUTP0J2/MF3c7u9cXotxqi2Dw394Leez3Na3Nq/lNIp/vKP9lq+jLXWNLm1K4jjil+z23ky7lfpltyOvrtZFrgvG3wpi1jVrm70g2OnT3W/wAu2WR2hkk3b2wp6fe27d3/AKDVKXLoy1qeLa3C95peIrmZ7qX5ZGkdtof+Lb/4783+9WFbMkyRW1xOzqjqgaQbm/3VrsbjwfrelzeUIDf2dqGlnnt3X/Q33fKjL1y3p0rgdUs7nS9QnQ3eyeT5vLldU2L8211z/tfw/wC1XbSknpcip3OlTRY7yFQkpXH/AHyVouo7i3VYzcApv3CJu30qnos17ZwxPK481zs++u0tt/i/+KrWsbi0vrC6vNRMVlp1qVzcQBm+Y/dT3LfdC/j0rdqxHMkrkelQllludQP2azt/9ZcxHdhv4UVe7t/9evSPhrrH9qeHZ4rK2me+huGmklV2YIn8Dsh6/wAS7v8AarznUGGrTKlxAtjbo7JaWKu2yNT/AHvV27t/Suw+Ftnqmk65YajZTxTS+eluY4Jkdiu5d6su5WwqsrHbzWE9Uyj16wvk8O6bs1FIbWyuY9s0kEf/AB6sHV1f/cZuv92subUp9PknSW42+duaCVZvNz8u5duf8/WvSdVkis9H1ue5so5Z/mi8pnXcjFtu7ngj+IetcB4P0s6fbW+sX1/ZpdJd7UvL6FJYSp3LtZQ2MMrcbsYK8VxJqw2mjJ0rxBBq2uPpF/HF/aMcPm3C3QdV2n7rltvO75fl6dK9Ons9K0O1xaXkkaNHtf8A0fEUbH7yKvovek+IENxeXlnd/wBj2b39mFVJowjyov8ADsyuAP4u4rz/AFBtdkuby7e3upbq+Mn23aUSGYFfk3Y/gbbt+Vc/Nin8RStszqr+6t/EWqO93d2mlvHhZFvNiKFRdi7c9qgk8P2VwiulzHKq3KyyXNsi/I4Xbuf03f7XFV9I8K6jqy2txqsAs7COFLgx53tHhf3r7z1P3VCrx+NWtJ1QSXVxPZvLEsMjKkUW5Jdg/hZD1C/7X6VT11Mv7pPcLYR3C/bbfeZkVZPLmVd2N212Tsf9pa0I7yyhdTbX7QO0LRTx71bzoh/dX1o09R4mmRdZSKCJt3kys6bh8vy/L2/3a5ceEdU0eFrm4giWKORonkYLMxwrMro23+L5ayZvyy6IvSNYXl1p1+Li6SzvoXtYopAqQiRH+bfvwQ7dm7heK888c6pqui+LLi78OamLrTba3897Wd1ZBjbvVm+YSbmbjpWvqWl2+rWN1d6WkcGvTW6+dLK7KsafxPs9fm/hXPzVgaV4X8S2fh7UbJkjvbiYQrbySDcqMH3OvPP3VWuqnFb3OZy5dCPTfi4kau8kDP50aM9tHIqsh/h+bbz827C/7XcVUvvjhqciXkVuht7W4jXEn2hmV/7u5Bxn86of8IfqF8rJPeR6i7yL5ltFG7/w/d3IvVVapvFXwvv9FWB00+58i4P7i2aymiZE/wB51wTu/h/KtI8t9SXJnoPhXWp9Y0G3uZDGjumyRo0VG3D+Ne1dHo/jC80dLe3f7TPL8qSLK+xHb+Fto42N8teY/C++1SO6stHMEssUcMjSR+WVlSQuzbFzt/u/w16W/h2dtQtYCkL27lXEV0W3Kw+b5nP+18u1ayk0maRd0aOn3mq+JoWu3st06Dypp1TZ/F8u5Q2CP84FX7XSxcWDXF5pofZIudrtxj5dyr8xH8PzCqf2G5uLry702sVrM7u/9mSeaiN97bsfcabpen2sj3kF3rkVhEg2x3W9kbaTt3Km7j5v4elZNFG3fbNFZDsmZI4W3rIf4v4WZj3rD1DQb/UNNuEgtIbxd7XX78/wn5m3fe/75qnrHg+58LzJIbyLVorgM0MnnO+cfeZt3+z822uy8L+OoLHc97eX+kxR7JXtVnfyg+37208Y/wCA1Gl7pF69TyWx03W7WxW8vLO2X7Q7MZbX5FPzblRm+bP+91rf0HWvspS7vJZJWR9scrHeoXb/AA/8CrudY8TaF4kuJ5beyZ1UKzyeZEiFf723d1/4D9a801XR4rzSpRaWcyzpO3lR5VVCfMzbvU4WtG+5k9DqNc+IzwzW9nKLdbPDThVmd2Lr8rMV6fxK1Y2vKmqala3qa5bxS/ZI4p7OePb5khVWWXaNvzY+X5WrltL0m2uJLNLmWW3fe6zyLHv8tvk2/Q1r6po6ahqmLlHFv5zKVUrwwb5fr8tU7JGftNTe0PS0kRZLssj+W6NFBsVRn+NWPUbufmrcTS7S1+xmCO38hdyOtsNsUzH+Jl/76z2rm/MC27zx6nJ9nQ7RGu1lKhfutj/a/On2qyx2885Btb1QuPNkVVRT/DxwS341g/eKVRGp4ij/ALUtYLCXy1t0HDWpdEDfw/xZT/gLVxetLrdnqrJBabLJI1ZLmWRZV3bfmZvQ/wDxVbFrNbLcXDz6ndtdIdo8x96/e+4yqv8A7LUGra5Po91p08aRSwXh2Bo5tzRuFZtm09C23he9bwta0glJy2KratfzQtKTZ3SbF8yOctbnb/s9s/7X61rWN0mrOp8qa1aHosmx8f3WX/4pcGn23ibSNc1Jrm5sBZ7gqpJLHv3r/d42g7v7tXbjWtKm0lZbCQQLv8pFUK6yI/8AsluD/s1DRaOe1DWp/D949tqEQV5v3okZN/ybvvK3y/irLmrl15GrQxS6Vci3upkZPNaNfJ3BfZlNWtQ0O31DyLi71ARWFuNrNAjbX/2PnXj/AHdwqrZyJp9zFYaf5kUCFmSOIKjOr/7StzU6laGPH9svLBb/AOzSWUTp8jNJsc5+7tzyCv8As1lXEmoySNbxX32h5nSJI55t7ov8bbj1LVqosmoW/myxxTt/qjtHz8r/ABbaqXWiyec8aOLVGQfLGmWf+7tXt/k1vflMSrrkN59hWeWOKK1edvmUbUQhflVc/MTUWm6HJeTSzySmBFhRHikm3M/97aprSvrW3VM3stpFs2ukEcm6JP8Abb5fvVo2txb6fCk8CQ7PPWL7Th5Ygx+Zd/y43NQ5DSFttNdXdLWNb2zjjf8A1sao8be2K5bwvo8uhvcW+l3dxb7nXZcyJvV23bm67T/Ft3V12papZWsyWkup2k9zcuyFY0ZG/vbVX5c/pVqxzJapBbXAiZCzboxuTj+F19f92p1IcXfQ5G8012XUbt5bjTrqG4XM6x/LPlVXd/EM7ula8mk6V4u8JwQCSGK4R98Ml0ZXZ13M21mO3B/3aPFGl3WpIwshFLcRz754t67Xb+Hb/wABrkLfUtV1Sb7JYJcWCu6LN5kK/JhW+Vf/AIqrp2XxmTp8xpx+Hbe30tNkcH21y6hVdvkQ/wC12/wrqvE9xpWk+F9JNqm69w3nSr8rbwv95ug/nXP3mj3jRvcSjyrXG7c026V23fd9/wCKlms7TVLRfM1AQT2zs7210n8H+z7/AMqxbUvhOm2ljD8M2dvcQ38txczW9uhVh5Q6vu2ttY/7P+zRa+H5W8SRaimPndz5cZZsKGXbtXbyPu5atxbd7rT54rCCKDYd0k99uX/aVmUf99BW/u1Vvm06301U0KVZ7d9qGe5O7e4b5lVhzjcy+33qmSvuUly6mLfTP4g1h4zbltNtX82WTeyf7JZffcy4X/4qvNPFXiBNa1jzLq2WDS4U81Pnb5I3bayvhefavar/AEk6Ostzc20MCXO1YY4HZ4goT5nZv9p1XH+7XlPjSxe6jcGNop7xHspGV/lHyKq/L3+9u/4DU0kuYG2cNqnh+O61q4iDhrWNH8u2uYdyhtvypuPXa3zbvRqq3/gnT7W4e31XTLjSJfLLQ3Khltz/ABfP97Z/vV3XhvT47jQZdKuJBPqlvZSKkjfemwn75F91wqj1C1wfiSZ9FWwkgkuJdNkDNM3nOyFdvybl28DHy7f9lq7qbk3yXMqiS1OA1CbUfCOqz+bbfZbiEo3ly7XWRT91t33XHo3StTxFeS6KthfxWduqXEaP5bJvaFyu7bu/2vvf/s11/wAP9N0rxtNb6TfWU15pa75kjnm3zW2zDM0WFXCO38DNj8ea69PhXp0mq3lxf3Ek8FzOuxdNgX7OfvYVct99WX7vbbXRKtGD5ZLUxVNyV0eYW0Oo+LNLS8utMDwPMkKSRBkUtu+67Bv4V+b5q+gvBn7P+oXXhK5ktr62ngkDL5bSNKscx+8275cH7vyqtZqQ6J4T0+eWN7q/RkW9kWeZR+7TcrMqbf7zdOvy1NptjYLrRv7TVL62kbbcT21zPshuVdfkbYOR8u3Hutc7rc2lrI1VPl+LU5nxZ8M9T039/qttbW7w3CfJ82yZdrDaqlcfxbtq8da3vDHg/Wbjw9b6YLAavYJvuDbXN18rqcbVRjuwPlbHzD71ab61eW99Lp9/DLrcNtG0trdR26J8vbfnqfvLuX/Z67q0Phnq3hzxBG1tPrcMX2O1VxBc7oZnuDlli4+T7ycL/tf7VZTk2vd1LjTUnY57TfCJ0maeW0ebzULfaLOV2lmhdP7j/LvK/wB78DmtqPT5NF1H7Q8dvbwXQV47mMbdlxu+fcno25cKuCN3+zXpui+Eb261TUsTC1i/4+3a5g2kZX50Hr/F81VdDsYtQe8lCfav9I2Stv8Ak8yNPkaLHHsWrjbbu3qS6Dj76GafYyabf2Wpae0MurtdJb+eybl+9/qmbtub+L1/OvtLwTeXOoQveXmnW1rwweODd5okLfPv91+X5h13V8I/DfWtQ1zxFa2l2LOX7LexzeXp8nmu67lTc6Nzlf8Aa6FVNfcjaxL4d1C2u4ibq1utqTxNtVxNt+Vv+Bf/ABNdmHvGOom+c7q3vgy+WMtvH3mr5d/b8+F8nj74Q3l7ZRn7VpKPfeWq7mdYfmdf++d1e133xKttPuElEAZd+11b5W3f407WNesvGkN/aJAVheFkdZNrLIjoVK7fo1buqrXXQmpRna7R+GMd9+8ZIg29T/yyFSyRy28im9ieLhmK/dY10fi7wbd+B/E2paPfoIltbiaIcbVKo7Kv/oNYd1CLhMuflUbfmfd8texCSnHmiecb3wv+IEvhHxRb3eSthIdtxGv93d97321+gXw28TWeqWyGSX5H687lFfmmlrAvIfa/91a+kfgn46fTdK04SeZKsf7p1Y+jfe/7521lWWlzSm/sn2lfSXc297C4a3t1HG4Lwv8Asr6/7VQedF9nlsLiOadnTa7SfMo3fe+bv8u6k8K61HqmlxSRnbA4+fzKfrkdzNZ+VFEJZZBuCr8uWP3dy9h/FXE9DQ+I/iR4NTwn421HTgN9mzt5Lf34z92vIvEHh/8Asu/ZEjLbRuRpP/Za+rfjr4H1PT47PU7j/SEjPlPKvbP97/gVeBfEWxk/sS3vwA32eTbJ7If4v++q3oz+yTU95Gv8K76VtNniJO+F1ePcNrbDX0F8O/HEqzJFK/zr8u2vl/4LX0E3jbTrC4uxBBdf6Puk+7z93/x6vsK5+AOsaLHDqtlLFewfedVOHC/7tFX3GOL0PX/C+uRyRLj/AHfl5y1dvcXg+bJG1AuF/wDZq8c0GGexSAom3Z13f3v4q6XxR4mGj6JeXnmbPLj53f7tcbfMdET5s+M2vRax461bY+5YyqV4jqlx5d1LGfus1dHeaw+qarqM7nc1wWaue1C1OoK0gHzqeav4BMr2Oni4uF6fNXr3hfTUsdHUgffO761wXhPQXmvI/M+Va9QSRFRY0HyqNoqqfvO5MtrD/LRplA9axvEniT+zZPscBDTr8x/2K6K22KrN/cG7/wAdrxldQfUtQnndtzyOzV1MyR0umzPdTeY53M5rsIbcsqpg7V+YVz+g2vyKf7tdjZwj5UIq4xMmzJ8ReIrTwXpLajcOFd3WGONjty//ANivzVz1neajrGn6iulyNFYSWi3upareRsjiP+JIl6gYbhuDt/CvNPjl4og1Dx5b2kd2ptdKPk+T8zL5x+Z2b/x1f+A13Gk+Jr3UtDbZbzfYlRYQqhXW8l/id89QrbcL0/75rlxStax0UWetfDnQbb+zbODzBpcUO77JHAFBKD597qOfmX5vnb+L/ZrotWs3jv3jnlmiihTzU+8uV/2v/QtvWuG0rwnf3GoRJKl/ZuqI0/lzeUryIv3+G/4DuX71dDHea3fMv2CQO83+rknk+0IV/hbb/tN/e/u8V491fc9GKseg2q2VnCyS3sL2qWu9LqCNt+7dt2t8zZ+ZtxZawNc8O3njRXs/7RkiTfugjtdqzRuP4ff7tc5Y3mt2Nta3D202pXEcjJdeRtXaobb93+AfNXW2fjy20VvtslpFe/vG8ue2O93kHyqir3k2/ntbbT9ATOGVXt7iBL3y21tEaE3kQZPM/uK69/urXjvib4e6v4w1C8vJLZrq8sSymKCdX2J/1y619fah4RjvLNL02UMGrSbbuGBX/fRru3N8u7Dt833fwry1/Adxb6lef2rqE2o6ip86KaxRYXj+9t81h0+Xcvv/AMCqadTkZT95WPPPA3guSTSf7UuYm+WBrUQeQzvH6Sr/AHt3zJ6jcproLr4RprGh2Qu4xpzQnbHZ2zrKkau33m+7l228v/s+ldzpvjCPS9NW5Elu6JcC0eSAszbyu7b95suysrfLXA6V8QP7D8QWsdxLd2twhkHkNHvfZ9wqzd9p+YLuz8rV1c0p631MrQR0GieFdD+Ca3F5aSy6z4vSCSaP7UN7woF3bvvbE/n93pWr4J+J2ialYz3ps7S8unRZreVbXZ5O/wCV0ROw+9l/WqWsW9xfKmqfZrW6v0dMNawss2w/e+Xpyvy7u1dNpdw+gxrax6VYzwNCyCz2InVvlV32dG3Nlu1Zu1vMetzso5E1C8WKeONZ8K3lyrueSP7qqy9CW+XDNx8tcy+h2lxDcW8Vwisz/PAsa7C5+8pQ9Pl2+1UPB+vWd1qUdhFo0upNp+64miYb1jUsyqqOVU/LtZflznbnb3qDUpkt7WSO8uY7hLiYvb+WjKu7duVOf41X+43IqHFlcyLU2V0j7PYSXFva25VZ7P7UixBfl9ePl+994Vf0TXNLtdD8qe5/tGW4k2iWR/kDj+Jfb/4qs23t9H022ntLiwM9reDzZrqJmWLovzBe/wDn5azofCfhqa3vPsd7Ik7lWhtpNz+Xv2jfEvzZH8Py/wB7ms33KjGN7nRQ/EK5jjeJ9Av7N47prd5ZJN0UjBc7Ubphfmb/AIDUcP8AZWubpb/Vbd5XKzxx3d0qXRZ22Z2n+Dd8pXpR4V0u5vvDF7aX+o30t/p+ZQs6K0UabWZG47Ntb7q5BrkbDULCRr0ajcy3j6rAzW8UvlfZHbav+znt93d/F92mpXG4pHoN5ostncxCCSJ5FtXZ5ZBtwhZW+TZu3/4bqy7Nrm4uJ7e7to54pE2+VHu80xbv727H+0P8iqH9rS6b/ZttPrEPhy4WF5odMj2zJNncu1fk4+9t2hh96m+G4zJqTT3t2bWJU8kLEm9N+35vvtkfN/F+FC01G29olqOMRx3lu+qwzWuz93BKP30K/wC0w/g+VvvVy+vNqGm2/wDat7cm30O1hWXcz+d5bf31VW/w4rqnj0eNUivEa6eQMqTqn3G3bW3N97+JfpRpOg2VvI7y6uzWSoy+Q0bNhv7r+o/i2859605ramNr6Gp+zn408MfELQ7yaTU9Lg1yzkdZvtMixeeg+8u3bn7vT5c/Wty/+Kn9l/atP0rUf7RsHdljtLqaJVRflZNrF1yNv0ryjwT4L0Xw/wCKNR1GLTrCLVphGtrqFt9oVI2O5mbY74JXanzKv8TfSuisL7U/Ddw93bQSaNKs3k3Vtp86PbyuEVll8o8HcvfaPvVLaV1Aqne15nV22veK/EFnAkHh+7gtXHMlsUmRyP8AbDNj/vquu0LwzPq2mzyahHKj/Kv7w/OWH3Vdfun/APZryGHx58Q/CMc+oaPpek6lb3BZnsZA9swYfxJjaP4jn5RXJ2f7YHxAh1V7DUfA11E7H/lpC7bF3f3wuCu7+LdSjGpJboqUqcdz03xPbyeEfEPl3FlIvmSO1rJG6ooVm+VWbb/iazoZpG1Jt4kv7OYyb2kKqyKV+4q7f4fmw1Sx/GjWfEmpW+kah4fvLNJvvtOisgYfN988j73yrVJNLv21ZrSzMqpM7YiY7cL/AHt3Yeqtmrb01M17z0OgXQ7Sa/hNy9xFbtAqpIkh84yD+Jn+bA2/w1ztxYvHcsl/KdzbsSMjK4/2d/yg119nDd2KLpd3DBfWUiKqTqFLhdu1tvbH+838VU49B0TT4/scUjMmd8MfnKyf+PcrUpop3OKudFt7eGQ2YZL1fntZY5H2u235kbK8o3+9xXPXHii8s7FY7kfZXiLq9tKWX+H5mR/9r7vpnbXoVzo+n6hcWWnXYa3t5p9kdys3X5T8px13fhXnPjTQ7aPULrw3IGllh3JD9pDq0jD+FXD8lvlwtapKZy1VfYzdE17UZnilYzK6wO0isNrD5trKyn+7xXYeIbqCG+Ty7gLA7syL/D/stu/9lrj9L8QJfJdaVe6XqVrqCR7hHJIzNs3b1+Vl5P3v4ua1tYvtPuNL07UNO3MnnyTPFOPnjxsXbt6g/wBGrCpoiHH92WJGezSfzX+y3CSebuljR4h83zblPUt+la2h6Xc6svnyz3F0uN/m4REf8BuOV2+3tXOLqmiXWnzyXYvp5byRdkkU25twb7m3g5/3m/u1M+pC31JP7GEU6yJ++inGyZFHy7t3TH+7Sirqw/Zrc9B0/RYNeaCCCdYp5kffuG12x8ysrnkmucv9Dn8NxsIY479XkVZo/JSWGRd27erP9x1b5vX0qppeoeck9vIkKW8xaUSyHbKn95Wb0/2u9dG99Fa+Hp9ES/s2sr4I/lb97jDfe5ZuG+78rVo2dSSOf1Xw/bagrP8A2PDdQfLLJFJCrLH91vuLyf721fm9Ky/D10mlpPpVgiz2sT+dC0sZ+Rf7ittyB/vVuWv2+3VLQ6nFf+XIsTqyNtKn7qqw7ruX1p2tSPfawyJbCLUbZFV183rldyqzD7//AAKmpcxEZKeqNHS7h47qa31DUxsuI1lSSWNWim/2do5yv96s7xDdWFi0FybK3n3yLEZ4Btw33l/hqlo9xbSXMouUKXsw2mDzNvmKP4kbd1/hro2vLeS1UPp7Ju+QTtt3cdNzf7NH941R554w8Tajb60un2WmXU63EC3G22jVURf4ovrXQ6bYxXFs17e3LW96qMki3O52C/3Vx/e/ibbVLUNU0+NGkmNzeToixJLA+xywXcqt6/d+91q54Zt5WkW/v3t4kb96GWTo38Stj+6v5mtpbGSvsNutQt5LB7gwLAyhVNzIGKBd3yqqt3qvdeIE1jVPsGmXFxLPIdyRR/c+7972P+1T/HWmxatbXkdncGJc7oVU/f8A7rtXEeEb608N6Sxv47u+uJLhLHdaxt50iFmbavr8y/w1EYqQJ6na2cNvY6q0eqRNE8iK5lYfLu3Mu1W3clv9motUmivL97MaPEkUZV4VcvujT+8y7uv+01Q65pfhK+8YQald/wBrJrChHGn6l5sMW3bt+XC9f4qel9Z2d9q4xs/fogb5pen8C+v8X0qGrIlo0fD+oR6HcviAalK0LPGrQttRd394da6TS9Us9LulltHinkYbrf522Fv4t38JNcbrHibzNHlvItPLW8m2Ly4giOibv4V6/wC1uqfRbe//ALDiu4L/AMy38zckfy7iNm76n5f7tFrrUS0N5vtOsWt2bzWbHTrxS5SxRFW4mb+Hc3ZN38K1hzaK/wDaiahqFxJcTuitIzIuz5Nw/wDZqi1rUoI23x3kTzu6Qv5loyK7lfdc1b0mO40XT7W41vUzawOWaRGCur/8B67KFHl2KXvIz9S0mTxw11GJGtrC28vdBlkR1+ZnZmHJL7V+83Sup8M+CZ1t9Ntxb2OnWsYVjAs3yhAnzb16j5m+X5vmqTw/bnWLFvs1zbLBdTLKZLmZU8yP5l2r/wABqx4Ns7RrqW2W8KXDBnu2jmWbovyq+OM7f/QqiS6M2jH+YpeJvDN/JqVu8t662CfOJI9qwuyJtSFV6kbVZq8ytv7O1TVrUSW8ezyLa427+js0qKrKf93bXfeLPFD694kv9PSSFP7LtVmMDHc0e+J9rL715VcapJYpYWaOIP3KNMsm1XjcSqr/ADeq7m+n/AqmC10JTsc/rl9/YNwtzpaLZrq0e6BpY1aX54md2Ddgrbee54rGuNNTXvCd0LS4EWr6fOs0nkJvSRizRTIq/wASP8rhemVYU/8AsG51y6uLiSWRk0eR0mk3hnkjDbtnp/G7bvRayJPDNz4d1q/tLdP+JXDG323y3bbNG7qu3d1+Vl3At/dWvRtDRX1OdtnaaLpKR2uNJC6Tc3lxJbz+fH/rEjTcyI/8G5V27f8Aeres7W/0vVotETSoryCV1uJ4JXZPMmf96zo38HlLtUN3q1pejx/2XoiWsVvdXMO+6jupYPlLFnR3ZN3L7d3/AH0rV01jpOo2Ly3dxPK9vdTbhbNulhPy7n6fc25Va4py5ZHVBHEeKtBHiS+s5Yp1l0G4d9l5YptaFXT5UZf4PmZlK/7OR96t2H4dpfX0F/8A8JJbadBHGufM270QIibvKP31ZgzbW+6WzV3R7OBdUl+zJNpdwbd2vrWPbND5afdV2LLs3M3Crk/N96jS/C/hrUNUvbl7yW/W4vY1ktssiBkdW2/dzn7vyqw456UuYXLfcoW39n6hcavbQa4z6aka2nlyW+y4dSu1lVegO75agvPhn4Y02xsjHeXbz+WyveRQfPt2qu112/w/N95ue1dVYW+iax4entPLlv3kvWlMtsFSWGLzXZ9zd9rNtG3DVV01bzVriCIaJdreTT/ZIbq2klSGRfm2wsu7YCq/Me/zf7VVFtbaGdrkFjrVvdeDbXQ9dea8Wwt1dLyO6ZJXjjd3iXaWXedrfcbP8NX/AA/daVaw6dHZi+0m3W3WWC5bYrRZ+9K2GwR8qqV28VVt4dUj/wCEhuPEmkXVndN5NppsE8azQmP+HylTqfl+uFrL1LRf7P1BjcWH+i2yR2kEcE7+akhVd/yhei5bLcCrepqpM7rR7qC116z1UWDPO8e1LmU7H3FirrtHTaybv+BCvaNK+KkOuaa9nckQXkJRZJGw2V3bllX/AD6186eEtSS61pYrkvbxwu6o0ibS6/e3LnnDKv8A47n+KvTW8Nw3jxXdo8iSxja6tjlf7tTJ8uwRSO1+Kni7R5vDH220uIkv43VpFz02feVvb/arB8H/ABQt9N0GW48xp5biPeka/e/2dreh/vV4N+0hoN6ulaTaWUs2++uFh/dnY237z/U7Vb5a7r4Z6Xaap4e+xwPMv2YN5ckn3kwvanFrkuW5OS5Dwn4waf8A8JZeeL7i7gjt9WsJEu4NoZmmt5EX8/mRv+BNXztHII7hUcNuYr977tfeF1pOlzaw8t4GWeSD7PNOqf6xRu+VuwHzfnXg/wAS/gTPYreax4fgkuNOjRppoMfPD/e/D+W2u3D4hQ9x7Hm1qT3R4dJpokdpARuzu3V1vw01C5tdcWwcloLhNiL6OOlc7cQz6fdESRqgXavlt8rLXR+F/FGn6TqFreSIPNt50lC4yrYavVfvRsca91n1L8JfFj2dz9ilMizr8qbj8oFfS2g6k91bL5mFZh/rl+avHfJ0Dxda2eo2EWy6aNXEsY2ZQ/NuZa9L8PaK/wBlV9+5VH8R/wDZa813judKdy74t8D2/i7wve2Bk+SSNu3zb/vbv++ttfEeqaCGa/0e9Qx7t9vIrD5gy/L/AOOtX6E6VId6xnlfumTHRa+df2ovhuND1y38S2SbbK/OybaPlEwX/wBmX/0Gqp+6yZH5/XFrqHg/xJs8wLdWdwuNw64bcrf7rV+pnwh8ZS+MPAel3sj7mubdWfaNuD/FXwZ8WPC9prGh/wBsACK8s9vmSL954/u7W/3WZa9v/Yt+IUbaJLolxcM7WsnyLI/SI/d2/wDAq6K95QuTT3sfTuq6SLVnMQ3Kx/KvI/jrqT6b4Luhv2tNJsb3r6BWO21C3WFSFZ+jZr5b/acuv7Pt7PTC4Z2dpS3rXBFczOn4UfO9tJtuGOflzT0jdbiVFH+s21QSQxzNmtTT7gNIpcjav/oNayBHV6Ko0+1Un5ZW/irYtbzzG4NcxHdfaG5J2/3av214lu6oDu3VMfdHI7G1kENu8jv/AAM3/jteQaDbiS43/wAOdwrsNe1o2eiTjzNssw2J+P3q5TR1O9cfd711Q1OeWh6PokKbFOO1XPEXiKPwr4bv9VfDNbRsyK38b/dRf++qzdDuh5Kj+6a81/aH8WHdp/h62+ZlK3V0yno235F/9CauswPGn8zULye8u3d7iaZndl+b5i25q+nPDHijS9P8M289/JYLFHCrQWsc/wAlsg+X5l+/vZtrfLkfM1fOFna/bI2GSxXn5fl+b/d716D8NfEF5oKXlvbvaG3n6rOn32+7u3diq/3lxhq5MRT9ojelLkZ7jpeqXHjDT0vU8RvcK83FtENrIu7/AFW48H/Cu+0PbYxrcxW+2VvkNrLGu0KF+9u6/K397r2qLwDqFpqXhWC0sdPsV86NVm8q4VF27dqbvu4K/dD9+lWG8J6Rb3nl3qRWWqfMwkid4nD/AMLMwZchtv8AC1eBU31R6kZKK5mM0rxZqEmtJp1zp10i3jzLZT20HVg2NkrBcgejN1C/jWdG2ias1xbz20OmssH7yeKRoWDD7u3/AG9393+9W8uk6deahci8uJby6X5AttO8Sz5/iZg393/azUVzoYjk8y4gVXxzG3zMGH931oUl2Hq9TL0/UPE9vql1PcaxcPa/NcWUVrH5vlyBvl6rwPutsZgPvCtTxb4wg1xv7U0O2uZZ/IbzrZQr/wAX9303bs7v7uKpWOrS6K1xdpHLbz3IX90wYLOv8LK3cMy/d6fLXa6H481nR7Nba2uY9ORB5rtHBDMrrt3fPE+3kfN8yMCe+a1Vpu7FqloeY+IbjxLoraTq/hyC3S38nbPY+QsLO27cyq399VZmHf5alsNY0u8uIILv7XBLCF/ey2XlNI5ZWddvyo7r3Zc5DV6NqXj658faXb2V1YG/S22yhopFiSRE++20cp8zfxdPesj4leH9Kt/Ca6jbJ9v05EVUtoyztGh+Xbu+bCK27LL/AHa0krOxCXMino954njhbUf3a2EfyJJa2TN9qXftVVUcIGVfvNzmsG8+IGk6peMmu2EuiJFMmLmOFpYnjO7/AFrI3B3fL93rXPR/EDxR4T/s7TDfxNYOjSxs0zspUL91m9dq/wAXds1q+Hr5NYtZbSV4mv8AULhET7dAvEY+7ucf3m5+7/6FSaSC76HUWmrWljJK+ieMNlxb7P3ckCp5efvfw/P8rfw8/WrL6lqlnpT2EN4dXfzGeCHU42VTvVl3KwXj73G1eKx7m38M6f4V1vSrmCFPEf2pJbTyBtw235mRiy4xyu3pWat8PE1tp2ifbNWZppEhgaV9mF2szb9nP3t2W3Y/CiMv5gdzsLj4hXfg3w7eDW7PQ4mj2qmm72e4kkPy7eFym773zNjHPFReF5I/iFI8+haHFBqlh/pYsbW9ZcMV2srLJxllX+Fufl6VwfiDRZPhr4g05zBdRW+pRvFPJGnmq7puZV/2z975ea5bxV4J8a6pJpGseDNSXS7pY5EeOe7X5137kDP8w3r/ALWKFao+W1vP/hjLnnCWqPbtS0fxSt1dSWNldWN48f2XbIm1n37WZd275tnXb3K1FrWj6d4Pt9Ntrkya5dL80i6faLw/ytubPT5vm+XivGPCn7UHjHwfq8WhePdOVYHkhimkulYptLbd7OOylfvL+VfRaTQfEbR72fQJw9xbO9rcWLSJuhdD9zlePm6NTlR9nvsaxqKexwGl3mleIrVrDULi/tZ1kZ7eS+tXXKlt22J+23+634NTbWxuNJW4JAvbeY7Tcxnft/i2tjn/AMdq0bg+F9WZNT0rVLy6SNl8hrqKLfll2silMfL97735V0eiatZXF1qkEFncafeeRteSR02/xLu46lWX+L+9WTXVItO5n23h2W+t4LuwuYl27/JbLeSG/iR2+U42/Nt71GvmeG9NW4S5hvLqTc77pFdQ27b8vyqT/dH/AAGopJooZmsrnUSlxMUWOSJ9mS/3U5243bWXb36Vm21nc+JtVgsvI+z2skn77UIwm21Tc2x/nbhf4frSjG25UjS+0TzPZi5SK9+0IyTR+T5OG3bfly2QEy3/AI9U+rWosV/s6znu7eVpmit7yOFXQ/L8rqx6/wB35uu2s240lvCtquq22rzeILKSZoTq+oDehb5tyOm1c/d+8vTZlc7qvw/2q3lT3OoXNqk0auLGN0e0kVv4lx1PzfxdqJGTbvY6Oxa7urFYp/LvNqK/2yIMju/3WVk3Y/h+8uK4jxPHf6HrlvcwFpbBB5pjkTbMGC7mb73Rf1q3p+tXFikos0tbeByztJeTqiu4bay/e4P3cs3+zWzpviD+1m8o6YbWddyCVdreXJ838R6+lT8JpfTlJdK1QapbJqF5c26r56/vZYW3H5f4v/sf7tOur64vpLe3e5t5bC6/eiKCZ5mdf4WVj0Ct1Xn/AMdp2i6SbO3ic6jaT6d5a4jW32723fLtbdx/Ev8AnFY99bwapHPHPBHdXlu6TQy20yo6fw71UcEMvXpQhpHRRxnSbdZbmCNIHKv56yLtLn+HaPuH5vvfnWJa3lhrFzeRFPsd/DIqTSXIZc4X5WRvlzT7eF/D++5tLwpP8ilWjVF27v8Aewakt9Sj1C8uJriy+0fZ5FiEeF2hivyt7N975qFqN2Ma/wBDu7OzivZdXHntcLLBIwZpfvfd2jbn+7V+/wDD+heOvBz6heeNdJltW/ez3U+5ZbaRPvK0W5fLb1VhV3UrWbUo3cadtgd/ktrmP5x/eZfaoIfDtnNIl49tb2/3vMuVhSXzFPy7GYKp/wC+ucVSaRlyq/MjBm8KwXmk2GsaXrFp4gicrZG8igf5/m2qzKGyTt+X7x+6prmb7wnqHh22lvbWRbyCS7Zjbbm3xt/Ew/2Fb8fvV3Ph/Sz8P9VSDSpIbey85rq7sWyyTwndtdVXo6s33v8AZWmrqmoQtqlxGgt7Vp5pY5GjXYFLbhuz1H3v4c1ryxkQ49zzm41afR9YwLZbiCVOd0ir5eF/ixyDVx9BtGuVuQ927rMrJJ9zYxX5W46j5vvV1OpaDZeOvDN1LexXWl6jZ3Hz3Nsm3K/wbu3zL/s+9UrHT/sOoz2gS4X7KWx5kzP8hQbWZvl+9tZqjoFrIxI7wafqj2Grj5L9Gt452G2KRvl2r7FW2+h9VrrbZbST7LZxXElrLj/VSpEoLbf4WDL/AN8/7tXNQ+H82ueGNG1G5tLq4ga6SWGRtrsH3bdy/LyNu2uabSdP1S6tZb2WY3FnIiSRb9m9h/qn9Qf4fvfw4ptK2hEveNRPECWttPJbW4REdFMsm6Vd23+8PuH733qs6tcXl1GpspY3gmG8NhVcrt+7x/d/WqsMdvptjfx26W0Vu25nllkblNvzb/UbqydNutL01PskN3snd9wjlTfCFK/Lsb09GpRjaPmTSjyaMg1T+04bNftOnm4izuEiluG7dP8AgQrR8UXWqeEdJgubfT451uAqwyxuzP5f3vu9/wDgQqf+y57e1luRcebKkm2SKCN2aNfl+RlPX/e9KjsNQiVG05IBBZwvuhikLv5b/wB3cW+QNu3f+y1SOzmM3wNHLI8CyYlluAyybhnZl2b5a6O18P6dpNi4vZ5p3kn3+Xassru25tiso/1aLu+63121yul2b2d5cQJGvms7MixSfw/3mx/d3fT5q6qGGSG/iHP2dtr/AGOD7u8/3m+bj/Z/2q0lqYKw618GvcR3F5LrFrcLIWYROP3Ua7flVv7xWuf8SalpGhskmrRteXtv+9tWtTtSNVZV3MvctUWqQtDqqpA68yNlYv8Almx+V2bvUSeG9H0Oxlkjia6upp18yeQ+a5/4Bt4C5+lSlykXvsdRefHjX9U8Py276PFHpqRs3mNHuuZ8fLuZiv8AdrzaG8trzVGuZbaR7jzGQ+W7QtCv/fXNdXunZHS2yyNH+78xGRtw+6u/a349qZongXWNUd11Lyndp186PYu4L95tz7eR/u1Stux9TktWk1m68Mw6jZxeVp0zogkjh3Yfc33/AFG3bW1D5U2lRG5JaWP50j37ERV+XazHp83/AKDXrkej6fZv5iebLBbHcWlYeVHn+Hb0SsG51h7yZ4LIWkn2iRcqsKNK+d3LNt4G1ap3K5Tzuz1DWLXxDZyQJbXDK7qYLXayhgu7dzxlV2tXok2jx+KPD1xJqqMtmoHnXUZ2tE+77vuP4vlri/FPxItNPvrez0pLa91uzmErxyRrFbo5VlZfc/ebb/Ftru/CvjiPUvD9ldySeY1y/lXEivEuX4ZmVtvA9Bw1Kza1KjoeVXVjqa/EqKTUjfLa6b5KWNnaXf8Ao8cP+5tbO9do2s39411fh7Uo9LuJbJI7WwupkkSSO2j/AHQZwzMzdy+7ao6D5a9pt9H05tNuLm3to5YFRn+0qVZgv4M22vDNV0OS38VSjEyW8kisZYB9x3RW3MvR/m2/yrB+9uXzW0LV4x01pZJ7aNrxRHm8lK7p0+b7reiNt+Xn79eWWek6v40RbtkhN4qSJP5h+WHzGZl+Uf3nX/0Gu81WbTtF02C0gvGlv7nfPDBebnXb91tqnkIrf3axtDs49L0/7RGVZ9iO8ER25O7du3dgy/3qunFxREvfCGE2Oqa9bQJZ6ddTCQ2/llWSRRFu3MvYtudfu/w1jPpOqXGipqY813voVimWL5UCFtytz1OW98V0n2PbrjanH/pk9vHseKIKrGEr8zN+Eu2nWOnwSaC9tcPdNLGFS3+dtrqjvtVl9V/vDqNuaCfeOS0rWINLv5Y9QFxE1uqOk/krtRtrfut+1eW/urXs2i6wfFWm6RPFIdG0u+DK8sCbbmRx8v3em9tq57/LXJap4X1fWLm31DT5zeajcojQRqG+TDfM6qP73y/Sn614f1HwXf6dLqdvHBqlsn2ubUpdjtC7/wAUSbcfN93pxt5qXaZvGXLudrdeA9K0Pw3q0/8AbNu1+pVftOobYvLjL7trJ833mVfvLyVWuZvGsvDN/qNlcWF1e659i803Nntlt48LuTzXHTau773TcPmrkLW8ttDhSfUNfvr29mkZxLeRu2+QszK+3p8rN/DXc6befaNPSKO7mnuGU+dJJCsWWdeVZt3Rtv8Ae/8AQqUqbREnzbaHAx6895brB54inWHejRxttRvvL5o2/wC8v/Aq1rfxVPodxFbW2lhLyRGeCRg215Nu7buHO/8AvKvPy1F4q0O51bWJbm28qwuJNvmSxyMilD/EqfwfN+dXdDm1e4vHiSM3lxJIu+eSNnxj5VZcdS21lraMrbE3udZ4f1jWtW0me8sLm53242yQ3T7Fjm3bV2vt+4rbvT+GuYj1DWGtZ7y7n3fapniS5uflWRwzfIjDr/hWnrVrrd1ZbBaSWrQo7TyxnaeF3LEq99zdaxrOSWzkijjdriBht+zT/fD/AHnZV7Iy/LtqHqTeRRm1i4sbmyubiybUfk3PAtu0uWP3trj9K9t8DaxZ+IrNriC8V1kG4LGfmRv7rZ5B3f3q5Wwkt7e1/sxDE8UMf+rifa8bbvliVu6j5qr+HtFXTdYvLnT72a3bYss0co272Pyovof4mrJ3tytGtN8p1fxc8C/8JRodncRXIivNKuo70zoGZgibt7bR/stWH4GX/hHbVo43Do8e+Had+UP3fm7/AE7dKlufipFpN5Z2gntpdRWTaW8tlSdj95F/4A1WrW4TT9LWJB5S+ftj+0hUaNCyt26H1qeVxRXMr3RhPa3F9rP2i4ML29vDNFNFLG7LIzrtVFROT83/AHzt+9V/TdHisbi8Iub6JlgZHjk+REbb8ztnk/LwF6etT/8ACQT2Mji3tY7idQqSSQF9rv8AN91T0P3v59Kv6I15q2tQW8tzYK9yNsKyybW3r8rL7n5f4f7tFiLqWp4n8XvgX/wlFhPrdhFGmpOgVIJNsXmMF+9tHV/l/hr5ubwbrGh3zfbbSOzuF2tHBdblbd/u/wDxVffviGzFjukkg8+e3nkhRbZ92+T+Jlz8xrznx54N8P8AiLRJ7a/sGa9T7s0Ee1rZ3/2upHrXo0K7ho9jiq0uZ8yNb4CX0/ib4d6SkltFLq1tG9ujRjcp2N/F6/LX0t4JtReaXa+b8ssife/hOPl3f+y18mfsr69p+jrqnhi4n3z2F+2J4t3KP3/76X/x6vpZZH8O+NFkN7Iuk3EKPHIzs2MbvkRfT+L/AIFW7kuZmai7I9Pt9Dgtfv7lT+99KxPih4XtPG3hKbR554ore4jZ4JfST/lky1SsPG1zeWqXl2gsvO3LBbb9zbf4enfb8xqDUPHEkKzyXcX2e3Takartzt2/eb/eoclEOVyPg/x54bn0ux8QaVcxlJ1gmiMbfwuFrxv4T+Ov+EB8VWt35kcVu/yT87VCn/4mvqr9qvUNLjtbzXrOeOKW4tSk0eeTJt2o3/j1fCklq9uIjP8AvU+X5fu5rrp2nDUwd4M/Tjwf8Ura80uC4+1q6SBWSVfun+7Xz9+0B4yj8ReIUET7kjGwNXhfw/8Ai1e6PJFp00hey/5Zqv8AB/u+1dD4gujJc5f5mf5g1cEqbpzszsUudXItwZuu3dV+wj+z7jlmZqybWMs3/j1X5riOzhUyyLEv95jtpNjSNhLoQp8h3PTv7QFjGs0h+bHC+tc7YeIILyOV7PMqodokbpRMzzN8+WZquNN3Ickti5dXk+pTLJKd3+z6LWvpVu+1f71UNPs/MbJ+7XV6XZ7mUD7td8YnO2bumrFpdtPeXJ2W8KNLI3ooXc1fMuuahP4s8Qalqsp2T3D+btztyn8K/wDAV217h8btWk0H4f8AlRuUfUJ1tfl7ptZm/wDQVr54sLo+Yh3gbY9vzf8AoNWjNmla/K3lu7qzFXSTHylasrceTcKWErrtbdIv3dv92oodkOPtE6pE33FjT5g38P4NUySRSRyy7GdYx/C33Pm+8y+lMXwnvX7P2uRtItvcwGVrM+fayLIyqAV2srY/2trfMpHy817TbWu2byNZnkgsPObfP5e7y33bvkX03bflX6j0r5a+DviaOz8XWAknC28g2PK0e5gv8W3FfYvh7TbO+X/Syt7a3ibQsm1UK7vmRsdd21WDdfmFeHilyzPRoyUoGpp/hnS9SjcSNdxPbycN9l2pIu75Wb0K/Mp9etCapo9rbP5E8ztYvt8yTazlgu7evp/Fj1rutHt7DRYVsI5/tECHbHJdfMyAr9xmPUr/ALVeb+JvhvaaOlxqBv8AZapcKyRRJsYQn7qr83X72O1cKSe56CXYq6l4ZfWnW8sIBey3Tt5c9sNiFf4lZT0Kt16Vl6hZ3uj608d3bzQIicRxbdpkbhVbv/ErV2Vn4mjuGgtreOXawVZI7l/n3Fflfb0x/u4rh9a16W+895LRWuEm3hVKRNGwXairjglWbd2/i/u00uXqRZWOj0/wncX1guqJ5jyvCyTWahXXZn5mRvlLo237vX69aPDunpNqVmbu926W4ZZpN6xLt+75XHf5m/8AHqx/DuqGO1SC9lkaVyuySX5F8wH7yMjcfoa2447CO4igvIpU8ss/lyurRf7ysG67qdwS5TLb4S+D9J8TWseo3c1reNP9rsWnmRopMMxVX+XGF2t97khmBrL1jw74c1bUJb/Sry3v4nm2eXAjLEHLK2xPlz/eUVf8RTW2pLBeXEct/qMBaIRLM33T8vmxKeB8rbdm6rHh7QdP8I+IZYDqMOo+HpLZfIecf6bDco/3l+XBG3dTa08w5Tj7/wAI6qyrcW9kYkcsu5pl2ov8XVuq91XmjTZtQ0u8iiE5Rk2tHPGF+f8A2lbb/wABrtdV8SWepalqSCziR0+/P9x/O2/LKqns3yn7v96uMbQ5JNUQxX/zbG3qu5f935qm3cdjmPEmsJouqfbNMtleBg2Vl3Nh93zPuLZ+9Wj4buNY8TaK8dnZW1nb+e63F5O7Rfw790S/8tD/AA/eqxrGj3N1ukMdq/lhVEcce0BR93d/Wu50XT7+O3WO/QWc8e9DbL++t5GCbtit0zt/ya05rojZnG2NrZXmgy2mpg3qOPJmilRlaff/AHU24+7xUK+A5f8AhJL3xV4L1i60jxBcWLWU1nOfkeQQqkUrAcZ+Rfqf941u3+l214yv58kU80e13Utt2n5VVfT+8Pda0dLs4beG3vNQlidbdVV2wqtMo/j+7/Ft596FJp6ByooeGfjJ8TI9Vi0L4g/CSXxNFMGSGWxhSVJlC7mZG3YB2ru+U1tvb+E9QvVNtcXvh6CSZ4ZLPVbKVZYG2M6o29c5V/k7/fU+tdxrfxUs9Fj0i9ggkuFY740eBtqI/wB19o+4WTcobafvVzPxX8VaB4oV9kcqra7JhPI+7zcNu+ZevC1PNzPVW9At53IPEPhPWY/D6Wxu7DxBok0bL5SuzSh9y7Nzdh/t/wAB2mqGialPJNZDW7CZEjx9oighVldAq7t2/wC/8277mazNNaDQdWWTTJ9QurOQPttre3+0RW0wX727d5iI3zfLtcD2FdNpXibSdQ0V7eKTSmvJpla4WR/Km2llXduH31+98vGCrCtUrr3CHK0uVjbe4tri8eCC0CJjMN1bWuxH/wBll3Yx/WmtoMUdtETFIr+X8iyJtULu+5u9G3cL2rK1W4nhknsLbbdfPugaK4e3fhl2vt2tvKruXavWuksNJS6dXuLw7VHH2qbcgc/dXb6Nu5X+tQ1y6sqO5hzSWF5oqJcacLVrg7J3VGl3oG/idP8A2bGKv+GPD9hNYXWnmfY1qVSDbM0rSbv4t/Un+H/gNai2tlo9xiJJEe4TZP5Y+9ldrqzen+01ZcdvYWdndahFerKkKMkMmNztlvmVfmwNrfjWfxFnV2HhfV7HbmX7fb7P9Hn8sMwX+4y/7LfxVy9zp8Mk041HT/s160OwXNqFil/vN83fdXQXniaWaw+x3uonSryE7X8hVbDlfk3IWz8w/rViS8ttQt9Olubsy3tunmmKRNjBh975Q3I/2aGg3OM/0TxJNPBfi51KKMqvm2szcx7f4hu/3c7ai0nxBo3h22gt4NLlt4FRPP53pt27XTcVyPm2sG/2q1NP1Kw0O9vbnTJd0VzuYyfL90t/E23ov3f+BVg+JlDDzYju2ybjBJMu0sPl2hvmB+Xp709TNxf2SWS4HiS/sp7e8lR4XbyIPmz935tvzf7W3/2WtDzNRtbpY5J4kt5im+JYdspVfvN6udu35lrjLfQ7fQ7xdRieVEuD5xkkk2rHhtv3hu/75auufWtR1S4iTT5PN3FWhjYfMG/2c9D/ABU5CjfqaetQ2f8AZdveod17G6uGXemMMrbpVHzY21japfDxlpN3p3iGO3eJHV45baaWJWA+b7n+z6t19q0JtLlmj/tF7lp0m+SZZQiTQn/Zx2auW1KSy0e6adraW6gY/vJWRk+b7qqVDZwzbfmWiM+XY1aNS2kuWun+z3dxFYXESq8cEm5Cm35Wb+/Whp8iR6fbg2gnng+9GoVPtK/N+6bP6U6a1i1rQ9OfQr0tceXtME67lCfxIvy5+Vty/MtY2l3GoW6rFd2O1wWR4m2rvf7q0XuZ7M6PwD46uNJtV0zTo7PTYPOdjZtA6Z39XXczAPu2sdvDVm6pqF/4gvGn1G302W9hkkif7HZPE5Xd/F83J9ag023gvHcmdYriNPK+zMdjJncrLuHWtG+sf+JUzoI7z7GFaaOQbig/veuf9rvtob+yVbQ47/hD5/tkEj2brEoZhJEdyBj/AMC4P+y396uF1Tw/rnhvUnk0/S7nV9JuE2R+QG82F03bldD2/wB2vQ7GxS+vrUwXa71ZJvK85lfaGX7jdCG/usv5dau6hNfQxs4Pmr8yhZ924fd+Vm6k/d+9/erVaGFjLs7jUfEXhLSTZp5F40G6bz0+dPvfKrdP+A0y4mntY3gnQ75oV8hsKrTL/GrL2K/7LH8K0NL2XlvdWt3fyItztbyo9rNA237yS7VK7v7rZ+tZdr4LttU2Sxa/deGtRtt8P9oWhXZPGdrKkwdmRHXbw6qPSi66miWhVsL6XTYp5zdq07/89IFT5T95V7gL+tYthr2oapql5DBp11e3q7VEVqGZwqfNt29t2771aut6kYdFV7yIzq27725lmYt8zfezs/hrA1jVNTuIYhaaZb2rRhpRuXbnay7UX/PFDptu7ehxuMr76G14euPEMz3X2yC4s7hQyhbxGVh/ssv+z71t2trqMlt5dtPG1xcJsk+zFVbH8bfe4/4FWLp+sanM7x3NyqIu92ij3Lv2LudN3ba38Lf7Nadj4bs2jef/AF95Id37wMro/wB35vf5m/76rVKxsQ315Nbotrp+tm3v0LML6+tXZA391UHX+76V6No+rSzQTyaq4nVkjQx2w/ev/vqfubv9mvP9B0+7tZHSfUJm6OImfdsX5ty7huztro47e08xC8apKxbYu9m/efwsy7uS25erfw1LfQ2RZv47nXlbfPH9lkLJHZxbk+YfL8/+2tcbrUetra3llpmoC3vMSJb+VCqfNt2/Mx5P9a3PE95qHheaztZ7eTTvtD7RLLbszfO3zdOlbngyxsLjSc3EsdrqzKzlsM8Myj5d3K/Idq/w0/Mn4jyrw78O5fCvhu9u7i3s9W1lz5sEspZ4kb7v3f4ztZv++q0/B/hWCOPy7g+Uq3SyySqn8ZTayqo4Q/d+Wu3uVgs7iKSS9E7pM6m2gT5I1fhGZfm5WqzfYo0ae3lke3h3LHHE+/e/97Hfd/eanebBJROZv/DY0+byLOK6tbp3Vi1tIyedI67Tvw2Mfd+XvUut+asc9zPcSy3kZS3gmUKrony73f2Zv4f92rtrqGnx6ogcSxLCn2hIIH3y/wASszfewf8AZFReKvFkEbMHRYmlC/vFh/fFj/ezx8tFmK9jmZrGC8t1vtQjiW5t/MSCXKsxXbuZV9drbV+tbeoTaPeXEVmLA2c6R7ZJWRnXd/EzNuX59u6s620+eZIpbyS0jtWHnRxNGvZvu7vX/dpII5Jr9JLuK7ZljaUWsBVU5+7u39flVfl/OjqAtzcQabptxeny1aba0PlI3myf7yHn5dq/981F4ZvtTt9Dlc2FreXFwWTbPuVtjtsZ0b/vlvl6UxFNv4kuryTVLz9zB/x7Ntbz3k/i9tu1fu/3a3G1yW6hUT+SqOWaHdAqKMNtZt3+1/eodvhHflOm8C+KLjw3fLGlsLRdnlTSSDzkK7fl2dOfu1D4/wBFg1CRru/jk1nV9/m+XL8qBCv3EUNxt+99axNPuHmhVI7uSKzd1bcxVmT5f4v91vmrtbe3tlsWuZIla6t0eJJJE+aRivXlulc0rpnR8SPFtQktNP0+1uLQ7JZJF2L/AMtST95fT7vX/drej8O3cdnBcz3apEPMcR4+Xdu/uj7+1d2P96j7LFYzW8sfh5r94T88k8i7gfm+ZU6Z/nXUWazeILaB9Rg+xQXPz+UyfOij5du5F6NuX5VqpSstDHoZet6hb6P4DbVbScTzoizXU8kDOxbdtTanorL9KyNY8dXn9laTZ3ct5FBfxpNdXME+1tp+ZFbH3Ny/MV7fLV3xZCY9LewsEF4jSfZ904ZItm75t3fC7du3/artNK8L6P42a6uJZLf7f5MmNKjjXcisvyrt9W2/gKqMkkOz6HlCeIkt9Nlj1fTrZpYZEeGVnaJpFKNt2snEn3Wb1qT7ZYalavdvpzPvnRoZVuNn+6qMcE/N/B0w1esJ4P0+RbqKO0iluLWDzfNgHlbE+6vVcDb82VrgJtJu/wBwbizit51+X7TKi7Q275mTPT5em3+7VJ8wmibSbzTNPhsLeeORGaNt8H3XHz9F+bk7jW+3jKz17SvLsEsYnjO2eS6kdLj77bvm2sCf4iv+9ipNN+FOjeILee81szpBalJppFudqowXcqsw6oy7W2t3rz7xPod3o9rZX9neySxXOoyTWkVnJ5LCEzPu3M/GfyoSi3Zjd0baalHp9/B/Zluby6QqwiukVcMf42yqn7vT5hitGGO7s9Lnj0uPZLeXW6axkkb9xnczOzH7+5v4Vqjpui21rG8g8x1mhW4S++ZMQ7mXe7f8B+7SaHC1wi3UlxHOkkioJ7otFnK7cc8/99YrK+trBGPKtQsbzxJDokU5nZILkssb+WrvM3yqzKo5H8K7a1NL1DVWhW/e7iuFt5lR447fZ5bDG5dw6ld357q0GhsNL1vzbiyW0ijt2WS6uZ9mFLbdy4XZhm2r/wACrNvNa3NBZ3N5bQW7l9kemxs7BD93o3JZf4v9n1ppSYPlNfWo7u3toLyO4kRiN23Z/qU3Luxj/Z3fNWbeQxW+lXSR2jXU7ozRrbTO7fOrMu75uPm/hqWymtrV0eySWW3WRX/dIzPG38WxTuUJt/h/2vvZqK+0uXQdSaTSoLHWbB59wtpJHRjb/Nt+YbiCrf3qcZOO5PxHy78LfF1z4V+K9kjzqqzTtaSK25vmZvl3f7rba+mLP40HXLqfw/ebbdoSzFp3VWCK38P+61fKvxL8O6p4P+IV7cxRywWt1M8sbTp80eW3bW91/vdxtNd/qXhtPiB4QsvEMbra3V1B88mWVRMPldd3+8u7/gVd2ItOKn0Oai7Xgetap8Yh4X3QWl2bptnMjT/KF/2m/wDZVqlqv7SVlqFhbxzlrjyw3mfwh22/Kq/7v96vlqz0PUb64+zS3At9pb/WPW2mh2+mtLIlyLpY0YyN/CF27mrONOK63N3K/Q1fjt48/wCEosbBEyiyPv8AIY7m2D+L/vpq8L1Bri4ZVEhf+E7Rtx/9jWzrV5d+ILxpztT+FF3/AChR91aVdNFq8skkjNtC7P7pr2KceSFjy6ju7mWlv5cmcnzV+YL/AA7RXoNh40tZNPWK9B82EKvmqOtcQ0O63Z48wuu1nZtvK/7vamJILNWTe7owb73/AH1VSpqa94UZOGx6I/jjTbFokizK7nb/AHcVwGt69d6tqkss77Vyyhf4R81U1kLbUuAzKp3pKw21csdJk1bxDb23zM0km07fu7f71RGlCnsVKo5nongWxe38O2ZkTa8m5z/31XQJHumxT0t49Pt1jGERAERf9kUljMbiRsAqv96iMOsg5jf0u3HTmut0WNPMT+8prltPuvLuFTH3v1rrtBU3FwiH5WZq1sSeWftMX32jUtI0iMjZbWjXDrn+ORtq/wDjq/8Aj1eJ27CztUnkHz52hfTP8X/jtdh8RtebxJ8QNZvUdXiSfZArH+BPkWuNt/MkaeOXP75GXpuXcPmX/wBBqQLvnPtYkF0brzV6O3S4aW4G5kcbT/FWckccluvlbl3wf6uT+9/eX2ar9isX2NYg5RZHZn3D5dvzL/6FRIhmj4Pun0fW7STGxFnXfz1w38Lev+zX3Xocwbw69xbxQyS3luGhZizJ5gb5l2dY9u3d9a+A9PWe3b94VZXkX5s7lK/xfLX1z4DWex8Oy2dnLcT2slot7aT72d4XG0Swsx6H7rBu4Vq8TMFtIunJwO0utWvftFnepaXX9ouVidrYM1vJj7jbzxhW3fezkbT/AAmtx5kXw/AbsxadcRybHs7l9iOxfcqhguAfmyNvH0rD0G3Gh3mmz3+ptptrjd9qeeKW0kkPzKfJ2qQ/ysj+m7PIrpPE3wxHj7SksLi2E8UhTZLbXR+TP3v7pHy7fm/3a86Er/GerSvuRTWdvHbSvHcizumbyTufbsXcrMyMf7y/LU//ABLLNZ72KWN3ZHieNk+VFP3n3fLXJa5dW8NnaaNHq41TxHYIyxvdRsq3luvy7JX248xW6Ov8XVRzTTY6vq2krKkdxcaXIF3xb2fy8fMyMo6fyq2luzr06GpptnIsMt5KVtbVkZkjyzLK4+XaudwB+bd82M/NUsdxEqRRTxzW7qNrqsbbHYfeZl7GsPSJntYZ7JyLVvvRsybm5b5t2Wx0+Wor6xuf7UuNQgSaDzo90yb92f8Aa2huu3+GrViPhOguLOVYUkgQSowY7ZSv3d21a53XtNvLhfPEs1m7orW88QV18xG27W+bH8P3WxXT+H9QstQW4gvbg6fLbbFhnnj2/wAXzb++Pz4p+uafb28L2Vz/AMfUMfmyfZZ/Oyp/j57fMv8A30tVYB2ia5rF5Y29vqemQpcJHtjnjXarp/vbcnbtb5almjk1q8YObWzRtn71IGCjYv3d471Q8PR6z5N4dLjS6to7VnnguhuV48qrf+hVpWerRWun2VtbWFx/ZzTNKlmsjbA38Wxuo2t/DWTVi1qRSaXArqkk9tK7j+GRdpX/AGq2/D/jTTvCehpol9qF1F9pjkYXK2rp5C7m3Ju+blfvfTnpXL/8IXbWtw8ttLFZX9yHZ1aFX8vf86urHr937vTO2sG20mW6tvNv726vbq5m82RY7fOJtuzeiruwNvy/e/iYVdkiGz0vxI0V94St4oP9PuLMedtlCOz4XduRlbkunzbu/wApFcHeW+uWdzKJLCW4s/OZEurPcylf7jL67frXU+EpNV0/RbOW9vfP0uN2TbJG33fm2xPjsv411Hw38dW6+JtWsJLQtYMfOgniPyRsNqsnLZ3/AMXyrjFH+Elo8+tdHlvLf5Lm4ae3CRR2soZERPmba3y8HavH/oNaOgzXeho9y1ksV7vRRJdQrNDPDuXdtbdwVVvurz221s+OJLjxRqV1qh8vTdJmu1SSSUorP8yojbhuP/fK/wAXas/T7zU/CeuSwfYv7W0hN7G3kj2xXMJ279rFmIdfvBeuVqXEFaLJNB1Bbq6v4rSz01Z7j/j3l+dJYdm5281R1RezKwbDf7OK5fxJHqsniiwiu9Higu8Oxl0+3aVOfuszejL/AHlxXSW2sRaP4iTWdOTVXivjuks7zZ8kbL/Aobn5l3beoPpurTtZrK41KzklnayuLgPaJsDeVJsVmVVY8Dcq/cZuO1FrdCjjPDejm3s3nivGluEDTJJHJ+9+98231G35flrsLDXr2S4Fw8cM9gybf9J+ZuPvdF/9CrZ1qz8PTLa6f9gt/trl2g8yML5bv951b/a2/j3pupeAda0nQUn8NpFq16geF7G5kaHO9dv7r+DK/M3zVPxblEXiTVpZrd9kUcsezdGsqM3/AAJcVzP2i402xlub+C1bYfNd5YF4Uqq72Yf3f73pUsn22H7H5sct5LCjMIpYFVx/f+VGx/e+Xaf4a8i+NXxK+y2CxaNZy2Vrchor2WNNySKV3Kq53Y3f3doNaRpc7sieZRXMzV+InxGso9e06Wys7bViu1n1P/Wsibt3lP8A8C+bcufvVE3x005Uawi0xb9o+kkkyqp/Nc4214bZ339raWs9lOPnDIVxtw4/h3Vivbu1zh4N8Sldm6Tdhv4q9GNGEdzldVvVH1d4Y+L2la1bPYXcUXhlvLVI5GTfb/e3fe7f8C/vferWm8QaJq0b2F7qdqlgxWEzxzfw/d2rn/e+lfLCQ3Gm28U9sdrONvlsflPy/wANaH9rXEdm3mCOSVU2+XJ94r/dZe4/2u1ZvDwb9xjjVcd0fUsOk3em6liW5W8vN6tHdWKfJIo+VGl7b2Tr8uG+akubeJb+4/0aRZ1C5gY9c/3cdNvzMP8AgNeQfB/4tS6alvaXunf2knmbrCKOZYpY33bdjZ6j5eNxr1SHxFcQ263Tx3ivIWi3SJseNS33G91+7u/2a4pRcHZmsZKWp0mnx6Z9lnjnu5IpURVuIp9qsjf3tv8Atf8As2Kzn8OyX0l0LS5+2WqptkVkZMIV/iz2+Ws19YsrWG3N7BczxZ8mSeB181FLfe591VaW/wBefS9PsnkePbb7oplkO7Mf3lf+H/ZUr1G1T61lZPUXteUn0i1toVtYNRsJFazlZTJ91/MH8aOG4+VtvpW74o8P6VeXkU87xs6bWeSV9pdg33XxtHy/mK53Q/HUMKZjkjdbiNlRGK7Tn5VVs9RtrZt4RffJZSLv8jzZIFuNq7vu/Jv21Frv3S6daE0Vb64eONiLS2edCzwxrsZin8Sqx65/vbv7tHhLVpNS+z3slnKt0pbEckaLcIp+Vvr+oPZq1VkuYbO1iadX3vjzW2siL91trDp+tYt5oMtvqCyaTr5t7hB+7ZYW8o4b7v8Au1fwl25jqLbTdGt7O4itrkrbo/7yNRteFyW+8o5HzfNurD8TWvk2UtxZvJPPGOY5HVgyblVm/wCA/wB6rOiQ399bvf3Aa3vELxSLsXZIvytu2+jVu232e403zPsca3XlsyLlmx6q2f8AJFClZhbmPI4W0vVPHT6Obe4s0YMySMGVZFVdzbf4MqrL35DV0/iTSX8OqsmB9lbcqXm/kr97a3b/AGv+A1N4mVPL0429jcW95DOrvLp/ytGv3dyp/ENvylOeGroP+JLfW/l2dwILN33+WqL5QcMzbWXphtzU2+Z3BRWp49NrCXELT3ds15ZyDyvtNtcJLKV+593cuNtS6JcW2jzI9gFutJjhdBPKiuvmBm27vXc3/oNYf2hJo/s0mnRwW67vLXfuXy93yszju3zZWvQfDOl6JY6bLFbCGy2wL5kV0GWKZT/smuyXY5bP4jIttWt9HudX1S2i0+/RZmme1YJ5pd1+86/Njd8y/L0FaVndW2oWyoLy6sEmTeYp0V4Xf+4rhVx/Co3ZqhqFrbaOsv2SOJp03InkOrzfJ8qp93AH3evNc5puueXIkEsH2K6Yb55/m2jY3zbe2fur/wB9GrjqC5Tbm099PRdQjuYrfduaRV3KyKG/hXp93dxVq+s7SaO4srm2+S8jVhuf5Y1PzqzA9DXNXHj4q6293dm3XKtPdS/3S+1f7udzLtrXv7iXVkgubT52WPftWNtsrbvvHP6VF7Bo0XodBns9V06XTtVuWSxT7unltsiuqtu567V3VLH4g1+Z7iX7Rczz3JZCsaRKyL/C27bn7taGg6k+g2EsBuWtbhhuhjgCux9Nw6J96sXUlt42t57cee8kjM8bTMHk+T+FR/tbaBkf9pahNp/2S2Fwyv0jj2pKSfvO/c9/vVXkmsV1RbMSSbIZN08alVV2+XczY/4CvtQ+pS+dPZEFJWjfzFUKnl/3V3Dr/vVkaG1xJeXV4moWjWtmPKjWzhVndtuGV228nd9a5uf33d7HNKXvmhJottfax58bwrK1vI6SqWVA5X5W3f8AfX3c1UvLi20u4WTXLZvPR41SW1DFpPl+7/wLb92sHRftniK8ivLyztlgWaRY2jn+eAIFVvqWZvu9MV3S3FtNI0FwN/2lPs8fO7DD+61dC0Su9TeN7FdGsNQkhnt7va0PziBk3NG5X7u49Ov3a1ba4vY0l0+TRo7x3RFN9Idzpv8A7vptrC0q6RdU/eR3DxvIm9VRW3L/ALK/8B/9BrF8YfF7U77XNJsPh3bmXWbkPslvh5S2yjcu7aev3vvdKer0LVtzr10XbcomzyJUk3SNs+d8N8q7fT+L/gVaOqfZtJ09JiPNuvlVPP8Amy3+f9muN8KR63rCtHq+q3epalZv9nuLyQbYncfMzJ67dyqPzrfubq9jtkQbbO3jmWaSRo1Zg4+6m485b+7XPU0KtpdHUaVpujWtrPHqLi81uYO1vbQFVZ8feZ8Ln5dw9vu1geG4bvxRqEv22RdLlRHZJJJ1dW/2f4cn17elY72d1rWuS3ckclkz2kaXc9qWVpo8/Lbq7d2Z9x212njb+w4bGws9Es7O9vbeHbPJsVFhU/Kqso/g27vfctPRPQF3Ktr4ijsdNa3j+0xKh2Lc/fdFDfeZXXB3L83tWcviKy0+NXl1S+ZJi3lyXN18rsF+VFYbf4l/9Cqh/o9nqH+kXLRLCUF1dT27IpVEb5doZum1fwqvdaXHI2l3G+HyI9ssd1Gyqr/OzIir2ZmVfm61p7NMfOztNPs9PutJeUQSv5P+pgb5XOW+ZV9lXd8zfzqr4Bt/E/ijUr2S30y68OWFtCrwallPs9y+/wDh7vuTb9Pmqh4V01FaztruUW7TB2mWeRmV2LMd38J67vl9a9B1vxJ4j8H+Eri5tLJdXsLWFpvIikSGWGPbub5jx938aycVF+6axOwtbq80nw7LASrvN8kk8ELLLvf5dwYsR/EvzbeNteRePPhPqei+G7yXw/HdXE8kbNta9aWaFf4Wi3q2ZPvZ6Vk/ET4+W+i+G3sLJ7jRvGDXUNvJp98rb7WOTbulTs5VW3D071ff9oK3s/BdvL4e0rVdalW32xx3aMrB921d8p/vfepNT3IbpvRs8j0rxR4n0+OW0t9Tjv8ATrrNrN59uZZtvy/JtPGV2su9ugrp9a+JGp3ml2+lnSBpMSlsteWkUzXqBfurs+58y/w9ap6TrWtw6xEL+3lilmCvIsEDbRM43fN3wu5fm7lfu16d4Y8P6Ja6XeHWXlbUdzSzR/aEZXYf8tUb0ZW+9TU59UY03JnFSXUm1vs9vKkTWsbSQXkjMhfYrbVQ8A/Nt+b+7+NWVvL+4uWS0t4ZbVBvd2haJ5nP8br0+Vfl+6fur713Xi2Tw5qFmtmtsEXy1lka13N8u37zt3b7q7qx9Fh+ysJ4BJLbsPs8H2lNjIsittX/AIEvzDpimpOS2N2nc5f/AISC7upPItHD6asm+aCSDzopG+9u2n/a6betalnqkGi3CPe6fZ6dfpu+yyW33ZlI+9Eo5jG7ordK6qxtY7ex+03mo2trpsMCsPNO9tzNt+9t6L29f71UEs476w1KezvY7y/UbUjkhX92u75f7uQy/wDstJXe4uUzl1wX2oOZ9M1K9ur7b5n2NNrbfuKzINuzdu3D86S+sdM0GR3vY7qB4TtkWOP5Ew21VlUM2Tubd8vXbUWpLqE3xAvZ7OeSLbDb26XShtu4/wAHoDuZf6VoeG/DdktwkcU7/Y1kZyrTNuul3svzM/H3mb8NvSnLYj4nY8v+Lui2fiLQbWKecT2UcG3zFkZmDbpdrIx6urN93v0p37LtqfEXwtv9Mu7cSppuqPbvuG5XjkVXVv8A0Ku/8T6fpUepXEqfZ7zZtUSxjaxX512+nytuz79Kj/Z58NvoL+K7aPb9gvPs18jL8uyT96jJt/3drVrCTlTcX/VjJ0+SfMYHij4L3N5dJaWFlCtq53GXZ9xf4V3V5f8AHT4an4X+C3Mb/ari8GySNU+VMsqr/wCPV9uW1ikjLK+75PmKr829h91vpXhP7XHhu71zwPq92g2LYWqMOF+dt6s34104aCT5jGs3Y/Ph7z7O7Rk7I1bbuX7rtV1ZPtVg8Yc71/i+7/n5abbWoaNzOCvlncWkHX/Z+tCK670TG1xvTb/dr2TzyJ7Vo97xOreq7/4qYvmbcuPlQcM1T+WqwRCMyb8bnVn+UsKa+Y22SEtj5ju70AaOlaobjSfsckfmuodvMkO5j/d2r6Vs/DS38vxO0kku/wD0dm+UfKP4a5eFvJtcOfnWRWHsvzf/AGNdh8N5Hm1K43hVby1+77tQxo7y5je8uFQVs6Po/wAyxbNzY/Kqtrbn7Qzkbf4Q1dBbX0du0WH7rmtLCHx6Si7v9j+KumsJFtYWuCPkhheV/wAFasqO4S4ZpEIdGRl6+n8NVdQ1yOPwvrm+QRRR2sg3Nu7rt/H71ZyfKVFcx8tzSNJfrJH910XKt8rDPzbqdJHLb3K5+Xa4d489cVaks4mt2COzKu5o9o+/hv04p1xD5jJIiDc23LMf9mp5idyLULMrcy3IfbBK20bn3MlCLB52XEm1o9hVfbvzU0kkl0qBXZm2YK/wvUS2c8kzLHG26NN23H+f71TflFc2H0O8a1TU7aMfYmC5kkZcD5W+b/x1v++a+ofDt1f6b4Y8Pi1dbqe2tVlMO/5JofvMqtt+U7H4652NWL8G/h7eeJNH02C4s7hbfR3a6v4IoN7BSqvFvU9EVml+b/arvfFUdv4JutO2XOy1sRvj8tEWGPfuZYto7fN9Pm+7Xj1qnt3ynXRpXXPIv2kmlap4flgkS6hFwiKWgfbLGx/2+hHH8Sfw810Wg+Pr3TbldPs5RLBDbxwvHcpvaRo22+a3y8na23txXkeifFLSLjxFqSI7QJNP51v5aKyIpX513f5z8tdzdapFJbyvYQNPcKnnRtAjJ5i7tsvydQU7/mOMVx1MP7PodlNRjG6N6bxFH4us70TadHf3CybHWz274/mblfU7f4qseE/7K1C4it7uSZNLsI5t8nkMzBX/AIW+bI3d93Q1z2va0+oaDFb+HxaJq1gFung1CNkWZSzbUSX1ZdzBug3VZ8L+JoIdVgnvtMv4luEZP3kG1gx+VkZ+hH8Q25HzVnD4TalJSWhJZ6lFcautm8ktxZodpa5PmrH/ALuef/HqoW1rJHfuXllS/hmYhcNtCn+L0NbepWOmRyTx2ZCQR7GklnKqRldzK3+eam0rR7axtZ7S2Md/eT7XC712D+6y46fw43VTutUdNk9GZt/fXUdhKkt7G0T2+wxrGu8Nv/v9x96qtnpf2zR3ktpRZ3qjaLmU71jyu3czFv8AO6uh1DRbi6uLCyElmtxCnEjf8e8mPvKrDqW+b/dLZrK+wxWcFwJImfztySQSBYkkUfMrN97lW6bf71UZNXKth9omjgt48l3RovMjDRTSKPvbmHGP+A1vabZyR7o5xLLA2/y1+7/vbtvf5f4VrOsdQt7W4aMRGCN9qbfO3tI3+961YWYX0flkHylkZSsu5VDf3lb/ANmqWw9ndbm2/gG/1JbeK4jhnRn/AHbXL7HG1t3y/wDfO6q66XJod99nuUuYPkfEqlVRMN/e3c//AGVbng7xNF4bkcapeXTWedsHyecsmW+9tPSs7WrpPEG57yVYv3jJBbRphfvN6/dO3+JauN5MlrlIW00TSXEukXMU9k43lsM+9h8rJt7HLbdtU9NvNR012S8t1gt4T8ktzIq7FKt8rMF5+ZWwrLnPG6qWseETZ6PLJpVxLBdOnmxSXTt5TqG27WxyN22sbT7o+INPeDUDFFPbzrC9zazuyn5VZdyngYaqceUlPmPR/DkllrFnBI6Wvms6oY7nbtLt95fvcH+L1rp7rR4trwanELi1UI9rJn57Zx8yqrDp8357q8m0qO58O65ZXunyw3qRjbN9qKwufuoqopZt5X+733etafiL4sWl55+l39p9gluXVLGKBH3CcrvXc/ygncu4MvA24PNCjzMq/cq+KFuNShFxZPbwLvXZcb1mlHzfMyqeMbv4ucVY0PS7nVPD14ktxcfat6TC5unR2MiN8qv2Hys2Cv8Aep/iSa/uNcOsyW626OFeaCxSL5137XZ8/MXXczHbXc+F/FGhTQppEot9ska+XIvygSFtrKP/AB2iTcdEEU5HNXn2TTdPgiu0VXcMkM0+1vLYM21ue/p61o+H/GniHSb77JqHiDRZoJLVV3WdrKs0Mvy7XZtzD5wy/e4BWp/GGj2E0f2dSbiKaBtkkjL5T4/hbPBO7o3X71cRqF48jW6II4pY4NrzyJtUNt+97j/aaslqW/dNLVvGEnh/XLe8njhuLOYsmo+ZGzW+0Kux9w4hf73z8A7sFe9eC/Haxu7fxBcaHaR2N5ok0aXENzEi+bzu2xORzlG3Y3da9cS1uJob22kuJrB0h/fs0KtE+1t3zIeorl/Fvw98Na1Nb6hbvfLYK6r5m/cjt/tens2T93nO6tacrMyl7yPE/FHw7s/CPgyLULLX5n1dbhLXUrW12tEmYt6tt7lfu7vxrJ0Gzj1KxuBbXC/aEG8LgMxUt8zLmvp7Sbqw+3XF4BDeyrCqQabPAiQ36FVR41f++27+Lsv+zXjfj/4O6fovh2XXPD17dvpsd20Mmn6hB5Nxal+yuOJI9y7d3H8PWuqlU+zMwlDl2OIvtUSzjstPt9Ula/kkdZmXb5QXb8vy7cA/ezV6PTdRutPs0u5bFktbj93cxIVbn+8u7Hb+Gue0u1i03S724nRZXW4juoWxu+425l9ty7lq7capPC1wY5f3Ex3hW+7w3/xLV6MqajBcpzqTm/eOm0fS44VlB+dGP+sV1/4Ey19E+B/ixpc1g1vrdtDLavGr+bGi7XYfx7fX/Z9a+b0upNF1CW2ureOX7PM0U8W/5Thvutj/AD8tdl8PZLTUNQlF7AEs1gmS4kWNZUBK/K7IeMK2xv8AvquCpFNe+dMdHoeqJrz6Xs+xRw6pa3Mm9GkCq7q7Myp/wFVVaxPG3iKz1ixni0+0urXVpnbEV5DtUHK/Op25G35VK9CGX5asDQ7Lw7r1vp9zFJFBfx7YZVLpFcyY3M6ZbAK/P8tb2oQx3VrZWEab5VhT7RKx3LJInyq3Kr/Cq/LXDKMfslu8k0eVQ6PerrbWUUkc+l+SrRtn5ww+Xar+m7c3/stew+B9JuJNDRogt7awyMkkqud4X5fkbP8AwL29KxvD+giHWP8ASAFikG11jKb0Y7vmVf8Avmu08GX0fh0a5ZxYvL2GRmuIIt0XVdzNtK4I5/hrL2fK7mNKjyu5LCsVvugRArMVaPzBtZGP8PHGKq3Fv9uaVHcJOo/eQShVb/eX/wCKoslF1HENtxbtcJ+7aRP4v4uverFvDLNdT/aI4b+3jO5VjDI8fZ9n/oVDSPQT5Sz8PVvY9bvbC/e/unCJLBBPHuUpuZWZJe6r8q7W6bl/vV0l9JEqTmSORE3shZQ3y/7y/wDs1Ykel6jY3MV7ZTrLasn+rvEZGLP98pKnH935XXHy1Unm1Rbp5Lm8uJ53RkP2zYuWH910VR/+1S5QTRr6lIdqx3A3pJ8okX+9u3K3/jv/AOuqem+D4Ftrq80+4FnevIruu/5XYf3lHXdt+9W3pN9pDW/lwXiq+dhtrob1/wC+v+BfeqrceD4lh8y0vIbdWfJtZH3KG/2fWpNVtqj57WxGkyNL5DWcX7vEs8kW7f8A7oVc/N/dzXUeLGg8K+CZdY1eK1t0Z9kKs7lT838Tdyzbf/Hq0H+Huh6gp1mW0/4mpuDa/alOG2McHj7uccZxXNftCXT6j8LtJSYKUXfhQMD5ZFQfpXoKOp5dT3aTmtzkrfxsLr+y3CSrO0bPJ5b/ALkMW3bvc/w1LeatYLDiLFx5x3bZz8wX+FG7ktt+7XJ/2bBb3N15alY7ZLRIos/IA0G9uPc1oW+k20+lSXkibpo7fzF5wN3rgV5tSq1qj5t4up0N/Rb6DVlv3nisYHmSFirHe8ON3zMpX5Nq/wDoValvqVnHa/aftkN5E25EXfK6Aj7zbvT/AGawPDun295pdy0sYLXFxGjEcYA9PStPwjCkqaQgUQxtq93ZOkPyBolRiFOO+RnPXk811wbUT6DDtuKTOxtZLa+t2EbyszIriO2jYL95W3YLZP8AvdDVOazE1t5mNkVuGwsg2uP97/vr7q1sTWAh1d0SecRRyeSkW/5Qq9OO59zmqMMcUMWo6l5KSTW94F8uTJikVVXCumcEUOenMby0Vzmr681HUnvUGnxWrSH7Kkly7M5T+B1YbeP4tv513djGfBOlXV8LCO3WOHY6ybV2KTuZ1/3m/u1zHiBpI9P0KMSsRfLNczMVXO5YlZQvHygHsKrW1xc2+pXDNeXFy+tJEt21w/mH7+cpn7p+lckJ2cmjlhLqaXh26tFjnvZY4UfY/lW3lbfJZ23bmXqS33vmosbyysbfzEjji8n978wZ2XLfN/7N/wB9VBe+F7TSbSSaKW6e5mkuDLPLOzO+JU25P+zuOKybdBKxT7kapkInA4GM1UKjqamtKtzbo07nWEkuJZIY5mVnVY41+ZU+X73t8396q2pXAW/fUU0uNvJmhxIpXdtG53bjnG5VqkLFBoseGdW85sMDz0H+Ndbodmt9Y3T3LvcNvVB5mDtGcccV1KVzpatscHcNcLqE8lwkNr9omju4IIJmZI87trSr3+b5yv8As/7Vbl54XSzVZN5Z1RVaKItt2lt7fL6t8v3um5q7G/tLaPVls1tYQv2pIxMUzJtHbca8/wBXvr8/EDUNLTUbmC0t2wqxFVLbtudxxzT5k3YVrblzQdBvtHtlnuXknvdSvmWSW8mZkhj+basOO6+397/ZrlZLiPVtUi0jQ5CkVn5aTyeT8zr/AHmc/wAe75vpXpfiizSzsNLlhaSN9SllScq56LtUbfTiudmlddUtYQf3WUTZgYwVf/4lfyqroTRmeItY8S6lcS6FF5dhZwzs07LtTzIHXcrsx5P3VXdn/gNdrb2tprmirfWEsqyxj7OnlnejyR7gzbdvJbcuG9FrktYvLi31N7ZJm8tYLZiTjL57NxyK5fxX4y1Lwrptg+mSJbB50Mkar8rs27LEdzWtuYNLXZ6l4J1jTo9V8u/SRbxgreVAzb3YK21eV4+XcxX/AHq88+Iuj+J/GmpXVxf+LLiDy5tz6fZuIraNQyvhl3cj5V+VuflrqxqsyXnha4QIkt1fKkjKvZoZc49K277wtp9va6hIsbZcs+0twNi4UD2G4n61hzNM3mrKyLPwv+DqfEjS9Un8cXp1zzi7lLmFeJMq7SpL1zt2/L0/2a9d1nw/Fovht7K0ghS18hbSC2iC7RHlVVdvp8ytury6w8RX+l2lh9lmMS3t08EqjoEEZGF9OtR/F/xZqtxdaLo0N29lY30/k3At+HePzNmzc2SBj0xXNq5vsO0VG5Q1LTRHG2n3KRuvmJsuWG1pI0Xdu42/xfj92uhm0OdpG324aeQLCJG+88ZVdrN7/wAO7/dzVP4bqZrxRFJJaq07RhYXOFVXVQBuz2ror/zf7Wkna4lkJhhkCSEFVLH5sDHetG7BCPMrs43W9FeS2nluNMaeCOZnmiWNvOnQq3yJ8y/xL+VOutQuJLf7ZbWX2eB5FWBbqNk8tfl+Vt+3+EcbutddZ6DY3mhyNcw/aTl/9axJ7HGc56KB16V5JqHiLULLSdMkjuWNxfvFumblod0mD5Q+6nHy9Ogrbms7IizL95eeILfT3jitopYpJ0Yxt8qBN3yK3y9F2/drsLDRf7L0+B7mS3e6+ZxBa3G+Hcdy/N9042s30qn4DVp5NO8yR3+1LK8u4/eYbmz+dehaH4G0u+juLq8Wa7k8l5P3kmBlXCj7uO1ZXuyuVpXOBubq2jaUxxQpFHOzxLAdiSNuZXZMt127VDM3PzY+9UXiKa01S2e8F3daW3l/vrqORt6IF3Midui/drprjw/p/wBonZrWNxcbmZGQbV2vkBRjgfKKls/h/ousf2VNPBKhkmlBWGd0U7VUjIB+b/gWahz1Go3Vjn/Bmn6V4+s9LKWjabZ28EkN75pV4rld42Mq+rB1/h42169pvg/S/DPgu3+yxvawK7QGSc/N8n/2TcV5R4s8G2iatc/Zbm8sG0sTX1s1pKEIdU4U8cp/s16v4K1CbxKNL+3kTLa2NvcImOGkkXLO3qfT0ralFSbIl8JoeHoZ5rHz8CLd1jkG1gv+16f7tYvxS+Hd38Qvh/r2n2ESte3FpJ5Ebf8ALRwrbUrtpUEN1MqjAY5Na9lbre26iQsNiNjacfw13UH0OOsrq5+KU1qi3E9s+6K4z5T+aNuGHysre9UJt9rGwTbu+78vevX/ANqG1h8MfHDxpYafGsVv9td8EZOWVXP6sa8Qad3uXQnK+letHVXPNLCq8jr5nzY6Kv3q1Li3it4UU/JuG75nqjaxhWlkBO6IqU9qveSktxKjDK7fM/4F60wK19p8jWaX8W1oM/Oy/eGa6D4b+ZHfTyF/vpu/75b/AOyrFMrrps0O4lFGADT/AAVeSxeIrZA2VYGMg+hoZSPaodUjVN8jbVXqzGs1de/0x0jk3Ko37v4aS+t45rV0dcqw5Fef3V9NbiMI2Kx529DXlSPRrXxlbWtvsBPn5bK79v8AFXPeJ/FD3ml3sSH5bjbF16fN/wDY1y28zXAVuc/xd62LmyiaHT7ZQUjlf5tpwfu1m9ZItbM4prxLdYJJhuV0OWb5sNuarCTSfZVx82/7m35f9ndSX9jEXvcgnYGA5qhJcPHIkAP7rC/L/wABWumxgTWs0sd02ZD5SHb5efmNdl4G1S0/4SKyl1GITxK/8QVlP8O4qe61wvlpt4UDlRV/SVM14NzsWU5DZ545pSV4tCvbU+9vCfjyXwX4hl1dJ42+3COaTfA290C7Zdo3YLMuz7392vFvj18aNO8ZaleRafBFA0ju58tOjbVXd7H5fu1RbxHfzeC9NjeckbJfm78ba8NvY86k+GZVm3b1B4Nebh6Kcrs7p1WoWR0vg/UItN1i3kkuVRsqokjPT/eQ8EV9VaffW9j4fi1O0vIVtUj3hWDfI3y7m29Ru+77j5a+NPDs7rqM653DnrX1P8EVj1rQ7OzuYoygVysir86/KvQnNaYmN1cVB810dJbWJmsHuLC7VNw2CBoWWWPO3cq56/xYbphqjubyextXuQ8rQKFZI/PKo/P3P/Hvz21rXUz21qY0PZ/3hUbvl3Y5rRn8XarZ6ooe4W8so+JLC6hR4J1MSttcYzjJ/hI6CvIprlskdFOPs/dRxC6lc/aYNQSJkgZ2zLJHsz8+1mZfVdvFdGmtXENzdx3sdvPE29RdRj98Y/NZVZWXkN92tH4gabaXkNhBLbxta3Fk7vBj5Rk5AB+8AO3PFcBpN9caDJcWNrM5tlvrZQkx3kbtqOcnnLK4zz/AnpV6t2HNs6fS9SEdxLpWl63GmoptdLW6dZWk+XKttPBO35fu/wDoNeiatpeoXGiLfyaPcW8q7YnkxuXef7inkJ/niuO8A+A9H1zxz/aV7bie90iCT7LMyrkZGPm45+8T9a951yMXvhHVLZ8oIcSJJHw4ZQCDn8/zNTJ30No3aueS+Htc8LeMLx9DvILnQdcdE8iDV3XbNjdua3YcH/d61qX/AIP/ALLuJbCyS4upVj3Sbfl2N/UVykdnBrkken38MV3YyXGfImiV1XczA7cjI/Orfwd8Ya5beNPFHhWfVLjUtM0fVHs7SS+IlnWFSWVGkxlsZxk844zWnLGUfML2L/iDSZNL1C3kg85orhPJmjusFY3HzIq/7zfL/wACrZtrHTrdLWTVLKWe1wyTQ+SrtC4b7/4fyrb1Vnt/HRsPMaW0uIw7RSncAS/OPT7opfikCui2NwjtHPFqUarIhwQroxZf93POKxvaVi+TTmOYsdNnvrC8FlI919meR3gUs3zn59jY5xtZmG3/AL5rl9W0+PUrhpZJLV9GkP7l9PkuIrjdt+5LF/eX/a4+XivSPDunJpevyWttLJGsuHaTI35VeOcc/jmqmi6iY4tbsjb28sNlb7oTJHlhkgYJ7jnj0pOb5gSurnGJ/ZnirR30eKMT3SI37uT5G2J/rdzFeTtZSPmz8q1QuLH7LeWslzp5WCSZk81W3+Sm1n3beh3f3eOemK0GvJ9HvtQuLWVkdtkhVgGXdjGcH/dFa2sa9PJb2ctxHBdPqVpL55kjx91ONu3GPuit7W2MrXMbS/E0VvoPkWUsV7YW+1irFWbdyjLyufm2/juratrq2muYrvT9Lt4ESPZJJPOrMG/vcL/tL8v45rD1WQ51GPamyIiRBsHHQ7f93npWx8EYv+Eht9Ug1F2uhb3MtojPjJjVsAHjB/KiSXUIyb0NxLi9vgoMgv7Vk/1FsGfybn5WX5D22t/DXOX7axYyT3B0CLUtyOp826a3ihYK3yy4XenK7fmXHpXt1h4NsRpU3lSXEDRHzI2icKUbLcjiuI8WMbGxvrg4nntrl4/MkUAyqCCA+3GenbFcyqWZ0ctzzez1i0uIRqcktvpE1uViv4LoqyQMdu1WcN0bcrBmqVmTw3dX8mjxw6c0xZJliRTbSZZd7Mh+QhvlYN/D2aup8SWqeF/Gdlcad+5l1KOAztgcqolcJ05XPZs1mfELUJ9F8TT29q+21ul3vbtygLKM7R261sve1MnGxt/Ea10+10fTbDTLSJbq3RpfKij81whXc/zdvn2sOu4Vwlxo58QeHl0jUPM+z3jskyx/Iowqsvy//EtxtWt+xsbe80eKYW8UE+WIljQFlx/dLA7fwq/40RvDvgNtRtZZWuIUZj5zllkbj5mHrz/DiknrZFcqPCvEPwV23Vre6RqEaWcgVru1nh3KcffeJh/eX5tu3g7u2K5+8+Ad62pSx22owrp0gZUniRlbftbau3kfdX6E7QK+h7OQSajpkhjj8xYfPV9vKuEbkVa1qzgvrGSWWJS7Rq5IHet/bVFFK5i8PE+cNB+Fd74o1R57vU5bCfeqTxfJsmcbVZ0l3dH2s21uQdw/hr1XUPhXaae0F3bebYJbQNDt8tTj5tzNy3/oXUNXa+GfCum+KrvT4b+DdHNE7sEYryVH59O+aZoemRlreEySmF5Li0MTPuXy1bAXBrGdVy3CNJIj8H3FzqSpp8ckktqkibFk/wCWb/w/Lu4P3l+Vv4a6PxBodppf2CO/RUvFjbzoIHd/MTd8r7tv+964rL8IXT2PjrxDFGqkWsUZQsMk/KT83r1rpfH1x/wkE8cF5HG/lxpJHIq4eNj/AHT2qLXN0mZ1jdW1vI8yaZF5rxplmT1+bd6/N/s1l3VvFbq9wmHWQIu1o2dkb+Jlb0/hqz/bEvkw/uoThUZfk+6TycfWqniCH+zruCeGSTZcQzSPbs2U3RqdpH8Q6c881MSmrHU6W0fiqwUJcW80TjesC/L0bay8twPl+oqCXS7htPQadfiyvE+eCe6TzknX+4+G+cfLt3dRtqr4Vkg/tOQNY2jSSwGR5miG8k+9W/Cdw/2nUYZNs8TzJhJFGEwMfLjGPuinYRcbxRBJC0USK0ssbZjjf5Xx95V+bP8AeqHS5Evobi3vIJop0AaO6jKzJMhZvmZf/sa1dY0Gx02GW8ghC3Cw+ZvPO5vU1g3caNdTwOiyLlY9zqC204OM/jTYGbJ4f0KbV50S3aLUZI9+62DxOU/hf0Py/wAS1VvpPLsbqRJ5X2urxr99du3dtVXVc/8AfVajzMbyNSctbjMUv8afP2NZ+qW4uNB81mcGWcttB4ViD8y+hqrBs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jpeg;base64,/9j/4AAQSkZJRgABAQEASABIAAD/2wBDAAMCAgMCAgMDAwMEAwMEBQgFBQQEBQoHBwYIDAoMDAsKCwsNDhIQDQ4RDgsLEBYQERMUFRUVDA8XGBYUGBIUFRT/2wBDAQMEBAUEBQkFBQkUDQsNFBQUFBQUFBQUFBQUFBQUFBQUFBQUFBQUFBQUFBQUFBQUFBQUFBQUFBQUFBQUFBQUFBT/wAARCAIc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u0+10/R7i1uLOUPK7qguWf5C5+9uU8fd/hrJ8Ww6mtxb3N5d+fFJu8v+6n+zt6Cug1KxlW4stMlkmVmja4HlBWTe7bF2/wB4/e/76pltD9je40+4Rd+PKEc/3iwb9Pu15d2lynTZT94i+0G88E2cccmxk1Ffmb5fm/2f96q3hG81C4t7pJ7MzrG7P5saK2M/xfStjSmGn6ayTwKrJOrosUe5PvbeWqZ9Ut5l82RJIGuEbfHGWRT83zKuKtvSyLXu+8y8We+0RYoHhgl8z5ll2qpXb91lqjJoskyJ5t4sEqnyhbRn5tv+zXPQ6tpGoXS77W4tYI5NpbzN6/8AAlrcuLF9WVZNPnhnaST5F+4//Ac9aUlayMr394dYaLcQyNHHGWdiyGNjuU03wP4TubO4vdV1gfZdrsoVvvFB91a3bbzfCen/APEzjDz/AMC/xI3+01QX+qahq2mwXl/OPIX5fLiT5XpD/vFhWtpEaeDyZdz/AHpfvflWDqVretJBJJel9pZQq/doh0O2uIPOjnlsJUO4+afkf/CrlyxkjtxIC8SjiWP5l/4FSa5SrmNaQxzahbp54a6fdvjjHRa6WFUbRZ3+8yOrFf8AZrmrbSXs/E1mluP3r7mSRfu11n9m6oui3QSAy3HmIrrGnVf71FrkqTe5V8QtLYw2SQIP3g3FVqOSxk0nSre627588R43Y/vNW3qui6hcSaWILT96g2HcduFrZ1TR7mREjCCKdI9r8/KP92hxjcjl15jldYmP9lS3DyfvW2t5a9qxNJtz9oeQj7o3hc9Vrp18M3M0d0Z5A0TpuT5+lUFtVs1iIIn2dWUVwVLR92IP337xRbQ4tWCX8uU2PxtHzbqvzWKaOsuw7i2HDfwqtZHiDWLzR7Vktjt8xtx3fM21qoWv2hbG1u7mQrFNu2bj1ojSnNavQF5G4sdvqF4zxgr/ABfNWDrGnwyXrT28gRHTaW9a02t54bVbhH3Micqv3dprnXW7aRsKXtYxv2/7NdEaKg73JXulf+xRayNGEO5hv3L3Wok/0VmSVC6uNwrZsNWeRH83EW3cyK3aoDCY2t8jcsnzRt6N/drpVze6kM/t7TpG8q7Rl3Db5kY+U1X+Ftqn2nUfKOxlk2JJ6LS6tsW2f7RFE1zG672jO35qd4Rjih1VpJG8q3uJl/dt8vzV0R3Mgv5hoPiTXIo0WWWQqyN97OVqLSbfUYdLgutRl/cPNwrH+GmeKI3t/Fl1sQ7WT72envXL3/iK/h0tra4y6J80Mf8A7NUfbJSe56DoNuG0/W7+SQbGgZRFv/hLV5voOtDT3nwdjgsTu+ZStM0vxI8kd7ZCVvs9yNszei/wrXOLi8eeQyGLYjMNv3a15eZFKXKz0TVLyzuGiv7Sfctz/r42G3aw/u1iTagbpp45DtTdtFcvb65PDHFBn5Izx+NWbaT+0nTzCf71czp8u5FSXO7nRuohhZBJ975U292/2qu+CbfRIfEKRa2g8qZPK3N8qox/irNtbiKG5tbe93JEzszzx/eGP9mte20vQ4WbU7m9ub2Jhuhigj2sW/2s0lprcz+Fnofij4U6XpOitPbyi9srlf3d1H838Xyq1chqkY0dUtIE+aNFUN3213Hw517RLrSZdLu7u5t9LknVEW6T7kn8P/j1cv4s8OyaP4heS9Kq6BoQsZ/1i7vlb/vmsJLzOyznCyOKuNeMn8BeLDZ2/wB6ul0O+/tS6s0gjK7BuLKOiiuaubWG8knjgOxoSy/7611mkxxaT4YW5jJS6KKnze7fd/75rRpWONq3unf6DrkdrqUsp837UzqgeA/cX+7Xt0evJ4k+J3hC2cTXC21o7ySKm1h8vzNurwTwjqlnrWqQG7P2VFj274h8o/2vrXsmgtbeH/HNnqGiR315ZyWTY8377se/0r0cH7q36mEuZs9q8ZXVnqHgDWE8zdFJG0W2Rev/ANevm238N281/fy2VzLA1qitNFhWXd/DXoPjDxxLp/hyWD7HcIi/MWk/jauB+DnjrTvDPifUbjxBYm8g1As+2Ab8fwrXXVtUnZlR92NyK3s9Eur+B59R8ifCtJBGP9Zltrbfeva9N8H6fotnq0N5rsVrdOEUbTtaGMr8qr7tWBN4J8CeIrhfEmlllfS5oZp4JPli3F/u7v8A2Wo/ihpPh/Vrm6nEn2i6mdX82OT5fu/0rldKNGV9GClzrTco3Hh/xJp6WujWGoSzrv8AOEED7Wdf4WrrfCuqfEfwXqCWBs7i8t5trbp/n2J/s1zM2pRSQ6Xf2TyxatbBFS8ztzj5du2u60n4sa7oOt2SXmdRs3CrJJFB8xrqpKk53hc5alNrc938IyapcaKsms24t71Xb5c/w/w1tJGNqk/LXKeHvFh8SWaSm2uLJmfaY5xtaujjwz8y7m/urXtROUup5ar1oeaNqiWMd6csY3L/AHaqyC7HrNt6CnecW4xTVUelSLj+7S1LG/eprLU24e1Ksg3VIEG1/Sjy3boKsLJu7Uu73p3HYrfZ3ojh3NJ/DtO01Z+aomXy7rH8Lj/x6ldk2iL9nCr1qvdWvzCRDtZavrGagubqC3jV3fdv+VFX7zt/s0ORVjlvE3iSwsbUxT7mnVPOVYxuxhqm0OSDVtKvHjyyIXTbjb/tf+zVQvvB8vi6/W51OSWyaMbIYrXbx83Vm7/7tcb4muPEfw/0+e/tr1rzS7q7aGSLyP3sf8O9cda551HE1hT5h3gO4srO6srgl1/fyRSSSfd3fwrXsKw7l3D5t1fK3hf4macum/YtdgkVoZ9+5fk8z5t34V7hefEqS30OLUbKy8+CRFZYFO5x/SvMwmI5OeM/U9DEUedxaOt1DULbTXiS4lVHk+VFY/Malk/dwtIPTj3r5i8cePJPG2pXEtpnyrF0/ftJ8qMV+ZeK7bSvFGueJLd9OTWV+0RyKu+KP5Nm3+8e+3dWsMxUqnKZSwLjC57JbyCRmjJHmp99VqXyx/erkvB/iCLXtSnNsVggtYVt3gzuYsP4vpVH4gfEi38K32nadHiW4vLhIXXf9xTXpxrKS5zgdJxfKjst0citNH/Cdu5vummWsyfZpbkgK7/MfbFeaePPHV1Y+H4J/s1xZLHfbJo4DvYRj+Jsdm+WtkzXeveF7WOLUP7OnuiuZIgrYb+JeaftOapyidPljznfxsjIp/vCnNis21mnbZGfm2Bct92pppvL2j7zN0Va3Rk2Wtqe1Mb7rEDc392mKwqVaBGNN4q0+zbZfyHTn/u3I2L/AN9dK+fv2vtYsNS0fwoLa7hn/wBKeYNEVf5QtfSdxa218slvPEs6Y5jdNymvk39s/wAN23h+48H3OlW8NhBcTzQz+Unyltqsvy1lV+B27HRRXvo8+0NhcX0sbp9+Pfux1/u16t8EdPe18baReTyGJXmmhjjx/rCIvnb6LuVd3rx615Z4fureS4sxDnd5Kq8mf4v4q9X+FuvR2fj7QdPlDO8k7RCRvuom1mVV/wB5mrwab99Hq1v4bPqbzD96l3PUjY29aRZB2r3jxxVkdV5FCyFj0o8xO5oWRN3WgCRfu8imUjXCdqha6O6jlFcmakZvlqD7Vu7U5pg3anYLiu26meXuoVqH/GqJGMtNeP1qwixquWzUTyBn4FTcCu2KbJbuqZAqf7Qq9EH+9TJrgsnNVdhZH5W/ErzNPufB9nFIqXiaLC+5T9x3dmX/AMd21y2sW95p942ySSe8xvMrHrmtP4raokmsWd2kZtXj023hTd95FRFVWWsKzvJ5maWaQPKyL8275jx96vj6id7o+gjaN0+5o6rfGx0mzIkmupZiqTKw2gY/+Jp8moCaHTthK3KfM9Q6hfTtpqYGxldcSY+UsKgT/SJILj714rN5kf8AB/wGpS0Kk7nQSaHHJ4ZuL/8AdqzTKwaup8E6WNB0Gz1O4Rlvbkt9likG5Qo+89ZHhXT/ADtElM6btOadVnZTu2N9P9quh1TUhI7ahPGLDTY08q0WQ7n2D/Y/2qqV7E7bHM+KodV17UonMga3eRVmWT+Nt1doun21ukQBWzROiyncx/4DXK6t4ok1a6sEtLdYrdT/AKxRuc/7XtV//SbOFpQf3r/MVl+9trlasiLco+a4sJr7zzJc3mzLbdmxakfVLPT7mL7HZW8W4bj5u5v+A1hNq0mm2bYMap/eYbmG6qV9GL64s5DPN5rDYG/hNSnNPUPaPqdbJ4muJLpBDJHbxQ7WM0ca7ef4a0v7elvm+zW1xK0r/M8inatefXNxLZ3Nr+6DK/yT8/8Aj1bui3V22pImzyFmG0Oo/iFHK3ubKSPRrBrNZluLk75YRt2sdzbqxvGV0Leayjt8Su43H+FeKo61fXO57+yg2vGVWdW+bH+1UWoqFkgOC0uzcGY9K1cvskW5mW11CK3meMRlLdgrHd83zH7wrAvtQikupYoxsRTu+X+7VxJHk1SKCWTbBhH3elZFyp+1Pxt8x3X5f7u75awlSi9SrJmfda9HJZxRmJZW+5uf71R+M7q3t/7JCn/j3h3+X/AM/erOuIYJL9bcBmeM/e/hNReIYXvNxd93ljZ5a/eGKcY8vwmTu9Imla+JFazfoisNo3Gr+lQvNatcJ+9ixtkXHzCvNLqS4s2kjlI8r5ccdKv6T4gv7G1uooJP3Thd+3rtq9epnDn6mt4h099/mI7bFf8A1TVJqEZbQVCPtlUrjaetVrnWkvraAEn/AG/73+9WXcaoI4VtjEWbLYbP/j1XFvY05rFW+W4WO4dJDtdPn3HrXX+ANFTUtYgguXDq9tvj9m+7XJrsmdrb7z43FWrvPA2pW9rqmmzjYqpvifdW8W7lpnM+MoY9H8Sz294WdXG0Sqei1h6lHHDbJbpGbiVxtjkbt/vV1PxWs4LrVHu/MKn/AJZr61jaLHIs1xO6D7OsJQM38TUSvzGSvc2fD3hfT9B8Gatd3FpHO0IC+fn5t5X+VeVLY28lxKMuqeWxG09a+hJtNguvhnceWm1ZCuWb+8Er5zvLh2tl+T7ibdy1sjSRTms/s7qE+ZWTcfarWk3CeYz4O5T931rRsIZL7T1SOP8AfsNu7H8P96qtjGbGaUP8zKjN81ZN810yZRt7xrXlrJq3lG3wj/cCsa1dPkf7Va6XHG0rRnbuX5qzdDjk+WfedzvtC+q11tnps9jqD3ttb7mht2+X+IufutXI+zHZOxL4q1oae0FhbvHiHaxk/wBvdXoniHT5Pip4HgktxEvivSUXzdv/AC3h/wAVrxa50GaP/SbxG3udyQN94/7TV2nw61ifwrqkGoJcNLPHuV/dP4lqbqIc13ys42bQ7ix163ty+PMdVkWM7sbm2qrV6NfR2FxHBA7rFEh3Hb/d+6v/AKDXReLvA9nb3yeKNKKy6dfQm4Ea/Mwm+6qt/wACauN/4R+/m8W3VhJ8sUzokar8yoo+9V1NtBWtLQ7bS4bG1jtTFAq2+fKeVe9eh+D9WgtdVaSV2VFg2DcejVxcPh+2ur54DLIlqg2iJD8vFSrZi31Tk+arFV8tj0x92sKUuS7TOnlcnqj0rxxb2GreC9SuHuZYry1+bax+V1/u1nfs5+Hftz+IX1C3DN5KeSuN3lsW+VqpaxqCf8I3PbTxi4nkjb5V+7u/hra+Ac1z4VsfE2uagZIrVYUO1j/rJF3bV/76r2aWIjfmbOOpT0sjR+MGPDOipoVtcKt1vS4u1gG3zpD/APErXl+qx3FnJBJO8nkOVUeb93b3Wq/jnxZd3FymoSyh5Zp9zyehNdRY2cviC106PVxulVGVFU/KP7re9cmtZtrcUfd3LcN4NYtXjQGBEKRRsp3Kv8P/AAGu7tdQ8T+H4bXT4pYrpbNPPLRjdlP9pqy9E8Groehz3cpbY8i/uv4j/dr0Hwv4Zij1SWXAli2L58XmbW/4D7e1ejQptr39zKodD4M8VXuoaTcXOqQeVcO+6GKNfmK/w16H4f1yBkxJLsf7u2T71cNPq1la6ss5cMzJ5Uckf341/vNWl4YW3a2Y3hWKf7V96Q7mPvXpQfK7XOWUU0ekRzFm4G7can2mqcNuFTMcpZfvBqu20yTKpyfm9q6uY57CMppNr1b2p/ep21KrnDlKfNG6pbjEcbHNc7ba4Gv5YJCW5XHG3FHOLlNi5vEtU3yFV9K52bxpBDqiRO+2LG4sv3aua00e9RJKFXG7a1cHdaS+pXj+XIu6Pb3+XdWcrvYa8z1iG88yNXR/lb5lpzyecmxzla820Hxh9l1BdPvJGj52eYw+QN/d3V1J16yW2uJxexOlvu8zyzuxj+GqjOD3BqSIvFviifw3pUpO15XGyBmO1S3+1XAeGfi1bzSQJqOLfUkk2P58nyBP4dvu1cv4/wDikPFXh+/l0Se2lVHeFI5xuYsO+3dx838Vc5a/BvU9Nume9jVormDz0n37mMxVW2/8Bryq1bmlz0tluepRo6ck9G9j3a/+KkFvq1rbWUcV01zP9lEsc3y7/wCL/vmp/FWoJqFusE7xRW8ZberfdLbfvV4LfWOh+C7bf5tyt4w3286/Mgk+9Lt92p3iz4lRX1jZ3en6/G32gKpsfut93+JfWso4yFSL50XLCyoyXIzgPHXia2t4dSOkRW0tnJcfZ3adPmjYfe29/mr0H4dSa3eeErrZbx2cUwi8maSRmi8kr8zLXnWiXFhoOvSwazZTXEt5JncxXbA+75W3V6/Y31ha3Wkacl5Lo2nXULrJYqm7OxfkZf7u6uHCxpTu5s7MVUqRtyo8ztb77UsumXly1hb3kLy28GFVnVP4/fd/tVzvw08VeMfDrX9vZPFdLiTKzjc2z7qstd5N8N/+Eo+IVxeEjTrPyWWG6uvk3pt2sq4rK8W6TYaLq17JYTxW+I0h/wBczIV+7u3f+y1Twqp1HUvZdBfWlUgoNak3wj8ST+AdFuhqeoSRak581I5x0z/Du/3ava14in8WeKINUtJbOztkdIXuZfm3ufu7c8V5vd2cUkllBLLc3UUe1kXy8cj5t3P/AKDXV6OuqeMNFi07+wi895P9ot4ItqdPul/SpjWbfs3cqVJR/eL/AIY+jvCtnb+OPALxz6m0T3O63klidd29G+Zt3/Aa8x8SfETVfCuseVZW8N/5WpJDHHB94IPlZt3q1Zk2j+OPAarFB4XkayWNcyRXquiL/FtT/wBmrL0T4yeG49b02z8UWcjxTO11/aEMLRQxsG+RWbvXfUqVIqEJrlOGMafvyep9J3OuXcmi39/blbf7PDujaf5V3bd3zVyWg/HrSr5U82yus+Sss0mz7n8P3fTdXm/iTxhJ488QXWl+H7i2nRLV7oeVcfL8nzL5q/7VVfB/hvUfihp8R88aW8h/eLGGbKf738Xzdq1datN2o/eZqjQS5qjPoRfiR4f/ALNe9kvAiIVQx43PuP3VVR1rqIbhJo0K5+YbtrD5q+dtQ+G/iHQ/GSXFtrEdvZWdqjRrlVSRg3zIy+u3dXOQ/tcCb4maNo8Fk0+k3kn2d2i+Vo/n2qdo6/d3V3xlUiv3xwTUU/c2Pp/VL4QqvlkI/Zm/vf3fevl39uTUEbT/AAfZRPvf7RJM/wCKbVavf38aeHLjVfMjvIXutPSRPKz8275VZdv+9Xx/+1Bq0+pX2k2+yWOyM8kySsG2uxXa3P8Au9Foqyag+U0opSmc/wCFYXVUcx7m37evy16v8PJI7f4i+Fbm7lUP9raIKp3ZYoVWvLfA1j+7tYhI+1erbq9HsbOe3+IvhcIQkEN3Gw8sdW/vV4kH76R6tRXpTZ9jNIdtR+YaoPcbrhCD8uGWkuL5IYfMPRflr6aKPnGzQ8z3o+0CuF174mWGi2ssoiklZH2lWKov3v7xrc03UkuLC1lR1la5Hmloz8oX+9uppwk7Dd4m61x6Gomm3NUbe1G31q7IltkiSVL53y1U/Cnc/wB6hoL2LXnCnecKp87acv3qnlK5mWHmqJpqTj+KmswquUnmYbt3SmTMduM0NJ7VHJIFVifur81HKOJ+S3iLXjrlsqXpWe9tbVLUv93K/wAH/fNc/b/6t5ed67U2x9q6O20+L7RqkcnlxfaYEcMw3Yx/KsaG1jW5nJj+RxuKqduK+NlqfRfCaXiDVLmPw2sEduWR23PuHRqr6bYm61SIwRtErp91fm+apfEMYvvDymOSSVl+Xy8/xVr/AAzs3mv1inl8poYHmeOM9FC5+aqXuovdnY+KtQuPBPhWLRrKCNG+Wa7um+8JD/DXJNjVLezMk3/HwGUzt8zA0axr1xr3gua4uTveS4bfJIPmNUdB02NdFspEkk3u8ivFn0X5dtTbmaI3ux2lSPviSCRvNj3B29WH9K7JdWkvrAJdgK6Hbub/AMerzm2kk/txYonLI44krrZL5I1ikkj3b3VZm+tYSpt7mWoeIreNbedDuiXKr5i/d3VmyaLJZslz9oZdo3hs/N/3zVvxJeSeSkDgStGf4fuld33q0YbeK6tWeWf724Ju/g+WpTdtS9zBb+0brVVkeMLbr80bev8AtV2nh9l3W8sbltvyyWzH/wAermtJW5uLdRlnX+Bm9v4a6vwjblb+8dEDRJ1XHWs1Z6Fx8ilqWpS/8JFO9tIYGaBUMbfNlf71aWsebHLZxeXtZ41bd/CaqX8P9oaxe+VGqqsiI8n+z/drsr632yfZ50Dslujp/eRx/drW1yjmJrVGmiOQm+NVLL92odYkjhhubt8ebGNgVfun/aqZ5PLdZURnTCMI27t/FWVqsyNDh4928bUjz1bdWbuavY5dftF9qtkIF2q7rn3qjqWfOuLlCVdZGV1X5c1s6OxXWojEAyLJzz0rNupo7XULg3A8pPMbK4/vVpEwaOfktRfKwu9yOh+9Wfcwm3XER+WRNoZTWrqF4Pss9wn8J2ncPmK/w1jwzPePdJIhVIYdw2/dDUluQR21xPYsyiUO+eP4lq+f9IRnuP3Xk7c+X/eNZOn2L7J3gfaqjduk710VtNBJYeXNEFumkVvN9U2/dra9i+VswtQuhZl7gRFN235vvVvaP5lrpdlHv2yyXG8N/slfmrP1xrOSbFtOPkC5jetx9Ne80RJ7eQMts6M6r97bRHdD9BvxMWezjgckPtG0c+tZthqEVvY24cL8qcbvmyxrX8RQ22vTW6Z8+4wqiPO7NSTaLFp9vEHj27HX5f4hVyWqJitbnW6bcPN8Kb+W7Oz94/lqvy/ME+Vq+evJdVV5EOxhu+avXn1K5uvD08IjleyWZ8/7u2vKvE90kkcAgzsxs20eRTWlzR0m8iWzlER2bP4lPyn/AGag1ixvG0+3k8gqsn3OPmK1Q8MWrxzKZdqwZ5jk/jzXeeINQOrWctpE7BbeNfLWT5cVhK6ZvCKqU/efoYNtMbPT/MQSJtdUSJv7396uoXUtS0Pw3FmeRXug0s3G7HzVynh1bjUri3triKJUjf5/n+c5/u1veJLqfS/Ed1boS1rbwokLS/MpWk0iJaq5ctLq5vrWK4nJZF+UM3em3CyxzWssG2Lzgybc/wAP96uItvEF3cM247kjn3Bf/iau3V9cq6SI4fd0jY/crP2dtEcrfc9m8A3EsmrJYXd5vtWh3JEx+Tfu3LXQrvjd78GIXClwkeV4z95q8g8B315NqkUtwBst929Wk271r0/xBG/g3VFkTEtleDzoNo3YYr91m/2a55R09ClpG50On5mt5ZIyrXLfeXPyipbq3i0tElyZ5ZE5l/2q5ez1B9Qj8wXAZ2/5Z5+b/arpdZvIrXSkBDu/2fiJfuhv7zVMGuV2NY1DU0Fj4gW3gEZlea4SGOPHzFi238qj+K/iS4j8V3GhaXIq6bpKrCI4z8skn8TNWt8N7z+w/CWqeLr0CNbcNZWCsP8AWXJX5mX/AHVryC21KWG/WWct5twnm7pBu85SzfN/vU2uSFhN8xf1to9U0uDMYivfMVZNp3ZxV3QfFkmgzOkiSPF8soVtzbF/2f8AZrK1bVIJlsDAWibzMSfI33dtddp7aMusNaCWOdmgRUk+6OfvV20ZtrUl2PctLvJ/E1vFKIhbQN5LeX6Z/iWuwt9Nuft1wltBI0XyuJfVBXl+l3kun3OkWyXqy28YUFVO75f4frX0BpsaWenyygFEuBxzuYAfdWvcozUlY46icTmdbsUhhS94V12rIrDkii282a+giicShn3OzdqoeItSlm2p5RVZHVCymm+GLo6fcTvdyqu59g2/e/3q0Ulchp2PYdEvpJo2jA3RINtbKXB/uGuZ8O3UsbeQDEy53PIv/oNb6ahHvZN4+VttejGSscDUrlxbw9wanS69qzGvEZmxIvynafes/wAQreXFqslhcmJ1/hXbzTdraDVzfvmFxbOn3a4XUtQeHULoRMHuI9rbc9a5yPxNeXGt3Vpd3sjSwjlYh8o/2ql8Ja1ZSatevdyENNt3xy/K3FcbqKXkaxTNLVlvLrT3EqeasabvMjO1j/s7az/DN1LNpV3fxPC0shZBGx2vx8tb2uaxaafY3Frncrxs4b0+X5VqrpVxbWfhm1cWUTr5PO7HLbadop/EaXPna+8SXtvqiCe3u7i4uZJleNZ/lRE6Pt/3v4a9N1Kzmk/snUbO+Wzt7iFWG0Fg8wX7z570+38G6RJa6bJP5S3n217p3i+9tLM3lK3/ALNV3xV4NsrzQdRjilkt90zSwyY+5J/eauFUEk+VnoOtFtHjvgnVLe38T6s8tjFe6vcTski+TuTluWRR2r2H4mePNKsdK0ldUNxZ6isLPDaxbvv7dqtu9F615l4f8I39rrVlFBbw6jfrft5k7P8AwFfm3YqL4r64de8QWtktw0C23WxV9zbR97nrj0rjjVnThO/obunCpOLTHeIpNI1bwNZW9lbyLrMY+SNZtrXLD5nZsfc+WuO1XVJNS1JUvNLt5bqwtFWSJvlYfJuTa3+78taOtx22n+E7rT4I7p9evL3/AEWeL91sjC/P1rn/AOw3sdbt7I6vJOtxG0xk8xfNjYLt3Pu7fwrXLKVTlU29La9DojKEZOK3vY3fD2taf4i8O63p8CfPDDG48xNz7x95t3ov3RVO617UdJk0me9El9Pc/JHJs+aH5dq7fWuXXxUPCOualYR24+2x/Lujm3pvLbkZv+A9q6vR/iB/a1jeahqkcU9xDHIkcapyWK/Kyr2rgjE6JVV8Eg8H6T4t1DWJ49dn81ZI2W3tmfc6MG+XcB0r0/wn4D0tvESpeRNca0rtFGyyfJJJt3I208YWuX0P4vad4b0TThc6NtvFdkdZN245X5m3f71ewaP4y8KR6Ims3dz9lZ0V5GkTbswu3sv92vUwcnWqNTVrHn1/Z0qaUNTy7XviFpbeKnkltNzWztFcQMFVw53IzL/wLbij4K+F/FOg3TanBp8k9vHdOpj8xXYJ93buP8a1jeKrXS7PUv7TtNEi2XV9G1vLLM291dl2Svn+797bX0b4PZ11jUrNDtsrYo4jVNo3lfmavRjSjUnaT6mE6jpwvDsc38UfGl5oOl+WNOMrXMPMlz95M/w8V896Oz6HbPhBO1yjb45z5qQt/C3/ANjXoP7Qt1qtrr0Tz3NvFayllhi87a23+8y968l0S+nje3in+zbpJHaORZG4Utu+aubF+0dTkZjSlGMeZHpvh74B2fjjSZdd0bU18N6zC7efc2qMqTsP4XT0rmNL/aQ1Pwjr2naP4rsAml2O6GGfTX2RXOW2q7t1ArUfx5qOn+G7NbbUfvlrieziGz5Pu7d3evNLixjvvme0jlW++SaOV/m8sfdX2rZ1lyqMd11MJRfXqfR0smj+JPiNa+L7zX9P/wCEatbD7Ja6RG+/z5pF3O7fNxtVdtRfDX4a+EPEHiF9bgilsmjne4gsYn2rAjqq9u/y7q+JfEXhV9F1x5dCjkezX79msrcf3tjV7P8As9+KvDesXS2dxqmoWd0wb7Qs+oyxOihf4a2jjrfHt1F7Fy2PoW/8B6J4PudXt9MuY317UpHuHnY73RS3yr614r+01J5eh+ELe2lM8Fj50XmNtXe+1VavTLq80SSSC98OJrVxcXR+xJctMzqXHT5j1r5/+Otrf2uq6RZ3kbRO7yPJHKcssh/T7tTXquUuaO3lsduHp8sXzGl8MVkmvrWJ7fc8zqqMp9dte+SeEZ9L+JfhRyI5YvtDZj/iGEZlb/vqvHPgnayXnifTYC+xEdVNe8fFi+k0H4heELy3jDqkj+dGp2712+9eV7RxxEEdcl+4mem6hrmnW+m392Z4/NsEZ5o1P3G/3a8ys/i5Z/EDS73TovOs7qM7TtPzbP4mVu1c94++J2gawt/ZafHNZ38gRHlx8syn+Flrwq31SXSdeuLcFooJAX3Z29G/i7n/AHa9yvi+RrkZ4NOlc9K8Q3ht9SXSric39rpUiLBFnLOu37zMepr2Twn46tNH8GtqF/byy3Eab3ig+fYu7ai+gr521vxBBcapZyxiOe8ki2tIw24wvyq1Mtde1nULa40+OeSOymHmzSxTbUT+6zVyxxKjLmRrKi2rn1pY/ETS9cs2kspfNZSqHaPlD/3d3etd9ajt9PnuZHVljRnPl/N92vi3w98XLjwOk+nyRi6tYX+T7xYsWXc3/fNQaV8Xr+3uPEdvY6hcfZ76NlSKU/cz95ueg211RzBXszn9k7XPsDwP48g8WWxRx5V2m5jH91WXd95fauqWTatfCXwv+Kj+D9QsEnwturs888XzTSKe27sK9E1v9py58TaxLp2jR+VZ3MLxBWOx0x/Hu9du6tKOYUprV6mHJK57T8XvHmoeE/Cv2zQhb3V48iqPMO5dtJ4e+MGmzaPayarcrBcZjhmlxtiMxX5lT2WvinUPipcXVvLp8ZEVnCfKgWR2lcf7rf71M8ReNLj7HZ6f9p3Wsc+RFH90NtXd9a5pZgud2NPZM/RiOaO4jWWNw6ONwZT1qlN4g0y1upbaW/tkuIo/NeJpF3hP722vAE+PX9h/BmzuIPLs9ZZPJt4m+fCo23d718w634yvbq+vbx5plvJty/afM2sWf73/AKFW9fMIU0ratkxptq59ueKPj54e8N3unDz47jTpztmu1f7jfw7V7j/aptv8fPCfiDStZksrxooraNYhPPHsWSSRWVFVTyfu18Mp40Nx4XWy1NJZ7i3kX7PPJMxREC7VVV6V0Hw78TW1vbW+n3Misl5dI9xJP9yO3T5vu7eC26uX+0W5G8aWqPNNLujJJBzu+RUm56r/ALNRro940kk50/7LaruxJKflqlJMlvDbzx/MySKwVf4/mqhqski6pKkhkVk+YRyH1/u15p7TH69rCQ2MsEACS793mqNtdB8M/wDSPDvi/UEBaWGwaBG9GeuK1JjfQuPLEWz5Q3rXoy6SnhH4YxWzuIr3Wys5XPzeWla/Cg6MwlX7R8KGn+7Kk3K+9UPCbC8WB7s7ljfb8x6Z/wBmtSGzeH4bpF5g3SXH8VZ+i/L5pkjVp4yq/L94NurORLRpLHplil5JbuGlt32+Vn5n/wB2rDM91obvbx/In3t3zMK5mO1e+1bWZQmyW32ypt+6VrT03VBp8c6TzHyndVMeOmf71YxVt2Z8tjSaxlt7OwnMv7q5G5JPRh95WrqY5EutOZ4E2svzSMv+7tqrDotxeeEr0RR/aFtpFmh2/wB0/K+2qvh66Oh3VwDJtZ0VBHJ83zf3q5au3uGqXNsbMehiGxt0tpI5bhpNyM38C10WiWv9l/aLnYGaYr5i+q/xVyS68lnI4EiqrHaZ4/u7/wCHbXVtqyNY2sEm+eVo1d5Y+61FHn+0dXKmtRkOnwN9v1CzRkbzEYwZ3K7Bq1PEGqXcniBXS3X/AFaMV+7tz/DWNoWqRah9sjtJJVZEaVfMHynDVNrWoW91Mplk/wBK2KwWN+lbtslxUWYvi6+exVJ7c7WkdU2xn7lR6pb2kM1u+R5vl7/l/wDQq3rqx0/UEs5bd/38aebJGw+Ut/FVKTS7b7RFdzn52RkEaj/2Wn0sDTOUtpILq6dLZCmz5jVGazlur9x5Zuom6yOOjV1j29naskQlWJfvbVHX/ern9Q1RJreVI5NqwvzFG3zP/tVK90yt5mdf+F/O2wXEixbzuO0/LtrKtvDqaPC8SOW+0Boi2Oq/3qt22sW91H5SOFdflG47c062+0Sa4v2mXFu2103HqtXdvQTiYn2H+x5GsxHtZ0HysetU9WsY1m+zRv8AOh+8x+Uf7NdBrl5LdXEEpC/6vhl7MGrmb5TNfJHFh2mf/WRn5RTs73LT5TBuI45Js7CrIm51z6V0uiXH2eFoA0kD3Vq3fKn+7WJqUM9nInmJ8in/AIC9a9nJuurV0QfcCotdC6GfNqdBqHh+70PUtL1BhtZtuPf5a1ry8T+ymlMazys7b2b+6a6nxFpL6lolh5uEZNuJIz8wzXBXjPDG1tcAt5bsg21cmVaxBceIDpvg2e0ts+bcv8kmOn96vNry3ks1QmPzEf8Ahb/0KvQfJjuNEiSPdKkczt5f3egrgfEEdxqzLPLmBm++q/KoWp+IkqwyPfW8rlDtj25aM/Ki12V/pY1hri9sLwLE0KN5efm+783y1yWiaTLHZz3CYa3+4/vTo7OXS4czxyRMx+TnrUt9AcXFXOh8JzT6trFrbz267kkWLzFTaxw27/2Wrk0NtdeJJ02XEquzb/7u6tL4XaxFfX2oi9i82exsZLqG5/iDbdvzev3qzVujDfraWZ3v5beZJj5i1Y1OxrGzVyxJo9hqFq8QTakJZo5I/ly/+1XOaboN5NcyvAA6L0aT5VDV0GtalBpum28G3Dr80ir2p6LcXCLHGhW1f5hIp+ULXMnOKOed+cZp8MljZvJOnzZaESRn5Sa9W0lrjxh8M0T93PqOkvtkWX5VK/8A6q85m1K00GzSO3ijutr8yS/N838Vdb8F/Flv/wAJE+n3G1rPUI2iuFx/stQimox0LXhWO0a/SNM3F4nzbYPmVFH8TNXWeIWt7cSRsd+5OFb/ANm9q5jR1TT9SvIrCSPyGkMMaxpt/d/3Wb71em+AfBaeLPiJZC4Rp4GHmyLEN2I41Vndl9KtK9kmTHYr/F2QWPgnwNodvKWt7a1+1XEUf3nuJP6KtcXdfZ449JtoCHuFtGZI5B823d/erS8csPFHjnUbzzVtbCNyiSt90IPlX5f92uP8Q31t9sS7jPy24VIfn+baPut/wKs6jUp8s9jVd0WtP8QRXF4tlIFZQOZV+bDVabw/Hdagv2aXbxuDetZDfZNcvLU6dELdZtqybjt+c/er0b4O+FZ9WuryfUDvS1uGhf8AiAXbUxoTdT929CubTU3/AA35mj6pYZcy2qpwzD5hXqv/AAmV59niSN2it1O0s33jXmHh+zjZUAPyxvIg3nd/FXSNqEkMkWSd2Nu1vu16NNSpmTtM19a8UfY7lrgSq8EYZtzH+LbW74NkfxRYtqjvHEqHhVH368y8T4ht3+f5ZDs2tXb+Hda/sXwAIBH87nhlFehRnrqYVI9j1ez1KTT7Zo4pArOP4f71YyeIjpsk73cpRN/P8VU/D+oJcQ/aJD5u5FULjo1GvQ3Cx/6LiKVxtHmjrXc6jaujn9nbc0dE+IlnfOrxy7X8zYfN+Wt7UtWLIqQOJWkkX92r9K8htdDdrl47xFflc+X0DV1F5o9voOnvfadJI8sIHzNuba9Sq1S2pLpQOy8SaLc+XJBYWkSXrjmTP/jteaaboOqw38stwAzW45jY/Puqrf65rN1qq3BluleN/NRpD1/vV0upXT6l9q1g3EvnrHGnzfKr/wDAaydRVtWrCULEF9dS3mj3kTvvI6yZ27Pl+7SWeuC3tYIpCdrgOF/v/wCzXOa94mGtWbMmW2ptfy+PmrXvtYsrWwtRJEHaONWDZ6fL/eqFUTVzb2aNll8nUFnL7EUbguflGaTxhryWPhG6jS4DXkg3Qrn5gu7+KvFPi58QpLGwsI7COZVuJ9k8+P8AUpWPpusBtSgtra5aeWa3Vf353N97du9v92uWtjPZ+7Y6qeEdTW56V4T8ZJot48pnZ7hgzHnd822sbxhbx7rDUIpImv5ozv8AL+/vP96uXsbP+2vEz6cJI0dEM11Kz7fLQfdC+pq1f+D5byz0l7C4D3nmOpgkfHzDjLe1ec8Wpfu2dVLCTiuYq2urSakmo2+sSSTz2u5UX7qwv/Cfeuf+JV1bWul29volyZ9UmSOa+uo/mbaF+7/9jXUWGgxWt1f6XqmoGXUZofnigZd20L8yr61wNn4fe8bzPNWCK1uFt4VkKrvj/hZsdetSq0Je5LoDw9SPvrqYdnYi88M3Goyv5V+10kUKyfM87lvm2/7u5WNXU1C40dYp0jNu6SMj/wAWP9rb2FM8UNp39q2Wjy35lFr5kpWL7qMf4V/3m2/NT9c1688N+HrWIwQtZ3KNmJe67v4m6mt4RjUhdHHUU6bsyfU/Ez6hfxareyeatqfkVvuHLfKv0r3vwrfT+ILmfwobtZZ2S2mLK67SpXc6f+y18x6LqGmakjRyuYImjb97K/yh/wCFttdd8OfEl1aul2sqxTxum+5U7XMYb+9/tVnFThNVLmqqpU3Bo+l/H3g258UaPdRvbx2t9bBG81flVAG+X8K6zVbjWdD8Ey67vt7C4hEb3DLubzGG1du3/aq/4J8VaR4ukxHOE/cwu8chVlLV1/ibw/Z+JtHuLKQKzzFXDfw7x91mWvpIS59YHmuSlZM+YvjrdWniq+0udZI5b1k8o22/bsz92uI0zwrc6DcKl8gRYQ2Y5R1b/ZrqvjFZ6Z4X8QtJLYG68v5fMZ22bv7y+9crY+IrnxIsEQOy/bdKJGf5j8yrt56151SolUtP4ikl02LK31vb3073cHlQbGWH5GZZPl/vVyuvaodQkl/s+33SrCFM8nHl/wC1XR+ILWOa8jivbwPcIj7I1+7G3+zisvXrHT7Xwf8AZnkkhvL90WOW2+4em7d7UOMpaXCKOWXUNAs5oLaPzL2/k+XbJ8v+RU2qeAZ77UIdbsLdbK/iGxI2dd0if3m9TVfxZ8N9D0vUItTg1/7Y6DdHbKy/+hV2/gy10dvKcxBrqPaySSSNnd/srXM0k+WdjoTcfgOr+C/xq1C1sW0LWdCkee2kby75gzJAx7ug/pXP/tWappjeMNGt7K4j1Sf7F9oM7Pu3uW+b5e3+7XafHaG78M6bofjPQt1nq1vb+V9jjCst5D8rMrr/ALK9K+eLaSTxlrk+q2zmazWP955vy/ZmLfdrslP2MfZ9GRTXNPnPXf2f4zD4u0sjl5nVTzuXbXqv7TOpSNqmk2lsm2eNXbzF+ZhXD/BG1itfE9nbmTdtxsk9W/2a6n9oTWP+Eb8dadf3EErWqw43KNyld1eLU1rr0PXiv3bPC2vru3vEeK7EV+k6qWkK7yv8KqpqPXrOS4vbyeWdYrhtrOsfz4QfxccitPw//YfirxDcXusRfZ/OnZoLaIblHzfKzEVN4q0uLSZornT3iRkdWTyPmXltu12/2q7PZqcbpnkdbHPaPo4uNSt5WuZrxWkaU+XAy5wv3VzVzVNPTQYYh9rVmkjX7XEr79mH3fM1dboOljULnS5bi5ltYoS0rwR/MoY/wrjru/2qv/FrQbeO3gjsrNYovLLyTZ25X+8y1pGjzU2P2mvL3PINQkj+1XFzFIJ4s7vMYfOV/wBla5z7d50jgY81ju69VrrvEF9cXmhpFbpHOibUSS1h2rt/2m61yUdvFJYSvLaMlx8yee33RXDKLsKold2NG1mEd5cRfumnVNxaN93/AAGq9t5kOpLKJflbcvmL2/2al0fwqf7JvJLZAstum95GO5jxVDRYbu4jWMxld21iy+9T7KXxwWhhYq3GdP3D7m75v9rdU0bbpklkkPlJ83vS63G1rdJHgtPnaFkOWFUzY6ndTMYh5qxje6qPlpeynJlqJs6rq0t48Ef2pVt0T5I1H8P8VZNxNJeTYikedU6rGNyiq/nSTPL5+93B27sfL/u1M+qXFmxe3tG8hhtCqm7LfhStJCUTK1RXtUcySBZeNnz/AOcV6N8DbMeJPE1laXCG8g8mRvs0Z2s/y/xN/vba80v7q3mvvLuLdmlQb+jKP+BV7t+yTptvfeOL+7t9u77Ds+Vd2xnddrf98q1b2d1dFwVpo8Ekt1s/sr5bayfLt+bHzfLWvrzR6lqkF3PGu77OmWjG3Py1SubfzrhxH8yRxqw4pdUkkZbIRou5I0V63O+RsfC/wT/wn2tGwIZImk3vJ/Ci7t1UfiJqw17x9cJG6/Y7YNa26r8q+Wny13fhOOXw/wDC3VrvT4917czNCJ9+1k/2lrzC+t4rhNOk8zbcMjb/AO87U4vTUGtkbK3Tt8O7ZJfmXzyu5R/DVHT7WRrmIW8nmsx3bvVa17mzMPgexjIG3zm+buKy/D0hs7yIT53RlmTafl3USJ6mlbWP9m6xdIU2Ce2ZSzN826q9tY29nCtzcD7Qjjbtx1qK6vrDxNM888lzFOoZjL91Ux95at6TZ6dqGn7ItUllgR921o/4qy+ETfMeg+Hda0tb+3tIJZYN8DJ5Uh3KcrRcLbWckouYIWneNVFyp3ZX/aWs3RNLjkb7bbGKVoU4jj++GH972rL15ri11ae2Eciq5VvlG5VUruaueor7HRTtGxce8sptVgtvIiSKST+L7owv8P8A8VXQ2/l30N/cwIYPL+WNvVfu1y/h6+P2qLcmYLYPv8zbwu35WVq7SGSC6sbqWAHyJIfnXOMMP61mk42RvKomZOk6gml6shBj8poXQsqdW21BqlqmpXFlfxDyLryV3x4+b/Zq9pOpaettbRbA+6RU8xhuyxqt4qmMd8xgkjRVCoWXs1aWsTzKTNPUmFv4XsLyWMJcLI0TyfdV2/h3VQ+0RfZp/MlCyw/Mm4/Mcr92tDW8XnwssriQb4Le4dZJFG7LVgWtmmsQ6o8Z81YUD/KNvybatq25lfV2MdbiW8vklktBarnnd901Uht44YbqfyxtV/vY/hP92tDSbywuLnypJ/NdR8kbfcFQ27T/ACyOI5YGdlMGdtH2SN2c5Np8NnrFube0EqTIzfvP73+zW5r2lyWscUiRnZeJ8m7+D/ZrmvF14+n+J4nizBbrH8i53bM/3q62PVrm80eyknQy6bsSKaVhtYNu+8tCjexo5bo4jxPcf2G0Ft5jNOkbM+7sxrltKvjIu/zBuzyuP/Hq67xppv8AampXsnnsyJJsG5fl2/w7q5yGM6em2CAPb/Ko/irdao5WS6rbyNGkZkV1+8jNUvh6N21CzjIZYkdVLfw8/dp2pQiObIcSqkasdv8Adp2k28sNt9s+6jzooVj81UnyofwnuNx/yA/mRmaMMu70YV47qV19ujvJIyInd9o/vBv71ev6JIb7wwrud28MprxKS1km1WeCPO3zHTdjpj+Km0XI2JJpNH8AaSfMgR/PuMsw+d/96uBW8MysSGZn3Y77Gro9Wkt7zwxbzyoWS3JQ7T8xbd96uVvLr/iWpLFGqoz7BH/9lQlzEp2ZJpNvcxs8FzmCKQ87v/Qq0LWSykjewv7mS6eHd5bfdUNurI0u+towgnE3zNyynpXSyWumeJkxbv5F0n7ry2G1XX+E1P2iubQ2fAOhyw2fiqU2qqqaS6jy36/Ovy1z+rLdWdt/oC7ZV/13lHd838K1t+E7ifSfCHie9MRa4WOPTdsn3Sxfdu/75WuXTxde32+OXakEnylYhs/4FQ1qQnY1JrP+1LDff4t2ZFYySfMT/wABq1pPiaOPz9NQ7NOmTyQ38e/7ytVC20nVZoVNp89rchVK/wD2Vdv8O/C9v4dt/FGt6u8TT6TpcjwxSJuXzJG8pF+vzVjZLQvlfxI4O502S4V0SX5XfcZPu/NXc+EtU0jw3Na2lu++8SRN8mfm3GuR1y6i026ld7QeazI6Mr/K6lV/hrR0vT/O1KG8gjWJpPmPmD5d1TUtYwb5dT2dNJRb+8uLiOSzVdzvLIm1f+A+tdvpepSeFfAepeJ7OeS1v9Qf+zLRo36Qlfn3VyWts+uQ+GvPuWlu7iNVEeOvzLtXj/aqf4peIBZ6la+ErYMG0S3WKVVK7fMPzO1c9lTvUsaOx55qrXFxbX8FpPH5C7mkl+8z4X7zVyeiSG4WSw81ZEaNmSSQfMWrV1i88uzV47eVd/yGBSvz5auGXxNFb304igEUsT7RKzZatoWqJyD4T0ixtf8AhHZoFvE2P8rKqnrXr3wt8RJa2+oxCNlW4LHax/8AHq8BttYe+kglllN0yp91u1dlonia4heIQEoylsbV+X/dpe0VN86DmR6h4J1yLULqdMGIxl0Ebf733q61oTcXTSeZzn7vpXkvhvVEsb9yIDvc7fMbs3+1XZW2uSKuRLGzZ37qn65TW5h7ZRJPFWsPbskdzh+Vy1a+lNe3Uex5/wDR1Kska/dryjxn44/tib7OIwk+dgk/hom8bXNnp62YkKXCja7Rn+L/AGaX15X0RPt/I91s/ER0u8itBcFZW+YRq/8ADWzefEaKSaKwTD3sg27ZPmbd/er5is/FF/fXkE8k7NPvwGb722un0W+K3Ky5ke47SI+4im8wcOhMqt9bHueh3ktjqTJJL86n59z7q6TVfF0E1hdW0L7fMKoZF714ZHqEszb3EnzdWY/NTlup5FUEHZn+I0f2p/dMXWv0PWr7xF4fhuNjxXWozp12yYQf3vrTr/xJpWoW6x2kkqN5wby5Suwrt+7XkLSMucnan+z96kZY7XYOVVv4s7qweay7Eqo+x1d1rHkySpsjit2k4jU/+PVqXWqWior+Yr8btua4Gab7OyAAbH/vVJc+ZvUIgK43dN1Qsymuhv7V9h95dab4quJ4r2RZ4rOaOYLnow/hq/cX2n6HYSaxYPatcfK0itt5Xd8vzeirXEal4kn0++uNETR47yK+gZhOvytG27/LVBeW8F5pX2Z/NiiaF4kljG5nZPvfLU/WHP41uerGTioOmyS5uk1j4h2+oJBdWSun2o7Sz+Y3y7l/2hWh4q+IU/gvwBYXju3/AAlGoSTXSeYnzQRl9qq3+8taPhPXLLwKs93pkkupeIY4Uh89k3qEkVWRfb71eb+ILW51TWnv7mRtSuHLI8cnyqG/2Qf7rVUYwWr3NK2Knb3EJ4o8af2lfW95aS/Z7iO3W3mlU7vO/vOrdf8AZqjpevaYul3lm87PLMGUc/KM/wASt61g6ppN7fPcSRwNE3l7Eijfeox95mxW98N/hDea9fxRPeRJO2xpopxtWOJ/41b19q0ajGOuhlB1q0row9F8Ootm1+l39oSSZIjJKG3hR/Kuo1rWLPXrdo/IbzbWFUSdj8v+18tReMPDtn4F8YNo2kSXP2KZ/wBzLdP8r/3tzeuag1jWNPt7aeIWzO+zd5mPKbdW/tX9kyqRmm1I5e8a2k1Z7e0O2BkXf5fv/Etej/C+zsdN1W8gvo5ZbWRNsceN2W+983tXD2Gm6dDeQXLxiCeMfu/Kk3KP971rqrbXE0v955s2/O1l2bfmP9KipWnH4DjlGZ9d/Dr4peBtDsWS78yydX3bWh3Zbb/eFdh/w0p4Q2t9neRXzxuhbmvjd7q/1TRPtEZjR/vlmPRaTTYdUvExcBUiwqiXNVDMq8V0OV06vY6n4weKtQ+J2t3E2+OKyQ7oVV/4h/s1ymn6PeWOpWc4J/d/8tIz0qa60V43XlXiUfPIpaoUs5Y7dglxI28cKx24WuKVecpubYv3sNGjsNKbTodXuLi/eW4i8vb5apu5P3myaZ4kvtO1zRWtxcvYOp+SVk+UKP4dtcLb2d/eWuJLgp+8b93H8y7Q1XbfT5fleMlvVpRXXHMKkdNCmqsXaxyepreeKNWWPT7OO12WqKdwZcsH++lejeEbF47qC8uZAlxDtl82T918w/ujpWbb2NzYslzbTtazqG/er94Z+9tzWJdW+ox6bcXjk3U8L7Sv9yPd96spYp1J3sdcJPktbU9j8ReJo7ywbVLPVTLePE0T20p3t/uqpr5JutFk1LxRcWDSSWywlpZ2jLLnLblWvXbbT5JLaKeW6Yq3zf8AAa5fUNNS38W+aiOz3MC7+dv/AAKuylinWlysxoyk58jR7l+z9dXFjq2jCWIysrqvzHc1d/8AtSXE954ntbMH9wtopLKPmB3NuWuB+CeoR/8ACVaJA4EO87flFdx+05vh8XadKAN0lvt27fl4b5s1jUkoV0/I9i/JSmzxnT5E8Npb3EFoZV38yNtZz/wHtT9S8TXN4zwWltJbxJGrGNh15/hqu0lxIzyRx7vRV+RaalxIr7PmX7uf4lFT9e5dkeA677HqFjcaZpNzZxQPK223XO4qymQ/3qZ4o1oyX9xBdz2j27QKkKr82ctt28V5g0lxGj+XONyH/lr93/gVWrC+kuEcvIvlZ4bHQ1tHNJLaBHtHPodf48k0fSfCcUEFlFcXUkasYYxvUN91WXHQrXg99cCPT0ieS5guGk2bp9vlRp/srXpLNd9ZLyKVfvbY/lXbSTTW+7y5Xt3ZPmKsFasamM9o9i/bOyjJDfB66JD4F1dJ9Ti+33BRI/LDKuw/L96qttpsXhm+/wCQhCwtQssat9w/L91fU1cvlihZUieN4m/2FVaJNQgurdSbYSqvymRk+UL/AHua1/tDlSjybeZKqeRwl1eXGoa5akWhdJg0z+UNzld33vatjxVrhhkW0s7a4srNLTbNI0e15m+983pW9HJbQqskFuEZh95Y9vy/71SveLqUjwS2jMuP9ZINymsv7QV7qBUayvsea+C7O61q3vJBJb2qQ7mMsp/8dVe5q/pNmmi2dvqc8UzwXU67Np2xOu7+Gu7fS7KGPH2OLZj7qiopIbCaxtbB4w1raHdBGw+VG+98q1ccdSXvWYOr5HP+LLHQrXxNf3oilvWto2iRZzuQSBf4vavTf2U9Nl0+41G8ljVE1AMonXu0PzMi/wC7vrktQtbDVllNxGsvmFmfd3b+KvYP2c9jfC/SDFGqoz3FxG3cb5f73/Aa6KeK+sHXSamz42m1qys7+aJLeXouxt/ynFRTax5jeZFbhUkTaV9MVm3FwftTGS4jVUHCqOla7MJPB9vHOA0Ulw+yf+L7v3a10OtnpN1rltpvwR8Pxyp5KXF3MfNVtzH5a4DUrWyXw3pd5jy/n2h8fMa3/jRbjRfhd4F05CNywPPMv8Rz92uD1K4uW8M6OHIWBR8ns1a2FfVnd3+xfBlmeWieT7uPmrl9E0mfVIZymVZH3CRvu7a2vEN4LfwZohf5dxXO0/MKzdNvrhtSltLaceR5e9FYfKahlPcgS38nzYHEctnKWzJJ941PpLW0KmCAyQN935RQ2nyNczvvHlN80bS/KgrqPAeg2/mebqNxs3SLFH5afI5P+0e1T8RK902/AHh+8uLlr2WUxLGm3c3yKV/hq14ht49ad/s97Hbzqm1F+7v/ANnNNbUr2G4nsry4ii8uRUjgU7cf41lp9jtbi4sIyZZ2G795/e/2a4uZOdjT2ytZFW6jvNN8PyxyIHmmPlJJ6KPm+an+EbzUGsL8yyKrp8rx43b6sx+bb2dxHsbz/L3vbM25Sv8AerQsdln4PutTAHmsrKVX+5trp03Hfm1MXwbJ9qR9kfkSx3sbFW+7tLVpfEa1MniBrRANsg3GsTwnqRtbG4uVSN0V4W8zO5g26ul8Wb9W8VLdl90UcasWXtms2G2xLa6tJb/CvUbT/j3ged4hxuww2/NVDwzcXFxb3qW7lZ2tXXbIm3Lbfu11WlaTFqHg+9tppRLavdyINo6Ps+9XL/C6YrNpLyDfuMkLqvzZwu2qfvalX3R5rokkH9pODI0dwm5juH8QqrZ3xa6bLyrGp3bl7mt6w8P/AGP4la1bCMsrJcOFz8vK7t1cHY+ILixflNqq+3y8date8tDBHWR2MeveJp/Pc/ZV+aSWMbtifxVa1jxVbyW8EEUnkaagaJIlPVd1N0/VEsfC+vPbpsvL4iGNf/Hm+b/dri9LsYtUtb2OS4WC6bb5MbH5d27+9/eqkimzR1W1nt/Ku7NysVxuyzPuUrUFgz2Pni2xcW/3njb5m/4DVmO1tpPCN5bCWT+1rZ/Ohib5cr/Eu2sfyX/4R/7WJPmVP9XGdrfeqidiG/m3aoZYNwik+Xy2O7bXSeHm3R+VJF57wzbvLU/w/wAVcjG0li0RJG4urf8AAv8Aart/BkJmjnucbnZ338/L93dTl8IR3PadLtY7G18iMf6O6K/+1uavFr+a40/xJfpAQskhdt2K9vs83Gi2so+XdCq/8B215J4i0/y/FUty4DQM+zdnplamT5VqaP3jmtPszqGitAVG3Eju3rXFXV1aQ27W/lszKWw2a9i0rT4rfSVR4iqJ5mW9eK8iezaHUGjnhO1QzfMP++a0g7oxZQjWLzEiil+dhxu+Vd392oHjubORo3RonV927O2mKskbMDAdylv3mP4a0l1B5IYvNkjnjQbfLl9P96qIO61K+nk+Hfh62zslmnkuriWM7nfHyJ9flqha6XbaSu67ze7m/d2uFViv9527VpeNLoeG7Hw5aQReU7aXHPD5h3IFdmbd7muHGtCTzXu4BLLIf9bvbdWRo2d+viyex0uU2+1Z8fu4o0+RPpW9b32p3nwpv3nkjurjWr6NC0XaOFWbb/vbmry5NURYVSCAoufu53fLXsunzWUPwZ8KbyYHub28mk/2fmVFb/x2uZrkTmw5pWsco9jbaL4T028njjunR2hMkg+YfN8u6rWk3Fz4k+z/AGSCFmb5R8vyqf8AdrodP8L22seHoo0nMsU07PIzDcxYfw7a6Cwt9K8KvbCziCPN8p2/wfL96uWpVjt1ItGT949L+Cdumm3lrqGsxxSpocckztOm6Itt+Va+ffEGqJeeM9R1hNTjZ7+4lmeOQY2KW+5/wGvpnxNCln8NLPRIEET6pYvNNPn59hb73vXyHdeF7ez03fLcNFdRu25mbpiuhxXIoyLlaJqa94ggms5xbu0sqJtDQD5h/u1wei+GdRkuorq5tiqK/wDy1+VjWtoLTreL9mkLyt/DXZKz6pcRRXBZZ0PKqPl21z8zoaIN9yqufsf72DFxH12hdu3+9XU+D7XU1R5LSzE6sFYM1ZdtcWlvfeQkcl5Eo/i+7z95a7LRfH2iaHYuDtt9nyiL7rGvPqSlbRGVS0TY0TTdQukeS8sYYmY/wyVV8S6kNBWC2khWd3Ozy4z827+Gua1b43bpPKtrPfFncWY1BN4ut9QubW/vbIRND80cWdzv/wDW/wBqsFh6knzSVkcsYpmR4h0v7H4oeDc7NJGrwtH90Mf4a6DSfAsmrOhu7j7PFH825fvFag0vxJpd54iaf+zG+1L8waWTaqY/u13Wk+KBqSPF/Z9vbtv+8ztWtSpKCSsU3CJP4e8GxWNj5d2I5ZVdtk7D5ita8Ph0aSsRtysu/wCYtGOi1c0vUgtq8V2is7fcbFWl1SP7MsVsYvNQ7TI3avNlUlqO6sU1sXmRjHuf/wCKqvc6XeK6JHHtVflPmfNWvY74VZBKqs/937p96swx+dIySOzKgZjtepVRFWp2Mm40dPL5fv8AwjmmWf2ezVk5lXPCsK0LhfO3eW5l2Hlc7ayrqG5mXy5E2N/ejPRatTjIz03RFfXUbSMnliJWH3WHy1l/25JG/kW5G3O3bu+Y1audHLJ+9LL/AOhVy+pWttDdLseTfn/lodritI22Ki+hrvq1vHI8YlEG+Pc7bPm/4FVq6+Fr3Hw/fxPqF5Paxs7KFifayIV+7t/2qv8Awu8J2fiLUm1DV/NTRLcMxkYblkYfwt7VjfEjxkfEWpT6fpjzQaXbp+4XOxPvbd+2vVox9mueR1QXJqcfpWn3eg6pFmSTTtLhh+1lYjuab+Fd3/fNYXjTxcmsXS3csskUsjsh2j5d1YGqalf6O11HcyST7A0W7fu7/wAqwbnUvtF3b20aBtxXZ/F8xWuiEHJ87NZ1XJcnQ6nRPEVtZ3CSpEWlTcXtmO3f/wAC/wDZata98ZJdF8T6RrlulvcTpbrFJbZ3KcM33lrgtaYwsscblpWO7zF/vBa5iOF7q/f5wr5XKsOldKoxnqyYVXBWid5qXiJ/FFy8txLNesr7w8hbdDn+BfZapXHia82SRlzKjfI8cvzfKKZaxxafD5g+USHaGU7t9Y2oW8l87yJ8kan/AMdq4xWxDk5O5tWfiCK3udkkhRV2vtYbq9XTVNO8VaWz5K3aor+bjany/drxnUNBuLNFuI45GZwuN39zbXS+Db6S1Se0uCEWTbsZjuUVlVpxavEcZNaHvXhjRY7exlInjukkj4b5mX7tPh0O9t7WXzNRW1Zj/q4E3KP++u9cp4R1S8s5tkH7+2k3b9v/ALLXdW7DKSSxsrN8xVtzV5PwjjVpzdrFBJn0u3b7bcSXq9pNnzH8qqxwwXlx9p8uZVbpHLuremxsaeAl0YcrhVxWdcwy3UiOLR9jf8tGeq1Npw1XUpakr2MawR+Wi/ebedv+9U9mqXCuElEm8L+8jDbR/wACqrc28VvJK9wYrhc7RG33hUyahH5KC2MW1d37tQ3FNy8iHO+rRpzRyQ7YzEbqJtueV21hahNPHJiDT5PK27SsDfNWmmpT+Xs/1rL8x2pt/wCA1Qk1a5kbzPICKp2llO1h+dY87vsc9SpzbrQtWd8n2ZIpLaVGUbXaftXDa9ILrxhvglDxLAqj/wBmxXTTebcM0DyF2f5unRa5yazGm+LPIi8vZHCrBWTq3+9Xo4V81QunJt26Hq/gLUPsN5o0qIyzrIq9P4t33q639pzVrxdW054k890j+eJu6n+7XEeCbyRr63eeDyHhfftj+b5v4avfFLXp9Y8RRG4cLK42IzD+Lb822uqtD3+fsmdbl+7cTltPvEurd8gXCdvKOxtv41LDbxRu8QcIyncVkO5jVDQ7y3X/AEcSK06R7hLj5Sv93/gNbEdv9oVX8wKjD/WL8teY0jz1SUldlO+tzax58grFnduYfe/pTLOMXD4nkCem3nC/8Bp95bz2dxElvcFomO4q3zVPcWYvEcu/2dpB80mxlX/61RZdDNRs/dQt0sckfJVPL+U7k+U1i21rNcXUoKQtF8q/xJlf726tVtNkhRY0dpUZOWjDMv8A31SQw7kckMq9mxtzQ29jGrK71WpWmt/7Qd4wI3C/Lux/D/vU6SxjtVURkRcbd2dw/wC+aYmFkkL3H1ZvujFRreWc20/aQ/oqjpUXZHNFaOBamWfy1OZJ1X5tuypZGRVb94UdRw38X+7Vhbgrb7HeZVYKw2naxpj2vnIoHy7Tw2eT/vVzurbdC5kuhCl4ZPkd9rsOdwpr/vo1KeW38PX5qe+myb3cyN0quke3zx5kjbPmDNt4pRfN1HGKkP1JfJ024IjCskL/AC/Lt+7XrXwn+0eH/Cvh6zSNX26VDKI87cZ3V4rrUm3R7gmU72TYFbbuOa97sFGh22hkHb/xLrdJP94r92vZwKckzuwysz4MvmtvMcQbtzRqx+Wt/wAQ7LXw34biiIaJy0r7R1YtXFXMm64SVMqrfJXou2TUm8K2iRRvEsirt9W3161tTp+I2P2kFlkvPDMSIFVNKjzGv/jtcf4k0l7Pwzo07DakwX5a7L4vXR1b4o39pKNqQwJCka/dCovSsn4lSPD4O0SMRbVULhlPWqvoLo2HiKEL4H0mcuqLx977tReF7V11C3dIorzajt5ij5gu37rVJ4gtzefD/S4o8q7Dd83+9S+BdJkvLhBvZWjR/Mkzs2/L+tZykkJvUqpb3F9cuf3v2dwuWYfKi/8AstWo9cjvL9ETP2O2+SONjtYr/eq3NqEckmrWenXC/Y0t/wCI9W3L96uIhuFkurgpcRszHcP7v3qzWxnFnpN1dReIks7yTYzI6wySfxCQL91v96smwvnXWPKvAYH37Aq/+O7Wrn11CPT7m9ktJNvmOjurHKH/AIDW3a2en6hdvqdvcyuisG8uU/Ojbfmrmq2WpMl7x1ut3EtjMpkwvmIq7W7/AO1U9rqE6+EtRRf+PO4jZ046OG2tXM+MtWOqSRSkH541aNf9ofLXY2DfYfhvZvIm5nR/lqqSaT5jaK3PMdNvkk8M+IDCfKaF43eJR0+f71eoeMJoFvopLdEjiewjd2/4CtcU3hu3mXUntn8j7Ta7isZ+/wDNXV6lZ2+qXFvbmXZ5mlIvy/7H9a1exolyl/S9SuNP8B2EkY/dXWuqhbd/CUasj4ZtJa61pNtL8iQ3s6nj5vvMtXdQ1CDRfhv4chIV9+qsxZn6fw7qittQg0/VtlwNstvP8kkfu/8AFSvqWlqZdzbjTfiVcZLNut5HEn8XK7a88s9HLa3exSlX2xsw4+XePvV7Hrmn2/8AwkH2qOIq32dk8z6PXmkmpSWt/vEasr79n93dualF/ZJUTLuVis/s8GxomZGf95/eP9KydF0EtcXERHmq6bvLX7u7+9uroPGl5bf8JYkcXlfNZR/e+9uC5aqdnJBpey4gLeVcwswkz8u/+7Wt77CSOch1JGkSyuQ21W/c3Uf+tjb+o/2a9I8eeF7PT2srnRo/N0m+sYZnkb7v2jb+9X/vquG1iay0HW7OSeBn+RnPljrn7tX9B+IEs10lhcQSz6ZzsikO5Q1Erv4UEXbRnP3Hh+eHVoo5ZA+4eb8vzV67ofw1ez80pdqqR2jSurHrla8nvLye+1aeW2yjQjai+i13mn6xdzeF7qe4uZF1FpoYkZT8uwfe/FqmftGkEX2R6hpsiW+lWsG8/LCrbf8AZ215z44vI1tbqBAqStMrhm68V6RpLC8tbAkbmePaPeuI8feH4rqae82bfs8PLMdtayiuX3i1fochrniKPT9EikPmKzu6f7P3a4jW7q4kkWOByysi71Uf7NWr2SfxNqCWkUZe3tx5r7e3+1W94L8Ppea5a3F/Cz2Tu8Qb+Hft+Va0jpAw3kcLpOn3moXS6fbIZZXLN5Td8Vral4Pnt9P/ANWYnk3N5TD5uKteE7iLQfiIk9wf3Uc0qFY/7vzba7Dxn4ws7y4t3s4A6IVaTcPm3f3ayqSnzJIpKNtWc98Wri4tb7wujjd5OhWsR3Dd2auVgs4vECrb2yC3v0+dI8/K67fmVfeuy+PE0lx4wiEce1U061Tavb5N3/s1cDolvc2+q2s+xlUzKob/AGq2S5jP7Rpqt7HYS232Rt7bVEqj+GvbV+z2fhfwvGmjTbLfTd5jnHyl3ZjuX/erzH+0tR02+urdJWRELL/49Xovxe8UXLappNgIzZQWOlWsPlMfm3bN27/gW6uerFyVkVaQW11rGraTL5Ei2DLPt2qVRdpWsbSdJk1bxJZ6ZumummuEhMcbs2ct/eqjHdSN4RvbjIXbcRp+7foxVq7z9mXTZdY+JmjfvZUhtS93JJjco2L8v/oVZRpJMhp3O3+JfiC7b4hWWjSRGy/se3j0/wAuP7uzcu5a8s+KkcWg3FxZ2kETO8zTSLj5itN8VeKJ7r4ha3qNzLNcfab53Rm+9tD/AP2Ndf8AG+xtpL7TbyMMi3MCsWjj3Mfu1DTvqaX5keT6asdm1vPbg75AvmRqNyhqu3mqXC+b5A3N90titd9Du7Oz/wBHjVIGPMbffb+81dFcrbW/gmXFsvnsdglZF3BvvVCpxm9R8kjzmSS5tZniM4iXO7atZElqVuMgtO7H+L5s0+4vprzUV4Drld7KP4a7fS9Ws/DMK6ps+2XudtpZqm5UP/PV/wCi1rZQ6anPbm+IrWOh2fhlrd71BLq8ib0s2HywL/ef1P8As1aj0+C4V5JDcNKw3fc3VVsNUu9Q8QQS3JineY73aUbcNXoFra6Cs0t/e2+2XZtLRSfKf9niuGpU5XqEkpO2xwLW+oxyMIrOOV26SM+xv96um0rR7zUrdbe71uG1f74trY7mrQsbzR7i8uh/ZTNYIm0bgVZ62dB1TQbO+cW+jtAjpxJ975q5qktDHkj3IZPBaXEkX9oahfX8uzcFWTZ8tamlzWekyJbRWcluqf8APR+tbttprtbxXojkWCTo2/c1Lp/hm9mkb7Zd2kTJCzI1zt5U/d+WuN3nuU8POZEnl3kebefYzfKGY7VFJbWtxp65e5jRW+Tbv6t/vVLa6DL5c4udt0yHmL7sW3/ZqL+x31Bt8QkW4hO1I4kZ1FQqMpaR1M/ZOC1Lvkzs+wSlVYbSyn/x2i2upI5Giw0qqdu5jtzTr/Qbi3sGvZ4LpUh+YyyRvFEP+BdK5DT/ABVp91azxpqEdvPnhZJF2mp+rVI9PwHKPK7ROrk8/wAxzOm1f9kfL/31Trb4fv461Kw02JltWk3PJP8AxiMfMyr71kaXrwmv7W28z7QynbJ8jba73UrxfB/hebWLe5WLVLyNkt7VY2dwn8T+wrbDYabnzy6GtGKerMP41eJtP8M6bb+EPDgintYwv2uVTtZX2/c3V4nbX0U0lxHeTnz1j2pJGPkOP4aj1XUheXN6IszyqN4kkPVv4qwfMkkvnOwojbWLL8qj5a7ZN1ZXLvzsqeJtQF1fy7IxKrwqpVRtzj+KvPNNkkt9cSUp9x2Y/wAKivQbjy1t795ows6hWDL83y/7Nc1efZ4dNdHG2VW3P/f5bc1ehSlZcoO5m6w0+n3yxzD/AEhk3Hcfl/2WFZttZpDIrzO2+bdsVfu/8CqreTPeXTyu+/cvyNn/AL5resfD4bTYp3IWVzsEm/5a69IrUq9jQ8LwnUL5dOkikXhsSLyo/hrTfwvcabcSxyyRJLDJt2r90p95v+BVa8N289vNv4idIWYSs33F/wDsq6g2769eRJlrfcnlb227d4X73/Aq4qlbln5E81naxNa6bbapZoEEc6zFv9Z/B/wKue8P+D5/7eZPIaezTdhv4dtX7iSW1t7O2JXdDcf6qP7p/hZt1ev6VZ2kNmhiiCfJyq/e21wVMQ6PncylU5TL8JWc9rbwPJbBHUfIuf4a6jyYryZhg+bj+dULZZLfb5iSTrndu+7halubwQ3OIIPlf7jV53tpc2xEa0oPYLhpLOR4wAsHb/aqLbL5eRd+azjcI/uqKd/bnnTMnllmUf8ALSpUvoLe4TIC/wAXmfew1U5qT7Fc6qPVmWlqGkRyd1wvTzBu+b/dqLy5Gdidzsp4VSq5q/JNGyPcRRSBm/ib/wBlqJGlk2oqKGQctjrUOXmc7jFfaK0MIkmcyIYGxt/1jM1WZLGLeheRt7D7rfM1X1jMaLJsT5+ir2qOG3dmUNuiX67s1bkl1N2kupl3Gl/u/LeAujfKW31zc2liTxFdRXGbeePbjn5tu35a7Oby4XdJZWdl/hrgNF1Qap4z1G5gyy79gX1UfL81engZXmzejKLZ6N4YZ7eFr+d/3u9VKsfl+9tqfxxYz+JNYS4SRoGYbkf+7sq1pskWqWa+Wn8aI6rtX+L+Gn69Y/8AFUS2VxIEWH5A2dterVfLB8x3e6cC91AqpfoI/PtZmWaCONuP4XVv/Qq6CS4t7z/j3WZlfny449vy1jTSRrrWo6ZG8iLdfMPk3ZcfK23/AIDViz1aSzhiiQSL/Bu+7n+HbXiVZJK5y1KtOxK1vIt1gWxZcfelfcwary+ayYcbWj/2/k/76prK1mstyItzsOfusw/3apXDSXELPJu2MNw3HFcqqp7HMq1OOxfVpY9kskW7aflWKT+L/d9KzL7XLaxdpLkSxPj7rbttRW01vDexb0WJ8bgy7mH/AH1Vy9uJLp9/kM6N8xkjjVh/vVdpSBRhWWm5Vt9US6k3+UrQY/iO5j/vU63ksJPtEs4t1kXoylV/lVHULW427PtEzI//ACyWNVbb/u1atltLW28uT90zfxNt3mtYpRQqdNOVvzLNtqFhNCsks+xv7q/PVfWtQn/1lnexsiH5mba3/fVP/sW7vkk8i7h+yqm/y9m7fRa2pW32JFGjr1j2Kq7qycEtyJUp21/4cLXWLtoUMhjl/i3bGqL7c91DKJEjfedu5RuzVG+02eabJPlL3ZZtrCnTaXFbxrB/aMkqp0kU7Vo5YR6HI6UyLxBNHDp9vGz7N11HlsbcfN92vo/WtLRdJ0u4kJVUNuh2v0Xb9418vaxpskdxpVlBK1ws10rbmO7pX1f4ihRdK0620q3mv9km6SRR8pZEX5VXvtr28IuWHuno4SLSPzWmmuJGSMpFEy9GjK7a9h+GcyLqHhWXVXjt7e1ndp7mT7vHzKteI3MiMlqQB1+avpnwl4Ts7zwbq0csf7qzRL07Tt/gr0G7NHUtE2eb6lrg8QfE7WdRkkH2a5kmdP8Ado+JVw7eEtLjSTOwKw/3axdBUXmpW9xHhVn3r9MVv+PLPyfC+lyzuWjf5dv8Io6CivcsaOsao9n8NNNu44I2ljjVvn+7XFaT4y1XWr9iNtvbJC+xf4d22up8TRiT4U2qDCqqfJ/31XI+FbFIWc53ReW+f97bUSsKS1G+EfNvJL1JEklVrd1dYzhvu7qw45IprzzUcpE3y+W33g1WPCX2ya6llgl2bBu69apXN8WWcS20X3+ZFTb8u6q62IOk/s+Cz0Oe4+0GVWKfKo+bO6tPStYe4kcumxFG1W+6z/8A16xNHaSPRJ5Z8vapImyte80eKS2fy5R5rDzY41+Xav8AvVyVGtmD8zZ1zWJLjSrIRwRrLDu/e52tt/utXoy3Qj8E2EE+djWvm+Z6fNXnNrZxXWn6GZIDskhdpdx+/htteq2tjBeabYW80DKk1q0QiY/w7flarvbQ3jscpp8iagl/cW2V8lHZPLH8J+9Uvif7WtvavBGGdLVWdfutzXS6dZyabY2dpKkKXEce3dANu9T/AD/hpf7FFxqrXN59wR7HjXuwrLmTNF8R5946WSP4X+D5ZLiNZJLi4V93Zw6sq/8AfNV9Vmlh1DW7iEmdvIhaDn+P71eq3PgXS/EWm2WlvbmC1SaS+ggb5sM/y1yniizGi3X2aO3M6xzL5kGPmdQPlVaPaqXuofLbVs6FLg614dstQeEwSyFl2N97+81eM28zyaqlvPFueN2UL/eXdXvVrdf2x4bt7d7JbeeOTd5cZ+42Pu/WuG8ZaaLe+0jZYLbmQ7C2On+03+1Ux3HKnzfCcB488Lwah46vbySUWqRlF8uP+6EX7ta+iWelfZ13xtcWSDbJHn5tp+Wsq4urxvHV+8tuLrybp887Vdf71eq+Hda0i6t50gs1eXOxIMKv/wCurlVlFJBTjzPlOL8ZeBXuPsd5YQNqVnNGqwyL8rIw/heqGj/C/VVjfzLQwK75+/8AMa+h/A3wr8QeOtWWz0633tMPnWL5Uhz/ABN6V9d/D/8AYj0azsrWbxDqEt3cqnzw2vyr9Nxqo+1qL3LBJez3Z+YHhHwyLzxbqNs8S+RuZT5g3fKF+avUPD/gnSrfSkhknV4ppGYbhuYNt21+l9j+x38I7Da8fg+2M+CGmaR/Mfd13HdzVuT9lX4ceWq2/h+Oz2/d8iRlroqUHK1pGManKfnj4V+EviS80RZINKmS3tQzBvVd33q9E8O/sj+KPF1siXiQ6dYXUbLMtz/rY1/h+WvvbRfhjpPh+1WGzj2qq7Bu67fSti38NpD6LWrT2sHMj4W8B/8ABPPT/CupalJPrYltb6PY/wC43Oi/xKpNe5+DP2Q/h34V8Mf2NBpcl1E45nuX3y7vVW7GvoOPRbZeWTzG/wBqrawxr0QCqtIhyR8J+KP+CYPgTUpp7nRtb1TTr13aX9/tlTcf4furXk/ir/gm7470uwaPTH0vWUXdsZZPKf8A75NfqHtjVegWmOwZetU0nuZn4rfGj9mn4i6b4s1K/ufB+p/YlSNUligaVSoRV/g3f3a4jS/2e/iP4uuIP7K8F6zcNG6uGjsnVf8Avoriv3bWOPuA1TIscabVQL/srVx5V0Bs/Gi4/Ys+L8msW7T+BtR/s2aZDPOuxmRCV3Hbu3fLzXMfGb4R+Obrx/q92/hPWorfz/JgZrGVldEVUX5tvT5a/b1tjcU9bdcetFo9im3Y/DjwX8GfFl54e8QaXJ4c1JrhxG8Eclq6N5gf7q7l/wBqvsH9nf8AY+8baF4E126urK30rVNTsfs9rHqPySwOfvMdvSv0GeBG6Kv5UxlqXGHYlNo+C/Av/BO/VZLV5PFOswredo4BuX5W3Kd1bviz9hnVLzS7e3OoRXywu+zb8jBW+6Pwr7NuZnt5FOPlaqc2vIvyCKRm+lZP2a0sWubofmH4t/Z98S+F7+ey/sKaK3mjffM3zKP7rbq8qk0GeGxvNNlRiY0dvmO75v71frvqsya1Zvb3lmrq3y/Mu7K183/EL9mm0vtUl1DS/LtmuR++ikTgr/dWudU4R1gb8zl7rPirwX8IYv8AhF4J0hWe9uIfN6bm+7u+WnyfDOysW8qSWSW4Yeaixp823+Jv1r6ptfhm/hnQYDboyvYlWCsn3GH8w1U9b+FMc2tNeWlpstb+03Hy/wDlm/8Ad/8AHv8Ax2vNqRnrJEuy0sfNOm/D3w+rPILKSdo93mNIeq/3q6DT/COnzLmKzt7eCP5vMz9+vbbv4Xy6T4f+zC1M95eSbfubsIPvN/7L+dRx/s66rqVmscYmiVm3FmITC1zeyqzdjSNOD1keJeLLXTNBSKV762Vnj3+Vnc2f7qrXDrrllHosvkWE1xev9xUDfJ/vV9R2f7IbtcxPc6Yuo3H3UuZ5Pm27v4q948Dfs06FoawS6jFHdSr83lxptTdW1LB6+8hVKVG9z4v+Gen63q2ifP4c1W8uJD5UMUcf3P8Aer2/wl+zH418bSJPqdla+FbVRw94/nTH/dQf+zV9haXo9rpMKRWlnFbxIP8AlmirWkrOu0CP52r0I4OiuhmpOMeRHmngL9mvwh4TUSXkLa9f8bpb4Lt3eyDj+desWOm2VjD5dpZ29qnZYIVRf/HaZwyrk7GXpU8Mg3YJ/wCBV204xgrRMn7x5d8fvgGnx00ODTJ9ZuNJt0b5/IUHK/41+Tv7Rvw38N/Cv4o6p4b8Laxcavb2e1ZJJfvRyfxpu77a/b2OQbeoFfnr+1L+yDrnxO+NV5rvhHTGt7K6jQ3slxtRBMBtOxe4Za7IvSxk46nxd4T1q78F6lpeoySR3lu7bpLVZOqBvmR/TdXt998RrPxxqt1d6TYSQLINkdtK6/6MgX5UZu/+9Wsv7BfxEhVjGliz44WSfb81XfD/AOw341sUlk1XWNM01mLb/LdnYrXBjKMatO0Z2ZpGM/sniN/pcV1NsEEm1d3mR+lcPdeZpNxcPkbWDLCrV9teG/2O7FZFe51G4vH/AI5Iiyq9dpH+xj4PvoWjn09mbG0SeZ8wWvLo4Zx3Z2U8JUtex+Y+tXklw1vJJ8rmNl+U4UtTptDu7yFpLmNmlkRP9VH8xX3r9PtE/YX+H/heRb/7N9qumdWj+3Heq/7K5r024X4b+G2Wwnt9Ks7qMKhjaFK9H2agarCfzs/ElrHydRlhAKr93a33hVhI5Li4igjBZc/6tf8Ax6v2C+KX7Nvw0+JFrE+p6HabrkZj1LTwsMw/2tw6/wDAq+Hvjd+zXffAXxFYDYNT8NXTtFa6kifNu+9sl9H2/nV1F7l4anPWw7prm6Hlmh28H2B4osyyunCyH+Db8y1zUPiL7deNZIjWcSncNr/NurpYYzb2MsFim+W3kZ3lj+Ztu77rVQsPAd7ea2s+zaknWReVH8VeWnHVzOJtSOqtdJfWooorMm4fH7xYk+fd/hXTXHiKfT1VGH2eKPbE/mfwf8CrofDPg+08P2bbbzypXC7/ALvHtu61m6hp9hNG0EdvbRHczDzJN7Pn71ebUcJGc6LS5mO0nXJ9Qs2MFwJYN/zr8zMVoa8G+Q75tynjzTtqW1s0VHtra2lg37VVY09PlqWw8IwNeSyT2xZ06SSSfKWrlcVIy9m5Mqv58lsssSCK3YcspZmpY7O7kZTBaNOrjd50p+UVsXFrLDst/LXavRm+ZfpUtqyW7t9tvfN3H5IogyqP96hU7Eewcn2KFjp97dfupJFVVbc/P/jtXUj/ALPS4JiCqn8TPuU11Fjptg1uzy3DRcbkkxn5v8Kzb63hbcJbmFlUNj+FiwqvZQO36jGMObmKFvdBkzJhWb+FU2025vo2VfKG6X7u1jtxUUkltG0BIJdtxO373/fVQTahbw/u4IFd5C2/cfuL/vd6hU43OL2a5txnii6+w6awjcS3VxtRI1I3Jn5dzNXDaTpcmj6xdRwPFsSZN7N98/3q7HTdNt9c1JrwoVgjOxGz/rHH8Tf7v3RXNaT5cN/rf2mUJtuNkfHz8tXt4SKg7RPTp0fZ6npvhff5YliEMUsjrnb93738VZ3i2Qya1qEqOJ2Z+GZ/m3VqeFW+z3MA80NtCKI9ny1ja5DZyak88u13jkZRuPWunEfw3cuqvc1Oe1WzltdNt71CIp7Uq553eYP46dC0sl15FneW6rIftAeSNuF/iXdWvY6fJcQyuLKZ1b5TJI6qg/2VzXPpcPa28APywRzsh2jc0f8Ave1eYoqUNUcfs6bRd1XRdbm2m3vIn3pxHEjKu7/erL0PQ9YXUPs17cx3TTfL5XmfIny/rXT6LqxmtZXe5VYPuo33M024txpNi0g8ra43PKxbdz/CrelRaPRGVSlB6wX4mRfNfSSfZ9OCwpGdm1htYqP4hVWG48TtI4sDZrbo2395J/30rVqaJ4i0ya4l3hYryH78kaMzf8CbbWzbNb3lss8UiqrHcJF3cf3t1NM3oU4T66/cc/c+ZeOj3skUrqfuxFlX/vrvWtJCFtvMCRFV6Kyf+zVNcWMCw4Jkn3HcGyyqKrza59hW3tngWdHDYkWRaz/xG0UqTfPsV1ktlRxDbTMy/M7KhVP++ulOj1SykmaOOMy3Cpu+X7v/AAJqtzXT3FnLGZ47VGT5I5D/AOhU7T9Fs5LdZzFEzsG3yRoKr4loXD39KbKMUIWbzfMXe452hf8AvmpXs4tQ2u4CbT/ENymtNtJgaGWQW4nbH3mCqD8v3dorEa4khheSS1Cqvzfut22uSUKi2ZyVaFSktH9xY0/w7BN4u0mKDdK/mK+3P+1X1BcagYdaRMlYLCx5Vgv3nb5j/wCO181fC+4fXPFiB4jAqSIhbYVX+99a+h75hHc6vEcMu+GEN97otfQYRTjTVzfD/B7x+XGsaS9mlu+fmbp/31X0F8JdUu7r4Q+OtRu327bVLdF+i143cRi+S3STdx99m/8AZa9f+FGi3Nx8JfHMQkkiWOHekan5XXbXc27FNaP0PJfh1N51ymMtsmVv9nla7j4nQlvAduRhmU/w/wC9XH/Dexlj1CJHGzzP4W9q77xmtvdeG4LeRWRVk2PIw+U/NTZcfgKOvRj/AIUza87WWHcP96vOPAzSTaksc5LKyPlfT5a9W8VWsVv8N4oEPnxdE296474d6L9s1RjJGsUSBlK5+blahyUVcHFSkU9B0V2s38v5ufvR/KwxVa4s7ezmvHuyGRkZRH/FXULrUVui29nA/wBnVChlYferMl8N3niS1f7GglaMbgsn3a5FJ35mNw6Ipt9iuvDq29ncF3mRW2yn7mG+7UHh2Eah9otJI7neg2iTPyjH3q0fDvge43Xlnc2hWVQpdoz8oX/Z967/AP4Q+70+3tXsLdt33NrD56cppabijSe7ItD8EvqFn4etN7RW2y4bzWfcqruX7zV1fiG6Md9Z6dZSfvVsdoZv97atdRZ6fG2nRWb23lBE+aNfulq4zVftbfEWziB2WsaKhkjHVR/epxldmrXKbV5Dc6fbWpuAZ51Gws3ysPlqXRNQN9Zo93FtbeyCRf4zUmsSPqmrNGkiy2ayYDL94VNbWc9rDZkSwpa2d1skb++r/KrVzbpo131Rp6trUmi2t1IjtFBb26SzLGNqov1rz2216PWvK1CU+V9s2sVb+6GroPi5ot22mT6Zp7zXDXk6tMq7VUR/xLurFh03TNL1iy06UhLdYU37ju+YfN8tJJRu+pKik7nYeFbVLy6W9EEkEEZXC5+V8/3q5C/hEOt3st75zbTsRvvKPmrt38SQedeW8EkcVusKKkWNzFg1cjrE224zcuU3P86qm7P+1WaqKyZo6kY3seYeONcNxraDRrCSXyyyzysn8W7+GvTf2d/h3rvjbxRFb2FtHetM7RSLJ8rWzf3mX0q1pq+HNPTYZw8qSNMVUbWdv4Vr7p/ZV8A2/h/w7F4kksvs9/qUf7tpE2sI/wD7KvQotT6aIzenvnsfwd+FemfDXQYLO2iX7U4Vp58fM7f4V6nCu1KwdNYsqkjb/vVuRyDb3rvgccpOTJqKKK1ICmuwUc0v8NV2kDNQA7cG4Gf+A03aVXgf8Can7huwD/3zTbm6is4TJLKkSL1ZztFADPs5k61J9lRea4zxF8aPA/g+1afV/FWl2aekl0hY/wC6o5NeQeJv+CgXwn0G1lkt9UuNWlQ4WC0hO9vzqOZBc+kNvtx/easnWPEmlaHH5l/qENqv/TWRVr88fip/wUL8Z+Lke38J29v4U00q2biTE126/wAkryz4V2uv/HLx1Z2F5qupalvnV3bLv/vM27gU0mybtn6x6NrVnrka3FnOtxB2ZT8prUe4G3AIauX8C+EYPB+g2+n24KpCigs3zMa3N33cevNRexpYvLN93NNa4G/AB3VVT5n4+ValjxVRbZITL53ONzU1bFFZnf72KnX73+12plxJ5cbEnao/ianyoDF1iSK1jygCtXC6peSs+BHI3P8ADXRaxqTsrPsEUSnhs/Ma868Q+LjHujsrZruX/ZO1f++q82tUUTqpxcjK8TeKLe31SK2kjwzffkYf+hVz994usLW/e2RxLsdFRv4f7y7ah8I+E/EHiLXLrVNZH2W1eT9zb/K7yL/SuwsPgvpkckU8sFxdXCTedulf5d38K/Ra4EqtTY7P3cPiLeitd6hu2DykT78knyqK7DR7qymWdILuK8ltpPJn8o7tj7Vbb9fmFWdN8Op5a+e67E6LGnyhv602aGy0Ozl+yQBdxZy2Nqli3zNXpU6fs17xxzld+6I+tWdrqkFjJJtupkaWONR/APvM1bMeqW8LLj97/wCgiuDvNQk2qS/3jt2/xf7tKmvJtVN+zjduxR7QnkPQP7afZw8SK38P8VU31wK2fMbf9a4j+2PtEjCOfeyjlagh1QXSPg7pYzsKr/eWj2wvZnef21u4Mhb/AHalj1Z12nmuRtriS8TIfbtG4bamkumt1zncrDceaXtXuP2aOt/tjcmd9ULnWDNuAk8pV/iY1yz6g7fvd+1a8F+Mn7Qw0PUF0fRj9ovWOx2j+bDfw1nGc6mxpGCTPoLVfFEFv+7R/Nn/ANk1iPpN54imR58pAv8AyzU9a4L4IeEdc1S4XW/EkrRSzf6m1bsv96voew0lLddg+7W0aP8AMejTUKa5pLUwdJ8Lx2MaoB8o/hratbMKv3NtX9pjuFCpuRh96rP2cttYDjoa6VHl2HKu3ufPv7R2n+JP7HWTQ7iZdh3mKBGZ9o5Zl/3a+YLjTdQ8SW2s6xrdxcrqOn/YJtqx/LNDMdu723KyOG6FVb2r9FrywEwhnX5J4n82Jvp1H5VxTfCTQ/tuoyxQfurqAWTwMPk+zh/NRNv+w7HHtW65Tileb0OA8GeH7+TwDp0Fw7bbaRXSTPzeWfvVL8RtN0rxBYW+kahbx6jbvOmYG+bNevx6XBY2aQRIFiVNu3/ZrgNc8Ava69a6pZ5e3jkV5rZvmwP9muKSlDWJ6tJwnDkmfLHjP9kHRdUjvB4OvTZT7y8mmS/Kxb+6ua+dY/AuueAbq8s7yO4gvUk2mKf5VZdv3q/TLWNH07UpHlcBHzuSWM7XFc94m+EeifFLSktNY8ue/hDeTeKNso/3vWvOX79OD0Z5uKwKp+/E+CNF0PULyT7TcXduqZ3Ouz5TV6bwzpk0z3F3bxNt+UNGWXC/71eifEjwDqHw3vJdOv8ACQKf9HljG1JF/wBla8++0ctPJL5u0bfLUf8AxNedUpSo7o4JwhTgrIpmSRZLeOyDJbqVztf5jhq6B7V1VpbcSPasFaTc67qw47yeG4U2lsWZvm2sduF/3alm1CW+Z0neNlQ/Osb/ADbv7vFc9+5jGUYp8/Ut6pZ2Uy/6PKpC/KVldt2apTaai6fxd7JVPC26r89U3vrexZUi8tvMHz7Ruw1SrdafIpjcKyqcuyuyrSb1MHUjN7IqWDXqqu9JlVtzbpPmRP8Aeq3tt7y6aexka9/hm2jpVeT7Ha3iW/m3ESzSbtuGZR8vyr7099P1NZrqKze1slEasd77m2/3uOlWtTSMXa1rjtSkT7UudPiVMbU+fc26mXNnafY3S3GyVhzHGPm3GjQ7E6hcS23mvceWm558My5/3qTUtP1XzmkF+ESM7k8sbm4przNHHlXNLb5DtLszb28Wn6fJIzp+6fyz/F/tZriLGxuLPxPrNveP5u6R4Sy9m3fKu78a6y11Kdbp5Sm7c+52lPzD/drldD1D+0tav9m795dyPG2Pm2jb8zV3YOV5sqjKMnoeyeF43W/tYJQGaPau7HX5a43VLiCPVnjlljT5vusOnzV3Xge3nuri4lk+VbdGw0o25+XivPda0WXXtUusQxTsszfMvylV/wBmuzEe9Ta9C8QnOnaBMurRfvVjQ3USHb8yb0rFvLf7clx5dnCm9FeGNdytuDfNT7HTdbt7r7PLJbxbtypHGdrH5fl3Yp62b29uksjws/3Qqjc277vy15NuQ8xNt+8thkM0ivsktoolx8rZVlH/AAGp3vL2SZcJDOqj71FrprW6qZHE0uNu3y93lr/vdDUli0dmjxyBW3/Lu8vbXLUSRnKnyddyO+1h7eN5ZEKN90NGn3vy60affDa1xPdyh9nEeNqu3+7Wpp7SMqWn7pIGO7bIdqirEMelSXi+bbxLbqfklz8xb/dreny8lzaEU0mpGJ9snjZXvJGdW3MY1+9WpbapbXWyOWzh81B8kkpXcn+FJrdnp0fz2EszN/zzYdKwrrTYNYWBxO0Ds7b5fL+bb/d4rNRad7kLmpO9zYs7y0uLxnPmRRK/LSPuTb/e4rWj0VGmUWeollY7vKx8v/fNc+i/2HpsottQdtpZirQr8/8AsrWXa6pcafMsnlXKROd5lwu4t/u9q6EdUatODSmr/wBeR6CmjyafI0sj3Dq3y7lHyP8A8BqnqmpJpsLOAXic7RFjpVC2175HkQ7Nw3bVm3Vz+qatPrjNB5V1Cke59ynap/3qcZKWiOqVelFfujt/gzI994sXUBK3lXN06vFs+Xcnyq1e+2MkdxfapJFGX/0ts7j8vC14d8C9HePSdNmDlZXmV9rHqhb71e0+HrX7PDqUhG5JLuRv/Hvu19BCPu2Khqrs+MpPhu9r89/A0ap83yjdn8q9I+CGjpeaJ45si/kR/YWZFX5lP+zV/S9Jvb5nuPP3rniPPy11Hhe3t/Dtvq0qOtu11auknyfLu/CuKlVd/fNWnZo+a9F8NyWt5FfzxhfLP/Aa37yGw1jT1ixu2ybtuP8AarpZPCdxNbJ5FwJ1U7tyjqtGoeGbuxtmCRs771x/kVn7aYRjKxieJ9LGpeG1trSPaqdFXtXK6bott4VVZZYpkXfvfcetd3pS3ljf7LwbVY7dvpW1q3hmLUlQnOz5l6bsUvbOSsXZvWx5OuipHb+bAWdGO4RY6ZrodBX7RG1tbWfm3RCruZNsSL/eZq3dP0W9XW7W2eNkhtj/AK3y9yMtdnYaPHY3L7JWl3ncIlC7f92k5qK1Kpvl1ZlaL4Tj0uzWOMCd5Bullx8ztXceDfDs+sXPkyJ9n4/1n8VSWFxb6TbrLdxB3jG1FjPypn/ZqX/hKrjS5nksxtZzzu7Vyuo9zbmi9S34o02z8B6f5QcajcXMyL5jH5o1/iZq89upLZrpVjETfvGbco+bn+FmqXxN4gv9UulvLgh1X5dy91/vNXE+J7ySO1nntpO25G/irLndzlqTurRR3dnDp8dq+Hb7RnbtX7o/2qt6pp8F1oM8UEBnSadIpGi+XGf4mrwuz8fXez94+3nnb/ers/CPj6S8vGsDOyo331bvXRGbT1RjGs2uWx2mrSWmtal5dn5yWsL+UJJfl34XaWWs7UNDgkvoh9kjlZBxJKPmrT8RW9xdWFlFGF+xwvtK/wAYX/Zo024sLp5RJIbrbtX5j9zFDmuc6o2vYxtPs0t4m8uIyK77nkkG1h/sr6VTvre8kuVittPkdWDKW3sybf731rtLmzS82R+ZKiL85ZT/AJzS3mpW9nZuJ7gKqjncNrGhSsdXKl1KvwL+H48YfEXS9H1Gw+0RfaFleT7ybE+Zvev0ms1t7W4itwmyKFFVI1HRa+S/2RdP0/UPGWo39msTtb2qqJFHzDe3f/vmvq2zuBJ4qnt/4YkSvZpX9mjhq72O3sWSRFIB9t1XJLjaOPmptjHtjzgKtStGGbFbu8Uc61Y+OY7BSTXBjfJ+5/KmtlZMVTmkfcv8X8VPm5UTbmLjXg2Mf4epqlc6hb6fay3d5OtvBGGd5JDtVFqKa42rLLIyxW8Yy7MdqrX5mftqftZXnxAvr3w34a1FrXw5bv5TeQ+1rph95i39z0WlzOWgn7p61+0x/wAFDLTRVfQPhzL5t47Mk2sbNyJ/ue/vXxf4m+LHi3xt+81zxZqt+zHd5ct2+0f8B3YrzC1hO3zC+51+baxq4uGZTM5Zm+bcv3RW8Ypb7mdu5fv/ABJ9jmeVyfm6N71nWutC8m3hDEzdWb7ppJNPGoNiOM7F+55n/oVfXH7J/wCwfrvxCv7DxL4xT+z/AAyMOlvJ/r7le2B/CPetEijjv2e/2YfFPxsvku7SCSy0RZFWbUpT8gX+6nqa/TX4OfAXw38FfD0WnaPb75yP319Ko82Zv9o+ntXdeHPC+l+EdHttM0myisrG3QJHFEm0KKvTTBjsHLVE5aDRE8ZZfLFQ3Gy3TH3dtSyXAj4B+ZhtFZk2W4zu9d3asdSi1HIW4H3atR/Kmc1lwyfMoA/76q9DllyTTTFYmST5mNY2vasLW3LnG1flLelaLyDbwflHVq8v+J0lzfXMFlpZu5byY8wQPtVvz6VFWo0vdHFXZxXjPx1fL4qazt4JryLy1dFiRnYs36D/AIFXQ+B/Beo6xvvtVjNlbybcRK/zlf8Aa9P+A12fgnwH/Y9mpu/3906hpGzwD/dzXZpbiFcYA29K5YYfmfPM3dXlVoGTbaXb2MapBAIl+nzGnSLFa8+WGZzz/eqW4ml3sxTdtP8A47WTeTfaJO0Sr1/vGtnJR+Eys5D7nVEZchw0aybD/drjfE+tCOFZLh92nN8paP5tjfw1rSQm1unR33RSIGG75V3fdauL8QsbV3RJFibzPK2yj5Xb+7/wL+9/s1k25FpENnq1hrFm8qbkf+9j5kb+Hcvo1YPiHxEmnsyR3gvLrH7uJeFFZeteMo7N7rTJtPudN1Fk3CLG+Kb/AHGHQ/71ef6psmtpS+o/Y12O8kEUfO7+6zfT+GsDU63QfiMmoahsjkEFxbuqncNqP/eXP+9Xe/21Bb3lxKj7MpvkVh824Ntavl7T9a0zwzcxWwtrjUVkO3z1O7Ofm/lWpp/xMe8eXSILa4gurcu3nySbsKv+yf7v92otYD600rZsLwYVZPmO3tlaZeSCS6aJAGVBzWT4ZvJIdBtbwgLK8Cb9v3dpXcu2pLzUhHbeYBuaT5EZap66AcX8avHUvg/wb/o0f+n3Un2eCNfvH/aWuV+An7PaLqQ8SeJD9qupvnjil+bY1dVNYxeMPEUGoXcCvZaeWSOOTs/8TV1EnxI0jw+yxy3ccS/d2selbRqKGp6eHwzl7zOz1DwrcSeMNBvbV9thZxzLJEvGWO3b/wCzV31tGGXIHynpXnPhf4iafr3/AB7zrL6MprvdK1aKSPHmCPefkZugP+f5100pQnqicVCpFa9CztZn2Y2tnj3qX/UthwdoPKrUnnLNcIhISThgyng0y+XzJFKhlPJb8K3PO5uZ2YiMrfJ/Dn8vWqrLtZv4tp27qlhXyWEjZeNOrD0pLqaNbfYpxiQ4PqKC07Ssioy7kYN81M8sbcVNPcB5gFwdxHzL3qCY+XIVbqpI+Ws2dkbszb/w/bXzNvjG6uavNJfw3cpLEhlg+8VX7wrs1ulYFs81nX228WUH5VTlfUNXPUUWtNzqjeXuz2MDxn4D0b4teHvLuYFniYbkk/jjf+8vvXxv8Svgnd+DdVeOa8lWL5mjn8j90V/3h3r7J0jUm0HUAYir2c/z7VrX8XeGdO8VaXLFNCs1vMnK+mawjKGIXJU3R5mIw0qTs9UfnVdeE0s0luZb0y7E3eXBG0ryL/dXHel1bwDeSbJdHs7ZoHCsY8ssu7b/AHT3r0j4tfDXV/h7rkU8VhLeaC53Ld2pZpYCPutt71keCfi1pXi66uNG1HzrXW4fvyLGzb13fK7YVsVj9VgnZnM4wtyo8h1zw3rcdsIp9IvItnzSM0DL8v8AvVX03ULaz1C1iuNMv4No+6o2p/wKvp37dItv5NtcB9p+795q4vXtLuJtUuEu4IZ4GO4K0e3/AIDurL6pHozCNDkfMmeT+PFkvI4J4rsxMqMobZvx/wDZVzuleKCyrbQPG06x/vJ50/1lext4BttQSK1eya3Rzt3LJ8lVbr4T2UO8xyFEX5d2Pm4/2TzWUsJMK1OpKXPHQ8vj1q4aHZEk1ujn7sUbLmq00x2vaeRKzAMu77zH/Zr03UvA+rx2qw2V3FcPjZGsp2MK5CT4e+K7W4lnv9PFxEnXyPmbd/stXN7Cpe7Rwzpzv1MCGz1RbZSkDWDSfM6zjblf71YngdjcPcSEZl8+Rvl+XPzt92ug8Tfb2haOXT9QtpUCr/q327d1c/8ADm1eG5lt3O1vMbb5h24+fpXfhYcrbOig+WVkew6X9ttbFpEkDRQxqp4Zm5+9trldS08w3SyrIVix5zxxllzXa/6bHp62EZt5Z5nRgzDbsz/DXLeJsw6hLbxRSM8Ja1Kt/C4+9+G6t6vvRaO+rFezuzl9S1h4ZPN+zmKLG4SwDc26qtrfHWLhns7ZW8wenzMw+9TdQvLjR7xDaaXJO0Y+dpj8pb+Ktu18WGG33y232JpOu1N25f8AZxzXj8vN0PGhTUpvnuZ1nHrEau93E0SL8yMvQf7wqquuRXly0RMlw6o37xU+Xd/s11+m/bdehnvbOCT7PaoPmlOx5Mtt+VDV/SZLT/Sri4EUUsKf6Osse7zpP7u70X7xpuilL31Yt0YXtqjl42fS7H7Hd2Vws9wglf8AiYL/AAru7N6rT7Pw7Eti89s5SJgreWyVYuLrUZrpi8to+75nkYs3zf7NWtPvDbs6XEa7WG7zFPX/AApOpCLOunKhH3ZmRcWc8kKvIAiJ8o8iT5x/wHpWTbRlZGjjvbhVXr5qK2f8K7Ga6P2d/s/lPj5irPtWufvPtG6IwSRo7f6yNSv+TUNqS91nFivZx0plfT7qX7e0Vvb3Df8ATRhuT9amvpL9nlfNnBt+Uxyj73+7ULTX63jQRvcsv+yF4/4F6Vpbdu97mT7TFGP3kbJuUt/dNYtT2ZywTenQzre4jXyjLbRSunzFoB8gX/aqLVriK6troyCW3d4W+XYypt/3q2IdQRofs1nZG32R7y0nyr/wFawvFGpXtxoc9tJFIt1IViHn7Qv/AAH1relSTqRSZ2RjT2TbPX/hDpssOk6HLby+bBbxqhZfunP8VeteF5IprW4tnBZ45H/3t396vFfg5a3en+G9Ngk814EmRzLKfvt/QV7Po95FIt7MCu5g2f4f71fTQ3PUjsjzJfDomdHtMbWPzsvysPwrRtrVF0+/ilKsqQsw3fKwqrpuqWd1bOslyv7sbg0j7H/WtG11LT7i21SXFu7raMpkjO7/AL6rhUHc6ZNWZx11pqaLHaizkz/sqVb/AL6pl9dXlntku4guz5isfzKa2WsdIhsf3mpwQcbv9YrYb+7VjT7XS7ySUnUzeS+TxGv3A38NYypsPmZVi1nePBOYFZXH3tlWJLWC3v1A8t2X5vLWp0YTTNBBbwsyn51gf7lTSaa80K3pQozfK+0qzf8AAqwd1uXzPoVdUhMlmrWxWJ23N8tZtvocq3X22WXcmzbt+6u6t7T5pWSW2EYnT7vmbP4auvpKLZrOr/M52iOQfKlFrbk2T1MGbTYpmZi+/n7yn5TVLVNDlmt2uItzT53JHnqv92t59Jv5JPIt3hdFTdM0Q6NVL7O6zTu+2dGGz5ty/wDAl96hxUtyGlLRo59fD93fLsKFGcbX3bfkqlr3w7ub7TWgSLduHH+9XV6Uwt3uhHF8jDa/LPhqv+YLWxc+fKqt8x/u7afJ0GqaPna++DuuWMiF0hi53iPf1qz4dsdP0W+Y3rx+ep+76NXtWseH9M8Rf6ZJcyo6oy7Y36/7Vec654V0S3mWKOVvkTefMO75qLv4WZez5HeJcsPEk8kziRxLA33dv92p7Czgs9YXy2KpN05+U5qnpdvp9vapFFIArfxMa0rfTzY+RL5o8pPm/eHdhajlTL5ep2Vr9m8lIt5Xy+m37tQ6hpunXm1Ht4Z37Mw3VzFjeSzQ6iA8f7s+UGz8x3VesdWiktfNjLO+fu+lTd8xr7Toz6y/ZV8NppPhW8vY4lilvLrYPLX5diLXuFhH5Pia4cJudtuWriPgDY/2X8K9BeUbZZo/tD/i26u3hmLas0g/i25Wvpaa5YpHDJtu56DbZkVRV3YFGMVVsf8AVAmp5JAneujbVmRWvGEL5H3sVQbLIxPy1ZuJDcPnA2rXKfFjxJF8P/hf4l8RTy+X/Z1hJchs7csF+UfnXM3uy9kfIH7en7Wh8O2c/wAOPClx5WozDbql0v8AyzQr9xW9Wr84bm6EzbN5nlerXibxNf8AizUr3XNUkkn1G/maWaRj8zsao2MZj3OF+Vv/AEGtqceVXe5mhJpPs8OZBs54X2prXksjI4QrbL8u1jVq4sxMy/aHbyl+b5e1dh8Lvhrd/FTxlpfhfQ0MtxdvsDMOi/xO3stbr3ij6H/YJ/Z/g+K3iqXWdQjin0nTJF8+G5TfvbGVXb0r9Wba1h062iigjVI0AQKoxgVwfwX+D+j/AAZ8BWHhvSIwjQxjz7nHzzSH7ztXoa/dwfmpSlfREEFxMew+7WfJcBWwnzO3O30qbVbwWsPP3m+VF9apWsYVcnLO3Vq5n7zLjsTsu1W53M3VlqhNI6s2E+XtWorbd3A/4DVGSQK3T5V6LRIEQxsYUyR87UNeSNtASh22tvciqskgZsuP++e1ZNmiLVxdFlWMfebrT4Y4rf8AeIqvOw2+Y3WvBfjr+1p4O+CMctncXAv9b2bjZwHc6f7LelfFmrf8FFPiDdaxcXdh/ZVnBnbbwSZXC/e3epq43kZtn6uR3EipkwHav975aq3GqCNszwH/AAr8t/D3/BRz4j2tqbjUYrO9Viqn926+Wv8A3zzVvW/+ClXj66kSK3srPTrJh89w0Hmr/vbuv/AatqfQSaP1CtpLa8XKOGbH3aoTabJbzSyeXvVTu24r8y/hh/wUU8T+HfFTSeKLOO8024AzHCmyWH/aXsQ1fox8OvilpnxG8P2uo2VxG6XKK4XPzD/erLlfwyLv2JtQt/tEiPHltw3FV/u/3q808dafJH9vjlcJb/LiRhu2ZX73t81e13ViFkjeJ1Pync27qtchqGnp/azOX821mTypopPmUf3X/wDZah0ykz5/1C1n1aO2bUraWJcNELyDbvjYf73D/wC76dKwbrQ7O1S6ksI5o2x5s8qx7ug+dWV/723duWvU9V8N6hH4hXSri0t5bC43LO0rMqlRu8qX2dW2g/8AAar39jJ4XsZY72NbiDL72/55uNu36Bv73ap5GXznktjpPl2srnT4nulmWXbj5ih/2exX+9/tVyXijQ3j8SNqdvBcRtMPnikRd237v/2Jr0bT9URdanuLZ98DIqushw0bbv4W9D8v/fNZvjixn1Z1v9P8xHsXfzIJPuj+H5f/AB0+x3UNBc9R8M3iaf8AD+ytLORmbZGqeadzDLfd/wC+WqLVrx9LsbiSTG2N2SH/AHj/ABVy/wAOtUk1bQbt5XKR253Bv9oL83/fNeXeOPi19ujnubeTz7e3LKiqf++m/wCBVi/dZ1Yel7Sdj0abxZFpdjLFHJtlb5Sv+1Xzz8YPDfiy6jbWbLzJ7XHzxxn5krgtQ+KWq3mt3X2eRns3CtGv8SN/hVq6+M3iS10mW38wbWT7rVLt1PpqV4rQ6n9mD4rahb+J7rSbh5PNTbKit3X+Ja/QTwzriX1jA+flcbivrX5R/ArVruT4r/2hv8qVEZw38I+av0s8E61E1hFK/l24bpEp+VM/NtX2qafuVLRMqr5l7x67DMLqzUGRtqDjafmAq5o8FxYyCIySXUbvvSV+cBhXjV98evDmi3KwG9VrpTtMX/Attej+CfiVpHi7S5WtXMpj42xEbsbv6HH/AH1Xoxd9zxK2i906eaOZbh1EgjOPu5/Ss64viv8ACNyH7nalutYS6uGMUcjL33VSvrhMKTGf96qbNaVNytzIiW+H2z90xCA52t1FNm1eTz2VkO/ru9aiuNk0iPkK2PvVDIxWF2zu29KybO+MYirq0cjZZtu7+H/aqC6vpGmSR8pDNhQy9Q1SLa28ysT95kqVo4mbLuPKxt21g7s3Vk9jGvYXmuHMahkUsoX0b+Kug8OakPs7wSnaO6t94Vl32rW9jHy4ZhyzfxVyeueLkjVrqzceav8A3yf9lq4ZJQnzxepVWm69PlaPRde0W01qzlgnRZYnG0qw+U1+f37S3wN8bfCHVp/GPw21S706zk+W9jtj9xN275vUV9n+HfHUWrWauj/L90rn5katy4ktNWtZYLiNZY5BteNh8rL/ABV00sVCWkj56rhpQPyt8E/tFWlvqVufF+iSvA5bN9bFny/99h2r2qz+MXwW1ZvtOoawbJ12/u/PuYW4/usOv/AqP2mv2PfD3hma88U6XZ6s2lyfPJa6PsPkt/E209q+V7fUPB+g3jSf2ffzssewfakRmH+0y72Gf+A1tJa80LmC2sz748F618LPElmkmj+LbiWV9zJHJqKzMP8AgLrVzXvAc91bs+j+INPvXbpLcBUZF/3g2K/OW/8AEHgu8ubeVINQil/5aSRwIuz/AHcVFbePNU8L3Tz+GtQ1KwtXH777TGzxH/a2lcVpaRkmfoC/hHxBNJEnmaHPeKip5u9lV6r+KP8AhIPBcdn/AGpYWflSBtkkd0zq7f8AfPFfHmn/ALTnimGzgjk1fTWVDysti24/8CHStnxb+094n8XeG4LC9061uLe3O+G50q9lilibb95v8KizvqXdM+pbfxYdS+e40gukOzettNFKv/fIbNNkt/DF9qEpPlytjd80GGjb8V/9Br5Q8P8A7TiWq29vN4Yu7hVTa9zHd73dv7yqVrqrf9oa825svh/qj7vm3Tz7UP8AvYSnysz5j6Dms9Fj80pGqXTFdn2lGVt38Lcf3aypvh/4b1K/v9QM9wl5JM00kkVx8pkP8W09q8Zuf2htXjuYHl8F3VnZ/LlVuvtDj/dUqta+k/Hi3mulnk8OXdrat8v2m6eKL/vpN2TSceb4ht82jPRbr4S6PM3mm/kn453FX6+9Z2ufBVLiZYLLXZdEV0/18NojsV/3jyKbpPiC21S+UjErMdySKWZB/tcV0dx4gso5meV97Y2llk6t/s5WoUYR2QJKOxynh34Tv4RV/wDiqptSTy/38U+12m+b76+lX9S8AjXra3eK7Fl5cTIIFj3Ki/xdO7fxVqeIfGiQ6fb2dv5KOszPJHKfnf5fucK3C/hU+l+OLm3s0SUWu1DysD7lC/jTcVLQNDzW++Ft3JdZgv45dhZS2WX/APVUSfDHUY7dEkFszqefnZht/wBpq9KutW066Z3ssLEwVtsj+v3mVayZtWn8thLJ5sS7vmXY3y/7xZaweDpS6HL7CnfmscHffD+9jdDJHGyN8olV9qhv4dzbqoTeC7+FHEsh3r8u1U6f8Cr0OHxAkaIPMESS/MZJEXaP+BdKsprFo37xJImuFbhmddp/JMA/8CpfU6fQv2VL+Q8hTS7+xdkKXMq53Bl+Zn/2ao6hpupq/lpbXLO3z/vJF2/9817bba1pl4rCWOPcx3FYp9v/ANb/AL5qj40k0STwHq/2TUFW4W1dts5VmQj5vlcVH1FXsmYywtN/CeSo14uoJP5SwKke2SRpFZPp9ar+ZLrWpW8E9zFPEXZwsYZmG2vG21R5F2XN40qt823zPl3f7u6vQ/hbfTrqU7B2dfLXG7tmumOXunNTutDmhT5Znt3hPUvs6QWYMi/Pu8tjtw396vWNDkgt/DuqTykMqDef723bXhml74dcR0/ftlV3Melev2MLyeF9bgjPlJIm0uv3h8v3ua6ZKzPVpnKTXm7Y9/YWs+75RLB3+qmrWhwxLpuuGz04W7SQKrsoVsrurl7DUHvLaXHlywRls7j8wb/ZrqfDtx9j0DUjapIzPGq7s/Nu3V51OreZrKV0yqul6fcTS/atMtXlUL86hUas2/0PTdW8u2k+1W7K5aNlkZUH8Panah9ojV5Z7C8bzDy0iMvzf71N0ttU3tJcRxrA3yhVDbkpc3MaXT0GaP4FvPD9vcW6OL2wzuO4/Ojf7460+18Py6XYT+Vdl7jO8Mw6ru+7WleWv2q1mBeW1m2fJJE+zLVDcrJI0UBl27Crld/8VRza+8U46F+zs7iRGkwYt4DBpDtY/wDAauveTw2zxAL5qjhm+6Wqvf6wbOGD7XILhlOxNo+Yqaq23iCBWWNsbZDt3Ybbtpjsh8d08cPlugW4V9x2lualXWjb27v9j3MdqosYVm/WnpcC+kixFJErdKTyUt41coUZ3ZR5p61I2hq6xZWqsfKmTeN0nyKuPyrIvLeLUpsxXNykTBtjMBt21VvvFUWk21x5kEr3CJu8tRuz9G71zFh8ZreG5ihktpg7lh5mz5UoWr0FZrQ6zRbOKF3trs3U6/MqTxIqru/h3LXP+OPBu7T1l06OSe/c7XVgu3d/Cq+1dLpetRX0PmW92rOr7n8ytKa6j+2YeSHZniSP+FqnQdrLU+a7zwX4wsbaB7iCXz06x/wn5v8A0Ktnw9rl3cJ5V5YXiug3PGo3qWr6F1K+t5F4ljl3DbtkHzVl/wBl6fZ2CpHbLbzyPuDY2r/9atOaLWwez1uec+F9Lis7i8lt7za10d5trlG+9/FtroY/B92rxJbPbxJM6o/lSbtma6ya3FjJBIdM3cfeU7jt/vVteEf7P1y6cuirKtwuxpNyv/wJay9xz1RTgnofYvh6xj0nw/penRP8ltaxxD3wq1o2MiQ6l8/zbttZmgyCS2gyd+0L81JcXAXWItnpXtQep50j1O1uv3K7PSnHdMypkt6tVbSvmtkx8vFXJpBGuR97+7WslczXujm2LHj+Ba+Bf+Cn/izWbfSPDnhuC5aDRryR3mgjJ3TMm3Ab/YG6vvF5CtqxJ3V8lftq/Am4+LGlWur20rebpNrI4j/ikJ2/L+lZS91oLcx+XDWo+zZJDMh21n6pJIyLHC+52/iX+7XZv4F1TUvE/wDwj1taSPqnmeQ8cQ3Nv/u7a+xvhL/wTZnuIbO88V6n5CqN8lra/e+793d/OuptWuCXMfFXw18D+I/iB4gtdE0TTrjVLiTClY0zhf4mb0Ffqr+yp+xnonwJZfEU8st74lurbynaQ/JArYJVB/WvVPhD8AfCXwf09ItD0uKK42bHuWGZX/4FXpFvGVcAfd/u0uZvRBoh8bbpnzTmz5mVfai/rT1xCzH+9WbrV4LHSbqUfLtRsf71S/dQHOalqT6lrj+W/wC6j+Rff+9W/artjXnc392uW8Ow+Tbo8sf7166ZpPJh4/76rni+pq0Elx+8xk1BNs3YpG2K3mO/zY/iqrHmTcc/L/tUNisNum3NjPy15j+0n8Vh8GfhFq/idAr3Uey3tFY/KZnban/fP3v+A16dHD9om4+b/ar4/wD+CqDXdn8FfCsVuP8ARZtdX7R7sIXZF/76yaOXmRLZ+Z3jPxtqnizXLzU7+8kury4dnklY7c5rGhZ5HRw8ny/8tF/vVXk1YQ8BF3/3mC8VFb6sb5Qu/a6Hjb3rrRkdHY2/26FYI8vK7/6zdtX/AIFVpdNuZLdiCJYrYbd0e3pu/UU2OOzs7GAyzyy7f3u35lU/7P3eq1ch1a2854YbMJvj2hp3Z3DbvlZl/wB2quHKY0li1vHkZVvvbf8AZ/havU/hH8aPE/w1kljs9Rkt9MkKtPBlvuDllT/e715jdeJrtbdYJLSJoPvBsen3qy9e8XXeqJB5kccbxhV3L3X+Gh2A+sdN/b48Y/8ACf2t+bkwaRHOlqYFf5XQOrN8vbdX3X8Hf2gtC/aA8P3V/pbvb3ljcNDdWsvyuPmba30K/wDs1fh891Izscn+9tr6p/Yq+Ij+C/iBptwLu4+wXRa11KJn3KVP3G2/5I6juKwcSl7p+r2pRi+sIfOf5s+UW9M/K3/srV5l4m1K4urn7MhCswe1uIpX+fen3ZVXuPmwfZs11qeJILy3VIJDKlwGljkX5s/L93/gSru/4C1ZOoeEY/EUk8WofLewyNdWtxH8rjPyt838/Wo8izxjw+tndaottYGVJfmt7uxn+bGP4kb03fo616hceH31KwnTAka4DeZtG359v/s3y0Wfw1gsdQi1ORFW8jd3doxt8xiu1W/8d+ate61aGz09LhMbZo2U7TuUOi/d+v3amSCLPC/F2uSeD/hjcW2lj/TdSmdE46b22t/3ytfGVrr2oaXc3WmXsksTxu8R3f3d33W/4FX2D4+0e51zWtNs4pfIZI3vUZX+XcP4T/31Xzt8bfhbr+i+Kn1B7CV4L8LcQyQJuUgr93jvXmylzVOU+mwNJKPMzjYb7TNJR3effI3zfLWe+vQXm5yhX/eNQP8ADXxXrTMLPw9qUu3+JYGVa6Hwf8B/EzarEdbtDZ2cZ3Osh+Y4rWSUFds9JVG3ypHd/A34fm6vri/KfZ5biP8Ac7hWz4q+JGuaTG9t9pZJbf8AcvEp2tuDfK1e0/DO3tNNaGIRxva+R5R/vBq5j4r/AAb0/XtSXULSf5ppGWSNe/8AdauehUTbmzmxlN2VjwSPxJ/wkF8txJPJ5/zM6sdrbq7DwT481TwzqFld2WqXG6OdHNtvZWf5vu/+y1x+t+Dbvw3rE9siC4iRuJJPlYLVzVtNvdH1X+x9Z05rO/SFLhP9uN1VklRu4bqGr1Y+8fPy93Q+tfA/7UFxq3xCbRZ45rexwcNMm2WP/Zdf9mvo7TdS86zjnSUXUM33OetfnV4f/tfxB4y0Se9O+WTERvLYbXkwu1d2Op219wfDPS00Xw99ke4luNsm+GWQ/NtP8P8AwGs6jcXod2FfMrM7WSHa7OkZVW+/HTZGkjhVgPl7s1Oa+kt5sSESqw5ZazfEmpR26EiT5mG7bms3I623Foq6triWbt8+3cK5LVPF08KcSxsij16rXG+MvHkdir75Asq/3j8prwPxZ8Xoo7x7eOczy941P8NebUnK569KK5eY981X4iW7Psa42v8A7R/irl7/AOIQXdbjy1T+9nrXy/r3xS1Hzm8i178Kx+Y1nL8Zk0/7LJqkEsUFwV+ZkZWRT/Ft9KwtN7I1lyxXxH0nofxA/wCEd8RKRKWsrobHX0/utXsui+NA1ygNxu3/ADda+NtS1SSxMUV7FLayyIssccoZcqfmVl9Q396u48O+NLhrmJyfu7Wrnd7nnVqPN7x9qWd9b+INNltJ8PFIm0rX52ftUfAkeAfFz3+n6Yb+zuS0vlRlkXb+HSvsvwn4g8y4tT5m1ZkXG32ql8b9Ht/GHgy8/dCW6t0Z42X724feWvUw+IlblPnsRS5NUfm1bXVpp9m+fh2JJ2Csk8c7S7W/2sr/AOg1nah4st7P5x4aZHcfvoNSdmiP+yq7q7K61C4h1B57eCZdkjIY2K8MP9mrXirwvpXjy1srm8tNt6g2mT5tu3d93aG201iuV++eVGve6kcHYeONK1q5S2PgDS5ZZDsTy5Hibd+DVpxw+A7OwuLi/TS7O4R2Q2sbyzS/7vHH/Aq1f+EH8F2KxPPp4inj/ul03tVh/hH4SaO1vBZh4Lp22q0zbhj+L6UpYqEurQ1ioQ1tc4W1+JXh7R5lSw0COSJR/F94t/e3O1b2l/HCw0+1eT7JfRbjkL9r+Ufh/wDE1F4o8A+CrXT9W+zxS2txajmVZGZQ235V2t7188PdSqm8E130VGtG8b/Mr2zl7x9K6l+0JLqWm+RERE7Ar5km5mH+61ef+GLzTo9Se8uxLcXCn5Gkk3KPzrydb67kbZkt6V678KfhbaeOPD/9p3OqXNk6yMm2EJ2+71q6nJRheRLq9zubfxtJHCqJKYInLLugO1j/ALPHNdT4F1CBpL/WJ0WCysI1dLne0374ttiVlPT+Jv8AgNee3Hwf0+zml83Xbzcm1RtgVmLfxfhXcW/gO4tfhu+kWGpzQLfXy3Ul4qKJXwm1UZR0RdzfU1z+2p7XIeIgRN8UrjS9eXT3B1SKZHeaXeqOn8W5Wrd1vxcdJtW3faFiWFZQu9FYqV+992vI7r9n3VW1DEGrrdM+5jujZW/9CrRufg/q+oWcVpc+I5FSEbUgW3Zsf+PVft6UepH1iHc6O3+PkF5uNvYG148rddSb5ZGH93sK1PDPjLULxrp7u4jg3I3lwTlNqL/F1715UvwPv9ik6mq5O0LLbsrbqsXPwv8AEelyWot9Yhngc+UskhdVDfw7l/hFUq1KWikNVoydrnpFz4iuZrieN0VoFG4yxQbF2/727FXbHxkN6fZ7i3idQyvtdXY/3dy7v/Qa828TfCX4g+D7eG5+wx3KSbVE+m3G/H+yy/8A2NYjW/jW3ZUOlXDvjduULuH5Vo5Rj1N3PlPeJvGztbJPLBHFKu3bLIEi+X/eLVT8afEC2sfAWpJFcxNLdQ7PLj2t8x+qqf8Avlq8Bvta8aRwrnT7iBU6SeR83+FUdY8UeJNatlt72O5aLK5ZoNvT/gNWuW6dyfaIq/2o6sziXa30r2v4M2JbTWn2blufnDfexhtu2vAZLWe1ZXNvLsb5v9W3FfTXwb02703wLZuluHe6dnKsdzBSflrZzMkem6DYia8t4iViZ5k8yRe+G4WvVdavv7J8K6teS/ulmuliRl3bQv3ey1yWi/D2Vdcs72O8i+wMitP5obeHH9xe1QftA69b6T8K7JJ5wr3N1ujX5ecfzrJNTfMdUVY4e21B4Xli+zS2csyfOvl/L/8AWr0v4brb61YazYEqkv2RmSTf1b/4qvI28eRzXLRukNm2V8yOTduC11XgDxBeR+LtMe0t1eyVyplV/l2n/Z7141CalUTK9rGorRLFr4u8W6PffY3C3tn2kbdx/vVtp8SvEnnLjR9PniQNmSSRV+X/AL5rnPGXiq30HxZf2tzZyJeNO0qTxofKCn7q1Tt/Ezrdb0nt4mYbR/Ep/wB5fWtZXRcZXV7nR2fxA1CZfN1vwlHp0T5eCRZt7SL/ALNQX/jKO+vpI7bTRZLcwqz+b/dH8S4qW/vrDWtLit9Ys5GnjRvIltjt/wDHfSuD0+3Fv5tvcSXDeYW8vd2X2rllK7tYG3c9AF8lvYW7iKS6nY7isp4FLNrGm28yRpHt8zr5fzMG/u1zdho8jW+H1Vngc4MUo24YVLceDfEF5MlzZRbYISzOv3t6/wB6ovOG5o5VOiOwaYQrFO5CbRuPHzba0prq2vo1e6x5SvwsQ3ZritK8SPNbukcDeem5ZNybfl+7WvbXUklukYjXZ/eb/wBCrZNTHGoma19Y6W0a+S6rufakco21Sk03TLOZZDZQs+zhlh+YVW1DxZbW9r9ne3Fx5fSRR/F/earOn61b31ilwmZURP8AV+lJSV7FKSk7I5XVZNO0NJ7iCwCSzFVkaJGVuKNF1iy1SNnyWs3O7r8u6uyjuLO8SecJHK6j5Fi+VR/tbaxn8L295by3qWRiVXw8i/d3VO+tykjRsbywZnntJ1iaRNkjSj5tv+z6GprPULOO+ly8jtJtUNJubH+1WRb6bFHbSwEbvOKsJ1+Zk/3abcWN7DJKedqfNux8pX/erRx0Lu+h30OrafG8Ty5VUT52xwf9pjTYbqy3vPG+9E+YN/CWrg0vJ5Ld0u0XZIBjjbvWtSz1SC1g2ANKrn/Wb+n+ztrKNK2xftHsz7A8D3X2jw9ZOh3ZjHerkkj/ANuRDPQLXNfBW4TUPBdlJu3bdybm9mrqm2N4kskOPmP517cN4nmVD1XRf+PdcntU02JGbn7tMscLa5Hytikb5VbNdbMSO4YLHwdvFYmrW5urGcbBv/5Zrj+KtZIzdSKAfl+9U7Q7pmwBtQcf/FVzOPOUnyniX7Pf7L+lfCn+0db1FItS8S6hcPcSXkifMiuzNsX/AL6r3pbdFjVMbai2+Tzv3+i1ahkEnH8Xet9ySdVEabjTbfGc1FcXBbYFHfladNILeHj71XcgivLj5tlY+sY1BIrMDdyrybeyimX98Y/uY80nirmm2pjh3n5nbr71i3zM1SsVktUhXj5eKq3M3yMnzM3Zv4a1tQXbH/tN/dNZ1yoa2XKFfWuaojWLKm0tCx8wMzfw09v9HRYh8zNTVuII494Hz42jdTLZjNM8n5UIGalnH5a5wK+cf+CingWXxt+zD4gntoBLPoc8OrIqjc2yNtsu3/gDtX0ZbzeW435bn7v8VUPHOi2nijwjq+jXmUs9StJrSfZ97ZIhRuv+y1dK1Rg9z+daa1eaZo0Hmux9flC/7VS/2Pf6fC1yvktEq7/lO2ul8feH5fhf4m1rw/cFZbyzu5LfzV+ZXRG2qy/7y7WrhGmuNakbzJSqZ+6tbL3iDpdN8TWjLsvfMZV6Kp+Wujs4dO1ZmuLK9DzrtzFL9/8A4DXB6fpcdxbXUX/LeP5w3+zW3pfhmLUIVkgeWKdEV/MX+9StqWauqWMVnCz5ZDhl8tfmWuXaxvNWmzaWbKo6so+X/er1XRfD8FxBcW0kTefG7L5knf8A3f8AgValnpf9lyRpH8nP8Iq+Ug850nw7qfnRWz2cM7Kf9XLCrN93d97r91fX/wBCr234WXGl6e/nxaJZ75t6SSYdGRgu5F27v4m/iqtY6fFp7pc3f7iWQ7k2jcqL/C/Heu20u8ttPmf+y7NXR0VZJV+6jllZdvtuVaAPrn4CfFQSR6Jp17hbqZBCdw5D7dyNt+jf+hV9Q21nBcWcUhAZ1/iUV+e3wl163sfG1nLqciwM1wiwx53Y2PF97/vp6+5fCXiiPVPD32y3nGyb5kb0YMy//E1k1yjRifEbxVb+H1ijMgVFO3r8wy3y/wCf9qvmLTfihLJcazoYk81lv/tVru/g37lb/wBCWvUPixpt/wCJmuLaIbmty7bVP8P8P/oR/wArXyp4k0+/8J+P0us7mm2Shl77vmb/AMe3Vk1zI0Wh7f42vLKPSdI1CyuD/aKTPbTbu+Q3/wATXrPgvUINe8L6XEY4rjy9pSPG7ZhdtfOOq+KLDR/E+vQXYAgaNbuNm+bY2xW/9mrqPh/8XLTT4bI2kf2eDYrMyn1rxq1L37nuYXEckLdT3v4hR3tn4KvX0+COCXyf4RtYV4DoMN54q0VEOftVvAyu0h+YyA/NXstv8Qo9a0u6s/NV0uE2hm+avC7jxBc+Ddbi1GAF9Omdkng78N99f61UqStdlfWXfQu/D3UJbOS9s7qMr9muHR42+8ilty/+hNXpGmeG5bzVLWAEXUUm542Y7WDbd1fP3irxlb2vxg0m4065VrK/hVbraflxu+Xd/wB9f+O19LeG8qqyHa08Y2+W3f5fvL/vVwOPLKx6lGtzo43xR4Bttaklv7mzCTqN26L5lda8q8afDPVfElnp1/FJcz29nOtpbcfNHbl9zKrem53b2+avp3T7ePUrljHJ5C713xN2/vVvaVocWnzXsDYS3f541x8of+L8GrvoVXuFfC05HFfDr4A6XoNrpsly7S3li7PHL/C/8S7l9Vr0a+vooY5Y5D5DINybe9UdU8UR2cKRxyBWXqteVeOfiVBawvJ5nzruwvpV1aq6FYfDcp2OseNo9PVi9wVZRwua8t8efHSK3h+z+YWnb5VX+IV5zceMNQ8WeILPTNMgl1G/un2iFf8Ax5vavdvBn7FcHiSRL/xRqE0Evlqpgtjt/wC+mrKnCdTYutWoUPjPCNP0HxD8YtQW20aOS8lY7ZFX5VjU/wATN2Fein/gn/daX4P8Ra3qGsH+3vsEstrBCN0SyhCyq3cjIr6E8F+B/D/7OOuf2bpYkmg1YNcNLOd7ow2rtz6V6jf6nJfabOo+YSI2P9010RjSi3Ges0eRWxVeo17PSHQ8j+AP7PPgvwb4T0yS40u31HXERZZb65RXl3lfmG49ql8ZfBPwb4q+MWleJNU0G1vG0qw+ywQyQr5W4yF9+3oSO3pXS+ArfVNL0lZdWdIpWVQ8afdBq1rnia102OWeaQbERZfl6ld2KcZSdK09BfV5SqtuVzmvHfwV8J+PvEmm6xqmnQzz6bA9rAuPlCFt36f+zVxPjb4B+DGheazh/s287NAfl/75q/q3xWl1LWrjT9KRmRd6+awwr4/u/wDAfmq5odrcak/n3blmc/dY1zVK0X8KuejGMqcLXOXT4X6r4d0uCWKRZ1XZKFX7xQr8rLVWx1yORLyyf5riMspVv92vdfOtG8O2cPP2y2V4irema8A+IGjvpPih7u0j229xtZ/dqr2aVpI8WdVzTUj4p+K9rcWvj/VorNNtrvaUxqPuf3qxvD2oTyL+7f5F+VF3fNt/vVrfE3VJF8XajI+NiloZI87Wf5vX121iW9i9jDt0+4+0J2WT5XjU/wB5f/ia5q8Y3dj5yqlGV4mtJb6deK8svmtdRuuzj5Tldrbv92sbx94wtNPutG0/TzsZIVTa3Zv4t3ruql4o8XW/h9VtreBrrVHRW+Y/In+03rXJ3C/2xavdodiq+0bju+b+6rd6KNJ/HPZjhdr3kcV458RXF1Ne2ZddjP8AvNo2q+PutXELamaP5fvKN1WNWz9qlydvz1rWMMUekowQea275vVa+gj7kFynTFcxiWMZVkkGG2n+KvSvC/jq08J+Elgtkb7fJOxK/wAIU+9c/pPgfW9atfPs9MuJbdS2ZY0+X7u5v/Haw7a1ddQ8twqc/wAYoqU1UWpElzI958B+KhdfaDeje+zzZGkLMyf71d9eXwutNsLi3uP3DTuyKqf7v8XpXz/4JYXF41v+9nZt2dwbytv+1Xumg+GbtvD9hFH5ztb71DRHrlvvba8GtT9m3Y4XB6pCTa9Lb7p0GX+87Z6f7VTeGNWn1K4lt4tzXFy6otVUtdEsbn/if65aQJDuzbRXHm3B/u/KOB/wJqvL4u8MafMyeHECS5RUnunZ2LldrMiouB+tTGi5q9iI4d25nob1v4dub65njsLe41GXLfNGGdR/tbhwP+BYqW+0XT9P0Fn1/VLSylj+Z7OOT7RNw3y7kTgfnR4t1Kz+0fZNM1uW4sGjVTFczeVvbb82+L5ed3+zWXeeHZND0OLVJYlSKSbyYVUrywXc3y+lEoqm/hHycj2M6/8Ai5pkP7u7N3Kq7EdWKMyr/E9aKaLpmuaX9vtNTlgt3/1fzbl2n/aH/s1ZzaDpXiaG1kewXTbhdrmdY2dJP725e1YPjTRZPs0GnwXk1hawycyaZubKD+6ny7/purZVKc2oSOn2kZLlqFzUvBcGnwubhLuKBU3faZJNquu7+H1qrDq2lQuttFKzPJ8padOjf7NN8H+Kr+4h+xG8trq2SRYhdLO3lc7vvxP0b13LW9deItHs3SK40vTZbhDteSJHiz/wINj/AIFtqKkbOzOGUUt9CJrWWxs5Yw6NAw3CRh/DXR/DOP8AtJLAJHEjRj7R5kh2L97+dczDqFp4isJbQy3CO/yhbZ1lxltq/wB2uj8Mx23h++tUEcllFD8qLs3Kf+BetdGFVrnXhY7s9ztby3ZlgSTz55Pl3Kf4q81/am8IyeME0HTElKWdhG2/y32/Mad4e1qW11yyWPzn3zKw/cs3ylv4q4/4neKBqni3Uro3e1PMbZHFNu6NtVdvb/drpr1XRh7p21qns4nj3iTxNb69ofm28W/Ue7Rt85X39a9L+B/iIXmjwXNxc7Zbd9vlqfnHzfxU7VPhH4Z0uPMTy29u54jyzP8A8Bq34M/Z1v7rWor1NXW107zFcLH9+Rd3RlrKLp7bHcotPRGn4/mu9c8dTwQSM9qpRp/MH+s/2V9q1bjw/qGnrPep4Yb+zY41eaRR8vH8S5rW1rS7zT/H95ephreONMqw3J/+uuq8bfGZLXwDf6dc6RJdT3UCxRrAcKF/2WrKtVfwIlUly89zz6PXhfWv2yO0hs1UfIs5+bcP8a5r/hJE1a5lDosSofkjY/xVeuZLzSWiittGmlgePzzHH++aH/Zb3rH16aWaxS4jtPmZ1/eLG29H/utWV1cTld2Oh0/WrPwqzSX5NxazHbuiXfsbb91vSpH+I0G24g0zcqpHvO6T7y/7teeeH/Gkmm6g2n3qTLLdH5JJUVkDN/C3ttrqtQ8SaVa3LS20cU9rnyppYm/1bfxK1aNI1vzlbS/iF5ayvPO1qkg+9J/9etTXvHF3YvZy2kf2q3baoaPvmolXQPFTolxHatA4+TzR86f7tWr/AME2mixxSWd4biwQqgi3/wDfNU4wtci1tyK5+IUFnp8E2qRRpO87QpGqfOf95fT/AGq3tJ1T+1rec2BC7grbVrL17TbeONLi801Ly3xsMsabmCn/AGaZazaVC1vIlzDZtbovl+UdjN/sstQrSN7JHSzaeLWxYyILXcdoljO2qL/EK0t9Lbw9HqsjIg80SNHtyx/h3d6tJ9k8RRpILv5PuGORuv8Au0jeCfJhuniW3leR2Y+bt4X/AOKrmbjHcv2fNsWEmlXT7eXz4vmCqFX7xofXhHujlkZ4m6c/KKr3Xh280/T0eaQM0nzRqv3gv92snwvpM8iXsl2JZIldWCsNzD/61Xfm1BJp2J77UBcQ7Lmcx7ivlrJ8v8X3lpYbe4upN9u7I4O1/M+7/vV0N54ftGsWmgljuokC74v4tu79KxbjXhpt9KkcYglfawaQ/KaXtDflXU+m/wBm3WpofB89lcndcQ3TqW/2T8y16dc6h5PiDTcfPvk2/L7188fBXXjpeqXFvJcfaHuU80sx+WvabHUI9Q1vTtnzeXOrbs16dKpzcjPOqxs2fQNvJtswf7oWnrMI1+f5eKpwsjWcSH+L5qczBrlP4jj7tei2cKNGHENvvx1psd5HI2zIXdWb4o1608O6LdaleyeVZ2sLyzN6IF3NXhvwT+MknxUefXY/LttG850t4mO6V/m+Xd6cf+hVF7D+I+hnkHmYB+lWo5EjTGPvCua0q8lvL7Mqldv3a6BZDH2ppjsPXYsnH3qpatfIquf4VHNTPJ5cbv8Adb/2WuN8Val/o/lI23e+35aiUuVBFczJbDffXDXDncnZW7CuytV8uNcj5e22uW8N2pmhQMdqr/CtdJcTG3TB/wDHayjp7xq/5SHVpkULwf8AgNUnuA1v127arX9xuZudy1nXV5ttsL93+96VEpFRRJCpuHYnG7vWrCscMOfzrJ09htTB+98xq5eTPDGqY+RqcdiZGjZtGy7xhq+Vf23P2lpPhXpdvo+jSLPrdwjTSR79vkx/dXd/vN/D6LX0dJr1tpOn3FzLIqxQozvIx+UKF+avxS+Ovxi1D4qfG7XtZgn329zdNFDFLGroYx8irsPUba7I6oxluec/EWxvNQvrfXZYP3F4XQSKd2WDfM1cHC0VnNLE+W/iT3Wvob4yX2m3Hgvw1pWnjZFpe7fIvys8j/x+/wA26vn7XLfybxbiFNyKdu1hu/irRDJrXUBHI/lj78O0+1dt4Ymjt4XjPzPjdtYda49pLSZbBIIvIeR90v8AwH+GtvSrorJkfcX5aESzv/C2sPIzRSj9/C7QnzD/AMCVv++WrXvrpF3NICu7o2flrirO6C2zSAbZ2fbu/ifH3anuNaMMcEz4lghk37WPVf4lpmZ6toNrBeWMEDz7riYb5JGG7CfN8q/+Or/wGug0eziaN3iuAq6hIuyJfmKfKv8AF23MteX+G9a3W+o2katcTyDdH97jH93/AHa7XRboWOnxfaXaBPtaK+7737tFf/2b/wAeouB095cSaHriy+ZvX5pY2kG3qzbm3V9dfs369/aHhuCynlDbv3r89VKfeWvjHxOqR6PLf3EgikmdrW1sWk+eRTubey/881Vfvdyy4zzjqPCPxgn8F6Ppq2j7mjnWF5F+XGU+dqzkWj7dtbywvGlt/Nj+2THygyn5jvZm/NW3Vl638E9I8WTLPOgWeSTaGj/5Zum3d/31Xxl4T+Ol5a+LNLe5lkTddq4kZ/kRQz/w+u2X/wAdr6V+Hf7QEGpHXrieVREtw/l/P6/L/wCy1D9zUte8fMnxLuPs/iq9R3LLDNJaTN/Ft2sjVg+A9WkhuorR3/dINv1WrfxCvI9S8Va9PGd0VzO1wnPTe26meGNDNqqXkhCKyfIzd/lrlqR5/eN4y5T3/wAC+XprTiS4b+9G2etdbrGm2Graa9t5W23b5kZez+teI6H4kMN8tvI+5l2gV7F4Q1SDUpGsyR5CfMaxvymx8neLLWfwv4tvfPDKiHdH/u/7NfUv7Pnjz/hYXgt7kBnvNK2wzc/Nt/gb/wBlqT4mfAuz+IF1FeWH7jZ14++tcJ4T0O9+C/iFjEdlhfBonk/gkUN8yt/461cOIivjR6eGk72R9DJcT/aotQtEZrJ9y+Z91Tja2P8AeX/2aua1L4uXEOqeRPmJN/lbWrn08cXFuv2G1kK290+90bpvTOGVvXBK+/y1wviLxJDqH+kOQ+z5tzdsVzxWnun0NKV/jO31zx5Eyylp/uhtrKa820Tw74g+M3ii30/w+fP3b/Mnbc0SKF/jYdN3avn3xx8XNR1rxIuieH0mupd+0eQjOxY/w7RX15+xTovxG+CvhK6vvFPh97fTtc1FPIWQf6TDlVDMy/3P1HzGuyFLkXPM4MVjLPko7n0N4Z/Zb8O/Dnw6NcszNP4ns4vO+1yv/s/Om3pgiut8GfESDXrFJLKfzWYbeu75gv3a7GHVpL2ObzIvKRhgxOc+xrkPCfgrQfhzatb6db/ZrWSRnJZicMeadenUqVIOk7LqeXRpuV/basi8feDj401bS9Tku5LT7LltsZ67uq/yrYvPE0FpGyBvOlj++tcx4m8amMIsLhreeNgrL94N1B/pXN2txJfXkryuU875o29H+7hvZqipWjB+5uevSw3uJS6Gxr3jK+eTYsZ8ouNrRdCrKdjN/wACrk7641jVrq1tLxFSJo2y38Lj+7W499AyOI5Aq48oq33o5A1UNS1aSTiVBujTd8v/AALd/wChVyyqSluzq9nGPwiR6bb2dvAoQLsO/co+YMN1b+j3n2iZtkYVR8w2muSXXLOO3eOR/vbsbu/8VVNJ8ReT5UqTqjIOY5O67qUFcxr2jC56ZqFwY90okDNjb1615f8AFDVPtFhPIk4iaMfdrN8XfEKC3fZbzlVZ923PSvPPGHij+3NPaIyCKWZGU89f7rV6EFyny9WXMz5h8XafcePPHE9vbgS35HHljd5+3+vrWX468B6p4Z8J3+saoDZXkWxIbaM72LfdZm/u17J4G+Gtnodhf393dj+0bqRm89QV8vH93/easH4vQ6hqngfUrBHkvb2/kjSCOOPcwX7v57t1GjqJs43Si/eZ8ueHYb3Vpmcki1hdWkkYbtn+73zXU+KPF1g0MVhBGVgT90GiDLltv869N8PeE5fhzY2ttqcttbSsFlfT4trXMiH73XoT/eqLW/Glv4PvEudL0hfC8Tw/u57qxW7uNx/j3ngH/aWtZNVJXYvZ6HlVr+z7q/iCzi1e9ltfCukTfN9q1XMSFf8AZX75Neh+B/gT4O1J4pU8WXOt2Ft8skljpTqj4+98xbotch4+tbnxNa6bLc6k2pT3M6u9zPJuyu1m+723V7h4Ykg0PwvFbWQiS38tYtsY+4p+98tFSrOSXKaUaad2y7Jb+GNPsUgtP7V8hHZdtrYqiQqFba3Lc7v9mvJdb1D4b2OpavJP4Q1jW5U+YbQlogbd87M3zE/7y167r8ht7WCK3QM6x7JFxtz/ALVeE3Vxd2epPexbpWuJHUWzBmVFRtu4+vzM3y1u/diRJaGpo/xO0y1ZZPDnw70rTYoxtP2mSa5YMf7zbutd9oOpT+LNL+yTm3tYt/mutrHsXn+H71efx+Fbi1ha8aSJftUjefBGNmx/4VXP92up8LyTafJZgotukg3PIp6P/hXmVaut0c8W4T1O/wDDvhXTrG8WODTradpOltHBvYv/AAt77f7tavg3w6fFXjq11eW7ht10q4W7ktYE2p5Mfz71/wB3bTNBkeZ5Zxf/AGd7aJnt2VNjO5+XC/8AfTVzN5JPotu7Wd5FBcSQtbmKBNrur/eX6VjGV1qdbp/cdhYTada2t/c31xFql1dXHnQNL87Irv8AOvPU7f4e1ZF/Dp18l5eaZbxaTZ5ZoIrYfMVC7f3qfMhLferB0WOe1hWXVIleVnUQMx+RFP3lbP8A6FW0jW9rHLPNpyruhZrVcMrum37zYbH0rRVHfQSi1ock+sbtJSPZHb6ku1kZU/dTL/dT0P8As1a0nWIprFHe23XDzeUJFC/e/wAa6XS/sd1qWnSRW8bX8W2aPzPkWFv9rP8As1a8Xabo/wDwlE9oiLa2tqFYLEnyl3X5v/HmpTimuYapxnueN+Ovh7JqWoS6zoCG11RCyzxRn5Z1/wB0d64rw946spmvLDxBbMtxnYJYv3WMf31r6Z0fUIF1VLa3uTuWPjcFVf8AgTf+zVynxS+CekeNNKl1USiw1yP5RIpVYj833Jc9T/u5rooyjbkqClhYyRyvh3WNO0+ZZ9PxGrJnaqMMYb5fm710tow1K58uMm6VQs21TtwxrB8K6foWn209vZWd1dbIFSeO8fcySj76r/8AY1Yhmk8P31rqfmqunTfunZhs8tv4VZv93dXp0YqENDBJR0SPRLBRpMkuoyBl+ywtMm7+7t+6teX+IptCvG+0yXFw733zp5UO1k/vfQrXpUepW01hLdyOHsri0/2tr5b3pfD9vpEdu32a0XaxVZPkVv8AIrhxb1SK9j7bS5fvLeys7GKO5QKrPtEscnyD/eU1DperJpt4kdv5kDNu+8P9Yv8As+1QeJ7OP/Q3FxMqI+6aNU2/8C/76re0fUNMkjXzJSzyDaFwp/4F7VyOrC9m9TslKF9zS+IFjFZ3EU9lcGBL63SUr5O5ZGRfm3elcymuafY6HdH+y5r+/YMgklT7ny7l2+tV/iFrGt27aNLZAXESvs8xk+XZ/Ev3qq3niC30n7LFcx7XuTxt7NWteSkZRqOKdi3oniC81CSKKW0Wyab5Ssf3j/texrL8SeMr3w/qDW95ZL58Z/1artZ6qM1vJeLNcS3F0sk+/bv2Zx93/vmjXo7Pxlct5kYS4ZM+bK7N5aj+971w+15WL2j6lrw//ZfiiNbuAxLLINs0fys4butR2PgPw1rTS6d5gtZY5GYcfMW/vfWuW8LzW+k6xLBZ3EUD223NzL93cf4laur03xVZ69c3SXMk32xR/o90sapv/utt9K1UpyWgqcm0mYesfBuw0+6eR2kVmG1Jd3Vf9n0rz/XvBvjvcYtEu2uLWOTeiqd2/wD2Nv8As1614b1aXx1cava3Ia1a1GxNz/fUfLvXNWo9LuNBsP8ARr1llVv4XZWf/arfmlTs2diUZo5HwXqHiXT7H7Bq+n3LXipt2x/N827+Ja2o18PWN59q1izt31Df8kEg+bd/Dt9609L02e1vH1C41Nt6jhlPXP8AEzU3UvEmnSWbO2mLA6Db5+N/mN/jWT998yNIvl3MnxN9n1K8dDafY4MLjYdjo395lHWr/hXxFdtYqZLeadI/kjuc/Lcr/Ezf7tcprnjAWf8AxMdKnMWqWu2VbaX7sjD5f/saveHvGkF5psV3P5tvcTTMpsWHywt97avtuquX3CVJ3OzvtUfUI/M+0vZ3EI+SPZvUL/drJXxNcWOtWdzaCN7jO6SOR/ldP4ty+lefeMPGGv2szR6HBLPLNIqOrQ/KV/iZWrYh08w/Z5JrJ7e4k+eeT7+z/Y3HrTXupMlSTZ6jpepSXBnu545Ei8xlPkD5Tldy/L6fw1m621teXCXk9uFiQ/8APPb/AMB4rR8N3TtZuUMUEVxHsRZAy/7rVbvNSGm2KWfnwvcXB2vJs3J9K5+R81zolVXJaJF4H1pG1r7RFHJbpbHmRv8A0GvoHwXr1pea5poScMsjr8zd2rwDzLZZHiiMMET7W8xR8ytXV+ANUkt/EWnM8gXy7hG/4CGrvw7s7HDLmluz7S8TeMtO8M21rc3tytvbs6xDd3Y/w109hMlxsuIxtiZN3/Aa+U/2xNS+3fDfw5p9tcNBPqWrW8KNFu37d25ttd/8dviA/wAIf2fdU1CG7NteR2K2sEjH5/MK7V/GvTvZNnFLY8E/bg/agiuri/8Ah54fl3q0ezUrqN/lH8XlL/Wut/YL0MN8NWvHAdJp2dNy9V+7X5zw79e1aCPe32i8k2uzFm3sW+9/wLdX7B/s/wDgOD4f/C/RtOSJYHhtU3+Wm1SxXc1bRjaDBHq2nxosa4A3Ve/i5f5fvVQsF2wjB2t96lvLwKuxD83eoAZqGrBVYCuM1BheX0SAGTZ823NWbq8f7SxJ+TutUtNmDXksn3edv0rCTuaRVjrdFzGqoR2/hHStK6mCxs5O1VHFZtrMdi8rTtSkk8nEf/xNRflRduZmDeaht6xldx+81UGm85lBPy5qXUIz18wKveoNKkRrnYo3KxrmXvM2+E6bT8eWpCM3+ytYfj7xZZeF/Duo6xqM4t7WxheaRm7IFrZutWttJs5ZJ3WKJBueRvuha/N39vH9rbT/ABZYN4G8LXLXFq5V76+jPyvj7sS/7NdkY30OaTsc1+01+2peeJvDZ8KeG7uVIH3Ld3UR/wBdn5iv0X7tfGmnrPdapEIw3nvJu+U/MaZDGb66QHLyu+3y1G5jXqL+CYPAen2cdw0j+KLjbNPFhdthGfup7uy/N7V2xXKYHJeNpJI9HbzXfc7pjd2X5mrgr+8+1bo0JXcy/NXf/FaEw6fYSZ3JM7bm9WC1xGiSac0d0L+JmbZuSSOTawx/s9DSAq3WoCSS1eMD92mw7f8A0KtnSmF0zlB8udw21yHnfO2Pu10Hhm4SH5Cdvfr/AOPUAdpY33kpvbG7Hysv3g396oLpUmaWB3G/LbHz/wCPVA8m6NtmGb/aO5ar3V9JG8TmM52L82PlqwNHw/4ku/DLz7wvlybWDfxBlb+9/wACr0PRfHEbWyRfZ1W4m3Si6vCrqjHb91en8K150l1bXVrer5ZfzI9v0+6qsvvuqva6tJZ3DyOn2jYN6NJ8y7fur/7LU8vULnpE3iQXDvLdyNLK9wzPIx3MV2YXdVmzvla1SJ03KwRXbPzLXI+X/aFqgQhZUDynjgjft2t/wL/0KpLfWBCrRMnzpMiblP8ADt/i/wC+V/75qgN3VdYis0nlH+thHlbVP+1lWrlV+LmqeHWuLaCQxLI6u7Mfm2/5aue1LxAZJLhEk275G/763Vxeq3ktxMzyOWb7vzf981LXMB7l4X+Jw1y+2XDjc58oN/s7vlr2CPxAl14fazkG1U2/N/EF+63/AMVXxRpepPY3iSgn5Du+U19MeHtYOoeH7Wcnf50K72/2v4q56kbG8Hc9E0S6l1C6t5A481k3Pt7Y+WvbfCM3lzQCDPTdIy189+F9SSzmhL/Jv3Jur6K+FvlSXERkYbZk3VxVPdOhHu/h68Nrpq5fcrpwvpXMeM7O31hpdGMEaum2a3kk+67bfmX9WWp0ke1S8iBMUrW7pH7ONzLWD4yvBrmgwXkR8qeTbdxMp27JNuyaL/gXDD3rzKjdz1MOrHmXiLTZ9BhuPK8xrdvlKyfwf7Leh/2vWvEfjT48fS/DqWVmC2p3+1AsY3N/vV6N8QPiBeQ20s95KEfy9s642scfxN71c/ZV+FNn8QNVbx34hgFxskX7BFL92PbuVmqqPu+8z1UnKGm56J+wD8Hbnwb4RvdQ1/w5FZ6tdT+alzchWleErlPp/FX2a9wPs1utw4YIc4bscf8A16891LxtZaHbwxgdlUeWPlFcleeItb1y/iubaUbE3JJF/s1pUrKDvu2JYeMUrHq2oeKrazube2ikBZz97tWDqXiA3q28a3THazAKw+8Mnj/gOTXM2umi+jbzXK7jztPRv9mrsdvFayocF1tn/i+9WMqs5HTGEIjo445mWOUxvzuh2/8Aj1U7+6gWZnTIVn2vH6UzUtQFjc+UI/mSRpUb+H/aWuF1vxx5N1dRmMiRztT/AG8fN/6DurncWb+0jHUzLrxMdP8AFl5b3E8rKsDOV/hOcfP9axo/HF7HC1sl2bhkR1ef/wAeH/jtc54w1j7Q0tzPcLFsh3Qyxt8r42/K3+8u6vMte+JVtYs32KQMkwVSq/3wrbf/AB1mWuiNH7UjysRjlHSB67qXjaXTb5BPhVt5lfc33XX/AArltV+JhZ4JUlCsse141PRt38q8f1zx5d69arHET02nd/d3bf8A0FqreH7G7urpRcMW2/Ka7I0ux41StOW7PSk8UXevXCdduGUt6rS61byakyRxzsztGy+V6ruX8j8tO0VrDQ41N2SvG7aoZmLfhXaSW8VxbQSxoGXZ/rGK/u/9rd3qKsuX3Ecq98xtH0fVbO3tW1doUsFDOZMMzbP7qr3/AN6l8ZePvseiTp4a09VZY2Y3kqbpZG/h2VXurhFtmjubu5uLKP5k/vTKG3bWb0X+7XNat8QNHhtri/EkU+6P7s8f7oL938a5W5XtDcyqNRXKmeCeZ4s8XeLGeS2l+2P+9Msp2RRoP4mc9B/tM1b2vfFqTw+iW8tzYeIYmCW832V2eGORP4d5Xn/gPFZ3xL+Ilp4wtZbY65ILNRu8qODYsjfwrtTsv91q8x8P6Gdat3sI38pri4TZPIfkjVFZndv+A16kaSqQvM47v4Uz0GbxBb+Mteig0yyis0t8MWXdu8w/wjthdtev+BdNHiCOWznNxayzBUeWI7fmDfKu703V4t8JtNFrb+YjhzJMzpJsZWdR8u7dXsnhtbu3tmlg2qknzRs27fv3fNuz/wB9VTp8sOSB3UfdS5jr0sZJLC/e7eP7VCVVFik3KW+6xrzDwjps8niTXDf+W8Gmu6QrJuXKD9623/gTbq9BvI93mpI5Wdk85WX+Nv8AarynVPHg0exniMsM95dfLJEsaq23c3p+XrWcua3IXJr7J2TXFlfTNBcXDRNcQLL5kXzY/u9a1dF0W3t9Kd7S28+BkbY33v8AZauO8N3VvNf2VzeRxLLcR75GU/KP7u3/ANBrqdD8ZCHVJNHtwuqM6s4WR9iwv/tY6j9a4JRJVpv3mVdWutb0WZC6ea7Jtjik2t0/i/4D96s7Sf7Ts9cXUNQxcNc9NqKuxv4dvtXRah9i0m2+0azcxrPeBmeRpuv+wvoP9mqWueJNOj0+1nk3WS482Hyx8pVV+Zd1cvw6IzaUL2Zof2xbW9rdT6iSrxvxHH82/wCX5f8Ax6si+8cSaxoN5LbymVFjSLar/Nv3fM27sF21l6pqQuNUtbKS5jeK4haKTzxsRHP3en92uV0O4TR9HuLOWANLDPtkiim3K6K33vpXZGnZJmivod/4T1698XXkVsJ2lvdNMbyLhf3kI2syr7j+VdP46U32tapJB5aqs3C5/h/3q4T4dxxaha6TeXdssWpahdSXCS+XuXrt2s25SPl/u8f7Neka9oOl6hr3iWzkuPsdxHYtdWkcH3C4dV2sv+6zVbjzKyCLaPMdS8RP4VuVuDPG9u2FHG7Yxrs9F8YQeItsrxB2SP52jKsj/wCBrkbr4c6jrktxG43WSjYGV2VR/t7ex3VLp/g+58NrEJZ28pgqjzP4/wCGsWui3NWpx94LW6i/tS9ntwYvMnby2UfKFrpNL1bydNew2CdZn3ltm5Qwb5WVT/6FWNHos8dsttIBF5cjMm77pU10D6lbWMiJ5ao6fMjRj5SvG5a92GkeU5HvcuXWnzQ6S0eppKqrt2RyD76bty1Vt7Geztf9CF0vmH+HaVrq9bvNO0nT4rueKbUYpNqvEo+dIz/Gq1w2paPezWL6x4Xv21LS/mUxNJ+9jz9Oo/4DXFiabnJNBzOC9077VNHuIYXPlSXtmg3eYp+biuP1Kxg1qRDYS7ryMeaIPmVkX/P8NejXWoG4sEt5bfZE8Kyp5LfL975tzev+zXJWN5qGh2+pQ2ji/lvP3NqssKK8Kt975vSvN9jCXvF1KKqXZj+KvEF54o8M6dbhIrK6hkX5VG3KhfmVv96q/h660vxRts7u2VrqH5o4JE+bb/eri/E91qHw31xBr8i3EVwNkclt8rhfTbV9bH/hNtPbUfDeqSLewsq+Yo+fj5ttdLptrnvoRTUotl7x4ttoM0Fs8vkbkZ41k7sG/vVyFtqF/DfTwXEv+hyOvnsp+aRT91fpVLVdJ1C81u3TV5LiWXf8kl99zd/QV12nwxaleNLf2cKXGxcNANqbR8v3axqUaas0TUXOzNSxvpG8y3ubZ1+4YGRtyVL4Wtb3S9YvIjL58Tx7RF95Y1/3uoNbK6LLot+sto7Nbvuby5Bu3r3VW/2an+xvZx3F86SquzfD5YXYVP3dtTFuJrTi4HMXnja50PWIpInZ3STb03N/ut616veeOtMvLNYpYpIN6KyRsF+//vDp81eUPfaXZ2d5HfH7Q0iKyNJGqsG3bt26sXUPFF1btb+WlusTf8tJDu34+6zela8rqKyR00/dR6Tr3iIwpFZpEqMx3ySeSzqPm+7xWHql5e3Ecseni3gaOTfH5g3xMu3+L0qt4H8cW/iK6uLNyEvEG75R8j/7rV19hosczu1786t08oKlQ04aNGyXMZ1nHbapapb3enx71+bzIxw7r83y5q1YaPBDczvJZQxcbkaU9WNa1zoIaFWtBJFKp42vup9h4bnVNkjiWXfuLSdqi5qkM0/SZbpmkhGxFO0NsVs/7vtWo+ki3vlFxcSO77WCyptQV0EHhFNS010/tGSwd0bDKPmzW1ofwl+wwIL/AF2Sd32qnyZ2f72ay6kyp+RjatCk1hFh7dXjCruV9qBv71Z62pkT7bL/AKROkiMqrtZQu7+9/tV1fiTwTcRxtp9vPDdW8obEkfytvrgdW8P674VVp7fTJZVU4dvvL/ur2rW8LmTo6i3Gm6heXEt3Z2cmxZ23xN90Z+78veuh0Sz1C1kgvdQjit1U7/3X30/u7lrlP7S1PXLpQUurK3ZCskcj7fm/vL3rd8Ow3Nvc/absTPbyOqeZKf4h/dramndWMuXlOg/aZ+JkWj/Fb4X6U5Mv9l241OaJW+YyTfKi/wDfNch+3t8WrnxBqnhzwfb3JWztrJL69iU7lMj/AHN3+6teK/tWa5qlr8ftZv5XZW2W6wbe0YRdqrXl/ifxtqHjTxDd6zqEhe9uNqvz0UKqqv8A47XtxjzJfecUj2X9k7wunjT4zaQJI47iKOTf5Mo3KVFfr5C0cdtBbRRhUjG3aor4o/YL+DdpovhOLxRLZy/2ldD5J5flWNP7q/8AxVfZ1rMftKHll+6WzWtSdnYLXNxVeOLjG37xrGv5iqtIDtb/ANlrXaZ5I5Sn3Vrmr6Q7mB9KykBkXjHyWdCF29d33qg8PKWTe4373ZttSaplbB8EbttRaHMY7ZMn5sfdrm1NUdlZsuzePl/2qmupBIinJfb/AHvlrGW8Kxr821VoudSk2dchv7o3MahstIzdYkSTeI87l/i9Kp2d5FatydrL12069uNsn7xNrn5gqjdXzj+2B8arj4S/Dd47K5EGt6o/k2qxj5kX+Nv+ArWNnKVkU3yq54d+3p+1Zql94iXwL4a1IQadbJ/p0kB2s7n+DP8Au18KXEzzXCl8b2PO6p9W1B9QumuJ3kluHLNJLI7OzsafZ2f2x/NKbVxtVlr14x5FY4n7x2vw3uLfRZZ9flQNNCdsG7+9t+99Fq9JeSrqB1CWQ3HnPukaT5ssf4vpXDLfP9og062TYqv95Tuauj03XDbtLbTgNvHlHdt27v8ACqJMP4qal9o0/SYC/wDqS/yr93mvNZs12njhS1j3+R87WX5h/Dtrg2k3MuasA5VqtWt0YWyn8P8ADVNm+bmnLJt5oA6qPVh5Ocja1Wo9UjaPyHZmRk2HmuQSYryn/fNPS8foT3oA6j7d5KuDIdyjaFz1+Za1rjUIls1kADI8KwhZB/n/AGmrko7pLpGySsuOP7prS8OzJdXEVpcSFAsjN/478v8A6DQB0Xh3WvsMmJCHeEum1h1U4/8AZlrL1W6lt5PPJ/dSOy7c9g23/wBmqjbXTsryEquw7dy/3fvUzUpDdQ5z8y7fl9c//s0AZs1wWeVMFnzuDVQuZvO5/iqW5WRWV3z833WqrJ8zcUAMT71fSnw5h/4ovSQ/LMjN/wCPNXzZEvzV9H/Cm8F54XsgGG2E+Uawq7Fx3O3RU+zJGI/mVtxb0FfRHwXtzqGiQSPlXhgdQ3+0vzV5npvhm3ks4pE+eeT5dv1/+yxXv/g3RYvBuiwRtGWe3f8AeL9dtctdLlN6b1Ojk1ZLqG3nlI2SBNy/+Ouv/oWPeuD8SR3Hh+3lt7uQy28e9Cy/xqf4tv8A3y26rU2oPZwwWbr5sVwHe1n/AIT8ysyN/wAC+Yf71UNbvINQtpba4kMDLHujWcfL/u7q8KW571JcqPnP4qXw1x7XT7acus0ixGRvvFf7tfQPwo1K/wBH0e302yjKWce1UVRtbbXleg6Daap8QooLiBXt4z87f3a+k7GHTtHh4CxccN97/ZqZNyXKjoVXkRtWemytua9vNyfMxVhW7p9jH9paSIsq/K0kn3VK7a4iHWBqV0iPel0Y/OzDaoWr+qeOrLS/Ig8/5W425+Z1pxjyieIZ37tFJs+zvsRRvdv9kfM1Y2reJhdaXFe2cgXfI+f90bvl/wDHK85f4nQ6XcPG77luo1xHnooZv/Qt1eZa58TDZ/arOC4CJchLiHn7km5m/wDHtq/99VuomDxLieveKvH0cNx5TuW2SM5eM9EPVfwb9GryvxF8QLdrN7d5P36us0cjd8f7X+fu15Br3xSlWRpCTvb+6f4Su3b/AOg1yH9uXOqTJJKSyN8rr6V0RpnHUrTmbXj7x1dyM/lErAxVdv8AD/tVx2nxySKx5ZVPG6tjxpapHpUDp8241k6XI7Ls+78y12WUUcsTqtEswvzkDdhlP412ulQiN/MyK5Dw+09xN5Hllnd9u1RXrOl+A7uTSd7oFdxxuLcflWcqqiJxc3Y4fVpPFF54qii0+RbXSbaGF7qecKqbn3fK3cj5edtc78T/AIyW+h2zaN4TvZrpUG66vlTdlv7u70r1i48G39vYXmn3ssN5vt98c7P8jtt6f+hV5v4f+BOhWuqT3V54nutNnhRpf3cKxKcN93nis1VpX55mDjyvlPJ/+FzeJdS0O4097lryzc+bPJIm5x/Cu5hyAtYfhGa/1LVb3S44ppWvkaEyKjOqN/C30r6e0T4X+H9auUu9HisNSuJkbLbEiaRfuszYXZn5aybFtZ8E63/Z9vYfZ4PM2IsToyRxn/a+U/epvERs1BE+zk2ne55Z4d+BOsTPHLf6fFFZq+79/PuY/wC1sHavU9M+DulaPdPYIi3BhgMsiylvKOdrMv0/hrZ1C+sLdv7KkdrW/aPd58kjSxI5/ibH+1UUetXFxqEscF3C9usbL5k8bI0ij+63Q7v7tc860pa3OqNGCmcPosdhY6pi2iK27bl3bNqj5v4Pb/aruIbzy7NTFaCWfDMImP8AFu2/e7fL81WbO1sNQaCf7LC6QhVK7NjBv7u31qLSbjS7q3vLewlEs6R+U8X3ZY2LNuVs120pc6uTUXKxupMVmuPtDqr7FRNvy/7Xy14ZrFrqq6o1nbW0T3+pTrDaW3kKyztu+6zHpXseq6f9lVZ5JWVHTY/y7lLfwMvof4a53w3q0dn4kuDJteBQzRyybt8LbNq7fSlVdlcxl0PHodcjt7m1tET7HcJuR28z5RJ/d3d/Zqy49W1/T7md4bm4t3V+VjLbi38XzdzXoN/oOjNczl4l+xMN0kkQ2kuPuorbetXNJtzqWqpZ2SSWcqoqRrdFf3n+y3utS6iXQwqJnFv4kvbrT4otYeSd0+aL7zNuNbfh2aW6vNNRzJ5scwdIpNzoF/2l/wBmuSvJoLPVJf7R+0RP82+SDb94Nt216J4YtbOHVUvLQeba/ZI980jsvlsf7uOTWdSNkRCL7m98TprvR9e07yMXtv8AO6LEPvs7bt3HasWHQb2S/wBXBtJdjxlI5FRmULt3tuxXcah4gtrNbPT47Zn1aRFcStGq+R/dRV65b73tUNm2urJevex333FWGDzG3uw+Z29kVerVnGXLGx3uUOhY8GWMt1o/h8y2ckFwkm6SORPnKPtbbz0Fdhqek2VneeKER1fVvsUjWMUpZc/Mu5R6/wB6uP8Ah3carDbXtxem48q8v0SC5bcyeWPmb8G+X5q3PiB4y0zULO1tpYI3V3aVLxp/KeHHy/N6hm/hpU1Z/MmMk7sZ4S1iVvDC2dzB5V2zMvn53Y+b5tvu3+1VzVYb+Txba2cpin06Mb/77vjpubt838K15/f+JNG1LT4pbTVo7e6WPd5bOqqy7trJXWeEvN1ZJ7+3u3nZE8oeYdyhh97Y1ONN+01Ro6l1Y19Wt4Ly6igMoiVzteLY26q+uNHHdbIHid4xxtFaFrHeahcQRyQs10h2llG5/u/pWV9n+w+JHke3lXZuyqjaxx/smvVVonNrLYm1qz1DWtBt5YEV9UUrbozfwpu3f+O15xdXkvwj1S9uLbxLp7azb7rifSljdvMX+JS23aDXYfF3WLux+F1xd2F3LZXjzRoZISu7Yd25favKPh74DuPH0el6hBBc6lq0Vw2k39mo3vNHIjeS6+7fd/4Ctc8oq/tGzPljddz3XQV/sm4k0i9E0V0rs0kk5+Z/930/3q6bW7OOTSUe41FvNYqkO0bXT/eYVn6hHqmuaaYLdLa4l+bzLycK0x/u/N2qDQ9FubPSvtFxGI5VIWWBnZl+q1wXS3PVs3sed/FTw/4x8XXmmu/m3GmwlIdsYVSGDfeV+9VtP0O90W8t2t/+JTKn7oSWx/1bhvvP/C5avbdauEsbV53jZreYbngYt5X+yVauNvPESWdi8GneVPE773juU+UN/ssKcaj+FEOmoj77z2TytciGorsZzL5O1X/4DXNeJ/B8s1rb6ho8v2O8V9v2NXZd/wDsszf7NdBb61cXkMCSzWyxIjN8u5vLfd93dVDWIb9b7z/skuoQMd0iwFeB/eX3rPm1KtzK9iCNdR0+bN/Z3FumxkmtpBu6/wB1h3q5YeIre40mXT3gCp8qxyyI24MPusv/AMTWXcSa/cXn2b7JLPZx/ND5pZGj/wB1t1XVh+ztFPd2czzvtUNn5eP9kdam+omjA1zT/wC0GgkewmvG3qjrEm1dv96tmP4d6NqUfli2a3ZY9v7z7o/Oti4mdY9/mRIP7vzKwrQttSt9rJdH7RtC4VT0pRfKtyuVHKw/DO38Pwyz2ccjoo27owvDGugsfs7MifZvI8vqrH5z/wABq15cbebIJZNy/Mm47lNVYbGx+0vfGBftHyr5rO3/AAGs3LmepqomvHN9jbfb24TaN3zPuaugs9LsobN9Q1CSbLfMI4vvGuft5LObfI/mRP8Ad3fey1XNwmtliuNRZYm+bap2tWTZ0RWhdsLyxt1lvJ5Db+WdwWT7pX8a7Twr4gi1a2iH2n7ezDdHGozvX/eri5JNImt5Vu7Dz0YeUFlfd8v96t3wjqlhp8T29pGLeBDtSOBGDH/Zoi9NSuVHoVnGs1wklxtRPmYwKv8A4961Q8Ra5aQ7YrO3WWVTuNs3y+ctZ2oLqmoMj2Qig9JWO1wP7u3/AGqiSQ6fbLbavtn43tP/ABbv4lqUGxy/iyS3k1BbaLS5re6fbNtj2/Io+7u/+JrD16+j0OwgvL9FR87tsjqzb/8AZ/uiuruNSgmjSd7Q2cX8DNHuf/vqq9zZjVn8q504XFu/zC8ndPu/3dvWt41Y7HNKk5anlH7Xnw/GteGLD4j2Em5fIt7eePHy7T9014V8I/hLqnjjx94f0o2cqpfOsx3HbmPd8zLmvu/xd4Bl+IXwN17Q7AI0rwo9vH/DvR921f8AvmvSPgt4F0yzsNNuDZxrqUNjDamRkVWGF+6P+BGvepVOp5Uo8raPWPCOj23hHwvZaZZwfZ7W2jWIRqPlGFrShmdmQp0U7vlqrdTeTbrFJ95f4qZYSOvT5uaHK7JSOvS8fyVBwrNWNqC7d3Ib+Kq02oSRsxLhdvSkS6e6OChb/a/2apvmQkjM1j/kHyufRsNVTSZH+xoCe35tT/Elx5NjIn97aoqKwYRqoB2r/s1yt6m0Tc3fJsfLbRu2+tVJLr5GeM7mXq1S+Z+7+TLba47xh420jwvZy3eqahFZwKOWkdVyv92sm9TWxf1vUBb27XLvtVRkyZ24r8pv2n/ilefGb4k3k9nLLLp1q7W9orHqo+Vm/wCBNX078bv2rrDxBod/o3htJZmuo2gN1jaqL/s+9fKGm2cVq0kcVuq8bjJJ8rV14enyvmZy1HfRHG2HgEW7LJqEnz43CNRVi6tUhXy7S3CL/ex8xrpZmijRpZAWZenHy7awbjUJFV5IoPlxxXemY2Mv+wTprLeNhJ3H5VnahDLHNmT+L+L1rbk1D7Vtid9rONxZh/47WRf6p9humgu4x5Wdo/u/7y1RJa1bS08RaSxPyusbLux8x+X5f/2q8eeMqcGvdf7Nex02DVYkP2Ob5DuPylv7q/8AxNeQeJrVLXWbhIAfKd2aP/dNAGR91uaT5cYrrdK8Lx31rvk+9jhfWuUvLd7G5eBx8yGgBittapmj3LvquvzVYjU9MUAOhY8DipVuDHdLICQyn71ROpj6/wC8KHw3P940Aa2nt50zxn5UuBt+X+//AAtUa3TNGiHqvy1n2108MiOPvIdwqZWRbl037lk3Mj/7RoA0b+ZLqFIsL5sYXDetZ0cJkKjHzr1/3aZJceYyk/eUbW9qfHJtddh+98tAFRvlZvrXq/wV8SR2skmmSvtZ5N6f9815NcN+8arGlahJp95FPCdrodwqJLmVik+Vn6DeBdajt7iwDqH3ujhfRQ/3a9XbxsmrPqPOxLqH5G/uN8rL/wCg18sfCfxQdWsbS7B3ND8p/wDQW/8AQq7zT/E0sKs5/wBV5yxH2YrtH4bq4aqbgdUNz2dNWtNUhisp/wBxcQnzrVv4T/eRv8/w1X8WtbXWlsZNqp8yo2fmT/gX8VcbD4ggmhi8wnYxWUOv3omqx4tvLdbZZbd1uGmG47fu7q+eqe7I9ym+aJxvgzxFZ2PiTUW88rcMdpWT7v8AvV3yeMvMby95uGTqqn5f+BV87apcPD4tuIklKO6ec7Z9P4atN8QJPJWO0kaJZPmMn8TfLXRy7MwbPeNV+JAjZ9hjWXYqpFF2y3yrXH3PjKOzafUbuQyyruSOPP8AF81eVf28NPtnRHMt08iSmT/gP/2VZtxrTzWqW0nRTuDVqonO5Hb654+e4XJkKuEVyyno27dXnOreLpbqZPKLMyfL/wAB/hqO5jeaThztx/47VddLTd0+auyFNdTJsdbNcXlx85LbvmFdx4es0k3Ej5m/hrlrKMxyLj7v8q7PQWSNN7fe3Vq5WJkO8YWMk1nbxRDzGzVzwf8ADnU9amijSApv/vVuaf5c1zE0gDc/xV7J4AUSXUAjAVsNj/e2tUqLqGbqcisc/wCCfA9roey4Mq3F4rrvjUfMn512mt6tFa7UnYRPJ8kbR7dztt+6ue9dDqWh6ZcaWskSCC42bXaM7VC/xbq4y3uNPkuWt5598q9Gb7oUf3mNeNOon1OudoR10ON8RLrFxHLb20ckryJ+41KPZ+5b+Lem5dp/2lUisGS+8mGJ71xLe+Yy3CsdwPzfd2966m5uo7hpbgXbM6TbjFI/3/4V61h/Y9L1a6+z3duyyuVcNIFXc25vuqK4qlZp+6fPV9XeL3IrfXjZ2rDR7GOyXzFQRb/lKlvm2ptxhfvbq0ry1GvX2nWz2X2y6mm+zu0fDbD83y1nt4fuLW6WeNIcpuWRl3I5Ybtq7e38PzVxui/GSDwj4pX7ff6ppOqLut52jjV4vLfhmbKtkf7vWu2heoma4epVi1zbC+IND1C81C4j0SwiSe3maG4uZJlO9N33V/o1E3h/VdDWK4it1WBOsEf77+H52Ze/869judLPiCG3v9OtrHxLpcke8XUR8nOfm+ZdvB/2q47xBcXi2spk06SCJN0W2Mq+Hz95tv8A6FWrivjZ6MoxvzswPC/iSO8ktRJbTbGg3Jy23bub5lzz+DVd1bEOqxeUiy+YfNG59rMu35mX5v8Ax2uKjuLzwuiRRIy7gyD73DHc23n/AHqt6TrWoKtvaIQ6K7K7SfeC/wB36U1VUH7mxye2V+U2/ilqgXQ7BI2ZZ3+c7fm2KP4v/Qa43TdYgt7B538mW6TbEImG3zGPermsRjWr/FzOVt32p8p4DbvvVzviDTXtVtUlnVvJdvLZY/3r/wB3djqKqVb2jUDGVRyeh33iKbRo9BtUeNobpwzH7NH6/e61g+FdYkt3guL0NOttMyx306LtkX+Bd3/Atu6rWi+KLdbVYp1JP3fM+Xlj/drO8TWf+lSx/ZY2srncokjk2LA+7+L2auNSk/cZzuUmy94o8J2C2f22TS5J1uX/ANIaB22opb+8P1bbW1b+Gbfw61hf2cB+33A2pE3z/L/CzJ67vmC1a0q4nuFiiuHEUSBVkjiGzYnon+9WpoNvZXEd/r9zPbrPDP8AZYZJPn8tz/CuW67Nvzc1PvaXZ0exnO1SLMPxR4T1ea/lubeyuLrz3/eal6Nt+aJG/m1P0P7Xpdq1vcCVlYPvWANsP8K7mPX5a0fEXiKTS7Od01CbyIY2ZI433On/AI7hBurzzR/jBf6pqstsLNbpI7JrqHT53VXvGVvu7vXb83vTjGrUnaK0Q5StV5D0bT9H1DxFFBZWcc0Vlbbn8xdqqdqMzbv/AB6vNPGnwb1vUobc2aC92FtkazjlDtbHPf73y13fg34sf29pNxq8+jyeF4Ek+zwJJJuaR2+98vptp914osreSBILebV7qYO6RW33kYL8zcbcfLXrUqVSHU1dPmPKrP4Yz3V1a6VqMUlrLwwaUbdi/wARbG7I/h+tdl4NvtR0tG0DS7SS1tVnk8nUtQhbYf8AdXvVNtQ1HxxMur3GkSWVvbJvEUbH5FDbfm7uW/u16XpGsCSxt1l8pp0O0eWF3j/arvvy6MqMeU7v4W+H7u1t7/Ub+4tri4k24ljh8rHy/wB3dUfjrw3qH9q2OoW4E8Fw/wA7Rj7ny/eqr4b8SDSfNAvYVnkKrHbyHdj/AGq6Pxb4miXwm/2h1822C3CSKdq8fMy1g5Xun1N6cuR3PPdV8J/2loN7Z3EiyxpJvjZo+jBqv+A9HfwnpVxLHrFpBql2jMfscBfytjfJtYdCu773+196m3XxEh1i3lCRLLbyDb5kb78Ka5S4utO/suUmW7SJdryLENuf8/7VcVboYupH2nPY7rTvCOo2s16Y0WKWMf62KfcslGk6hPeX8tjLcCKC3O2SSJFZv++TUurabJY2M9vLdzabpEj7Xkik2/Mf4dw6bq4a20+80vWP7M06KaW3xu+0yuzOGP16ioinL4j17qLOnufFn2XVre31GU2W0tEPPTKSf3a2rzwrpl5otnd6fHZvO87rNJBI3mpjndKvTDVzjaPe2cazagrak7fMWkRWQfN/d61p2d5JY288VvBaW6MfNP2ZGX/gP1ptk+pV1axe1ktYIoIrWGQMqN/B/vNQ2m2S3iWlxfzMj7fmiGxj/u1de+e1vIJ7nT5Z5/4PMh+R1/2e9X3vkvLh5TbRbtm4/Iv7vFStGO9zn9a0HR2uUt4tdv8A7PCitJJJHtdG/u8dadf+ILKOzaWKBW8mRYfPnh2sjH+Lb/tLRf32nWrJPc+Zum5Rsbmf/gNa199g1rSn8mL7Q0e1TBhVeT+99flp6IV7+6YjWdxdSMiATq43j5N2z/aZq6NvDuiWOxHH9ozuFaRc7VRv4l4qr4Fjk8P2F5aR6oy280bJ9hlHzlC33Vb0rWk02O3V/KuSsVwfk3/eg/xq5RQJlOz8E/2hJ5VsfKiZN6sw24/4FWbeeA72x8922+Q/yIzHb8w/vdqv+J9U0/S9HSHUdUMFkzrCl0odnP8A3x0p8i3+n6e39tyi60mQf6K1tPvikhZt29sch6j2fKrjdRXMlfD/ANlVIHkDSPHvO0ttC/7TUxtkMaRkCVmRlRmT7lMs7y/1BpSg+z2CD9wsgX7u7btb2+X7tR31jqFrDLcSSmLj5vk3RBz/AHV7CsnE3UggunWPGwsrbv3i/dC1Pp+uPG6iJ93z7Xb7vWpbO8j+ywQxIt1dSFVm8vsxb7yr2p0emvulkgtvNeM8x7/3v/fNZqLiXzG5Z+Jn0m3RJPMndvmEsh+YVkQ/EB5LC4jSYuudzyTx7nwG+9zVa+twz7P7PlSVh/rWLLWV/Z9xHH5FtZB/J+40h3L/AMCbvWPLcObXQ7Kw8XWc1iyJcb1jO/8A0nbz/tL/APE1X/4WJb6pdS6fJBDPBjafLkXn/eArhr/wPe6ttu5bg2txbnd5EQbYc/wso4qrpvgWfw2zapDaRxNMGY8Ny395avkXcTk+x9R/BbXLabwu72CbIoZ2hETDao/4D6V6l4Yszb3Eh+6v3hXzt8Adef7TLpVyS8s370M0e1twWvpnS7X5MOT0XFe7S1gjya3xMv3115jpH956dpt8VbeV2+tZd+xWYSA7VTo3+zRo+pR3zMIyW5rRswia95dCS5RwPl/2ql0e+j1K2S4jMqwP8wVhtb0+aqFz8r7EG9u9XLNhCjBIiWz96lfQDE8bXRhtl8slVWRfmbtXkvxL/aQ8K/Ce1UX12st5s3C2jO5zVr9qX4rWXwt8B3Gpzzxtcfdt4f4nfbX5AeOviBqnjLXbrUb+5aWeZ2Y7m6f7NTTpe0fvFOpy7H2X8S/+ChGu68rWmhmPRrfvIrbnavBNb+Ml34suGl1TWLi8lb5v3rll/wC+a8C+2PuYk7mahL4r3+ZjXfGnCOyOdylLc9zbxNbyOpFzGu3+HO2nNrUF1uBk+ZjwzPXhi6g6vkHvu+apU1SdmX942F960sSexX2sCNP3px/CFVurf7Vc/ea4Y0Vw4VmPFcO2sSzbkeQ7VHrTbjUjNwPmVQqhaYHZaffCaTIcLxudmp+obLyzeKUK207g1cfHeGNOD901pNqG5FcZ3L1VqAOo8MeJjY6TceH9RfdYTFXjlYMywt/te3+7Xbw/s+x33w9uPFd3ebJLd90cf3kmT/Zb1/2e4/3a898M28uvTPHHEX8tN25uy/4V6/pusaza/DWXSDPJ/Zskib7WUfKjD+JWrCpPl2LiuY8rkjS3TYn8NYGpaPa6hNvkTa/95e9dxc6GkjM53KtY2oSWWm2b3ABuFV9h29qz9pJ7GnKo7nMp4fs7dN7xfKv8VUIb6285xHbqqr0qDVten1CRk80LF2jUbayGm8tnwfmrWMX9ozb7GvqFvFcN5kW1X+95a1jNlW2063vnhdXq/qVmGVJoxtSYbh7N/EtWvd0F8RmstEjbduPl9Kbzu5FOfG2rJGySfvmcfxfNT0k2r1+62RVdvmp3PrQAsjbnz/wKkWhmoWgD374B64LXT2jl+5udW/3q9UkvkVJ4+VWZdu70YNuVq8D+Edx/oM8Y+8r/AMNesw6huRUkJ/3q4Kjs2dVPY73Q9eNi7yOguoPv7f4hn734fyq0usRXW4wBok/g3dq4W01Q6fIsoBfZuwq/3f4q1rHxFFb32/5Wt32sn92vFrU9T16MuU4b4mQ3FjfxXkUm64+bLKf4Su3/ANmrlbW8l+yxZ+8pKf8AoNejeMr6z1JdkEY+Y8t/Ea47yYo12YFdFN+5YxqS1uKkxuG3/d3VY8srtIO6q6Rp2G2rSKVpmJYS3ddrp826rUNqZG3CqschjTG/7tSx3Tq2wHbzRdiZsW9nBbqryFev8Nalmwm+eP5EWsfTbcTOzyHdzW7b24WNsfL/AAirEXdNuJJLpAPu17n4AvPst/YyD+FxmvFtDtRuQGvSfDd462+R95Q2Oa3ovU5Kp1S65I008rl/KY/6hnXmsjxJoMFxef6JOImRNwjtfvOrruZeW4Nef2fi46hqFxbwXTJeuWXy5/lUNt/hxVC2+LUel6w9heu0t7Zx7YZ44F3yN/tf5/hrw6jb0SKqVouCUlc6fVvDaQ2NxZymWWWTa8PlbNyfKv3mPOarWfiDybeKC4jluri3RVuFUbdjZ27l+XkbtvzU618XSa9fNJI4ia5253Q7GT5fvKAtF/puv/aEuLQ2t0kLtslYr5rqVX5FX0rnj7yOB03U1pnQQ2L3CrJBHJFOvRm27kX/AGs1zviyHw9r1q1pq+nw37wyLny4SzBf73/s3y1vWurR6fZxPq8DWtw/ybfM3KWLf3a5nV9UebUryRE3+TNmOJU/h+Vvm9a2bcPdg9TqlHSKhv1NFo30WRrnSrm50uC2h3262p/dFh1V1PykN+dUNV8SDUJGlilV7iQbpIIz8jqfvfSuS1jVLnVLjyi7PzuLfdQMW+bd67f7tc/dST+HfNeKPe9xuVJP/QaS5krXIqJxfqX9VvBY3LkTCdUdmSJjufzCu1frtqrompXDIyHass3y+XJ8qhf4q5nSss1xPcSrvkk2RyM/3n/3q1bfTZbxluo3L2Sptgbd8xb+PrzV8pxqL57o7fzLCS18sBWus7pJFKqoUf3aw9a0eO8s3u0cqkaMqKyN8n91t3TNULGZ7q5WP7M08+9tnlfNnH/Af/Hq3rr+02t1gRZRao//AB7RPtTcF/iX/dqVHkfMdChzI4DStWgtUa1FtNdGM7Xkj+6G/vqtdXYalLqUb2YgignhTbJ5ifP/APr2/wANFtoM0MlxJJpi27LGzI0CbN7fw/N8wqv4N0uSOaUxiWW8mm5aU7WCj7zNWkmrXMeXkOz0q6s9Ptlke/kVZBtCyncsny/d9qr3Vjocmm2DxvDa7JvNt1jRniMxX7+09TU+n6Pb6Hdyo93brOxMwZkVsfLt+ZfSsLXvC9prCLd2Ut3NKhREgj2qkf8ACzqvXFCklozuVeNGnZowP9Nk1K/N7JJKjDlowyLtP8Wz0rzTxR4bn1TVrO8sENveR7U/duyfMD99fQba9shsdL09NOj1MSy3DfNM0Um1X+b5VPoKnu/DcV9qrxzRw3Wm3StCiru3H5W4Zh2X726qp1fY1Ofp/Wh5K/ic9zyjxP4k1DxBGmnaVqEmr2diV8+7kkVJZpR99+eop1tJrsNzBLp96bCXzEVLyR1dkU/w8feG6tC++FOleH9aln8P3uqRwYVvMkRWSP5cMu7uv+1XRWuj3scLpJ5mqRSQrDtijV8L/Du+7j/dXNddXEapQZ0SlNuyMHwz8TtR8u8ifTwtxJJsmVT5Shv4mX5ud38O7iut0P7fdRrdiE26wv8AO0s3yFf7rf7VQaD8P7PQXlk+z2kruN3lSb9o/wBnl2rb1tvL02K3EEKqo3RrZyMrbf7vuP8AaaiWI1sjq99oj1bWB/bl5q9rcbPOihhEe3a0eN25d3+1Tm8fGNHs9TC3tnJ8vmKm5lbb/EveuZuLG0mZZZwbWV+m52/7527eRUE1xLHzbRF3T+JfmX/FVb/arKUnN3IfO/I29F1CDT7aeOznZ1cs3lZ/dbv93safrfiTy34gjiWSNXEqlmX7vzLt/wB6uLuNSu1ZcExIz+bJA21l3f7WOhrGutcKyPKZGVEhZ9vp/ndRGLm/eM43ufcEnhfWY2eM2giX/WiSdGaLcPu/jXIX2oSTXUElzLHBFHuWTyk/1n/AquX/AMapNH09pLnUZHR9yzLIzMwb+LctVZm8PeNNLil8MX5nuEjR7uCOF1U53bmRivP+7Wt3E9yztoWrmGObyp551t7dfutOW3H/AGq11mS602zhtL2xaDPySY+QVzjabe2Nhn7XbXsR+QcNujb/AGlemW1jqK6bcPLJDKVf/lmuxkX/AHaybUkVFvsX5L7UY2uLiLDqm5TOv3Cv+71xWTdaW63kVxqdzHbtMnmx+bJ8sy/3tvp/vVfTwrql8yzxuqoU48iZVThf4m6f8Bpz27w26pHGPtUIb97Kiv1+98taxsiXdlux+x3S4NxDFBhfmidWwv8Ad20WdraRwzy2s8dhcSTbU88Nt5Xbu3dKy7CzNjBtSI3DzJzJEF27v92tOPSbn7C8d5iC3hDSuzFW3/8AAf4ql/3TSJHp+nm3RjLPDdS5VXkx8p/2lrT1D7TG0vlXFu8TP91j/D/eVqg0rWPD2j+Hnniv9ktwmwwTwMrop/i5puj6lZ6bYzyRwW2s6ddIsQlim3NH/wAB7GjUNPhOX1qa71KwuIbeRYGV9sE8e1XDFflZv/iq6zwNZ6houlWcuoXNtcSom43Koqsfm/gXpWS+jxyRtJFHcJbrGzxyfM2cfwMoX/x6qVha3lva2txHJI8EgbZI3z/J/s9qq3MiU7M6m/1TT/EWrMn2Pbeyu+NzrtdezbR0anTWovIWgjtxcQIFURK+3Df3t1YdrZiO1a5kaSVkDNuUqjBf92sKz8UCR2NvIDt2+ZFJ8rbf9moul7pDlyuxtstpfSPcWkcryJth+/8AJC27cvTrWt4P8XQaxeT2eu28VpOof7JqUY2q67tu1m6Z/wB6uQ/4SiLUrprbyJG8sqvlx/uk/wBluODXS2LfZ7HypE8qKQ7vlO5Sw+v/ALLVtFr3i7qmh3Edx5unXlpdQO+55Ll/nP8AuMGxmr1rpYk1WBLu3ZoNis8edrGMt97jutVo1fbaoR9js32r5jJ8pYfebbUWqWcvhfY9vcmWdi0okWTcm3+H/vr0rP1NV7p03iLQdD0u332Wq3c73A/c+UjSsPm2qrY6VlQ6LLqF82nm7aKWN9r2zFfvfxL/AOzVyqak95eO8ms3cDp88cawq0Rb/a74qheeNNRkuZYiLFGmKofKjbaFH+1uz81ZqkilI9i8O/2f4d8WWscWoLqNxbSJFdrH8qxrIu1dzev+zX0Xpt1E0bf3vu7q+N9B1K3kv9NbKpPHOuY7WTakzf3m9RX0p4X1A31hLLK5iZD91j6f3a9LD+7E4cQru5194ouF5yu75ayPDt1Ha6lLahD8vzbv4ajsdcjmtmAkDMrfOzdT/s1BDsm1SK82FFXquNvy1v1OdbHbSQ7pFkyV3Ci4kFvbtJOfKiUbjIx/hqZ/30MQOXVhx/s14h+2T8WP+FS/A/V7mJ9mo36NY2jKfmDuv3v++d1DjoQ3yn53/tt/HL/haXxUvbDT5S2jaU5t4FU/K7D7z18yXK7Vb+9mtKaQyPLK5LOx3bm71l3DFutdtNcisYFf/gVMbO6n7SzdN1StZy7clDt+lagVaf5ny4pzwlWwRQsLt0G6gBrSFdoP41Kknv3pPsrs/Q1atrGSSRYxGWb+7QBd0+MybPk3bju+avS9E+E+oXzPvjO9ofN2r83y/wCNa3wb+Gr694qs0uECw2yfaDG38Tdlb/4mvftH1bRrO81F4EDrb3VtbyMu37rvtdl/4FWTb6FJHn3gP4fp4VhivzH/AMfAa1m56K4+Vv8AvrbVfx9I9jpqvbyNE6nbPbMflfDbd23/AHl/Nmrr4/EkUOk6rZ7B+4mVY1Y/fQt8y/VWX/x6vI/i74igmaweKQr50zs656ZVN3/j1RyjucVrXiaeFpTbTsiqOV9GFc7b+IDeRyxT/duPlfb/AOhVFfybmugTu53D3rFtpNr4/i/u1qoqImyPULOSzuXjYfMv6/3aq87q6jy4tWtUjJCXCD92zd1/utVS78O3drGsrx7l/wBn5qObuFjGSFpG4rsNFsTqGhPBIv7xdzRt6NVfRPDbzNvuEKI3TmuztbWC3jVEO1fu1hVqLaJrTj3PLLi38t2BXbz92q7fLuBr0DxN4dDR/bYk+7/rP93+9XD3VuV+f+HO01rTlzozlGzKTZ30cNT5IztzUPNakEir81CqelIshValjkDMuf4aAPTvhdamG2+1p8yOdki/T7tekyfd4NeffCtg1nKgPyq+7bXoDr5b4/hxxXm1Ze+dVPYLa+Nu2w/hVqPy5Nrx/wAX8PpWcy7WxUSyGNsj5a5ZR5zqUrGlqCxtD5kUg3D5Xjb7y1gXHytnFWHmO5sUx4/lXNCiog3zEceV7/LVqO4+TpVVVDNU8cbbeKLCJVYs1WI4/Lkz94VCi/P0q3DGWbj7wpAamlRlnXrtrok+ZdgY+3+9WTo9qzSZA7VozXiw7Y4vmfu1S5corczNq3uPs7Ig+98ua6238QWHhnR31LU52gs49qu0aM7bi21VVR1rh9HtTJJveuov7GHVtM8rEm63dmSRTxC6Lu3t/u0lV5FzsiUbuxq6frHh/UrVdZieJmm3xfvI9r/Xn+9/eqva+D9A+I1v9osALO92MqKqbGjkH3a5fw7b6pJcSvpelt4huF3vPFEVT5Qm5n9B/FXW+HvEht/KeNFibZysm1di/wAS57NXntqTubxiqkVPoXI/D+p+F7aCW8Eer3j26oYon27G+7u2n/PzV5vD4k1yHxJEDbXEEXnfvPkZVb/a/wDsq9GW6stYt1gNysurBGihnYN/wJWYf3V/vVX1DXrm3023thH57wxmKOecKrFj91Wb/Z+ZRQ6cI7dTndBXvE5fXNalvmZLSM+ar+adx24+769vvVH4ihvLO2lljkFvPeD5Psoba+Pm3bu/ytUr2tneB7eSyuvPyrz3Me7eGC/LuXv/AMBrI1C6l1y8sLZDNb2Kbnkum+Vd3+92+anCN3qTTj33OebWII57e3luWdm3LtjHyhvvfNXTJpNnJay3BTfbNCsrssm5ef4fUUyTwnBrmju8EMNlexu2xl+ZJMq26rek3FloNm1vqKGdEDReZKf9nb8v/Av4a1qxTWhco6HFa1HBdXVrHaRsq58q2i85UZP9pVPU+tWNP02/h0SJ0l3yt88ayJu2f3ttdLbLZzatvxEzTD9w0g+cf3dvpWdpentC9vBP53m4dI1jO1cj+Fs/w7v4lrnjK6POv1Oc0rxJd3V5OFlZWhkP7thtZF/i+bsP4q7y11aKSwUvcsqphgy7dpz/AHqoTeHftlvdW8llJbyyB2jjYrtdyvzL/wB9VjaK1zo+2yvLBoNxxNJjen3duVrVuDNKNVX5ZG88bwvLaWUu1Jk82ORirNw3zKuegWtXUvCdzNoKXElztureR3keB12zIfm3Ljj5V/KqlxDbXzrPAYbd4U8nyPlTzFK7d2C38W1W3VvaP4dvbXTb9I5Y2875pI5J18pPl2hmbsGo7HXUpcz0OK/tCO+jg1OW0lRWG77TEPmfHytuz8xFUvEXi6LVlee3nlW6Zl/dbPv4X+9XoVr4Tk/4Rny3e2lexmaWRVmSVY4yq7VXHJO7+GuP17wzpl1feaCdNbzNqT7Flab+8yqPuFf7rVfKnqjnrUJShoS/CvS7bUPGHhCDxLEZ7W+u3hP7xUfcYX8peevz7a1tJ8J6pcWbySzizslTyXkuZlRocfeXnu3+z/drOvNctNH1rQ9RubRnaz1RPsl1JDt2Y/iZA27Kr827jNeuaqp0/wDcaneR3NheHefKRuMr1T73/j1RKOmpEMPCxyuseBY/Ct1PpF5ELtIyrM1tPvV8/Vc4/irE1q4sIbiKNAsCZ5j2fNx/CvrXReJNWt/7VtY45Jbxo0SISSnc7Db8qbeuGrn7+3g1KFJjGsVwhfYyP9z5qykoX1Zc7Xtcyr/VraOw80RtOuz/AFk7/c/2ttYE15FDCs08k1vHJ8vmMm1d33l/u5rr7yzt9DhV4tLunldGTz/kfYvX5VP/AKFXBx6ff326KPdFJM7MF1ANuX+78/zV0RULblX0Kt5fW/8AajPqFzftKyqsbW0Krj8+3/Aqw5tQisb+UW2o/NJuz5gO4L/tKOP++q7PVPCsd1axfbbaFnhG0eVIrIn++23I+auIuPDM9vbT21pp9xbov711thviK/393XH/AALFbx5Bu+9jMupvs8LMHhV3f52jO3O3+63auWmjLI5uLgKz7sNlWx+XWugj8I6gq2tuiF7eQu2yUff/AN35v/Hq5e6t57Wb7BGGi3fM8tyytsYfw7q6KaV/dOflPvO+1Cy8O3zF4zeNMjI63dqjM7Ff4vvf99VirqEuiw2dzZA2q3DssflwLth/4CezVrv4F1u8s7ec/v8AcGTzbZvNXaf9oVk3Gi3PnfYb+VmnCbUik3bT/tK22uezsetza6EutXF5qzQXN5rEksrPteNU2KW9WXsKc+tHT7lrL7RZskjbirENn/Z9TUEmh3NjeQDCrA0bKWUFm3balufDdlYyW8kqbmdNw3Dqv+9UxatoN36kOoSXeoNb29prY0ZUO77NEN3mfnVhLwafdf6VcedvKh2YL/47WtbabbzL9oitws77sbdrYWhdDt7ffAYGnfP+txuwtHUL/ZI7W+t7VXNtLDbpINoaQqcr/eHvWbeLZyJ9ruLnzbpU2JH6L96teSG0sY1Esdt5ShWTaPmDf/ZVJZ2/9pQ+ZbxxRSk/P5v3tv8Ae2+lVrYZzEmh6VrHkXF6Jm5Vvv7MqPlrc0H4c+HtL1Jr2yMVu7jJ8ss7H/eXpVjVNNs45kIkja4hT7sifc/+KqFrgWp/dXTPAkLLNEo24yflo9GLqdA/2OzliFu8qRP8rsrs3/jo6Vm3+nlrNTBb7Yo3bCsWVwv9KxLrxQjLFaaejQLJ8sysNqH5vvM3c1T1TxdZWbLaWVtJayOedz/MW/h29yKmN3sU7GpqFwZLGCAReVs3fvGT5g38W7PWuMsPCeofbrrVdPSG4aRGQx3O5kH91lz8ua61JL+4uEFzFI/lhdjSnd/vfWujfUJLrSms71AyuF2LEP4g33aTutitHueb6DqmqaWkqahHFcRRlUkVY8fKfvbcd6zbm4v5tQSS2uFitV2sPNm27E/2WPA3V6xcaPZyRqPLV1kRkMjP8o+X5V4rlX8G6VZ3a20lmWSEbnb5mWRf7tNMgwLPxJr2uTJeXFtEmk79hkikVsY/vf8AjtbVxqUEMcqks627orrHDu3tt3bVqfTdF0q3mVLcSNbgs8cEhVURv4mZe9blhp8FxtjeOSJmmZUaIbv++fah+RaVzF0nVrLUoYnks5E3hmVW2q3DY2tnkf3ao6ha6dffI4OkJNIuIFfzWH+zuPWujvI57O83xxC43fIPMHzDP96q+t6fb6xdNPJpDNdIOJIrpVRP7rbetZtotIp6VpN0t0sSWv2e3t3bY2dmf9vb6V9MeHryKTS7OcSLLtj2vt+7u+7Xz7outaxJYra3llJZ3OdpikkEsL4/i3D5hXq/gDXorrw/PHI0W9Jtv7gbVH935a6KMtWjKtHS51LySWOqtLG3yZ+dlPy11GlyC8tshGRl253HrXG6O32W5njlAZP4JM9a63SboyI8Dld7dFxtY13x1OBneW1wWRCgXp93NfKn/BSzwvd698B7XUbeJnbTNSSaZVH/ACzKMjN/wFmWvpnR7pJId+/YyD5//iazviLpdn4w8C6ppl3Gs9ncwtEY2+ZTmrkZfEfg4++TcgFP0/Q5NQmVPu17J+0B8B7z4M+IFk2F9IunbyJP7jf3f++a4DRVEc3m54x92uqElJXRFuUuWvhWysVWSRN+3+9U1zawTJhIh/Cu1ahm1DdIqE/ePFWLeZFdnJ+VaAuZdx4TiuH3uQu4/dq0nhu2hRUCAr3apbm+ClmH3c8VatrxGjRD/wB9Uaj0KUOg20a7zH87fKFpW0sQybwNrb921flrYmkEcOT92uf1bWk2tHGfmYUagew/D/xJb+G/DeqXcYHn5ZfM/wBrZxt9vm/Oub8J+MDDpeqW+/55kjcs399GZ/lrgLfxMV0+1sg5VIyznnqx+9VSHUHtbxHQtv8Amzt/3WqrEM73UPEVxdRpLBOsrYwV3/fUr8u7/wBBrz7xNqT3l9LE+5lh27N397+KkfVh5LSRnZtO7atY+oTfaJvNIG5xuP8AvUWLKzzSyO28npt+tUFbbN171YWbdG4/iX5h7VTk+ZqCDUt5PMXI/wD1VK+rXKp5ayHbWbazGF/96rFwoZc/wt1oaAuS+ILmaNE8w7l/iqZ/E1zJDgSlW7+9YJXb0+7QrUcqK5mdz4d8ROytBcfOrfL81VfEOhi1aWSLLQMNw/3awLOba6uDjaa9OsLWPUNNaN/mRwrIzVzS9x3RqvfVjyjyRu2Gqc0JjbGNtdj4h8Kz2LuYoyyKN30/zurVbwT/AGtocV3t2XCxrlVHX+61b+0W5lys8yapo61JPDt39sa38s7lO3pXXaT8NZJNLW4lysrbm21bkiTU+FNrJCl07n5Hr0Zsyce1YPh7S/7Js1AH3wv/AKDtro2X7xA3V5tXV3OynoirJn/gS1XmX5s4/wBmrsi/99LVVvmWsDQjjj3cbt1JJGFVRip41+XtTHwz0JgQLH7VYWMbW4+X7tEcYZsfw4qz5JXaB/FRcBI4xJWnpVmWmplnpskzqEG771dTYaO8KoiDdK1YtlcoyaQWdv5Uf33HLei1Ponhm/1jL2lnLKinaZFT5R/vNXdeHfAMVray6hqMQuNvy+XK+xA/91m7VY0/xlceE/GD6fpGqWbXFuiPd6UsjPDOp+bav3slV2/MnSsnd7GqXKM0fwP9luLdLu5h5LLI0e51H+yuO/8A8TWdbeEfEkcc+jGUNa3JdbS5Vtzn5vmV16/wr/49Xq9vodj440efWPB89z9pWZpr7RWdWuY2O7fsZ+o+98q1xWl3VhoLeXb6RvRH812kDu6Nn5t2e9ZTn7opU3Joral8M00HT9Od9cubLVkO6ZbGR9kynduV1LcfxDay1VufAZ1RnvIrsRbxtZWXdnH8W7/2WtbVPEFlCllq8ttJfvNOsMkUZ+aOP++ymmXOtRK0/wBglmSJpF2eWnzBq8xqbPUpxpxhyoo6R4PCyJFF5sF1KWlfaNqO4VfmZu33f71GueDdRmv2lt51SJyrvBL8yo38TL6Vs2urfZf35lkmtdm8yL/nmr0dvaXDtcx6p5W873gjOXK/3mU9v92qi6hMlCK1RxF1oeqTalZlLtLBXdVnkZ2WV/vbdvoP4ttcn4g8J63q2tO95dyWvyNiOUsrcfXg16VqF403ifZcWcNxp/n7HZjuwpVdrfVWrH8fXUek+RiK5nRQ6+RAF3QPu2/xNzu/Ku2Uqih7m55OITtzQOX8PQ/Y7Z4Lzy1aO481GiCrlv730+8v/Aqs3Wj+XeS3EEjS27GRninZtgz8vzeh+Vfm/wBmuf0vxEY7pre5iubJnPlbbkbWDf3fr8tWPDcfiWbXnjnjjutNnDfvZRs3qf8AZ/2f7rf3q5adWq01NanDSrVJrlktS9Z6Lc3l5EoMktnMfkkZNuxh/CrV1Mfh97W1e5inMrx/uvmT+L/aWtjSvCdvp9m7zkotnCrxxqflm/hZfYr/ACpY7q5t7ZDZFVbKsJVuN/l/3lZCvNdMVzanX7FL3meX6rrWqeGdUn1O8S4urK4fyniZG+Rv4WUj7lSapp+o+JNQt73TtTs4rXZ88EI3uG3e7fxd69TmvJLyw2XkZd1Rt99Gd7Sf3fkHQfe+bmsvVNFguI4JY7vyGUbfP8lUcf71DlrqiY0Yc/M0ck3guy1axQ6heQ6bcRzfZzfRzbswllbbs6/eLLtrcttUgsdPv/C3huzmS3jCypJqUKNLNNG33jtbA3LnC81Qv9DvbXSXl+0rLb/cLW0iM5bcWVWQ9N3asiwW31q1S5kNy11Zzf6qSdopYf7rLjr83VWroXvI6bcrO3+FGpR61q1rpdtplrp2r+RdMZJ/nWRI4lZdjBeSu1vl7bq5RNNuP7QVIrjS1guJ2WRowrPICrbYtp5Dtu++v+z/AHa5qHxJB4N+JFnrGnPc6XeM7eZbXkiyoGLbmRflXh67n4pfAGK1kk8T+Er2XTom2faLWPe0R85FlDxfeI3KV+7kVfKloETJ+IWg22mra2pctLIEltbmSRFaSJ9yMrdsq25d3fbT9F8aW2oaSnhjVSyW+muyw3MW7eMNt2/T+Ir6VjeMtLvLyPTpNVSW40lrdIU+zRs0sLBV37sfws3zbW5zuxWVcaTf+G/EGI7aSa4jDIZLaFlXds+8zHr/AHv8aipFcpy1/dV4mu3h+yXWv7RE13O9vIyiOKTKbCvDKvf+970+48SXLOnkT+XFMWZPMj27F/ib/wDaqta6Hf3zuh1u4lbfvRpIVVoV+9t2hefmqHXvDaalZz/bH3NIjZnjLK5x/EuOlcsKevvszo4dyXNM6fSY4NStfIJuJ3zzIz/K+fu7cVR8T2Ym1WytLK0uE1F02+UsbMhb+Lc21ua8z0ptb0m/06BDcLpy3HlQtn96f9/0/wB2vadQxfLAWkNuny5kl+Un/a3CuiUVDfU2V3o0cbNDcQiIPplu09tIjPEt02wNs2/vX7fN821f7tc7o+k3ljqc+qC8muNo2zrGmyI/w7GzyQ34LXfNY2lrM76dbW1+y/LHLO+3593zKq9hTb/S4NqoZblIrgq11bKOq/3d3pWKxC5uRGd058qPKde8VS74pw/kNdO+JFG6VMN8zccD5V+6teZeJ492sNcW6NKlz8wXPyhivzBfUV7P478ItpNtiJDA8kflBpE3Ii/eb5h3avJdPt5LVVknRb2WN2RI/m4bcqq1etQta6MqsXA+5bbUJNDtre2gFtFeRptm+wvsUf8AAty1pahq174f0S31W4n+2wSPsEUsPnfN/s/NnH+1WA3gu40dPtqaZsnWH+GfzUkb+JmrAja7uNWleeCWznyGPnjdEMfwqlcKblfU9GUdTsI/isLi6eO/0q3skVNiTwJscg/L8q9DWhYWumaHCupyana6ilx+6hvPOVWRj91WQ9D/AA1wOt64JI1iluI1a424k2bYtv3e/wDFXQeHrOy8XafZQSRxSrG+544z6fxc9/lrJt7GT529De17deQ2ZtNMNnFCnk+fv+R2+9uZv9muc03Wrm31CWCchlfchbOzf/tbq0te0OOxWXT9LuJGWSRWO59sQY/dXnof92ua03EOoXn2nNx9nhxHcxBWXePvNtPauf20oPVGEqk6b1R0XiBftywLaCKC4wjeWw6/7VU7aR7G3ny8jS/Nn5/lH+7VeO8/s2FJJTFcNMdztIjSt9373tVbUmu9atp0tIvs6onySyIqs7/w/L6f7NdXtOZXOqNSPULDUrj+2mtvKkniWNWeSVN2W/u81ka14k0/T764glvGiulKrNIw+SRdvyqvvurnNN8N67YzT3N/PdRX7HdNeRzKy7f4dqDp/vVx95cWmm6ta3OnJday6yPv82B5XLlfmdu5/wB6rjTv1Oh1EesW/iqztZLcCS3l2fMFRP8Ax5q7Dw8tlr2lPqcclrdXFuElSNof9X97dt75rwLRNHv9aSfVI9Du4rxZ2e28zdCroF+VWSvQPhzdeIbVHk1yMWd+821Irb5lEZX5t7VduUhyR6rDoZ8SXC21nJaxXDDakkp2JuH1/vVyf9i6qtxEtxHdwTxyKzrswpz938P51euIb3xAsVvpVmJb1CcRsdquo/uqaJtU1i1kgt9TsmWWMssjLI2wsF+Vee61m2ytNzUhsb28uvKlKxL90qw25x/Ft9V/vVmX0mqLrkFpFFbywW8m2d8sk23+FV7Vs+HdBfXr/VLjVdThs2t4Fl2rNubef4fY7a5zxYseoX8VzbSs8UciI7QfLvUL/F6048y3G7bnR61v1S2gtI3aKVXVn8pPljbdu+ZhUUN1PfahKP7PVVjk2BoI2TKj+Jaw9P8A7RkWd9H1DcjR7ZPtkG5Cu7b94d617G+vLPTfNkth58bspkw2wKGq7cotzo5JrK8m82JpbeJByrfPvb+Lf71l+IdLkh0eC/0t4ol3rKfPRnwpPzKy+q1Jp/iLR77ZbyyxxROdki2rqrhj8q7c/wB5qxLhtQmt7V7a7W3tU3K8Ecnzlv73/fNZ2KHarqFhotjpv23P2q4Dy3EkJZSF/vc/+g1Y+Guoafa3VxZ295I7XTq5klO5j/F+FU9QjnvIUvNRkhnltj5X7sblA+6qrnrtX+KqH9raHpOqXk9xL9nZEVvNgG1No/h561pCPLK5Dbn7p7vpeqQfbk8yTe+WULH83zf3q6TUtUk0eFNQEas6D95I3zYrxrw34mttUWzv7B2a3YbjH93K/wB6vY4bxLzS0tHRm3Beysg/3q9FHCzV0XxE8ckqTyDbMFZFx1U/e+Wt/XLoLpqwROWiYK3y/drz3+zXsXW4SVmdD8m0/MVrevNcFxpqxpKzy/LlV21rP4TKO5y/jL4c6H8StK/s/WYxeLvbYsibsfLX51ftKfBX/hTPi23tNMkaWzuoWmRWH3fn27a/SeO4njZpJ3K7vlDL8v8A3zXG+Mvhjo3xI8T6QdRtld7Uqojb5s43bVb/AIE26uWnJwnobSimj8o2h1CPbLJbTKi/8tPLbb/31T5NURYYx/Fv3Gv220/4A+DG0VNPk0e1dNm118ta4jxP+wv8Mtaimd9IhgZ/m3Rrtx+Vdftn2MfZn486jrEcyrs/hp1hrgVsSP8Ad6NXpv7THhHwV4N+IWpaN4WjZorORoZJMtt3D722vF3sUVPMBLL3rrjLmiYHS6t4iSaFY4zt9a5ya8ZmYk02Gx8x0Cyff/vV7R4V/Ztn1LwXqPiXUb+K3srWLzRtO7f8u5W+lDaRZ4okx3r1q/bTOzrI5/2afJDFGjbM9fSq7N5K/Id1BBPcYj3InzM22qckhkjZDj5DTo7gblznb/OonYK/QbfumgCg/wAr9dvpTW+apbqPy3qv/wChVYD1bbx/F2qxHMdv+0tVf4acklAEr/ezimso27hR/doX5eKAHQt5bf71ev8AhWYXWk27D+H5a8gVdzf7ter/AA3hdtEYn+/x/u1z4haGlL4jsksYr6GWKRA29OW9a0pNPitbVI40Cqo+6tZqM0boR/DWu37yNT/C1cHN0OtrqYf9j2/neb5YZ81qOqKipj/ZqN4/3ij+6aimkKt/tZqnNi5SR13R8enFPSb/AEdfrVfzhtp6yDaw9ttYuRaQ9m/ecVD93nHy0/7zcUrxlu1RcfKRqxXoPmo27m4qZI9v5fxVJHCOgouMbDbhm4H+yK19L0l7qRQR8q/NuqTSdLe6dBs3K1dbZ2e5WjiUsiD59o61MpAR6bpf7zy4Ru/2q3dDuoJHuorT9/eRSIm6M7nK/N8yev3fu1WtvDukeMNOltNQsrm2urN2cSb3Rj/ddMNyNvVe1O8GeH47W+nu44oopUdovKjZuP8A9r+9XPOorG0abPQ9J1a4kLWcaSOl1B5sbY3RSKF+fcp3AOu1lKt021xviTTdP8badPp1laG31JJlWDUm+S5tnDbtqY7V2thqEcbWcTiWwaMb3XO7KH+JvU07V77R7jZe7lZ4+krbdu0Nt+b7prNScdjXlWzOY8L3mr+GZoJbgSQapahmjuWk3pM3y7m3dfqjNzXpVvcaP8TJreW/n/4R7xa3zRsp2W9/8v3eej/55rlba6fWFe0tpfsbW8e8Tr/47wf73zU5tJ0jXtPt7ea4jvbdbr95dQB2e1mP93+43zbgzYGax3d2a200KeqaDcaffXCapbyxXqx7X5xhv4Nv8Lj/AGqi0Sa4hZB9mW4ZvmdfvKn96uhtfHV3o9g3h/4iy2t/BD+50vxLbHc8mV+RZVC8PtXlW4as/wAQ6Td+DbqK4eJrzTpI/NjurY7kmX+Hp0P+y1U6fQI1OUo6h4V1S8jZLi2+x28yM/2lSqrtJXb8v+7SaTNJaq9nLd+ftdkj3RquAPlX5uvzfLXR6L4g066sWW8ju7jbG2xraRVaPf8A7P3SPlrMhjgurnFthJUkVS0ibWKn7v8AnqKHGEUVdyK80d2qM8cayoz7JNxVXI/2fWoLDQR4wf8A0uCJ1j3Ykk/1u3+Lb/wGuvfwKbiZs6rDb2VxufzZI2byW3fe3lufm6rXP3HgvWPD7xy22u2OpJsZ5GtdzKnzfc55B9FqVG6uZSjcTxVo+neH47d7y2ke3wzSTy/N8oXjcp/9CrndP/sizWe9gkkRZx/qs7sN/s1q6lcTakrQXkXnxNufbI7K2T/Duqi2m2mnxtiJngWRWEESbmCn+n+9R7q0MfY9kZc3i4Lqi2e9UuG3Lb2f2rd5zbf7vXP+ytRarqUy31v/AGZHb28sg23SrubC/wC1/wCyt2q7qHhPTLy6tZbiIy3VrMssEq7onjf7ysrD/wCKp114TiuLlp55LuV1TYZInVUKn5t31qlKJoqTSsU11qSz+R5zPt6NB8uWP8Le9bH2htStlj1C4tZVmj2vHINkv3fm9q5W50EXlzOml3At5VdW/ewt94f7S9R/s0Wej67HcS213p4v4M7TOzsrBv8AZ/4DTvB9Q9m4kVxodouoPJbOPljX5onb5/m/iXdTbrS5Li8t7iCQbV3L8qfOi/7LVrQ+Hzo8jPbxN5ChWMUnzLuH+11qXXNLstSvNN1G3j1RWj3K8cJXyhmjm1K5DD8Sa5qEkbpqOlxeI7WZNhWVF80f/XrUbxQ99oktlcx3TWN3YQ2VxtkVZoVh/wBS+z5sEbVX73IWnfZ7aS5dIxJKudsiy9mH8TNUE+k2/wDZc4sLOWW/uCkR1BZtiRoG+b5OpLfL81ae10sZOm4+8jDm0uW3uNiX5UyDzZriI7X2fdZtnY/w7qb8Ql1e1jiu7YTMl1CrGSe6VsLtVVZz6/L96o/7JuNQ1ua4azaW4SPaGjZd0bbvm255/vVJfXgvLxNPe9EtxGn7uOX+AH727t96tLc25lKKqLlkcr4W1bVJpFMf2u1ns3VizDcsn07f416Tef6dClxZIXiV8P8AP88LH5tre3pXKXNv9nsHtLeJrXVJArR3OP3Ibd8vzdvlqe31Dbbyo9w32hZ9zsyqkTpt+Xbjn/vqiUSadNU9Eb6aOl5byy42ztMqws21cOKxrPQ7+zvLyN7vdav+9SdpF2wv91l3HFYPiz4jT+G7zTbY6eb23uN0p8gM7xt/eZq09J8feW1xBcWkdxa3EazBbzar7N38P/6qzVKVrs0ju7l2HS9PmWWJL2WC9hmbzJYjtTeP7uf1rOs77ztUnjuXjS3UMolbO2b/AHWH+1VrSbWzs9FuNUkkkgs5rvYkV4fnLlt29m/gC1c8RQ/bLNosRPA6Mwktp1lUN8v3mH+8v3TUumrmcqUZNSHeMGh1y2ifyLh7K2RUMa7WZG27tyL33N+VeAXVncL4m2WiNFpz2rInmJtUY+Zvqa9V8K65dtdLA8d9eRWL7i0aPFCJCv8AC4Vufu43f7VdNDqlteLPaazpltdWdyCjyMEVw/8AeXC9d392uyM/YaWBwVRe8e+3XiJ/Ouki0iWVvlWCVpmVI23febPGP92s3xbp+iafr1lex3l9rN5N/wA+0e6IN/FuYcAVr+IfC+lXHhlLmTXbm1lhfc9tHJs8xj/C26sG2sbbS9NljRGglm+URuWV+fvbK4FGzud8qikrWOP8eXSahbPJHE0V0jrFBLGisu0svy7fSsXwT4P1ixklFxfyaJA0zNMqor/N/e3HoK9Kh1iz0+RLOB9u/ajyKFdgv8O5h/drkfFE1vobyyT3UrpdOqRwKjyvI7NtXavpVrsc7ir8xl6trD3VxPKl/wDbJbe3dv8ASY3ZHcN8rIw71V8Mag/ijT0L29zZtIjeZvGxXdv5CvQdJ8IhdMRJLwWDRxrvi8sbh/s7affW8VjcLGbsSuoV35H3aHFTVpE1IqascN4etdU0W6V7swryuyOQ734/pTtUk1DWGW90iSKKVZlWZpAzN97n6bq2bmPTLqRp9Pct5cirunK7t1c9JqEeg3l+Lh5VgWYS+bAN277vysp6DrVRpKOxz+zhBGhrWl6xpdzzeR6i8YVjHHhl2n7273+arlvdWkd4qW4uJY1jwOOrf73pWlDa2kd0lx9siuLOfbKkscysyfL91vlxVpbyTXNQWPnToMNvkjGxQu3+Bqt32ZtG32Sit4I9QV7eNWXCqfNfd5LH/ZWqmg6oLq5ljN3P9qaZ23Sjdlt23avy8JWtHa6fo8iGNDPOqL+8jTc5X/GqrWceqXl4lkZbNkLP+9j+Yx7f4m7Gk1bYHcltbWT7RFO4Vmhf5G+6wb+Fqq3lrq+h2CGLzvNV9/lNHuV13fMtFx9s0+2VLhLe9t2TBglCy/Lt+bb710eqeLNIvNH0lLazFnAiOyNAG27j97/0GtNEtASOf0HSZ5Li6u7yJrOd4285PtP7mRtv8WOtbLQy+dbpHp9qirCFdY3+Ufw7ttcLc6hqusTJcAGCKSPZJaybU6NtVsjgFlqfUL7W7hWFhpyxT24WJJbm63M/97d8tZXd9TZcltDt7CaPSbW6Q+WkX3XaU7VLD+76GmvcXuoWF1HvPkfdfzTux92uUbwTHr3hhJbrWLq/v7Z2SexkRYpRlvllVd3Kfw7qf4eurfw/5GnxJcLaqnkx/arhWbcP4m961djFMuSW+naK6RHTu6q8kCdP95RWp4b8Qafod4uqJpcTRKNqyXkfyoz8N177f4qy9YvpI5vIEcLI6LKJcbd7D+HfTbO1ivJWLu1v86741ffv/vVjGprsL2l3axfkvHhs54pYt9q7/u5FCvhS33lrI8RWujalpNvHeFltfM2bYvmlmfd8iKx/vVa1SOdpvKt7mJYkfYkcv8a/3awpFkhuriC4Rop2RfOjwvLbvlb/AHv92tVI1/wmx4Nji0W5YRHZZu7eTbMWZU/PsrV7L4X1a78uJIwViy2WjO1io/pXium+GZ/FmvacJ9TKK0jYWUrEzr/c/wDZhW5qF1JZ3MUUV3LeadG7RSNHxvx95a6adVfCzCrF7nvEmpedvu4LmR948p45T0X/AGVrOjmOm372aSCVgizeZj5v8/NXB+FfGlstuqAyNBhfL8x//HWWu8tfs+qWN5dxuss8cOPMX5W/3a7vsnJ1LT3wuFjAf5IzuqTT7wabq1vdvHuRfmFc/YzR28LxuWZP7rHpVO/1r7RashkETqdgVR/DXF9o3PpPRNeW8t0dPlZxu21T8Z61/ZvhvUruScwJHA7NIv3h8v8AD71474Z8cXFuywhC7bFwqn5gv8NdbN4gi1q2eyuUbY/3+Pl2/wAK1bYH42/EW4uL7xZq0ssEkHmXck3ly/f+Zv4s1yM0hZF+QfL/ABY61+n3xi/Zd0PWtFv9R06IT3j7neKROZH+bbX5weLdBfw3r1xYSne0L7X8tfl3/wAS16FKqpe6cU42E8D+Fb3xdr1vaWUbM2Vbcv3RX218UPCMvgH9mu4s5LmKV7iFGLRIy7M/wqpZv/Qq8d/ZF+DMvxA8Qxau4VdOtZF8xVhaUnHzV9wfFr4Uz+NPh7qNhFBHZh7V0hWcbn2/eXcvrUVpcuhUVzH5JvlXYKTsxzuPWqbsF3EjavZc1t+JtNfS9SntpBte3doiuPT5axJF3JxuXd/C1dUfeMiJsbmx+G2nSL5aKf4m/hpv3X61YjUN8+75fu7aQFF8t+7f71U9u2tz+z/tUm/Pzdqp3WnvCu8j61YGe3y0L8zUrLSfdWgB6tTmqNWqUfeagCSP3r2rwHJFJocSIdzJ8r/71eLRqd2R92uy8B649jqUFtk7JDtK+rGuetHmRdN2kersvzf7tWtNm8tljf8AiaotvyfypFX94uf++q8tnoF65tysmR67qoTKVOPetaG48v5JMmi5sRIvmR/MtRzW3FymC67V/wBn71Ef8Rq+1m+5gU/2aatid3ANO8Q5RE9MfdqaNSy8Cp7XR55OgNb2m+GZ5mwIpHb+7Gm6sm4oqxhpblvWtLTdJe6k5Hy16HpfwrutnmXUJiRdrGNRvl2+u0V6/YeD/C9jbT2llYSP+53m5uZPl37f4cc49ayci1HmPK/DfgGS6tYpZ3FrYSBmE67W3sO1dFpNjFod+1s1uJ9jKqRSQ/MXb5vlb/drpNN0mzvLdY4HkuFSR2MWduG2/wAP+9trI0dblrdrdLAaijfJHEr7WDhtq/fbqq/7OT2qJJTT52dEfc2RpXUh8QaX9strAQW8J2PctCy4/wB2uUXw7eQ3UVozmK1ui7Iufn2j+jdt392vS/C7afDZ/Zri2u7Bbg7rVfKbZJhvmXd8wPzfw7siu3tbfRL7wxFZancF7t0aGO8utrOi7vlVm28j+Vcfw6QOnfVnzdbaXqem62t7FeST2Ux/eLIdrhv726rGn+H7Rb68laRWmZ/kWCZnTafvbkPH1rstc0Gfw/qCWZmF0jHYksf3Nv8Ast3rK+3f8IzdO/lruXcrRyRq68rtb5aq4cqMu3huIXuJbm4mgWNNiRQMrtt/uL6f71S2d1czLEPs/lO3+slX52/2frVu21y0uJECRl9xx+8SrN9ZrcW0ptHmVU+d9o3N/tVre5NuU5DxNJHeNLbXqXEsDIyvIoZstt/iXoRWp4G8Saj4b02W2tJIrzSPL2zWdy/EifxeUu37/wDs96peMNPv7WS3jv8AT5G86NLq1li+ZJ0PRlbuf4WVuhVqsaDpqRzeahiiRjt3b/m/vblX/wDVV7IzumdDY6TofiqN7nw8PsqoGaS1vJnVkk/iVc8j/dapNLt7/SZPtN7HD5SfKYlmVGk/utv/APZa3v7J864WP7RtZ40wy9m/ut71R1hbaPWItOvPkWNFeFVTr/e2t3rnUlJlyUlsbs2tTeIPDaJc2G+eFHRLOObfFGpb++PvcfxVl6V4Xu47+KazuBEmd81tKFa48vbtX6p975m/u1f0m1sre5V4pdlmyKo2uzKP7u6szxVofiiG6GqaJPD4mlQMqSeevnIn9xfunH+zzWyfYl67nD+LJLa4vHfwvqYma3+Qzyoz4Qbfut2/754qK31aS6hiS8sri3nU7XniPVv4m3dw1cdffaLe+ivDp2oadeqd8i/6lXb/AGkO0/K1aknjKWG8Sa50y6R5oVlG4bPMQNtbbjgn/wCJq3G70M+Y3W/0zz4hcRxMp/1bIeV2/db0/wCA02xkjs5lhjFxKqfONshfLBfvf/Y96ueH9a0i6X7TGbhIEO151t978/7J21k3XjjTl16/iQQz2trHsOpRbtok3fcVAuXPr6VDpsvmRorfeZtxBN5+VUrH90qf9ntVuRZ2b904TYd25T81M0S+g1C2W4gSVfMCuGlj8piv97aecf71XW0+4ZElSQbEfcZFT/CudxdzS+hnrdPNIsbkSoRuLZ6PT49JeO+WSydldw29d7bSv3mZlPf/AGquxxu1rO8aRoz7l3Q7V/PNc5f6te2f/Hxp8tu1vG7u0TrKrrt+VWbbnPpV8o7mtc2ryeevljbJtU7flcqP9qqf2eS4ZI0gEkS7sbvvVZ0vUBrWkqU8t2zuSSPcuV/2lq79hS8jTzHb5Tz5nysG/vcdKXKLmuYf9mxNbtsllRl+Yqx2uF/3q5288KwW9xvuxEsEb7o5GRnd1/2lH/oVdfqmnoyK8F08TQnbtUdf9lvashpL23dQ9mGbe2Ofl210RdlZHPKOupmW+rO1mY/Ljt1jkCBo42dXQ/d67avXnhWz1J232m5F2sJIzuyw/vAdv9mupsbG01iwd3xb/Zx88bJufb/eX/gXy1Z02Gwt5PsYRoooztjk9f8AequWZLaOEudL8u1dFQLFGN3+rbd/u7utZCaGb68jT/RbhdjYWSPd8v8AD15/4DXq/iHw6LplS3JdFRW8ySTZ89clqXhO8mSK7fT7uyeP5o54wrqf73sRVe9H3WRc5hdPlsd8T6Zbu0gdT++8pUbb8vylWBrl4bGaHSpUOqD+zpp1lSCQLK8Lhdroj+n+9Xb6ba3jSzoXXc7/AOt2bXGPvdaz/EHhe+kj8vSzHPPvZniiK7Gb+JmWri9bButB99cT27WcBSRbN0RRLvZYpF+6u7HGaoeJtcv/AAj5UGu6cbW3tx+7uowroi7uNriulm1rU9eZrA6RFFpyQeU8d9HuaGYL8zI42/e/umsa/uNQ0uPzNYEmr2c3y+Uo27P93fwP5U1/eBHudrpNvqGmti0jia5RXktlkVl/4E3Qc/7VGoX0Xh+3sBEXnRgtvDYyHdLu/wB/0rsrfxdpVm9r9mji8po9gluYVb/gS56ViXNxbahqxeK5tL+WaNn8zO5to/2u1cspO+x0ctji7rUovDd1PcRQW7NcfIscUY/d/wB75ulS6JJI2qu9xIsu7bLDBJ2/2uOhrW/sWyvrlLS7to4/MkZkjjmZlVj/ABf8CrE1ab7HqVxp1tZMv2b5f3o2/L/E3PWqTM7cpZ1i8ga6gd7iJ7p2ZfLjG7Dbf+WtXtD0PQJNJuLzV57aCfy/3iwM2/d/e5/9lridQtWtbdr+4uP7Ot0Lb5Jyv3h/dauL8PaPd+OF1vUYPFF49hvVLf7HAGUSf3Wd+Mfxe9VFXWpmj0PVNe8LeFfDrJo9pJueTb5csnmzHPy+by2QK4nxBeJdQ28tgjX7yOubZU3IWK7mZmPJrZ8D/BOw0OG4vNdlufEeszJ8l5FN5Pkr9773Su503w7bafC8cm6BH2kyS7Wyu35VX/4pa15ox2dyXF7M8qW41SxjSCKcRKsbyiRYF2hh95Nv/s1el6VDezaarXDxuskHyNHGu0N/C27vWleaHZ26o4FzcLdf8eqwRq8rt/E2Ovy1LpWm28kzRwapKxjLIYJUbejD7ze//Aajm0FClyHMx+II9HupYr+3ZWhRW+2XPyrv/hX3/pVqTxpp99rn2i72vdTH5GiDbtxX73HFbOq2dheabLpE4bUrW8PzrIN0Qx976f8AAazbXQ9D8I6XeT2mn2irLH5UO6RuGLf5wtK6e5qaE2lrqSO4dYpUjZi0Tozbf4qz76S5ks4INovYLcKqbdu5F3bqu6XY2Vxav9qQRM22UKobf/wKtK10GC+uJUgkLtvxG0b7s/w7Wob5SormPNtQ8RPDdK9uksUEO5THJtbe27/9qn2utfariSOe2MSOn+sZ9rf7u3/2avQNV8CvJbXRjtItscbSveSTqsUaBlVn21y83w91SRX8sxXCvuVGj+Zv/wBW2oupC5f5iC3vksY3t9Pt2uIlkTKsVZdv8W7viugttQj8WRy6dJ4esysIb9/Bt2yDb823uDWl4f8AgXrNjpaMkateTJ5zrvZWP+FXdP8ABpmunt57uXTnjPlFV2o/H3l5quZfCLl5TBs/A9xqHh6WGOJruyQq0ckY+aNv7q+tYGteF7yxtldLA2sT9ZYnZW3fw9eK9k03w/aaGtuJbto7e3PlQNHMXlun/wB0cCrHibWJI4ZUKW6K4XY0p3b1P8O7/gVKTfQaij57uNF1W1kik+12su8bhZwfP/D827/7GrVv58dyl0bdrhpjtRJR8u3+7716hrC3msWEVvbW1is6ptWSI7Vh+b/d/i3VlXPh25ZYoLZ4bfy2T95O/T+9txz8y7uacZO1h8qWxyHiDWImi/d2ctleIdhaQbkDf3laneEbgaxCujeXIznzE8uQfMGDbldf/Qqt+KNNmjuLW2je333TqsKRM3khR95mz02/err/AIIf2f8A8LM/sOOOK61K2he4e8Ueq7WZv95ulTF+/oOXvJo8xuG1DwLqFxbXjf6kswVk65/irpvAnxIGpahBbyOqMx+faf8AgNek/tSfD+TR9EsvFEc6vcLMtrcN5e1dp+61fJV1fSafrCahZAoyv/rV+WvUpVOZe8ec46n1e+oRqmCQqfeDL/eFc/qVwIW+0wRM275PnO35j95qpLeR3lnEQTtuUWVGX+7t+b8N1QXti91Zq/mmKWPpJ97P/AabVmFzodDupbdnd3Csx+8x/hHau+sJjJapPO+xWG8bflzXjun6hBdcl1RofkMch9P611Nrrwm3PclkRfljjz1rNmiPUrDxJZSQtZ3Eqp5ny7f4hXB65+zP8P8AxNeS38llayytG6+ZIF5Zl2s/tt7VnW0iyXW9NsCr8xVTu+X+97mu70NYrjYZS074VjH91U/urTT5diXG+50fwu+Hfh/4X+H7fTtC0yHTbWNFWONnVpT8v32bqd3+1XZTY1CN1leJ0YbfLx83/AawbZrS3ZSbeOe8f+L77f8AAq0FaWbcDIrOo3bdnyhf92qb5twSUT8o/wBsD4ejwD8XtRhgQfYr/ddW+3t83zf+PV8+zR7XwPn3Dduz0r7I/wCChfhe5sfiBpeomeSWKeHyUjb7qY+bd/49XyDJCN7J/Djmu+i+aCOOS5WUFjEjNkhf92nwsP8AVkbdpp0cO6Tn/ep0cJjvk6tu/h9a3INWwjGxSULc/dqTxBZlbaUnPy1f023MMbSSYX51Y1HqsyX2lzyf883ZfqtUgOAf5WamN6Urt82RSf8AstMBUqdG+XBqsP4qk/4DQBZRtrrn8K9C+HukpNJLJPFGdw4Zv7tebo27/arqvD/iJ7V0jGVVRtXb96sqibWhUPdke1oyKig5yvSpvJDMuPu49a5zRdSnuLbzLjHzfMFq5Jqgj6V40k78p6EbHQRskPLkVHNrBj4iUe+6ueW8kumznbUqZkb7pap5e5Vzbh155G/eQBv9pTWhYTXOoXCRW1uGZjtHG5qxY2t7G2e7vplt7WPrI3+eteq/AW4t9c0+fW0tza27TeTatKvzFf4nb/gVHs7g5HX+E/hncaTpY1S5SS9v43X/AEOLa3k/Luy2e9d7eaOVtpL20tClw8ayySMV2rnquz/e/wDZqzbjWItP1KwjneS21eTcgZj8lzj+Jl6j2au3mktrpGudR3WdxdIqH7N+9i/2V27ePlrzZScXqdvKmjhtP1S8bUoreO7Et00irCttDu3zHdu3D1/2elM1C8t7fUUigthBPCjY3HbEMsys33mx83y10Mfh1tNR9QtL23eaP54+WRCw/v43HNc/NqA1BWguZI4J2Lv5UCfKZP4vm9f9mtfaNi5Cq3ia0sbq3E423znyEkgR3Usfl3St0A+b7zVeaSS102Ke2u4rhFLJNHjbLG3+yf8AZ96ztStZ7jT2Gn20c8G7yrhrt92UP93/ADxVfxDYz2s1rd3AkVIdrn+zym4N91v7vP8AFT5uZk2mjuNE14R2yRXF4RAjqxgba6O38Dup6/3T81Sax4k0/wC3QQPo8by+WkRvo5tiqoXd9zo+5q5PR4bOaGcvIGST+Kf5HH+1tHX3arTeG3kt3l0yeOLzjtKzbtpXb8u1uo+brS+Erc1NIt7PULZvtMvm29uXbyp9rqj7v4l7Vz1zazzawofThPbybmF033Pu7tq1cs9P1TQ5CzyW087bV/dzM3yH738PP+9XTatZ3tx4XXT9I1CK3urgsryb/wDgX3SvX/d61zu0mdCbscRJJ9sWKK3LRKm7Kqi/e/3dvSjTbyONV+3vErMzYZfun5qc3gvXfDKfaNTls3uGkVE8v52Kfd3Mh4G7721aoaxoqQ3C29yl8uw7Ttg+UfxbXzxj/aq1/dIbNzUte05tPTTriU/Y0dpY5VO54c/edP8A4npXL3N06p5F3IuoWqqrW8qgOkibvvK3T/gPar/9lw7/ALNEN0saNFB5cO1t23cjbe4qr4X8H6vDcXWnJHPeabcTrNNHO6rFayfdbZ3BbdytV01J6nVaP5VxC0RkWKCOBn/1mV/2dlR3TGZ2gE/m3UPz2rRyLuK/1pmoeGU8PpbyW0b26onlGCM/KcfxfWsjxFpd5dNZ+RaDa8ivI0ZZMN/eVvRl/wBqs4xuU3oWIdQlh+3wXbbr13RY5ZD82w/wtj+9XL69pes6XM2r6DefYtRjkVXtpJ3WLdt+/tHDbf8AarZ1ySDZ+9tyzNA0Plr829Q3DbvUVz9n4suGkeOW3Nxt+4zTKrD863jdaoyaXU3dP+OniaxV7fxZ4TsfEFmg5ntnV3P+6j9/o1Z0ni74b+LNQt7jTHGiXUxWJ7HUh5TR/N/Bv7bv4V71Xt4Zb6OWXy7i63HzfIvAyMF3fNt/3a5jW/Bv/CRTXEUlvablfdGrHc4b/az0rVJfaMm39k9X1L4dvq0T6ZZ65CsqFWRYLjyZg33l67a5pPB7/D13t7jdZyyFXeKefer7m+8v3h83+zTtJ8I6pqmlxAxTLdWB8kTzurS7Cv8AePX2/wB2h7N444DfSXGpS48p5LqRfN4+7uXpUaW0Lu+oy5uvsbYh3NA4VfPjHRv7rY7U3/hIIFvLeB78I9ynFqp3b1/i+Xsd1OVTcXEsFpGbLcPmZo1ZS3+NaFj4NMN5b4ljn84Mv2aM7WDt8u7/AOxqeUG30LKs9rG4gSOf+5FI7LxQuoPJZqk8RgVl2v5o+f8ATrWo2j6dNbwQPeL5qDYZ9+3e38PzdM/w/NUGm+FYJJvMneWdXH3mddmz8aOXQHJ9jmdPW3jW4eOQRbTxIp6f7NaFjcCZmxFJKq/889zb6vo1lp+qT21vo8zzrC80ckm2W3cjcu3cWxlv7tdF4dmuNYV7G3tlt71LRpY4mdEZ8f8AodDWoanPzW93JbrJABarkZaWNmyv93aalfT4JmeeeWSBM+UIo03LJn+EN2/3qtR6xcN9qs5E+2SwpHOm4K+9Puv7gLVCHVkXUIoEubizlUv5ccTty23dt2j/AHdtXay1MnJrW5r3S22j3FuJ4GisNiRTLDbvKrqn8LMOn6H72aZrF9od9eXUtlbHS9NuHV4Vl3MsbD+FMbs/8CrXfSZ47GC7fVLllmTfNGoaKLcf4G9T/u1l6D4b0/WLhrj7RNPb4dktmG5f++u5Xb/FVc1gUebVEP2eKZmt4081EDPtZ92/5vur6VyWvate+BWljTw/cXlkx3mNpG3P/sp2zXoNrY6fHqzz/wCkOzpt8qQ9FTd8zYWrX2i3Xw/KkFhtnU7vPzuY/N91lfcCKalqDjynmvhnVrbXvIlNpDO8gFxDBc8tt+7tdhyDu/8A2a3rPwLPqkd+9xp0ek3TSK0c6yZWZR/dbpV7Wvs+pI0mn6TFp09mVlFzGrbpsf7CdTub7vTHese2vLzVNPS3SOTTold3u1YMrR/7vzc/7rc/NWl18TMyTVPA95eaxeQR3ML252q+4NubO1vu+lcJ4l8P6h5kUdugt7K4dl81tzxD+78m3/61eh6TI9mjD+1zZq53R7kbcf8AZVirCrGq/EK0t9tpJE143y7Fb5Fdv727bxU8yk7xKjLmXulfw/42NnrU9pcaRDqNrIE8lc/NCv8Aeb2/3a3vFDeH1t7VYNOtYrrDNNdZZItv91RU6eB9K1Dz3sLea4vO0m/ov+zXOX0Op6DfIbnTikX3/MaZXQN/dZBWL5JG8U+pFeWcsmoRSW9zDaovSSJ9xf8A2Vyw5qaGOXfcafeSyq1wVd55BvbcP7retWtS8THWoYjaaZp9vdRjZ+702KX5j/H8/IP+7Wx4N1IWNnLPf3EcEyK0L/bAqrcr/eT5cZqeVW0Dmdzi9Tt9Mk+e5gurxV3K/wC4R3RR/FtLf/XqyvhXT9Ws4rjTy0FhIWYwRQeVh/72w8iusmt4rO186wjVLp5GVGiC8fL6/wCRWRceItGt7l4pHZZUO+T92qLGm3523DqKtSuuUhrlepFDcHQ/Dt4DqAsLIRtsjYK/yj7zbj0rj/C/jLT/ABtqUqadc3OswWIXfH87Ki7dv92tLSriz8aafLbzxX1rA0jfLt2uY93y7VPPzU2PwnbaHJ9rtxa2sCSM5lUMjjHT5qqMdSW76nr2i+LoNc0t8R/8I/qU0axPJ5LLNDCPvMvqKxLPwnZ6Xazx6RquoapHbHzp768eJGklLbm6Nurj9VvvELaLFb6PDaaXK43SXV0js0iM3zMq9ttLHfX7WtxBYRyb7jbEZZ5PlP8A3z0H+zQyb8xc8YalDpKW5vLppd0iHy4vlXaf7rVl2/22+s1e8ladppFZGtim2GP733j/AOhVkata/wBpSXEFy7av9mCJt0/5X3bvubfT/arBXVJWW7g0u2uLW6+5FJPD9xy/zJzwPl3fNQny6Da1Ot1b4iJb3Gl6XLby3l/cpM6RfcSRQqrteXt0Wurt9cEOk/ZktFRrn97JJauytH93+Ic/L933rmbG+1GGGzX7NcT39sChiiRdgb7rP712XhWS8t9NXOnreXl1Dsmk1J12Wy/3/wD7Gp0e5cU1qcXrVvd29zeadoGuTWXmFFdsedhAvyxKj7vkbvVjVLjxPpLK+l+UztB+8WCTyvmC/M3P+8v3a6i/t9IhuGjwLi/s4/Oka2TbvUq2396zYA/iqhod0+uXNlbPbjfnyi0abl3H5t27/wBmoTd9CJX2uHga+8R6HJ/beq6nLO7o+NPkmaVcfL87N6/L92sjW7fxJ4ovpbuO9W1uPPaUzzx7kKYbK7d3Fb2t6P8A2Lq1xZp5XmyD97FBP5rH+Lc3p95flotWubi2UW8cSSqgd45SyIfvdz1zU813cS7GN/YM2oJbwPqOp2rodszWJXyZm3Lt2t1GP9mu61WxSSwaBI4rhUj/AHfnxrsRyv8AEves23tzcXCz3qywfZwzHyn+XcV+b5+vy/L/AA1SbVk1C2uILrzLyBwzQ+XNsYf7Jb+dPdGiaSLfhvS7vS9L+zRC3slS32BV+47feb+KsO91q7jjYS20d7P8qxxx/Iwk3fNu9Rt/iqWHUH02E7HiTy3Z3WQbsp/Dtx/s1z1/rmp3l+v2b7LKysjPIyPEzYb7vpj/AGd1TfUfNodHrbSzarvisooYraPZtjRnT7vLK5/X5aq/Cu8i8E/EtfE93bMs10nkny0/dBXXajUWfia3vI0skeRmcbXWJN3X/a9d1alxqUcNjcQR6fLB91P9JkXa5A/gw2R97+KpTafMgVmfS3xX8O23xA+DniGCRg7ra/aIWzxvT5lbbX5y+YfmtuFXP3fvV+g3wruppPDNrbXYL2F1assckg+Y5X+7XwD4y0k6H4u1LTpEMT29w8RX6GvXpJXsefN+/c9I8O30lr4RsN4MrRl4t0jfxdV3e3zV3On2/wDa2kqYgE27lLRj+IferyDwrfGbSrzTBhmdPOG7+8P/ALGu/wDh34qElgtvJ/rYTtdm+X/gXvW0kCdzkvEMk/hPWPtwQtE7/Osg6N93dtrSsfG0V42I4w7/ACRbvvfMf4lzWp8WfCaXWmtfxAyo21n2j5R/s+1eLaTePpuoOSduz5hurBfylo+idHuJbxGuPtCoqlUT+Jv/ANdeiaP9pWNoIyqbBysY24/3mrxDwb4uMLwPKF+Uqw4/9CWvePDCx3EcUgYJL98s3cn7v1NFhnTeHmns5sPAy+Z0ll+8/wDtewrtrePbarHb7vm/iUdKwNP8tWXzDub+70Uf410cLQeXsU/I3/fNSwPEf2nPgzp3xS8CypdyvFc2IM0LKdrbh/lq/J7WNP8A7PupYz99HZP/AB6v2n8f28cnhPWYPM2u1u+xc/N92vxq8SQ+drV0N4RGkfP/AH18zV1YfqjmqHNu3k7cDaav2aouy4fL7Qy/MPl3VVuLGNnVY7mNl7buy/7VRXWoC32xg7v92u4wLuoaw6wsIjtlU8r61jNqj/YZYN/3vmFRSSGONnzuYn1qnMw3cVYELU1c05vWnqu5KAGj7tOoVdvahlO2gB8alm4re0q3Fqyyv8rr03VgxyeXtNaNvdfaGUDLVDGj0nS9WM0ah33O1aKMZG/2f9quf8Maa8KedIfmforV1Eaj5h/FXmSSvodkG2ia2jKt/erSuryz8P6a+o6k7Jbp8qRr9+Rv7o96jSS30uwlv707LW3G47fvH+6q/wC01eS+J/EF74y1ZHdCsWdlvbRn5UX/AB/2qKdL2j8glLkJfEPiq/8AGGoLvGIlfbBax/dT0+p/2q+/vhP4PGj+A7DS4wqPbWseWbbw33nZv+BV84/Af9nPU9Q1601DW7NrXy5laG2l+Vn/AIt/0r7Fj0M6O6i0t4VaT5ZNz/NIv+12rLF1VGPJA0w9NyfOzLt7d4dVuBHbNtQMwmnk2h1/h256f8C61dVbRWW7Mot51dYZLb7Ru/4FtDdG/vVd1uzk1axicQTJZJGqRyxwK6wzD7r7g2QNq7SvQhqr6J4fstSk/wBMSS9RU+dZAq4/2UXrXjeZ6haudJVrNHtrmJJ1kf8AdRybW3/1G2nx+H45Ix9oMcV083nTfaQpaRdv3Ux/6FRc31l4fsmJto7OJtqpLLIyfxfL+Nc5q2m2XiC6s7i08xEd18y6iDM23d8u35lI+aiKvuTJXJ5GtbG4fyrSO3uFK+Z5Xzqf+A/8BrNvNJsLponuLy4l+zjeIpdzfKfvKv8A31/DU3iDw3/ZM0Wri2DrcFk8xpnSIMG+Vt27g/N/drWsdHnsbaL7ZFb7Hmj2LJN/rGO35GYf727cvWtdGT7xzzeE7C4jQyyF2UebHLHu3J/Dt57/AO7RarL4ftZTEn2q1c+UWl+Vef4tn+1+ldbcW+qW9nerBpdpa2cYdPtKn767m+ZWPP8AhXOLoLzaTPqstvKmx1iMqTb9/wAvu3Wj+6LmNLSpLnVElhfVLZp3O2OPydzBf++v/HqvXFnKrPH9thVVHPmRt2+9u+br/tLXJ6fa3slstxp9pa/aFO39+jwu7/3tv+7/AA11lzNJNbI8sRliYrE8crrE5/3G9qHox/EVIZpJG8/UAt5EwaIKv3Sn48isvTYxdaQ9hbSXNxa27vFA08jSqPvfKzbunzMu2tu+uhvS3EDvEyfv2kTao/vfN3rL0G3ENz5iSy7JHZxEqKihN2E+b124+amtfhBhpOh3c1u1zBIsT2o8lOFdtp+bG6tGNSqzm7imiddzuyllZ8fdb5OfvVuWFvArvqEoKXilg/lvsimwv3mXp/wKqWta1cXly0cYNlo/kN5kskiqgc7dvy9c/wC7SuPUrWdwNY01JIIJXf7v2OUbZQw+bcqnr/31XMyah/am+LU9KubVPJ2PbM/Vgy7W+Vv+Bbf9qulW8ElvBBpQ+Sba5nkf5j/d2+nTce9VtQvLix8q9ne3nVpv9RLB6fKys4pegk+YzdYs3W5gkit7aLS49q7J5GVxj/ZPdf7ves218F+FNQvntoI/9IkjZvMUMqo395V7GtTxFavfM86RSNcPGy/Kd6H+823plV/SjULWXRZneSdVn+zt5E8CNLEV2/e2jkn/AGev1q4ikGj+A7TQZnt7U3N4Mcxzvzu/vL2rc/4Re30tVD6dHa/aPlFzJHuUN/tN2+teY6HJc69cWcWp+IbmzdUZYLmxV4kdDt3M2VbO3+72q/r2i3VxcwJp/iiPxDasWWNZ0+dNnzNuccHbt6NRJO+4JK2x2T3EmtXH2aB1t9Zj+4sgVlkUfdb72D937tPv4f7Ujnj1FLSe4hT/AI+Y0ZHj/wBnb6/8CryjR/G0cd7byH7K10k3kvLGm3Egb7rL/tKzfer0Oxjn8SXDRJqAdkR/OtZE2s7BvlXb69fwqnFonmiT3Xgu2W+UiPbauY8ahJMWYL/EvHOf0qabR7bR9eQxBpXTcsEmdrbh91lcdaZN4otPDNiiXFnfX7xjdtttrb2P8X/2NdBbzWjW7TxRqiXEKuPMfc0bbd3zKP8Avms2n1LRjXGn6fdXkFvb2/2K4uiyzR5Zonb8f/QabNeXen21xaRWi390qP5cTHbF977v/wC1096tXTSQ28EspXajriReu7d8rc8j+tc/fTXFxNLLBaB5Um3xyY3ecS3fvwrcNVRBhqi3P2OJ7jTrt3kRfmtn3RBv4lZR2+Xbu/2qvvfafdXFr/Z8EVr5aM0kcW5Hhk/2GfkluhWp7e4fVElSWyuFMY2pFHIyfxf8Barjrb2sbpqCTJFDtcyRfM6Z+6vPWhrm0ZjKPOrGXZ3w1CzlIsLddRR3XzI0Z027vlbf8uT+dQar4bttYkSOcxW9/dfOVj3RLJJ+Pf7v/wATWjpt59nP2iO4+3vbBlt28lU2K3zbWUN8x3flWZJrVu0aP5bSyr8wWOFlRG/vb2/WiMbXsyKdNQVrjtP8F6vGjG9tijxv8kcb7kKfd+au00fSbSx0qcXtp5V0gVo4lC70z/EuK5yxjF1ultru6lnYfvPLHy7T/tN/6FWva6ppUaMk8nmtbhctvZWf/eYVlJNnXFqJm+ItNvLywi2W8lmqOpgngkVLgt+PANYza8klwxudRLtCdj2qw7sOv06H/Z6V6JbX1lq2jp5ite2b7sR+TtY/7P3uK5fWrU6tpubfQ5oL1D5XmSFXdNirtbdt+f8A4E2aqP8AeIl6nCw2JWS4fTNRubiS5dnFnLt83/cVj0FZ1nrFxM97ZX6N9oto9vZG5bbu2jg7f908fxV0MPh24t4f7TkijlvLfds1C1kVZkb/AHRxVK+8TPeJcyX7/b5f+fnLRNGv91sLurVf3jndJSRSja8jht7OeWGfaeI5I9ucf3fvVLf2uqahpUtpeeV9gV2USRFF+bd9445z/DT9HtdK8XWri7H2eVizxrL918fKy79v/Avu81raJbiG2lti9oyb2TzYJNv8P6n2qNIfCZxpxpvQtWvjaSzmnMEE1lE6bI2+9vf/AGmqjc+LNVW/iL3cUu75f9MRYkT+8u70rNTSYl1LTrK7ilupZJ9knlH5A27+9WtqWi6XDqmpWdpp/n3Tzs/+kyb/AJtvLJ7Vo46HVzEtnZxTaVeajqtxE9lH++8yM7Ygfu/eptvb28cKyZ/0d23InzFdu3du+7/FWj4etzpNrFLf6cstrv8A3EEj713Bvvbeh+auw1Tx5BceGWtRYNE7SbLi8nC7B/ur3K1FuXYls5fStUguHW0uDHK2FxBsVGK/3lY0++uLCxsLq0uwrJCP3cfkrL5km7duXG0E0WvhXTNY0PW5ba8Cz2M+2GTU3ZUdPlZlSsa+vJYYYrd5JEa3kUiOfa8Tr/CFbtQ3di16m7D4du7jULLVCFsnePZNI0yKw/u8H/0HtV2TR7S6maN5TKrllMjfMqfl/tVg+G7y81a6upNUl09HQs/lzwsqon95PU1ojT7iG1uJZLyS1s2HmmRRs+jc9ttK4+XQg/sm20/z7PU3ESRfMkm9tw/2ttU7q80rULaWAXN0k7bfOiijX5l+9u3dQP4qy7rxVbSWyyXIuUurbc0e07lkj3ff2+lQ6540ntdUS8/sy1uGmjVI/wCDzEK/L0pO/U53LkMvw7q3hbS7y4MEV1FesN0klq7qw+b77MVzW0viDSJr6WU/2hdTo65n+VEK7vl6pyay9L8WadfWeo3ssoia1dkCq+6WRfu/L/n+Gqn9pfar6UajmWJI2aOSOfchULu+b/x360NmsZc1jvdKmt7jW70Wly1m7AXR+0jzVk+X7u5NoB3Luqpq2tXmlyWoiS3dXH+rUovmLtb7zH/arktB8SWkmm3UdtLCt/IjJCqp02fMu72+Zvf5abpOoSTazZx38tvqO2HzX/drt3Dcu1QelULm7Fiz0GC3TUozJCs8jtKVk+Zhu2/L7hdtdPZ3V5b2qJpt7GizJuePHlMW/iVfQVRa1ivHe7jtRFZSFl8/K7S4+XbtHNZGqzSW+ltPbzh0hkRPL2Mqhvm/iP8Au0N9yJysaX262+2XWEjidUTzJVDL5j/N95v93/0Fa3pvEW7Q7W0s7m4S3SNXmto41/fttZdzN1PzbfavL7ZptUm8y7dkicb9qzKqlh95s/8AAaSbxRPZwpE4iggaFlt5YyysVG5drN/Cfm3VkpIzpP3byO4bXor7T7c3EVw0rO0r7vlVsL8rVgalqEsd9AERreCOPcI4juWZty/eYcj71R20ht7O3gjQM0iIqtCN7FvvUviDWIrXUNNl80rKkbxbopF2o+3aqqo6fw/eqlI2V2TSa5czXL2jhYlR0/crtVZM/Mu1v9kde4q0l1e30f2CCKNovM2TrEGZv91fXcq43d9zVy9vJcSeUbS4a6lmf/Sp5E2tu/u8cDd/s9q2/wDhKrLw2k8Ug2PcP5sckT/NMyqq546Bm3Y9FX3rB1TT4lY7i3htLhXkis47V1K+Wvm7sKPl+ZO1Q/2okNgqGUTo6bQqx7l+9973/u1xtv8AELV9U0p5Y9Pja8zsmubZ+n+zytW7a6v5LCCJ4xdRN/Cz7cOf72ORtqoy6I0Z9IfAvx5p39m2vh6eWNLjTY12NIf4NzfxV8v/ALVWn2Fj8Y9Untry1lgvtlxutpFZQxX5l/8AHa734Nx6hpvxR8LpcWa+VfvIgWQrsmXafmVvXctdf+3po+mWek+HtXjtlivIXeGaOKD5Qp+Zdzpx96vcoS50p/I87EKzPktLoaK6XO/5E/u+/wDDXS+ANai/tzzI9r7m+6x/irzXxZqH2zRFcHyl8xVHlfNn/gVVfAPiI6PrVrI8kflb13Ln5q7/AGfMYJn1ffwz6lGun2yHY8f3d/y/7VeP+LPB95/a07wWgRYzt/d/dr6r+H/hu0uIYLsNuWZFYKydG/pVr4ifD+1W2W4IWKdfm2t/8VXBJcrNkfNHgKxt/tSfaZGtbz5drSJ8pb+Hate/+GZhYqskknmr90Lj5t396vK7bSbbw/ry3c9z9snQ+bJF91Nv8O1j3r0bSvHSatut3jhs3YfejRW/4Du6Zqle2gHqFvqTyWaiIGVlHzSfdRK1rO+G1N4CNjB8wbl/3q8gsLF11VvNvAqIOI1k3KV/i9s12Wl+JksY8uQ247RE3zN/wHFTbmC5teKLdbzTZYDiVZkZJOfm5WvyP+Lnhe48L+O9c0uTayQ3TYkVG2BW+ZV/75r9XrrxEJlWO3Qbe6+X8xb+6y15t460HwtcTTx6poVv9qugrTboF2yfw7t1bxlyMykuY/Jq/ZPMwny7eu6qXknf98Mv3t1fU3xg/Zfi+33V74Wk2hn3f2ewzs/2VavO7H9nnVWs4rm4ztY7ZoFG14/9qutVoGPJI8qsdJn1JXjt4izL8+1e9X9J8D6hrFtcOnlwNCFby5TtY/NX1B8KfgrH4fhll1EKtwyKgbG5Sn3t31roPFnhHS47C6uIreH7ZjeZF7isXiddDVUpNXPkGbwDeLM8Z+8vtUU3gXVbWFpDbl0zt+XvXtmoeXJdZwG4X5sVOio0a8dqr2zD2Z88f2PeMzgW0rbOvyNxVN1K9Qa+hprWP5k2BVb+H1rndY8E6ZfdY/Kbbt+X5aar9yXTZ43HbyTbvLQtt612Xg3wu+5p7mPauPlVq7LTfDdhpMeyOMP/ABbmFaPkpGikfKtRKtzbFxp9yt5PlquK1NH097yZiR8qfMzfwio7GxlvLhURC6t+teirYweE/Ds9xJt89U3FvRq5fidjf4YngnjzXp9S1D7H5clvZ227y4mG1nb++3vWj8FfB9x4i8Z6dO9sz2Vs/nTMw+Xj7v8A49trn75bzxh4plSANcTzybU2jrX2B8M/CMHhnw/a2ccYQqF3+7fxV2v3FyROX4neR634ZkubpJZY4JLq6WFYkaNP9Sv96t7QdQv1jnl1iGS4gWRVEaou2P5fm+Yr0/2qytF1IafbTwW8v2e6dFXav3ZP97P/ALLWp/wmGo6al5K1varLJB+72vv85tqrtdR0H+dtfN4ht1We3Rio01K50aXEWkyNd22mfZ7N/wB1J5l0vGfusv3uv+ziua8SafeSSQXFgfscCD95/Ez5bbuVv51y+n29lo7Obdxay3BaV1WFkTdtZtu0dR/CvvxWpD4q1HWLa3ubM/bNLbcsiyTIjbdu3ft2/wDjvFZqN9UWqiZY1xru6ht5CixQb/8AVSbWcN/f3dTu/wBmotE0uBo7i4u7kXFxGjS+U0mxQ27+JPT/AGqqafeWWuXFxJBbtF9nKqGnR0Xj5mZf/ilrprXxFbab4dl+2aJpt550zP8AbGjZXRfu/eTk4+9VKNtCXK7OU0HVtYmvr3TDqrS6bNP5sMdyEaVG+X5dw4X/AArX1y3it7yziivS0THYPsxZmjf/AGc9PutTL660ubTWuLB/t91IdojtrX+A/eZl7lfm+alhht2b/Ry11LHt86P7jH/gH+z/ALLf3qtoEyrY2eqX15eJp95E8VruW6tfO24y33XXtV7XL62tUbyz+6cJ+6XZtjYL91k77v71XHjjh0+8FkFaXyV8yPOx93zbV3bevyt96sSw0W4+yveW4+1O42hcLthf5fVv9r+GpT6yCxkx28kdvE9x50kU3znd93lvlXdu4+7/AHauXH+lPBIVCqn+pbPzD5fvf3s10ek6DdzSNJf3BRZAqnbGo8xh/Ey//FUmteDXj1BY9Pgt7jy9rBpAz5/vbcUe0TFynKeINHfT7mztLi2le3cN5EkV1uU57tn/AHqNNs5dPt1TyLq4SPr5cyuyf7P/AAGugbT9Q1hXjF2NO8sK237y7v7zJ2P+0rVTt7d9N1KC3vT58Xls81zGVV9uG+baetVzdAtqVp7q5W3nd4DPB8rIyts2Mfu/N3/unb0qxZtLeKsch/tTbIrGzlutrQLt+bY3y76gXVPEHhO4fFwb1rofuN0KupTd8qt/d/ipyeIL2+2vd2f9k7tyfNEkuzP3vwokSiV4Ut18yTKspdd2Pl2j7u2pbC1ex/0gzw3vnJu3Mrs4b/Z/z/FUdnrX+kLYQ3Ais2f95eSfL83+76elWby1NvbSypqNtepNOFHyMrhv++ePu1Nrl37EserSX1qkEdt5F/MjN5ssP8X90qf/AGWsvVL7UJppbeWztbOWPcgVBuhdh9373So77VItJuElN79jnYK0yzur9W+VVX/2WrL61Hq0boWdItm0yxjKn5vf5gf8ijlC/ci1TR01aNZ9Rt47OXy1D7X3/L/Ey+zfnWNYeGbPT3vV0OSPTmXdmdXZk2n5d22tSSTU9Ls4rCKW2vNOkG9I5o2+0CMDa5Z//Hqoa34d1dbWL+z5Y/PQbnW+fcrqfp1/3u26tEJs5rxJ4Zgh1VL7yhdLNGqGJo1eIsD/AN9/e+YeldDp8lzDYy/aTCsF06qnlb94Ut97cOlb3hnT728k/wCJjYeSqI0sbRyI6bf9pCv/AAH9VNJqS/Y2t7m3IFqu7fJH8vltu+66n/ep35jNI5O88CxLqUuuR6xqErW0zRBovmiCH5mXYV52lf8Ax6otS1K3jcz6dch59is6qV3lP9pfXb/er0W4t5JNFgDkPEzq0itCzKFK/KzYrzWTUtO0W/e41CwsIoIyyTTodnlqn3dylf7tCdxmsnjIXkcRR2i3QhpocLtP935h1q1oshuNS8ydC0UkfleX86sG/wBpewqheWdtdKupaXcRXFg6fvJLUrtP91mX5Tn+H5eKdpXia5t91veaZKlhGNhknOyVG3f7vI/iqtbD6nb/AGO5t7iISyG3s5Plnnkfe0ePmVlz2qtYzW15rMuj22qRXCSQthmHr/Ft9F/vVlx6tLfTbILySJECqJGPnJOn8S7C3B/2latHScXmlyu4jiZJNiRW0kSsf970/wB2ud6Iv4jz7UPCvivw34kTyNMjazd3WSZn2fw+m7nd/sr/ABV2Wm61qLLB9pjEsX2d2gWd1/dsG+b5T1+X8av/AGie+1JLZ7yRUX5YZGdWYIV+9z1P/Aea5TVtH8T3WmymS8tLWdN2xY386GZQ3uqlN3dVzWkXrqJx7GF4h8Ya3atcQGymiR5/JtWYeV9pb72+JgzfIu72rTXwnc609rJbzm1W5+5FPIyJu+9u4+asbVfDr6xa29xD9hguFCLG1y7u4YOrfc6BRtb730rrfDNjZQ+ILV7+8urO4kuPORrmdWV8t90L82Bupy2vEm5zi2Pjf4d6K08d/Hq1q86iBoLhneNfu7WUrz/v7uP7tXfD3j6ez0t9T1O/t7eWN3X7NLcOzR/NtZWXbz/wGuy1DRbDVLxbe71g2trHJiBoiu52Lbvmb/e3fdauI1LQzoOpXWo3cv2yDPleRJGs0Un91Xbb8tF77g/I1E8RWmxLmNzdPNI29Zfmidf4t3f/AL55qu66frkct7FEqLllkWK6aVBj5V2ptyT/AL2ay7Zo7f7Pc2lpDZRMHd1jRmRF/i2+9QWtnp15JFqGkX8tle3CKkjKV+zSN2O3bwfX5qDO50Nz8P8ASf7PiSOC48hd2N0jqyKP7mP/AEFl4rNt/DMWgyQPbPdS2DyKwWUsuf8Afyv/ANeur0XVryzt7+3Ect+ybFmkjRV/h+8q+n+7WbY+IL238ZwQIky2t0m02d5Bvidh95Ffdwf4qyubuPNE6bwrMmlyW96l2t07wPFHHLa70Clvm+Xcv8XRqr65axWdteS2MAnmuE2I0ce35z/ebsP96sOzhl02+WyFpI7om7z2m86Fl/i3N8pFTaPMLy/d9L1WJFzt3QI7oM/e+U8fLXU/eOf4iG21A262cWqGNb2OPYkcUe5Q38PG7gVF/Y+o6lJFBKjXjoftAijO9kYfdytQeJLi7t7i4D3Cqyuy/Kiq0393pRb/ABA1PSbd7fSMQX86Kk07Qs0oQfMyp71KuDsyXSbpJrhIrM3Fw6nbJu3bS38StXXzW9tqDefJaLA6bUMGVVSo+8/vXEeBdFl/4SjTtYnluXgjdnNrIdiv/vfN+talxpsk1zPm9t7dnO/y5XPK/e2r6VEoplK6RvXNxb6bCwFkt5tdXMTJ8oU/xVFda5F4kjaC5sxHBJIpt49+5UQfKqt6/NuaqDXSSTRXPlN5CbUPzblf5f0qx/Ysfiiwa8txdIts7faFU7VRAvyt9f8AZrPlJ94patqWkW+6Kw0zffpG0Uc7H90W2t8yr615pfeILzTbOBC8SxKfsqS3MnnOMfMyr/u7vvetdxqXh2OSzivLfVBa26vsRZXZZQ3+1Rqvg+w1wJaXfmSxW43oq7uGH8e4/wC1t+7VcpEveR5JDcHxRbrpdnFNeNIZke6jHRv4UZe23u1dnpPhu20nSkga3+1zxwKs3O1dw+8rL3+9xXS32hxaWiyQRzWsXl7HaJPKdGP3tzD7+5f4v9quatZLa3j8iKNleGbaitIzMX/h6/rWPNy6I54y5GkzR8PW8Wm3VncS2EMFvfFoXZikMSOF+X5qy2a28L+NpdYkvFvbWRLhLSON1+dkVNsTN/wL8a2fiXrUdxp+l3EVlFFsk84Mx3dNu5dvSvLHvJ5NcjtBBE9xcyXOxlXbvVXVmZu/8G6rUlccpqMrHsF/4fudY1Q3+lyXlg8mxri1aRcby67dybtpHzN92neNLOOxurzQ/wC0ftlkkzs8jQqmFReduOD/AHQ3+1XP2epT3Wq3n+kDcxXDM7L/AKtNpZm7fNuobUIJNYuJZ381l2ruYttjjC7t2P8AafFTUacTFvn0MXR5JFvJYpLc/Z2RInWQq6x/xM27/aqPxJDaXnh+USEpFbyL5atuX5t3zJ7nbt/76qLT9YNnJNcFBKrSPLu2bULfebpydq7V/u1lSa8l5bz6rfxyPsDRQwfeeZy2539z91a53q7msFze6zZ0q8Fvb+faBnZY2d5M7UjXLKqu3rWda3FmupIkv+lIpLjd90sf5Bfm/wC+aw7C3ubzVdRFpcTXEF1Is0+5Pmhz87o2OCV2/e7VbSxE1vPfxW0SWufNnnn+T5R9yJEH+z/9lW5s/wCQ6CPUoLFrW2juI9qWXmjj5fu7mP1P3faqc0cV5Zq/2/yInhbyYpI9zyOBu/AKu6sa61bT1lgs7i3uHlb99cNGNvmN97yt3Yfdzt+laepalb7Un1mQRS3AVEgth80K/ew2em75fl/u1ly63RrTtqWNP1i/2/a5Ix9kjdVhWORIm2ldqs2f9r5jXb+GWRVRryO5eKTLJfXPyxbtu7bv/k1cvoejwatfwXl3HIyRxszxt80Sfwpu7H+9XpceuQaaWklQPL8kUG47/mO1vut0+Wr9m2dEZJDLm81CO88PS6QJf9HulxJ5bNv/AD6Blr2n40SS6x8H9RsNbsL7TJY4/NhWOBWtiw+ZcsOM/wC9k14j4wm1e4v4L/THjd2+Yx2027yWH3cL/tf3a+qvCuhyeMPAr2l5b+a11BtMF0Vfqv3vnX+LtXpYNuzOXFe8fmx44sY28J+ZaSfckTfGvyr/AL22uE8PxxSTfOirKp3bWFev/FTw2+h6brunXKbJ7GZkb2w9eMWeY281D8y170HzHln6I/Bfx4NS8H6a/wB2d4l+Vfu7g23v0+7Xq95ax6kkQuYo3i2bnln+4i/418Yfs5eNhHbNp1yFZrctdRq33Sv8W2vr7SfE1jqlqqJcKqKPnWTs1ctaOpvFnD/EXwLo7abLPAlrBLInySxbvu/w7fevl19cvdH1GXT5zsWN/ndh8pb7u7dX3XdW+nyWu99s6uPur94t/tV4p8UPhn/akz6pb2kTMg2+X91do/iauSN4jOb8J3wa3S3t7suyjzZ2x8v/AHz2FenWOn6VHapd216YrhRx5fzZb/Cvl/TPHVn4Tv7i3kiEU7PtO1/l/wCA17hbfEzTLyziS3eJIIQqBt/zFtvzLW2+wGvJHf33myRCQyqWw2zh/wDarl5PCOsXjM+pzyy2rj9ysh3bG/u/SvRNF8ZW6+H/ALTHJHtMzfLj5jisq88QR6xM0BeK1S5+aNlf5t1ZNMpHmVzor6Pc4kluEdd2ZPvf8BrIfT7fTbiWV7hZxcfOFaup166u7e4a0d/tgTrKr/MP96vM/FsZtbhsXCyxSfN+7O4Bv7tZO/U0SIvEWtJCjPbuFaH5Qqn5SteTa14gvJLp38xk3bk6/LtrpbyaK3hcu43Z+Tca4/WLpJvkQhkWiKLbMK4mDTcE/lV6zbcMD8KpyR7XUfeX+VWrBtsjIfu10RMpD5lCtVC5U7sVozZ3YH41Etq8z/MPu0SJvoUEtTJu4NNuLfzF2IfmX5a1pmEKYH41PoejjVLxDjainc7UnoikdN4F0E2tstzKnzN9yt7W9JGqWyWbDerncVxUliwjRMfLEnyha1bNhJcwH+LNEFYmRg+C/hLpfhfbcJbhr1nZjK3bP8K16bpsYjbZjcq/xf7VLMscNtjhWo035Vxnd6V2xjrzHK3odOv2uazUxYaD7waQLsSQN8qsx7N/OsxdQuWbTo7izmtUkC/MybvLk3bflX/Z+9/30NtWre+uV0+9s3lilt3TzTHKH2R/N8rKw6H72a6+TUrCaxR472S8ukhUwtJD5sRcf3VHGf8Aar5yq/3jfmetSfupNmRqtjpmm3SJAW1K8jOxJY512sr7csren3voFrMurq/jsZ9Vt3tYEt5FT7NLHvcPu+/v3chl/h4/3qr3mpWf2hp3txbpLJ5Lqo25Q/NuVe2xlZdvpVd763tb+fT0uLwWqyIolgTew+ZflbC5/wBr6VGhupJm9HqFxsY3ForXUnVdior4+6y/71ULnUtR1SGKNCzLCFbbOWRdv8S7hw21d3ytWhqGlx2dzcXEQa6gtwu+PG1Ofm+8e/8AFuqy/iawvLOxjLq91Cd0kS7VB3M2/e/Q7vl/CiV1qiJS5DipNFe6sboRpNPFZxukkkZZXOW+9x/d+VvX5f8AarX0XVLnULCe0htlWd51b7Tc2+9ix+bevb5lyvzf3q177WrCOZxbAReW/leV82zaNvzLj+9/eqla6lPcaYwFx9i2yeVtiTeyMnzK6qV4+VvvdqcZPqOL5jJfxFqPhm5tZNY0DUtRWGTynutPk3ILfd8jsvUnb/dUn5a7LTfiBpesXX/EmT7ZBCfJ+X7yMfu70K8Mv3dzVQk1K9tbWIi7kn8lf3M9zGj5YfeXeOf+BN/eriLHwPaR69e62Y9W0O71RGmuI4LjdFuDfL8w3D5ezda10luV8J7NoegyeKLOfW9P8UCzeN2TyJ4P3XC/xZ6baydQ1hPt0VhBexfbbcNmRk/dFSv8LfLn+996uK0+8vYY547e5hnZTvMf2tu/ysOVbIZfm+6KauoWzaskV6J1W3+QeQNyWznlW+7nDLUOIJnQ7dTuHuLsXNzbzJ8s32UbUTPyru+Xo36/8Bq5f6Xp19ZwRTzeZZ3HzTNLtidHP9/Dcf7y1k3mrW/nIJX+3sEVo2gO1S38O5QvO2sZ/EUmn65zbw723NDLFI2/d97Z6/dX7rUBsdFY+EZ9Hs0SDzZbW1k82RpS8rBD/Cr7m+9/dpv/AAkFpfPBbard22nRZ2Sf61N6f99daydS8YXOuaWslzaXVwiu0wj0+48rr/Cy9SO//Aas6pDod1oNncXHh64e/tndjeRSq8uz/dHLt93+HFXKK6EKT6l/WLHStNVrjSJ5Z7eZ1USMWZB7/d6VQuJvtjrI+mTK1sFtXuY/mQ/7X/fO6jT7eLWrGCS0t1v7XezSRS/IwU/e+U7dtWH03WdPmZ7b+x7Cw/5Zs264lP8AdbngfrWV/wCUsxp/DaTTW5g2zy3JVU291P3d2evtWlHo9z4ddriS0a68vc+2MrujX/aXvt/2qS80t9NtvtdvPv2IsU+0y7gjMzBtoXJ+Zv4qx7m4n8Lx28lvexxRXHyR30sbvC6/wqyn7h+97f7NaJAdHfQ295Yw3MdnI7rOu+dT99D9eQNrfdqzZ2KNptxA5li+dWTzxucf7rf8BWqfh/WrmzuXtrzTri8dvmE8RZV3fNlfr/u1rXlxrd4ryWXlWaom0LfPubcfvMqjdz/vYqQ+Eox3UVncrGmpnfIdpmx8joP4Qvy4O6pbixS8trvOrwnzNrRrcwIuF3fd4bkf72awf7SksdtxcWYuLpg0yR+Sro7bvvr8vX/gVJa6to91M8UkRglmdoUZzs8h3VdyK3QhW6dh/eoUfMnmR1Om+HdQ0u2nuJZ5bh2+aFVPX+6u35hVK8sTqTLcTvHuyyO08f3FLfd4+/VbRNWTT7pbay1WaWV937y5uE3J/Cyba1dYs/tkaR20k25zveW1j6fL8yv824bv73Sl6h8Rz9z4T06xulu9PVbCVy+Y4HaJHYr/AA+gZf71Z0Phe0uLdb+TUWstRjLN9lkjaVth+Xdxwf8AOa3v7He3W6CCW8t0dlEUnzqn+0vcVFc6pGtrapN5l0yOytJp8ayrH8235vmyP7xq0I5tbOfQd4lsjcW+XzLYwqr7fl27U6Y/2uK6q2sTNDFd6XOUeQbPKuQm4v8A3tu3gr/d7/8AAqpvZ3EKM6PFO9vP++3FlUL/AHmU9v8AdqqkmqXFyz20Fu1rGWaS4kfyV/3ee+36037w17pWtdH1j7Tei8t5dybnhn8tRF977rKOR838W2pLzVNV1DyoknmtWU7t0Dq0T5ZvTodv96te/wBe0PRdlxd6jdWqzN+7+yXCt+82/K3p97+FWrJj1y21aNkkglZJDuEslr5P+0vzB8jd/u4pcr3BsluJLi10+dBctKjHeiywszeYWXeisPuH+L0NZGnagGvk+23bXDxoytbToiK/zM27f2+6v3apaktp4qupYtP1e/00WzfvJI/l+c/dVm6n/vmrCXUmg2KzarrFtdTofuyQszuu35WVu3vurVbWIZ0P2fT9UsJhbRyr8m2TzQrKcNvU7/VfvetVNL8L/wDCTeKLybTru4S6mg/eQeZ/o+0N8zbTXOWHiR7W/wDsUYu1s7o7o5LaP90Mr93Z6fyrodN1LVNDbzdHszPsdfMjaPdj/gW7/wAdqWuxKZBceHZNPvPs94LlpbYf6uzClXb+FVz1/wB1qdYeF9J0GxbUwZbNPMZxYxjozN95fbd1WtLXZtR8RLBcXEH2J0jVU8qRQ+9G3b//AB45q1rmk3cOk3EWh3Cyyv8AObmceavmbdzIiHnZ8vt7UkVLyKUOuRyf8exA/hkRt37t/wC6q/7VV9Ya51ZkMt5IyRlZhcqmxQv951Zf/rfLXK6f4u1zWLyCy1XSrbS9Sh+UeVCyJMu35m3Dkbv7rVpLb3rI/wBj1ET3Szc2ausTxxn+7lW/8dpSjzFpnRLG+uW0FnbXlvZox5bKplvT738VE1nHpcy6fpUplijRnuGV13hR97atcvqXh3TvtKT2zhHjj/ctIG3f3m+X1qLSfECeD9Ul1COSZ728jVEa5t2uML/DtXsK0aMuZF26uotUsJ42xBer8m6SNuF/h+XuVptrdaZpNxcf2nc3c6uirHLDIjbF+X5nTb/7NUutaxLrFtYSPcxX8q7vtDR/IoY/wsu3/wDVXNyb5LqWKS0kgSMKvmSQuiyf7O7bU/C7EN2Z139qaPZvOYJDcWtz+5klZ1idE+9uZurf7tZfjxrTTbWyDma6TUI2aFVRnWNQVXczdqwLXSdEtdWnvEs4orpv+faaVtx/2lPeuz0TUk0/VkuZ0Fw2zakdz834c9lqW+bRMjm51ZGPoLSTWqfZkms0UL/pLSfLt/u7T/er0C/8UWf/AAhl34f0iy824uQ3mXjT/vUYr8zK21cfyrkfFEw1DWpby3t5Ea8CqLaJ12hgvzbfQfLuq+s0GqeH/sHkSOm/c8dt8zvn/wDZp30Zad0Yj295peiWp1GKZ3Q7fl2yzc/TnmrsnjjVdStUgtra0+0Q7mjil+V9m3+9UP8AYtpJMsd3IbOeb/lnLcMr7f4ei/7VU77wXokdu9tJLNFdTfL56zfOmfl+V+3y1HNbclyZkX3jyWaS9RIpbxncROqzKjPn7zLmqGq6xEun3Uv2RXimkaEXPns7w/Kvztjb/FT/ABH4b0tY/M0uOSzigT7PIrSb97ht25l9W+b6VkaX/Z811LBKLhNOystv5o2XAY7VRWboRub8uaxkk3ocdTmTRf1rxhcXHhnTpCLdkhEiTxSuyJuHytt7/Nt3V55/wkFvDq1vq7wfZlWdlMkUnmod6/xem5mbNdprlr9qa61PVYA1rCGtZoI/3TzSvuVUVh046VwN5NpmpNb20+hDw88aItov2iV5plC/K2Twfvfe2jNVTj1YruWjOy0TxIW8VX5vQs/kwyRRqx+be6/KzL/ss7N9FqnqHjqW3S4e2cv5m21eeRG3O21fmX/dZV/Fq4zUPtOg317d3dxG212iPlHaxc/xL6/L/FU1rM9xNZpbm5tZYyrFpflQITuXZjlT/wDFVPs7u/Q2jT6HY2OrR6Lp95DLLJd3Uwa3TzIdsoUNu+X03d6zLrxFp7PONRdrie33KI4v9UGCsiJFt6jb+H3qzbfUhZ316dUll3rI0TwRDbMU/veoH+9WDbLLrWoS3FpafZYLhGSNWK7gwb5mbv8Ad3fNVKKerN9KaNS38UMurPcW1xFp0ThXHkIzpbIPk3Mo7tuZf+BVuat48FnucWzSysf9HbzFZkjKqpfZtzvZui1zeqSDRbNrLT/JsJ7iRXklkj+YKP4dvYL94bm60+8U6b4Rsr8xsZ5ke1S8ndll2pL8rsp6btzfMueFFb2jJXsQpO5Y1DVBod48wBgd15ijO+ZFP3i7Bvk3f3etbKahcLFapHo1u118zSSylk8v5RtDMd3+zWXcahpnh9UnncXmtuVcReXs/hO5+fv/APAlqzp/iq2m0tJrtWe3WbY8kt199z8ys2xem78qzVN9ir3bud1a2+s2+l3uoahLG8DSLLMsEnyFNv3t3qv3du2m6Xrg8RarZnBt2XaxvFLKk6BGXa3uqtu965zULWOztYLi4tLdHnHnC2n3sp/u7F3L97du3bav2On3l5Dp1/YahFA0YZU3PtSFg2/YO5+795qLqI7u+h6bpNva+H41l064W8ikKs/yuyhQvz7F3V98fBya3vPBOiW0hVvMsUmhkj+Ztp+8u7vt+WvzQ8Gapqc3iTZYSBPtxZI0b97nsy8rjG75t3pX6WfDu4fT/A2llPJZdLgjzJGdu9VXa/8A3181duFe7YVndI+Nf2z/AIYyeG/F2rz23zWurWrXA8wfKXH3vxr4jsG/0b7+5v8AZNfrl+1x4fi174avfmINPp8izCRRu+Q/Ky7v91q/IrULEaP4ivbdHMXlzMu31XdXq0pdDzrHp3wn1SO3uohOyp8/8X3gp+Wvr3wbfW822KX968YX95GPmK/3q+AdE1YabqiEv82/aea+w/h74qgvNE07UIp1ZGRUmZf7w+9V1feRolY+jtFmtLi4QhJFb7o3fMf/AK1V/H+iyTaDPLp4knulGI4F71meH/EFv9lWQoU3jdu+7Ws/iqKZv3bliw2BY/vba4GjQ/OT4gR3C+JL15YGt5UkbMbdmrq/AGn3GrWyGPc3417D+058NY7xV1/To4i6D/SIIPmUJu2q3/fW6vKvg/4ki0NnjljDNFN/Eeq/3aKfZlN6aHskfhXULHRLWJElZ5H3BV+b+GvP/FEmu6Pf3Lv5y7Bt8v7yo3+z6V6ufidb6TGkiR/amj+aFVPr/e9qZo95/wAJwqXtzBGrXLs0kaj5dopyVtiFc8FXxBrbK0TzyxM42lmDbf8AgVakljJfQqk+JX+/+7H3mr6Fh8B6PsYR2auzffkk+bOf7tUJvhHZWsjSxSOjMdxjXsv91ahl3PmPxfpbyWaSxWggXP8AD8xri5tNnWNisZx/eYV9w6f8G9OurlXuB5kTFcwfer0Gw+Cvh+809C+mW6q42lfLXbxUX5Sz82LPTTJuBT7tRQ2pjuZf7q/w19g/H74M+GvAumpLplsYr24LfKv3Qv8AE1fKV8ojvJUBrojrqZtlN490n/j1SbRDHml+6rOfvYqGbMyfJ/F1qpAjOZpLi5VEG5ieK9D0PQZLPT0wnzN80m3/ANBqr4N8Lp/x+Tj7p+Ra9G0q3jVmjI+XFZxjz7jbscuYzHtRPl/2a2tGtxD/AKTL8qJV+TR910rqn3qzfENx9n1C106LG1UWWT/erT2bi9SObmOjkmFw8RP3cbhWppduZHWNBuZulYKYXYSfmWum0SF5mZ0Tcsabz+FdMpckHJmKV5JG7bXlxYwy3N4VlgQKZo4o9p2f7o6/MrUsM2kafbSmzit57eaNpZLaKT5ocbVZ1/z/AA1l6f4ku5Lm6kCxxNncWlj27PmZmVf/AIpc/wAVbOj3lnp9r/aCSxzrM6efbRldyOf4W+X/AHvvV8xJHsU43d0YF5p7yWNvdxSXV1b7/NdYtrSuu/lNp/1f/wBjVbRLqNXUk3OkwXDtCJFdWaT5vv7fX5vvf7VYvj7VLfwr4ylltLuZUSFWNtAd37t/9g9dtb1j4yl1LSnnN+2oolv5rrE6+VbPu+9tO4g/8BqYxsLl5XcsW+paQy3sd5qjXm8fvp2hibzG27WV/u81Vs/7O8K3F5ewSG8guIP31n5nnKV+VVZVHAK/pXPah4i8Pw69LcXFlKLq4KTXt1E+6KNnVm2fRfmbb/tUmvfFzwd4dsc21v8A2lqTBs/ZkaKKT5fv7z1P3dy9xxXVy8+yH6l6/vB4ZsHu/N1KCwublpn1K5sVmiDFV/dOvYL/AHmq7o+vaZ48ha/0DxHH9sRFeezZEdDj5WZfUNu+7u/irwKw8faveSPGb+4gifrBGdibf7qr0wtaela1/Zt0lzGv2V4yrHyI9nnL/ErY/vVq6TS1KVnsfUMfiK8t7GXS9Q0KKVMK1pq9sVeUZ/6ZSfe+7t2q3SqGpTQ6e9uqAGWGRVEskLRb1P3lb5v4fvVxmieIrDWt2rrq9wuxEm8qSbagYN8y7AvPzba7++vLfVo53nlbzbqPcViHy7PvfJ/497/981zuPK9CjLm0+LUrOWQSGWdNzJB5i7V/3c7j81GlxzzabPfpdx2F/DtT7H5Lb9n95m9P4t1WrO6tvsqXslmWSP8AdCX5pVdf4WbYucfwmrVz9pk1SeSLTY4JXj3CSA7U+7tztPA/3alMDI8m8sb+3EUlvLa3AZzK3zSl93zOuKv20Nxptt5Udv5txCN32qeFZZTlmbauNoH+93rM1TXLz9xZi4tlit5N6LL96P5drMudp+9XRL4u863iuEFrcbOZI5S3Kj5Wfj/gVFmToc/YR3uualqkdskl3PNC0vlXUbRNG/8AsbFz77mrL0uS9a3t7+C9sUiUfei3sqMG2uyseR83+1zW9rniCO3uUMhi069YMbVmLJlnX5VVu3y/NXFXGg6jHqn9r6deForiBbW4tlKvFIwdtqPCVwSrN/DjhquPu6SJ32Ozk17TJJJUke5uLqEfPLInyHPzfKvp95ttJZ2Mt8qCW/ECNua32w7lX/gX9xvvfN0K1l+DbEaDCpubOGKzk3b5Fj3sHH3tuG6VNZ29xC1xeaRcXN+1t8s90v3keRvl67QP4floWmwep1WpWafbLKKWVbidIVx5hb7OcfNtPbG7+7WtYtIzMNR+zXMEgZXgif8AchT935X5z96udsPFWoRyKZILe8ikgVNqhPOLD+8u5cP/APY0lh4+8tvLlttYt4E3bFltVlRF3fMqsGz8tLkkaXOpuPCOiahprxpai1it9rpGqbl+78qsvp/u157qHh/UbO5+z/bm+Q708jd5oX+7tPHy/wC1mujk8SWmoWM8mmObWVSuySXfEx/4C6/xVzuta9o+n37faxIdiJi5kT90XHzKu8N19M0Ri0S2OsNae8meK8tLl9ny/L9zjb8pftuX+KtH+0I7q1tTPo8sDPNsS5lCMh/2VYN8/wAvVetRaTcf21bvcWxm/chgIp3i5/3Mdf8AgXSrGqR3Ok6f5sUA1SDfuSBkZULfxfN2/wB6quTYyNU0201TXnlls7NLhPlMTN5Uu3+8m9sH+Gr9s2p6HprxQbb2zhO9GgGxjn+F8KwBX/Z4NS2Nnpl59quH0+O3uPIb5bmF5Yg38LK27irVtZx30LRPLHa7rf8Ady2dwyrN83zLtK9V/u0MSRQvvEAvIUnS9kskm2s7R+Uu9h/eY9dtZcFnbt59xFHCi4V3kWbc8mF3bmUcMP8Aaaq1/o+uw+J4LlJLhLBY1zbSFHtp0XP+zxJ/vY9ea1JvEVlMwjjsjZ/aYXYK0kqeSyNtZk+bKfe+6OKenQopXl9e2cKgia6ZAnk+WN9tz91m9cr/AOg1VsNWtluoE8R2Jt2851LT27eSVK+27H/7NdrpUdvNZql5dx3CxvHF5cT/ACl/90cf1pNeULcrbwRtdLcbUEcc2xg+7+782f8A7GoUnew2jmryPSNWuFtoriZkVFysEyNEill9Wz/47xVjxx4Vis5LCSyiuJ2+VpIoiy4+7828daq61o95Y3E8Wr6V5txHGHgWDDfw7vl9/Xb/AHavWGrajcXFrqllcQvE0Ko9iybNjfxdeP8A9qhu2wI5y/0c2O6Dz4bq6j2q7QPubb97eynr/d3elTWN1cxyKkl2biD5EmjkPzJlflZW3KNrLt/75brXT3WtaJHbuXtpoNUUM0kURiR/95ctsxu+ldD4b8P+FvFGlPqEH2mzDhfOX+KNv7rKd38X4elS5BbsctrGn2c1na5kKPblmhaSdWdGGGwrBf4v96s7w/ai8sZ55L+4WeSdtkTJ5TR5X7nDY/iq7qvg9NH1aezt9Tll850uHnlRfK2lduzhVH/AvVaq6Va6Zb3E8FzZ3LKkm2Tzwu2TK/e3Hbyv96jpoHUtTLd6paxIJY72K2O0reHZv9drDof+A1JHp4tZJbmO0ZmkO2ZvOZvMYfdXmqrwwRr5aW0MF1bvtkb5WZ2Lbl2sV6VWN9qNvfXHz7UUqsLRbZVk/i+58vT+9VW5RFW6t9Xm1JpIgIvLhZkWU7lLJu+T73yf71YdzrV3YtAJba5geGN/Oj1Cbc0DbtwVWHUfM3zLkCuluPFCW7RXE8apqKyNhYH+WRdu1t2eh/3lp81xpd1bteDUXdoQytujZUTP99T/AOhVd2LyON0/xBLH/owQpsf/AJaPtYqP9r/erc1LWI7zT96W0MUu9fLaQMyl/vfK/rV/UtDgmuN/7iKBB+84bfJ833d1M+z6fD5sRt2t0XayRsWZD/eVv7potzmPKVo9S3XKSC3t2hVP38qxs+9f722tjQ7UaxceRFBaR2U0bK8io37t/wCHd6/LWdc28djG88ckzysVURSFNsX91QtU9Q1S5tbVbaeWS3RhvMEabG2/db/vrd96iNMextJpOnabJcfZGiedU2TKz7vm/uL/AHayksY5IXkkit4Is7gyzfKf+BVV8J6Xp/2yzjkSRkyzmOW4+b/Z3YWpNPmTWJrqG3lZXhLo/mbXV2DbV2rUypK+hHLYfMr2ciyh9ioVYLhVUZ/h9/8AgVTyX09qsUYRV+0Pkcffb+9VVtFNrfSmLVWlvV2s9jsSVQ23d36f99U9rq01C++1z6hfI8O2IRsVt0Rtv8KleP8AeWhR5QbgtCxbafb6p4gWWeZngjPlPIqLzn7yr/vNWzdeEbjQdSvbYSLLqjI1xFFAFdY2f7m5fRV3fjzXOatqGneH4bO2sraR3mCfM11uZM/ebd3qzdNcXGuLc2CXO5EVpJFm27Ni/eZurnbUNGloWOO8eaTc6LC0T6j/AGdeyfOfLTd5jf3Np/vf3l/vVmtour3EdxczweRFDFb31rGsizKEP3U3dR91/vV18mtWesXyX97ZSTzuOJGCu8a/N8rL0B/irg9W1KO6hs8RSNetdJbxSK+d6/dRtvYL/do7XM3HmehNrWsf2xDf2XmRz3k08d2J7l1XruwzY24G1dtcLeeG9T0mae71G4i1FmkaGyaCPb5rbV2Mnfav930Va6vWPCIuvFrSXlkf7Ohga4O47cuF+VVx1+7yv+1/tU7x94iubjTbPW5I2t3tY0tLaBdh2SfwtjsEC8t0ztpKzehXs9LyPLdevNQ0PUP3kY89Qt1Is5WVt5Vfn9n/ANntWRY61c6lqSIk8zq0jERq+3e21m3N71X8VahJJdLPO5uECbZpJCzMWLfMu7dWJJ4oSza1e2SWJpI2Tz5SqsP+AheP+BV6dKndXMHI7mzuIre6v7l5/PUyOs8kh2s6fxbvWrF9eWFnb2cpc29utvuhVU+d23/fb1H8IrzKHz7j96UaWDeqv7f4Fq6JLj7RdaNvljsPtpdXllm37IwzbmZT0O3+H/dodFXJR02nW93fWNxr8sUc6Q3cdlHE0jKzyffb8WVmqnqmsSahc3Ucj3F4liGW3juTuhh+6zf989qhs21S4t9O0wW0n9h2zrd7ZNsTFyvzMzbulak94NF0uC0iiha4uvnErWr+UF5XerevzL81ZOOuhpruzn9KWLVLW61HVLT7VcKeJPPdWH/AR/tVt6XHZaXauX1KPTpZJl2WLRs8Ui9/mTn67lqOTwXcXF5PLPG32i4jSaTbcRMz/wALNtZl5Zl+7Vq6sbrRZEiEtzZXiOqiCex8qZFk/iVjuz937y/3qbavuRrHVnfWt9qv9i29xeajcXlvGWuoPs22XMYb5VHsu3leK2X8Xaq3kSjR9LvNIuAr3EUsaJcCMttX5UXn/wCx5avN9Dt/E+kw2WnQXk1lexo82nSNtZZlDMzxP2O9W3bWXgr/ALVdV4evLvxVH/wkFheHTnt7X/S9NgG4hw3+thx1/wBxlrjqR5Xe90bwqKTPS9FhtIbqWL7PYWeyZWhW8RoULu21XV0bg7dufl/iWvtLwZDqPht0j1QM2iXJX7LPaFt0LhWZl/3GZeGb+63avirw7q2l+NL7RkM8l1LdQqpjtodiswbcjvF1Q7l/h+nNfefgnVIvF3hK1E9xE91cbEfy/k8th/sfwHhvlrowt7PuVWW1jR8W6Lca94FvNHecXS3lpsEki/xbfl+YV+PP7QOg3nhvxos+BA8wZJFz/wAtI22t/wCO7a/a1444UZ4xv/heP7qv7r6NX5gf8FCPBI8O+KrXUYkH2K8mZxI3950+ZfzWvRpu0jzqi6nxrrGrXayQSvJ5XH8I/wCA17t+z98SjpdtPp0pLJIfNRv9r+Ja8LvLP+0LVgAN8fMf90/3lq74H1Q6bcs4LJ5fzD2rta5lYiMrM/Qnw94qv9WaKKfCRIN0ar3rtdJ1iRpGAys7dJPu/wD6vl3V85/Bb4hW/izR4HBLTx/JJF/EmK+gbe1jmsY3EReVf4m7/wD1q4JJxZ0Ha6THb+IPtFpcRbLJY2R42T/WMV2sxb/d3fL/ALVfHXjnwifh/wDEjVtPTK2rw+dBu7pu4/8AZq+tvD19LGv72Nm3fL5n8I+WvLf2oPC//CReFW1iygK39g+7zFHzPH/Fu/z/AA1jLR3KR4ja+LI5Ld7YzhGx92Q/NXsfw78XWkei28YQeam1ZG9F/vV8ZeItSuF0u6lQF5UG7b/EaoeEfilqvhW5UwSM1up5g8zar/3utdFOnzq4pSSP1A0O+imhzCd6N86tn/x2up09Yr5GE8Z/66LXyD8K/jALzTYLkyNH5icKx6NX0N4Y8YC8tkl8w/MN3/AqlocT0xbOK32vF935fu11lhiOzt8n5VH5fLXnljqwulYZLcbd3+1troLjWDHGkX8WPvLXPL3TWJ5R+1RfW9vocT5DyzOy7vRB96vhd1M1xLK5++7NX0t+054kkur6LT/M3eTG3f8AiNfM11dCOF/71awehk0ZeoagN7Rg/KtO0SOW8ukQZbmsKaQyTYx/u16D8O9PLP5rJ90fe/2qJdolI7ewtRa28Ef3tvWun0uNGjZ/4qwkUrtzWtayfZ7ZWz33V1wsjF3ka325bV5ZJMeUictXnVtfPqmt3F++75349l/hrR8Vax5kf2CN/nc/P9P7tUtLtfJtckfM1Dlcm3KdJazFmyfmx8tXJvEl9pNz5enpv+zw/aLpWG7zELbUiX3Z9tZ2jw7kVAfmU1sw6pokjvPH9ple2gZp4vurJIWVYkVW67fmb6Vy4ubVM1oR55kmlzJeWP2XU7AJ5qK8ksgZnP8AebZ/vN93/dqrbaK+i3V+d8268hWKHT57VU3sH3KzMGydw/i/2ag8K/ESSHXI4LSwhv3SfcI5EVkhyu1nbHLlN3AXtuJ7V6dpNjHa6hcXeovapeXAZzLdH5y391V7f7vbpXjao9J9onjviqPVfECvb6htl1dUZEkijZUC/wAUTP0J2/MF3c7u9cXotxqi2Dw394Leez3Na3Nq/lNIp/vKP9lq+jLXWNLm1K4jjil+z23ky7lfpltyOvrtZFrgvG3wpi1jVrm70g2OnT3W/wAu2WR2hkk3b2wp6fe27d3/AKDVKXLoy1qeLa3C95peIrmZ7qX5ZGkdtof+Lb/4783+9WFbMkyRW1xOzqjqgaQbm/3VrsbjwfrelzeUIDf2dqGlnnt3X/Q33fKjL1y3p0rgdUs7nS9QnQ3eyeT5vLldU2L8211z/tfw/wC1XbSknpcip3OlTRY7yFQkpXH/AHyVouo7i3VYzcApv3CJu30qnos17ZwxPK481zs++u0tt/i/+KrWsbi0vrC6vNRMVlp1qVzcQBm+Y/dT3LfdC/j0rdqxHMkrkelQllludQP2azt/9ZcxHdhv4UVe7t/9evSPhrrH9qeHZ4rK2me+huGmklV2YIn8Dsh6/wAS7v8AarznUGGrTKlxAtjbo7JaWKu2yNT/AHvV27t/Suw+Ftnqmk65YajZTxTS+eluY4Jkdiu5d6su5WwqsrHbzWE9Uyj16wvk8O6bs1FIbWyuY9s0kEf/AB6sHV1f/cZuv92subUp9PknSW42+duaCVZvNz8u5duf8/WvSdVkis9H1ue5so5Z/mi8pnXcjFtu7ngj+IetcB4P0s6fbW+sX1/ZpdJd7UvL6FJYSp3LtZQ2MMrcbsYK8VxJqw2mjJ0rxBBq2uPpF/HF/aMcPm3C3QdV2n7rltvO75fl6dK9Ons9K0O1xaXkkaNHtf8A0fEUbH7yKvovek+IENxeXlnd/wBj2b39mFVJowjyov8ADsyuAP4u4rz/AFBtdkuby7e3upbq+Mn23aUSGYFfk3Y/gbbt+Vc/Nin8RStszqr+6t/EWqO93d2mlvHhZFvNiKFRdi7c9qgk8P2VwiulzHKq3KyyXNsi/I4Xbuf03f7XFV9I8K6jqy2txqsAs7COFLgx53tHhf3r7z1P3VCrx+NWtJ1QSXVxPZvLEsMjKkUW5Jdg/hZD1C/7X6VT11Mv7pPcLYR3C/bbfeZkVZPLmVd2N212Tsf9pa0I7yyhdTbX7QO0LRTx71bzoh/dX1o09R4mmRdZSKCJt3kys6bh8vy/L2/3a5ceEdU0eFrm4giWKORonkYLMxwrMro23+L5ayZvyy6IvSNYXl1p1+Li6SzvoXtYopAqQiRH+bfvwQ7dm7heK888c6pqui+LLi78OamLrTba3897Wd1ZBjbvVm+YSbmbjpWvqWl2+rWN1d6WkcGvTW6+dLK7KsafxPs9fm/hXPzVgaV4X8S2fh7UbJkjvbiYQrbySDcqMH3OvPP3VWuqnFb3OZy5dCPTfi4kau8kDP50aM9tHIqsh/h+bbz827C/7XcVUvvjhqciXkVuht7W4jXEn2hmV/7u5Bxn86of8IfqF8rJPeR6i7yL5ltFG7/w/d3IvVVapvFXwvv9FWB00+58i4P7i2aymiZE/wB51wTu/h/KtI8t9SXJnoPhXWp9Y0G3uZDGjumyRo0VG3D+Ne1dHo/jC80dLe3f7TPL8qSLK+xHb+Fto42N8teY/C++1SO6stHMEssUcMjSR+WVlSQuzbFzt/u/w16W/h2dtQtYCkL27lXEV0W3Kw+b5nP+18u1ayk0maRd0aOn3mq+JoWu3st06Dypp1TZ/F8u5Q2CP84FX7XSxcWDXF5pofZIudrtxj5dyr8xH8PzCqf2G5uLry702sVrM7u/9mSeaiN97bsfcabpen2sj3kF3rkVhEg2x3W9kbaTt3Km7j5v4elZNFG3fbNFZDsmZI4W3rIf4v4WZj3rD1DQb/UNNuEgtIbxd7XX78/wn5m3fe/75qnrHg+58LzJIbyLVorgM0MnnO+cfeZt3+z822uy8L+OoLHc97eX+kxR7JXtVnfyg+37208Y/wCA1Gl7pF69TyWx03W7WxW8vLO2X7Q7MZbX5FPzblRm+bP+91rf0HWvspS7vJZJWR9scrHeoXb/AA/8CrudY8TaF4kuJ5beyZ1UKzyeZEiFf723d1/4D9a801XR4rzSpRaWcyzpO3lR5VVCfMzbvU4WtG+5k9DqNc+IzwzW9nKLdbPDThVmd2Lr8rMV6fxK1Y2vKmqala3qa5bxS/ZI4p7OePb5khVWWXaNvzY+X5WrltL0m2uJLNLmWW3fe6zyLHv8tvk2/Q1r6po6ahqmLlHFv5zKVUrwwb5fr8tU7JGftNTe0PS0kRZLssj+W6NFBsVRn+NWPUbufmrcTS7S1+xmCO38hdyOtsNsUzH+Jl/76z2rm/MC27zx6nJ9nQ7RGu1lKhfutj/a/On2qyx2885Btb1QuPNkVVRT/DxwS341g/eKVRGp4ij/ALUtYLCXy1t0HDWpdEDfw/xZT/gLVxetLrdnqrJBabLJI1ZLmWRZV3bfmZvQ/wDxVbFrNbLcXDz6ndtdIdo8x96/e+4yqv8A7LUGra5Po91p08aRSwXh2Bo5tzRuFZtm09C23he9bwta0glJy2KratfzQtKTZ3SbF8yOctbnb/s9s/7X61rWN0mrOp8qa1aHosmx8f3WX/4pcGn23ibSNc1Jrm5sBZ7gqpJLHv3r/d42g7v7tXbjWtKm0lZbCQQLv8pFUK6yI/8AsluD/s1DRaOe1DWp/D949tqEQV5v3okZN/ybvvK3y/irLmrl15GrQxS6Vci3upkZPNaNfJ3BfZlNWtQ0O31DyLi71ARWFuNrNAjbX/2PnXj/AHdwqrZyJp9zFYaf5kUCFmSOIKjOr/7StzU6laGPH9svLBb/AOzSWUTp8jNJsc5+7tzyCv8As1lXEmoySNbxX32h5nSJI55t7ov8bbj1LVqosmoW/myxxTt/qjtHz8r/ABbaqXWiyec8aOLVGQfLGmWf+7tXt/k1vflMSrrkN59hWeWOKK1edvmUbUQhflVc/MTUWm6HJeTSzySmBFhRHikm3M/97aprSvrW3VM3stpFs2ukEcm6JP8Abb5fvVo2txb6fCk8CQ7PPWL7Th5Ygx+Zd/y43NQ5DSFttNdXdLWNb2zjjf8A1sao8be2K5bwvo8uhvcW+l3dxb7nXZcyJvV23bm67T/Ft3V12papZWsyWkup2k9zcuyFY0ZG/vbVX5c/pVqxzJapBbXAiZCzboxuTj+F19f92p1IcXfQ5G8012XUbt5bjTrqG4XM6x/LPlVXd/EM7ula8mk6V4u8JwQCSGK4R98Ml0ZXZ13M21mO3B/3aPFGl3WpIwshFLcRz754t67Xb+Hb/wABrkLfUtV1Sb7JYJcWCu6LN5kK/JhW+Vf/AIqrp2XxmTp8xpx+Hbe30tNkcH21y6hVdvkQ/wC12/wrqvE9xpWk+F9JNqm69w3nSr8rbwv95ug/nXP3mj3jRvcSjyrXG7c026V23fd9/wCKlms7TVLRfM1AQT2zs7210n8H+z7/AMqxbUvhOm2ljD8M2dvcQ38txczW9uhVh5Q6vu2ttY/7P+zRa+H5W8SRaimPndz5cZZsKGXbtXbyPu5atxbd7rT54rCCKDYd0k99uX/aVmUf99BW/u1Vvm06301U0KVZ7d9qGe5O7e4b5lVhzjcy+33qmSvuUly6mLfTP4g1h4zbltNtX82WTeyf7JZffcy4X/4qvNPFXiBNa1jzLq2WDS4U81Pnb5I3bayvhefavar/AEk6Ostzc20MCXO1YY4HZ4goT5nZv9p1XH+7XlPjSxe6jcGNop7xHspGV/lHyKq/L3+9u/4DU0kuYG2cNqnh+O61q4iDhrWNH8u2uYdyhtvypuPXa3zbvRqq3/gnT7W4e31XTLjSJfLLQ3Khltz/ABfP97Z/vV3XhvT47jQZdKuJBPqlvZSKkjfemwn75F91wqj1C1wfiSZ9FWwkgkuJdNkDNM3nOyFdvybl28DHy7f9lq7qbk3yXMqiS1OA1CbUfCOqz+bbfZbiEo3ly7XWRT91t33XHo3StTxFeS6KthfxWduqXEaP5bJvaFyu7bu/2vvf/s11/wAP9N0rxtNb6TfWU15pa75kjnm3zW2zDM0WFXCO38DNj8ea69PhXp0mq3lxf3Ek8FzOuxdNgX7OfvYVct99WX7vbbXRKtGD5ZLUxVNyV0eYW0Oo+LNLS8utMDwPMkKSRBkUtu+67Bv4V+b5q+gvBn7P+oXXhK5ktr62ngkDL5bSNKscx+8275cH7vyqtZqQ6J4T0+eWN7q/RkW9kWeZR+7TcrMqbf7zdOvy1NptjYLrRv7TVL62kbbcT21zPshuVdfkbYOR8u3Hutc7rc2lrI1VPl+LU5nxZ8M9T039/qttbW7w3CfJ82yZdrDaqlcfxbtq8da3vDHg/Wbjw9b6YLAavYJvuDbXN18rqcbVRjuwPlbHzD71ab61eW99Lp9/DLrcNtG0trdR26J8vbfnqfvLuX/Z67q0Phnq3hzxBG1tPrcMX2O1VxBc7oZnuDlli4+T7ycL/tf7VZTk2vd1LjTUnY57TfCJ0maeW0ebzULfaLOV2lmhdP7j/LvK/wB78DmtqPT5NF1H7Q8dvbwXQV47mMbdlxu+fcno25cKuCN3+zXpui+Eb261TUsTC1i/4+3a5g2kZX50Hr/F81VdDsYtQe8lCfav9I2Stv8Ak8yNPkaLHHsWrjbbu3qS6Dj76GafYyabf2Wpae0MurtdJb+eybl+9/qmbtub+L1/OvtLwTeXOoQveXmnW1rwweODd5okLfPv91+X5h13V8I/DfWtQ1zxFa2l2LOX7LexzeXp8nmu67lTc6Nzlf8Aa6FVNfcjaxL4d1C2u4ibq1utqTxNtVxNt+Vv+Bf/ABNdmHvGOom+c7q3vgy+WMtvH3mr5d/b8+F8nj74Q3l7ZRn7VpKPfeWq7mdYfmdf++d1e133xKttPuElEAZd+11b5W3f407WNesvGkN/aJAVheFkdZNrLIjoVK7fo1buqrXXQmpRna7R+GMd9+8ZIg29T/yyFSyRy28im9ieLhmK/dY10fi7wbd+B/E2paPfoIltbiaIcbVKo7Kv/oNYd1CLhMuflUbfmfd8texCSnHmiecb3wv+IEvhHxRb3eSthIdtxGv93d97321+gXw28TWeqWyGSX5H687lFfmmlrAvIfa/91a+kfgn46fTdK04SeZKsf7p1Y+jfe/7521lWWlzSm/sn2lfSXc297C4a3t1HG4Lwv8Asr6/7VQedF9nlsLiOadnTa7SfMo3fe+bv8u6k8K61HqmlxSRnbA4+fzKfrkdzNZ+VFEJZZBuCr8uWP3dy9h/FXE9DQ+I/iR4NTwn421HTgN9mzt5Lf34z92vIvEHh/8Asu/ZEjLbRuRpP/Za+rfjr4H1PT47PU7j/SEjPlPKvbP97/gVeBfEWxk/sS3vwA32eTbJ7If4v++q3oz+yTU95Gv8K76VtNniJO+F1ePcNrbDX0F8O/HEqzJFK/zr8u2vl/4LX0E3jbTrC4uxBBdf6Puk+7z93/x6vsK5+AOsaLHDqtlLFewfedVOHC/7tFX3GOL0PX/C+uRyRLj/AHfl5y1dvcXg+bJG1AuF/wDZq8c0GGexSAom3Z13f3v4q6XxR4mGj6JeXnmbPLj53f7tcbfMdET5s+M2vRax461bY+5YyqV4jqlx5d1LGfus1dHeaw+qarqM7nc1wWaue1C1OoK0gHzqeav4BMr2Oni4uF6fNXr3hfTUsdHUgffO761wXhPQXmvI/M+Va9QSRFRY0HyqNoqqfvO5MtrD/LRplA9axvEniT+zZPscBDTr8x/2K6K22KrN/cG7/wAdrxldQfUtQnndtzyOzV1MyR0umzPdTeY53M5rsIbcsqpg7V+YVz+g2vyKf7tdjZwj5UIq4xMmzJ8ReIrTwXpLajcOFd3WGONjty//ANivzVz1neajrGn6iulyNFYSWi3upareRsjiP+JIl6gYbhuDt/CvNPjl4og1Dx5b2kd2ptdKPk+T8zL5x+Z2b/x1f+A13Gk+Jr3UtDbZbzfYlRYQqhXW8l/id89QrbcL0/75rlxStax0UWetfDnQbb+zbODzBpcUO77JHAFBKD597qOfmX5vnb+L/ZrotWs3jv3jnlmiihTzU+8uV/2v/QtvWuG0rwnf3GoRJKl/ZuqI0/lzeUryIv3+G/4DuX71dDHea3fMv2CQO83+rknk+0IV/hbb/tN/e/u8V491fc9GKseg2q2VnCyS3sL2qWu9LqCNt+7dt2t8zZ+ZtxZawNc8O3njRXs/7RkiTfugjtdqzRuP4ff7tc5Y3mt2Nta3D202pXEcjJdeRtXaobb93+AfNXW2fjy20VvtslpFe/vG8ue2O93kHyqir3k2/ntbbT9ATOGVXt7iBL3y21tEaE3kQZPM/uK69/urXjvib4e6v4w1C8vJLZrq8sSymKCdX2J/1y619fah4RjvLNL02UMGrSbbuGBX/fRru3N8u7Dt833fwry1/Adxb6lef2rqE2o6ip86KaxRYXj+9t81h0+Xcvv/AMCqadTkZT95WPPPA3guSTSf7UuYm+WBrUQeQzvH6Sr/AHt3zJ6jcproLr4RprGh2Qu4xpzQnbHZ2zrKkau33m+7l228v/s+ldzpvjCPS9NW5Elu6JcC0eSAszbyu7b95suysrfLXA6V8QP7D8QWsdxLd2twhkHkNHvfZ9wqzd9p+YLuz8rV1c0p631MrQR0GieFdD+Ca3F5aSy6z4vSCSaP7UN7woF3bvvbE/n93pWr4J+J2ialYz3ps7S8unRZreVbXZ5O/wCV0ROw+9l/WqWsW9xfKmqfZrW6v0dMNawss2w/e+Xpyvy7u1dNpdw+gxrax6VYzwNCyCz2InVvlV32dG3Nlu1Zu1vMetzso5E1C8WKeONZ8K3lyrueSP7qqy9CW+XDNx8tcy+h2lxDcW8Vwisz/PAsa7C5+8pQ9Pl2+1UPB+vWd1qUdhFo0upNp+64miYb1jUsyqqOVU/LtZflznbnb3qDUpkt7WSO8uY7hLiYvb+WjKu7duVOf41X+43IqHFlcyLU2V0j7PYSXFva25VZ7P7UixBfl9ePl+994Vf0TXNLtdD8qe5/tGW4k2iWR/kDj+Jfb/4qs23t9H022ntLiwM9reDzZrqJmWLovzBe/wDn5azofCfhqa3vPsd7Ik7lWhtpNz+Xv2jfEvzZH8Py/wB7ms33KjGN7nRQ/EK5jjeJ9Av7N47prd5ZJN0UjBc7Ubphfmb/AIDUcP8AZWubpb/Vbd5XKzxx3d0qXRZ22Z2n+Dd8pXpR4V0u5vvDF7aX+o30t/p+ZQs6K0UabWZG47Ntb7q5BrkbDULCRr0ajcy3j6rAzW8UvlfZHbav+znt93d/F92mpXG4pHoN5ostncxCCSJ5FtXZ5ZBtwhZW+TZu3/4bqy7Nrm4uJ7e7to54pE2+VHu80xbv727H+0P8iqH9rS6b/ZttPrEPhy4WF5odMj2zJNncu1fk4+9t2hh96m+G4zJqTT3t2bWJU8kLEm9N+35vvtkfN/F+FC01G29olqOMRx3lu+qwzWuz93BKP30K/wC0w/g+VvvVy+vNqGm2/wDat7cm30O1hWXcz+d5bf31VW/w4rqnj0eNUivEa6eQMqTqn3G3bW3N97+JfpRpOg2VvI7y6uzWSoy+Q0bNhv7r+o/i2859605ramNr6Gp+zn408MfELQ7yaTU9Lg1yzkdZvtMixeeg+8u3bn7vT5c/Wty/+Kn9l/atP0rUf7RsHdljtLqaJVRflZNrF1yNv0ryjwT4L0Xw/wCKNR1GLTrCLVphGtrqFt9oVI2O5mbY74JXanzKv8TfSuisL7U/Ddw93bQSaNKs3k3Vtp86PbyuEVll8o8HcvfaPvVLaV1Aqne15nV22veK/EFnAkHh+7gtXHMlsUmRyP8AbDNj/vquu0LwzPq2mzyahHKj/Kv7w/OWH3Vdfun/APZryGHx58Q/CMc+oaPpek6lb3BZnsZA9swYfxJjaP4jn5RXJ2f7YHxAh1V7DUfA11E7H/lpC7bF3f3wuCu7+LdSjGpJboqUqcdz03xPbyeEfEPl3FlIvmSO1rJG6ooVm+VWbb/iazoZpG1Jt4kv7OYyb2kKqyKV+4q7f4fmw1Sx/GjWfEmpW+kah4fvLNJvvtOisgYfN988j73yrVJNLv21ZrSzMqpM7YiY7cL/AHt3Yeqtmrb01M17z0OgXQ7Sa/hNy9xFbtAqpIkh84yD+Jn+bA2/w1ztxYvHcsl/KdzbsSMjK4/2d/yg119nDd2KLpd3DBfWUiKqTqFLhdu1tvbH+838VU49B0TT4/scUjMmd8MfnKyf+PcrUpop3OKudFt7eGQ2YZL1fntZY5H2u235kbK8o3+9xXPXHii8s7FY7kfZXiLq9tKWX+H5mR/9r7vpnbXoVzo+n6hcWWnXYa3t5p9kdys3X5T8px13fhXnPjTQ7aPULrw3IGllh3JD9pDq0jD+FXD8lvlwtapKZy1VfYzdE17UZnilYzK6wO0isNrD5trKyn+7xXYeIbqCG+Ty7gLA7syL/D/stu/9lrj9L8QJfJdaVe6XqVrqCR7hHJIzNs3b1+Vl5P3v4ua1tYvtPuNL07UNO3MnnyTPFOPnjxsXbt6g/wBGrCpoiHH92WJGezSfzX+y3CSebuljR4h83zblPUt+la2h6Xc6svnyz3F0uN/m4REf8BuOV2+3tXOLqmiXWnzyXYvp5byRdkkU25twb7m3g5/3m/u1M+pC31JP7GEU6yJ++inGyZFHy7t3TH+7Sirqw/Zrc9B0/RYNeaCCCdYp5kffuG12x8ysrnkmucv9Dn8NxsIY479XkVZo/JSWGRd27erP9x1b5vX0qppeoeck9vIkKW8xaUSyHbKn95Wb0/2u9dG99Fa+Hp9ES/s2sr4I/lb97jDfe5ZuG+78rVo2dSSOf1Xw/bagrP8A2PDdQfLLJFJCrLH91vuLyf721fm9Ky/D10mlpPpVgiz2sT+dC0sZ+Rf7ittyB/vVuWv2+3VLQ6nFf+XIsTqyNtKn7qqw7ruX1p2tSPfawyJbCLUbZFV183rldyqzD7//AAKmpcxEZKeqNHS7h47qa31DUxsuI1lSSWNWim/2do5yv96s7xDdWFi0FybK3n3yLEZ4Btw33l/hqlo9xbSXMouUKXsw2mDzNvmKP4kbd1/hro2vLeS1UPp7Ju+QTtt3cdNzf7NH941R554w8Tajb60un2WmXU63EC3G22jVURf4ovrXQ6bYxXFs17e3LW96qMki3O52C/3Vx/e/ibbVLUNU0+NGkmNzeToixJLA+xywXcqt6/d+91q54Zt5WkW/v3t4kb96GWTo38Stj+6v5mtpbGSvsNutQt5LB7gwLAyhVNzIGKBd3yqqt3qvdeIE1jVPsGmXFxLPIdyRR/c+7972P+1T/HWmxatbXkdncGJc7oVU/f8A7rtXEeEb608N6Sxv47u+uJLhLHdaxt50iFmbavr8y/w1EYqQJ6na2cNvY6q0eqRNE8iK5lYfLu3Mu1W3clv9motUmivL97MaPEkUZV4VcvujT+8y7uv+01Q65pfhK+8YQald/wBrJrChHGn6l5sMW3bt+XC9f4qel9Z2d9q4xs/fogb5pen8C+v8X0qGrIlo0fD+oR6HcviAalK0LPGrQttRd394da6TS9Us9LulltHinkYbrf522Fv4t38JNcbrHibzNHlvItPLW8m2Ly4giOibv4V6/wC1uqfRbe//ALDiu4L/AMy38zckfy7iNm76n5f7tFrrUS0N5vtOsWt2bzWbHTrxS5SxRFW4mb+Hc3ZN38K1hzaK/wDaiahqFxJcTuitIzIuz5Nw/wDZqi1rUoI23x3kTzu6Qv5loyK7lfdc1b0mO40XT7W41vUzawOWaRGCur/8B67KFHl2KXvIz9S0mTxw11GJGtrC28vdBlkR1+ZnZmHJL7V+83Sup8M+CZ1t9Ntxb2OnWsYVjAs3yhAnzb16j5m+X5vmqTw/bnWLFvs1zbLBdTLKZLmZU8yP5l2r/wABqx4Ns7RrqW2W8KXDBnu2jmWbovyq+OM7f/QqiS6M2jH+YpeJvDN/JqVu8t662CfOJI9qwuyJtSFV6kbVZq8ytv7O1TVrUSW8ezyLa427+js0qKrKf93bXfeLPFD694kv9PSSFP7LtVmMDHc0e+J9rL715VcapJYpYWaOIP3KNMsm1XjcSqr/ADeq7m+n/AqmC10JTsc/rl9/YNwtzpaLZrq0e6BpY1aX54md2Ddgrbee54rGuNNTXvCd0LS4EWr6fOs0nkJvSRizRTIq/wASP8rhemVYU/8AsG51y6uLiSWRk0eR0mk3hnkjDbtnp/G7bvRayJPDNz4d1q/tLdP+JXDG323y3bbNG7qu3d1+Vl3At/dWvRtDRX1OdtnaaLpKR2uNJC6Tc3lxJbz+fH/rEjTcyI/8G5V27f8Aeres7W/0vVotETSoryCV1uJ4JXZPMmf96zo38HlLtUN3q1pejx/2XoiWsVvdXMO+6jupYPlLFnR3ZN3L7d3/AH0rV01jpOo2Ly3dxPK9vdTbhbNulhPy7n6fc25Va4py5ZHVBHEeKtBHiS+s5Yp1l0G4d9l5YptaFXT5UZf4PmZlK/7OR96t2H4dpfX0F/8A8JJbadBHGufM270QIibvKP31ZgzbW+6WzV3R7OBdUl+zJNpdwbd2vrWPbND5afdV2LLs3M3Crk/N96jS/C/hrUNUvbl7yW/W4vY1ktssiBkdW2/dzn7vyqw456UuYXLfcoW39n6hcavbQa4z6aka2nlyW+y4dSu1lVegO75agvPhn4Y02xsjHeXbz+WyveRQfPt2qu112/w/N95ue1dVYW+iax4entPLlv3kvWlMtsFSWGLzXZ9zd9rNtG3DVV01bzVriCIaJdreTT/ZIbq2klSGRfm2wsu7YCq/Me/zf7VVFtbaGdrkFjrVvdeDbXQ9dea8Wwt1dLyO6ZJXjjd3iXaWXedrfcbP8NX/AA/daVaw6dHZi+0m3W3WWC5bYrRZ+9K2GwR8qqV28VVt4dUj/wCEhuPEmkXVndN5NppsE8azQmP+HylTqfl+uFrL1LRf7P1BjcWH+i2yR2kEcE7+akhVd/yhei5bLcCrepqpM7rR7qC116z1UWDPO8e1LmU7H3FirrtHTaybv+BCvaNK+KkOuaa9nckQXkJRZJGw2V3bllX/AD6186eEtSS61pYrkvbxwu6o0ibS6/e3LnnDKv8A47n+KvTW8Nw3jxXdo8iSxja6tjlf7tTJ8uwRSO1+Kni7R5vDH220uIkv43VpFz02feVvb/arB8H/ABQt9N0GW48xp5biPeka/e/2dreh/vV4N+0hoN6ulaTaWUs2++uFh/dnY237z/U7Vb5a7r4Z6Xaap4e+xwPMv2YN5ckn3kwvanFrkuW5OS5Dwn4waf8A8JZeeL7i7gjt9WsJEu4NoZmmt5EX8/mRv+BNXztHII7hUcNuYr977tfeF1pOlzaw8t4GWeSD7PNOqf6xRu+VuwHzfnXg/wAS/gTPYreax4fgkuNOjRppoMfPD/e/D+W2u3D4hQ9x7Hm1qT3R4dJpokdpARuzu3V1vw01C5tdcWwcloLhNiL6OOlc7cQz6fdESRqgXavlt8rLXR+F/FGn6TqFreSIPNt50lC4yrYavVfvRsca91n1L8JfFj2dz9ilMizr8qbj8oFfS2g6k91bL5mFZh/rl+avHfJ0Dxda2eo2EWy6aNXEsY2ZQ/NuZa9L8PaK/wBlV9+5VH8R/wDZa813judKdy74t8D2/i7wve2Bk+SSNu3zb/vbv++ttfEeqaCGa/0e9Qx7t9vIrD5gy/L/AOOtX6E6VId6xnlfumTHRa+df2ovhuND1y38S2SbbK/OybaPlEwX/wBmX/0Gqp+6yZH5/XFrqHg/xJs8wLdWdwuNw64bcrf7rV+pnwh8ZS+MPAel3sj7mubdWfaNuD/FXwZ8WPC9prGh/wBsACK8s9vmSL954/u7W/3WZa9v/Yt+IUbaJLolxcM7WsnyLI/SI/d2/wDAq6K95QuTT3sfTuq6SLVnMQ3Kx/KvI/jrqT6b4Luhv2tNJsb3r6BWO21C3WFSFZ+jZr5b/acuv7Pt7PTC4Z2dpS3rXBFczOn4UfO9tJtuGOflzT0jdbiVFH+s21QSQxzNmtTT7gNIpcjav/oNayBHV6Ko0+1Un5ZW/irYtbzzG4NcxHdfaG5J2/3av214lu6oDu3VMfdHI7G1kENu8jv/AAM3/jteQaDbiS43/wAOdwrsNe1o2eiTjzNssw2J+P3q5TR1O9cfd711Q1OeWh6PokKbFOO1XPEXiKPwr4bv9VfDNbRsyK38b/dRf++qzdDuh5Kj+6a81/aH8WHdp/h62+ZlK3V0yno235F/9CauswPGn8zULye8u3d7iaZndl+b5i25q+nPDHijS9P8M289/JYLFHCrQWsc/wAlsg+X5l+/vZtrfLkfM1fOFna/bI2GSxXn5fl+b/d716D8NfEF5oKXlvbvaG3n6rOn32+7u3diq/3lxhq5MRT9ojelLkZ7jpeqXHjDT0vU8RvcK83FtENrIu7/AFW48H/Cu+0PbYxrcxW+2VvkNrLGu0KF+9u6/K397r2qLwDqFpqXhWC0sdPsV86NVm8q4VF27dqbvu4K/dD9+lWG8J6Rb3nl3qRWWqfMwkid4nD/AMLMwZchtv8AC1eBU31R6kZKK5mM0rxZqEmtJp1zp10i3jzLZT20HVg2NkrBcgejN1C/jWdG2ias1xbz20OmssH7yeKRoWDD7u3/AG9393+9W8uk6deahci8uJby6X5AttO8Sz5/iZg393/azUVzoYjk8y4gVXxzG3zMGH931oUl2Hq9TL0/UPE9vql1PcaxcPa/NcWUVrH5vlyBvl6rwPutsZgPvCtTxb4wg1xv7U0O2uZZ/IbzrZQr/wAX9303bs7v7uKpWOrS6K1xdpHLbz3IX90wYLOv8LK3cMy/d6fLXa6H481nR7Nba2uY9ORB5rtHBDMrrt3fPE+3kfN8yMCe+a1Vpu7FqloeY+IbjxLoraTq/hyC3S38nbPY+QsLO27cyq399VZmHf5alsNY0u8uIILv7XBLCF/ey2XlNI5ZWddvyo7r3Zc5DV6NqXj658faXb2V1YG/S22yhopFiSRE++20cp8zfxdPesj4leH9Kt/Ca6jbJ9v05EVUtoyztGh+Xbu+bCK27LL/AHa0krOxCXMino954njhbUf3a2EfyJJa2TN9qXftVVUcIGVfvNzmsG8+IGk6peMmu2EuiJFMmLmOFpYnjO7/AFrI3B3fL93rXPR/EDxR4T/s7TDfxNYOjSxs0zspUL91m9dq/wAXds1q+Hr5NYtZbSV4mv8AULhET7dAvEY+7ucf3m5+7/6FSaSC76HUWmrWljJK+ieMNlxb7P3ckCp5efvfw/P8rfw8/WrL6lqlnpT2EN4dXfzGeCHU42VTvVl3KwXj73G1eKx7m38M6f4V1vSrmCFPEf2pJbTyBtw235mRiy4xyu3pWat8PE1tp2ifbNWZppEhgaV9mF2szb9nP3t2W3Y/CiMv5gdzsLj4hXfg3w7eDW7PQ4mj2qmm72e4kkPy7eFym773zNjHPFReF5I/iFI8+haHFBqlh/pYsbW9ZcMV2srLJxllX+Fufl6VwfiDRZPhr4g05zBdRW+pRvFPJGnmq7puZV/2z975ea5bxV4J8a6pJpGseDNSXS7pY5EeOe7X5137kDP8w3r/ALWKFao+W1vP/hjLnnCWqPbtS0fxSt1dSWNldWN48f2XbIm1n37WZd275tnXb3K1FrWj6d4Pt9Ntrkya5dL80i6faLw/ytubPT5vm+XivGPCn7UHjHwfq8WhePdOVYHkhimkulYptLbd7OOylfvL+VfRaTQfEbR72fQJw9xbO9rcWLSJuhdD9zlePm6NTlR9nvsaxqKexwGl3mleIrVrDULi/tZ1kZ7eS+tXXKlt22J+23+634NTbWxuNJW4JAvbeY7Tcxnft/i2tjn/AMdq0bg+F9WZNT0rVLy6SNl8hrqKLfll2silMfL97735V0eiatZXF1qkEFncafeeRteSR02/xLu46lWX+L+9WTXVItO5n23h2W+t4LuwuYl27/JbLeSG/iR2+U42/Nt71GvmeG9NW4S5hvLqTc77pFdQ27b8vyqT/dH/AAGopJooZmsrnUSlxMUWOSJ9mS/3U5243bWXb36Vm21nc+JtVgsvI+z2skn77UIwm21Tc2x/nbhf4frSjG25UjS+0TzPZi5SK9+0IyTR+T5OG3bfly2QEy3/AI9U+rWosV/s6znu7eVpmit7yOFXQ/L8rqx6/wB35uu2s240lvCtquq22rzeILKSZoTq+oDehb5tyOm1c/d+8vTZlc7qvw/2q3lT3OoXNqk0auLGN0e0kVv4lx1PzfxdqJGTbvY6Oxa7urFYp/LvNqK/2yIMju/3WVk3Y/h+8uK4jxPHf6HrlvcwFpbBB5pjkTbMGC7mb73Rf1q3p+tXFikos0tbeByztJeTqiu4bay/e4P3cs3+zWzpviD+1m8o6YbWddyCVdreXJ838R6+lT8JpfTlJdK1QapbJqF5c26r56/vZYW3H5f4v/sf7tOur64vpLe3e5t5bC6/eiKCZ5mdf4WVj0Ct1Xn/AMdp2i6SbO3ic6jaT6d5a4jW32723fLtbdx/Ev8AnFY99bwapHPHPBHdXlu6TQy20yo6fw71UcEMvXpQhpHRRxnSbdZbmCNIHKv56yLtLn+HaPuH5vvfnWJa3lhrFzeRFPsd/DIqTSXIZc4X5WRvlzT7eF/D++5tLwpP8ilWjVF27v8Aewakt9Sj1C8uJriy+0fZ5FiEeF2hivyt7N975qFqN2Ma/wBDu7OzivZdXHntcLLBIwZpfvfd2jbn+7V+/wDD+heOvBz6heeNdJltW/ez3U+5ZbaRPvK0W5fLb1VhV3UrWbUo3cadtgd/ktrmP5x/eZfaoIfDtnNIl49tb2/3vMuVhSXzFPy7GYKp/wC+ucVSaRlyq/MjBm8KwXmk2GsaXrFp4gicrZG8igf5/m2qzKGyTt+X7x+6prmb7wnqHh22lvbWRbyCS7Zjbbm3xt/Ew/2Fb8fvV3Ph/Sz8P9VSDSpIbey85rq7sWyyTwndtdVXo6s33v8AZWmrqmoQtqlxGgt7Vp5pY5GjXYFLbhuz1H3v4c1ryxkQ49zzm41afR9YwLZbiCVOd0ir5eF/ixyDVx9BtGuVuQ927rMrJJ9zYxX5W46j5vvV1OpaDZeOvDN1LexXWl6jZ3Hz3Nsm3K/wbu3zL/s+9UrHT/sOoz2gS4X7KWx5kzP8hQbWZvl+9tZqjoFrIxI7wafqj2Grj5L9Gt452G2KRvl2r7FW2+h9VrrbZbST7LZxXElrLj/VSpEoLbf4WDL/AN8/7tXNQ+H82ueGNG1G5tLq4ga6SWGRtrsH3bdy/LyNu2uabSdP1S6tZb2WY3FnIiSRb9m9h/qn9Qf4fvfw4ptK2hEveNRPECWttPJbW4REdFMsm6Vd23+8PuH733qs6tcXl1GpspY3gmG8NhVcrt+7x/d/WqsMdvptjfx26W0Vu25nllkblNvzb/UbqydNutL01PskN3snd9wjlTfCFK/Lsb09GpRjaPmTSjyaMg1T+04bNftOnm4izuEiluG7dP8AgQrR8UXWqeEdJgubfT451uAqwyxuzP5f3vu9/wDgQqf+y57e1luRcebKkm2SKCN2aNfl+RlPX/e9KjsNQiVG05IBBZwvuhikLv5b/wB3cW+QNu3f+y1SOzmM3wNHLI8CyYlluAyybhnZl2b5a6O18P6dpNi4vZ5p3kn3+Xassru25tiso/1aLu+63121yul2b2d5cQJGvms7MixSfw/3mx/d3fT5q6qGGSG/iHP2dtr/AGOD7u8/3m+bj/Z/2q0lqYKw618GvcR3F5LrFrcLIWYROP3Ua7flVv7xWuf8SalpGhskmrRteXtv+9tWtTtSNVZV3MvctUWqQtDqqpA68yNlYv8Almx+V2bvUSeG9H0Oxlkjia6upp18yeQ+a5/4Bt4C5+lSlykXvsdRefHjX9U8Py276PFHpqRs3mNHuuZ8fLuZiv8AdrzaG8trzVGuZbaR7jzGQ+W7QtCv/fXNdXunZHS2yyNH+78xGRtw+6u/a349qZongXWNUd11Lyndp186PYu4L95tz7eR/u1Stux9TktWk1m68Mw6jZxeVp0zogkjh3Yfc33/AFG3bW1D5U2lRG5JaWP50j37ERV+XazHp83/AKDXrkej6fZv5iebLBbHcWlYeVHn+Hb0SsG51h7yZ4LIWkn2iRcqsKNK+d3LNt4G1ap3K5Tzuz1DWLXxDZyQJbXDK7qYLXayhgu7dzxlV2tXok2jx+KPD1xJqqMtmoHnXUZ2tE+77vuP4vlri/FPxItNPvrez0pLa91uzmErxyRrFbo5VlZfc/ebb/Ftru/CvjiPUvD9ldySeY1y/lXEivEuX4ZmVtvA9Bw1Kza1KjoeVXVjqa/EqKTUjfLa6b5KWNnaXf8Ao8cP+5tbO9do2s39411fh7Uo9LuJbJI7WwupkkSSO2j/AHQZwzMzdy+7ao6D5a9pt9H05tNuLm3to5YFRn+0qVZgv4M22vDNV0OS38VSjEyW8kisZYB9x3RW3MvR/m2/yrB+9uXzW0LV4x01pZJ7aNrxRHm8lK7p0+b7reiNt+Xn79eWWek6v40RbtkhN4qSJP5h+WHzGZl+Uf3nX/0Gu81WbTtF02C0gvGlv7nfPDBebnXb91tqnkIrf3axtDs49L0/7RGVZ9iO8ER25O7du3dgy/3qunFxREvfCGE2Oqa9bQJZ6ddTCQ2/llWSRRFu3MvYtudfu/w1jPpOqXGipqY813voVimWL5UCFtytz1OW98V0n2PbrjanH/pk9vHseKIKrGEr8zN+Eu2nWOnwSaC9tcPdNLGFS3+dtrqjvtVl9V/vDqNuaCfeOS0rWINLv5Y9QFxE1uqOk/krtRtrfut+1eW/urXs2i6wfFWm6RPFIdG0u+DK8sCbbmRx8v3em9tq57/LXJap4X1fWLm31DT5zeajcojQRqG+TDfM6qP73y/Sn614f1HwXf6dLqdvHBqlsn2ubUpdjtC7/wAUSbcfN93pxt5qXaZvGXLudrdeA9K0Pw3q0/8AbNu1+pVftOobYvLjL7trJ833mVfvLyVWuZvGsvDN/qNlcWF1e659i803Nntlt48LuTzXHTau773TcPmrkLW8ttDhSfUNfvr29mkZxLeRu2+QszK+3p8rN/DXc6befaNPSKO7mnuGU+dJJCsWWdeVZt3Rtv8Ae/8AQqUqbREnzbaHAx6895brB54inWHejRxttRvvL5o2/wC8v/Aq1rfxVPodxFbW2lhLyRGeCRg215Nu7buHO/8AvKvPy1F4q0O51bWJbm28qwuJNvmSxyMilD/EqfwfN+dXdDm1e4vHiSM3lxJIu+eSNnxj5VZcdS21lraMrbE3udZ4f1jWtW0me8sLm53242yQ3T7Fjm3bV2vt+4rbvT+GuYj1DWGtZ7y7n3fapniS5uflWRwzfIjDr/hWnrVrrd1ZbBaSWrQo7TyxnaeF3LEq99zdaxrOSWzkijjdriBht+zT/fD/AHnZV7Iy/LtqHqTeRRm1i4sbmyubiybUfk3PAtu0uWP3trj9K9t8DaxZ+IrNriC8V1kG4LGfmRv7rZ5B3f3q5Wwkt7e1/sxDE8UMf+rifa8bbvliVu6j5qr+HtFXTdYvLnT72a3bYss0co272Pyovof4mrJ3tytGtN8p1fxc8C/8JRodncRXIivNKuo70zoGZgibt7bR/stWH4GX/hHbVo43Do8e+Had+UP3fm7/AE7dKlufipFpN5Z2gntpdRWTaW8tlSdj95F/4A1WrW4TT9LWJB5S+ftj+0hUaNCyt26H1qeVxRXMr3RhPa3F9rP2i4ML29vDNFNFLG7LIzrtVFROT83/AHzt+9V/TdHisbi8Iub6JlgZHjk+REbb8ztnk/LwF6etT/8ACQT2Mji3tY7idQqSSQF9rv8AN91T0P3v59Kv6I15q2tQW8tzYK9yNsKyybW3r8rL7n5f4f7tFiLqWp4n8XvgX/wlFhPrdhFGmpOgVIJNsXmMF+9tHV/l/hr5ubwbrGh3zfbbSOzuF2tHBdblbd/u/wDxVffviGzFjukkg8+e3nkhRbZ92+T+Jlz8xrznx54N8P8AiLRJ7a/sGa9T7s0Ee1rZ3/2upHrXo0K7ho9jiq0uZ8yNb4CX0/ib4d6SkltFLq1tG9ujRjcp2N/F6/LX0t4JtReaXa+b8ssife/hOPl3f+y18mfsr69p+jrqnhi4n3z2F+2J4t3KP3/76X/x6vpZZH8O+NFkN7Iuk3EKPHIzs2MbvkRfT+L/AIFW7kuZmai7I9Pt9Dgtfv7lT+99KxPih4XtPG3hKbR554ore4jZ4JfST/lky1SsPG1zeWqXl2gsvO3LBbb9zbf4enfb8xqDUPHEkKzyXcX2e3Takartzt2/eb/eoclEOVyPg/x54bn0ux8QaVcxlJ1gmiMbfwuFrxv4T+Ov+EB8VWt35kcVu/yT87VCn/4mvqr9qvUNLjtbzXrOeOKW4tSk0eeTJt2o3/j1fCklq9uIjP8AvU+X5fu5rrp2nDUwd4M/Tjwf8Ura80uC4+1q6SBWSVfun+7Xz9+0B4yj8ReIUET7kjGwNXhfw/8Ai1e6PJFp00hey/5Zqv8AB/u+1dD4gujJc5f5mf5g1cEqbpzszsUudXItwZuu3dV+wj+z7jlmZqybWMs3/j1X5riOzhUyyLEv95jtpNjSNhLoQp8h3PTv7QFjGs0h+bHC+tc7YeIILyOV7PMqodokbpRMzzN8+WZquNN3Ickti5dXk+pTLJKd3+z6LWvpVu+1f71UNPs/MbJ+7XV6XZ7mUD7td8YnO2bumrFpdtPeXJ2W8KNLI3ooXc1fMuuahP4s8Qalqsp2T3D+btztyn8K/wDAV217h8btWk0H4f8AlRuUfUJ1tfl7ptZm/wDQVr54sLo+Yh3gbY9vzf8AoNWjNmla/K3lu7qzFXSTHylasrceTcKWErrtbdIv3dv92oodkOPtE6pE33FjT5g38P4NUySRSRyy7GdYx/C33Pm+8y+lMXwnvX7P2uRtItvcwGVrM+fayLIyqAV2srY/2trfMpHy817TbWu2byNZnkgsPObfP5e7y33bvkX03bflX6j0r5a+DviaOz8XWAknC28g2PK0e5gv8W3FfYvh7TbO+X/Syt7a3ibQsm1UK7vmRsdd21WDdfmFeHilyzPRoyUoGpp/hnS9SjcSNdxPbycN9l2pIu75Wb0K/Mp9etCapo9rbP5E8ztYvt8yTazlgu7evp/Fj1rutHt7DRYVsI5/tECHbHJdfMyAr9xmPUr/ALVeb+JvhvaaOlxqBv8AZapcKyRRJsYQn7qr83X72O1cKSe56CXYq6l4ZfWnW8sIBey3Tt5c9sNiFf4lZT0Kt16Vl6hZ3uj608d3bzQIicRxbdpkbhVbv/ErV2Vn4mjuGgtreOXawVZI7l/n3Fflfb0x/u4rh9a16W+895LRWuEm3hVKRNGwXairjglWbd2/i/u00uXqRZWOj0/wncX1guqJ5jyvCyTWahXXZn5mRvlLo237vX69aPDunpNqVmbu926W4ZZpN6xLt+75XHf5m/8AHqx/DuqGO1SC9lkaVyuySX5F8wH7yMjcfoa2447CO4igvIpU8ss/lyurRf7ysG67qdwS5TLb4S+D9J8TWseo3c1reNP9rsWnmRopMMxVX+XGF2t97khmBrL1jw74c1bUJb/Sry3v4nm2eXAjLEHLK2xPlz/eUVf8RTW2pLBeXEct/qMBaIRLM33T8vmxKeB8rbdm6rHh7QdP8I+IZYDqMOo+HpLZfIecf6bDco/3l+XBG3dTa08w5Tj7/wAI6qyrcW9kYkcsu5pl2ov8XVuq91XmjTZtQ0u8iiE5Rk2tHPGF+f8A2lbb/wABrtdV8SWepalqSCziR0+/P9x/O2/LKqns3yn7v96uMbQ5JNUQxX/zbG3qu5f935qm3cdjmPEmsJouqfbNMtleBg2Vl3Nh93zPuLZ+9Wj4buNY8TaK8dnZW1nb+e63F5O7Rfw790S/8tD/AA/eqxrGj3N1ukMdq/lhVEcce0BR93d/Wu50XT7+O3WO/QWc8e9DbL++t5GCbtit0zt/ya05rojZnG2NrZXmgy2mpg3qOPJmilRlaff/AHU24+7xUK+A5f8AhJL3xV4L1i60jxBcWLWU1nOfkeQQqkUrAcZ+Rfqf941u3+l214yv58kU80e13Utt2n5VVfT+8Pda0dLs4beG3vNQlidbdVV2wqtMo/j+7/Ft596FJp6ByooeGfjJ8TI9Vi0L4g/CSXxNFMGSGWxhSVJlC7mZG3YB2ru+U1tvb+E9QvVNtcXvh6CSZ4ZLPVbKVZYG2M6o29c5V/k7/fU+tdxrfxUs9Fj0i9ggkuFY740eBtqI/wB19o+4WTcobafvVzPxX8VaB4oV9kcqra7JhPI+7zcNu+ZevC1PNzPVW9At53IPEPhPWY/D6Wxu7DxBok0bL5SuzSh9y7Nzdh/t/wAB2mqGialPJNZDW7CZEjx9oighVldAq7t2/wC/8277mazNNaDQdWWTTJ9QurOQPttre3+0RW0wX727d5iI3zfLtcD2FdNpXibSdQ0V7eKTSmvJpla4WR/Km2llXduH31+98vGCrCtUrr3CHK0uVjbe4tri8eCC0CJjMN1bWuxH/wBll3Yx/WmtoMUdtETFIr+X8iyJtULu+5u9G3cL2rK1W4nhknsLbbdfPugaK4e3fhl2vt2tvKruXavWuksNJS6dXuLw7VHH2qbcgc/dXb6Nu5X+tQ1y6sqO5hzSWF5oqJcacLVrg7J3VGl3oG/idP8A2bGKv+GPD9hNYXWnmfY1qVSDbM0rSbv4t/Un+H/gNai2tlo9xiJJEe4TZP5Y+9ldrqzen+01ZcdvYWdndahFerKkKMkMmNztlvmVfmwNrfjWfxFnV2HhfV7HbmX7fb7P9Hn8sMwX+4y/7LfxVy9zp8Mk041HT/s160OwXNqFil/vN83fdXQXniaWaw+x3uonSryE7X8hVbDlfk3IWz8w/rViS8ttQt9Olubsy3tunmmKRNjBh975Q3I/2aGg3OM/0TxJNPBfi51KKMqvm2szcx7f4hu/3c7ai0nxBo3h22gt4NLlt4FRPP53pt27XTcVyPm2sG/2q1NP1Kw0O9vbnTJd0VzuYyfL90t/E23ov3f+BVg+JlDDzYju2ybjBJMu0sPl2hvmB+Xp709TNxf2SWS4HiS/sp7e8lR4XbyIPmz935tvzf7W3/2WtDzNRtbpY5J4kt5im+JYdspVfvN6udu35lrjLfQ7fQ7xdRieVEuD5xkkk2rHhtv3hu/75auufWtR1S4iTT5PN3FWhjYfMG/2c9D/ABU5CjfqaetQ2f8AZdveod17G6uGXemMMrbpVHzY21japfDxlpN3p3iGO3eJHV45baaWJWA+b7n+z6t19q0JtLlmj/tF7lp0m+SZZQiTQn/Zx2auW1KSy0e6adraW6gY/vJWRk+b7qqVDZwzbfmWiM+XY1aNS2kuWun+z3dxFYXESq8cEm5Cm35Wb+/Whp8iR6fbg2gnng+9GoVPtK/N+6bP6U6a1i1rQ9OfQr0tceXtME67lCfxIvy5+Vty/MtY2l3GoW6rFd2O1wWR4m2rvf7q0XuZ7M6PwD46uNJtV0zTo7PTYPOdjZtA6Z39XXczAPu2sdvDVm6pqF/4gvGn1G302W9hkkif7HZPE5Xd/F83J9ag023gvHcmdYriNPK+zMdjJncrLuHWtG+sf+JUzoI7z7GFaaOQbig/veuf9rvtob+yVbQ47/hD5/tkEj2brEoZhJEdyBj/AMC4P+y396uF1Tw/rnhvUnk0/S7nV9JuE2R+QG82F03bldD2/wB2vQ7GxS+vrUwXa71ZJvK85lfaGX7jdCG/usv5dau6hNfQxs4Pmr8yhZ924fd+Vm6k/d+9/erVaGFjLs7jUfEXhLSTZp5F40G6bz0+dPvfKrdP+A0y4mntY3gnQ75oV8hsKrTL/GrL2K/7LH8K0NL2XlvdWt3fyItztbyo9rNA237yS7VK7v7rZ+tZdr4LttU2Sxa/deGtRtt8P9oWhXZPGdrKkwdmRHXbw6qPSi66miWhVsL6XTYp5zdq07/89IFT5T95V7gL+tYthr2oapql5DBp11e3q7VEVqGZwqfNt29t2771aut6kYdFV7yIzq27725lmYt8zfezs/hrA1jVNTuIYhaaZb2rRhpRuXbnay7UX/PFDptu7ehxuMr76G14euPEMz3X2yC4s7hQyhbxGVh/ssv+z71t2trqMlt5dtPG1xcJsk+zFVbH8bfe4/4FWLp+sanM7x3NyqIu92ij3Lv2LudN3ba38Lf7Nadj4bs2jef/AF95Id37wMro/wB35vf5m/76rVKxsQ315Nbotrp+tm3v0LML6+tXZA391UHX+76V6No+rSzQTyaq4nVkjQx2w/ev/vqfubv9mvP9B0+7tZHSfUJm6OImfdsX5ty7huztro47e08xC8apKxbYu9m/efwsy7uS25erfw1LfQ2RZv47nXlbfPH9lkLJHZxbk+YfL8/+2tcbrUetra3llpmoC3vMSJb+VCqfNt2/Mx5P9a3PE95qHheaztZ7eTTvtD7RLLbszfO3zdOlbngyxsLjSc3EsdrqzKzlsM8Myj5d3K/Idq/w0/Mn4jyrw78O5fCvhu9u7i3s9W1lz5sEspZ4kb7v3f4ztZv++q0/B/hWCOPy7g+Uq3SyySqn8ZTayqo4Q/d+Wu3uVgs7iKSS9E7pM6m2gT5I1fhGZfm5WqzfYo0ae3lke3h3LHHE+/e/97Hfd/eanebBJROZv/DY0+byLOK6tbp3Vi1tIyedI67Tvw2Mfd+XvUut+asc9zPcSy3kZS3gmUKrony73f2Zv4f92rtrqGnx6ogcSxLCn2hIIH3y/wASszfewf8AZFReKvFkEbMHRYmlC/vFh/fFj/ezx8tFmK9jmZrGC8t1vtQjiW5t/MSCXKsxXbuZV9drbV+tbeoTaPeXEVmLA2c6R7ZJWRnXd/EzNuX59u6s620+eZIpbyS0jtWHnRxNGvZvu7vX/dpII5Jr9JLuK7ZljaUWsBVU5+7u39flVfl/OjqAtzcQabptxeny1aba0PlI3myf7yHn5dq/981F4ZvtTt9Dlc2FreXFwWTbPuVtjtsZ0b/vlvl6UxFNv4kuryTVLz9zB/x7Ntbz3k/i9tu1fu/3a3G1yW6hUT+SqOWaHdAqKMNtZt3+1/eodvhHflOm8C+KLjw3fLGlsLRdnlTSSDzkK7fl2dOfu1D4/wBFg1CRru/jk1nV9/m+XL8qBCv3EUNxt+99axNPuHmhVI7uSKzd1bcxVmT5f4v91vmrtbe3tlsWuZIla6t0eJJJE+aRivXlulc0rpnR8SPFtQktNP0+1uLQ7JZJF2L/AMtST95fT7vX/drej8O3cdnBcz3apEPMcR4+Xdu/uj7+1d2P96j7LFYzW8sfh5r94T88k8i7gfm+ZU6Z/nXUWazeILaB9Rg+xQXPz+UyfOij5du5F6NuX5VqpSstDHoZet6hb6P4DbVbScTzoizXU8kDOxbdtTanorL9KyNY8dXn9laTZ3ct5FBfxpNdXME+1tp+ZFbH3Ny/MV7fLV3xZCY9LewsEF4jSfZ904ZItm75t3fC7du3/artNK8L6P42a6uJZLf7f5MmNKjjXcisvyrt9W2/gKqMkkOz6HlCeIkt9Nlj1fTrZpYZEeGVnaJpFKNt2snEn3Wb1qT7ZYalavdvpzPvnRoZVuNn+6qMcE/N/B0w1esJ4P0+RbqKO0iluLWDzfNgHlbE+6vVcDb82VrgJtJu/wBwbizit51+X7TKi7Q275mTPT5em3+7VJ8wmibSbzTNPhsLeeORGaNt8H3XHz9F+bk7jW+3jKz17SvLsEsYnjO2eS6kdLj77bvm2sCf4iv+9ipNN+FOjeILee81szpBalJppFudqowXcqsw6oy7W2t3rz7xPod3o9rZX9neySxXOoyTWkVnJ5LCEzPu3M/GfyoSi3Zjd0baalHp9/B/Zluby6QqwiukVcMf42yqn7vT5hitGGO7s9Lnj0uPZLeXW6axkkb9xnczOzH7+5v4Vqjpui21rG8g8x1mhW4S++ZMQ7mXe7f8B+7SaHC1wi3UlxHOkkioJ7otFnK7cc8/99YrK+trBGPKtQsbzxJDokU5nZILkssb+WrvM3yqzKo5H8K7a1NL1DVWhW/e7iuFt5lR447fZ5bDG5dw6ld357q0GhsNL1vzbiyW0ijt2WS6uZ9mFLbdy4XZhm2r/wACrNvNa3NBZ3N5bQW7l9kemxs7BD93o3JZf4v9n1ppSYPlNfWo7u3toLyO4kRiN23Z/qU3Luxj/Z3fNWbeQxW+lXSR2jXU7ozRrbTO7fOrMu75uPm/hqWymtrV0eySWW3WRX/dIzPG38WxTuUJt/h/2vvZqK+0uXQdSaTSoLHWbB59wtpJHRjb/Nt+YbiCrf3qcZOO5PxHy78LfF1z4V+K9kjzqqzTtaSK25vmZvl3f7rba+mLP40HXLqfw/ebbdoSzFp3VWCK38P+61fKvxL8O6p4P+IV7cxRywWt1M8sbTp80eW3bW91/vdxtNd/qXhtPiB4QsvEMbra3V1B88mWVRMPldd3+8u7/gVd2ItOKn0Oai7Xgetap8Yh4X3QWl2bptnMjT/KF/2m/wDZVqlqv7SVlqFhbxzlrjyw3mfwh22/Kq/7v96vlqz0PUb64+zS3At9pb/WPW2mh2+mtLIlyLpY0YyN/CF27mrONOK63N3K/Q1fjt48/wCEosbBEyiyPv8AIY7m2D+L/vpq8L1Bri4ZVEhf+E7Rtx/9jWzrV5d+ILxpztT+FF3/AChR91aVdNFq8skkjNtC7P7pr2KceSFjy6ju7mWlv5cmcnzV+YL/AA7RXoNh40tZNPWK9B82EKvmqOtcQ0O63Z48wuu1nZtvK/7vamJILNWTe7owb73/AH1VSpqa94UZOGx6I/jjTbFokizK7nb/AHcVwGt69d6tqkss77Vyyhf4R81U1kLbUuAzKp3pKw21csdJk1bxDb23zM0km07fu7f71RGlCnsVKo5nongWxe38O2ZkTa8m5z/31XQJHumxT0t49Pt1jGERAERf9kUljMbiRsAqv96iMOsg5jf0u3HTmut0WNPMT+8prltPuvLuFTH3v1rrtBU3FwiH5WZq1sSeWftMX32jUtI0iMjZbWjXDrn+ORtq/wDjq/8Aj1eJ27CztUnkHz52hfTP8X/jtdh8RtebxJ8QNZvUdXiSfZArH+BPkWuNt/MkaeOXP75GXpuXcPmX/wBBqQLvnPtYkF0brzV6O3S4aW4G5kcbT/FWckccluvlbl3wf6uT+9/eX2ar9isX2NYg5RZHZn3D5dvzL/6FRIhmj4Pun0fW7STGxFnXfz1w38Lev+zX3Xocwbw69xbxQyS3luGhZizJ5gb5l2dY9u3d9a+A9PWe3b94VZXkX5s7lK/xfLX1z4DWex8Oy2dnLcT2slot7aT72d4XG0Swsx6H7rBu4Vq8TMFtIunJwO0utWvftFnepaXX9ouVidrYM1vJj7jbzxhW3fezkbT/AAmtx5kXw/AbsxadcRybHs7l9iOxfcqhguAfmyNvH0rD0G3Gh3mmz3+ptptrjd9qeeKW0kkPzKfJ2qQ/ysj+m7PIrpPE3wxHj7SksLi2E8UhTZLbXR+TP3v7pHy7fm/3a86Er/GerSvuRTWdvHbSvHcizumbyTufbsXcrMyMf7y/LU//ABLLNZ72KWN3ZHieNk+VFP3n3fLXJa5dW8NnaaNHq41TxHYIyxvdRsq3luvy7JX248xW6Ov8XVRzTTY6vq2krKkdxcaXIF3xb2fy8fMyMo6fyq2luzr06GpptnIsMt5KVtbVkZkjyzLK4+XaudwB+bd82M/NUsdxEqRRTxzW7qNrqsbbHYfeZl7GsPSJntYZ7JyLVvvRsybm5b5t2Wx0+Wor6xuf7UuNQgSaDzo90yb92f8Aa2huu3+GrViPhOguLOVYUkgQSowY7ZSv3d21a53XtNvLhfPEs1m7orW88QV18xG27W+bH8P3WxXT+H9QstQW4gvbg6fLbbFhnnj2/wAXzb++Pz4p+uafb28L2Vz/AMfUMfmyfZZ/Oyp/j57fMv8A30tVYB2ia5rF5Y29vqemQpcJHtjnjXarp/vbcnbtb5almjk1q8YObWzRtn71IGCjYv3d471Q8PR6z5N4dLjS6to7VnnguhuV48qrf+hVpWerRWun2VtbWFx/ZzTNKlmsjbA38Wxuo2t/DWTVi1qRSaXArqkk9tK7j+GRdpX/AGq2/D/jTTvCehpol9qF1F9pjkYXK2rp5C7m3Ju+blfvfTnpXL/8IXbWtw8ttLFZX9yHZ1aFX8vf86urHr937vTO2sG20mW6tvNv726vbq5m82RY7fOJtuzeiruwNvy/e/iYVdkiGz0vxI0V94St4oP9PuLMedtlCOz4XduRlbkunzbu/wApFcHeW+uWdzKJLCW4s/OZEurPcylf7jL67frXU+EpNV0/RbOW9vfP0uN2TbJG33fm2xPjsv411Hw38dW6+JtWsJLQtYMfOgniPyRsNqsnLZ3/AMXyrjFH+Elo8+tdHlvLf5Lm4ae3CRR2soZERPmba3y8HavH/oNaOgzXeho9y1ksV7vRRJdQrNDPDuXdtbdwVVvurz221s+OJLjxRqV1qh8vTdJmu1SSSUorP8yojbhuP/fK/wAXas/T7zU/CeuSwfYv7W0hN7G3kj2xXMJ279rFmIdfvBeuVqXEFaLJNB1Bbq6v4rSz01Z7j/j3l+dJYdm5281R1RezKwbDf7OK5fxJHqsniiwiu9Higu8Oxl0+3aVOfuszejL/AHlxXSW2sRaP4iTWdOTVXivjuks7zZ8kbL/Aobn5l3beoPpurTtZrK41KzklnayuLgPaJsDeVJsVmVVY8Dcq/cZuO1FrdCjjPDejm3s3nivGluEDTJJHJ+9+98231G35flrsLDXr2S4Fw8cM9gybf9J+ZuPvdF/9CrZ1qz8PTLa6f9gt/trl2g8yML5bv951b/a2/j3pupeAda0nQUn8NpFq16geF7G5kaHO9dv7r+DK/M3zVPxblEXiTVpZrd9kUcsezdGsqM3/AAJcVzP2i402xlub+C1bYfNd5YF4Uqq72Yf3f73pUsn22H7H5sct5LCjMIpYFVx/f+VGx/e+Xaf4a8i+NXxK+y2CxaNZy2Vrchor2WNNySKV3Kq53Y3f3doNaRpc7sieZRXMzV+InxGso9e06Wys7bViu1n1P/Wsibt3lP8A8C+bcufvVE3x005Uawi0xb9o+kkkyqp/Nc4214bZ339raWs9lOPnDIVxtw4/h3Vivbu1zh4N8Sldm6Tdhv4q9GNGEdzldVvVH1d4Y+L2la1bPYXcUXhlvLVI5GTfb/e3fe7f8C/vferWm8QaJq0b2F7qdqlgxWEzxzfw/d2rn/e+lfLCQ3Gm28U9sdrONvlsflPy/wANaH9rXEdm3mCOSVU2+XJ94r/dZe4/2u1ZvDwb9xjjVcd0fUsOk3em6liW5W8vN6tHdWKfJIo+VGl7b2Tr8uG+akubeJb+4/0aRZ1C5gY9c/3cdNvzMP8AgNeQfB/4tS6alvaXunf2knmbrCKOZYpY33bdjZ6j5eNxr1SHxFcQ263Tx3ivIWi3SJseNS33G91+7u/2a4pRcHZmsZKWp0mnx6Z9lnjnu5IpURVuIp9qsjf3tv8Atf8As2Kzn8OyX0l0LS5+2WqptkVkZMIV/iz2+Ws19YsrWG3N7BczxZ8mSeB181FLfe591VaW/wBefS9PsnkePbb7oplkO7Mf3lf+H/ZUr1G1T61lZPUXteUn0i1toVtYNRsJFazlZTJ91/MH8aOG4+VtvpW74o8P6VeXkU87xs6bWeSV9pdg33XxtHy/mK53Q/HUMKZjkjdbiNlRGK7Tn5VVs9RtrZt4RffJZSLv8jzZIFuNq7vu/Jv21Frv3S6daE0Vb64eONiLS2edCzwxrsZin8Sqx65/vbv7tHhLVpNS+z3slnKt0pbEckaLcIp+Vvr+oPZq1VkuYbO1iadX3vjzW2siL91trDp+tYt5oMtvqCyaTr5t7hB+7ZYW8o4b7v8Au1fwl25jqLbTdGt7O4itrkrbo/7yNRteFyW+8o5HzfNurD8TWvk2UtxZvJPPGOY5HVgyblVm/wCA/wB6rOiQ399bvf3Aa3vELxSLsXZIvytu2+jVu232e403zPsca3XlsyLlmx6q2f8AJFClZhbmPI4W0vVPHT6Obe4s0YMySMGVZFVdzbf4MqrL35DV0/iTSX8OqsmB9lbcqXm/kr97a3b/AGv+A1N4mVPL0429jcW95DOrvLp/ytGv3dyp/ENvylOeGroP+JLfW/l2dwILN33+WqL5QcMzbWXphtzU2+Z3BRWp49NrCXELT3ds15ZyDyvtNtcJLKV+593cuNtS6JcW2jzI9gFutJjhdBPKiuvmBm27vXc3/oNYf2hJo/s0mnRwW67vLXfuXy93yszju3zZWvQfDOl6JY6bLFbCGy2wL5kV0GWKZT/smuyXY5bP4jIttWt9HudX1S2i0+/RZmme1YJ5pd1+86/Njd8y/L0FaVndW2oWyoLy6sEmTeYp0V4Xf+4rhVx/Co3ZqhqFrbaOsv2SOJp03InkOrzfJ8qp93AH3evNc5puueXIkEsH2K6Yb55/m2jY3zbe2fur/wB9GrjqC5Tbm099PRdQjuYrfduaRV3KyKG/hXp93dxVq+s7SaO4srm2+S8jVhuf5Y1PzqzA9DXNXHj4q6293dm3XKtPdS/3S+1f7udzLtrXv7iXVkgubT52WPftWNtsrbvvHP6VF7Bo0XodBns9V06XTtVuWSxT7unltsiuqtu567V3VLH4g1+Z7iX7Rczz3JZCsaRKyL/C27bn7taGg6k+g2EsBuWtbhhuhjgCux9Nw6J96sXUlt42t57cee8kjM8bTMHk+T+FR/tbaBkf9pahNp/2S2Fwyv0jj2pKSfvO/c9/vVXkmsV1RbMSSbIZN08alVV2+XczY/4CvtQ+pS+dPZEFJWjfzFUKnl/3V3Dr/vVkaG1xJeXV4moWjWtmPKjWzhVndtuGV228nd9a5uf33d7HNKXvmhJottfax58bwrK1vI6SqWVA5X5W3f8AfX3c1UvLi20u4WTXLZvPR41SW1DFpPl+7/wLb92sHRftniK8ivLyztlgWaRY2jn+eAIFVvqWZvu9MV3S3FtNI0FwN/2lPs8fO7DD+61dC0Su9TeN7FdGsNQkhnt7va0PziBk3NG5X7u49Ov3a1ba4vY0l0+TRo7x3RFN9Idzpv8A7vptrC0q6RdU/eR3DxvIm9VRW3L/ALK/8B/9BrF8YfF7U77XNJsPh3bmXWbkPslvh5S2yjcu7aev3vvdKer0LVtzr10XbcomzyJUk3SNs+d8N8q7fT+L/gVaOqfZtJ09JiPNuvlVPP8Amy3+f9muN8KR63rCtHq+q3epalZv9nuLyQbYncfMzJ67dyqPzrfubq9jtkQbbO3jmWaSRo1Zg4+6m485b+7XPU0KtpdHUaVpujWtrPHqLi81uYO1vbQFVZ8feZ8Ln5dw9vu1geG4bvxRqEv22RdLlRHZJJJ1dW/2f4cn17elY72d1rWuS3ckclkz2kaXc9qWVpo8/Lbq7d2Z9x212njb+w4bGws9Es7O9vbeHbPJsVFhU/Kqso/g27vfctPRPQF3Ktr4ijsdNa3j+0xKh2Lc/fdFDfeZXXB3L83tWcviKy0+NXl1S+ZJi3lyXN18rsF+VFYbf4l/9Cqh/o9nqH+kXLRLCUF1dT27IpVEb5doZum1fwqvdaXHI2l3G+HyI9ssd1Gyqr/OzIir2ZmVfm61p7NMfOztNPs9PutJeUQSv5P+pgb5XOW+ZV9lXd8zfzqr4Bt/E/ijUr2S30y68OWFtCrwallPs9y+/wDh7vuTb9Pmqh4V01FaztruUW7TB2mWeRmV2LMd38J67vl9a9B1vxJ4j8H+Eri5tLJdXsLWFpvIikSGWGPbub5jx938aycVF+6axOwtbq80nw7LASrvN8kk8ELLLvf5dwYsR/EvzbeNteRePPhPqei+G7yXw/HdXE8kbNta9aWaFf4Wi3q2ZPvZ6Vk/ET4+W+i+G3sLJ7jRvGDXUNvJp98rb7WOTbulTs5VW3D071ff9oK3s/BdvL4e0rVdalW32xx3aMrB921d8p/vfepNT3IbpvRs8j0rxR4n0+OW0t9Tjv8ATrrNrN59uZZtvy/JtPGV2su9ugrp9a+JGp3ml2+lnSBpMSlsteWkUzXqBfurs+58y/w9ap6TrWtw6xEL+3lilmCvIsEDbRM43fN3wu5fm7lfu16d4Y8P6Ja6XeHWXlbUdzSzR/aEZXYf8tUb0ZW+9TU59UY03JnFSXUm1vs9vKkTWsbSQXkjMhfYrbVQ8A/Nt+b+7+NWVvL+4uWS0t4ZbVBvd2haJ5nP8br0+Vfl+6fur713Xi2Tw5qFmtmtsEXy1lka13N8u37zt3b7q7qx9Fh+ysJ4BJLbsPs8H2lNjIsittX/AIEvzDpimpOS2N2nc5f/AISC7upPItHD6asm+aCSDzopG+9u2n/a6betalnqkGi3CPe6fZ6dfpu+yyW33ZlI+9Eo5jG7ordK6qxtY7ex+03mo2trpsMCsPNO9tzNt+9t6L29f71UEs476w1KezvY7y/UbUjkhX92u75f7uQy/wDstJXe4uUzl1wX2oOZ9M1K9ur7b5n2NNrbfuKzINuzdu3D86S+sdM0GR3vY7qB4TtkWOP5Ew21VlUM2Tubd8vXbUWpLqE3xAvZ7OeSLbDb26XShtu4/wAHoDuZf6VoeG/DdktwkcU7/Y1kZyrTNuul3svzM/H3mb8NvSnLYj4nY8v+Lui2fiLQbWKecT2UcG3zFkZmDbpdrIx6urN93v0p37LtqfEXwtv9Mu7cSppuqPbvuG5XjkVXVv8A0Ku/8T6fpUepXEqfZ7zZtUSxjaxX512+nytuz79Kj/Z58NvoL+K7aPb9gvPs18jL8uyT96jJt/3drVrCTlTcX/VjJ0+SfMYHij4L3N5dJaWFlCtq53GXZ9xf4V3V5f8AHT4an4X+C3Mb/ari8GySNU+VMsqr/wCPV9uW1ikjLK+75PmKr829h91vpXhP7XHhu71zwPq92g2LYWqMOF+dt6s34104aCT5jGs3Y/Ph7z7O7Rk7I1bbuX7rtV1ZPtVg8Yc71/i+7/n5abbWoaNzOCvlncWkHX/Z+tCK670TG1xvTb/dr2TzyJ7Vo97xOreq7/4qYvmbcuPlQcM1T+WqwRCMyb8bnVn+UsKa+Y22SEtj5ju70AaOlaobjSfsckfmuodvMkO5j/d2r6Vs/DS38vxO0kku/wD0dm+UfKP4a5eFvJtcOfnWRWHsvzf/AGNdh8N5Hm1K43hVby1+77tQxo7y5je8uFQVs6Po/wAyxbNzY/Kqtrbn7Qzkbf4Q1dBbX0du0WH7rmtLCHx6Si7v9j+KumsJFtYWuCPkhheV/wAFasqO4S4ZpEIdGRl6+n8NVdQ1yOPwvrm+QRRR2sg3Nu7rt/H71ZyfKVFcx8tzSNJfrJH910XKt8rDPzbqdJHLb3K5+Xa4d489cVaks4mt2COzKu5o9o+/hv04p1xD5jJIiDc23LMf9mp5idyLULMrcy3IfbBK20bn3MlCLB52XEm1o9hVfbvzU0kkl0qBXZm2YK/wvUS2c8kzLHG26NN23H+f71TflFc2H0O8a1TU7aMfYmC5kkZcD5W+b/x1v++a+ofDt1f6b4Y8Pi1dbqe2tVlMO/5JofvMqtt+U7H4652NWL8G/h7eeJNH02C4s7hbfR3a6v4IoN7BSqvFvU9EVml+b/arvfFUdv4JutO2XOy1sRvj8tEWGPfuZYto7fN9Pm+7Xj1qnt3ynXRpXXPIv2kmlap4flgkS6hFwiKWgfbLGx/2+hHH8Sfw810Wg+Pr3TbldPs5RLBDbxwvHcpvaRo22+a3y8na23txXkeifFLSLjxFqSI7QJNP51v5aKyIpX513f5z8tdzdapFJbyvYQNPcKnnRtAjJ5i7tsvydQU7/mOMVx1MP7PodlNRjG6N6bxFH4us70TadHf3CybHWz274/mblfU7f4qseE/7K1C4it7uSZNLsI5t8nkMzBX/AIW+bI3d93Q1z2va0+oaDFb+HxaJq1gFung1CNkWZSzbUSX1ZdzBug3VZ8L+JoIdVgnvtMv4luEZP3kG1gx+VkZ+hH8Q25HzVnD4TalJSWhJZ6lFcautm8ktxZodpa5PmrH/ALuef/HqoW1rJHfuXllS/hmYhcNtCn+L0NbepWOmRyTx2ZCQR7GklnKqRldzK3+eam0rR7axtZ7S2Md/eT7XC712D+6y46fw43VTutUdNk9GZt/fXUdhKkt7G0T2+wxrGu8Nv/v9x96qtnpf2zR3ktpRZ3qjaLmU71jyu3czFv8AO6uh1DRbi6uLCyElmtxCnEjf8e8mPvKrDqW+b/dLZrK+wxWcFwJImfztySQSBYkkUfMrN97lW6bf71UZNXKth9omjgt48l3RovMjDRTSKPvbmHGP+A1vabZyR7o5xLLA2/y1+7/vbtvf5f4VrOsdQt7W4aMRGCN9qbfO3tI3+961YWYX0flkHylkZSsu5VDf3lb/ANmqWw9ndbm2/gG/1JbeK4jhnRn/AHbXL7HG1t3y/wDfO6q66XJod99nuUuYPkfEqlVRMN/e3c//AGVbng7xNF4bkcapeXTWedsHyecsmW+9tPSs7WrpPEG57yVYv3jJBbRphfvN6/dO3+JauN5MlrlIW00TSXEukXMU9k43lsM+9h8rJt7HLbdtU9NvNR012S8t1gt4T8ktzIq7FKt8rMF5+ZWwrLnPG6qWseETZ6PLJpVxLBdOnmxSXTt5TqG27WxyN22sbT7o+INPeDUDFFPbzrC9zazuyn5VZdyngYaqceUlPmPR/DkllrFnBI6Wvms6oY7nbtLt95fvcH+L1rp7rR4trwanELi1UI9rJn57Zx8yqrDp8357q8m0qO58O65ZXunyw3qRjbN9qKwufuoqopZt5X+733etafiL4sWl55+l39p9gluXVLGKBH3CcrvXc/ygncu4MvA24PNCjzMq/cq+KFuNShFxZPbwLvXZcb1mlHzfMyqeMbv4ucVY0PS7nVPD14ktxcfat6TC5unR2MiN8qv2Hys2Cv8Aep/iSa/uNcOsyW626OFeaCxSL5137XZ8/MXXczHbXc+F/FGhTQppEot9ska+XIvygSFtrKP/AB2iTcdEEU5HNXn2TTdPgiu0VXcMkM0+1vLYM21ue/p61o+H/GniHSb77JqHiDRZoJLVV3WdrKs0Mvy7XZtzD5wy/e4BWp/GGj2E0f2dSbiKaBtkkjL5T4/hbPBO7o3X71cRqF48jW6II4pY4NrzyJtUNt+97j/aaslqW/dNLVvGEnh/XLe8njhuLOYsmo+ZGzW+0Kux9w4hf73z8A7sFe9eC/Haxu7fxBcaHaR2N5ok0aXENzEi+bzu2xORzlG3Y3da9cS1uJob22kuJrB0h/fs0KtE+1t3zIeorl/Fvw98Na1Nb6hbvfLYK6r5m/cjt/tens2T93nO6tacrMyl7yPE/FHw7s/CPgyLULLX5n1dbhLXUrW12tEmYt6tt7lfu7vxrJ0Gzj1KxuBbXC/aEG8LgMxUt8zLmvp7Sbqw+3XF4BDeyrCqQabPAiQ36FVR41f++27+Lsv+zXjfj/4O6fovh2XXPD17dvpsd20Mmn6hB5Nxal+yuOJI9y7d3H8PWuqlU+zMwlDl2OIvtUSzjstPt9Ula/kkdZmXb5QXb8vy7cA/ezV6PTdRutPs0u5bFktbj93cxIVbn+8u7Hb+Gue0u1i03S724nRZXW4juoWxu+425l9ty7lq7capPC1wY5f3Ex3hW+7w3/xLV6MqajBcpzqTm/eOm0fS44VlB+dGP+sV1/4Ey19E+B/ixpc1g1vrdtDLavGr+bGi7XYfx7fX/Z9a+b0upNF1CW2ureOX7PM0U8W/5Thvutj/AD8tdl8PZLTUNQlF7AEs1gmS4kWNZUBK/K7IeMK2xv8AvquCpFNe+dMdHoeqJrz6Xs+xRw6pa3Mm9GkCq7q7Myp/wFVVaxPG3iKz1ixni0+0urXVpnbEV5DtUHK/Op25G35VK9CGX5asDQ7Lw7r1vp9zFJFBfx7YZVLpFcyY3M6ZbAK/P8tb2oQx3VrZWEab5VhT7RKx3LJInyq3Kr/Cq/LXDKMfslu8k0eVQ6PerrbWUUkc+l+SrRtn5ww+Xar+m7c3/stew+B9JuJNDRogt7awyMkkqud4X5fkbP8AwL29KxvD+giHWP8ASAFikG11jKb0Y7vmVf8Avmu08GX0fh0a5ZxYvL2GRmuIIt0XVdzNtK4I5/hrL2fK7mNKjyu5LCsVvugRArMVaPzBtZGP8PHGKq3Fv9uaVHcJOo/eQShVb/eX/wCKoslF1HENtxbtcJ+7aRP4v4uverFvDLNdT/aI4b+3jO5VjDI8fZ9n/oVDSPQT5Sz8PVvY9bvbC/e/unCJLBBPHuUpuZWZJe6r8q7W6bl/vV0l9JEqTmSORE3shZQ3y/7y/wDs1Ykel6jY3MV7ZTrLasn+rvEZGLP98pKnH935XXHy1Unm1Rbp5Lm8uJ53RkP2zYuWH910VR/+1S5QTRr6lIdqx3A3pJ8okX+9u3K3/jv/AOuqem+D4Ftrq80+4FnevIruu/5XYf3lHXdt+9W3pN9pDW/lwXiq+dhtrob1/wC+v+BfeqrceD4lh8y0vIbdWfJtZH3KG/2fWpNVtqj57WxGkyNL5DWcX7vEs8kW7f8A7oVc/N/dzXUeLGg8K+CZdY1eK1t0Z9kKs7lT838Tdyzbf/Hq0H+Huh6gp1mW0/4mpuDa/alOG2McHj7uccZxXNftCXT6j8LtJSYKUXfhQMD5ZFQfpXoKOp5dT3aTmtzkrfxsLr+y3CSrO0bPJ5b/ALkMW3bvc/w1LeatYLDiLFx5x3bZz8wX+FG7ktt+7XJ/2bBb3N15alY7ZLRIos/IA0G9uPc1oW+k20+lSXkibpo7fzF5wN3rgV5tSq1qj5t4up0N/Rb6DVlv3nisYHmSFirHe8ON3zMpX5Nq/wDoValvqVnHa/aftkN5E25EXfK6Aj7zbvT/AGawPDun295pdy0sYLXFxGjEcYA9PStPwjCkqaQgUQxtq93ZOkPyBolRiFOO+RnPXk811wbUT6DDtuKTOxtZLa+t2EbyszIriO2jYL95W3YLZP8AvdDVOazE1t5mNkVuGwsg2uP97/vr7q1sTWAh1d0SecRRyeSkW/5Qq9OO59zmqMMcUMWo6l5KSTW94F8uTJikVVXCumcEUOenMby0Vzmr681HUnvUGnxWrSH7Kkly7M5T+B1YbeP4tv513djGfBOlXV8LCO3WOHY6ybV2KTuZ1/3m/u1zHiBpI9P0KMSsRfLNczMVXO5YlZQvHygHsKrW1xc2+pXDNeXFy+tJEt21w/mH7+cpn7p+lckJ2cmjlhLqaXh26tFjnvZY4UfY/lW3lbfJZ23bmXqS33vmosbyysbfzEjji8n978wZ2XLfN/7N/wB9VBe+F7TSbSSaKW6e5mkuDLPLOzO+JU25P+zuOKybdBKxT7kapkInA4GM1UKjqamtKtzbo07nWEkuJZIY5mVnVY41+ZU+X73t8396q2pXAW/fUU0uNvJmhxIpXdtG53bjnG5VqkLFBoseGdW85sMDz0H+Ndbodmt9Y3T3LvcNvVB5mDtGcccV1KVzpatscHcNcLqE8lwkNr9omju4IIJmZI87trSr3+b5yv8As/7Vbl54XSzVZN5Z1RVaKItt2lt7fL6t8v3um5q7G/tLaPVls1tYQv2pIxMUzJtHbca8/wBXvr8/EDUNLTUbmC0t2wqxFVLbtudxxzT5k3YVrblzQdBvtHtlnuXknvdSvmWSW8mZkhj+basOO6+397/ZrlZLiPVtUi0jQ5CkVn5aTyeT8zr/AHmc/wAe75vpXpfiizSzsNLlhaSN9SllScq56LtUbfTiudmlddUtYQf3WUTZgYwVf/4lfyqroTRmeItY8S6lcS6FF5dhZwzs07LtTzIHXcrsx5P3VXdn/gNdrb2tprmirfWEsqyxj7OnlnejyR7gzbdvJbcuG9FrktYvLi31N7ZJm8tYLZiTjL57NxyK5fxX4y1Lwrptg+mSJbB50Mkar8rs27LEdzWtuYNLXZ6l4J1jTo9V8u/SRbxgreVAzb3YK21eV4+XcxX/AHq88+Iuj+J/GmpXVxf+LLiDy5tz6fZuIraNQyvhl3cj5V+VuflrqxqsyXnha4QIkt1fKkjKvZoZc49K277wtp9va6hIsbZcs+0twNi4UD2G4n61hzNM3mrKyLPwv+DqfEjS9Un8cXp1zzi7lLmFeJMq7SpL1zt2/L0/2a9d1nw/Fovht7K0ghS18hbSC2iC7RHlVVdvp8ytury6w8RX+l2lh9lmMS3t08EqjoEEZGF9OtR/F/xZqtxdaLo0N29lY30/k3At+HePzNmzc2SBj0xXNq5vsO0VG5Q1LTRHG2n3KRuvmJsuWG1pI0Xdu42/xfj92uhm0OdpG324aeQLCJG+88ZVdrN7/wAO7/dzVP4bqZrxRFJJaq07RhYXOFVXVQBuz2ror/zf7Wkna4lkJhhkCSEFVLH5sDHetG7BCPMrs43W9FeS2nluNMaeCOZnmiWNvOnQq3yJ8y/xL+VOutQuJLf7ZbWX2eB5FWBbqNk8tfl+Vt+3+EcbutddZ6DY3mhyNcw/aTl/9axJ7HGc56KB16V5JqHiLULLSdMkjuWNxfvFumblod0mD5Q+6nHy9Ogrbms7IizL95eeILfT3jitopYpJ0Yxt8qBN3yK3y9F2/drsLDRf7L0+B7mS3e6+ZxBa3G+Hcdy/N9042s30qn4DVp5NO8yR3+1LK8u4/eYbmz+dehaH4G0u+juLq8Wa7k8l5P3kmBlXCj7uO1ZXuyuVpXOBubq2jaUxxQpFHOzxLAdiSNuZXZMt127VDM3PzY+9UXiKa01S2e8F3daW3l/vrqORt6IF3Midui/drprjw/p/wBonZrWNxcbmZGQbV2vkBRjgfKKls/h/ousf2VNPBKhkmlBWGd0U7VUjIB+b/gWahz1Go3Vjn/Bmn6V4+s9LKWjabZ28EkN75pV4rld42Mq+rB1/h42169pvg/S/DPgu3+yxvawK7QGSc/N8n/2TcV5R4s8G2iatc/Zbm8sG0sTX1s1pKEIdU4U8cp/s16v4K1CbxKNL+3kTLa2NvcImOGkkXLO3qfT0ralFSbIl8JoeHoZ5rHz8CLd1jkG1gv+16f7tYvxS+Hd38Qvh/r2n2ESte3FpJ5Ebf8ALRwrbUrtpUEN1MqjAY5Na9lbre26iQsNiNjacfw13UH0OOsrq5+KU1qi3E9s+6K4z5T+aNuGHysre9UJt9rGwTbu+78vevX/ANqG1h8MfHDxpYafGsVv9td8EZOWVXP6sa8Qad3uXQnK+letHVXPNLCq8jr5nzY6Kv3q1Li3it4UU/JuG75nqjaxhWlkBO6IqU9qveSktxKjDK7fM/4F60wK19p8jWaX8W1oM/Oy/eGa6D4b+ZHfTyF/vpu/75b/AOyrFMrrps0O4lFGADT/AAVeSxeIrZA2VYGMg+hoZSPaodUjVN8jbVXqzGs1de/0x0jk3Ko37v4aS+t45rV0dcqw5Fef3V9NbiMI2Kx529DXlSPRrXxlbWtvsBPn5bK79v8AFXPeJ/FD3ml3sSH5bjbF16fN/wDY1y28zXAVuc/xd62LmyiaHT7ZQUjlf5tpwfu1m9ZItbM4prxLdYJJhuV0OWb5sNuarCTSfZVx82/7m35f9ndSX9jEXvcgnYGA5qhJcPHIkAP7rC/L/wABWumxgTWs0sd02ZD5SHb5efmNdl4G1S0/4SKyl1GITxK/8QVlP8O4qe61wvlpt4UDlRV/SVM14NzsWU5DZ545pSV4tCvbU+9vCfjyXwX4hl1dJ42+3COaTfA290C7Zdo3YLMuz7392vFvj18aNO8ZaleRafBFA0ju58tOjbVXd7H5fu1RbxHfzeC9NjeckbJfm78ba8NvY86k+GZVm3b1B4Nebh6Kcrs7p1WoWR0vg/UItN1i3kkuVRsqokjPT/eQ8EV9VaffW9j4fi1O0vIVtUj3hWDfI3y7m29Ru+77j5a+NPDs7rqM653DnrX1P8EVj1rQ7OzuYoygVysir86/KvQnNaYmN1cVB810dJbWJmsHuLC7VNw2CBoWWWPO3cq56/xYbphqjubyextXuQ8rQKFZI/PKo/P3P/Hvz21rXUz21qY0PZ/3hUbvl3Y5rRn8XarZ6ooe4W8so+JLC6hR4J1MSttcYzjJ/hI6CvIprlskdFOPs/dRxC6lc/aYNQSJkgZ2zLJHsz8+1mZfVdvFdGmtXENzdx3sdvPE29RdRj98Y/NZVZWXkN92tH4gabaXkNhBLbxta3Fk7vBj5Rk5AB+8AO3PFcBpN9caDJcWNrM5tlvrZQkx3kbtqOcnnLK4zz/AnpV6t2HNs6fS9SEdxLpWl63GmoptdLW6dZWk+XKttPBO35fu/wDoNeiatpeoXGiLfyaPcW8q7YnkxuXef7inkJ/niuO8A+A9H1zxz/aV7bie90iCT7LMyrkZGPm45+8T9a951yMXvhHVLZ8oIcSJJHw4ZQCDn8/zNTJ30No3aueS+Htc8LeMLx9DvILnQdcdE8iDV3XbNjdua3YcH/d61qX/AIP/ALLuJbCyS4upVj3Sbfl2N/UVykdnBrkken38MV3YyXGfImiV1XczA7cjI/Orfwd8Ya5beNPFHhWfVLjUtM0fVHs7SS+IlnWFSWVGkxlsZxk844zWnLGUfML2L/iDSZNL1C3kg85orhPJmjusFY3HzIq/7zfL/wACrZtrHTrdLWTVLKWe1wyTQ+SrtC4b7/4fyrb1Vnt/HRsPMaW0uIw7RSncAS/OPT7opfikCui2NwjtHPFqUarIhwQroxZf93POKxvaVi+TTmOYsdNnvrC8FlI919meR3gUs3zn59jY5xtZmG3/AL5rl9W0+PUrhpZJLV9GkP7l9PkuIrjdt+5LF/eX/a4+XivSPDunJpevyWttLJGsuHaTI35VeOcc/jmqmi6iY4tbsjb28sNlb7oTJHlhkgYJ7jnj0pOb5gSurnGJ/ZnirR30eKMT3SI37uT5G2J/rdzFeTtZSPmz8q1QuLH7LeWslzp5WCSZk81W3+Sm1n3beh3f3eOemK0GvJ9HvtQuLWVkdtkhVgGXdjGcH/dFa2sa9PJb2ctxHBdPqVpL55kjx91ONu3GPuit7W2MrXMbS/E0VvoPkWUsV7YW+1irFWbdyjLyufm2/juratrq2muYrvT9Lt4ESPZJJPOrMG/vcL/tL8v45rD1WQ51GPamyIiRBsHHQ7f93npWx8EYv+Eht9Ug1F2uhb3MtojPjJjVsAHjB/KiSXUIyb0NxLi9vgoMgv7Vk/1FsGfybn5WX5D22t/DXOX7axYyT3B0CLUtyOp826a3ihYK3yy4XenK7fmXHpXt1h4NsRpU3lSXEDRHzI2icKUbLcjiuI8WMbGxvrg4nntrl4/MkUAyqCCA+3GenbFcyqWZ0ctzzez1i0uIRqcktvpE1uViv4LoqyQMdu1WcN0bcrBmqVmTw3dX8mjxw6c0xZJliRTbSZZd7Mh+QhvlYN/D2aup8SWqeF/Gdlcad+5l1KOAztgcqolcJ05XPZs1mfELUJ9F8TT29q+21ul3vbtygLKM7R261sve1MnGxt/Ea10+10fTbDTLSJbq3RpfKij81whXc/zdvn2sOu4Vwlxo58QeHl0jUPM+z3jskyx/Iowqsvy//EtxtWt+xsbe80eKYW8UE+WIljQFlx/dLA7fwq/40RvDvgNtRtZZWuIUZj5zllkbj5mHrz/DiknrZFcqPCvEPwV23Vre6RqEaWcgVru1nh3KcffeJh/eX5tu3g7u2K5+8+Ad62pSx22owrp0gZUniRlbftbau3kfdX6E7QK+h7OQSajpkhjj8xYfPV9vKuEbkVa1qzgvrGSWWJS7Rq5IHet/bVFFK5i8PE+cNB+Fd74o1R57vU5bCfeqTxfJsmcbVZ0l3dH2s21uQdw/hr1XUPhXaae0F3bebYJbQNDt8tTj5tzNy3/oXUNXa+GfCum+KrvT4b+DdHNE7sEYryVH59O+aZoemRlreEySmF5Li0MTPuXy1bAXBrGdVy3CNJIj8H3FzqSpp8ckktqkibFk/wCWb/w/Lu4P3l+Vv4a6PxBodppf2CO/RUvFjbzoIHd/MTd8r7tv+964rL8IXT2PjrxDFGqkWsUZQsMk/KT83r1rpfH1x/wkE8cF5HG/lxpJHIq4eNj/AHT2qLXN0mZ1jdW1vI8yaZF5rxplmT1+bd6/N/s1l3VvFbq9wmHWQIu1o2dkb+Jlb0/hqz/bEvkw/uoThUZfk+6TycfWqniCH+zruCeGSTZcQzSPbs2U3RqdpH8Q6c881MSmrHU6W0fiqwUJcW80TjesC/L0bay8twPl+oqCXS7htPQadfiyvE+eCe6TzknX+4+G+cfLt3dRtqr4Vkg/tOQNY2jSSwGR5miG8k+9W/Cdw/2nUYZNs8TzJhJFGEwMfLjGPuinYRcbxRBJC0USK0ssbZjjf5Xx95V+bP8AeqHS5Evobi3vIJop0AaO6jKzJMhZvmZf/sa1dY0Gx02GW8ghC3Cw+ZvPO5vU1g3caNdTwOiyLlY9zqC204OM/jTYGbJ4f0KbV50S3aLUZI9+62DxOU/hf0Py/wAS1VvpPLsbqRJ5X2urxr99du3dtVXVc/8AfVajzMbyNSctbjMUv8afP2NZ+qW4uNB81mcGWcttB4ViD8y+hqrBs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Falls Lake Dam photo courtesy US Army Corps of Engineers Wilmington Distri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895" y="1868619"/>
            <a:ext cx="4740925" cy="367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226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257" y="1251209"/>
            <a:ext cx="6227526" cy="4863263"/>
          </a:xfrm>
        </p:spPr>
        <p:txBody>
          <a:bodyPr>
            <a:noAutofit/>
          </a:bodyPr>
          <a:lstStyle/>
          <a:p>
            <a:pPr>
              <a:lnSpc>
                <a:spcPct val="150000"/>
              </a:lnSpc>
            </a:pPr>
            <a:r>
              <a:rPr lang="en-US" dirty="0"/>
              <a:t>DWR still has jurisdiction in certain areas or with certain activities</a:t>
            </a:r>
          </a:p>
          <a:p>
            <a:pPr lvl="1">
              <a:lnSpc>
                <a:spcPct val="150000"/>
              </a:lnSpc>
            </a:pPr>
            <a:r>
              <a:rPr lang="en-US" sz="2000" dirty="0"/>
              <a:t>State, Federal projects</a:t>
            </a:r>
          </a:p>
          <a:p>
            <a:pPr lvl="1">
              <a:lnSpc>
                <a:spcPct val="150000"/>
              </a:lnSpc>
            </a:pPr>
            <a:r>
              <a:rPr lang="en-US" sz="2000" dirty="0"/>
              <a:t>Multiple jurisdictions</a:t>
            </a:r>
          </a:p>
          <a:p>
            <a:pPr lvl="1">
              <a:lnSpc>
                <a:spcPct val="150000"/>
              </a:lnSpc>
            </a:pPr>
            <a:r>
              <a:rPr lang="en-US" sz="2000" dirty="0"/>
              <a:t>LG owned projects</a:t>
            </a:r>
          </a:p>
          <a:p>
            <a:pPr lvl="1">
              <a:lnSpc>
                <a:spcPct val="150000"/>
              </a:lnSpc>
            </a:pPr>
            <a:r>
              <a:rPr lang="en-US" sz="2000" dirty="0"/>
              <a:t>Forestry or Agriculture</a:t>
            </a:r>
          </a:p>
          <a:p>
            <a:pPr lvl="1">
              <a:lnSpc>
                <a:spcPct val="150000"/>
              </a:lnSpc>
            </a:pPr>
            <a:r>
              <a:rPr lang="en-US" sz="2000" dirty="0"/>
              <a:t>Areas beyond Local Program jurisdiction</a:t>
            </a:r>
          </a:p>
          <a:p>
            <a:pPr>
              <a:lnSpc>
                <a:spcPct val="150000"/>
              </a:lnSpc>
            </a:pPr>
            <a:endParaRPr lang="en-US" sz="2400" dirty="0"/>
          </a:p>
          <a:p>
            <a:pPr>
              <a:lnSpc>
                <a:spcPct val="150000"/>
              </a:lnSpc>
            </a:pPr>
            <a:endParaRPr lang="en-US" sz="2400" dirty="0"/>
          </a:p>
        </p:txBody>
      </p:sp>
      <p:sp>
        <p:nvSpPr>
          <p:cNvPr id="4" name="Title 4">
            <a:extLst>
              <a:ext uri="{FF2B5EF4-FFF2-40B4-BE49-F238E27FC236}">
                <a16:creationId xmlns:a16="http://schemas.microsoft.com/office/drawing/2014/main" id="{BD4ED46D-2FE8-4245-8A67-9F9E2C5BFF1F}"/>
              </a:ext>
            </a:extLst>
          </p:cNvPr>
          <p:cNvSpPr txBox="1">
            <a:spLocks/>
          </p:cNvSpPr>
          <p:nvPr/>
        </p:nvSpPr>
        <p:spPr>
          <a:xfrm>
            <a:off x="430257" y="435927"/>
            <a:ext cx="8130268"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Buffer Program Authorities</a:t>
            </a:r>
          </a:p>
        </p:txBody>
      </p:sp>
      <p:sp>
        <p:nvSpPr>
          <p:cNvPr id="5" name="TextBox 4">
            <a:extLst>
              <a:ext uri="{FF2B5EF4-FFF2-40B4-BE49-F238E27FC236}">
                <a16:creationId xmlns:a16="http://schemas.microsoft.com/office/drawing/2014/main" id="{8389F686-EB5F-4545-A517-6F52EC139D1F}"/>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6" name="Straight Connector 5">
            <a:extLst>
              <a:ext uri="{FF2B5EF4-FFF2-40B4-BE49-F238E27FC236}">
                <a16:creationId xmlns:a16="http://schemas.microsoft.com/office/drawing/2014/main" id="{63B040EE-F26D-6645-967D-50209AA510AA}"/>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sp>
        <p:nvSpPr>
          <p:cNvPr id="7" name="AutoShape 2" descr="data:image/jpeg;base64,/9j/4AAQSkZJRgABAQEASABIAAD/2wBDAAMCAgMCAgMDAwMEAwMEBQgFBQQEBQoHBwYIDAoMDAsKCwsNDhIQDQ4RDgsLEBYQERMUFRUVDA8XGBYUGBIUFRT/2wBDAQMEBAUEBQkFBQkUDQsNFBQUFBQUFBQUFBQUFBQUFBQUFBQUFBQUFBQUFBQUFBQUFBQUFBQUFBQUFBQUFBQUFBT/wAARCAIc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u0+10/R7i1uLOUPK7qguWf5C5+9uU8fd/hrJ8Ww6mtxb3N5d+fFJu8v+6n+zt6Cug1KxlW4stMlkmVmja4HlBWTe7bF2/wB4/e/76pltD9je40+4Rd+PKEc/3iwb9Pu15d2lynTZT94i+0G88E2cccmxk1Ffmb5fm/2f96q3hG81C4t7pJ7MzrG7P5saK2M/xfStjSmGn6ayTwKrJOrosUe5PvbeWqZ9Ut5l82RJIGuEbfHGWRT83zKuKtvSyLXu+8y8We+0RYoHhgl8z5ll2qpXb91lqjJoskyJ5t4sEqnyhbRn5tv+zXPQ6tpGoXS77W4tYI5NpbzN6/8AAlrcuLF9WVZNPnhnaST5F+4//Ac9aUlayMr394dYaLcQyNHHGWdiyGNjuU03wP4TubO4vdV1gfZdrsoVvvFB91a3bbzfCen/APEzjDz/AMC/xI3+01QX+qahq2mwXl/OPIX5fLiT5XpD/vFhWtpEaeDyZdz/AHpfvflWDqVretJBJJel9pZQq/doh0O2uIPOjnlsJUO4+afkf/CrlyxkjtxIC8SjiWP5l/4FSa5SrmNaQxzahbp54a6fdvjjHRa6WFUbRZ3+8yOrFf8AZrmrbSXs/E1mluP3r7mSRfu11n9m6oui3QSAy3HmIrrGnVf71FrkqTe5V8QtLYw2SQIP3g3FVqOSxk0nSre627588R43Y/vNW3qui6hcSaWILT96g2HcduFrZ1TR7mREjCCKdI9r8/KP92hxjcjl15jldYmP9lS3DyfvW2t5a9qxNJtz9oeQj7o3hc9Vrp18M3M0d0Z5A0TpuT5+lUFtVs1iIIn2dWUVwVLR92IP337xRbQ4tWCX8uU2PxtHzbqvzWKaOsuw7i2HDfwqtZHiDWLzR7Vktjt8xtx3fM21qoWv2hbG1u7mQrFNu2bj1ojSnNavQF5G4sdvqF4zxgr/ABfNWDrGnwyXrT28gRHTaW9a02t54bVbhH3Micqv3dprnXW7aRsKXtYxv2/7NdEaKg73JXulf+xRayNGEO5hv3L3Wok/0VmSVC6uNwrZsNWeRH83EW3cyK3aoDCY2t8jcsnzRt6N/drpVze6kM/t7TpG8q7Rl3Db5kY+U1X+Ftqn2nUfKOxlk2JJ6LS6tsW2f7RFE1zG672jO35qd4Rjih1VpJG8q3uJl/dt8vzV0R3Mgv5hoPiTXIo0WWWQqyN97OVqLSbfUYdLgutRl/cPNwrH+GmeKI3t/Fl1sQ7WT72envXL3/iK/h0tra4y6J80Mf8A7NUfbJSe56DoNuG0/W7+SQbGgZRFv/hLV5voOtDT3nwdjgsTu+ZStM0vxI8kd7ZCVvs9yNszei/wrXOLi8eeQyGLYjMNv3a15eZFKXKz0TVLyzuGiv7Sfctz/r42G3aw/u1iTagbpp45DtTdtFcvb65PDHFBn5Izx+NWbaT+0nTzCf71czp8u5FSXO7nRuohhZBJ975U292/2qu+CbfRIfEKRa2g8qZPK3N8qox/irNtbiKG5tbe93JEzszzx/eGP9mte20vQ4WbU7m9ub2Jhuhigj2sW/2s0lprcz+Fnofij4U6XpOitPbyi9srlf3d1H838Xyq1chqkY0dUtIE+aNFUN3213Hw517RLrSZdLu7u5t9LknVEW6T7kn8P/j1cv4s8OyaP4heS9Kq6BoQsZ/1i7vlb/vmsJLzOyznCyOKuNeMn8BeLDZ2/wB6ul0O+/tS6s0gjK7BuLKOiiuaubWG8knjgOxoSy/7611mkxxaT4YW5jJS6KKnze7fd/75rRpWONq3unf6DrkdrqUsp837UzqgeA/cX+7Xt0evJ4k+J3hC2cTXC21o7ySKm1h8vzNurwTwjqlnrWqQG7P2VFj274h8o/2vrXsmgtbeH/HNnqGiR315ZyWTY8377se/0r0cH7q36mEuZs9q8ZXVnqHgDWE8zdFJG0W2Rev/ANevm238N281/fy2VzLA1qitNFhWXd/DXoPjDxxLp/hyWD7HcIi/MWk/jauB+DnjrTvDPifUbjxBYm8g1As+2Ab8fwrXXVtUnZlR92NyK3s9Eur+B59R8ifCtJBGP9Zltrbfeva9N8H6fotnq0N5rsVrdOEUbTtaGMr8qr7tWBN4J8CeIrhfEmlllfS5oZp4JPli3F/u7v8A2Wo/ihpPh/Vrm6nEn2i6mdX82OT5fu/0rldKNGV9GClzrTco3Hh/xJp6WujWGoSzrv8AOEED7Wdf4WrrfCuqfEfwXqCWBs7i8t5trbp/n2J/s1zM2pRSQ6Xf2TyxatbBFS8ztzj5du2u60n4sa7oOt2SXmdRs3CrJJFB8xrqpKk53hc5alNrc938IyapcaKsms24t71Xb5c/w/w1tJGNqk/LXKeHvFh8SWaSm2uLJmfaY5xtaujjwz8y7m/urXtROUup5ar1oeaNqiWMd6csY3L/AHaqyC7HrNt6CnecW4xTVUelSLj+7S1LG/eprLU24e1Ksg3VIEG1/Sjy3boKsLJu7Uu73p3HYrfZ3ojh3NJ/DtO01Z+aomXy7rH8Lj/x6ldk2iL9nCr1qvdWvzCRDtZavrGagubqC3jV3fdv+VFX7zt/s0ORVjlvE3iSwsbUxT7mnVPOVYxuxhqm0OSDVtKvHjyyIXTbjb/tf+zVQvvB8vi6/W51OSWyaMbIYrXbx83Vm7/7tcb4muPEfw/0+e/tr1rzS7q7aGSLyP3sf8O9cda551HE1hT5h3gO4srO6srgl1/fyRSSSfd3fwrXsKw7l3D5t1fK3hf4macum/YtdgkVoZ9+5fk8z5t34V7hefEqS30OLUbKy8+CRFZYFO5x/SvMwmI5OeM/U9DEUedxaOt1DULbTXiS4lVHk+VFY/Malk/dwtIPTj3r5i8cePJPG2pXEtpnyrF0/ftJ8qMV+ZeK7bSvFGueJLd9OTWV+0RyKu+KP5Nm3+8e+3dWsMxUqnKZSwLjC57JbyCRmjJHmp99VqXyx/erkvB/iCLXtSnNsVggtYVt3gzuYsP4vpVH4gfEi38K32nadHiW4vLhIXXf9xTXpxrKS5zgdJxfKjst0citNH/Cdu5vummWsyfZpbkgK7/MfbFeaePPHV1Y+H4J/s1xZLHfbJo4DvYRj+Jsdm+WtkzXeveF7WOLUP7OnuiuZIgrYb+JeaftOapyidPljznfxsjIp/vCnNis21mnbZGfm2Bct92pppvL2j7zN0Va3Rk2Wtqe1Mb7rEDc392mKwqVaBGNN4q0+zbZfyHTn/u3I2L/AN9dK+fv2vtYsNS0fwoLa7hn/wBKeYNEVf5QtfSdxa218slvPEs6Y5jdNymvk39s/wAN23h+48H3OlW8NhBcTzQz+Unyltqsvy1lV+B27HRRXvo8+0NhcX0sbp9+Pfux1/u16t8EdPe18baReTyGJXmmhjjx/rCIvnb6LuVd3rx615Z4fureS4sxDnd5Kq8mf4v4q9X+FuvR2fj7QdPlDO8k7RCRvuom1mVV/wB5mrwab99Hq1v4bPqbzD96l3PUjY29aRZB2r3jxxVkdV5FCyFj0o8xO5oWRN3WgCRfu8imUjXCdqha6O6jlFcmakZvlqD7Vu7U5pg3anYLiu26meXuoVqH/GqJGMtNeP1qwixquWzUTyBn4FTcCu2KbJbuqZAqf7Qq9EH+9TJrgsnNVdhZH5W/ErzNPufB9nFIqXiaLC+5T9x3dmX/AMd21y2sW95p942ySSe8xvMrHrmtP4raokmsWd2kZtXj023hTd95FRFVWWsKzvJ5maWaQPKyL8275jx96vj6id7o+gjaN0+5o6rfGx0mzIkmupZiqTKw2gY/+Jp8moCaHTthK3KfM9Q6hfTtpqYGxldcSY+UsKgT/SJILj714rN5kf8AB/wGpS0Kk7nQSaHHJ4ZuL/8AdqzTKwaup8E6WNB0Gz1O4Rlvbkt9likG5Qo+89ZHhXT/ADtElM6btOadVnZTu2N9P9quh1TUhI7ahPGLDTY08q0WQ7n2D/Y/2qqV7E7bHM+KodV17UonMga3eRVmWT+Nt1doun21ukQBWzROiyncx/4DXK6t4ok1a6sEtLdYrdT/AKxRuc/7XtV//SbOFpQf3r/MVl+9trlasiLco+a4sJr7zzJc3mzLbdmxakfVLPT7mL7HZW8W4bj5u5v+A1hNq0mm2bYMap/eYbmG6qV9GL64s5DPN5rDYG/hNSnNPUPaPqdbJ4muJLpBDJHbxQ7WM0ca7ef4a0v7elvm+zW1xK0r/M8inatefXNxLZ3Nr+6DK/yT8/8Aj1bui3V22pImzyFmG0Oo/iFHK3ubKSPRrBrNZluLk75YRt2sdzbqxvGV0Leayjt8Su43H+FeKo61fXO57+yg2vGVWdW+bH+1UWoqFkgOC0uzcGY9K1cvskW5mW11CK3meMRlLdgrHd83zH7wrAvtQikupYoxsRTu+X+7VxJHk1SKCWTbBhH3elZFyp+1Pxt8x3X5f7u75awlSi9SrJmfda9HJZxRmJZW+5uf71R+M7q3t/7JCn/j3h3+X/AM/erOuIYJL9bcBmeM/e/hNReIYXvNxd93ljZ5a/eGKcY8vwmTu9Imla+JFazfoisNo3Gr+lQvNatcJ+9ixtkXHzCvNLqS4s2kjlI8r5ccdKv6T4gv7G1uooJP3Thd+3rtq9epnDn6mt4h099/mI7bFf8A1TVJqEZbQVCPtlUrjaetVrnWkvraAEn/AG/73+9WXcaoI4VtjEWbLYbP/j1XFvY05rFW+W4WO4dJDtdPn3HrXX+ANFTUtYgguXDq9tvj9m+7XJrsmdrb7z43FWrvPA2pW9rqmmzjYqpvifdW8W7lpnM+MoY9H8Sz294WdXG0Sqei1h6lHHDbJbpGbiVxtjkbt/vV1PxWs4LrVHu/MKn/AJZr61jaLHIs1xO6D7OsJQM38TUSvzGSvc2fD3hfT9B8Gatd3FpHO0IC+fn5t5X+VeVLY28lxKMuqeWxG09a+hJtNguvhnceWm1ZCuWb+8Er5zvLh2tl+T7ibdy1sjSRTms/s7qE+ZWTcfarWk3CeYz4O5T931rRsIZL7T1SOP8AfsNu7H8P96qtjGbGaUP8zKjN81ZN810yZRt7xrXlrJq3lG3wj/cCsa1dPkf7Va6XHG0rRnbuX5qzdDjk+WfedzvtC+q11tnps9jqD3ttb7mht2+X+IufutXI+zHZOxL4q1oae0FhbvHiHaxk/wBvdXoniHT5Pip4HgktxEvivSUXzdv/AC3h/wAVrxa50GaP/SbxG3udyQN94/7TV2nw61ifwrqkGoJcNLPHuV/dP4lqbqIc13ys42bQ7ix163ty+PMdVkWM7sbm2qrV6NfR2FxHBA7rFEh3Hb/d+6v/AKDXReLvA9nb3yeKNKKy6dfQm4Ea/Mwm+6qt/wACauN/4R+/m8W3VhJ8sUzokar8yoo+9V1NtBWtLQ7bS4bG1jtTFAq2+fKeVe9eh+D9WgtdVaSV2VFg2DcejVxcPh+2ur54DLIlqg2iJD8vFSrZi31Tk+arFV8tj0x92sKUuS7TOnlcnqj0rxxb2GreC9SuHuZYry1+bax+V1/u1nfs5+Hftz+IX1C3DN5KeSuN3lsW+VqpaxqCf8I3PbTxi4nkjb5V+7u/hra+Ac1z4VsfE2uagZIrVYUO1j/rJF3bV/76r2aWIjfmbOOpT0sjR+MGPDOipoVtcKt1vS4u1gG3zpD/APErXl+qx3FnJBJO8nkOVUeb93b3Wq/jnxZd3FymoSyh5Zp9zyehNdRY2cviC106PVxulVGVFU/KP7re9cmtZtrcUfd3LcN4NYtXjQGBEKRRsp3Kv8P/AAGu7tdQ8T+H4bXT4pYrpbNPPLRjdlP9pqy9E8Groehz3cpbY8i/uv4j/dr0Hwv4Zij1SWXAli2L58XmbW/4D7e1ejQptr39zKodD4M8VXuoaTcXOqQeVcO+6GKNfmK/w16H4f1yBkxJLsf7u2T71cNPq1la6ss5cMzJ5Uckf341/vNWl4YW3a2Y3hWKf7V96Q7mPvXpQfK7XOWUU0ekRzFm4G7can2mqcNuFTMcpZfvBqu20yTKpyfm9q6uY57CMppNr1b2p/ep21KrnDlKfNG6pbjEcbHNc7ba4Gv5YJCW5XHG3FHOLlNi5vEtU3yFV9K52bxpBDqiRO+2LG4sv3aua00e9RJKFXG7a1cHdaS+pXj+XIu6Pb3+XdWcrvYa8z1iG88yNXR/lb5lpzyecmxzla820Hxh9l1BdPvJGj52eYw+QN/d3V1J16yW2uJxexOlvu8zyzuxj+GqjOD3BqSIvFviifw3pUpO15XGyBmO1S3+1XAeGfi1bzSQJqOLfUkk2P58nyBP4dvu1cv4/wDikPFXh+/l0Se2lVHeFI5xuYsO+3dx838Vc5a/BvU9Nume9jVormDz0n37mMxVW2/8Bryq1bmlz0tluepRo6ck9G9j3a/+KkFvq1rbWUcV01zP9lEsc3y7/wCL/vmp/FWoJqFusE7xRW8ZberfdLbfvV4LfWOh+C7bf5tyt4w3286/Mgk+9Lt92p3iz4lRX1jZ3en6/G32gKpsfut93+JfWso4yFSL50XLCyoyXIzgPHXia2t4dSOkRW0tnJcfZ3adPmjYfe29/mr0H4dSa3eeErrZbx2cUwi8maSRmi8kr8zLXnWiXFhoOvSwazZTXEt5JncxXbA+75W3V6/Y31ha3Wkacl5Lo2nXULrJYqm7OxfkZf7u6uHCxpTu5s7MVUqRtyo8ztb77UsumXly1hb3kLy28GFVnVP4/fd/tVzvw08VeMfDrX9vZPFdLiTKzjc2z7qstd5N8N/+Eo+IVxeEjTrPyWWG6uvk3pt2sq4rK8W6TYaLq17JYTxW+I0h/wBczIV+7u3f+y1Twqp1HUvZdBfWlUgoNak3wj8ST+AdFuhqeoSRak581I5x0z/Du/3ava14in8WeKINUtJbOztkdIXuZfm3ufu7c8V5vd2cUkllBLLc3UUe1kXy8cj5t3P/AKDXV6OuqeMNFi07+wi895P9ot4ItqdPul/SpjWbfs3cqVJR/eL/AIY+jvCtnb+OPALxz6m0T3O63klidd29G+Zt3/Aa8x8SfETVfCuseVZW8N/5WpJDHHB94IPlZt3q1Zk2j+OPAarFB4XkayWNcyRXquiL/FtT/wBmrL0T4yeG49b02z8UWcjxTO11/aEMLRQxsG+RWbvXfUqVIqEJrlOGMafvyep9J3OuXcmi39/blbf7PDujaf5V3bd3zVyWg/HrSr5U82yus+Sss0mz7n8P3fTdXm/iTxhJ488QXWl+H7i2nRLV7oeVcfL8nzL5q/7VVfB/hvUfihp8R88aW8h/eLGGbKf738Xzdq1datN2o/eZqjQS5qjPoRfiR4f/ALNe9kvAiIVQx43PuP3VVR1rqIbhJo0K5+YbtrD5q+dtQ+G/iHQ/GSXFtrEdvZWdqjRrlVSRg3zIy+u3dXOQ/tcCb4maNo8Fk0+k3kn2d2i+Vo/n2qdo6/d3V3xlUiv3xwTUU/c2Pp/VL4QqvlkI/Zm/vf3fevl39uTUEbT/AAfZRPvf7RJM/wCKbVavf38aeHLjVfMjvIXutPSRPKz8275VZdv+9Xx/+1Bq0+pX2k2+yWOyM8kySsG2uxXa3P8Au9Foqyag+U0opSmc/wCFYXVUcx7m37evy16v8PJI7f4i+Fbm7lUP9raIKp3ZYoVWvLfA1j+7tYhI+1erbq9HsbOe3+IvhcIQkEN3Gw8sdW/vV4kH76R6tRXpTZ9jNIdtR+YaoPcbrhCD8uGWkuL5IYfMPRflr6aKPnGzQ8z3o+0CuF174mWGi2ssoiklZH2lWKov3v7xrc03UkuLC1lR1la5Hmloz8oX+9uppwk7Dd4m61x6Gomm3NUbe1G31q7IltkiSVL53y1U/Cnc/wB6hoL2LXnCnecKp87acv3qnlK5mWHmqJpqTj+KmswquUnmYbt3SmTMduM0NJ7VHJIFVifur81HKOJ+S3iLXjrlsqXpWe9tbVLUv93K/wAH/fNc/b/6t5ed67U2x9q6O20+L7RqkcnlxfaYEcMw3Yx/KsaG1jW5nJj+RxuKqduK+NlqfRfCaXiDVLmPw2sEduWR23PuHRqr6bYm61SIwRtErp91fm+apfEMYvvDymOSSVl+Xy8/xVr/AAzs3mv1inl8poYHmeOM9FC5+aqXuovdnY+KtQuPBPhWLRrKCNG+Wa7um+8JD/DXJNjVLezMk3/HwGUzt8zA0axr1xr3gua4uTveS4bfJIPmNUdB02NdFspEkk3u8ivFn0X5dtTbmaI3ux2lSPviSCRvNj3B29WH9K7JdWkvrAJdgK6Hbub/AMerzm2kk/txYonLI44krrZL5I1ikkj3b3VZm+tYSpt7mWoeIreNbedDuiXKr5i/d3VmyaLJZslz9oZdo3hs/N/3zVvxJeSeSkDgStGf4fuld33q0YbeK6tWeWf724Ju/g+WpTdtS9zBb+0brVVkeMLbr80bev8AtV2nh9l3W8sbltvyyWzH/wAermtJW5uLdRlnX+Bm9v4a6vwjblb+8dEDRJ1XHWs1Z6Fx8ilqWpS/8JFO9tIYGaBUMbfNlf71aWsebHLZxeXtZ41bd/CaqX8P9oaxe+VGqqsiI8n+z/drsr632yfZ50Dslujp/eRx/drW1yjmJrVGmiOQm+NVLL92odYkjhhubt8ebGNgVfun/aqZ5PLdZURnTCMI27t/FWVqsyNDh4928bUjz1bdWbuavY5dftF9qtkIF2q7rn3qjqWfOuLlCVdZGV1X5c1s6OxXWojEAyLJzz0rNupo7XULg3A8pPMbK4/vVpEwaOfktRfKwu9yOh+9Wfcwm3XER+WRNoZTWrqF4Pss9wn8J2ncPmK/w1jwzPePdJIhVIYdw2/dDUluQR21xPYsyiUO+eP4lq+f9IRnuP3Xk7c+X/eNZOn2L7J3gfaqjduk710VtNBJYeXNEFumkVvN9U2/dra9i+VswtQuhZl7gRFN235vvVvaP5lrpdlHv2yyXG8N/slfmrP1xrOSbFtOPkC5jetx9Ne80RJ7eQMts6M6r97bRHdD9BvxMWezjgckPtG0c+tZthqEVvY24cL8qcbvmyxrX8RQ22vTW6Z8+4wqiPO7NSTaLFp9vEHj27HX5f4hVyWqJitbnW6bcPN8Kb+W7Oz94/lqvy/ME+Vq+evJdVV5EOxhu+avXn1K5uvD08IjleyWZ8/7u2vKvE90kkcAgzsxs20eRTWlzR0m8iWzlER2bP4lPyn/AGag1ixvG0+3k8gqsn3OPmK1Q8MWrxzKZdqwZ5jk/jzXeeINQOrWctpE7BbeNfLWT5cVhK6ZvCKqU/efoYNtMbPT/MQSJtdUSJv7396uoXUtS0Pw3FmeRXug0s3G7HzVynh1bjUri3triKJUjf5/n+c5/u1veJLqfS/Ed1boS1rbwokLS/MpWk0iJaq5ctLq5vrWK4nJZF+UM3em3CyxzWssG2Lzgybc/wAP96uItvEF3cM247kjn3Bf/iau3V9cq6SI4fd0jY/crP2dtEcrfc9m8A3EsmrJYXd5vtWh3JEx+Tfu3LXQrvjd78GIXClwkeV4z95q8g8B315NqkUtwBst929Wk271r0/xBG/g3VFkTEtleDzoNo3YYr91m/2a55R09ClpG50On5mt5ZIyrXLfeXPyipbq3i0tElyZ5ZE5l/2q5ez1B9Qj8wXAZ2/5Z5+b/arpdZvIrXSkBDu/2fiJfuhv7zVMGuV2NY1DU0Fj4gW3gEZlea4SGOPHzFi238qj+K/iS4j8V3GhaXIq6bpKrCI4z8skn8TNWt8N7z+w/CWqeLr0CNbcNZWCsP8AWXJX5mX/AHVryC21KWG/WWct5twnm7pBu85SzfN/vU2uSFhN8xf1to9U0uDMYivfMVZNp3ZxV3QfFkmgzOkiSPF8soVtzbF/2f8AZrK1bVIJlsDAWibzMSfI33dtddp7aMusNaCWOdmgRUk+6OfvV20ZtrUl2PctLvJ/E1vFKIhbQN5LeX6Z/iWuwt9Nuft1wltBI0XyuJfVBXl+l3kun3OkWyXqy28YUFVO75f4frX0BpsaWenyygFEuBxzuYAfdWvcozUlY46icTmdbsUhhS94V12rIrDkii282a+giicShn3OzdqoeItSlm2p5RVZHVCymm+GLo6fcTvdyqu59g2/e/3q0Ulchp2PYdEvpJo2jA3RINtbKXB/uGuZ8O3UsbeQDEy53PIv/oNb6ahHvZN4+VttejGSscDUrlxbw9wanS69qzGvEZmxIvynafes/wAQreXFqslhcmJ1/hXbzTdraDVzfvmFxbOn3a4XUtQeHULoRMHuI9rbc9a5yPxNeXGt3Vpd3sjSwjlYh8o/2ql8Ja1ZSatevdyENNt3xy/K3FcbqKXkaxTNLVlvLrT3EqeasabvMjO1j/s7az/DN1LNpV3fxPC0shZBGx2vx8tb2uaxaafY3Frncrxs4b0+X5VqrpVxbWfhm1cWUTr5PO7HLbadop/EaXPna+8SXtvqiCe3u7i4uZJleNZ/lRE6Pt/3v4a9N1Kzmk/snUbO+Wzt7iFWG0Fg8wX7z570+38G6RJa6bJP5S3n217p3i+9tLM3lK3/ALNV3xV4NsrzQdRjilkt90zSwyY+5J/eauFUEk+VnoOtFtHjvgnVLe38T6s8tjFe6vcTski+TuTluWRR2r2H4mePNKsdK0ldUNxZ6isLPDaxbvv7dqtu9F615l4f8I39rrVlFBbw6jfrft5k7P8AwFfm3YqL4r64de8QWtktw0C23WxV9zbR97nrj0rjjVnThO/obunCpOLTHeIpNI1bwNZW9lbyLrMY+SNZtrXLD5nZsfc+WuO1XVJNS1JUvNLt5bqwtFWSJvlYfJuTa3+78taOtx22n+E7rT4I7p9evL3/AEWeL91sjC/P1rn/AOw3sdbt7I6vJOtxG0xk8xfNjYLt3Pu7fwrXLKVTlU29La9DojKEZOK3vY3fD2taf4i8O63p8CfPDDG48xNz7x95t3ov3RVO617UdJk0me9El9Pc/JHJs+aH5dq7fWuXXxUPCOualYR24+2x/Lujm3pvLbkZv+A9q6vR/iB/a1jeahqkcU9xDHIkcapyWK/Kyr2rgjE6JVV8Eg8H6T4t1DWJ49dn81ZI2W3tmfc6MG+XcB0r0/wn4D0tvESpeRNca0rtFGyyfJJJt3I208YWuX0P4vad4b0TThc6NtvFdkdZN245X5m3f71ewaP4y8KR6Ims3dz9lZ0V5GkTbswu3sv92vUwcnWqNTVrHn1/Z0qaUNTy7XviFpbeKnkltNzWztFcQMFVw53IzL/wLbij4K+F/FOg3TanBp8k9vHdOpj8xXYJ93buP8a1jeKrXS7PUv7TtNEi2XV9G1vLLM291dl2Svn+797bX0b4PZ11jUrNDtsrYo4jVNo3lfmavRjSjUnaT6mE6jpwvDsc38UfGl5oOl+WNOMrXMPMlz95M/w8V896Oz6HbPhBO1yjb45z5qQt/C3/ANjXoP7Qt1qtrr0Tz3NvFayllhi87a23+8y968l0S+nje3in+zbpJHaORZG4Utu+aubF+0dTkZjSlGMeZHpvh74B2fjjSZdd0bU18N6zC7efc2qMqTsP4XT0rmNL/aQ1Pwjr2naP4rsAml2O6GGfTX2RXOW2q7t1ArUfx5qOn+G7NbbUfvlrieziGz5Pu7d3evNLixjvvme0jlW++SaOV/m8sfdX2rZ1lyqMd11MJRfXqfR0smj+JPiNa+L7zX9P/wCEatbD7Ja6RG+/z5pF3O7fNxtVdtRfDX4a+EPEHiF9bgilsmjne4gsYn2rAjqq9u/y7q+JfEXhV9F1x5dCjkezX79msrcf3tjV7P8As9+KvDesXS2dxqmoWd0wb7Qs+oyxOihf4a2jjrfHt1F7Fy2PoW/8B6J4PudXt9MuY317UpHuHnY73RS3yr614r+01J5eh+ELe2lM8Fj50XmNtXe+1VavTLq80SSSC98OJrVxcXR+xJctMzqXHT5j1r5/+Otrf2uq6RZ3kbRO7yPJHKcssh/T7tTXquUuaO3lsduHp8sXzGl8MVkmvrWJ7fc8zqqMp9dte+SeEZ9L+JfhRyI5YvtDZj/iGEZlb/vqvHPgnayXnifTYC+xEdVNe8fFi+k0H4heELy3jDqkj+dGp2712+9eV7RxxEEdcl+4mem6hrmnW+m392Z4/NsEZ5o1P3G/3a8ys/i5Z/EDS73TovOs7qM7TtPzbP4mVu1c94++J2gawt/ZafHNZ38gRHlx8syn+Flrwq31SXSdeuLcFooJAX3Z29G/i7n/AHa9yvi+RrkZ4NOlc9K8Q3ht9SXSric39rpUiLBFnLOu37zMepr2Twn46tNH8GtqF/byy3Eab3ig+fYu7ai+gr521vxBBcapZyxiOe8ki2tIw24wvyq1Mtde1nULa40+OeSOymHmzSxTbUT+6zVyxxKjLmRrKi2rn1pY/ETS9cs2kspfNZSqHaPlD/3d3etd9ajt9PnuZHVljRnPl/N92vi3w98XLjwOk+nyRi6tYX+T7xYsWXc3/fNQaV8Xr+3uPEdvY6hcfZ76NlSKU/cz95ueg211RzBXszn9k7XPsDwP48g8WWxRx5V2m5jH91WXd95fauqWTatfCXwv+Kj+D9QsEnwturs888XzTSKe27sK9E1v9py58TaxLp2jR+VZ3MLxBWOx0x/Hu9du6tKOYUprV6mHJK57T8XvHmoeE/Cv2zQhb3V48iqPMO5dtJ4e+MGmzaPayarcrBcZjhmlxtiMxX5lT2WvinUPipcXVvLp8ZEVnCfKgWR2lcf7rf71M8ReNLj7HZ6f9p3Wsc+RFH90NtXd9a5pZgud2NPZM/RiOaO4jWWNw6ONwZT1qlN4g0y1upbaW/tkuIo/NeJpF3hP722vAE+PX9h/BmzuIPLs9ZZPJt4m+fCo23d718w634yvbq+vbx5plvJty/afM2sWf73/AKFW9fMIU0ratkxptq59ueKPj54e8N3unDz47jTpztmu1f7jfw7V7j/aptv8fPCfiDStZksrxooraNYhPPHsWSSRWVFVTyfu18Mp40Nx4XWy1NJZ7i3kX7PPJMxREC7VVV6V0Hw78TW1vbW+n3Misl5dI9xJP9yO3T5vu7eC26uX+0W5G8aWqPNNLujJJBzu+RUm56r/ALNRro940kk50/7LaruxJKflqlJMlvDbzx/MySKwVf4/mqhqski6pKkhkVk+YRyH1/u15p7TH69rCQ2MsEACS793mqNtdB8M/wDSPDvi/UEBaWGwaBG9GeuK1JjfQuPLEWz5Q3rXoy6SnhH4YxWzuIr3Wys5XPzeWla/Cg6MwlX7R8KGn+7Kk3K+9UPCbC8WB7s7ljfb8x6Z/wBmtSGzeH4bpF5g3SXH8VZ+i/L5pkjVp4yq/L94NurORLRpLHplil5JbuGlt32+Vn5n/wB2rDM91obvbx/In3t3zMK5mO1e+1bWZQmyW32ypt+6VrT03VBp8c6TzHyndVMeOmf71YxVt2Z8tjSaxlt7OwnMv7q5G5JPRh95WrqY5EutOZ4E2svzSMv+7tqrDotxeeEr0RR/aFtpFmh2/wB0/K+2qvh66Oh3VwDJtZ0VBHJ83zf3q5au3uGqXNsbMehiGxt0tpI5bhpNyM38C10WiWv9l/aLnYGaYr5i+q/xVyS68lnI4EiqrHaZ4/u7/wCHbXVtqyNY2sEm+eVo1d5Y+61FHn+0dXKmtRkOnwN9v1CzRkbzEYwZ3K7Bq1PEGqXcniBXS3X/AFaMV+7tz/DWNoWqRah9sjtJJVZEaVfMHynDVNrWoW91Mplk/wBK2KwWN+lbtslxUWYvi6+exVJ7c7WkdU2xn7lR6pb2kM1u+R5vl7/l/wDQq3rqx0/UEs5bd/38aebJGw+Ut/FVKTS7b7RFdzn52RkEaj/2Wn0sDTOUtpILq6dLZCmz5jVGazlur9x5Zuom6yOOjV1j29naskQlWJfvbVHX/ern9Q1RJreVI5NqwvzFG3zP/tVK90yt5mdf+F/O2wXEixbzuO0/LtrKtvDqaPC8SOW+0Boi2Oq/3qt22sW91H5SOFdflG47c062+0Sa4v2mXFu2103HqtXdvQTiYn2H+x5GsxHtZ0HysetU9WsY1m+zRv8AOh+8x+Uf7NdBrl5LdXEEpC/6vhl7MGrmb5TNfJHFh2mf/WRn5RTs73LT5TBuI45Js7CrIm51z6V0uiXH2eFoA0kD3Vq3fKn+7WJqUM9nInmJ8in/AIC9a9nJuurV0QfcCotdC6GfNqdBqHh+70PUtL1BhtZtuPf5a1ry8T+ymlMazys7b2b+6a6nxFpL6lolh5uEZNuJIz8wzXBXjPDG1tcAt5bsg21cmVaxBceIDpvg2e0ts+bcv8kmOn96vNry3ks1QmPzEf8Ahb/0KvQfJjuNEiSPdKkczt5f3egrgfEEdxqzLPLmBm++q/KoWp+IkqwyPfW8rlDtj25aM/Ki12V/pY1hri9sLwLE0KN5efm+783y1yWiaTLHZz3CYa3+4/vTo7OXS4czxyRMx+TnrUt9AcXFXOh8JzT6trFrbz267kkWLzFTaxw27/2Wrk0NtdeJJ02XEquzb/7u6tL4XaxFfX2oi9i82exsZLqG5/iDbdvzev3qzVujDfraWZ3v5beZJj5i1Y1OxrGzVyxJo9hqFq8QTakJZo5I/ly/+1XOaboN5NcyvAA6L0aT5VDV0GtalBpum28G3Dr80ir2p6LcXCLHGhW1f5hIp+ULXMnOKOed+cZp8MljZvJOnzZaESRn5Sa9W0lrjxh8M0T93PqOkvtkWX5VK/8A6q85m1K00GzSO3ijutr8yS/N838Vdb8F/Flv/wAJE+n3G1rPUI2iuFx/stQimox0LXhWO0a/SNM3F4nzbYPmVFH8TNXWeIWt7cSRsd+5OFb/ANm9q5jR1TT9SvIrCSPyGkMMaxpt/d/3Wb71em+AfBaeLPiJZC4Rp4GHmyLEN2I41Vndl9KtK9kmTHYr/F2QWPgnwNodvKWt7a1+1XEUf3nuJP6KtcXdfZ449JtoCHuFtGZI5B823d/erS8csPFHjnUbzzVtbCNyiSt90IPlX5f92uP8Q31t9sS7jPy24VIfn+baPut/wKs6jUp8s9jVd0WtP8QRXF4tlIFZQOZV+bDVabw/Hdagv2aXbxuDetZDfZNcvLU6dELdZtqybjt+c/er0b4O+FZ9WuryfUDvS1uGhf8AiAXbUxoTdT929CubTU3/AA35mj6pYZcy2qpwzD5hXqv/AAmV59niSN2it1O0s33jXmHh+zjZUAPyxvIg3nd/FXSNqEkMkWSd2Nu1vu16NNSpmTtM19a8UfY7lrgSq8EYZtzH+LbW74NkfxRYtqjvHEqHhVH368y8T4ht3+f5ZDs2tXb+Hda/sXwAIBH87nhlFehRnrqYVI9j1ez1KTT7Zo4pArOP4f71YyeIjpsk73cpRN/P8VU/D+oJcQ/aJD5u5FULjo1GvQ3Cx/6LiKVxtHmjrXc6jaujn9nbc0dE+IlnfOrxy7X8zYfN+Wt7UtWLIqQOJWkkX92r9K8htdDdrl47xFflc+X0DV1F5o9voOnvfadJI8sIHzNuba9Sq1S2pLpQOy8SaLc+XJBYWkSXrjmTP/jteaaboOqw38stwAzW45jY/Puqrf65rN1qq3BluleN/NRpD1/vV0upXT6l9q1g3EvnrHGnzfKr/wDAaydRVtWrCULEF9dS3mj3kTvvI6yZ27Pl+7SWeuC3tYIpCdrgOF/v/wCzXOa94mGtWbMmW2ptfy+PmrXvtYsrWwtRJEHaONWDZ6fL/eqFUTVzb2aNll8nUFnL7EUbguflGaTxhryWPhG6jS4DXkg3Qrn5gu7+KvFPi58QpLGwsI7COZVuJ9k8+P8AUpWPpusBtSgtra5aeWa3Vf353N97du9v92uWtjPZ+7Y6qeEdTW56V4T8ZJot48pnZ7hgzHnd822sbxhbx7rDUIpImv5ozv8AL+/vP96uXsbP+2vEz6cJI0dEM11Kz7fLQfdC+pq1f+D5byz0l7C4D3nmOpgkfHzDjLe1ec8Wpfu2dVLCTiuYq2urSakmo2+sSSTz2u5UX7qwv/Cfeuf+JV1bWul29volyZ9UmSOa+uo/mbaF+7/9jXUWGgxWt1f6XqmoGXUZofnigZd20L8yr61wNn4fe8bzPNWCK1uFt4VkKrvj/hZsdetSq0Je5LoDw9SPvrqYdnYi88M3Goyv5V+10kUKyfM87lvm2/7u5WNXU1C40dYp0jNu6SMj/wAWP9rb2FM8UNp39q2Wjy35lFr5kpWL7qMf4V/3m2/NT9c1688N+HrWIwQtZ3KNmJe67v4m6mt4RjUhdHHUU6bsyfU/Ez6hfxareyeatqfkVvuHLfKv0r3vwrfT+ILmfwobtZZ2S2mLK67SpXc6f+y18x6LqGmakjRyuYImjb97K/yh/wCFttdd8OfEl1aul2sqxTxum+5U7XMYb+9/tVnFThNVLmqqpU3Bo+l/H3g258UaPdRvbx2t9bBG81flVAG+X8K6zVbjWdD8Ey67vt7C4hEb3DLubzGG1du3/aq/4J8VaR4ukxHOE/cwu8chVlLV1/ibw/Z+JtHuLKQKzzFXDfw7x91mWvpIS59YHmuSlZM+YvjrdWniq+0udZI5b1k8o22/bsz92uI0zwrc6DcKl8gRYQ2Y5R1b/ZrqvjFZ6Z4X8QtJLYG68v5fMZ22bv7y+9crY+IrnxIsEQOy/bdKJGf5j8yrt56151SolUtP4ikl02LK31vb3073cHlQbGWH5GZZPl/vVyuvaodQkl/s+33SrCFM8nHl/wC1XR+ILWOa8jivbwPcIj7I1+7G3+zisvXrHT7Xwf8AZnkkhvL90WOW2+4em7d7UOMpaXCKOWXUNAs5oLaPzL2/k+XbJ8v+RU2qeAZ77UIdbsLdbK/iGxI2dd0if3m9TVfxZ8N9D0vUItTg1/7Y6DdHbKy/+hV2/gy10dvKcxBrqPaySSSNnd/srXM0k+WdjoTcfgOr+C/xq1C1sW0LWdCkee2kby75gzJAx7ug/pXP/tWappjeMNGt7K4j1Sf7F9oM7Pu3uW+b5e3+7XafHaG78M6bofjPQt1nq1vb+V9jjCst5D8rMrr/ALK9K+eLaSTxlrk+q2zmazWP955vy/ZmLfdrslP2MfZ9GRTXNPnPXf2f4zD4u0sjl5nVTzuXbXqv7TOpSNqmk2lsm2eNXbzF+ZhXD/BG1itfE9nbmTdtxsk9W/2a6n9oTWP+Eb8dadf3EErWqw43KNyld1eLU1rr0PXiv3bPC2vru3vEeK7EV+k6qWkK7yv8KqpqPXrOS4vbyeWdYrhtrOsfz4QfxccitPw//YfirxDcXusRfZ/OnZoLaIblHzfKzEVN4q0uLSZornT3iRkdWTyPmXltu12/2q7PZqcbpnkdbHPaPo4uNSt5WuZrxWkaU+XAy5wv3VzVzVNPTQYYh9rVmkjX7XEr79mH3fM1dboOljULnS5bi5ltYoS0rwR/MoY/wrjru/2qv/FrQbeO3gjsrNYovLLyTZ25X+8y1pGjzU2P2mvL3PINQkj+1XFzFIJ4s7vMYfOV/wBla5z7d50jgY81ju69VrrvEF9cXmhpFbpHOibUSS1h2rt/2m61yUdvFJYSvLaMlx8yee33RXDKLsKold2NG1mEd5cRfumnVNxaN93/AAGq9t5kOpLKJflbcvmL2/2al0fwqf7JvJLZAstum95GO5jxVDRYbu4jWMxld21iy+9T7KXxwWhhYq3GdP3D7m75v9rdU0bbpklkkPlJ83vS63G1rdJHgtPnaFkOWFUzY6ndTMYh5qxje6qPlpeynJlqJs6rq0t48Ef2pVt0T5I1H8P8VZNxNJeTYikedU6rGNyiq/nSTPL5+93B27sfL/u1M+qXFmxe3tG8hhtCqm7LfhStJCUTK1RXtUcySBZeNnz/AOcV6N8DbMeJPE1laXCG8g8mRvs0Z2s/y/xN/vba80v7q3mvvLuLdmlQb+jKP+BV7t+yTptvfeOL+7t9u77Ds+Vd2xnddrf98q1b2d1dFwVpo8Ekt1s/sr5bayfLt+bHzfLWvrzR6lqkF3PGu77OmWjG3Py1SubfzrhxH8yRxqw4pdUkkZbIRou5I0V63O+RsfC/wT/wn2tGwIZImk3vJ/Ci7t1UfiJqw17x9cJG6/Y7YNa26r8q+Wny13fhOOXw/wDC3VrvT4917czNCJ9+1k/2lrzC+t4rhNOk8zbcMjb/AO87U4vTUGtkbK3Tt8O7ZJfmXzyu5R/DVHT7WRrmIW8nmsx3bvVa17mzMPgexjIG3zm+buKy/D0hs7yIT53RlmTafl3USJ6mlbWP9m6xdIU2Ce2ZSzN826q9tY29nCtzcD7Qjjbtx1qK6vrDxNM888lzFOoZjL91Ux95at6TZ6dqGn7ItUllgR921o/4qy+ETfMeg+Hda0tb+3tIJZYN8DJ5Uh3KcrRcLbWckouYIWneNVFyp3ZX/aWs3RNLjkb7bbGKVoU4jj++GH972rL15ri11ae2Eciq5VvlG5VUruaueor7HRTtGxce8sptVgtvIiSKST+L7owv8P8A8VXQ2/l30N/cwIYPL+WNvVfu1y/h6+P2qLcmYLYPv8zbwu35WVq7SGSC6sbqWAHyJIfnXOMMP61mk42RvKomZOk6gml6shBj8poXQsqdW21BqlqmpXFlfxDyLryV3x4+b/Zq9pOpaettbRbA+6RU8xhuyxqt4qmMd8xgkjRVCoWXs1aWsTzKTNPUmFv4XsLyWMJcLI0TyfdV2/h3VQ+0RfZp/MlCyw/Mm4/Mcr92tDW8XnwssriQb4Le4dZJFG7LVgWtmmsQ6o8Z81YUD/KNvybatq25lfV2MdbiW8vklktBarnnd901Uht44YbqfyxtV/vY/hP92tDSbywuLnypJ/NdR8kbfcFQ27T/ACyOI5YGdlMGdtH2SN2c5Np8NnrFube0EqTIzfvP73+zW5r2lyWscUiRnZeJ8m7+D/ZrmvF14+n+J4nizBbrH8i53bM/3q62PVrm80eyknQy6bsSKaVhtYNu+8tCjexo5bo4jxPcf2G0Ft5jNOkbM+7sxrltKvjIu/zBuzyuP/Hq67xppv8AampXsnnsyJJsG5fl2/w7q5yGM6em2CAPb/Ko/irdao5WS6rbyNGkZkV1+8jNUvh6N21CzjIZYkdVLfw8/dp2pQiObIcSqkasdv8Adp2k28sNt9s+6jzooVj81UnyofwnuNx/yA/mRmaMMu70YV47qV19ujvJIyInd9o/vBv71ev6JIb7wwrud28MprxKS1km1WeCPO3zHTdjpj+Km0XI2JJpNH8AaSfMgR/PuMsw+d/96uBW8MysSGZn3Y77Gro9Wkt7zwxbzyoWS3JQ7T8xbd96uVvLr/iWpLFGqoz7BH/9lQlzEp2ZJpNvcxs8FzmCKQ87v/Qq0LWSykjewv7mS6eHd5bfdUNurI0u+towgnE3zNyynpXSyWumeJkxbv5F0n7ry2G1XX+E1P2iubQ2fAOhyw2fiqU2qqqaS6jy36/Ovy1z+rLdWdt/oC7ZV/13lHd838K1t+E7ifSfCHie9MRa4WOPTdsn3Sxfdu/75WuXTxde32+OXakEnylYhs/4FQ1qQnY1JrP+1LDff4t2ZFYySfMT/wABq1pPiaOPz9NQ7NOmTyQ38e/7ytVC20nVZoVNp89rchVK/wD2Vdv8O/C9v4dt/FGt6u8TT6TpcjwxSJuXzJG8pF+vzVjZLQvlfxI4O502S4V0SX5XfcZPu/NXc+EtU0jw3Na2lu++8SRN8mfm3GuR1y6i026ld7QeazI6Mr/K6lV/hrR0vT/O1KG8gjWJpPmPmD5d1TUtYwb5dT2dNJRb+8uLiOSzVdzvLIm1f+A+tdvpepSeFfAepeJ7OeS1v9Qf+zLRo36Qlfn3VyWts+uQ+GvPuWlu7iNVEeOvzLtXj/aqf4peIBZ6la+ErYMG0S3WKVVK7fMPzO1c9lTvUsaOx55qrXFxbX8FpPH5C7mkl+8z4X7zVyeiSG4WSw81ZEaNmSSQfMWrV1i88uzV47eVd/yGBSvz5auGXxNFb304igEUsT7RKzZatoWqJyD4T0ixtf8AhHZoFvE2P8rKqnrXr3wt8RJa2+oxCNlW4LHax/8AHq8BttYe+kglllN0yp91u1dlonia4heIQEoylsbV+X/dpe0VN86DmR6h4J1yLULqdMGIxl0Ebf733q61oTcXTSeZzn7vpXkvhvVEsb9yIDvc7fMbs3+1XZW2uSKuRLGzZ37qn65TW5h7ZRJPFWsPbskdzh+Vy1a+lNe3Uex5/wDR1Kska/dryjxn44/tib7OIwk+dgk/hom8bXNnp62YkKXCja7Rn+L/AGaX15X0RPt/I91s/ER0u8itBcFZW+YRq/8ADWzefEaKSaKwTD3sg27ZPmbd/er5is/FF/fXkE8k7NPvwGb722un0W+K3Ky5ke47SI+4im8wcOhMqt9bHueh3ktjqTJJL86n59z7q6TVfF0E1hdW0L7fMKoZF714ZHqEszb3EnzdWY/NTlup5FUEHZn+I0f2p/dMXWv0PWr7xF4fhuNjxXWozp12yYQf3vrTr/xJpWoW6x2kkqN5wby5Suwrt+7XkLSMucnan+z96kZY7XYOVVv4s7qweay7Eqo+x1d1rHkySpsjit2k4jU/+PVqXWqWior+Yr8btua4Gab7OyAAbH/vVJc+ZvUIgK43dN1Qsymuhv7V9h95dab4quJ4r2RZ4rOaOYLnow/hq/cX2n6HYSaxYPatcfK0itt5Xd8vzeirXEal4kn0++uNETR47yK+gZhOvytG27/LVBeW8F5pX2Z/NiiaF4kljG5nZPvfLU/WHP41uerGTioOmyS5uk1j4h2+oJBdWSun2o7Sz+Y3y7l/2hWh4q+IU/gvwBYXju3/AAlGoSTXSeYnzQRl9qq3+8taPhPXLLwKs93pkkupeIY4Uh89k3qEkVWRfb71eb+ILW51TWnv7mRtSuHLI8cnyqG/2Qf7rVUYwWr3NK2Knb3EJ4o8af2lfW95aS/Z7iO3W3mlU7vO/vOrdf8AZqjpevaYul3lm87PLMGUc/KM/wASt61g6ppN7fPcSRwNE3l7Eijfeox95mxW98N/hDea9fxRPeRJO2xpopxtWOJ/41b19q0ajGOuhlB1q0row9F8Ootm1+l39oSSZIjJKG3hR/Kuo1rWLPXrdo/IbzbWFUSdj8v+18tReMPDtn4F8YNo2kSXP2KZ/wBzLdP8r/3tzeuag1jWNPt7aeIWzO+zd5mPKbdW/tX9kyqRmm1I5e8a2k1Z7e0O2BkXf5fv/Etej/C+zsdN1W8gvo5ZbWRNsceN2W+983tXD2Gm6dDeQXLxiCeMfu/Kk3KP971rqrbXE0v955s2/O1l2bfmP9KipWnH4DjlGZ9d/Dr4peBtDsWS78yydX3bWh3Zbb/eFdh/w0p4Q2t9neRXzxuhbmvjd7q/1TRPtEZjR/vlmPRaTTYdUvExcBUiwqiXNVDMq8V0OV06vY6n4weKtQ+J2t3E2+OKyQ7oVV/4h/s1ymn6PeWOpWc4J/d/8tIz0qa60V43XlXiUfPIpaoUs5Y7dglxI28cKx24WuKVecpubYv3sNGjsNKbTodXuLi/eW4i8vb5apu5P3myaZ4kvtO1zRWtxcvYOp+SVk+UKP4dtcLb2d/eWuJLgp+8b93H8y7Q1XbfT5fleMlvVpRXXHMKkdNCmqsXaxyepreeKNWWPT7OO12WqKdwZcsH++lejeEbF47qC8uZAlxDtl82T918w/ujpWbb2NzYslzbTtazqG/er94Z+9tzWJdW+ox6bcXjk3U8L7Sv9yPd96spYp1J3sdcJPktbU9j8ReJo7ywbVLPVTLePE0T20p3t/uqpr5JutFk1LxRcWDSSWywlpZ2jLLnLblWvXbbT5JLaKeW6Yq3zf8AAa5fUNNS38W+aiOz3MC7+dv/AAKuylinWlysxoyk58jR7l+z9dXFjq2jCWIysrqvzHc1d/8AtSXE954ntbMH9wtopLKPmB3NuWuB+CeoR/8ACVaJA4EO87flFdx+05vh8XadKAN0lvt27fl4b5s1jUkoV0/I9i/JSmzxnT5E8Npb3EFoZV38yNtZz/wHtT9S8TXN4zwWltJbxJGrGNh15/hqu0lxIzyRx7vRV+RaalxIr7PmX7uf4lFT9e5dkeA677HqFjcaZpNzZxQPK223XO4qymQ/3qZ4o1oyX9xBdz2j27QKkKr82ctt28V5g0lxGj+XONyH/lr93/gVWrC+kuEcvIvlZ4bHQ1tHNJLaBHtHPodf48k0fSfCcUEFlFcXUkasYYxvUN91WXHQrXg99cCPT0ieS5guGk2bp9vlRp/srXpLNd9ZLyKVfvbY/lXbSTTW+7y5Xt3ZPmKsFasamM9o9i/bOyjJDfB66JD4F1dJ9Ti+33BRI/LDKuw/L96qttpsXhm+/wCQhCwtQssat9w/L91fU1cvlihZUieN4m/2FVaJNQgurdSbYSqvymRk+UL/AHua1/tDlSjybeZKqeRwl1eXGoa5akWhdJg0z+UNzld33vatjxVrhhkW0s7a4srNLTbNI0e15m+983pW9HJbQqskFuEZh95Y9vy/71SveLqUjwS2jMuP9ZINymsv7QV7qBUayvsea+C7O61q3vJBJb2qQ7mMsp/8dVe5q/pNmmi2dvqc8UzwXU67Np2xOu7+Gu7fS7KGPH2OLZj7qiopIbCaxtbB4w1raHdBGw+VG+98q1ccdSXvWYOr5HP+LLHQrXxNf3oilvWto2iRZzuQSBf4vavTf2U9Nl0+41G8ljVE1AMonXu0PzMi/wC7vrktQtbDVllNxGsvmFmfd3b+KvYP2c9jfC/SDFGqoz3FxG3cb5f73/Aa6KeK+sHXSamz42m1qys7+aJLeXouxt/ynFRTax5jeZFbhUkTaV9MVm3FwftTGS4jVUHCqOla7MJPB9vHOA0Ulw+yf+L7v3a10OtnpN1rltpvwR8Pxyp5KXF3MfNVtzH5a4DUrWyXw3pd5jy/n2h8fMa3/jRbjRfhd4F05CNywPPMv8Rz92uD1K4uW8M6OHIWBR8ns1a2FfVnd3+xfBlmeWieT7uPmrl9E0mfVIZymVZH3CRvu7a2vEN4LfwZohf5dxXO0/MKzdNvrhtSltLaceR5e9FYfKahlPcgS38nzYHEctnKWzJJ941PpLW0KmCAyQN935RQ2nyNczvvHlN80bS/KgrqPAeg2/mebqNxs3SLFH5afI5P+0e1T8RK902/AHh+8uLlr2WUxLGm3c3yKV/hq14ht49ad/s97Hbzqm1F+7v/ANnNNbUr2G4nsry4ii8uRUjgU7cf41lp9jtbi4sIyZZ2G795/e/2a4uZOdjT2ytZFW6jvNN8PyxyIHmmPlJJ6KPm+an+EbzUGsL8yyKrp8rx43b6sx+bb2dxHsbz/L3vbM25Sv8AerQsdln4PutTAHmsrKVX+5trp03Hfm1MXwbJ9qR9kfkSx3sbFW+7tLVpfEa1MniBrRANsg3GsTwnqRtbG4uVSN0V4W8zO5g26ul8Wb9W8VLdl90UcasWXtms2G2xLa6tJb/CvUbT/j3ged4hxuww2/NVDwzcXFxb3qW7lZ2tXXbIm3Lbfu11WlaTFqHg+9tppRLavdyINo6Ps+9XL/C6YrNpLyDfuMkLqvzZwu2qfvalX3R5rokkH9pODI0dwm5juH8QqrZ3xa6bLyrGp3bl7mt6w8P/AGP4la1bCMsrJcOFz8vK7t1cHY+ILixflNqq+3y8date8tDBHWR2MeveJp/Pc/ZV+aSWMbtifxVa1jxVbyW8EEUnkaagaJIlPVd1N0/VEsfC+vPbpsvL4iGNf/Hm+b/dri9LsYtUtb2OS4WC6bb5MbH5d27+9/eqkimzR1W1nt/Ku7NysVxuyzPuUrUFgz2Pni2xcW/3njb5m/4DVmO1tpPCN5bCWT+1rZ/Ohib5cr/Eu2sfyX/4R/7WJPmVP9XGdrfeqidiG/m3aoZYNwik+Xy2O7bXSeHm3R+VJF57wzbvLU/w/wAVcjG0li0RJG4urf8AAv8Aart/BkJmjnucbnZ338/L93dTl8IR3PadLtY7G18iMf6O6K/+1uavFr+a40/xJfpAQskhdt2K9vs83Gi2so+XdCq/8B215J4i0/y/FUty4DQM+zdnplamT5VqaP3jmtPszqGitAVG3Eju3rXFXV1aQ27W/lszKWw2a9i0rT4rfSVR4iqJ5mW9eK8iezaHUGjnhO1QzfMP++a0g7oxZQjWLzEiil+dhxu+Vd392oHjubORo3RonV927O2mKskbMDAdylv3mP4a0l1B5IYvNkjnjQbfLl9P96qIO61K+nk+Hfh62zslmnkuriWM7nfHyJ9flqha6XbaSu67ze7m/d2uFViv9527VpeNLoeG7Hw5aQReU7aXHPD5h3IFdmbd7muHGtCTzXu4BLLIf9bvbdWRo2d+viyex0uU2+1Z8fu4o0+RPpW9b32p3nwpv3nkjurjWr6NC0XaOFWbb/vbmry5NURYVSCAoufu53fLXsunzWUPwZ8KbyYHub28mk/2fmVFb/x2uZrkTmw5pWsco9jbaL4T028njjunR2hMkg+YfN8u6rWk3Fz4k+z/AGSCFmb5R8vyqf8AdrodP8L22seHoo0nMsU07PIzDcxYfw7a6Cwt9K8KvbCziCPN8p2/wfL96uWpVjt1ItGT949L+Cdumm3lrqGsxxSpocckztOm6Itt+Va+ffEGqJeeM9R1hNTjZ7+4lmeOQY2KW+5/wGvpnxNCln8NLPRIEET6pYvNNPn59hb73vXyHdeF7ez03fLcNFdRu25mbpiuhxXIoyLlaJqa94ggms5xbu0sqJtDQD5h/u1wei+GdRkuorq5tiqK/wDy1+VjWtoLTreL9mkLyt/DXZKz6pcRRXBZZ0PKqPl21z8zoaIN9yqufsf72DFxH12hdu3+9XU+D7XU1R5LSzE6sFYM1ZdtcWlvfeQkcl5Eo/i+7z95a7LRfH2iaHYuDtt9nyiL7rGvPqSlbRGVS0TY0TTdQukeS8sYYmY/wyVV8S6kNBWC2khWd3Ozy4z827+Gua1b43bpPKtrPfFncWY1BN4ut9QubW/vbIRND80cWdzv/wDW/wBqsFh6knzSVkcsYpmR4h0v7H4oeDc7NJGrwtH90Mf4a6DSfAsmrOhu7j7PFH825fvFag0vxJpd54iaf+zG+1L8waWTaqY/u13Wk+KBqSPF/Z9vbtv+8ztWtSpKCSsU3CJP4e8GxWNj5d2I5ZVdtk7D5ita8Ph0aSsRtysu/wCYtGOi1c0vUgtq8V2is7fcbFWl1SP7MsVsYvNQ7TI3avNlUlqO6sU1sXmRjHuf/wCKqvc6XeK6JHHtVflPmfNWvY74VZBKqs/937p96swx+dIySOzKgZjtepVRFWp2Mm40dPL5fv8AwjmmWf2ezVk5lXPCsK0LhfO3eW5l2Hlc7ayrqG5mXy5E2N/ejPRatTjIz03RFfXUbSMnliJWH3WHy1l/25JG/kW5G3O3bu+Y1audHLJ+9LL/AOhVy+pWttDdLseTfn/lodritI22Ki+hrvq1vHI8YlEG+Pc7bPm/4FVq6+Fr3Hw/fxPqF5Paxs7KFifayIV+7t/2qv8Awu8J2fiLUm1DV/NTRLcMxkYblkYfwt7VjfEjxkfEWpT6fpjzQaXbp+4XOxPvbd+2vVox9mueR1QXJqcfpWn3eg6pFmSTTtLhh+1lYjuab+Fd3/fNYXjTxcmsXS3csskUsjsh2j5d1YGqalf6O11HcyST7A0W7fu7/wAqwbnUvtF3b20aBtxXZ/F8xWuiEHJ87NZ1XJcnQ6nRPEVtZ3CSpEWlTcXtmO3f/wAC/wDZata98ZJdF8T6RrlulvcTpbrFJbZ3KcM33lrgtaYwsscblpWO7zF/vBa5iOF7q/f5wr5XKsOldKoxnqyYVXBWid5qXiJ/FFy8txLNesr7w8hbdDn+BfZapXHia82SRlzKjfI8cvzfKKZaxxafD5g+USHaGU7t9Y2oW8l87yJ8kan/AMdq4xWxDk5O5tWfiCK3udkkhRV2vtYbq9XTVNO8VaWz5K3aor+bjany/drxnUNBuLNFuI45GZwuN39zbXS+Db6S1Se0uCEWTbsZjuUVlVpxavEcZNaHvXhjRY7exlInjukkj4b5mX7tPh0O9t7WXzNRW1Zj/q4E3KP++u9cp4R1S8s5tkH7+2k3b9v/ALLXdW7DKSSxsrN8xVtzV5PwjjVpzdrFBJn0u3b7bcSXq9pNnzH8qqxwwXlx9p8uZVbpHLuremxsaeAl0YcrhVxWdcwy3UiOLR9jf8tGeq1Npw1XUpakr2MawR+Wi/ebedv+9U9mqXCuElEm8L+8jDbR/wACqrc28VvJK9wYrhc7RG33hUyahH5KC2MW1d37tQ3FNy8iHO+rRpzRyQ7YzEbqJtueV21hahNPHJiDT5PK27SsDfNWmmpT+Xs/1rL8x2pt/wCA1Qk1a5kbzPICKp2llO1h+dY87vsc9SpzbrQtWd8n2ZIpLaVGUbXaftXDa9ILrxhvglDxLAqj/wBmxXTTebcM0DyF2f5unRa5yazGm+LPIi8vZHCrBWTq3+9Xo4V81QunJt26Hq/gLUPsN5o0qIyzrIq9P4t33q639pzVrxdW054k890j+eJu6n+7XEeCbyRr63eeDyHhfftj+b5v4avfFLXp9Y8RRG4cLK42IzD+Lb822uqtD3+fsmdbl+7cTltPvEurd8gXCdvKOxtv41LDbxRu8QcIyncVkO5jVDQ7y3X/AEcSK06R7hLj5Sv93/gNbEdv9oVX8wKjD/WL8teY0jz1SUldlO+tzax58grFnduYfe/pTLOMXD4nkCem3nC/8Bp95bz2dxElvcFomO4q3zVPcWYvEcu/2dpB80mxlX/61RZdDNRs/dQt0sckfJVPL+U7k+U1i21rNcXUoKQtF8q/xJlf726tVtNkhRY0dpUZOWjDMv8A31SQw7kckMq9mxtzQ29jGrK71WpWmt/7Qd4wI3C/Lux/D/vU6SxjtVURkRcbd2dw/wC+aYmFkkL3H1ZvujFRreWc20/aQ/oqjpUXZHNFaOBamWfy1OZJ1X5tuypZGRVb94UdRw38X+7Vhbgrb7HeZVYKw2naxpj2vnIoHy7Tw2eT/vVzurbdC5kuhCl4ZPkd9rsOdwpr/vo1KeW38PX5qe+myb3cyN0quke3zx5kjbPmDNt4pRfN1HGKkP1JfJ024IjCskL/AC/Lt+7XrXwn+0eH/Cvh6zSNX26VDKI87cZ3V4rrUm3R7gmU72TYFbbuOa97sFGh22hkHb/xLrdJP94r92vZwKckzuwysz4MvmtvMcQbtzRqx+Wt/wAQ7LXw34biiIaJy0r7R1YtXFXMm64SVMqrfJXou2TUm8K2iRRvEsirt9W3161tTp+I2P2kFlkvPDMSIFVNKjzGv/jtcf4k0l7Pwzo07DakwX5a7L4vXR1b4o39pKNqQwJCka/dCovSsn4lSPD4O0SMRbVULhlPWqvoLo2HiKEL4H0mcuqLx977tReF7V11C3dIorzajt5ij5gu37rVJ4gtzefD/S4o8q7Dd83+9S+BdJkvLhBvZWjR/Mkzs2/L+tZykkJvUqpb3F9cuf3v2dwuWYfKi/8AstWo9cjvL9ETP2O2+SONjtYr/eq3NqEckmrWenXC/Y0t/wCI9W3L96uIhuFkurgpcRszHcP7v3qzWxnFnpN1dReIks7yTYzI6wySfxCQL91v96smwvnXWPKvAYH37Aq/+O7Wrn11CPT7m9ktJNvmOjurHKH/AIDW3a2en6hdvqdvcyuisG8uU/Ojbfmrmq2WpMl7x1ut3EtjMpkwvmIq7W7/AO1U9rqE6+EtRRf+PO4jZ046OG2tXM+MtWOqSRSkH541aNf9ofLXY2DfYfhvZvIm5nR/lqqSaT5jaK3PMdNvkk8M+IDCfKaF43eJR0+f71eoeMJoFvopLdEjiewjd2/4CtcU3hu3mXUntn8j7Ta7isZ+/wDNXV6lZ2+qXFvbmXZ5mlIvy/7H9a1exolyl/S9SuNP8B2EkY/dXWuqhbd/CUasj4ZtJa61pNtL8iQ3s6nj5vvMtXdQ1CDRfhv4chIV9+qsxZn6fw7qittQg0/VtlwNstvP8kkfu/8AFSvqWlqZdzbjTfiVcZLNut5HEn8XK7a88s9HLa3exSlX2xsw4+XePvV7Hrmn2/8AwkH2qOIq32dk8z6PXmkmpSWt/vEasr79n93dualF/ZJUTLuVis/s8GxomZGf95/eP9KydF0EtcXERHmq6bvLX7u7+9uroPGl5bf8JYkcXlfNZR/e+9uC5aqdnJBpey4gLeVcwswkz8u/+7Wt77CSOch1JGkSyuQ21W/c3Uf+tjb+o/2a9I8eeF7PT2srnRo/N0m+sYZnkb7v2jb+9X/vquG1iay0HW7OSeBn+RnPljrn7tX9B+IEs10lhcQSz6ZzsikO5Q1Erv4UEXbRnP3Hh+eHVoo5ZA+4eb8vzV67ofw1ez80pdqqR2jSurHrla8nvLye+1aeW2yjQjai+i13mn6xdzeF7qe4uZF1FpoYkZT8uwfe/FqmftGkEX2R6hpsiW+lWsG8/LCrbf8AZ215z44vI1tbqBAqStMrhm68V6RpLC8tbAkbmePaPeuI8feH4rqae82bfs8PLMdtayiuX3i1fochrniKPT9EikPmKzu6f7P3a4jW7q4kkWOByysi71Uf7NWr2SfxNqCWkUZe3tx5r7e3+1W94L8Ppea5a3F/Cz2Tu8Qb+Hft+Va0jpAw3kcLpOn3moXS6fbIZZXLN5Td8Vral4Pnt9P/ANWYnk3N5TD5uKteE7iLQfiIk9wf3Uc0qFY/7vzba7Dxn4ws7y4t3s4A6IVaTcPm3f3ayqSnzJIpKNtWc98Wri4tb7wujjd5OhWsR3Dd2auVgs4vECrb2yC3v0+dI8/K67fmVfeuy+PE0lx4wiEce1U061Tavb5N3/s1cDolvc2+q2s+xlUzKob/AGq2S5jP7Rpqt7HYS232Rt7bVEqj+GvbV+z2fhfwvGmjTbLfTd5jnHyl3ZjuX/erzH+0tR02+urdJWRELL/49Xovxe8UXLappNgIzZQWOlWsPlMfm3bN27/gW6uerFyVkVaQW11rGraTL5Ei2DLPt2qVRdpWsbSdJk1bxJZ6ZumummuEhMcbs2ct/eqjHdSN4RvbjIXbcRp+7foxVq7z9mXTZdY+JmjfvZUhtS93JJjco2L8v/oVZRpJMhp3O3+JfiC7b4hWWjSRGy/se3j0/wAuP7uzcu5a8s+KkcWg3FxZ2kETO8zTSLj5itN8VeKJ7r4ha3qNzLNcfab53Rm+9tD/AP2Ndf8AG+xtpL7TbyMMi3MCsWjj3Mfu1DTvqaX5keT6asdm1vPbg75AvmRqNyhqu3mqXC+b5A3N90titd9Du7Oz/wBHjVIGPMbffb+81dFcrbW/gmXFsvnsdglZF3BvvVCpxm9R8kjzmSS5tZniM4iXO7atZElqVuMgtO7H+L5s0+4vprzUV4Drld7KP4a7fS9Ws/DMK6ps+2XudtpZqm5UP/PV/wCi1rZQ6anPbm+IrWOh2fhlrd71BLq8ib0s2HywL/ef1P8As1aj0+C4V5JDcNKw3fc3VVsNUu9Q8QQS3JineY73aUbcNXoFra6Cs0t/e2+2XZtLRSfKf9niuGpU5XqEkpO2xwLW+oxyMIrOOV26SM+xv96um0rR7zUrdbe71uG1f74trY7mrQsbzR7i8uh/ZTNYIm0bgVZ62dB1TQbO+cW+jtAjpxJ975q5qktDHkj3IZPBaXEkX9oahfX8uzcFWTZ8tamlzWekyJbRWcluqf8APR+tbttprtbxXojkWCTo2/c1Lp/hm9mkb7Zd2kTJCzI1zt5U/d+WuN3nuU8POZEnl3kebefYzfKGY7VFJbWtxp65e5jRW+Tbv6t/vVLa6DL5c4udt0yHmL7sW3/ZqL+x31Bt8QkW4hO1I4kZ1FQqMpaR1M/ZOC1Lvkzs+wSlVYbSyn/x2i2upI5Giw0qqdu5jtzTr/Qbi3sGvZ4LpUh+YyyRvFEP+BdK5DT/ABVp91azxpqEdvPnhZJF2mp+rVI9PwHKPK7ROrk8/wAxzOm1f9kfL/31Trb4fv461Kw02JltWk3PJP8AxiMfMyr71kaXrwmv7W28z7QynbJ8jba73UrxfB/hebWLe5WLVLyNkt7VY2dwn8T+wrbDYabnzy6GtGKerMP41eJtP8M6bb+EPDgintYwv2uVTtZX2/c3V4nbX0U0lxHeTnz1j2pJGPkOP4aj1XUheXN6IszyqN4kkPVv4qwfMkkvnOwojbWLL8qj5a7ZN1ZXLvzsqeJtQF1fy7IxKrwqpVRtzj+KvPNNkkt9cSUp9x2Y/wAKivQbjy1t795ows6hWDL83y/7Nc1efZ4dNdHG2VW3P/f5bc1ehSlZcoO5m6w0+n3yxzD/AEhk3Hcfl/2WFZttZpDIrzO2+bdsVfu/8CqreTPeXTyu+/cvyNn/AL5resfD4bTYp3IWVzsEm/5a69IrUq9jQ8LwnUL5dOkikXhsSLyo/hrTfwvcabcSxyyRJLDJt2r90p95v+BVa8N289vNv4idIWYSs33F/wDsq6g2769eRJlrfcnlb227d4X73/Aq4qlbln5E81naxNa6bbapZoEEc6zFv9Z/B/wKue8P+D5/7eZPIaezTdhv4dtX7iSW1t7O2JXdDcf6qP7p/hZt1ev6VZ2kNmhiiCfJyq/e21wVMQ6PncylU5TL8JWc9rbwPJbBHUfIuf4a6jyYryZhg+bj+dULZZLfb5iSTrndu+7halubwQ3OIIPlf7jV53tpc2xEa0oPYLhpLOR4wAsHb/aqLbL5eRd+azjcI/uqKd/bnnTMnllmUf8ALSpUvoLe4TIC/wAXmfew1U5qT7Fc6qPVmWlqGkRyd1wvTzBu+b/dqLy5Gdidzsp4VSq5q/JNGyPcRRSBm/ib/wBlqJGlk2oqKGQctjrUOXmc7jFfaK0MIkmcyIYGxt/1jM1WZLGLeheRt7D7rfM1X1jMaLJsT5+ir2qOG3dmUNuiX67s1bkl1N2kupl3Gl/u/LeAujfKW31zc2liTxFdRXGbeePbjn5tu35a7Oby4XdJZWdl/hrgNF1Qap4z1G5gyy79gX1UfL81engZXmzejKLZ6N4YZ7eFr+d/3u9VKsfl+9tqfxxYz+JNYS4SRoGYbkf+7sq1pskWqWa+Wn8aI6rtX+L+Gn69Y/8AFUS2VxIEWH5A2dterVfLB8x3e6cC91AqpfoI/PtZmWaCONuP4XVv/Qq6CS4t7z/j3WZlfny449vy1jTSRrrWo6ZG8iLdfMPk3ZcfK23/AIDViz1aSzhiiQSL/Bu+7n+HbXiVZJK5y1KtOxK1vIt1gWxZcfelfcwary+ayYcbWj/2/k/76prK1mstyItzsOfusw/3apXDSXELPJu2MNw3HFcqqp7HMq1OOxfVpY9kskW7aflWKT+L/d9KzL7XLaxdpLkSxPj7rbttRW01vDexb0WJ8bgy7mH/AH1Vy9uJLp9/kM6N8xkjjVh/vVdpSBRhWWm5Vt9US6k3+UrQY/iO5j/vU63ksJPtEs4t1kXoylV/lVHULW427PtEzI//ACyWNVbb/u1atltLW28uT90zfxNt3mtYpRQqdNOVvzLNtqFhNCsks+xv7q/PVfWtQn/1lnexsiH5mba3/fVP/sW7vkk8i7h+yqm/y9m7fRa2pW32JFGjr1j2Kq7qycEtyJUp21/4cLXWLtoUMhjl/i3bGqL7c91DKJEjfedu5RuzVG+02eabJPlL3ZZtrCnTaXFbxrB/aMkqp0kU7Vo5YR6HI6UyLxBNHDp9vGz7N11HlsbcfN92vo/WtLRdJ0u4kJVUNuh2v0Xb9418vaxpskdxpVlBK1ws10rbmO7pX1f4ihRdK0620q3mv9km6SRR8pZEX5VXvtr28IuWHuno4SLSPzWmmuJGSMpFEy9GjK7a9h+GcyLqHhWXVXjt7e1ndp7mT7vHzKteI3MiMlqQB1+avpnwl4Ts7zwbq0csf7qzRL07Tt/gr0G7NHUtE2eb6lrg8QfE7WdRkkH2a5kmdP8Ado+JVw7eEtLjSTOwKw/3axdBUXmpW9xHhVn3r9MVv+PLPyfC+lyzuWjf5dv8Io6CivcsaOsao9n8NNNu44I2ljjVvn+7XFaT4y1XWr9iNtvbJC+xf4d22up8TRiT4U2qDCqqfJ/31XI+FbFIWc53ReW+f97bUSsKS1G+EfNvJL1JEklVrd1dYzhvu7qw45IprzzUcpE3y+W33g1WPCX2ya6llgl2bBu69apXN8WWcS20X3+ZFTb8u6q62IOk/s+Cz0Oe4+0GVWKfKo+bO6tPStYe4kcumxFG1W+6z/8A16xNHaSPRJ5Z8vapImyte80eKS2fy5R5rDzY41+Xav8AvVyVGtmD8zZ1zWJLjSrIRwRrLDu/e52tt/utXoy3Qj8E2EE+djWvm+Z6fNXnNrZxXWn6GZIDskhdpdx+/htteq2tjBeabYW80DKk1q0QiY/w7flarvbQ3jscpp8iagl/cW2V8lHZPLH8J+9Uvif7WtvavBGGdLVWdfutzXS6dZyabY2dpKkKXEce3dANu9T/AD/hpf7FFxqrXN59wR7HjXuwrLmTNF8R5946WSP4X+D5ZLiNZJLi4V93Zw6sq/8AfNV9Vmlh1DW7iEmdvIhaDn+P71eq3PgXS/EWm2WlvbmC1SaS+ggb5sM/y1yniizGi3X2aO3M6xzL5kGPmdQPlVaPaqXuofLbVs6FLg614dstQeEwSyFl2N97+81eM28zyaqlvPFueN2UL/eXdXvVrdf2x4bt7d7JbeeOTd5cZ+42Pu/WuG8ZaaLe+0jZYLbmQ7C2On+03+1Ux3HKnzfCcB488Lwah46vbySUWqRlF8uP+6EX7ta+iWelfZ13xtcWSDbJHn5tp+Wsq4urxvHV+8tuLrybp887Vdf71eq+Hda0i6t50gs1eXOxIMKv/wCurlVlFJBTjzPlOL8ZeBXuPsd5YQNqVnNGqwyL8rIw/heqGj/C/VVjfzLQwK75+/8AMa+h/A3wr8QeOtWWz0633tMPnWL5Uhz/ABN6V9d/D/8AYj0azsrWbxDqEt3cqnzw2vyr9Nxqo+1qL3LBJez3Z+YHhHwyLzxbqNs8S+RuZT5g3fKF+avUPD/gnSrfSkhknV4ppGYbhuYNt21+l9j+x38I7Da8fg+2M+CGmaR/Mfd13HdzVuT9lX4ceWq2/h+Oz2/d8iRlroqUHK1pGManKfnj4V+EviS80RZINKmS3tQzBvVd33q9E8O/sj+KPF1siXiQ6dYXUbLMtz/rY1/h+WvvbRfhjpPh+1WGzj2qq7Bu67fSti38NpD6LWrT2sHMj4W8B/8ABPPT/CupalJPrYltb6PY/wC43Oi/xKpNe5+DP2Q/h34V8Mf2NBpcl1E45nuX3y7vVW7GvoOPRbZeWTzG/wBqrawxr0QCqtIhyR8J+KP+CYPgTUpp7nRtb1TTr13aX9/tlTcf4furXk/ir/gm7470uwaPTH0vWUXdsZZPKf8A75NfqHtjVegWmOwZetU0nuZn4rfGj9mn4i6b4s1K/ufB+p/YlSNUligaVSoRV/g3f3a4jS/2e/iP4uuIP7K8F6zcNG6uGjsnVf8Avoriv3bWOPuA1TIscabVQL/srVx5V0Bs/Gi4/Ys+L8msW7T+BtR/s2aZDPOuxmRCV3Hbu3fLzXMfGb4R+Obrx/q92/hPWorfz/JgZrGVldEVUX5tvT5a/b1tjcU9bdcetFo9im3Y/DjwX8GfFl54e8QaXJ4c1JrhxG8Eclq6N5gf7q7l/wBqvsH9nf8AY+8baF4E126urK30rVNTsfs9rHqPySwOfvMdvSv0GeBG6Kv5UxlqXGHYlNo+C/Av/BO/VZLV5PFOswredo4BuX5W3Kd1bviz9hnVLzS7e3OoRXywu+zb8jBW+6Pwr7NuZnt5FOPlaqc2vIvyCKRm+lZP2a0sWubofmH4t/Z98S+F7+ey/sKaK3mjffM3zKP7rbq8qk0GeGxvNNlRiY0dvmO75v71frvqsya1Zvb3lmrq3y/Mu7K183/EL9mm0vtUl1DS/LtmuR++ikTgr/dWudU4R1gb8zl7rPirwX8IYv8AhF4J0hWe9uIfN6bm+7u+WnyfDOysW8qSWSW4Yeaixp823+Jv1r6ptfhm/hnQYDboyvYlWCsn3GH8w1U9b+FMc2tNeWlpstb+03Hy/wDlm/8Ad/8AHv8Ax2vNqRnrJEuy0sfNOm/D3w+rPILKSdo93mNIeq/3q6DT/COnzLmKzt7eCP5vMz9+vbbv4Xy6T4f+zC1M95eSbfubsIPvN/7L+dRx/s66rqVmscYmiVm3FmITC1zeyqzdjSNOD1keJeLLXTNBSKV762Vnj3+Vnc2f7qrXDrrllHosvkWE1xev9xUDfJ/vV9R2f7IbtcxPc6Yuo3H3UuZ5Pm27v4q948Dfs06FoawS6jFHdSr83lxptTdW1LB6+8hVKVG9z4v+Gen63q2ifP4c1W8uJD5UMUcf3P8Aer2/wl+zH418bSJPqdla+FbVRw94/nTH/dQf+zV9haXo9rpMKRWlnFbxIP8AlmirWkrOu0CP52r0I4OiuhmpOMeRHmngL9mvwh4TUSXkLa9f8bpb4Lt3eyDj+desWOm2VjD5dpZ29qnZYIVRf/HaZwyrk7GXpU8Mg3YJ/wCBV204xgrRMn7x5d8fvgGnx00ODTJ9ZuNJt0b5/IUHK/41+Tv7Rvw38N/Cv4o6p4b8Laxcavb2e1ZJJfvRyfxpu77a/b2OQbeoFfnr+1L+yDrnxO+NV5rvhHTGt7K6jQ3slxtRBMBtOxe4Za7IvSxk46nxd4T1q78F6lpeoySR3lu7bpLVZOqBvmR/TdXt998RrPxxqt1d6TYSQLINkdtK6/6MgX5UZu/+9Wsv7BfxEhVjGliz44WSfb81XfD/AOw341sUlk1XWNM01mLb/LdnYrXBjKMatO0Z2ZpGM/sniN/pcV1NsEEm1d3mR+lcPdeZpNxcPkbWDLCrV9teG/2O7FZFe51G4vH/AI5Iiyq9dpH+xj4PvoWjn09mbG0SeZ8wWvLo4Zx3Z2U8JUtex+Y+tXklw1vJJ8rmNl+U4UtTptDu7yFpLmNmlkRP9VH8xX3r9PtE/YX+H/heRb/7N9qumdWj+3Heq/7K5r024X4b+G2Wwnt9Ks7qMKhjaFK9H2agarCfzs/ElrHydRlhAKr93a33hVhI5Li4igjBZc/6tf8Ax6v2C+KX7Nvw0+JFrE+p6HabrkZj1LTwsMw/2tw6/wDAq+Hvjd+zXffAXxFYDYNT8NXTtFa6kifNu+9sl9H2/nV1F7l4anPWw7prm6Hlmh28H2B4osyyunCyH+Db8y1zUPiL7deNZIjWcSncNr/NurpYYzb2MsFim+W3kZ3lj+Ztu77rVQsPAd7ea2s+zaknWReVH8VeWnHVzOJtSOqtdJfWooorMm4fH7xYk+fd/hXTXHiKfT1VGH2eKPbE/mfwf8CrofDPg+08P2bbbzypXC7/ALvHtu61m6hp9hNG0EdvbRHczDzJN7Pn71ebUcJGc6LS5mO0nXJ9Qs2MFwJYN/zr8zMVoa8G+Q75tynjzTtqW1s0VHtra2lg37VVY09PlqWw8IwNeSyT2xZ06SSSfKWrlcVIy9m5Mqv58lsssSCK3YcspZmpY7O7kZTBaNOrjd50p+UVsXFrLDst/LXavRm+ZfpUtqyW7t9tvfN3H5IogyqP96hU7Eewcn2KFjp97dfupJFVVbc/P/jtXUj/ALPS4JiCqn8TPuU11Fjptg1uzy3DRcbkkxn5v8Kzb63hbcJbmFlUNj+FiwqvZQO36jGMObmKFvdBkzJhWb+FU2025vo2VfKG6X7u1jtxUUkltG0BIJdtxO373/fVQTahbw/u4IFd5C2/cfuL/vd6hU43OL2a5txnii6+w6awjcS3VxtRI1I3Jn5dzNXDaTpcmj6xdRwPFsSZN7N98/3q7HTdNt9c1JrwoVgjOxGz/rHH8Tf7v3RXNaT5cN/rf2mUJtuNkfHz8tXt4SKg7RPTp0fZ6npvhff5YliEMUsjrnb93738VZ3i2Qya1qEqOJ2Z+GZ/m3VqeFW+z3MA80NtCKI9ny1ja5DZyak88u13jkZRuPWunEfw3cuqvc1Oe1WzltdNt71CIp7Uq553eYP46dC0sl15FneW6rIftAeSNuF/iXdWvY6fJcQyuLKZ1b5TJI6qg/2VzXPpcPa28APywRzsh2jc0f8Ave1eYoqUNUcfs6bRd1XRdbm2m3vIn3pxHEjKu7/erL0PQ9YXUPs17cx3TTfL5XmfIny/rXT6LqxmtZXe5VYPuo33M024txpNi0g8ra43PKxbdz/CrelRaPRGVSlB6wX4mRfNfSSfZ9OCwpGdm1htYqP4hVWG48TtI4sDZrbo2395J/30rVqaJ4i0ya4l3hYryH78kaMzf8CbbWzbNb3lss8UiqrHcJF3cf3t1NM3oU4T66/cc/c+ZeOj3skUrqfuxFlX/vrvWtJCFtvMCRFV6Kyf+zVNcWMCw4Jkn3HcGyyqKrza59hW3tngWdHDYkWRaz/xG0UqTfPsV1ktlRxDbTMy/M7KhVP++ulOj1SykmaOOMy3Cpu+X7v/AAJqtzXT3FnLGZ47VGT5I5D/AOhU7T9Fs5LdZzFEzsG3yRoKr4loXD39KbKMUIWbzfMXe452hf8AvmpXs4tQ2u4CbT/ENymtNtJgaGWQW4nbH3mCqD8v3dorEa4khheSS1Cqvzfut22uSUKi2ZyVaFSktH9xY0/w7BN4u0mKDdK/mK+3P+1X1BcagYdaRMlYLCx5Vgv3nb5j/wCO181fC+4fXPFiB4jAqSIhbYVX+99a+h75hHc6vEcMu+GEN97otfQYRTjTVzfD/B7x+XGsaS9mlu+fmbp/31X0F8JdUu7r4Q+OtRu327bVLdF+i143cRi+S3STdx99m/8AZa9f+FGi3Nx8JfHMQkkiWOHekan5XXbXc27FNaP0PJfh1N51ymMtsmVv9nla7j4nQlvAduRhmU/w/wC9XH/Dexlj1CJHGzzP4W9q77xmtvdeG4LeRWRVk2PIw+U/NTZcfgKOvRj/AIUza87WWHcP96vOPAzSTaksc5LKyPlfT5a9W8VWsVv8N4oEPnxdE296474d6L9s1RjJGsUSBlK5+blahyUVcHFSkU9B0V2s38v5ufvR/KwxVa4s7ezmvHuyGRkZRH/FXULrUVui29nA/wBnVChlYferMl8N3niS1f7GglaMbgsn3a5FJ35mNw6Ipt9iuvDq29ncF3mRW2yn7mG+7UHh2Eah9otJI7neg2iTPyjH3q0fDvge43Xlnc2hWVQpdoz8oX/Z967/AP4Q+70+3tXsLdt33NrD56cppabijSe7ItD8EvqFn4etN7RW2y4bzWfcqruX7zV1fiG6Md9Z6dZSfvVsdoZv97atdRZ6fG2nRWb23lBE+aNfulq4zVftbfEWziB2WsaKhkjHVR/epxldmrXKbV5Dc6fbWpuAZ51Gws3ysPlqXRNQN9Zo93FtbeyCRf4zUmsSPqmrNGkiy2ayYDL94VNbWc9rDZkSwpa2d1skb++r/KrVzbpo131Rp6trUmi2t1IjtFBb26SzLGNqov1rz2216PWvK1CU+V9s2sVb+6GroPi5ot22mT6Zp7zXDXk6tMq7VUR/xLurFh03TNL1iy06UhLdYU37ju+YfN8tJJRu+pKik7nYeFbVLy6W9EEkEEZXC5+V8/3q5C/hEOt3st75zbTsRvvKPmrt38SQedeW8EkcVusKKkWNzFg1cjrE224zcuU3P86qm7P+1WaqKyZo6kY3seYeONcNxraDRrCSXyyyzysn8W7+GvTf2d/h3rvjbxRFb2FtHetM7RSLJ8rWzf3mX0q1pq+HNPTYZw8qSNMVUbWdv4Vr7p/ZV8A2/h/w7F4kksvs9/qUf7tpE2sI/wD7KvQotT6aIzenvnsfwd+FemfDXQYLO2iX7U4Vp58fM7f4V6nCu1KwdNYsqkjb/vVuRyDb3rvgccpOTJqKKK1ICmuwUc0v8NV2kDNQA7cG4Gf+A03aVXgf8Can7huwD/3zTbm6is4TJLKkSL1ZztFADPs5k61J9lRea4zxF8aPA/g+1afV/FWl2aekl0hY/wC6o5NeQeJv+CgXwn0G1lkt9UuNWlQ4WC0hO9vzqOZBc+kNvtx/easnWPEmlaHH5l/qENqv/TWRVr88fip/wUL8Z+Lke38J29v4U00q2biTE126/wAkryz4V2uv/HLx1Z2F5qupalvnV3bLv/vM27gU0mybtn6x6NrVnrka3FnOtxB2ZT8prUe4G3AIauX8C+EYPB+g2+n24KpCigs3zMa3N33cevNRexpYvLN93NNa4G/AB3VVT5n4+ValjxVRbZITL53ONzU1bFFZnf72KnX73+12plxJ5cbEnao/ianyoDF1iSK1jygCtXC6peSs+BHI3P8ADXRaxqTsrPsEUSnhs/Ma868Q+LjHujsrZruX/ZO1f++q82tUUTqpxcjK8TeKLe31SK2kjwzffkYf+hVz994usLW/e2RxLsdFRv4f7y7ah8I+E/EHiLXLrVNZH2W1eT9zb/K7yL/SuwsPgvpkckU8sFxdXCTedulf5d38K/Ra4EqtTY7P3cPiLeitd6hu2DykT78knyqK7DR7qymWdILuK8ltpPJn8o7tj7Vbb9fmFWdN8Op5a+e67E6LGnyhv602aGy0Ozl+yQBdxZy2Nqli3zNXpU6fs17xxzld+6I+tWdrqkFjJJtupkaWONR/APvM1bMeqW8LLj97/wCgiuDvNQk2qS/3jt2/xf7tKmvJtVN+zjduxR7QnkPQP7afZw8SK38P8VU31wK2fMbf9a4j+2PtEjCOfeyjlagh1QXSPg7pYzsKr/eWj2wvZnef21u4Mhb/AHalj1Z12nmuRtriS8TIfbtG4bamkumt1zncrDceaXtXuP2aOt/tjcmd9ULnWDNuAk8pV/iY1yz6g7fvd+1a8F+Mn7Qw0PUF0fRj9ovWOx2j+bDfw1nGc6mxpGCTPoLVfFEFv+7R/Nn/ANk1iPpN54imR58pAv8AyzU9a4L4IeEdc1S4XW/EkrRSzf6m1bsv96voew0lLddg+7W0aP8AMejTUKa5pLUwdJ8Lx2MaoB8o/hratbMKv3NtX9pjuFCpuRh96rP2cttYDjoa6VHl2HKu3ufPv7R2n+JP7HWTQ7iZdh3mKBGZ9o5Zl/3a+YLjTdQ8SW2s6xrdxcrqOn/YJtqx/LNDMdu723KyOG6FVb2r9FrywEwhnX5J4n82Jvp1H5VxTfCTQ/tuoyxQfurqAWTwMPk+zh/NRNv+w7HHtW65Tileb0OA8GeH7+TwDp0Fw7bbaRXSTPzeWfvVL8RtN0rxBYW+kahbx6jbvOmYG+bNevx6XBY2aQRIFiVNu3/ZrgNc8Ava69a6pZ5e3jkV5rZvmwP9muKSlDWJ6tJwnDkmfLHjP9kHRdUjvB4OvTZT7y8mmS/Kxb+6ua+dY/AuueAbq8s7yO4gvUk2mKf5VZdv3q/TLWNH07UpHlcBHzuSWM7XFc94m+EeifFLSktNY8ue/hDeTeKNso/3vWvOX79OD0Z5uKwKp+/E+CNF0PULyT7TcXduqZ3Ouz5TV6bwzpk0z3F3bxNt+UNGWXC/71eifEjwDqHw3vJdOv8ACQKf9HljG1JF/wBla8++0ctPJL5u0bfLUf8AxNedUpSo7o4JwhTgrIpmSRZLeOyDJbqVztf5jhq6B7V1VpbcSPasFaTc67qw47yeG4U2lsWZvm2sduF/3alm1CW+Z0neNlQ/Osb/ADbv7vFc9+5jGUYp8/Ut6pZ2Uy/6PKpC/KVldt2apTaai6fxd7JVPC26r89U3vrexZUi8tvMHz7Ruw1SrdafIpjcKyqcuyuyrSb1MHUjN7IqWDXqqu9JlVtzbpPmRP8Aeq3tt7y6aexka9/hm2jpVeT7Ha3iW/m3ESzSbtuGZR8vyr7099P1NZrqKze1slEasd77m2/3uOlWtTSMXa1rjtSkT7UudPiVMbU+fc26mXNnafY3S3GyVhzHGPm3GjQ7E6hcS23mvceWm558My5/3qTUtP1XzmkF+ESM7k8sbm4przNHHlXNLb5DtLszb28Wn6fJIzp+6fyz/F/tZriLGxuLPxPrNveP5u6R4Sy9m3fKu78a6y11Kdbp5Sm7c+52lPzD/drldD1D+0tav9m795dyPG2Pm2jb8zV3YOV5sqjKMnoeyeF43W/tYJQGaPau7HX5a43VLiCPVnjlljT5vusOnzV3Xge3nuri4lk+VbdGw0o25+XivPda0WXXtUusQxTsszfMvylV/wBmuzEe9Ta9C8QnOnaBMurRfvVjQ3USHb8yb0rFvLf7clx5dnCm9FeGNdytuDfNT7HTdbt7r7PLJbxbtypHGdrH5fl3Yp62b29uksjws/3Qqjc277vy15NuQ8xNt+8thkM0ivsktoolx8rZVlH/AAGp3vL2SZcJDOqj71FrprW6qZHE0uNu3y93lr/vdDUli0dmjxyBW3/Lu8vbXLUSRnKnyddyO+1h7eN5ZEKN90NGn3vy60affDa1xPdyh9nEeNqu3+7Wpp7SMqWn7pIGO7bIdqirEMelSXi+bbxLbqfklz8xb/dreny8lzaEU0mpGJ9snjZXvJGdW3MY1+9WpbapbXWyOWzh81B8kkpXcn+FJrdnp0fz2EszN/zzYdKwrrTYNYWBxO0Ds7b5fL+bb/d4rNRad7kLmpO9zYs7y0uLxnPmRRK/LSPuTb/e4rWj0VGmUWeollY7vKx8v/fNc+i/2HpsottQdtpZirQr8/8AsrWXa6pcafMsnlXKROd5lwu4t/u9q6EdUatODSmr/wBeR6CmjyafI0sj3Dq3y7lHyP8A8BqnqmpJpsLOAXic7RFjpVC2175HkQ7Nw3bVm3Vz+qatPrjNB5V1Cke59ynap/3qcZKWiOqVelFfujt/gzI994sXUBK3lXN06vFs+Xcnyq1e+2MkdxfapJFGX/0ts7j8vC14d8C9HePSdNmDlZXmV9rHqhb71e0+HrX7PDqUhG5JLuRv/Hvu19BCPu2Khqrs+MpPhu9r89/A0ap83yjdn8q9I+CGjpeaJ45si/kR/YWZFX5lP+zV/S9Jvb5nuPP3rniPPy11Hhe3t/Dtvq0qOtu11auknyfLu/CuKlVd/fNWnZo+a9F8NyWt5FfzxhfLP/Aa37yGw1jT1ixu2ybtuP8AarpZPCdxNbJ5FwJ1U7tyjqtGoeGbuxtmCRs771x/kVn7aYRjKxieJ9LGpeG1trSPaqdFXtXK6bott4VVZZYpkXfvfcetd3pS3ljf7LwbVY7dvpW1q3hmLUlQnOz5l6bsUvbOSsXZvWx5OuipHb+bAWdGO4RY6ZrodBX7RG1tbWfm3RCruZNsSL/eZq3dP0W9XW7W2eNkhtj/AK3y9yMtdnYaPHY3L7JWl3ncIlC7f92k5qK1Kpvl1ZlaL4Tj0uzWOMCd5Bullx8ztXceDfDs+sXPkyJ9n4/1n8VSWFxb6TbrLdxB3jG1FjPypn/ZqX/hKrjS5nksxtZzzu7Vyuo9zbmi9S34o02z8B6f5QcajcXMyL5jH5o1/iZq89upLZrpVjETfvGbco+bn+FmqXxN4gv9UulvLgh1X5dy91/vNXE+J7ySO1nntpO25G/irLndzlqTurRR3dnDp8dq+Hb7RnbtX7o/2qt6pp8F1oM8UEBnSadIpGi+XGf4mrwuz8fXez94+3nnb/ers/CPj6S8vGsDOyo331bvXRGbT1RjGs2uWx2mrSWmtal5dn5yWsL+UJJfl34XaWWs7UNDgkvoh9kjlZBxJKPmrT8RW9xdWFlFGF+xwvtK/wAYX/Zo024sLp5RJIbrbtX5j9zFDmuc6o2vYxtPs0t4m8uIyK77nkkG1h/sr6VTvre8kuVittPkdWDKW3sybf731rtLmzS82R+ZKiL85ZT/AJzS3mpW9nZuJ7gKqjncNrGhSsdXKl1KvwL+H48YfEXS9H1Gw+0RfaFleT7ybE+Zvev0ms1t7W4itwmyKFFVI1HRa+S/2RdP0/UPGWo39msTtb2qqJFHzDe3f/vmvq2zuBJ4qnt/4YkSvZpX9mjhq72O3sWSRFIB9t1XJLjaOPmptjHtjzgKtStGGbFbu8Uc61Y+OY7BSTXBjfJ+5/KmtlZMVTmkfcv8X8VPm5UTbmLjXg2Mf4epqlc6hb6fay3d5OtvBGGd5JDtVFqKa42rLLIyxW8Yy7MdqrX5mftqftZXnxAvr3w34a1FrXw5bv5TeQ+1rph95i39z0WlzOWgn7p61+0x/wAFDLTRVfQPhzL5t47Mk2sbNyJ/ue/vXxf4m+LHi3xt+81zxZqt+zHd5ct2+0f8B3YrzC1hO3zC+51+baxq4uGZTM5Zm+bcv3RW8Ypb7mdu5fv/ABJ9jmeVyfm6N71nWutC8m3hDEzdWb7ppJNPGoNiOM7F+55n/oVfXH7J/wCwfrvxCv7DxL4xT+z/AAyMOlvJ/r7le2B/CPetEijjv2e/2YfFPxsvku7SCSy0RZFWbUpT8gX+6nqa/TX4OfAXw38FfD0WnaPb75yP319Ko82Zv9o+ntXdeHPC+l+EdHttM0myisrG3QJHFEm0KKvTTBjsHLVE5aDRE8ZZfLFQ3Gy3TH3dtSyXAj4B+ZhtFZk2W4zu9d3asdSi1HIW4H3atR/Kmc1lwyfMoA/76q9DllyTTTFYmST5mNY2vasLW3LnG1flLelaLyDbwflHVq8v+J0lzfXMFlpZu5byY8wQPtVvz6VFWo0vdHFXZxXjPx1fL4qazt4JryLy1dFiRnYs36D/AIFXQ+B/Beo6xvvtVjNlbybcRK/zlf8Aa9P+A12fgnwH/Y9mpu/3906hpGzwD/dzXZpbiFcYA29K5YYfmfPM3dXlVoGTbaXb2MapBAIl+nzGnSLFa8+WGZzz/eqW4ml3sxTdtP8A47WTeTfaJO0Sr1/vGtnJR+Eys5D7nVEZchw0aybD/drjfE+tCOFZLh92nN8paP5tjfw1rSQm1unR33RSIGG75V3fdauL8QsbV3RJFibzPK2yj5Xb+7/wL+9/s1k25FpENnq1hrFm8qbkf+9j5kb+Hcvo1YPiHxEmnsyR3gvLrH7uJeFFZeteMo7N7rTJtPudN1Fk3CLG+Kb/AHGHQ/71ef6psmtpS+o/Y12O8kEUfO7+6zfT+GsDU63QfiMmoahsjkEFxbuqncNqP/eXP+9Xe/21Bb3lxKj7MpvkVh824Ntavl7T9a0zwzcxWwtrjUVkO3z1O7Ofm/lWpp/xMe8eXSILa4gurcu3nySbsKv+yf7v92otYD600rZsLwYVZPmO3tlaZeSCS6aJAGVBzWT4ZvJIdBtbwgLK8Cb9v3dpXcu2pLzUhHbeYBuaT5EZap66AcX8avHUvg/wb/o0f+n3Un2eCNfvH/aWuV+An7PaLqQ8SeJD9qupvnjil+bY1dVNYxeMPEUGoXcCvZaeWSOOTs/8TV1EnxI0jw+yxy3ccS/d2selbRqKGp6eHwzl7zOz1DwrcSeMNBvbV9thZxzLJEvGWO3b/wCzV31tGGXIHynpXnPhf4iafr3/AB7zrL6MprvdK1aKSPHmCPefkZugP+f5100pQnqicVCpFa9CztZn2Y2tnj3qX/UthwdoPKrUnnLNcIhISThgyng0y+XzJFKhlPJb8K3PO5uZ2YiMrfJ/Dn8vWqrLtZv4tp27qlhXyWEjZeNOrD0pLqaNbfYpxiQ4PqKC07Ssioy7kYN81M8sbcVNPcB5gFwdxHzL3qCY+XIVbqpI+Ws2dkbszb/w/bXzNvjG6uavNJfw3cpLEhlg+8VX7wrs1ulYFs81nX228WUH5VTlfUNXPUUWtNzqjeXuz2MDxn4D0b4teHvLuYFniYbkk/jjf+8vvXxv8Svgnd+DdVeOa8lWL5mjn8j90V/3h3r7J0jUm0HUAYir2c/z7VrX8XeGdO8VaXLFNCs1vMnK+mawjKGIXJU3R5mIw0qTs9UfnVdeE0s0luZb0y7E3eXBG0ryL/dXHel1bwDeSbJdHs7ZoHCsY8ssu7b/AHT3r0j4tfDXV/h7rkU8VhLeaC53Ld2pZpYCPutt71keCfi1pXi66uNG1HzrXW4fvyLGzb13fK7YVsVj9VgnZnM4wtyo8h1zw3rcdsIp9IvItnzSM0DL8v8AvVX03ULaz1C1iuNMv4No+6o2p/wKvp37dItv5NtcB9p+795q4vXtLuJtUuEu4IZ4GO4K0e3/AIDurL6pHozCNDkfMmeT+PFkvI4J4rsxMqMobZvx/wDZVzuleKCyrbQPG06x/vJ50/1lext4BttQSK1eya3Rzt3LJ8lVbr4T2UO8xyFEX5d2Pm4/2TzWUsJMK1OpKXPHQ8vj1q4aHZEk1ujn7sUbLmq00x2vaeRKzAMu77zH/Zr03UvA+rx2qw2V3FcPjZGsp2MK5CT4e+K7W4lnv9PFxEnXyPmbd/stXN7Cpe7Rwzpzv1MCGz1RbZSkDWDSfM6zjblf71YngdjcPcSEZl8+Rvl+XPzt92ug8Tfb2haOXT9QtpUCr/q327d1c/8ADm1eG5lt3O1vMbb5h24+fpXfhYcrbOig+WVkew6X9ttbFpEkDRQxqp4Zm5+9trldS08w3SyrIVix5zxxllzXa/6bHp62EZt5Z5nRgzDbsz/DXLeJsw6hLbxRSM8Ja1Kt/C4+9+G6t6vvRaO+rFezuzl9S1h4ZPN+zmKLG4SwDc26qtrfHWLhns7ZW8wenzMw+9TdQvLjR7xDaaXJO0Y+dpj8pb+Ktu18WGG33y232JpOu1N25f8AZxzXj8vN0PGhTUpvnuZ1nHrEau93E0SL8yMvQf7wqquuRXly0RMlw6o37xU+Xd/s11+m/bdehnvbOCT7PaoPmlOx5Mtt+VDV/SZLT/Sri4EUUsKf6Osse7zpP7u70X7xpuilL31Yt0YXtqjl42fS7H7Hd2Vws9wglf8AiYL/AAru7N6rT7Pw7Eti89s5SJgreWyVYuLrUZrpi8to+75nkYs3zf7NWtPvDbs6XEa7WG7zFPX/AApOpCLOunKhH3ZmRcWc8kKvIAiJ8o8iT5x/wHpWTbRlZGjjvbhVXr5qK2f8K7Ga6P2d/s/lPj5irPtWufvPtG6IwSRo7f6yNSv+TUNqS91nFivZx0plfT7qX7e0Vvb3Df8ATRhuT9amvpL9nlfNnBt+Uxyj73+7ULTX63jQRvcsv+yF4/4F6Vpbdu97mT7TFGP3kbJuUt/dNYtT2ZywTenQzre4jXyjLbRSunzFoB8gX/aqLVriK6troyCW3d4W+XYypt/3q2IdQRofs1nZG32R7y0nyr/wFawvFGpXtxoc9tJFIt1IViHn7Qv/AAH1relSTqRSZ2RjT2TbPX/hDpssOk6HLby+bBbxqhZfunP8VeteF5IprW4tnBZ45H/3t396vFfg5a3en+G9Ngk814EmRzLKfvt/QV7Po95FIt7MCu5g2f4f71fTQ3PUjsjzJfDomdHtMbWPzsvysPwrRtrVF0+/ilKsqQsw3fKwqrpuqWd1bOslyv7sbg0j7H/WtG11LT7i21SXFu7raMpkjO7/AL6rhUHc6ZNWZx11pqaLHaizkz/sqVb/AL6pl9dXlntku4guz5isfzKa2WsdIhsf3mpwQcbv9YrYb+7VjT7XS7ySUnUzeS+TxGv3A38NYypsPmZVi1nePBOYFZXH3tlWJLWC3v1A8t2X5vLWp0YTTNBBbwsyn51gf7lTSaa80K3pQozfK+0qzf8AAqwd1uXzPoVdUhMlmrWxWJ23N8tZtvocq3X22WXcmzbt+6u6t7T5pWSW2EYnT7vmbP4auvpKLZrOr/M52iOQfKlFrbk2T1MGbTYpmZi+/n7yn5TVLVNDlmt2uItzT53JHnqv92t59Jv5JPIt3hdFTdM0Q6NVL7O6zTu+2dGGz5ty/wDAl96hxUtyGlLRo59fD93fLsKFGcbX3bfkqlr3w7ub7TWgSLduHH+9XV6Uwt3uhHF8jDa/LPhqv+YLWxc+fKqt8x/u7afJ0GqaPna++DuuWMiF0hi53iPf1qz4dsdP0W+Y3rx+ep+76NXtWseH9M8Rf6ZJcyo6oy7Y36/7Vec654V0S3mWKOVvkTefMO75qLv4WZez5HeJcsPEk8kziRxLA33dv92p7Czgs9YXy2KpN05+U5qnpdvp9vapFFIArfxMa0rfTzY+RL5o8pPm/eHdhajlTL5ep2Vr9m8lIt5Xy+m37tQ6hpunXm1Ht4Z37Mw3VzFjeSzQ6iA8f7s+UGz8x3VesdWiktfNjLO+fu+lTd8xr7Toz6y/ZV8NppPhW8vY4lilvLrYPLX5diLXuFhH5Pia4cJudtuWriPgDY/2X8K9BeUbZZo/tD/i26u3hmLas0g/i25Wvpaa5YpHDJtu56DbZkVRV3YFGMVVsf8AVAmp5JAneujbVmRWvGEL5H3sVQbLIxPy1ZuJDcPnA2rXKfFjxJF8P/hf4l8RTy+X/Z1hJchs7csF+UfnXM3uy9kfIH7en7Wh8O2c/wAOPClx5WozDbql0v8AyzQr9xW9Wr84bm6EzbN5nlerXibxNf8AizUr3XNUkkn1G/maWaRj8zsao2MZj3OF+Vv/AEGtqceVXe5mhJpPs8OZBs54X2prXksjI4QrbL8u1jVq4sxMy/aHbyl+b5e1dh8Lvhrd/FTxlpfhfQ0MtxdvsDMOi/xO3stbr3ij6H/YJ/Z/g+K3iqXWdQjin0nTJF8+G5TfvbGVXb0r9Wba1h062iigjVI0AQKoxgVwfwX+D+j/AAZ8BWHhvSIwjQxjz7nHzzSH7ztXoa/dwfmpSlfREEFxMew+7WfJcBWwnzO3O30qbVbwWsPP3m+VF9apWsYVcnLO3Vq5n7zLjsTsu1W53M3VlqhNI6s2E+XtWorbd3A/4DVGSQK3T5V6LRIEQxsYUyR87UNeSNtASh22tvciqskgZsuP++e1ZNmiLVxdFlWMfebrT4Y4rf8AeIqvOw2+Y3WvBfjr+1p4O+CMctncXAv9b2bjZwHc6f7LelfFmrf8FFPiDdaxcXdh/ZVnBnbbwSZXC/e3epq43kZtn6uR3EipkwHav975aq3GqCNszwH/AAr8t/D3/BRz4j2tqbjUYrO9Viqn926+Wv8A3zzVvW/+ClXj66kSK3srPTrJh89w0Hmr/vbuv/AatqfQSaP1CtpLa8XKOGbH3aoTabJbzSyeXvVTu24r8y/hh/wUU8T+HfFTSeKLOO8024AzHCmyWH/aXsQ1fox8OvilpnxG8P2uo2VxG6XKK4XPzD/erLlfwyLv2JtQt/tEiPHltw3FV/u/3q808dafJH9vjlcJb/LiRhu2ZX73t81e13ViFkjeJ1Pync27qtchqGnp/azOX821mTypopPmUf3X/wDZah0ykz5/1C1n1aO2bUraWJcNELyDbvjYf73D/wC76dKwbrQ7O1S6ksI5o2x5s8qx7ug+dWV/723duWvU9V8N6hH4hXSri0t5bC43LO0rMqlRu8qX2dW2g/8AAar39jJ4XsZY72NbiDL72/55uNu36Bv73ap5GXznktjpPl2srnT4nulmWXbj5ih/2exX+9/tVyXijQ3j8SNqdvBcRtMPnikRd237v/2Jr0bT9URdanuLZ98DIqushw0bbv4W9D8v/fNZvjixn1Z1v9P8xHsXfzIJPuj+H5f/AB0+x3UNBc9R8M3iaf8AD+ytLORmbZGqeadzDLfd/wC+WqLVrx9LsbiSTG2N2SH/AHj/ABVy/wAOtUk1bQbt5XKR253Bv9oL83/fNeXeOPi19ujnubeTz7e3LKiqf++m/wCBVi/dZ1Yel7Sdj0abxZFpdjLFHJtlb5Sv+1Xzz8YPDfiy6jbWbLzJ7XHzxxn5krgtQ+KWq3mt3X2eRns3CtGv8SN/hVq6+M3iS10mW38wbWT7rVLt1PpqV4rQ6n9mD4rahb+J7rSbh5PNTbKit3X+Ja/QTwzriX1jA+flcbivrX5R/ArVruT4r/2hv8qVEZw38I+av0s8E61E1hFK/l24bpEp+VM/NtX2qafuVLRMqr5l7x67DMLqzUGRtqDjafmAq5o8FxYyCIySXUbvvSV+cBhXjV98evDmi3KwG9VrpTtMX/Attej+CfiVpHi7S5WtXMpj42xEbsbv6HH/AH1Xoxd9zxK2i906eaOZbh1EgjOPu5/Ss64viv8ACNyH7nalutYS6uGMUcjL33VSvrhMKTGf96qbNaVNytzIiW+H2z90xCA52t1FNm1eTz2VkO/ru9aiuNk0iPkK2PvVDIxWF2zu29KybO+MYirq0cjZZtu7+H/aqC6vpGmSR8pDNhQy9Q1SLa28ysT95kqVo4mbLuPKxt21g7s3Vk9jGvYXmuHMahkUsoX0b+Kug8OakPs7wSnaO6t94Vl32rW9jHy4ZhyzfxVyeueLkjVrqzceav8A3yf9lq4ZJQnzxepVWm69PlaPRde0W01qzlgnRZYnG0qw+U1+f37S3wN8bfCHVp/GPw21S706zk+W9jtj9xN275vUV9n+HfHUWrWauj/L90rn5katy4ktNWtZYLiNZY5BteNh8rL/ABV00sVCWkj56rhpQPyt8E/tFWlvqVufF+iSvA5bN9bFny/99h2r2qz+MXwW1ZvtOoawbJ12/u/PuYW4/usOv/AqP2mv2PfD3hma88U6XZ6s2lyfPJa6PsPkt/E209q+V7fUPB+g3jSf2ffzssewfakRmH+0y72Gf+A1tJa80LmC2sz748F618LPElmkmj+LbiWV9zJHJqKzMP8AgLrVzXvAc91bs+j+INPvXbpLcBUZF/3g2K/OW/8AEHgu8ubeVINQil/5aSRwIuz/AHcVFbePNU8L3Tz+GtQ1KwtXH777TGzxH/a2lcVpaRkmfoC/hHxBNJEnmaHPeKip5u9lV6r+KP8AhIPBcdn/AGpYWflSBtkkd0zq7f8AfPFfHmn/ALTnimGzgjk1fTWVDysti24/8CHStnxb+094n8XeG4LC9061uLe3O+G50q9lilibb95v8KizvqXdM+pbfxYdS+e40gukOzettNFKv/fIbNNkt/DF9qEpPlytjd80GGjb8V/9Br5Q8P8A7TiWq29vN4Yu7hVTa9zHd73dv7yqVrqrf9oa825svh/qj7vm3Tz7UP8AvYSnysz5j6Dms9Fj80pGqXTFdn2lGVt38Lcf3aypvh/4b1K/v9QM9wl5JM00kkVx8pkP8W09q8Zuf2htXjuYHl8F3VnZ/LlVuvtDj/dUqta+k/Hi3mulnk8OXdrat8v2m6eKL/vpN2TSceb4ht82jPRbr4S6PM3mm/kn453FX6+9Z2ufBVLiZYLLXZdEV0/18NojsV/3jyKbpPiC21S+UjErMdySKWZB/tcV0dx4gso5meV97Y2llk6t/s5WoUYR2QJKOxynh34Tv4RV/wDiqptSTy/38U+12m+b76+lX9S8AjXra3eK7Fl5cTIIFj3Ki/xdO7fxVqeIfGiQ6fb2dv5KOszPJHKfnf5fucK3C/hU+l+OLm3s0SUWu1DysD7lC/jTcVLQNDzW++Ft3JdZgv45dhZS2WX/APVUSfDHUY7dEkFszqefnZht/wBpq9KutW066Z3ssLEwVtsj+v3mVayZtWn8thLJ5sS7vmXY3y/7xZaweDpS6HL7CnfmscHffD+9jdDJHGyN8olV9qhv4dzbqoTeC7+FHEsh3r8u1U6f8Cr0OHxAkaIPMESS/MZJEXaP+BdKsprFo37xJImuFbhmddp/JMA/8CpfU6fQv2VL+Q8hTS7+xdkKXMq53Bl+Zn/2ao6hpupq/lpbXLO3z/vJF2/9817bba1pl4rCWOPcx3FYp9v/ANb/AL5qj40k0STwHq/2TUFW4W1dts5VmQj5vlcVH1FXsmYywtN/CeSo14uoJP5SwKke2SRpFZPp9ar+ZLrWpW8E9zFPEXZwsYZmG2vG21R5F2XN40qt823zPl3f7u6vQ/hbfTrqU7B2dfLXG7tmumOXunNTutDmhT5Znt3hPUvs6QWYMi/Pu8tjtw396vWNDkgt/DuqTykMqDef723bXhml74dcR0/ftlV3Melev2MLyeF9bgjPlJIm0uv3h8v3ua6ZKzPVpnKTXm7Y9/YWs+75RLB3+qmrWhwxLpuuGz04W7SQKrsoVsrurl7DUHvLaXHlywRls7j8wb/ZrqfDtx9j0DUjapIzPGq7s/Nu3V51OreZrKV0yqul6fcTS/atMtXlUL86hUas2/0PTdW8u2k+1W7K5aNlkZUH8Panah9ojV5Z7C8bzDy0iMvzf71N0ttU3tJcRxrA3yhVDbkpc3MaXT0GaP4FvPD9vcW6OL2wzuO4/Ojf7460+18Py6XYT+Vdl7jO8Mw6ru+7WleWv2q1mBeW1m2fJJE+zLVDcrJI0UBl27Crld/8VRza+8U46F+zs7iRGkwYt4DBpDtY/wDAauveTw2zxAL5qjhm+6Wqvf6wbOGD7XILhlOxNo+Yqaq23iCBWWNsbZDt3Ybbtpjsh8d08cPlugW4V9x2lualXWjb27v9j3MdqosYVm/WnpcC+kixFJErdKTyUt41coUZ3ZR5p61I2hq6xZWqsfKmTeN0nyKuPyrIvLeLUpsxXNykTBtjMBt21VvvFUWk21x5kEr3CJu8tRuz9G71zFh8ZreG5ihktpg7lh5mz5UoWr0FZrQ6zRbOKF3trs3U6/MqTxIqru/h3LXP+OPBu7T1l06OSe/c7XVgu3d/Cq+1dLpetRX0PmW92rOr7n8ytKa6j+2YeSHZniSP+FqnQdrLU+a7zwX4wsbaB7iCXz06x/wn5v8A0Ktnw9rl3cJ5V5YXiug3PGo3qWr6F1K+t5F4ljl3DbtkHzVl/wBl6fZ2CpHbLbzyPuDY2r/9atOaLWwez1uec+F9Lis7i8lt7za10d5trlG+9/FtroY/B92rxJbPbxJM6o/lSbtma6ya3FjJBIdM3cfeU7jt/vVteEf7P1y6cuirKtwuxpNyv/wJay9xz1RTgnofYvh6xj0nw/penRP8ltaxxD3wq1o2MiQ6l8/zbttZmgyCS2gyd+0L81JcXAXWItnpXtQep50j1O1uv3K7PSnHdMypkt6tVbSvmtkx8vFXJpBGuR97+7WslczXujm2LHj+Ba+Bf+Cn/izWbfSPDnhuC5aDRryR3mgjJ3TMm3Ab/YG6vvF5CtqxJ3V8lftq/Am4+LGlWur20rebpNrI4j/ikJ2/L+lZS91oLcx+XDWo+zZJDMh21n6pJIyLHC+52/iX+7XZv4F1TUvE/wDwj1taSPqnmeQ8cQ3Nv/u7a+xvhL/wTZnuIbO88V6n5CqN8lra/e+793d/OuptWuCXMfFXw18D+I/iB4gtdE0TTrjVLiTClY0zhf4mb0Ffqr+yp+xnonwJZfEU8st74lurbynaQ/JArYJVB/WvVPhD8AfCXwf09ItD0uKK42bHuWGZX/4FXpFvGVcAfd/u0uZvRBoh8bbpnzTmz5mVfai/rT1xCzH+9WbrV4LHSbqUfLtRsf71S/dQHOalqT6lrj+W/wC6j+Rff+9W/artjXnc392uW8Ow+Tbo8sf7166ZpPJh4/76rni+pq0Elx+8xk1BNs3YpG2K3mO/zY/iqrHmTcc/L/tUNisNum3NjPy15j+0n8Vh8GfhFq/idAr3Uey3tFY/KZnban/fP3v+A16dHD9om4+b/ar4/wD+CqDXdn8FfCsVuP8ARZtdX7R7sIXZF/76yaOXmRLZ+Z3jPxtqnizXLzU7+8kury4dnklY7c5rGhZ5HRw8ny/8tF/vVXk1YQ8BF3/3mC8VFb6sb5Qu/a6Hjb3rrRkdHY2/26FYI8vK7/6zdtX/AIFVpdNuZLdiCJYrYbd0e3pu/UU2OOzs7GAyzyy7f3u35lU/7P3eq1ch1a2854YbMJvj2hp3Z3DbvlZl/wB2quHKY0li1vHkZVvvbf8AZ/havU/hH8aPE/w1kljs9Rkt9MkKtPBlvuDllT/e715jdeJrtbdYJLSJoPvBsen3qy9e8XXeqJB5kccbxhV3L3X+Gh2A+sdN/b48Y/8ACf2t+bkwaRHOlqYFf5XQOrN8vbdX3X8Hf2gtC/aA8P3V/pbvb3ljcNDdWsvyuPmba30K/wDs1fh891Izscn+9tr6p/Yq+Ij+C/iBptwLu4+wXRa11KJn3KVP3G2/5I6juKwcSl7p+r2pRi+sIfOf5s+UW9M/K3/srV5l4m1K4urn7MhCswe1uIpX+fen3ZVXuPmwfZs11qeJILy3VIJDKlwGljkX5s/L93/gSru/4C1ZOoeEY/EUk8WofLewyNdWtxH8rjPyt838/Wo8izxjw+tndaottYGVJfmt7uxn+bGP4kb03fo616hceH31KwnTAka4DeZtG359v/s3y0Wfw1gsdQi1ORFW8jd3doxt8xiu1W/8d+ate61aGz09LhMbZo2U7TuUOi/d+v3amSCLPC/F2uSeD/hjcW2lj/TdSmdE46b22t/3ytfGVrr2oaXc3WmXsksTxu8R3f3d33W/4FX2D4+0e51zWtNs4pfIZI3vUZX+XcP4T/31Xzt8bfhbr+i+Kn1B7CV4L8LcQyQJuUgr93jvXmylzVOU+mwNJKPMzjYb7TNJR3effI3zfLWe+vQXm5yhX/eNQP8ADXxXrTMLPw9qUu3+JYGVa6Hwf8B/EzarEdbtDZ2cZ3Osh+Y4rWSUFds9JVG3ypHd/A34fm6vri/KfZ5biP8Ac7hWz4q+JGuaTG9t9pZJbf8AcvEp2tuDfK1e0/DO3tNNaGIRxva+R5R/vBq5j4r/AAb0/XtSXULSf5ppGWSNe/8AdauehUTbmzmxlN2VjwSPxJ/wkF8txJPJ5/zM6sdrbq7DwT481TwzqFld2WqXG6OdHNtvZWf5vu/+y1x+t+Dbvw3rE9siC4iRuJJPlYLVzVtNvdH1X+x9Z05rO/SFLhP9uN1VklRu4bqGr1Y+8fPy93Q+tfA/7UFxq3xCbRZ45rexwcNMm2WP/Zdf9mvo7TdS86zjnSUXUM33OetfnV4f/tfxB4y0Se9O+WTERvLYbXkwu1d2Op219wfDPS00Xw99ke4luNsm+GWQ/NtP8P8AwGs6jcXod2FfMrM7WSHa7OkZVW+/HTZGkjhVgPl7s1Oa+kt5sSESqw5ZazfEmpR26EiT5mG7bms3I623Foq6triWbt8+3cK5LVPF08KcSxsij16rXG+MvHkdir75Asq/3j8prwPxZ8Xoo7x7eOczy941P8NebUnK569KK5eY981X4iW7Psa42v8A7R/irl7/AOIQXdbjy1T+9nrXy/r3xS1Hzm8i178Kx+Y1nL8Zk0/7LJqkEsUFwV+ZkZWRT/Ft9KwtN7I1lyxXxH0nofxA/wCEd8RKRKWsrobHX0/utXsui+NA1ygNxu3/ADda+NtS1SSxMUV7FLayyIssccoZcqfmVl9Q396u48O+NLhrmJyfu7Wrnd7nnVqPN7x9qWd9b+INNltJ8PFIm0rX52ftUfAkeAfFz3+n6Yb+zuS0vlRlkXb+HSvsvwn4g8y4tT5m1ZkXG32ql8b9Ht/GHgy8/dCW6t0Z42X724feWvUw+IlblPnsRS5NUfm1bXVpp9m+fh2JJ2Csk8c7S7W/2sr/AOg1nah4st7P5x4aZHcfvoNSdmiP+yq7q7K61C4h1B57eCZdkjIY2K8MP9mrXirwvpXjy1srm8tNt6g2mT5tu3d93aG201iuV++eVGve6kcHYeONK1q5S2PgDS5ZZDsTy5Hibd+DVpxw+A7OwuLi/TS7O4R2Q2sbyzS/7vHH/Aq1f+EH8F2KxPPp4inj/ul03tVh/hH4SaO1vBZh4Lp22q0zbhj+L6UpYqEurQ1ioQ1tc4W1+JXh7R5lSw0COSJR/F94t/e3O1b2l/HCw0+1eT7JfRbjkL9r+Ufh/wDE1F4o8A+CrXT9W+zxS2txajmVZGZQ235V2t7188PdSqm8E130VGtG8b/Mr2zl7x9K6l+0JLqWm+RERE7Ar5km5mH+61ef+GLzTo9Se8uxLcXCn5Gkk3KPzrydb67kbZkt6V678KfhbaeOPD/9p3OqXNk6yMm2EJ2+71q6nJRheRLq9zubfxtJHCqJKYInLLugO1j/ALPHNdT4F1CBpL/WJ0WCysI1dLne0374ttiVlPT+Jv8AgNee3Hwf0+zml83Xbzcm1RtgVmLfxfhXcW/gO4tfhu+kWGpzQLfXy3Ul4qKJXwm1UZR0RdzfU1z+2p7XIeIgRN8UrjS9eXT3B1SKZHeaXeqOn8W5Wrd1vxcdJtW3faFiWFZQu9FYqV+992vI7r9n3VW1DEGrrdM+5jujZW/9CrRufg/q+oWcVpc+I5FSEbUgW3Zsf+PVft6UepH1iHc6O3+PkF5uNvYG148rddSb5ZGH93sK1PDPjLULxrp7u4jg3I3lwTlNqL/F1715UvwPv9ik6mq5O0LLbsrbqsXPwv8AEelyWot9Yhngc+UskhdVDfw7l/hFUq1KWikNVoydrnpFz4iuZrieN0VoFG4yxQbF2/727FXbHxkN6fZ7i3idQyvtdXY/3dy7v/Qa828TfCX4g+D7eG5+wx3KSbVE+m3G/H+yy/8A2NYjW/jW3ZUOlXDvjduULuH5Vo5Rj1N3PlPeJvGztbJPLBHFKu3bLIEi+X/eLVT8afEC2sfAWpJFcxNLdQ7PLj2t8x+qqf8Avlq8Bvta8aRwrnT7iBU6SeR83+FUdY8UeJNatlt72O5aLK5ZoNvT/gNWuW6dyfaIq/2o6sziXa30r2v4M2JbTWn2blufnDfexhtu2vAZLWe1ZXNvLsb5v9W3FfTXwb02703wLZuluHe6dnKsdzBSflrZzMkem6DYia8t4iViZ5k8yRe+G4WvVdavv7J8K6teS/ulmuliRl3bQv3ey1yWi/D2Vdcs72O8i+wMitP5obeHH9xe1QftA69b6T8K7JJ5wr3N1ujX5ecfzrJNTfMdUVY4e21B4Xli+zS2csyfOvl/L/8AWr0v4brb61YazYEqkv2RmSTf1b/4qvI28eRzXLRukNm2V8yOTduC11XgDxBeR+LtMe0t1eyVyplV/l2n/Z7141CalUTK9rGorRLFr4u8W6PffY3C3tn2kbdx/vVtp8SvEnnLjR9PniQNmSSRV+X/AL5rnPGXiq30HxZf2tzZyJeNO0qTxofKCn7q1Tt/Ezrdb0nt4mYbR/Ep/wB5fWtZXRcZXV7nR2fxA1CZfN1vwlHp0T5eCRZt7SL/ALNQX/jKO+vpI7bTRZLcwqz+b/dH8S4qW/vrDWtLit9Ys5GnjRvIltjt/wDHfSuD0+3Fv5tvcSXDeYW8vd2X2rllK7tYG3c9AF8lvYW7iKS6nY7isp4FLNrGm28yRpHt8zr5fzMG/u1zdho8jW+H1Vngc4MUo24YVLceDfEF5MlzZRbYISzOv3t6/wB6ovOG5o5VOiOwaYQrFO5CbRuPHzba0prq2vo1e6x5SvwsQ3ZritK8SPNbukcDeem5ZNybfl+7WvbXUklukYjXZ/eb/wBCrZNTHGoma19Y6W0a+S6rufakco21Sk03TLOZZDZQs+zhlh+YVW1DxZbW9r9ne3Fx5fSRR/F/earOn61b31ilwmZURP8AV+lJSV7FKSk7I5XVZNO0NJ7iCwCSzFVkaJGVuKNF1iy1SNnyWs3O7r8u6uyjuLO8SecJHK6j5Fi+VR/tbaxn8L295by3qWRiVXw8i/d3VO+tykjRsbywZnntJ1iaRNkjSj5tv+z6GprPULOO+ly8jtJtUNJubH+1WRb6bFHbSwEbvOKsJ1+Zk/3abcWN7DJKedqfNux8pX/erRx0Lu+h30OrafG8Ty5VUT52xwf9pjTYbqy3vPG+9E+YN/CWrg0vJ5Ld0u0XZIBjjbvWtSz1SC1g2ANKrn/Wb+n+ztrKNK2xftHsz7A8D3X2jw9ZOh3ZjHerkkj/ANuRDPQLXNfBW4TUPBdlJu3bdybm9mrqm2N4kskOPmP517cN4nmVD1XRf+PdcntU02JGbn7tMscLa5Hytikb5VbNdbMSO4YLHwdvFYmrW5urGcbBv/5Zrj+KtZIzdSKAfl+9U7Q7pmwBtQcf/FVzOPOUnyniX7Pf7L+lfCn+0db1FItS8S6hcPcSXkifMiuzNsX/AL6r3pbdFjVMbai2+Tzv3+i1ahkEnH8Xet9ySdVEabjTbfGc1FcXBbYFHfladNILeHj71XcgivLj5tlY+sY1BIrMDdyrybeyimX98Y/uY80nirmm2pjh3n5nbr71i3zM1SsVktUhXj5eKq3M3yMnzM3Zv4a1tQXbH/tN/dNZ1yoa2XKFfWuaojWLKm0tCx8wMzfw09v9HRYh8zNTVuII494Hz42jdTLZjNM8n5UIGalnH5a5wK+cf+CingWXxt+zD4gntoBLPoc8OrIqjc2yNtsu3/gDtX0ZbzeW435bn7v8VUPHOi2nijwjq+jXmUs9StJrSfZ97ZIhRuv+y1dK1Rg9z+daa1eaZo0Hmux9flC/7VS/2Pf6fC1yvktEq7/lO2ul8feH5fhf4m1rw/cFZbyzu5LfzV+ZXRG2qy/7y7WrhGmuNakbzJSqZ+6tbL3iDpdN8TWjLsvfMZV6Kp+Wujs4dO1ZmuLK9DzrtzFL9/8A4DXB6fpcdxbXUX/LeP5w3+zW3pfhmLUIVkgeWKdEV/MX+9StqWauqWMVnCz5ZDhl8tfmWuXaxvNWmzaWbKo6so+X/er1XRfD8FxBcW0kTefG7L5knf8A3f8AgValnpf9lyRpH8nP8Iq+Ug850nw7qfnRWz2cM7Kf9XLCrN93d97r91fX/wBCr234WXGl6e/nxaJZ75t6SSYdGRgu5F27v4m/iqtY6fFp7pc3f7iWQ7k2jcqL/C/Heu20u8ttPmf+y7NXR0VZJV+6jllZdvtuVaAPrn4CfFQSR6Jp17hbqZBCdw5D7dyNt+jf+hV9Q21nBcWcUhAZ1/iUV+e3wl163sfG1nLqciwM1wiwx53Y2PF97/vp6+5fCXiiPVPD32y3nGyb5kb0YMy//E1k1yjRifEbxVb+H1ijMgVFO3r8wy3y/wCf9qvmLTfihLJcazoYk81lv/tVru/g37lb/wBCWvUPixpt/wCJmuLaIbmty7bVP8P8P/oR/wArXyp4k0+/8J+P0us7mm2Shl77vmb/AMe3Vk1zI0Wh7f42vLKPSdI1CyuD/aKTPbTbu+Q3/wATXrPgvUINe8L6XEY4rjy9pSPG7ZhdtfOOq+KLDR/E+vQXYAgaNbuNm+bY2xW/9mrqPh/8XLTT4bI2kf2eDYrMyn1rxq1L37nuYXEckLdT3v4hR3tn4KvX0+COCXyf4RtYV4DoMN54q0VEOftVvAyu0h+YyA/NXstv8Qo9a0u6s/NV0uE2hm+avC7jxBc+Ddbi1GAF9Omdkng78N99f61UqStdlfWXfQu/D3UJbOS9s7qMr9muHR42+8ilty/+hNXpGmeG5bzVLWAEXUUm542Y7WDbd1fP3irxlb2vxg0m4065VrK/hVbraflxu+Xd/wB9f+O19LeG8qqyHa08Y2+W3f5fvL/vVwOPLKx6lGtzo43xR4Bttaklv7mzCTqN26L5lda8q8afDPVfElnp1/FJcz29nOtpbcfNHbl9zKrem53b2+avp3T7ePUrljHJ5C713xN2/vVvaVocWnzXsDYS3f541x8of+L8GrvoVXuFfC05HFfDr4A6XoNrpsly7S3li7PHL/C/8S7l9Vr0a+vooY5Y5D5DINybe9UdU8UR2cKRxyBWXqteVeOfiVBawvJ5nzruwvpV1aq6FYfDcp2OseNo9PVi9wVZRwua8t8efHSK3h+z+YWnb5VX+IV5zceMNQ8WeILPTNMgl1G/un2iFf8Ax5vavdvBn7FcHiSRL/xRqE0Evlqpgtjt/wC+mrKnCdTYutWoUPjPCNP0HxD8YtQW20aOS8lY7ZFX5VjU/wATN2Fein/gn/daX4P8Ra3qGsH+3vsEstrBCN0SyhCyq3cjIr6E8F+B/D/7OOuf2bpYkmg1YNcNLOd7ow2rtz6V6jf6nJfabOo+YSI2P9010RjSi3Ges0eRWxVeo17PSHQ8j+AP7PPgvwb4T0yS40u31HXERZZb65RXl3lfmG49ql8ZfBPwb4q+MWleJNU0G1vG0qw+ywQyQr5W4yF9+3oSO3pXS+ArfVNL0lZdWdIpWVQ8afdBq1rnia102OWeaQbERZfl6ld2KcZSdK09BfV5SqtuVzmvHfwV8J+PvEmm6xqmnQzz6bA9rAuPlCFt36f+zVxPjb4B+DGheazh/s287NAfl/75q/q3xWl1LWrjT9KRmRd6+awwr4/u/wDAfmq5odrcak/n3blmc/dY1zVK0X8KuejGMqcLXOXT4X6r4d0uCWKRZ1XZKFX7xQr8rLVWx1yORLyyf5riMspVv92vdfOtG8O2cPP2y2V4irema8A+IGjvpPih7u0j229xtZ/dqr2aVpI8WdVzTUj4p+K9rcWvj/VorNNtrvaUxqPuf3qxvD2oTyL+7f5F+VF3fNt/vVrfE3VJF8XajI+NiloZI87Wf5vX121iW9i9jDt0+4+0J2WT5XjU/wB5f/ia5q8Y3dj5yqlGV4mtJb6deK8svmtdRuuzj5Tldrbv92sbx94wtNPutG0/TzsZIVTa3Zv4t3ruql4o8XW/h9VtreBrrVHRW+Y/In+03rXJ3C/2xavdodiq+0bju+b+6rd6KNJ/HPZjhdr3kcV458RXF1Ne2ZddjP8AvNo2q+PutXELamaP5fvKN1WNWz9qlydvz1rWMMUekowQea275vVa+gj7kFynTFcxiWMZVkkGG2n+KvSvC/jq08J+Elgtkb7fJOxK/wAIU+9c/pPgfW9atfPs9MuJbdS2ZY0+X7u5v/Haw7a1ddQ8twqc/wAYoqU1UWpElzI958B+KhdfaDeje+zzZGkLMyf71d9eXwutNsLi3uP3DTuyKqf7v8XpXz/4JYXF41v+9nZt2dwbytv+1Xumg+GbtvD9hFH5ztb71DRHrlvvba8GtT9m3Y4XB6pCTa9Lb7p0GX+87Z6f7VTeGNWn1K4lt4tzXFy6otVUtdEsbn/if65aQJDuzbRXHm3B/u/KOB/wJqvL4u8MafMyeHECS5RUnunZ2LldrMiouB+tTGi5q9iI4d25nob1v4dub65njsLe41GXLfNGGdR/tbhwP+BYqW+0XT9P0Fn1/VLSylj+Z7OOT7RNw3y7kTgfnR4t1Kz+0fZNM1uW4sGjVTFczeVvbb82+L5ed3+zWXeeHZND0OLVJYlSKSbyYVUrywXc3y+lEoqm/hHycj2M6/8Ai5pkP7u7N3Kq7EdWKMyr/E9aKaLpmuaX9vtNTlgt3/1fzbl2n/aH/s1ZzaDpXiaG1kewXTbhdrmdY2dJP725e1YPjTRZPs0GnwXk1hawycyaZubKD+6ny7/purZVKc2oSOn2kZLlqFzUvBcGnwubhLuKBU3faZJNquu7+H1qrDq2lQuttFKzPJ8padOjf7NN8H+Kr+4h+xG8trq2SRYhdLO3lc7vvxP0b13LW9deItHs3SK40vTZbhDteSJHiz/wINj/AIFtqKkbOzOGUUt9CJrWWxs5Yw6NAw3CRh/DXR/DOP8AtJLAJHEjRj7R5kh2L97+dczDqFp4isJbQy3CO/yhbZ1lxltq/wB2uj8Mx23h++tUEcllFD8qLs3Kf+BetdGFVrnXhY7s9ztby3ZlgSTz55Pl3Kf4q81/am8IyeME0HTElKWdhG2/y32/Mad4e1qW11yyWPzn3zKw/cs3ylv4q4/4neKBqni3Uro3e1PMbZHFNu6NtVdvb/drpr1XRh7p21qns4nj3iTxNb69ofm28W/Ue7Rt85X39a9L+B/iIXmjwXNxc7Zbd9vlqfnHzfxU7VPhH4Z0uPMTy29u54jyzP8A8Bq34M/Z1v7rWor1NXW107zFcLH9+Rd3RlrKLp7bHcotPRGn4/mu9c8dTwQSM9qpRp/MH+s/2V9q1bjw/qGnrPep4Yb+zY41eaRR8vH8S5rW1rS7zT/H95ephreONMqw3J/+uuq8bfGZLXwDf6dc6RJdT3UCxRrAcKF/2WrKtVfwIlUly89zz6PXhfWv2yO0hs1UfIs5+bcP8a5r/hJE1a5lDosSofkjY/xVeuZLzSWiittGmlgePzzHH++aH/Zb3rH16aWaxS4jtPmZ1/eLG29H/utWV1cTld2Oh0/WrPwqzSX5NxazHbuiXfsbb91vSpH+I0G24g0zcqpHvO6T7y/7teeeH/Gkmm6g2n3qTLLdH5JJUVkDN/C3ttrqtQ8SaVa3LS20cU9rnyppYm/1bfxK1aNI1vzlbS/iF5ayvPO1qkg+9J/9etTXvHF3YvZy2kf2q3baoaPvmolXQPFTolxHatA4+TzR86f7tWr/AME2mixxSWd4biwQqgi3/wDfNU4wtci1tyK5+IUFnp8E2qRRpO87QpGqfOf95fT/AGq3tJ1T+1rec2BC7grbVrL17TbeONLi801Ly3xsMsabmCn/AGaZazaVC1vIlzDZtbovl+UdjN/sstQrSN7JHSzaeLWxYyILXcdoljO2qL/EK0t9Lbw9HqsjIg80SNHtyx/h3d6tJ9k8RRpILv5PuGORuv8Au0jeCfJhuniW3leR2Y+bt4X/AOKrmbjHcv2fNsWEmlXT7eXz4vmCqFX7xofXhHujlkZ4m6c/KKr3Xh280/T0eaQM0nzRqv3gv92snwvpM8iXsl2JZIldWCsNzD/61Xfm1BJp2J77UBcQ7Lmcx7ivlrJ8v8X3lpYbe4upN9u7I4O1/M+7/vV0N54ftGsWmgljuokC74v4tu79KxbjXhpt9KkcYglfawaQ/KaXtDflXU+m/wBm3WpofB89lcndcQ3TqW/2T8y16dc6h5PiDTcfPvk2/L7188fBXXjpeqXFvJcfaHuU80sx+WvabHUI9Q1vTtnzeXOrbs16dKpzcjPOqxs2fQNvJtswf7oWnrMI1+f5eKpwsjWcSH+L5qczBrlP4jj7tei2cKNGHENvvx1psd5HI2zIXdWb4o1608O6LdaleyeVZ2sLyzN6IF3NXhvwT+MknxUefXY/LttG850t4mO6V/m+Xd6cf+hVF7D+I+hnkHmYB+lWo5EjTGPvCua0q8lvL7Mqldv3a6BZDH2ppjsPXYsnH3qpatfIquf4VHNTPJ5cbv8Adb/2WuN8Val/o/lI23e+35aiUuVBFczJbDffXDXDncnZW7CuytV8uNcj5e22uW8N2pmhQMdqr/CtdJcTG3TB/wDHayjp7xq/5SHVpkULwf8AgNUnuA1v127arX9xuZudy1nXV5ttsL93+96VEpFRRJCpuHYnG7vWrCscMOfzrJ09htTB+98xq5eTPDGqY+RqcdiZGjZtGy7xhq+Vf23P2lpPhXpdvo+jSLPrdwjTSR79vkx/dXd/vN/D6LX0dJr1tpOn3FzLIqxQozvIx+UKF+avxS+Ovxi1D4qfG7XtZgn329zdNFDFLGroYx8irsPUba7I6oxluec/EWxvNQvrfXZYP3F4XQSKd2WDfM1cHC0VnNLE+W/iT3Wvob4yX2m3Hgvw1pWnjZFpe7fIvys8j/x+/wA26vn7XLfybxbiFNyKdu1hu/irRDJrXUBHI/lj78O0+1dt4Ymjt4XjPzPjdtYda49pLSZbBIIvIeR90v8AwH+GtvSrorJkfcX5aESzv/C2sPIzRSj9/C7QnzD/AMCVv++WrXvrpF3NICu7o2flrirO6C2zSAbZ2fbu/ifH3anuNaMMcEz4lghk37WPVf4lpmZ6toNrBeWMEDz7riYb5JGG7CfN8q/+Or/wGug0eziaN3iuAq6hIuyJfmKfKv8AF23MteX+G9a3W+o2katcTyDdH97jH93/AHa7XRboWOnxfaXaBPtaK+7737tFf/2b/wAeouB095cSaHriy+ZvX5pY2kG3qzbm3V9dfs369/aHhuCynlDbv3r89VKfeWvjHxOqR6PLf3EgikmdrW1sWk+eRTubey/881Vfvdyy4zzjqPCPxgn8F6Ppq2j7mjnWF5F+XGU+dqzkWj7dtbywvGlt/Nj+2THygyn5jvZm/NW3Vl638E9I8WTLPOgWeSTaGj/5Zum3d/31Xxl4T+Ol5a+LNLe5lkTddq4kZ/kRQz/w+u2X/wAdr6V+Hf7QEGpHXrieVREtw/l/P6/L/wCy1D9zUte8fMnxLuPs/iq9R3LLDNJaTN/Ft2sjVg+A9WkhuorR3/dINv1WrfxCvI9S8Va9PGd0VzO1wnPTe26meGNDNqqXkhCKyfIzd/lrlqR5/eN4y5T3/wAC+XprTiS4b+9G2etdbrGm2Graa9t5W23b5kZez+teI6H4kMN8tvI+5l2gV7F4Q1SDUpGsyR5CfMaxvymx8neLLWfwv4tvfPDKiHdH/u/7NfUv7Pnjz/hYXgt7kBnvNK2wzc/Nt/gb/wBlqT4mfAuz+IF1FeWH7jZ14++tcJ4T0O9+C/iFjEdlhfBonk/gkUN8yt/461cOIivjR6eGk72R9DJcT/aotQtEZrJ9y+Z91Tja2P8AeX/2aua1L4uXEOqeRPmJN/lbWrn08cXFuv2G1kK290+90bpvTOGVvXBK+/y1wviLxJDqH+kOQ+z5tzdsVzxWnun0NKV/jO31zx5Eyylp/uhtrKa820Tw74g+M3ii30/w+fP3b/Mnbc0SKF/jYdN3avn3xx8XNR1rxIuieH0mupd+0eQjOxY/w7RX15+xTovxG+CvhK6vvFPh97fTtc1FPIWQf6TDlVDMy/3P1HzGuyFLkXPM4MVjLPko7n0N4Z/Zb8O/Dnw6NcszNP4ns4vO+1yv/s/Om3pgiut8GfESDXrFJLKfzWYbeu75gv3a7GHVpL2ObzIvKRhgxOc+xrkPCfgrQfhzatb6db/ZrWSRnJZicMeadenUqVIOk7LqeXRpuV/basi8feDj401bS9Tku5LT7LltsZ67uq/yrYvPE0FpGyBvOlj++tcx4m8amMIsLhreeNgrL94N1B/pXN2txJfXkryuU875o29H+7hvZqipWjB+5uevSw3uJS6Gxr3jK+eTYsZ8ouNrRdCrKdjN/wACrk7641jVrq1tLxFSJo2y38Lj+7W499AyOI5Aq48oq33o5A1UNS1aSTiVBujTd8v/AALd/wChVyyqSluzq9nGPwiR6bb2dvAoQLsO/co+YMN1b+j3n2iZtkYVR8w2muSXXLOO3eOR/vbsbu/8VVNJ8ReT5UqTqjIOY5O67qUFcxr2jC56ZqFwY90okDNjb1615f8AFDVPtFhPIk4iaMfdrN8XfEKC3fZbzlVZ923PSvPPGHij+3NPaIyCKWZGU89f7rV6EFyny9WXMz5h8XafcePPHE9vbgS35HHljd5+3+vrWX468B6p4Z8J3+saoDZXkWxIbaM72LfdZm/u17J4G+Gtnodhf393dj+0bqRm89QV8vH93/easH4vQ6hqngfUrBHkvb2/kjSCOOPcwX7v57t1GjqJs43Si/eZ8ueHYb3Vpmcki1hdWkkYbtn+73zXU+KPF1g0MVhBGVgT90GiDLltv869N8PeE5fhzY2ttqcttbSsFlfT4trXMiH73XoT/eqLW/Glv4PvEudL0hfC8Tw/u57qxW7uNx/j3ngH/aWtZNVJXYvZ6HlVr+z7q/iCzi1e9ltfCukTfN9q1XMSFf8AZX75Neh+B/gT4O1J4pU8WXOt2Ft8skljpTqj4+98xbotch4+tbnxNa6bLc6k2pT3M6u9zPJuyu1m+723V7h4Ykg0PwvFbWQiS38tYtsY+4p+98tFSrOSXKaUaad2y7Jb+GNPsUgtP7V8hHZdtrYqiQqFba3Lc7v9mvJdb1D4b2OpavJP4Q1jW5U+YbQlogbd87M3zE/7y167r8ht7WCK3QM6x7JFxtz/ALVeE3Vxd2epPexbpWuJHUWzBmVFRtu4+vzM3y1u/diRJaGpo/xO0y1ZZPDnw70rTYoxtP2mSa5YMf7zbutd9oOpT+LNL+yTm3tYt/mutrHsXn+H71efx+Fbi1ha8aSJftUjefBGNmx/4VXP92up8LyTafJZgotukg3PIp6P/hXmVaut0c8W4T1O/wDDvhXTrG8WODTradpOltHBvYv/AAt77f7tavg3w6fFXjq11eW7ht10q4W7ktYE2p5Mfz71/wB3bTNBkeZ5Zxf/AGd7aJnt2VNjO5+XC/8AfTVzN5JPotu7Wd5FBcSQtbmKBNrur/eX6VjGV1qdbp/cdhYTada2t/c31xFql1dXHnQNL87Irv8AOvPU7f4e1ZF/Dp18l5eaZbxaTZ5ZoIrYfMVC7f3qfMhLferB0WOe1hWXVIleVnUQMx+RFP3lbP8A6FW0jW9rHLPNpyruhZrVcMrum37zYbH0rRVHfQSi1ock+sbtJSPZHb6ku1kZU/dTL/dT0P8As1a0nWIprFHe23XDzeUJFC/e/wAa6XS/sd1qWnSRW8bX8W2aPzPkWFv9rP8As1a8Xabo/wDwlE9oiLa2tqFYLEnyl3X5v/HmpTimuYapxnueN+Ovh7JqWoS6zoCG11RCyzxRn5Z1/wB0d64rw946spmvLDxBbMtxnYJYv3WMf31r6Z0fUIF1VLa3uTuWPjcFVf8AgTf+zVynxS+CekeNNKl1USiw1yP5RIpVYj833Jc9T/u5rooyjbkqClhYyRyvh3WNO0+ZZ9PxGrJnaqMMYb5fm710tow1K58uMm6VQs21TtwxrB8K6foWn209vZWd1dbIFSeO8fcySj76r/8AY1Yhmk8P31rqfmqunTfunZhs8tv4VZv93dXp0YqENDBJR0SPRLBRpMkuoyBl+ywtMm7+7t+6teX+IptCvG+0yXFw733zp5UO1k/vfQrXpUepW01hLdyOHsri0/2tr5b3pfD9vpEdu32a0XaxVZPkVv8AIrhxb1SK9j7bS5fvLeys7GKO5QKrPtEscnyD/eU1DperJpt4kdv5kDNu+8P9Yv8As+1QeJ7OP/Q3FxMqI+6aNU2/8C/76re0fUNMkjXzJSzyDaFwp/4F7VyOrC9m9TslKF9zS+IFjFZ3EU9lcGBL63SUr5O5ZGRfm3elcymuafY6HdH+y5r+/YMgklT7ny7l2+tV/iFrGt27aNLZAXESvs8xk+XZ/Ev3qq3niC30n7LFcx7XuTxt7NWteSkZRqOKdi3oniC81CSKKW0Wyab5Ssf3j/texrL8SeMr3w/qDW95ZL58Z/1artZ6qM1vJeLNcS3F0sk+/bv2Zx93/vmjXo7Pxlct5kYS4ZM+bK7N5aj+971w+15WL2j6lrw//ZfiiNbuAxLLINs0fys4butR2PgPw1rTS6d5gtZY5GYcfMW/vfWuW8LzW+k6xLBZ3EUD223NzL93cf4laur03xVZ69c3SXMk32xR/o90sapv/utt9K1UpyWgqcm0mYesfBuw0+6eR2kVmG1Jd3Vf9n0rz/XvBvjvcYtEu2uLWOTeiqd2/wD2Nv8As1614b1aXx1cava3Ia1a1GxNz/fUfLvXNWo9LuNBsP8ARr1llVv4XZWf/arfmlTs2diUZo5HwXqHiXT7H7Bq+n3LXipt2x/N827+Ja2o18PWN59q1izt31Df8kEg+bd/Dt9609L02e1vH1C41Nt6jhlPXP8AEzU3UvEmnSWbO2mLA6Db5+N/mN/jWT998yNIvl3MnxN9n1K8dDafY4MLjYdjo395lHWr/hXxFdtYqZLeadI/kjuc/Lcr/Ezf7tcprnjAWf8AxMdKnMWqWu2VbaX7sjD5f/saveHvGkF5psV3P5tvcTTMpsWHywt97avtuquX3CVJ3OzvtUfUI/M+0vZ3EI+SPZvUL/drJXxNcWOtWdzaCN7jO6SOR/ldP4ty+lefeMPGGv2szR6HBLPLNIqOrQ/KV/iZWrYh08w/Z5JrJ7e4k+eeT7+z/Y3HrTXupMlSTZ6jpepSXBnu545Ei8xlPkD5Tldy/L6fw1m621teXCXk9uFiQ/8APPb/AMB4rR8N3TtZuUMUEVxHsRZAy/7rVbvNSGm2KWfnwvcXB2vJs3J9K5+R81zolVXJaJF4H1pG1r7RFHJbpbHmRv8A0GvoHwXr1pea5poScMsjr8zd2rwDzLZZHiiMMET7W8xR8ytXV+ANUkt/EWnM8gXy7hG/4CGrvw7s7HDLmluz7S8TeMtO8M21rc3tytvbs6xDd3Y/w109hMlxsuIxtiZN3/Aa+U/2xNS+3fDfw5p9tcNBPqWrW8KNFu37d25ttd/8dviA/wAIf2fdU1CG7NteR2K2sEjH5/MK7V/GvTvZNnFLY8E/bg/agiuri/8Ah54fl3q0ezUrqN/lH8XlL/Wut/YL0MN8NWvHAdJp2dNy9V+7X5zw79e1aCPe32i8k2uzFm3sW+9/wLdX7B/s/wDgOD4f/C/RtOSJYHhtU3+Wm1SxXc1bRjaDBHq2nxosa4A3Ve/i5f5fvVQsF2wjB2t96lvLwKuxD83eoAZqGrBVYCuM1BheX0SAGTZ823NWbq8f7SxJ+TutUtNmDXksn3edv0rCTuaRVjrdFzGqoR2/hHStK6mCxs5O1VHFZtrMdi8rTtSkk8nEf/xNRflRduZmDeaht6xldx+81UGm85lBPy5qXUIz18wKveoNKkRrnYo3KxrmXvM2+E6bT8eWpCM3+ytYfj7xZZeF/Duo6xqM4t7WxheaRm7IFrZutWttJs5ZJ3WKJBueRvuha/N39vH9rbT/ABZYN4G8LXLXFq5V76+jPyvj7sS/7NdkY30OaTsc1+01+2peeJvDZ8KeG7uVIH3Ld3UR/wBdn5iv0X7tfGmnrPdapEIw3nvJu+U/MaZDGb66QHLyu+3y1G5jXqL+CYPAen2cdw0j+KLjbNPFhdthGfup7uy/N7V2xXKYHJeNpJI9HbzXfc7pjd2X5mrgr+8+1bo0JXcy/NXf/FaEw6fYSZ3JM7bm9WC1xGiSac0d0L+JmbZuSSOTawx/s9DSAq3WoCSS1eMD92mw7f8A0KtnSmF0zlB8udw21yHnfO2Pu10Hhm4SH5Cdvfr/AOPUAdpY33kpvbG7Hysv3g396oLpUmaWB3G/LbHz/wCPVA8m6NtmGb/aO5ar3V9JG8TmM52L82PlqwNHw/4ku/DLz7wvlybWDfxBlb+9/wACr0PRfHEbWyRfZ1W4m3Si6vCrqjHb91en8K150l1bXVrer5ZfzI9v0+6qsvvuqva6tJZ3DyOn2jYN6NJ8y7fur/7LU8vULnpE3iQXDvLdyNLK9wzPIx3MV2YXdVmzvla1SJ03KwRXbPzLXI+X/aFqgQhZUDynjgjft2t/wL/0KpLfWBCrRMnzpMiblP8ADt/i/wC+V/75qgN3VdYis0nlH+thHlbVP+1lWrlV+LmqeHWuLaCQxLI6u7Mfm2/5aue1LxAZJLhEk275G/763Vxeq3ktxMzyOWb7vzf981LXMB7l4X+Jw1y+2XDjc58oN/s7vlr2CPxAl14fazkG1U2/N/EF+63/AMVXxRpepPY3iSgn5Du+U19MeHtYOoeH7Wcnf50K72/2v4q56kbG8Hc9E0S6l1C6t5A481k3Pt7Y+WvbfCM3lzQCDPTdIy189+F9SSzmhL/Jv3Jur6K+FvlSXERkYbZk3VxVPdOhHu/h68Nrpq5fcrpwvpXMeM7O31hpdGMEaum2a3kk+67bfmX9WWp0ke1S8iBMUrW7pH7ONzLWD4yvBrmgwXkR8qeTbdxMp27JNuyaL/gXDD3rzKjdz1MOrHmXiLTZ9BhuPK8xrdvlKyfwf7Leh/2vWvEfjT48fS/DqWVmC2p3+1AsY3N/vV6N8QPiBeQ20s95KEfy9s642scfxN71c/ZV+FNn8QNVbx34hgFxskX7BFL92PbuVmqqPu+8z1UnKGm56J+wD8Hbnwb4RvdQ1/w5FZ6tdT+alzchWleErlPp/FX2a9wPs1utw4YIc4bscf8A16891LxtZaHbwxgdlUeWPlFcleeItb1y/iubaUbE3JJF/s1pUrKDvu2JYeMUrHq2oeKrazube2ikBZz97tWDqXiA3q28a3THazAKw+8Mnj/gOTXM2umi+jbzXK7jztPRv9mrsdvFayocF1tn/i+9WMqs5HTGEIjo445mWOUxvzuh2/8Aj1U7+6gWZnTIVn2vH6UzUtQFjc+UI/mSRpUb+H/aWuF1vxx5N1dRmMiRztT/AG8fN/6DurncWb+0jHUzLrxMdP8AFl5b3E8rKsDOV/hOcfP9axo/HF7HC1sl2bhkR1ef/wAeH/jtc54w1j7Q0tzPcLFsh3Qyxt8r42/K3+8u6vMte+JVtYs32KQMkwVSq/3wrbf/AB1mWuiNH7UjysRjlHSB67qXjaXTb5BPhVt5lfc33XX/AArltV+JhZ4JUlCsse141PRt38q8f1zx5d69arHET02nd/d3bf8A0FqreH7G7urpRcMW2/Ka7I0ux41StOW7PSk8UXevXCdduGUt6rS61byakyRxzsztGy+V6ruX8j8tO0VrDQ41N2SvG7aoZmLfhXaSW8VxbQSxoGXZ/rGK/u/9rd3qKsuX3Ecq98xtH0fVbO3tW1doUsFDOZMMzbP7qr3/AN6l8ZePvseiTp4a09VZY2Y3kqbpZG/h2VXurhFtmjubu5uLKP5k/vTKG3bWb0X+7XNat8QNHhtri/EkU+6P7s8f7oL938a5W5XtDcyqNRXKmeCeZ4s8XeLGeS2l+2P+9Msp2RRoP4mc9B/tM1b2vfFqTw+iW8tzYeIYmCW832V2eGORP4d5Xn/gPFZ3xL+Ilp4wtZbY65ILNRu8qODYsjfwrtTsv91q8x8P6Gdat3sI38pri4TZPIfkjVFZndv+A16kaSqQvM47v4Uz0GbxBb+Mteig0yyis0t8MWXdu8w/wjthdtev+BdNHiCOWznNxayzBUeWI7fmDfKu703V4t8JtNFrb+YjhzJMzpJsZWdR8u7dXsnhtbu3tmlg2qknzRs27fv3fNuz/wB9VTp8sOSB3UfdS5jr0sZJLC/e7eP7VCVVFik3KW+6xrzDwjps8niTXDf+W8Gmu6QrJuXKD9623/gTbq9BvI93mpI5Wdk85WX+Nv8AarynVPHg0exniMsM95dfLJEsaq23c3p+XrWcua3IXJr7J2TXFlfTNBcXDRNcQLL5kXzY/u9a1dF0W3t9Kd7S28+BkbY33v8AZauO8N3VvNf2VzeRxLLcR75GU/KP7u3/ANBrqdD8ZCHVJNHtwuqM6s4WR9iwv/tY6j9a4JRJVpv3mVdWutb0WZC6ea7Jtjik2t0/i/4D96s7Sf7Ts9cXUNQxcNc9NqKuxv4dvtXRah9i0m2+0azcxrPeBmeRpuv+wvoP9mqWueJNOj0+1nk3WS482Hyx8pVV+Zd1cvw6IzaUL2Zof2xbW9rdT6iSrxvxHH82/wCX5f8Ax6si+8cSaxoN5LbymVFjSLar/Nv3fM27sF21l6pqQuNUtbKS5jeK4haKTzxsRHP3en92uV0O4TR9HuLOWANLDPtkiim3K6K33vpXZGnZJmivod/4T1698XXkVsJ2lvdNMbyLhf3kI2syr7j+VdP46U32tapJB5aqs3C5/h/3q4T4dxxaha6TeXdssWpahdSXCS+XuXrt2s25SPl/u8f7Neka9oOl6hr3iWzkuPsdxHYtdWkcH3C4dV2sv+6zVbjzKyCLaPMdS8RP4VuVuDPG9u2FHG7Yxrs9F8YQeItsrxB2SP52jKsj/wCBrkbr4c6jrktxG43WSjYGV2VR/t7ex3VLp/g+58NrEJZ28pgqjzP4/wCGsWui3NWpx94LW6i/tS9ntwYvMnby2UfKFrpNL1bydNew2CdZn3ltm5Qwb5WVT/6FWNHos8dsttIBF5cjMm77pU10D6lbWMiJ5ao6fMjRj5SvG5a92GkeU5HvcuXWnzQ6S0eppKqrt2RyD76bty1Vt7Geztf9CF0vmH+HaVrq9bvNO0nT4rueKbUYpNqvEo+dIz/Gq1w2paPezWL6x4Xv21LS/mUxNJ+9jz9Oo/4DXFiabnJNBzOC9077VNHuIYXPlSXtmg3eYp+biuP1Kxg1qRDYS7ryMeaIPmVkX/P8NejXWoG4sEt5bfZE8Kyp5LfL975tzev+zXJWN5qGh2+pQ2ji/lvP3NqssKK8Kt975vSvN9jCXvF1KKqXZj+KvEF54o8M6dbhIrK6hkX5VG3KhfmVv96q/h660vxRts7u2VrqH5o4JE+bb/eri/E91qHw31xBr8i3EVwNkclt8rhfTbV9bH/hNtPbUfDeqSLewsq+Yo+fj5ttdLptrnvoRTUotl7x4ttoM0Fs8vkbkZ41k7sG/vVyFtqF/DfTwXEv+hyOvnsp+aRT91fpVLVdJ1C81u3TV5LiWXf8kl99zd/QV12nwxaleNLf2cKXGxcNANqbR8v3axqUaas0TUXOzNSxvpG8y3ubZ1+4YGRtyVL4Wtb3S9YvIjL58Tx7RF95Y1/3uoNbK6LLot+sto7Nbvuby5Bu3r3VW/2an+xvZx3F86SquzfD5YXYVP3dtTFuJrTi4HMXnja50PWIpInZ3STb03N/ut616veeOtMvLNYpYpIN6KyRsF+//vDp81eUPfaXZ2d5HfH7Q0iKyNJGqsG3bt26sXUPFF1btb+WlusTf8tJDu34+6zela8rqKyR00/dR6Tr3iIwpFZpEqMx3ySeSzqPm+7xWHql5e3Ecseni3gaOTfH5g3xMu3+L0qt4H8cW/iK6uLNyEvEG75R8j/7rV19hosczu1786t08oKlQ04aNGyXMZ1nHbapapb3enx71+bzIxw7r83y5q1YaPBDczvJZQxcbkaU9WNa1zoIaFWtBJFKp42vup9h4bnVNkjiWXfuLSdqi5qkM0/SZbpmkhGxFO0NsVs/7vtWo+ki3vlFxcSO77WCyptQV0EHhFNS010/tGSwd0bDKPmzW1ofwl+wwIL/AF2Sd32qnyZ2f72ay6kyp+RjatCk1hFh7dXjCruV9qBv71Z62pkT7bL/AKROkiMqrtZQu7+9/tV1fiTwTcRxtp9vPDdW8obEkfytvrgdW8P674VVp7fTJZVU4dvvL/ur2rW8LmTo6i3Gm6heXEt3Z2cmxZ23xN90Z+78veuh0Sz1C1kgvdQjit1U7/3X30/u7lrlP7S1PXLpQUurK3ZCskcj7fm/vL3rd8Ow3Nvc/absTPbyOqeZKf4h/dramndWMuXlOg/aZ+JkWj/Fb4X6U5Mv9l241OaJW+YyTfKi/wDfNch+3t8WrnxBqnhzwfb3JWztrJL69iU7lMj/AHN3+6teK/tWa5qlr8ftZv5XZW2W6wbe0YRdqrXl/ifxtqHjTxDd6zqEhe9uNqvz0UKqqv8A47XtxjzJfecUj2X9k7wunjT4zaQJI47iKOTf5Mo3KVFfr5C0cdtBbRRhUjG3aor4o/YL+DdpovhOLxRLZy/2ldD5J5flWNP7q/8AxVfZ1rMftKHll+6WzWtSdnYLXNxVeOLjG37xrGv5iqtIDtb/ANlrXaZ5I5Sn3Vrmr6Q7mB9KykBkXjHyWdCF29d33qg8PKWTe4373ZttSaplbB8EbttRaHMY7ZMn5sfdrm1NUdlZsuzePl/2qmupBIinJfb/AHvlrGW8Kxr821VoudSk2dchv7o3MahstIzdYkSTeI87l/i9Kp2d5FatydrL12069uNsn7xNrn5gqjdXzj+2B8arj4S/Dd47K5EGt6o/k2qxj5kX+Nv+ArWNnKVkU3yq54d+3p+1Zql94iXwL4a1IQadbJ/p0kB2s7n+DP8Au18KXEzzXCl8b2PO6p9W1B9QumuJ3kluHLNJLI7OzsafZ2f2x/NKbVxtVlr14x5FY4n7x2vw3uLfRZZ9flQNNCdsG7+9t+99Fq9JeSrqB1CWQ3HnPukaT5ssf4vpXDLfP9og062TYqv95Tuauj03XDbtLbTgNvHlHdt27v8ACqJMP4qal9o0/SYC/wDqS/yr93mvNZs12njhS1j3+R87WX5h/Dtrg2k3MuasA5VqtWt0YWyn8P8ADVNm+bmnLJt5oA6qPVh5Ocja1Wo9UjaPyHZmRk2HmuQSYryn/fNPS8foT3oA6j7d5KuDIdyjaFz1+Za1rjUIls1kADI8KwhZB/n/AGmrko7pLpGySsuOP7prS8OzJdXEVpcSFAsjN/478v8A6DQB0Xh3WvsMmJCHeEum1h1U4/8AZlrL1W6lt5PPJ/dSOy7c9g23/wBmqjbXTsryEquw7dy/3fvUzUpDdQ5z8y7fl9c//s0AZs1wWeVMFnzuDVQuZvO5/iqW5WRWV3z833WqrJ8zcUAMT71fSnw5h/4ovSQ/LMjN/wCPNXzZEvzV9H/Cm8F54XsgGG2E+Uawq7Fx3O3RU+zJGI/mVtxb0FfRHwXtzqGiQSPlXhgdQ3+0vzV5npvhm3ks4pE+eeT5dv1/+yxXv/g3RYvBuiwRtGWe3f8AeL9dtctdLlN6b1Ojk1ZLqG3nlI2SBNy/+Ouv/oWPeuD8SR3Hh+3lt7uQy28e9Cy/xqf4tv8A3y26rU2oPZwwWbr5sVwHe1n/AIT8ysyN/wAC+Yf71UNbvINQtpba4kMDLHujWcfL/u7q8KW571JcqPnP4qXw1x7XT7acus0ixGRvvFf7tfQPwo1K/wBH0e302yjKWce1UVRtbbXleg6Daap8QooLiBXt4z87f3a+k7GHTtHh4CxccN97/ZqZNyXKjoVXkRtWemytua9vNyfMxVhW7p9jH9paSIsq/K0kn3VK7a4iHWBqV0iPel0Y/OzDaoWr+qeOrLS/Ig8/5W425+Z1pxjyieIZ37tFJs+zvsRRvdv9kfM1Y2reJhdaXFe2cgXfI+f90bvl/wDHK85f4nQ6XcPG77luo1xHnooZv/Qt1eZa58TDZ/arOC4CJchLiHn7km5m/wDHtq/99VuomDxLieveKvH0cNx5TuW2SM5eM9EPVfwb9GryvxF8QLdrN7d5P36us0cjd8f7X+fu15Br3xSlWRpCTvb+6f4Su3b/AOg1yH9uXOqTJJKSyN8rr6V0RpnHUrTmbXj7x1dyM/lErAxVdv8AD/tVx2nxySKx5ZVPG6tjxpapHpUDp8241k6XI7Ls+78y12WUUcsTqtEswvzkDdhlP412ulQiN/MyK5Dw+09xN5Hllnd9u1RXrOl+A7uTSd7oFdxxuLcflWcqqiJxc3Y4fVpPFF54qii0+RbXSbaGF7qecKqbn3fK3cj5edtc78T/AIyW+h2zaN4TvZrpUG66vlTdlv7u70r1i48G39vYXmn3ssN5vt98c7P8jtt6f+hV5v4f+BOhWuqT3V54nutNnhRpf3cKxKcN93nis1VpX55mDjyvlPJ/+FzeJdS0O4097lryzc+bPJIm5x/Cu5hyAtYfhGa/1LVb3S44ppWvkaEyKjOqN/C30r6e0T4X+H9auUu9HisNSuJkbLbEiaRfuszYXZn5aybFtZ8E63/Z9vYfZ4PM2IsToyRxn/a+U/epvERs1BE+zk2ne55Z4d+BOsTPHLf6fFFZq+79/PuY/wC1sHavU9M+DulaPdPYIi3BhgMsiylvKOdrMv0/hrZ1C+sLdv7KkdrW/aPd58kjSxI5/ibH+1UUetXFxqEscF3C9usbL5k8bI0ij+63Q7v7tc860pa3OqNGCmcPosdhY6pi2iK27bl3bNqj5v4Pb/aruIbzy7NTFaCWfDMImP8AFu2/e7fL81WbO1sNQaCf7LC6QhVK7NjBv7u31qLSbjS7q3vLewlEs6R+U8X3ZY2LNuVs120pc6uTUXKxupMVmuPtDqr7FRNvy/7Xy14ZrFrqq6o1nbW0T3+pTrDaW3kKyztu+6zHpXseq6f9lVZ5JWVHTY/y7lLfwMvof4a53w3q0dn4kuDJteBQzRyybt8LbNq7fSlVdlcxl0PHodcjt7m1tET7HcJuR28z5RJ/d3d/Zqy49W1/T7md4bm4t3V+VjLbi38XzdzXoN/oOjNczl4l+xMN0kkQ2kuPuorbetXNJtzqWqpZ2SSWcqoqRrdFf3n+y3utS6iXQwqJnFv4kvbrT4otYeSd0+aL7zNuNbfh2aW6vNNRzJ5scwdIpNzoF/2l/wBmuSvJoLPVJf7R+0RP82+SDb94Nt216J4YtbOHVUvLQeba/ZI980jsvlsf7uOTWdSNkRCL7m98TprvR9e07yMXtv8AO6LEPvs7bt3HasWHQb2S/wBXBtJdjxlI5FRmULt3tuxXcah4gtrNbPT47Zn1aRFcStGq+R/dRV65b73tUNm2urJevex333FWGDzG3uw+Z29kVerVnGXLGx3uUOhY8GWMt1o/h8y2ckFwkm6SORPnKPtbbz0Fdhqek2VneeKER1fVvsUjWMUpZc/Mu5R6/wB6uP8Ah3carDbXtxem48q8v0SC5bcyeWPmb8G+X5q3PiB4y0zULO1tpYI3V3aVLxp/KeHHy/N6hm/hpU1Z/MmMk7sZ4S1iVvDC2dzB5V2zMvn53Y+b5tvu3+1VzVYb+Txba2cpin06Mb/77vjpubt838K15/f+JNG1LT4pbTVo7e6WPd5bOqqy7trJXWeEvN1ZJ7+3u3nZE8oeYdyhh97Y1ONN+01Ro6l1Y19Wt4Ly6igMoiVzteLY26q+uNHHdbIHid4xxtFaFrHeahcQRyQs10h2llG5/u/pWV9n+w+JHke3lXZuyqjaxx/smvVVonNrLYm1qz1DWtBt5YEV9UUrbozfwpu3f+O15xdXkvwj1S9uLbxLp7azb7rifSljdvMX+JS23aDXYfF3WLux+F1xd2F3LZXjzRoZISu7Yd25favKPh74DuPH0el6hBBc6lq0Vw2k39mo3vNHIjeS6+7fd/4Ctc8oq/tGzPljddz3XQV/sm4k0i9E0V0rs0kk5+Z/930/3q6bW7OOTSUe41FvNYqkO0bXT/eYVn6hHqmuaaYLdLa4l+bzLycK0x/u/N2qDQ9FubPSvtFxGI5VIWWBnZl+q1wXS3PVs3sed/FTw/4x8XXmmu/m3GmwlIdsYVSGDfeV+9VtP0O90W8t2t/+JTKn7oSWx/1bhvvP/C5avbdauEsbV53jZreYbngYt5X+yVauNvPESWdi8GneVPE773juU+UN/ssKcaj+FEOmoj77z2TytciGorsZzL5O1X/4DXNeJ/B8s1rb6ho8v2O8V9v2NXZd/wDsszf7NdBb61cXkMCSzWyxIjN8u5vLfd93dVDWIb9b7z/skuoQMd0iwFeB/eX3rPm1KtzK9iCNdR0+bN/Z3FumxkmtpBu6/wB1h3q5YeIre40mXT3gCp8qxyyI24MPusv/AMTWXcSa/cXn2b7JLPZx/ND5pZGj/wB1t1XVh+ztFPd2czzvtUNn5eP9kdam+omjA1zT/wC0GgkewmvG3qjrEm1dv96tmP4d6NqUfli2a3ZY9v7z7o/Oti4mdY9/mRIP7vzKwrQttSt9rJdH7RtC4VT0pRfKtyuVHKw/DO38Pwyz2ccjoo27owvDGugsfs7MifZvI8vqrH5z/wABq15cbebIJZNy/Mm47lNVYbGx+0vfGBftHyr5rO3/AAGs3LmepqomvHN9jbfb24TaN3zPuaugs9LsobN9Q1CSbLfMI4vvGuft5LObfI/mRP8Ad3fey1XNwmtliuNRZYm+bap2tWTZ0RWhdsLyxt1lvJ5Db+WdwWT7pX8a7Twr4gi1a2iH2n7ezDdHGozvX/eri5JNImt5Vu7Dz0YeUFlfd8v96t3wjqlhp8T29pGLeBDtSOBGDH/Zoi9NSuVHoVnGs1wklxtRPmYwKv8A4961Q8Ra5aQ7YrO3WWVTuNs3y+ctZ2oLqmoMj2Qig9JWO1wP7u3/AGqiSQ6fbLbavtn43tP/ABbv4lqUGxy/iyS3k1BbaLS5re6fbNtj2/Io+7u/+JrD16+j0OwgvL9FR87tsjqzb/8AZ/uiuruNSgmjSd7Q2cX8DNHuf/vqq9zZjVn8q504XFu/zC8ndPu/3dvWt41Y7HNKk5anlH7Xnw/GteGLD4j2Em5fIt7eePHy7T9014V8I/hLqnjjx94f0o2cqpfOsx3HbmPd8zLmvu/xd4Bl+IXwN17Q7AI0rwo9vH/DvR921f8AvmvSPgt4F0yzsNNuDZxrqUNjDamRkVWGF+6P+BGvepVOp5Uo8raPWPCOj23hHwvZaZZwfZ7W2jWIRqPlGFrShmdmQp0U7vlqrdTeTbrFJ95f4qZYSOvT5uaHK7JSOvS8fyVBwrNWNqC7d3Ib+Kq02oSRsxLhdvSkS6e6OChb/a/2apvmQkjM1j/kHyufRsNVTSZH+xoCe35tT/Elx5NjIn97aoqKwYRqoB2r/s1yt6m0Tc3fJsfLbRu2+tVJLr5GeM7mXq1S+Z+7+TLba47xh420jwvZy3eqahFZwKOWkdVyv92sm9TWxf1vUBb27XLvtVRkyZ24r8pv2n/ilefGb4k3k9nLLLp1q7W9orHqo+Vm/wCBNX078bv2rrDxBod/o3htJZmuo2gN1jaqL/s+9fKGm2cVq0kcVuq8bjJJ8rV14enyvmZy1HfRHG2HgEW7LJqEnz43CNRVi6tUhXy7S3CL/ex8xrpZmijRpZAWZenHy7awbjUJFV5IoPlxxXemY2Mv+wTprLeNhJ3H5VnahDLHNmT+L+L1rbk1D7Vtid9rONxZh/47WRf6p9humgu4x5Wdo/u/7y1RJa1bS08RaSxPyusbLux8x+X5f/2q8eeMqcGvdf7Nex02DVYkP2Ob5DuPylv7q/8AxNeQeJrVLXWbhIAfKd2aP/dNAGR91uaT5cYrrdK8Lx31rvk+9jhfWuUvLd7G5eBx8yGgBittapmj3LvquvzVYjU9MUAOhY8DipVuDHdLICQyn71ROpj6/wC8KHw3P940Aa2nt50zxn5UuBt+X+//AAtUa3TNGiHqvy1n2108MiOPvIdwqZWRbl037lk3Mj/7RoA0b+ZLqFIsL5sYXDetZ0cJkKjHzr1/3aZJceYyk/eUbW9qfHJtddh+98tAFRvlZvrXq/wV8SR2skmmSvtZ5N6f9815NcN+8arGlahJp95FPCdrodwqJLmVik+Vn6DeBdajt7iwDqH3ujhfRQ/3a9XbxsmrPqPOxLqH5G/uN8rL/wCg18sfCfxQdWsbS7B3ND8p/wDQW/8AQq7zT/E0sKs5/wBV5yxH2YrtH4bq4aqbgdUNz2dNWtNUhisp/wBxcQnzrVv4T/eRv8/w1X8WtbXWlsZNqp8yo2fmT/gX8VcbD4ggmhi8wnYxWUOv3omqx4tvLdbZZbd1uGmG47fu7q+eqe7I9ym+aJxvgzxFZ2PiTUW88rcMdpWT7v8AvV3yeMvMby95uGTqqn5f+BV87apcPD4tuIklKO6ec7Z9P4atN8QJPJWO0kaJZPmMn8TfLXRy7MwbPeNV+JAjZ9hjWXYqpFF2y3yrXH3PjKOzafUbuQyyruSOPP8AF81eVf28NPtnRHMt08iSmT/gP/2VZtxrTzWqW0nRTuDVqonO5Hb654+e4XJkKuEVyyno27dXnOreLpbqZPKLMyfL/wAB/hqO5jeaThztx/47VddLTd0+auyFNdTJsdbNcXlx85LbvmFdx4es0k3Ej5m/hrlrKMxyLj7v8q7PQWSNN7fe3Vq5WJkO8YWMk1nbxRDzGzVzwf8ADnU9amijSApv/vVuaf5c1zE0gDc/xV7J4AUSXUAjAVsNj/e2tUqLqGbqcisc/wCCfA9roey4Mq3F4rrvjUfMn512mt6tFa7UnYRPJ8kbR7dztt+6ue9dDqWh6ZcaWskSCC42bXaM7VC/xbq4y3uNPkuWt5598q9Gb7oUf3mNeNOon1OudoR10ON8RLrFxHLb20ckryJ+41KPZ+5b+Lem5dp/2lUisGS+8mGJ71xLe+Yy3CsdwPzfd2966m5uo7hpbgXbM6TbjFI/3/4V61h/Y9L1a6+z3duyyuVcNIFXc25vuqK4qlZp+6fPV9XeL3IrfXjZ2rDR7GOyXzFQRb/lKlvm2ptxhfvbq0ry1GvX2nWz2X2y6mm+zu0fDbD83y1nt4fuLW6WeNIcpuWRl3I5Ybtq7e38PzVxui/GSDwj4pX7ff6ppOqLut52jjV4vLfhmbKtkf7vWu2heoma4epVi1zbC+IND1C81C4j0SwiSe3maG4uZJlO9N33V/o1E3h/VdDWK4it1WBOsEf77+H52Ze/869judLPiCG3v9OtrHxLpcke8XUR8nOfm+ZdvB/2q47xBcXi2spk06SCJN0W2Mq+Hz95tv8A6FWrivjZ6MoxvzswPC/iSO8ktRJbTbGg3Jy23bub5lzz+DVd1bEOqxeUiy+YfNG59rMu35mX5v8Ax2uKjuLzwuiRRIy7gyD73DHc23n/AHqt6TrWoKtvaIQ6K7K7SfeC/wB36U1VUH7mxye2V+U2/ilqgXQ7BI2ZZ3+c7fm2KP4v/Qa43TdYgt7B538mW6TbEImG3zGPermsRjWr/FzOVt32p8p4DbvvVzviDTXtVtUlnVvJdvLZY/3r/wB3djqKqVb2jUDGVRyeh33iKbRo9BtUeNobpwzH7NH6/e61g+FdYkt3guL0NOttMyx306LtkX+Bd3/Atu6rWi+KLdbVYp1JP3fM+Xlj/drO8TWf+lSx/ZY2srncokjk2LA+7+L2auNSk/cZzuUmy94o8J2C2f22TS5J1uX/ANIaB22opb+8P1bbW1b+Gbfw61hf2cB+33A2pE3z/L/CzJ67vmC1a0q4nuFiiuHEUSBVkjiGzYnon+9WpoNvZXEd/r9zPbrPDP8AZYZJPn8tz/CuW67Nvzc1PvaXZ0exnO1SLMPxR4T1ea/lubeyuLrz3/eal6Nt+aJG/m1P0P7Xpdq1vcCVlYPvWANsP8K7mPX5a0fEXiKTS7Od01CbyIY2ZI433On/AI7hBurzzR/jBf6pqstsLNbpI7JrqHT53VXvGVvu7vXb83vTjGrUnaK0Q5StV5D0bT9H1DxFFBZWcc0Vlbbn8xdqqdqMzbv/AB6vNPGnwb1vUobc2aC92FtkazjlDtbHPf73y13fg34sf29pNxq8+jyeF4Ek+zwJJJuaR2+98vptp914osreSBILebV7qYO6RW33kYL8zcbcfLXrUqVSHU1dPmPKrP4Yz3V1a6VqMUlrLwwaUbdi/wARbG7I/h+tdl4NvtR0tG0DS7SS1tVnk8nUtQhbYf8AdXvVNtQ1HxxMur3GkSWVvbJvEUbH5FDbfm7uW/u16XpGsCSxt1l8pp0O0eWF3j/arvvy6MqMeU7v4W+H7u1t7/Ub+4tri4k24ljh8rHy/wB3dUfjrw3qH9q2OoW4E8Fw/wA7Rj7ny/eqr4b8SDSfNAvYVnkKrHbyHdj/AGq6Pxb4miXwm/2h1822C3CSKdq8fMy1g5Xun1N6cuR3PPdV8J/2loN7Z3EiyxpJvjZo+jBqv+A9HfwnpVxLHrFpBql2jMfscBfytjfJtYdCu773+196m3XxEh1i3lCRLLbyDb5kb78Ka5S4utO/suUmW7SJdryLENuf8/7VcVboYupH2nPY7rTvCOo2s16Y0WKWMf62KfcslGk6hPeX8tjLcCKC3O2SSJFZv++TUurabJY2M9vLdzabpEj7Xkik2/Mf4dw6bq4a20+80vWP7M06KaW3xu+0yuzOGP16ioinL4j17qLOnufFn2XVre31GU2W0tEPPTKSf3a2rzwrpl5otnd6fHZvO87rNJBI3mpjndKvTDVzjaPe2cazagrak7fMWkRWQfN/d61p2d5JY288VvBaW6MfNP2ZGX/gP1ptk+pV1axe1ktYIoIrWGQMqN/B/vNQ2m2S3iWlxfzMj7fmiGxj/u1de+e1vIJ7nT5Z5/4PMh+R1/2e9X3vkvLh5TbRbtm4/Iv7vFStGO9zn9a0HR2uUt4tdv8A7PCitJJJHtdG/u8dadf+ILKOzaWKBW8mRYfPnh2sjH+Lb/tLRf32nWrJPc+Zum5Rsbmf/gNa199g1rSn8mL7Q0e1TBhVeT+99flp6IV7+6YjWdxdSMiATq43j5N2z/aZq6NvDuiWOxHH9ozuFaRc7VRv4l4qr4Fjk8P2F5aR6oy280bJ9hlHzlC33Vb0rWk02O3V/KuSsVwfk3/eg/xq5RQJlOz8E/2hJ5VsfKiZN6sw24/4FWbeeA72x8922+Q/yIzHb8w/vdqv+J9U0/S9HSHUdUMFkzrCl0odnP8A3x0p8i3+n6e39tyi60mQf6K1tPvikhZt29sch6j2fKrjdRXMlfD/ANlVIHkDSPHvO0ttC/7TUxtkMaRkCVmRlRmT7lMs7y/1BpSg+z2CD9wsgX7u7btb2+X7tR31jqFrDLcSSmLj5vk3RBz/AHV7CsnE3UggunWPGwsrbv3i/dC1Pp+uPG6iJ93z7Xb7vWpbO8j+ywQxIt1dSFVm8vsxb7yr2p0emvulkgtvNeM8x7/3v/fNZqLiXzG5Z+Jn0m3RJPMndvmEsh+YVkQ/EB5LC4jSYuudzyTx7nwG+9zVa+twz7P7PlSVh/rWLLWV/Z9xHH5FtZB/J+40h3L/AMCbvWPLcObXQ7Kw8XWc1iyJcb1jO/8A0nbz/tL/APE1X/4WJb6pdS6fJBDPBjafLkXn/eArhr/wPe6ttu5bg2txbnd5EQbYc/wso4qrpvgWfw2zapDaRxNMGY8Ny395avkXcTk+x9R/BbXLabwu72CbIoZ2hETDao/4D6V6l4Yszb3Eh+6v3hXzt8Adef7TLpVyS8s370M0e1twWvpnS7X5MOT0XFe7S1gjya3xMv3115jpH956dpt8VbeV2+tZd+xWYSA7VTo3+zRo+pR3zMIyW5rRswia95dCS5RwPl/2ql0e+j1K2S4jMqwP8wVhtb0+aqFz8r7EG9u9XLNhCjBIiWz96lfQDE8bXRhtl8slVWRfmbtXkvxL/aQ8K/Ce1UX12st5s3C2jO5zVr9qX4rWXwt8B3Gpzzxtcfdt4f4nfbX5AeOviBqnjLXbrUb+5aWeZ2Y7m6f7NTTpe0fvFOpy7H2X8S/+ChGu68rWmhmPRrfvIrbnavBNb+Ml34suGl1TWLi8lb5v3rll/wC+a8C+2PuYk7mahL4r3+ZjXfGnCOyOdylLc9zbxNbyOpFzGu3+HO2nNrUF1uBk+ZjwzPXhi6g6vkHvu+apU1SdmX942F960sSexX2sCNP3px/CFVurf7Vc/ea4Y0Vw4VmPFcO2sSzbkeQ7VHrTbjUjNwPmVQqhaYHZaffCaTIcLxudmp+obLyzeKUK207g1cfHeGNOD901pNqG5FcZ3L1VqAOo8MeJjY6TceH9RfdYTFXjlYMywt/te3+7Xbw/s+x33w9uPFd3ebJLd90cf3kmT/Zb1/2e4/3a898M28uvTPHHEX8tN25uy/4V6/pusaza/DWXSDPJ/Zskib7WUfKjD+JWrCpPl2LiuY8rkjS3TYn8NYGpaPa6hNvkTa/95e9dxc6GkjM53KtY2oSWWm2b3ABuFV9h29qz9pJ7GnKo7nMp4fs7dN7xfKv8VUIb6285xHbqqr0qDVten1CRk80LF2jUbayGm8tnwfmrWMX9ozb7GvqFvFcN5kW1X+95a1jNlW2063vnhdXq/qVmGVJoxtSYbh7N/EtWvd0F8RmstEjbduPl9Kbzu5FOfG2rJGySfvmcfxfNT0k2r1+62RVdvmp3PrQAsjbnz/wKkWhmoWgD374B64LXT2jl+5udW/3q9UkvkVJ4+VWZdu70YNuVq8D+Edx/oM8Y+8r/AMNesw6huRUkJ/3q4Kjs2dVPY73Q9eNi7yOguoPv7f4hn734fyq0usRXW4wBok/g3dq4W01Q6fIsoBfZuwq/3f4q1rHxFFb32/5Wt32sn92vFrU9T16MuU4b4mQ3FjfxXkUm64+bLKf4Su3/ANmrlbW8l+yxZ+8pKf8AoNejeMr6z1JdkEY+Y8t/Ea47yYo12YFdFN+5YxqS1uKkxuG3/d3VY8srtIO6q6Rp2G2rSKVpmJYS3ddrp826rUNqZG3CqschjTG/7tSx3Tq2wHbzRdiZsW9nBbqryFev8Nalmwm+eP5EWsfTbcTOzyHdzW7b24WNsfL/AAirEXdNuJJLpAPu17n4AvPst/YyD+FxmvFtDtRuQGvSfDd462+R95Q2Oa3ovU5Kp1S65I008rl/KY/6hnXmsjxJoMFxef6JOImRNwjtfvOrruZeW4Nef2fi46hqFxbwXTJeuWXy5/lUNt/hxVC2+LUel6w9heu0t7Zx7YZ44F3yN/tf5/hrw6jb0SKqVouCUlc6fVvDaQ2NxZymWWWTa8PlbNyfKv3mPOarWfiDybeKC4jluri3RVuFUbdjZ27l+XkbtvzU618XSa9fNJI4ia5253Q7GT5fvKAtF/puv/aEuLQ2t0kLtslYr5rqVX5FX0rnj7yOB03U1pnQQ2L3CrJBHJFOvRm27kX/AGs1zviyHw9r1q1pq+nw37wyLny4SzBf73/s3y1vWurR6fZxPq8DWtw/ybfM3KWLf3a5nV9UebUryRE3+TNmOJU/h+Vvm9a2bcPdg9TqlHSKhv1NFo30WRrnSrm50uC2h3262p/dFh1V1PykN+dUNV8SDUJGlilV7iQbpIIz8jqfvfSuS1jVLnVLjyi7PzuLfdQMW+bd67f7tc/dST+HfNeKPe9xuVJP/QaS5krXIqJxfqX9VvBY3LkTCdUdmSJjufzCu1frtqrompXDIyHass3y+XJ8qhf4q5nSss1xPcSrvkk2RyM/3n/3q1bfTZbxluo3L2Sptgbd8xb+PrzV8pxqL57o7fzLCS18sBWus7pJFKqoUf3aw9a0eO8s3u0cqkaMqKyN8n91t3TNULGZ7q5WP7M08+9tnlfNnH/Af/Hq3rr+02t1gRZRao//AB7RPtTcF/iX/dqVHkfMdChzI4DStWgtUa1FtNdGM7Xkj+6G/vqtdXYalLqUb2YgignhTbJ5ifP/APr2/wANFtoM0MlxJJpi27LGzI0CbN7fw/N8wqv4N0uSOaUxiWW8mm5aU7WCj7zNWkmrXMeXkOz0q6s9Ptlke/kVZBtCyncsny/d9qr3Vjocmm2DxvDa7JvNt1jRniMxX7+09TU+n6Pb6Hdyo93brOxMwZkVsfLt+ZfSsLXvC9prCLd2Ut3NKhREgj2qkf8ACzqvXFCklozuVeNGnZowP9Nk1K/N7JJKjDlowyLtP8Wz0rzTxR4bn1TVrO8sENveR7U/duyfMD99fQba9shsdL09NOj1MSy3DfNM0Um1X+b5VPoKnu/DcV9qrxzRw3Wm3StCiru3H5W4Zh2X726qp1fY1Ofp/Wh5K/ic9zyjxP4k1DxBGmnaVqEmr2diV8+7kkVJZpR99+eop1tJrsNzBLp96bCXzEVLyR1dkU/w8feG6tC++FOleH9aln8P3uqRwYVvMkRWSP5cMu7uv+1XRWuj3scLpJ5mqRSQrDtijV8L/Du+7j/dXNddXEapQZ0SlNuyMHwz8TtR8u8ifTwtxJJsmVT5Shv4mX5ud38O7iut0P7fdRrdiE26wv8AO0s3yFf7rf7VQaD8P7PQXlk+z2kruN3lSb9o/wBnl2rb1tvL02K3EEKqo3RrZyMrbf7vuP8AaaiWI1sjq99oj1bWB/bl5q9rcbPOihhEe3a0eN25d3+1Tm8fGNHs9TC3tnJ8vmKm5lbb/EveuZuLG0mZZZwbWV+m52/7527eRUE1xLHzbRF3T+JfmX/FVb/arKUnN3IfO/I29F1CDT7aeOznZ1cs3lZ/dbv93safrfiTy34gjiWSNXEqlmX7vzLt/wB6uLuNSu1ZcExIz+bJA21l3f7WOhrGutcKyPKZGVEhZ9vp/ndRGLm/eM43ufcEnhfWY2eM2giX/WiSdGaLcPu/jXIX2oSTXUElzLHBFHuWTyk/1n/AquX/AMapNH09pLnUZHR9yzLIzMwb+LctVZm8PeNNLil8MX5nuEjR7uCOF1U53bmRivP+7Wt3E9yztoWrmGObyp551t7dfutOW3H/AGq11mS602zhtL2xaDPySY+QVzjabe2Nhn7XbXsR+QcNujb/AGlemW1jqK6bcPLJDKVf/lmuxkX/AHaybUkVFvsX5L7UY2uLiLDqm5TOv3Cv+71xWTdaW63kVxqdzHbtMnmx+bJ8sy/3tvp/vVfTwrql8yzxuqoU48iZVThf4m6f8Bpz27w26pHGPtUIb97Kiv1+98taxsiXdlux+x3S4NxDFBhfmidWwv8Ad20WdraRwzy2s8dhcSTbU88Nt5Xbu3dKy7CzNjBtSI3DzJzJEF27v92tOPSbn7C8d5iC3hDSuzFW3/8AAf4ql/3TSJHp+nm3RjLPDdS5VXkx8p/2lrT1D7TG0vlXFu8TP91j/D/eVqg0rWPD2j+Hnniv9ktwmwwTwMrop/i5puj6lZ6bYzyRwW2s6ddIsQlim3NH/wAB7GjUNPhOX1qa71KwuIbeRYGV9sE8e1XDFflZv/iq6zwNZ6houlWcuoXNtcSom43Koqsfm/gXpWS+jxyRtJFHcJbrGzxyfM2cfwMoX/x6qVha3lva2txHJI8EgbZI3z/J/s9qq3MiU7M6m/1TT/EWrMn2Pbeyu+NzrtdezbR0anTWovIWgjtxcQIFURK+3Df3t1YdrZiO1a5kaSVkDNuUqjBf92sKz8UCR2NvIDt2+ZFJ8rbf9moul7pDlyuxtstpfSPcWkcryJth+/8AJC27cvTrWt4P8XQaxeT2eu28VpOof7JqUY2q67tu1m6Z/wB6uQ/4SiLUrprbyJG8sqvlx/uk/wBluODXS2LfZ7HypE8qKQ7vlO5Sw+v/ALLVtFr3i7qmh3Edx5unXlpdQO+55Ll/nP8AuMGxmr1rpYk1WBLu3ZoNis8edrGMt97jutVo1fbaoR9js32r5jJ8pYfebbUWqWcvhfY9vcmWdi0okWTcm3+H/vr0rP1NV7p03iLQdD0u332Wq3c73A/c+UjSsPm2qrY6VlQ6LLqF82nm7aKWN9r2zFfvfxL/AOzVyqak95eO8ms3cDp88cawq0Rb/a74qheeNNRkuZYiLFGmKofKjbaFH+1uz81ZqkilI9i8O/2f4d8WWscWoLqNxbSJFdrH8qxrIu1dzev+zX0Xpt1E0bf3vu7q+N9B1K3kv9NbKpPHOuY7WTakzf3m9RX0p4X1A31hLLK5iZD91j6f3a9LD+7E4cQru5194ouF5yu75ayPDt1Ha6lLahD8vzbv4ajsdcjmtmAkDMrfOzdT/s1BDsm1SK82FFXquNvy1v1OdbHbSQ7pFkyV3Ci4kFvbtJOfKiUbjIx/hqZ/30MQOXVhx/s14h+2T8WP+FS/A/V7mJ9mo36NY2jKfmDuv3v++d1DjoQ3yn53/tt/HL/haXxUvbDT5S2jaU5t4FU/K7D7z18yXK7Vb+9mtKaQyPLK5LOx3bm71l3DFutdtNcisYFf/gVMbO6n7SzdN1StZy7clDt+lagVaf5ny4pzwlWwRQsLt0G6gBrSFdoP41Kknv3pPsrs/Q1atrGSSRYxGWb+7QBd0+MybPk3bju+avS9E+E+oXzPvjO9ofN2r83y/wCNa3wb+Gr694qs0uECw2yfaDG38Tdlb/4mvftH1bRrO81F4EDrb3VtbyMu37rvtdl/4FWTb6FJHn3gP4fp4VhivzH/AMfAa1m56K4+Vv8AvrbVfx9I9jpqvbyNE6nbPbMflfDbd23/AHl/Nmrr4/EkUOk6rZ7B+4mVY1Y/fQt8y/VWX/x6vI/i74igmaweKQr50zs656ZVN3/j1RyjucVrXiaeFpTbTsiqOV9GFc7b+IDeRyxT/duPlfb/AOhVFfybmugTu53D3rFtpNr4/i/u1qoqImyPULOSzuXjYfMv6/3aq87q6jy4tWtUjJCXCD92zd1/utVS78O3drGsrx7l/wBn5qObuFjGSFpG4rsNFsTqGhPBIv7xdzRt6NVfRPDbzNvuEKI3TmuztbWC3jVEO1fu1hVqLaJrTj3PLLi38t2BXbz92q7fLuBr0DxN4dDR/bYk+7/rP93+9XD3VuV+f+HO01rTlzozlGzKTZ30cNT5IztzUPNakEir81CqelIshValjkDMuf4aAPTvhdamG2+1p8yOdki/T7tekyfd4NeffCtg1nKgPyq+7bXoDr5b4/hxxXm1Ze+dVPYLa+Nu2w/hVqPy5Nrx/wAX8PpWcy7WxUSyGNsj5a5ZR5zqUrGlqCxtD5kUg3D5Xjb7y1gXHytnFWHmO5sUx4/lXNCiog3zEceV7/LVqO4+TpVVVDNU8cbbeKLCJVYs1WI4/Lkz94VCi/P0q3DGWbj7wpAamlRlnXrtrok+ZdgY+3+9WTo9qzSZA7VozXiw7Y4vmfu1S5corczNq3uPs7Ig+98ua6238QWHhnR31LU52gs49qu0aM7bi21VVR1rh9HtTJJveuov7GHVtM8rEm63dmSRTxC6Lu3t/u0lV5FzsiUbuxq6frHh/UrVdZieJmm3xfvI9r/Xn+9/eqva+D9A+I1v9osALO92MqKqbGjkH3a5fw7b6pJcSvpelt4huF3vPFEVT5Qm5n9B/FXW+HvEht/KeNFibZysm1di/wAS57NXntqTubxiqkVPoXI/D+p+F7aCW8Eer3j26oYon27G+7u2n/PzV5vD4k1yHxJEDbXEEXnfvPkZVb/a/wDsq9GW6stYt1gNysurBGihnYN/wJWYf3V/vVX1DXrm3023thH57wxmKOecKrFj91Wb/Z+ZRQ6cI7dTndBXvE5fXNalvmZLSM+ar+adx24+769vvVH4ihvLO2lljkFvPeD5Psoba+Pm3bu/ytUr2tneB7eSyuvPyrz3Me7eGC/LuXv/AMBrI1C6l1y8sLZDNb2Kbnkum+Vd3+92+anCN3qTTj33OebWII57e3luWdm3LtjHyhvvfNXTJpNnJay3BTfbNCsrssm5ef4fUUyTwnBrmju8EMNlexu2xl+ZJMq26rek3FloNm1vqKGdEDReZKf9nb8v/Av4a1qxTWhco6HFa1HBdXVrHaRsq58q2i85UZP9pVPU+tWNP02/h0SJ0l3yt88ayJu2f3ttdLbLZzatvxEzTD9w0g+cf3dvpWdpentC9vBP53m4dI1jO1cj+Fs/w7v4lrnjK6POv1Oc0rxJd3V5OFlZWhkP7thtZF/i+bsP4q7y11aKSwUvcsqphgy7dpz/AHqoTeHftlvdW8llJbyyB2jjYrtdyvzL/wB9VjaK1zo+2yvLBoNxxNJjen3duVrVuDNKNVX5ZG88bwvLaWUu1Jk82ORirNw3zKuegWtXUvCdzNoKXElztureR3keB12zIfm3Ljj5V/KqlxDbXzrPAYbd4U8nyPlTzFK7d2C38W1W3VvaP4dvbXTb9I5Y2875pI5J18pPl2hmbsGo7HXUpcz0OK/tCO+jg1OW0lRWG77TEPmfHytuz8xFUvEXi6LVlee3nlW6Zl/dbPv4X+9XoVr4Tk/4Rny3e2lexmaWRVmSVY4yq7VXHJO7+GuP17wzpl1feaCdNbzNqT7Flab+8yqPuFf7rVfKnqjnrUJShoS/CvS7bUPGHhCDxLEZ7W+u3hP7xUfcYX8peevz7a1tJ8J6pcWbySzizslTyXkuZlRocfeXnu3+z/drOvNctNH1rQ9RubRnaz1RPsl1JDt2Y/iZA27Kr827jNeuaqp0/wDcaneR3NheHefKRuMr1T73/j1RKOmpEMPCxyuseBY/Ct1PpF5ELtIyrM1tPvV8/Vc4/irE1q4sIbiKNAsCZ5j2fNx/CvrXReJNWt/7VtY45Jbxo0SISSnc7Db8qbeuGrn7+3g1KFJjGsVwhfYyP9z5qykoX1Zc7Xtcyr/VraOw80RtOuz/AFk7/c/2ttYE15FDCs08k1vHJ8vmMm1d33l/u5rr7yzt9DhV4tLunldGTz/kfYvX5VP/AKFXBx6ff326KPdFJM7MF1ANuX+78/zV0RULblX0Kt5fW/8AajPqFzftKyqsbW0Krj8+3/Aqw5tQisb+UW2o/NJuz5gO4L/tKOP++q7PVPCsd1axfbbaFnhG0eVIrIn++23I+auIuPDM9vbT21pp9xbov711thviK/393XH/AALFbx5Bu+9jMupvs8LMHhV3f52jO3O3+63auWmjLI5uLgKz7sNlWx+XWugj8I6gq2tuiF7eQu2yUff/AN35v/Hq5e6t57Wb7BGGi3fM8tyytsYfw7q6KaV/dOflPvO+1Cy8O3zF4zeNMjI63dqjM7Ff4vvf99VirqEuiw2dzZA2q3DssflwLth/4CezVrv4F1u8s7ec/v8AcGTzbZvNXaf9oVk3Gi3PnfYb+VmnCbUik3bT/tK22uezsetza6EutXF5qzQXN5rEksrPteNU2KW9WXsKc+tHT7lrL7RZskjbirENn/Z9TUEmh3NjeQDCrA0bKWUFm3balufDdlYyW8kqbmdNw3Dqv+9UxatoN36kOoSXeoNb29prY0ZUO77NEN3mfnVhLwafdf6VcedvKh2YL/47WtbabbzL9oitws77sbdrYWhdDt7ffAYGnfP+txuwtHUL/ZI7W+t7VXNtLDbpINoaQqcr/eHvWbeLZyJ9ruLnzbpU2JH6L96teSG0sY1Esdt5ShWTaPmDf/ZVJZ2/9pQ+ZbxxRSk/P5v3tv8Ae2+lVrYZzEmh6VrHkXF6Jm5Vvv7MqPlrc0H4c+HtL1Jr2yMVu7jJ8ss7H/eXpVjVNNs45kIkja4hT7sifc/+KqFrgWp/dXTPAkLLNEo24yflo9GLqdA/2OzliFu8qRP8rsrs3/jo6Vm3+nlrNTBb7Yo3bCsWVwv9KxLrxQjLFaaejQLJ8sysNqH5vvM3c1T1TxdZWbLaWVtJayOedz/MW/h29yKmN3sU7GpqFwZLGCAReVs3fvGT5g38W7PWuMsPCeofbrrVdPSG4aRGQx3O5kH91lz8ua61JL+4uEFzFI/lhdjSnd/vfWujfUJLrSms71AyuF2LEP4g33aTutitHueb6DqmqaWkqahHFcRRlUkVY8fKfvbcd6zbm4v5tQSS2uFitV2sPNm27E/2WPA3V6xcaPZyRqPLV1kRkMjP8o+X5V4rlX8G6VZ3a20lmWSEbnb5mWRf7tNMgwLPxJr2uTJeXFtEmk79hkikVsY/vf8AjtbVxqUEMcqks627orrHDu3tt3bVqfTdF0q3mVLcSNbgs8cEhVURv4mZe9blhp8FxtjeOSJmmZUaIbv++fah+RaVzF0nVrLUoYnks5E3hmVW2q3DY2tnkf3ao6ha6dffI4OkJNIuIFfzWH+zuPWujvI57O83xxC43fIPMHzDP96q+t6fb6xdNPJpDNdIOJIrpVRP7rbetZtotIp6VpN0t0sSWv2e3t3bY2dmf9vb6V9MeHryKTS7OcSLLtj2vt+7u+7Xz7outaxJYra3llJZ3OdpikkEsL4/i3D5hXq/gDXorrw/PHI0W9Jtv7gbVH935a6KMtWjKtHS51LySWOqtLG3yZ+dlPy11GlyC8tshGRl253HrXG6O32W5njlAZP4JM9a63SboyI8Dld7dFxtY13x1OBneW1wWRCgXp93NfKn/BSzwvd698B7XUbeJnbTNSSaZVH/ACzKMjN/wFmWvpnR7pJId+/YyD5//iazviLpdn4w8C6ppl3Gs9ncwtEY2+ZTmrkZfEfg4++TcgFP0/Q5NQmVPu17J+0B8B7z4M+IFk2F9IunbyJP7jf3f++a4DRVEc3m54x92uqElJXRFuUuWvhWysVWSRN+3+9U1zawTJhIh/Cu1ahm1DdIqE/ePFWLeZFdnJ+VaAuZdx4TiuH3uQu4/dq0nhu2hRUCAr3apbm+ClmH3c8VatrxGjRD/wB9Uaj0KUOg20a7zH87fKFpW0sQybwNrb921flrYmkEcOT92uf1bWk2tHGfmYUagew/D/xJb+G/DeqXcYHn5ZfM/wBrZxt9vm/Oub8J+MDDpeqW+/55kjcs399GZ/lrgLfxMV0+1sg5VIyznnqx+9VSHUHtbxHQtv8Amzt/3WqrEM73UPEVxdRpLBOsrYwV3/fUr8u7/wBBrz7xNqT3l9LE+5lh27N397+KkfVh5LSRnZtO7atY+oTfaJvNIG5xuP8AvUWLKzzSyO28npt+tUFbbN171YWbdG4/iX5h7VTk+ZqCDUt5PMXI/wD1VK+rXKp5ayHbWbazGF/96rFwoZc/wt1oaAuS+ILmaNE8w7l/iqZ/E1zJDgSlW7+9YJXb0+7QrUcqK5mdz4d8ROytBcfOrfL81VfEOhi1aWSLLQMNw/3awLOba6uDjaa9OsLWPUNNaN/mRwrIzVzS9x3RqvfVjyjyRu2Gqc0JjbGNtdj4h8Kz2LuYoyyKN30/zurVbwT/AGtocV3t2XCxrlVHX+61b+0W5lys8yapo61JPDt39sa38s7lO3pXXaT8NZJNLW4lysrbm21bkiTU+FNrJCl07n5Hr0Zsyce1YPh7S/7Js1AH3wv/AKDtro2X7xA3V5tXV3OynoirJn/gS1XmX5s4/wBmrsi/99LVVvmWsDQjjj3cbt1JJGFVRip41+XtTHwz0JgQLH7VYWMbW4+X7tEcYZsfw4qz5JXaB/FRcBI4xJWnpVmWmplnpskzqEG771dTYaO8KoiDdK1YtlcoyaQWdv5Uf33HLei1Ponhm/1jL2lnLKinaZFT5R/vNXdeHfAMVray6hqMQuNvy+XK+xA/91m7VY0/xlceE/GD6fpGqWbXFuiPd6UsjPDOp+bav3slV2/MnSsnd7GqXKM0fwP9luLdLu5h5LLI0e51H+yuO/8A8TWdbeEfEkcc+jGUNa3JdbS5Vtzn5vmV16/wr/49Xq9vodj440efWPB89z9pWZpr7RWdWuY2O7fsZ+o+98q1xWl3VhoLeXb6RvRH812kDu6Nn5t2e9ZTn7opU3Joral8M00HT9Od9cubLVkO6ZbGR9kynduV1LcfxDay1VufAZ1RnvIrsRbxtZWXdnH8W7/2WtbVPEFlCllq8ttJfvNOsMkUZ+aOP++ymmXOtRK0/wBglmSJpF2eWnzBq8xqbPUpxpxhyoo6R4PCyJFF5sF1KWlfaNqO4VfmZu33f71GueDdRmv2lt51SJyrvBL8yo38TL6Vs2urfZf35lkmtdm8yL/nmr0dvaXDtcx6p5W873gjOXK/3mU9v92qi6hMlCK1RxF1oeqTalZlLtLBXdVnkZ2WV/vbdvoP4ttcn4g8J63q2tO95dyWvyNiOUsrcfXg16VqF403ifZcWcNxp/n7HZjuwpVdrfVWrH8fXUek+RiK5nRQ6+RAF3QPu2/xNzu/Ku2Uqih7m55OITtzQOX8PQ/Y7Z4Lzy1aO481GiCrlv730+8v/Aqs3Wj+XeS3EEjS27GRninZtgz8vzeh+Vfm/wBmuf0vxEY7pre5iubJnPlbbkbWDf3fr8tWPDcfiWbXnjnjjutNnDfvZRs3qf8AZ/2f7rf3q5adWq01NanDSrVJrlktS9Z6Lc3l5EoMktnMfkkZNuxh/CrV1Mfh97W1e5inMrx/uvmT+L/aWtjSvCdvp9m7zkotnCrxxqflm/hZfYr/ACpY7q5t7ZDZFVbKsJVuN/l/3lZCvNdMVzanX7FL3meX6rrWqeGdUn1O8S4urK4fyniZG+Rv4WUj7lSapp+o+JNQt73TtTs4rXZ88EI3uG3e7fxd69TmvJLyw2XkZd1Rt99Gd7Sf3fkHQfe+bmsvVNFguI4JY7vyGUbfP8lUcf71DlrqiY0Yc/M0ck3guy1axQ6heQ6bcRzfZzfRzbswllbbs6/eLLtrcttUgsdPv/C3huzmS3jCypJqUKNLNNG33jtbA3LnC81Qv9DvbXSXl+0rLb/cLW0iM5bcWVWQ9N3asiwW31q1S5kNy11Zzf6qSdopYf7rLjr83VWroXvI6bcrO3+FGpR61q1rpdtplrp2r+RdMZJ/nWRI4lZdjBeSu1vl7bq5RNNuP7QVIrjS1guJ2WRowrPICrbYtp5Dtu++v+z/AHa5qHxJB4N+JFnrGnPc6XeM7eZbXkiyoGLbmRflXh67n4pfAGK1kk8T+Er2XTom2faLWPe0R85FlDxfeI3KV+7kVfKloETJ+IWg22mra2pctLIEltbmSRFaSJ9yMrdsq25d3fbT9F8aW2oaSnhjVSyW+muyw3MW7eMNt2/T+Ir6VjeMtLvLyPTpNVSW40lrdIU+zRs0sLBV37sfws3zbW5zuxWVcaTf+G/EGI7aSa4jDIZLaFlXds+8zHr/AHv8aipFcpy1/dV4mu3h+yXWv7RE13O9vIyiOKTKbCvDKvf+970+48SXLOnkT+XFMWZPMj27F/ib/wDaqta6Hf3zuh1u4lbfvRpIVVoV+9t2hefmqHXvDaalZz/bH3NIjZnjLK5x/EuOlcsKevvszo4dyXNM6fSY4NStfIJuJ3zzIz/K+fu7cVR8T2Ym1WytLK0uE1F02+UsbMhb+Lc21ua8z0ptb0m/06BDcLpy3HlQtn96f9/0/wB2vadQxfLAWkNuny5kl+Un/a3CuiUVDfU2V3o0cbNDcQiIPplu09tIjPEt02wNs2/vX7fN821f7tc7o+k3ljqc+qC8muNo2zrGmyI/w7GzyQ34LXfNY2lrM76dbW1+y/LHLO+3593zKq9hTb/S4NqoZblIrgq11bKOq/3d3pWKxC5uRGd058qPKde8VS74pw/kNdO+JFG6VMN8zccD5V+6teZeJ492sNcW6NKlz8wXPyhivzBfUV7P478ItpNtiJDA8kflBpE3Ii/eb5h3avJdPt5LVVknRb2WN2RI/m4bcqq1etQta6MqsXA+5bbUJNDtre2gFtFeRptm+wvsUf8AAty1pahq174f0S31W4n+2wSPsEUsPnfN/s/NnH+1WA3gu40dPtqaZsnWH+GfzUkb+JmrAja7uNWleeCWznyGPnjdEMfwqlcKblfU9GUdTsI/isLi6eO/0q3skVNiTwJscg/L8q9DWhYWumaHCupyana6ilx+6hvPOVWRj91WQ9D/AA1wOt64JI1iluI1a424k2bYtv3e/wDFXQeHrOy8XafZQSRxSrG+544z6fxc9/lrJt7GT529De17deQ2ZtNMNnFCnk+fv+R2+9uZv9muc03Wrm31CWCchlfchbOzf/tbq0te0OOxWXT9LuJGWSRWO59sQY/dXnof92ua03EOoXn2nNx9nhxHcxBWXePvNtPauf20oPVGEqk6b1R0XiBftywLaCKC4wjeWw6/7VU7aR7G3ny8jS/Nn5/lH+7VeO8/s2FJJTFcNMdztIjSt9373tVbUmu9atp0tIvs6onySyIqs7/w/L6f7NdXtOZXOqNSPULDUrj+2mtvKkniWNWeSVN2W/u81ka14k0/T764glvGiulKrNIw+SRdvyqvvurnNN8N67YzT3N/PdRX7HdNeRzKy7f4dqDp/vVx95cWmm6ta3OnJday6yPv82B5XLlfmdu5/wB6rjTv1Oh1EesW/iqztZLcCS3l2fMFRP8Ax5q7Dw8tlr2lPqcclrdXFuElSNof9X97dt75rwLRNHv9aSfVI9Du4rxZ2e28zdCroF+VWSvQPhzdeIbVHk1yMWd+821Irb5lEZX5t7VduUhyR6rDoZ8SXC21nJaxXDDakkp2JuH1/vVyf9i6qtxEtxHdwTxyKzrswpz938P51euIb3xAsVvpVmJb1CcRsdquo/uqaJtU1i1kgt9TsmWWMssjLI2wsF+Vee61m2ytNzUhsb28uvKlKxL90qw25x/Ft9V/vVmX0mqLrkFpFFbywW8m2d8sk23+FV7Vs+HdBfXr/VLjVdThs2t4Fl2rNubef4fY7a5zxYseoX8VzbSs8UciI7QfLvUL/F6048y3G7bnR61v1S2gtI3aKVXVn8pPljbdu+ZhUUN1PfahKP7PVVjk2BoI2TKj+Jaw9P8A7RkWd9H1DcjR7ZPtkG5Cu7b94d617G+vLPTfNkth58bspkw2wKGq7cotzo5JrK8m82JpbeJByrfPvb+Lf71l+IdLkh0eC/0t4ol3rKfPRnwpPzKy+q1Jp/iLR77ZbyyxxROdki2rqrhj8q7c/wB5qxLhtQmt7V7a7W3tU3K8Ecnzlv73/fNZ2KHarqFhotjpv23P2q4Dy3EkJZSF/vc/+g1Y+Guoafa3VxZ295I7XTq5klO5j/F+FU9QjnvIUvNRkhnltj5X7sblA+6qrnrtX+KqH9raHpOqXk9xL9nZEVvNgG1No/h561pCPLK5Dbn7p7vpeqQfbk8yTe+WULH83zf3q6TUtUk0eFNQEas6D95I3zYrxrw34mttUWzv7B2a3YbjH93K/wB6vY4bxLzS0tHRm3Beysg/3q9FHCzV0XxE8ckqTyDbMFZFx1U/e+Wt/XLoLpqwROWiYK3y/drz3+zXsXW4SVmdD8m0/MVrevNcFxpqxpKzy/LlV21rP4TKO5y/jL4c6H8StK/s/WYxeLvbYsibsfLX51ftKfBX/hTPi23tNMkaWzuoWmRWH3fn27a/SeO4njZpJ3K7vlDL8v8A3zXG+Mvhjo3xI8T6QdRtld7Uqojb5s43bVb/AIE26uWnJwnobSimj8o2h1CPbLJbTKi/8tPLbb/31T5NURYYx/Fv3Gv220/4A+DG0VNPk0e1dNm118ta4jxP+wv8Mtaimd9IhgZ/m3Rrtx+Vdftn2MfZn486jrEcyrs/hp1hrgVsSP8Ad6NXpv7THhHwV4N+IWpaN4WjZorORoZJMtt3D722vF3sUVPMBLL3rrjLmiYHS6t4iSaFY4zt9a5ya8ZmYk02Gx8x0Cyff/vV7R4V/Ztn1LwXqPiXUb+K3srWLzRtO7f8u5W+lDaRZ4okx3r1q/bTOzrI5/2afJDFGjbM9fSq7N5K/Id1BBPcYj3InzM22qckhkjZDj5DTo7gblznb/OonYK/QbfumgCg/wAr9dvpTW+apbqPy3qv/wChVYD1bbx/F2qxHMdv+0tVf4acklAEr/ezimso27hR/doX5eKAHQt5bf71ev8AhWYXWk27D+H5a8gVdzf7ter/AA3hdtEYn+/x/u1z4haGlL4jsksYr6GWKRA29OW9a0pNPitbVI40Cqo+6tZqM0boR/DWu37yNT/C1cHN0OtrqYf9j2/neb5YZ81qOqKipj/ZqN4/3ij+6aimkKt/tZqnNi5SR13R8enFPSb/AEdfrVfzhtp6yDaw9ttYuRaQ9m/ecVD93nHy0/7zcUrxlu1RcfKRqxXoPmo27m4qZI9v5fxVJHCOgouMbDbhm4H+yK19L0l7qRQR8q/NuqTSdLe6dBs3K1dbZ2e5WjiUsiD59o61MpAR6bpf7zy4Ru/2q3dDuoJHuorT9/eRSIm6M7nK/N8yev3fu1WtvDukeMNOltNQsrm2urN2cSb3Rj/ddMNyNvVe1O8GeH47W+nu44oopUdovKjZuP8A9r+9XPOorG0abPQ9J1a4kLWcaSOl1B5sbY3RSKF+fcp3AOu1lKt021xviTTdP8badPp1laG31JJlWDUm+S5tnDbtqY7V2thqEcbWcTiWwaMb3XO7KH+JvU07V77R7jZe7lZ4+krbdu0Nt+b7prNScdjXlWzOY8L3mr+GZoJbgSQapahmjuWk3pM3y7m3dfqjNzXpVvcaP8TJreW/n/4R7xa3zRsp2W9/8v3eej/55rlba6fWFe0tpfsbW8e8Tr/47wf73zU5tJ0jXtPt7ea4jvbdbr95dQB2e1mP93+43zbgzYGax3d2a200KeqaDcaffXCapbyxXqx7X5xhv4Nv8Lj/AGqi0Sa4hZB9mW4ZvmdfvKn96uhtfHV3o9g3h/4iy2t/BD+50vxLbHc8mV+RZVC8PtXlW4as/wAQ6Td+DbqK4eJrzTpI/NjurY7kmX+Hp0P+y1U6fQI1OUo6h4V1S8jZLi2+x28yM/2lSqrtJXb8v+7SaTNJaq9nLd+ftdkj3RquAPlX5uvzfLXR6L4g066sWW8ju7jbG2xraRVaPf8A7P3SPlrMhjgurnFthJUkVS0ibWKn7v8AnqKHGEUVdyK80d2qM8cayoz7JNxVXI/2fWoLDQR4wf8A0uCJ1j3Ykk/1u3+Lb/wGuvfwKbiZs6rDb2VxufzZI2byW3fe3lufm6rXP3HgvWPD7xy22u2OpJsZ5GtdzKnzfc55B9FqVG6uZSjcTxVo+neH47d7y2ke3wzSTy/N8oXjcp/9CrndP/sizWe9gkkRZx/qs7sN/s1q6lcTakrQXkXnxNufbI7K2T/Duqi2m2mnxtiJngWRWEESbmCn+n+9R7q0MfY9kZc3i4Lqi2e9UuG3Lb2f2rd5zbf7vXP+ytRarqUy31v/AGZHb28sg23SrubC/wC1/wCyt2q7qHhPTLy6tZbiIy3VrMssEq7onjf7ysrD/wCKp114TiuLlp55LuV1TYZInVUKn5t31qlKJoqTSsU11qSz+R5zPt6NB8uWP8Le9bH2htStlj1C4tZVmj2vHINkv3fm9q5W50EXlzOml3At5VdW/ewt94f7S9R/s0Wej67HcS213p4v4M7TOzsrBv8AZ/4DTvB9Q9m4kVxodouoPJbOPljX5onb5/m/iXdTbrS5Li8t7iCQbV3L8qfOi/7LVrQ+Hzo8jPbxN5ChWMUnzLuH+11qXXNLstSvNN1G3j1RWj3K8cJXyhmjm1K5DD8Sa5qEkbpqOlxeI7WZNhWVF80f/XrUbxQ99oktlcx3TWN3YQ2VxtkVZoVh/wBS+z5sEbVX73IWnfZ7aS5dIxJKudsiy9mH8TNUE+k2/wDZc4sLOWW/uCkR1BZtiRoG+b5OpLfL81ae10sZOm4+8jDm0uW3uNiX5UyDzZriI7X2fdZtnY/w7qb8Ql1e1jiu7YTMl1CrGSe6VsLtVVZz6/L96o/7JuNQ1ua4azaW4SPaGjZd0bbvm255/vVJfXgvLxNPe9EtxGn7uOX+AH727t96tLc25lKKqLlkcr4W1bVJpFMf2u1ns3VizDcsn07f416Tef6dClxZIXiV8P8AP88LH5tre3pXKXNv9nsHtLeJrXVJArR3OP3Ibd8vzdvlqe31Dbbyo9w32hZ9zsyqkTpt+Xbjn/vqiUSadNU9Eb6aOl5byy42ztMqws21cOKxrPQ7+zvLyN7vdav+9SdpF2wv91l3HFYPiz4jT+G7zTbY6eb23uN0p8gM7xt/eZq09J8feW1xBcWkdxa3EazBbzar7N38P/6qzVKVrs0ju7l2HS9PmWWJL2WC9hmbzJYjtTeP7uf1rOs77ztUnjuXjS3UMolbO2b/AHWH+1VrSbWzs9FuNUkkkgs5rvYkV4fnLlt29m/gC1c8RQ/bLNosRPA6Mwktp1lUN8v3mH+8v3TUumrmcqUZNSHeMGh1y2ifyLh7K2RUMa7WZG27tyL33N+VeAXVncL4m2WiNFpz2rInmJtUY+Zvqa9V8K65dtdLA8d9eRWL7i0aPFCJCv8AC4Vufu43f7VdNDqlteLPaazpltdWdyCjyMEVw/8AeXC9d392uyM/YaWBwVRe8e+3XiJ/Ouki0iWVvlWCVpmVI23febPGP92s3xbp+iafr1lex3l9rN5N/wA+0e6IN/FuYcAVr+IfC+lXHhlLmTXbm1lhfc9tHJs8xj/C26sG2sbbS9NljRGglm+URuWV+fvbK4FGzud8qikrWOP8eXSahbPJHE0V0jrFBLGisu0svy7fSsXwT4P1ixklFxfyaJA0zNMqor/N/e3HoK9Kh1iz0+RLOB9u/ajyKFdgv8O5h/drkfFE1vobyyT3UrpdOqRwKjyvI7NtXavpVrsc7ir8xl6trD3VxPKl/wDbJbe3dv8ASY3ZHcN8rIw71V8Mag/ijT0L29zZtIjeZvGxXdv5CvQdJ8IhdMRJLwWDRxrvi8sbh/s7affW8VjcLGbsSuoV35H3aHFTVpE1IqascN4etdU0W6V7swryuyOQ734/pTtUk1DWGW90iSKKVZlWZpAzN97n6bq2bmPTLqRp9Pct5cirunK7t1c9JqEeg3l+Lh5VgWYS+bAN277vysp6DrVRpKOxz+zhBGhrWl6xpdzzeR6i8YVjHHhl2n7273+arlvdWkd4qW4uJY1jwOOrf73pWlDa2kd0lx9siuLOfbKkscysyfL91vlxVpbyTXNQWPnToMNvkjGxQu3+Bqt32ZtG32Sit4I9QV7eNWXCqfNfd5LH/ZWqmg6oLq5ljN3P9qaZ23Sjdlt23avy8JWtHa6fo8iGNDPOqL+8jTc5X/GqrWceqXl4lkZbNkLP+9j+Yx7f4m7Gk1bYHcltbWT7RFO4Vmhf5G+6wb+Fqq3lrq+h2CGLzvNV9/lNHuV13fMtFx9s0+2VLhLe9t2TBglCy/Lt+bb710eqeLNIvNH0lLazFnAiOyNAG27j97/0GtNEtASOf0HSZ5Li6u7yJrOd4285PtP7mRtv8WOtbLQy+dbpHp9qirCFdY3+Ufw7ttcLc6hqusTJcAGCKSPZJaybU6NtVsjgFlqfUL7W7hWFhpyxT24WJJbm63M/97d8tZXd9TZcltDt7CaPSbW6Q+WkX3XaU7VLD+76GmvcXuoWF1HvPkfdfzTux92uUbwTHr3hhJbrWLq/v7Z2SexkRYpRlvllVd3Kfw7qf4eurfw/5GnxJcLaqnkx/arhWbcP4m961djFMuSW+naK6RHTu6q8kCdP95RWp4b8Qafod4uqJpcTRKNqyXkfyoz8N177f4qy9YvpI5vIEcLI6LKJcbd7D+HfTbO1ivJWLu1v86741ffv/vVjGprsL2l3axfkvHhs54pYt9q7/u5FCvhS33lrI8RWujalpNvHeFltfM2bYvmlmfd8iKx/vVa1SOdpvKt7mJYkfYkcv8a/3awpFkhuriC4Rop2RfOjwvLbvlb/AHv92tVI1/wmx4Nji0W5YRHZZu7eTbMWZU/PsrV7L4X1a78uJIwViy2WjO1io/pXium+GZ/FmvacJ9TKK0jYWUrEzr/c/wDZhW5qF1JZ3MUUV3LeadG7RSNHxvx95a6adVfCzCrF7nvEmpedvu4LmR948p45T0X/AGVrOjmOm372aSCVgizeZj5v8/NXB+FfGlstuqAyNBhfL8x//HWWu8tfs+qWN5dxuss8cOPMX5W/3a7vsnJ1LT3wuFjAf5IzuqTT7wabq1vdvHuRfmFc/YzR28LxuWZP7rHpVO/1r7RashkETqdgVR/DXF9o3PpPRNeW8t0dPlZxu21T8Z61/ZvhvUruScwJHA7NIv3h8v8AD71474Z8cXFuywhC7bFwqn5gv8NdbN4gi1q2eyuUbY/3+Pl2/wAK1bYH42/EW4uL7xZq0ssEkHmXck3ly/f+Zv4s1yM0hZF+QfL/ABY61+n3xi/Zd0PWtFv9R06IT3j7neKROZH+bbX5weLdBfw3r1xYSne0L7X8tfl3/wAS16FKqpe6cU42E8D+Fb3xdr1vaWUbM2Vbcv3RX218UPCMvgH9mu4s5LmKV7iFGLRIy7M/wqpZv/Qq8d/ZF+DMvxA8Qxau4VdOtZF8xVhaUnHzV9wfFr4Uz+NPh7qNhFBHZh7V0hWcbn2/eXcvrUVpcuhUVzH5JvlXYKTsxzuPWqbsF3EjavZc1t+JtNfS9SntpBte3doiuPT5axJF3JxuXd/C1dUfeMiJsbmx+G2nSL5aKf4m/hpv3X61YjUN8+75fu7aQFF8t+7f71U9u2tz+z/tUm/Pzdqp3WnvCu8j61YGe3y0L8zUrLSfdWgB6tTmqNWqUfeagCSP3r2rwHJFJocSIdzJ8r/71eLRqd2R92uy8B649jqUFtk7JDtK+rGuetHmRdN2kersvzf7tWtNm8tljf8AiaotvyfypFX94uf++q8tnoF65tysmR67qoTKVOPetaG48v5JMmi5sRIvmR/MtRzW3FymC67V/wBn71Ef8Rq+1m+5gU/2aatid3ANO8Q5RE9MfdqaNSy8Cp7XR55OgNb2m+GZ5mwIpHb+7Gm6sm4oqxhpblvWtLTdJe6k5Hy16HpfwrutnmXUJiRdrGNRvl2+u0V6/YeD/C9jbT2llYSP+53m5uZPl37f4cc49ayci1HmPK/DfgGS6tYpZ3FrYSBmE67W3sO1dFpNjFod+1s1uJ9jKqRSQ/MXb5vlb/drpNN0mzvLdY4HkuFSR2MWduG2/wAP+9trI0dblrdrdLAaijfJHEr7WDhtq/fbqq/7OT2qJJTT52dEfc2RpXUh8QaX9strAQW8J2PctCy4/wB2uUXw7eQ3UVozmK1ui7Iufn2j+jdt392vS/C7afDZ/Zri2u7Bbg7rVfKbZJhvmXd8wPzfw7siu3tbfRL7wxFZancF7t0aGO8utrOi7vlVm28j+Vcfw6QOnfVnzdbaXqem62t7FeST2Ux/eLIdrhv726rGn+H7Rb68laRWmZ/kWCZnTafvbkPH1rstc0Gfw/qCWZmF0jHYksf3Nv8Ast3rK+3f8IzdO/lruXcrRyRq68rtb5aq4cqMu3huIXuJbm4mgWNNiRQMrtt/uL6f71S2d1czLEPs/lO3+slX52/2frVu21y0uJECRl9xx+8SrN9ZrcW0ptHmVU+d9o3N/tVre5NuU5DxNJHeNLbXqXEsDIyvIoZstt/iXoRWp4G8Saj4b02W2tJIrzSPL2zWdy/EifxeUu37/wDs96peMNPv7WS3jv8AT5G86NLq1li+ZJ0PRlbuf4WVuhVqsaDpqRzeahiiRjt3b/m/vblX/wDVV7IzumdDY6TofiqN7nw8PsqoGaS1vJnVkk/iVc8j/dapNLt7/SZPtN7HD5SfKYlmVGk/utv/APZa3v7J864WP7RtZ40wy9m/ut71R1hbaPWItOvPkWNFeFVTr/e2t3rnUlJlyUlsbs2tTeIPDaJc2G+eFHRLOObfFGpb++PvcfxVl6V4Xu47+KazuBEmd81tKFa48vbtX6p975m/u1f0m1sre5V4pdlmyKo2uzKP7u6szxVofiiG6GqaJPD4mlQMqSeevnIn9xfunH+zzWyfYl67nD+LJLa4vHfwvqYma3+Qzyoz4Qbfut2/754qK31aS6hiS8sri3nU7XniPVv4m3dw1cdffaLe+ivDp2oadeqd8i/6lXb/AGkO0/K1aknjKWG8Sa50y6R5oVlG4bPMQNtbbjgn/wCJq3G70M+Y3W/0zz4hcRxMp/1bIeV2/db0/wCA02xkjs5lhjFxKqfONshfLBfvf/Y96ueH9a0i6X7TGbhIEO151t978/7J21k3XjjTl16/iQQz2trHsOpRbtok3fcVAuXPr6VDpsvmRorfeZtxBN5+VUrH90qf9ntVuRZ2b904TYd25T81M0S+g1C2W4gSVfMCuGlj8piv97aecf71XW0+4ZElSQbEfcZFT/CudxdzS+hnrdPNIsbkSoRuLZ6PT49JeO+WSydldw29d7bSv3mZlPf/AGquxxu1rO8aRoz7l3Q7V/PNc5f6te2f/Hxp8tu1vG7u0TrKrrt+VWbbnPpV8o7mtc2ryeevljbJtU7flcqP9qqf2eS4ZI0gEkS7sbvvVZ0vUBrWkqU8t2zuSSPcuV/2lq79hS8jTzHb5Tz5nysG/vcdKXKLmuYf9mxNbtsllRl+Yqx2uF/3q5288KwW9xvuxEsEb7o5GRnd1/2lH/oVdfqmnoyK8F08TQnbtUdf9lvashpL23dQ9mGbe2Ofl210RdlZHPKOupmW+rO1mY/Ljt1jkCBo42dXQ/d67avXnhWz1J232m5F2sJIzuyw/vAdv9mupsbG01iwd3xb/Zx88bJufb/eX/gXy1Z02Gwt5PsYRoooztjk9f8AequWZLaOEudL8u1dFQLFGN3+rbd/u7utZCaGb68jT/RbhdjYWSPd8v8AD15/4DXq/iHw6LplS3JdFRW8ySTZ89clqXhO8mSK7fT7uyeP5o54wrqf73sRVe9H3WRc5hdPlsd8T6Zbu0gdT++8pUbb8vylWBrl4bGaHSpUOqD+zpp1lSCQLK8Lhdroj+n+9Xb6ba3jSzoXXc7/AOt2bXGPvdaz/EHhe+kj8vSzHPPvZniiK7Gb+JmWri9bButB99cT27WcBSRbN0RRLvZYpF+6u7HGaoeJtcv/AAj5UGu6cbW3tx+7uowroi7uNriulm1rU9eZrA6RFFpyQeU8d9HuaGYL8zI42/e/umsa/uNQ0uPzNYEmr2c3y+Uo27P93fwP5U1/eBHudrpNvqGmti0jia5RXktlkVl/4E3Qc/7VGoX0Xh+3sBEXnRgtvDYyHdLu/wB/0rsrfxdpVm9r9mji8po9gluYVb/gS56ViXNxbahqxeK5tL+WaNn8zO5to/2u1cspO+x0ctji7rUovDd1PcRQW7NcfIscUY/d/wB75ulS6JJI2qu9xIsu7bLDBJ2/2uOhrW/sWyvrlLS7to4/MkZkjjmZlVj/ABf8CrE1ab7HqVxp1tZMv2b5f3o2/L/E3PWqTM7cpZ1i8ga6gd7iJ7p2ZfLjG7Dbf+WtXtD0PQJNJuLzV57aCfy/3iwM2/d/e5/9lridQtWtbdr+4uP7Ot0Lb5Jyv3h/dauL8PaPd+OF1vUYPFF49hvVLf7HAGUSf3Wd+Mfxe9VFXWpmj0PVNe8LeFfDrJo9pJueTb5csnmzHPy+by2QK4nxBeJdQ28tgjX7yOubZU3IWK7mZmPJrZ8D/BOw0OG4vNdlufEeszJ8l5FN5Pkr9773Su503w7bafC8cm6BH2kyS7Wyu35VX/4pa15ox2dyXF7M8qW41SxjSCKcRKsbyiRYF2hh95Nv/s1el6VDezaarXDxuskHyNHGu0N/C27vWleaHZ26o4FzcLdf8eqwRq8rt/E2Ovy1LpWm28kzRwapKxjLIYJUbejD7ze//Aajm0FClyHMx+II9HupYr+3ZWhRW+2XPyrv/hX3/pVqTxpp99rn2i72vdTH5GiDbtxX73HFbOq2dheabLpE4bUrW8PzrIN0Qx976f8AAazbXQ9D8I6XeT2mn2irLH5UO6RuGLf5wtK6e5qaE2lrqSO4dYpUjZi0Tozbf4qz76S5ks4INovYLcKqbdu5F3bqu6XY2Vxav9qQRM22UKobf/wKtK10GC+uJUgkLtvxG0b7s/w7Wob5SormPNtQ8RPDdK9uksUEO5THJtbe27/9qn2utfariSOe2MSOn+sZ9rf7u3/2avQNV8CvJbXRjtItscbSveSTqsUaBlVn21y83w91SRX8sxXCvuVGj+Zv/wBW2oupC5f5iC3vksY3t9Pt2uIlkTKsVZdv8W7viugttQj8WRy6dJ4esysIb9/Bt2yDb823uDWl4f8AgXrNjpaMkateTJ5zrvZWP+FXdP8ABpmunt57uXTnjPlFV2o/H3l5quZfCLl5TBs/A9xqHh6WGOJruyQq0ckY+aNv7q+tYGteF7yxtldLA2sT9ZYnZW3fw9eK9k03w/aaGtuJbto7e3PlQNHMXlun/wB0cCrHibWJI4ZUKW6K4XY0p3b1P8O7/gVKTfQaij57uNF1W1kik+12su8bhZwfP/D827/7GrVv58dyl0bdrhpjtRJR8u3+7716hrC3msWEVvbW1is6ptWSI7Vh+b/d/i3VlXPh25ZYoLZ4bfy2T95O/T+9txz8y7uacZO1h8qWxyHiDWImi/d2ctleIdhaQbkDf3laneEbgaxCujeXIznzE8uQfMGDbldf/Qqt+KNNmjuLW2je333TqsKRM3khR95mz02/err/AIIf2f8A8LM/sOOOK61K2he4e8Ueq7WZv95ulTF+/oOXvJo8xuG1DwLqFxbXjf6kswVk65/irpvAnxIGpahBbyOqMx+faf8AgNek/tSfD+TR9EsvFEc6vcLMtrcN5e1dp+61fJV1fSafrCahZAoyv/rV+WvUpVOZe8ec46n1e+oRqmCQqfeDL/eFc/qVwIW+0wRM275PnO35j95qpLeR3lnEQTtuUWVGX+7t+b8N1QXti91Zq/mmKWPpJ97P/AabVmFzodDupbdnd3Csx+8x/hHau+sJjJapPO+xWG8bflzXjun6hBdcl1RofkMch9P611Nrrwm3PclkRfljjz1rNmiPUrDxJZSQtZ3Eqp5ny7f4hXB65+zP8P8AxNeS38llayytG6+ZIF5Zl2s/tt7VnW0iyXW9NsCr8xVTu+X+97mu70NYrjYZS074VjH91U/urTT5diXG+50fwu+Hfh/4X+H7fTtC0yHTbWNFWONnVpT8v32bqd3+1XZTY1CN1leJ0YbfLx83/AawbZrS3ZSbeOe8f+L77f8AAq0FaWbcDIrOo3bdnyhf92qb5twSUT8o/wBsD4ejwD8XtRhgQfYr/ddW+3t83zf+PV8+zR7XwPn3Dduz0r7I/wCChfhe5sfiBpeomeSWKeHyUjb7qY+bd/49XyDJCN7J/Djmu+i+aCOOS5WUFjEjNkhf92nwsP8AVkbdpp0cO6Tn/ep0cJjvk6tu/h9a3INWwjGxSULc/dqTxBZlbaUnPy1f023MMbSSYX51Y1HqsyX2lzyf883ZfqtUgOAf5WamN6Urt82RSf8AstMBUqdG+XBqsP4qk/4DQBZRtrrn8K9C+HukpNJLJPFGdw4Zv7tebo27/arqvD/iJ7V0jGVVRtXb96sqibWhUPdke1oyKig5yvSpvJDMuPu49a5zRdSnuLbzLjHzfMFq5Jqgj6V40k78p6EbHQRskPLkVHNrBj4iUe+6ueW8kumznbUqZkb7pap5e5Vzbh155G/eQBv9pTWhYTXOoXCRW1uGZjtHG5qxY2t7G2e7vplt7WPrI3+eteq/AW4t9c0+fW0tza27TeTatKvzFf4nb/gVHs7g5HX+E/hncaTpY1S5SS9v43X/AEOLa3k/Luy2e9d7eaOVtpL20tClw8ayySMV2rnquz/e/wDZqzbjWItP1KwjneS21eTcgZj8lzj+Jl6j2au3mktrpGudR3WdxdIqH7N+9i/2V27ePlrzZScXqdvKmjhtP1S8bUoreO7Et00irCttDu3zHdu3D1/2elM1C8t7fUUigthBPCjY3HbEMsys33mx83y10Mfh1tNR9QtL23eaP54+WRCw/v43HNc/NqA1BWguZI4J2Lv5UCfKZP4vm9f9mtfaNi5Cq3ia0sbq3E423znyEkgR3Usfl3St0A+b7zVeaSS102Ke2u4rhFLJNHjbLG3+yf8AZ96ztStZ7jT2Gn20c8G7yrhrt92UP93/ADxVfxDYz2s1rd3AkVIdrn+zym4N91v7vP8AFT5uZk2mjuNE14R2yRXF4RAjqxgba6O38Dup6/3T81Sax4k0/wC3QQPo8by+WkRvo5tiqoXd9zo+5q5PR4bOaGcvIGST+Kf5HH+1tHX3arTeG3kt3l0yeOLzjtKzbtpXb8u1uo+brS+Erc1NIt7PULZvtMvm29uXbyp9rqj7v4l7Vz1zazzawofThPbybmF033Pu7tq1cs9P1TQ5CzyW087bV/dzM3yH738PP+9XTatZ3tx4XXT9I1CK3urgsryb/wDgX3SvX/d61zu0mdCbscRJJ9sWKK3LRKm7Kqi/e/3dvSjTbyONV+3vErMzYZfun5qc3gvXfDKfaNTls3uGkVE8v52Kfd3Mh4G7721aoaxoqQ3C29yl8uw7Ttg+UfxbXzxj/aq1/dIbNzUte05tPTTriU/Y0dpY5VO54c/edP8A4npXL3N06p5F3IuoWqqrW8qgOkibvvK3T/gPar/9lw7/ALNEN0saNFB5cO1t23cjbe4qr4X8H6vDcXWnJHPeabcTrNNHO6rFayfdbZ3BbdytV01J6nVaP5VxC0RkWKCOBn/1mV/2dlR3TGZ2gE/m3UPz2rRyLuK/1pmoeGU8PpbyW0b26onlGCM/KcfxfWsjxFpd5dNZ+RaDa8ivI0ZZMN/eVvRl/wBqs4xuU3oWIdQlh+3wXbbr13RY5ZD82w/wtj+9XL69pes6XM2r6DefYtRjkVXtpJ3WLdt+/tHDbf8AarZ1ySDZ+9tyzNA0Plr829Q3DbvUVz9n4suGkeOW3Nxt+4zTKrD863jdaoyaXU3dP+OniaxV7fxZ4TsfEFmg5ntnV3P+6j9/o1Z0ni74b+LNQt7jTHGiXUxWJ7HUh5TR/N/Bv7bv4V71Xt4Zb6OWXy7i63HzfIvAyMF3fNt/3a5jW/Bv/CRTXEUlvablfdGrHc4b/az0rVJfaMm39k9X1L4dvq0T6ZZ65CsqFWRYLjyZg33l67a5pPB7/D13t7jdZyyFXeKefer7m+8v3h83+zTtJ8I6pqmlxAxTLdWB8kTzurS7Cv8AePX2/wB2h7N444DfSXGpS48p5LqRfN4+7uXpUaW0Lu+oy5uvsbYh3NA4VfPjHRv7rY7U3/hIIFvLeB78I9ynFqp3b1/i+Xsd1OVTcXEsFpGbLcPmZo1ZS3+NaFj4NMN5b4ljn84Mv2aM7WDt8u7/AOxqeUG30LKs9rG4gSOf+5FI7LxQuoPJZqk8RgVl2v5o+f8ATrWo2j6dNbwQPeL5qDYZ9+3e38PzdM/w/NUGm+FYJJvMneWdXH3mddmz8aOXQHJ9jmdPW3jW4eOQRbTxIp6f7NaFjcCZmxFJKq/889zb6vo1lp+qT21vo8zzrC80ckm2W3cjcu3cWxlv7tdF4dmuNYV7G3tlt71LRpY4mdEZ8f8AodDWoanPzW93JbrJABarkZaWNmyv93aalfT4JmeeeWSBM+UIo03LJn+EN2/3qtR6xcN9qs5E+2SwpHOm4K+9Puv7gLVCHVkXUIoEubizlUv5ccTty23dt2j/AHdtXay1MnJrW5r3S22j3FuJ4GisNiRTLDbvKrqn8LMOn6H72aZrF9od9eXUtlbHS9NuHV4Vl3MsbD+FMbs/8CrXfSZ47GC7fVLllmTfNGoaKLcf4G9T/u1l6D4b0/WLhrj7RNPb4dktmG5f++u5Xb/FVc1gUebVEP2eKZmt4081EDPtZ92/5vur6VyWvate+BWljTw/cXlkx3mNpG3P/sp2zXoNrY6fHqzz/wCkOzpt8qQ9FTd8zYWrX2i3Xw/KkFhtnU7vPzuY/N91lfcCKalqDjynmvhnVrbXvIlNpDO8gFxDBc8tt+7tdhyDu/8A2a3rPwLPqkd+9xp0ek3TSK0c6yZWZR/dbpV7Wvs+pI0mn6TFp09mVlFzGrbpsf7CdTub7vTHese2vLzVNPS3SOTTold3u1YMrR/7vzc/7rc/NWl18TMyTVPA95eaxeQR3ML252q+4NubO1vu+lcJ4l8P6h5kUdugt7K4dl81tzxD+78m3/61eh6TI9mjD+1zZq53R7kbcf8AZVirCrGq/EK0t9tpJE143y7Fb5Fdv727bxU8yk7xKjLmXulfw/42NnrU9pcaRDqNrIE8lc/NCv8Aeb2/3a3vFDeH1t7VYNOtYrrDNNdZZItv91RU6eB9K1Dz3sLea4vO0m/ov+zXOX0Op6DfIbnTikX3/MaZXQN/dZBWL5JG8U+pFeWcsmoRSW9zDaovSSJ9xf8A2Vyw5qaGOXfcafeSyq1wVd55BvbcP7retWtS8THWoYjaaZp9vdRjZ+702KX5j/H8/IP+7Wx4N1IWNnLPf3EcEyK0L/bAqrcr/eT5cZqeVW0Dmdzi9Tt9Mk+e5gurxV3K/wC4R3RR/FtLf/XqyvhXT9Ws4rjTy0FhIWYwRQeVh/72w8iusmt4rO186wjVLp5GVGiC8fL6/wCRWRceItGt7l4pHZZUO+T92qLGm3523DqKtSuuUhrlepFDcHQ/Dt4DqAsLIRtsjYK/yj7zbj0rj/C/jLT/ABtqUqadc3OswWIXfH87Ki7dv92tLSriz8aafLbzxX1rA0jfLt2uY93y7VPPzU2PwnbaHJ9rtxa2sCSM5lUMjjHT5qqMdSW76nr2i+LoNc0t8R/8I/qU0axPJ5LLNDCPvMvqKxLPwnZ6Xazx6RquoapHbHzp768eJGklLbm6Nurj9VvvELaLFb6PDaaXK43SXV0js0iM3zMq9ttLHfX7WtxBYRyb7jbEZZ5PlP8A3z0H+zQyb8xc8YalDpKW5vLppd0iHy4vlXaf7rVl2/22+s1e8ladppFZGtim2GP733j/AOhVkata/wBpSXEFy7av9mCJt0/5X3bvubfT/arBXVJWW7g0u2uLW6+5FJPD9xy/zJzwPl3fNQny6Da1Ot1b4iJb3Gl6XLby3l/cpM6RfcSRQqrteXt0Wurt9cEOk/ZktFRrn97JJauytH93+Ic/L933rmbG+1GGGzX7NcT39sChiiRdgb7rP712XhWS8t9NXOnreXl1Dsmk1J12Wy/3/wD7Gp0e5cU1qcXrVvd29zeadoGuTWXmFFdsedhAvyxKj7vkbvVjVLjxPpLK+l+UztB+8WCTyvmC/M3P+8v3a6i/t9IhuGjwLi/s4/Oka2TbvUq2396zYA/iqhod0+uXNlbPbjfnyi0abl3H5t27/wBmoTd9CJX2uHga+8R6HJ/beq6nLO7o+NPkmaVcfL87N6/L92sjW7fxJ4ovpbuO9W1uPPaUzzx7kKYbK7d3Fb2t6P8A2Lq1xZp5XmyD97FBP5rH+Lc3p95flotWubi2UW8cSSqgd45SyIfvdz1zU813cS7GN/YM2oJbwPqOp2rodszWJXyZm3Lt2t1GP9mu61WxSSwaBI4rhUj/AHfnxrsRyv8AEves23tzcXCz3qywfZwzHyn+XcV+b5+vy/L/AA1SbVk1C2uILrzLyBwzQ+XNsYf7Jb+dPdGiaSLfhvS7vS9L+zRC3slS32BV+47feb+KsO91q7jjYS20d7P8qxxx/Iwk3fNu9Rt/iqWHUH02E7HiTy3Z3WQbsp/Dtx/s1z1/rmp3l+v2b7LKysjPIyPEzYb7vpj/AGd1TfUfNodHrbSzarvisooYraPZtjRnT7vLK5/X5aq/Cu8i8E/EtfE93bMs10nkny0/dBXXajUWfia3vI0skeRmcbXWJN3X/a9d1alxqUcNjcQR6fLB91P9JkXa5A/gw2R97+KpTafMgVmfS3xX8O23xA+DniGCRg7ra/aIWzxvT5lbbX5y+YfmtuFXP3fvV+g3wruppPDNrbXYL2F1assckg+Y5X+7XwD4y0k6H4u1LTpEMT29w8RX6GvXpJXsefN+/c9I8O30lr4RsN4MrRl4t0jfxdV3e3zV3On2/wDa2kqYgE27lLRj+IferyDwrfGbSrzTBhmdPOG7+8P/ALGu/wDh34qElgtvJ/rYTtdm+X/gXvW0kCdzkvEMk/hPWPtwQtE7/Osg6N93dtrSsfG0V42I4w7/ACRbvvfMf4lzWp8WfCaXWmtfxAyo21n2j5R/s+1eLaTePpuoOSduz5hurBfylo+idHuJbxGuPtCoqlUT+Jv/ANdeiaP9pWNoIyqbBysY24/3mrxDwb4uMLwPKF+Uqw4/9CWvePDCx3EcUgYJL98s3cn7v1NFhnTeHmns5sPAy+Z0ll+8/wDtewrtrePbarHb7vm/iUdKwNP8tWXzDub+70Uf410cLQeXsU/I3/fNSwPEf2nPgzp3xS8CypdyvFc2IM0LKdrbh/lq/J7WNP8A7PupYz99HZP/AB6v2n8f28cnhPWYPM2u1u+xc/N92vxq8SQ+drV0N4RGkfP/AH18zV1YfqjmqHNu3k7cDaav2aouy4fL7Qy/MPl3VVuLGNnVY7mNl7buy/7VRXWoC32xg7v92u4wLuoaw6wsIjtlU8r61jNqj/YZYN/3vmFRSSGONnzuYn1qnMw3cVYELU1c05vWnqu5KAGj7tOoVdvahlO2gB8alm4re0q3Fqyyv8rr03VgxyeXtNaNvdfaGUDLVDGj0nS9WM0ah33O1aKMZG/2f9quf8Maa8KedIfmforV1Eaj5h/FXmSSvodkG2ia2jKt/erSuryz8P6a+o6k7Jbp8qRr9+Rv7o96jSS30uwlv707LW3G47fvH+6q/wC01eS+J/EF74y1ZHdCsWdlvbRn5UX/AB/2qKdL2j8glLkJfEPiq/8AGGoLvGIlfbBax/dT0+p/2q+/vhP4PGj+A7DS4wqPbWseWbbw33nZv+BV84/Af9nPU9Q1601DW7NrXy5laG2l+Vn/AIt/0r7Fj0M6O6i0t4VaT5ZNz/NIv+12rLF1VGPJA0w9NyfOzLt7d4dVuBHbNtQMwmnk2h1/h256f8C61dVbRWW7Mot51dYZLb7Ru/4FtDdG/vVd1uzk1axicQTJZJGqRyxwK6wzD7r7g2QNq7SvQhqr6J4fstSk/wBMSS9RU+dZAq4/2UXrXjeZ6haudJVrNHtrmJJ1kf8AdRybW3/1G2nx+H45Ix9oMcV083nTfaQpaRdv3Ux/6FRc31l4fsmJto7OJtqpLLIyfxfL+Nc5q2m2XiC6s7i08xEd18y6iDM23d8u35lI+aiKvuTJXJ5GtbG4fyrSO3uFK+Z5Xzqf+A/8BrNvNJsLponuLy4l+zjeIpdzfKfvKv8A31/DU3iDw3/ZM0Wri2DrcFk8xpnSIMG+Vt27g/N/drWsdHnsbaL7ZFb7Hmj2LJN/rGO35GYf727cvWtdGT7xzzeE7C4jQyyF2UebHLHu3J/Dt57/AO7RarL4ftZTEn2q1c+UWl+Vef4tn+1+ldbcW+qW9nerBpdpa2cYdPtKn767m+ZWPP8AhXOLoLzaTPqstvKmx1iMqTb9/wAvu3Wj+6LmNLSpLnVElhfVLZp3O2OPydzBf++v/HqvXFnKrPH9thVVHPmRt2+9u+br/tLXJ6fa3slstxp9pa/aFO39+jwu7/3tv+7/AA11lzNJNbI8sRliYrE8crrE5/3G9qHox/EVIZpJG8/UAt5EwaIKv3Sn48isvTYxdaQ9hbSXNxa27vFA08jSqPvfKzbunzMu2tu+uhvS3EDvEyfv2kTao/vfN3rL0G3ENz5iSy7JHZxEqKihN2E+b124+amtfhBhpOh3c1u1zBIsT2o8lOFdtp+bG6tGNSqzm7imiddzuyllZ8fdb5OfvVuWFvArvqEoKXilg/lvsimwv3mXp/wKqWta1cXly0cYNlo/kN5kskiqgc7dvy9c/wC7SuPUrWdwNY01JIIJXf7v2OUbZQw+bcqnr/31XMyah/am+LU9KubVPJ2PbM/Vgy7W+Vv+Bbf9qulW8ElvBBpQ+Sba5nkf5j/d2+nTce9VtQvLix8q9ne3nVpv9RLB6fKys4pegk+YzdYs3W5gkit7aLS49q7J5GVxj/ZPdf7ves218F+FNQvntoI/9IkjZvMUMqo395V7GtTxFavfM86RSNcPGy/Kd6H+823plV/SjULWXRZneSdVn+zt5E8CNLEV2/e2jkn/AGev1q4ikGj+A7TQZnt7U3N4Mcxzvzu/vL2rc/4Re30tVD6dHa/aPlFzJHuUN/tN2+teY6HJc69cWcWp+IbmzdUZYLmxV4kdDt3M2VbO3+72q/r2i3VxcwJp/iiPxDasWWNZ0+dNnzNuccHbt6NRJO+4JK2x2T3EmtXH2aB1t9Zj+4sgVlkUfdb72D937tPv4f7Ujnj1FLSe4hT/AI+Y0ZHj/wBnb6/8CryjR/G0cd7byH7K10k3kvLGm3Egb7rL/tKzfer0Oxjn8SXDRJqAdkR/OtZE2s7BvlXb69fwqnFonmiT3Xgu2W+UiPbauY8ahJMWYL/EvHOf0qabR7bR9eQxBpXTcsEmdrbh91lcdaZN4otPDNiiXFnfX7xjdtttrb2P8X/2NdBbzWjW7TxRqiXEKuPMfc0bbd3zKP8Avms2n1LRjXGn6fdXkFvb2/2K4uiyzR5Zonb8f/QabNeXen21xaRWi390qP5cTHbF977v/wC1096tXTSQ28EspXajriReu7d8rc8j+tc/fTXFxNLLBaB5Um3xyY3ecS3fvwrcNVRBhqi3P2OJ7jTrt3kRfmtn3RBv4lZR2+Xbu/2qvvfafdXFr/Z8EVr5aM0kcW5Hhk/2GfkluhWp7e4fVElSWyuFMY2pFHIyfxf8Barjrb2sbpqCTJFDtcyRfM6Z+6vPWhrm0ZjKPOrGXZ3w1CzlIsLddRR3XzI0Z027vlbf8uT+dQar4bttYkSOcxW9/dfOVj3RLJJ+Pf7v/wATWjpt59nP2iO4+3vbBlt28lU2K3zbWUN8x3flWZJrVu0aP5bSyr8wWOFlRG/vb2/WiMbXsyKdNQVrjtP8F6vGjG9tijxv8kcb7kKfd+au00fSbSx0qcXtp5V0gVo4lC70z/EuK5yxjF1ultru6lnYfvPLHy7T/tN/6FWva6ppUaMk8nmtbhctvZWf/eYVlJNnXFqJm+ItNvLywi2W8lmqOpgngkVLgt+PANYza8klwxudRLtCdj2qw7sOv06H/Z6V6JbX1lq2jp5ite2b7sR+TtY/7P3uK5fWrU6tpubfQ5oL1D5XmSFXdNirtbdt+f8A4E2aqP8AeIl6nCw2JWS4fTNRubiS5dnFnLt83/cVj0FZ1nrFxM97ZX6N9oto9vZG5bbu2jg7f908fxV0MPh24t4f7TkijlvLfds1C1kVZkb/AHRxVK+8TPeJcyX7/b5f+fnLRNGv91sLurVf3jndJSRSja8jht7OeWGfaeI5I9ucf3fvVLf2uqahpUtpeeV9gV2USRFF+bd9445z/DT9HtdK8XWri7H2eVizxrL918fKy79v/Avu81raJbiG2lti9oyb2TzYJNv8P6n2qNIfCZxpxpvQtWvjaSzmnMEE1lE6bI2+9vf/AGmqjc+LNVW/iL3cUu75f9MRYkT+8u70rNTSYl1LTrK7ilupZJ9knlH5A27+9WtqWi6XDqmpWdpp/n3Tzs/+kyb/AJtvLJ7Vo46HVzEtnZxTaVeajqtxE9lH++8yM7Ygfu/eptvb28cKyZ/0d23InzFdu3du+7/FWj4etzpNrFLf6cstrv8A3EEj713Bvvbeh+auw1Tx5BceGWtRYNE7SbLi8nC7B/ur3K1FuXYls5fStUguHW0uDHK2FxBsVGK/3lY0++uLCxsLq0uwrJCP3cfkrL5km7duXG0E0WvhXTNY0PW5ba8Cz2M+2GTU3ZUdPlZlSsa+vJYYYrd5JEa3kUiOfa8Tr/CFbtQ3di16m7D4du7jULLVCFsnePZNI0yKw/u8H/0HtV2TR7S6maN5TKrllMjfMqfl/tVg+G7y81a6upNUl09HQs/lzwsqon95PU1ojT7iG1uJZLyS1s2HmmRRs+jc9ttK4+XQg/sm20/z7PU3ESRfMkm9tw/2ttU7q80rULaWAXN0k7bfOiijX5l+9u3dQP4qy7rxVbSWyyXIuUurbc0e07lkj3ff2+lQ6540ntdUS8/sy1uGmjVI/wCDzEK/L0pO/U53LkMvw7q3hbS7y4MEV1FesN0klq7qw+b77MVzW0viDSJr6WU/2hdTo65n+VEK7vl6pyay9L8WadfWeo3ssoia1dkCq+6WRfu/L/n+Gqn9pfar6UajmWJI2aOSOfchULu+b/x360NmsZc1jvdKmt7jW70Wly1m7AXR+0jzVk+X7u5NoB3Luqpq2tXmlyWoiS3dXH+rUovmLtb7zH/arktB8SWkmm3UdtLCt/IjJCqp02fMu72+Zvf5abpOoSTazZx38tvqO2HzX/drt3Dcu1QelULm7Fiz0GC3TUozJCs8jtKVk+Zhu2/L7hdtdPZ3V5b2qJpt7GizJuePHlMW/iVfQVRa1ivHe7jtRFZSFl8/K7S4+XbtHNZGqzSW+ltPbzh0hkRPL2Mqhvm/iP8Au0N9yJysaX262+2XWEjidUTzJVDL5j/N95v93/0Fa3pvEW7Q7W0s7m4S3SNXmto41/fttZdzN1PzbfavL7ZptUm8y7dkicb9qzKqlh95s/8AAaSbxRPZwpE4iggaFlt5YyysVG5drN/Cfm3VkpIzpP3byO4bXor7T7c3EVw0rO0r7vlVsL8rVgalqEsd9AERreCOPcI4juWZty/eYcj71R20ht7O3gjQM0iIqtCN7FvvUviDWIrXUNNl80rKkbxbopF2o+3aqqo6fw/eqlI2V2TSa5czXL2jhYlR0/crtVZM/Mu1v9kde4q0l1e30f2CCKNovM2TrEGZv91fXcq43d9zVy9vJcSeUbS4a6lmf/Sp5E2tu/u8cDd/s9q2/wDhKrLw2k8Ug2PcP5sckT/NMyqq546Bm3Y9FX3rB1TT4lY7i3htLhXkis47V1K+Wvm7sKPl+ZO1Q/2okNgqGUTo6bQqx7l+9973/u1xtv8AELV9U0p5Y9Pja8zsmubZ+n+zytW7a6v5LCCJ4xdRN/Cz7cOf72ORtqoy6I0Z9IfAvx5p39m2vh6eWNLjTY12NIf4NzfxV8v/ALVWn2Fj8Y9Untry1lgvtlxutpFZQxX5l/8AHa734Nx6hpvxR8LpcWa+VfvIgWQrsmXafmVvXctdf+3po+mWek+HtXjtlivIXeGaOKD5Qp+Zdzpx96vcoS50p/I87EKzPktLoaK6XO/5E/u+/wDDXS+ANai/tzzI9r7m+6x/irzXxZqH2zRFcHyl8xVHlfNn/gVVfAPiI6PrVrI8kflb13Ln5q7/AGfMYJn1ffwz6lGun2yHY8f3d/y/7VeP+LPB95/a07wWgRYzt/d/dr6r+H/hu0uIYLsNuWZFYKydG/pVr4ifD+1W2W4IWKdfm2t/8VXBJcrNkfNHgKxt/tSfaZGtbz5drSJ8pb+Hate/+GZhYqskknmr90Lj5t396vK7bSbbw/ry3c9z9snQ+bJF91Nv8O1j3r0bSvHSatut3jhs3YfejRW/4Du6Zqle2gHqFvqTyWaiIGVlHzSfdRK1rO+G1N4CNjB8wbl/3q8gsLF11VvNvAqIOI1k3KV/i9s12Wl+JksY8uQ247RE3zN/wHFTbmC5teKLdbzTZYDiVZkZJOfm5WvyP+Lnhe48L+O9c0uTayQ3TYkVG2BW+ZV/75r9XrrxEJlWO3Qbe6+X8xb+6y15t460HwtcTTx6poVv9qugrTboF2yfw7t1bxlyMykuY/Jq/ZPMwny7eu6qXknf98Mv3t1fU3xg/Zfi+33V74Wk2hn3f2ewzs/2VavO7H9nnVWs4rm4ztY7ZoFG14/9qutVoGPJI8qsdJn1JXjt4izL8+1e9X9J8D6hrFtcOnlwNCFby5TtY/NX1B8KfgrH4fhll1EKtwyKgbG5Sn3t31roPFnhHS47C6uIreH7ZjeZF7isXiddDVUpNXPkGbwDeLM8Z+8vtUU3gXVbWFpDbl0zt+XvXtmoeXJdZwG4X5sVOio0a8dqr2zD2Z88f2PeMzgW0rbOvyNxVN1K9Qa+hprWP5k2BVb+H1rndY8E6ZfdY/Kbbt+X5aar9yXTZ43HbyTbvLQtt612Xg3wu+5p7mPauPlVq7LTfDdhpMeyOMP/ABbmFaPkpGikfKtRKtzbFxp9yt5PlquK1NH097yZiR8qfMzfwio7GxlvLhURC6t+teirYweE/Ds9xJt89U3FvRq5fidjf4YngnjzXp9S1D7H5clvZ227y4mG1nb++3vWj8FfB9x4i8Z6dO9sz2Vs/nTMw+Xj7v8A49trn75bzxh4plSANcTzybU2jrX2B8M/CMHhnw/a2ccYQqF3+7fxV2v3FyROX4neR634ZkubpJZY4JLq6WFYkaNP9Sv96t7QdQv1jnl1iGS4gWRVEaou2P5fm+Yr0/2qytF1IafbTwW8v2e6dFXav3ZP97P/ALLWp/wmGo6al5K1varLJB+72vv85tqrtdR0H+dtfN4ht1We3Rio01K50aXEWkyNd22mfZ7N/wB1J5l0vGfusv3uv+ziua8SafeSSQXFgfscCD95/Ez5bbuVv51y+n29lo7Obdxay3BaV1WFkTdtZtu0dR/CvvxWpD4q1HWLa3ubM/bNLbcsiyTIjbdu3ft2/wDjvFZqN9UWqiZY1xru6ht5CixQb/8AVSbWcN/f3dTu/wBmotE0uBo7i4u7kXFxGjS+U0mxQ27+JPT/AGqqafeWWuXFxJBbtF9nKqGnR0Xj5mZf/ilrprXxFbab4dl+2aJpt550zP8AbGjZXRfu/eTk4+9VKNtCXK7OU0HVtYmvr3TDqrS6bNP5sMdyEaVG+X5dw4X/AArX1y3it7yziivS0THYPsxZmjf/AGc9PutTL660ubTWuLB/t91IdojtrX+A/eZl7lfm+alhht2b/Ry11LHt86P7jH/gH+z/ALLf3qtoEyrY2eqX15eJp95E8VruW6tfO24y33XXtV7XL62tUbyz+6cJ+6XZtjYL91k77v71XHjjh0+8FkFaXyV8yPOx93zbV3bevyt96sSw0W4+yveW4+1O42hcLthf5fVv9r+GpT6yCxkx28kdvE9x50kU3znd93lvlXdu4+7/AHauXH+lPBIVCqn+pbPzD5fvf3s10ek6DdzSNJf3BRZAqnbGo8xh/Ey//FUmteDXj1BY9Pgt7jy9rBpAz5/vbcUe0TFynKeINHfT7mztLi2le3cN5EkV1uU57tn/AHqNNs5dPt1TyLq4SPr5cyuyf7P/AAGugbT9Q1hXjF2NO8sK237y7v7zJ2P+0rVTt7d9N1KC3vT58Xls81zGVV9uG+baetVzdAtqVp7q5W3nd4DPB8rIyts2Mfu/N3/unb0qxZtLeKsch/tTbIrGzlutrQLt+bY3y76gXVPEHhO4fFwb1rofuN0KupTd8qt/d/ipyeIL2+2vd2f9k7tyfNEkuzP3vwokSiV4Ut18yTKspdd2Pl2j7u2pbC1ex/0gzw3vnJu3Mrs4b/Z/z/FUdnrX+kLYQ3Ais2f95eSfL83+76elWby1NvbSypqNtepNOFHyMrhv++ePu1Nrl37EserSX1qkEdt5F/MjN5ssP8X90qf/AGWsvVL7UJppbeWztbOWPcgVBuhdh9373So77VItJuElN79jnYK0yzur9W+VVX/2WrL61Hq0boWdItm0yxjKn5vf5gf8ijlC/ci1TR01aNZ9Rt47OXy1D7X3/L/Ey+zfnWNYeGbPT3vV0OSPTmXdmdXZk2n5d22tSSTU9Ls4rCKW2vNOkG9I5o2+0CMDa5Z//Hqoa34d1dbWL+z5Y/PQbnW+fcrqfp1/3u26tEJs5rxJ4Zgh1VL7yhdLNGqGJo1eIsD/AN9/e+YeldDp8lzDYy/aTCsF06qnlb94Ut97cOlb3hnT728k/wCJjYeSqI0sbRyI6bf9pCv/AAH9VNJqS/Y2t7m3IFqu7fJH8vltu+66n/ep35jNI5O88CxLqUuuR6xqErW0zRBovmiCH5mXYV52lf8Ax6otS1K3jcz6dch59is6qV3lP9pfXb/er0W4t5JNFgDkPEzq0itCzKFK/KzYrzWTUtO0W/e41CwsIoIyyTTodnlqn3dylf7tCdxmsnjIXkcRR2i3QhpocLtP935h1q1oshuNS8ydC0UkfleX86sG/wBpewqheWdtdKupaXcRXFg6fvJLUrtP91mX5Tn+H5eKdpXia5t91veaZKlhGNhknOyVG3f7vI/iqtbD6nb/AGO5t7iISyG3s5Plnnkfe0ePmVlz2qtYzW15rMuj22qRXCSQthmHr/Ft9F/vVlx6tLfTbILySJECqJGPnJOn8S7C3B/2latHScXmlyu4jiZJNiRW0kSsf970/wB2ud6Iv4jz7UPCvivw34kTyNMjazd3WSZn2fw+m7nd/sr/ABV2Wm61qLLB9pjEsX2d2gWd1/dsG+b5T1+X8av/AGie+1JLZ7yRUX5YZGdWYIV+9z1P/Aea5TVtH8T3WmymS8tLWdN2xY386GZQ3uqlN3dVzWkXrqJx7GF4h8Ya3atcQGymiR5/JtWYeV9pb72+JgzfIu72rTXwnc609rJbzm1W5+5FPIyJu+9u4+asbVfDr6xa29xD9hguFCLG1y7u4YOrfc6BRtb730rrfDNjZQ+ILV7+8urO4kuPORrmdWV8t90L82Bupy2vEm5zi2Pjf4d6K08d/Hq1q86iBoLhneNfu7WUrz/v7uP7tXfD3j6ez0t9T1O/t7eWN3X7NLcOzR/NtZWXbz/wGuy1DRbDVLxbe71g2trHJiBoiu52Lbvmb/e3fdauI1LQzoOpXWo3cv2yDPleRJGs0Un91Xbb8tF77g/I1E8RWmxLmNzdPNI29Zfmidf4t3f/AL55qu66frkct7FEqLllkWK6aVBj5V2ptyT/AL2ay7Zo7f7Pc2lpDZRMHd1jRmRF/i2+9QWtnp15JFqGkX8tle3CKkjKV+zSN2O3bwfX5qDO50Nz8P8ASf7PiSOC48hd2N0jqyKP7mP/AEFl4rNt/DMWgyQPbPdS2DyKwWUsuf8Afyv/ANeur0XVryzt7+3Ect+ybFmkjRV/h+8q+n+7WbY+IL238ZwQIky2t0m02d5Bvidh95Ffdwf4qyubuPNE6bwrMmlyW96l2t07wPFHHLa70Clvm+Xcv8XRqr65axWdteS2MAnmuE2I0ce35z/ebsP96sOzhl02+WyFpI7om7z2m86Fl/i3N8pFTaPMLy/d9L1WJFzt3QI7oM/e+U8fLXU/eOf4iG21A262cWqGNb2OPYkcUe5Q38PG7gVF/Y+o6lJFBKjXjoftAijO9kYfdytQeJLi7t7i4D3Cqyuy/Kiq0393pRb/ABA1PSbd7fSMQX86Kk07Qs0oQfMyp71KuDsyXSbpJrhIrM3Fw6nbJu3bS38StXXzW9tqDefJaLA6bUMGVVSo+8/vXEeBdFl/4SjTtYnluXgjdnNrIdiv/vfN+talxpsk1zPm9t7dnO/y5XPK/e2r6VEoplK6RvXNxb6bCwFkt5tdXMTJ8oU/xVFda5F4kjaC5sxHBJIpt49+5UQfKqt6/NuaqDXSSTRXPlN5CbUPzblf5f0qx/Ysfiiwa8txdIts7faFU7VRAvyt9f8AZrPlJ94patqWkW+6Kw0zffpG0Uc7H90W2t8yr615pfeILzTbOBC8SxKfsqS3MnnOMfMyr/u7vvetdxqXh2OSzivLfVBa26vsRZXZZQ3+1Rqvg+w1wJaXfmSxW43oq7uGH8e4/wC1t+7VcpEveR5JDcHxRbrpdnFNeNIZke6jHRv4UZe23u1dnpPhu20nSkga3+1zxwKs3O1dw+8rL3+9xXS32hxaWiyQRzWsXl7HaJPKdGP3tzD7+5f4v9quatZLa3j8iKNleGbaitIzMX/h6/rWPNy6I54y5GkzR8PW8Wm3VncS2EMFvfFoXZikMSOF+X5qy2a28L+NpdYkvFvbWRLhLSON1+dkVNsTN/wL8a2fiXrUdxp+l3EVlFFsk84Mx3dNu5dvSvLHvJ5NcjtBBE9xcyXOxlXbvVXVmZu/8G6rUlccpqMrHsF/4fudY1Q3+lyXlg8mxri1aRcby67dybtpHzN92neNLOOxurzQ/wC0ftlkkzs8jQqmFReduOD/AHQ3+1XP2epT3Wq3n+kDcxXDM7L/AKtNpZm7fNuobUIJNYuJZ381l2ruYttjjC7t2P8AafFTUacTFvn0MXR5JFvJYpLc/Z2RInWQq6x/xM27/aqPxJDaXnh+USEpFbyL5atuX5t3zJ7nbt/76qLT9YNnJNcFBKrSPLu2bULfebpydq7V/u1lSa8l5bz6rfxyPsDRQwfeeZy2539z91a53q7msFze6zZ0q8Fvb+faBnZY2d5M7UjXLKqu3rWda3FmupIkv+lIpLjd90sf5Bfm/wC+aw7C3ubzVdRFpcTXEF1Is0+5Pmhz87o2OCV2/e7VbSxE1vPfxW0SWufNnnn+T5R9yJEH+z/9lW5s/wCQ6CPUoLFrW2juI9qWXmjj5fu7mP1P3faqc0cV5Zq/2/yInhbyYpI9zyOBu/AKu6sa61bT1lgs7i3uHlb99cNGNvmN97yt3Yfdzt+laepalb7Un1mQRS3AVEgth80K/ew2em75fl/u1ly63RrTtqWNP1i/2/a5Ix9kjdVhWORIm2ldqs2f9r5jXb+GWRVRryO5eKTLJfXPyxbtu7bv/k1cvoejwatfwXl3HIyRxszxt80Sfwpu7H+9XpceuQaaWklQPL8kUG47/mO1vut0+Wr9m2dEZJDLm81CO88PS6QJf9HulxJ5bNv/AD6Blr2n40SS6x8H9RsNbsL7TJY4/NhWOBWtiw+ZcsOM/wC9k14j4wm1e4v4L/THjd2+Yx2027yWH3cL/tf3a+qvCuhyeMPAr2l5b+a11BtMF0Vfqv3vnX+LtXpYNuzOXFe8fmx44sY28J+ZaSfckTfGvyr/AL22uE8PxxSTfOirKp3bWFev/FTw2+h6brunXKbJ7GZkb2w9eMWeY281D8y170HzHln6I/Bfx4NS8H6a/wB2d4l+Vfu7g23v0+7Xq95ax6kkQuYo3i2bnln+4i/418Yfs5eNhHbNp1yFZrctdRq33Sv8W2vr7SfE1jqlqqJcKqKPnWTs1ctaOpvFnD/EXwLo7abLPAlrBLInySxbvu/w7fevl19cvdH1GXT5zsWN/ndh8pb7u7dX3XdW+nyWu99s6uPur94t/tV4p8UPhn/akz6pb2kTMg2+X91do/iauSN4jOb8J3wa3S3t7suyjzZ2x8v/AHz2FenWOn6VHapd216YrhRx5fzZb/Cvl/TPHVn4Tv7i3kiEU7PtO1/l/wCA17hbfEzTLyziS3eJIIQqBt/zFtvzLW2+wGvJHf33myRCQyqWw2zh/wDarl5PCOsXjM+pzyy2rj9ysh3bG/u/SvRNF8ZW6+H/ALTHJHtMzfLj5jisq88QR6xM0BeK1S5+aNlf5t1ZNMpHmVzor6Pc4kluEdd2ZPvf8BrIfT7fTbiWV7hZxcfOFaup166u7e4a0d/tgTrKr/MP96vM/FsZtbhsXCyxSfN+7O4Bv7tZO/U0SIvEWtJCjPbuFaH5Qqn5SteTa14gvJLp38xk3bk6/LtrpbyaK3hcu43Z+Tca4/WLpJvkQhkWiKLbMK4mDTcE/lV6zbcMD8KpyR7XUfeX+VWrBtsjIfu10RMpD5lCtVC5U7sVozZ3YH41Etq8z/MPu0SJvoUEtTJu4NNuLfzF2IfmX5a1pmEKYH41PoejjVLxDjainc7UnoikdN4F0E2tstzKnzN9yt7W9JGqWyWbDerncVxUliwjRMfLEnyha1bNhJcwH+LNEFYmRg+C/hLpfhfbcJbhr1nZjK3bP8K16bpsYjbZjcq/xf7VLMscNtjhWo035Vxnd6V2xjrzHK3odOv2uazUxYaD7waQLsSQN8qsx7N/OsxdQuWbTo7izmtUkC/MybvLk3bflX/Z+9/30NtWre+uV0+9s3lilt3TzTHKH2R/N8rKw6H72a6+TUrCaxR472S8ukhUwtJD5sRcf3VHGf8Aar5yq/3jfmetSfupNmRqtjpmm3SJAW1K8jOxJY512sr7csren3voFrMurq/jsZ9Vt3tYEt5FT7NLHvcPu+/v3chl/h4/3qr3mpWf2hp3txbpLJ5Lqo25Q/NuVe2xlZdvpVd763tb+fT0uLwWqyIolgTew+ZflbC5/wBr6VGhupJm9HqFxsY3ForXUnVdior4+6y/71ULnUtR1SGKNCzLCFbbOWRdv8S7hw21d3ytWhqGlx2dzcXEQa6gtwu+PG1Ofm+8e/8AFuqy/iawvLOxjLq91Cd0kS7VB3M2/e/Q7vl/CiV1qiJS5DipNFe6sboRpNPFZxukkkZZXOW+9x/d+VvX5f8AarX0XVLnULCe0htlWd51b7Tc2+9ix+bevb5lyvzf3q177WrCOZxbAReW/leV82zaNvzLj+9/eqla6lPcaYwFx9i2yeVtiTeyMnzK6qV4+VvvdqcZPqOL5jJfxFqPhm5tZNY0DUtRWGTynutPk3ILfd8jsvUnb/dUn5a7LTfiBpesXX/EmT7ZBCfJ+X7yMfu70K8Mv3dzVQk1K9tbWIi7kn8lf3M9zGj5YfeXeOf+BN/eriLHwPaR69e62Y9W0O71RGmuI4LjdFuDfL8w3D5ezda10luV8J7NoegyeKLOfW9P8UCzeN2TyJ4P3XC/xZ6baydQ1hPt0VhBexfbbcNmRk/dFSv8LfLn+996uK0+8vYY547e5hnZTvMf2tu/ysOVbIZfm+6KauoWzaskV6J1W3+QeQNyWznlW+7nDLUOIJnQ7dTuHuLsXNzbzJ8s32UbUTPyru+Xo36/8Bq5f6Xp19ZwRTzeZZ3HzTNLtidHP9/Dcf7y1k3mrW/nIJX+3sEVo2gO1S38O5QvO2sZ/EUmn65zbw723NDLFI2/d97Z6/dX7rUBsdFY+EZ9Hs0SDzZbW1k82RpS8rBD/Cr7m+9/dpv/AAkFpfPBbard22nRZ2Sf61N6f99daydS8YXOuaWslzaXVwiu0wj0+48rr/Cy9SO//Aas6pDod1oNncXHh64e/tndjeRSq8uz/dHLt93+HFXKK6EKT6l/WLHStNVrjSJ5Z7eZ1USMWZB7/d6VQuJvtjrI+mTK1sFtXuY/mQ/7X/fO6jT7eLWrGCS0t1v7XezSRS/IwU/e+U7dtWH03WdPmZ7b+x7Cw/5Zs264lP8AdbngfrWV/wCUsxp/DaTTW5g2zy3JVU291P3d2evtWlHo9z4ddriS0a68vc+2MrujX/aXvt/2qS80t9NtvtdvPv2IsU+0y7gjMzBtoXJ+Zv4qx7m4n8Lx28lvexxRXHyR30sbvC6/wqyn7h+97f7NaJAdHfQ295Yw3MdnI7rOu+dT99D9eQNrfdqzZ2KNptxA5li+dWTzxucf7rf8BWqfh/WrmzuXtrzTri8dvmE8RZV3fNlfr/u1rXlxrd4ryWXlWaom0LfPubcfvMqjdz/vYqQ+Eox3UVncrGmpnfIdpmx8joP4Qvy4O6pbixS8trvOrwnzNrRrcwIuF3fd4bkf72awf7SksdtxcWYuLpg0yR+Sro7bvvr8vX/gVJa6to91M8UkRglmdoUZzs8h3VdyK3QhW6dh/eoUfMnmR1Om+HdQ0u2nuJZ5bh2+aFVPX+6u35hVK8sTqTLcTvHuyyO08f3FLfd4+/VbRNWTT7pbay1WaWV937y5uE3J/Cyba1dYs/tkaR20k25zveW1j6fL8yv824bv73Sl6h8Rz9z4T06xulu9PVbCVy+Y4HaJHYr/AA+gZf71Z0Phe0uLdb+TUWstRjLN9lkjaVth+Xdxwf8AOa3v7He3W6CCW8t0dlEUnzqn+0vcVFc6pGtrapN5l0yOytJp8ayrH8235vmyP7xq0I5tbOfQd4lsjcW+XzLYwqr7fl27U6Y/2uK6q2sTNDFd6XOUeQbPKuQm4v8A3tu3gr/d7/8AAqpvZ3EKM6PFO9vP++3FlUL/AHmU9v8AdqqkmqXFyz20Fu1rGWaS4kfyV/3ee+36037w17pWtdH1j7Tei8t5dybnhn8tRF977rKOR838W2pLzVNV1DyoknmtWU7t0Dq0T5ZvTodv96te/wBe0PRdlxd6jdWqzN+7+yXCt+82/K3p97+FWrJj1y21aNkkglZJDuEslr5P+0vzB8jd/u4pcr3BsluJLi10+dBctKjHeiywszeYWXeisPuH+L0NZGnagGvk+23bXDxoytbToiK/zM27f2+6v3apaktp4qupYtP1e/00WzfvJI/l+c/dVm6n/vmrCXUmg2KzarrFtdTofuyQszuu35WVu3vurVbWIZ0P2fT9UsJhbRyr8m2TzQrKcNvU7/VfvetVNL8L/wDCTeKLybTru4S6mg/eQeZ/o+0N8zbTXOWHiR7W/wDsUYu1s7o7o5LaP90Mr93Z6fyrodN1LVNDbzdHszPsdfMjaPdj/gW7/wAdqWuxKZBceHZNPvPs94LlpbYf6uzClXb+FVz1/wB1qdYeF9J0GxbUwZbNPMZxYxjozN95fbd1WtLXZtR8RLBcXEH2J0jVU8qRQ+9G3b//AB45q1rmk3cOk3EWh3Cyyv8AObmceavmbdzIiHnZ8vt7UkVLyKUOuRyf8exA/hkRt37t/wC6q/7VV9Ya51ZkMt5IyRlZhcqmxQv951Zf/rfLXK6f4u1zWLyCy1XSrbS9Sh+UeVCyJMu35m3Dkbv7rVpLb3rI/wBj1ET3Szc2ausTxxn+7lW/8dpSjzFpnRLG+uW0FnbXlvZox5bKplvT738VE1nHpcy6fpUplijRnuGV13hR97atcvqXh3TvtKT2zhHjj/ctIG3f3m+X1qLSfECeD9Ul1COSZ728jVEa5t2uML/DtXsK0aMuZF26uotUsJ42xBer8m6SNuF/h+XuVptrdaZpNxcf2nc3c6uirHLDIjbF+X5nTb/7NUutaxLrFtYSPcxX8q7vtDR/IoY/wsu3/wDVXNyb5LqWKS0kgSMKvmSQuiyf7O7bU/C7EN2Z139qaPZvOYJDcWtz+5klZ1idE+9uZurf7tZfjxrTTbWyDma6TUI2aFVRnWNQVXczdqwLXSdEtdWnvEs4orpv+faaVtx/2lPeuz0TUk0/VkuZ0Fw2zakdz834c9lqW+bRMjm51ZGPoLSTWqfZkms0UL/pLSfLt/u7T/er0C/8UWf/AAhl34f0iy824uQ3mXjT/vUYr8zK21cfyrkfFEw1DWpby3t5Ea8CqLaJ12hgvzbfQfLuq+s0GqeH/sHkSOm/c8dt8zvn/wDZp30Zad0Yj295peiWp1GKZ3Q7fl2yzc/TnmrsnjjVdStUgtra0+0Q7mjil+V9m3+9UP8AYtpJMsd3IbOeb/lnLcMr7f4ei/7VU77wXokdu9tJLNFdTfL56zfOmfl+V+3y1HNbclyZkX3jyWaS9RIpbxncROqzKjPn7zLmqGq6xEun3Uv2RXimkaEXPns7w/Kvztjb/FT/ABH4b0tY/M0uOSzigT7PIrSb97ht25l9W+b6VkaX/Z811LBKLhNOystv5o2XAY7VRWboRub8uaxkk3ocdTmTRf1rxhcXHhnTpCLdkhEiTxSuyJuHytt7/Nt3V55/wkFvDq1vq7wfZlWdlMkUnmod6/xem5mbNdprlr9qa61PVYA1rCGtZoI/3TzSvuVUVh046VwN5NpmpNb20+hDw88aItov2iV5plC/K2Twfvfe2jNVTj1YruWjOy0TxIW8VX5vQs/kwyRRqx+be6/KzL/ss7N9FqnqHjqW3S4e2cv5m21eeRG3O21fmX/dZV/Fq4zUPtOg317d3dxG212iPlHaxc/xL6/L/FU1rM9xNZpbm5tZYyrFpflQITuXZjlT/wDFVPs7u/Q2jT6HY2OrR6Lp95DLLJd3Uwa3TzIdsoUNu+X03d6zLrxFp7PONRdrie33KI4v9UGCsiJFt6jb+H3qzbfUhZ316dUll3rI0TwRDbMU/veoH+9WDbLLrWoS3FpafZYLhGSNWK7gwb5mbv8Ad3fNVKKerN9KaNS38UMurPcW1xFp0ThXHkIzpbIPk3Mo7tuZf+BVuat48FnucWzSysf9HbzFZkjKqpfZtzvZui1zeqSDRbNrLT/JsJ7iRXklkj+YKP4dvYL94bm60+8U6b4Rsr8xsZ5ke1S8ndll2pL8rsp6btzfMueFFb2jJXsQpO5Y1DVBod48wBgd15ijO+ZFP3i7Bvk3f3etbKahcLFapHo1u118zSSylk8v5RtDMd3+zWXcahpnh9UnncXmtuVcReXs/hO5+fv/APAlqzp/iq2m0tJrtWe3WbY8kt199z8ys2xem78qzVN9ir3bud1a2+s2+l3uoahLG8DSLLMsEnyFNv3t3qv3du2m6Xrg8RarZnBt2XaxvFLKk6BGXa3uqtu965zULWOztYLi4tLdHnHnC2n3sp/u7F3L97du3bav2On3l5Dp1/YahFA0YZU3PtSFg2/YO5+795qLqI7u+h6bpNva+H41l064W8ikKs/yuyhQvz7F3V98fBya3vPBOiW0hVvMsUmhkj+Ztp+8u7vt+WvzQ8Gapqc3iTZYSBPtxZI0b97nsy8rjG75t3pX6WfDu4fT/A2llPJZdLgjzJGdu9VXa/8A3181duFe7YVndI+Nf2z/AIYyeG/F2rz23zWurWrXA8wfKXH3vxr4jsG/0b7+5v8AZNfrl+1x4fi174avfmINPp8izCRRu+Q/Ky7v91q/IrULEaP4ivbdHMXlzMu31XdXq0pdDzrHp3wn1SO3uohOyp8/8X3gp+Wvr3wbfW822KX968YX95GPmK/3q+AdE1YabqiEv82/aea+w/h74qgvNE07UIp1ZGRUmZf7w+9V1feRolY+jtFmtLi4QhJFb7o3fMf/AK1V/H+iyTaDPLp4knulGI4F71meH/EFv9lWQoU3jdu+7Ws/iqKZv3bliw2BY/vba4GjQ/OT4gR3C+JL15YGt5UkbMbdmrq/AGn3GrWyGPc3417D+058NY7xV1/To4i6D/SIIPmUJu2q3/fW6vKvg/4ki0NnjljDNFN/Eeq/3aKfZlN6aHskfhXULHRLWJElZ5H3BV+b+GvP/FEmu6Pf3Lv5y7Bt8v7yo3+z6V6ufidb6TGkiR/amj+aFVPr/e9qZo95/wAJwqXtzBGrXLs0kaj5dopyVtiFc8FXxBrbK0TzyxM42lmDbf8AgVakljJfQqk+JX+/+7H3mr6Fh8B6PsYR2auzffkk+bOf7tUJvhHZWsjSxSOjMdxjXsv91ahl3PmPxfpbyWaSxWggXP8AD8xri5tNnWNisZx/eYV9w6f8G9OurlXuB5kTFcwfer0Gw+Cvh+809C+mW6q42lfLXbxUX5Sz82LPTTJuBT7tRQ2pjuZf7q/w19g/H74M+GvAumpLplsYr24LfKv3Qv8AE1fKV8ojvJUBrojrqZtlN490n/j1SbRDHml+6rOfvYqGbMyfJ/F1qpAjOZpLi5VEG5ieK9D0PQZLPT0wnzN80m3/ANBqr4N8Lp/x+Tj7p+Ra9G0q3jVmjI+XFZxjz7jbscuYzHtRPl/2a2tGtxD/AKTL8qJV+TR910rqn3qzfENx9n1C106LG1UWWT/erT2bi9SObmOjkmFw8RP3cbhWppduZHWNBuZulYKYXYSfmWum0SF5mZ0Tcsabz+FdMpckHJmKV5JG7bXlxYwy3N4VlgQKZo4o9p2f7o6/MrUsM2kafbSmzit57eaNpZLaKT5ocbVZ1/z/AA1l6f4ku5Lm6kCxxNncWlj27PmZmVf/AIpc/wAVbOj3lnp9r/aCSxzrM6efbRldyOf4W+X/AHvvV8xJHsU43d0YF5p7yWNvdxSXV1b7/NdYtrSuu/lNp/1f/wBjVbRLqNXUk3OkwXDtCJFdWaT5vv7fX5vvf7VYvj7VLfwr4ylltLuZUSFWNtAd37t/9g9dtb1j4yl1LSnnN+2oolv5rrE6+VbPu+9tO4g/8BqYxsLl5XcsW+paQy3sd5qjXm8fvp2hibzG27WV/u81Vs/7O8K3F5ewSG8guIP31n5nnKV+VVZVHAK/pXPah4i8Pw69LcXFlKLq4KTXt1E+6KNnVm2fRfmbb/tUmvfFzwd4dsc21v8A2lqTBs/ZkaKKT5fv7z1P3dy9xxXVy8+yH6l6/vB4ZsHu/N1KCwublpn1K5sVmiDFV/dOvYL/AHmq7o+vaZ48ha/0DxHH9sRFeezZEdDj5WZfUNu+7u/irwKw8faveSPGb+4gifrBGdibf7qr0wtaela1/Zt0lzGv2V4yrHyI9nnL/ErY/vVq6TS1KVnsfUMfiK8t7GXS9Q0KKVMK1pq9sVeUZ/6ZSfe+7t2q3SqGpTQ6e9uqAGWGRVEskLRb1P3lb5v4fvVxmieIrDWt2rrq9wuxEm8qSbagYN8y7AvPzba7++vLfVo53nlbzbqPcViHy7PvfJ/497/981zuPK9CjLm0+LUrOWQSGWdNzJB5i7V/3c7j81GlxzzabPfpdx2F/DtT7H5Lb9n95m9P4t1WrO6tvsqXslmWSP8AdCX5pVdf4WbYucfwmrVz9pk1SeSLTY4JXj3CSA7U+7tztPA/3alMDI8m8sb+3EUlvLa3AZzK3zSl93zOuKv20Nxptt5Udv5txCN32qeFZZTlmbauNoH+93rM1TXLz9xZi4tlit5N6LL96P5drMudp+9XRL4u863iuEFrcbOZI5S3Kj5Wfj/gVFmToc/YR3uualqkdskl3PNC0vlXUbRNG/8AsbFz77mrL0uS9a3t7+C9sUiUfei3sqMG2uyseR83+1zW9rniCO3uUMhi069YMbVmLJlnX5VVu3y/NXFXGg6jHqn9r6deForiBbW4tlKvFIwdtqPCVwSrN/DjhquPu6SJ32Ozk17TJJJUke5uLqEfPLInyHPzfKvp95ttJZ2Mt8qCW/ECNua32w7lX/gX9xvvfN0K1l+DbEaDCpubOGKzk3b5Fj3sHH3tuG6VNZ29xC1xeaRcXN+1t8s90v3keRvl67QP4floWmwep1WpWafbLKKWVbidIVx5hb7OcfNtPbG7+7WtYtIzMNR+zXMEgZXgif8AchT935X5z96udsPFWoRyKZILe8ikgVNqhPOLD+8u5cP/APY0lh4+8tvLlttYt4E3bFltVlRF3fMqsGz8tLkkaXOpuPCOiahprxpai1it9rpGqbl+78qsvp/u157qHh/UbO5+z/bm+Q708jd5oX+7tPHy/wC1mujk8SWmoWM8mmObWVSuySXfEx/4C6/xVzuta9o+n37faxIdiJi5kT90XHzKu8N19M0Ri0S2OsNae8meK8tLl9ny/L9zjb8pftuX+KtH+0I7q1tTPo8sDPNsS5lCMh/2VYN8/wAvVetRaTcf21bvcWxm/chgIp3i5/3Mdf8AgXSrGqR3Ok6f5sUA1SDfuSBkZULfxfN2/wB6quTYyNU0201TXnlls7NLhPlMTN5Uu3+8m9sH+Gr9s2p6HprxQbb2zhO9GgGxjn+F8KwBX/Z4NS2Nnpl59quH0+O3uPIb5bmF5Yg38LK27irVtZx30LRPLHa7rf8Ady2dwyrN83zLtK9V/u0MSRQvvEAvIUnS9kskm2s7R+Uu9h/eY9dtZcFnbt59xFHCi4V3kWbc8mF3bmUcMP8Aaaq1/o+uw+J4LlJLhLBY1zbSFHtp0XP+zxJ/vY9ea1JvEVlMwjjsjZ/aYXYK0kqeSyNtZk+bKfe+6OKenQopXl9e2cKgia6ZAnk+WN9tz91m9cr/AOg1VsNWtluoE8R2Jt2851LT27eSVK+27H/7NdrpUdvNZql5dx3CxvHF5cT/ACl/90cf1pNeULcrbwRtdLcbUEcc2xg+7+782f8A7GoUnew2jmryPSNWuFtoriZkVFysEyNEill9Wz/47xVjxx4Vis5LCSyiuJ2+VpIoiy4+7828daq61o95Y3E8Wr6V5txHGHgWDDfw7vl9/Xb/AHavWGrajcXFrqllcQvE0Ko9iybNjfxdeP8A9qhu2wI5y/0c2O6Dz4bq6j2q7QPubb97eynr/d3elTWN1cxyKkl2biD5EmjkPzJlflZW3KNrLt/75brXT3WtaJHbuXtpoNUUM0kURiR/95ctsxu+ldD4b8P+FvFGlPqEH2mzDhfOX+KNv7rKd38X4elS5BbsctrGn2c1na5kKPblmhaSdWdGGGwrBf4v96s7w/ai8sZ55L+4WeSdtkTJ5TR5X7nDY/iq7qvg9NH1aezt9Tll850uHnlRfK2lduzhVH/AvVaq6Va6Zb3E8FzZ3LKkm2Tzwu2TK/e3Hbyv96jpoHUtTLd6paxIJY72K2O0reHZv9drDof+A1JHp4tZJbmO0ZmkO2ZvOZvMYfdXmqrwwRr5aW0MF1bvtkb5WZ2Lbl2sV6VWN9qNvfXHz7UUqsLRbZVk/i+58vT+9VW5RFW6t9Xm1JpIgIvLhZkWU7lLJu+T73yf71YdzrV3YtAJba5geGN/Oj1Cbc0DbtwVWHUfM3zLkCuluPFCW7RXE8apqKyNhYH+WRdu1t2eh/3lp81xpd1bteDUXdoQytujZUTP99T/AOhVd2LyON0/xBLH/owQpsf/AJaPtYqP9r/erc1LWI7zT96W0MUu9fLaQMyl/vfK/rV/UtDgmuN/7iKBB+84bfJ833d1M+z6fD5sRt2t0XayRsWZD/eVv7potzmPKVo9S3XKSC3t2hVP38qxs+9f722tjQ7UaxceRFBaR2U0bK8io37t/wCHd6/LWdc28djG88ckzysVURSFNsX91QtU9Q1S5tbVbaeWS3RhvMEabG2/db/vrd96iNMextJpOnabJcfZGiedU2TKz7vm/uL/AHayksY5IXkkit4Is7gyzfKf+BVV8J6Xp/2yzjkSRkyzmOW4+b/Z3YWpNPmTWJrqG3lZXhLo/mbXV2DbV2rUypK+hHLYfMr2ciyh9ioVYLhVUZ/h9/8AgVTyX09qsUYRV+0Pkcffb+9VVtFNrfSmLVWlvV2s9jsSVQ23d36f99U9rq01C++1z6hfI8O2IRsVt0Rtv8KleP8AeWhR5QbgtCxbafb6p4gWWeZngjPlPIqLzn7yr/vNWzdeEbjQdSvbYSLLqjI1xFFAFdY2f7m5fRV3fjzXOatqGneH4bO2sraR3mCfM11uZM/ebd3qzdNcXGuLc2CXO5EVpJFm27Ni/eZurnbUNGloWOO8eaTc6LC0T6j/AGdeyfOfLTd5jf3Np/vf3l/vVmtour3EdxczweRFDFb31rGsizKEP3U3dR91/vV18mtWesXyX97ZSTzuOJGCu8a/N8rL0B/irg9W1KO6hs8RSNetdJbxSK+d6/dRtvYL/do7XM3HmehNrWsf2xDf2XmRz3k08d2J7l1XruwzY24G1dtcLeeG9T0mae71G4i1FmkaGyaCPb5rbV2Mnfav930Va6vWPCIuvFrSXlkf7Ohga4O47cuF+VVx1+7yv+1/tU7x94iubjTbPW5I2t3tY0tLaBdh2SfwtjsEC8t0ztpKzehXs9LyPLdevNQ0PUP3kY89Qt1Is5WVt5Vfn9n/ANntWRY61c6lqSIk8zq0jERq+3e21m3N71X8VahJJdLPO5uECbZpJCzMWLfMu7dWJJ4oSza1e2SWJpI2Tz5SqsP+AheP+BV6dKndXMHI7mzuIre6v7l5/PUyOs8kh2s6fxbvWrF9eWFnb2cpc29utvuhVU+d23/fb1H8IrzKHz7j96UaWDeqv7f4Fq6JLj7RdaNvljsPtpdXllm37IwzbmZT0O3+H/dodFXJR02nW93fWNxr8sUc6Q3cdlHE0jKzyffb8WVmqnqmsSahc3Ucj3F4liGW3juTuhh+6zf989qhs21S4t9O0wW0n9h2zrd7ZNsTFyvzMzbulak94NF0uC0iiha4uvnErWr+UF5XerevzL81ZOOuhpruzn9KWLVLW61HVLT7VcKeJPPdWH/AR/tVt6XHZaXauX1KPTpZJl2WLRs8Ui9/mTn67lqOTwXcXF5PLPG32i4jSaTbcRMz/wALNtZl5Zl+7Vq6sbrRZEiEtzZXiOqiCex8qZFk/iVjuz937y/3qbavuRrHVnfWt9qv9i29xeajcXlvGWuoPs22XMYb5VHsu3leK2X8Xaq3kSjR9LvNIuAr3EUsaJcCMttX5UXn/wCx5avN9Dt/E+kw2WnQXk1lexo82nSNtZZlDMzxP2O9W3bWXgr/ALVdV4evLvxVH/wkFheHTnt7X/S9NgG4hw3+thx1/wBxlrjqR5Xe90bwqKTPS9FhtIbqWL7PYWeyZWhW8RoULu21XV0bg7dufl/iWvtLwZDqPht0j1QM2iXJX7LPaFt0LhWZl/3GZeGb+63avirw7q2l+NL7RkM8l1LdQqpjtodiswbcjvF1Q7l/h+nNfefgnVIvF3hK1E9xE91cbEfy/k8th/sfwHhvlrowt7PuVWW1jR8W6Lca94FvNHecXS3lpsEki/xbfl+YV+PP7QOg3nhvxos+BA8wZJFz/wAtI22t/wCO7a/a1444UZ4xv/heP7qv7r6NX5gf8FCPBI8O+KrXUYkH2K8mZxI3950+ZfzWvRpu0jzqi6nxrrGrXayQSvJ5XH8I/wCA17t+z98SjpdtPp0pLJIfNRv9r+Ja8LvLP+0LVgAN8fMf90/3lq74H1Q6bcs4LJ5fzD2rta5lYiMrM/Qnw94qv9WaKKfCRIN0ar3rtdJ1iRpGAys7dJPu/wD6vl3V85/Bb4hW/izR4HBLTx/JJF/EmK+gbe1jmsY3EReVf4m7/wD1q4JJxZ0Ha6THb+IPtFpcRbLJY2R42T/WMV2sxb/d3fL/ALVfHXjnwifh/wDEjVtPTK2rw+dBu7pu4/8AZq+tvD19LGv72Nm3fL5n8I+WvLf2oPC//CReFW1iygK39g+7zFHzPH/Fu/z/AA1jLR3KR4ja+LI5Ld7YzhGx92Q/NXsfw78XWkei28YQeam1ZG9F/vV8ZeItSuF0u6lQF5UG7b/EaoeEfilqvhW5UwSM1up5g8zar/3utdFOnzq4pSSP1A0O+imhzCd6N86tn/x2up09Yr5GE8Z/66LXyD8K/jALzTYLkyNH5icKx6NX0N4Y8YC8tkl8w/MN3/AqlocT0xbOK32vF935fu11lhiOzt8n5VH5fLXnljqwulYZLcbd3+1troLjWDHGkX8WPvLXPL3TWJ5R+1RfW9vocT5DyzOy7vRB96vhd1M1xLK5++7NX0t+054kkur6LT/M3eTG3f8AiNfM11dCOF/71awehk0ZeoagN7Rg/KtO0SOW8ukQZbmsKaQyTYx/u16D8O9PLP5rJ90fe/2qJdolI7ewtRa28Ef3tvWun0uNGjZ/4qwkUrtzWtayfZ7ZWz33V1wsjF3ka325bV5ZJMeUictXnVtfPqmt3F++75349l/hrR8Vax5kf2CN/nc/P9P7tUtLtfJtckfM1Dlcm3KdJazFmyfmx8tXJvEl9pNz5enpv+zw/aLpWG7zELbUiX3Z9tZ2jw7kVAfmU1sw6pokjvPH9ple2gZp4vurJIWVYkVW67fmb6Vy4ubVM1oR55kmlzJeWP2XU7AJ5qK8ksgZnP8AebZ/vN93/dqrbaK+i3V+d8268hWKHT57VU3sH3KzMGydw/i/2ag8K/ESSHXI4LSwhv3SfcI5EVkhyu1nbHLlN3AXtuJ7V6dpNjHa6hcXeovapeXAZzLdH5y391V7f7vbpXjao9J9onjviqPVfECvb6htl1dUZEkijZUC/wAUTP0J2/MF3c7u9cXotxqi2Dw394Leez3Na3Nq/lNIp/vKP9lq+jLXWNLm1K4jjil+z23ky7lfpltyOvrtZFrgvG3wpi1jVrm70g2OnT3W/wAu2WR2hkk3b2wp6fe27d3/AKDVKXLoy1qeLa3C95peIrmZ7qX5ZGkdtof+Lb/4783+9WFbMkyRW1xOzqjqgaQbm/3VrsbjwfrelzeUIDf2dqGlnnt3X/Q33fKjL1y3p0rgdUs7nS9QnQ3eyeT5vLldU2L8211z/tfw/wC1XbSknpcip3OlTRY7yFQkpXH/AHyVouo7i3VYzcApv3CJu30qnos17ZwxPK481zs++u0tt/i/+KrWsbi0vrC6vNRMVlp1qVzcQBm+Y/dT3LfdC/j0rdqxHMkrkelQllludQP2azt/9ZcxHdhv4UVe7t/9evSPhrrH9qeHZ4rK2me+huGmklV2YIn8Dsh6/wAS7v8AarznUGGrTKlxAtjbo7JaWKu2yNT/AHvV27t/Suw+Ftnqmk65YajZTxTS+eluY4Jkdiu5d6su5WwqsrHbzWE9Uyj16wvk8O6bs1FIbWyuY9s0kEf/AB6sHV1f/cZuv92subUp9PknSW42+duaCVZvNz8u5duf8/WvSdVkis9H1ue5so5Z/mi8pnXcjFtu7ngj+IetcB4P0s6fbW+sX1/ZpdJd7UvL6FJYSp3LtZQ2MMrcbsYK8VxJqw2mjJ0rxBBq2uPpF/HF/aMcPm3C3QdV2n7rltvO75fl6dK9Ons9K0O1xaXkkaNHtf8A0fEUbH7yKvovek+IENxeXlnd/wBj2b39mFVJowjyov8ADsyuAP4u4rz/AFBtdkuby7e3upbq+Mn23aUSGYFfk3Y/gbbt+Vc/Nin8RStszqr+6t/EWqO93d2mlvHhZFvNiKFRdi7c9qgk8P2VwiulzHKq3KyyXNsi/I4Xbuf03f7XFV9I8K6jqy2txqsAs7COFLgx53tHhf3r7z1P3VCrx+NWtJ1QSXVxPZvLEsMjKkUW5Jdg/hZD1C/7X6VT11Mv7pPcLYR3C/bbfeZkVZPLmVd2N212Tsf9pa0I7yyhdTbX7QO0LRTx71bzoh/dX1o09R4mmRdZSKCJt3kys6bh8vy/L2/3a5ceEdU0eFrm4giWKORonkYLMxwrMro23+L5ayZvyy6IvSNYXl1p1+Li6SzvoXtYopAqQiRH+bfvwQ7dm7heK888c6pqui+LLi78OamLrTba3897Wd1ZBjbvVm+YSbmbjpWvqWl2+rWN1d6WkcGvTW6+dLK7KsafxPs9fm/hXPzVgaV4X8S2fh7UbJkjvbiYQrbySDcqMH3OvPP3VWuqnFb3OZy5dCPTfi4kau8kDP50aM9tHIqsh/h+bbz827C/7XcVUvvjhqciXkVuht7W4jXEn2hmV/7u5Bxn86of8IfqF8rJPeR6i7yL5ltFG7/w/d3IvVVapvFXwvv9FWB00+58i4P7i2aymiZE/wB51wTu/h/KtI8t9SXJnoPhXWp9Y0G3uZDGjumyRo0VG3D+Ne1dHo/jC80dLe3f7TPL8qSLK+xHb+Fto42N8teY/C++1SO6stHMEssUcMjSR+WVlSQuzbFzt/u/w16W/h2dtQtYCkL27lXEV0W3Kw+b5nP+18u1ayk0maRd0aOn3mq+JoWu3st06Dypp1TZ/F8u5Q2CP84FX7XSxcWDXF5pofZIudrtxj5dyr8xH8PzCqf2G5uLry702sVrM7u/9mSeaiN97bsfcabpen2sj3kF3rkVhEg2x3W9kbaTt3Km7j5v4elZNFG3fbNFZDsmZI4W3rIf4v4WZj3rD1DQb/UNNuEgtIbxd7XX78/wn5m3fe/75qnrHg+58LzJIbyLVorgM0MnnO+cfeZt3+z822uy8L+OoLHc97eX+kxR7JXtVnfyg+37208Y/wCA1Gl7pF69TyWx03W7WxW8vLO2X7Q7MZbX5FPzblRm+bP+91rf0HWvspS7vJZJWR9scrHeoXb/AA/8CrudY8TaF4kuJ5beyZ1UKzyeZEiFf723d1/4D9a801XR4rzSpRaWcyzpO3lR5VVCfMzbvU4WtG+5k9DqNc+IzwzW9nKLdbPDThVmd2Lr8rMV6fxK1Y2vKmqala3qa5bxS/ZI4p7OePb5khVWWXaNvzY+X5WrltL0m2uJLNLmWW3fe6zyLHv8tvk2/Q1r6po6ahqmLlHFv5zKVUrwwb5fr8tU7JGftNTe0PS0kRZLssj+W6NFBsVRn+NWPUbufmrcTS7S1+xmCO38hdyOtsNsUzH+Jl/76z2rm/MC27zx6nJ9nQ7RGu1lKhfutj/a/On2qyx2885Btb1QuPNkVVRT/DxwS341g/eKVRGp4ij/ALUtYLCXy1t0HDWpdEDfw/xZT/gLVxetLrdnqrJBabLJI1ZLmWRZV3bfmZvQ/wDxVbFrNbLcXDz6ndtdIdo8x96/e+4yqv8A7LUGra5Po91p08aRSwXh2Bo5tzRuFZtm09C23he9bwta0glJy2KratfzQtKTZ3SbF8yOctbnb/s9s/7X61rWN0mrOp8qa1aHosmx8f3WX/4pcGn23ibSNc1Jrm5sBZ7gqpJLHv3r/d42g7v7tXbjWtKm0lZbCQQLv8pFUK6yI/8AsluD/s1DRaOe1DWp/D949tqEQV5v3okZN/ybvvK3y/irLmrl15GrQxS6Vci3upkZPNaNfJ3BfZlNWtQ0O31DyLi71ARWFuNrNAjbX/2PnXj/AHdwqrZyJp9zFYaf5kUCFmSOIKjOr/7StzU6laGPH9svLBb/AOzSWUTp8jNJsc5+7tzyCv8As1lXEmoySNbxX32h5nSJI55t7ov8bbj1LVqosmoW/myxxTt/qjtHz8r/ABbaqXWiyec8aOLVGQfLGmWf+7tXt/k1vflMSrrkN59hWeWOKK1edvmUbUQhflVc/MTUWm6HJeTSzySmBFhRHikm3M/97aprSvrW3VM3stpFs2ukEcm6JP8Abb5fvVo2txb6fCk8CQ7PPWL7Th5Ygx+Zd/y43NQ5DSFttNdXdLWNb2zjjf8A1sao8be2K5bwvo8uhvcW+l3dxb7nXZcyJvV23bm67T/Ft3V12papZWsyWkup2k9zcuyFY0ZG/vbVX5c/pVqxzJapBbXAiZCzboxuTj+F19f92p1IcXfQ5G8012XUbt5bjTrqG4XM6x/LPlVXd/EM7ula8mk6V4u8JwQCSGK4R98Ml0ZXZ13M21mO3B/3aPFGl3WpIwshFLcRz754t67Xb+Hb/wABrkLfUtV1Sb7JYJcWCu6LN5kK/JhW+Vf/AIqrp2XxmTp8xpx+Hbe30tNkcH21y6hVdvkQ/wC12/wrqvE9xpWk+F9JNqm69w3nSr8rbwv95ug/nXP3mj3jRvcSjyrXG7c026V23fd9/wCKlms7TVLRfM1AQT2zs7210n8H+z7/AMqxbUvhOm2ljD8M2dvcQ38txczW9uhVh5Q6vu2ttY/7P+zRa+H5W8SRaimPndz5cZZsKGXbtXbyPu5atxbd7rT54rCCKDYd0k99uX/aVmUf99BW/u1Vvm06301U0KVZ7d9qGe5O7e4b5lVhzjcy+33qmSvuUly6mLfTP4g1h4zbltNtX82WTeyf7JZffcy4X/4qvNPFXiBNa1jzLq2WDS4U81Pnb5I3bayvhefavar/AEk6Ostzc20MCXO1YY4HZ4goT5nZv9p1XH+7XlPjSxe6jcGNop7xHspGV/lHyKq/L3+9u/4DU0kuYG2cNqnh+O61q4iDhrWNH8u2uYdyhtvypuPXa3zbvRqq3/gnT7W4e31XTLjSJfLLQ3Khltz/ABfP97Z/vV3XhvT47jQZdKuJBPqlvZSKkjfemwn75F91wqj1C1wfiSZ9FWwkgkuJdNkDNM3nOyFdvybl28DHy7f9lq7qbk3yXMqiS1OA1CbUfCOqz+bbfZbiEo3ly7XWRT91t33XHo3StTxFeS6KthfxWduqXEaP5bJvaFyu7bu/2vvf/s11/wAP9N0rxtNb6TfWU15pa75kjnm3zW2zDM0WFXCO38DNj8ea69PhXp0mq3lxf3Ek8FzOuxdNgX7OfvYVct99WX7vbbXRKtGD5ZLUxVNyV0eYW0Oo+LNLS8utMDwPMkKSRBkUtu+67Bv4V+b5q+gvBn7P+oXXhK5ktr62ngkDL5bSNKscx+8275cH7vyqtZqQ6J4T0+eWN7q/RkW9kWeZR+7TcrMqbf7zdOvy1NptjYLrRv7TVL62kbbcT21zPshuVdfkbYOR8u3Hutc7rc2lrI1VPl+LU5nxZ8M9T039/qttbW7w3CfJ82yZdrDaqlcfxbtq8da3vDHg/Wbjw9b6YLAavYJvuDbXN18rqcbVRjuwPlbHzD71ab61eW99Lp9/DLrcNtG0trdR26J8vbfnqfvLuX/Z67q0Phnq3hzxBG1tPrcMX2O1VxBc7oZnuDlli4+T7ycL/tf7VZTk2vd1LjTUnY57TfCJ0maeW0ebzULfaLOV2lmhdP7j/LvK/wB78DmtqPT5NF1H7Q8dvbwXQV47mMbdlxu+fcno25cKuCN3+zXpui+Eb261TUsTC1i/4+3a5g2kZX50Hr/F81VdDsYtQe8lCfav9I2Stv8Ak8yNPkaLHHsWrjbbu3qS6Dj76GafYyabf2Wpae0MurtdJb+eybl+9/qmbtub+L1/OvtLwTeXOoQveXmnW1rwweODd5okLfPv91+X5h13V8I/DfWtQ1zxFa2l2LOX7LexzeXp8nmu67lTc6Nzlf8Aa6FVNfcjaxL4d1C2u4ibq1utqTxNtVxNt+Vv+Bf/ABNdmHvGOom+c7q3vgy+WMtvH3mr5d/b8+F8nj74Q3l7ZRn7VpKPfeWq7mdYfmdf++d1e133xKttPuElEAZd+11b5W3f407WNesvGkN/aJAVheFkdZNrLIjoVK7fo1buqrXXQmpRna7R+GMd9+8ZIg29T/yyFSyRy28im9ieLhmK/dY10fi7wbd+B/E2paPfoIltbiaIcbVKo7Kv/oNYd1CLhMuflUbfmfd8texCSnHmiecb3wv+IEvhHxRb3eSthIdtxGv93d97321+gXw28TWeqWyGSX5H687lFfmmlrAvIfa/91a+kfgn46fTdK04SeZKsf7p1Y+jfe/7521lWWlzSm/sn2lfSXc297C4a3t1HG4Lwv8Asr6/7VQedF9nlsLiOadnTa7SfMo3fe+bv8u6k8K61HqmlxSRnbA4+fzKfrkdzNZ+VFEJZZBuCr8uWP3dy9h/FXE9DQ+I/iR4NTwn421HTgN9mzt5Lf34z92vIvEHh/8Asu/ZEjLbRuRpP/Za+rfjr4H1PT47PU7j/SEjPlPKvbP97/gVeBfEWxk/sS3vwA32eTbJ7If4v++q3oz+yTU95Gv8K76VtNniJO+F1ePcNrbDX0F8O/HEqzJFK/zr8u2vl/4LX0E3jbTrC4uxBBdf6Puk+7z93/x6vsK5+AOsaLHDqtlLFewfedVOHC/7tFX3GOL0PX/C+uRyRLj/AHfl5y1dvcXg+bJG1AuF/wDZq8c0GGexSAom3Z13f3v4q6XxR4mGj6JeXnmbPLj53f7tcbfMdET5s+M2vRax461bY+5YyqV4jqlx5d1LGfus1dHeaw+qarqM7nc1wWaue1C1OoK0gHzqeav4BMr2Oni4uF6fNXr3hfTUsdHUgffO761wXhPQXmvI/M+Va9QSRFRY0HyqNoqqfvO5MtrD/LRplA9axvEniT+zZPscBDTr8x/2K6K22KrN/cG7/wAdrxldQfUtQnndtzyOzV1MyR0umzPdTeY53M5rsIbcsqpg7V+YVz+g2vyKf7tdjZwj5UIq4xMmzJ8ReIrTwXpLajcOFd3WGONjty//ANivzVz1neajrGn6iulyNFYSWi3upareRsjiP+JIl6gYbhuDt/CvNPjl4og1Dx5b2kd2ptdKPk+T8zL5x+Z2b/x1f+A13Gk+Jr3UtDbZbzfYlRYQqhXW8l/id89QrbcL0/75rlxStax0UWetfDnQbb+zbODzBpcUO77JHAFBKD597qOfmX5vnb+L/ZrotWs3jv3jnlmiihTzU+8uV/2v/QtvWuG0rwnf3GoRJKl/ZuqI0/lzeUryIv3+G/4DuX71dDHea3fMv2CQO83+rknk+0IV/hbb/tN/e/u8V491fc9GKseg2q2VnCyS3sL2qWu9LqCNt+7dt2t8zZ+ZtxZawNc8O3njRXs/7RkiTfugjtdqzRuP4ff7tc5Y3mt2Nta3D202pXEcjJdeRtXaobb93+AfNXW2fjy20VvtslpFe/vG8ue2O93kHyqir3k2/ntbbT9ATOGVXt7iBL3y21tEaE3kQZPM/uK69/urXjvib4e6v4w1C8vJLZrq8sSymKCdX2J/1y619fah4RjvLNL02UMGrSbbuGBX/fRru3N8u7Dt833fwry1/Adxb6lef2rqE2o6ip86KaxRYXj+9t81h0+Xcvv/AMCqadTkZT95WPPPA3guSTSf7UuYm+WBrUQeQzvH6Sr/AHt3zJ6jcproLr4RprGh2Qu4xpzQnbHZ2zrKkau33m+7l228v/s+ldzpvjCPS9NW5Elu6JcC0eSAszbyu7b95suysrfLXA6V8QP7D8QWsdxLd2twhkHkNHvfZ9wqzd9p+YLuz8rV1c0p631MrQR0GieFdD+Ca3F5aSy6z4vSCSaP7UN7woF3bvvbE/n93pWr4J+J2ialYz3ps7S8unRZreVbXZ5O/wCV0ROw+9l/WqWsW9xfKmqfZrW6v0dMNawss2w/e+Xpyvy7u1dNpdw+gxrax6VYzwNCyCz2InVvlV32dG3Nlu1Zu1vMetzso5E1C8WKeONZ8K3lyrueSP7qqy9CW+XDNx8tcy+h2lxDcW8Vwisz/PAsa7C5+8pQ9Pl2+1UPB+vWd1qUdhFo0upNp+64miYb1jUsyqqOVU/LtZflznbnb3qDUpkt7WSO8uY7hLiYvb+WjKu7duVOf41X+43IqHFlcyLU2V0j7PYSXFva25VZ7P7UixBfl9ePl+994Vf0TXNLtdD8qe5/tGW4k2iWR/kDj+Jfb/4qs23t9H022ntLiwM9reDzZrqJmWLovzBe/wDn5azofCfhqa3vPsd7Ik7lWhtpNz+Xv2jfEvzZH8Py/wB7ms33KjGN7nRQ/EK5jjeJ9Av7N47prd5ZJN0UjBc7Ubphfmb/AIDUcP8AZWubpb/Vbd5XKzxx3d0qXRZ22Z2n+Dd8pXpR4V0u5vvDF7aX+o30t/p+ZQs6K0UabWZG47Ntb7q5BrkbDULCRr0ajcy3j6rAzW8UvlfZHbav+znt93d/F92mpXG4pHoN5ostncxCCSJ5FtXZ5ZBtwhZW+TZu3/4bqy7Nrm4uJ7e7to54pE2+VHu80xbv727H+0P8iqH9rS6b/ZttPrEPhy4WF5odMj2zJNncu1fk4+9t2hh96m+G4zJqTT3t2bWJU8kLEm9N+35vvtkfN/F+FC01G29olqOMRx3lu+qwzWuz93BKP30K/wC0w/g+VvvVy+vNqGm2/wDat7cm30O1hWXcz+d5bf31VW/w4rqnj0eNUivEa6eQMqTqn3G3bW3N97+JfpRpOg2VvI7y6uzWSoy+Q0bNhv7r+o/i2859605ramNr6Gp+zn408MfELQ7yaTU9Lg1yzkdZvtMixeeg+8u3bn7vT5c/Wty/+Kn9l/atP0rUf7RsHdljtLqaJVRflZNrF1yNv0ryjwT4L0Xw/wCKNR1GLTrCLVphGtrqFt9oVI2O5mbY74JXanzKv8TfSuisL7U/Ddw93bQSaNKs3k3Vtp86PbyuEVll8o8HcvfaPvVLaV1Aqne15nV22veK/EFnAkHh+7gtXHMlsUmRyP8AbDNj/vquu0LwzPq2mzyahHKj/Kv7w/OWH3Vdfun/APZryGHx58Q/CMc+oaPpek6lb3BZnsZA9swYfxJjaP4jn5RXJ2f7YHxAh1V7DUfA11E7H/lpC7bF3f3wuCu7+LdSjGpJboqUqcdz03xPbyeEfEPl3FlIvmSO1rJG6ooVm+VWbb/iazoZpG1Jt4kv7OYyb2kKqyKV+4q7f4fmw1Sx/GjWfEmpW+kah4fvLNJvvtOisgYfN988j73yrVJNLv21ZrSzMqpM7YiY7cL/AHt3Yeqtmrb01M17z0OgXQ7Sa/hNy9xFbtAqpIkh84yD+Jn+bA2/w1ztxYvHcsl/KdzbsSMjK4/2d/yg119nDd2KLpd3DBfWUiKqTqFLhdu1tvbH+838VU49B0TT4/scUjMmd8MfnKyf+PcrUpop3OKudFt7eGQ2YZL1fntZY5H2u235kbK8o3+9xXPXHii8s7FY7kfZXiLq9tKWX+H5mR/9r7vpnbXoVzo+n6hcWWnXYa3t5p9kdys3X5T8px13fhXnPjTQ7aPULrw3IGllh3JD9pDq0jD+FXD8lvlwtapKZy1VfYzdE17UZnilYzK6wO0isNrD5trKyn+7xXYeIbqCG+Ty7gLA7syL/D/stu/9lrj9L8QJfJdaVe6XqVrqCR7hHJIzNs3b1+Vl5P3v4ua1tYvtPuNL07UNO3MnnyTPFOPnjxsXbt6g/wBGrCpoiHH92WJGezSfzX+y3CSebuljR4h83zblPUt+la2h6Xc6svnyz3F0uN/m4REf8BuOV2+3tXOLqmiXWnzyXYvp5byRdkkU25twb7m3g5/3m/u1M+pC31JP7GEU6yJ++inGyZFHy7t3TH+7Sirqw/Zrc9B0/RYNeaCCCdYp5kffuG12x8ysrnkmucv9Dn8NxsIY479XkVZo/JSWGRd27erP9x1b5vX0qppeoeck9vIkKW8xaUSyHbKn95Wb0/2u9dG99Fa+Hp9ES/s2sr4I/lb97jDfe5ZuG+78rVo2dSSOf1Xw/bagrP8A2PDdQfLLJFJCrLH91vuLyf721fm9Ky/D10mlpPpVgiz2sT+dC0sZ+Rf7ittyB/vVuWv2+3VLQ6nFf+XIsTqyNtKn7qqw7ruX1p2tSPfawyJbCLUbZFV183rldyqzD7//AAKmpcxEZKeqNHS7h47qa31DUxsuI1lSSWNWim/2do5yv96s7xDdWFi0FybK3n3yLEZ4Btw33l/hqlo9xbSXMouUKXsw2mDzNvmKP4kbd1/hro2vLeS1UPp7Ju+QTtt3cdNzf7NH941R554w8Tajb60un2WmXU63EC3G22jVURf4ovrXQ6bYxXFs17e3LW96qMki3O52C/3Vx/e/ibbVLUNU0+NGkmNzeToixJLA+xywXcqt6/d+91q54Zt5WkW/v3t4kb96GWTo38Stj+6v5mtpbGSvsNutQt5LB7gwLAyhVNzIGKBd3yqqt3qvdeIE1jVPsGmXFxLPIdyRR/c+7972P+1T/HWmxatbXkdncGJc7oVU/f8A7rtXEeEb608N6Sxv47u+uJLhLHdaxt50iFmbavr8y/w1EYqQJ6na2cNvY6q0eqRNE8iK5lYfLu3Mu1W3clv9motUmivL97MaPEkUZV4VcvujT+8y7uv+01Q65pfhK+8YQald/wBrJrChHGn6l5sMW3bt+XC9f4qel9Z2d9q4xs/fogb5pen8C+v8X0qGrIlo0fD+oR6HcviAalK0LPGrQttRd394da6TS9Us9LulltHinkYbrf522Fv4t38JNcbrHibzNHlvItPLW8m2Ly4giOibv4V6/wC1uqfRbe//ALDiu4L/AMy38zckfy7iNm76n5f7tFrrUS0N5vtOsWt2bzWbHTrxS5SxRFW4mb+Hc3ZN38K1hzaK/wDaiahqFxJcTuitIzIuz5Nw/wDZqi1rUoI23x3kTzu6Qv5loyK7lfdc1b0mO40XT7W41vUzawOWaRGCur/8B67KFHl2KXvIz9S0mTxw11GJGtrC28vdBlkR1+ZnZmHJL7V+83Sup8M+CZ1t9Ntxb2OnWsYVjAs3yhAnzb16j5m+X5vmqTw/bnWLFvs1zbLBdTLKZLmZU8yP5l2r/wABqx4Ns7RrqW2W8KXDBnu2jmWbovyq+OM7f/QqiS6M2jH+YpeJvDN/JqVu8t662CfOJI9qwuyJtSFV6kbVZq8ytv7O1TVrUSW8ezyLa427+js0qKrKf93bXfeLPFD694kv9PSSFP7LtVmMDHc0e+J9rL715VcapJYpYWaOIP3KNMsm1XjcSqr/ADeq7m+n/AqmC10JTsc/rl9/YNwtzpaLZrq0e6BpY1aX54md2Ddgrbee54rGuNNTXvCd0LS4EWr6fOs0nkJvSRizRTIq/wASP8rhemVYU/8AsG51y6uLiSWRk0eR0mk3hnkjDbtnp/G7bvRayJPDNz4d1q/tLdP+JXDG323y3bbNG7qu3d1+Vl3At/dWvRtDRX1OdtnaaLpKR2uNJC6Tc3lxJbz+fH/rEjTcyI/8G5V27f8Aeres7W/0vVotETSoryCV1uJ4JXZPMmf96zo38HlLtUN3q1pejx/2XoiWsVvdXMO+6jupYPlLFnR3ZN3L7d3/AH0rV01jpOo2Ly3dxPK9vdTbhbNulhPy7n6fc25Va4py5ZHVBHEeKtBHiS+s5Yp1l0G4d9l5YptaFXT5UZf4PmZlK/7OR96t2H4dpfX0F/8A8JJbadBHGufM270QIibvKP31ZgzbW+6WzV3R7OBdUl+zJNpdwbd2vrWPbND5afdV2LLs3M3Crk/N96jS/C/hrUNUvbl7yW/W4vY1ktssiBkdW2/dzn7vyqw456UuYXLfcoW39n6hcavbQa4z6aka2nlyW+y4dSu1lVegO75agvPhn4Y02xsjHeXbz+WyveRQfPt2qu112/w/N95ue1dVYW+iax4entPLlv3kvWlMtsFSWGLzXZ9zd9rNtG3DVV01bzVriCIaJdreTT/ZIbq2klSGRfm2wsu7YCq/Me/zf7VVFtbaGdrkFjrVvdeDbXQ9dea8Wwt1dLyO6ZJXjjd3iXaWXedrfcbP8NX/AA/daVaw6dHZi+0m3W3WWC5bYrRZ+9K2GwR8qqV28VVt4dUj/wCEhuPEmkXVndN5NppsE8azQmP+HylTqfl+uFrL1LRf7P1BjcWH+i2yR2kEcE7+akhVd/yhei5bLcCrepqpM7rR7qC116z1UWDPO8e1LmU7H3FirrtHTaybv+BCvaNK+KkOuaa9nckQXkJRZJGw2V3bllX/AD6186eEtSS61pYrkvbxwu6o0ibS6/e3LnnDKv8A47n+KvTW8Nw3jxXdo8iSxja6tjlf7tTJ8uwRSO1+Kni7R5vDH220uIkv43VpFz02feVvb/arB8H/ABQt9N0GW48xp5biPeka/e/2dreh/vV4N+0hoN6ulaTaWUs2++uFh/dnY237z/U7Vb5a7r4Z6Xaap4e+xwPMv2YN5ckn3kwvanFrkuW5OS5Dwn4waf8A8JZeeL7i7gjt9WsJEu4NoZmmt5EX8/mRv+BNXztHII7hUcNuYr977tfeF1pOlzaw8t4GWeSD7PNOqf6xRu+VuwHzfnXg/wAS/gTPYreax4fgkuNOjRppoMfPD/e/D+W2u3D4hQ9x7Hm1qT3R4dJpokdpARuzu3V1vw01C5tdcWwcloLhNiL6OOlc7cQz6fdESRqgXavlt8rLXR+F/FGn6TqFreSIPNt50lC4yrYavVfvRsca91n1L8JfFj2dz9ilMizr8qbj8oFfS2g6k91bL5mFZh/rl+avHfJ0Dxda2eo2EWy6aNXEsY2ZQ/NuZa9L8PaK/wBlV9+5VH8R/wDZa813judKdy74t8D2/i7wve2Bk+SSNu3zb/vbv++ttfEeqaCGa/0e9Qx7t9vIrD5gy/L/AOOtX6E6VId6xnlfumTHRa+df2ovhuND1y38S2SbbK/OybaPlEwX/wBmX/0Gqp+6yZH5/XFrqHg/xJs8wLdWdwuNw64bcrf7rV+pnwh8ZS+MPAel3sj7mubdWfaNuD/FXwZ8WPC9prGh/wBsACK8s9vmSL954/u7W/3WZa9v/Yt+IUbaJLolxcM7WsnyLI/SI/d2/wDAq6K95QuTT3sfTuq6SLVnMQ3Kx/KvI/jrqT6b4Luhv2tNJsb3r6BWO21C3WFSFZ+jZr5b/acuv7Pt7PTC4Z2dpS3rXBFczOn4UfO9tJtuGOflzT0jdbiVFH+s21QSQxzNmtTT7gNIpcjav/oNayBHV6Ko0+1Un5ZW/irYtbzzG4NcxHdfaG5J2/3av214lu6oDu3VMfdHI7G1kENu8jv/AAM3/jteQaDbiS43/wAOdwrsNe1o2eiTjzNssw2J+P3q5TR1O9cfd711Q1OeWh6PokKbFOO1XPEXiKPwr4bv9VfDNbRsyK38b/dRf++qzdDuh5Kj+6a81/aH8WHdp/h62+ZlK3V0yno235F/9CauswPGn8zULye8u3d7iaZndl+b5i25q+nPDHijS9P8M289/JYLFHCrQWsc/wAlsg+X5l+/vZtrfLkfM1fOFna/bI2GSxXn5fl+b/d716D8NfEF5oKXlvbvaG3n6rOn32+7u3diq/3lxhq5MRT9ojelLkZ7jpeqXHjDT0vU8RvcK83FtENrIu7/AFW48H/Cu+0PbYxrcxW+2VvkNrLGu0KF+9u6/K397r2qLwDqFpqXhWC0sdPsV86NVm8q4VF27dqbvu4K/dD9+lWG8J6Rb3nl3qRWWqfMwkid4nD/AMLMwZchtv8AC1eBU31R6kZKK5mM0rxZqEmtJp1zp10i3jzLZT20HVg2NkrBcgejN1C/jWdG2ias1xbz20OmssH7yeKRoWDD7u3/AG9393+9W8uk6deahci8uJby6X5AttO8Sz5/iZg393/azUVzoYjk8y4gVXxzG3zMGH931oUl2Hq9TL0/UPE9vql1PcaxcPa/NcWUVrH5vlyBvl6rwPutsZgPvCtTxb4wg1xv7U0O2uZZ/IbzrZQr/wAX9303bs7v7uKpWOrS6K1xdpHLbz3IX90wYLOv8LK3cMy/d6fLXa6H481nR7Nba2uY9ORB5rtHBDMrrt3fPE+3kfN8yMCe+a1Vpu7FqloeY+IbjxLoraTq/hyC3S38nbPY+QsLO27cyq399VZmHf5alsNY0u8uIILv7XBLCF/ey2XlNI5ZWddvyo7r3Zc5DV6NqXj658faXb2V1YG/S22yhopFiSRE++20cp8zfxdPesj4leH9Kt/Ca6jbJ9v05EVUtoyztGh+Xbu+bCK27LL/AHa0krOxCXMino954njhbUf3a2EfyJJa2TN9qXftVVUcIGVfvNzmsG8+IGk6peMmu2EuiJFMmLmOFpYnjO7/AFrI3B3fL93rXPR/EDxR4T/s7TDfxNYOjSxs0zspUL91m9dq/wAXds1q+Hr5NYtZbSV4mv8AULhET7dAvEY+7ucf3m5+7/6FSaSC76HUWmrWljJK+ieMNlxb7P3ckCp5efvfw/P8rfw8/WrL6lqlnpT2EN4dXfzGeCHU42VTvVl3KwXj73G1eKx7m38M6f4V1vSrmCFPEf2pJbTyBtw235mRiy4xyu3pWat8PE1tp2ifbNWZppEhgaV9mF2szb9nP3t2W3Y/CiMv5gdzsLj4hXfg3w7eDW7PQ4mj2qmm72e4kkPy7eFym773zNjHPFReF5I/iFI8+haHFBqlh/pYsbW9ZcMV2srLJxllX+Fufl6VwfiDRZPhr4g05zBdRW+pRvFPJGnmq7puZV/2z975ea5bxV4J8a6pJpGseDNSXS7pY5EeOe7X5137kDP8w3r/ALWKFao+W1vP/hjLnnCWqPbtS0fxSt1dSWNldWN48f2XbIm1n37WZd275tnXb3K1FrWj6d4Pt9Ntrkya5dL80i6faLw/ytubPT5vm+XivGPCn7UHjHwfq8WhePdOVYHkhimkulYptLbd7OOylfvL+VfRaTQfEbR72fQJw9xbO9rcWLSJuhdD9zlePm6NTlR9nvsaxqKexwGl3mleIrVrDULi/tZ1kZ7eS+tXXKlt22J+23+634NTbWxuNJW4JAvbeY7Tcxnft/i2tjn/AMdq0bg+F9WZNT0rVLy6SNl8hrqKLfll2silMfL97735V0eiatZXF1qkEFncafeeRteSR02/xLu46lWX+L+9WTXVItO5n23h2W+t4LuwuYl27/JbLeSG/iR2+U42/Nt71GvmeG9NW4S5hvLqTc77pFdQ27b8vyqT/dH/AAGopJooZmsrnUSlxMUWOSJ9mS/3U5243bWXb36Vm21nc+JtVgsvI+z2skn77UIwm21Tc2x/nbhf4frSjG25UjS+0TzPZi5SK9+0IyTR+T5OG3bfly2QEy3/AI9U+rWosV/s6znu7eVpmit7yOFXQ/L8rqx6/wB35uu2s240lvCtquq22rzeILKSZoTq+oDehb5tyOm1c/d+8vTZlc7qvw/2q3lT3OoXNqk0auLGN0e0kVv4lx1PzfxdqJGTbvY6Oxa7urFYp/LvNqK/2yIMju/3WVk3Y/h+8uK4jxPHf6HrlvcwFpbBB5pjkTbMGC7mb73Rf1q3p+tXFikos0tbeByztJeTqiu4bay/e4P3cs3+zWzpviD+1m8o6YbWddyCVdreXJ838R6+lT8JpfTlJdK1QapbJqF5c26r56/vZYW3H5f4v/sf7tOur64vpLe3e5t5bC6/eiKCZ5mdf4WVj0Ct1Xn/AMdp2i6SbO3ic6jaT6d5a4jW32723fLtbdx/Ev8AnFY99bwapHPHPBHdXlu6TQy20yo6fw71UcEMvXpQhpHRRxnSbdZbmCNIHKv56yLtLn+HaPuH5vvfnWJa3lhrFzeRFPsd/DIqTSXIZc4X5WRvlzT7eF/D++5tLwpP8ilWjVF27v8Aewakt9Sj1C8uJriy+0fZ5FiEeF2hivyt7N975qFqN2Ma/wBDu7OzivZdXHntcLLBIwZpfvfd2jbn+7V+/wDD+heOvBz6heeNdJltW/ez3U+5ZbaRPvK0W5fLb1VhV3UrWbUo3cadtgd/ktrmP5x/eZfaoIfDtnNIl49tb2/3vMuVhSXzFPy7GYKp/wC+ucVSaRlyq/MjBm8KwXmk2GsaXrFp4gicrZG8igf5/m2qzKGyTt+X7x+6prmb7wnqHh22lvbWRbyCS7Zjbbm3xt/Ew/2Fb8fvV3Ph/Sz8P9VSDSpIbey85rq7sWyyTwndtdVXo6s33v8AZWmrqmoQtqlxGgt7Vp5pY5GjXYFLbhuz1H3v4c1ryxkQ49zzm41afR9YwLZbiCVOd0ir5eF/ixyDVx9BtGuVuQ927rMrJJ9zYxX5W46j5vvV1OpaDZeOvDN1LexXWl6jZ3Hz3Nsm3K/wbu3zL/s+9UrHT/sOoz2gS4X7KWx5kzP8hQbWZvl+9tZqjoFrIxI7wafqj2Grj5L9Gt452G2KRvl2r7FW2+h9VrrbZbST7LZxXElrLj/VSpEoLbf4WDL/AN8/7tXNQ+H82ueGNG1G5tLq4ga6SWGRtrsH3bdy/LyNu2uabSdP1S6tZb2WY3FnIiSRb9m9h/qn9Qf4fvfw4ptK2hEveNRPECWttPJbW4REdFMsm6Vd23+8PuH733qs6tcXl1GpspY3gmG8NhVcrt+7x/d/WqsMdvptjfx26W0Vu25nllkblNvzb/UbqydNutL01PskN3snd9wjlTfCFK/Lsb09GpRjaPmTSjyaMg1T+04bNftOnm4izuEiluG7dP8AgQrR8UXWqeEdJgubfT451uAqwyxuzP5f3vu9/wDgQqf+y57e1luRcebKkm2SKCN2aNfl+RlPX/e9KjsNQiVG05IBBZwvuhikLv5b/wB3cW+QNu3f+y1SOzmM3wNHLI8CyYlluAyybhnZl2b5a6O18P6dpNi4vZ5p3kn3+Xassru25tiso/1aLu+63121yul2b2d5cQJGvms7MixSfw/3mx/d3fT5q6qGGSG/iHP2dtr/AGOD7u8/3m+bj/Z/2q0lqYKw618GvcR3F5LrFrcLIWYROP3Ua7flVv7xWuf8SalpGhskmrRteXtv+9tWtTtSNVZV3MvctUWqQtDqqpA68yNlYv8Almx+V2bvUSeG9H0Oxlkjia6upp18yeQ+a5/4Bt4C5+lSlykXvsdRefHjX9U8Py276PFHpqRs3mNHuuZ8fLuZiv8AdrzaG8trzVGuZbaR7jzGQ+W7QtCv/fXNdXunZHS2yyNH+78xGRtw+6u/a349qZongXWNUd11Lyndp186PYu4L95tz7eR/u1Stux9TktWk1m68Mw6jZxeVp0zogkjh3Yfc33/AFG3bW1D5U2lRG5JaWP50j37ERV+XazHp83/AKDXrkej6fZv5iebLBbHcWlYeVHn+Hb0SsG51h7yZ4LIWkn2iRcqsKNK+d3LNt4G1ap3K5Tzuz1DWLXxDZyQJbXDK7qYLXayhgu7dzxlV2tXok2jx+KPD1xJqqMtmoHnXUZ2tE+77vuP4vlri/FPxItNPvrez0pLa91uzmErxyRrFbo5VlZfc/ebb/Ftru/CvjiPUvD9ldySeY1y/lXEivEuX4ZmVtvA9Bw1Kza1KjoeVXVjqa/EqKTUjfLa6b5KWNnaXf8Ao8cP+5tbO9do2s39411fh7Uo9LuJbJI7WwupkkSSO2j/AHQZwzMzdy+7ao6D5a9pt9H05tNuLm3to5YFRn+0qVZgv4M22vDNV0OS38VSjEyW8kisZYB9x3RW3MvR/m2/yrB+9uXzW0LV4x01pZJ7aNrxRHm8lK7p0+b7reiNt+Xn79eWWek6v40RbtkhN4qSJP5h+WHzGZl+Uf3nX/0Gu81WbTtF02C0gvGlv7nfPDBebnXb91tqnkIrf3axtDs49L0/7RGVZ9iO8ER25O7du3dgy/3qunFxREvfCGE2Oqa9bQJZ6ddTCQ2/llWSRRFu3MvYtudfu/w1jPpOqXGipqY813voVimWL5UCFtytz1OW98V0n2PbrjanH/pk9vHseKIKrGEr8zN+Eu2nWOnwSaC9tcPdNLGFS3+dtrqjvtVl9V/vDqNuaCfeOS0rWINLv5Y9QFxE1uqOk/krtRtrfut+1eW/urXs2i6wfFWm6RPFIdG0u+DK8sCbbmRx8v3em9tq57/LXJap4X1fWLm31DT5zeajcojQRqG+TDfM6qP73y/Sn614f1HwXf6dLqdvHBqlsn2ubUpdjtC7/wAUSbcfN93pxt5qXaZvGXLudrdeA9K0Pw3q0/8AbNu1+pVftOobYvLjL7trJ833mVfvLyVWuZvGsvDN/qNlcWF1e659i803Nntlt48LuTzXHTau773TcPmrkLW8ttDhSfUNfvr29mkZxLeRu2+QszK+3p8rN/DXc6befaNPSKO7mnuGU+dJJCsWWdeVZt3Rtv8Ae/8AQqUqbREnzbaHAx6895brB54inWHejRxttRvvL5o2/wC8v/Aq1rfxVPodxFbW2lhLyRGeCRg215Nu7buHO/8AvKvPy1F4q0O51bWJbm28qwuJNvmSxyMilD/EqfwfN+dXdDm1e4vHiSM3lxJIu+eSNnxj5VZcdS21lraMrbE3udZ4f1jWtW0me8sLm53242yQ3T7Fjm3bV2vt+4rbvT+GuYj1DWGtZ7y7n3fapniS5uflWRwzfIjDr/hWnrVrrd1ZbBaSWrQo7TyxnaeF3LEq99zdaxrOSWzkijjdriBht+zT/fD/AHnZV7Iy/LtqHqTeRRm1i4sbmyubiybUfk3PAtu0uWP3trj9K9t8DaxZ+IrNriC8V1kG4LGfmRv7rZ5B3f3q5Wwkt7e1/sxDE8UMf+rifa8bbvliVu6j5qr+HtFXTdYvLnT72a3bYss0co272Pyovof4mrJ3tytGtN8p1fxc8C/8JRodncRXIivNKuo70zoGZgibt7bR/stWH4GX/hHbVo43Do8e+Had+UP3fm7/AE7dKlufipFpN5Z2gntpdRWTaW8tlSdj95F/4A1WrW4TT9LWJB5S+ftj+0hUaNCyt26H1qeVxRXMr3RhPa3F9rP2i4ML29vDNFNFLG7LIzrtVFROT83/AHzt+9V/TdHisbi8Iub6JlgZHjk+REbb8ztnk/LwF6etT/8ACQT2Mji3tY7idQqSSQF9rv8AN91T0P3v59Kv6I15q2tQW8tzYK9yNsKyybW3r8rL7n5f4f7tFiLqWp4n8XvgX/wlFhPrdhFGmpOgVIJNsXmMF+9tHV/l/hr5ubwbrGh3zfbbSOzuF2tHBdblbd/u/wDxVffviGzFjukkg8+e3nkhRbZ92+T+Jlz8xrznx54N8P8AiLRJ7a/sGa9T7s0Ee1rZ3/2upHrXo0K7ho9jiq0uZ8yNb4CX0/ib4d6SkltFLq1tG9ujRjcp2N/F6/LX0t4JtReaXa+b8ssife/hOPl3f+y18mfsr69p+jrqnhi4n3z2F+2J4t3KP3/76X/x6vpZZH8O+NFkN7Iuk3EKPHIzs2MbvkRfT+L/AIFW7kuZmai7I9Pt9Dgtfv7lT+99KxPih4XtPG3hKbR554ore4jZ4JfST/lky1SsPG1zeWqXl2gsvO3LBbb9zbf4enfb8xqDUPHEkKzyXcX2e3Takartzt2/eb/eoclEOVyPg/x54bn0ux8QaVcxlJ1gmiMbfwuFrxv4T+Ov+EB8VWt35kcVu/yT87VCn/4mvqr9qvUNLjtbzXrOeOKW4tSk0eeTJt2o3/j1fCklq9uIjP8AvU+X5fu5rrp2nDUwd4M/Tjwf8Ura80uC4+1q6SBWSVfun+7Xz9+0B4yj8ReIUET7kjGwNXhfw/8Ai1e6PJFp00hey/5Zqv8AB/u+1dD4gujJc5f5mf5g1cEqbpzszsUudXItwZuu3dV+wj+z7jlmZqybWMs3/j1X5riOzhUyyLEv95jtpNjSNhLoQp8h3PTv7QFjGs0h+bHC+tc7YeIILyOV7PMqodokbpRMzzN8+WZquNN3Ickti5dXk+pTLJKd3+z6LWvpVu+1f71UNPs/MbJ+7XV6XZ7mUD7td8YnO2bumrFpdtPeXJ2W8KNLI3ooXc1fMuuahP4s8Qalqsp2T3D+btztyn8K/wDAV217h8btWk0H4f8AlRuUfUJ1tfl7ptZm/wDQVr54sLo+Yh3gbY9vzf8AoNWjNmla/K3lu7qzFXSTHylasrceTcKWErrtbdIv3dv92oodkOPtE6pE33FjT5g38P4NUySRSRyy7GdYx/C33Pm+8y+lMXwnvX7P2uRtItvcwGVrM+fayLIyqAV2srY/2trfMpHy817TbWu2byNZnkgsPObfP5e7y33bvkX03bflX6j0r5a+DviaOz8XWAknC28g2PK0e5gv8W3FfYvh7TbO+X/Syt7a3ibQsm1UK7vmRsdd21WDdfmFeHilyzPRoyUoGpp/hnS9SjcSNdxPbycN9l2pIu75Wb0K/Mp9etCapo9rbP5E8ztYvt8yTazlgu7evp/Fj1rutHt7DRYVsI5/tECHbHJdfMyAr9xmPUr/ALVeb+JvhvaaOlxqBv8AZapcKyRRJsYQn7qr83X72O1cKSe56CXYq6l4ZfWnW8sIBey3Tt5c9sNiFf4lZT0Kt16Vl6hZ3uj608d3bzQIicRxbdpkbhVbv/ErV2Vn4mjuGgtreOXawVZI7l/n3Fflfb0x/u4rh9a16W+895LRWuEm3hVKRNGwXairjglWbd2/i/u00uXqRZWOj0/wncX1guqJ5jyvCyTWahXXZn5mRvlLo237vX69aPDunpNqVmbu926W4ZZpN6xLt+75XHf5m/8AHqx/DuqGO1SC9lkaVyuySX5F8wH7yMjcfoa2447CO4igvIpU8ss/lyurRf7ysG67qdwS5TLb4S+D9J8TWseo3c1reNP9rsWnmRopMMxVX+XGF2t97khmBrL1jw74c1bUJb/Sry3v4nm2eXAjLEHLK2xPlz/eUVf8RTW2pLBeXEct/qMBaIRLM33T8vmxKeB8rbdm6rHh7QdP8I+IZYDqMOo+HpLZfIecf6bDco/3l+XBG3dTa08w5Tj7/wAI6qyrcW9kYkcsu5pl2ov8XVuq91XmjTZtQ0u8iiE5Rk2tHPGF+f8A2lbb/wABrtdV8SWepalqSCziR0+/P9x/O2/LKqns3yn7v96uMbQ5JNUQxX/zbG3qu5f935qm3cdjmPEmsJouqfbNMtleBg2Vl3Nh93zPuLZ+9Wj4buNY8TaK8dnZW1nb+e63F5O7Rfw790S/8tD/AA/eqxrGj3N1ukMdq/lhVEcce0BR93d/Wu50XT7+O3WO/QWc8e9DbL++t5GCbtit0zt/ya05rojZnG2NrZXmgy2mpg3qOPJmilRlaff/AHU24+7xUK+A5f8AhJL3xV4L1i60jxBcWLWU1nOfkeQQqkUrAcZ+Rfqf941u3+l214yv58kU80e13Utt2n5VVfT+8Pda0dLs4beG3vNQlidbdVV2wqtMo/j+7/Ft596FJp6ByooeGfjJ8TI9Vi0L4g/CSXxNFMGSGWxhSVJlC7mZG3YB2ru+U1tvb+E9QvVNtcXvh6CSZ4ZLPVbKVZYG2M6o29c5V/k7/fU+tdxrfxUs9Fj0i9ggkuFY740eBtqI/wB19o+4WTcobafvVzPxX8VaB4oV9kcqra7JhPI+7zcNu+ZevC1PNzPVW9At53IPEPhPWY/D6Wxu7DxBok0bL5SuzSh9y7Nzdh/t/wAB2mqGialPJNZDW7CZEjx9oighVldAq7t2/wC/8277mazNNaDQdWWTTJ9QurOQPttre3+0RW0wX727d5iI3zfLtcD2FdNpXibSdQ0V7eKTSmvJpla4WR/Km2llXduH31+98vGCrCtUrr3CHK0uVjbe4tri8eCC0CJjMN1bWuxH/wBll3Yx/WmtoMUdtETFIr+X8iyJtULu+5u9G3cL2rK1W4nhknsLbbdfPugaK4e3fhl2vt2tvKruXavWuksNJS6dXuLw7VHH2qbcgc/dXb6Nu5X+tQ1y6sqO5hzSWF5oqJcacLVrg7J3VGl3oG/idP8A2bGKv+GPD9hNYXWnmfY1qVSDbM0rSbv4t/Un+H/gNai2tlo9xiJJEe4TZP5Y+9ldrqzen+01ZcdvYWdndahFerKkKMkMmNztlvmVfmwNrfjWfxFnV2HhfV7HbmX7fb7P9Hn8sMwX+4y/7LfxVy9zp8Mk041HT/s160OwXNqFil/vN83fdXQXniaWaw+x3uonSryE7X8hVbDlfk3IWz8w/rViS8ttQt9Olubsy3tunmmKRNjBh975Q3I/2aGg3OM/0TxJNPBfi51KKMqvm2szcx7f4hu/3c7ai0nxBo3h22gt4NLlt4FRPP53pt27XTcVyPm2sG/2q1NP1Kw0O9vbnTJd0VzuYyfL90t/E23ov3f+BVg+JlDDzYju2ybjBJMu0sPl2hvmB+Xp709TNxf2SWS4HiS/sp7e8lR4XbyIPmz935tvzf7W3/2WtDzNRtbpY5J4kt5im+JYdspVfvN6udu35lrjLfQ7fQ7xdRieVEuD5xkkk2rHhtv3hu/75auufWtR1S4iTT5PN3FWhjYfMG/2c9D/ABU5CjfqaetQ2f8AZdveod17G6uGXemMMrbpVHzY21japfDxlpN3p3iGO3eJHV45baaWJWA+b7n+z6t19q0JtLlmj/tF7lp0m+SZZQiTQn/Zx2auW1KSy0e6adraW6gY/vJWRk+b7qqVDZwzbfmWiM+XY1aNS2kuWun+z3dxFYXESq8cEm5Cm35Wb+/Whp8iR6fbg2gnng+9GoVPtK/N+6bP6U6a1i1rQ9OfQr0tceXtME67lCfxIvy5+Vty/MtY2l3GoW6rFd2O1wWR4m2rvf7q0XuZ7M6PwD46uNJtV0zTo7PTYPOdjZtA6Z39XXczAPu2sdvDVm6pqF/4gvGn1G302W9hkkif7HZPE5Xd/F83J9ag023gvHcmdYriNPK+zMdjJncrLuHWtG+sf+JUzoI7z7GFaaOQbig/veuf9rvtob+yVbQ47/hD5/tkEj2brEoZhJEdyBj/AMC4P+y396uF1Tw/rnhvUnk0/S7nV9JuE2R+QG82F03bldD2/wB2vQ7GxS+vrUwXa71ZJvK85lfaGX7jdCG/usv5dau6hNfQxs4Pmr8yhZ924fd+Vm6k/d+9/erVaGFjLs7jUfEXhLSTZp5F40G6bz0+dPvfKrdP+A0y4mntY3gnQ75oV8hsKrTL/GrL2K/7LH8K0NL2XlvdWt3fyItztbyo9rNA237yS7VK7v7rZ+tZdr4LttU2Sxa/deGtRtt8P9oWhXZPGdrKkwdmRHXbw6qPSi66miWhVsL6XTYp5zdq07/89IFT5T95V7gL+tYthr2oapql5DBp11e3q7VEVqGZwqfNt29t2771aut6kYdFV7yIzq27725lmYt8zfezs/hrA1jVNTuIYhaaZb2rRhpRuXbnay7UX/PFDptu7ehxuMr76G14euPEMz3X2yC4s7hQyhbxGVh/ssv+z71t2trqMlt5dtPG1xcJsk+zFVbH8bfe4/4FWLp+sanM7x3NyqIu92ij3Lv2LudN3ba38Lf7Nadj4bs2jef/AF95Id37wMro/wB35vf5m/76rVKxsQ315Nbotrp+tm3v0LML6+tXZA391UHX+76V6No+rSzQTyaq4nVkjQx2w/ev/vqfubv9mvP9B0+7tZHSfUJm6OImfdsX5ty7huztro47e08xC8apKxbYu9m/efwsy7uS25erfw1LfQ2RZv47nXlbfPH9lkLJHZxbk+YfL8/+2tcbrUetra3llpmoC3vMSJb+VCqfNt2/Mx5P9a3PE95qHheaztZ7eTTvtD7RLLbszfO3zdOlbngyxsLjSc3EsdrqzKzlsM8Myj5d3K/Idq/w0/Mn4jyrw78O5fCvhu9u7i3s9W1lz5sEspZ4kb7v3f4ztZv++q0/B/hWCOPy7g+Uq3SyySqn8ZTayqo4Q/d+Wu3uVgs7iKSS9E7pM6m2gT5I1fhGZfm5WqzfYo0ae3lke3h3LHHE+/e/97Hfd/eanebBJROZv/DY0+byLOK6tbp3Vi1tIyedI67Tvw2Mfd+XvUut+asc9zPcSy3kZS3gmUKrony73f2Zv4f92rtrqGnx6ogcSxLCn2hIIH3y/wASszfewf8AZFReKvFkEbMHRYmlC/vFh/fFj/ezx8tFmK9jmZrGC8t1vtQjiW5t/MSCXKsxXbuZV9drbV+tbeoTaPeXEVmLA2c6R7ZJWRnXd/EzNuX59u6s620+eZIpbyS0jtWHnRxNGvZvu7vX/dpII5Jr9JLuK7ZljaUWsBVU5+7u39flVfl/OjqAtzcQabptxeny1aba0PlI3myf7yHn5dq/981F4ZvtTt9Dlc2FreXFwWTbPuVtjtsZ0b/vlvl6UxFNv4kuryTVLz9zB/x7Ntbz3k/i9tu1fu/3a3G1yW6hUT+SqOWaHdAqKMNtZt3+1/eodvhHflOm8C+KLjw3fLGlsLRdnlTSSDzkK7fl2dOfu1D4/wBFg1CRru/jk1nV9/m+XL8qBCv3EUNxt+99axNPuHmhVI7uSKzd1bcxVmT5f4v91vmrtbe3tlsWuZIla6t0eJJJE+aRivXlulc0rpnR8SPFtQktNP0+1uLQ7JZJF2L/AMtST95fT7vX/drej8O3cdnBcz3apEPMcR4+Xdu/uj7+1d2P96j7LFYzW8sfh5r94T88k8i7gfm+ZU6Z/nXUWazeILaB9Rg+xQXPz+UyfOij5du5F6NuX5VqpSstDHoZet6hb6P4DbVbScTzoizXU8kDOxbdtTanorL9KyNY8dXn9laTZ3ct5FBfxpNdXME+1tp+ZFbH3Ny/MV7fLV3xZCY9LewsEF4jSfZ904ZItm75t3fC7du3/artNK8L6P42a6uJZLf7f5MmNKjjXcisvyrt9W2/gKqMkkOz6HlCeIkt9Nlj1fTrZpYZEeGVnaJpFKNt2snEn3Wb1qT7ZYalavdvpzPvnRoZVuNn+6qMcE/N/B0w1esJ4P0+RbqKO0iluLWDzfNgHlbE+6vVcDb82VrgJtJu/wBwbizit51+X7TKi7Q275mTPT5em3+7VJ8wmibSbzTNPhsLeeORGaNt8H3XHz9F+bk7jW+3jKz17SvLsEsYnjO2eS6kdLj77bvm2sCf4iv+9ipNN+FOjeILee81szpBalJppFudqowXcqsw6oy7W2t3rz7xPod3o9rZX9neySxXOoyTWkVnJ5LCEzPu3M/GfyoSi3Zjd0baalHp9/B/Zluby6QqwiukVcMf42yqn7vT5hitGGO7s9Lnj0uPZLeXW6axkkb9xnczOzH7+5v4Vqjpui21rG8g8x1mhW4S++ZMQ7mXe7f8B+7SaHC1wi3UlxHOkkioJ7otFnK7cc8/99YrK+trBGPKtQsbzxJDokU5nZILkssb+WrvM3yqzKo5H8K7a1NL1DVWhW/e7iuFt5lR447fZ5bDG5dw6ld357q0GhsNL1vzbiyW0ijt2WS6uZ9mFLbdy4XZhm2r/wACrNvNa3NBZ3N5bQW7l9kemxs7BD93o3JZf4v9n1ppSYPlNfWo7u3toLyO4kRiN23Z/qU3Luxj/Z3fNWbeQxW+lXSR2jXU7ozRrbTO7fOrMu75uPm/hqWymtrV0eySWW3WRX/dIzPG38WxTuUJt/h/2vvZqK+0uXQdSaTSoLHWbB59wtpJHRjb/Nt+YbiCrf3qcZOO5PxHy78LfF1z4V+K9kjzqqzTtaSK25vmZvl3f7rba+mLP40HXLqfw/ebbdoSzFp3VWCK38P+61fKvxL8O6p4P+IV7cxRywWt1M8sbTp80eW3bW91/vdxtNd/qXhtPiB4QsvEMbra3V1B88mWVRMPldd3+8u7/gVd2ItOKn0Oai7Xgetap8Yh4X3QWl2bptnMjT/KF/2m/wDZVqlqv7SVlqFhbxzlrjyw3mfwh22/Kq/7v96vlqz0PUb64+zS3At9pb/WPW2mh2+mtLIlyLpY0YyN/CF27mrONOK63N3K/Q1fjt48/wCEosbBEyiyPv8AIY7m2D+L/vpq8L1Bri4ZVEhf+E7Rtx/9jWzrV5d+ILxpztT+FF3/AChR91aVdNFq8skkjNtC7P7pr2KceSFjy6ju7mWlv5cmcnzV+YL/AA7RXoNh40tZNPWK9B82EKvmqOtcQ0O63Z48wuu1nZtvK/7vamJILNWTe7owb73/AH1VSpqa94UZOGx6I/jjTbFokizK7nb/AHcVwGt69d6tqkss77Vyyhf4R81U1kLbUuAzKp3pKw21csdJk1bxDb23zM0km07fu7f71RGlCnsVKo5nongWxe38O2ZkTa8m5z/31XQJHumxT0t49Pt1jGERAERf9kUljMbiRsAqv96iMOsg5jf0u3HTmut0WNPMT+8prltPuvLuFTH3v1rrtBU3FwiH5WZq1sSeWftMX32jUtI0iMjZbWjXDrn+ORtq/wDjq/8Aj1eJ27CztUnkHz52hfTP8X/jtdh8RtebxJ8QNZvUdXiSfZArH+BPkWuNt/MkaeOXP75GXpuXcPmX/wBBqQLvnPtYkF0brzV6O3S4aW4G5kcbT/FWckccluvlbl3wf6uT+9/eX2ar9isX2NYg5RZHZn3D5dvzL/6FRIhmj4Pun0fW7STGxFnXfz1w38Lev+zX3Xocwbw69xbxQyS3luGhZizJ5gb5l2dY9u3d9a+A9PWe3b94VZXkX5s7lK/xfLX1z4DWex8Oy2dnLcT2slot7aT72d4XG0Swsx6H7rBu4Vq8TMFtIunJwO0utWvftFnepaXX9ouVidrYM1vJj7jbzxhW3fezkbT/AAmtx5kXw/AbsxadcRybHs7l9iOxfcqhguAfmyNvH0rD0G3Gh3mmz3+ptptrjd9qeeKW0kkPzKfJ2qQ/ysj+m7PIrpPE3wxHj7SksLi2E8UhTZLbXR+TP3v7pHy7fm/3a86Er/GerSvuRTWdvHbSvHcizumbyTufbsXcrMyMf7y/LU//ABLLNZ72KWN3ZHieNk+VFP3n3fLXJa5dW8NnaaNHq41TxHYIyxvdRsq3luvy7JX248xW6Ov8XVRzTTY6vq2krKkdxcaXIF3xb2fy8fMyMo6fyq2luzr06GpptnIsMt5KVtbVkZkjyzLK4+XaudwB+bd82M/NUsdxEqRRTxzW7qNrqsbbHYfeZl7GsPSJntYZ7JyLVvvRsybm5b5t2Wx0+Wor6xuf7UuNQgSaDzo90yb92f8Aa2huu3+GrViPhOguLOVYUkgQSowY7ZSv3d21a53XtNvLhfPEs1m7orW88QV18xG27W+bH8P3WxXT+H9QstQW4gvbg6fLbbFhnnj2/wAXzb++Pz4p+uafb28L2Vz/AMfUMfmyfZZ/Oyp/j57fMv8A30tVYB2ia5rF5Y29vqemQpcJHtjnjXarp/vbcnbtb5almjk1q8YObWzRtn71IGCjYv3d471Q8PR6z5N4dLjS6to7VnnguhuV48qrf+hVpWerRWun2VtbWFx/ZzTNKlmsjbA38Wxuo2t/DWTVi1qRSaXArqkk9tK7j+GRdpX/AGq2/D/jTTvCehpol9qF1F9pjkYXK2rp5C7m3Ju+blfvfTnpXL/8IXbWtw8ttLFZX9yHZ1aFX8vf86urHr937vTO2sG20mW6tvNv726vbq5m82RY7fOJtuzeiruwNvy/e/iYVdkiGz0vxI0V94St4oP9PuLMedtlCOz4XduRlbkunzbu/wApFcHeW+uWdzKJLCW4s/OZEurPcylf7jL67frXU+EpNV0/RbOW9vfP0uN2TbJG33fm2xPjsv411Hw38dW6+JtWsJLQtYMfOgniPyRsNqsnLZ3/AMXyrjFH+Elo8+tdHlvLf5Lm4ae3CRR2soZERPmba3y8HavH/oNaOgzXeho9y1ksV7vRRJdQrNDPDuXdtbdwVVvurz221s+OJLjxRqV1qh8vTdJmu1SSSUorP8yojbhuP/fK/wAXas/T7zU/CeuSwfYv7W0hN7G3kj2xXMJ279rFmIdfvBeuVqXEFaLJNB1Bbq6v4rSz01Z7j/j3l+dJYdm5281R1RezKwbDf7OK5fxJHqsniiwiu9Higu8Oxl0+3aVOfuszejL/AHlxXSW2sRaP4iTWdOTVXivjuks7zZ8kbL/Aobn5l3beoPpurTtZrK41KzklnayuLgPaJsDeVJsVmVVY8Dcq/cZuO1FrdCjjPDejm3s3nivGluEDTJJHJ+9+98231G35flrsLDXr2S4Fw8cM9gybf9J+ZuPvdF/9CrZ1qz8PTLa6f9gt/trl2g8yML5bv951b/a2/j3pupeAda0nQUn8NpFq16geF7G5kaHO9dv7r+DK/M3zVPxblEXiTVpZrd9kUcsezdGsqM3/AAJcVzP2i402xlub+C1bYfNd5YF4Uqq72Yf3f73pUsn22H7H5sct5LCjMIpYFVx/f+VGx/e+Xaf4a8i+NXxK+y2CxaNZy2Vrchor2WNNySKV3Kq53Y3f3doNaRpc7sieZRXMzV+InxGso9e06Wys7bViu1n1P/Wsibt3lP8A8C+bcufvVE3x005Uawi0xb9o+kkkyqp/Nc4214bZ339raWs9lOPnDIVxtw4/h3Vivbu1zh4N8Sldm6Tdhv4q9GNGEdzldVvVH1d4Y+L2la1bPYXcUXhlvLVI5GTfb/e3fe7f8C/vferWm8QaJq0b2F7qdqlgxWEzxzfw/d2rn/e+lfLCQ3Gm28U9sdrONvlsflPy/wANaH9rXEdm3mCOSVU2+XJ94r/dZe4/2u1ZvDwb9xjjVcd0fUsOk3em6liW5W8vN6tHdWKfJIo+VGl7b2Tr8uG+akubeJb+4/0aRZ1C5gY9c/3cdNvzMP8AgNeQfB/4tS6alvaXunf2knmbrCKOZYpY33bdjZ6j5eNxr1SHxFcQ263Tx3ivIWi3SJseNS33G91+7u/2a4pRcHZmsZKWp0mnx6Z9lnjnu5IpURVuIp9qsjf3tv8Atf8As2Kzn8OyX0l0LS5+2WqptkVkZMIV/iz2+Ws19YsrWG3N7BczxZ8mSeB181FLfe591VaW/wBefS9PsnkePbb7oplkO7Mf3lf+H/ZUr1G1T61lZPUXteUn0i1toVtYNRsJFazlZTJ91/MH8aOG4+VtvpW74o8P6VeXkU87xs6bWeSV9pdg33XxtHy/mK53Q/HUMKZjkjdbiNlRGK7Tn5VVs9RtrZt4RffJZSLv8jzZIFuNq7vu/Jv21Frv3S6daE0Vb64eONiLS2edCzwxrsZin8Sqx65/vbv7tHhLVpNS+z3slnKt0pbEckaLcIp+Vvr+oPZq1VkuYbO1iadX3vjzW2siL91trDp+tYt5oMtvqCyaTr5t7hB+7ZYW8o4b7v8Au1fwl25jqLbTdGt7O4itrkrbo/7yNRteFyW+8o5HzfNurD8TWvk2UtxZvJPPGOY5HVgyblVm/wCA/wB6rOiQ399bvf3Aa3vELxSLsXZIvytu2+jVu232e403zPsca3XlsyLlmx6q2f8AJFClZhbmPI4W0vVPHT6Obe4s0YMySMGVZFVdzbf4MqrL35DV0/iTSX8OqsmB9lbcqXm/kr97a3b/AGv+A1N4mVPL0429jcW95DOrvLp/ytGv3dyp/ENvylOeGroP+JLfW/l2dwILN33+WqL5QcMzbWXphtzU2+Z3BRWp49NrCXELT3ds15ZyDyvtNtcJLKV+593cuNtS6JcW2jzI9gFutJjhdBPKiuvmBm27vXc3/oNYf2hJo/s0mnRwW67vLXfuXy93yszju3zZWvQfDOl6JY6bLFbCGy2wL5kV0GWKZT/smuyXY5bP4jIttWt9HudX1S2i0+/RZmme1YJ5pd1+86/Njd8y/L0FaVndW2oWyoLy6sEmTeYp0V4Xf+4rhVx/Co3ZqhqFrbaOsv2SOJp03InkOrzfJ8qp93AH3evNc5puueXIkEsH2K6Yb55/m2jY3zbe2fur/wB9GrjqC5Tbm099PRdQjuYrfduaRV3KyKG/hXp93dxVq+s7SaO4srm2+S8jVhuf5Y1PzqzA9DXNXHj4q6293dm3XKtPdS/3S+1f7udzLtrXv7iXVkgubT52WPftWNtsrbvvHP6VF7Bo0XodBns9V06XTtVuWSxT7unltsiuqtu567V3VLH4g1+Z7iX7Rczz3JZCsaRKyL/C27bn7taGg6k+g2EsBuWtbhhuhjgCux9Nw6J96sXUlt42t57cee8kjM8bTMHk+T+FR/tbaBkf9pahNp/2S2Fwyv0jj2pKSfvO/c9/vVXkmsV1RbMSSbIZN08alVV2+XczY/4CvtQ+pS+dPZEFJWjfzFUKnl/3V3Dr/vVkaG1xJeXV4moWjWtmPKjWzhVndtuGV228nd9a5uf33d7HNKXvmhJottfax58bwrK1vI6SqWVA5X5W3f8AfX3c1UvLi20u4WTXLZvPR41SW1DFpPl+7/wLb92sHRftniK8ivLyztlgWaRY2jn+eAIFVvqWZvu9MV3S3FtNI0FwN/2lPs8fO7DD+61dC0Su9TeN7FdGsNQkhnt7va0PziBk3NG5X7u49Ov3a1ba4vY0l0+TRo7x3RFN9Idzpv8A7vptrC0q6RdU/eR3DxvIm9VRW3L/ALK/8B/9BrF8YfF7U77XNJsPh3bmXWbkPslvh5S2yjcu7aev3vvdKer0LVtzr10XbcomzyJUk3SNs+d8N8q7fT+L/gVaOqfZtJ09JiPNuvlVPP8Amy3+f9muN8KR63rCtHq+q3epalZv9nuLyQbYncfMzJ67dyqPzrfubq9jtkQbbO3jmWaSRo1Zg4+6m485b+7XPU0KtpdHUaVpujWtrPHqLi81uYO1vbQFVZ8feZ8Ln5dw9vu1geG4bvxRqEv22RdLlRHZJJJ1dW/2f4cn17elY72d1rWuS3ckclkz2kaXc9qWVpo8/Lbq7d2Z9x212njb+w4bGws9Es7O9vbeHbPJsVFhU/Kqso/g27vfctPRPQF3Ktr4ijsdNa3j+0xKh2Lc/fdFDfeZXXB3L83tWcviKy0+NXl1S+ZJi3lyXN18rsF+VFYbf4l/9Cqh/o9nqH+kXLRLCUF1dT27IpVEb5doZum1fwqvdaXHI2l3G+HyI9ssd1Gyqr/OzIir2ZmVfm61p7NMfOztNPs9PutJeUQSv5P+pgb5XOW+ZV9lXd8zfzqr4Bt/E/ijUr2S30y68OWFtCrwallPs9y+/wDh7vuTb9Pmqh4V01FaztruUW7TB2mWeRmV2LMd38J67vl9a9B1vxJ4j8H+Eri5tLJdXsLWFpvIikSGWGPbub5jx938aycVF+6axOwtbq80nw7LASrvN8kk8ELLLvf5dwYsR/EvzbeNteRePPhPqei+G7yXw/HdXE8kbNta9aWaFf4Wi3q2ZPvZ6Vk/ET4+W+i+G3sLJ7jRvGDXUNvJp98rb7WOTbulTs5VW3D071ff9oK3s/BdvL4e0rVdalW32xx3aMrB921d8p/vfepNT3IbpvRs8j0rxR4n0+OW0t9Tjv8ATrrNrN59uZZtvy/JtPGV2su9ugrp9a+JGp3ml2+lnSBpMSlsteWkUzXqBfurs+58y/w9ap6TrWtw6xEL+3lilmCvIsEDbRM43fN3wu5fm7lfu16d4Y8P6Ja6XeHWXlbUdzSzR/aEZXYf8tUb0ZW+9TU59UY03JnFSXUm1vs9vKkTWsbSQXkjMhfYrbVQ8A/Nt+b+7+NWVvL+4uWS0t4ZbVBvd2haJ5nP8br0+Vfl+6fur713Xi2Tw5qFmtmtsEXy1lka13N8u37zt3b7q7qx9Fh+ysJ4BJLbsPs8H2lNjIsittX/AIEvzDpimpOS2N2nc5f/AISC7upPItHD6asm+aCSDzopG+9u2n/a6betalnqkGi3CPe6fZ6dfpu+yyW33ZlI+9Eo5jG7ordK6qxtY7ex+03mo2trpsMCsPNO9tzNt+9t6L29f71UEs476w1KezvY7y/UbUjkhX92u75f7uQy/wDstJXe4uUzl1wX2oOZ9M1K9ur7b5n2NNrbfuKzINuzdu3D86S+sdM0GR3vY7qB4TtkWOP5Ew21VlUM2Tubd8vXbUWpLqE3xAvZ7OeSLbDb26XShtu4/wAHoDuZf6VoeG/DdktwkcU7/Y1kZyrTNuul3svzM/H3mb8NvSnLYj4nY8v+Lui2fiLQbWKecT2UcG3zFkZmDbpdrIx6urN93v0p37LtqfEXwtv9Mu7cSppuqPbvuG5XjkVXVv8A0Ku/8T6fpUepXEqfZ7zZtUSxjaxX512+nytuz79Kj/Z58NvoL+K7aPb9gvPs18jL8uyT96jJt/3drVrCTlTcX/VjJ0+SfMYHij4L3N5dJaWFlCtq53GXZ9xf4V3V5f8AHT4an4X+C3Mb/ari8GySNU+VMsqr/wCPV9uW1ikjLK+75PmKr829h91vpXhP7XHhu71zwPq92g2LYWqMOF+dt6s34104aCT5jGs3Y/Ph7z7O7Rk7I1bbuX7rtV1ZPtVg8Yc71/i+7/n5abbWoaNzOCvlncWkHX/Z+tCK670TG1xvTb/dr2TzyJ7Vo97xOreq7/4qYvmbcuPlQcM1T+WqwRCMyb8bnVn+UsKa+Y22SEtj5ju70AaOlaobjSfsckfmuodvMkO5j/d2r6Vs/DS38vxO0kku/wD0dm+UfKP4a5eFvJtcOfnWRWHsvzf/AGNdh8N5Hm1K43hVby1+77tQxo7y5je8uFQVs6Po/wAyxbNzY/Kqtrbn7Qzkbf4Q1dBbX0du0WH7rmtLCHx6Si7v9j+KumsJFtYWuCPkhheV/wAFasqO4S4ZpEIdGRl6+n8NVdQ1yOPwvrm+QRRR2sg3Nu7rt/H71ZyfKVFcx8tzSNJfrJH910XKt8rDPzbqdJHLb3K5+Xa4d489cVaks4mt2COzKu5o9o+/hv04p1xD5jJIiDc23LMf9mp5idyLULMrcy3IfbBK20bn3MlCLB52XEm1o9hVfbvzU0kkl0qBXZm2YK/wvUS2c8kzLHG26NN23H+f71TflFc2H0O8a1TU7aMfYmC5kkZcD5W+b/x1v++a+ofDt1f6b4Y8Pi1dbqe2tVlMO/5JofvMqtt+U7H4652NWL8G/h7eeJNH02C4s7hbfR3a6v4IoN7BSqvFvU9EVml+b/arvfFUdv4JutO2XOy1sRvj8tEWGPfuZYto7fN9Pm+7Xj1qnt3ynXRpXXPIv2kmlap4flgkS6hFwiKWgfbLGx/2+hHH8Sfw810Wg+Pr3TbldPs5RLBDbxwvHcpvaRo22+a3y8na23txXkeifFLSLjxFqSI7QJNP51v5aKyIpX513f5z8tdzdapFJbyvYQNPcKnnRtAjJ5i7tsvydQU7/mOMVx1MP7PodlNRjG6N6bxFH4us70TadHf3CybHWz274/mblfU7f4qseE/7K1C4it7uSZNLsI5t8nkMzBX/AIW+bI3d93Q1z2va0+oaDFb+HxaJq1gFung1CNkWZSzbUSX1ZdzBug3VZ8L+JoIdVgnvtMv4luEZP3kG1gx+VkZ+hH8Q25HzVnD4TalJSWhJZ6lFcautm8ktxZodpa5PmrH/ALuef/HqoW1rJHfuXllS/hmYhcNtCn+L0NbepWOmRyTx2ZCQR7GklnKqRldzK3+eam0rR7axtZ7S2Md/eT7XC712D+6y46fw43VTutUdNk9GZt/fXUdhKkt7G0T2+wxrGu8Nv/v9x96qtnpf2zR3ktpRZ3qjaLmU71jyu3czFv8AO6uh1DRbi6uLCyElmtxCnEjf8e8mPvKrDqW+b/dLZrK+wxWcFwJImfztySQSBYkkUfMrN97lW6bf71UZNXKth9omjgt48l3RovMjDRTSKPvbmHGP+A1vabZyR7o5xLLA2/y1+7/vbtvf5f4VrOsdQt7W4aMRGCN9qbfO3tI3+961YWYX0flkHylkZSsu5VDf3lb/ANmqWw9ndbm2/gG/1JbeK4jhnRn/AHbXL7HG1t3y/wDfO6q66XJod99nuUuYPkfEqlVRMN/e3c//AGVbng7xNF4bkcapeXTWedsHyecsmW+9tPSs7WrpPEG57yVYv3jJBbRphfvN6/dO3+JauN5MlrlIW00TSXEukXMU9k43lsM+9h8rJt7HLbdtU9NvNR012S8t1gt4T8ktzIq7FKt8rMF5+ZWwrLnPG6qWseETZ6PLJpVxLBdOnmxSXTt5TqG27WxyN22sbT7o+INPeDUDFFPbzrC9zazuyn5VZdyngYaqceUlPmPR/DkllrFnBI6Wvms6oY7nbtLt95fvcH+L1rp7rR4trwanELi1UI9rJn57Zx8yqrDp8357q8m0qO58O65ZXunyw3qRjbN9qKwufuoqopZt5X+733etafiL4sWl55+l39p9gluXVLGKBH3CcrvXc/ygncu4MvA24PNCjzMq/cq+KFuNShFxZPbwLvXZcb1mlHzfMyqeMbv4ucVY0PS7nVPD14ktxcfat6TC5unR2MiN8qv2Hys2Cv8Aep/iSa/uNcOsyW626OFeaCxSL5137XZ8/MXXczHbXc+F/FGhTQppEot9ska+XIvygSFtrKP/AB2iTcdEEU5HNXn2TTdPgiu0VXcMkM0+1vLYM21ue/p61o+H/GniHSb77JqHiDRZoJLVV3WdrKs0Mvy7XZtzD5wy/e4BWp/GGj2E0f2dSbiKaBtkkjL5T4/hbPBO7o3X71cRqF48jW6II4pY4NrzyJtUNt+97j/aaslqW/dNLVvGEnh/XLe8njhuLOYsmo+ZGzW+0Kux9w4hf73z8A7sFe9eC/Haxu7fxBcaHaR2N5ok0aXENzEi+bzu2xORzlG3Y3da9cS1uJob22kuJrB0h/fs0KtE+1t3zIeorl/Fvw98Na1Nb6hbvfLYK6r5m/cjt/tens2T93nO6tacrMyl7yPE/FHw7s/CPgyLULLX5n1dbhLXUrW12tEmYt6tt7lfu7vxrJ0Gzj1KxuBbXC/aEG8LgMxUt8zLmvp7Sbqw+3XF4BDeyrCqQabPAiQ36FVR41f++27+Lsv+zXjfj/4O6fovh2XXPD17dvpsd20Mmn6hB5Nxal+yuOJI9y7d3H8PWuqlU+zMwlDl2OIvtUSzjstPt9Ula/kkdZmXb5QXb8vy7cA/ezV6PTdRutPs0u5bFktbj93cxIVbn+8u7Hb+Gue0u1i03S724nRZXW4juoWxu+425l9ty7lq7capPC1wY5f3Ex3hW+7w3/xLV6MqajBcpzqTm/eOm0fS44VlB+dGP+sV1/4Ey19E+B/ixpc1g1vrdtDLavGr+bGi7XYfx7fX/Z9a+b0upNF1CW2ureOX7PM0U8W/5Thvutj/AD8tdl8PZLTUNQlF7AEs1gmS4kWNZUBK/K7IeMK2xv8AvquCpFNe+dMdHoeqJrz6Xs+xRw6pa3Mm9GkCq7q7Myp/wFVVaxPG3iKz1ixni0+0urXVpnbEV5DtUHK/Op25G35VK9CGX5asDQ7Lw7r1vp9zFJFBfx7YZVLpFcyY3M6ZbAK/P8tb2oQx3VrZWEab5VhT7RKx3LJInyq3Kr/Cq/LXDKMfslu8k0eVQ6PerrbWUUkc+l+SrRtn5ww+Xar+m7c3/stew+B9JuJNDRogt7awyMkkqud4X5fkbP8AwL29KxvD+giHWP8ASAFikG11jKb0Y7vmVf8Avmu08GX0fh0a5ZxYvL2GRmuIIt0XVdzNtK4I5/hrL2fK7mNKjyu5LCsVvugRArMVaPzBtZGP8PHGKq3Fv9uaVHcJOo/eQShVb/eX/wCKoslF1HENtxbtcJ+7aRP4v4uverFvDLNdT/aI4b+3jO5VjDI8fZ9n/oVDSPQT5Sz8PVvY9bvbC/e/unCJLBBPHuUpuZWZJe6r8q7W6bl/vV0l9JEqTmSORE3shZQ3y/7y/wDs1Ykel6jY3MV7ZTrLasn+rvEZGLP98pKnH935XXHy1Unm1Rbp5Lm8uJ53RkP2zYuWH910VR/+1S5QTRr6lIdqx3A3pJ8okX+9u3K3/jv/AOuqem+D4Ftrq80+4FnevIruu/5XYf3lHXdt+9W3pN9pDW/lwXiq+dhtrob1/wC+v+BfeqrceD4lh8y0vIbdWfJtZH3KG/2fWpNVtqj57WxGkyNL5DWcX7vEs8kW7f8A7oVc/N/dzXUeLGg8K+CZdY1eK1t0Z9kKs7lT838Tdyzbf/Hq0H+Huh6gp1mW0/4mpuDa/alOG2McHj7uccZxXNftCXT6j8LtJSYKUXfhQMD5ZFQfpXoKOp5dT3aTmtzkrfxsLr+y3CSrO0bPJ5b/ALkMW3bvc/w1LeatYLDiLFx5x3bZz8wX+FG7ktt+7XJ/2bBb3N15alY7ZLRIos/IA0G9uPc1oW+k20+lSXkibpo7fzF5wN3rgV5tSq1qj5t4up0N/Rb6DVlv3nisYHmSFirHe8ON3zMpX5Nq/wDoValvqVnHa/aftkN5E25EXfK6Aj7zbvT/AGawPDun295pdy0sYLXFxGjEcYA9PStPwjCkqaQgUQxtq93ZOkPyBolRiFOO+RnPXk811wbUT6DDtuKTOxtZLa+t2EbyszIriO2jYL95W3YLZP8AvdDVOazE1t5mNkVuGwsg2uP97/vr7q1sTWAh1d0SecRRyeSkW/5Qq9OO59zmqMMcUMWo6l5KSTW94F8uTJikVVXCumcEUOenMby0Vzmr681HUnvUGnxWrSH7Kkly7M5T+B1YbeP4tv513djGfBOlXV8LCO3WOHY6ybV2KTuZ1/3m/u1zHiBpI9P0KMSsRfLNczMVXO5YlZQvHygHsKrW1xc2+pXDNeXFy+tJEt21w/mH7+cpn7p+lckJ2cmjlhLqaXh26tFjnvZY4UfY/lW3lbfJZ23bmXqS33vmosbyysbfzEjji8n978wZ2XLfN/7N/wB9VBe+F7TSbSSaKW6e5mkuDLPLOzO+JU25P+zuOKybdBKxT7kapkInA4GM1UKjqamtKtzbo07nWEkuJZIY5mVnVY41+ZU+X73t8396q2pXAW/fUU0uNvJmhxIpXdtG53bjnG5VqkLFBoseGdW85sMDz0H+Ndbodmt9Y3T3LvcNvVB5mDtGcccV1KVzpatscHcNcLqE8lwkNr9omju4IIJmZI87trSr3+b5yv8As/7Vbl54XSzVZN5Z1RVaKItt2lt7fL6t8v3um5q7G/tLaPVls1tYQv2pIxMUzJtHbca8/wBXvr8/EDUNLTUbmC0t2wqxFVLbtudxxzT5k3YVrblzQdBvtHtlnuXknvdSvmWSW8mZkhj+basOO6+397/ZrlZLiPVtUi0jQ5CkVn5aTyeT8zr/AHmc/wAe75vpXpfiizSzsNLlhaSN9SllScq56LtUbfTiudmlddUtYQf3WUTZgYwVf/4lfyqroTRmeItY8S6lcS6FF5dhZwzs07LtTzIHXcrsx5P3VXdn/gNdrb2tprmirfWEsqyxj7OnlnejyR7gzbdvJbcuG9FrktYvLi31N7ZJm8tYLZiTjL57NxyK5fxX4y1Lwrptg+mSJbB50Mkar8rs27LEdzWtuYNLXZ6l4J1jTo9V8u/SRbxgreVAzb3YK21eV4+XcxX/AHq88+Iuj+J/GmpXVxf+LLiDy5tz6fZuIraNQyvhl3cj5V+VuflrqxqsyXnha4QIkt1fKkjKvZoZc49K277wtp9va6hIsbZcs+0twNi4UD2G4n61hzNM3mrKyLPwv+DqfEjS9Un8cXp1zzi7lLmFeJMq7SpL1zt2/L0/2a9d1nw/Fovht7K0ghS18hbSC2iC7RHlVVdvp8ytury6w8RX+l2lh9lmMS3t08EqjoEEZGF9OtR/F/xZqtxdaLo0N29lY30/k3At+HePzNmzc2SBj0xXNq5vsO0VG5Q1LTRHG2n3KRuvmJsuWG1pI0Xdu42/xfj92uhm0OdpG324aeQLCJG+88ZVdrN7/wAO7/dzVP4bqZrxRFJJaq07RhYXOFVXVQBuz2ror/zf7Wkna4lkJhhkCSEFVLH5sDHetG7BCPMrs43W9FeS2nluNMaeCOZnmiWNvOnQq3yJ8y/xL+VOutQuJLf7ZbWX2eB5FWBbqNk8tfl+Vt+3+EcbutddZ6DY3mhyNcw/aTl/9axJ7HGc56KB16V5JqHiLULLSdMkjuWNxfvFumblod0mD5Q+6nHy9Ogrbms7IizL95eeILfT3jitopYpJ0Yxt8qBN3yK3y9F2/drsLDRf7L0+B7mS3e6+ZxBa3G+Hcdy/N9042s30qn4DVp5NO8yR3+1LK8u4/eYbmz+dehaH4G0u+juLq8Wa7k8l5P3kmBlXCj7uO1ZXuyuVpXOBubq2jaUxxQpFHOzxLAdiSNuZXZMt127VDM3PzY+9UXiKa01S2e8F3daW3l/vrqORt6IF3Midui/drprjw/p/wBonZrWNxcbmZGQbV2vkBRjgfKKls/h/ousf2VNPBKhkmlBWGd0U7VUjIB+b/gWahz1Go3Vjn/Bmn6V4+s9LKWjabZ28EkN75pV4rld42Mq+rB1/h42169pvg/S/DPgu3+yxvawK7QGSc/N8n/2TcV5R4s8G2iatc/Zbm8sG0sTX1s1pKEIdU4U8cp/s16v4K1CbxKNL+3kTLa2NvcImOGkkXLO3qfT0ralFSbIl8JoeHoZ5rHz8CLd1jkG1gv+16f7tYvxS+Hd38Qvh/r2n2ESte3FpJ5Ebf8ALRwrbUrtpUEN1MqjAY5Na9lbre26iQsNiNjacfw13UH0OOsrq5+KU1qi3E9s+6K4z5T+aNuGHysre9UJt9rGwTbu+78vevX/ANqG1h8MfHDxpYafGsVv9td8EZOWVXP6sa8Qad3uXQnK+letHVXPNLCq8jr5nzY6Kv3q1Li3it4UU/JuG75nqjaxhWlkBO6IqU9qveSktxKjDK7fM/4F60wK19p8jWaX8W1oM/Oy/eGa6D4b+ZHfTyF/vpu/75b/AOyrFMrrps0O4lFGADT/AAVeSxeIrZA2VYGMg+hoZSPaodUjVN8jbVXqzGs1de/0x0jk3Ko37v4aS+t45rV0dcqw5Fef3V9NbiMI2Kx529DXlSPRrXxlbWtvsBPn5bK79v8AFXPeJ/FD3ml3sSH5bjbF16fN/wDY1y28zXAVuc/xd62LmyiaHT7ZQUjlf5tpwfu1m9ZItbM4prxLdYJJhuV0OWb5sNuarCTSfZVx82/7m35f9ndSX9jEXvcgnYGA5qhJcPHIkAP7rC/L/wABWumxgTWs0sd02ZD5SHb5efmNdl4G1S0/4SKyl1GITxK/8QVlP8O4qe61wvlpt4UDlRV/SVM14NzsWU5DZ545pSV4tCvbU+9vCfjyXwX4hl1dJ42+3COaTfA290C7Zdo3YLMuz7392vFvj18aNO8ZaleRafBFA0ju58tOjbVXd7H5fu1RbxHfzeC9NjeckbJfm78ba8NvY86k+GZVm3b1B4Nebh6Kcrs7p1WoWR0vg/UItN1i3kkuVRsqokjPT/eQ8EV9VaffW9j4fi1O0vIVtUj3hWDfI3y7m29Ru+77j5a+NPDs7rqM653DnrX1P8EVj1rQ7OzuYoygVysir86/KvQnNaYmN1cVB810dJbWJmsHuLC7VNw2CBoWWWPO3cq56/xYbphqjubyextXuQ8rQKFZI/PKo/P3P/Hvz21rXUz21qY0PZ/3hUbvl3Y5rRn8XarZ6ooe4W8so+JLC6hR4J1MSttcYzjJ/hI6CvIprlskdFOPs/dRxC6lc/aYNQSJkgZ2zLJHsz8+1mZfVdvFdGmtXENzdx3sdvPE29RdRj98Y/NZVZWXkN92tH4gabaXkNhBLbxta3Fk7vBj5Rk5AB+8AO3PFcBpN9caDJcWNrM5tlvrZQkx3kbtqOcnnLK4zz/AnpV6t2HNs6fS9SEdxLpWl63GmoptdLW6dZWk+XKttPBO35fu/wDoNeiatpeoXGiLfyaPcW8q7YnkxuXef7inkJ/niuO8A+A9H1zxz/aV7bie90iCT7LMyrkZGPm45+8T9a951yMXvhHVLZ8oIcSJJHw4ZQCDn8/zNTJ30No3aueS+Htc8LeMLx9DvILnQdcdE8iDV3XbNjdua3YcH/d61qX/AIP/ALLuJbCyS4upVj3Sbfl2N/UVykdnBrkken38MV3YyXGfImiV1XczA7cjI/Orfwd8Ya5beNPFHhWfVLjUtM0fVHs7SS+IlnWFSWVGkxlsZxk844zWnLGUfML2L/iDSZNL1C3kg85orhPJmjusFY3HzIq/7zfL/wACrZtrHTrdLWTVLKWe1wyTQ+SrtC4b7/4fyrb1Vnt/HRsPMaW0uIw7RSncAS/OPT7opfikCui2NwjtHPFqUarIhwQroxZf93POKxvaVi+TTmOYsdNnvrC8FlI919meR3gUs3zn59jY5xtZmG3/AL5rl9W0+PUrhpZJLV9GkP7l9PkuIrjdt+5LF/eX/a4+XivSPDunJpevyWttLJGsuHaTI35VeOcc/jmqmi6iY4tbsjb28sNlb7oTJHlhkgYJ7jnj0pOb5gSurnGJ/ZnirR30eKMT3SI37uT5G2J/rdzFeTtZSPmz8q1QuLH7LeWslzp5WCSZk81W3+Sm1n3beh3f3eOemK0GvJ9HvtQuLWVkdtkhVgGXdjGcH/dFa2sa9PJb2ctxHBdPqVpL55kjx91ONu3GPuit7W2MrXMbS/E0VvoPkWUsV7YW+1irFWbdyjLyufm2/juratrq2muYrvT9Lt4ESPZJJPOrMG/vcL/tL8v45rD1WQ51GPamyIiRBsHHQ7f93npWx8EYv+Eht9Ug1F2uhb3MtojPjJjVsAHjB/KiSXUIyb0NxLi9vgoMgv7Vk/1FsGfybn5WX5D22t/DXOX7axYyT3B0CLUtyOp826a3ihYK3yy4XenK7fmXHpXt1h4NsRpU3lSXEDRHzI2icKUbLcjiuI8WMbGxvrg4nntrl4/MkUAyqCCA+3GenbFcyqWZ0ctzzez1i0uIRqcktvpE1uViv4LoqyQMdu1WcN0bcrBmqVmTw3dX8mjxw6c0xZJliRTbSZZd7Mh+QhvlYN/D2aup8SWqeF/Gdlcad+5l1KOAztgcqolcJ05XPZs1mfELUJ9F8TT29q+21ul3vbtygLKM7R261sve1MnGxt/Ea10+10fTbDTLSJbq3RpfKij81whXc/zdvn2sOu4Vwlxo58QeHl0jUPM+z3jskyx/Iowqsvy//EtxtWt+xsbe80eKYW8UE+WIljQFlx/dLA7fwq/40RvDvgNtRtZZWuIUZj5zllkbj5mHrz/DiknrZFcqPCvEPwV23Vre6RqEaWcgVru1nh3KcffeJh/eX5tu3g7u2K5+8+Ad62pSx22owrp0gZUniRlbftbau3kfdX6E7QK+h7OQSajpkhjj8xYfPV9vKuEbkVa1qzgvrGSWWJS7Rq5IHet/bVFFK5i8PE+cNB+Fd74o1R57vU5bCfeqTxfJsmcbVZ0l3dH2s21uQdw/hr1XUPhXaae0F3bebYJbQNDt8tTj5tzNy3/oXUNXa+GfCum+KrvT4b+DdHNE7sEYryVH59O+aZoemRlreEySmF5Li0MTPuXy1bAXBrGdVy3CNJIj8H3FzqSpp8ckktqkibFk/wCWb/w/Lu4P3l+Vv4a6PxBodppf2CO/RUvFjbzoIHd/MTd8r7tv+964rL8IXT2PjrxDFGqkWsUZQsMk/KT83r1rpfH1x/wkE8cF5HG/lxpJHIq4eNj/AHT2qLXN0mZ1jdW1vI8yaZF5rxplmT1+bd6/N/s1l3VvFbq9wmHWQIu1o2dkb+Jlb0/hqz/bEvkw/uoThUZfk+6TycfWqniCH+zruCeGSTZcQzSPbs2U3RqdpH8Q6c881MSmrHU6W0fiqwUJcW80TjesC/L0bay8twPl+oqCXS7htPQadfiyvE+eCe6TzknX+4+G+cfLt3dRtqr4Vkg/tOQNY2jSSwGR5miG8k+9W/Cdw/2nUYZNs8TzJhJFGEwMfLjGPuinYRcbxRBJC0USK0ssbZjjf5Xx95V+bP8AeqHS5Evobi3vIJop0AaO6jKzJMhZvmZf/sa1dY0Gx02GW8ghC3Cw+ZvPO5vU1g3caNdTwOiyLlY9zqC204OM/jTYGbJ4f0KbV50S3aLUZI9+62DxOU/hf0Py/wAS1VvpPLsbqRJ5X2urxr99du3dtVXVc/8AfVajzMbyNSctbjMUv8afP2NZ+qW4uNB81mcGWcttB4ViD8y+hqrBs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jpeg;base64,/9j/4AAQSkZJRgABAQEASABIAAD/2wBDAAMCAgMCAgMDAwMEAwMEBQgFBQQEBQoHBwYIDAoMDAsKCwsNDhIQDQ4RDgsLEBYQERMUFRUVDA8XGBYUGBIUFRT/2wBDAQMEBAUEBQkFBQkUDQsNFBQUFBQUFBQUFBQUFBQUFBQUFBQUFBQUFBQUFBQUFBQUFBQUFBQUFBQUFBQUFBQUFBT/wAARCAIc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u0+10/R7i1uLOUPK7qguWf5C5+9uU8fd/hrJ8Ww6mtxb3N5d+fFJu8v+6n+zt6Cug1KxlW4stMlkmVmja4HlBWTe7bF2/wB4/e/76pltD9je40+4Rd+PKEc/3iwb9Pu15d2lynTZT94i+0G88E2cccmxk1Ffmb5fm/2f96q3hG81C4t7pJ7MzrG7P5saK2M/xfStjSmGn6ayTwKrJOrosUe5PvbeWqZ9Ut5l82RJIGuEbfHGWRT83zKuKtvSyLXu+8y8We+0RYoHhgl8z5ll2qpXb91lqjJoskyJ5t4sEqnyhbRn5tv+zXPQ6tpGoXS77W4tYI5NpbzN6/8AAlrcuLF9WVZNPnhnaST5F+4//Ac9aUlayMr394dYaLcQyNHHGWdiyGNjuU03wP4TubO4vdV1gfZdrsoVvvFB91a3bbzfCen/APEzjDz/AMC/xI3+01QX+qahq2mwXl/OPIX5fLiT5XpD/vFhWtpEaeDyZdz/AHpfvflWDqVretJBJJel9pZQq/doh0O2uIPOjnlsJUO4+afkf/CrlyxkjtxIC8SjiWP5l/4FSa5SrmNaQxzahbp54a6fdvjjHRa6WFUbRZ3+8yOrFf8AZrmrbSXs/E1mluP3r7mSRfu11n9m6oui3QSAy3HmIrrGnVf71FrkqTe5V8QtLYw2SQIP3g3FVqOSxk0nSre627588R43Y/vNW3qui6hcSaWILT96g2HcduFrZ1TR7mREjCCKdI9r8/KP92hxjcjl15jldYmP9lS3DyfvW2t5a9qxNJtz9oeQj7o3hc9Vrp18M3M0d0Z5A0TpuT5+lUFtVs1iIIn2dWUVwVLR92IP337xRbQ4tWCX8uU2PxtHzbqvzWKaOsuw7i2HDfwqtZHiDWLzR7Vktjt8xtx3fM21qoWv2hbG1u7mQrFNu2bj1ojSnNavQF5G4sdvqF4zxgr/ABfNWDrGnwyXrT28gRHTaW9a02t54bVbhH3Micqv3dprnXW7aRsKXtYxv2/7NdEaKg73JXulf+xRayNGEO5hv3L3Wok/0VmSVC6uNwrZsNWeRH83EW3cyK3aoDCY2t8jcsnzRt6N/drpVze6kM/t7TpG8q7Rl3Db5kY+U1X+Ftqn2nUfKOxlk2JJ6LS6tsW2f7RFE1zG672jO35qd4Rjih1VpJG8q3uJl/dt8vzV0R3Mgv5hoPiTXIo0WWWQqyN97OVqLSbfUYdLgutRl/cPNwrH+GmeKI3t/Fl1sQ7WT72envXL3/iK/h0tra4y6J80Mf8A7NUfbJSe56DoNuG0/W7+SQbGgZRFv/hLV5voOtDT3nwdjgsTu+ZStM0vxI8kd7ZCVvs9yNszei/wrXOLi8eeQyGLYjMNv3a15eZFKXKz0TVLyzuGiv7Sfctz/r42G3aw/u1iTagbpp45DtTdtFcvb65PDHFBn5Izx+NWbaT+0nTzCf71czp8u5FSXO7nRuohhZBJ975U292/2qu+CbfRIfEKRa2g8qZPK3N8qox/irNtbiKG5tbe93JEzszzx/eGP9mte20vQ4WbU7m9ub2Jhuhigj2sW/2s0lprcz+Fnofij4U6XpOitPbyi9srlf3d1H838Xyq1chqkY0dUtIE+aNFUN3213Hw517RLrSZdLu7u5t9LknVEW6T7kn8P/j1cv4s8OyaP4heS9Kq6BoQsZ/1i7vlb/vmsJLzOyznCyOKuNeMn8BeLDZ2/wB6ul0O+/tS6s0gjK7BuLKOiiuaubWG8knjgOxoSy/7611mkxxaT4YW5jJS6KKnze7fd/75rRpWONq3unf6DrkdrqUsp837UzqgeA/cX+7Xt0evJ4k+J3hC2cTXC21o7ySKm1h8vzNurwTwjqlnrWqQG7P2VFj274h8o/2vrXsmgtbeH/HNnqGiR315ZyWTY8377se/0r0cH7q36mEuZs9q8ZXVnqHgDWE8zdFJG0W2Rev/ANevm238N281/fy2VzLA1qitNFhWXd/DXoPjDxxLp/hyWD7HcIi/MWk/jauB+DnjrTvDPifUbjxBYm8g1As+2Ab8fwrXXVtUnZlR92NyK3s9Eur+B59R8ifCtJBGP9Zltrbfeva9N8H6fotnq0N5rsVrdOEUbTtaGMr8qr7tWBN4J8CeIrhfEmlllfS5oZp4JPli3F/u7v8A2Wo/ihpPh/Vrm6nEn2i6mdX82OT5fu/0rldKNGV9GClzrTco3Hh/xJp6WujWGoSzrv8AOEED7Wdf4WrrfCuqfEfwXqCWBs7i8t5trbp/n2J/s1zM2pRSQ6Xf2TyxatbBFS8ztzj5du2u60n4sa7oOt2SXmdRs3CrJJFB8xrqpKk53hc5alNrc938IyapcaKsms24t71Xb5c/w/w1tJGNqk/LXKeHvFh8SWaSm2uLJmfaY5xtaujjwz8y7m/urXtROUup5ar1oeaNqiWMd6csY3L/AHaqyC7HrNt6CnecW4xTVUelSLj+7S1LG/eprLU24e1Ksg3VIEG1/Sjy3boKsLJu7Uu73p3HYrfZ3ojh3NJ/DtO01Z+aomXy7rH8Lj/x6ldk2iL9nCr1qvdWvzCRDtZavrGagubqC3jV3fdv+VFX7zt/s0ORVjlvE3iSwsbUxT7mnVPOVYxuxhqm0OSDVtKvHjyyIXTbjb/tf+zVQvvB8vi6/W51OSWyaMbIYrXbx83Vm7/7tcb4muPEfw/0+e/tr1rzS7q7aGSLyP3sf8O9cda551HE1hT5h3gO4srO6srgl1/fyRSSSfd3fwrXsKw7l3D5t1fK3hf4macum/YtdgkVoZ9+5fk8z5t34V7hefEqS30OLUbKy8+CRFZYFO5x/SvMwmI5OeM/U9DEUedxaOt1DULbTXiS4lVHk+VFY/Malk/dwtIPTj3r5i8cePJPG2pXEtpnyrF0/ftJ8qMV+ZeK7bSvFGueJLd9OTWV+0RyKu+KP5Nm3+8e+3dWsMxUqnKZSwLjC57JbyCRmjJHmp99VqXyx/erkvB/iCLXtSnNsVggtYVt3gzuYsP4vpVH4gfEi38K32nadHiW4vLhIXXf9xTXpxrKS5zgdJxfKjst0citNH/Cdu5vummWsyfZpbkgK7/MfbFeaePPHV1Y+H4J/s1xZLHfbJo4DvYRj+Jsdm+WtkzXeveF7WOLUP7OnuiuZIgrYb+JeaftOapyidPljznfxsjIp/vCnNis21mnbZGfm2Bct92pppvL2j7zN0Va3Rk2Wtqe1Mb7rEDc392mKwqVaBGNN4q0+zbZfyHTn/u3I2L/AN9dK+fv2vtYsNS0fwoLa7hn/wBKeYNEVf5QtfSdxa218slvPEs6Y5jdNymvk39s/wAN23h+48H3OlW8NhBcTzQz+Unyltqsvy1lV+B27HRRXvo8+0NhcX0sbp9+Pfux1/u16t8EdPe18baReTyGJXmmhjjx/rCIvnb6LuVd3rx615Z4fureS4sxDnd5Kq8mf4v4q9X+FuvR2fj7QdPlDO8k7RCRvuom1mVV/wB5mrwab99Hq1v4bPqbzD96l3PUjY29aRZB2r3jxxVkdV5FCyFj0o8xO5oWRN3WgCRfu8imUjXCdqha6O6jlFcmakZvlqD7Vu7U5pg3anYLiu26meXuoVqH/GqJGMtNeP1qwixquWzUTyBn4FTcCu2KbJbuqZAqf7Qq9EH+9TJrgsnNVdhZH5W/ErzNPufB9nFIqXiaLC+5T9x3dmX/AMd21y2sW95p942ySSe8xvMrHrmtP4raokmsWd2kZtXj023hTd95FRFVWWsKzvJ5maWaQPKyL8275jx96vj6id7o+gjaN0+5o6rfGx0mzIkmupZiqTKw2gY/+Jp8moCaHTthK3KfM9Q6hfTtpqYGxldcSY+UsKgT/SJILj714rN5kf8AB/wGpS0Kk7nQSaHHJ4ZuL/8AdqzTKwaup8E6WNB0Gz1O4Rlvbkt9likG5Qo+89ZHhXT/ADtElM6btOadVnZTu2N9P9quh1TUhI7ahPGLDTY08q0WQ7n2D/Y/2qqV7E7bHM+KodV17UonMga3eRVmWT+Nt1doun21ukQBWzROiyncx/4DXK6t4ok1a6sEtLdYrdT/AKxRuc/7XtV//SbOFpQf3r/MVl+9trlasiLco+a4sJr7zzJc3mzLbdmxakfVLPT7mL7HZW8W4bj5u5v+A1hNq0mm2bYMap/eYbmG6qV9GL64s5DPN5rDYG/hNSnNPUPaPqdbJ4muJLpBDJHbxQ7WM0ca7ef4a0v7elvm+zW1xK0r/M8inatefXNxLZ3Nr+6DK/yT8/8Aj1bui3V22pImzyFmG0Oo/iFHK3ubKSPRrBrNZluLk75YRt2sdzbqxvGV0Leayjt8Su43H+FeKo61fXO57+yg2vGVWdW+bH+1UWoqFkgOC0uzcGY9K1cvskW5mW11CK3meMRlLdgrHd83zH7wrAvtQikupYoxsRTu+X+7VxJHk1SKCWTbBhH3elZFyp+1Pxt8x3X5f7u75awlSi9SrJmfda9HJZxRmJZW+5uf71R+M7q3t/7JCn/j3h3+X/AM/erOuIYJL9bcBmeM/e/hNReIYXvNxd93ljZ5a/eGKcY8vwmTu9Imla+JFazfoisNo3Gr+lQvNatcJ+9ixtkXHzCvNLqS4s2kjlI8r5ccdKv6T4gv7G1uooJP3Thd+3rtq9epnDn6mt4h099/mI7bFf8A1TVJqEZbQVCPtlUrjaetVrnWkvraAEn/AG/73+9WXcaoI4VtjEWbLYbP/j1XFvY05rFW+W4WO4dJDtdPn3HrXX+ANFTUtYgguXDq9tvj9m+7XJrsmdrb7z43FWrvPA2pW9rqmmzjYqpvifdW8W7lpnM+MoY9H8Sz294WdXG0Sqei1h6lHHDbJbpGbiVxtjkbt/vV1PxWs4LrVHu/MKn/AJZr61jaLHIs1xO6D7OsJQM38TUSvzGSvc2fD3hfT9B8Gatd3FpHO0IC+fn5t5X+VeVLY28lxKMuqeWxG09a+hJtNguvhnceWm1ZCuWb+8Er5zvLh2tl+T7ibdy1sjSRTms/s7qE+ZWTcfarWk3CeYz4O5T931rRsIZL7T1SOP8AfsNu7H8P96qtjGbGaUP8zKjN81ZN810yZRt7xrXlrJq3lG3wj/cCsa1dPkf7Va6XHG0rRnbuX5qzdDjk+WfedzvtC+q11tnps9jqD3ttb7mht2+X+IufutXI+zHZOxL4q1oae0FhbvHiHaxk/wBvdXoniHT5Pip4HgktxEvivSUXzdv/AC3h/wAVrxa50GaP/SbxG3udyQN94/7TV2nw61ifwrqkGoJcNLPHuV/dP4lqbqIc13ys42bQ7ix163ty+PMdVkWM7sbm2qrV6NfR2FxHBA7rFEh3Hb/d+6v/AKDXReLvA9nb3yeKNKKy6dfQm4Ea/Mwm+6qt/wACauN/4R+/m8W3VhJ8sUzokar8yoo+9V1NtBWtLQ7bS4bG1jtTFAq2+fKeVe9eh+D9WgtdVaSV2VFg2DcejVxcPh+2ur54DLIlqg2iJD8vFSrZi31Tk+arFV8tj0x92sKUuS7TOnlcnqj0rxxb2GreC9SuHuZYry1+bax+V1/u1nfs5+Hftz+IX1C3DN5KeSuN3lsW+VqpaxqCf8I3PbTxi4nkjb5V+7u/hra+Ac1z4VsfE2uagZIrVYUO1j/rJF3bV/76r2aWIjfmbOOpT0sjR+MGPDOipoVtcKt1vS4u1gG3zpD/APErXl+qx3FnJBJO8nkOVUeb93b3Wq/jnxZd3FymoSyh5Zp9zyehNdRY2cviC106PVxulVGVFU/KP7re9cmtZtrcUfd3LcN4NYtXjQGBEKRRsp3Kv8P/AAGu7tdQ8T+H4bXT4pYrpbNPPLRjdlP9pqy9E8Groehz3cpbY8i/uv4j/dr0Hwv4Zij1SWXAli2L58XmbW/4D7e1ejQptr39zKodD4M8VXuoaTcXOqQeVcO+6GKNfmK/w16H4f1yBkxJLsf7u2T71cNPq1la6ss5cMzJ5Uckf341/vNWl4YW3a2Y3hWKf7V96Q7mPvXpQfK7XOWUU0ekRzFm4G7can2mqcNuFTMcpZfvBqu20yTKpyfm9q6uY57CMppNr1b2p/ep21KrnDlKfNG6pbjEcbHNc7ba4Gv5YJCW5XHG3FHOLlNi5vEtU3yFV9K52bxpBDqiRO+2LG4sv3aua00e9RJKFXG7a1cHdaS+pXj+XIu6Pb3+XdWcrvYa8z1iG88yNXR/lb5lpzyecmxzla820Hxh9l1BdPvJGj52eYw+QN/d3V1J16yW2uJxexOlvu8zyzuxj+GqjOD3BqSIvFviifw3pUpO15XGyBmO1S3+1XAeGfi1bzSQJqOLfUkk2P58nyBP4dvu1cv4/wDikPFXh+/l0Se2lVHeFI5xuYsO+3dx838Vc5a/BvU9Nume9jVormDz0n37mMxVW2/8Bryq1bmlz0tluepRo6ck9G9j3a/+KkFvq1rbWUcV01zP9lEsc3y7/wCL/vmp/FWoJqFusE7xRW8ZberfdLbfvV4LfWOh+C7bf5tyt4w3286/Mgk+9Lt92p3iz4lRX1jZ3en6/G32gKpsfut93+JfWso4yFSL50XLCyoyXIzgPHXia2t4dSOkRW0tnJcfZ3adPmjYfe29/mr0H4dSa3eeErrZbx2cUwi8maSRmi8kr8zLXnWiXFhoOvSwazZTXEt5JncxXbA+75W3V6/Y31ha3Wkacl5Lo2nXULrJYqm7OxfkZf7u6uHCxpTu5s7MVUqRtyo8ztb77UsumXly1hb3kLy28GFVnVP4/fd/tVzvw08VeMfDrX9vZPFdLiTKzjc2z7qstd5N8N/+Eo+IVxeEjTrPyWWG6uvk3pt2sq4rK8W6TYaLq17JYTxW+I0h/wBczIV+7u3f+y1Twqp1HUvZdBfWlUgoNak3wj8ST+AdFuhqeoSRak581I5x0z/Du/3ava14in8WeKINUtJbOztkdIXuZfm3ufu7c8V5vd2cUkllBLLc3UUe1kXy8cj5t3P/AKDXV6OuqeMNFi07+wi895P9ot4ItqdPul/SpjWbfs3cqVJR/eL/AIY+jvCtnb+OPALxz6m0T3O63klidd29G+Zt3/Aa8x8SfETVfCuseVZW8N/5WpJDHHB94IPlZt3q1Zk2j+OPAarFB4XkayWNcyRXquiL/FtT/wBmrL0T4yeG49b02z8UWcjxTO11/aEMLRQxsG+RWbvXfUqVIqEJrlOGMafvyep9J3OuXcmi39/blbf7PDujaf5V3bd3zVyWg/HrSr5U82yus+Sss0mz7n8P3fTdXm/iTxhJ488QXWl+H7i2nRLV7oeVcfL8nzL5q/7VVfB/hvUfihp8R88aW8h/eLGGbKf738Xzdq1datN2o/eZqjQS5qjPoRfiR4f/ALNe9kvAiIVQx43PuP3VVR1rqIbhJo0K5+YbtrD5q+dtQ+G/iHQ/GSXFtrEdvZWdqjRrlVSRg3zIy+u3dXOQ/tcCb4maNo8Fk0+k3kn2d2i+Vo/n2qdo6/d3V3xlUiv3xwTUU/c2Pp/VL4QqvlkI/Zm/vf3fevl39uTUEbT/AAfZRPvf7RJM/wCKbVavf38aeHLjVfMjvIXutPSRPKz8275VZdv+9Xx/+1Bq0+pX2k2+yWOyM8kySsG2uxXa3P8Au9Foqyag+U0opSmc/wCFYXVUcx7m37evy16v8PJI7f4i+Fbm7lUP9raIKp3ZYoVWvLfA1j+7tYhI+1erbq9HsbOe3+IvhcIQkEN3Gw8sdW/vV4kH76R6tRXpTZ9jNIdtR+YaoPcbrhCD8uGWkuL5IYfMPRflr6aKPnGzQ8z3o+0CuF174mWGi2ssoiklZH2lWKov3v7xrc03UkuLC1lR1la5Hmloz8oX+9uppwk7Dd4m61x6Gomm3NUbe1G31q7IltkiSVL53y1U/Cnc/wB6hoL2LXnCnecKp87acv3qnlK5mWHmqJpqTj+KmswquUnmYbt3SmTMduM0NJ7VHJIFVifur81HKOJ+S3iLXjrlsqXpWe9tbVLUv93K/wAH/fNc/b/6t5ed67U2x9q6O20+L7RqkcnlxfaYEcMw3Yx/KsaG1jW5nJj+RxuKqduK+NlqfRfCaXiDVLmPw2sEduWR23PuHRqr6bYm61SIwRtErp91fm+apfEMYvvDymOSSVl+Xy8/xVr/AAzs3mv1inl8poYHmeOM9FC5+aqXuovdnY+KtQuPBPhWLRrKCNG+Wa7um+8JD/DXJNjVLezMk3/HwGUzt8zA0axr1xr3gua4uTveS4bfJIPmNUdB02NdFspEkk3u8ivFn0X5dtTbmaI3ux2lSPviSCRvNj3B29WH9K7JdWkvrAJdgK6Hbub/AMerzm2kk/txYonLI44krrZL5I1ikkj3b3VZm+tYSpt7mWoeIreNbedDuiXKr5i/d3VmyaLJZslz9oZdo3hs/N/3zVvxJeSeSkDgStGf4fuld33q0YbeK6tWeWf724Ju/g+WpTdtS9zBb+0brVVkeMLbr80bev8AtV2nh9l3W8sbltvyyWzH/wAermtJW5uLdRlnX+Bm9v4a6vwjblb+8dEDRJ1XHWs1Z6Fx8ilqWpS/8JFO9tIYGaBUMbfNlf71aWsebHLZxeXtZ41bd/CaqX8P9oaxe+VGqqsiI8n+z/drsr632yfZ50Dslujp/eRx/drW1yjmJrVGmiOQm+NVLL92odYkjhhubt8ebGNgVfun/aqZ5PLdZURnTCMI27t/FWVqsyNDh4928bUjz1bdWbuavY5dftF9qtkIF2q7rn3qjqWfOuLlCVdZGV1X5c1s6OxXWojEAyLJzz0rNupo7XULg3A8pPMbK4/vVpEwaOfktRfKwu9yOh+9Wfcwm3XER+WRNoZTWrqF4Pss9wn8J2ncPmK/w1jwzPePdJIhVIYdw2/dDUluQR21xPYsyiUO+eP4lq+f9IRnuP3Xk7c+X/eNZOn2L7J3gfaqjduk710VtNBJYeXNEFumkVvN9U2/dra9i+VswtQuhZl7gRFN235vvVvaP5lrpdlHv2yyXG8N/slfmrP1xrOSbFtOPkC5jetx9Ne80RJ7eQMts6M6r97bRHdD9BvxMWezjgckPtG0c+tZthqEVvY24cL8qcbvmyxrX8RQ22vTW6Z8+4wqiPO7NSTaLFp9vEHj27HX5f4hVyWqJitbnW6bcPN8Kb+W7Oz94/lqvy/ME+Vq+evJdVV5EOxhu+avXn1K5uvD08IjleyWZ8/7u2vKvE90kkcAgzsxs20eRTWlzR0m8iWzlER2bP4lPyn/AGag1ixvG0+3k8gqsn3OPmK1Q8MWrxzKZdqwZ5jk/jzXeeINQOrWctpE7BbeNfLWT5cVhK6ZvCKqU/efoYNtMbPT/MQSJtdUSJv7396uoXUtS0Pw3FmeRXug0s3G7HzVynh1bjUri3triKJUjf5/n+c5/u1veJLqfS/Ed1boS1rbwokLS/MpWk0iJaq5ctLq5vrWK4nJZF+UM3em3CyxzWssG2Lzgybc/wAP96uItvEF3cM247kjn3Bf/iau3V9cq6SI4fd0jY/crP2dtEcrfc9m8A3EsmrJYXd5vtWh3JEx+Tfu3LXQrvjd78GIXClwkeV4z95q8g8B315NqkUtwBst929Wk271r0/xBG/g3VFkTEtleDzoNo3YYr91m/2a55R09ClpG50On5mt5ZIyrXLfeXPyipbq3i0tElyZ5ZE5l/2q5ez1B9Qj8wXAZ2/5Z5+b/arpdZvIrXSkBDu/2fiJfuhv7zVMGuV2NY1DU0Fj4gW3gEZlea4SGOPHzFi238qj+K/iS4j8V3GhaXIq6bpKrCI4z8skn8TNWt8N7z+w/CWqeLr0CNbcNZWCsP8AWXJX5mX/AHVryC21KWG/WWct5twnm7pBu85SzfN/vU2uSFhN8xf1to9U0uDMYivfMVZNp3ZxV3QfFkmgzOkiSPF8soVtzbF/2f8AZrK1bVIJlsDAWibzMSfI33dtddp7aMusNaCWOdmgRUk+6OfvV20ZtrUl2PctLvJ/E1vFKIhbQN5LeX6Z/iWuwt9Nuft1wltBI0XyuJfVBXl+l3kun3OkWyXqy28YUFVO75f4frX0BpsaWenyygFEuBxzuYAfdWvcozUlY46icTmdbsUhhS94V12rIrDkii282a+giicShn3OzdqoeItSlm2p5RVZHVCymm+GLo6fcTvdyqu59g2/e/3q0Ulchp2PYdEvpJo2jA3RINtbKXB/uGuZ8O3UsbeQDEy53PIv/oNb6ahHvZN4+VttejGSscDUrlxbw9wanS69qzGvEZmxIvynafes/wAQreXFqslhcmJ1/hXbzTdraDVzfvmFxbOn3a4XUtQeHULoRMHuI9rbc9a5yPxNeXGt3Vpd3sjSwjlYh8o/2ql8Ja1ZSatevdyENNt3xy/K3FcbqKXkaxTNLVlvLrT3EqeasabvMjO1j/s7az/DN1LNpV3fxPC0shZBGx2vx8tb2uaxaafY3Frncrxs4b0+X5VqrpVxbWfhm1cWUTr5PO7HLbadop/EaXPna+8SXtvqiCe3u7i4uZJleNZ/lRE6Pt/3v4a9N1Kzmk/snUbO+Wzt7iFWG0Fg8wX7z570+38G6RJa6bJP5S3n217p3i+9tLM3lK3/ALNV3xV4NsrzQdRjilkt90zSwyY+5J/eauFUEk+VnoOtFtHjvgnVLe38T6s8tjFe6vcTski+TuTluWRR2r2H4mePNKsdK0ldUNxZ6isLPDaxbvv7dqtu9F615l4f8I39rrVlFBbw6jfrft5k7P8AwFfm3YqL4r64de8QWtktw0C23WxV9zbR97nrj0rjjVnThO/obunCpOLTHeIpNI1bwNZW9lbyLrMY+SNZtrXLD5nZsfc+WuO1XVJNS1JUvNLt5bqwtFWSJvlYfJuTa3+78taOtx22n+E7rT4I7p9evL3/AEWeL91sjC/P1rn/AOw3sdbt7I6vJOtxG0xk8xfNjYLt3Pu7fwrXLKVTlU29La9DojKEZOK3vY3fD2taf4i8O63p8CfPDDG48xNz7x95t3ov3RVO617UdJk0me9El9Pc/JHJs+aH5dq7fWuXXxUPCOualYR24+2x/Lujm3pvLbkZv+A9q6vR/iB/a1jeahqkcU9xDHIkcapyWK/Kyr2rgjE6JVV8Eg8H6T4t1DWJ49dn81ZI2W3tmfc6MG+XcB0r0/wn4D0tvESpeRNca0rtFGyyfJJJt3I208YWuX0P4vad4b0TThc6NtvFdkdZN245X5m3f71ewaP4y8KR6Ims3dz9lZ0V5GkTbswu3sv92vUwcnWqNTVrHn1/Z0qaUNTy7XviFpbeKnkltNzWztFcQMFVw53IzL/wLbij4K+F/FOg3TanBp8k9vHdOpj8xXYJ93buP8a1jeKrXS7PUv7TtNEi2XV9G1vLLM291dl2Svn+797bX0b4PZ11jUrNDtsrYo4jVNo3lfmavRjSjUnaT6mE6jpwvDsc38UfGl5oOl+WNOMrXMPMlz95M/w8V896Oz6HbPhBO1yjb45z5qQt/C3/ANjXoP7Qt1qtrr0Tz3NvFayllhi87a23+8y968l0S+nje3in+zbpJHaORZG4Utu+aubF+0dTkZjSlGMeZHpvh74B2fjjSZdd0bU18N6zC7efc2qMqTsP4XT0rmNL/aQ1Pwjr2naP4rsAml2O6GGfTX2RXOW2q7t1ArUfx5qOn+G7NbbUfvlrieziGz5Pu7d3evNLixjvvme0jlW++SaOV/m8sfdX2rZ1lyqMd11MJRfXqfR0smj+JPiNa+L7zX9P/wCEatbD7Ja6RG+/z5pF3O7fNxtVdtRfDX4a+EPEHiF9bgilsmjne4gsYn2rAjqq9u/y7q+JfEXhV9F1x5dCjkezX79msrcf3tjV7P8As9+KvDesXS2dxqmoWd0wb7Qs+oyxOihf4a2jjrfHt1F7Fy2PoW/8B6J4PudXt9MuY317UpHuHnY73RS3yr614r+01J5eh+ELe2lM8Fj50XmNtXe+1VavTLq80SSSC98OJrVxcXR+xJctMzqXHT5j1r5/+Otrf2uq6RZ3kbRO7yPJHKcssh/T7tTXquUuaO3lsduHp8sXzGl8MVkmvrWJ7fc8zqqMp9dte+SeEZ9L+JfhRyI5YvtDZj/iGEZlb/vqvHPgnayXnifTYC+xEdVNe8fFi+k0H4heELy3jDqkj+dGp2712+9eV7RxxEEdcl+4mem6hrmnW+m392Z4/NsEZ5o1P3G/3a8ys/i5Z/EDS73TovOs7qM7TtPzbP4mVu1c94++J2gawt/ZafHNZ38gRHlx8syn+Flrwq31SXSdeuLcFooJAX3Z29G/i7n/AHa9yvi+RrkZ4NOlc9K8Q3ht9SXSric39rpUiLBFnLOu37zMepr2Twn46tNH8GtqF/byy3Eab3ig+fYu7ai+gr521vxBBcapZyxiOe8ki2tIw24wvyq1Mtde1nULa40+OeSOymHmzSxTbUT+6zVyxxKjLmRrKi2rn1pY/ETS9cs2kspfNZSqHaPlD/3d3etd9ajt9PnuZHVljRnPl/N92vi3w98XLjwOk+nyRi6tYX+T7xYsWXc3/fNQaV8Xr+3uPEdvY6hcfZ76NlSKU/cz95ueg211RzBXszn9k7XPsDwP48g8WWxRx5V2m5jH91WXd95fauqWTatfCXwv+Kj+D9QsEnwturs888XzTSKe27sK9E1v9py58TaxLp2jR+VZ3MLxBWOx0x/Hu9du6tKOYUprV6mHJK57T8XvHmoeE/Cv2zQhb3V48iqPMO5dtJ4e+MGmzaPayarcrBcZjhmlxtiMxX5lT2WvinUPipcXVvLp8ZEVnCfKgWR2lcf7rf71M8ReNLj7HZ6f9p3Wsc+RFH90NtXd9a5pZgud2NPZM/RiOaO4jWWNw6ONwZT1qlN4g0y1upbaW/tkuIo/NeJpF3hP722vAE+PX9h/BmzuIPLs9ZZPJt4m+fCo23d718w634yvbq+vbx5plvJty/afM2sWf73/AKFW9fMIU0ratkxptq59ueKPj54e8N3unDz47jTpztmu1f7jfw7V7j/aptv8fPCfiDStZksrxooraNYhPPHsWSSRWVFVTyfu18Mp40Nx4XWy1NJZ7i3kX7PPJMxREC7VVV6V0Hw78TW1vbW+n3Misl5dI9xJP9yO3T5vu7eC26uX+0W5G8aWqPNNLujJJBzu+RUm56r/ALNRro940kk50/7LaruxJKflqlJMlvDbzx/MySKwVf4/mqhqski6pKkhkVk+YRyH1/u15p7TH69rCQ2MsEACS793mqNtdB8M/wDSPDvi/UEBaWGwaBG9GeuK1JjfQuPLEWz5Q3rXoy6SnhH4YxWzuIr3Wys5XPzeWla/Cg6MwlX7R8KGn+7Kk3K+9UPCbC8WB7s7ljfb8x6Z/wBmtSGzeH4bpF5g3SXH8VZ+i/L5pkjVp4yq/L94NurORLRpLHplil5JbuGlt32+Vn5n/wB2rDM91obvbx/In3t3zMK5mO1e+1bWZQmyW32ypt+6VrT03VBp8c6TzHyndVMeOmf71YxVt2Z8tjSaxlt7OwnMv7q5G5JPRh95WrqY5EutOZ4E2svzSMv+7tqrDotxeeEr0RR/aFtpFmh2/wB0/K+2qvh66Oh3VwDJtZ0VBHJ83zf3q5au3uGqXNsbMehiGxt0tpI5bhpNyM38C10WiWv9l/aLnYGaYr5i+q/xVyS68lnI4EiqrHaZ4/u7/wCHbXVtqyNY2sEm+eVo1d5Y+61FHn+0dXKmtRkOnwN9v1CzRkbzEYwZ3K7Bq1PEGqXcniBXS3X/AFaMV+7tz/DWNoWqRah9sjtJJVZEaVfMHynDVNrWoW91Mplk/wBK2KwWN+lbtslxUWYvi6+exVJ7c7WkdU2xn7lR6pb2kM1u+R5vl7/l/wDQq3rqx0/UEs5bd/38aebJGw+Ut/FVKTS7b7RFdzn52RkEaj/2Wn0sDTOUtpILq6dLZCmz5jVGazlur9x5Zuom6yOOjV1j29naskQlWJfvbVHX/ern9Q1RJreVI5NqwvzFG3zP/tVK90yt5mdf+F/O2wXEixbzuO0/LtrKtvDqaPC8SOW+0Boi2Oq/3qt22sW91H5SOFdflG47c062+0Sa4v2mXFu2103HqtXdvQTiYn2H+x5GsxHtZ0HysetU9WsY1m+zRv8AOh+8x+Uf7NdBrl5LdXEEpC/6vhl7MGrmb5TNfJHFh2mf/WRn5RTs73LT5TBuI45Js7CrIm51z6V0uiXH2eFoA0kD3Vq3fKn+7WJqUM9nInmJ8in/AIC9a9nJuurV0QfcCotdC6GfNqdBqHh+70PUtL1BhtZtuPf5a1ry8T+ymlMazys7b2b+6a6nxFpL6lolh5uEZNuJIz8wzXBXjPDG1tcAt5bsg21cmVaxBceIDpvg2e0ts+bcv8kmOn96vNry3ks1QmPzEf8Ahb/0KvQfJjuNEiSPdKkczt5f3egrgfEEdxqzLPLmBm++q/KoWp+IkqwyPfW8rlDtj25aM/Ki12V/pY1hri9sLwLE0KN5efm+783y1yWiaTLHZz3CYa3+4/vTo7OXS4czxyRMx+TnrUt9AcXFXOh8JzT6trFrbz267kkWLzFTaxw27/2Wrk0NtdeJJ02XEquzb/7u6tL4XaxFfX2oi9i82exsZLqG5/iDbdvzev3qzVujDfraWZ3v5beZJj5i1Y1OxrGzVyxJo9hqFq8QTakJZo5I/ly/+1XOaboN5NcyvAA6L0aT5VDV0GtalBpum28G3Dr80ir2p6LcXCLHGhW1f5hIp+ULXMnOKOed+cZp8MljZvJOnzZaESRn5Sa9W0lrjxh8M0T93PqOkvtkWX5VK/8A6q85m1K00GzSO3ijutr8yS/N838Vdb8F/Flv/wAJE+n3G1rPUI2iuFx/stQimox0LXhWO0a/SNM3F4nzbYPmVFH8TNXWeIWt7cSRsd+5OFb/ANm9q5jR1TT9SvIrCSPyGkMMaxpt/d/3Wb71em+AfBaeLPiJZC4Rp4GHmyLEN2I41Vndl9KtK9kmTHYr/F2QWPgnwNodvKWt7a1+1XEUf3nuJP6KtcXdfZ449JtoCHuFtGZI5B823d/erS8csPFHjnUbzzVtbCNyiSt90IPlX5f92uP8Q31t9sS7jPy24VIfn+baPut/wKs6jUp8s9jVd0WtP8QRXF4tlIFZQOZV+bDVabw/Hdagv2aXbxuDetZDfZNcvLU6dELdZtqybjt+c/er0b4O+FZ9WuryfUDvS1uGhf8AiAXbUxoTdT929CubTU3/AA35mj6pYZcy2qpwzD5hXqv/AAmV59niSN2it1O0s33jXmHh+zjZUAPyxvIg3nd/FXSNqEkMkWSd2Nu1vu16NNSpmTtM19a8UfY7lrgSq8EYZtzH+LbW74NkfxRYtqjvHEqHhVH368y8T4ht3+f5ZDs2tXb+Hda/sXwAIBH87nhlFehRnrqYVI9j1ez1KTT7Zo4pArOP4f71YyeIjpsk73cpRN/P8VU/D+oJcQ/aJD5u5FULjo1GvQ3Cx/6LiKVxtHmjrXc6jaujn9nbc0dE+IlnfOrxy7X8zYfN+Wt7UtWLIqQOJWkkX92r9K8htdDdrl47xFflc+X0DV1F5o9voOnvfadJI8sIHzNuba9Sq1S2pLpQOy8SaLc+XJBYWkSXrjmTP/jteaaboOqw38stwAzW45jY/Puqrf65rN1qq3BluleN/NRpD1/vV0upXT6l9q1g3EvnrHGnzfKr/wDAaydRVtWrCULEF9dS3mj3kTvvI6yZ27Pl+7SWeuC3tYIpCdrgOF/v/wCzXOa94mGtWbMmW2ptfy+PmrXvtYsrWwtRJEHaONWDZ6fL/eqFUTVzb2aNll8nUFnL7EUbguflGaTxhryWPhG6jS4DXkg3Qrn5gu7+KvFPi58QpLGwsI7COZVuJ9k8+P8AUpWPpusBtSgtra5aeWa3Vf353N97du9v92uWtjPZ+7Y6qeEdTW56V4T8ZJot48pnZ7hgzHnd822sbxhbx7rDUIpImv5ozv8AL+/vP96uXsbP+2vEz6cJI0dEM11Kz7fLQfdC+pq1f+D5byz0l7C4D3nmOpgkfHzDjLe1ec8Wpfu2dVLCTiuYq2urSakmo2+sSSTz2u5UX7qwv/Cfeuf+JV1bWul29volyZ9UmSOa+uo/mbaF+7/9jXUWGgxWt1f6XqmoGXUZofnigZd20L8yr61wNn4fe8bzPNWCK1uFt4VkKrvj/hZsdetSq0Je5LoDw9SPvrqYdnYi88M3Goyv5V+10kUKyfM87lvm2/7u5WNXU1C40dYp0jNu6SMj/wAWP9rb2FM8UNp39q2Wjy35lFr5kpWL7qMf4V/3m2/NT9c1688N+HrWIwQtZ3KNmJe67v4m6mt4RjUhdHHUU6bsyfU/Ez6hfxareyeatqfkVvuHLfKv0r3vwrfT+ILmfwobtZZ2S2mLK67SpXc6f+y18x6LqGmakjRyuYImjb97K/yh/wCFttdd8OfEl1aul2sqxTxum+5U7XMYb+9/tVnFThNVLmqqpU3Bo+l/H3g258UaPdRvbx2t9bBG81flVAG+X8K6zVbjWdD8Ey67vt7C4hEb3DLubzGG1du3/aq/4J8VaR4ukxHOE/cwu8chVlLV1/ibw/Z+JtHuLKQKzzFXDfw7x91mWvpIS59YHmuSlZM+YvjrdWniq+0udZI5b1k8o22/bsz92uI0zwrc6DcKl8gRYQ2Y5R1b/ZrqvjFZ6Z4X8QtJLYG68v5fMZ22bv7y+9crY+IrnxIsEQOy/bdKJGf5j8yrt56151SolUtP4ikl02LK31vb3073cHlQbGWH5GZZPl/vVyuvaodQkl/s+33SrCFM8nHl/wC1XR+ILWOa8jivbwPcIj7I1+7G3+zisvXrHT7Xwf8AZnkkhvL90WOW2+4em7d7UOMpaXCKOWXUNAs5oLaPzL2/k+XbJ8v+RU2qeAZ77UIdbsLdbK/iGxI2dd0if3m9TVfxZ8N9D0vUItTg1/7Y6DdHbKy/+hV2/gy10dvKcxBrqPaySSSNnd/srXM0k+WdjoTcfgOr+C/xq1C1sW0LWdCkee2kby75gzJAx7ug/pXP/tWappjeMNGt7K4j1Sf7F9oM7Pu3uW+b5e3+7XafHaG78M6bofjPQt1nq1vb+V9jjCst5D8rMrr/ALK9K+eLaSTxlrk+q2zmazWP955vy/ZmLfdrslP2MfZ9GRTXNPnPXf2f4zD4u0sjl5nVTzuXbXqv7TOpSNqmk2lsm2eNXbzF+ZhXD/BG1itfE9nbmTdtxsk9W/2a6n9oTWP+Eb8dadf3EErWqw43KNyld1eLU1rr0PXiv3bPC2vru3vEeK7EV+k6qWkK7yv8KqpqPXrOS4vbyeWdYrhtrOsfz4QfxccitPw//YfirxDcXusRfZ/OnZoLaIblHzfKzEVN4q0uLSZornT3iRkdWTyPmXltu12/2q7PZqcbpnkdbHPaPo4uNSt5WuZrxWkaU+XAy5wv3VzVzVNPTQYYh9rVmkjX7XEr79mH3fM1dboOljULnS5bi5ltYoS0rwR/MoY/wrjru/2qv/FrQbeO3gjsrNYovLLyTZ25X+8y1pGjzU2P2mvL3PINQkj+1XFzFIJ4s7vMYfOV/wBla5z7d50jgY81ju69VrrvEF9cXmhpFbpHOibUSS1h2rt/2m61yUdvFJYSvLaMlx8yee33RXDKLsKold2NG1mEd5cRfumnVNxaN93/AAGq9t5kOpLKJflbcvmL2/2al0fwqf7JvJLZAstum95GO5jxVDRYbu4jWMxld21iy+9T7KXxwWhhYq3GdP3D7m75v9rdU0bbpklkkPlJ83vS63G1rdJHgtPnaFkOWFUzY6ndTMYh5qxje6qPlpeynJlqJs6rq0t48Ef2pVt0T5I1H8P8VZNxNJeTYikedU6rGNyiq/nSTPL5+93B27sfL/u1M+qXFmxe3tG8hhtCqm7LfhStJCUTK1RXtUcySBZeNnz/AOcV6N8DbMeJPE1laXCG8g8mRvs0Z2s/y/xN/vba80v7q3mvvLuLdmlQb+jKP+BV7t+yTptvfeOL+7t9u77Ds+Vd2xnddrf98q1b2d1dFwVpo8Ekt1s/sr5bayfLt+bHzfLWvrzR6lqkF3PGu77OmWjG3Py1SubfzrhxH8yRxqw4pdUkkZbIRou5I0V63O+RsfC/wT/wn2tGwIZImk3vJ/Ci7t1UfiJqw17x9cJG6/Y7YNa26r8q+Wny13fhOOXw/wDC3VrvT4917czNCJ9+1k/2lrzC+t4rhNOk8zbcMjb/AO87U4vTUGtkbK3Tt8O7ZJfmXzyu5R/DVHT7WRrmIW8nmsx3bvVa17mzMPgexjIG3zm+buKy/D0hs7yIT53RlmTafl3USJ6mlbWP9m6xdIU2Ce2ZSzN826q9tY29nCtzcD7Qjjbtx1qK6vrDxNM888lzFOoZjL91Ux95at6TZ6dqGn7ItUllgR921o/4qy+ETfMeg+Hda0tb+3tIJZYN8DJ5Uh3KcrRcLbWckouYIWneNVFyp3ZX/aWs3RNLjkb7bbGKVoU4jj++GH972rL15ri11ae2Eciq5VvlG5VUruaueor7HRTtGxce8sptVgtvIiSKST+L7owv8P8A8VXQ2/l30N/cwIYPL+WNvVfu1y/h6+P2qLcmYLYPv8zbwu35WVq7SGSC6sbqWAHyJIfnXOMMP61mk42RvKomZOk6gml6shBj8poXQsqdW21BqlqmpXFlfxDyLryV3x4+b/Zq9pOpaettbRbA+6RU8xhuyxqt4qmMd8xgkjRVCoWXs1aWsTzKTNPUmFv4XsLyWMJcLI0TyfdV2/h3VQ+0RfZp/MlCyw/Mm4/Mcr92tDW8XnwssriQb4Le4dZJFG7LVgWtmmsQ6o8Z81YUD/KNvybatq25lfV2MdbiW8vklktBarnnd901Uht44YbqfyxtV/vY/hP92tDSbywuLnypJ/NdR8kbfcFQ27T/ACyOI5YGdlMGdtH2SN2c5Np8NnrFube0EqTIzfvP73+zW5r2lyWscUiRnZeJ8m7+D/ZrmvF14+n+J4nizBbrH8i53bM/3q62PVrm80eyknQy6bsSKaVhtYNu+8tCjexo5bo4jxPcf2G0Ft5jNOkbM+7sxrltKvjIu/zBuzyuP/Hq67xppv8AampXsnnsyJJsG5fl2/w7q5yGM6em2CAPb/Ko/irdao5WS6rbyNGkZkV1+8jNUvh6N21CzjIZYkdVLfw8/dp2pQiObIcSqkasdv8Adp2k28sNt9s+6jzooVj81UnyofwnuNx/yA/mRmaMMu70YV47qV19ujvJIyInd9o/vBv71ev6JIb7wwrud28MprxKS1km1WeCPO3zHTdjpj+Km0XI2JJpNH8AaSfMgR/PuMsw+d/96uBW8MysSGZn3Y77Gro9Wkt7zwxbzyoWS3JQ7T8xbd96uVvLr/iWpLFGqoz7BH/9lQlzEp2ZJpNvcxs8FzmCKQ87v/Qq0LWSykjewv7mS6eHd5bfdUNurI0u+towgnE3zNyynpXSyWumeJkxbv5F0n7ry2G1XX+E1P2iubQ2fAOhyw2fiqU2qqqaS6jy36/Ovy1z+rLdWdt/oC7ZV/13lHd838K1t+E7ifSfCHie9MRa4WOPTdsn3Sxfdu/75WuXTxde32+OXakEnylYhs/4FQ1qQnY1JrP+1LDff4t2ZFYySfMT/wABq1pPiaOPz9NQ7NOmTyQ38e/7ytVC20nVZoVNp89rchVK/wD2Vdv8O/C9v4dt/FGt6u8TT6TpcjwxSJuXzJG8pF+vzVjZLQvlfxI4O502S4V0SX5XfcZPu/NXc+EtU0jw3Na2lu++8SRN8mfm3GuR1y6i026ld7QeazI6Mr/K6lV/hrR0vT/O1KG8gjWJpPmPmD5d1TUtYwb5dT2dNJRb+8uLiOSzVdzvLIm1f+A+tdvpepSeFfAepeJ7OeS1v9Qf+zLRo36Qlfn3VyWts+uQ+GvPuWlu7iNVEeOvzLtXj/aqf4peIBZ6la+ErYMG0S3WKVVK7fMPzO1c9lTvUsaOx55qrXFxbX8FpPH5C7mkl+8z4X7zVyeiSG4WSw81ZEaNmSSQfMWrV1i88uzV47eVd/yGBSvz5auGXxNFb304igEUsT7RKzZatoWqJyD4T0ixtf8AhHZoFvE2P8rKqnrXr3wt8RJa2+oxCNlW4LHax/8AHq8BttYe+kglllN0yp91u1dlonia4heIQEoylsbV+X/dpe0VN86DmR6h4J1yLULqdMGIxl0Ebf733q61oTcXTSeZzn7vpXkvhvVEsb9yIDvc7fMbs3+1XZW2uSKuRLGzZ37qn65TW5h7ZRJPFWsPbskdzh+Vy1a+lNe3Uex5/wDR1Kska/dryjxn44/tib7OIwk+dgk/hom8bXNnp62YkKXCja7Rn+L/AGaX15X0RPt/I91s/ER0u8itBcFZW+YRq/8ADWzefEaKSaKwTD3sg27ZPmbd/er5is/FF/fXkE8k7NPvwGb722un0W+K3Ky5ke47SI+4im8wcOhMqt9bHueh3ktjqTJJL86n59z7q6TVfF0E1hdW0L7fMKoZF714ZHqEszb3EnzdWY/NTlup5FUEHZn+I0f2p/dMXWv0PWr7xF4fhuNjxXWozp12yYQf3vrTr/xJpWoW6x2kkqN5wby5Suwrt+7XkLSMucnan+z96kZY7XYOVVv4s7qweay7Eqo+x1d1rHkySpsjit2k4jU/+PVqXWqWior+Yr8btua4Gab7OyAAbH/vVJc+ZvUIgK43dN1Qsymuhv7V9h95dab4quJ4r2RZ4rOaOYLnow/hq/cX2n6HYSaxYPatcfK0itt5Xd8vzeirXEal4kn0++uNETR47yK+gZhOvytG27/LVBeW8F5pX2Z/NiiaF4kljG5nZPvfLU/WHP41uerGTioOmyS5uk1j4h2+oJBdWSun2o7Sz+Y3y7l/2hWh4q+IU/gvwBYXju3/AAlGoSTXSeYnzQRl9qq3+8taPhPXLLwKs93pkkupeIY4Uh89k3qEkVWRfb71eb+ILW51TWnv7mRtSuHLI8cnyqG/2Qf7rVUYwWr3NK2Knb3EJ4o8af2lfW95aS/Z7iO3W3mlU7vO/vOrdf8AZqjpevaYul3lm87PLMGUc/KM/wASt61g6ppN7fPcSRwNE3l7Eijfeox95mxW98N/hDea9fxRPeRJO2xpopxtWOJ/41b19q0ajGOuhlB1q0row9F8Ootm1+l39oSSZIjJKG3hR/Kuo1rWLPXrdo/IbzbWFUSdj8v+18tReMPDtn4F8YNo2kSXP2KZ/wBzLdP8r/3tzeuag1jWNPt7aeIWzO+zd5mPKbdW/tX9kyqRmm1I5e8a2k1Z7e0O2BkXf5fv/Etej/C+zsdN1W8gvo5ZbWRNsceN2W+983tXD2Gm6dDeQXLxiCeMfu/Kk3KP971rqrbXE0v955s2/O1l2bfmP9KipWnH4DjlGZ9d/Dr4peBtDsWS78yydX3bWh3Zbb/eFdh/w0p4Q2t9neRXzxuhbmvjd7q/1TRPtEZjR/vlmPRaTTYdUvExcBUiwqiXNVDMq8V0OV06vY6n4weKtQ+J2t3E2+OKyQ7oVV/4h/s1ymn6PeWOpWc4J/d/8tIz0qa60V43XlXiUfPIpaoUs5Y7dglxI28cKx24WuKVecpubYv3sNGjsNKbTodXuLi/eW4i8vb5apu5P3myaZ4kvtO1zRWtxcvYOp+SVk+UKP4dtcLb2d/eWuJLgp+8b93H8y7Q1XbfT5fleMlvVpRXXHMKkdNCmqsXaxyepreeKNWWPT7OO12WqKdwZcsH++lejeEbF47qC8uZAlxDtl82T918w/ujpWbb2NzYslzbTtazqG/er94Z+9tzWJdW+ox6bcXjk3U8L7Sv9yPd96spYp1J3sdcJPktbU9j8ReJo7ywbVLPVTLePE0T20p3t/uqpr5JutFk1LxRcWDSSWywlpZ2jLLnLblWvXbbT5JLaKeW6Yq3zf8AAa5fUNNS38W+aiOz3MC7+dv/AAKuylinWlysxoyk58jR7l+z9dXFjq2jCWIysrqvzHc1d/8AtSXE954ntbMH9wtopLKPmB3NuWuB+CeoR/8ACVaJA4EO87flFdx+05vh8XadKAN0lvt27fl4b5s1jUkoV0/I9i/JSmzxnT5E8Npb3EFoZV38yNtZz/wHtT9S8TXN4zwWltJbxJGrGNh15/hqu0lxIzyRx7vRV+RaalxIr7PmX7uf4lFT9e5dkeA677HqFjcaZpNzZxQPK223XO4qymQ/3qZ4o1oyX9xBdz2j27QKkKr82ctt28V5g0lxGj+XONyH/lr93/gVWrC+kuEcvIvlZ4bHQ1tHNJLaBHtHPodf48k0fSfCcUEFlFcXUkasYYxvUN91WXHQrXg99cCPT0ieS5guGk2bp9vlRp/srXpLNd9ZLyKVfvbY/lXbSTTW+7y5Xt3ZPmKsFasamM9o9i/bOyjJDfB66JD4F1dJ9Ti+33BRI/LDKuw/L96qttpsXhm+/wCQhCwtQssat9w/L91fU1cvlihZUieN4m/2FVaJNQgurdSbYSqvymRk+UL/AHua1/tDlSjybeZKqeRwl1eXGoa5akWhdJg0z+UNzld33vatjxVrhhkW0s7a4srNLTbNI0e15m+983pW9HJbQqskFuEZh95Y9vy/71SveLqUjwS2jMuP9ZINymsv7QV7qBUayvsea+C7O61q3vJBJb2qQ7mMsp/8dVe5q/pNmmi2dvqc8UzwXU67Np2xOu7+Gu7fS7KGPH2OLZj7qiopIbCaxtbB4w1raHdBGw+VG+98q1ccdSXvWYOr5HP+LLHQrXxNf3oilvWto2iRZzuQSBf4vavTf2U9Nl0+41G8ljVE1AMonXu0PzMi/wC7vrktQtbDVllNxGsvmFmfd3b+KvYP2c9jfC/SDFGqoz3FxG3cb5f73/Aa6KeK+sHXSamz42m1qys7+aJLeXouxt/ynFRTax5jeZFbhUkTaV9MVm3FwftTGS4jVUHCqOla7MJPB9vHOA0Ulw+yf+L7v3a10OtnpN1rltpvwR8Pxyp5KXF3MfNVtzH5a4DUrWyXw3pd5jy/n2h8fMa3/jRbjRfhd4F05CNywPPMv8Rz92uD1K4uW8M6OHIWBR8ns1a2FfVnd3+xfBlmeWieT7uPmrl9E0mfVIZymVZH3CRvu7a2vEN4LfwZohf5dxXO0/MKzdNvrhtSltLaceR5e9FYfKahlPcgS38nzYHEctnKWzJJ941PpLW0KmCAyQN935RQ2nyNczvvHlN80bS/KgrqPAeg2/mebqNxs3SLFH5afI5P+0e1T8RK902/AHh+8uLlr2WUxLGm3c3yKV/hq14ht49ad/s97Hbzqm1F+7v/ANnNNbUr2G4nsry4ii8uRUjgU7cf41lp9jtbi4sIyZZ2G795/e/2a4uZOdjT2ytZFW6jvNN8PyxyIHmmPlJJ6KPm+an+EbzUGsL8yyKrp8rx43b6sx+bb2dxHsbz/L3vbM25Sv8AerQsdln4PutTAHmsrKVX+5trp03Hfm1MXwbJ9qR9kfkSx3sbFW+7tLVpfEa1MniBrRANsg3GsTwnqRtbG4uVSN0V4W8zO5g26ul8Wb9W8VLdl90UcasWXtms2G2xLa6tJb/CvUbT/j3ged4hxuww2/NVDwzcXFxb3qW7lZ2tXXbIm3Lbfu11WlaTFqHg+9tppRLavdyINo6Ps+9XL/C6YrNpLyDfuMkLqvzZwu2qfvalX3R5rokkH9pODI0dwm5juH8QqrZ3xa6bLyrGp3bl7mt6w8P/AGP4la1bCMsrJcOFz8vK7t1cHY+ILixflNqq+3y8date8tDBHWR2MeveJp/Pc/ZV+aSWMbtifxVa1jxVbyW8EEUnkaagaJIlPVd1N0/VEsfC+vPbpsvL4iGNf/Hm+b/dri9LsYtUtb2OS4WC6bb5MbH5d27+9/eqkimzR1W1nt/Ku7NysVxuyzPuUrUFgz2Pni2xcW/3njb5m/4DVmO1tpPCN5bCWT+1rZ/Ohib5cr/Eu2sfyX/4R/7WJPmVP9XGdrfeqidiG/m3aoZYNwik+Xy2O7bXSeHm3R+VJF57wzbvLU/w/wAVcjG0li0RJG4urf8AAv8Aart/BkJmjnucbnZ338/L93dTl8IR3PadLtY7G18iMf6O6K/+1uavFr+a40/xJfpAQskhdt2K9vs83Gi2so+XdCq/8B215J4i0/y/FUty4DQM+zdnplamT5VqaP3jmtPszqGitAVG3Eju3rXFXV1aQ27W/lszKWw2a9i0rT4rfSVR4iqJ5mW9eK8iezaHUGjnhO1QzfMP++a0g7oxZQjWLzEiil+dhxu+Vd392oHjubORo3RonV927O2mKskbMDAdylv3mP4a0l1B5IYvNkjnjQbfLl9P96qIO61K+nk+Hfh62zslmnkuriWM7nfHyJ9flqha6XbaSu67ze7m/d2uFViv9527VpeNLoeG7Hw5aQReU7aXHPD5h3IFdmbd7muHGtCTzXu4BLLIf9bvbdWRo2d+viyex0uU2+1Z8fu4o0+RPpW9b32p3nwpv3nkjurjWr6NC0XaOFWbb/vbmry5NURYVSCAoufu53fLXsunzWUPwZ8KbyYHub28mk/2fmVFb/x2uZrkTmw5pWsco9jbaL4T028njjunR2hMkg+YfN8u6rWk3Fz4k+z/AGSCFmb5R8vyqf8AdrodP8L22seHoo0nMsU07PIzDcxYfw7a6Cwt9K8KvbCziCPN8p2/wfL96uWpVjt1ItGT949L+Cdumm3lrqGsxxSpocckztOm6Itt+Va+ffEGqJeeM9R1hNTjZ7+4lmeOQY2KW+5/wGvpnxNCln8NLPRIEET6pYvNNPn59hb73vXyHdeF7ez03fLcNFdRu25mbpiuhxXIoyLlaJqa94ggms5xbu0sqJtDQD5h/u1wei+GdRkuorq5tiqK/wDy1+VjWtoLTreL9mkLyt/DXZKz6pcRRXBZZ0PKqPl21z8zoaIN9yqufsf72DFxH12hdu3+9XU+D7XU1R5LSzE6sFYM1ZdtcWlvfeQkcl5Eo/i+7z95a7LRfH2iaHYuDtt9nyiL7rGvPqSlbRGVS0TY0TTdQukeS8sYYmY/wyVV8S6kNBWC2khWd3Ozy4z827+Gua1b43bpPKtrPfFncWY1BN4ut9QubW/vbIRND80cWdzv/wDW/wBqsFh6knzSVkcsYpmR4h0v7H4oeDc7NJGrwtH90Mf4a6DSfAsmrOhu7j7PFH825fvFag0vxJpd54iaf+zG+1L8waWTaqY/u13Wk+KBqSPF/Z9vbtv+8ztWtSpKCSsU3CJP4e8GxWNj5d2I5ZVdtk7D5ita8Ph0aSsRtysu/wCYtGOi1c0vUgtq8V2is7fcbFWl1SP7MsVsYvNQ7TI3avNlUlqO6sU1sXmRjHuf/wCKqvc6XeK6JHHtVflPmfNWvY74VZBKqs/937p96swx+dIySOzKgZjtepVRFWp2Mm40dPL5fv8AwjmmWf2ezVk5lXPCsK0LhfO3eW5l2Hlc7ayrqG5mXy5E2N/ejPRatTjIz03RFfXUbSMnliJWH3WHy1l/25JG/kW5G3O3bu+Y1audHLJ+9LL/AOhVy+pWttDdLseTfn/lodritI22Ki+hrvq1vHI8YlEG+Pc7bPm/4FVq6+Fr3Hw/fxPqF5Paxs7KFifayIV+7t/2qv8Awu8J2fiLUm1DV/NTRLcMxkYblkYfwt7VjfEjxkfEWpT6fpjzQaXbp+4XOxPvbd+2vVox9mueR1QXJqcfpWn3eg6pFmSTTtLhh+1lYjuab+Fd3/fNYXjTxcmsXS3csskUsjsh2j5d1YGqalf6O11HcyST7A0W7fu7/wAqwbnUvtF3b20aBtxXZ/F8xWuiEHJ87NZ1XJcnQ6nRPEVtZ3CSpEWlTcXtmO3f/wAC/wDZata98ZJdF8T6RrlulvcTpbrFJbZ3KcM33lrgtaYwsscblpWO7zF/vBa5iOF7q/f5wr5XKsOldKoxnqyYVXBWid5qXiJ/FFy8txLNesr7w8hbdDn+BfZapXHia82SRlzKjfI8cvzfKKZaxxafD5g+USHaGU7t9Y2oW8l87yJ8kan/AMdq4xWxDk5O5tWfiCK3udkkhRV2vtYbq9XTVNO8VaWz5K3aor+bjany/drxnUNBuLNFuI45GZwuN39zbXS+Db6S1Se0uCEWTbsZjuUVlVpxavEcZNaHvXhjRY7exlInjukkj4b5mX7tPh0O9t7WXzNRW1Zj/q4E3KP++u9cp4R1S8s5tkH7+2k3b9v/ALLXdW7DKSSxsrN8xVtzV5PwjjVpzdrFBJn0u3b7bcSXq9pNnzH8qqxwwXlx9p8uZVbpHLuremxsaeAl0YcrhVxWdcwy3UiOLR9jf8tGeq1Npw1XUpakr2MawR+Wi/ebedv+9U9mqXCuElEm8L+8jDbR/wACqrc28VvJK9wYrhc7RG33hUyahH5KC2MW1d37tQ3FNy8iHO+rRpzRyQ7YzEbqJtueV21hahNPHJiDT5PK27SsDfNWmmpT+Xs/1rL8x2pt/wCA1Qk1a5kbzPICKp2llO1h+dY87vsc9SpzbrQtWd8n2ZIpLaVGUbXaftXDa9ILrxhvglDxLAqj/wBmxXTTebcM0DyF2f5unRa5yazGm+LPIi8vZHCrBWTq3+9Xo4V81QunJt26Hq/gLUPsN5o0qIyzrIq9P4t33q639pzVrxdW054k890j+eJu6n+7XEeCbyRr63eeDyHhfftj+b5v4avfFLXp9Y8RRG4cLK42IzD+Lb822uqtD3+fsmdbl+7cTltPvEurd8gXCdvKOxtv41LDbxRu8QcIyncVkO5jVDQ7y3X/AEcSK06R7hLj5Sv93/gNbEdv9oVX8wKjD/WL8teY0jz1SUldlO+tzax58grFnduYfe/pTLOMXD4nkCem3nC/8Bp95bz2dxElvcFomO4q3zVPcWYvEcu/2dpB80mxlX/61RZdDNRs/dQt0sckfJVPL+U7k+U1i21rNcXUoKQtF8q/xJlf726tVtNkhRY0dpUZOWjDMv8A31SQw7kckMq9mxtzQ29jGrK71WpWmt/7Qd4wI3C/Lux/D/vU6SxjtVURkRcbd2dw/wC+aYmFkkL3H1ZvujFRreWc20/aQ/oqjpUXZHNFaOBamWfy1OZJ1X5tuypZGRVb94UdRw38X+7Vhbgrb7HeZVYKw2naxpj2vnIoHy7Tw2eT/vVzurbdC5kuhCl4ZPkd9rsOdwpr/vo1KeW38PX5qe+myb3cyN0quke3zx5kjbPmDNt4pRfN1HGKkP1JfJ024IjCskL/AC/Lt+7XrXwn+0eH/Cvh6zSNX26VDKI87cZ3V4rrUm3R7gmU72TYFbbuOa97sFGh22hkHb/xLrdJP94r92vZwKckzuwysz4MvmtvMcQbtzRqx+Wt/wAQ7LXw34biiIaJy0r7R1YtXFXMm64SVMqrfJXou2TUm8K2iRRvEsirt9W3161tTp+I2P2kFlkvPDMSIFVNKjzGv/jtcf4k0l7Pwzo07DakwX5a7L4vXR1b4o39pKNqQwJCka/dCovSsn4lSPD4O0SMRbVULhlPWqvoLo2HiKEL4H0mcuqLx977tReF7V11C3dIorzajt5ij5gu37rVJ4gtzefD/S4o8q7Dd83+9S+BdJkvLhBvZWjR/Mkzs2/L+tZykkJvUqpb3F9cuf3v2dwuWYfKi/8AstWo9cjvL9ETP2O2+SONjtYr/eq3NqEckmrWenXC/Y0t/wCI9W3L96uIhuFkurgpcRszHcP7v3qzWxnFnpN1dReIks7yTYzI6wySfxCQL91v96smwvnXWPKvAYH37Aq/+O7Wrn11CPT7m9ktJNvmOjurHKH/AIDW3a2en6hdvqdvcyuisG8uU/Ojbfmrmq2WpMl7x1ut3EtjMpkwvmIq7W7/AO1U9rqE6+EtRRf+PO4jZ046OG2tXM+MtWOqSRSkH541aNf9ofLXY2DfYfhvZvIm5nR/lqqSaT5jaK3PMdNvkk8M+IDCfKaF43eJR0+f71eoeMJoFvopLdEjiewjd2/4CtcU3hu3mXUntn8j7Ta7isZ+/wDNXV6lZ2+qXFvbmXZ5mlIvy/7H9a1exolyl/S9SuNP8B2EkY/dXWuqhbd/CUasj4ZtJa61pNtL8iQ3s6nj5vvMtXdQ1CDRfhv4chIV9+qsxZn6fw7qittQg0/VtlwNstvP8kkfu/8AFSvqWlqZdzbjTfiVcZLNut5HEn8XK7a88s9HLa3exSlX2xsw4+XePvV7Hrmn2/8AwkH2qOIq32dk8z6PXmkmpSWt/vEasr79n93dualF/ZJUTLuVis/s8GxomZGf95/eP9KydF0EtcXERHmq6bvLX7u7+9uroPGl5bf8JYkcXlfNZR/e+9uC5aqdnJBpey4gLeVcwswkz8u/+7Wt77CSOch1JGkSyuQ21W/c3Uf+tjb+o/2a9I8eeF7PT2srnRo/N0m+sYZnkb7v2jb+9X/vquG1iay0HW7OSeBn+RnPljrn7tX9B+IEs10lhcQSz6ZzsikO5Q1Erv4UEXbRnP3Hh+eHVoo5ZA+4eb8vzV67ofw1ez80pdqqR2jSurHrla8nvLye+1aeW2yjQjai+i13mn6xdzeF7qe4uZF1FpoYkZT8uwfe/FqmftGkEX2R6hpsiW+lWsG8/LCrbf8AZ215z44vI1tbqBAqStMrhm68V6RpLC8tbAkbmePaPeuI8feH4rqae82bfs8PLMdtayiuX3i1fochrniKPT9EikPmKzu6f7P3a4jW7q4kkWOByysi71Uf7NWr2SfxNqCWkUZe3tx5r7e3+1W94L8Ppea5a3F/Cz2Tu8Qb+Hft+Va0jpAw3kcLpOn3moXS6fbIZZXLN5Td8Vral4Pnt9P/ANWYnk3N5TD5uKteE7iLQfiIk9wf3Uc0qFY/7vzba7Dxn4ws7y4t3s4A6IVaTcPm3f3ayqSnzJIpKNtWc98Wri4tb7wujjd5OhWsR3Dd2auVgs4vECrb2yC3v0+dI8/K67fmVfeuy+PE0lx4wiEce1U061Tavb5N3/s1cDolvc2+q2s+xlUzKob/AGq2S5jP7Rpqt7HYS232Rt7bVEqj+GvbV+z2fhfwvGmjTbLfTd5jnHyl3ZjuX/erzH+0tR02+urdJWRELL/49Xovxe8UXLappNgIzZQWOlWsPlMfm3bN27/gW6uerFyVkVaQW11rGraTL5Ei2DLPt2qVRdpWsbSdJk1bxJZ6ZumummuEhMcbs2ct/eqjHdSN4RvbjIXbcRp+7foxVq7z9mXTZdY+JmjfvZUhtS93JJjco2L8v/oVZRpJMhp3O3+JfiC7b4hWWjSRGy/se3j0/wAuP7uzcu5a8s+KkcWg3FxZ2kETO8zTSLj5itN8VeKJ7r4ha3qNzLNcfab53Rm+9tD/AP2Ndf8AG+xtpL7TbyMMi3MCsWjj3Mfu1DTvqaX5keT6asdm1vPbg75AvmRqNyhqu3mqXC+b5A3N90titd9Du7Oz/wBHjVIGPMbffb+81dFcrbW/gmXFsvnsdglZF3BvvVCpxm9R8kjzmSS5tZniM4iXO7atZElqVuMgtO7H+L5s0+4vprzUV4Drld7KP4a7fS9Ws/DMK6ps+2XudtpZqm5UP/PV/wCi1rZQ6anPbm+IrWOh2fhlrd71BLq8ib0s2HywL/ef1P8As1aj0+C4V5JDcNKw3fc3VVsNUu9Q8QQS3JineY73aUbcNXoFra6Cs0t/e2+2XZtLRSfKf9niuGpU5XqEkpO2xwLW+oxyMIrOOV26SM+xv96um0rR7zUrdbe71uG1f74trY7mrQsbzR7i8uh/ZTNYIm0bgVZ62dB1TQbO+cW+jtAjpxJ975q5qktDHkj3IZPBaXEkX9oahfX8uzcFWTZ8tamlzWekyJbRWcluqf8APR+tbttprtbxXojkWCTo2/c1Lp/hm9mkb7Zd2kTJCzI1zt5U/d+WuN3nuU8POZEnl3kebefYzfKGY7VFJbWtxp65e5jRW+Tbv6t/vVLa6DL5c4udt0yHmL7sW3/ZqL+x31Bt8QkW4hO1I4kZ1FQqMpaR1M/ZOC1Lvkzs+wSlVYbSyn/x2i2upI5Giw0qqdu5jtzTr/Qbi3sGvZ4LpUh+YyyRvFEP+BdK5DT/ABVp91azxpqEdvPnhZJF2mp+rVI9PwHKPK7ROrk8/wAxzOm1f9kfL/31Trb4fv461Kw02JltWk3PJP8AxiMfMyr71kaXrwmv7W28z7QynbJ8jba73UrxfB/hebWLe5WLVLyNkt7VY2dwn8T+wrbDYabnzy6GtGKerMP41eJtP8M6bb+EPDgintYwv2uVTtZX2/c3V4nbX0U0lxHeTnz1j2pJGPkOP4aj1XUheXN6IszyqN4kkPVv4qwfMkkvnOwojbWLL8qj5a7ZN1ZXLvzsqeJtQF1fy7IxKrwqpVRtzj+KvPNNkkt9cSUp9x2Y/wAKivQbjy1t795ows6hWDL83y/7Nc1efZ4dNdHG2VW3P/f5bc1ehSlZcoO5m6w0+n3yxzD/AEhk3Hcfl/2WFZttZpDIrzO2+bdsVfu/8CqreTPeXTyu+/cvyNn/AL5resfD4bTYp3IWVzsEm/5a69IrUq9jQ8LwnUL5dOkikXhsSLyo/hrTfwvcabcSxyyRJLDJt2r90p95v+BVa8N289vNv4idIWYSs33F/wDsq6g2769eRJlrfcnlb227d4X73/Aq4qlbln5E81naxNa6bbapZoEEc6zFv9Z/B/wKue8P+D5/7eZPIaezTdhv4dtX7iSW1t7O2JXdDcf6qP7p/hZt1ev6VZ2kNmhiiCfJyq/e21wVMQ6PncylU5TL8JWc9rbwPJbBHUfIuf4a6jyYryZhg+bj+dULZZLfb5iSTrndu+7halubwQ3OIIPlf7jV53tpc2xEa0oPYLhpLOR4wAsHb/aqLbL5eRd+azjcI/uqKd/bnnTMnllmUf8ALSpUvoLe4TIC/wAXmfew1U5qT7Fc6qPVmWlqGkRyd1wvTzBu+b/dqLy5Gdidzsp4VSq5q/JNGyPcRRSBm/ib/wBlqJGlk2oqKGQctjrUOXmc7jFfaK0MIkmcyIYGxt/1jM1WZLGLeheRt7D7rfM1X1jMaLJsT5+ir2qOG3dmUNuiX67s1bkl1N2kupl3Gl/u/LeAujfKW31zc2liTxFdRXGbeePbjn5tu35a7Oby4XdJZWdl/hrgNF1Qap4z1G5gyy79gX1UfL81engZXmzejKLZ6N4YZ7eFr+d/3u9VKsfl+9tqfxxYz+JNYS4SRoGYbkf+7sq1pskWqWa+Wn8aI6rtX+L+Gn69Y/8AFUS2VxIEWH5A2dterVfLB8x3e6cC91AqpfoI/PtZmWaCONuP4XVv/Qq6CS4t7z/j3WZlfny449vy1jTSRrrWo6ZG8iLdfMPk3ZcfK23/AIDViz1aSzhiiQSL/Bu+7n+HbXiVZJK5y1KtOxK1vIt1gWxZcfelfcwary+ayYcbWj/2/k/76prK1mstyItzsOfusw/3apXDSXELPJu2MNw3HFcqqp7HMq1OOxfVpY9kskW7aflWKT+L/d9KzL7XLaxdpLkSxPj7rbttRW01vDexb0WJ8bgy7mH/AH1Vy9uJLp9/kM6N8xkjjVh/vVdpSBRhWWm5Vt9US6k3+UrQY/iO5j/vU63ksJPtEs4t1kXoylV/lVHULW427PtEzI//ACyWNVbb/u1atltLW28uT90zfxNt3mtYpRQqdNOVvzLNtqFhNCsks+xv7q/PVfWtQn/1lnexsiH5mba3/fVP/sW7vkk8i7h+yqm/y9m7fRa2pW32JFGjr1j2Kq7qycEtyJUp21/4cLXWLtoUMhjl/i3bGqL7c91DKJEjfedu5RuzVG+02eabJPlL3ZZtrCnTaXFbxrB/aMkqp0kU7Vo5YR6HI6UyLxBNHDp9vGz7N11HlsbcfN92vo/WtLRdJ0u4kJVUNuh2v0Xb9418vaxpskdxpVlBK1ws10rbmO7pX1f4ihRdK0620q3mv9km6SRR8pZEX5VXvtr28IuWHuno4SLSPzWmmuJGSMpFEy9GjK7a9h+GcyLqHhWXVXjt7e1ndp7mT7vHzKteI3MiMlqQB1+avpnwl4Ts7zwbq0csf7qzRL07Tt/gr0G7NHUtE2eb6lrg8QfE7WdRkkH2a5kmdP8Ado+JVw7eEtLjSTOwKw/3axdBUXmpW9xHhVn3r9MVv+PLPyfC+lyzuWjf5dv8Io6CivcsaOsao9n8NNNu44I2ljjVvn+7XFaT4y1XWr9iNtvbJC+xf4d22up8TRiT4U2qDCqqfJ/31XI+FbFIWc53ReW+f97bUSsKS1G+EfNvJL1JEklVrd1dYzhvu7qw45IprzzUcpE3y+W33g1WPCX2ya6llgl2bBu69apXN8WWcS20X3+ZFTb8u6q62IOk/s+Cz0Oe4+0GVWKfKo+bO6tPStYe4kcumxFG1W+6z/8A16xNHaSPRJ5Z8vapImyte80eKS2fy5R5rDzY41+Xav8AvVyVGtmD8zZ1zWJLjSrIRwRrLDu/e52tt/utXoy3Qj8E2EE+djWvm+Z6fNXnNrZxXWn6GZIDskhdpdx+/htteq2tjBeabYW80DKk1q0QiY/w7flarvbQ3jscpp8iagl/cW2V8lHZPLH8J+9Uvif7WtvavBGGdLVWdfutzXS6dZyabY2dpKkKXEce3dANu9T/AD/hpf7FFxqrXN59wR7HjXuwrLmTNF8R5946WSP4X+D5ZLiNZJLi4V93Zw6sq/8AfNV9Vmlh1DW7iEmdvIhaDn+P71eq3PgXS/EWm2WlvbmC1SaS+ggb5sM/y1yniizGi3X2aO3M6xzL5kGPmdQPlVaPaqXuofLbVs6FLg614dstQeEwSyFl2N97+81eM28zyaqlvPFueN2UL/eXdXvVrdf2x4bt7d7JbeeOTd5cZ+42Pu/WuG8ZaaLe+0jZYLbmQ7C2On+03+1Ux3HKnzfCcB488Lwah46vbySUWqRlF8uP+6EX7ta+iWelfZ13xtcWSDbJHn5tp+Wsq4urxvHV+8tuLrybp887Vdf71eq+Hda0i6t50gs1eXOxIMKv/wCurlVlFJBTjzPlOL8ZeBXuPsd5YQNqVnNGqwyL8rIw/heqGj/C/VVjfzLQwK75+/8AMa+h/A3wr8QeOtWWz0633tMPnWL5Uhz/ABN6V9d/D/8AYj0azsrWbxDqEt3cqnzw2vyr9Nxqo+1qL3LBJez3Z+YHhHwyLzxbqNs8S+RuZT5g3fKF+avUPD/gnSrfSkhknV4ppGYbhuYNt21+l9j+x38I7Da8fg+2M+CGmaR/Mfd13HdzVuT9lX4ceWq2/h+Oz2/d8iRlroqUHK1pGManKfnj4V+EviS80RZINKmS3tQzBvVd33q9E8O/sj+KPF1siXiQ6dYXUbLMtz/rY1/h+WvvbRfhjpPh+1WGzj2qq7Bu67fSti38NpD6LWrT2sHMj4W8B/8ABPPT/CupalJPrYltb6PY/wC43Oi/xKpNe5+DP2Q/h34V8Mf2NBpcl1E45nuX3y7vVW7GvoOPRbZeWTzG/wBqrawxr0QCqtIhyR8J+KP+CYPgTUpp7nRtb1TTr13aX9/tlTcf4furXk/ir/gm7470uwaPTH0vWUXdsZZPKf8A75NfqHtjVegWmOwZetU0nuZn4rfGj9mn4i6b4s1K/ufB+p/YlSNUligaVSoRV/g3f3a4jS/2e/iP4uuIP7K8F6zcNG6uGjsnVf8Avoriv3bWOPuA1TIscabVQL/srVx5V0Bs/Gi4/Ys+L8msW7T+BtR/s2aZDPOuxmRCV3Hbu3fLzXMfGb4R+Obrx/q92/hPWorfz/JgZrGVldEVUX5tvT5a/b1tjcU9bdcetFo9im3Y/DjwX8GfFl54e8QaXJ4c1JrhxG8Eclq6N5gf7q7l/wBqvsH9nf8AY+8baF4E126urK30rVNTsfs9rHqPySwOfvMdvSv0GeBG6Kv5UxlqXGHYlNo+C/Av/BO/VZLV5PFOswredo4BuX5W3Kd1bviz9hnVLzS7e3OoRXywu+zb8jBW+6Pwr7NuZnt5FOPlaqc2vIvyCKRm+lZP2a0sWubofmH4t/Z98S+F7+ey/sKaK3mjffM3zKP7rbq8qk0GeGxvNNlRiY0dvmO75v71frvqsya1Zvb3lmrq3y/Mu7K183/EL9mm0vtUl1DS/LtmuR++ikTgr/dWudU4R1gb8zl7rPirwX8IYv8AhF4J0hWe9uIfN6bm+7u+WnyfDOysW8qSWSW4Yeaixp823+Jv1r6ptfhm/hnQYDboyvYlWCsn3GH8w1U9b+FMc2tNeWlpstb+03Hy/wDlm/8Ad/8AHv8Ax2vNqRnrJEuy0sfNOm/D3w+rPILKSdo93mNIeq/3q6DT/COnzLmKzt7eCP5vMz9+vbbv4Xy6T4f+zC1M95eSbfubsIPvN/7L+dRx/s66rqVmscYmiVm3FmITC1zeyqzdjSNOD1keJeLLXTNBSKV762Vnj3+Vnc2f7qrXDrrllHosvkWE1xev9xUDfJ/vV9R2f7IbtcxPc6Yuo3H3UuZ5Pm27v4q948Dfs06FoawS6jFHdSr83lxptTdW1LB6+8hVKVG9z4v+Gen63q2ifP4c1W8uJD5UMUcf3P8Aer2/wl+zH418bSJPqdla+FbVRw94/nTH/dQf+zV9haXo9rpMKRWlnFbxIP8AlmirWkrOu0CP52r0I4OiuhmpOMeRHmngL9mvwh4TUSXkLa9f8bpb4Lt3eyDj+desWOm2VjD5dpZ29qnZYIVRf/HaZwyrk7GXpU8Mg3YJ/wCBV204xgrRMn7x5d8fvgGnx00ODTJ9ZuNJt0b5/IUHK/41+Tv7Rvw38N/Cv4o6p4b8Laxcavb2e1ZJJfvRyfxpu77a/b2OQbeoFfnr+1L+yDrnxO+NV5rvhHTGt7K6jQ3slxtRBMBtOxe4Za7IvSxk46nxd4T1q78F6lpeoySR3lu7bpLVZOqBvmR/TdXt998RrPxxqt1d6TYSQLINkdtK6/6MgX5UZu/+9Wsv7BfxEhVjGliz44WSfb81XfD/AOw341sUlk1XWNM01mLb/LdnYrXBjKMatO0Z2ZpGM/sniN/pcV1NsEEm1d3mR+lcPdeZpNxcPkbWDLCrV9teG/2O7FZFe51G4vH/AI5Iiyq9dpH+xj4PvoWjn09mbG0SeZ8wWvLo4Zx3Z2U8JUtex+Y+tXklw1vJJ8rmNl+U4UtTptDu7yFpLmNmlkRP9VH8xX3r9PtE/YX+H/heRb/7N9qumdWj+3Heq/7K5r024X4b+G2Wwnt9Ks7qMKhjaFK9H2agarCfzs/ElrHydRlhAKr93a33hVhI5Li4igjBZc/6tf8Ax6v2C+KX7Nvw0+JFrE+p6HabrkZj1LTwsMw/2tw6/wDAq+Hvjd+zXffAXxFYDYNT8NXTtFa6kifNu+9sl9H2/nV1F7l4anPWw7prm6Hlmh28H2B4osyyunCyH+Db8y1zUPiL7deNZIjWcSncNr/NurpYYzb2MsFim+W3kZ3lj+Ztu77rVQsPAd7ea2s+zaknWReVH8VeWnHVzOJtSOqtdJfWooorMm4fH7xYk+fd/hXTXHiKfT1VGH2eKPbE/mfwf8CrofDPg+08P2bbbzypXC7/ALvHtu61m6hp9hNG0EdvbRHczDzJN7Pn71ebUcJGc6LS5mO0nXJ9Qs2MFwJYN/zr8zMVoa8G+Q75tynjzTtqW1s0VHtra2lg37VVY09PlqWw8IwNeSyT2xZ06SSSfKWrlcVIy9m5Mqv58lsssSCK3YcspZmpY7O7kZTBaNOrjd50p+UVsXFrLDst/LXavRm+ZfpUtqyW7t9tvfN3H5IogyqP96hU7Eewcn2KFjp97dfupJFVVbc/P/jtXUj/ALPS4JiCqn8TPuU11Fjptg1uzy3DRcbkkxn5v8Kzb63hbcJbmFlUNj+FiwqvZQO36jGMObmKFvdBkzJhWb+FU2025vo2VfKG6X7u1jtxUUkltG0BIJdtxO373/fVQTahbw/u4IFd5C2/cfuL/vd6hU43OL2a5txnii6+w6awjcS3VxtRI1I3Jn5dzNXDaTpcmj6xdRwPFsSZN7N98/3q7HTdNt9c1JrwoVgjOxGz/rHH8Tf7v3RXNaT5cN/rf2mUJtuNkfHz8tXt4SKg7RPTp0fZ6npvhff5YliEMUsjrnb93738VZ3i2Qya1qEqOJ2Z+GZ/m3VqeFW+z3MA80NtCKI9ny1ja5DZyak88u13jkZRuPWunEfw3cuqvc1Oe1WzltdNt71CIp7Uq553eYP46dC0sl15FneW6rIftAeSNuF/iXdWvY6fJcQyuLKZ1b5TJI6qg/2VzXPpcPa28APywRzsh2jc0f8Ave1eYoqUNUcfs6bRd1XRdbm2m3vIn3pxHEjKu7/erL0PQ9YXUPs17cx3TTfL5XmfIny/rXT6LqxmtZXe5VYPuo33M024txpNi0g8ra43PKxbdz/CrelRaPRGVSlB6wX4mRfNfSSfZ9OCwpGdm1htYqP4hVWG48TtI4sDZrbo2395J/30rVqaJ4i0ya4l3hYryH78kaMzf8CbbWzbNb3lss8UiqrHcJF3cf3t1NM3oU4T66/cc/c+ZeOj3skUrqfuxFlX/vrvWtJCFtvMCRFV6Kyf+zVNcWMCw4Jkn3HcGyyqKrza59hW3tngWdHDYkWRaz/xG0UqTfPsV1ktlRxDbTMy/M7KhVP++ulOj1SykmaOOMy3Cpu+X7v/AAJqtzXT3FnLGZ47VGT5I5D/AOhU7T9Fs5LdZzFEzsG3yRoKr4loXD39KbKMUIWbzfMXe452hf8AvmpXs4tQ2u4CbT/ENymtNtJgaGWQW4nbH3mCqD8v3dorEa4khheSS1Cqvzfut22uSUKi2ZyVaFSktH9xY0/w7BN4u0mKDdK/mK+3P+1X1BcagYdaRMlYLCx5Vgv3nb5j/wCO181fC+4fXPFiB4jAqSIhbYVX+99a+h75hHc6vEcMu+GEN97otfQYRTjTVzfD/B7x+XGsaS9mlu+fmbp/31X0F8JdUu7r4Q+OtRu327bVLdF+i143cRi+S3STdx99m/8AZa9f+FGi3Nx8JfHMQkkiWOHekan5XXbXc27FNaP0PJfh1N51ymMtsmVv9nla7j4nQlvAduRhmU/w/wC9XH/Dexlj1CJHGzzP4W9q77xmtvdeG4LeRWRVk2PIw+U/NTZcfgKOvRj/AIUza87WWHcP96vOPAzSTaksc5LKyPlfT5a9W8VWsVv8N4oEPnxdE296474d6L9s1RjJGsUSBlK5+blahyUVcHFSkU9B0V2s38v5ufvR/KwxVa4s7ezmvHuyGRkZRH/FXULrUVui29nA/wBnVChlYferMl8N3niS1f7GglaMbgsn3a5FJ35mNw6Ipt9iuvDq29ncF3mRW2yn7mG+7UHh2Eah9otJI7neg2iTPyjH3q0fDvge43Xlnc2hWVQpdoz8oX/Z967/AP4Q+70+3tXsLdt33NrD56cppabijSe7ItD8EvqFn4etN7RW2y4bzWfcqruX7zV1fiG6Md9Z6dZSfvVsdoZv97atdRZ6fG2nRWb23lBE+aNfulq4zVftbfEWziB2WsaKhkjHVR/epxldmrXKbV5Dc6fbWpuAZ51Gws3ysPlqXRNQN9Zo93FtbeyCRf4zUmsSPqmrNGkiy2ayYDL94VNbWc9rDZkSwpa2d1skb++r/KrVzbpo131Rp6trUmi2t1IjtFBb26SzLGNqov1rz2216PWvK1CU+V9s2sVb+6GroPi5ot22mT6Zp7zXDXk6tMq7VUR/xLurFh03TNL1iy06UhLdYU37ju+YfN8tJJRu+pKik7nYeFbVLy6W9EEkEEZXC5+V8/3q5C/hEOt3st75zbTsRvvKPmrt38SQedeW8EkcVusKKkWNzFg1cjrE224zcuU3P86qm7P+1WaqKyZo6kY3seYeONcNxraDRrCSXyyyzysn8W7+GvTf2d/h3rvjbxRFb2FtHetM7RSLJ8rWzf3mX0q1pq+HNPTYZw8qSNMVUbWdv4Vr7p/ZV8A2/h/w7F4kksvs9/qUf7tpE2sI/wD7KvQotT6aIzenvnsfwd+FemfDXQYLO2iX7U4Vp58fM7f4V6nCu1KwdNYsqkjb/vVuRyDb3rvgccpOTJqKKK1ICmuwUc0v8NV2kDNQA7cG4Gf+A03aVXgf8Can7huwD/3zTbm6is4TJLKkSL1ZztFADPs5k61J9lRea4zxF8aPA/g+1afV/FWl2aekl0hY/wC6o5NeQeJv+CgXwn0G1lkt9UuNWlQ4WC0hO9vzqOZBc+kNvtx/easnWPEmlaHH5l/qENqv/TWRVr88fip/wUL8Z+Lke38J29v4U00q2biTE126/wAkryz4V2uv/HLx1Z2F5qupalvnV3bLv/vM27gU0mybtn6x6NrVnrka3FnOtxB2ZT8prUe4G3AIauX8C+EYPB+g2+n24KpCigs3zMa3N33cevNRexpYvLN93NNa4G/AB3VVT5n4+ValjxVRbZITL53ONzU1bFFZnf72KnX73+12plxJ5cbEnao/ianyoDF1iSK1jygCtXC6peSs+BHI3P8ADXRaxqTsrPsEUSnhs/Ma868Q+LjHujsrZruX/ZO1f++q82tUUTqpxcjK8TeKLe31SK2kjwzffkYf+hVz994usLW/e2RxLsdFRv4f7y7ah8I+E/EHiLXLrVNZH2W1eT9zb/K7yL/SuwsPgvpkckU8sFxdXCTedulf5d38K/Ra4EqtTY7P3cPiLeitd6hu2DykT78knyqK7DR7qymWdILuK8ltpPJn8o7tj7Vbb9fmFWdN8Op5a+e67E6LGnyhv602aGy0Ozl+yQBdxZy2Nqli3zNXpU6fs17xxzld+6I+tWdrqkFjJJtupkaWONR/APvM1bMeqW8LLj97/wCgiuDvNQk2qS/3jt2/xf7tKmvJtVN+zjduxR7QnkPQP7afZw8SK38P8VU31wK2fMbf9a4j+2PtEjCOfeyjlagh1QXSPg7pYzsKr/eWj2wvZnef21u4Mhb/AHalj1Z12nmuRtriS8TIfbtG4bamkumt1zncrDceaXtXuP2aOt/tjcmd9ULnWDNuAk8pV/iY1yz6g7fvd+1a8F+Mn7Qw0PUF0fRj9ovWOx2j+bDfw1nGc6mxpGCTPoLVfFEFv+7R/Nn/ANk1iPpN54imR58pAv8AyzU9a4L4IeEdc1S4XW/EkrRSzf6m1bsv96voew0lLddg+7W0aP8AMejTUKa5pLUwdJ8Lx2MaoB8o/hratbMKv3NtX9pjuFCpuRh96rP2cttYDjoa6VHl2HKu3ufPv7R2n+JP7HWTQ7iZdh3mKBGZ9o5Zl/3a+YLjTdQ8SW2s6xrdxcrqOn/YJtqx/LNDMdu723KyOG6FVb2r9FrywEwhnX5J4n82Jvp1H5VxTfCTQ/tuoyxQfurqAWTwMPk+zh/NRNv+w7HHtW65Tileb0OA8GeH7+TwDp0Fw7bbaRXSTPzeWfvVL8RtN0rxBYW+kahbx6jbvOmYG+bNevx6XBY2aQRIFiVNu3/ZrgNc8Ava69a6pZ5e3jkV5rZvmwP9muKSlDWJ6tJwnDkmfLHjP9kHRdUjvB4OvTZT7y8mmS/Kxb+6ua+dY/AuueAbq8s7yO4gvUk2mKf5VZdv3q/TLWNH07UpHlcBHzuSWM7XFc94m+EeifFLSktNY8ue/hDeTeKNso/3vWvOX79OD0Z5uKwKp+/E+CNF0PULyT7TcXduqZ3Ouz5TV6bwzpk0z3F3bxNt+UNGWXC/71eifEjwDqHw3vJdOv8ACQKf9HljG1JF/wBla8++0ctPJL5u0bfLUf8AxNedUpSo7o4JwhTgrIpmSRZLeOyDJbqVztf5jhq6B7V1VpbcSPasFaTc67qw47yeG4U2lsWZvm2sduF/3alm1CW+Z0neNlQ/Osb/ADbv7vFc9+5jGUYp8/Ut6pZ2Uy/6PKpC/KVldt2apTaai6fxd7JVPC26r89U3vrexZUi8tvMHz7Ruw1SrdafIpjcKyqcuyuyrSb1MHUjN7IqWDXqqu9JlVtzbpPmRP8Aeq3tt7y6aexka9/hm2jpVeT7Ha3iW/m3ESzSbtuGZR8vyr7099P1NZrqKze1slEasd77m2/3uOlWtTSMXa1rjtSkT7UudPiVMbU+fc26mXNnafY3S3GyVhzHGPm3GjQ7E6hcS23mvceWm558My5/3qTUtP1XzmkF+ESM7k8sbm4przNHHlXNLb5DtLszb28Wn6fJIzp+6fyz/F/tZriLGxuLPxPrNveP5u6R4Sy9m3fKu78a6y11Kdbp5Sm7c+52lPzD/drldD1D+0tav9m795dyPG2Pm2jb8zV3YOV5sqjKMnoeyeF43W/tYJQGaPau7HX5a43VLiCPVnjlljT5vusOnzV3Xge3nuri4lk+VbdGw0o25+XivPda0WXXtUusQxTsszfMvylV/wBmuzEe9Ta9C8QnOnaBMurRfvVjQ3USHb8yb0rFvLf7clx5dnCm9FeGNdytuDfNT7HTdbt7r7PLJbxbtypHGdrH5fl3Yp62b29uksjws/3Qqjc277vy15NuQ8xNt+8thkM0ivsktoolx8rZVlH/AAGp3vL2SZcJDOqj71FrprW6qZHE0uNu3y93lr/vdDUli0dmjxyBW3/Lu8vbXLUSRnKnyddyO+1h7eN5ZEKN90NGn3vy60affDa1xPdyh9nEeNqu3+7Wpp7SMqWn7pIGO7bIdqirEMelSXi+bbxLbqfklz8xb/dreny8lzaEU0mpGJ9snjZXvJGdW3MY1+9WpbapbXWyOWzh81B8kkpXcn+FJrdnp0fz2EszN/zzYdKwrrTYNYWBxO0Ds7b5fL+bb/d4rNRad7kLmpO9zYs7y0uLxnPmRRK/LSPuTb/e4rWj0VGmUWeollY7vKx8v/fNc+i/2HpsottQdtpZirQr8/8AsrWXa6pcafMsnlXKROd5lwu4t/u9q6EdUatODSmr/wBeR6CmjyafI0sj3Dq3y7lHyP8A8BqnqmpJpsLOAXic7RFjpVC2175HkQ7Nw3bVm3Vz+qatPrjNB5V1Cke59ynap/3qcZKWiOqVelFfujt/gzI994sXUBK3lXN06vFs+Xcnyq1e+2MkdxfapJFGX/0ts7j8vC14d8C9HePSdNmDlZXmV9rHqhb71e0+HrX7PDqUhG5JLuRv/Hvu19BCPu2Khqrs+MpPhu9r89/A0ap83yjdn8q9I+CGjpeaJ45si/kR/YWZFX5lP+zV/S9Jvb5nuPP3rniPPy11Hhe3t/Dtvq0qOtu11auknyfLu/CuKlVd/fNWnZo+a9F8NyWt5FfzxhfLP/Aa37yGw1jT1ixu2ybtuP8AarpZPCdxNbJ5FwJ1U7tyjqtGoeGbuxtmCRs771x/kVn7aYRjKxieJ9LGpeG1trSPaqdFXtXK6bott4VVZZYpkXfvfcetd3pS3ljf7LwbVY7dvpW1q3hmLUlQnOz5l6bsUvbOSsXZvWx5OuipHb+bAWdGO4RY6ZrodBX7RG1tbWfm3RCruZNsSL/eZq3dP0W9XW7W2eNkhtj/AK3y9yMtdnYaPHY3L7JWl3ncIlC7f92k5qK1Kpvl1ZlaL4Tj0uzWOMCd5Bullx8ztXceDfDs+sXPkyJ9n4/1n8VSWFxb6TbrLdxB3jG1FjPypn/ZqX/hKrjS5nksxtZzzu7Vyuo9zbmi9S34o02z8B6f5QcajcXMyL5jH5o1/iZq89upLZrpVjETfvGbco+bn+FmqXxN4gv9UulvLgh1X5dy91/vNXE+J7ySO1nntpO25G/irLndzlqTurRR3dnDp8dq+Hb7RnbtX7o/2qt6pp8F1oM8UEBnSadIpGi+XGf4mrwuz8fXez94+3nnb/ers/CPj6S8vGsDOyo331bvXRGbT1RjGs2uWx2mrSWmtal5dn5yWsL+UJJfl34XaWWs7UNDgkvoh9kjlZBxJKPmrT8RW9xdWFlFGF+xwvtK/wAYX/Zo024sLp5RJIbrbtX5j9zFDmuc6o2vYxtPs0t4m8uIyK77nkkG1h/sr6VTvre8kuVittPkdWDKW3sybf731rtLmzS82R+ZKiL85ZT/AJzS3mpW9nZuJ7gKqjncNrGhSsdXKl1KvwL+H48YfEXS9H1Gw+0RfaFleT7ybE+Zvev0ms1t7W4itwmyKFFVI1HRa+S/2RdP0/UPGWo39msTtb2qqJFHzDe3f/vmvq2zuBJ4qnt/4YkSvZpX9mjhq72O3sWSRFIB9t1XJLjaOPmptjHtjzgKtStGGbFbu8Uc61Y+OY7BSTXBjfJ+5/KmtlZMVTmkfcv8X8VPm5UTbmLjXg2Mf4epqlc6hb6fay3d5OtvBGGd5JDtVFqKa42rLLIyxW8Yy7MdqrX5mftqftZXnxAvr3w34a1FrXw5bv5TeQ+1rph95i39z0WlzOWgn7p61+0x/wAFDLTRVfQPhzL5t47Mk2sbNyJ/ue/vXxf4m+LHi3xt+81zxZqt+zHd5ct2+0f8B3YrzC1hO3zC+51+baxq4uGZTM5Zm+bcv3RW8Ypb7mdu5fv/ABJ9jmeVyfm6N71nWutC8m3hDEzdWb7ppJNPGoNiOM7F+55n/oVfXH7J/wCwfrvxCv7DxL4xT+z/AAyMOlvJ/r7le2B/CPetEijjv2e/2YfFPxsvku7SCSy0RZFWbUpT8gX+6nqa/TX4OfAXw38FfD0WnaPb75yP319Ko82Zv9o+ntXdeHPC+l+EdHttM0myisrG3QJHFEm0KKvTTBjsHLVE5aDRE8ZZfLFQ3Gy3TH3dtSyXAj4B+ZhtFZk2W4zu9d3asdSi1HIW4H3atR/Kmc1lwyfMoA/76q9DllyTTTFYmST5mNY2vasLW3LnG1flLelaLyDbwflHVq8v+J0lzfXMFlpZu5byY8wQPtVvz6VFWo0vdHFXZxXjPx1fL4qazt4JryLy1dFiRnYs36D/AIFXQ+B/Beo6xvvtVjNlbybcRK/zlf8Aa9P+A12fgnwH/Y9mpu/3906hpGzwD/dzXZpbiFcYA29K5YYfmfPM3dXlVoGTbaXb2MapBAIl+nzGnSLFa8+WGZzz/eqW4ml3sxTdtP8A47WTeTfaJO0Sr1/vGtnJR+Eys5D7nVEZchw0aybD/drjfE+tCOFZLh92nN8paP5tjfw1rSQm1unR33RSIGG75V3fdauL8QsbV3RJFibzPK2yj5Xb+7/wL+9/s1k25FpENnq1hrFm8qbkf+9j5kb+Hcvo1YPiHxEmnsyR3gvLrH7uJeFFZeteMo7N7rTJtPudN1Fk3CLG+Kb/AHGHQ/71ef6psmtpS+o/Y12O8kEUfO7+6zfT+GsDU63QfiMmoahsjkEFxbuqncNqP/eXP+9Xe/21Bb3lxKj7MpvkVh824Ntavl7T9a0zwzcxWwtrjUVkO3z1O7Ofm/lWpp/xMe8eXSILa4gurcu3nySbsKv+yf7v92otYD600rZsLwYVZPmO3tlaZeSCS6aJAGVBzWT4ZvJIdBtbwgLK8Cb9v3dpXcu2pLzUhHbeYBuaT5EZap66AcX8avHUvg/wb/o0f+n3Un2eCNfvH/aWuV+An7PaLqQ8SeJD9qupvnjil+bY1dVNYxeMPEUGoXcCvZaeWSOOTs/8TV1EnxI0jw+yxy3ccS/d2selbRqKGp6eHwzl7zOz1DwrcSeMNBvbV9thZxzLJEvGWO3b/wCzV31tGGXIHynpXnPhf4iafr3/AB7zrL6MprvdK1aKSPHmCPefkZugP+f5100pQnqicVCpFa9CztZn2Y2tnj3qX/UthwdoPKrUnnLNcIhISThgyng0y+XzJFKhlPJb8K3PO5uZ2YiMrfJ/Dn8vWqrLtZv4tp27qlhXyWEjZeNOrD0pLqaNbfYpxiQ4PqKC07Ssioy7kYN81M8sbcVNPcB5gFwdxHzL3qCY+XIVbqpI+Ws2dkbszb/w/bXzNvjG6uavNJfw3cpLEhlg+8VX7wrs1ulYFs81nX228WUH5VTlfUNXPUUWtNzqjeXuz2MDxn4D0b4teHvLuYFniYbkk/jjf+8vvXxv8Svgnd+DdVeOa8lWL5mjn8j90V/3h3r7J0jUm0HUAYir2c/z7VrX8XeGdO8VaXLFNCs1vMnK+mawjKGIXJU3R5mIw0qTs9UfnVdeE0s0luZb0y7E3eXBG0ryL/dXHel1bwDeSbJdHs7ZoHCsY8ssu7b/AHT3r0j4tfDXV/h7rkU8VhLeaC53Ld2pZpYCPutt71keCfi1pXi66uNG1HzrXW4fvyLGzb13fK7YVsVj9VgnZnM4wtyo8h1zw3rcdsIp9IvItnzSM0DL8v8AvVX03ULaz1C1iuNMv4No+6o2p/wKvp37dItv5NtcB9p+795q4vXtLuJtUuEu4IZ4GO4K0e3/AIDurL6pHozCNDkfMmeT+PFkvI4J4rsxMqMobZvx/wDZVzuleKCyrbQPG06x/vJ50/1lext4BttQSK1eya3Rzt3LJ8lVbr4T2UO8xyFEX5d2Pm4/2TzWUsJMK1OpKXPHQ8vj1q4aHZEk1ujn7sUbLmq00x2vaeRKzAMu77zH/Zr03UvA+rx2qw2V3FcPjZGsp2MK5CT4e+K7W4lnv9PFxEnXyPmbd/stXN7Cpe7Rwzpzv1MCGz1RbZSkDWDSfM6zjblf71YngdjcPcSEZl8+Rvl+XPzt92ug8Tfb2haOXT9QtpUCr/q327d1c/8ADm1eG5lt3O1vMbb5h24+fpXfhYcrbOig+WVkew6X9ttbFpEkDRQxqp4Zm5+9trldS08w3SyrIVix5zxxllzXa/6bHp62EZt5Z5nRgzDbsz/DXLeJsw6hLbxRSM8Ja1Kt/C4+9+G6t6vvRaO+rFezuzl9S1h4ZPN+zmKLG4SwDc26qtrfHWLhns7ZW8wenzMw+9TdQvLjR7xDaaXJO0Y+dpj8pb+Ktu18WGG33y232JpOu1N25f8AZxzXj8vN0PGhTUpvnuZ1nHrEau93E0SL8yMvQf7wqquuRXly0RMlw6o37xU+Xd/s11+m/bdehnvbOCT7PaoPmlOx5Mtt+VDV/SZLT/Sri4EUUsKf6Osse7zpP7u70X7xpuilL31Yt0YXtqjl42fS7H7Hd2Vws9wglf8AiYL/AAru7N6rT7Pw7Eti89s5SJgreWyVYuLrUZrpi8to+75nkYs3zf7NWtPvDbs6XEa7WG7zFPX/AApOpCLOunKhH3ZmRcWc8kKvIAiJ8o8iT5x/wHpWTbRlZGjjvbhVXr5qK2f8K7Ga6P2d/s/lPj5irPtWufvPtG6IwSRo7f6yNSv+TUNqS91nFivZx0plfT7qX7e0Vvb3Df8ATRhuT9amvpL9nlfNnBt+Uxyj73+7ULTX63jQRvcsv+yF4/4F6Vpbdu97mT7TFGP3kbJuUt/dNYtT2ZywTenQzre4jXyjLbRSunzFoB8gX/aqLVriK6troyCW3d4W+XYypt/3q2IdQRofs1nZG32R7y0nyr/wFawvFGpXtxoc9tJFIt1IViHn7Qv/AAH1relSTqRSZ2RjT2TbPX/hDpssOk6HLby+bBbxqhZfunP8VeteF5IprW4tnBZ45H/3t396vFfg5a3en+G9Ngk814EmRzLKfvt/QV7Po95FIt7MCu5g2f4f71fTQ3PUjsjzJfDomdHtMbWPzsvysPwrRtrVF0+/ilKsqQsw3fKwqrpuqWd1bOslyv7sbg0j7H/WtG11LT7i21SXFu7raMpkjO7/AL6rhUHc6ZNWZx11pqaLHaizkz/sqVb/AL6pl9dXlntku4guz5isfzKa2WsdIhsf3mpwQcbv9YrYb+7VjT7XS7ySUnUzeS+TxGv3A38NYypsPmZVi1nePBOYFZXH3tlWJLWC3v1A8t2X5vLWp0YTTNBBbwsyn51gf7lTSaa80K3pQozfK+0qzf8AAqwd1uXzPoVdUhMlmrWxWJ23N8tZtvocq3X22WXcmzbt+6u6t7T5pWSW2EYnT7vmbP4auvpKLZrOr/M52iOQfKlFrbk2T1MGbTYpmZi+/n7yn5TVLVNDlmt2uItzT53JHnqv92t59Jv5JPIt3hdFTdM0Q6NVL7O6zTu+2dGGz5ty/wDAl96hxUtyGlLRo59fD93fLsKFGcbX3bfkqlr3w7ub7TWgSLduHH+9XV6Uwt3uhHF8jDa/LPhqv+YLWxc+fKqt8x/u7afJ0GqaPna++DuuWMiF0hi53iPf1qz4dsdP0W+Y3rx+ep+76NXtWseH9M8Rf6ZJcyo6oy7Y36/7Vec654V0S3mWKOVvkTefMO75qLv4WZez5HeJcsPEk8kziRxLA33dv92p7Czgs9YXy2KpN05+U5qnpdvp9vapFFIArfxMa0rfTzY+RL5o8pPm/eHdhajlTL5ep2Vr9m8lIt5Xy+m37tQ6hpunXm1Ht4Z37Mw3VzFjeSzQ6iA8f7s+UGz8x3VesdWiktfNjLO+fu+lTd8xr7Toz6y/ZV8NppPhW8vY4lilvLrYPLX5diLXuFhH5Pia4cJudtuWriPgDY/2X8K9BeUbZZo/tD/i26u3hmLas0g/i25Wvpaa5YpHDJtu56DbZkVRV3YFGMVVsf8AVAmp5JAneujbVmRWvGEL5H3sVQbLIxPy1ZuJDcPnA2rXKfFjxJF8P/hf4l8RTy+X/Z1hJchs7csF+UfnXM3uy9kfIH7en7Wh8O2c/wAOPClx5WozDbql0v8AyzQr9xW9Wr84bm6EzbN5nlerXibxNf8AizUr3XNUkkn1G/maWaRj8zsao2MZj3OF+Vv/AEGtqceVXe5mhJpPs8OZBs54X2prXksjI4QrbL8u1jVq4sxMy/aHbyl+b5e1dh8Lvhrd/FTxlpfhfQ0MtxdvsDMOi/xO3stbr3ij6H/YJ/Z/g+K3iqXWdQjin0nTJF8+G5TfvbGVXb0r9Wba1h062iigjVI0AQKoxgVwfwX+D+j/AAZ8BWHhvSIwjQxjz7nHzzSH7ztXoa/dwfmpSlfREEFxMew+7WfJcBWwnzO3O30qbVbwWsPP3m+VF9apWsYVcnLO3Vq5n7zLjsTsu1W53M3VlqhNI6s2E+XtWorbd3A/4DVGSQK3T5V6LRIEQxsYUyR87UNeSNtASh22tvciqskgZsuP++e1ZNmiLVxdFlWMfebrT4Y4rf8AeIqvOw2+Y3WvBfjr+1p4O+CMctncXAv9b2bjZwHc6f7LelfFmrf8FFPiDdaxcXdh/ZVnBnbbwSZXC/e3epq43kZtn6uR3EipkwHav975aq3GqCNszwH/AAr8t/D3/BRz4j2tqbjUYrO9Viqn926+Wv8A3zzVvW/+ClXj66kSK3srPTrJh89w0Hmr/vbuv/AatqfQSaP1CtpLa8XKOGbH3aoTabJbzSyeXvVTu24r8y/hh/wUU8T+HfFTSeKLOO8024AzHCmyWH/aXsQ1fox8OvilpnxG8P2uo2VxG6XKK4XPzD/erLlfwyLv2JtQt/tEiPHltw3FV/u/3q808dafJH9vjlcJb/LiRhu2ZX73t81e13ViFkjeJ1Pync27qtchqGnp/azOX821mTypopPmUf3X/wDZah0ykz5/1C1n1aO2bUraWJcNELyDbvjYf73D/wC76dKwbrQ7O1S6ksI5o2x5s8qx7ug+dWV/723duWvU9V8N6hH4hXSri0t5bC43LO0rMqlRu8qX2dW2g/8AAar39jJ4XsZY72NbiDL72/55uNu36Bv73ap5GXznktjpPl2srnT4nulmWXbj5ih/2exX+9/tVyXijQ3j8SNqdvBcRtMPnikRd237v/2Jr0bT9URdanuLZ98DIqushw0bbv4W9D8v/fNZvjixn1Z1v9P8xHsXfzIJPuj+H5f/AB0+x3UNBc9R8M3iaf8AD+ytLORmbZGqeadzDLfd/wC+WqLVrx9LsbiSTG2N2SH/AHj/ABVy/wAOtUk1bQbt5XKR253Bv9oL83/fNeXeOPi19ujnubeTz7e3LKiqf++m/wCBVi/dZ1Yel7Sdj0abxZFpdjLFHJtlb5Sv+1Xzz8YPDfiy6jbWbLzJ7XHzxxn5krgtQ+KWq3mt3X2eRns3CtGv8SN/hVq6+M3iS10mW38wbWT7rVLt1PpqV4rQ6n9mD4rahb+J7rSbh5PNTbKit3X+Ja/QTwzriX1jA+flcbivrX5R/ArVruT4r/2hv8qVEZw38I+av0s8E61E1hFK/l24bpEp+VM/NtX2qafuVLRMqr5l7x67DMLqzUGRtqDjafmAq5o8FxYyCIySXUbvvSV+cBhXjV98evDmi3KwG9VrpTtMX/Attej+CfiVpHi7S5WtXMpj42xEbsbv6HH/AH1Xoxd9zxK2i906eaOZbh1EgjOPu5/Ss64viv8ACNyH7nalutYS6uGMUcjL33VSvrhMKTGf96qbNaVNytzIiW+H2z90xCA52t1FNm1eTz2VkO/ru9aiuNk0iPkK2PvVDIxWF2zu29KybO+MYirq0cjZZtu7+H/aqC6vpGmSR8pDNhQy9Q1SLa28ysT95kqVo4mbLuPKxt21g7s3Vk9jGvYXmuHMahkUsoX0b+Kug8OakPs7wSnaO6t94Vl32rW9jHy4ZhyzfxVyeueLkjVrqzceav8A3yf9lq4ZJQnzxepVWm69PlaPRde0W01qzlgnRZYnG0qw+U1+f37S3wN8bfCHVp/GPw21S706zk+W9jtj9xN275vUV9n+HfHUWrWauj/L90rn5katy4ktNWtZYLiNZY5BteNh8rL/ABV00sVCWkj56rhpQPyt8E/tFWlvqVufF+iSvA5bN9bFny/99h2r2qz+MXwW1ZvtOoawbJ12/u/PuYW4/usOv/AqP2mv2PfD3hma88U6XZ6s2lyfPJa6PsPkt/E209q+V7fUPB+g3jSf2ffzssewfakRmH+0y72Gf+A1tJa80LmC2sz748F618LPElmkmj+LbiWV9zJHJqKzMP8AgLrVzXvAc91bs+j+INPvXbpLcBUZF/3g2K/OW/8AEHgu8ubeVINQil/5aSRwIuz/AHcVFbePNU8L3Tz+GtQ1KwtXH777TGzxH/a2lcVpaRkmfoC/hHxBNJEnmaHPeKip5u9lV6r+KP8AhIPBcdn/AGpYWflSBtkkd0zq7f8AfPFfHmn/ALTnimGzgjk1fTWVDysti24/8CHStnxb+094n8XeG4LC9061uLe3O+G50q9lilibb95v8KizvqXdM+pbfxYdS+e40gukOzettNFKv/fIbNNkt/DF9qEpPlytjd80GGjb8V/9Br5Q8P8A7TiWq29vN4Yu7hVTa9zHd73dv7yqVrqrf9oa825svh/qj7vm3Tz7UP8AvYSnysz5j6Dms9Fj80pGqXTFdn2lGVt38Lcf3aypvh/4b1K/v9QM9wl5JM00kkVx8pkP8W09q8Zuf2htXjuYHl8F3VnZ/LlVuvtDj/dUqta+k/Hi3mulnk8OXdrat8v2m6eKL/vpN2TSceb4ht82jPRbr4S6PM3mm/kn453FX6+9Z2ufBVLiZYLLXZdEV0/18NojsV/3jyKbpPiC21S+UjErMdySKWZB/tcV0dx4gso5meV97Y2llk6t/s5WoUYR2QJKOxynh34Tv4RV/wDiqptSTy/38U+12m+b76+lX9S8AjXra3eK7Fl5cTIIFj3Ki/xdO7fxVqeIfGiQ6fb2dv5KOszPJHKfnf5fucK3C/hU+l+OLm3s0SUWu1DysD7lC/jTcVLQNDzW++Ft3JdZgv45dhZS2WX/APVUSfDHUY7dEkFszqefnZht/wBpq9KutW066Z3ssLEwVtsj+v3mVayZtWn8thLJ5sS7vmXY3y/7xZaweDpS6HL7CnfmscHffD+9jdDJHGyN8olV9qhv4dzbqoTeC7+FHEsh3r8u1U6f8Cr0OHxAkaIPMESS/MZJEXaP+BdKsprFo37xJImuFbhmddp/JMA/8CpfU6fQv2VL+Q8hTS7+xdkKXMq53Bl+Zn/2ao6hpupq/lpbXLO3z/vJF2/9817bba1pl4rCWOPcx3FYp9v/ANb/AL5qj40k0STwHq/2TUFW4W1dts5VmQj5vlcVH1FXsmYywtN/CeSo14uoJP5SwKke2SRpFZPp9ar+ZLrWpW8E9zFPEXZwsYZmG2vG21R5F2XN40qt823zPl3f7u6vQ/hbfTrqU7B2dfLXG7tmumOXunNTutDmhT5Znt3hPUvs6QWYMi/Pu8tjtw396vWNDkgt/DuqTykMqDef723bXhml74dcR0/ftlV3Melev2MLyeF9bgjPlJIm0uv3h8v3ua6ZKzPVpnKTXm7Y9/YWs+75RLB3+qmrWhwxLpuuGz04W7SQKrsoVsrurl7DUHvLaXHlywRls7j8wb/ZrqfDtx9j0DUjapIzPGq7s/Nu3V51OreZrKV0yqul6fcTS/atMtXlUL86hUas2/0PTdW8u2k+1W7K5aNlkZUH8Panah9ojV5Z7C8bzDy0iMvzf71N0ttU3tJcRxrA3yhVDbkpc3MaXT0GaP4FvPD9vcW6OL2wzuO4/Ojf7460+18Py6XYT+Vdl7jO8Mw6ru+7WleWv2q1mBeW1m2fJJE+zLVDcrJI0UBl27Crld/8VRza+8U46F+zs7iRGkwYt4DBpDtY/wDAauveTw2zxAL5qjhm+6Wqvf6wbOGD7XILhlOxNo+Yqaq23iCBWWNsbZDt3Ybbtpjsh8d08cPlugW4V9x2lualXWjb27v9j3MdqosYVm/WnpcC+kixFJErdKTyUt41coUZ3ZR5p61I2hq6xZWqsfKmTeN0nyKuPyrIvLeLUpsxXNykTBtjMBt21VvvFUWk21x5kEr3CJu8tRuz9G71zFh8ZreG5ihktpg7lh5mz5UoWr0FZrQ6zRbOKF3trs3U6/MqTxIqru/h3LXP+OPBu7T1l06OSe/c7XVgu3d/Cq+1dLpetRX0PmW92rOr7n8ytKa6j+2YeSHZniSP+FqnQdrLU+a7zwX4wsbaB7iCXz06x/wn5v8A0Ktnw9rl3cJ5V5YXiug3PGo3qWr6F1K+t5F4ljl3DbtkHzVl/wBl6fZ2CpHbLbzyPuDY2r/9atOaLWwez1uec+F9Lis7i8lt7za10d5trlG+9/FtroY/B92rxJbPbxJM6o/lSbtma6ya3FjJBIdM3cfeU7jt/vVteEf7P1y6cuirKtwuxpNyv/wJay9xz1RTgnofYvh6xj0nw/penRP8ltaxxD3wq1o2MiQ6l8/zbttZmgyCS2gyd+0L81JcXAXWItnpXtQep50j1O1uv3K7PSnHdMypkt6tVbSvmtkx8vFXJpBGuR97+7WslczXujm2LHj+Ba+Bf+Cn/izWbfSPDnhuC5aDRryR3mgjJ3TMm3Ab/YG6vvF5CtqxJ3V8lftq/Am4+LGlWur20rebpNrI4j/ikJ2/L+lZS91oLcx+XDWo+zZJDMh21n6pJIyLHC+52/iX+7XZv4F1TUvE/wDwj1taSPqnmeQ8cQ3Nv/u7a+xvhL/wTZnuIbO88V6n5CqN8lra/e+793d/OuptWuCXMfFXw18D+I/iB4gtdE0TTrjVLiTClY0zhf4mb0Ffqr+yp+xnonwJZfEU8st74lurbynaQ/JArYJVB/WvVPhD8AfCXwf09ItD0uKK42bHuWGZX/4FXpFvGVcAfd/u0uZvRBoh8bbpnzTmz5mVfai/rT1xCzH+9WbrV4LHSbqUfLtRsf71S/dQHOalqT6lrj+W/wC6j+Rff+9W/artjXnc392uW8Ow+Tbo8sf7166ZpPJh4/76rni+pq0Elx+8xk1BNs3YpG2K3mO/zY/iqrHmTcc/L/tUNisNum3NjPy15j+0n8Vh8GfhFq/idAr3Uey3tFY/KZnban/fP3v+A16dHD9om4+b/ar4/wD+CqDXdn8FfCsVuP8ARZtdX7R7sIXZF/76yaOXmRLZ+Z3jPxtqnizXLzU7+8kury4dnklY7c5rGhZ5HRw8ny/8tF/vVXk1YQ8BF3/3mC8VFb6sb5Qu/a6Hjb3rrRkdHY2/26FYI8vK7/6zdtX/AIFVpdNuZLdiCJYrYbd0e3pu/UU2OOzs7GAyzyy7f3u35lU/7P3eq1ch1a2854YbMJvj2hp3Z3DbvlZl/wB2quHKY0li1vHkZVvvbf8AZ/havU/hH8aPE/w1kljs9Rkt9MkKtPBlvuDllT/e715jdeJrtbdYJLSJoPvBsen3qy9e8XXeqJB5kccbxhV3L3X+Gh2A+sdN/b48Y/8ACf2t+bkwaRHOlqYFf5XQOrN8vbdX3X8Hf2gtC/aA8P3V/pbvb3ljcNDdWsvyuPmba30K/wDs1fh891Izscn+9tr6p/Yq+Ij+C/iBptwLu4+wXRa11KJn3KVP3G2/5I6juKwcSl7p+r2pRi+sIfOf5s+UW9M/K3/srV5l4m1K4urn7MhCswe1uIpX+fen3ZVXuPmwfZs11qeJILy3VIJDKlwGljkX5s/L93/gSru/4C1ZOoeEY/EUk8WofLewyNdWtxH8rjPyt838/Wo8izxjw+tndaottYGVJfmt7uxn+bGP4kb03fo616hceH31KwnTAka4DeZtG359v/s3y0Wfw1gsdQi1ORFW8jd3doxt8xiu1W/8d+ate61aGz09LhMbZo2U7TuUOi/d+v3amSCLPC/F2uSeD/hjcW2lj/TdSmdE46b22t/3ytfGVrr2oaXc3WmXsksTxu8R3f3d33W/4FX2D4+0e51zWtNs4pfIZI3vUZX+XcP4T/31Xzt8bfhbr+i+Kn1B7CV4L8LcQyQJuUgr93jvXmylzVOU+mwNJKPMzjYb7TNJR3effI3zfLWe+vQXm5yhX/eNQP8ADXxXrTMLPw9qUu3+JYGVa6Hwf8B/EzarEdbtDZ2cZ3Osh+Y4rWSUFds9JVG3ypHd/A34fm6vri/KfZ5biP8Ac7hWz4q+JGuaTG9t9pZJbf8AcvEp2tuDfK1e0/DO3tNNaGIRxva+R5R/vBq5j4r/AAb0/XtSXULSf5ppGWSNe/8AdauehUTbmzmxlN2VjwSPxJ/wkF8txJPJ5/zM6sdrbq7DwT481TwzqFld2WqXG6OdHNtvZWf5vu/+y1x+t+Dbvw3rE9siC4iRuJJPlYLVzVtNvdH1X+x9Z05rO/SFLhP9uN1VklRu4bqGr1Y+8fPy93Q+tfA/7UFxq3xCbRZ45rexwcNMm2WP/Zdf9mvo7TdS86zjnSUXUM33OetfnV4f/tfxB4y0Se9O+WTERvLYbXkwu1d2Op219wfDPS00Xw99ke4luNsm+GWQ/NtP8P8AwGs6jcXod2FfMrM7WSHa7OkZVW+/HTZGkjhVgPl7s1Oa+kt5sSESqw5ZazfEmpR26EiT5mG7bms3I623Foq6triWbt8+3cK5LVPF08KcSxsij16rXG+MvHkdir75Asq/3j8prwPxZ8Xoo7x7eOczy941P8NebUnK569KK5eY981X4iW7Psa42v8A7R/irl7/AOIQXdbjy1T+9nrXy/r3xS1Hzm8i178Kx+Y1nL8Zk0/7LJqkEsUFwV+ZkZWRT/Ft9KwtN7I1lyxXxH0nofxA/wCEd8RKRKWsrobHX0/utXsui+NA1ygNxu3/ADda+NtS1SSxMUV7FLayyIssccoZcqfmVl9Q396u48O+NLhrmJyfu7Wrnd7nnVqPN7x9qWd9b+INNltJ8PFIm0rX52ftUfAkeAfFz3+n6Yb+zuS0vlRlkXb+HSvsvwn4g8y4tT5m1ZkXG32ql8b9Ht/GHgy8/dCW6t0Z42X724feWvUw+IlblPnsRS5NUfm1bXVpp9m+fh2JJ2Csk8c7S7W/2sr/AOg1nah4st7P5x4aZHcfvoNSdmiP+yq7q7K61C4h1B57eCZdkjIY2K8MP9mrXirwvpXjy1srm8tNt6g2mT5tu3d93aG201iuV++eVGve6kcHYeONK1q5S2PgDS5ZZDsTy5Hibd+DVpxw+A7OwuLi/TS7O4R2Q2sbyzS/7vHH/Aq1f+EH8F2KxPPp4inj/ul03tVh/hH4SaO1vBZh4Lp22q0zbhj+L6UpYqEurQ1ioQ1tc4W1+JXh7R5lSw0COSJR/F94t/e3O1b2l/HCw0+1eT7JfRbjkL9r+Ufh/wDE1F4o8A+CrXT9W+zxS2txajmVZGZQ235V2t7188PdSqm8E130VGtG8b/Mr2zl7x9K6l+0JLqWm+RERE7Ar5km5mH+61ef+GLzTo9Se8uxLcXCn5Gkk3KPzrydb67kbZkt6V678KfhbaeOPD/9p3OqXNk6yMm2EJ2+71q6nJRheRLq9zubfxtJHCqJKYInLLugO1j/ALPHNdT4F1CBpL/WJ0WCysI1dLne0374ttiVlPT+Jv8AgNee3Hwf0+zml83Xbzcm1RtgVmLfxfhXcW/gO4tfhu+kWGpzQLfXy3Ul4qKJXwm1UZR0RdzfU1z+2p7XIeIgRN8UrjS9eXT3B1SKZHeaXeqOn8W5Wrd1vxcdJtW3faFiWFZQu9FYqV+992vI7r9n3VW1DEGrrdM+5jujZW/9CrRufg/q+oWcVpc+I5FSEbUgW3Zsf+PVft6UepH1iHc6O3+PkF5uNvYG148rddSb5ZGH93sK1PDPjLULxrp7u4jg3I3lwTlNqL/F1715UvwPv9ik6mq5O0LLbsrbqsXPwv8AEelyWot9Yhngc+UskhdVDfw7l/hFUq1KWikNVoydrnpFz4iuZrieN0VoFG4yxQbF2/727FXbHxkN6fZ7i3idQyvtdXY/3dy7v/Qa828TfCX4g+D7eG5+wx3KSbVE+m3G/H+yy/8A2NYjW/jW3ZUOlXDvjduULuH5Vo5Rj1N3PlPeJvGztbJPLBHFKu3bLIEi+X/eLVT8afEC2sfAWpJFcxNLdQ7PLj2t8x+qqf8Avlq8Bvta8aRwrnT7iBU6SeR83+FUdY8UeJNatlt72O5aLK5ZoNvT/gNWuW6dyfaIq/2o6sziXa30r2v4M2JbTWn2blufnDfexhtu2vAZLWe1ZXNvLsb5v9W3FfTXwb02703wLZuluHe6dnKsdzBSflrZzMkem6DYia8t4iViZ5k8yRe+G4WvVdavv7J8K6teS/ulmuliRl3bQv3ey1yWi/D2Vdcs72O8i+wMitP5obeHH9xe1QftA69b6T8K7JJ5wr3N1ujX5ecfzrJNTfMdUVY4e21B4Xli+zS2csyfOvl/L/8AWr0v4brb61YazYEqkv2RmSTf1b/4qvI28eRzXLRukNm2V8yOTduC11XgDxBeR+LtMe0t1eyVyplV/l2n/Z7141CalUTK9rGorRLFr4u8W6PffY3C3tn2kbdx/vVtp8SvEnnLjR9PniQNmSSRV+X/AL5rnPGXiq30HxZf2tzZyJeNO0qTxofKCn7q1Tt/Ezrdb0nt4mYbR/Ep/wB5fWtZXRcZXV7nR2fxA1CZfN1vwlHp0T5eCRZt7SL/ALNQX/jKO+vpI7bTRZLcwqz+b/dH8S4qW/vrDWtLit9Ys5GnjRvIltjt/wDHfSuD0+3Fv5tvcSXDeYW8vd2X2rllK7tYG3c9AF8lvYW7iKS6nY7isp4FLNrGm28yRpHt8zr5fzMG/u1zdho8jW+H1Vngc4MUo24YVLceDfEF5MlzZRbYISzOv3t6/wB6ovOG5o5VOiOwaYQrFO5CbRuPHzba0prq2vo1e6x5SvwsQ3ZritK8SPNbukcDeem5ZNybfl+7WvbXUklukYjXZ/eb/wBCrZNTHGoma19Y6W0a+S6rufakco21Sk03TLOZZDZQs+zhlh+YVW1DxZbW9r9ne3Fx5fSRR/F/earOn61b31ilwmZURP8AV+lJSV7FKSk7I5XVZNO0NJ7iCwCSzFVkaJGVuKNF1iy1SNnyWs3O7r8u6uyjuLO8SecJHK6j5Fi+VR/tbaxn8L295by3qWRiVXw8i/d3VO+tykjRsbywZnntJ1iaRNkjSj5tv+z6GprPULOO+ly8jtJtUNJubH+1WRb6bFHbSwEbvOKsJ1+Zk/3abcWN7DJKedqfNux8pX/erRx0Lu+h30OrafG8Ty5VUT52xwf9pjTYbqy3vPG+9E+YN/CWrg0vJ5Ld0u0XZIBjjbvWtSz1SC1g2ANKrn/Wb+n+ztrKNK2xftHsz7A8D3X2jw9ZOh3ZjHerkkj/ANuRDPQLXNfBW4TUPBdlJu3bdybm9mrqm2N4kskOPmP517cN4nmVD1XRf+PdcntU02JGbn7tMscLa5Hytikb5VbNdbMSO4YLHwdvFYmrW5urGcbBv/5Zrj+KtZIzdSKAfl+9U7Q7pmwBtQcf/FVzOPOUnyniX7Pf7L+lfCn+0db1FItS8S6hcPcSXkifMiuzNsX/AL6r3pbdFjVMbai2+Tzv3+i1ahkEnH8Xet9ySdVEabjTbfGc1FcXBbYFHfladNILeHj71XcgivLj5tlY+sY1BIrMDdyrybeyimX98Y/uY80nirmm2pjh3n5nbr71i3zM1SsVktUhXj5eKq3M3yMnzM3Zv4a1tQXbH/tN/dNZ1yoa2XKFfWuaojWLKm0tCx8wMzfw09v9HRYh8zNTVuII494Hz42jdTLZjNM8n5UIGalnH5a5wK+cf+CingWXxt+zD4gntoBLPoc8OrIqjc2yNtsu3/gDtX0ZbzeW435bn7v8VUPHOi2nijwjq+jXmUs9StJrSfZ97ZIhRuv+y1dK1Rg9z+daa1eaZo0Hmux9flC/7VS/2Pf6fC1yvktEq7/lO2ul8feH5fhf4m1rw/cFZbyzu5LfzV+ZXRG2qy/7y7WrhGmuNakbzJSqZ+6tbL3iDpdN8TWjLsvfMZV6Kp+Wujs4dO1ZmuLK9DzrtzFL9/8A4DXB6fpcdxbXUX/LeP5w3+zW3pfhmLUIVkgeWKdEV/MX+9StqWauqWMVnCz5ZDhl8tfmWuXaxvNWmzaWbKo6so+X/er1XRfD8FxBcW0kTefG7L5knf8A3f8AgValnpf9lyRpH8nP8Iq+Ug850nw7qfnRWz2cM7Kf9XLCrN93d97r91fX/wBCr234WXGl6e/nxaJZ75t6SSYdGRgu5F27v4m/iqtY6fFp7pc3f7iWQ7k2jcqL/C/Heu20u8ttPmf+y7NXR0VZJV+6jllZdvtuVaAPrn4CfFQSR6Jp17hbqZBCdw5D7dyNt+jf+hV9Q21nBcWcUhAZ1/iUV+e3wl163sfG1nLqciwM1wiwx53Y2PF97/vp6+5fCXiiPVPD32y3nGyb5kb0YMy//E1k1yjRifEbxVb+H1ijMgVFO3r8wy3y/wCf9qvmLTfihLJcazoYk81lv/tVru/g37lb/wBCWvUPixpt/wCJmuLaIbmty7bVP8P8P/oR/wArXyp4k0+/8J+P0us7mm2Shl77vmb/AMe3Vk1zI0Wh7f42vLKPSdI1CyuD/aKTPbTbu+Q3/wATXrPgvUINe8L6XEY4rjy9pSPG7ZhdtfOOq+KLDR/E+vQXYAgaNbuNm+bY2xW/9mrqPh/8XLTT4bI2kf2eDYrMyn1rxq1L37nuYXEckLdT3v4hR3tn4KvX0+COCXyf4RtYV4DoMN54q0VEOftVvAyu0h+YyA/NXstv8Qo9a0u6s/NV0uE2hm+avC7jxBc+Ddbi1GAF9Omdkng78N99f61UqStdlfWXfQu/D3UJbOS9s7qMr9muHR42+8ilty/+hNXpGmeG5bzVLWAEXUUm542Y7WDbd1fP3irxlb2vxg0m4065VrK/hVbraflxu+Xd/wB9f+O19LeG8qqyHa08Y2+W3f5fvL/vVwOPLKx6lGtzo43xR4Bttaklv7mzCTqN26L5lda8q8afDPVfElnp1/FJcz29nOtpbcfNHbl9zKrem53b2+avp3T7ePUrljHJ5C713xN2/vVvaVocWnzXsDYS3f541x8of+L8GrvoVXuFfC05HFfDr4A6XoNrpsly7S3li7PHL/C/8S7l9Vr0a+vooY5Y5D5DINybe9UdU8UR2cKRxyBWXqteVeOfiVBawvJ5nzruwvpV1aq6FYfDcp2OseNo9PVi9wVZRwua8t8efHSK3h+z+YWnb5VX+IV5zceMNQ8WeILPTNMgl1G/un2iFf8Ax5vavdvBn7FcHiSRL/xRqE0Evlqpgtjt/wC+mrKnCdTYutWoUPjPCNP0HxD8YtQW20aOS8lY7ZFX5VjU/wATN2Fein/gn/daX4P8Ra3qGsH+3vsEstrBCN0SyhCyq3cjIr6E8F+B/D/7OOuf2bpYkmg1YNcNLOd7ow2rtz6V6jf6nJfabOo+YSI2P9010RjSi3Ges0eRWxVeo17PSHQ8j+AP7PPgvwb4T0yS40u31HXERZZb65RXl3lfmG49ql8ZfBPwb4q+MWleJNU0G1vG0qw+ywQyQr5W4yF9+3oSO3pXS+ArfVNL0lZdWdIpWVQ8afdBq1rnia102OWeaQbERZfl6ld2KcZSdK09BfV5SqtuVzmvHfwV8J+PvEmm6xqmnQzz6bA9rAuPlCFt36f+zVxPjb4B+DGheazh/s287NAfl/75q/q3xWl1LWrjT9KRmRd6+awwr4/u/wDAfmq5odrcak/n3blmc/dY1zVK0X8KuejGMqcLXOXT4X6r4d0uCWKRZ1XZKFX7xQr8rLVWx1yORLyyf5riMspVv92vdfOtG8O2cPP2y2V4irema8A+IGjvpPih7u0j229xtZ/dqr2aVpI8WdVzTUj4p+K9rcWvj/VorNNtrvaUxqPuf3qxvD2oTyL+7f5F+VF3fNt/vVrfE3VJF8XajI+NiloZI87Wf5vX121iW9i9jDt0+4+0J2WT5XjU/wB5f/ia5q8Y3dj5yqlGV4mtJb6deK8svmtdRuuzj5Tldrbv92sbx94wtNPutG0/TzsZIVTa3Zv4t3ruql4o8XW/h9VtreBrrVHRW+Y/In+03rXJ3C/2xavdodiq+0bju+b+6rd6KNJ/HPZjhdr3kcV458RXF1Ne2ZddjP8AvNo2q+PutXELamaP5fvKN1WNWz9qlydvz1rWMMUekowQea275vVa+gj7kFynTFcxiWMZVkkGG2n+KvSvC/jq08J+Elgtkb7fJOxK/wAIU+9c/pPgfW9atfPs9MuJbdS2ZY0+X7u5v/Haw7a1ddQ8twqc/wAYoqU1UWpElzI958B+KhdfaDeje+zzZGkLMyf71d9eXwutNsLi3uP3DTuyKqf7v8XpXz/4JYXF41v+9nZt2dwbytv+1Xumg+GbtvD9hFH5ztb71DRHrlvvba8GtT9m3Y4XB6pCTa9Lb7p0GX+87Z6f7VTeGNWn1K4lt4tzXFy6otVUtdEsbn/if65aQJDuzbRXHm3B/u/KOB/wJqvL4u8MafMyeHECS5RUnunZ2LldrMiouB+tTGi5q9iI4d25nob1v4dub65njsLe41GXLfNGGdR/tbhwP+BYqW+0XT9P0Fn1/VLSylj+Z7OOT7RNw3y7kTgfnR4t1Kz+0fZNM1uW4sGjVTFczeVvbb82+L5ed3+zWXeeHZND0OLVJYlSKSbyYVUrywXc3y+lEoqm/hHycj2M6/8Ai5pkP7u7N3Kq7EdWKMyr/E9aKaLpmuaX9vtNTlgt3/1fzbl2n/aH/s1ZzaDpXiaG1kewXTbhdrmdY2dJP725e1YPjTRZPs0GnwXk1hawycyaZubKD+6ny7/purZVKc2oSOn2kZLlqFzUvBcGnwubhLuKBU3faZJNquu7+H1qrDq2lQuttFKzPJ8padOjf7NN8H+Kr+4h+xG8trq2SRYhdLO3lc7vvxP0b13LW9deItHs3SK40vTZbhDteSJHiz/wINj/AIFtqKkbOzOGUUt9CJrWWxs5Yw6NAw3CRh/DXR/DOP8AtJLAJHEjRj7R5kh2L97+dczDqFp4isJbQy3CO/yhbZ1lxltq/wB2uj8Mx23h++tUEcllFD8qLs3Kf+BetdGFVrnXhY7s9ztby3ZlgSTz55Pl3Kf4q81/am8IyeME0HTElKWdhG2/y32/Mad4e1qW11yyWPzn3zKw/cs3ylv4q4/4neKBqni3Uro3e1PMbZHFNu6NtVdvb/drpr1XRh7p21qns4nj3iTxNb69ofm28W/Ue7Rt85X39a9L+B/iIXmjwXNxc7Zbd9vlqfnHzfxU7VPhH4Z0uPMTy29u54jyzP8A8Bq34M/Z1v7rWor1NXW107zFcLH9+Rd3RlrKLp7bHcotPRGn4/mu9c8dTwQSM9qpRp/MH+s/2V9q1bjw/qGnrPep4Yb+zY41eaRR8vH8S5rW1rS7zT/H95ephreONMqw3J/+uuq8bfGZLXwDf6dc6RJdT3UCxRrAcKF/2WrKtVfwIlUly89zz6PXhfWv2yO0hs1UfIs5+bcP8a5r/hJE1a5lDosSofkjY/xVeuZLzSWiittGmlgePzzHH++aH/Zb3rH16aWaxS4jtPmZ1/eLG29H/utWV1cTld2Oh0/WrPwqzSX5NxazHbuiXfsbb91vSpH+I0G24g0zcqpHvO6T7y/7teeeH/Gkmm6g2n3qTLLdH5JJUVkDN/C3ttrqtQ8SaVa3LS20cU9rnyppYm/1bfxK1aNI1vzlbS/iF5ayvPO1qkg+9J/9etTXvHF3YvZy2kf2q3baoaPvmolXQPFTolxHatA4+TzR86f7tWr/AME2mixxSWd4biwQqgi3/wDfNU4wtci1tyK5+IUFnp8E2qRRpO87QpGqfOf95fT/AGq3tJ1T+1rec2BC7grbVrL17TbeONLi801Ly3xsMsabmCn/AGaZazaVC1vIlzDZtbovl+UdjN/sstQrSN7JHSzaeLWxYyILXcdoljO2qL/EK0t9Lbw9HqsjIg80SNHtyx/h3d6tJ9k8RRpILv5PuGORuv8Au0jeCfJhuniW3leR2Y+bt4X/AOKrmbjHcv2fNsWEmlXT7eXz4vmCqFX7xofXhHujlkZ4m6c/KKr3Xh280/T0eaQM0nzRqv3gv92snwvpM8iXsl2JZIldWCsNzD/61Xfm1BJp2J77UBcQ7Lmcx7ivlrJ8v8X3lpYbe4upN9u7I4O1/M+7/vV0N54ftGsWmgljuokC74v4tu79KxbjXhpt9KkcYglfawaQ/KaXtDflXU+m/wBm3WpofB89lcndcQ3TqW/2T8y16dc6h5PiDTcfPvk2/L7188fBXXjpeqXFvJcfaHuU80sx+WvabHUI9Q1vTtnzeXOrbs16dKpzcjPOqxs2fQNvJtswf7oWnrMI1+f5eKpwsjWcSH+L5qczBrlP4jj7tei2cKNGHENvvx1psd5HI2zIXdWb4o1608O6LdaleyeVZ2sLyzN6IF3NXhvwT+MknxUefXY/LttG850t4mO6V/m+Xd6cf+hVF7D+I+hnkHmYB+lWo5EjTGPvCua0q8lvL7Mqldv3a6BZDH2ppjsPXYsnH3qpatfIquf4VHNTPJ5cbv8Adb/2WuN8Val/o/lI23e+35aiUuVBFczJbDffXDXDncnZW7CuytV8uNcj5e22uW8N2pmhQMdqr/CtdJcTG3TB/wDHayjp7xq/5SHVpkULwf8AgNUnuA1v127arX9xuZudy1nXV5ttsL93+96VEpFRRJCpuHYnG7vWrCscMOfzrJ09htTB+98xq5eTPDGqY+RqcdiZGjZtGy7xhq+Vf23P2lpPhXpdvo+jSLPrdwjTSR79vkx/dXd/vN/D6LX0dJr1tpOn3FzLIqxQozvIx+UKF+avxS+Ovxi1D4qfG7XtZgn329zdNFDFLGroYx8irsPUba7I6oxluec/EWxvNQvrfXZYP3F4XQSKd2WDfM1cHC0VnNLE+W/iT3Wvob4yX2m3Hgvw1pWnjZFpe7fIvys8j/x+/wA26vn7XLfybxbiFNyKdu1hu/irRDJrXUBHI/lj78O0+1dt4Ymjt4XjPzPjdtYda49pLSZbBIIvIeR90v8AwH+GtvSrorJkfcX5aESzv/C2sPIzRSj9/C7QnzD/AMCVv++WrXvrpF3NICu7o2flrirO6C2zSAbZ2fbu/ifH3anuNaMMcEz4lghk37WPVf4lpmZ6toNrBeWMEDz7riYb5JGG7CfN8q/+Or/wGug0eziaN3iuAq6hIuyJfmKfKv8AF23MteX+G9a3W+o2katcTyDdH97jH93/AHa7XRboWOnxfaXaBPtaK+7737tFf/2b/wAeouB095cSaHriy+ZvX5pY2kG3qzbm3V9dfs369/aHhuCynlDbv3r89VKfeWvjHxOqR6PLf3EgikmdrW1sWk+eRTubey/881Vfvdyy4zzjqPCPxgn8F6Ppq2j7mjnWF5F+XGU+dqzkWj7dtbywvGlt/Nj+2THygyn5jvZm/NW3Vl638E9I8WTLPOgWeSTaGj/5Zum3d/31Xxl4T+Ol5a+LNLe5lkTddq4kZ/kRQz/w+u2X/wAdr6V+Hf7QEGpHXrieVREtw/l/P6/L/wCy1D9zUte8fMnxLuPs/iq9R3LLDNJaTN/Ft2sjVg+A9WkhuorR3/dINv1WrfxCvI9S8Va9PGd0VzO1wnPTe26meGNDNqqXkhCKyfIzd/lrlqR5/eN4y5T3/wAC+XprTiS4b+9G2etdbrGm2Graa9t5W23b5kZez+teI6H4kMN8tvI+5l2gV7F4Q1SDUpGsyR5CfMaxvymx8neLLWfwv4tvfPDKiHdH/u/7NfUv7Pnjz/hYXgt7kBnvNK2wzc/Nt/gb/wBlqT4mfAuz+IF1FeWH7jZ14++tcJ4T0O9+C/iFjEdlhfBonk/gkUN8yt/461cOIivjR6eGk72R9DJcT/aotQtEZrJ9y+Z91Tja2P8AeX/2aua1L4uXEOqeRPmJN/lbWrn08cXFuv2G1kK290+90bpvTOGVvXBK+/y1wviLxJDqH+kOQ+z5tzdsVzxWnun0NKV/jO31zx5Eyylp/uhtrKa820Tw74g+M3ii30/w+fP3b/Mnbc0SKF/jYdN3avn3xx8XNR1rxIuieH0mupd+0eQjOxY/w7RX15+xTovxG+CvhK6vvFPh97fTtc1FPIWQf6TDlVDMy/3P1HzGuyFLkXPM4MVjLPko7n0N4Z/Zb8O/Dnw6NcszNP4ns4vO+1yv/s/Om3pgiut8GfESDXrFJLKfzWYbeu75gv3a7GHVpL2ObzIvKRhgxOc+xrkPCfgrQfhzatb6db/ZrWSRnJZicMeadenUqVIOk7LqeXRpuV/basi8feDj401bS9Tku5LT7LltsZ67uq/yrYvPE0FpGyBvOlj++tcx4m8amMIsLhreeNgrL94N1B/pXN2txJfXkryuU875o29H+7hvZqipWjB+5uevSw3uJS6Gxr3jK+eTYsZ8ouNrRdCrKdjN/wACrk7641jVrq1tLxFSJo2y38Lj+7W499AyOI5Aq48oq33o5A1UNS1aSTiVBujTd8v/AALd/wChVyyqSluzq9nGPwiR6bb2dvAoQLsO/co+YMN1b+j3n2iZtkYVR8w2muSXXLOO3eOR/vbsbu/8VVNJ8ReT5UqTqjIOY5O67qUFcxr2jC56ZqFwY90okDNjb1615f8AFDVPtFhPIk4iaMfdrN8XfEKC3fZbzlVZ923PSvPPGHij+3NPaIyCKWZGU89f7rV6EFyny9WXMz5h8XafcePPHE9vbgS35HHljd5+3+vrWX468B6p4Z8J3+saoDZXkWxIbaM72LfdZm/u17J4G+Gtnodhf393dj+0bqRm89QV8vH93/easH4vQ6hqngfUrBHkvb2/kjSCOOPcwX7v57t1GjqJs43Si/eZ8ueHYb3Vpmcki1hdWkkYbtn+73zXU+KPF1g0MVhBGVgT90GiDLltv869N8PeE5fhzY2ttqcttbSsFlfT4trXMiH73XoT/eqLW/Glv4PvEudL0hfC8Tw/u57qxW7uNx/j3ngH/aWtZNVJXYvZ6HlVr+z7q/iCzi1e9ltfCukTfN9q1XMSFf8AZX75Neh+B/gT4O1J4pU8WXOt2Ft8skljpTqj4+98xbotch4+tbnxNa6bLc6k2pT3M6u9zPJuyu1m+723V7h4Ykg0PwvFbWQiS38tYtsY+4p+98tFSrOSXKaUaad2y7Jb+GNPsUgtP7V8hHZdtrYqiQqFba3Lc7v9mvJdb1D4b2OpavJP4Q1jW5U+YbQlogbd87M3zE/7y167r8ht7WCK3QM6x7JFxtz/ALVeE3Vxd2epPexbpWuJHUWzBmVFRtu4+vzM3y1u/diRJaGpo/xO0y1ZZPDnw70rTYoxtP2mSa5YMf7zbutd9oOpT+LNL+yTm3tYt/mutrHsXn+H71efx+Fbi1ha8aSJftUjefBGNmx/4VXP92up8LyTafJZgotukg3PIp6P/hXmVaut0c8W4T1O/wDDvhXTrG8WODTradpOltHBvYv/AAt77f7tavg3w6fFXjq11eW7ht10q4W7ktYE2p5Mfz71/wB3bTNBkeZ5Zxf/AGd7aJnt2VNjO5+XC/8AfTVzN5JPotu7Wd5FBcSQtbmKBNrur/eX6VjGV1qdbp/cdhYTada2t/c31xFql1dXHnQNL87Irv8AOvPU7f4e1ZF/Dp18l5eaZbxaTZ5ZoIrYfMVC7f3qfMhLferB0WOe1hWXVIleVnUQMx+RFP3lbP8A6FW0jW9rHLPNpyruhZrVcMrum37zYbH0rRVHfQSi1ock+sbtJSPZHb6ku1kZU/dTL/dT0P8As1a0nWIprFHe23XDzeUJFC/e/wAa6XS/sd1qWnSRW8bX8W2aPzPkWFv9rP8As1a8Xabo/wDwlE9oiLa2tqFYLEnyl3X5v/HmpTimuYapxnueN+Ovh7JqWoS6zoCG11RCyzxRn5Z1/wB0d64rw946spmvLDxBbMtxnYJYv3WMf31r6Z0fUIF1VLa3uTuWPjcFVf8AgTf+zVynxS+CekeNNKl1USiw1yP5RIpVYj833Jc9T/u5rooyjbkqClhYyRyvh3WNO0+ZZ9PxGrJnaqMMYb5fm710tow1K58uMm6VQs21TtwxrB8K6foWn209vZWd1dbIFSeO8fcySj76r/8AY1Yhmk8P31rqfmqunTfunZhs8tv4VZv93dXp0YqENDBJR0SPRLBRpMkuoyBl+ywtMm7+7t+6teX+IptCvG+0yXFw733zp5UO1k/vfQrXpUepW01hLdyOHsri0/2tr5b3pfD9vpEdu32a0XaxVZPkVv8AIrhxb1SK9j7bS5fvLeys7GKO5QKrPtEscnyD/eU1DperJpt4kdv5kDNu+8P9Yv8As+1QeJ7OP/Q3FxMqI+6aNU2/8C/76re0fUNMkjXzJSzyDaFwp/4F7VyOrC9m9TslKF9zS+IFjFZ3EU9lcGBL63SUr5O5ZGRfm3elcymuafY6HdH+y5r+/YMgklT7ny7l2+tV/iFrGt27aNLZAXESvs8xk+XZ/Ev3qq3niC30n7LFcx7XuTxt7NWteSkZRqOKdi3oniC81CSKKW0Wyab5Ssf3j/texrL8SeMr3w/qDW95ZL58Z/1artZ6qM1vJeLNcS3F0sk+/bv2Zx93/vmjXo7Pxlct5kYS4ZM+bK7N5aj+971w+15WL2j6lrw//ZfiiNbuAxLLINs0fys4butR2PgPw1rTS6d5gtZY5GYcfMW/vfWuW8LzW+k6xLBZ3EUD223NzL93cf4laur03xVZ69c3SXMk32xR/o90sapv/utt9K1UpyWgqcm0mYesfBuw0+6eR2kVmG1Jd3Vf9n0rz/XvBvjvcYtEu2uLWOTeiqd2/wD2Nv8As1614b1aXx1cava3Ia1a1GxNz/fUfLvXNWo9LuNBsP8ARr1llVv4XZWf/arfmlTs2diUZo5HwXqHiXT7H7Bq+n3LXipt2x/N827+Ja2o18PWN59q1izt31Df8kEg+bd/Dt9609L02e1vH1C41Nt6jhlPXP8AEzU3UvEmnSWbO2mLA6Db5+N/mN/jWT998yNIvl3MnxN9n1K8dDafY4MLjYdjo395lHWr/hXxFdtYqZLeadI/kjuc/Lcr/Ezf7tcprnjAWf8AxMdKnMWqWu2VbaX7sjD5f/saveHvGkF5psV3P5tvcTTMpsWHywt97avtuquX3CVJ3OzvtUfUI/M+0vZ3EI+SPZvUL/drJXxNcWOtWdzaCN7jO6SOR/ldP4ty+lefeMPGGv2szR6HBLPLNIqOrQ/KV/iZWrYh08w/Z5JrJ7e4k+eeT7+z/Y3HrTXupMlSTZ6jpepSXBnu545Ei8xlPkD5Tldy/L6fw1m621teXCXk9uFiQ/8APPb/AMB4rR8N3TtZuUMUEVxHsRZAy/7rVbvNSGm2KWfnwvcXB2vJs3J9K5+R81zolVXJaJF4H1pG1r7RFHJbpbHmRv8A0GvoHwXr1pea5poScMsjr8zd2rwDzLZZHiiMMET7W8xR8ytXV+ANUkt/EWnM8gXy7hG/4CGrvw7s7HDLmluz7S8TeMtO8M21rc3tytvbs6xDd3Y/w109hMlxsuIxtiZN3/Aa+U/2xNS+3fDfw5p9tcNBPqWrW8KNFu37d25ttd/8dviA/wAIf2fdU1CG7NteR2K2sEjH5/MK7V/GvTvZNnFLY8E/bg/agiuri/8Ah54fl3q0ezUrqN/lH8XlL/Wut/YL0MN8NWvHAdJp2dNy9V+7X5zw79e1aCPe32i8k2uzFm3sW+9/wLdX7B/s/wDgOD4f/C/RtOSJYHhtU3+Wm1SxXc1bRjaDBHq2nxosa4A3Ve/i5f5fvVQsF2wjB2t96lvLwKuxD83eoAZqGrBVYCuM1BheX0SAGTZ823NWbq8f7SxJ+TutUtNmDXksn3edv0rCTuaRVjrdFzGqoR2/hHStK6mCxs5O1VHFZtrMdi8rTtSkk8nEf/xNRflRduZmDeaht6xldx+81UGm85lBPy5qXUIz18wKveoNKkRrnYo3KxrmXvM2+E6bT8eWpCM3+ytYfj7xZZeF/Duo6xqM4t7WxheaRm7IFrZutWttJs5ZJ3WKJBueRvuha/N39vH9rbT/ABZYN4G8LXLXFq5V76+jPyvj7sS/7NdkY30OaTsc1+01+2peeJvDZ8KeG7uVIH3Ld3UR/wBdn5iv0X7tfGmnrPdapEIw3nvJu+U/MaZDGb66QHLyu+3y1G5jXqL+CYPAen2cdw0j+KLjbNPFhdthGfup7uy/N7V2xXKYHJeNpJI9HbzXfc7pjd2X5mrgr+8+1bo0JXcy/NXf/FaEw6fYSZ3JM7bm9WC1xGiSac0d0L+JmbZuSSOTawx/s9DSAq3WoCSS1eMD92mw7f8A0KtnSmF0zlB8udw21yHnfO2Pu10Hhm4SH5Cdvfr/AOPUAdpY33kpvbG7Hysv3g396oLpUmaWB3G/LbHz/wCPVA8m6NtmGb/aO5ar3V9JG8TmM52L82PlqwNHw/4ku/DLz7wvlybWDfxBlb+9/wACr0PRfHEbWyRfZ1W4m3Si6vCrqjHb91en8K150l1bXVrer5ZfzI9v0+6qsvvuqva6tJZ3DyOn2jYN6NJ8y7fur/7LU8vULnpE3iQXDvLdyNLK9wzPIx3MV2YXdVmzvla1SJ03KwRXbPzLXI+X/aFqgQhZUDynjgjft2t/wL/0KpLfWBCrRMnzpMiblP8ADt/i/wC+V/75qgN3VdYis0nlH+thHlbVP+1lWrlV+LmqeHWuLaCQxLI6u7Mfm2/5aue1LxAZJLhEk275G/763Vxeq3ktxMzyOWb7vzf981LXMB7l4X+Jw1y+2XDjc58oN/s7vlr2CPxAl14fazkG1U2/N/EF+63/AMVXxRpepPY3iSgn5Du+U19MeHtYOoeH7Wcnf50K72/2v4q56kbG8Hc9E0S6l1C6t5A481k3Pt7Y+WvbfCM3lzQCDPTdIy189+F9SSzmhL/Jv3Jur6K+FvlSXERkYbZk3VxVPdOhHu/h68Nrpq5fcrpwvpXMeM7O31hpdGMEaum2a3kk+67bfmX9WWp0ke1S8iBMUrW7pH7ONzLWD4yvBrmgwXkR8qeTbdxMp27JNuyaL/gXDD3rzKjdz1MOrHmXiLTZ9BhuPK8xrdvlKyfwf7Leh/2vWvEfjT48fS/DqWVmC2p3+1AsY3N/vV6N8QPiBeQ20s95KEfy9s642scfxN71c/ZV+FNn8QNVbx34hgFxskX7BFL92PbuVmqqPu+8z1UnKGm56J+wD8Hbnwb4RvdQ1/w5FZ6tdT+alzchWleErlPp/FX2a9wPs1utw4YIc4bscf8A16891LxtZaHbwxgdlUeWPlFcleeItb1y/iubaUbE3JJF/s1pUrKDvu2JYeMUrHq2oeKrazube2ikBZz97tWDqXiA3q28a3THazAKw+8Mnj/gOTXM2umi+jbzXK7jztPRv9mrsdvFayocF1tn/i+9WMqs5HTGEIjo445mWOUxvzuh2/8Aj1U7+6gWZnTIVn2vH6UzUtQFjc+UI/mSRpUb+H/aWuF1vxx5N1dRmMiRztT/AG8fN/6DurncWb+0jHUzLrxMdP8AFl5b3E8rKsDOV/hOcfP9axo/HF7HC1sl2bhkR1ef/wAeH/jtc54w1j7Q0tzPcLFsh3Qyxt8r42/K3+8u6vMte+JVtYs32KQMkwVSq/3wrbf/AB1mWuiNH7UjysRjlHSB67qXjaXTb5BPhVt5lfc33XX/AArltV+JhZ4JUlCsse141PRt38q8f1zx5d69arHET02nd/d3bf8A0FqreH7G7urpRcMW2/Ka7I0ux41StOW7PSk8UXevXCdduGUt6rS61byakyRxzsztGy+V6ruX8j8tO0VrDQ41N2SvG7aoZmLfhXaSW8VxbQSxoGXZ/rGK/u/9rd3qKsuX3Ecq98xtH0fVbO3tW1doUsFDOZMMzbP7qr3/AN6l8ZePvseiTp4a09VZY2Y3kqbpZG/h2VXurhFtmjubu5uLKP5k/vTKG3bWb0X+7XNat8QNHhtri/EkU+6P7s8f7oL938a5W5XtDcyqNRXKmeCeZ4s8XeLGeS2l+2P+9Msp2RRoP4mc9B/tM1b2vfFqTw+iW8tzYeIYmCW832V2eGORP4d5Xn/gPFZ3xL+Ilp4wtZbY65ILNRu8qODYsjfwrtTsv91q8x8P6Gdat3sI38pri4TZPIfkjVFZndv+A16kaSqQvM47v4Uz0GbxBb+Mteig0yyis0t8MWXdu8w/wjthdtev+BdNHiCOWznNxayzBUeWI7fmDfKu703V4t8JtNFrb+YjhzJMzpJsZWdR8u7dXsnhtbu3tmlg2qknzRs27fv3fNuz/wB9VTp8sOSB3UfdS5jr0sZJLC/e7eP7VCVVFik3KW+6xrzDwjps8niTXDf+W8Gmu6QrJuXKD9623/gTbq9BvI93mpI5Wdk85WX+Nv8AarynVPHg0exniMsM95dfLJEsaq23c3p+XrWcua3IXJr7J2TXFlfTNBcXDRNcQLL5kXzY/u9a1dF0W3t9Kd7S28+BkbY33v8AZauO8N3VvNf2VzeRxLLcR75GU/KP7u3/ANBrqdD8ZCHVJNHtwuqM6s4WR9iwv/tY6j9a4JRJVpv3mVdWutb0WZC6ea7Jtjik2t0/i/4D96s7Sf7Ts9cXUNQxcNc9NqKuxv4dvtXRah9i0m2+0azcxrPeBmeRpuv+wvoP9mqWueJNOj0+1nk3WS482Hyx8pVV+Zd1cvw6IzaUL2Zof2xbW9rdT6iSrxvxHH82/wCX5f8Ax6si+8cSaxoN5LbymVFjSLar/Nv3fM27sF21l6pqQuNUtbKS5jeK4haKTzxsRHP3en92uV0O4TR9HuLOWANLDPtkiim3K6K33vpXZGnZJmivod/4T1698XXkVsJ2lvdNMbyLhf3kI2syr7j+VdP46U32tapJB5aqs3C5/h/3q4T4dxxaha6TeXdssWpahdSXCS+XuXrt2s25SPl/u8f7Neka9oOl6hr3iWzkuPsdxHYtdWkcH3C4dV2sv+6zVbjzKyCLaPMdS8RP4VuVuDPG9u2FHG7Yxrs9F8YQeItsrxB2SP52jKsj/wCBrkbr4c6jrktxG43WSjYGV2VR/t7ex3VLp/g+58NrEJZ28pgqjzP4/wCGsWui3NWpx94LW6i/tS9ntwYvMnby2UfKFrpNL1bydNew2CdZn3ltm5Qwb5WVT/6FWNHos8dsttIBF5cjMm77pU10D6lbWMiJ5ao6fMjRj5SvG5a92GkeU5HvcuXWnzQ6S0eppKqrt2RyD76bty1Vt7Geztf9CF0vmH+HaVrq9bvNO0nT4rueKbUYpNqvEo+dIz/Gq1w2paPezWL6x4Xv21LS/mUxNJ+9jz9Oo/4DXFiabnJNBzOC9077VNHuIYXPlSXtmg3eYp+biuP1Kxg1qRDYS7ryMeaIPmVkX/P8NejXWoG4sEt5bfZE8Kyp5LfL975tzev+zXJWN5qGh2+pQ2ji/lvP3NqssKK8Kt975vSvN9jCXvF1KKqXZj+KvEF54o8M6dbhIrK6hkX5VG3KhfmVv96q/h660vxRts7u2VrqH5o4JE+bb/eri/E91qHw31xBr8i3EVwNkclt8rhfTbV9bH/hNtPbUfDeqSLewsq+Yo+fj5ttdLptrnvoRTUotl7x4ttoM0Fs8vkbkZ41k7sG/vVyFtqF/DfTwXEv+hyOvnsp+aRT91fpVLVdJ1C81u3TV5LiWXf8kl99zd/QV12nwxaleNLf2cKXGxcNANqbR8v3axqUaas0TUXOzNSxvpG8y3ubZ1+4YGRtyVL4Wtb3S9YvIjL58Tx7RF95Y1/3uoNbK6LLot+sto7Nbvuby5Bu3r3VW/2an+xvZx3F86SquzfD5YXYVP3dtTFuJrTi4HMXnja50PWIpInZ3STb03N/ut616veeOtMvLNYpYpIN6KyRsF+//vDp81eUPfaXZ2d5HfH7Q0iKyNJGqsG3bt26sXUPFF1btb+WlusTf8tJDu34+6zela8rqKyR00/dR6Tr3iIwpFZpEqMx3ySeSzqPm+7xWHql5e3Ecseni3gaOTfH5g3xMu3+L0qt4H8cW/iK6uLNyEvEG75R8j/7rV19hosczu1786t08oKlQ04aNGyXMZ1nHbapapb3enx71+bzIxw7r83y5q1YaPBDczvJZQxcbkaU9WNa1zoIaFWtBJFKp42vup9h4bnVNkjiWXfuLSdqi5qkM0/SZbpmkhGxFO0NsVs/7vtWo+ki3vlFxcSO77WCyptQV0EHhFNS010/tGSwd0bDKPmzW1ofwl+wwIL/AF2Sd32qnyZ2f72ay6kyp+RjatCk1hFh7dXjCruV9qBv71Z62pkT7bL/AKROkiMqrtZQu7+9/tV1fiTwTcRxtp9vPDdW8obEkfytvrgdW8P674VVp7fTJZVU4dvvL/ur2rW8LmTo6i3Gm6heXEt3Z2cmxZ23xN90Z+78veuh0Sz1C1kgvdQjit1U7/3X30/u7lrlP7S1PXLpQUurK3ZCskcj7fm/vL3rd8Ow3Nvc/absTPbyOqeZKf4h/dramndWMuXlOg/aZ+JkWj/Fb4X6U5Mv9l241OaJW+YyTfKi/wDfNch+3t8WrnxBqnhzwfb3JWztrJL69iU7lMj/AHN3+6teK/tWa5qlr8ftZv5XZW2W6wbe0YRdqrXl/ifxtqHjTxDd6zqEhe9uNqvz0UKqqv8A47XtxjzJfecUj2X9k7wunjT4zaQJI47iKOTf5Mo3KVFfr5C0cdtBbRRhUjG3aor4o/YL+DdpovhOLxRLZy/2ldD5J5flWNP7q/8AxVfZ1rMftKHll+6WzWtSdnYLXNxVeOLjG37xrGv5iqtIDtb/ANlrXaZ5I5Sn3Vrmr6Q7mB9KykBkXjHyWdCF29d33qg8PKWTe4373ZttSaplbB8EbttRaHMY7ZMn5sfdrm1NUdlZsuzePl/2qmupBIinJfb/AHvlrGW8Kxr821VoudSk2dchv7o3MahstIzdYkSTeI87l/i9Kp2d5FatydrL12069uNsn7xNrn5gqjdXzj+2B8arj4S/Dd47K5EGt6o/k2qxj5kX+Nv+ArWNnKVkU3yq54d+3p+1Zql94iXwL4a1IQadbJ/p0kB2s7n+DP8Au18KXEzzXCl8b2PO6p9W1B9QumuJ3kluHLNJLI7OzsafZ2f2x/NKbVxtVlr14x5FY4n7x2vw3uLfRZZ9flQNNCdsG7+9t+99Fq9JeSrqB1CWQ3HnPukaT5ssf4vpXDLfP9og062TYqv95Tuauj03XDbtLbTgNvHlHdt27v8ACqJMP4qal9o0/SYC/wDqS/yr93mvNZs12njhS1j3+R87WX5h/Dtrg2k3MuasA5VqtWt0YWyn8P8ADVNm+bmnLJt5oA6qPVh5Ocja1Wo9UjaPyHZmRk2HmuQSYryn/fNPS8foT3oA6j7d5KuDIdyjaFz1+Za1rjUIls1kADI8KwhZB/n/AGmrko7pLpGySsuOP7prS8OzJdXEVpcSFAsjN/478v8A6DQB0Xh3WvsMmJCHeEum1h1U4/8AZlrL1W6lt5PPJ/dSOy7c9g23/wBmqjbXTsryEquw7dy/3fvUzUpDdQ5z8y7fl9c//s0AZs1wWeVMFnzuDVQuZvO5/iqW5WRWV3z833WqrJ8zcUAMT71fSnw5h/4ovSQ/LMjN/wCPNXzZEvzV9H/Cm8F54XsgGG2E+Uawq7Fx3O3RU+zJGI/mVtxb0FfRHwXtzqGiQSPlXhgdQ3+0vzV5npvhm3ks4pE+eeT5dv1/+yxXv/g3RYvBuiwRtGWe3f8AeL9dtctdLlN6b1Ojk1ZLqG3nlI2SBNy/+Ouv/oWPeuD8SR3Hh+3lt7uQy28e9Cy/xqf4tv8A3y26rU2oPZwwWbr5sVwHe1n/AIT8ysyN/wAC+Yf71UNbvINQtpba4kMDLHujWcfL/u7q8KW571JcqPnP4qXw1x7XT7acus0ixGRvvFf7tfQPwo1K/wBH0e302yjKWce1UVRtbbXleg6Daap8QooLiBXt4z87f3a+k7GHTtHh4CxccN97/ZqZNyXKjoVXkRtWemytua9vNyfMxVhW7p9jH9paSIsq/K0kn3VK7a4iHWBqV0iPel0Y/OzDaoWr+qeOrLS/Ig8/5W425+Z1pxjyieIZ37tFJs+zvsRRvdv9kfM1Y2reJhdaXFe2cgXfI+f90bvl/wDHK85f4nQ6XcPG77luo1xHnooZv/Qt1eZa58TDZ/arOC4CJchLiHn7km5m/wDHtq/99VuomDxLieveKvH0cNx5TuW2SM5eM9EPVfwb9GryvxF8QLdrN7d5P36us0cjd8f7X+fu15Br3xSlWRpCTvb+6f4Su3b/AOg1yH9uXOqTJJKSyN8rr6V0RpnHUrTmbXj7x1dyM/lErAxVdv8AD/tVx2nxySKx5ZVPG6tjxpapHpUDp8241k6XI7Ls+78y12WUUcsTqtEswvzkDdhlP412ulQiN/MyK5Dw+09xN5Hllnd9u1RXrOl+A7uTSd7oFdxxuLcflWcqqiJxc3Y4fVpPFF54qii0+RbXSbaGF7qecKqbn3fK3cj5edtc78T/AIyW+h2zaN4TvZrpUG66vlTdlv7u70r1i48G39vYXmn3ssN5vt98c7P8jtt6f+hV5v4f+BOhWuqT3V54nutNnhRpf3cKxKcN93nis1VpX55mDjyvlPJ/+FzeJdS0O4097lryzc+bPJIm5x/Cu5hyAtYfhGa/1LVb3S44ppWvkaEyKjOqN/C30r6e0T4X+H9auUu9HisNSuJkbLbEiaRfuszYXZn5aybFtZ8E63/Z9vYfZ4PM2IsToyRxn/a+U/epvERs1BE+zk2ne55Z4d+BOsTPHLf6fFFZq+79/PuY/wC1sHavU9M+DulaPdPYIi3BhgMsiylvKOdrMv0/hrZ1C+sLdv7KkdrW/aPd58kjSxI5/ibH+1UUetXFxqEscF3C9usbL5k8bI0ij+63Q7v7tc860pa3OqNGCmcPosdhY6pi2iK27bl3bNqj5v4Pb/aruIbzy7NTFaCWfDMImP8AFu2/e7fL81WbO1sNQaCf7LC6QhVK7NjBv7u31qLSbjS7q3vLewlEs6R+U8X3ZY2LNuVs120pc6uTUXKxupMVmuPtDqr7FRNvy/7Xy14ZrFrqq6o1nbW0T3+pTrDaW3kKyztu+6zHpXseq6f9lVZ5JWVHTY/y7lLfwMvof4a53w3q0dn4kuDJteBQzRyybt8LbNq7fSlVdlcxl0PHodcjt7m1tET7HcJuR28z5RJ/d3d/Zqy49W1/T7md4bm4t3V+VjLbi38XzdzXoN/oOjNczl4l+xMN0kkQ2kuPuorbetXNJtzqWqpZ2SSWcqoqRrdFf3n+y3utS6iXQwqJnFv4kvbrT4otYeSd0+aL7zNuNbfh2aW6vNNRzJ5scwdIpNzoF/2l/wBmuSvJoLPVJf7R+0RP82+SDb94Nt216J4YtbOHVUvLQeba/ZI980jsvlsf7uOTWdSNkRCL7m98TprvR9e07yMXtv8AO6LEPvs7bt3HasWHQb2S/wBXBtJdjxlI5FRmULt3tuxXcah4gtrNbPT47Zn1aRFcStGq+R/dRV65b73tUNm2urJevex333FWGDzG3uw+Z29kVerVnGXLGx3uUOhY8GWMt1o/h8y2ckFwkm6SORPnKPtbbz0Fdhqek2VneeKER1fVvsUjWMUpZc/Mu5R6/wB6uP8Ah3carDbXtxem48q8v0SC5bcyeWPmb8G+X5q3PiB4y0zULO1tpYI3V3aVLxp/KeHHy/N6hm/hpU1Z/MmMk7sZ4S1iVvDC2dzB5V2zMvn53Y+b5tvu3+1VzVYb+Txba2cpin06Mb/77vjpubt838K15/f+JNG1LT4pbTVo7e6WPd5bOqqy7trJXWeEvN1ZJ7+3u3nZE8oeYdyhh97Y1ONN+01Ro6l1Y19Wt4Ly6igMoiVzteLY26q+uNHHdbIHid4xxtFaFrHeahcQRyQs10h2llG5/u/pWV9n+w+JHke3lXZuyqjaxx/smvVVonNrLYm1qz1DWtBt5YEV9UUrbozfwpu3f+O15xdXkvwj1S9uLbxLp7azb7rifSljdvMX+JS23aDXYfF3WLux+F1xd2F3LZXjzRoZISu7Yd25favKPh74DuPH0el6hBBc6lq0Vw2k39mo3vNHIjeS6+7fd/4Ctc8oq/tGzPljddz3XQV/sm4k0i9E0V0rs0kk5+Z/930/3q6bW7OOTSUe41FvNYqkO0bXT/eYVn6hHqmuaaYLdLa4l+bzLycK0x/u/N2qDQ9FubPSvtFxGI5VIWWBnZl+q1wXS3PVs3sed/FTw/4x8XXmmu/m3GmwlIdsYVSGDfeV+9VtP0O90W8t2t/+JTKn7oSWx/1bhvvP/C5avbdauEsbV53jZreYbngYt5X+yVauNvPESWdi8GneVPE773juU+UN/ssKcaj+FEOmoj77z2TytciGorsZzL5O1X/4DXNeJ/B8s1rb6ho8v2O8V9v2NXZd/wDsszf7NdBb61cXkMCSzWyxIjN8u5vLfd93dVDWIb9b7z/skuoQMd0iwFeB/eX3rPm1KtzK9iCNdR0+bN/Z3FumxkmtpBu6/wB1h3q5YeIre40mXT3gCp8qxyyI24MPusv/AMTWXcSa/cXn2b7JLPZx/ND5pZGj/wB1t1XVh+ztFPd2czzvtUNn5eP9kdam+omjA1zT/wC0GgkewmvG3qjrEm1dv96tmP4d6NqUfli2a3ZY9v7z7o/Oti4mdY9/mRIP7vzKwrQttSt9rJdH7RtC4VT0pRfKtyuVHKw/DO38Pwyz2ccjoo27owvDGugsfs7MifZvI8vqrH5z/wABq15cbebIJZNy/Mm47lNVYbGx+0vfGBftHyr5rO3/AAGs3LmepqomvHN9jbfb24TaN3zPuaugs9LsobN9Q1CSbLfMI4vvGuft5LObfI/mRP8Ad3fey1XNwmtliuNRZYm+bap2tWTZ0RWhdsLyxt1lvJ5Db+WdwWT7pX8a7Twr4gi1a2iH2n7ezDdHGozvX/eri5JNImt5Vu7Dz0YeUFlfd8v96t3wjqlhp8T29pGLeBDtSOBGDH/Zoi9NSuVHoVnGs1wklxtRPmYwKv8A4961Q8Ra5aQ7YrO3WWVTuNs3y+ctZ2oLqmoMj2Qig9JWO1wP7u3/AGqiSQ6fbLbavtn43tP/ABbv4lqUGxy/iyS3k1BbaLS5re6fbNtj2/Io+7u/+JrD16+j0OwgvL9FR87tsjqzb/8AZ/uiuruNSgmjSd7Q2cX8DNHuf/vqq9zZjVn8q504XFu/zC8ndPu/3dvWt41Y7HNKk5anlH7Xnw/GteGLD4j2Em5fIt7eePHy7T9014V8I/hLqnjjx94f0o2cqpfOsx3HbmPd8zLmvu/xd4Bl+IXwN17Q7AI0rwo9vH/DvR921f8AvmvSPgt4F0yzsNNuDZxrqUNjDamRkVWGF+6P+BGvepVOp5Uo8raPWPCOj23hHwvZaZZwfZ7W2jWIRqPlGFrShmdmQp0U7vlqrdTeTbrFJ95f4qZYSOvT5uaHK7JSOvS8fyVBwrNWNqC7d3Ib+Kq02oSRsxLhdvSkS6e6OChb/a/2apvmQkjM1j/kHyufRsNVTSZH+xoCe35tT/Elx5NjIn97aoqKwYRqoB2r/s1yt6m0Tc3fJsfLbRu2+tVJLr5GeM7mXq1S+Z+7+TLba47xh420jwvZy3eqahFZwKOWkdVyv92sm9TWxf1vUBb27XLvtVRkyZ24r8pv2n/ilefGb4k3k9nLLLp1q7W9orHqo+Vm/wCBNX078bv2rrDxBod/o3htJZmuo2gN1jaqL/s+9fKGm2cVq0kcVuq8bjJJ8rV14enyvmZy1HfRHG2HgEW7LJqEnz43CNRVi6tUhXy7S3CL/ex8xrpZmijRpZAWZenHy7awbjUJFV5IoPlxxXemY2Mv+wTprLeNhJ3H5VnahDLHNmT+L+L1rbk1D7Vtid9rONxZh/47WRf6p9humgu4x5Wdo/u/7y1RJa1bS08RaSxPyusbLux8x+X5f/2q8eeMqcGvdf7Nex02DVYkP2Ob5DuPylv7q/8AxNeQeJrVLXWbhIAfKd2aP/dNAGR91uaT5cYrrdK8Lx31rvk+9jhfWuUvLd7G5eBx8yGgBittapmj3LvquvzVYjU9MUAOhY8DipVuDHdLICQyn71ROpj6/wC8KHw3P940Aa2nt50zxn5UuBt+X+//AAtUa3TNGiHqvy1n2108MiOPvIdwqZWRbl037lk3Mj/7RoA0b+ZLqFIsL5sYXDetZ0cJkKjHzr1/3aZJceYyk/eUbW9qfHJtddh+98tAFRvlZvrXq/wV8SR2skmmSvtZ5N6f9815NcN+8arGlahJp95FPCdrodwqJLmVik+Vn6DeBdajt7iwDqH3ujhfRQ/3a9XbxsmrPqPOxLqH5G/uN8rL/wCg18sfCfxQdWsbS7B3ND8p/wDQW/8AQq7zT/E0sKs5/wBV5yxH2YrtH4bq4aqbgdUNz2dNWtNUhisp/wBxcQnzrVv4T/eRv8/w1X8WtbXWlsZNqp8yo2fmT/gX8VcbD4ggmhi8wnYxWUOv3omqx4tvLdbZZbd1uGmG47fu7q+eqe7I9ym+aJxvgzxFZ2PiTUW88rcMdpWT7v8AvV3yeMvMby95uGTqqn5f+BV87apcPD4tuIklKO6ec7Z9P4atN8QJPJWO0kaJZPmMn8TfLXRy7MwbPeNV+JAjZ9hjWXYqpFF2y3yrXH3PjKOzafUbuQyyruSOPP8AF81eVf28NPtnRHMt08iSmT/gP/2VZtxrTzWqW0nRTuDVqonO5Hb654+e4XJkKuEVyyno27dXnOreLpbqZPKLMyfL/wAB/hqO5jeaThztx/47VddLTd0+auyFNdTJsdbNcXlx85LbvmFdx4es0k3Ej5m/hrlrKMxyLj7v8q7PQWSNN7fe3Vq5WJkO8YWMk1nbxRDzGzVzwf8ADnU9amijSApv/vVuaf5c1zE0gDc/xV7J4AUSXUAjAVsNj/e2tUqLqGbqcisc/wCCfA9roey4Mq3F4rrvjUfMn512mt6tFa7UnYRPJ8kbR7dztt+6ue9dDqWh6ZcaWskSCC42bXaM7VC/xbq4y3uNPkuWt5598q9Gb7oUf3mNeNOon1OudoR10ON8RLrFxHLb20ckryJ+41KPZ+5b+Lem5dp/2lUisGS+8mGJ71xLe+Yy3CsdwPzfd2966m5uo7hpbgXbM6TbjFI/3/4V61h/Y9L1a6+z3duyyuVcNIFXc25vuqK4qlZp+6fPV9XeL3IrfXjZ2rDR7GOyXzFQRb/lKlvm2ptxhfvbq0ry1GvX2nWz2X2y6mm+zu0fDbD83y1nt4fuLW6WeNIcpuWRl3I5Ybtq7e38PzVxui/GSDwj4pX7ff6ppOqLut52jjV4vLfhmbKtkf7vWu2heoma4epVi1zbC+IND1C81C4j0SwiSe3maG4uZJlO9N33V/o1E3h/VdDWK4it1WBOsEf77+H52Ze/869judLPiCG3v9OtrHxLpcke8XUR8nOfm+ZdvB/2q47xBcXi2spk06SCJN0W2Mq+Hz95tv8A6FWrivjZ6MoxvzswPC/iSO8ktRJbTbGg3Jy23bub5lzz+DVd1bEOqxeUiy+YfNG59rMu35mX5v8Ax2uKjuLzwuiRRIy7gyD73DHc23n/AHqt6TrWoKtvaIQ6K7K7SfeC/wB36U1VUH7mxye2V+U2/ilqgXQ7BI2ZZ3+c7fm2KP4v/Qa43TdYgt7B538mW6TbEImG3zGPermsRjWr/FzOVt32p8p4DbvvVzviDTXtVtUlnVvJdvLZY/3r/wB3djqKqVb2jUDGVRyeh33iKbRo9BtUeNobpwzH7NH6/e61g+FdYkt3guL0NOttMyx306LtkX+Bd3/Atu6rWi+KLdbVYp1JP3fM+Xlj/drO8TWf+lSx/ZY2srncokjk2LA+7+L2auNSk/cZzuUmy94o8J2C2f22TS5J1uX/ANIaB22opb+8P1bbW1b+Gbfw61hf2cB+33A2pE3z/L/CzJ67vmC1a0q4nuFiiuHEUSBVkjiGzYnon+9WpoNvZXEd/r9zPbrPDP8AZYZJPn8tz/CuW67Nvzc1PvaXZ0exnO1SLMPxR4T1ea/lubeyuLrz3/eal6Nt+aJG/m1P0P7Xpdq1vcCVlYPvWANsP8K7mPX5a0fEXiKTS7Od01CbyIY2ZI433On/AI7hBurzzR/jBf6pqstsLNbpI7JrqHT53VXvGVvu7vXb83vTjGrUnaK0Q5StV5D0bT9H1DxFFBZWcc0Vlbbn8xdqqdqMzbv/AB6vNPGnwb1vUobc2aC92FtkazjlDtbHPf73y13fg34sf29pNxq8+jyeF4Ek+zwJJJuaR2+98vptp914osreSBILebV7qYO6RW33kYL8zcbcfLXrUqVSHU1dPmPKrP4Yz3V1a6VqMUlrLwwaUbdi/wARbG7I/h+tdl4NvtR0tG0DS7SS1tVnk8nUtQhbYf8AdXvVNtQ1HxxMur3GkSWVvbJvEUbH5FDbfm7uW/u16XpGsCSxt1l8pp0O0eWF3j/arvvy6MqMeU7v4W+H7u1t7/Ub+4tri4k24ljh8rHy/wB3dUfjrw3qH9q2OoW4E8Fw/wA7Rj7ny/eqr4b8SDSfNAvYVnkKrHbyHdj/AGq6Pxb4miXwm/2h1822C3CSKdq8fMy1g5Xun1N6cuR3PPdV8J/2loN7Z3EiyxpJvjZo+jBqv+A9HfwnpVxLHrFpBql2jMfscBfytjfJtYdCu773+196m3XxEh1i3lCRLLbyDb5kb78Ka5S4utO/suUmW7SJdryLENuf8/7VcVboYupH2nPY7rTvCOo2s16Y0WKWMf62KfcslGk6hPeX8tjLcCKC3O2SSJFZv++TUurabJY2M9vLdzabpEj7Xkik2/Mf4dw6bq4a20+80vWP7M06KaW3xu+0yuzOGP16ioinL4j17qLOnufFn2XVre31GU2W0tEPPTKSf3a2rzwrpl5otnd6fHZvO87rNJBI3mpjndKvTDVzjaPe2cazagrak7fMWkRWQfN/d61p2d5JY288VvBaW6MfNP2ZGX/gP1ptk+pV1axe1ktYIoIrWGQMqN/B/vNQ2m2S3iWlxfzMj7fmiGxj/u1de+e1vIJ7nT5Z5/4PMh+R1/2e9X3vkvLh5TbRbtm4/Iv7vFStGO9zn9a0HR2uUt4tdv8A7PCitJJJHtdG/u8dadf+ILKOzaWKBW8mRYfPnh2sjH+Lb/tLRf32nWrJPc+Zum5Rsbmf/gNa199g1rSn8mL7Q0e1TBhVeT+99flp6IV7+6YjWdxdSMiATq43j5N2z/aZq6NvDuiWOxHH9ozuFaRc7VRv4l4qr4Fjk8P2F5aR6oy280bJ9hlHzlC33Vb0rWk02O3V/KuSsVwfk3/eg/xq5RQJlOz8E/2hJ5VsfKiZN6sw24/4FWbeeA72x8922+Q/yIzHb8w/vdqv+J9U0/S9HSHUdUMFkzrCl0odnP8A3x0p8i3+n6e39tyi60mQf6K1tPvikhZt29sch6j2fKrjdRXMlfD/ANlVIHkDSPHvO0ttC/7TUxtkMaRkCVmRlRmT7lMs7y/1BpSg+z2CD9wsgX7u7btb2+X7tR31jqFrDLcSSmLj5vk3RBz/AHV7CsnE3UggunWPGwsrbv3i/dC1Pp+uPG6iJ93z7Xb7vWpbO8j+ywQxIt1dSFVm8vsxb7yr2p0emvulkgtvNeM8x7/3v/fNZqLiXzG5Z+Jn0m3RJPMndvmEsh+YVkQ/EB5LC4jSYuudzyTx7nwG+9zVa+twz7P7PlSVh/rWLLWV/Z9xHH5FtZB/J+40h3L/AMCbvWPLcObXQ7Kw8XWc1iyJcb1jO/8A0nbz/tL/APE1X/4WJb6pdS6fJBDPBjafLkXn/eArhr/wPe6ttu5bg2txbnd5EQbYc/wso4qrpvgWfw2zapDaRxNMGY8Ny395avkXcTk+x9R/BbXLabwu72CbIoZ2hETDao/4D6V6l4Yszb3Eh+6v3hXzt8Adef7TLpVyS8s370M0e1twWvpnS7X5MOT0XFe7S1gjya3xMv3115jpH956dpt8VbeV2+tZd+xWYSA7VTo3+zRo+pR3zMIyW5rRswia95dCS5RwPl/2ql0e+j1K2S4jMqwP8wVhtb0+aqFz8r7EG9u9XLNhCjBIiWz96lfQDE8bXRhtl8slVWRfmbtXkvxL/aQ8K/Ce1UX12st5s3C2jO5zVr9qX4rWXwt8B3Gpzzxtcfdt4f4nfbX5AeOviBqnjLXbrUb+5aWeZ2Y7m6f7NTTpe0fvFOpy7H2X8S/+ChGu68rWmhmPRrfvIrbnavBNb+Ml34suGl1TWLi8lb5v3rll/wC+a8C+2PuYk7mahL4r3+ZjXfGnCOyOdylLc9zbxNbyOpFzGu3+HO2nNrUF1uBk+ZjwzPXhi6g6vkHvu+apU1SdmX942F960sSexX2sCNP3px/CFVurf7Vc/ea4Y0Vw4VmPFcO2sSzbkeQ7VHrTbjUjNwPmVQqhaYHZaffCaTIcLxudmp+obLyzeKUK207g1cfHeGNOD901pNqG5FcZ3L1VqAOo8MeJjY6TceH9RfdYTFXjlYMywt/te3+7Xbw/s+x33w9uPFd3ebJLd90cf3kmT/Zb1/2e4/3a898M28uvTPHHEX8tN25uy/4V6/pusaza/DWXSDPJ/Zskib7WUfKjD+JWrCpPl2LiuY8rkjS3TYn8NYGpaPa6hNvkTa/95e9dxc6GkjM53KtY2oSWWm2b3ABuFV9h29qz9pJ7GnKo7nMp4fs7dN7xfKv8VUIb6285xHbqqr0qDVten1CRk80LF2jUbayGm8tnwfmrWMX9ozb7GvqFvFcN5kW1X+95a1jNlW2063vnhdXq/qVmGVJoxtSYbh7N/EtWvd0F8RmstEjbduPl9Kbzu5FOfG2rJGySfvmcfxfNT0k2r1+62RVdvmp3PrQAsjbnz/wKkWhmoWgD374B64LXT2jl+5udW/3q9UkvkVJ4+VWZdu70YNuVq8D+Edx/oM8Y+8r/AMNesw6huRUkJ/3q4Kjs2dVPY73Q9eNi7yOguoPv7f4hn734fyq0usRXW4wBok/g3dq4W01Q6fIsoBfZuwq/3f4q1rHxFFb32/5Wt32sn92vFrU9T16MuU4b4mQ3FjfxXkUm64+bLKf4Su3/ANmrlbW8l+yxZ+8pKf8AoNejeMr6z1JdkEY+Y8t/Ea47yYo12YFdFN+5YxqS1uKkxuG3/d3VY8srtIO6q6Rp2G2rSKVpmJYS3ddrp826rUNqZG3CqschjTG/7tSx3Tq2wHbzRdiZsW9nBbqryFev8Nalmwm+eP5EWsfTbcTOzyHdzW7b24WNsfL/AAirEXdNuJJLpAPu17n4AvPst/YyD+FxmvFtDtRuQGvSfDd462+R95Q2Oa3ovU5Kp1S65I008rl/KY/6hnXmsjxJoMFxef6JOImRNwjtfvOrruZeW4Nef2fi46hqFxbwXTJeuWXy5/lUNt/hxVC2+LUel6w9heu0t7Zx7YZ44F3yN/tf5/hrw6jb0SKqVouCUlc6fVvDaQ2NxZymWWWTa8PlbNyfKv3mPOarWfiDybeKC4jluri3RVuFUbdjZ27l+XkbtvzU618XSa9fNJI4ia5253Q7GT5fvKAtF/puv/aEuLQ2t0kLtslYr5rqVX5FX0rnj7yOB03U1pnQQ2L3CrJBHJFOvRm27kX/AGs1zviyHw9r1q1pq+nw37wyLny4SzBf73/s3y1vWurR6fZxPq8DWtw/ybfM3KWLf3a5nV9UebUryRE3+TNmOJU/h+Vvm9a2bcPdg9TqlHSKhv1NFo30WRrnSrm50uC2h3262p/dFh1V1PykN+dUNV8SDUJGlilV7iQbpIIz8jqfvfSuS1jVLnVLjyi7PzuLfdQMW+bd67f7tc/dST+HfNeKPe9xuVJP/QaS5krXIqJxfqX9VvBY3LkTCdUdmSJjufzCu1frtqrompXDIyHass3y+XJ8qhf4q5nSss1xPcSrvkk2RyM/3n/3q1bfTZbxluo3L2Sptgbd8xb+PrzV8pxqL57o7fzLCS18sBWus7pJFKqoUf3aw9a0eO8s3u0cqkaMqKyN8n91t3TNULGZ7q5WP7M08+9tnlfNnH/Af/Hq3rr+02t1gRZRao//AB7RPtTcF/iX/dqVHkfMdChzI4DStWgtUa1FtNdGM7Xkj+6G/vqtdXYalLqUb2YgignhTbJ5ifP/APr2/wANFtoM0MlxJJpi27LGzI0CbN7fw/N8wqv4N0uSOaUxiWW8mm5aU7WCj7zNWkmrXMeXkOz0q6s9Ptlke/kVZBtCyncsny/d9qr3Vjocmm2DxvDa7JvNt1jRniMxX7+09TU+n6Pb6Hdyo93brOxMwZkVsfLt+ZfSsLXvC9prCLd2Ut3NKhREgj2qkf8ACzqvXFCklozuVeNGnZowP9Nk1K/N7JJKjDlowyLtP8Wz0rzTxR4bn1TVrO8sENveR7U/duyfMD99fQba9shsdL09NOj1MSy3DfNM0Um1X+b5VPoKnu/DcV9qrxzRw3Wm3StCiru3H5W4Zh2X726qp1fY1Ofp/Wh5K/ic9zyjxP4k1DxBGmnaVqEmr2diV8+7kkVJZpR99+eop1tJrsNzBLp96bCXzEVLyR1dkU/w8feG6tC++FOleH9aln8P3uqRwYVvMkRWSP5cMu7uv+1XRWuj3scLpJ5mqRSQrDtijV8L/Du+7j/dXNddXEapQZ0SlNuyMHwz8TtR8u8ifTwtxJJsmVT5Shv4mX5ud38O7iut0P7fdRrdiE26wv8AO0s3yFf7rf7VQaD8P7PQXlk+z2kruN3lSb9o/wBnl2rb1tvL02K3EEKqo3RrZyMrbf7vuP8AaaiWI1sjq99oj1bWB/bl5q9rcbPOihhEe3a0eN25d3+1Tm8fGNHs9TC3tnJ8vmKm5lbb/EveuZuLG0mZZZwbWV+m52/7527eRUE1xLHzbRF3T+JfmX/FVb/arKUnN3IfO/I29F1CDT7aeOznZ1cs3lZ/dbv93safrfiTy34gjiWSNXEqlmX7vzLt/wB6uLuNSu1ZcExIz+bJA21l3f7WOhrGutcKyPKZGVEhZ9vp/ndRGLm/eM43ufcEnhfWY2eM2giX/WiSdGaLcPu/jXIX2oSTXUElzLHBFHuWTyk/1n/AquX/AMapNH09pLnUZHR9yzLIzMwb+LctVZm8PeNNLil8MX5nuEjR7uCOF1U53bmRivP+7Wt3E9yztoWrmGObyp551t7dfutOW3H/AGq11mS602zhtL2xaDPySY+QVzjabe2Nhn7XbXsR+QcNujb/AGlemW1jqK6bcPLJDKVf/lmuxkX/AHaybUkVFvsX5L7UY2uLiLDqm5TOv3Cv+71xWTdaW63kVxqdzHbtMnmx+bJ8sy/3tvp/vVfTwrql8yzxuqoU48iZVThf4m6f8Bpz27w26pHGPtUIb97Kiv1+98taxsiXdlux+x3S4NxDFBhfmidWwv8Ad20WdraRwzy2s8dhcSTbU88Nt5Xbu3dKy7CzNjBtSI3DzJzJEF27v92tOPSbn7C8d5iC3hDSuzFW3/8AAf4ql/3TSJHp+nm3RjLPDdS5VXkx8p/2lrT1D7TG0vlXFu8TP91j/D/eVqg0rWPD2j+Hnniv9ktwmwwTwMrop/i5puj6lZ6bYzyRwW2s6ddIsQlim3NH/wAB7GjUNPhOX1qa71KwuIbeRYGV9sE8e1XDFflZv/iq6zwNZ6houlWcuoXNtcSom43Koqsfm/gXpWS+jxyRtJFHcJbrGzxyfM2cfwMoX/x6qVha3lva2txHJI8EgbZI3z/J/s9qq3MiU7M6m/1TT/EWrMn2Pbeyu+NzrtdezbR0anTWovIWgjtxcQIFURK+3Df3t1YdrZiO1a5kaSVkDNuUqjBf92sKz8UCR2NvIDt2+ZFJ8rbf9moul7pDlyuxtstpfSPcWkcryJth+/8AJC27cvTrWt4P8XQaxeT2eu28VpOof7JqUY2q67tu1m6Z/wB6uQ/4SiLUrprbyJG8sqvlx/uk/wBluODXS2LfZ7HypE8qKQ7vlO5Sw+v/ALLVtFr3i7qmh3Edx5unXlpdQO+55Ll/nP8AuMGxmr1rpYk1WBLu3ZoNis8edrGMt97jutVo1fbaoR9js32r5jJ8pYfebbUWqWcvhfY9vcmWdi0okWTcm3+H/vr0rP1NV7p03iLQdD0u332Wq3c73A/c+UjSsPm2qrY6VlQ6LLqF82nm7aKWN9r2zFfvfxL/AOzVyqak95eO8ms3cDp88cawq0Rb/a74qheeNNRkuZYiLFGmKofKjbaFH+1uz81ZqkilI9i8O/2f4d8WWscWoLqNxbSJFdrH8qxrIu1dzev+zX0Xpt1E0bf3vu7q+N9B1K3kv9NbKpPHOuY7WTakzf3m9RX0p4X1A31hLLK5iZD91j6f3a9LD+7E4cQru5194ouF5yu75ayPDt1Ha6lLahD8vzbv4ajsdcjmtmAkDMrfOzdT/s1BDsm1SK82FFXquNvy1v1OdbHbSQ7pFkyV3Ci4kFvbtJOfKiUbjIx/hqZ/30MQOXVhx/s14h+2T8WP+FS/A/V7mJ9mo36NY2jKfmDuv3v++d1DjoQ3yn53/tt/HL/haXxUvbDT5S2jaU5t4FU/K7D7z18yXK7Vb+9mtKaQyPLK5LOx3bm71l3DFutdtNcisYFf/gVMbO6n7SzdN1StZy7clDt+lagVaf5ny4pzwlWwRQsLt0G6gBrSFdoP41Kknv3pPsrs/Q1atrGSSRYxGWb+7QBd0+MybPk3bju+avS9E+E+oXzPvjO9ofN2r83y/wCNa3wb+Gr694qs0uECw2yfaDG38Tdlb/4mvftH1bRrO81F4EDrb3VtbyMu37rvtdl/4FWTb6FJHn3gP4fp4VhivzH/AMfAa1m56K4+Vv8AvrbVfx9I9jpqvbyNE6nbPbMflfDbd23/AHl/Nmrr4/EkUOk6rZ7B+4mVY1Y/fQt8y/VWX/x6vI/i74igmaweKQr50zs656ZVN3/j1RyjucVrXiaeFpTbTsiqOV9GFc7b+IDeRyxT/duPlfb/AOhVFfybmugTu53D3rFtpNr4/i/u1qoqImyPULOSzuXjYfMv6/3aq87q6jy4tWtUjJCXCD92zd1/utVS78O3drGsrx7l/wBn5qObuFjGSFpG4rsNFsTqGhPBIv7xdzRt6NVfRPDbzNvuEKI3TmuztbWC3jVEO1fu1hVqLaJrTj3PLLi38t2BXbz92q7fLuBr0DxN4dDR/bYk+7/rP93+9XD3VuV+f+HO01rTlzozlGzKTZ30cNT5IztzUPNakEir81CqelIshValjkDMuf4aAPTvhdamG2+1p8yOdki/T7tekyfd4NeffCtg1nKgPyq+7bXoDr5b4/hxxXm1Ze+dVPYLa+Nu2w/hVqPy5Nrx/wAX8PpWcy7WxUSyGNsj5a5ZR5zqUrGlqCxtD5kUg3D5Xjb7y1gXHytnFWHmO5sUx4/lXNCiog3zEceV7/LVqO4+TpVVVDNU8cbbeKLCJVYs1WI4/Lkz94VCi/P0q3DGWbj7wpAamlRlnXrtrok+ZdgY+3+9WTo9qzSZA7VozXiw7Y4vmfu1S5corczNq3uPs7Ig+98ua6238QWHhnR31LU52gs49qu0aM7bi21VVR1rh9HtTJJveuov7GHVtM8rEm63dmSRTxC6Lu3t/u0lV5FzsiUbuxq6frHh/UrVdZieJmm3xfvI9r/Xn+9/eqva+D9A+I1v9osALO92MqKqbGjkH3a5fw7b6pJcSvpelt4huF3vPFEVT5Qm5n9B/FXW+HvEht/KeNFibZysm1di/wAS57NXntqTubxiqkVPoXI/D+p+F7aCW8Eer3j26oYon27G+7u2n/PzV5vD4k1yHxJEDbXEEXnfvPkZVb/a/wDsq9GW6stYt1gNysurBGihnYN/wJWYf3V/vVX1DXrm3023thH57wxmKOecKrFj91Wb/Z+ZRQ6cI7dTndBXvE5fXNalvmZLSM+ar+adx24+769vvVH4ihvLO2lljkFvPeD5Psoba+Pm3bu/ytUr2tneB7eSyuvPyrz3Me7eGC/LuXv/AMBrI1C6l1y8sLZDNb2Kbnkum+Vd3+92+anCN3qTTj33OebWII57e3luWdm3LtjHyhvvfNXTJpNnJay3BTfbNCsrssm5ef4fUUyTwnBrmju8EMNlexu2xl+ZJMq26rek3FloNm1vqKGdEDReZKf9nb8v/Av4a1qxTWhco6HFa1HBdXVrHaRsq58q2i85UZP9pVPU+tWNP02/h0SJ0l3yt88ayJu2f3ttdLbLZzatvxEzTD9w0g+cf3dvpWdpentC9vBP53m4dI1jO1cj+Fs/w7v4lrnjK6POv1Oc0rxJd3V5OFlZWhkP7thtZF/i+bsP4q7y11aKSwUvcsqphgy7dpz/AHqoTeHftlvdW8llJbyyB2jjYrtdyvzL/wB9VjaK1zo+2yvLBoNxxNJjen3duVrVuDNKNVX5ZG88bwvLaWUu1Jk82ORirNw3zKuegWtXUvCdzNoKXElztureR3keB12zIfm3Ljj5V/KqlxDbXzrPAYbd4U8nyPlTzFK7d2C38W1W3VvaP4dvbXTb9I5Y2875pI5J18pPl2hmbsGo7HXUpcz0OK/tCO+jg1OW0lRWG77TEPmfHytuz8xFUvEXi6LVlee3nlW6Zl/dbPv4X+9XoVr4Tk/4Rny3e2lexmaWRVmSVY4yq7VXHJO7+GuP17wzpl1feaCdNbzNqT7Flab+8yqPuFf7rVfKnqjnrUJShoS/CvS7bUPGHhCDxLEZ7W+u3hP7xUfcYX8peevz7a1tJ8J6pcWbySzizslTyXkuZlRocfeXnu3+z/drOvNctNH1rQ9RubRnaz1RPsl1JDt2Y/iZA27Kr827jNeuaqp0/wDcaneR3NheHefKRuMr1T73/j1RKOmpEMPCxyuseBY/Ct1PpF5ELtIyrM1tPvV8/Vc4/irE1q4sIbiKNAsCZ5j2fNx/CvrXReJNWt/7VtY45Jbxo0SISSnc7Db8qbeuGrn7+3g1KFJjGsVwhfYyP9z5qykoX1Zc7Xtcyr/VraOw80RtOuz/AFk7/c/2ttYE15FDCs08k1vHJ8vmMm1d33l/u5rr7yzt9DhV4tLunldGTz/kfYvX5VP/AKFXBx6ff326KPdFJM7MF1ANuX+78/zV0RULblX0Kt5fW/8AajPqFzftKyqsbW0Krj8+3/Aqw5tQisb+UW2o/NJuz5gO4L/tKOP++q7PVPCsd1axfbbaFnhG0eVIrIn++23I+auIuPDM9vbT21pp9xbov711thviK/393XH/AALFbx5Bu+9jMupvs8LMHhV3f52jO3O3+63auWmjLI5uLgKz7sNlWx+XWugj8I6gq2tuiF7eQu2yUff/AN35v/Hq5e6t57Wb7BGGi3fM8tyytsYfw7q6KaV/dOflPvO+1Cy8O3zF4zeNMjI63dqjM7Ff4vvf99VirqEuiw2dzZA2q3DssflwLth/4CezVrv4F1u8s7ec/v8AcGTzbZvNXaf9oVk3Gi3PnfYb+VmnCbUik3bT/tK22uezsetza6EutXF5qzQXN5rEksrPteNU2KW9WXsKc+tHT7lrL7RZskjbirENn/Z9TUEmh3NjeQDCrA0bKWUFm3balufDdlYyW8kqbmdNw3Dqv+9UxatoN36kOoSXeoNb29prY0ZUO77NEN3mfnVhLwafdf6VcedvKh2YL/47WtbabbzL9oitws77sbdrYWhdDt7ffAYGnfP+txuwtHUL/ZI7W+t7VXNtLDbpINoaQqcr/eHvWbeLZyJ9ruLnzbpU2JH6L96teSG0sY1Esdt5ShWTaPmDf/ZVJZ2/9pQ+ZbxxRSk/P5v3tv8Ae2+lVrYZzEmh6VrHkXF6Jm5Vvv7MqPlrc0H4c+HtL1Jr2yMVu7jJ8ss7H/eXpVjVNNs45kIkja4hT7sifc/+KqFrgWp/dXTPAkLLNEo24yflo9GLqdA/2OzliFu8qRP8rsrs3/jo6Vm3+nlrNTBb7Yo3bCsWVwv9KxLrxQjLFaaejQLJ8sysNqH5vvM3c1T1TxdZWbLaWVtJayOedz/MW/h29yKmN3sU7GpqFwZLGCAReVs3fvGT5g38W7PWuMsPCeofbrrVdPSG4aRGQx3O5kH91lz8ua61JL+4uEFzFI/lhdjSnd/vfWujfUJLrSms71AyuF2LEP4g33aTutitHueb6DqmqaWkqahHFcRRlUkVY8fKfvbcd6zbm4v5tQSS2uFitV2sPNm27E/2WPA3V6xcaPZyRqPLV1kRkMjP8o+X5V4rlX8G6VZ3a20lmWSEbnb5mWRf7tNMgwLPxJr2uTJeXFtEmk79hkikVsY/vf8AjtbVxqUEMcqks627orrHDu3tt3bVqfTdF0q3mVLcSNbgs8cEhVURv4mZe9blhp8FxtjeOSJmmZUaIbv++fah+RaVzF0nVrLUoYnks5E3hmVW2q3DY2tnkf3ao6ha6dffI4OkJNIuIFfzWH+zuPWujvI57O83xxC43fIPMHzDP96q+t6fb6xdNPJpDNdIOJIrpVRP7rbetZtotIp6VpN0t0sSWv2e3t3bY2dmf9vb6V9MeHryKTS7OcSLLtj2vt+7u+7Xz7outaxJYra3llJZ3OdpikkEsL4/i3D5hXq/gDXorrw/PHI0W9Jtv7gbVH935a6KMtWjKtHS51LySWOqtLG3yZ+dlPy11GlyC8tshGRl253HrXG6O32W5njlAZP4JM9a63SboyI8Dld7dFxtY13x1OBneW1wWRCgXp93NfKn/BSzwvd698B7XUbeJnbTNSSaZVH/ACzKMjN/wFmWvpnR7pJId+/YyD5//iazviLpdn4w8C6ppl3Gs9ncwtEY2+ZTmrkZfEfg4++TcgFP0/Q5NQmVPu17J+0B8B7z4M+IFk2F9IunbyJP7jf3f++a4DRVEc3m54x92uqElJXRFuUuWvhWysVWSRN+3+9U1zawTJhIh/Cu1ahm1DdIqE/ePFWLeZFdnJ+VaAuZdx4TiuH3uQu4/dq0nhu2hRUCAr3apbm+ClmH3c8VatrxGjRD/wB9Uaj0KUOg20a7zH87fKFpW0sQybwNrb921flrYmkEcOT92uf1bWk2tHGfmYUagew/D/xJb+G/DeqXcYHn5ZfM/wBrZxt9vm/Oub8J+MDDpeqW+/55kjcs399GZ/lrgLfxMV0+1sg5VIyznnqx+9VSHUHtbxHQtv8Amzt/3WqrEM73UPEVxdRpLBOsrYwV3/fUr8u7/wBBrz7xNqT3l9LE+5lh27N397+KkfVh5LSRnZtO7atY+oTfaJvNIG5xuP8AvUWLKzzSyO28npt+tUFbbN171YWbdG4/iX5h7VTk+ZqCDUt5PMXI/wD1VK+rXKp5ayHbWbazGF/96rFwoZc/wt1oaAuS+ILmaNE8w7l/iqZ/E1zJDgSlW7+9YJXb0+7QrUcqK5mdz4d8ROytBcfOrfL81VfEOhi1aWSLLQMNw/3awLOba6uDjaa9OsLWPUNNaN/mRwrIzVzS9x3RqvfVjyjyRu2Gqc0JjbGNtdj4h8Kz2LuYoyyKN30/zurVbwT/AGtocV3t2XCxrlVHX+61b+0W5lys8yapo61JPDt39sa38s7lO3pXXaT8NZJNLW4lysrbm21bkiTU+FNrJCl07n5Hr0Zsyce1YPh7S/7Js1AH3wv/AKDtro2X7xA3V5tXV3OynoirJn/gS1XmX5s4/wBmrsi/99LVVvmWsDQjjj3cbt1JJGFVRip41+XtTHwz0JgQLH7VYWMbW4+X7tEcYZsfw4qz5JXaB/FRcBI4xJWnpVmWmplnpskzqEG771dTYaO8KoiDdK1YtlcoyaQWdv5Uf33HLei1Ponhm/1jL2lnLKinaZFT5R/vNXdeHfAMVray6hqMQuNvy+XK+xA/91m7VY0/xlceE/GD6fpGqWbXFuiPd6UsjPDOp+bav3slV2/MnSsnd7GqXKM0fwP9luLdLu5h5LLI0e51H+yuO/8A8TWdbeEfEkcc+jGUNa3JdbS5Vtzn5vmV16/wr/49Xq9vodj440efWPB89z9pWZpr7RWdWuY2O7fsZ+o+98q1xWl3VhoLeXb6RvRH812kDu6Nn5t2e9ZTn7opU3Joral8M00HT9Od9cubLVkO6ZbGR9kynduV1LcfxDay1VufAZ1RnvIrsRbxtZWXdnH8W7/2WtbVPEFlCllq8ttJfvNOsMkUZ+aOP++ymmXOtRK0/wBglmSJpF2eWnzBq8xqbPUpxpxhyoo6R4PCyJFF5sF1KWlfaNqO4VfmZu33f71GueDdRmv2lt51SJyrvBL8yo38TL6Vs2urfZf35lkmtdm8yL/nmr0dvaXDtcx6p5W873gjOXK/3mU9v92qi6hMlCK1RxF1oeqTalZlLtLBXdVnkZ2WV/vbdvoP4ttcn4g8J63q2tO95dyWvyNiOUsrcfXg16VqF403ifZcWcNxp/n7HZjuwpVdrfVWrH8fXUek+RiK5nRQ6+RAF3QPu2/xNzu/Ku2Uqih7m55OITtzQOX8PQ/Y7Z4Lzy1aO481GiCrlv730+8v/Aqs3Wj+XeS3EEjS27GRninZtgz8vzeh+Vfm/wBmuf0vxEY7pre5iubJnPlbbkbWDf3fr8tWPDcfiWbXnjnjjutNnDfvZRs3qf8AZ/2f7rf3q5adWq01NanDSrVJrlktS9Z6Lc3l5EoMktnMfkkZNuxh/CrV1Mfh97W1e5inMrx/uvmT+L/aWtjSvCdvp9m7zkotnCrxxqflm/hZfYr/ACpY7q5t7ZDZFVbKsJVuN/l/3lZCvNdMVzanX7FL3meX6rrWqeGdUn1O8S4urK4fyniZG+Rv4WUj7lSapp+o+JNQt73TtTs4rXZ88EI3uG3e7fxd69TmvJLyw2XkZd1Rt99Gd7Sf3fkHQfe+bmsvVNFguI4JY7vyGUbfP8lUcf71DlrqiY0Yc/M0ck3guy1axQ6heQ6bcRzfZzfRzbswllbbs6/eLLtrcttUgsdPv/C3huzmS3jCypJqUKNLNNG33jtbA3LnC81Qv9DvbXSXl+0rLb/cLW0iM5bcWVWQ9N3asiwW31q1S5kNy11Zzf6qSdopYf7rLjr83VWroXvI6bcrO3+FGpR61q1rpdtplrp2r+RdMZJ/nWRI4lZdjBeSu1vl7bq5RNNuP7QVIrjS1guJ2WRowrPICrbYtp5Dtu++v+z/AHa5qHxJB4N+JFnrGnPc6XeM7eZbXkiyoGLbmRflXh67n4pfAGK1kk8T+Er2XTom2faLWPe0R85FlDxfeI3KV+7kVfKloETJ+IWg22mra2pctLIEltbmSRFaSJ9yMrdsq25d3fbT9F8aW2oaSnhjVSyW+muyw3MW7eMNt2/T+Ir6VjeMtLvLyPTpNVSW40lrdIU+zRs0sLBV37sfws3zbW5zuxWVcaTf+G/EGI7aSa4jDIZLaFlXds+8zHr/AHv8aipFcpy1/dV4mu3h+yXWv7RE13O9vIyiOKTKbCvDKvf+970+48SXLOnkT+XFMWZPMj27F/ib/wDaqta6Hf3zuh1u4lbfvRpIVVoV+9t2hefmqHXvDaalZz/bH3NIjZnjLK5x/EuOlcsKevvszo4dyXNM6fSY4NStfIJuJ3zzIz/K+fu7cVR8T2Ym1WytLK0uE1F02+UsbMhb+Lc21ua8z0ptb0m/06BDcLpy3HlQtn96f9/0/wB2vadQxfLAWkNuny5kl+Un/a3CuiUVDfU2V3o0cbNDcQiIPplu09tIjPEt02wNs2/vX7fN821f7tc7o+k3ljqc+qC8muNo2zrGmyI/w7GzyQ34LXfNY2lrM76dbW1+y/LHLO+3593zKq9hTb/S4NqoZblIrgq11bKOq/3d3pWKxC5uRGd058qPKde8VS74pw/kNdO+JFG6VMN8zccD5V+6teZeJ492sNcW6NKlz8wXPyhivzBfUV7P478ItpNtiJDA8kflBpE3Ii/eb5h3avJdPt5LVVknRb2WN2RI/m4bcqq1etQta6MqsXA+5bbUJNDtre2gFtFeRptm+wvsUf8AAty1pahq174f0S31W4n+2wSPsEUsPnfN/s/NnH+1WA3gu40dPtqaZsnWH+GfzUkb+JmrAja7uNWleeCWznyGPnjdEMfwqlcKblfU9GUdTsI/isLi6eO/0q3skVNiTwJscg/L8q9DWhYWumaHCupyana6ilx+6hvPOVWRj91WQ9D/AA1wOt64JI1iluI1a424k2bYtv3e/wDFXQeHrOy8XafZQSRxSrG+544z6fxc9/lrJt7GT529De17deQ2ZtNMNnFCnk+fv+R2+9uZv9muc03Wrm31CWCchlfchbOzf/tbq0te0OOxWXT9LuJGWSRWO59sQY/dXnof92ua03EOoXn2nNx9nhxHcxBWXePvNtPauf20oPVGEqk6b1R0XiBftywLaCKC4wjeWw6/7VU7aR7G3ny8jS/Nn5/lH+7VeO8/s2FJJTFcNMdztIjSt9373tVbUmu9atp0tIvs6onySyIqs7/w/L6f7NdXtOZXOqNSPULDUrj+2mtvKkniWNWeSVN2W/u81ka14k0/T764glvGiulKrNIw+SRdvyqvvurnNN8N67YzT3N/PdRX7HdNeRzKy7f4dqDp/vVx95cWmm6ta3OnJday6yPv82B5XLlfmdu5/wB6rjTv1Oh1EesW/iqztZLcCS3l2fMFRP8Ax5q7Dw8tlr2lPqcclrdXFuElSNof9X97dt75rwLRNHv9aSfVI9Du4rxZ2e28zdCroF+VWSvQPhzdeIbVHk1yMWd+821Irb5lEZX5t7VduUhyR6rDoZ8SXC21nJaxXDDakkp2JuH1/vVyf9i6qtxEtxHdwTxyKzrswpz938P51euIb3xAsVvpVmJb1CcRsdquo/uqaJtU1i1kgt9TsmWWMssjLI2wsF+Vee61m2ytNzUhsb28uvKlKxL90qw25x/Ft9V/vVmX0mqLrkFpFFbywW8m2d8sk23+FV7Vs+HdBfXr/VLjVdThs2t4Fl2rNubef4fY7a5zxYseoX8VzbSs8UciI7QfLvUL/F6048y3G7bnR61v1S2gtI3aKVXVn8pPljbdu+ZhUUN1PfahKP7PVVjk2BoI2TKj+Jaw9P8A7RkWd9H1DcjR7ZPtkG5Cu7b94d617G+vLPTfNkth58bspkw2wKGq7cotzo5JrK8m82JpbeJByrfPvb+Lf71l+IdLkh0eC/0t4ol3rKfPRnwpPzKy+q1Jp/iLR77ZbyyxxROdki2rqrhj8q7c/wB5qxLhtQmt7V7a7W3tU3K8Ecnzlv73/fNZ2KHarqFhotjpv23P2q4Dy3EkJZSF/vc/+g1Y+Guoafa3VxZ295I7XTq5klO5j/F+FU9QjnvIUvNRkhnltj5X7sblA+6qrnrtX+KqH9raHpOqXk9xL9nZEVvNgG1No/h561pCPLK5Dbn7p7vpeqQfbk8yTe+WULH83zf3q6TUtUk0eFNQEas6D95I3zYrxrw34mttUWzv7B2a3YbjH93K/wB6vY4bxLzS0tHRm3Beysg/3q9FHCzV0XxE8ckqTyDbMFZFx1U/e+Wt/XLoLpqwROWiYK3y/drz3+zXsXW4SVmdD8m0/MVrevNcFxpqxpKzy/LlV21rP4TKO5y/jL4c6H8StK/s/WYxeLvbYsibsfLX51ftKfBX/hTPi23tNMkaWzuoWmRWH3fn27a/SeO4njZpJ3K7vlDL8v8A3zXG+Mvhjo3xI8T6QdRtld7Uqojb5s43bVb/AIE26uWnJwnobSimj8o2h1CPbLJbTKi/8tPLbb/31T5NURYYx/Fv3Gv220/4A+DG0VNPk0e1dNm118ta4jxP+wv8Mtaimd9IhgZ/m3Rrtx+Vdftn2MfZn486jrEcyrs/hp1hrgVsSP8Ad6NXpv7THhHwV4N+IWpaN4WjZorORoZJMtt3D722vF3sUVPMBLL3rrjLmiYHS6t4iSaFY4zt9a5ya8ZmYk02Gx8x0Cyff/vV7R4V/Ztn1LwXqPiXUb+K3srWLzRtO7f8u5W+lDaRZ4okx3r1q/bTOzrI5/2afJDFGjbM9fSq7N5K/Id1BBPcYj3InzM22qckhkjZDj5DTo7gblznb/OonYK/QbfumgCg/wAr9dvpTW+apbqPy3qv/wChVYD1bbx/F2qxHMdv+0tVf4acklAEr/ezimso27hR/doX5eKAHQt5bf71ev8AhWYXWk27D+H5a8gVdzf7ter/AA3hdtEYn+/x/u1z4haGlL4jsksYr6GWKRA29OW9a0pNPitbVI40Cqo+6tZqM0boR/DWu37yNT/C1cHN0OtrqYf9j2/neb5YZ81qOqKipj/ZqN4/3ij+6aimkKt/tZqnNi5SR13R8enFPSb/AEdfrVfzhtp6yDaw9ttYuRaQ9m/ecVD93nHy0/7zcUrxlu1RcfKRqxXoPmo27m4qZI9v5fxVJHCOgouMbDbhm4H+yK19L0l7qRQR8q/NuqTSdLe6dBs3K1dbZ2e5WjiUsiD59o61MpAR6bpf7zy4Ru/2q3dDuoJHuorT9/eRSIm6M7nK/N8yev3fu1WtvDukeMNOltNQsrm2urN2cSb3Rj/ddMNyNvVe1O8GeH47W+nu44oopUdovKjZuP8A9r+9XPOorG0abPQ9J1a4kLWcaSOl1B5sbY3RSKF+fcp3AOu1lKt021xviTTdP8badPp1laG31JJlWDUm+S5tnDbtqY7V2thqEcbWcTiWwaMb3XO7KH+JvU07V77R7jZe7lZ4+krbdu0Nt+b7prNScdjXlWzOY8L3mr+GZoJbgSQapahmjuWk3pM3y7m3dfqjNzXpVvcaP8TJreW/n/4R7xa3zRsp2W9/8v3eej/55rlba6fWFe0tpfsbW8e8Tr/47wf73zU5tJ0jXtPt7ea4jvbdbr95dQB2e1mP93+43zbgzYGax3d2a200KeqaDcaffXCapbyxXqx7X5xhv4Nv8Lj/AGqi0Sa4hZB9mW4ZvmdfvKn96uhtfHV3o9g3h/4iy2t/BD+50vxLbHc8mV+RZVC8PtXlW4as/wAQ6Td+DbqK4eJrzTpI/NjurY7kmX+Hp0P+y1U6fQI1OUo6h4V1S8jZLi2+x28yM/2lSqrtJXb8v+7SaTNJaq9nLd+ftdkj3RquAPlX5uvzfLXR6L4g066sWW8ju7jbG2xraRVaPf8A7P3SPlrMhjgurnFthJUkVS0ibWKn7v8AnqKHGEUVdyK80d2qM8cayoz7JNxVXI/2fWoLDQR4wf8A0uCJ1j3Ykk/1u3+Lb/wGuvfwKbiZs6rDb2VxufzZI2byW3fe3lufm6rXP3HgvWPD7xy22u2OpJsZ5GtdzKnzfc55B9FqVG6uZSjcTxVo+neH47d7y2ke3wzSTy/N8oXjcp/9CrndP/sizWe9gkkRZx/qs7sN/s1q6lcTakrQXkXnxNufbI7K2T/Duqi2m2mnxtiJngWRWEESbmCn+n+9R7q0MfY9kZc3i4Lqi2e9UuG3Lb2f2rd5zbf7vXP+ytRarqUy31v/AGZHb28sg23SrubC/wC1/wCyt2q7qHhPTLy6tZbiIy3VrMssEq7onjf7ysrD/wCKp114TiuLlp55LuV1TYZInVUKn5t31qlKJoqTSsU11qSz+R5zPt6NB8uWP8Le9bH2htStlj1C4tZVmj2vHINkv3fm9q5W50EXlzOml3At5VdW/ewt94f7S9R/s0Wej67HcS213p4v4M7TOzsrBv8AZ/4DTvB9Q9m4kVxodouoPJbOPljX5onb5/m/iXdTbrS5Li8t7iCQbV3L8qfOi/7LVrQ+Hzo8jPbxN5ChWMUnzLuH+11qXXNLstSvNN1G3j1RWj3K8cJXyhmjm1K5DD8Sa5qEkbpqOlxeI7WZNhWVF80f/XrUbxQ99oktlcx3TWN3YQ2VxtkVZoVh/wBS+z5sEbVX73IWnfZ7aS5dIxJKudsiy9mH8TNUE+k2/wDZc4sLOWW/uCkR1BZtiRoG+b5OpLfL81ae10sZOm4+8jDm0uW3uNiX5UyDzZriI7X2fdZtnY/w7qb8Ql1e1jiu7YTMl1CrGSe6VsLtVVZz6/L96o/7JuNQ1ua4azaW4SPaGjZd0bbvm255/vVJfXgvLxNPe9EtxGn7uOX+AH727t96tLc25lKKqLlkcr4W1bVJpFMf2u1ns3VizDcsn07f416Tef6dClxZIXiV8P8AP88LH5tre3pXKXNv9nsHtLeJrXVJArR3OP3Ibd8vzdvlqe31Dbbyo9w32hZ9zsyqkTpt+Xbjn/vqiUSadNU9Eb6aOl5byy42ztMqws21cOKxrPQ7+zvLyN7vdav+9SdpF2wv91l3HFYPiz4jT+G7zTbY6eb23uN0p8gM7xt/eZq09J8feW1xBcWkdxa3EazBbzar7N38P/6qzVKVrs0ju7l2HS9PmWWJL2WC9hmbzJYjtTeP7uf1rOs77ztUnjuXjS3UMolbO2b/AHWH+1VrSbWzs9FuNUkkkgs5rvYkV4fnLlt29m/gC1c8RQ/bLNosRPA6Mwktp1lUN8v3mH+8v3TUumrmcqUZNSHeMGh1y2ifyLh7K2RUMa7WZG27tyL33N+VeAXVncL4m2WiNFpz2rInmJtUY+Zvqa9V8K65dtdLA8d9eRWL7i0aPFCJCv8AC4Vufu43f7VdNDqlteLPaazpltdWdyCjyMEVw/8AeXC9d392uyM/YaWBwVRe8e+3XiJ/Ouki0iWVvlWCVpmVI23febPGP92s3xbp+iafr1lex3l9rN5N/wA+0e6IN/FuYcAVr+IfC+lXHhlLmTXbm1lhfc9tHJs8xj/C26sG2sbbS9NljRGglm+URuWV+fvbK4FGzud8qikrWOP8eXSahbPJHE0V0jrFBLGisu0svy7fSsXwT4P1ixklFxfyaJA0zNMqor/N/e3HoK9Kh1iz0+RLOB9u/ajyKFdgv8O5h/drkfFE1vobyyT3UrpdOqRwKjyvI7NtXavpVrsc7ir8xl6trD3VxPKl/wDbJbe3dv8ASY3ZHcN8rIw71V8Mag/ijT0L29zZtIjeZvGxXdv5CvQdJ8IhdMRJLwWDRxrvi8sbh/s7affW8VjcLGbsSuoV35H3aHFTVpE1IqascN4etdU0W6V7swryuyOQ734/pTtUk1DWGW90iSKKVZlWZpAzN97n6bq2bmPTLqRp9Pct5cirunK7t1c9JqEeg3l+Lh5VgWYS+bAN277vysp6DrVRpKOxz+zhBGhrWl6xpdzzeR6i8YVjHHhl2n7273+arlvdWkd4qW4uJY1jwOOrf73pWlDa2kd0lx9siuLOfbKkscysyfL91vlxVpbyTXNQWPnToMNvkjGxQu3+Bqt32ZtG32Sit4I9QV7eNWXCqfNfd5LH/ZWqmg6oLq5ljN3P9qaZ23Sjdlt23avy8JWtHa6fo8iGNDPOqL+8jTc5X/GqrWceqXl4lkZbNkLP+9j+Yx7f4m7Gk1bYHcltbWT7RFO4Vmhf5G+6wb+Fqq3lrq+h2CGLzvNV9/lNHuV13fMtFx9s0+2VLhLe9t2TBglCy/Lt+bb710eqeLNIvNH0lLazFnAiOyNAG27j97/0GtNEtASOf0HSZ5Li6u7yJrOd4285PtP7mRtv8WOtbLQy+dbpHp9qirCFdY3+Ufw7ttcLc6hqusTJcAGCKSPZJaybU6NtVsjgFlqfUL7W7hWFhpyxT24WJJbm63M/97d8tZXd9TZcltDt7CaPSbW6Q+WkX3XaU7VLD+76GmvcXuoWF1HvPkfdfzTux92uUbwTHr3hhJbrWLq/v7Z2SexkRYpRlvllVd3Kfw7qf4eurfw/5GnxJcLaqnkx/arhWbcP4m961djFMuSW+naK6RHTu6q8kCdP95RWp4b8Qafod4uqJpcTRKNqyXkfyoz8N177f4qy9YvpI5vIEcLI6LKJcbd7D+HfTbO1ivJWLu1v86741ffv/vVjGprsL2l3axfkvHhs54pYt9q7/u5FCvhS33lrI8RWujalpNvHeFltfM2bYvmlmfd8iKx/vVa1SOdpvKt7mJYkfYkcv8a/3awpFkhuriC4Rop2RfOjwvLbvlb/AHv92tVI1/wmx4Nji0W5YRHZZu7eTbMWZU/PsrV7L4X1a78uJIwViy2WjO1io/pXium+GZ/FmvacJ9TKK0jYWUrEzr/c/wDZhW5qF1JZ3MUUV3LeadG7RSNHxvx95a6adVfCzCrF7nvEmpedvu4LmR948p45T0X/AGVrOjmOm372aSCVgizeZj5v8/NXB+FfGlstuqAyNBhfL8x//HWWu8tfs+qWN5dxuss8cOPMX5W/3a7vsnJ1LT3wuFjAf5IzuqTT7wabq1vdvHuRfmFc/YzR28LxuWZP7rHpVO/1r7RashkETqdgVR/DXF9o3PpPRNeW8t0dPlZxu21T8Z61/ZvhvUruScwJHA7NIv3h8v8AD71474Z8cXFuywhC7bFwqn5gv8NdbN4gi1q2eyuUbY/3+Pl2/wAK1bYH42/EW4uL7xZq0ssEkHmXck3ly/f+Zv4s1yM0hZF+QfL/ABY61+n3xi/Zd0PWtFv9R06IT3j7neKROZH+bbX5weLdBfw3r1xYSne0L7X8tfl3/wAS16FKqpe6cU42E8D+Fb3xdr1vaWUbM2Vbcv3RX218UPCMvgH9mu4s5LmKV7iFGLRIy7M/wqpZv/Qq8d/ZF+DMvxA8Qxau4VdOtZF8xVhaUnHzV9wfFr4Uz+NPh7qNhFBHZh7V0hWcbn2/eXcvrUVpcuhUVzH5JvlXYKTsxzuPWqbsF3EjavZc1t+JtNfS9SntpBte3doiuPT5axJF3JxuXd/C1dUfeMiJsbmx+G2nSL5aKf4m/hpv3X61YjUN8+75fu7aQFF8t+7f71U9u2tz+z/tUm/Pzdqp3WnvCu8j61YGe3y0L8zUrLSfdWgB6tTmqNWqUfeagCSP3r2rwHJFJocSIdzJ8r/71eLRqd2R92uy8B649jqUFtk7JDtK+rGuetHmRdN2kersvzf7tWtNm8tljf8AiaotvyfypFX94uf++q8tnoF65tysmR67qoTKVOPetaG48v5JMmi5sRIvmR/MtRzW3FymC67V/wBn71Ef8Rq+1m+5gU/2aatid3ANO8Q5RE9MfdqaNSy8Cp7XR55OgNb2m+GZ5mwIpHb+7Gm6sm4oqxhpblvWtLTdJe6k5Hy16HpfwrutnmXUJiRdrGNRvl2+u0V6/YeD/C9jbT2llYSP+53m5uZPl37f4cc49ayci1HmPK/DfgGS6tYpZ3FrYSBmE67W3sO1dFpNjFod+1s1uJ9jKqRSQ/MXb5vlb/drpNN0mzvLdY4HkuFSR2MWduG2/wAP+9trI0dblrdrdLAaijfJHEr7WDhtq/fbqq/7OT2qJJTT52dEfc2RpXUh8QaX9strAQW8J2PctCy4/wB2uUXw7eQ3UVozmK1ui7Iufn2j+jdt392vS/C7afDZ/Zri2u7Bbg7rVfKbZJhvmXd8wPzfw7siu3tbfRL7wxFZancF7t0aGO8utrOi7vlVm28j+Vcfw6QOnfVnzdbaXqem62t7FeST2Ux/eLIdrhv726rGn+H7Rb68laRWmZ/kWCZnTafvbkPH1rstc0Gfw/qCWZmF0jHYksf3Nv8Ast3rK+3f8IzdO/lruXcrRyRq68rtb5aq4cqMu3huIXuJbm4mgWNNiRQMrtt/uL6f71S2d1czLEPs/lO3+slX52/2frVu21y0uJECRl9xx+8SrN9ZrcW0ptHmVU+d9o3N/tVre5NuU5DxNJHeNLbXqXEsDIyvIoZstt/iXoRWp4G8Saj4b02W2tJIrzSPL2zWdy/EifxeUu37/wDs96peMNPv7WS3jv8AT5G86NLq1li+ZJ0PRlbuf4WVuhVqsaDpqRzeahiiRjt3b/m/vblX/wDVV7IzumdDY6TofiqN7nw8PsqoGaS1vJnVkk/iVc8j/dapNLt7/SZPtN7HD5SfKYlmVGk/utv/APZa3v7J864WP7RtZ40wy9m/ut71R1hbaPWItOvPkWNFeFVTr/e2t3rnUlJlyUlsbs2tTeIPDaJc2G+eFHRLOObfFGpb++PvcfxVl6V4Xu47+KazuBEmd81tKFa48vbtX6p975m/u1f0m1sre5V4pdlmyKo2uzKP7u6szxVofiiG6GqaJPD4mlQMqSeevnIn9xfunH+zzWyfYl67nD+LJLa4vHfwvqYma3+Qzyoz4Qbfut2/754qK31aS6hiS8sri3nU7XniPVv4m3dw1cdffaLe+ivDp2oadeqd8i/6lXb/AGkO0/K1aknjKWG8Sa50y6R5oVlG4bPMQNtbbjgn/wCJq3G70M+Y3W/0zz4hcRxMp/1bIeV2/db0/wCA02xkjs5lhjFxKqfONshfLBfvf/Y96ueH9a0i6X7TGbhIEO151t978/7J21k3XjjTl16/iQQz2trHsOpRbtok3fcVAuXPr6VDpsvmRorfeZtxBN5+VUrH90qf9ntVuRZ2b904TYd25T81M0S+g1C2W4gSVfMCuGlj8piv97aecf71XW0+4ZElSQbEfcZFT/CudxdzS+hnrdPNIsbkSoRuLZ6PT49JeO+WSydldw29d7bSv3mZlPf/AGquxxu1rO8aRoz7l3Q7V/PNc5f6te2f/Hxp8tu1vG7u0TrKrrt+VWbbnPpV8o7mtc2ryeevljbJtU7flcqP9qqf2eS4ZI0gEkS7sbvvVZ0vUBrWkqU8t2zuSSPcuV/2lq79hS8jTzHb5Tz5nysG/vcdKXKLmuYf9mxNbtsllRl+Yqx2uF/3q5288KwW9xvuxEsEb7o5GRnd1/2lH/oVdfqmnoyK8F08TQnbtUdf9lvashpL23dQ9mGbe2Ofl210RdlZHPKOupmW+rO1mY/Ljt1jkCBo42dXQ/d67avXnhWz1J232m5F2sJIzuyw/vAdv9mupsbG01iwd3xb/Zx88bJufb/eX/gXy1Z02Gwt5PsYRoooztjk9f8AequWZLaOEudL8u1dFQLFGN3+rbd/u7utZCaGb68jT/RbhdjYWSPd8v8AD15/4DXq/iHw6LplS3JdFRW8ySTZ89clqXhO8mSK7fT7uyeP5o54wrqf73sRVe9H3WRc5hdPlsd8T6Zbu0gdT++8pUbb8vylWBrl4bGaHSpUOqD+zpp1lSCQLK8Lhdroj+n+9Xb6ba3jSzoXXc7/AOt2bXGPvdaz/EHhe+kj8vSzHPPvZniiK7Gb+JmWri9bButB99cT27WcBSRbN0RRLvZYpF+6u7HGaoeJtcv/AAj5UGu6cbW3tx+7uowroi7uNriulm1rU9eZrA6RFFpyQeU8d9HuaGYL8zI42/e/umsa/uNQ0uPzNYEmr2c3y+Uo27P93fwP5U1/eBHudrpNvqGmti0jia5RXktlkVl/4E3Qc/7VGoX0Xh+3sBEXnRgtvDYyHdLu/wB/0rsrfxdpVm9r9mji8po9gluYVb/gS56ViXNxbahqxeK5tL+WaNn8zO5to/2u1cspO+x0ctji7rUovDd1PcRQW7NcfIscUY/d/wB75ulS6JJI2qu9xIsu7bLDBJ2/2uOhrW/sWyvrlLS7to4/MkZkjjmZlVj/ABf8CrE1ab7HqVxp1tZMv2b5f3o2/L/E3PWqTM7cpZ1i8ga6gd7iJ7p2ZfLjG7Dbf+WtXtD0PQJNJuLzV57aCfy/3iwM2/d/e5/9lridQtWtbdr+4uP7Ot0Lb5Jyv3h/dauL8PaPd+OF1vUYPFF49hvVLf7HAGUSf3Wd+Mfxe9VFXWpmj0PVNe8LeFfDrJo9pJueTb5csnmzHPy+by2QK4nxBeJdQ28tgjX7yOubZU3IWK7mZmPJrZ8D/BOw0OG4vNdlufEeszJ8l5FN5Pkr9773Su503w7bafC8cm6BH2kyS7Wyu35VX/4pa15ox2dyXF7M8qW41SxjSCKcRKsbyiRYF2hh95Nv/s1el6VDezaarXDxuskHyNHGu0N/C27vWleaHZ26o4FzcLdf8eqwRq8rt/E2Ovy1LpWm28kzRwapKxjLIYJUbejD7ze//Aajm0FClyHMx+II9HupYr+3ZWhRW+2XPyrv/hX3/pVqTxpp99rn2i72vdTH5GiDbtxX73HFbOq2dheabLpE4bUrW8PzrIN0Qx976f8AAazbXQ9D8I6XeT2mn2irLH5UO6RuGLf5wtK6e5qaE2lrqSO4dYpUjZi0Tozbf4qz76S5ks4INovYLcKqbdu5F3bqu6XY2Vxav9qQRM22UKobf/wKtK10GC+uJUgkLtvxG0b7s/w7Wob5SormPNtQ8RPDdK9uksUEO5THJtbe27/9qn2utfariSOe2MSOn+sZ9rf7u3/2avQNV8CvJbXRjtItscbSveSTqsUaBlVn21y83w91SRX8sxXCvuVGj+Zv/wBW2oupC5f5iC3vksY3t9Pt2uIlkTKsVZdv8W7viugttQj8WRy6dJ4esysIb9/Bt2yDb823uDWl4f8AgXrNjpaMkateTJ5zrvZWP+FXdP8ABpmunt57uXTnjPlFV2o/H3l5quZfCLl5TBs/A9xqHh6WGOJruyQq0ckY+aNv7q+tYGteF7yxtldLA2sT9ZYnZW3fw9eK9k03w/aaGtuJbto7e3PlQNHMXlun/wB0cCrHibWJI4ZUKW6K4XY0p3b1P8O7/gVKTfQaij57uNF1W1kik+12su8bhZwfP/D827/7GrVv58dyl0bdrhpjtRJR8u3+7716hrC3msWEVvbW1is6ptWSI7Vh+b/d/i3VlXPh25ZYoLZ4bfy2T95O/T+9txz8y7uacZO1h8qWxyHiDWImi/d2ctleIdhaQbkDf3laneEbgaxCujeXIznzE8uQfMGDbldf/Qqt+KNNmjuLW2je333TqsKRM3khR95mz02/err/AIIf2f8A8LM/sOOOK61K2he4e8Ueq7WZv95ulTF+/oOXvJo8xuG1DwLqFxbXjf6kswVk65/irpvAnxIGpahBbyOqMx+faf8AgNek/tSfD+TR9EsvFEc6vcLMtrcN5e1dp+61fJV1fSafrCahZAoyv/rV+WvUpVOZe8ec46n1e+oRqmCQqfeDL/eFc/qVwIW+0wRM275PnO35j95qpLeR3lnEQTtuUWVGX+7t+b8N1QXti91Zq/mmKWPpJ97P/AabVmFzodDupbdnd3Csx+8x/hHau+sJjJapPO+xWG8bflzXjun6hBdcl1RofkMch9P611Nrrwm3PclkRfljjz1rNmiPUrDxJZSQtZ3Eqp5ny7f4hXB65+zP8P8AxNeS38llayytG6+ZIF5Zl2s/tt7VnW0iyXW9NsCr8xVTu+X+97mu70NYrjYZS074VjH91U/urTT5diXG+50fwu+Hfh/4X+H7fTtC0yHTbWNFWONnVpT8v32bqd3+1XZTY1CN1leJ0YbfLx83/AawbZrS3ZSbeOe8f+L77f8AAq0FaWbcDIrOo3bdnyhf92qb5twSUT8o/wBsD4ejwD8XtRhgQfYr/ddW+3t83zf+PV8+zR7XwPn3Dduz0r7I/wCChfhe5sfiBpeomeSWKeHyUjb7qY+bd/49XyDJCN7J/Djmu+i+aCOOS5WUFjEjNkhf92nwsP8AVkbdpp0cO6Tn/ep0cJjvk6tu/h9a3INWwjGxSULc/dqTxBZlbaUnPy1f023MMbSSYX51Y1HqsyX2lzyf883ZfqtUgOAf5WamN6Urt82RSf8AstMBUqdG+XBqsP4qk/4DQBZRtrrn8K9C+HukpNJLJPFGdw4Zv7tebo27/arqvD/iJ7V0jGVVRtXb96sqibWhUPdke1oyKig5yvSpvJDMuPu49a5zRdSnuLbzLjHzfMFq5Jqgj6V40k78p6EbHQRskPLkVHNrBj4iUe+6ueW8kumznbUqZkb7pap5e5Vzbh155G/eQBv9pTWhYTXOoXCRW1uGZjtHG5qxY2t7G2e7vplt7WPrI3+eteq/AW4t9c0+fW0tza27TeTatKvzFf4nb/gVHs7g5HX+E/hncaTpY1S5SS9v43X/AEOLa3k/Luy2e9d7eaOVtpL20tClw8ayySMV2rnquz/e/wDZqzbjWItP1KwjneS21eTcgZj8lzj+Jl6j2au3mktrpGudR3WdxdIqH7N+9i/2V27ePlrzZScXqdvKmjhtP1S8bUoreO7Et00irCttDu3zHdu3D1/2elM1C8t7fUUigthBPCjY3HbEMsys33mx83y10Mfh1tNR9QtL23eaP54+WRCw/v43HNc/NqA1BWguZI4J2Lv5UCfKZP4vm9f9mtfaNi5Cq3ia0sbq3E423znyEkgR3Usfl3St0A+b7zVeaSS102Ke2u4rhFLJNHjbLG3+yf8AZ96ztStZ7jT2Gn20c8G7yrhrt92UP93/ADxVfxDYz2s1rd3AkVIdrn+zym4N91v7vP8AFT5uZk2mjuNE14R2yRXF4RAjqxgba6O38Dup6/3T81Sax4k0/wC3QQPo8by+WkRvo5tiqoXd9zo+5q5PR4bOaGcvIGST+Kf5HH+1tHX3arTeG3kt3l0yeOLzjtKzbtpXb8u1uo+brS+Erc1NIt7PULZvtMvm29uXbyp9rqj7v4l7Vz1zazzawofThPbybmF033Pu7tq1cs9P1TQ5CzyW087bV/dzM3yH738PP+9XTatZ3tx4XXT9I1CK3urgsryb/wDgX3SvX/d61zu0mdCbscRJJ9sWKK3LRKm7Kqi/e/3dvSjTbyONV+3vErMzYZfun5qc3gvXfDKfaNTls3uGkVE8v52Kfd3Mh4G7721aoaxoqQ3C29yl8uw7Ttg+UfxbXzxj/aq1/dIbNzUte05tPTTriU/Y0dpY5VO54c/edP8A4npXL3N06p5F3IuoWqqrW8qgOkibvvK3T/gPar/9lw7/ALNEN0saNFB5cO1t23cjbe4qr4X8H6vDcXWnJHPeabcTrNNHO6rFayfdbZ3BbdytV01J6nVaP5VxC0RkWKCOBn/1mV/2dlR3TGZ2gE/m3UPz2rRyLuK/1pmoeGU8PpbyW0b26onlGCM/KcfxfWsjxFpd5dNZ+RaDa8ivI0ZZMN/eVvRl/wBqs4xuU3oWIdQlh+3wXbbr13RY5ZD82w/wtj+9XL69pes6XM2r6DefYtRjkVXtpJ3WLdt+/tHDbf8AarZ1ySDZ+9tyzNA0Plr829Q3DbvUVz9n4suGkeOW3Nxt+4zTKrD863jdaoyaXU3dP+OniaxV7fxZ4TsfEFmg5ntnV3P+6j9/o1Z0ni74b+LNQt7jTHGiXUxWJ7HUh5TR/N/Bv7bv4V71Xt4Zb6OWXy7i63HzfIvAyMF3fNt/3a5jW/Bv/CRTXEUlvablfdGrHc4b/az0rVJfaMm39k9X1L4dvq0T6ZZ65CsqFWRYLjyZg33l67a5pPB7/D13t7jdZyyFXeKefer7m+8v3h83+zTtJ8I6pqmlxAxTLdWB8kTzurS7Cv8AePX2/wB2h7N444DfSXGpS48p5LqRfN4+7uXpUaW0Lu+oy5uvsbYh3NA4VfPjHRv7rY7U3/hIIFvLeB78I9ynFqp3b1/i+Xsd1OVTcXEsFpGbLcPmZo1ZS3+NaFj4NMN5b4ljn84Mv2aM7WDt8u7/AOxqeUG30LKs9rG4gSOf+5FI7LxQuoPJZqk8RgVl2v5o+f8ATrWo2j6dNbwQPeL5qDYZ9+3e38PzdM/w/NUGm+FYJJvMneWdXH3mddmz8aOXQHJ9jmdPW3jW4eOQRbTxIp6f7NaFjcCZmxFJKq/889zb6vo1lp+qT21vo8zzrC80ckm2W3cjcu3cWxlv7tdF4dmuNYV7G3tlt71LRpY4mdEZ8f8AodDWoanPzW93JbrJABarkZaWNmyv93aalfT4JmeeeWSBM+UIo03LJn+EN2/3qtR6xcN9qs5E+2SwpHOm4K+9Puv7gLVCHVkXUIoEubizlUv5ccTty23dt2j/AHdtXay1MnJrW5r3S22j3FuJ4GisNiRTLDbvKrqn8LMOn6H72aZrF9od9eXUtlbHS9NuHV4Vl3MsbD+FMbs/8CrXfSZ47GC7fVLllmTfNGoaKLcf4G9T/u1l6D4b0/WLhrj7RNPb4dktmG5f++u5Xb/FVc1gUebVEP2eKZmt4081EDPtZ92/5vur6VyWvate+BWljTw/cXlkx3mNpG3P/sp2zXoNrY6fHqzz/wCkOzpt8qQ9FTd8zYWrX2i3Xw/KkFhtnU7vPzuY/N91lfcCKalqDjynmvhnVrbXvIlNpDO8gFxDBc8tt+7tdhyDu/8A2a3rPwLPqkd+9xp0ek3TSK0c6yZWZR/dbpV7Wvs+pI0mn6TFp09mVlFzGrbpsf7CdTub7vTHese2vLzVNPS3SOTTold3u1YMrR/7vzc/7rc/NWl18TMyTVPA95eaxeQR3ML252q+4NubO1vu+lcJ4l8P6h5kUdugt7K4dl81tzxD+78m3/61eh6TI9mjD+1zZq53R7kbcf8AZVirCrGq/EK0t9tpJE143y7Fb5Fdv727bxU8yk7xKjLmXulfw/42NnrU9pcaRDqNrIE8lc/NCv8Aeb2/3a3vFDeH1t7VYNOtYrrDNNdZZItv91RU6eB9K1Dz3sLea4vO0m/ov+zXOX0Op6DfIbnTikX3/MaZXQN/dZBWL5JG8U+pFeWcsmoRSW9zDaovSSJ9xf8A2Vyw5qaGOXfcafeSyq1wVd55BvbcP7retWtS8THWoYjaaZp9vdRjZ+702KX5j/H8/IP+7Wx4N1IWNnLPf3EcEyK0L/bAqrcr/eT5cZqeVW0Dmdzi9Tt9Mk+e5gurxV3K/wC4R3RR/FtLf/XqyvhXT9Ws4rjTy0FhIWYwRQeVh/72w8iusmt4rO186wjVLp5GVGiC8fL6/wCRWRceItGt7l4pHZZUO+T92qLGm3523DqKtSuuUhrlepFDcHQ/Dt4DqAsLIRtsjYK/yj7zbj0rj/C/jLT/ABtqUqadc3OswWIXfH87Ki7dv92tLSriz8aafLbzxX1rA0jfLt2uY93y7VPPzU2PwnbaHJ9rtxa2sCSM5lUMjjHT5qqMdSW76nr2i+LoNc0t8R/8I/qU0axPJ5LLNDCPvMvqKxLPwnZ6Xazx6RquoapHbHzp768eJGklLbm6Nurj9VvvELaLFb6PDaaXK43SXV0js0iM3zMq9ttLHfX7WtxBYRyb7jbEZZ5PlP8A3z0H+zQyb8xc8YalDpKW5vLppd0iHy4vlXaf7rVl2/22+s1e8ladppFZGtim2GP733j/AOhVkata/wBpSXEFy7av9mCJt0/5X3bvubfT/arBXVJWW7g0u2uLW6+5FJPD9xy/zJzwPl3fNQny6Da1Ot1b4iJb3Gl6XLby3l/cpM6RfcSRQqrteXt0Wurt9cEOk/ZktFRrn97JJauytH93+Ic/L933rmbG+1GGGzX7NcT39sChiiRdgb7rP712XhWS8t9NXOnreXl1Dsmk1J12Wy/3/wD7Gp0e5cU1qcXrVvd29zeadoGuTWXmFFdsedhAvyxKj7vkbvVjVLjxPpLK+l+UztB+8WCTyvmC/M3P+8v3a6i/t9IhuGjwLi/s4/Oka2TbvUq2396zYA/iqhod0+uXNlbPbjfnyi0abl3H5t27/wBmoTd9CJX2uHga+8R6HJ/beq6nLO7o+NPkmaVcfL87N6/L92sjW7fxJ4ovpbuO9W1uPPaUzzx7kKYbK7d3Fb2t6P8A2Lq1xZp5XmyD97FBP5rH+Lc3p95flotWubi2UW8cSSqgd45SyIfvdz1zU813cS7GN/YM2oJbwPqOp2rodszWJXyZm3Lt2t1GP9mu61WxSSwaBI4rhUj/AHfnxrsRyv8AEves23tzcXCz3qywfZwzHyn+XcV+b5+vy/L/AA1SbVk1C2uILrzLyBwzQ+XNsYf7Jb+dPdGiaSLfhvS7vS9L+zRC3slS32BV+47feb+KsO91q7jjYS20d7P8qxxx/Iwk3fNu9Rt/iqWHUH02E7HiTy3Z3WQbsp/Dtx/s1z1/rmp3l+v2b7LKysjPIyPEzYb7vpj/AGd1TfUfNodHrbSzarvisooYraPZtjRnT7vLK5/X5aq/Cu8i8E/EtfE93bMs10nkny0/dBXXajUWfia3vI0skeRmcbXWJN3X/a9d1alxqUcNjcQR6fLB91P9JkXa5A/gw2R97+KpTafMgVmfS3xX8O23xA+DniGCRg7ra/aIWzxvT5lbbX5y+YfmtuFXP3fvV+g3wruppPDNrbXYL2F1assckg+Y5X+7XwD4y0k6H4u1LTpEMT29w8RX6GvXpJXsefN+/c9I8O30lr4RsN4MrRl4t0jfxdV3e3zV3On2/wDa2kqYgE27lLRj+IferyDwrfGbSrzTBhmdPOG7+8P/ALGu/wDh34qElgtvJ/rYTtdm+X/gXvW0kCdzkvEMk/hPWPtwQtE7/Osg6N93dtrSsfG0V42I4w7/ACRbvvfMf4lzWp8WfCaXWmtfxAyo21n2j5R/s+1eLaTePpuoOSduz5hurBfylo+idHuJbxGuPtCoqlUT+Jv/ANdeiaP9pWNoIyqbBysY24/3mrxDwb4uMLwPKF+Uqw4/9CWvePDCx3EcUgYJL98s3cn7v1NFhnTeHmns5sPAy+Z0ll+8/wDtewrtrePbarHb7vm/iUdKwNP8tWXzDub+70Uf410cLQeXsU/I3/fNSwPEf2nPgzp3xS8CypdyvFc2IM0LKdrbh/lq/J7WNP8A7PupYz99HZP/AB6v2n8f28cnhPWYPM2u1u+xc/N92vxq8SQ+drV0N4RGkfP/AH18zV1YfqjmqHNu3k7cDaav2aouy4fL7Qy/MPl3VVuLGNnVY7mNl7buy/7VRXWoC32xg7v92u4wLuoaw6wsIjtlU8r61jNqj/YZYN/3vmFRSSGONnzuYn1qnMw3cVYELU1c05vWnqu5KAGj7tOoVdvahlO2gB8alm4re0q3Fqyyv8rr03VgxyeXtNaNvdfaGUDLVDGj0nS9WM0ah33O1aKMZG/2f9quf8Maa8KedIfmforV1Eaj5h/FXmSSvodkG2ia2jKt/erSuryz8P6a+o6k7Jbp8qRr9+Rv7o96jSS30uwlv707LW3G47fvH+6q/wC01eS+J/EF74y1ZHdCsWdlvbRn5UX/AB/2qKdL2j8glLkJfEPiq/8AGGoLvGIlfbBax/dT0+p/2q+/vhP4PGj+A7DS4wqPbWseWbbw33nZv+BV84/Af9nPU9Q1601DW7NrXy5laG2l+Vn/AIt/0r7Fj0M6O6i0t4VaT5ZNz/NIv+12rLF1VGPJA0w9NyfOzLt7d4dVuBHbNtQMwmnk2h1/h256f8C61dVbRWW7Mot51dYZLb7Ru/4FtDdG/vVd1uzk1axicQTJZJGqRyxwK6wzD7r7g2QNq7SvQhqr6J4fstSk/wBMSS9RU+dZAq4/2UXrXjeZ6haudJVrNHtrmJJ1kf8AdRybW3/1G2nx+H45Ix9oMcV083nTfaQpaRdv3Ux/6FRc31l4fsmJto7OJtqpLLIyfxfL+Nc5q2m2XiC6s7i08xEd18y6iDM23d8u35lI+aiKvuTJXJ5GtbG4fyrSO3uFK+Z5Xzqf+A/8BrNvNJsLponuLy4l+zjeIpdzfKfvKv8A31/DU3iDw3/ZM0Wri2DrcFk8xpnSIMG+Vt27g/N/drWsdHnsbaL7ZFb7Hmj2LJN/rGO35GYf727cvWtdGT7xzzeE7C4jQyyF2UebHLHu3J/Dt57/AO7RarL4ftZTEn2q1c+UWl+Vef4tn+1+ldbcW+qW9nerBpdpa2cYdPtKn767m+ZWPP8AhXOLoLzaTPqstvKmx1iMqTb9/wAvu3Wj+6LmNLSpLnVElhfVLZp3O2OPydzBf++v/HqvXFnKrPH9thVVHPmRt2+9u+br/tLXJ6fa3slstxp9pa/aFO39+jwu7/3tv+7/AA11lzNJNbI8sRliYrE8crrE5/3G9qHox/EVIZpJG8/UAt5EwaIKv3Sn48isvTYxdaQ9hbSXNxa27vFA08jSqPvfKzbunzMu2tu+uhvS3EDvEyfv2kTao/vfN3rL0G3ENz5iSy7JHZxEqKihN2E+b124+amtfhBhpOh3c1u1zBIsT2o8lOFdtp+bG6tGNSqzm7imiddzuyllZ8fdb5OfvVuWFvArvqEoKXilg/lvsimwv3mXp/wKqWta1cXly0cYNlo/kN5kskiqgc7dvy9c/wC7SuPUrWdwNY01JIIJXf7v2OUbZQw+bcqnr/31XMyah/am+LU9KubVPJ2PbM/Vgy7W+Vv+Bbf9qulW8ElvBBpQ+Sba5nkf5j/d2+nTce9VtQvLix8q9ne3nVpv9RLB6fKys4pegk+YzdYs3W5gkit7aLS49q7J5GVxj/ZPdf7ves218F+FNQvntoI/9IkjZvMUMqo395V7GtTxFavfM86RSNcPGy/Kd6H+823plV/SjULWXRZneSdVn+zt5E8CNLEV2/e2jkn/AGev1q4ikGj+A7TQZnt7U3N4Mcxzvzu/vL2rc/4Re30tVD6dHa/aPlFzJHuUN/tN2+teY6HJc69cWcWp+IbmzdUZYLmxV4kdDt3M2VbO3+72q/r2i3VxcwJp/iiPxDasWWNZ0+dNnzNuccHbt6NRJO+4JK2x2T3EmtXH2aB1t9Zj+4sgVlkUfdb72D937tPv4f7Ujnj1FLSe4hT/AI+Y0ZHj/wBnb6/8CryjR/G0cd7byH7K10k3kvLGm3Egb7rL/tKzfer0Oxjn8SXDRJqAdkR/OtZE2s7BvlXb69fwqnFonmiT3Xgu2W+UiPbauY8ahJMWYL/EvHOf0qabR7bR9eQxBpXTcsEmdrbh91lcdaZN4otPDNiiXFnfX7xjdtttrb2P8X/2NdBbzWjW7TxRqiXEKuPMfc0bbd3zKP8Avms2n1LRjXGn6fdXkFvb2/2K4uiyzR5Zonb8f/QabNeXen21xaRWi390qP5cTHbF977v/wC1096tXTSQ28EspXajriReu7d8rc8j+tc/fTXFxNLLBaB5Um3xyY3ecS3fvwrcNVRBhqi3P2OJ7jTrt3kRfmtn3RBv4lZR2+Xbu/2qvvfafdXFr/Z8EVr5aM0kcW5Hhk/2GfkluhWp7e4fVElSWyuFMY2pFHIyfxf8Barjrb2sbpqCTJFDtcyRfM6Z+6vPWhrm0ZjKPOrGXZ3w1CzlIsLddRR3XzI0Z027vlbf8uT+dQar4bttYkSOcxW9/dfOVj3RLJJ+Pf7v/wATWjpt59nP2iO4+3vbBlt28lU2K3zbWUN8x3flWZJrVu0aP5bSyr8wWOFlRG/vb2/WiMbXsyKdNQVrjtP8F6vGjG9tijxv8kcb7kKfd+au00fSbSx0qcXtp5V0gVo4lC70z/EuK5yxjF1ultru6lnYfvPLHy7T/tN/6FWva6ppUaMk8nmtbhctvZWf/eYVlJNnXFqJm+ItNvLywi2W8lmqOpgngkVLgt+PANYza8klwxudRLtCdj2qw7sOv06H/Z6V6JbX1lq2jp5ite2b7sR+TtY/7P3uK5fWrU6tpubfQ5oL1D5XmSFXdNirtbdt+f8A4E2aqP8AeIl6nCw2JWS4fTNRubiS5dnFnLt83/cVj0FZ1nrFxM97ZX6N9oto9vZG5bbu2jg7f908fxV0MPh24t4f7TkijlvLfds1C1kVZkb/AHRxVK+8TPeJcyX7/b5f+fnLRNGv91sLurVf3jndJSRSja8jht7OeWGfaeI5I9ucf3fvVLf2uqahpUtpeeV9gV2USRFF+bd9445z/DT9HtdK8XWri7H2eVizxrL918fKy79v/Avu81raJbiG2lti9oyb2TzYJNv8P6n2qNIfCZxpxpvQtWvjaSzmnMEE1lE6bI2+9vf/AGmqjc+LNVW/iL3cUu75f9MRYkT+8u70rNTSYl1LTrK7ilupZJ9knlH5A27+9WtqWi6XDqmpWdpp/n3Tzs/+kyb/AJtvLJ7Vo46HVzEtnZxTaVeajqtxE9lH++8yM7Ygfu/eptvb28cKyZ/0d23InzFdu3du+7/FWj4etzpNrFLf6cstrv8A3EEj713Bvvbeh+auw1Tx5BceGWtRYNE7SbLi8nC7B/ur3K1FuXYls5fStUguHW0uDHK2FxBsVGK/3lY0++uLCxsLq0uwrJCP3cfkrL5km7duXG0E0WvhXTNY0PW5ba8Cz2M+2GTU3ZUdPlZlSsa+vJYYYrd5JEa3kUiOfa8Tr/CFbtQ3di16m7D4du7jULLVCFsnePZNI0yKw/u8H/0HtV2TR7S6maN5TKrllMjfMqfl/tVg+G7y81a6upNUl09HQs/lzwsqon95PU1ojT7iG1uJZLyS1s2HmmRRs+jc9ttK4+XQg/sm20/z7PU3ESRfMkm9tw/2ttU7q80rULaWAXN0k7bfOiijX5l+9u3dQP4qy7rxVbSWyyXIuUurbc0e07lkj3ff2+lQ6540ntdUS8/sy1uGmjVI/wCDzEK/L0pO/U53LkMvw7q3hbS7y4MEV1FesN0klq7qw+b77MVzW0viDSJr6WU/2hdTo65n+VEK7vl6pyay9L8WadfWeo3ssoia1dkCq+6WRfu/L/n+Gqn9pfar6UajmWJI2aOSOfchULu+b/x360NmsZc1jvdKmt7jW70Wly1m7AXR+0jzVk+X7u5NoB3Luqpq2tXmlyWoiS3dXH+rUovmLtb7zH/arktB8SWkmm3UdtLCt/IjJCqp02fMu72+Zvf5abpOoSTazZx38tvqO2HzX/drt3Dcu1QelULm7Fiz0GC3TUozJCs8jtKVk+Zhu2/L7hdtdPZ3V5b2qJpt7GizJuePHlMW/iVfQVRa1ivHe7jtRFZSFl8/K7S4+XbtHNZGqzSW+ltPbzh0hkRPL2Mqhvm/iP8Au0N9yJysaX262+2XWEjidUTzJVDL5j/N95v93/0Fa3pvEW7Q7W0s7m4S3SNXmto41/fttZdzN1PzbfavL7ZptUm8y7dkicb9qzKqlh95s/8AAaSbxRPZwpE4iggaFlt5YyysVG5drN/Cfm3VkpIzpP3byO4bXor7T7c3EVw0rO0r7vlVsL8rVgalqEsd9AERreCOPcI4juWZty/eYcj71R20ht7O3gjQM0iIqtCN7FvvUviDWIrXUNNl80rKkbxbopF2o+3aqqo6fw/eqlI2V2TSa5czXL2jhYlR0/crtVZM/Mu1v9kde4q0l1e30f2CCKNovM2TrEGZv91fXcq43d9zVy9vJcSeUbS4a6lmf/Sp5E2tu/u8cDd/s9q2/wDhKrLw2k8Ug2PcP5sckT/NMyqq546Bm3Y9FX3rB1TT4lY7i3htLhXkis47V1K+Wvm7sKPl+ZO1Q/2okNgqGUTo6bQqx7l+9973/u1xtv8AELV9U0p5Y9Pja8zsmubZ+n+zytW7a6v5LCCJ4xdRN/Cz7cOf72ORtqoy6I0Z9IfAvx5p39m2vh6eWNLjTY12NIf4NzfxV8v/ALVWn2Fj8Y9Untry1lgvtlxutpFZQxX5l/8AHa734Nx6hpvxR8LpcWa+VfvIgWQrsmXafmVvXctdf+3po+mWek+HtXjtlivIXeGaOKD5Qp+Zdzpx96vcoS50p/I87EKzPktLoaK6XO/5E/u+/wDDXS+ANai/tzzI9r7m+6x/irzXxZqH2zRFcHyl8xVHlfNn/gVVfAPiI6PrVrI8kflb13Ln5q7/AGfMYJn1ffwz6lGun2yHY8f3d/y/7VeP+LPB95/a07wWgRYzt/d/dr6r+H/hu0uIYLsNuWZFYKydG/pVr4ifD+1W2W4IWKdfm2t/8VXBJcrNkfNHgKxt/tSfaZGtbz5drSJ8pb+Hate/+GZhYqskknmr90Lj5t396vK7bSbbw/ry3c9z9snQ+bJF91Nv8O1j3r0bSvHSatut3jhs3YfejRW/4Du6Zqle2gHqFvqTyWaiIGVlHzSfdRK1rO+G1N4CNjB8wbl/3q8gsLF11VvNvAqIOI1k3KV/i9s12Wl+JksY8uQ247RE3zN/wHFTbmC5teKLdbzTZYDiVZkZJOfm5WvyP+Lnhe48L+O9c0uTayQ3TYkVG2BW+ZV/75r9XrrxEJlWO3Qbe6+X8xb+6y15t460HwtcTTx6poVv9qugrTboF2yfw7t1bxlyMykuY/Jq/ZPMwny7eu6qXknf98Mv3t1fU3xg/Zfi+33V74Wk2hn3f2ewzs/2VavO7H9nnVWs4rm4ztY7ZoFG14/9qutVoGPJI8qsdJn1JXjt4izL8+1e9X9J8D6hrFtcOnlwNCFby5TtY/NX1B8KfgrH4fhll1EKtwyKgbG5Sn3t31roPFnhHS47C6uIreH7ZjeZF7isXiddDVUpNXPkGbwDeLM8Z+8vtUU3gXVbWFpDbl0zt+XvXtmoeXJdZwG4X5sVOio0a8dqr2zD2Z88f2PeMzgW0rbOvyNxVN1K9Qa+hprWP5k2BVb+H1rndY8E6ZfdY/Kbbt+X5aar9yXTZ43HbyTbvLQtt612Xg3wu+5p7mPauPlVq7LTfDdhpMeyOMP/ABbmFaPkpGikfKtRKtzbFxp9yt5PlquK1NH097yZiR8qfMzfwio7GxlvLhURC6t+teirYweE/Ds9xJt89U3FvRq5fidjf4YngnjzXp9S1D7H5clvZ227y4mG1nb++3vWj8FfB9x4i8Z6dO9sz2Vs/nTMw+Xj7v8A49trn75bzxh4plSANcTzybU2jrX2B8M/CMHhnw/a2ccYQqF3+7fxV2v3FyROX4neR634ZkubpJZY4JLq6WFYkaNP9Sv96t7QdQv1jnl1iGS4gWRVEaou2P5fm+Yr0/2qytF1IafbTwW8v2e6dFXav3ZP97P/ALLWp/wmGo6al5K1varLJB+72vv85tqrtdR0H+dtfN4ht1We3Rio01K50aXEWkyNd22mfZ7N/wB1J5l0vGfusv3uv+ziua8SafeSSQXFgfscCD95/Ez5bbuVv51y+n29lo7Obdxay3BaV1WFkTdtZtu0dR/CvvxWpD4q1HWLa3ubM/bNLbcsiyTIjbdu3ft2/wDjvFZqN9UWqiZY1xru6ht5CixQb/8AVSbWcN/f3dTu/wBmotE0uBo7i4u7kXFxGjS+U0mxQ27+JPT/AGqqafeWWuXFxJBbtF9nKqGnR0Xj5mZf/ilrprXxFbab4dl+2aJpt550zP8AbGjZXRfu/eTk4+9VKNtCXK7OU0HVtYmvr3TDqrS6bNP5sMdyEaVG+X5dw4X/AArX1y3it7yziivS0THYPsxZmjf/AGc9PutTL660ubTWuLB/t91IdojtrX+A/eZl7lfm+alhht2b/Ry11LHt86P7jH/gH+z/ALLf3qtoEyrY2eqX15eJp95E8VruW6tfO24y33XXtV7XL62tUbyz+6cJ+6XZtjYL91k77v71XHjjh0+8FkFaXyV8yPOx93zbV3bevyt96sSw0W4+yveW4+1O42hcLthf5fVv9r+GpT6yCxkx28kdvE9x50kU3znd93lvlXdu4+7/AHauXH+lPBIVCqn+pbPzD5fvf3s10ek6DdzSNJf3BRZAqnbGo8xh/Ey//FUmteDXj1BY9Pgt7jy9rBpAz5/vbcUe0TFynKeINHfT7mztLi2le3cN5EkV1uU57tn/AHqNNs5dPt1TyLq4SPr5cyuyf7P/AAGugbT9Q1hXjF2NO8sK237y7v7zJ2P+0rVTt7d9N1KC3vT58Xls81zGVV9uG+baetVzdAtqVp7q5W3nd4DPB8rIyts2Mfu/N3/unb0qxZtLeKsch/tTbIrGzlutrQLt+bY3y76gXVPEHhO4fFwb1rofuN0KupTd8qt/d/ipyeIL2+2vd2f9k7tyfNEkuzP3vwokSiV4Ut18yTKspdd2Pl2j7u2pbC1ex/0gzw3vnJu3Mrs4b/Z/z/FUdnrX+kLYQ3Ais2f95eSfL83+76elWby1NvbSypqNtepNOFHyMrhv++ePu1Nrl37EserSX1qkEdt5F/MjN5ssP8X90qf/AGWsvVL7UJppbeWztbOWPcgVBuhdh9373So77VItJuElN79jnYK0yzur9W+VVX/2WrL61Hq0boWdItm0yxjKn5vf5gf8ijlC/ci1TR01aNZ9Rt47OXy1D7X3/L/Ey+zfnWNYeGbPT3vV0OSPTmXdmdXZk2n5d22tSSTU9Ls4rCKW2vNOkG9I5o2+0CMDa5Z//Hqoa34d1dbWL+z5Y/PQbnW+fcrqfp1/3u26tEJs5rxJ4Zgh1VL7yhdLNGqGJo1eIsD/AN9/e+YeldDp8lzDYy/aTCsF06qnlb94Ut97cOlb3hnT728k/wCJjYeSqI0sbRyI6bf9pCv/AAH9VNJqS/Y2t7m3IFqu7fJH8vltu+66n/ep35jNI5O88CxLqUuuR6xqErW0zRBovmiCH5mXYV52lf8Ax6otS1K3jcz6dch59is6qV3lP9pfXb/er0W4t5JNFgDkPEzq0itCzKFK/KzYrzWTUtO0W/e41CwsIoIyyTTodnlqn3dylf7tCdxmsnjIXkcRR2i3QhpocLtP935h1q1oshuNS8ydC0UkfleX86sG/wBpewqheWdtdKupaXcRXFg6fvJLUrtP91mX5Tn+H5eKdpXia5t91veaZKlhGNhknOyVG3f7vI/iqtbD6nb/AGO5t7iISyG3s5Plnnkfe0ePmVlz2qtYzW15rMuj22qRXCSQthmHr/Ft9F/vVlx6tLfTbILySJECqJGPnJOn8S7C3B/2latHScXmlyu4jiZJNiRW0kSsf970/wB2ud6Iv4jz7UPCvivw34kTyNMjazd3WSZn2fw+m7nd/sr/ABV2Wm61qLLB9pjEsX2d2gWd1/dsG+b5T1+X8av/AGie+1JLZ7yRUX5YZGdWYIV+9z1P/Aea5TVtH8T3WmymS8tLWdN2xY386GZQ3uqlN3dVzWkXrqJx7GF4h8Ya3atcQGymiR5/JtWYeV9pb72+JgzfIu72rTXwnc609rJbzm1W5+5FPIyJu+9u4+asbVfDr6xa29xD9hguFCLG1y7u4YOrfc6BRtb730rrfDNjZQ+ILV7+8urO4kuPORrmdWV8t90L82Bupy2vEm5zi2Pjf4d6K08d/Hq1q86iBoLhneNfu7WUrz/v7uP7tXfD3j6ez0t9T1O/t7eWN3X7NLcOzR/NtZWXbz/wGuy1DRbDVLxbe71g2trHJiBoiu52Lbvmb/e3fdauI1LQzoOpXWo3cv2yDPleRJGs0Un91Xbb8tF77g/I1E8RWmxLmNzdPNI29Zfmidf4t3f/AL55qu66frkct7FEqLllkWK6aVBj5V2ptyT/AL2ay7Zo7f7Pc2lpDZRMHd1jRmRF/i2+9QWtnp15JFqGkX8tle3CKkjKV+zSN2O3bwfX5qDO50Nz8P8ASf7PiSOC48hd2N0jqyKP7mP/AEFl4rNt/DMWgyQPbPdS2DyKwWUsuf8Afyv/ANeur0XVryzt7+3Ect+ybFmkjRV/h+8q+n+7WbY+IL238ZwQIky2t0m02d5Bvidh95Ffdwf4qyubuPNE6bwrMmlyW96l2t07wPFHHLa70Clvm+Xcv8XRqr65axWdteS2MAnmuE2I0ce35z/ebsP96sOzhl02+WyFpI7om7z2m86Fl/i3N8pFTaPMLy/d9L1WJFzt3QI7oM/e+U8fLXU/eOf4iG21A262cWqGNb2OPYkcUe5Q38PG7gVF/Y+o6lJFBKjXjoftAijO9kYfdytQeJLi7t7i4D3Cqyuy/Kiq0393pRb/ABA1PSbd7fSMQX86Kk07Qs0oQfMyp71KuDsyXSbpJrhIrM3Fw6nbJu3bS38StXXzW9tqDefJaLA6bUMGVVSo+8/vXEeBdFl/4SjTtYnluXgjdnNrIdiv/vfN+talxpsk1zPm9t7dnO/y5XPK/e2r6VEoplK6RvXNxb6bCwFkt5tdXMTJ8oU/xVFda5F4kjaC5sxHBJIpt49+5UQfKqt6/NuaqDXSSTRXPlN5CbUPzblf5f0qx/Ysfiiwa8txdIts7faFU7VRAvyt9f8AZrPlJ94patqWkW+6Kw0zffpG0Uc7H90W2t8yr615pfeILzTbOBC8SxKfsqS3MnnOMfMyr/u7vvetdxqXh2OSzivLfVBa26vsRZXZZQ3+1Rqvg+w1wJaXfmSxW43oq7uGH8e4/wC1t+7VcpEveR5JDcHxRbrpdnFNeNIZke6jHRv4UZe23u1dnpPhu20nSkga3+1zxwKs3O1dw+8rL3+9xXS32hxaWiyQRzWsXl7HaJPKdGP3tzD7+5f4v9quatZLa3j8iKNleGbaitIzMX/h6/rWPNy6I54y5GkzR8PW8Wm3VncS2EMFvfFoXZikMSOF+X5qy2a28L+NpdYkvFvbWRLhLSON1+dkVNsTN/wL8a2fiXrUdxp+l3EVlFFsk84Mx3dNu5dvSvLHvJ5NcjtBBE9xcyXOxlXbvVXVmZu/8G6rUlccpqMrHsF/4fudY1Q3+lyXlg8mxri1aRcby67dybtpHzN92neNLOOxurzQ/wC0ftlkkzs8jQqmFReduOD/AHQ3+1XP2epT3Wq3n+kDcxXDM7L/AKtNpZm7fNuobUIJNYuJZ381l2ruYttjjC7t2P8AafFTUacTFvn0MXR5JFvJYpLc/Z2RInWQq6x/xM27/aqPxJDaXnh+USEpFbyL5atuX5t3zJ7nbt/76qLT9YNnJNcFBKrSPLu2bULfebpydq7V/u1lSa8l5bz6rfxyPsDRQwfeeZy2539z91a53q7msFze6zZ0q8Fvb+faBnZY2d5M7UjXLKqu3rWda3FmupIkv+lIpLjd90sf5Bfm/wC+aw7C3ubzVdRFpcTXEF1Is0+5Pmhz87o2OCV2/e7VbSxE1vPfxW0SWufNnnn+T5R9yJEH+z/9lW5s/wCQ6CPUoLFrW2juI9qWXmjj5fu7mP1P3faqc0cV5Zq/2/yInhbyYpI9zyOBu/AKu6sa61bT1lgs7i3uHlb99cNGNvmN97yt3Yfdzt+laepalb7Un1mQRS3AVEgth80K/ew2em75fl/u1ly63RrTtqWNP1i/2/a5Ix9kjdVhWORIm2ldqs2f9r5jXb+GWRVRryO5eKTLJfXPyxbtu7bv/k1cvoejwatfwXl3HIyRxszxt80Sfwpu7H+9XpceuQaaWklQPL8kUG47/mO1vut0+Wr9m2dEZJDLm81CO88PS6QJf9HulxJ5bNv/AD6Blr2n40SS6x8H9RsNbsL7TJY4/NhWOBWtiw+ZcsOM/wC9k14j4wm1e4v4L/THjd2+Yx2027yWH3cL/tf3a+qvCuhyeMPAr2l5b+a11BtMF0Vfqv3vnX+LtXpYNuzOXFe8fmx44sY28J+ZaSfckTfGvyr/AL22uE8PxxSTfOirKp3bWFev/FTw2+h6brunXKbJ7GZkb2w9eMWeY281D8y170HzHln6I/Bfx4NS8H6a/wB2d4l+Vfu7g23v0+7Xq95ax6kkQuYo3i2bnln+4i/418Yfs5eNhHbNp1yFZrctdRq33Sv8W2vr7SfE1jqlqqJcKqKPnWTs1ctaOpvFnD/EXwLo7abLPAlrBLInySxbvu/w7fevl19cvdH1GXT5zsWN/ndh8pb7u7dX3XdW+nyWu99s6uPur94t/tV4p8UPhn/akz6pb2kTMg2+X91do/iauSN4jOb8J3wa3S3t7suyjzZ2x8v/AHz2FenWOn6VHapd216YrhRx5fzZb/Cvl/TPHVn4Tv7i3kiEU7PtO1/l/wCA17hbfEzTLyziS3eJIIQqBt/zFtvzLW2+wGvJHf33myRCQyqWw2zh/wDarl5PCOsXjM+pzyy2rj9ysh3bG/u/SvRNF8ZW6+H/ALTHJHtMzfLj5jisq88QR6xM0BeK1S5+aNlf5t1ZNMpHmVzor6Pc4kluEdd2ZPvf8BrIfT7fTbiWV7hZxcfOFaup166u7e4a0d/tgTrKr/MP96vM/FsZtbhsXCyxSfN+7O4Bv7tZO/U0SIvEWtJCjPbuFaH5Qqn5SteTa14gvJLp38xk3bk6/LtrpbyaK3hcu43Z+Tca4/WLpJvkQhkWiKLbMK4mDTcE/lV6zbcMD8KpyR7XUfeX+VWrBtsjIfu10RMpD5lCtVC5U7sVozZ3YH41Etq8z/MPu0SJvoUEtTJu4NNuLfzF2IfmX5a1pmEKYH41PoejjVLxDjainc7UnoikdN4F0E2tstzKnzN9yt7W9JGqWyWbDerncVxUliwjRMfLEnyha1bNhJcwH+LNEFYmRg+C/hLpfhfbcJbhr1nZjK3bP8K16bpsYjbZjcq/xf7VLMscNtjhWo035Vxnd6V2xjrzHK3odOv2uazUxYaD7waQLsSQN8qsx7N/OsxdQuWbTo7izmtUkC/MybvLk3bflX/Z+9/30NtWre+uV0+9s3lilt3TzTHKH2R/N8rKw6H72a6+TUrCaxR472S8ukhUwtJD5sRcf3VHGf8Aar5yq/3jfmetSfupNmRqtjpmm3SJAW1K8jOxJY512sr7csren3voFrMurq/jsZ9Vt3tYEt5FT7NLHvcPu+/v3chl/h4/3qr3mpWf2hp3txbpLJ5Lqo25Q/NuVe2xlZdvpVd763tb+fT0uLwWqyIolgTew+ZflbC5/wBr6VGhupJm9HqFxsY3ForXUnVdior4+6y/71ULnUtR1SGKNCzLCFbbOWRdv8S7hw21d3ytWhqGlx2dzcXEQa6gtwu+PG1Ofm+8e/8AFuqy/iawvLOxjLq91Cd0kS7VB3M2/e/Q7vl/CiV1qiJS5DipNFe6sboRpNPFZxukkkZZXOW+9x/d+VvX5f8AarX0XVLnULCe0htlWd51b7Tc2+9ix+bevb5lyvzf3q177WrCOZxbAReW/leV82zaNvzLj+9/eqla6lPcaYwFx9i2yeVtiTeyMnzK6qV4+VvvdqcZPqOL5jJfxFqPhm5tZNY0DUtRWGTynutPk3ILfd8jsvUnb/dUn5a7LTfiBpesXX/EmT7ZBCfJ+X7yMfu70K8Mv3dzVQk1K9tbWIi7kn8lf3M9zGj5YfeXeOf+BN/eriLHwPaR69e62Y9W0O71RGmuI4LjdFuDfL8w3D5ezda10luV8J7NoegyeKLOfW9P8UCzeN2TyJ4P3XC/xZ6baydQ1hPt0VhBexfbbcNmRk/dFSv8LfLn+996uK0+8vYY547e5hnZTvMf2tu/ysOVbIZfm+6KauoWzaskV6J1W3+QeQNyWznlW+7nDLUOIJnQ7dTuHuLsXNzbzJ8s32UbUTPyru+Xo36/8Bq5f6Xp19ZwRTzeZZ3HzTNLtidHP9/Dcf7y1k3mrW/nIJX+3sEVo2gO1S38O5QvO2sZ/EUmn65zbw723NDLFI2/d97Z6/dX7rUBsdFY+EZ9Hs0SDzZbW1k82RpS8rBD/Cr7m+9/dpv/AAkFpfPBbard22nRZ2Sf61N6f99daydS8YXOuaWslzaXVwiu0wj0+48rr/Cy9SO//Aas6pDod1oNncXHh64e/tndjeRSq8uz/dHLt93+HFXKK6EKT6l/WLHStNVrjSJ5Z7eZ1USMWZB7/d6VQuJvtjrI+mTK1sFtXuY/mQ/7X/fO6jT7eLWrGCS0t1v7XezSRS/IwU/e+U7dtWH03WdPmZ7b+x7Cw/5Zs264lP8AdbngfrWV/wCUsxp/DaTTW5g2zy3JVU291P3d2evtWlHo9z4ddriS0a68vc+2MrujX/aXvt/2qS80t9NtvtdvPv2IsU+0y7gjMzBtoXJ+Zv4qx7m4n8Lx28lvexxRXHyR30sbvC6/wqyn7h+97f7NaJAdHfQ295Yw3MdnI7rOu+dT99D9eQNrfdqzZ2KNptxA5li+dWTzxucf7rf8BWqfh/WrmzuXtrzTri8dvmE8RZV3fNlfr/u1rXlxrd4ryWXlWaom0LfPubcfvMqjdz/vYqQ+Eox3UVncrGmpnfIdpmx8joP4Qvy4O6pbixS8trvOrwnzNrRrcwIuF3fd4bkf72awf7SksdtxcWYuLpg0yR+Sro7bvvr8vX/gVJa6to91M8UkRglmdoUZzs8h3VdyK3QhW6dh/eoUfMnmR1Om+HdQ0u2nuJZ5bh2+aFVPX+6u35hVK8sTqTLcTvHuyyO08f3FLfd4+/VbRNWTT7pbay1WaWV937y5uE3J/Cyba1dYs/tkaR20k25zveW1j6fL8yv824bv73Sl6h8Rz9z4T06xulu9PVbCVy+Y4HaJHYr/AA+gZf71Z0Phe0uLdb+TUWstRjLN9lkjaVth+Xdxwf8AOa3v7He3W6CCW8t0dlEUnzqn+0vcVFc6pGtrapN5l0yOytJp8ayrH8235vmyP7xq0I5tbOfQd4lsjcW+XzLYwqr7fl27U6Y/2uK6q2sTNDFd6XOUeQbPKuQm4v8A3tu3gr/d7/8AAqpvZ3EKM6PFO9vP++3FlUL/AHmU9v8AdqqkmqXFyz20Fu1rGWaS4kfyV/3ee+36037w17pWtdH1j7Tei8t5dybnhn8tRF977rKOR838W2pLzVNV1DyoknmtWU7t0Dq0T5ZvTodv96te/wBe0PRdlxd6jdWqzN+7+yXCt+82/K3p97+FWrJj1y21aNkkglZJDuEslr5P+0vzB8jd/u4pcr3BsluJLi10+dBctKjHeiywszeYWXeisPuH+L0NZGnagGvk+23bXDxoytbToiK/zM27f2+6v3apaktp4qupYtP1e/00WzfvJI/l+c/dVm6n/vmrCXUmg2KzarrFtdTofuyQszuu35WVu3vurVbWIZ0P2fT9UsJhbRyr8m2TzQrKcNvU7/VfvetVNL8L/wDCTeKLybTru4S6mg/eQeZ/o+0N8zbTXOWHiR7W/wDsUYu1s7o7o5LaP90Mr93Z6fyrodN1LVNDbzdHszPsdfMjaPdj/gW7/wAdqWuxKZBceHZNPvPs94LlpbYf6uzClXb+FVz1/wB1qdYeF9J0GxbUwZbNPMZxYxjozN95fbd1WtLXZtR8RLBcXEH2J0jVU8qRQ+9G3b//AB45q1rmk3cOk3EWh3Cyyv8AObmceavmbdzIiHnZ8vt7UkVLyKUOuRyf8exA/hkRt37t/wC6q/7VV9Ya51ZkMt5IyRlZhcqmxQv951Zf/rfLXK6f4u1zWLyCy1XSrbS9Sh+UeVCyJMu35m3Dkbv7rVpLb3rI/wBj1ET3Szc2ausTxxn+7lW/8dpSjzFpnRLG+uW0FnbXlvZox5bKplvT738VE1nHpcy6fpUplijRnuGV13hR97atcvqXh3TvtKT2zhHjj/ctIG3f3m+X1qLSfECeD9Ul1COSZ728jVEa5t2uML/DtXsK0aMuZF26uotUsJ42xBer8m6SNuF/h+XuVptrdaZpNxcf2nc3c6uirHLDIjbF+X5nTb/7NUutaxLrFtYSPcxX8q7vtDR/IoY/wsu3/wDVXNyb5LqWKS0kgSMKvmSQuiyf7O7bU/C7EN2Z139qaPZvOYJDcWtz+5klZ1idE+9uZurf7tZfjxrTTbWyDma6TUI2aFVRnWNQVXczdqwLXSdEtdWnvEs4orpv+faaVtx/2lPeuz0TUk0/VkuZ0Fw2zakdz834c9lqW+bRMjm51ZGPoLSTWqfZkms0UL/pLSfLt/u7T/er0C/8UWf/AAhl34f0iy824uQ3mXjT/vUYr8zK21cfyrkfFEw1DWpby3t5Ea8CqLaJ12hgvzbfQfLuq+s0GqeH/sHkSOm/c8dt8zvn/wDZp30Zad0Yj295peiWp1GKZ3Q7fl2yzc/TnmrsnjjVdStUgtra0+0Q7mjil+V9m3+9UP8AYtpJMsd3IbOeb/lnLcMr7f4ei/7VU77wXokdu9tJLNFdTfL56zfOmfl+V+3y1HNbclyZkX3jyWaS9RIpbxncROqzKjPn7zLmqGq6xEun3Uv2RXimkaEXPns7w/Kvztjb/FT/ABH4b0tY/M0uOSzigT7PIrSb97ht25l9W+b6VkaX/Z811LBKLhNOystv5o2XAY7VRWboRub8uaxkk3ocdTmTRf1rxhcXHhnTpCLdkhEiTxSuyJuHytt7/Nt3V55/wkFvDq1vq7wfZlWdlMkUnmod6/xem5mbNdprlr9qa61PVYA1rCGtZoI/3TzSvuVUVh046VwN5NpmpNb20+hDw88aItov2iV5plC/K2Twfvfe2jNVTj1YruWjOy0TxIW8VX5vQs/kwyRRqx+be6/KzL/ss7N9FqnqHjqW3S4e2cv5m21eeRG3O21fmX/dZV/Fq4zUPtOg317d3dxG212iPlHaxc/xL6/L/FU1rM9xNZpbm5tZYyrFpflQITuXZjlT/wDFVPs7u/Q2jT6HY2OrR6Lp95DLLJd3Uwa3TzIdsoUNu+X03d6zLrxFp7PONRdrie33KI4v9UGCsiJFt6jb+H3qzbfUhZ316dUll3rI0TwRDbMU/veoH+9WDbLLrWoS3FpafZYLhGSNWK7gwb5mbv8Ad3fNVKKerN9KaNS38UMurPcW1xFp0ThXHkIzpbIPk3Mo7tuZf+BVuat48FnucWzSysf9HbzFZkjKqpfZtzvZui1zeqSDRbNrLT/JsJ7iRXklkj+YKP4dvYL94bm60+8U6b4Rsr8xsZ5ke1S8ndll2pL8rsp6btzfMueFFb2jJXsQpO5Y1DVBod48wBgd15ijO+ZFP3i7Bvk3f3etbKahcLFapHo1u118zSSylk8v5RtDMd3+zWXcahpnh9UnncXmtuVcReXs/hO5+fv/APAlqzp/iq2m0tJrtWe3WbY8kt199z8ys2xem78qzVN9ir3bud1a2+s2+l3uoahLG8DSLLMsEnyFNv3t3qv3du2m6Xrg8RarZnBt2XaxvFLKk6BGXa3uqtu965zULWOztYLi4tLdHnHnC2n3sp/u7F3L97du3bav2On3l5Dp1/YahFA0YZU3PtSFg2/YO5+795qLqI7u+h6bpNva+H41l064W8ikKs/yuyhQvz7F3V98fBya3vPBOiW0hVvMsUmhkj+Ztp+8u7vt+WvzQ8Gapqc3iTZYSBPtxZI0b97nsy8rjG75t3pX6WfDu4fT/A2llPJZdLgjzJGdu9VXa/8A3181duFe7YVndI+Nf2z/AIYyeG/F2rz23zWurWrXA8wfKXH3vxr4jsG/0b7+5v8AZNfrl+1x4fi174avfmINPp8izCRRu+Q/Ky7v91q/IrULEaP4ivbdHMXlzMu31XdXq0pdDzrHp3wn1SO3uohOyp8/8X3gp+Wvr3wbfW822KX968YX95GPmK/3q+AdE1YabqiEv82/aea+w/h74qgvNE07UIp1ZGRUmZf7w+9V1feRolY+jtFmtLi4QhJFb7o3fMf/AK1V/H+iyTaDPLp4knulGI4F71meH/EFv9lWQoU3jdu+7Ws/iqKZv3bliw2BY/vba4GjQ/OT4gR3C+JL15YGt5UkbMbdmrq/AGn3GrWyGPc3417D+058NY7xV1/To4i6D/SIIPmUJu2q3/fW6vKvg/4ki0NnjljDNFN/Eeq/3aKfZlN6aHskfhXULHRLWJElZ5H3BV+b+GvP/FEmu6Pf3Lv5y7Bt8v7yo3+z6V6ufidb6TGkiR/amj+aFVPr/e9qZo95/wAJwqXtzBGrXLs0kaj5dopyVtiFc8FXxBrbK0TzyxM42lmDbf8AgVakljJfQqk+JX+/+7H3mr6Fh8B6PsYR2auzffkk+bOf7tUJvhHZWsjSxSOjMdxjXsv91ahl3PmPxfpbyWaSxWggXP8AD8xri5tNnWNisZx/eYV9w6f8G9OurlXuB5kTFcwfer0Gw+Cvh+809C+mW6q42lfLXbxUX5Sz82LPTTJuBT7tRQ2pjuZf7q/w19g/H74M+GvAumpLplsYr24LfKv3Qv8AE1fKV8ojvJUBrojrqZtlN490n/j1SbRDHml+6rOfvYqGbMyfJ/F1qpAjOZpLi5VEG5ieK9D0PQZLPT0wnzN80m3/ANBqr4N8Lp/x+Tj7p+Ra9G0q3jVmjI+XFZxjz7jbscuYzHtRPl/2a2tGtxD/AKTL8qJV+TR910rqn3qzfENx9n1C106LG1UWWT/erT2bi9SObmOjkmFw8RP3cbhWppduZHWNBuZulYKYXYSfmWum0SF5mZ0Tcsabz+FdMpckHJmKV5JG7bXlxYwy3N4VlgQKZo4o9p2f7o6/MrUsM2kafbSmzit57eaNpZLaKT5ocbVZ1/z/AA1l6f4ku5Lm6kCxxNncWlj27PmZmVf/AIpc/wAVbOj3lnp9r/aCSxzrM6efbRldyOf4W+X/AHvvV8xJHsU43d0YF5p7yWNvdxSXV1b7/NdYtrSuu/lNp/1f/wBjVbRLqNXUk3OkwXDtCJFdWaT5vv7fX5vvf7VYvj7VLfwr4ylltLuZUSFWNtAd37t/9g9dtb1j4yl1LSnnN+2oolv5rrE6+VbPu+9tO4g/8BqYxsLl5XcsW+paQy3sd5qjXm8fvp2hibzG27WV/u81Vs/7O8K3F5ewSG8guIP31n5nnKV+VVZVHAK/pXPah4i8Pw69LcXFlKLq4KTXt1E+6KNnVm2fRfmbb/tUmvfFzwd4dsc21v8A2lqTBs/ZkaKKT5fv7z1P3dy9xxXVy8+yH6l6/vB4ZsHu/N1KCwublpn1K5sVmiDFV/dOvYL/AHmq7o+vaZ48ha/0DxHH9sRFeezZEdDj5WZfUNu+7u/irwKw8faveSPGb+4gifrBGdibf7qr0wtaela1/Zt0lzGv2V4yrHyI9nnL/ErY/vVq6TS1KVnsfUMfiK8t7GXS9Q0KKVMK1pq9sVeUZ/6ZSfe+7t2q3SqGpTQ6e9uqAGWGRVEskLRb1P3lb5v4fvVxmieIrDWt2rrq9wuxEm8qSbagYN8y7AvPzba7++vLfVo53nlbzbqPcViHy7PvfJ/497/981zuPK9CjLm0+LUrOWQSGWdNzJB5i7V/3c7j81GlxzzabPfpdx2F/DtT7H5Lb9n95m9P4t1WrO6tvsqXslmWSP8AdCX5pVdf4WbYucfwmrVz9pk1SeSLTY4JXj3CSA7U+7tztPA/3alMDI8m8sb+3EUlvLa3AZzK3zSl93zOuKv20Nxptt5Udv5txCN32qeFZZTlmbauNoH+93rM1TXLz9xZi4tlit5N6LL96P5drMudp+9XRL4u863iuEFrcbOZI5S3Kj5Wfj/gVFmToc/YR3uualqkdskl3PNC0vlXUbRNG/8AsbFz77mrL0uS9a3t7+C9sUiUfei3sqMG2uyseR83+1zW9rniCO3uUMhi069YMbVmLJlnX5VVu3y/NXFXGg6jHqn9r6deForiBbW4tlKvFIwdtqPCVwSrN/DjhquPu6SJ32Ozk17TJJJUke5uLqEfPLInyHPzfKvp95ttJZ2Mt8qCW/ECNua32w7lX/gX9xvvfN0K1l+DbEaDCpubOGKzk3b5Fj3sHH3tuG6VNZ29xC1xeaRcXN+1t8s90v3keRvl67QP4floWmwep1WpWafbLKKWVbidIVx5hb7OcfNtPbG7+7WtYtIzMNR+zXMEgZXgif8AchT935X5z96udsPFWoRyKZILe8ikgVNqhPOLD+8u5cP/APY0lh4+8tvLlttYt4E3bFltVlRF3fMqsGz8tLkkaXOpuPCOiahprxpai1it9rpGqbl+78qsvp/u157qHh/UbO5+z/bm+Q708jd5oX+7tPHy/wC1mujk8SWmoWM8mmObWVSuySXfEx/4C6/xVzuta9o+n37faxIdiJi5kT90XHzKu8N19M0Ri0S2OsNae8meK8tLl9ny/L9zjb8pftuX+KtH+0I7q1tTPo8sDPNsS5lCMh/2VYN8/wAvVetRaTcf21bvcWxm/chgIp3i5/3Mdf8AgXSrGqR3Ok6f5sUA1SDfuSBkZULfxfN2/wB6quTYyNU0201TXnlls7NLhPlMTN5Uu3+8m9sH+Gr9s2p6HprxQbb2zhO9GgGxjn+F8KwBX/Z4NS2Nnpl59quH0+O3uPIb5bmF5Yg38LK27irVtZx30LRPLHa7rf8Ady2dwyrN83zLtK9V/u0MSRQvvEAvIUnS9kskm2s7R+Uu9h/eY9dtZcFnbt59xFHCi4V3kWbc8mF3bmUcMP8Aaaq1/o+uw+J4LlJLhLBY1zbSFHtp0XP+zxJ/vY9ea1JvEVlMwjjsjZ/aYXYK0kqeSyNtZk+bKfe+6OKenQopXl9e2cKgia6ZAnk+WN9tz91m9cr/AOg1VsNWtluoE8R2Jt2851LT27eSVK+27H/7NdrpUdvNZql5dx3CxvHF5cT/ACl/90cf1pNeULcrbwRtdLcbUEcc2xg+7+782f8A7GoUnew2jmryPSNWuFtoriZkVFysEyNEill9Wz/47xVjxx4Vis5LCSyiuJ2+VpIoiy4+7828daq61o95Y3E8Wr6V5txHGHgWDDfw7vl9/Xb/AHavWGrajcXFrqllcQvE0Ko9iybNjfxdeP8A9qhu2wI5y/0c2O6Dz4bq6j2q7QPubb97eynr/d3elTWN1cxyKkl2biD5EmjkPzJlflZW3KNrLt/75brXT3WtaJHbuXtpoNUUM0kURiR/95ctsxu+ldD4b8P+FvFGlPqEH2mzDhfOX+KNv7rKd38X4elS5BbsctrGn2c1na5kKPblmhaSdWdGGGwrBf4v96s7w/ai8sZ55L+4WeSdtkTJ5TR5X7nDY/iq7qvg9NH1aezt9Tll850uHnlRfK2lduzhVH/AvVaq6Va6Zb3E8FzZ3LKkm2Tzwu2TK/e3Hbyv96jpoHUtTLd6paxIJY72K2O0reHZv9drDof+A1JHp4tZJbmO0ZmkO2ZvOZvMYfdXmqrwwRr5aW0MF1bvtkb5WZ2Lbl2sV6VWN9qNvfXHz7UUqsLRbZVk/i+58vT+9VW5RFW6t9Xm1JpIgIvLhZkWU7lLJu+T73yf71YdzrV3YtAJba5geGN/Oj1Cbc0DbtwVWHUfM3zLkCuluPFCW7RXE8apqKyNhYH+WRdu1t2eh/3lp81xpd1bteDUXdoQytujZUTP99T/AOhVd2LyON0/xBLH/owQpsf/AJaPtYqP9r/erc1LWI7zT96W0MUu9fLaQMyl/vfK/rV/UtDgmuN/7iKBB+84bfJ833d1M+z6fD5sRt2t0XayRsWZD/eVv7potzmPKVo9S3XKSC3t2hVP38qxs+9f722tjQ7UaxceRFBaR2U0bK8io37t/wCHd6/LWdc28djG88ckzysVURSFNsX91QtU9Q1S5tbVbaeWS3RhvMEabG2/db/vrd96iNMextJpOnabJcfZGiedU2TKz7vm/uL/AHayksY5IXkkit4Is7gyzfKf+BVV8J6Xp/2yzjkSRkyzmOW4+b/Z3YWpNPmTWJrqG3lZXhLo/mbXV2DbV2rUypK+hHLYfMr2ciyh9ioVYLhVUZ/h9/8AgVTyX09qsUYRV+0Pkcffb+9VVtFNrfSmLVWlvV2s9jsSVQ23d36f99U9rq01C++1z6hfI8O2IRsVt0Rtv8KleP8AeWhR5QbgtCxbafb6p4gWWeZngjPlPIqLzn7yr/vNWzdeEbjQdSvbYSLLqjI1xFFAFdY2f7m5fRV3fjzXOatqGneH4bO2sraR3mCfM11uZM/ebd3qzdNcXGuLc2CXO5EVpJFm27Ni/eZurnbUNGloWOO8eaTc6LC0T6j/AGdeyfOfLTd5jf3Np/vf3l/vVmtour3EdxczweRFDFb31rGsizKEP3U3dR91/vV18mtWesXyX97ZSTzuOJGCu8a/N8rL0B/irg9W1KO6hs8RSNetdJbxSK+d6/dRtvYL/do7XM3HmehNrWsf2xDf2XmRz3k08d2J7l1XruwzY24G1dtcLeeG9T0mae71G4i1FmkaGyaCPb5rbV2Mnfav930Va6vWPCIuvFrSXlkf7Ohga4O47cuF+VVx1+7yv+1/tU7x94iubjTbPW5I2t3tY0tLaBdh2SfwtjsEC8t0ztpKzehXs9LyPLdevNQ0PUP3kY89Qt1Is5WVt5Vfn9n/ANntWRY61c6lqSIk8zq0jERq+3e21m3N71X8VahJJdLPO5uECbZpJCzMWLfMu7dWJJ4oSza1e2SWJpI2Tz5SqsP+AheP+BV6dKndXMHI7mzuIre6v7l5/PUyOs8kh2s6fxbvWrF9eWFnb2cpc29utvuhVU+d23/fb1H8IrzKHz7j96UaWDeqv7f4Fq6JLj7RdaNvljsPtpdXllm37IwzbmZT0O3+H/dodFXJR02nW93fWNxr8sUc6Q3cdlHE0jKzyffb8WVmqnqmsSahc3Ucj3F4liGW3juTuhh+6zf989qhs21S4t9O0wW0n9h2zrd7ZNsTFyvzMzbulak94NF0uC0iiha4uvnErWr+UF5XerevzL81ZOOuhpruzn9KWLVLW61HVLT7VcKeJPPdWH/AR/tVt6XHZaXauX1KPTpZJl2WLRs8Ui9/mTn67lqOTwXcXF5PLPG32i4jSaTbcRMz/wALNtZl5Zl+7Vq6sbrRZEiEtzZXiOqiCex8qZFk/iVjuz937y/3qbavuRrHVnfWt9qv9i29xeajcXlvGWuoPs22XMYb5VHsu3leK2X8Xaq3kSjR9LvNIuAr3EUsaJcCMttX5UXn/wCx5avN9Dt/E+kw2WnQXk1lexo82nSNtZZlDMzxP2O9W3bWXgr/ALVdV4evLvxVH/wkFheHTnt7X/S9NgG4hw3+thx1/wBxlrjqR5Xe90bwqKTPS9FhtIbqWL7PYWeyZWhW8RoULu21XV0bg7dufl/iWvtLwZDqPht0j1QM2iXJX7LPaFt0LhWZl/3GZeGb+63avirw7q2l+NL7RkM8l1LdQqpjtodiswbcjvF1Q7l/h+nNfefgnVIvF3hK1E9xE91cbEfy/k8th/sfwHhvlrowt7PuVWW1jR8W6Lca94FvNHecXS3lpsEki/xbfl+YV+PP7QOg3nhvxos+BA8wZJFz/wAtI22t/wCO7a/a1444UZ4xv/heP7qv7r6NX5gf8FCPBI8O+KrXUYkH2K8mZxI3950+ZfzWvRpu0jzqi6nxrrGrXayQSvJ5XH8I/wCA17t+z98SjpdtPp0pLJIfNRv9r+Ja8LvLP+0LVgAN8fMf90/3lq74H1Q6bcs4LJ5fzD2rta5lYiMrM/Qnw94qv9WaKKfCRIN0ar3rtdJ1iRpGAys7dJPu/wD6vl3V85/Bb4hW/izR4HBLTx/JJF/EmK+gbe1jmsY3EReVf4m7/wD1q4JJxZ0Ha6THb+IPtFpcRbLJY2R42T/WMV2sxb/d3fL/ALVfHXjnwifh/wDEjVtPTK2rw+dBu7pu4/8AZq+tvD19LGv72Nm3fL5n8I+WvLf2oPC//CReFW1iygK39g+7zFHzPH/Fu/z/AA1jLR3KR4ja+LI5Ld7YzhGx92Q/NXsfw78XWkei28YQeam1ZG9F/vV8ZeItSuF0u6lQF5UG7b/EaoeEfilqvhW5UwSM1up5g8zar/3utdFOnzq4pSSP1A0O+imhzCd6N86tn/x2up09Yr5GE8Z/66LXyD8K/jALzTYLkyNH5icKx6NX0N4Y8YC8tkl8w/MN3/AqlocT0xbOK32vF935fu11lhiOzt8n5VH5fLXnljqwulYZLcbd3+1troLjWDHGkX8WPvLXPL3TWJ5R+1RfW9vocT5DyzOy7vRB96vhd1M1xLK5++7NX0t+054kkur6LT/M3eTG3f8AiNfM11dCOF/71awehk0ZeoagN7Rg/KtO0SOW8ukQZbmsKaQyTYx/u16D8O9PLP5rJ90fe/2qJdolI7ewtRa28Ef3tvWun0uNGjZ/4qwkUrtzWtayfZ7ZWz33V1wsjF3ka325bV5ZJMeUictXnVtfPqmt3F++75349l/hrR8Vax5kf2CN/nc/P9P7tUtLtfJtckfM1Dlcm3KdJazFmyfmx8tXJvEl9pNz5enpv+zw/aLpWG7zELbUiX3Z9tZ2jw7kVAfmU1sw6pokjvPH9ple2gZp4vurJIWVYkVW67fmb6Vy4ubVM1oR55kmlzJeWP2XU7AJ5qK8ksgZnP8AebZ/vN93/dqrbaK+i3V+d8268hWKHT57VU3sH3KzMGydw/i/2ag8K/ESSHXI4LSwhv3SfcI5EVkhyu1nbHLlN3AXtuJ7V6dpNjHa6hcXeovapeXAZzLdH5y391V7f7vbpXjao9J9onjviqPVfECvb6htl1dUZEkijZUC/wAUTP0J2/MF3c7u9cXotxqi2Dw394Leez3Na3Nq/lNIp/vKP9lq+jLXWNLm1K4jjil+z23ky7lfpltyOvrtZFrgvG3wpi1jVrm70g2OnT3W/wAu2WR2hkk3b2wp6fe27d3/AKDVKXLoy1qeLa3C95peIrmZ7qX5ZGkdtof+Lb/4783+9WFbMkyRW1xOzqjqgaQbm/3VrsbjwfrelzeUIDf2dqGlnnt3X/Q33fKjL1y3p0rgdUs7nS9QnQ3eyeT5vLldU2L8211z/tfw/wC1XbSknpcip3OlTRY7yFQkpXH/AHyVouo7i3VYzcApv3CJu30qnos17ZwxPK481zs++u0tt/i/+KrWsbi0vrC6vNRMVlp1qVzcQBm+Y/dT3LfdC/j0rdqxHMkrkelQllludQP2azt/9ZcxHdhv4UVe7t/9evSPhrrH9qeHZ4rK2me+huGmklV2YIn8Dsh6/wAS7v8AarznUGGrTKlxAtjbo7JaWKu2yNT/AHvV27t/Suw+Ftnqmk65YajZTxTS+eluY4Jkdiu5d6su5WwqsrHbzWE9Uyj16wvk8O6bs1FIbWyuY9s0kEf/AB6sHV1f/cZuv92subUp9PknSW42+duaCVZvNz8u5duf8/WvSdVkis9H1ue5so5Z/mi8pnXcjFtu7ngj+IetcB4P0s6fbW+sX1/ZpdJd7UvL6FJYSp3LtZQ2MMrcbsYK8VxJqw2mjJ0rxBBq2uPpF/HF/aMcPm3C3QdV2n7rltvO75fl6dK9Ons9K0O1xaXkkaNHtf8A0fEUbH7yKvovek+IENxeXlnd/wBj2b39mFVJowjyov8ADsyuAP4u4rz/AFBtdkuby7e3upbq+Mn23aUSGYFfk3Y/gbbt+Vc/Nin8RStszqr+6t/EWqO93d2mlvHhZFvNiKFRdi7c9qgk8P2VwiulzHKq3KyyXNsi/I4Xbuf03f7XFV9I8K6jqy2txqsAs7COFLgx53tHhf3r7z1P3VCrx+NWtJ1QSXVxPZvLEsMjKkUW5Jdg/hZD1C/7X6VT11Mv7pPcLYR3C/bbfeZkVZPLmVd2N212Tsf9pa0I7yyhdTbX7QO0LRTx71bzoh/dX1o09R4mmRdZSKCJt3kys6bh8vy/L2/3a5ceEdU0eFrm4giWKORonkYLMxwrMro23+L5ayZvyy6IvSNYXl1p1+Li6SzvoXtYopAqQiRH+bfvwQ7dm7heK888c6pqui+LLi78OamLrTba3897Wd1ZBjbvVm+YSbmbjpWvqWl2+rWN1d6WkcGvTW6+dLK7KsafxPs9fm/hXPzVgaV4X8S2fh7UbJkjvbiYQrbySDcqMH3OvPP3VWuqnFb3OZy5dCPTfi4kau8kDP50aM9tHIqsh/h+bbz827C/7XcVUvvjhqciXkVuht7W4jXEn2hmV/7u5Bxn86of8IfqF8rJPeR6i7yL5ltFG7/w/d3IvVVapvFXwvv9FWB00+58i4P7i2aymiZE/wB51wTu/h/KtI8t9SXJnoPhXWp9Y0G3uZDGjumyRo0VG3D+Ne1dHo/jC80dLe3f7TPL8qSLK+xHb+Fto42N8teY/C++1SO6stHMEssUcMjSR+WVlSQuzbFzt/u/w16W/h2dtQtYCkL27lXEV0W3Kw+b5nP+18u1ayk0maRd0aOn3mq+JoWu3st06Dypp1TZ/F8u5Q2CP84FX7XSxcWDXF5pofZIudrtxj5dyr8xH8PzCqf2G5uLry702sVrM7u/9mSeaiN97bsfcabpen2sj3kF3rkVhEg2x3W9kbaTt3Km7j5v4elZNFG3fbNFZDsmZI4W3rIf4v4WZj3rD1DQb/UNNuEgtIbxd7XX78/wn5m3fe/75qnrHg+58LzJIbyLVorgM0MnnO+cfeZt3+z822uy8L+OoLHc97eX+kxR7JXtVnfyg+37208Y/wCA1Gl7pF69TyWx03W7WxW8vLO2X7Q7MZbX5FPzblRm+bP+91rf0HWvspS7vJZJWR9scrHeoXb/AA/8CrudY8TaF4kuJ5beyZ1UKzyeZEiFf723d1/4D9a801XR4rzSpRaWcyzpO3lR5VVCfMzbvU4WtG+5k9DqNc+IzwzW9nKLdbPDThVmd2Lr8rMV6fxK1Y2vKmqala3qa5bxS/ZI4p7OePb5khVWWXaNvzY+X5WrltL0m2uJLNLmWW3fe6zyLHv8tvk2/Q1r6po6ahqmLlHFv5zKVUrwwb5fr8tU7JGftNTe0PS0kRZLssj+W6NFBsVRn+NWPUbufmrcTS7S1+xmCO38hdyOtsNsUzH+Jl/76z2rm/MC27zx6nJ9nQ7RGu1lKhfutj/a/On2qyx2885Btb1QuPNkVVRT/DxwS341g/eKVRGp4ij/ALUtYLCXy1t0HDWpdEDfw/xZT/gLVxetLrdnqrJBabLJI1ZLmWRZV3bfmZvQ/wDxVbFrNbLcXDz6ndtdIdo8x96/e+4yqv8A7LUGra5Po91p08aRSwXh2Bo5tzRuFZtm09C23he9bwta0glJy2KratfzQtKTZ3SbF8yOctbnb/s9s/7X61rWN0mrOp8qa1aHosmx8f3WX/4pcGn23ibSNc1Jrm5sBZ7gqpJLHv3r/d42g7v7tXbjWtKm0lZbCQQLv8pFUK6yI/8AsluD/s1DRaOe1DWp/D949tqEQV5v3okZN/ybvvK3y/irLmrl15GrQxS6Vci3upkZPNaNfJ3BfZlNWtQ0O31DyLi71ARWFuNrNAjbX/2PnXj/AHdwqrZyJp9zFYaf5kUCFmSOIKjOr/7StzU6laGPH9svLBb/AOzSWUTp8jNJsc5+7tzyCv8As1lXEmoySNbxX32h5nSJI55t7ov8bbj1LVqosmoW/myxxTt/qjtHz8r/ABbaqXWiyec8aOLVGQfLGmWf+7tXt/k1vflMSrrkN59hWeWOKK1edvmUbUQhflVc/MTUWm6HJeTSzySmBFhRHikm3M/97aprSvrW3VM3stpFs2ukEcm6JP8Abb5fvVo2txb6fCk8CQ7PPWL7Th5Ygx+Zd/y43NQ5DSFttNdXdLWNb2zjjf8A1sao8be2K5bwvo8uhvcW+l3dxb7nXZcyJvV23bm67T/Ft3V12papZWsyWkup2k9zcuyFY0ZG/vbVX5c/pVqxzJapBbXAiZCzboxuTj+F19f92p1IcXfQ5G8012XUbt5bjTrqG4XM6x/LPlVXd/EM7ula8mk6V4u8JwQCSGK4R98Ml0ZXZ13M21mO3B/3aPFGl3WpIwshFLcRz754t67Xb+Hb/wABrkLfUtV1Sb7JYJcWCu6LN5kK/JhW+Vf/AIqrp2XxmTp8xpx+Hbe30tNkcH21y6hVdvkQ/wC12/wrqvE9xpWk+F9JNqm69w3nSr8rbwv95ug/nXP3mj3jRvcSjyrXG7c026V23fd9/wCKlms7TVLRfM1AQT2zs7210n8H+z7/AMqxbUvhOm2ljD8M2dvcQ38txczW9uhVh5Q6vu2ttY/7P+zRa+H5W8SRaimPndz5cZZsKGXbtXbyPu5atxbd7rT54rCCKDYd0k99uX/aVmUf99BW/u1Vvm06301U0KVZ7d9qGe5O7e4b5lVhzjcy+33qmSvuUly6mLfTP4g1h4zbltNtX82WTeyf7JZffcy4X/4qvNPFXiBNa1jzLq2WDS4U81Pnb5I3bayvhefavar/AEk6Ostzc20MCXO1YY4HZ4goT5nZv9p1XH+7XlPjSxe6jcGNop7xHspGV/lHyKq/L3+9u/4DU0kuYG2cNqnh+O61q4iDhrWNH8u2uYdyhtvypuPXa3zbvRqq3/gnT7W4e31XTLjSJfLLQ3Khltz/ABfP97Z/vV3XhvT47jQZdKuJBPqlvZSKkjfemwn75F91wqj1C1wfiSZ9FWwkgkuJdNkDNM3nOyFdvybl28DHy7f9lq7qbk3yXMqiS1OA1CbUfCOqz+bbfZbiEo3ly7XWRT91t33XHo3StTxFeS6KthfxWduqXEaP5bJvaFyu7bu/2vvf/s11/wAP9N0rxtNb6TfWU15pa75kjnm3zW2zDM0WFXCO38DNj8ea69PhXp0mq3lxf3Ek8FzOuxdNgX7OfvYVct99WX7vbbXRKtGD5ZLUxVNyV0eYW0Oo+LNLS8utMDwPMkKSRBkUtu+67Bv4V+b5q+gvBn7P+oXXhK5ktr62ngkDL5bSNKscx+8275cH7vyqtZqQ6J4T0+eWN7q/RkW9kWeZR+7TcrMqbf7zdOvy1NptjYLrRv7TVL62kbbcT21zPshuVdfkbYOR8u3Hutc7rc2lrI1VPl+LU5nxZ8M9T039/qttbW7w3CfJ82yZdrDaqlcfxbtq8da3vDHg/Wbjw9b6YLAavYJvuDbXN18rqcbVRjuwPlbHzD71ab61eW99Lp9/DLrcNtG0trdR26J8vbfnqfvLuX/Z67q0Phnq3hzxBG1tPrcMX2O1VxBc7oZnuDlli4+T7ycL/tf7VZTk2vd1LjTUnY57TfCJ0maeW0ebzULfaLOV2lmhdP7j/LvK/wB78DmtqPT5NF1H7Q8dvbwXQV47mMbdlxu+fcno25cKuCN3+zXpui+Eb261TUsTC1i/4+3a5g2kZX50Hr/F81VdDsYtQe8lCfav9I2Stv8Ak8yNPkaLHHsWrjbbu3qS6Dj76GafYyabf2Wpae0MurtdJb+eybl+9/qmbtub+L1/OvtLwTeXOoQveXmnW1rwweODd5okLfPv91+X5h13V8I/DfWtQ1zxFa2l2LOX7LexzeXp8nmu67lTc6Nzlf8Aa6FVNfcjaxL4d1C2u4ibq1utqTxNtVxNt+Vv+Bf/ABNdmHvGOom+c7q3vgy+WMtvH3mr5d/b8+F8nj74Q3l7ZRn7VpKPfeWq7mdYfmdf++d1e133xKttPuElEAZd+11b5W3f407WNesvGkN/aJAVheFkdZNrLIjoVK7fo1buqrXXQmpRna7R+GMd9+8ZIg29T/yyFSyRy28im9ieLhmK/dY10fi7wbd+B/E2paPfoIltbiaIcbVKo7Kv/oNYd1CLhMuflUbfmfd8texCSnHmiecb3wv+IEvhHxRb3eSthIdtxGv93d97321+gXw28TWeqWyGSX5H687lFfmmlrAvIfa/91a+kfgn46fTdK04SeZKsf7p1Y+jfe/7521lWWlzSm/sn2lfSXc297C4a3t1HG4Lwv8Asr6/7VQedF9nlsLiOadnTa7SfMo3fe+bv8u6k8K61HqmlxSRnbA4+fzKfrkdzNZ+VFEJZZBuCr8uWP3dy9h/FXE9DQ+I/iR4NTwn421HTgN9mzt5Lf34z92vIvEHh/8Asu/ZEjLbRuRpP/Za+rfjr4H1PT47PU7j/SEjPlPKvbP97/gVeBfEWxk/sS3vwA32eTbJ7If4v++q3oz+yTU95Gv8K76VtNniJO+F1ePcNrbDX0F8O/HEqzJFK/zr8u2vl/4LX0E3jbTrC4uxBBdf6Puk+7z93/x6vsK5+AOsaLHDqtlLFewfedVOHC/7tFX3GOL0PX/C+uRyRLj/AHfl5y1dvcXg+bJG1AuF/wDZq8c0GGexSAom3Z13f3v4q6XxR4mGj6JeXnmbPLj53f7tcbfMdET5s+M2vRax461bY+5YyqV4jqlx5d1LGfus1dHeaw+qarqM7nc1wWaue1C1OoK0gHzqeav4BMr2Oni4uF6fNXr3hfTUsdHUgffO761wXhPQXmvI/M+Va9QSRFRY0HyqNoqqfvO5MtrD/LRplA9axvEniT+zZPscBDTr8x/2K6K22KrN/cG7/wAdrxldQfUtQnndtzyOzV1MyR0umzPdTeY53M5rsIbcsqpg7V+YVz+g2vyKf7tdjZwj5UIq4xMmzJ8ReIrTwXpLajcOFd3WGONjty//ANivzVz1neajrGn6iulyNFYSWi3upareRsjiP+JIl6gYbhuDt/CvNPjl4og1Dx5b2kd2ptdKPk+T8zL5x+Z2b/x1f+A13Gk+Jr3UtDbZbzfYlRYQqhXW8l/id89QrbcL0/75rlxStax0UWetfDnQbb+zbODzBpcUO77JHAFBKD597qOfmX5vnb+L/ZrotWs3jv3jnlmiihTzU+8uV/2v/QtvWuG0rwnf3GoRJKl/ZuqI0/lzeUryIv3+G/4DuX71dDHea3fMv2CQO83+rknk+0IV/hbb/tN/e/u8V491fc9GKseg2q2VnCyS3sL2qWu9LqCNt+7dt2t8zZ+ZtxZawNc8O3njRXs/7RkiTfugjtdqzRuP4ff7tc5Y3mt2Nta3D202pXEcjJdeRtXaobb93+AfNXW2fjy20VvtslpFe/vG8ue2O93kHyqir3k2/ntbbT9ATOGVXt7iBL3y21tEaE3kQZPM/uK69/urXjvib4e6v4w1C8vJLZrq8sSymKCdX2J/1y619fah4RjvLNL02UMGrSbbuGBX/fRru3N8u7Dt833fwry1/Adxb6lef2rqE2o6ip86KaxRYXj+9t81h0+Xcvv/AMCqadTkZT95WPPPA3guSTSf7UuYm+WBrUQeQzvH6Sr/AHt3zJ6jcproLr4RprGh2Qu4xpzQnbHZ2zrKkau33m+7l228v/s+ldzpvjCPS9NW5Elu6JcC0eSAszbyu7b95suysrfLXA6V8QP7D8QWsdxLd2twhkHkNHvfZ9wqzd9p+YLuz8rV1c0p631MrQR0GieFdD+Ca3F5aSy6z4vSCSaP7UN7woF3bvvbE/n93pWr4J+J2ialYz3ps7S8unRZreVbXZ5O/wCV0ROw+9l/WqWsW9xfKmqfZrW6v0dMNawss2w/e+Xpyvy7u1dNpdw+gxrax6VYzwNCyCz2InVvlV32dG3Nlu1Zu1vMetzso5E1C8WKeONZ8K3lyrueSP7qqy9CW+XDNx8tcy+h2lxDcW8Vwisz/PAsa7C5+8pQ9Pl2+1UPB+vWd1qUdhFo0upNp+64miYb1jUsyqqOVU/LtZflznbnb3qDUpkt7WSO8uY7hLiYvb+WjKu7duVOf41X+43IqHFlcyLU2V0j7PYSXFva25VZ7P7UixBfl9ePl+994Vf0TXNLtdD8qe5/tGW4k2iWR/kDj+Jfb/4qs23t9H022ntLiwM9reDzZrqJmWLovzBe/wDn5azofCfhqa3vPsd7Ik7lWhtpNz+Xv2jfEvzZH8Py/wB7ms33KjGN7nRQ/EK5jjeJ9Av7N47prd5ZJN0UjBc7Ubphfmb/AIDUcP8AZWubpb/Vbd5XKzxx3d0qXRZ22Z2n+Dd8pXpR4V0u5vvDF7aX+o30t/p+ZQs6K0UabWZG47Ntb7q5BrkbDULCRr0ajcy3j6rAzW8UvlfZHbav+znt93d/F92mpXG4pHoN5ostncxCCSJ5FtXZ5ZBtwhZW+TZu3/4bqy7Nrm4uJ7e7to54pE2+VHu80xbv727H+0P8iqH9rS6b/ZttPrEPhy4WF5odMj2zJNncu1fk4+9t2hh96m+G4zJqTT3t2bWJU8kLEm9N+35vvtkfN/F+FC01G29olqOMRx3lu+qwzWuz93BKP30K/wC0w/g+VvvVy+vNqGm2/wDat7cm30O1hWXcz+d5bf31VW/w4rqnj0eNUivEa6eQMqTqn3G3bW3N97+JfpRpOg2VvI7y6uzWSoy+Q0bNhv7r+o/i2859605ramNr6Gp+zn408MfELQ7yaTU9Lg1yzkdZvtMixeeg+8u3bn7vT5c/Wty/+Kn9l/atP0rUf7RsHdljtLqaJVRflZNrF1yNv0ryjwT4L0Xw/wCKNR1GLTrCLVphGtrqFt9oVI2O5mbY74JXanzKv8TfSuisL7U/Ddw93bQSaNKs3k3Vtp86PbyuEVll8o8HcvfaPvVLaV1Aqne15nV22veK/EFnAkHh+7gtXHMlsUmRyP8AbDNj/vquu0LwzPq2mzyahHKj/Kv7w/OWH3Vdfun/APZryGHx58Q/CMc+oaPpek6lb3BZnsZA9swYfxJjaP4jn5RXJ2f7YHxAh1V7DUfA11E7H/lpC7bF3f3wuCu7+LdSjGpJboqUqcdz03xPbyeEfEPl3FlIvmSO1rJG6ooVm+VWbb/iazoZpG1Jt4kv7OYyb2kKqyKV+4q7f4fmw1Sx/GjWfEmpW+kah4fvLNJvvtOisgYfN988j73yrVJNLv21ZrSzMqpM7YiY7cL/AHt3Yeqtmrb01M17z0OgXQ7Sa/hNy9xFbtAqpIkh84yD+Jn+bA2/w1ztxYvHcsl/KdzbsSMjK4/2d/yg119nDd2KLpd3DBfWUiKqTqFLhdu1tvbH+838VU49B0TT4/scUjMmd8MfnKyf+PcrUpop3OKudFt7eGQ2YZL1fntZY5H2u235kbK8o3+9xXPXHii8s7FY7kfZXiLq9tKWX+H5mR/9r7vpnbXoVzo+n6hcWWnXYa3t5p9kdys3X5T8px13fhXnPjTQ7aPULrw3IGllh3JD9pDq0jD+FXD8lvlwtapKZy1VfYzdE17UZnilYzK6wO0isNrD5trKyn+7xXYeIbqCG+Ty7gLA7syL/D/stu/9lrj9L8QJfJdaVe6XqVrqCR7hHJIzNs3b1+Vl5P3v4ua1tYvtPuNL07UNO3MnnyTPFOPnjxsXbt6g/wBGrCpoiHH92WJGezSfzX+y3CSebuljR4h83zblPUt+la2h6Xc6svnyz3F0uN/m4REf8BuOV2+3tXOLqmiXWnzyXYvp5byRdkkU25twb7m3g5/3m/u1M+pC31JP7GEU6yJ++inGyZFHy7t3TH+7Sirqw/Zrc9B0/RYNeaCCCdYp5kffuG12x8ysrnkmucv9Dn8NxsIY479XkVZo/JSWGRd27erP9x1b5vX0qppeoeck9vIkKW8xaUSyHbKn95Wb0/2u9dG99Fa+Hp9ES/s2sr4I/lb97jDfe5ZuG+78rVo2dSSOf1Xw/bagrP8A2PDdQfLLJFJCrLH91vuLyf721fm9Ky/D10mlpPpVgiz2sT+dC0sZ+Rf7ittyB/vVuWv2+3VLQ6nFf+XIsTqyNtKn7qqw7ruX1p2tSPfawyJbCLUbZFV183rldyqzD7//AAKmpcxEZKeqNHS7h47qa31DUxsuI1lSSWNWim/2do5yv96s7xDdWFi0FybK3n3yLEZ4Btw33l/hqlo9xbSXMouUKXsw2mDzNvmKP4kbd1/hro2vLeS1UPp7Ju+QTtt3cdNzf7NH941R554w8Tajb60un2WmXU63EC3G22jVURf4ovrXQ6bYxXFs17e3LW96qMki3O52C/3Vx/e/ibbVLUNU0+NGkmNzeToixJLA+xywXcqt6/d+91q54Zt5WkW/v3t4kb96GWTo38Stj+6v5mtpbGSvsNutQt5LB7gwLAyhVNzIGKBd3yqqt3qvdeIE1jVPsGmXFxLPIdyRR/c+7972P+1T/HWmxatbXkdncGJc7oVU/f8A7rtXEeEb608N6Sxv47u+uJLhLHdaxt50iFmbavr8y/w1EYqQJ6na2cNvY6q0eqRNE8iK5lYfLu3Mu1W3clv9motUmivL97MaPEkUZV4VcvujT+8y7uv+01Q65pfhK+8YQald/wBrJrChHGn6l5sMW3bt+XC9f4qel9Z2d9q4xs/fogb5pen8C+v8X0qGrIlo0fD+oR6HcviAalK0LPGrQttRd394da6TS9Us9LulltHinkYbrf522Fv4t38JNcbrHibzNHlvItPLW8m2Ly4giOibv4V6/wC1uqfRbe//ALDiu4L/AMy38zckfy7iNm76n5f7tFrrUS0N5vtOsWt2bzWbHTrxS5SxRFW4mb+Hc3ZN38K1hzaK/wDaiahqFxJcTuitIzIuz5Nw/wDZqi1rUoI23x3kTzu6Qv5loyK7lfdc1b0mO40XT7W41vUzawOWaRGCur/8B67KFHl2KXvIz9S0mTxw11GJGtrC28vdBlkR1+ZnZmHJL7V+83Sup8M+CZ1t9Ntxb2OnWsYVjAs3yhAnzb16j5m+X5vmqTw/bnWLFvs1zbLBdTLKZLmZU8yP5l2r/wABqx4Ns7RrqW2W8KXDBnu2jmWbovyq+OM7f/QqiS6M2jH+YpeJvDN/JqVu8t662CfOJI9qwuyJtSFV6kbVZq8ytv7O1TVrUSW8ezyLa427+js0qKrKf93bXfeLPFD694kv9PSSFP7LtVmMDHc0e+J9rL715VcapJYpYWaOIP3KNMsm1XjcSqr/ADeq7m+n/AqmC10JTsc/rl9/YNwtzpaLZrq0e6BpY1aX54md2Ddgrbee54rGuNNTXvCd0LS4EWr6fOs0nkJvSRizRTIq/wASP8rhemVYU/8AsG51y6uLiSWRk0eR0mk3hnkjDbtnp/G7bvRayJPDNz4d1q/tLdP+JXDG323y3bbNG7qu3d1+Vl3At/dWvRtDRX1OdtnaaLpKR2uNJC6Tc3lxJbz+fH/rEjTcyI/8G5V27f8Aeres7W/0vVotETSoryCV1uJ4JXZPMmf96zo38HlLtUN3q1pejx/2XoiWsVvdXMO+6jupYPlLFnR3ZN3L7d3/AH0rV01jpOo2Ly3dxPK9vdTbhbNulhPy7n6fc25Va4py5ZHVBHEeKtBHiS+s5Yp1l0G4d9l5YptaFXT5UZf4PmZlK/7OR96t2H4dpfX0F/8A8JJbadBHGufM270QIibvKP31ZgzbW+6WzV3R7OBdUl+zJNpdwbd2vrWPbND5afdV2LLs3M3Crk/N96jS/C/hrUNUvbl7yW/W4vY1ktssiBkdW2/dzn7vyqw456UuYXLfcoW39n6hcavbQa4z6aka2nlyW+y4dSu1lVegO75agvPhn4Y02xsjHeXbz+WyveRQfPt2qu112/w/N95ue1dVYW+iax4entPLlv3kvWlMtsFSWGLzXZ9zd9rNtG3DVV01bzVriCIaJdreTT/ZIbq2klSGRfm2wsu7YCq/Me/zf7VVFtbaGdrkFjrVvdeDbXQ9dea8Wwt1dLyO6ZJXjjd3iXaWXedrfcbP8NX/AA/daVaw6dHZi+0m3W3WWC5bYrRZ+9K2GwR8qqV28VVt4dUj/wCEhuPEmkXVndN5NppsE8azQmP+HylTqfl+uFrL1LRf7P1BjcWH+i2yR2kEcE7+akhVd/yhei5bLcCrepqpM7rR7qC116z1UWDPO8e1LmU7H3FirrtHTaybv+BCvaNK+KkOuaa9nckQXkJRZJGw2V3bllX/AD6186eEtSS61pYrkvbxwu6o0ibS6/e3LnnDKv8A47n+KvTW8Nw3jxXdo8iSxja6tjlf7tTJ8uwRSO1+Kni7R5vDH220uIkv43VpFz02feVvb/arB8H/ABQt9N0GW48xp5biPeka/e/2dreh/vV4N+0hoN6ulaTaWUs2++uFh/dnY237z/U7Vb5a7r4Z6Xaap4e+xwPMv2YN5ckn3kwvanFrkuW5OS5Dwn4waf8A8JZeeL7i7gjt9WsJEu4NoZmmt5EX8/mRv+BNXztHII7hUcNuYr977tfeF1pOlzaw8t4GWeSD7PNOqf6xRu+VuwHzfnXg/wAS/gTPYreax4fgkuNOjRppoMfPD/e/D+W2u3D4hQ9x7Hm1qT3R4dJpokdpARuzu3V1vw01C5tdcWwcloLhNiL6OOlc7cQz6fdESRqgXavlt8rLXR+F/FGn6TqFreSIPNt50lC4yrYavVfvRsca91n1L8JfFj2dz9ilMizr8qbj8oFfS2g6k91bL5mFZh/rl+avHfJ0Dxda2eo2EWy6aNXEsY2ZQ/NuZa9L8PaK/wBlV9+5VH8R/wDZa813judKdy74t8D2/i7wve2Bk+SSNu3zb/vbv++ttfEeqaCGa/0e9Qx7t9vIrD5gy/L/AOOtX6E6VId6xnlfumTHRa+df2ovhuND1y38S2SbbK/OybaPlEwX/wBmX/0Gqp+6yZH5/XFrqHg/xJs8wLdWdwuNw64bcrf7rV+pnwh8ZS+MPAel3sj7mubdWfaNuD/FXwZ8WPC9prGh/wBsACK8s9vmSL954/u7W/3WZa9v/Yt+IUbaJLolxcM7WsnyLI/SI/d2/wDAq6K95QuTT3sfTuq6SLVnMQ3Kx/KvI/jrqT6b4Luhv2tNJsb3r6BWO21C3WFSFZ+jZr5b/acuv7Pt7PTC4Z2dpS3rXBFczOn4UfO9tJtuGOflzT0jdbiVFH+s21QSQxzNmtTT7gNIpcjav/oNayBHV6Ko0+1Un5ZW/irYtbzzG4NcxHdfaG5J2/3av214lu6oDu3VMfdHI7G1kENu8jv/AAM3/jteQaDbiS43/wAOdwrsNe1o2eiTjzNssw2J+P3q5TR1O9cfd711Q1OeWh6PokKbFOO1XPEXiKPwr4bv9VfDNbRsyK38b/dRf++qzdDuh5Kj+6a81/aH8WHdp/h62+ZlK3V0yno235F/9CauswPGn8zULye8u3d7iaZndl+b5i25q+nPDHijS9P8M289/JYLFHCrQWsc/wAlsg+X5l+/vZtrfLkfM1fOFna/bI2GSxXn5fl+b/d716D8NfEF5oKXlvbvaG3n6rOn32+7u3diq/3lxhq5MRT9ojelLkZ7jpeqXHjDT0vU8RvcK83FtENrIu7/AFW48H/Cu+0PbYxrcxW+2VvkNrLGu0KF+9u6/K397r2qLwDqFpqXhWC0sdPsV86NVm8q4VF27dqbvu4K/dD9+lWG8J6Rb3nl3qRWWqfMwkid4nD/AMLMwZchtv8AC1eBU31R6kZKK5mM0rxZqEmtJp1zp10i3jzLZT20HVg2NkrBcgejN1C/jWdG2ias1xbz20OmssH7yeKRoWDD7u3/AG9393+9W8uk6deahci8uJby6X5AttO8Sz5/iZg393/azUVzoYjk8y4gVXxzG3zMGH931oUl2Hq9TL0/UPE9vql1PcaxcPa/NcWUVrH5vlyBvl6rwPutsZgPvCtTxb4wg1xv7U0O2uZZ/IbzrZQr/wAX9303bs7v7uKpWOrS6K1xdpHLbz3IX90wYLOv8LK3cMy/d6fLXa6H481nR7Nba2uY9ORB5rtHBDMrrt3fPE+3kfN8yMCe+a1Vpu7FqloeY+IbjxLoraTq/hyC3S38nbPY+QsLO27cyq399VZmHf5alsNY0u8uIILv7XBLCF/ey2XlNI5ZWddvyo7r3Zc5DV6NqXj658faXb2V1YG/S22yhopFiSRE++20cp8zfxdPesj4leH9Kt/Ca6jbJ9v05EVUtoyztGh+Xbu+bCK27LL/AHa0krOxCXMino954njhbUf3a2EfyJJa2TN9qXftVVUcIGVfvNzmsG8+IGk6peMmu2EuiJFMmLmOFpYnjO7/AFrI3B3fL93rXPR/EDxR4T/s7TDfxNYOjSxs0zspUL91m9dq/wAXds1q+Hr5NYtZbSV4mv8AULhET7dAvEY+7ucf3m5+7/6FSaSC76HUWmrWljJK+ieMNlxb7P3ckCp5efvfw/P8rfw8/WrL6lqlnpT2EN4dXfzGeCHU42VTvVl3KwXj73G1eKx7m38M6f4V1vSrmCFPEf2pJbTyBtw235mRiy4xyu3pWat8PE1tp2ifbNWZppEhgaV9mF2szb9nP3t2W3Y/CiMv5gdzsLj4hXfg3w7eDW7PQ4mj2qmm72e4kkPy7eFym773zNjHPFReF5I/iFI8+haHFBqlh/pYsbW9ZcMV2srLJxllX+Fufl6VwfiDRZPhr4g05zBdRW+pRvFPJGnmq7puZV/2z975ea5bxV4J8a6pJpGseDNSXS7pY5EeOe7X5137kDP8w3r/ALWKFao+W1vP/hjLnnCWqPbtS0fxSt1dSWNldWN48f2XbIm1n37WZd275tnXb3K1FrWj6d4Pt9Ntrkya5dL80i6faLw/ytubPT5vm+XivGPCn7UHjHwfq8WhePdOVYHkhimkulYptLbd7OOylfvL+VfRaTQfEbR72fQJw9xbO9rcWLSJuhdD9zlePm6NTlR9nvsaxqKexwGl3mleIrVrDULi/tZ1kZ7eS+tXXKlt22J+23+634NTbWxuNJW4JAvbeY7Tcxnft/i2tjn/AMdq0bg+F9WZNT0rVLy6SNl8hrqKLfll2silMfL97735V0eiatZXF1qkEFncafeeRteSR02/xLu46lWX+L+9WTXVItO5n23h2W+t4LuwuYl27/JbLeSG/iR2+U42/Nt71GvmeG9NW4S5hvLqTc77pFdQ27b8vyqT/dH/AAGopJooZmsrnUSlxMUWOSJ9mS/3U5243bWXb36Vm21nc+JtVgsvI+z2skn77UIwm21Tc2x/nbhf4frSjG25UjS+0TzPZi5SK9+0IyTR+T5OG3bfly2QEy3/AI9U+rWosV/s6znu7eVpmit7yOFXQ/L8rqx6/wB35uu2s240lvCtquq22rzeILKSZoTq+oDehb5tyOm1c/d+8vTZlc7qvw/2q3lT3OoXNqk0auLGN0e0kVv4lx1PzfxdqJGTbvY6Oxa7urFYp/LvNqK/2yIMju/3WVk3Y/h+8uK4jxPHf6HrlvcwFpbBB5pjkTbMGC7mb73Rf1q3p+tXFikos0tbeByztJeTqiu4bay/e4P3cs3+zWzpviD+1m8o6YbWddyCVdreXJ838R6+lT8JpfTlJdK1QapbJqF5c26r56/vZYW3H5f4v/sf7tOur64vpLe3e5t5bC6/eiKCZ5mdf4WVj0Ct1Xn/AMdp2i6SbO3ic6jaT6d5a4jW32723fLtbdx/Ev8AnFY99bwapHPHPBHdXlu6TQy20yo6fw71UcEMvXpQhpHRRxnSbdZbmCNIHKv56yLtLn+HaPuH5vvfnWJa3lhrFzeRFPsd/DIqTSXIZc4X5WRvlzT7eF/D++5tLwpP8ilWjVF27v8Aewakt9Sj1C8uJriy+0fZ5FiEeF2hivyt7N975qFqN2Ma/wBDu7OzivZdXHntcLLBIwZpfvfd2jbn+7V+/wDD+heOvBz6heeNdJltW/ez3U+5ZbaRPvK0W5fLb1VhV3UrWbUo3cadtgd/ktrmP5x/eZfaoIfDtnNIl49tb2/3vMuVhSXzFPy7GYKp/wC+ucVSaRlyq/MjBm8KwXmk2GsaXrFp4gicrZG8igf5/m2qzKGyTt+X7x+6prmb7wnqHh22lvbWRbyCS7Zjbbm3xt/Ew/2Fb8fvV3Ph/Sz8P9VSDSpIbey85rq7sWyyTwndtdVXo6s33v8AZWmrqmoQtqlxGgt7Vp5pY5GjXYFLbhuz1H3v4c1ryxkQ49zzm41afR9YwLZbiCVOd0ir5eF/ixyDVx9BtGuVuQ927rMrJJ9zYxX5W46j5vvV1OpaDZeOvDN1LexXWl6jZ3Hz3Nsm3K/wbu3zL/s+9UrHT/sOoz2gS4X7KWx5kzP8hQbWZvl+9tZqjoFrIxI7wafqj2Grj5L9Gt452G2KRvl2r7FW2+h9VrrbZbST7LZxXElrLj/VSpEoLbf4WDL/AN8/7tXNQ+H82ueGNG1G5tLq4ga6SWGRtrsH3bdy/LyNu2uabSdP1S6tZb2WY3FnIiSRb9m9h/qn9Qf4fvfw4ptK2hEveNRPECWttPJbW4REdFMsm6Vd23+8PuH733qs6tcXl1GpspY3gmG8NhVcrt+7x/d/WqsMdvptjfx26W0Vu25nllkblNvzb/UbqydNutL01PskN3snd9wjlTfCFK/Lsb09GpRjaPmTSjyaMg1T+04bNftOnm4izuEiluG7dP8AgQrR8UXWqeEdJgubfT451uAqwyxuzP5f3vu9/wDgQqf+y57e1luRcebKkm2SKCN2aNfl+RlPX/e9KjsNQiVG05IBBZwvuhikLv5b/wB3cW+QNu3f+y1SOzmM3wNHLI8CyYlluAyybhnZl2b5a6O18P6dpNi4vZ5p3kn3+Xassru25tiso/1aLu+63121yul2b2d5cQJGvms7MixSfw/3mx/d3fT5q6qGGSG/iHP2dtr/AGOD7u8/3m+bj/Z/2q0lqYKw618GvcR3F5LrFrcLIWYROP3Ua7flVv7xWuf8SalpGhskmrRteXtv+9tWtTtSNVZV3MvctUWqQtDqqpA68yNlYv8Almx+V2bvUSeG9H0Oxlkjia6upp18yeQ+a5/4Bt4C5+lSlykXvsdRefHjX9U8Py276PFHpqRs3mNHuuZ8fLuZiv8AdrzaG8trzVGuZbaR7jzGQ+W7QtCv/fXNdXunZHS2yyNH+78xGRtw+6u/a349qZongXWNUd11Lyndp186PYu4L95tz7eR/u1Stux9TktWk1m68Mw6jZxeVp0zogkjh3Yfc33/AFG3bW1D5U2lRG5JaWP50j37ERV+XazHp83/AKDXrkej6fZv5iebLBbHcWlYeVHn+Hb0SsG51h7yZ4LIWkn2iRcqsKNK+d3LNt4G1ap3K5Tzuz1DWLXxDZyQJbXDK7qYLXayhgu7dzxlV2tXok2jx+KPD1xJqqMtmoHnXUZ2tE+77vuP4vlri/FPxItNPvrez0pLa91uzmErxyRrFbo5VlZfc/ebb/Ftru/CvjiPUvD9ldySeY1y/lXEivEuX4ZmVtvA9Bw1Kza1KjoeVXVjqa/EqKTUjfLa6b5KWNnaXf8Ao8cP+5tbO9do2s39411fh7Uo9LuJbJI7WwupkkSSO2j/AHQZwzMzdy+7ao6D5a9pt9H05tNuLm3to5YFRn+0qVZgv4M22vDNV0OS38VSjEyW8kisZYB9x3RW3MvR/m2/yrB+9uXzW0LV4x01pZJ7aNrxRHm8lK7p0+b7reiNt+Xn79eWWek6v40RbtkhN4qSJP5h+WHzGZl+Uf3nX/0Gu81WbTtF02C0gvGlv7nfPDBebnXb91tqnkIrf3axtDs49L0/7RGVZ9iO8ER25O7du3dgy/3qunFxREvfCGE2Oqa9bQJZ6ddTCQ2/llWSRRFu3MvYtudfu/w1jPpOqXGipqY813voVimWL5UCFtytz1OW98V0n2PbrjanH/pk9vHseKIKrGEr8zN+Eu2nWOnwSaC9tcPdNLGFS3+dtrqjvtVl9V/vDqNuaCfeOS0rWINLv5Y9QFxE1uqOk/krtRtrfut+1eW/urXs2i6wfFWm6RPFIdG0u+DK8sCbbmRx8v3em9tq57/LXJap4X1fWLm31DT5zeajcojQRqG+TDfM6qP73y/Sn614f1HwXf6dLqdvHBqlsn2ubUpdjtC7/wAUSbcfN93pxt5qXaZvGXLudrdeA9K0Pw3q0/8AbNu1+pVftOobYvLjL7trJ833mVfvLyVWuZvGsvDN/qNlcWF1e659i803Nntlt48LuTzXHTau773TcPmrkLW8ttDhSfUNfvr29mkZxLeRu2+QszK+3p8rN/DXc6befaNPSKO7mnuGU+dJJCsWWdeVZt3Rtv8Ae/8AQqUqbREnzbaHAx6895brB54inWHejRxttRvvL5o2/wC8v/Aq1rfxVPodxFbW2lhLyRGeCRg215Nu7buHO/8AvKvPy1F4q0O51bWJbm28qwuJNvmSxyMilD/EqfwfN+dXdDm1e4vHiSM3lxJIu+eSNnxj5VZcdS21lraMrbE3udZ4f1jWtW0me8sLm53242yQ3T7Fjm3bV2vt+4rbvT+GuYj1DWGtZ7y7n3fapniS5uflWRwzfIjDr/hWnrVrrd1ZbBaSWrQo7TyxnaeF3LEq99zdaxrOSWzkijjdriBht+zT/fD/AHnZV7Iy/LtqHqTeRRm1i4sbmyubiybUfk3PAtu0uWP3trj9K9t8DaxZ+IrNriC8V1kG4LGfmRv7rZ5B3f3q5Wwkt7e1/sxDE8UMf+rifa8bbvliVu6j5qr+HtFXTdYvLnT72a3bYss0co272Pyovof4mrJ3tytGtN8p1fxc8C/8JRodncRXIivNKuo70zoGZgibt7bR/stWH4GX/hHbVo43Do8e+Had+UP3fm7/AE7dKlufipFpN5Z2gntpdRWTaW8tlSdj95F/4A1WrW4TT9LWJB5S+ftj+0hUaNCyt26H1qeVxRXMr3RhPa3F9rP2i4ML29vDNFNFLG7LIzrtVFROT83/AHzt+9V/TdHisbi8Iub6JlgZHjk+REbb8ztnk/LwF6etT/8ACQT2Mji3tY7idQqSSQF9rv8AN91T0P3v59Kv6I15q2tQW8tzYK9yNsKyybW3r8rL7n5f4f7tFiLqWp4n8XvgX/wlFhPrdhFGmpOgVIJNsXmMF+9tHV/l/hr5ubwbrGh3zfbbSOzuF2tHBdblbd/u/wDxVffviGzFjukkg8+e3nkhRbZ92+T+Jlz8xrznx54N8P8AiLRJ7a/sGa9T7s0Ee1rZ3/2upHrXo0K7ho9jiq0uZ8yNb4CX0/ib4d6SkltFLq1tG9ujRjcp2N/F6/LX0t4JtReaXa+b8ssife/hOPl3f+y18mfsr69p+jrqnhi4n3z2F+2J4t3KP3/76X/x6vpZZH8O+NFkN7Iuk3EKPHIzs2MbvkRfT+L/AIFW7kuZmai7I9Pt9Dgtfv7lT+99KxPih4XtPG3hKbR554ore4jZ4JfST/lky1SsPG1zeWqXl2gsvO3LBbb9zbf4enfb8xqDUPHEkKzyXcX2e3Takartzt2/eb/eoclEOVyPg/x54bn0ux8QaVcxlJ1gmiMbfwuFrxv4T+Ov+EB8VWt35kcVu/yT87VCn/4mvqr9qvUNLjtbzXrOeOKW4tSk0eeTJt2o3/j1fCklq9uIjP8AvU+X5fu5rrp2nDUwd4M/Tjwf8Ura80uC4+1q6SBWSVfun+7Xz9+0B4yj8ReIUET7kjGwNXhfw/8Ai1e6PJFp00hey/5Zqv8AB/u+1dD4gujJc5f5mf5g1cEqbpzszsUudXItwZuu3dV+wj+z7jlmZqybWMs3/j1X5riOzhUyyLEv95jtpNjSNhLoQp8h3PTv7QFjGs0h+bHC+tc7YeIILyOV7PMqodokbpRMzzN8+WZquNN3Ickti5dXk+pTLJKd3+z6LWvpVu+1f71UNPs/MbJ+7XV6XZ7mUD7td8YnO2bumrFpdtPeXJ2W8KNLI3ooXc1fMuuahP4s8Qalqsp2T3D+btztyn8K/wDAV217h8btWk0H4f8AlRuUfUJ1tfl7ptZm/wDQVr54sLo+Yh3gbY9vzf8AoNWjNmla/K3lu7qzFXSTHylasrceTcKWErrtbdIv3dv92oodkOPtE6pE33FjT5g38P4NUySRSRyy7GdYx/C33Pm+8y+lMXwnvX7P2uRtItvcwGVrM+fayLIyqAV2srY/2trfMpHy817TbWu2byNZnkgsPObfP5e7y33bvkX03bflX6j0r5a+DviaOz8XWAknC28g2PK0e5gv8W3FfYvh7TbO+X/Syt7a3ibQsm1UK7vmRsdd21WDdfmFeHilyzPRoyUoGpp/hnS9SjcSNdxPbycN9l2pIu75Wb0K/Mp9etCapo9rbP5E8ztYvt8yTazlgu7evp/Fj1rutHt7DRYVsI5/tECHbHJdfMyAr9xmPUr/ALVeb+JvhvaaOlxqBv8AZapcKyRRJsYQn7qr83X72O1cKSe56CXYq6l4ZfWnW8sIBey3Tt5c9sNiFf4lZT0Kt16Vl6hZ3uj608d3bzQIicRxbdpkbhVbv/ErV2Vn4mjuGgtreOXawVZI7l/n3Fflfb0x/u4rh9a16W+895LRWuEm3hVKRNGwXairjglWbd2/i/u00uXqRZWOj0/wncX1guqJ5jyvCyTWahXXZn5mRvlLo237vX69aPDunpNqVmbu926W4ZZpN6xLt+75XHf5m/8AHqx/DuqGO1SC9lkaVyuySX5F8wH7yMjcfoa2447CO4igvIpU8ss/lyurRf7ysG67qdwS5TLb4S+D9J8TWseo3c1reNP9rsWnmRopMMxVX+XGF2t97khmBrL1jw74c1bUJb/Sry3v4nm2eXAjLEHLK2xPlz/eUVf8RTW2pLBeXEct/qMBaIRLM33T8vmxKeB8rbdm6rHh7QdP8I+IZYDqMOo+HpLZfIecf6bDco/3l+XBG3dTa08w5Tj7/wAI6qyrcW9kYkcsu5pl2ov8XVuq91XmjTZtQ0u8iiE5Rk2tHPGF+f8A2lbb/wABrtdV8SWepalqSCziR0+/P9x/O2/LKqns3yn7v96uMbQ5JNUQxX/zbG3qu5f935qm3cdjmPEmsJouqfbNMtleBg2Vl3Nh93zPuLZ+9Wj4buNY8TaK8dnZW1nb+e63F5O7Rfw790S/8tD/AA/eqxrGj3N1ukMdq/lhVEcce0BR93d/Wu50XT7+O3WO/QWc8e9DbL++t5GCbtit0zt/ya05rojZnG2NrZXmgy2mpg3qOPJmilRlaff/AHU24+7xUK+A5f8AhJL3xV4L1i60jxBcWLWU1nOfkeQQqkUrAcZ+Rfqf941u3+l214yv58kU80e13Utt2n5VVfT+8Pda0dLs4beG3vNQlidbdVV2wqtMo/j+7/Ft596FJp6ByooeGfjJ8TI9Vi0L4g/CSXxNFMGSGWxhSVJlC7mZG3YB2ru+U1tvb+E9QvVNtcXvh6CSZ4ZLPVbKVZYG2M6o29c5V/k7/fU+tdxrfxUs9Fj0i9ggkuFY740eBtqI/wB19o+4WTcobafvVzPxX8VaB4oV9kcqra7JhPI+7zcNu+ZevC1PNzPVW9At53IPEPhPWY/D6Wxu7DxBok0bL5SuzSh9y7Nzdh/t/wAB2mqGialPJNZDW7CZEjx9oighVldAq7t2/wC/8277mazNNaDQdWWTTJ9QurOQPttre3+0RW0wX727d5iI3zfLtcD2FdNpXibSdQ0V7eKTSmvJpla4WR/Km2llXduH31+98vGCrCtUrr3CHK0uVjbe4tri8eCC0CJjMN1bWuxH/wBll3Yx/WmtoMUdtETFIr+X8iyJtULu+5u9G3cL2rK1W4nhknsLbbdfPugaK4e3fhl2vt2tvKruXavWuksNJS6dXuLw7VHH2qbcgc/dXb6Nu5X+tQ1y6sqO5hzSWF5oqJcacLVrg7J3VGl3oG/idP8A2bGKv+GPD9hNYXWnmfY1qVSDbM0rSbv4t/Un+H/gNai2tlo9xiJJEe4TZP5Y+9ldrqzen+01ZcdvYWdndahFerKkKMkMmNztlvmVfmwNrfjWfxFnV2HhfV7HbmX7fb7P9Hn8sMwX+4y/7LfxVy9zp8Mk041HT/s160OwXNqFil/vN83fdXQXniaWaw+x3uonSryE7X8hVbDlfk3IWz8w/rViS8ttQt9Olubsy3tunmmKRNjBh975Q3I/2aGg3OM/0TxJNPBfi51KKMqvm2szcx7f4hu/3c7ai0nxBo3h22gt4NLlt4FRPP53pt27XTcVyPm2sG/2q1NP1Kw0O9vbnTJd0VzuYyfL90t/E23ov3f+BVg+JlDDzYju2ybjBJMu0sPl2hvmB+Xp709TNxf2SWS4HiS/sp7e8lR4XbyIPmz935tvzf7W3/2WtDzNRtbpY5J4kt5im+JYdspVfvN6udu35lrjLfQ7fQ7xdRieVEuD5xkkk2rHhtv3hu/75auufWtR1S4iTT5PN3FWhjYfMG/2c9D/ABU5CjfqaetQ2f8AZdveod17G6uGXemMMrbpVHzY21japfDxlpN3p3iGO3eJHV45baaWJWA+b7n+z6t19q0JtLlmj/tF7lp0m+SZZQiTQn/Zx2auW1KSy0e6adraW6gY/vJWRk+b7qqVDZwzbfmWiM+XY1aNS2kuWun+z3dxFYXESq8cEm5Cm35Wb+/Whp8iR6fbg2gnng+9GoVPtK/N+6bP6U6a1i1rQ9OfQr0tceXtME67lCfxIvy5+Vty/MtY2l3GoW6rFd2O1wWR4m2rvf7q0XuZ7M6PwD46uNJtV0zTo7PTYPOdjZtA6Z39XXczAPu2sdvDVm6pqF/4gvGn1G302W9hkkif7HZPE5Xd/F83J9ag023gvHcmdYriNPK+zMdjJncrLuHWtG+sf+JUzoI7z7GFaaOQbig/veuf9rvtob+yVbQ47/hD5/tkEj2brEoZhJEdyBj/AMC4P+y396uF1Tw/rnhvUnk0/S7nV9JuE2R+QG82F03bldD2/wB2vQ7GxS+vrUwXa71ZJvK85lfaGX7jdCG/usv5dau6hNfQxs4Pmr8yhZ924fd+Vm6k/d+9/erVaGFjLs7jUfEXhLSTZp5F40G6bz0+dPvfKrdP+A0y4mntY3gnQ75oV8hsKrTL/GrL2K/7LH8K0NL2XlvdWt3fyItztbyo9rNA237yS7VK7v7rZ+tZdr4LttU2Sxa/deGtRtt8P9oWhXZPGdrKkwdmRHXbw6qPSi66miWhVsL6XTYp5zdq07/89IFT5T95V7gL+tYthr2oapql5DBp11e3q7VEVqGZwqfNt29t2771aut6kYdFV7yIzq27725lmYt8zfezs/hrA1jVNTuIYhaaZb2rRhpRuXbnay7UX/PFDptu7ehxuMr76G14euPEMz3X2yC4s7hQyhbxGVh/ssv+z71t2trqMlt5dtPG1xcJsk+zFVbH8bfe4/4FWLp+sanM7x3NyqIu92ij3Lv2LudN3ba38Lf7Nadj4bs2jef/AF95Id37wMro/wB35vf5m/76rVKxsQ315Nbotrp+tm3v0LML6+tXZA391UHX+76V6No+rSzQTyaq4nVkjQx2w/ev/vqfubv9mvP9B0+7tZHSfUJm6OImfdsX5ty7huztro47e08xC8apKxbYu9m/efwsy7uS25erfw1LfQ2RZv47nXlbfPH9lkLJHZxbk+YfL8/+2tcbrUetra3llpmoC3vMSJb+VCqfNt2/Mx5P9a3PE95qHheaztZ7eTTvtD7RLLbszfO3zdOlbngyxsLjSc3EsdrqzKzlsM8Myj5d3K/Idq/w0/Mn4jyrw78O5fCvhu9u7i3s9W1lz5sEspZ4kb7v3f4ztZv++q0/B/hWCOPy7g+Uq3SyySqn8ZTayqo4Q/d+Wu3uVgs7iKSS9E7pM6m2gT5I1fhGZfm5WqzfYo0ae3lke3h3LHHE+/e/97Hfd/eanebBJROZv/DY0+byLOK6tbp3Vi1tIyedI67Tvw2Mfd+XvUut+asc9zPcSy3kZS3gmUKrony73f2Zv4f92rtrqGnx6ogcSxLCn2hIIH3y/wASszfewf8AZFReKvFkEbMHRYmlC/vFh/fFj/ezx8tFmK9jmZrGC8t1vtQjiW5t/MSCXKsxXbuZV9drbV+tbeoTaPeXEVmLA2c6R7ZJWRnXd/EzNuX59u6s620+eZIpbyS0jtWHnRxNGvZvu7vX/dpII5Jr9JLuK7ZljaUWsBVU5+7u39flVfl/OjqAtzcQabptxeny1aba0PlI3myf7yHn5dq/981F4ZvtTt9Dlc2FreXFwWTbPuVtjtsZ0b/vlvl6UxFNv4kuryTVLz9zB/x7Ntbz3k/i9tu1fu/3a3G1yW6hUT+SqOWaHdAqKMNtZt3+1/eodvhHflOm8C+KLjw3fLGlsLRdnlTSSDzkK7fl2dOfu1D4/wBFg1CRru/jk1nV9/m+XL8qBCv3EUNxt+99axNPuHmhVI7uSKzd1bcxVmT5f4v91vmrtbe3tlsWuZIla6t0eJJJE+aRivXlulc0rpnR8SPFtQktNP0+1uLQ7JZJF2L/AMtST95fT7vX/drej8O3cdnBcz3apEPMcR4+Xdu/uj7+1d2P96j7LFYzW8sfh5r94T88k8i7gfm+ZU6Z/nXUWazeILaB9Rg+xQXPz+UyfOij5du5F6NuX5VqpSstDHoZet6hb6P4DbVbScTzoizXU8kDOxbdtTanorL9KyNY8dXn9laTZ3ct5FBfxpNdXME+1tp+ZFbH3Ny/MV7fLV3xZCY9LewsEF4jSfZ904ZItm75t3fC7du3/artNK8L6P42a6uJZLf7f5MmNKjjXcisvyrt9W2/gKqMkkOz6HlCeIkt9Nlj1fTrZpYZEeGVnaJpFKNt2snEn3Wb1qT7ZYalavdvpzPvnRoZVuNn+6qMcE/N/B0w1esJ4P0+RbqKO0iluLWDzfNgHlbE+6vVcDb82VrgJtJu/wBwbizit51+X7TKi7Q275mTPT5em3+7VJ8wmibSbzTNPhsLeeORGaNt8H3XHz9F+bk7jW+3jKz17SvLsEsYnjO2eS6kdLj77bvm2sCf4iv+9ipNN+FOjeILee81szpBalJppFudqowXcqsw6oy7W2t3rz7xPod3o9rZX9neySxXOoyTWkVnJ5LCEzPu3M/GfyoSi3Zjd0baalHp9/B/Zluby6QqwiukVcMf42yqn7vT5hitGGO7s9Lnj0uPZLeXW6axkkb9xnczOzH7+5v4Vqjpui21rG8g8x1mhW4S++ZMQ7mXe7f8B+7SaHC1wi3UlxHOkkioJ7otFnK7cc8/99YrK+trBGPKtQsbzxJDokU5nZILkssb+WrvM3yqzKo5H8K7a1NL1DVWhW/e7iuFt5lR447fZ5bDG5dw6ld357q0GhsNL1vzbiyW0ijt2WS6uZ9mFLbdy4XZhm2r/wACrNvNa3NBZ3N5bQW7l9kemxs7BD93o3JZf4v9n1ppSYPlNfWo7u3toLyO4kRiN23Z/qU3Luxj/Z3fNWbeQxW+lXSR2jXU7ozRrbTO7fOrMu75uPm/hqWymtrV0eySWW3WRX/dIzPG38WxTuUJt/h/2vvZqK+0uXQdSaTSoLHWbB59wtpJHRjb/Nt+YbiCrf3qcZOO5PxHy78LfF1z4V+K9kjzqqzTtaSK25vmZvl3f7rba+mLP40HXLqfw/ebbdoSzFp3VWCK38P+61fKvxL8O6p4P+IV7cxRywWt1M8sbTp80eW3bW91/vdxtNd/qXhtPiB4QsvEMbra3V1B88mWVRMPldd3+8u7/gVd2ItOKn0Oai7Xgetap8Yh4X3QWl2bptnMjT/KF/2m/wDZVqlqv7SVlqFhbxzlrjyw3mfwh22/Kq/7v96vlqz0PUb64+zS3At9pb/WPW2mh2+mtLIlyLpY0YyN/CF27mrONOK63N3K/Q1fjt48/wCEosbBEyiyPv8AIY7m2D+L/vpq8L1Bri4ZVEhf+E7Rtx/9jWzrV5d+ILxpztT+FF3/AChR91aVdNFq8skkjNtC7P7pr2KceSFjy6ju7mWlv5cmcnzV+YL/AA7RXoNh40tZNPWK9B82EKvmqOtcQ0O63Z48wuu1nZtvK/7vamJILNWTe7owb73/AH1VSpqa94UZOGx6I/jjTbFokizK7nb/AHcVwGt69d6tqkss77Vyyhf4R81U1kLbUuAzKp3pKw21csdJk1bxDb23zM0km07fu7f71RGlCnsVKo5nongWxe38O2ZkTa8m5z/31XQJHumxT0t49Pt1jGERAERf9kUljMbiRsAqv96iMOsg5jf0u3HTmut0WNPMT+8prltPuvLuFTH3v1rrtBU3FwiH5WZq1sSeWftMX32jUtI0iMjZbWjXDrn+ORtq/wDjq/8Aj1eJ27CztUnkHz52hfTP8X/jtdh8RtebxJ8QNZvUdXiSfZArH+BPkWuNt/MkaeOXP75GXpuXcPmX/wBBqQLvnPtYkF0brzV6O3S4aW4G5kcbT/FWckccluvlbl3wf6uT+9/eX2ar9isX2NYg5RZHZn3D5dvzL/6FRIhmj4Pun0fW7STGxFnXfz1w38Lev+zX3Xocwbw69xbxQyS3luGhZizJ5gb5l2dY9u3d9a+A9PWe3b94VZXkX5s7lK/xfLX1z4DWex8Oy2dnLcT2slot7aT72d4XG0Swsx6H7rBu4Vq8TMFtIunJwO0utWvftFnepaXX9ouVidrYM1vJj7jbzxhW3fezkbT/AAmtx5kXw/AbsxadcRybHs7l9iOxfcqhguAfmyNvH0rD0G3Gh3mmz3+ptptrjd9qeeKW0kkPzKfJ2qQ/ysj+m7PIrpPE3wxHj7SksLi2E8UhTZLbXR+TP3v7pHy7fm/3a86Er/GerSvuRTWdvHbSvHcizumbyTufbsXcrMyMf7y/LU//ABLLNZ72KWN3ZHieNk+VFP3n3fLXJa5dW8NnaaNHq41TxHYIyxvdRsq3luvy7JX248xW6Ov8XVRzTTY6vq2krKkdxcaXIF3xb2fy8fMyMo6fyq2luzr06GpptnIsMt5KVtbVkZkjyzLK4+XaudwB+bd82M/NUsdxEqRRTxzW7qNrqsbbHYfeZl7GsPSJntYZ7JyLVvvRsybm5b5t2Wx0+Wor6xuf7UuNQgSaDzo90yb92f8Aa2huu3+GrViPhOguLOVYUkgQSowY7ZSv3d21a53XtNvLhfPEs1m7orW88QV18xG27W+bH8P3WxXT+H9QstQW4gvbg6fLbbFhnnj2/wAXzb++Pz4p+uafb28L2Vz/AMfUMfmyfZZ/Oyp/j57fMv8A30tVYB2ia5rF5Y29vqemQpcJHtjnjXarp/vbcnbtb5almjk1q8YObWzRtn71IGCjYv3d471Q8PR6z5N4dLjS6to7VnnguhuV48qrf+hVpWerRWun2VtbWFx/ZzTNKlmsjbA38Wxuo2t/DWTVi1qRSaXArqkk9tK7j+GRdpX/AGq2/D/jTTvCehpol9qF1F9pjkYXK2rp5C7m3Ju+blfvfTnpXL/8IXbWtw8ttLFZX9yHZ1aFX8vf86urHr937vTO2sG20mW6tvNv726vbq5m82RY7fOJtuzeiruwNvy/e/iYVdkiGz0vxI0V94St4oP9PuLMedtlCOz4XduRlbkunzbu/wApFcHeW+uWdzKJLCW4s/OZEurPcylf7jL67frXU+EpNV0/RbOW9vfP0uN2TbJG33fm2xPjsv411Hw38dW6+JtWsJLQtYMfOgniPyRsNqsnLZ3/AMXyrjFH+Elo8+tdHlvLf5Lm4ae3CRR2soZERPmba3y8HavH/oNaOgzXeho9y1ksV7vRRJdQrNDPDuXdtbdwVVvurz221s+OJLjxRqV1qh8vTdJmu1SSSUorP8yojbhuP/fK/wAXas/T7zU/CeuSwfYv7W0hN7G3kj2xXMJ279rFmIdfvBeuVqXEFaLJNB1Bbq6v4rSz01Z7j/j3l+dJYdm5281R1RezKwbDf7OK5fxJHqsniiwiu9Higu8Oxl0+3aVOfuszejL/AHlxXSW2sRaP4iTWdOTVXivjuks7zZ8kbL/Aobn5l3beoPpurTtZrK41KzklnayuLgPaJsDeVJsVmVVY8Dcq/cZuO1FrdCjjPDejm3s3nivGluEDTJJHJ+9+98231G35flrsLDXr2S4Fw8cM9gybf9J+ZuPvdF/9CrZ1qz8PTLa6f9gt/trl2g8yML5bv951b/a2/j3pupeAda0nQUn8NpFq16geF7G5kaHO9dv7r+DK/M3zVPxblEXiTVpZrd9kUcsezdGsqM3/AAJcVzP2i402xlub+C1bYfNd5YF4Uqq72Yf3f73pUsn22H7H5sct5LCjMIpYFVx/f+VGx/e+Xaf4a8i+NXxK+y2CxaNZy2Vrchor2WNNySKV3Kq53Y3f3doNaRpc7sieZRXMzV+InxGso9e06Wys7bViu1n1P/Wsibt3lP8A8C+bcufvVE3x005Uawi0xb9o+kkkyqp/Nc4214bZ339raWs9lOPnDIVxtw4/h3Vivbu1zh4N8Sldm6Tdhv4q9GNGEdzldVvVH1d4Y+L2la1bPYXcUXhlvLVI5GTfb/e3fe7f8C/vferWm8QaJq0b2F7qdqlgxWEzxzfw/d2rn/e+lfLCQ3Gm28U9sdrONvlsflPy/wANaH9rXEdm3mCOSVU2+XJ94r/dZe4/2u1ZvDwb9xjjVcd0fUsOk3em6liW5W8vN6tHdWKfJIo+VGl7b2Tr8uG+akubeJb+4/0aRZ1C5gY9c/3cdNvzMP8AgNeQfB/4tS6alvaXunf2knmbrCKOZYpY33bdjZ6j5eNxr1SHxFcQ263Tx3ivIWi3SJseNS33G91+7u/2a4pRcHZmsZKWp0mnx6Z9lnjnu5IpURVuIp9qsjf3tv8Atf8As2Kzn8OyX0l0LS5+2WqptkVkZMIV/iz2+Ws19YsrWG3N7BczxZ8mSeB181FLfe591VaW/wBefS9PsnkePbb7oplkO7Mf3lf+H/ZUr1G1T61lZPUXteUn0i1toVtYNRsJFazlZTJ91/MH8aOG4+VtvpW74o8P6VeXkU87xs6bWeSV9pdg33XxtHy/mK53Q/HUMKZjkjdbiNlRGK7Tn5VVs9RtrZt4RffJZSLv8jzZIFuNq7vu/Jv21Frv3S6daE0Vb64eONiLS2edCzwxrsZin8Sqx65/vbv7tHhLVpNS+z3slnKt0pbEckaLcIp+Vvr+oPZq1VkuYbO1iadX3vjzW2siL91trDp+tYt5oMtvqCyaTr5t7hB+7ZYW8o4b7v8Au1fwl25jqLbTdGt7O4itrkrbo/7yNRteFyW+8o5HzfNurD8TWvk2UtxZvJPPGOY5HVgyblVm/wCA/wB6rOiQ399bvf3Aa3vELxSLsXZIvytu2+jVu232e403zPsca3XlsyLlmx6q2f8AJFClZhbmPI4W0vVPHT6Obe4s0YMySMGVZFVdzbf4MqrL35DV0/iTSX8OqsmB9lbcqXm/kr97a3b/AGv+A1N4mVPL0429jcW95DOrvLp/ytGv3dyp/ENvylOeGroP+JLfW/l2dwILN33+WqL5QcMzbWXphtzU2+Z3BRWp49NrCXELT3ds15ZyDyvtNtcJLKV+593cuNtS6JcW2jzI9gFutJjhdBPKiuvmBm27vXc3/oNYf2hJo/s0mnRwW67vLXfuXy93yszju3zZWvQfDOl6JY6bLFbCGy2wL5kV0GWKZT/smuyXY5bP4jIttWt9HudX1S2i0+/RZmme1YJ5pd1+86/Njd8y/L0FaVndW2oWyoLy6sEmTeYp0V4Xf+4rhVx/Co3ZqhqFrbaOsv2SOJp03InkOrzfJ8qp93AH3evNc5puueXIkEsH2K6Yb55/m2jY3zbe2fur/wB9GrjqC5Tbm099PRdQjuYrfduaRV3KyKG/hXp93dxVq+s7SaO4srm2+S8jVhuf5Y1PzqzA9DXNXHj4q6293dm3XKtPdS/3S+1f7udzLtrXv7iXVkgubT52WPftWNtsrbvvHP6VF7Bo0XodBns9V06XTtVuWSxT7unltsiuqtu567V3VLH4g1+Z7iX7Rczz3JZCsaRKyL/C27bn7taGg6k+g2EsBuWtbhhuhjgCux9Nw6J96sXUlt42t57cee8kjM8bTMHk+T+FR/tbaBkf9pahNp/2S2Fwyv0jj2pKSfvO/c9/vVXkmsV1RbMSSbIZN08alVV2+XczY/4CvtQ+pS+dPZEFJWjfzFUKnl/3V3Dr/vVkaG1xJeXV4moWjWtmPKjWzhVndtuGV228nd9a5uf33d7HNKXvmhJottfax58bwrK1vI6SqWVA5X5W3f8AfX3c1UvLi20u4WTXLZvPR41SW1DFpPl+7/wLb92sHRftniK8ivLyztlgWaRY2jn+eAIFVvqWZvu9MV3S3FtNI0FwN/2lPs8fO7DD+61dC0Su9TeN7FdGsNQkhnt7va0PziBk3NG5X7u49Ov3a1ba4vY0l0+TRo7x3RFN9Idzpv8A7vptrC0q6RdU/eR3DxvIm9VRW3L/ALK/8B/9BrF8YfF7U77XNJsPh3bmXWbkPslvh5S2yjcu7aev3vvdKer0LVtzr10XbcomzyJUk3SNs+d8N8q7fT+L/gVaOqfZtJ09JiPNuvlVPP8Amy3+f9muN8KR63rCtHq+q3epalZv9nuLyQbYncfMzJ67dyqPzrfubq9jtkQbbO3jmWaSRo1Zg4+6m485b+7XPU0KtpdHUaVpujWtrPHqLi81uYO1vbQFVZ8feZ8Ln5dw9vu1geG4bvxRqEv22RdLlRHZJJJ1dW/2f4cn17elY72d1rWuS3ckclkz2kaXc9qWVpo8/Lbq7d2Z9x212njb+w4bGws9Es7O9vbeHbPJsVFhU/Kqso/g27vfctPRPQF3Ktr4ijsdNa3j+0xKh2Lc/fdFDfeZXXB3L83tWcviKy0+NXl1S+ZJi3lyXN18rsF+VFYbf4l/9Cqh/o9nqH+kXLRLCUF1dT27IpVEb5doZum1fwqvdaXHI2l3G+HyI9ssd1Gyqr/OzIir2ZmVfm61p7NMfOztNPs9PutJeUQSv5P+pgb5XOW+ZV9lXd8zfzqr4Bt/E/ijUr2S30y68OWFtCrwallPs9y+/wDh7vuTb9Pmqh4V01FaztruUW7TB2mWeRmV2LMd38J67vl9a9B1vxJ4j8H+Eri5tLJdXsLWFpvIikSGWGPbub5jx938aycVF+6axOwtbq80nw7LASrvN8kk8ELLLvf5dwYsR/EvzbeNteRePPhPqei+G7yXw/HdXE8kbNta9aWaFf4Wi3q2ZPvZ6Vk/ET4+W+i+G3sLJ7jRvGDXUNvJp98rb7WOTbulTs5VW3D071ff9oK3s/BdvL4e0rVdalW32xx3aMrB921d8p/vfepNT3IbpvRs8j0rxR4n0+OW0t9Tjv8ATrrNrN59uZZtvy/JtPGV2su9ugrp9a+JGp3ml2+lnSBpMSlsteWkUzXqBfurs+58y/w9ap6TrWtw6xEL+3lilmCvIsEDbRM43fN3wu5fm7lfu16d4Y8P6Ja6XeHWXlbUdzSzR/aEZXYf8tUb0ZW+9TU59UY03JnFSXUm1vs9vKkTWsbSQXkjMhfYrbVQ8A/Nt+b+7+NWVvL+4uWS0t4ZbVBvd2haJ5nP8br0+Vfl+6fur713Xi2Tw5qFmtmtsEXy1lka13N8u37zt3b7q7qx9Fh+ysJ4BJLbsPs8H2lNjIsittX/AIEvzDpimpOS2N2nc5f/AISC7upPItHD6asm+aCSDzopG+9u2n/a6betalnqkGi3CPe6fZ6dfpu+yyW33ZlI+9Eo5jG7ordK6qxtY7ex+03mo2trpsMCsPNO9tzNt+9t6L29f71UEs476w1KezvY7y/UbUjkhX92u75f7uQy/wDstJXe4uUzl1wX2oOZ9M1K9ur7b5n2NNrbfuKzINuzdu3D86S+sdM0GR3vY7qB4TtkWOP5Ew21VlUM2Tubd8vXbUWpLqE3xAvZ7OeSLbDb26XShtu4/wAHoDuZf6VoeG/DdktwkcU7/Y1kZyrTNuul3svzM/H3mb8NvSnLYj4nY8v+Lui2fiLQbWKecT2UcG3zFkZmDbpdrIx6urN93v0p37LtqfEXwtv9Mu7cSppuqPbvuG5XjkVXVv8A0Ku/8T6fpUepXEqfZ7zZtUSxjaxX512+nytuz79Kj/Z58NvoL+K7aPb9gvPs18jL8uyT96jJt/3drVrCTlTcX/VjJ0+SfMYHij4L3N5dJaWFlCtq53GXZ9xf4V3V5f8AHT4an4X+C3Mb/ari8GySNU+VMsqr/wCPV9uW1ikjLK+75PmKr829h91vpXhP7XHhu71zwPq92g2LYWqMOF+dt6s34104aCT5jGs3Y/Ph7z7O7Rk7I1bbuX7rtV1ZPtVg8Yc71/i+7/n5abbWoaNzOCvlncWkHX/Z+tCK670TG1xvTb/dr2TzyJ7Vo97xOreq7/4qYvmbcuPlQcM1T+WqwRCMyb8bnVn+UsKa+Y22SEtj5ju70AaOlaobjSfsckfmuodvMkO5j/d2r6Vs/DS38vxO0kku/wD0dm+UfKP4a5eFvJtcOfnWRWHsvzf/AGNdh8N5Hm1K43hVby1+77tQxo7y5je8uFQVs6Po/wAyxbNzY/Kqtrbn7Qzkbf4Q1dBbX0du0WH7rmtLCHx6Si7v9j+KumsJFtYWuCPkhheV/wAFasqO4S4ZpEIdGRl6+n8NVdQ1yOPwvrm+QRRR2sg3Nu7rt/H71ZyfKVFcx8tzSNJfrJH910XKt8rDPzbqdJHLb3K5+Xa4d489cVaks4mt2COzKu5o9o+/hv04p1xD5jJIiDc23LMf9mp5idyLULMrcy3IfbBK20bn3MlCLB52XEm1o9hVfbvzU0kkl0qBXZm2YK/wvUS2c8kzLHG26NN23H+f71TflFc2H0O8a1TU7aMfYmC5kkZcD5W+b/x1v++a+ofDt1f6b4Y8Pi1dbqe2tVlMO/5JofvMqtt+U7H4652NWL8G/h7eeJNH02C4s7hbfR3a6v4IoN7BSqvFvU9EVml+b/arvfFUdv4JutO2XOy1sRvj8tEWGPfuZYto7fN9Pm+7Xj1qnt3ynXRpXXPIv2kmlap4flgkS6hFwiKWgfbLGx/2+hHH8Sfw810Wg+Pr3TbldPs5RLBDbxwvHcpvaRo22+a3y8na23txXkeifFLSLjxFqSI7QJNP51v5aKyIpX513f5z8tdzdapFJbyvYQNPcKnnRtAjJ5i7tsvydQU7/mOMVx1MP7PodlNRjG6N6bxFH4us70TadHf3CybHWz274/mblfU7f4qseE/7K1C4it7uSZNLsI5t8nkMzBX/AIW+bI3d93Q1z2va0+oaDFb+HxaJq1gFung1CNkWZSzbUSX1ZdzBug3VZ8L+JoIdVgnvtMv4luEZP3kG1gx+VkZ+hH8Q25HzVnD4TalJSWhJZ6lFcautm8ktxZodpa5PmrH/ALuef/HqoW1rJHfuXllS/hmYhcNtCn+L0NbepWOmRyTx2ZCQR7GklnKqRldzK3+eam0rR7axtZ7S2Md/eT7XC712D+6y46fw43VTutUdNk9GZt/fXUdhKkt7G0T2+wxrGu8Nv/v9x96qtnpf2zR3ktpRZ3qjaLmU71jyu3czFv8AO6uh1DRbi6uLCyElmtxCnEjf8e8mPvKrDqW+b/dLZrK+wxWcFwJImfztySQSBYkkUfMrN97lW6bf71UZNXKth9omjgt48l3RovMjDRTSKPvbmHGP+A1vabZyR7o5xLLA2/y1+7/vbtvf5f4VrOsdQt7W4aMRGCN9qbfO3tI3+961YWYX0flkHylkZSsu5VDf3lb/ANmqWw9ndbm2/gG/1JbeK4jhnRn/AHbXL7HG1t3y/wDfO6q66XJod99nuUuYPkfEqlVRMN/e3c//AGVbng7xNF4bkcapeXTWedsHyecsmW+9tPSs7WrpPEG57yVYv3jJBbRphfvN6/dO3+JauN5MlrlIW00TSXEukXMU9k43lsM+9h8rJt7HLbdtU9NvNR012S8t1gt4T8ktzIq7FKt8rMF5+ZWwrLnPG6qWseETZ6PLJpVxLBdOnmxSXTt5TqG27WxyN22sbT7o+INPeDUDFFPbzrC9zazuyn5VZdyngYaqceUlPmPR/DkllrFnBI6Wvms6oY7nbtLt95fvcH+L1rp7rR4trwanELi1UI9rJn57Zx8yqrDp8357q8m0qO58O65ZXunyw3qRjbN9qKwufuoqopZt5X+733etafiL4sWl55+l39p9gluXVLGKBH3CcrvXc/ygncu4MvA24PNCjzMq/cq+KFuNShFxZPbwLvXZcb1mlHzfMyqeMbv4ucVY0PS7nVPD14ktxcfat6TC5unR2MiN8qv2Hys2Cv8Aep/iSa/uNcOsyW626OFeaCxSL5137XZ8/MXXczHbXc+F/FGhTQppEot9ska+XIvygSFtrKP/AB2iTcdEEU5HNXn2TTdPgiu0VXcMkM0+1vLYM21ue/p61o+H/GniHSb77JqHiDRZoJLVV3WdrKs0Mvy7XZtzD5wy/e4BWp/GGj2E0f2dSbiKaBtkkjL5T4/hbPBO7o3X71cRqF48jW6II4pY4NrzyJtUNt+97j/aaslqW/dNLVvGEnh/XLe8njhuLOYsmo+ZGzW+0Kux9w4hf73z8A7sFe9eC/Haxu7fxBcaHaR2N5ok0aXENzEi+bzu2xORzlG3Y3da9cS1uJob22kuJrB0h/fs0KtE+1t3zIeorl/Fvw98Na1Nb6hbvfLYK6r5m/cjt/tens2T93nO6tacrMyl7yPE/FHw7s/CPgyLULLX5n1dbhLXUrW12tEmYt6tt7lfu7vxrJ0Gzj1KxuBbXC/aEG8LgMxUt8zLmvp7Sbqw+3XF4BDeyrCqQabPAiQ36FVR41f++27+Lsv+zXjfj/4O6fovh2XXPD17dvpsd20Mmn6hB5Nxal+yuOJI9y7d3H8PWuqlU+zMwlDl2OIvtUSzjstPt9Ula/kkdZmXb5QXb8vy7cA/ezV6PTdRutPs0u5bFktbj93cxIVbn+8u7Hb+Gue0u1i03S724nRZXW4juoWxu+425l9ty7lq7capPC1wY5f3Ex3hW+7w3/xLV6MqajBcpzqTm/eOm0fS44VlB+dGP+sV1/4Ey19E+B/ixpc1g1vrdtDLavGr+bGi7XYfx7fX/Z9a+b0upNF1CW2ureOX7PM0U8W/5Thvutj/AD8tdl8PZLTUNQlF7AEs1gmS4kWNZUBK/K7IeMK2xv8AvquCpFNe+dMdHoeqJrz6Xs+xRw6pa3Mm9GkCq7q7Myp/wFVVaxPG3iKz1ixni0+0urXVpnbEV5DtUHK/Op25G35VK9CGX5asDQ7Lw7r1vp9zFJFBfx7YZVLpFcyY3M6ZbAK/P8tb2oQx3VrZWEab5VhT7RKx3LJInyq3Kr/Cq/LXDKMfslu8k0eVQ6PerrbWUUkc+l+SrRtn5ww+Xar+m7c3/stew+B9JuJNDRogt7awyMkkqud4X5fkbP8AwL29KxvD+giHWP8ASAFikG11jKb0Y7vmVf8Avmu08GX0fh0a5ZxYvL2GRmuIIt0XVdzNtK4I5/hrL2fK7mNKjyu5LCsVvugRArMVaPzBtZGP8PHGKq3Fv9uaVHcJOo/eQShVb/eX/wCKoslF1HENtxbtcJ+7aRP4v4uverFvDLNdT/aI4b+3jO5VjDI8fZ9n/oVDSPQT5Sz8PVvY9bvbC/e/unCJLBBPHuUpuZWZJe6r8q7W6bl/vV0l9JEqTmSORE3shZQ3y/7y/wDs1Ykel6jY3MV7ZTrLasn+rvEZGLP98pKnH935XXHy1Unm1Rbp5Lm8uJ53RkP2zYuWH910VR/+1S5QTRr6lIdqx3A3pJ8okX+9u3K3/jv/AOuqem+D4Ftrq80+4FnevIruu/5XYf3lHXdt+9W3pN9pDW/lwXiq+dhtrob1/wC+v+BfeqrceD4lh8y0vIbdWfJtZH3KG/2fWpNVtqj57WxGkyNL5DWcX7vEs8kW7f8A7oVc/N/dzXUeLGg8K+CZdY1eK1t0Z9kKs7lT838Tdyzbf/Hq0H+Huh6gp1mW0/4mpuDa/alOG2McHj7uccZxXNftCXT6j8LtJSYKUXfhQMD5ZFQfpXoKOp5dT3aTmtzkrfxsLr+y3CSrO0bPJ5b/ALkMW3bvc/w1LeatYLDiLFx5x3bZz8wX+FG7ktt+7XJ/2bBb3N15alY7ZLRIos/IA0G9uPc1oW+k20+lSXkibpo7fzF5wN3rgV5tSq1qj5t4up0N/Rb6DVlv3nisYHmSFirHe8ON3zMpX5Nq/wDoValvqVnHa/aftkN5E25EXfK6Aj7zbvT/AGawPDun295pdy0sYLXFxGjEcYA9PStPwjCkqaQgUQxtq93ZOkPyBolRiFOO+RnPXk811wbUT6DDtuKTOxtZLa+t2EbyszIriO2jYL95W3YLZP8AvdDVOazE1t5mNkVuGwsg2uP97/vr7q1sTWAh1d0SecRRyeSkW/5Qq9OO59zmqMMcUMWo6l5KSTW94F8uTJikVVXCumcEUOenMby0Vzmr681HUnvUGnxWrSH7Kkly7M5T+B1YbeP4tv513djGfBOlXV8LCO3WOHY6ybV2KTuZ1/3m/u1zHiBpI9P0KMSsRfLNczMVXO5YlZQvHygHsKrW1xc2+pXDNeXFy+tJEt21w/mH7+cpn7p+lckJ2cmjlhLqaXh26tFjnvZY4UfY/lW3lbfJZ23bmXqS33vmosbyysbfzEjji8n978wZ2XLfN/7N/wB9VBe+F7TSbSSaKW6e5mkuDLPLOzO+JU25P+zuOKybdBKxT7kapkInA4GM1UKjqamtKtzbo07nWEkuJZIY5mVnVY41+ZU+X73t8396q2pXAW/fUU0uNvJmhxIpXdtG53bjnG5VqkLFBoseGdW85sMDz0H+Ndbodmt9Y3T3LvcNvVB5mDtGcccV1KVzpatscHcNcLqE8lwkNr9omju4IIJmZI87trSr3+b5yv8As/7Vbl54XSzVZN5Z1RVaKItt2lt7fL6t8v3um5q7G/tLaPVls1tYQv2pIxMUzJtHbca8/wBXvr8/EDUNLTUbmC0t2wqxFVLbtudxxzT5k3YVrblzQdBvtHtlnuXknvdSvmWSW8mZkhj+basOO6+397/ZrlZLiPVtUi0jQ5CkVn5aTyeT8zr/AHmc/wAe75vpXpfiizSzsNLlhaSN9SllScq56LtUbfTiudmlddUtYQf3WUTZgYwVf/4lfyqroTRmeItY8S6lcS6FF5dhZwzs07LtTzIHXcrsx5P3VXdn/gNdrb2tprmirfWEsqyxj7OnlnejyR7gzbdvJbcuG9FrktYvLi31N7ZJm8tYLZiTjL57NxyK5fxX4y1Lwrptg+mSJbB50Mkar8rs27LEdzWtuYNLXZ6l4J1jTo9V8u/SRbxgreVAzb3YK21eV4+XcxX/AHq88+Iuj+J/GmpXVxf+LLiDy5tz6fZuIraNQyvhl3cj5V+VuflrqxqsyXnha4QIkt1fKkjKvZoZc49K277wtp9va6hIsbZcs+0twNi4UD2G4n61hzNM3mrKyLPwv+DqfEjS9Un8cXp1zzi7lLmFeJMq7SpL1zt2/L0/2a9d1nw/Fovht7K0ghS18hbSC2iC7RHlVVdvp8ytury6w8RX+l2lh9lmMS3t08EqjoEEZGF9OtR/F/xZqtxdaLo0N29lY30/k3At+HePzNmzc2SBj0xXNq5vsO0VG5Q1LTRHG2n3KRuvmJsuWG1pI0Xdu42/xfj92uhm0OdpG324aeQLCJG+88ZVdrN7/wAO7/dzVP4bqZrxRFJJaq07RhYXOFVXVQBuz2ror/zf7Wkna4lkJhhkCSEFVLH5sDHetG7BCPMrs43W9FeS2nluNMaeCOZnmiWNvOnQq3yJ8y/xL+VOutQuJLf7ZbWX2eB5FWBbqNk8tfl+Vt+3+EcbutddZ6DY3mhyNcw/aTl/9axJ7HGc56KB16V5JqHiLULLSdMkjuWNxfvFumblod0mD5Q+6nHy9Ogrbms7IizL95eeILfT3jitopYpJ0Yxt8qBN3yK3y9F2/drsLDRf7L0+B7mS3e6+ZxBa3G+Hcdy/N9042s30qn4DVp5NO8yR3+1LK8u4/eYbmz+dehaH4G0u+juLq8Wa7k8l5P3kmBlXCj7uO1ZXuyuVpXOBubq2jaUxxQpFHOzxLAdiSNuZXZMt127VDM3PzY+9UXiKa01S2e8F3daW3l/vrqORt6IF3Midui/drprjw/p/wBonZrWNxcbmZGQbV2vkBRjgfKKls/h/ousf2VNPBKhkmlBWGd0U7VUjIB+b/gWahz1Go3Vjn/Bmn6V4+s9LKWjabZ28EkN75pV4rld42Mq+rB1/h42169pvg/S/DPgu3+yxvawK7QGSc/N8n/2TcV5R4s8G2iatc/Zbm8sG0sTX1s1pKEIdU4U8cp/s16v4K1CbxKNL+3kTLa2NvcImOGkkXLO3qfT0ralFSbIl8JoeHoZ5rHz8CLd1jkG1gv+16f7tYvxS+Hd38Qvh/r2n2ESte3FpJ5Ebf8ALRwrbUrtpUEN1MqjAY5Na9lbre26iQsNiNjacfw13UH0OOsrq5+KU1qi3E9s+6K4z5T+aNuGHysre9UJt9rGwTbu+78vevX/ANqG1h8MfHDxpYafGsVv9td8EZOWVXP6sa8Qad3uXQnK+letHVXPNLCq8jr5nzY6Kv3q1Li3it4UU/JuG75nqjaxhWlkBO6IqU9qveSktxKjDK7fM/4F60wK19p8jWaX8W1oM/Oy/eGa6D4b+ZHfTyF/vpu/75b/AOyrFMrrps0O4lFGADT/AAVeSxeIrZA2VYGMg+hoZSPaodUjVN8jbVXqzGs1de/0x0jk3Ko37v4aS+t45rV0dcqw5Fef3V9NbiMI2Kx529DXlSPRrXxlbWtvsBPn5bK79v8AFXPeJ/FD3ml3sSH5bjbF16fN/wDY1y28zXAVuc/xd62LmyiaHT7ZQUjlf5tpwfu1m9ZItbM4prxLdYJJhuV0OWb5sNuarCTSfZVx82/7m35f9ndSX9jEXvcgnYGA5qhJcPHIkAP7rC/L/wABWumxgTWs0sd02ZD5SHb5efmNdl4G1S0/4SKyl1GITxK/8QVlP8O4qe61wvlpt4UDlRV/SVM14NzsWU5DZ545pSV4tCvbU+9vCfjyXwX4hl1dJ42+3COaTfA290C7Zdo3YLMuz7392vFvj18aNO8ZaleRafBFA0ju58tOjbVXd7H5fu1RbxHfzeC9NjeckbJfm78ba8NvY86k+GZVm3b1B4Nebh6Kcrs7p1WoWR0vg/UItN1i3kkuVRsqokjPT/eQ8EV9VaffW9j4fi1O0vIVtUj3hWDfI3y7m29Ru+77j5a+NPDs7rqM653DnrX1P8EVj1rQ7OzuYoygVysir86/KvQnNaYmN1cVB810dJbWJmsHuLC7VNw2CBoWWWPO3cq56/xYbphqjubyextXuQ8rQKFZI/PKo/P3P/Hvz21rXUz21qY0PZ/3hUbvl3Y5rRn8XarZ6ooe4W8so+JLC6hR4J1MSttcYzjJ/hI6CvIprlskdFOPs/dRxC6lc/aYNQSJkgZ2zLJHsz8+1mZfVdvFdGmtXENzdx3sdvPE29RdRj98Y/NZVZWXkN92tH4gabaXkNhBLbxta3Fk7vBj5Rk5AB+8AO3PFcBpN9caDJcWNrM5tlvrZQkx3kbtqOcnnLK4zz/AnpV6t2HNs6fS9SEdxLpWl63GmoptdLW6dZWk+XKttPBO35fu/wDoNeiatpeoXGiLfyaPcW8q7YnkxuXef7inkJ/niuO8A+A9H1zxz/aV7bie90iCT7LMyrkZGPm45+8T9a951yMXvhHVLZ8oIcSJJHw4ZQCDn8/zNTJ30No3aueS+Htc8LeMLx9DvILnQdcdE8iDV3XbNjdua3YcH/d61qX/AIP/ALLuJbCyS4upVj3Sbfl2N/UVykdnBrkken38MV3YyXGfImiV1XczA7cjI/Orfwd8Ya5beNPFHhWfVLjUtM0fVHs7SS+IlnWFSWVGkxlsZxk844zWnLGUfML2L/iDSZNL1C3kg85orhPJmjusFY3HzIq/7zfL/wACrZtrHTrdLWTVLKWe1wyTQ+SrtC4b7/4fyrb1Vnt/HRsPMaW0uIw7RSncAS/OPT7opfikCui2NwjtHPFqUarIhwQroxZf93POKxvaVi+TTmOYsdNnvrC8FlI919meR3gUs3zn59jY5xtZmG3/AL5rl9W0+PUrhpZJLV9GkP7l9PkuIrjdt+5LF/eX/a4+XivSPDunJpevyWttLJGsuHaTI35VeOcc/jmqmi6iY4tbsjb28sNlb7oTJHlhkgYJ7jnj0pOb5gSurnGJ/ZnirR30eKMT3SI37uT5G2J/rdzFeTtZSPmz8q1QuLH7LeWslzp5WCSZk81W3+Sm1n3beh3f3eOemK0GvJ9HvtQuLWVkdtkhVgGXdjGcH/dFa2sa9PJb2ctxHBdPqVpL55kjx91ONu3GPuit7W2MrXMbS/E0VvoPkWUsV7YW+1irFWbdyjLyufm2/juratrq2muYrvT9Lt4ESPZJJPOrMG/vcL/tL8v45rD1WQ51GPamyIiRBsHHQ7f93npWx8EYv+Eht9Ug1F2uhb3MtojPjJjVsAHjB/KiSXUIyb0NxLi9vgoMgv7Vk/1FsGfybn5WX5D22t/DXOX7axYyT3B0CLUtyOp826a3ihYK3yy4XenK7fmXHpXt1h4NsRpU3lSXEDRHzI2icKUbLcjiuI8WMbGxvrg4nntrl4/MkUAyqCCA+3GenbFcyqWZ0ctzzez1i0uIRqcktvpE1uViv4LoqyQMdu1WcN0bcrBmqVmTw3dX8mjxw6c0xZJliRTbSZZd7Mh+QhvlYN/D2aup8SWqeF/Gdlcad+5l1KOAztgcqolcJ05XPZs1mfELUJ9F8TT29q+21ul3vbtygLKM7R261sve1MnGxt/Ea10+10fTbDTLSJbq3RpfKij81whXc/zdvn2sOu4Vwlxo58QeHl0jUPM+z3jskyx/Iowqsvy//EtxtWt+xsbe80eKYW8UE+WIljQFlx/dLA7fwq/40RvDvgNtRtZZWuIUZj5zllkbj5mHrz/DiknrZFcqPCvEPwV23Vre6RqEaWcgVru1nh3KcffeJh/eX5tu3g7u2K5+8+Ad62pSx22owrp0gZUniRlbftbau3kfdX6E7QK+h7OQSajpkhjj8xYfPV9vKuEbkVa1qzgvrGSWWJS7Rq5IHet/bVFFK5i8PE+cNB+Fd74o1R57vU5bCfeqTxfJsmcbVZ0l3dH2s21uQdw/hr1XUPhXaae0F3bebYJbQNDt8tTj5tzNy3/oXUNXa+GfCum+KrvT4b+DdHNE7sEYryVH59O+aZoemRlreEySmF5Li0MTPuXy1bAXBrGdVy3CNJIj8H3FzqSpp8ckktqkibFk/wCWb/w/Lu4P3l+Vv4a6PxBodppf2CO/RUvFjbzoIHd/MTd8r7tv+964rL8IXT2PjrxDFGqkWsUZQsMk/KT83r1rpfH1x/wkE8cF5HG/lxpJHIq4eNj/AHT2qLXN0mZ1jdW1vI8yaZF5rxplmT1+bd6/N/s1l3VvFbq9wmHWQIu1o2dkb+Jlb0/hqz/bEvkw/uoThUZfk+6TycfWqniCH+zruCeGSTZcQzSPbs2U3RqdpH8Q6c881MSmrHU6W0fiqwUJcW80TjesC/L0bay8twPl+oqCXS7htPQadfiyvE+eCe6TzknX+4+G+cfLt3dRtqr4Vkg/tOQNY2jSSwGR5miG8k+9W/Cdw/2nUYZNs8TzJhJFGEwMfLjGPuinYRcbxRBJC0USK0ssbZjjf5Xx95V+bP8AeqHS5Evobi3vIJop0AaO6jKzJMhZvmZf/sa1dY0Gx02GW8ghC3Cw+ZvPO5vU1g3caNdTwOiyLlY9zqC204OM/jTYGbJ4f0KbV50S3aLUZI9+62DxOU/hf0Py/wAS1VvpPLsbqRJ5X2urxr99du3dtVXVc/8AfVajzMbyNSctbjMUv8afP2NZ+qW4uNB81mcGWcttB4ViD8y+hqrBs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3"/>
          <a:srcRect l="2766" t="6939" r="31199" b="7358"/>
          <a:stretch/>
        </p:blipFill>
        <p:spPr>
          <a:xfrm>
            <a:off x="6578370" y="1647390"/>
            <a:ext cx="4305939" cy="4318017"/>
          </a:xfrm>
          <a:prstGeom prst="rect">
            <a:avLst/>
          </a:prstGeom>
        </p:spPr>
      </p:pic>
    </p:spTree>
    <p:extLst>
      <p:ext uri="{BB962C8B-B14F-4D97-AF65-F5344CB8AC3E}">
        <p14:creationId xmlns:p14="http://schemas.microsoft.com/office/powerpoint/2010/main" val="367260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256" y="1515205"/>
            <a:ext cx="7474435" cy="4351338"/>
          </a:xfrm>
        </p:spPr>
        <p:txBody>
          <a:bodyPr vert="horz" lIns="91440" tIns="45720" rIns="91440" bIns="45720" rtlCol="0" anchor="t">
            <a:normAutofit fontScale="77500" lnSpcReduction="20000"/>
          </a:bodyPr>
          <a:lstStyle/>
          <a:p>
            <a:pPr>
              <a:lnSpc>
                <a:spcPct val="150000"/>
              </a:lnSpc>
            </a:pPr>
            <a:r>
              <a:rPr lang="en-US" sz="3600" dirty="0"/>
              <a:t>Buffer Program Ordinance</a:t>
            </a:r>
            <a:endParaRPr lang="en-US" sz="4000" dirty="0"/>
          </a:p>
          <a:p>
            <a:pPr lvl="1">
              <a:lnSpc>
                <a:spcPct val="150000"/>
              </a:lnSpc>
            </a:pPr>
            <a:r>
              <a:rPr lang="en-US" sz="2900" dirty="0"/>
              <a:t>Model Ordinance examples on website </a:t>
            </a:r>
          </a:p>
          <a:p>
            <a:pPr lvl="2">
              <a:lnSpc>
                <a:spcPct val="150000"/>
              </a:lnSpc>
            </a:pPr>
            <a:r>
              <a:rPr lang="en-US" sz="2300" dirty="0">
                <a:solidFill>
                  <a:srgbClr val="FF0000"/>
                </a:solidFill>
              </a:rPr>
              <a:t>Outdated, but can use structure, format</a:t>
            </a:r>
          </a:p>
          <a:p>
            <a:pPr lvl="1">
              <a:lnSpc>
                <a:spcPct val="150000"/>
              </a:lnSpc>
            </a:pPr>
            <a:r>
              <a:rPr lang="en-US" sz="3400" dirty="0"/>
              <a:t> </a:t>
            </a:r>
            <a:r>
              <a:rPr lang="en-US" sz="2900" dirty="0"/>
              <a:t>Where does the Buffer Ordinance Live?</a:t>
            </a:r>
          </a:p>
          <a:p>
            <a:pPr lvl="2">
              <a:lnSpc>
                <a:spcPct val="150000"/>
              </a:lnSpc>
            </a:pPr>
            <a:r>
              <a:rPr lang="en-US" sz="2300" dirty="0"/>
              <a:t>Within Unified Development Ord?</a:t>
            </a:r>
          </a:p>
          <a:p>
            <a:pPr lvl="2">
              <a:lnSpc>
                <a:spcPct val="150000"/>
              </a:lnSpc>
            </a:pPr>
            <a:r>
              <a:rPr lang="en-US" sz="2300" dirty="0"/>
              <a:t>Within Stormwater Ord? </a:t>
            </a:r>
          </a:p>
          <a:p>
            <a:pPr lvl="2">
              <a:lnSpc>
                <a:spcPct val="150000"/>
              </a:lnSpc>
            </a:pPr>
            <a:r>
              <a:rPr lang="en-US" sz="2300" dirty="0"/>
              <a:t>Within Water Supply Ord?</a:t>
            </a:r>
          </a:p>
          <a:p>
            <a:pPr lvl="2">
              <a:lnSpc>
                <a:spcPct val="150000"/>
              </a:lnSpc>
            </a:pPr>
            <a:r>
              <a:rPr lang="en-US" sz="2300" dirty="0"/>
              <a:t>Separate Buffer Ord?</a:t>
            </a:r>
          </a:p>
          <a:p>
            <a:pPr lvl="2">
              <a:lnSpc>
                <a:spcPct val="150000"/>
              </a:lnSpc>
            </a:pPr>
            <a:r>
              <a:rPr lang="en-US" sz="2300" dirty="0"/>
              <a:t>Up to you, as long as the Buffer Rule requirements are met</a:t>
            </a:r>
          </a:p>
        </p:txBody>
      </p:sp>
      <p:sp>
        <p:nvSpPr>
          <p:cNvPr id="4" name="Title 4">
            <a:extLst>
              <a:ext uri="{FF2B5EF4-FFF2-40B4-BE49-F238E27FC236}">
                <a16:creationId xmlns:a16="http://schemas.microsoft.com/office/drawing/2014/main" id="{AE593930-32C8-6243-96D8-C03F68EE2C13}"/>
              </a:ext>
            </a:extLst>
          </p:cNvPr>
          <p:cNvSpPr txBox="1">
            <a:spLocks/>
          </p:cNvSpPr>
          <p:nvPr/>
        </p:nvSpPr>
        <p:spPr>
          <a:xfrm>
            <a:off x="430257" y="435927"/>
            <a:ext cx="8130268"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Ordinance Development and Updates</a:t>
            </a:r>
          </a:p>
        </p:txBody>
      </p:sp>
      <p:sp>
        <p:nvSpPr>
          <p:cNvPr id="5" name="TextBox 4">
            <a:extLst>
              <a:ext uri="{FF2B5EF4-FFF2-40B4-BE49-F238E27FC236}">
                <a16:creationId xmlns:a16="http://schemas.microsoft.com/office/drawing/2014/main" id="{19CAEB17-BB4A-C742-A687-9E43B9F73E8D}"/>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6" name="Straight Connector 5">
            <a:extLst>
              <a:ext uri="{FF2B5EF4-FFF2-40B4-BE49-F238E27FC236}">
                <a16:creationId xmlns:a16="http://schemas.microsoft.com/office/drawing/2014/main" id="{1CF2BE23-0146-1E4A-895B-8772998BE8B5}"/>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122163" y="1939199"/>
            <a:ext cx="4931233" cy="3698425"/>
          </a:xfrm>
          <a:prstGeom prst="rect">
            <a:avLst/>
          </a:prstGeom>
        </p:spPr>
      </p:pic>
    </p:spTree>
    <p:extLst>
      <p:ext uri="{BB962C8B-B14F-4D97-AF65-F5344CB8AC3E}">
        <p14:creationId xmlns:p14="http://schemas.microsoft.com/office/powerpoint/2010/main" val="1670145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256" y="1297858"/>
            <a:ext cx="6670871" cy="4568685"/>
          </a:xfrm>
        </p:spPr>
        <p:txBody>
          <a:bodyPr vert="horz" lIns="91440" tIns="45720" rIns="91440" bIns="45720" rtlCol="0" anchor="t">
            <a:normAutofit fontScale="85000" lnSpcReduction="20000"/>
          </a:bodyPr>
          <a:lstStyle/>
          <a:p>
            <a:pPr>
              <a:lnSpc>
                <a:spcPct val="150000"/>
              </a:lnSpc>
            </a:pPr>
            <a:r>
              <a:rPr lang="en-US" sz="3300" dirty="0"/>
              <a:t>Updated Ordinances must be submitted to DWR for approval</a:t>
            </a:r>
            <a:r>
              <a:rPr lang="en-US" dirty="0"/>
              <a:t> </a:t>
            </a:r>
          </a:p>
          <a:p>
            <a:pPr lvl="1">
              <a:lnSpc>
                <a:spcPct val="150000"/>
              </a:lnSpc>
            </a:pPr>
            <a:r>
              <a:rPr lang="en-US" sz="1900" i="1" dirty="0"/>
              <a:t>(Updated Buffer Rules!)</a:t>
            </a:r>
          </a:p>
          <a:p>
            <a:pPr lvl="1">
              <a:lnSpc>
                <a:spcPct val="150000"/>
              </a:lnSpc>
            </a:pPr>
            <a:r>
              <a:rPr lang="en-US" dirty="0"/>
              <a:t>Suggest that you submit to DWR before Local approval in case changes are needed</a:t>
            </a:r>
          </a:p>
          <a:p>
            <a:pPr>
              <a:lnSpc>
                <a:spcPct val="150000"/>
              </a:lnSpc>
            </a:pPr>
            <a:r>
              <a:rPr lang="en-US" sz="3300" dirty="0">
                <a:cs typeface="Calibri"/>
              </a:rPr>
              <a:t>May also need approval from DEMLR (Division of Mineral &amp; Land Resources) </a:t>
            </a:r>
          </a:p>
          <a:p>
            <a:pPr lvl="1">
              <a:lnSpc>
                <a:spcPct val="150000"/>
              </a:lnSpc>
            </a:pPr>
            <a:r>
              <a:rPr lang="en-US" dirty="0">
                <a:cs typeface="Calibri"/>
              </a:rPr>
              <a:t>If included within Stormwater or Water Supply Ordinance</a:t>
            </a:r>
          </a:p>
          <a:p>
            <a:pPr lvl="1">
              <a:lnSpc>
                <a:spcPct val="150000"/>
              </a:lnSpc>
            </a:pPr>
            <a:endParaRPr lang="en-US" dirty="0"/>
          </a:p>
          <a:p>
            <a:pPr lvl="1">
              <a:lnSpc>
                <a:spcPct val="150000"/>
              </a:lnSpc>
            </a:pPr>
            <a:endParaRPr lang="en-US" sz="2800" dirty="0"/>
          </a:p>
        </p:txBody>
      </p:sp>
      <p:sp>
        <p:nvSpPr>
          <p:cNvPr id="4" name="Title 4">
            <a:extLst>
              <a:ext uri="{FF2B5EF4-FFF2-40B4-BE49-F238E27FC236}">
                <a16:creationId xmlns:a16="http://schemas.microsoft.com/office/drawing/2014/main" id="{AE593930-32C8-6243-96D8-C03F68EE2C13}"/>
              </a:ext>
            </a:extLst>
          </p:cNvPr>
          <p:cNvSpPr txBox="1">
            <a:spLocks/>
          </p:cNvSpPr>
          <p:nvPr/>
        </p:nvSpPr>
        <p:spPr>
          <a:xfrm>
            <a:off x="430257" y="435927"/>
            <a:ext cx="8130268"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ontserrat" pitchFamily="2" charset="77"/>
              </a:rPr>
              <a:t>Ordinance Development and Updates</a:t>
            </a:r>
          </a:p>
        </p:txBody>
      </p:sp>
      <p:sp>
        <p:nvSpPr>
          <p:cNvPr id="5" name="TextBox 4">
            <a:extLst>
              <a:ext uri="{FF2B5EF4-FFF2-40B4-BE49-F238E27FC236}">
                <a16:creationId xmlns:a16="http://schemas.microsoft.com/office/drawing/2014/main" id="{19CAEB17-BB4A-C742-A687-9E43B9F73E8D}"/>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6" name="Straight Connector 5">
            <a:extLst>
              <a:ext uri="{FF2B5EF4-FFF2-40B4-BE49-F238E27FC236}">
                <a16:creationId xmlns:a16="http://schemas.microsoft.com/office/drawing/2014/main" id="{1CF2BE23-0146-1E4A-895B-8772998BE8B5}"/>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647201" y="1855413"/>
            <a:ext cx="5154661" cy="3865996"/>
          </a:xfrm>
          <a:prstGeom prst="rect">
            <a:avLst/>
          </a:prstGeom>
        </p:spPr>
      </p:pic>
    </p:spTree>
    <p:extLst>
      <p:ext uri="{BB962C8B-B14F-4D97-AF65-F5344CB8AC3E}">
        <p14:creationId xmlns:p14="http://schemas.microsoft.com/office/powerpoint/2010/main" val="267014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256" y="1320133"/>
            <a:ext cx="10515600" cy="4795532"/>
          </a:xfrm>
        </p:spPr>
        <p:txBody>
          <a:bodyPr vert="horz" lIns="91440" tIns="45720" rIns="91440" bIns="45720" rtlCol="0" anchor="t">
            <a:normAutofit/>
          </a:bodyPr>
          <a:lstStyle/>
          <a:p>
            <a:r>
              <a:rPr lang="en-US" sz="2400" dirty="0"/>
              <a:t>DWR is required to conduct audits of the Delegated/Designated Buffer</a:t>
            </a:r>
            <a:r>
              <a:rPr lang="en-US" sz="2400" dirty="0">
                <a:solidFill>
                  <a:schemeClr val="accent2"/>
                </a:solidFill>
              </a:rPr>
              <a:t> </a:t>
            </a:r>
            <a:r>
              <a:rPr lang="en-US" sz="2400" dirty="0"/>
              <a:t>programs - </a:t>
            </a:r>
            <a:r>
              <a:rPr lang="en-US" sz="1800" dirty="0"/>
              <a:t>*some things we look for*</a:t>
            </a:r>
          </a:p>
          <a:p>
            <a:pPr marL="0" indent="0">
              <a:buNone/>
            </a:pPr>
            <a:endParaRPr lang="en-US" sz="2400" dirty="0"/>
          </a:p>
          <a:p>
            <a:pPr marL="0" indent="0">
              <a:buNone/>
            </a:pPr>
            <a:endParaRPr lang="en-US" dirty="0"/>
          </a:p>
          <a:p>
            <a:endParaRPr lang="en-US" dirty="0"/>
          </a:p>
          <a:p>
            <a:pPr lvl="1"/>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11831097"/>
              </p:ext>
            </p:extLst>
          </p:nvPr>
        </p:nvGraphicFramePr>
        <p:xfrm>
          <a:off x="1490379" y="2238034"/>
          <a:ext cx="9162471" cy="3743138"/>
        </p:xfrm>
        <a:graphic>
          <a:graphicData uri="http://schemas.openxmlformats.org/drawingml/2006/table">
            <a:tbl>
              <a:tblPr bandRow="1">
                <a:tableStyleId>{7DF18680-E054-41AD-8BC1-D1AEF772440D}</a:tableStyleId>
              </a:tblPr>
              <a:tblGrid>
                <a:gridCol w="3054157">
                  <a:extLst>
                    <a:ext uri="{9D8B030D-6E8A-4147-A177-3AD203B41FA5}">
                      <a16:colId xmlns:a16="http://schemas.microsoft.com/office/drawing/2014/main" val="3034473176"/>
                    </a:ext>
                  </a:extLst>
                </a:gridCol>
                <a:gridCol w="3054157">
                  <a:extLst>
                    <a:ext uri="{9D8B030D-6E8A-4147-A177-3AD203B41FA5}">
                      <a16:colId xmlns:a16="http://schemas.microsoft.com/office/drawing/2014/main" val="4179142234"/>
                    </a:ext>
                  </a:extLst>
                </a:gridCol>
                <a:gridCol w="3054157">
                  <a:extLst>
                    <a:ext uri="{9D8B030D-6E8A-4147-A177-3AD203B41FA5}">
                      <a16:colId xmlns:a16="http://schemas.microsoft.com/office/drawing/2014/main" val="2088285983"/>
                    </a:ext>
                  </a:extLst>
                </a:gridCol>
              </a:tblGrid>
              <a:tr h="721293">
                <a:tc>
                  <a:txBody>
                    <a:bodyPr/>
                    <a:lstStyle/>
                    <a:p>
                      <a:r>
                        <a:rPr lang="en-US" sz="1600" b="0" i="0" dirty="0">
                          <a:solidFill>
                            <a:schemeClr val="tx1"/>
                          </a:solidFill>
                          <a:latin typeface="+mn-lt"/>
                        </a:rPr>
                        <a:t>*Riparian</a:t>
                      </a:r>
                      <a:r>
                        <a:rPr lang="en-US" sz="1600" b="0" i="0" baseline="0" dirty="0">
                          <a:solidFill>
                            <a:schemeClr val="tx1"/>
                          </a:solidFill>
                          <a:latin typeface="+mn-lt"/>
                        </a:rPr>
                        <a:t> Buffer Administrator</a:t>
                      </a:r>
                      <a:endParaRPr lang="en-US" sz="1600" b="0" i="0" dirty="0">
                        <a:solidFill>
                          <a:schemeClr val="tx1"/>
                        </a:solidFill>
                        <a:latin typeface="+mn-lt"/>
                      </a:endParaRPr>
                    </a:p>
                  </a:txBody>
                  <a:tcPr/>
                </a:tc>
                <a:tc>
                  <a:txBody>
                    <a:bodyPr/>
                    <a:lstStyle/>
                    <a:p>
                      <a:pPr algn="l"/>
                      <a:r>
                        <a:rPr lang="en-US" sz="1600" b="0" i="0" dirty="0">
                          <a:solidFill>
                            <a:schemeClr val="tx1"/>
                          </a:solidFill>
                          <a:latin typeface="+mn-lt"/>
                        </a:rPr>
                        <a:t>*Trained</a:t>
                      </a:r>
                      <a:r>
                        <a:rPr lang="en-US" sz="1600" b="0" i="0" baseline="0" dirty="0">
                          <a:solidFill>
                            <a:schemeClr val="tx1"/>
                          </a:solidFill>
                          <a:latin typeface="+mn-lt"/>
                        </a:rPr>
                        <a:t> Staff</a:t>
                      </a:r>
                      <a:endParaRPr lang="en-US" sz="1600" b="0" i="0" dirty="0">
                        <a:solidFill>
                          <a:schemeClr val="tx1"/>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mn-lt"/>
                        </a:rPr>
                        <a:t>*Ordinance must at least meet the buffer rule requirement</a:t>
                      </a:r>
                    </a:p>
                    <a:p>
                      <a:endParaRPr lang="en-US" sz="1600" b="0" i="0" dirty="0">
                        <a:solidFill>
                          <a:schemeClr val="tx1"/>
                        </a:solidFill>
                        <a:latin typeface="+mn-lt"/>
                      </a:endParaRPr>
                    </a:p>
                  </a:txBody>
                  <a:tcPr/>
                </a:tc>
                <a:extLst>
                  <a:ext uri="{0D108BD9-81ED-4DB2-BD59-A6C34878D82A}">
                    <a16:rowId xmlns:a16="http://schemas.microsoft.com/office/drawing/2014/main" val="1517555291"/>
                  </a:ext>
                </a:extLst>
              </a:tr>
              <a:tr h="721293">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mn-lt"/>
                        </a:rPr>
                        <a:t>*Buffer </a:t>
                      </a:r>
                      <a:r>
                        <a:rPr lang="en-US" sz="1600" b="0" i="0" baseline="0" dirty="0">
                          <a:latin typeface="+mn-lt"/>
                        </a:rPr>
                        <a:t>applicability, buffer widths, maps used</a:t>
                      </a:r>
                      <a:endParaRPr lang="en-US" sz="1600" b="0" i="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rPr>
                        <a:t>*Buffer Determinations and Letters – records</a:t>
                      </a:r>
                    </a:p>
                    <a:p>
                      <a:endParaRPr lang="en-US" sz="1600" b="0" i="0" dirty="0">
                        <a:latin typeface="+mn-lt"/>
                      </a:endParaRPr>
                    </a:p>
                    <a:p>
                      <a:endParaRPr lang="en-US" sz="1600" b="0" i="0" dirty="0">
                        <a:latin typeface="+mn-lt"/>
                      </a:endParaRPr>
                    </a:p>
                  </a:txBody>
                  <a:tcPr/>
                </a:tc>
                <a:tc>
                  <a:txBody>
                    <a:bodyPr/>
                    <a:lstStyle/>
                    <a:p>
                      <a:r>
                        <a:rPr lang="en-US" sz="1600" b="0" i="0" dirty="0">
                          <a:latin typeface="+mn-lt"/>
                        </a:rPr>
                        <a:t>*Buffer Authorizations, exceptions, variances – Records</a:t>
                      </a:r>
                    </a:p>
                  </a:txBody>
                  <a:tcPr/>
                </a:tc>
                <a:extLst>
                  <a:ext uri="{0D108BD9-81ED-4DB2-BD59-A6C34878D82A}">
                    <a16:rowId xmlns:a16="http://schemas.microsoft.com/office/drawing/2014/main" val="3699380935"/>
                  </a:ext>
                </a:extLst>
              </a:tr>
              <a:tr h="10304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mn-lt"/>
                        </a:rPr>
                        <a:t>*Complaints, inspections, resolutions </a:t>
                      </a:r>
                    </a:p>
                    <a:p>
                      <a:endParaRPr lang="en-US" sz="1600" b="0" i="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mn-lt"/>
                        </a:rPr>
                        <a:t>*Notice of violations and Penalties issued</a:t>
                      </a:r>
                    </a:p>
                    <a:p>
                      <a:endParaRPr lang="en-US" sz="1600" b="0" i="0" dirty="0">
                        <a:latin typeface="+mn-lt"/>
                      </a:endParaRPr>
                    </a:p>
                  </a:txBody>
                  <a:tcPr/>
                </a:tc>
                <a:tc>
                  <a:txBody>
                    <a:bodyPr/>
                    <a:lstStyle/>
                    <a:p>
                      <a:r>
                        <a:rPr lang="en-US" sz="1600" b="0" i="0" dirty="0">
                          <a:latin typeface="+mn-lt"/>
                        </a:rPr>
                        <a:t>*How are buffer requirements</a:t>
                      </a:r>
                      <a:r>
                        <a:rPr lang="en-US" sz="1600" b="0" i="0" baseline="0" dirty="0">
                          <a:latin typeface="+mn-lt"/>
                        </a:rPr>
                        <a:t> incorporated in the development approval workflow</a:t>
                      </a:r>
                      <a:endParaRPr lang="en-US" sz="1600" b="0" i="0" dirty="0">
                        <a:latin typeface="+mn-lt"/>
                      </a:endParaRPr>
                    </a:p>
                  </a:txBody>
                  <a:tcPr/>
                </a:tc>
                <a:extLst>
                  <a:ext uri="{0D108BD9-81ED-4DB2-BD59-A6C34878D82A}">
                    <a16:rowId xmlns:a16="http://schemas.microsoft.com/office/drawing/2014/main" val="720687336"/>
                  </a:ext>
                </a:extLst>
              </a:tr>
              <a:tr h="789882">
                <a:tc>
                  <a:txBody>
                    <a:bodyPr/>
                    <a:lstStyle/>
                    <a:p>
                      <a:r>
                        <a:rPr lang="en-US" sz="1600" b="0" i="0" dirty="0">
                          <a:latin typeface="+mn-lt"/>
                        </a:rPr>
                        <a:t>Inter-local agreements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mn-lt"/>
                        </a:rPr>
                        <a:t>Education &amp; Outreach programs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latin typeface="+mn-lt"/>
                        </a:rPr>
                        <a:t>Site</a:t>
                      </a:r>
                      <a:r>
                        <a:rPr lang="en-US" sz="1600" b="0" i="0" baseline="0" dirty="0">
                          <a:latin typeface="+mn-lt"/>
                        </a:rPr>
                        <a:t> Inspection if applicable</a:t>
                      </a:r>
                      <a:endParaRPr lang="en-US" sz="1600" b="0" i="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i="0" dirty="0">
                        <a:latin typeface="+mn-lt"/>
                      </a:endParaRPr>
                    </a:p>
                  </a:txBody>
                  <a:tcPr/>
                </a:tc>
                <a:extLst>
                  <a:ext uri="{0D108BD9-81ED-4DB2-BD59-A6C34878D82A}">
                    <a16:rowId xmlns:a16="http://schemas.microsoft.com/office/drawing/2014/main" val="417412378"/>
                  </a:ext>
                </a:extLst>
              </a:tr>
            </a:tbl>
          </a:graphicData>
        </a:graphic>
      </p:graphicFrame>
      <p:sp>
        <p:nvSpPr>
          <p:cNvPr id="5" name="Title 4">
            <a:extLst>
              <a:ext uri="{FF2B5EF4-FFF2-40B4-BE49-F238E27FC236}">
                <a16:creationId xmlns:a16="http://schemas.microsoft.com/office/drawing/2014/main" id="{7F5C5523-E6B5-FF4D-9D1A-8950B693FA64}"/>
              </a:ext>
            </a:extLst>
          </p:cNvPr>
          <p:cNvSpPr txBox="1">
            <a:spLocks/>
          </p:cNvSpPr>
          <p:nvPr/>
        </p:nvSpPr>
        <p:spPr>
          <a:xfrm>
            <a:off x="430257" y="435927"/>
            <a:ext cx="8130268"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Buffer Program Audits</a:t>
            </a:r>
          </a:p>
        </p:txBody>
      </p:sp>
      <p:sp>
        <p:nvSpPr>
          <p:cNvPr id="6" name="TextBox 5">
            <a:extLst>
              <a:ext uri="{FF2B5EF4-FFF2-40B4-BE49-F238E27FC236}">
                <a16:creationId xmlns:a16="http://schemas.microsoft.com/office/drawing/2014/main" id="{FDE40838-99E4-6C44-9546-83CB61F9A051}"/>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7" name="Straight Connector 6">
            <a:extLst>
              <a:ext uri="{FF2B5EF4-FFF2-40B4-BE49-F238E27FC236}">
                <a16:creationId xmlns:a16="http://schemas.microsoft.com/office/drawing/2014/main" id="{7588FFAE-9E9E-7446-855D-D5E9CEF90F7C}"/>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068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256" y="1515205"/>
            <a:ext cx="10515600" cy="4351338"/>
          </a:xfrm>
        </p:spPr>
        <p:txBody>
          <a:bodyPr>
            <a:normAutofit/>
          </a:bodyPr>
          <a:lstStyle/>
          <a:p>
            <a:r>
              <a:rPr lang="en-US" sz="2400" dirty="0"/>
              <a:t>Buffer Determinations</a:t>
            </a:r>
          </a:p>
          <a:p>
            <a:r>
              <a:rPr lang="en-US" sz="2400" dirty="0"/>
              <a:t>Buffer Authorizations</a:t>
            </a:r>
          </a:p>
          <a:p>
            <a:r>
              <a:rPr lang="en-US" sz="2400" dirty="0"/>
              <a:t>Mitigation requirements</a:t>
            </a:r>
          </a:p>
          <a:p>
            <a:r>
              <a:rPr lang="en-US" sz="2400" dirty="0"/>
              <a:t>Utility Easements</a:t>
            </a:r>
          </a:p>
          <a:p>
            <a:r>
              <a:rPr lang="en-US" sz="2400" dirty="0"/>
              <a:t>Road Construction</a:t>
            </a:r>
          </a:p>
          <a:p>
            <a:r>
              <a:rPr lang="en-US" sz="2400" dirty="0"/>
              <a:t>Shoreline Stabilization</a:t>
            </a:r>
          </a:p>
          <a:p>
            <a:r>
              <a:rPr lang="en-US" sz="2400" dirty="0"/>
              <a:t>Including buffers within lot boundaries</a:t>
            </a:r>
          </a:p>
          <a:p>
            <a:r>
              <a:rPr lang="en-US" sz="2400" dirty="0"/>
              <a:t>Agriculture, Forestry conversion</a:t>
            </a:r>
          </a:p>
          <a:p>
            <a:r>
              <a:rPr lang="en-US" sz="2400" dirty="0"/>
              <a:t>Common Violation Examples</a:t>
            </a:r>
          </a:p>
          <a:p>
            <a:pPr marL="0" indent="0">
              <a:buNone/>
            </a:pPr>
            <a:endParaRPr lang="en-US" dirty="0"/>
          </a:p>
        </p:txBody>
      </p:sp>
      <p:sp>
        <p:nvSpPr>
          <p:cNvPr id="4" name="Title 4">
            <a:extLst>
              <a:ext uri="{FF2B5EF4-FFF2-40B4-BE49-F238E27FC236}">
                <a16:creationId xmlns:a16="http://schemas.microsoft.com/office/drawing/2014/main" id="{53766849-DF92-7140-951F-3428A8110C21}"/>
              </a:ext>
            </a:extLst>
          </p:cNvPr>
          <p:cNvSpPr txBox="1">
            <a:spLocks/>
          </p:cNvSpPr>
          <p:nvPr/>
        </p:nvSpPr>
        <p:spPr>
          <a:xfrm>
            <a:off x="430257" y="435927"/>
            <a:ext cx="8130268"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Common Issues and Violation Examples</a:t>
            </a:r>
          </a:p>
        </p:txBody>
      </p:sp>
      <p:sp>
        <p:nvSpPr>
          <p:cNvPr id="5" name="TextBox 4">
            <a:extLst>
              <a:ext uri="{FF2B5EF4-FFF2-40B4-BE49-F238E27FC236}">
                <a16:creationId xmlns:a16="http://schemas.microsoft.com/office/drawing/2014/main" id="{AE97E294-A9CC-D446-AB11-0D21B7CE3CD6}"/>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6" name="Straight Connector 5">
            <a:extLst>
              <a:ext uri="{FF2B5EF4-FFF2-40B4-BE49-F238E27FC236}">
                <a16:creationId xmlns:a16="http://schemas.microsoft.com/office/drawing/2014/main" id="{C8B70ED7-BF71-5F4F-A2EE-7BDF6D4B07CE}"/>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566753" y="1827704"/>
            <a:ext cx="5228552" cy="3921414"/>
          </a:xfrm>
          <a:prstGeom prst="rect">
            <a:avLst/>
          </a:prstGeom>
        </p:spPr>
      </p:pic>
    </p:spTree>
    <p:extLst>
      <p:ext uri="{BB962C8B-B14F-4D97-AF65-F5344CB8AC3E}">
        <p14:creationId xmlns:p14="http://schemas.microsoft.com/office/powerpoint/2010/main" val="288464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83" y="1188114"/>
            <a:ext cx="5153807" cy="2012013"/>
          </a:xfrm>
        </p:spPr>
        <p:txBody>
          <a:bodyPr vert="horz" lIns="91440" tIns="45720" rIns="91440" bIns="45720" rtlCol="0" anchor="t">
            <a:noAutofit/>
          </a:bodyPr>
          <a:lstStyle/>
          <a:p>
            <a:pPr lvl="1">
              <a:lnSpc>
                <a:spcPct val="100000"/>
              </a:lnSpc>
            </a:pPr>
            <a:r>
              <a:rPr lang="en-US" sz="2000" dirty="0"/>
              <a:t>Only by Certified Staff </a:t>
            </a:r>
          </a:p>
          <a:p>
            <a:pPr lvl="2">
              <a:lnSpc>
                <a:spcPct val="100000"/>
              </a:lnSpc>
            </a:pPr>
            <a:r>
              <a:rPr lang="en-US" sz="1600" dirty="0"/>
              <a:t>(DWR, LGs, Forest Service-forestry only)</a:t>
            </a:r>
          </a:p>
          <a:p>
            <a:pPr lvl="1">
              <a:lnSpc>
                <a:spcPct val="100000"/>
              </a:lnSpc>
            </a:pPr>
            <a:r>
              <a:rPr lang="en-US" sz="2000" dirty="0"/>
              <a:t>Use the correct reference maps</a:t>
            </a:r>
          </a:p>
          <a:p>
            <a:pPr lvl="1">
              <a:lnSpc>
                <a:spcPct val="100000"/>
              </a:lnSpc>
            </a:pPr>
            <a:r>
              <a:rPr lang="en-US" sz="2000" dirty="0"/>
              <a:t>Conduct onsite determination</a:t>
            </a:r>
          </a:p>
          <a:p>
            <a:pPr lvl="1">
              <a:lnSpc>
                <a:spcPct val="100000"/>
              </a:lnSpc>
            </a:pPr>
            <a:r>
              <a:rPr lang="en-US" sz="2000" dirty="0"/>
              <a:t>Use the approved DWR Method for Identification of Intermittent &amp; Perennial Streams v 4.11</a:t>
            </a:r>
            <a:endParaRPr lang="en-US" sz="2000" dirty="0">
              <a:cs typeface="Calibri"/>
            </a:endParaRPr>
          </a:p>
          <a:p>
            <a:pPr marL="457200" lvl="1" indent="0">
              <a:lnSpc>
                <a:spcPct val="100000"/>
              </a:lnSpc>
              <a:buNone/>
            </a:pPr>
            <a:endParaRPr lang="en-US" dirty="0"/>
          </a:p>
        </p:txBody>
      </p:sp>
      <p:sp>
        <p:nvSpPr>
          <p:cNvPr id="4" name="AutoShape 2" descr="data:image/png;base64,%20iVBORw0KGgoAAAANSUhEUgAAAaAAAAHQCAYAAADnFL6YAAAAAXNSR0IArs4c6QAAAARnQU1BAACxjwv8YQUAAAAJcEhZcwAADsMAAA7DAcdvqGQAAP+lSURBVHhe7P1nfGRJet4LPnCZSHiPAqpQvqqrq7q72ky76e7pcZwecoZDLilyaEQjQ2olkTKXlLn67ZXEvSteLq/cFXe1oiiJFCmSohsOOZ49Pb69r6ou7w0K3gNpgAT2/UfiQZ3GHX3d/TIvKioi3nh9xAlz8uRJfQe+A9+B78B34Dvw/w+o47+NgFT7DnwHvgPfge/Ad+D/B1AHUGABqlQqCdnQ0EBd6+vrqq+vT3lTU1NqA1+tVlO5sbExtVH3+oU4eMiNpw5Q3lSXAF5wyIFmbW0t4dG1nRew3LNnz6pYLOr8+fP61re+ldo+97nPqVQq6ZOf/KQOHDigw4cP6yMf+YiKpbJOL1XU2NyiW6+/qOLEbV25dk2f/exnlcvldOzYMa1VynryB35Edz36hFrWV3Wg0KC6iEGCar2uLr+qicp5NdTl3hWTjYY6tU6vqW1Rmp4c13N/8AeqD/sO/OBHVOjrVqGrTW0D3aqL0OBbQ1Oj9PaUGkvSrTPv6NJLL6m1t1f3fPSj2lhf07Gnf1RtPcNajX6wrwBlYpGNHzhkgsMWx3B1dXUrpo5hYy6v+bErOvfin4TPzfrm5/9US7OTeuoH/6aOPPqRxN83vC/yWr9aH2C5HhvUrdO2kLsMPsVmGz9gPhI4eLCR8WbbAeq0QU87ZeQA8Ebn6Npbf6G5sfOaHhvTK1/5gprCx5/8vp9RZ6FVDXc/pMaRAxAnHvjhS30QsknIBWe56KeO1WvlksauX1BLa7s+++v/i8avnVNH35ByhQ61dPbqk7/wb8O2mo/IAuwTgB+UaQOPLssHHMMsnrFIHXAss/5bNjjqpkEHflmW/QFHmRygjWvm9u3baso369f/0V/VjavndXhpXYcml7QR+hFZH7b/05llnS9X9KGHj+gnv/sh5dp69IN/91+qMa7LFKOwwUAZHPagjzLJdtlugDJ4eIiRy06A5xnkWS55tu/sm/GW6zJ44wDqxMexoU6yTmjNR0Kn644zkLWT/kIfNMiFzn1lnqwc2+Z+sizTIoM67QC2Q8d1B41thwZ55gWPbMrwWFdWtyGrD6DsOrSU3S+2A7wBPDTIp506+rHR/IDlrq/X5u9TX/0dra8u68aVq7p+6ZLaOzt15PhxPfy9Pw9djSuM2yiXy4nBhlqhJwYHCafAb7Km3Hg7nOUHaDeNjcURZFLGIdrNQxmYmprSxMREsuHVV19N+DNnzmhmZka9MXnv2LEjybvnnnvUGHlhz0HlegdUnhzTclxg1RDz2ptvqRL89TFprIfOtvZ27dy5M+n+ru/6LjU3N8fi0BQpF4aGfZFyMaElW+vqdWPlbd0unomF5I5tpFxLs2bfuKiFd66HfRVdfftEWjwe/cWfVtfuoVjYYjGI1QcZKTaq6u7W96m1aVA3z72om6e+obXVqi69+KJKxRV9/BN/WcM7RrTRH7Ydvi8mwnLSR0ysE18B8JSJC7KhMR2xxDfaEn9jk2ZuX9KlV/5M9Q1NeuELn9by/LQe/r7/qw499jHlGus1NLxTlc3+R44HIHIog7cNBsruT+joTwCd5jEgkzr00GV9IsGDDICy9SDH/sCfxkz0VaW0kmQtTFzVhZc/EwtHnW5duqLSyor23n1MA7t2qSHXqs6d96q6VtHgyEHVRxyqwW+dAHaMj4/H+FhXcfK8VmevqBgyXnnu8xGruMDyLWmDcu+TH9d7nvmRVO7o7kuxRQZ22V9yEkCe9ZdyNo4G04GDFnAc3H/UbbOT8ZZNHX7rcN0AbmFhQV/96lcjLnmd+7X/h+avX9WR5orub1jUdCzqfxCymhsjP7uqseUN/dDHntL/8nOfVGW9UQ9+98+EzDvjzf1B3foA59hooB0e20ObN5kkjwXaoTXN9jKyPcYA8ODsKzYhCxrLdT1rn8u2CTkAOqA3gEcO9PYBnG2nTpt5jKMdvPnJ3YeuA1le2wTQjhwAPsokx8C0tg3/3B+2yXhy5JEoQ2c+ku3BDuruT/M4Jlm8bbZNhu2ybMtapZjoFqbHNRupPjZ43dO31fPRH6M9RtUm2AkLRSBCwAMIRyDJbeCyZYB2wAYZj1yMg9aQbW/YbDcdKZ8vhP7ahDg/P6/l5eW0IN26dSvV4UXf0NCQhoeH1LtjSF0DHcq3tqUTEbrmpiY0OzGmmelpTUxOanFxUYVCIe1iOmM17ujoUCGfU1MsPPmktzZ5J79ivK+t1S46gBz7GGTorpQqWi2WVY3FhsWNyDXGSYfTDnljyHLMgkF1jc2xA21SIXbX+dZaeSkW2cVIdXFay8UppJFFMOTk8/ktnYD7Bb0MLnJiRP8YB6DL7eZtDDpOYjGEE0/NpuiLDfoyBkrQgIfHcklZIB7YQILfugHrMfgiND28xNSys2PDvJShwXbTWobbKa9xMTTk1NzSpnxLe9hQr1z03+LKkuYWF2IxKUZfFGNBLRKM6IdcSpxOsasp+p1TIfFN9oesujgZBkHoiL4M/pmxG5qfuBUXT0nlUlxAsXi1tnWoo6c/2eZrxYCdgH3a7i8+klMHTA8ghzZwJGigd5ncNNmEfPObzuMSfvDgTAPURV4ffoa26NC4tmNQxBCMay9287mwuWlVZXZtAbGBVT7H9chiGJP6Zj8hE/n4SJmcBKCbsvXbFgBaErEjpw0a2m2/y66TAMvMjjd4LctyGDuUiQ8yALdZNjnyrAewPdvx1kfdNG6jjh7kA8i1LbbXdXhsFzLdh26DFtuhz+ohWZbtto3UAeRRh582csvK0qAPPLTWC1gfAB1t4ADbZXtJWXrn6HW7bbWcXKFdDflWNTW3qaW9S21tncozuDYhaQpBQELYYZgRYnA7QJlEu5XbMCdwALKo2ynAfJbB5FAJoyYrGN6gG2efjRPAtK5dmdfZ0+NxYdWCB/T396dAkXO7DRksKPmYWF54+6RuTkyptDCn2ZvXY2LKa1fshrFh37596urqSgsPvOB2796dLlpssN3YaV9iiOvq0qsaK52Lk0JMUgHgU0fFwnjt1VMaO3WRuUuL125pPS7q9/zsD6ttqC+One/egcRQ0pH2D6mzeUDLCxNanhlVcWlRJ//iD7UWsWiOBSFmTXUfeVjDj39CTfUbGhgY2PIbnYAHl+NL2TG2H4BxDXHqWZi9qcunvxT1Oj3/R78fuif18Pf/Le1/5HtiElrXyMhI6o8tv+mTSID1I8946zBNti+RAVCnbJnmAeyD6c1jmwH8Mx++2w4g8UZ7aWlOM6MXor1J77zw+TiBFlWem1clFqJcDPTWXYcQqn1HjqUTLv2U+FaKmhwfS7LmYzNTjb6qLE+rujITp55mbTTHRR18e+57OharVvXvOqDh/Xd/22sD+2y/YwgNgA/QedEC7zb7Tp0yvMYDpoPGfb1dF3XTG//t5MPPSe93f/d3YzLIq+m//Uetj45qV/uqDrcu6uZqvf7+rbA9+FpbOuMUWNYn/tIP6md+7m9rZaWkQ8efTDLcB1kbKVuHcYDxtjnbTpmYgKcdsL0AvmXpSbRtv1Vp/ux4yoJlA5YBgLd8yrRZv+tZ+eZz/0JrvP3MtpkvS+P6t+N1XMEBWVras7EAT502xyIrP8tredYFPSnrexZMjx7AdXjhsT7bAd51bzrxxTpI9o3N3NpqWfWxyc4tzatp92HomfWkfx5AjlCYEZR1kouHnHbaSC4D0LrsdtcBaLP0WZrkXMhfjVhcXlnTSl1OJ175LV27+g298spJfflLb2h09GY6qXAb4f3vf7+OHz+uu+++WwcPHoyTz7C4fcittT/7w/+ur3/hc7p+8YIuXb6c7nl/6EMfUnu0PfXUU7r33nvTosPtu76+vmQT+kmUCSTlLdvigDi/Nqql6mTgI6D1TCK1kwAxYRIbmxpXNaLYQJ/lGjV8/IiaCs2xGNU6yxDiNNh8WLm6QuwGWtXWvUPNHX0qr4yqa3BQJ95+SafPvKaNtl6177pHK3Ha2zE4sMldizFgGz1ItoNjij8AdpdXlzS5fF3rsZDfevuEKnFaGD7yiHpHDsUiu5HiA9hvg/vcQNkJ/aa/o+vdFx9gOttE3WPL/E4Gt2XLluexluLQlFfnwIjae4a0MnUpdlgtGj11SldefVWLczOaXYpT741Las5XY4GJ0+/0LS3Pjmn61kW99c1ndfvKaY2/+aImzr6hqauXNHPzptbi5Hzv+z+gttisHP/Aj2j4wD1q7+5PsTAk3WGXwbbaRgDc9mSg7HgA5C5v9zdLi16DaRxfgDq0ti3FinNvrLzzc4v64l98UQvLK9px4m11L66oM+LSXahoJgbw/3E5NoArdXp4b5+O9OZ17KEndOR93x+n9lb19nSnxQn56HLa0rFZNmTtyeYA9mbr9hewLNqdALeTm950yCPBS3I8SF6YSFlABrTwO1ZAltb9bVxWBmXbhz4AOdmy2wHTO98Oth+wLicAeZbpOm220e0Gt9tHktvRtd0W2ow3WD8JoA19xkFvPabJ0lJ2fwDchWhqbom5sV11Xb3pLs8vBWxZDUM26ICZEUhCYdYQIEtLsmI633XjmLRdt0xuq01PTWk20vSNa3FyuapqJa/1tS71dA3ryJHD2rNnjw4dOpQeLqjJrmpufkY3bl/Whctn0i2569eupQ+jB3YMaSTo+VyIhwxYaFhw0AnwoVnWNgcJn/CPRBlcmKfmxnZ15YfU2tgduEx8+FeNmJSDb3U9zkr1ysdpg9PcpqoEyAOQtbw2q8W1Ga1UYpdeCRvCjpb2fhU6BpTPt6gQC5NilzB/+6KWJq4lO+EnbjUZdwZIzb7a7s/+YLf7x+2ob4p9Rm45dK3WqTEWJAys9UNtAKGDHQw8ADEBqLs9mwOUrdNt6CPBTw7YHhIAHQmfaMN2cmRYHwDO+uCljFzqtJHiv3RLjnJjS5xuW3rVteug+g7fq86d+9XV06ue/sHYdeVVt9akhrp8nFxzyhViUh0cUmfvgDqHd6lrZI8GDhzW0F33qm/fXWosdKsl+oTPjLhbwJjJ2uYxQzLYpize9LbZMvCFMjjiDjgm9pkcsM+WBY/LxluW+w0AvxHGl6vLWlmf08ratErLC1qJU+NajOOIemz64jRYbVZpNcZX0hfjo6E+ThpNysVmhc8HC825JI9TOpDkhi4S9m73KdvPQLaNlOXJtgPw0ubxYzrayambxkDZ/Fk8/ABt8FC3ToPxjpvr8JB8dwS+rB0AZYPpAWRt12cd9suAvR7/gGlIWZn2yziSb8Fuv44Ay4APXNZv+5KVCWT9ogyfE+A5hrYsTZYWvwFsQr/x0NDGtVpdW02fbxuS1iDacNAMNh5lCMRhGwuty4ADBg+GZpWDo+5A2WA+i0HOhQu10wqGvfryK7GINHF7WqsxQe/bvzcWnUOJ97u/+7uTrrGxMZ4V0Csnvqo/+eJvKN/Upvb1g8G/rv7+vjRo+Ezo/vvvT/QsROjM3jN3IA22NesrQJlHo+o26uMUNK2zi1+OBaY2SXDKufDci7r8rdfU2t6h3vbeCNqGhr7nYeV72rXBZyuhwwMhdQ4fxDRUNZQ/qp25+7VeVw17a4vLf//Vn9PFt76VFtHqakWdfTv01/6fn1K+uZBuB8GPHHS7Qynb9qw/4AFw3HKqTo2p/OpXVRex+c+f+g+anRnT4z/4d3TosY+nW3DcpgSYaJGF3/DSl9YHOLc+cvyzbcbTB8TQfQ/eMSdl8YDLKUYBxtsP6tCQLNc2wkNe3xD9EubduDWqiclp1a3Oa33s9ei+es2em9VGeUMduztUGCzEwl+zJcUQ3etrahs4qI7BQ+mzoa44VaGDzmdDYftJ3AayTcQHOVn7s7Zn+8E5MmwzPriODHCmNQ06vEgh2zKtO6uPOvJMw1OcN4pvabrunG5fmtIv/9V/pfrw7wdGpzVQikU19OdiE3KjXNE/mFnkotc//J4HtKdNOvbdP66nf/oXkjz7Blg2uKy94LO+2Z/sfGA/s+PKPlGmb/HVfLRBD1D302dZGwyU0W/dALTEmBw8CTANOTrdZhnk7mfjrQt6eEn4k7UdQJ9jZQAHOD7wwkfZ+gDk2DfjoaUM0G4wjnhRJtH+P/LXyU+tmR9Aj2nhp45t1g8OPoA6tLSRrNd2mofcdmT1UafMdRblOw8hmNhCAep2yIEmZZVZODTktAEOugFaoBqnF2TgIDQEsHZqiB0uwQwydmF1MTHyAABy7QwAL4/4BYeaY3LObX7AzEMM0LlTGRA8iJAdYCTAthiwmYCQe4DhF7JWw4YIdUxUtUDSBn9K8RdCo43dUgzYEM/ATZNaRofjEpShHBmxQ8jV5LljebR3PRKehYC0CHP7DIv5ABgZ9oEyvIBx1pcdkADYKie3EIR8HkhIqTHiHjmxxE9uY1oWdY8H9CCberYPiBN0tJmPZFr61jh8z8aNMrwAdcsymN68yKLd+myTYwINiw/1cnElNi+xw4I+2Ys+xhO6gz9iwe3RdIs04lFH3HnQJGxYLZdUWllOsmhLJ6DNWFoXvm0/EQEuO6fd9uIfOW3kLpvO/mQT7Y6J42Me2uGBF3DZcYeWMlc344Hxxtirq4/rLcYnYxR8CAoDqsrnapsqAN8qZfRtjp9NW7au1U1d4Ik7gD5w0EEDLXUnAD73qSd3g+nAk1t2NgbI9bVi/7bHCbBNyMEOwLltgQd+EnZRJydZJjkAjW2inI0vQJkE3jzWR90ysd063Ga9afxu0qELvGVQ3g7giBVzln13vGyvdRmP7GxCPm2kb9cf8Ngm0vZ+pc22UWeMmg9622UZgOnBGRImCIAkAHCeDSrM4LNKABzI0lBGeTYgABfBcnFel2+8lh59/ovPvqrF+ZJmZqfTB6R8DsGtNiaIez/8PWrtG1DH+qoGc/VaiYWEx7Ax/MUXX9T42Lg6u9vV2dWmXL5Z73/fh8IJpYcSuru7kz4Chg3w4Me3Cwjt2GcafCOQ5ttqiwt3YXVS55e/lk5DQGOcgM59+jld+kKcWlqa1RQTOsE8/rd+WO27BtOTcejZro/78fUbMSGsx6LX2KoDrU+oLnRPfPXTqpuf0uVrF/XSC8+pvbtHj3/yJyKGGxq++31q79sd8mux94DHPusAsB8djn/SHfgqE3K59jjkb/yzn9Dk6DXd9+R3aeTwMTW39equRz+RTgHwIw8d7sus/eTGIZ9YQedx4rFBAsihxR7aAHJwps3KMx119wc+bvmyqd8JHMn+AmnTAQ8mVMtJxkYMQU6RdY1B3xgNNXcSbw1iwmtqThM09Jw68Y12+wJYhydCxhh22BeA3H4ZKHsMQktCFjhfuNTtl2UZb/mmQQ5gHfYDOmyClrhRfv3NV/T6iddVjOvs1T/4zxGDJj0xuqj+UlVX2sq63rai+RXpt88ic0P/97/9vbp7b4/2P/CMHvzQjyZdpGysge3jzzZk2wFssv3QQG8ckOW13+S0I4uyxwJ1YmA6wHJow9/tYBnoJZkfPuvFD3COL3XbmuUxHl50WXfWHvtv2fDTbhrz265vJ9s6jaMdnGXaV/CMRfJsm+NlnP1w2W32Fx7qzg1Z+3ytGywTO8hpIzf4+sEW+0rCJ4BFL+p3TkAGByDLgADAOMDKqFM2D5ANMEZgJLvQXFNMVHUlVTeKmpqeSrfTxm/f1ujNGykHKuWKOvoH1btrp/qGhrVjx6B6eno0PT2dHr2+fv26zpw9o+vXbqm4VNVqcUPtbe3pIQU+72EBIrW1taWn4wggQCAccMCdgI2U8ZMcgMZxSPVIrpue0wRPulXDXlJ5ZUUrC4uJBj3Ipux6kkM9Thyr1VK6L19eX9yUt6GO5lb1tXWpEJPgWrGk9ZC5Vl5UZWUuFp6YwGJGtf0k+EiUAfR9u3Z4mXQUsuvaOpOfq3HaWS0uaW1lNvTEjj9GAbTwkxwrcPhKGfkAOMfNFwH6oLMM05EYB7YRMA0ySOgyHbkvHuqOuWVblv2D323WwcBuiX4vtLSqpbM/pfaBQXXsGFJ772CEYSAW9wEVOvqUb+uJ9j61Bg2PdHP7k8WHGGGjdVk2ugyOAWA8OGwEbBM5KRsH6vCAc7yArC4AOmQ6ztZjmQD8TtABtFnOWuw9VmbjOllaV2uMg8bAr1dZOGKyaogTY3OMhzw2b9pWyKuuJa/YHyVAPwl5vkYok9sGyk7Wi28k4w2OA/2M3CyAt2+WA2zXm42lcfBk7SS3rO2wXT5gO7N4l8mtI6uHPCsLu0wDkLtvHAu3AeYlQUMdmY7L9usLcBsTPDIB2521P8sDUM62A7YJmdZPu22gTLJfxgOWRawB2kkAeNcp2w63ZyFhgmjDguwUBgGue3DbEYRB4zpljKNsHj7nAcdCMzU5pVJlRafOvJKMGru1oEppVd1DO9W+Y1iFGJD37d2VeFcLbarGRLy6MKe1hdm0oz137lzSwUMLJD634CEDBjIPKGAPDxu0tLRs2YQe7MY3BwS8wUEGR5l2xwEwTuv1cQIa18WVr0ewajyces7+yZd1+QvfVK61hSCm2zrv/cd/PZ2AVku13TfgWFJHHvWgjsmgWUc7Pppuha3evKSGtVVdufC2Trz8JTXFRFiNTSSPL979wZ9Q9667lW9qSIur/SJWlEn2D8AHJmL7VmvHF+kL//GfaH7qtob2HFBHT7dau4d15Im/lD4gtJ2WaV50GYcO4mI6bIDPvmbtgC4bT2i84FB2/O2H400ZsL5sHRp4wVOG12XabTN17HI7yWA6aIBsG2XaSfBajnmwn10nOZDVZ16D5WdtgB4wLXI8PrO8lMHRTtl6smB+9JgGHsBj4Gtf+5q++vVvqr40r9Gv/1etBt0j49JguU5f04qeqyuqpT6uEbXFpmpD/+zv/BUdGhlQx4EHNPLwR9JtSGR+uzgC1O0TNpBMR4IPHDHETupANqYAbfbDYHkkt1mu6ciRYX7ro0xsXCehE3AsPa5NA8AHuG5djq3tyLaRKENjHQC0xju5P0luz9JkbbQuEpClBeexk203Dz5lZRlogyZbzvIYhyzKriPLNtIGWK5lGEwHWA62UkYHsFm/cwKCCAIrR4CdcN0GkQDwFghYKR2LHBaKlTgZsHh8NS6Eb3z9eX3+z76lz/3ZNzU/t5Tu14/cdbe+56f/sr7rkz+iJ558Uu97+mnVL81r8fI5XXj7DX3285/XV77ylbSIcfrZu3evngy6D3/4w3rmmWfSY9Y8Ws2CxK0925e9qB0QyuBI2Eed3D4ClN1m/lr5TqfV+Gt0SR7rOLI4b0TuONBOct281kUUG+pihxT1pt0H1bj/bnUdPa59D92voSOHdeHkGzr31qu6eeOGbo2OaXpmNsnDxmzcszopA/bXdfiA/Ufv05GHHlVnX3/N5sBDkqUlz8bLuZPbnajX5NTw0GTxgPHUs31DMt785jHeg58yOPP6ggFog8Zlg+U7AVkdtFuGAbqsvu1gXuvHPtehz9pFjixy2pxbLm3GWx/lLD3xAlwnz9IiA50kl20jr+BJdw8WZrRemVL9Royh2PxEtDW6KL1zq15nphr02L4ePbynU0f7d+megcMaah8Iqpr9BmRmrw90GQ9kabGNZHrA9OAp2xcSQN0+GCzDuRN16JFtfo+r7fqyeq3D5e0yqLsti6dMAo888FkfTJ8FcOjCriw/9OYxQOM6eZId5bRx5AEbJuzwO4Skr63weflGyKDMl/XT/BR1dNg+EkBu/Vm869CbxzZmbTGdcab7H9GDNz1y6S/AOrKwFTEEQWjBxrFSkXtgZIVnO9xOgGfQcy+etxbcuHFTs7MzKpeWtLG+qpHdO3XgwD7t2ROLxshuNTc1qjSzrOLsnG6PjmpycjIm2inNzs+ErHX19vSkW3A82UbisyI+fEMngE53sm3EBnzxDgGw3SRosvc0obeMLJ1lps9tIhFix4gHD5INgeSVO7nONtXFqYgHBuCFzjZAZ5lZu5FZ1pKWKrOx06w9mhhUcfrpVK65XU0NTWrmW/qVolaXIx6rtc9xHHtk2F/Lr8m9c/LABgAaEq8LWovEzhbf+GwEMB38lNlEIA+wbMsgZeNqOyjbPveFZQC0gaMdoAw4JtZjXieD2+CHh7rjDIBz+na0JMr4Bg/txgHQUrdvxtseA30KmNfyAfMiCx7LpGx9Wb/AZeVbjuXSZvkk7Ea/fUa++WmnDDC+AexhI1hcLqqh2qDcBh9ch/7ga4oxzBMXTQ2164UvUlcir8T1tRY6eSDIegBkI49kfZTB20/bbYDftpNM50S7+8M24182RgbowdlHeEjWZ3kk9GCb9QC20/GkPWsPYD7yrC7H3PT207yuO1kO/LRTz84FgHWQwBEHoKYz+CuluE4rWl9eUGV2Ot0N0sqi1pcWVF2cT7hKKeYGPgpY4yGaooory0kGtgJZ2xwr5DtO1m//3Be20/z2gzYg6xewvWz+LD0pG1MgRSIYN+h8lDtoMJJgcKAAcAiGDqMBdxj1paUlnT59Osn6tV/7NU1Nz6hanNH89A3tPXCX/sk//zeqVMo6evRo+oyGL4veiB0+X7z8k099SryH7dyJb2l6clT3PfiE3vP4h+Nkk9OP/uiPbjlkJ6iTABzGBlIWlx1MHgD4anuRQznLbzw4Eg8ezJXHdG7xKxGwWkDzba06+yfP6tJnv66W4X4VHjwUJ7qijn/oKXX196YJHp22JWsreFLSx4MFcf0c7fqw2hv708TAwrQYg+t3/u4PpEeyGwcGtJFr0NFHPqz3/9DfSreA3A/IcCzcH8jGb2iwv6YvdK1XdeprvxM74ZVYQOMir66qo2+37nrvD2zJIcFHogyv5d6RdWfyZDNAHX7H0PZQBpAFQAcNQB9Qpg08PJYPoNOyjOeWEnXAsQTwlbplw0fdNOiAxrLsDzjK5AD0pqGMHNtH8gThJ5q2tznmADgDcqgjE33msV22G7BceIiRy06A7UCe5ZJbPzq4rrgd/du//dv6zd/5He2Ma+iJ2WuqxCKza7minsj/MPLfny9qR1eL/tn33p/epffhn/+l9F2oXK6QPjPzF6qxi4QNxAid1K3fkLWT/sImaLAJOvOaJyvHsXAfWJZps7ED8BU6fxBPO0B7lhc8sq0LfLZueUBWH0DZddO7X7ATAGcADx3yaXd/eMxkZZHQTY5e20Yql1Y0ceNi+kyy5eo51RWX0wkI2vQkMZvioJsYvkurrV3KrcecsF5SU76gwd2Hku6aLLTVfEJ+1ibKjnk2RgbKts3yAOjtp+11DO0D9MwNyLSP8ADU0Re4O7fgaIQRARZigMGKEEwdeoTbAS4KO4ZiBt8dA4O/WvvwG3qANgB6bp3xeCh8fA+Il3TyPaByuaLlWNH9XjeSFw/bm3XQAc3WAeisjzKAvcYZXIcfOnLLY6nmpFNXX9PdEMde/I4uSrR+jBmc9Tsm2EECRxsJOnxvjFOOfUlHrNp/0QZfxDcGLpg0+IInC9hmufATG2SDQ6ZtISX7YfKjyIFDJSc5AB5wjov7CRmOmWXZH8D6TVeTW6O3fur2HbnU0UO764yXFI9IADjat2ITwEUMIMs5CV5obYtluI5ecPYNPLKoWw/t5CRorBMwHlwWbwDnceLxSbLv5L4eKJNn/SIH53bsI4fGdOazb44btC4DxtHhXN4hmcGj+vCV0070PkS1LyTDE+MBYFJLX2VIj6mHvPhr4GsAoROwjQA58XB8DeDwc7uvpiVhv/2ijQSeuEEHntx0ADTU8dMADQkwXRawl4QN8EFLHT3oM4/9IhnAeay4HX73jXmxyWOPNoBx5esQIKfufqvdeeB63Ozv6AKfNJMdIYtrvb4+/OfhodQHMb9Gma961Edfpnf6ceuejwF4xJ6+DFz8F/YiDznw59K8ylsIkL+lIxJ22hfq7hsSPlO375Tx0e3msY+A8fBk8QA4wLHItqeoBwGQFNlA6ptt7xKaNRijRkdHE47PefiMhsXinXfeSTieRKsL3pFj92jw0BE1xsDe39kanZbXiRMn0qR98+ZNXblyJS1C3GqLrtaBR1rU2F7RzvZ7dKDvEa1Wy+kJN5xkMGVttD2UPdBI1LERoAwNtIDx2YFDOwAtCXBncGtioy4ukrqVVL6y8rJU2ND5P/mKLn3uG2re0avc8f3pwYMHPvK0Wjrb060tZGaDbXlZ/eB4OONw2/vV0zycFrmwVpU4ar/0x/8mBpJ0/eQpTV27ov2Pf0SP/cQvai12R8QD+Vm7vx243fmZE6+pHEf28bMvaeLSG+rddUTv+cTfiIWunN49xyYAWmx0PLNxz4LjvF0HvOBJ8GZxjrlpXYYOGtqNBywHyOqzXAa069vHRrZMQqbxjAXLA7JtJGQxCQHuL48faMGh0zLAmQd+2u0DYHsB2g2m+x/pQj44dNhWaN03gG03MGFdvvG6NhrX9ZXf/2M990ef0kBTXg/dmIjGei22xoQUi9EXJhciLaovrsl/8df5WZCqPvoz/1RDB46mkw8TIHag33EB0EeiTrv9xB7TkGMjdoF3nEjw2H7bnpUP3jrNR91yzGvbTGOgnJXrsWWgDR6D5YK3PMBy0EOyPOfQUobedY9D8xlvW3mb+8r8jIrLCzFfLGr6xqnoz9r3cHjTCncqgNqXzze/ChDX+8aWXZsLe/RfiNb85HrMFXHa6GpSy0Bz9CsLEmONa69J1dWyOocOatddj35be7O+YCOyk/5NOtsNnjr+UXYfuA6Qm48EH7nbSOgyX5SZ3mrgwQKRFVqgmTDGOSs/QihzQfDEG8d+FhQWIxLATn5gZL+OPPyA9h59QN2dXekt1LOzs+nBgmtXr+mdU2d0+dKVpIfHlIcO9Gv//SPadXBY/YO96X1vtGUdooxtJNsOzXYwDSnrk/0wj310bj2pHqeExvqcWut71RIpDnTpVlkMgfRygxCaLlhOLHQ8vNaJDgN15BmHLQAPNDQ15GEN2bWBFaLV0t2hlp4uOkfVpWVVSxWVK1Wtrt0ZDNYFbHZqKtsHdNlPUkWhJ9cZizq3kxfThqES8sogArCJ2ALIM2R9SjGJuvuA3BcddftFDq354LEdpjXOOgHqthka1x03eGynZbkMPUDZMk1vfa4DxkNPAlyH33Kz8uChTm5+bOOaoGx++wZYhnHGQ2ucyyTrtrzt4FjYlmy8wFWqi1pdX4ztXFG5jZLq11bUWFpXfjV26Rt1KgV9hUEWUI5NVTWu09Wo5lpqG0R21oDtzAL2MTZI6AKsF5sZC7bdvtFGAuc6NFnbAdPAB7hMyvKA93UPzvKzeknItizrACi77jIJXpLjaxpwWRqD9RiHfnhJ4LCJdvCx+iBQ1cCnk9BqRcX5MRUXxrU0c0uLU7e0MHld8+NXYmG5puXZUa3M3tb8yqwWK0taWl2OtKSF8oIWSgtajj5dGgu+61dVnLqdXqhbWpjQytxYeufhcuRLc7e1Wr7zuRAPLaQ7KRm/ANvoeNlvwLhs34AD6IMsrX1GlvHk8DBezGdIFMGUfpAOoiwgKCscQAAfavK5DQsPPwrHLpQvk/I7PXyuwwKDIbz8k7dUtwx0q2VHj+YnpnX2+dfTLoAflltZXlF3X5vaO+PY3lTQfcceDYPqNXy0Vfn2OrWqXz25kfTlQQ829JOTbC/O4pydNj5rfzZ4xlHO4knbAwdYH0dn3iJwcu4LqsaVfPVLL+nKl19Urq9LXQ8eSYPq4CPH1drZkcqA7bItWXuAZE+YO9h8SPXrzcrXt8VJaGfwxOnwzItqjPh9/ff+Y5yCXo2T4ft1/8d+PN3O3H/ssfRkDAuf7bcu6kBWH3hil/ot36K3vvTbOvvCZ7Rj31E99NEfTT87cPj4E8o3tyRawLzkNf9rspEDjjp6s/oA8J6cwGXlANDTRkIWMrK0lC0XWeCQZz7TZ/XQZvkAZeNIloM+07u8HcxHm3kAxjll2m2faQHafCIzLtsOj223bOt334GDhvEOmB45rqPHtFke28OG5hvPf04rayVd+uIXdO4Ln1dXyH/v4kyifa2QUzGuqUsrdXpzrqqhvk794t/84fS5wwd+9BfTDxRmT5aUrTtrB2A/wLvses2WO3YB1Gn3xOW6abJ028HtlgnA65xYuOzc9LRZZtbOrCzA/eEYA+aDzv3vPqENOfYHHuZF2tw3lrU+dl1NUb94/bxuT9xS/UZVCxOX00mzd2AgaNkA8E7DrjQx5wptW/IBcuuAgBPOyuSK1stRz0XKx5gJu1i4oLt9/YqWF2a1Y+Qe7Tn8ZDgQfT3Qk+aPur7Y1Id8Tr3Qogcfsidx+wdQJpmWRN3XBHVi4vgB4AF4zA9As3mbNloCoiFOfHcu4k10MsiCjWNAstg8++yz6XbNr//6r6cfjuOnDqjzhuqf+7mfS4bdd999iWdy5oJuTbyj61fG9c/+ya+ruTmfjpi89v2H//JH9cmfeCaOo3W6e//7Ez2/w1OzNSYZvsYeYP3OsdWBcBDsPDggS4MvtFPGB27/OUDAdh46gHbq7gx6nRc1npj+vCqNJV1//i1dfeENtfT1aPdjD0THbqh792D6sTr8g8ed44u4Jqfmh/VgD58tFWN3M9B0lw51PB4GBW24ird//G9+QSef/7wO3vOAjj/+VLpnfPQDfyVoYlKOAWQdloufyLUO9y2Dy/F79nf+pZ7/9G9oeP9deuSDz6QfpLv3w39VhbauxGsebKPsOoCMbOwAyzWvB7LH0Hb7yLNtxpGQYVqDaSwHGsfXsgzgLddxgNe01mWgbh7wlMmdDOigjZhkZZPsC7jtctBL/6d+jjo0tgdaj1/oAXC2yXJss2Vbj3kAyuDQ899+5/c0Preg6stfUemlr6irpVEfKEzEtbWhP2is11i4Vcj1RpB71NHToR/7W389LUCHH/8hdfSxAbpjo2OL3Kwt5O7nrL1uo561z7ZnabdDlsfxQj85deyi3bIsh7rpsvIp0wZk9Tt+yIQPHGVw5icH7Dc8xAOwLhJt1ud6+iwndpZ4SJn5oPyNP1dzXK9fP/WK3rh4UoU8T82GL8Fz/NFHlcs3qXPoiLoiobNnaHfICrtDCBFx+dvByvKiZsduhr6qbr3zXJxgG/Til/5ck7eva9fgEe0auDdsl554z7HYSVXU9J4PqmHHLm2s0c+1WDhWLtt//AHwHRw+Yh85BxfAMXJ7NhnvhHwvQLWeCYAQILDuZBRaKYnv9HD64bYNNCjny5+Dg4PpEWl+oZTHpLmgoGdh4vdE5ub58mjQxxkfWj6/GBzeGSvziJoL7SoXQ361djGlD8c2ViNVYgKuDXAHhfQ/cghcloacNvtjXwDwAHSWAY39JrluWeB4mwO3CP1ONW6/1cW1ydumGSGpI4OGSEIPINtl9Ns++7Flb12jGuvyMVjrtBq+l9aW05dDgVycKtu7u9OXU7n9tpZ+NCzsZCezaR+ALurYDdhu63G/pDZsacyFFF6zUYsRaTUGJDEzD7l9cAzRAc4Jest2O7ikZ5sMcnBO4NBrWcgBRzI/YPn2LysHWtMBXAzYAZ3LWT6XrRsAR93tAHXj8cc6zEcOgGecgoPeF6fbkYkNLpsGoAw/+Kwt1E1rO1zGFuS5nbJtA0esyjF+Nup4tD/6IU7u9RvR/xt5VdYbtLiyoaWStFyK3XJsPLj9urYe47CB1xHV7ESPZVG2fOszYDN09h067ANH2fEHkEPZOPtF2b6RgCxPVkaWzuWsPuhIlGkn0TfmB2hzu8cpNNSzfgCUs4Ae8yCTdmyAPmvr+hpvMllKt78qxUWVludVjqst9tlqbGlRe1e32jp71BeLQPfAsFo6epQvdET8WWSRz5UZ8eU9heiMfkhvkg7dbJ7pFycixmc9zEsAm8jGfFtsJIbTi3ULXSG7o0UtXR1aisWnFByrcTpeLa8EXynNBdgOoCsLjpv9y8bGPNBQhpec5Pg6QUMCb34gRTcY0tuws8G3QDqGhwTAv/baa7p27Vp61Pqtt95KuEdj5Yb+iSeeSLfcaGOBAr74xS+m3/BZWl7S0uKiWlvbtHPncPog//6P/YAKvf0abNzQcD4GbdJVexkhdthQO0DgyWmzI9BubwewnTJ0lgVQhodBQjudRxv05qHN+CxtTU4MuJDzzsJfqNywrJtfPqHb3zilluFe9T5xV9rlDBzYpSZeZxJ/yPRgzcoht37wtj3ZGX3Kwtvc2KpDhQ+pOXZJly59TbPzNzR95ZauvBQnro4OPfkDfzMW70IMsiG1xICD0X4A2TJySdZHXL7xp/9JJ7/1ueQTv5PDr7f+9V/5I7X37kiDPRsXjwPbbTxl37pFpvHo8M4oi4fesgBwjgd0tFEHD4BHNrnx2+UZ4AXQDUAPoMt9gCyD5RITwDLBI8uy0Wf94GlHJnzUabft8GftoA6fbcIO6wAsjzzrC2XXyaGx/7YFnQbaSbQTd27N/Mq//wVdmrymQ69d1b5XL6vaHP0XtPnYIP2jiXldKq7qgT3denRXhzp2jOhnf/U3k9wdsUFkE4ks24v9HqMkcAA2wGP9+GH/szTZmMDvmDtGWf+tA0C2eQHo7SdgfeDgwUaPLfc5+mmDB3mUobFe6GyX5WVtB08yUEYOyfbYTuoAuKsnvqLxy2+lJ9FoY8dv/SR+nK2la0h3P/XJWFjiWgmVfD6DbhIyAGJF2XFEBnXKADqzNpOjCxyfyZcqsTmcvabl0Tdj4arq9JtvpHnq4NFjau9sU8/Ou3XgoWeSXHRsH9fIs6+0ORbQYAd1aKCFjrL7IDs30AYgx/0UvHdOQIAFZYUCfK7DdwocFHKEIJRTEQsOPH78Gj4UOY/hGfTspuBZT4ZVgp8Q8nPHpLroKGTAgwz4QlEcKGOS47MX5MRkWcvvLJAkO+eAkExDGzRZoO6LwDwG/EI/YP+RA03tEcrQFWGo46STORvz3R1s4+EEHmmFDh5wtgmdyCKhxzaSQ0eZXczWl15VG9A1H4M3jlx+gzW/9hoGpIUOI7KxQI71GqxvKxa0pRTyI768MZu2JA07ouz+czwA5NgPIGu7dVtHilkmDtCSkGF+AHrGBPgsrWVldW3no77dV8ok6KEhxxcSeGwisZMEkEGizfKsCzogOxZIlknZ8TCN9ZgWGbbVeOouk5OQabnk0ACWDw1AO8lxpz0bZ07q63xloClomqLu+zbRztipblCvPXhSCd5SubZopcFAS+jN2ms7sAkAZx8B2uk7xypr5/a+BGjP+kfZspGBPySAiYqEHAA9to0EOA5ZW22fxxTyLcPxBGizTnC2GZ3b7UIWAA8JMA/06DZ9erAoYs8dEdr5KgqLzmqllH4unpzb53SNH7lGJvLsXxYcX/sCUAZPPb3xPPJaLEJm6EQOv53GiYrv/G1shIxY7NDP3FX72kvt2oYewA/HDhuIC/LdH/YbGhI20W48kLUfGuq0Z8uGVAriWBRrgwhhJE4uvMkA+P3f//200PBKD55e41bbY489loziBMSOCVp4eBDhhRde2OpAZPK5kH/+mjJGdw0Oqb65oPrRy8qPXdNaY4NulmZSYPgl0upGVZ0NLeqLkwDfyl6MnXkMufQiyVy+JWyuXSTZgAB23gHy93M8+NxuXmzCHvO4jRz7yUnQ1njqdeby51TZiHicuazps5fV1NOutuN7Iph16hoZSL8VxC4DsAzbSR05xA592OVOhqamlxg0qlAXJ5sYa90bO9VZGNSZl57Vl/7Lr8YJqFtPfOyHY2Fo0s6jT6qjf28aYPBnB6l9JFF2jKKgyde+ppWLpzQxP6XnvvXZ9LMWH/97vxaydqqjrTU9Qu8Ljhi5DDg2tpeEfBJ4xxpwOwA9gCwGP7aSgKw822p66tBl+5AELTTYt10HYDrz2RZosrKdg4PWZeMB6o6taYynvN0+g8vYSD9bLgC9ZRoPfdbGrF+mIVbEcDuON5DwFCocv/krf08347o6Mr6iQ6PzWo2JEMgF3Z+1NmoshsLh/i7t7W5WrrNfP/RP/10as939w3Girp2AsAW5AGXrsk+0kTx+HV+XocdHcuwFR7+an5y6dQDW41iZnzhBm5UDGO/cupGTpXPdusFbLnjKJMA5QJvbkZ3ldznx0hYT/fW3nwumqi6feVu3r11WR3e3du7Zk+hG7v1g+jVk4hw9mx4Gaumq/fAhMjweSOhyHcj6Q/L8kW1LdkRyLBgPvJmFN9Kury6njfE17mbFYnf5pT/X3K3z6hreo4H9R9J3ig4c/3DwNamtq1f5QltIvuO3N2u+1qzj28WGuvHkJNqggYc+RE603zkBQcDOiVsxEOaampNSbqnxnR1uuaXHq8+f0/TUtPbtOaC9u/enF4KyuLQUWtMrd3iVzttvv514WJRYkAgkj1KTeJcbP5vQ29ai7sY6tcSKXB27oeoEjyBe1eztS5q5fVGzY5dVmryh+qkx1c1Nxe4h6Ah67BZ4tJsdGw4COIjNLjv3RQoQMAcIIBAk8A6SaVwHkEuijix0qxxtKxGv+Mu18GWvmJA4RcQJDzZokWN9tg1+y0Y3dXckcMe+mNRiEM+v3dZU8aoKLd3K59rV0tyjlYUZFZfmtV5Z1GpxNn0OlB5Y2NRre5HtsuvIpwx0xYWwu6dfg7GYsQ2JZpXjuF4sxe4zBipgWss12I+sPHDZycI405EcXw9CyrRDhxzK5gPMS769nTr6fJFCBz7LS9k81p+tWyZ02f4wZGVCZxrbRHI5Swe4zXjK8GMvesFlgXYAGtqdqAOWax20wZPVwaQ0H5vAhYVFVWcXpZkFbRTjZLkRG7oQH72jujgB7WjPaU93Qf2tTWqPTUxnIU4/1Yo2YqJKXxoPVdYHULYP1pfV77gY79xlaAzuA3DZ3GXXs2MJHLIAcAA4ADw01gd+ez8bZx5kWKdttQ9ZPpcB01kHiTIAGQ8SMCctz41qZe6W5iZHNXn7phZmJtPmkNQ5sEfdg3si36vuof1q79kR+Du2Zu0GqNsmctsIHthuo+mIHW1s8tpjI9nRMxAb/n3qCp09I3dpYN89Wpib1dWzJ3TjwknduPi6blx6M73WhxNSevccd3g2xx76sr4D2JLVb93kWXoAOtrcbh4gafjnARBh+M3bZ3Xr9hldu35Jb715VmNjt9Oiwm0YTi/Hjt6jw0f3a9fdMXHlyhodva7R8es6/c5pXbt6S8vLS+lLpTxo8PDDDyee/fv3q7+/P93Ka+/oCIM2tDBxVSuL01qauqWlxRmVGjZUiQ0ktqXPWiLxbV9euLccR8eJpZno3AltNMXCsr4SMrhV1hZO3Rkc+ECy89lAOEAkB8R4IBscd6BpAPAcU8FN3XxHG5WyinNzYdO8mtrCr0M71RBH7uaO1kQDZC9MEjKxCVm0IZtJg90AbbbFkL71HKtLY11O9TFRjI+e0eTl8yp0dKa2+ZkpdcbAam7rTgPH33hGDvqQb1vI0Z1sCTy/EVSXK4hvCFw4/7aaW9s1cuio6qulGLg5tbR3x2J/x/dsjgzK1mOcy24juQ+yPPi7ZUsm0Za1GRriAoDPlkkG8NThz4JlOmX1uMxCCJjfdmXLAHXrND9gm6jTnvWX3HJJnlQpm8fJPmQTONpsh2VR9xi1LSTuUvBlcHw69/VnVZxf1m6taS+9HNfNTGM+fQh+uzWnpfVqnHJb1NXXpUJ3n449/b3poZRCa0eM89otLcDyDa5n7cMWg2nJSdA7RoD9BGh3m8etfbJM16F1HEgAOXwumzYL5kWneUngs9enbQIcZ+O382KH6biWistzmhu7pKXZcZ1//RuanRxTU2tfnC4OqX/XAe06cHcsNsNq690V/OFnxN52Zv132bbYRvC2hdx0LpOToLe9tp8UlZQ4efFjjdw5qV9fVe+O3eof2afW1pa45ltjky/NTd1WW7AUolItlyS+lhHjCZnYkvU9a0cWttffZUsAOfy/FJAwQbDVa1947v+t0+ef09RYvV7+5nwY15wWEe7Rf//3f78ee+S9sTMf1Wzrydjxb+i3/u1/12yccopT+VhUpL7+Hj399NPpIvipn/qp9NkRwM4qeovNdrpFcOorvx0XyLg2eOoj1DPZ8XoQfnohGRpE1eDhlhyBu3zxVODWtfP++9MXNPv7jmjf3iciCLXOhIfgUPbAynYOcnzgq/KcdwALHRal37vflIHdvrgBcJaPXOw7/43fj85Z1uT0mCbGbqltuE+7v++9cdKtfejGaQjw4IHfMiwXuqy+7MVl2hpNvSprJdU1xQRzeULT3zzLL0Lowquvaq1S1Hf9xD/Q/uNPhIwmdceAwg/fvkC/dSfbAw8kPPEOmts3LupP/90/Tt//OfbAfdEPtR/AG77r0RR37LXNWbtcp816toN1ezKxj9SzE799dpmxRg4gHzw5uGyyfsqWaXtI1gcOsN3gaQdoI7nNZXLrMbhsPHIA6LMysYt2y3Tc2cTZRtqggRY+6zNQhpacNstGT5bHgP88dcqb4/l+2Ld+9V9o+va4nu5Y1lMtCxqvNuor5QHVxzU03llIC9DeA3u07/BetXcP6gd+/ldDSvRBsomYvLs/bRs6rRccdmTtdrv9w173v/3JxsmysjjoLNc05IDxWZ0ANNZFm3msG7AuAFpv/ADshR58VrbxJOvN+sECNHXzvC6+9Cmip69/5o9VXJzVUz/+P+uu935CTXE97RjsT/Men4FbNPzWh47telwnR5/L6DQfZdtCwhdoAGhoB0dyXKC3HGAuDgKXXv50zIHSiZdf0nJxWR956GkdGhjRWt+Qmh56X/rds7A28aDXtmzXR5lk+1wGTIsd4DZtvnMLbnllKSbmOIWUQ8Fak3JNsTvq6kqf73CiaW1tTUK5Jbe0sKyZ8UUtTBfV3NSqQr5drS3tiZ4fhrMiJhKgZnQUYmDzXQN++pjbPOFSDILmWH1b1BC7M36VsjESOS/VA5/PtcSFW1BzIfTwo2H1sXuuVNNkzwMNvN3ZQQHQTaDsvB2vltdUXi6qslzS2nKs7isxEQRurRzH47AFOjrHgP2W484l8fh1mQ/yYgexEYNpqy1k8NlVekw76oYsPzlywVHP6kOX9bkMDS9ubQyfc40tMQhiwLEox/G4UGDX0kzPxw6FxzN5TLN28ZifMuABQX0rbdrICw3ThRhygySACzbsi3DC49jaNiD5G8m+AOQkZNOW5dlez9pFsk3EgzpgGoP98QBGJjjqlLHT8i3Xsq3TOABd233I6jQPOfFBNvSWgz7qpjUN7eTQsPBAQ1tWtu0AZ9sdZ3DGU8/6mI2P26A1jnJ6Gzvt9dFHdWsKK9PkwvvBmvigOnI2SNzzb+DyXws9adwkEUlWugOxaQNgX53Ths/uC/zENgA8OOgoO27wAvCSTG8fLMO+kDsugPkAyzfA53bwbjM9OTRZGwHLBqyXNhI82bFmH9xWqzOGoh07URnxbGvrjDmzO80TPIod/yE8zYUs7PaJlNVJHICs7dZJmXbo4HEiZlkZjDPbB968JMcIAO9YrEe+URfjIsZGc2ub2jq6tBHllZhPypEawr/68MH6sMkybROJWIFzP1JP8jfpqUNvuwzJokBu/OP/7a/GWKzo5smbGrtySwcO36OPft9fjklV+shHPpIWIY73HPMvXLig/89/+PchtEFtre3pMetPfvJH9MEPfDAJHxkZScJRZqe5pVZcmNSFF/8kddTZt9+K496EHvrwD+nhZ34kvYsMWgcKXhJPh1Qry3r7y78VAc7pjW8+p4mbV3TPE9+jx7/3r0UAV9Mxl50IvPA4KFnnL3/ulObPTcQCu6bxi+NqyDXorg+x429QzwOD6tjXnS5MB892IMd+8KQJAf7DT/8zzS2Oq301p8Lyupp3dGvk44+pUiqnQeBBZF4SkC3bRuShz52CHgN46smWoC3OLWrmRpwaY0dy7b9+XhuVVd3z4e9S354RdfTt1b4Hn0nyGezIdoeTkOUNgfEMusWpmzodJzpOQEtXl1SaX9KhDz6j/Y89mWh8EVAGHBNy47N6svY7DugG7CMxwicAWQbLJSZAVqf7EkAfAI4EHzJ9gdBOoowMcgA7qGOHbcqOGcDyyLO+UHadHBr7T52y7QJoJ9HuE51PQOaxvG+nD5xpacuOBXDUrR9a6rdu3dLv/d7vpVtolz/7v2txflxPRttTcdq5UW3S7y30qQH6wYJK62UdP/qQHnngvWqKTebDP/k3NuXW+jJrj201nmRAr/0E3A7O9tI3AGWAOFkePlB2f8ALnf2lDo3BvCQDZWhItocyvJZrnO2k7AdhLC9rj+nQR5mEDKB2zTbFBnw0vUHk2unX9Nzv/su4hlr1ox/7KbU3F9Rw5D1qGDmouvSdnjtj3rqArL6sniwN+O3j2nz4Rptps3GHBlroKLsPsnOD29KmOg4GZ77xu+mk884rz+v6xbM6cvBefez9P6BSzLGFx59RUwu36e48DQe/YwJYLjKxy2UneNwflCPdOQEtrcxrqbigxcV5zc3Mq1QsKhcCYmilUxAOcDstCY1VcWFuSStLZS0uxKRVjFMIJ4AwALpN4SmhOBkWKxm7BXbrPCXCQra0tBg7szAMA+pipxcLTGMTjwY2KxcnIBI42mJ1CN44eUSHl5eX4xTFW6LD/HCBW2gEP6vXtvBsPdAUdjfEdVMXO76mGM8tdaErcFxw+BRciQ/AZvtRCyoTRAzI4OP+aSUGVYknSxjgYVtTfe1iIbgeUPDRTt0JAE87bQxIDwQgq592OtGdRz3FMmwJTHrJ63osQOkhhNhZcesk8VZjomvIR2Ri11yNeEfcLAtAH5DkhU+w8VPpPOTBt+ThI/4JotH+EA/bTg5gT9Zmg21125btKZZ3JmnaabP/lB0T6wMH+FFwywRoN53lpz7fjKllG4dscNBRtl4Dskm005fWhWz4bAt8JGSSwENL2WDd8CKLNk8kTtYFDWC51F02L2V4KIODxrJtK7Kgg4YrmzsaXDdcAY11G2qOODTH+E1+BQGbQsYAt4bYnfPINpC1jYQ820gOjv5IepC1iYcPAGc6aIyjDt6ysBWgTmxIlocs+og297H9BOB1H0JrfQB1yvBBk+1389PmDZll2X5koSsrFz7TpLaIFzNXfUNtYueuDpvofMS0KdxjvrM91oksABnopE6bE3LhMR25dRJHxxsaxxWwjfADzuE1PWV0Urcc8qQvxkIuz5O7tce0V1aWtLAwlxbXfCy0LTEHQ8cdJ/gAbAJnoG4dADZRhgYeJ/D2D0jSArHxC//4b6vI+8D2HlZPHMOau/u049h74vQRBl2/lCYp3t/GY550HkIQzmPYOMKTbfwqKYZ4cALkK4tzKi7zbeA53Tr1XHI2txATYrGkgQefUt+9cXoIPdDCj6F2DlsJzMLkNX45R2ee/4zmJ66l14V0DexSY0yW+x+s/aw1PHaQn0tYK63q9O++proYVy+8dCJOcOOxeKxqbH4qfd708eNPqGmtXg/+7GPa8+T+dw0KbCGgSVYsMKX1BY0WT6UL9+0/+7SWZmZUbYrdeiymrT2dOvrMU2FnbWAxAODLdhKyKNtG2tBBGXDnAOSm8aCkvBYLDk/ara6UdOtT31S1vKoO3mAdp9POvbu1832PR4xXQm4MlojZQP6Q2hv4ZcuaTYBlAVxAPFU3ceVEuFWvb/3hb2p5dlJ3v/dpjRyN02FTi3bf81Ta9WT7xv7hq220vSTK7kP7RQLAAabJtgHIsn3Z9qx+J/DYQDnblpWJPlLWVuo84Ume7QMAGuPpM4A6eGRQtg7K5Nt1gzeYHlnkyACQTx0wjRco2khcE+435EJjnYBpAdr4kji/wdXW3qGxr/y/tDQ3qQN1LTq43qJrcS38xmjtC4/f+9Q+dbc36oFjj+m99z+pdX5D5pnab0IxhlO+6QfJ/qHLcbT9brNNlIGsjYBlgTeNY2J+aDmVEAfTwUOOXnDEgzq0xnk+AkcOZG0HLIt29wF1gHpWl+VbpnVCZ5qwTjdPP59eGsrcNnn9QprX3vvhnwofCqpr70px5RYXsYIPv2wDcinTRhzIwVu/y+SAc3DwwZ9thx+wDtq2w7fTYzl8Bj81ejE2n3ldePVLGrt2Jr1jbnV2Vk3h1/FP/gPlWjvU0d6WHiYDrBugvCVr0xb0+Xq2ToB8M6bsk2pQWYrj3FJTLCT36PEnP6i77n2PuvfsVe/+Q7py7aounD+fHq9+8cUXdfXq1fTotb8PxEMHPOnGCcnGOcBAKRa2xViEOOZxkuCD/F3d/ToYC0hnoZWDxRY4uE7ptRRhZs/wIfUOH9TgyD7t3Ltf7R2tKi3EgrI8rcaYgOtilWYS3fQRL9Pu7vYr13XrW5d09q3Levv0JZ24cEVv3LqmN29c08T5CU2cHlNxsVhjabjTKYZUjjhHV2h69Zqmy1eVC1RXXSEtekv1q1rZYOK4M6hrdr97Z+ZB4UQnWZfbDNRp94UFkDfkGtNix0MY+d5uFQZ6VVEszkvzmi9Oa7Z6Qwsbo5pdu6HpypX0XaWsHsuxXREgnFZTW3/6Vvb03C2Njl3Q5O0Lmo9UnBtNJ6vsoCVnYCGDunEuQ/vtJk23k3zB2w7KBuMtH15oqFMmN2znBczrNuzxhJOVjSzAsabNPNZHTrtp8MtlABrrILdM8ID1IceykLGdP6sPcB16jyMDZScgtcfJFWiob1KxsqblYllrhCXUzG806fZ6h0arBV1fLur6Suxq25rV1VVQV3uz+jta1N2WT/zZMYtdtg38dhx0lAHqTuBq8bgTX/CWTXvWJ9oMtJmGBK9xluMEOJ6mAZ/loW45JAM4wP3gOmBebDQ+ay95khlN1cqKyovjcbpci3lpt/p37lLD4IjqBndJza0QJx7onczvMeN2g8vQkeyD07drAxwTgDbAPtNGQqdx9mmrHuXuoUOxqd8TfuzTrphjmwo5vf3Oq3rn/NsqxcaXt+and9eFHNtvG5Dj6yNrF7kTbW43bPXKfcfv0aOPPazu7q60C1pZmNXFN17X9VNvaXJiIp18+L2eBx98UHfffbf27NmTEsKYkOwQCWVWwv/1cTzNLy0oFwsQZy6+sLXW2ZueslhvbkvHsKxhlJGDTIBybdKLHVBzu/Ltg1qr1mni1nXNjI1qY/KWNsZvqMqvBsbJphacmvOrPKgQFygTdTkWi41cRZ1dZXX3VjWzvqSxtUXNT8fpbHpZKxPLYW/tYrHumi9RiNRY16SGSPPT01qYmY5ynbq6e9TW0ZHaHeQsWJaDD5BDax0Avmc7BvCA2WpDR+R8btXNT5X39al+tary1JyWxqbiJBOLz63JOPFFDOr58arQE9cYMoghMhxX8qQjToq55kKkFg2N7Nfug3eHbQ0av3VDs5MTsbgtpy+0AbY72zeAZdv/7EAkUSYB0BiyZcs2uJ78DrAsEvqs03S+IEjWRzK/26hju+vIIQdoc8yhMa9zT3bbE/RAFgfAZ32um3473beLZ7b/AXKug2ydJ2GW1mbSd8YWSje1PjOq4vhV9RXrtLPUqOaQtdK0FBNinNTjZFRobVeusSkWrRgDTJKDu1Xt7K/FJGRmbbN95OiyXYDr9r2GjzG9tqrl2GyuxKYIPtrtB+C4wgtQzsbaeOs2Pps7ZW00WB9420ui7GQ6twOmA7J4wHzg2BDPpZ9LuKHJ0asau35Ni/MLao45qT7XqY3wn6fGmOPsv210PRsP5GbHFWBbrJcEvWU5mY74OYZZvMEy0ANsl0OindtvPBzWWOhUx8B+9e86rH2Hj2rXvkOaH72g0fOva37ipkpx4ivHXGt9BvtmeQBlcMYbZ0hbAL4H9MCD9+uhh96TPu8ptLZGcEf1x7/5G7p++pReffU1nTx5Uo8//l599KMf1T333KMnn3xShw8fTrt0EoBShNtBDEyBG7uh3NVzsRAta7oau/KgHXrke9SyLya79u70ORP0vrjcIYA7i3rt1lKcAnpH4oh4Wc9/5ne0FAvBPR292rh9VeoeUENHd7qQogtUWanotd96TctTK3pr5oour0xJhQW1Dd1UU+uyxm426vLMlPYN7VBvpaCV+WV1HOiBecsXEt+5WVNRM2tXw746nfvMVzR9+Zra9+zUjmOH0wLU0tWe7DVPFtxRWXx6cWDowT/aGUD21YPJfMBWORKnkuF8j/oGd+jWmyc1/vbZ9PjkWGlek9duacf+Pekhi+6mEbU2dNV46IdIyME313nIozX6oLW9Uw0bSxo5cFDjN6/rzW88q+Xlkgbvfq+KKyvpKUgvLKTtAA77PPCoo8tgvS6TPCgda9uVBfAkxwQegDJ4A3j4wSMjG0vsztplPfBDDzi3Tdv7wzZSJgcPwGdet8EHznrIszjTkDPmbUs2+Rqgze3WRR1+ZPG6l/HyWV0pv6pb10/p7f/6R6pMX9dDY1UdWshrgZ8N6ZiPk/q65pt2pTsU9+1qVbNKGnnoQ9r//u/TRu9QDMg7t5cAZNt+wPqzZdsCXWDFrxkzMU3cuJxedNne3V+7NR709tcyt8t2gg6gPeur4+R2gHZiTk68yAHkADW7anXTkSwbHIBc8wCOLXjoyBMN9YjTuef/SAtj5/XWN5/ViRe+rlxLtx565idj4u5Wx6bPyDMfsqiTbL9tJbc+0xmfdEYdvHG2i0SdBE22DJjXeNftM+XtCeBOTnvvLvXtukvtPYNqbqrEHmWf3v7a53TlrW9En/appa0z+nlFhfYuNUXckYld6MlCVi9gOvwFx/eAtq729NqGICjHaYUHEHhHFPf+mvJ58ZpwXlzHB/C8W4h70zVavjn9f54IsgFNJsV5tcriEcakDsCojdqOiw/Rkce9SyC1B2A4ZeSji5wHFtZilWZ3wYfx6QtzIWUdnphIeeCAIyL0DdxayuXUGBNxY473mTWpOWh4jLt+Paf1Sr3ysXC25PKpvbHQpFwhyvAF3pMWrsWBI2SGnZvf82nK59QQNLRh10acsviw3/aSKHvCzvqRIMq8CI+TDLED745yRxrPhQe4jfpqJXZZsYARD77Po8bQERMRTwmiK33nibhEjFM8Nh+jhJ92ErKpo5dX/3BblFuWqU9DH/eC0/vuosY7rHjUFLBNloMMA2WSbbf/6AagN9hfgNxl+KA3T82+Gi38bnNyu2m9GWI82QbstS3gzJO1Ffh2GynAtvmzCdqt32VoTGcfXAbsu/HweVI1UMYGaG2/rzVoydGR1cl38bgFl6uPU2xDIdoYr03aiDGx3hS9FzQb0b6+GjwxhpuiT+EPqnTfP8Hmbn27bKBGe8du02EnyT7wEAM/H1/70mKNl8kag/CF90VCCw8y8RE+cvrG/WPgc2Rw0MJvndSRk7WRMjjbSg7OcqlDC8581kUODTjiaxmmp9160h0F6IKkwkNXMZ8U2mJejDmSOSm9cy/+IcM2uIwc6vjiumNAH5Pjn+nQ43aS5RigcezcF7aZMuDxCg20tDtZlnnIt+jimqeV99WlB1S47RZzS76lLdEwFxIr5i/bZTkep9gMUMY/aGwDdIYU2UBsnDz/XEzE9frml0/qwrlbQRyBjiDzuch3/fTdamje0P72RzXcdlf0xB1hSUjkKEAZ4IFCnYE0eu5ljZ19UY2xi6508t2VdR2667vV2TmQjLEDJBywXNooo8tOMdB5HPrkC1/SN/7436u5pT0NDF5H/qGf/Ifac/ShKK+mW0vllbKufeZ8XGp1+sqffE3n37wQiwcTdK3zPvz9748Ibejgx+/R8MN700XK8SwsqemNxehW+ZQmyhdVWihq6nqcnMKfS3/4JS3eGtfOpx9W34NHw6aqBg/tSRef/TBgMwOBjksDKexf5JbZxKxyzXl17h6IeMWCGP6ZF79JQLbsmCOPJ+/qw8cX/uCzunbirFo4yRQDX2jWE//zz0j5aF+PQVC3ofbGQe1veW96zN5PkxkcYwZJzGTKF1r14md/W2985U/UEjucjYgBtv3gz/+yugZ2bj2GCeATgAz6BznY6L633eDxndx46Mit3wAvYNmWS91jI0uPHMCTlGUCWdmms37sYZziN/Wt/gn91D0mbSf1rC4AeoA282ZtA0wDnnJ2fGOLZQK0W052UoIHgM+8poP/xMm3deHqZa3dvqnT/+p/TZ+H7ppbUddGg871NutsR0zEMc43YvPF98o+/qFPqLu1XXve+z7d/aHvTuPWspCf7TvntNk/943jwJi69PqXNHv7Qlx3tV+FZRezfG1F1djQ9D70uJp37lYhNoF8bowM7Lds5JLA0Ya/yKTd8XIbdI4bCRrjsAsayuAM9gvI5tCRPGFTBqAH0AnOdgZX+LWmP/iXfzc9eLD30GG1tbeqY2Cfjjzxg7WvkgSP7Uococd+gM/KpM12YsO7ddVw8MFjoB06eLfrMYCnb5BN2XTwESPakAmOBK/t9HWW5AQNb5wpxWnnU//uH8WpZyn1L4vt7iMP6CN/+ReSDssBXCahw/qsAxvA41vUNz8pDGjK8yhevcoRRH5em7QQiRNRa2dOrfzmeGuchpprb0dGiJXbYJTZMfLkVOBZMflSE48vN8TpYSN2YdACGOTAkyyT3Ik6NEyE6XHoAE475dC7GrhV5K/ySGXojf/RDXD0b4pJmh/Aq4tdYF0lBnmQVeaCb2FNzXWNas81K98cJwc+O4rTEt8Fwm4xeYcqLk5+W4Uv9fGevDV2BEHTmPysDfz0RoXg4URi3UA2FuScKHilDqcVUmPoTSfMyGnDs4jCls8MnM2OqtlEe7Qhj6fv6mORiS2tqrHb5ZRZvxaDOdIat1OCl+fOVzdKscbGghy7YYDB4PimmEZO/6EnF4sPQIh5rJSfDK6ulePktxz2hR3R5sdOsQc+D3Rgq5+ivmXvpv/UaQPQBR6gzQl/GVvQ2kbTZe0GTMNEjR2MJ7cjizryKAO2CZxzywYoYx+JspP9MQ3lbL8A1K0XnOVDA85y3YYc81E3H2BdjoP1Q5OVZduAjWpci5UYm2XiGXJiXCrGdnWdCQ656In4xpjhm/m8fTlGV+BDL61hB2Ab0QNQpo0EznT0hfujIewE6mOjWh+bHZ5YXSsXVY3dcznmj6VpfoU1rsG2jhiDzXGd3XkIA376jtxzh8FxAGdfPc/YHiBro+PiOm2W6zrt1ms66lm/0U2CBrxTeg9kRGxlhc9FVwKH3SE3Yh7NGLNlNzn2OHnMk9BDQiZADt5l2wsO+y3LvOBMR5vlmsY5OgH7gUz6zbwG67I82klYVL/5ggDuiK0yh9OvxTu/VZZuS27qhwed2Adk5Zkm2w6kkcBnQP/6X/2aXnnxhJpzHdq5cyS9fudDH/qQ7rv3Pu0ZPqjOxmF15AbVWNccDtYGAgoQCthoADxllDMRzk1c1wIvFo0JnO+urC+X1Dd0JCbe2pthbRxAMBxU5FAHEs1mngZVDIKe0opGduzSxPx0BKSi/n33qqHQtfm+o9qF0dDaqJZdHemx6/7BXh18zyEdfe9RHX7ksA4+c0y9x4bUMtwZfNFZMfOywHER31h5WzOrN7W8Ph2TbyxaYfO1d85qeWlRc5MzgV9T264d6hjsSza29HSkRcgxcDwcIwbp1RfeTG/Pvv7aOZ3+8uu6feaK5mende3kudAdE0C59pg1pxh4HRNkANTTbbdNPItw8dqkCjHxsJCuLi7FQhknngMj6RH0tDCyANe3qy+3N4yq2QUQYxKAPHygJemNBayzL/q7e0BjJ99QXbmSvid248LbiaZ3aPe7TmyWQTnJ2cQjn7r7kLrpyfHLY8Up+bhJZ78B01kWAC3JFyRgOtvj3PgsDRcqgMysXoPxJIDcONM5N84JcA5gI/KtAznk8GEPtrietcPt2TJtWdvfPv2SXnznOVUmr6v39dNqjc3TnrYVDRRKmowN4ygTP3JjYWJ8P/P0B7VveIe6RvaodWjXliwD8h1TbMnqJwGMPR6I2bh4QvVz0zrx8rM689YrqsR10X1wv+oLsYCGvtb+Dt2+eUbnXnlWCzPXle9v1/TsqNpaemIs1WKVjQX6XHe8rBOcbXGbywB0WTnA9rgDbrOs7XKpZ/sD4BbizOysVpaWNHf2jJo38tpx6F717Dqk1u5hFbibE7zYbjAvAB6Z7j8ga0eWFqBuHDk8TtBblu21TLe7jZStm8Y5ePO7DqAz8UcfNgWueWpUe/t2amlxVhPjN2JjX6+OrnbNjF6Mw8mOWKRivt202XKs3/IA2rCdeLzrM6Dn/uJFfe7TX1dxZTWOyYPat2+fHnvs0fQ9n8GWgxrIHY6JrCN9noAAEkIteLsykp3BXRRzctjgkeeYzOksAENI8MJDORsMcsAXRKKNenfsqO4/cEyHd+5PjsNfKpXT24D5kmvSH6eK9n1datvdqb3H9+rIe47o6KNH9fB3vUcPfOABDT60W733Dqu5tyVN/NzrbIidI6efmdVrul08o5W1uTj51G4pTk9OaJ733uXqtRIX9iq7zbRoYVHNX8eDvHZiYxGOXUus/DNXbmrsnQu69sopvfPFl3X62Vd06eW3deabr2pxclaVYjl9wRZ6/Ewygr8m/90DBmBwtDcV1FfoVEvsVNZiY0C/VJaKKs4tpe8N1XZndwacc8tJccraHal7x4gO3P+EBuLiqkxNajV8vvTmt3TqW5/T9O1rqT+zJyHLcpmEzdSzflAn944s65/1UwYszzzk3HpN8kMmiZjyWVXN/rApaGwLsN036wLAkTzeAMqmB2dZ5CTAtJYDWD65+UnQeKIAKMNvndtt8TVlHdafjSE46kAurglgfnlc1yff0cz8dXUW19RVqaqnuaj+9pLamiN2sRFBDgej8EADMXHsGexRe0s+Tsg1uwBko4Nkm75dApJdYebGrauqu3lJ4xfO6MLJNzV++4bUltd6c/RPR71aBwoav/qWTn3lD3Xl5Nc1WxrX1MLNEBC+RX9yMkOmYwG4jo5kd9QdB7dnE+DYmN7yXHYyPcA4dN05Mig7N57PSOcWlrQUc1dXc586GrtVaBlQS99uFTr6g+7ORI8N5O5n91/WftuSXei3t5GypzADeMDjCWCzmT6X5tb8ph2WYRrkZuVYrumQZzssI6WYjw4Njujorv0qBP3C7KQWY0GaGz2rmRung7eavtSflWW98Gd1us2wtQAdOXJYR48d0a5dOzUwMJB+DwbAKD47WFfszmPxsRMkgkM9GzDKdsSKbQhAkNLu6c7dvwTQmB8wvWUD7lBq5eqqZtdWNFNa3OLhA9Z8Y3R4sEKX9Me1xQMCdXFBNPXEZNUeC0dTTIIkThzRts6tq7gwV9dL6XHWudXbfESrprp8RCxWbPhDaUvUeYNCU3lNuUjpm+U8nNHSHDbUbEcneYpB2E2MyrEgVFbK6Q0M9TFBdPR0av/j92jvQ0fU1telzjiZVReWtXJjXKXp+fTOutJS7Ts8ALIADwjjsSnf16HCSF/4FScgjsWBKxeLsVNbTLcP0wAglvHPdiXezfhY3la8wuYoRbleTS0F9R4+qJ5DB9Tcyg8SNoRtc1qen9TSzGjqB/ePZSCfZBzguu0nUXfailfkJPPRBiAXfGllUcuL81qcvq2FzVP14lSk6VHNz89qdm4uPURhv+DfLsv6yO0zdXJo4TM+q98JWkNWFgCvAVqANnzzRGL55nU5mzMpmQ6bLB/YimW0LVX5ekHszsuxIy7m4gTdmG5vr8ZkuLDSqPnAVapxrQUNt4raY4x0drSonG/RYr5dlYZc2ghmdaMXu7DXesldto/QYMuN2QldnRpTvrNTO/fHRnV4jzrbh9QRqat/n9q6d2tw9yHtvutetbV3a+rCBc1fv6758avRh9eiTxfi+qr1O/pJlF3f3ick14EUi02b3J4tY6Prtpk86xu4LF1WJnlaJJj7licjztNqaIlrpj3mh2Y+/M+HjbVFBFp4LR+cxx+4bNnt1gO4Tu66y9BnZRvHyWwlrvfFualaTKeup/d18lAZtPCb1/KMy8pyXNzv0Dj2zG1rHT1a7xlQ++CwdozsVVtXj+Ziczo/GxvylWIszCtJBvSOJ2WS5QCuG1KJW3BrMaHzUwvve99Tuu+++zQ4OJgMQhDGWACQdcSwfSWnThm+hambMUncTK/Voc7F0zNyTI28Apzn5jfpHCjA8h0oAJnYwz2xudlbujJ6SvPVkiZv306T7cjBo+ru7klPt+Vb+cmCmt3rq1UVBlvVdbhPbSMdauzLq3lHW8itXcwA3+9ZWpvS+aWvxALEDq2mL9kU5fXFktbOjKm9vlmlG7fTb63sfvCY9jxxf3qYYOueeASXHNtZaPm+xeSlW7GgLGv2mydVPj+qoeOHdf9f+5h23XtAxXJRrbEIzb56WtOvvlM7hXV3aCXkszjZd8fWsUoQtPwceNc9+2KTsKaxl0+prqlRxUJ9Ghjtfd1q6+lIt+B687sjdgzI2iBIfm3aSW6gzNslWtq6lWtvVd1Qo3Y+eFzX33xds6M3lI+TdrU4nr4HMXTwoRTj2hipXTipfwKIg2VbD/E0Hj+yAxOarK8kgPbahqVOk7HTXl6Y18Tl1zR+8SVNXT+jyeunNHvrnGbLzZqeXVBzoTltnrADmfCT4HduewDKviDQb7qsH9DUfKz5Zx7yrCyPT+rZZLnmsZ/oAcBnfXfuRcs5KUt3er6k2fqc3nj+Db3z4lkVlqVDk7djI7WuxYjHwkqzbsSOeDpfHyehnPbv71NXZ7N2Pf1DWtt5lxo6uuIUVNjyA8AHg/WRG7DZn23x0yuf+dSv6/SVM9p1+C4dvOc+7TnyiA7c/SH19h1Q764j6h4+FH3SqL6B3vQOw5f/+Hc1fSFszcciOXYunR7aeQw81KOH+CHb9lB2/7gNOrc7nsZTBkfZcmw/dQM4/DB9lt9lcpdXZm7q1okvaHVxLBafeuW6GjV810Pq3Xkw5rV8kpHtX+sl0X/WuR2g8zyDLvuKDNvgMXVHNhS1Nn4qZ2FxWTM3T2v8nS/HXBtzTWNv4JZUaOZFz/ktXnLkW6Z1ePyRk8CRgMQX9I3De9OXbOtjI98/0J3ugDz/hT/VzPio+o+8V8ul2oNW6Mza67LlOceGd92C49FeGwl40CPUH4jC5Hbw1N0O4IRp4E/OBJ7Ek2oMMn9ozHd6EoK24IEXQB5AHeMBy6eedG5azdNu3NZDXy0x4GpSkQ9t6vwwAP31G0GzmdKbgANsb813Fkd2jLVO8qLCwwfpw7agj0s1PTCAtcnGkA8dgxl/bTMyWeBoT/Xg55ZZqA6bqumEw84h3ZYMObnoOD774b4GdjTmmpIj2JH4Qx46rIfEbShus6WfgQireZcX9Lyax35xCy4NhFUGeK3vANqRAbjfoHPcydPnc1GuoiPyNWwNPQw+PshOtJHQw+eC/oCTPkQGsaduPZYL2A/rtJ/k0GVTsj/xhg8RezYy3GrgHVZ8j4n7z/jGbRAeIkm/AhmADvchdmAPyWBbjKfuMrbBAy82IYtydnzSTpvbTY+tlEnQIcsxcNntBmSY3vwA9tMGWCcATWPEonaCYdMADW8ZqfVBdFyMvSgHlipy0oUQwFNMG6uVuA4iLpuybRM60Gd7jbNuEj4C3HZJ4y6uD4CxjmwAfVzrANdpwod6Hl1ujOuZ19akPow+xSquV8t1n5Oyuom99ZMoMzeANy920xck1+GHxn65nX62T9Agw/1rPDRx0ORSjHGWZ88X9sa1vLZpV+CRCy92p34JGeixna4TE+Rl5Vu3baOMDNdJLpNDX4sVY7fGD6Tb0hFbvnaBb/RNNCb9AHTIBTymoDOeOrTJ36jbduopL5c3H80ubz2AUGhpDVtqDyel+G7agkx4wLl/7AttjgGQOIJ4g5/TtqMwUbZyM1K2E9BQJ0EHPYkAujOBxliBKxdOqHrltOZit//lN7/B3SC95/v+lppj99PZEbvz3t4kAz6MBawPnI22TvScfvGL+vx/+qX089THn/hgDPBVHX7s+9U3ciQGNQOr1lmAA44fWXuRzclntHxCU5WrwRcXp3hmfSPpsq9NccKZvXRDr//a72sjJrrB/fvT94X6Hj2i3gcPab1SG8gAOuwLkyWnr6nLt9LCc/3Pv6bZC9e096NP6MgPfUSl2Lkkn+NY8fav/5EWL95QtbtNS61N6WctPvQzn4yTTRgVNtt26H3xGMcksjw9r6kL19Mid/JbL6sUi9s9Tz6q/r270m3PwT170hN8Rzo+oKYGdr13Bj0yiJHLdxJDLibDoFt64Uuqjx3v2xdP6NV3XkwfIt9z94fTJDb82GNq6elWc5w6W+KoHoxbcUBHsjHiAw7AB2LrvqZOgg6AFr5YXbTKGy7OvK71+gZ97sUvxe6+quLcRHqvYMN6TEr8Oi2LT0erlorLevrhD+uBIw9onS/WHnuU2Xarb8hJ6LFt2OF22wlgG3WPAWyHnkkVmqztgG2HzjIp044u6vCbnnrWX+smAdBS9tg1H2XDq2++GeOxUc//8W/q1Wf/VEMNzXri9kJ6ezG8uRB/obdFF3oK6ozNyV074xQSC8H9P/lP1LZjnwb6ejQ0NLQ1Xj3mKdsW+0ICj0+U4z9VIt48kry0NK/3P/CURnoGpP6dannw6fQWaHg5vcYKlG5HT904pwuvfCYWn4LOfOWrwb8SJ/iROFG0qzvsue+7fjw9yszdF/QQE/y1TscLuW4Dj/1Z28E7TtTBc82Ag8907mPKJAB56APIZyduRVtVV0++qK/+9/9D+dZ2Pf7Tf0MbsVHcM/yA+vv2how7feO+Rgd1dFAGZzw6Kdsf02y3GTx0yMSWubk5zczORWxLKt58NcX0wjvvaDFOO1peVHV6QqE9xn5LegrxiR/5B+kXUJtzjekHQdFnndZluxhnAHpowwZoKdNmG9dWS+lz16snX9If/eu/p0Jc853DB9I1/+QnflqHH3xfug1uOdjuOFseOe2hd/MYEMAbELh1QUdiUBYcQMAOYCCG0eY6yXQoSIqpEMC4cNeLJS3MzWtxfj52atEJjfmYfGvvjks/AxvGkUIImMiohyMhy0fJ1B6QPhScioloaVHN+SY1N7Or4gPpGq8dJgAefNiK+XneuB0rdw79oSPCGn8rcTFz4dbkw2tfaoFfVXllJXY+IS92Gjm+wJqxGfqa/FqQDVvx2IwFC1h9TAZNhbxaO9vV0t6W8uiO9JLRciwcxYjT0nIsTkGP38QSsC7ibrmOezo5hcz6OEXBV4kdLg8loJQPCVfDv8rGcgiJfymuNZvdh64DjjOvnOeXEhsaCypErLpa2qMvVzU9NR79OK1qnOJWZmbpqVAT/0df8c1o4g14wwBk9ZHjUzZe6GS8sGGpD75UDhd5bUxjOQb9ajn90Nd8XGTzU2OamxyLyWFU8+ORxm5F+bqWZkfVGBdnEzJDj99IjA7rsm8eE+RbfbQ5Zk1DXM0DMJbAGyi7bp8M8GZjS4KGlAVkWwe57QTQB5jfdpCT6qN/67GpWlFDtRwTE69SqY2NhtDfELJCYG18IDI2Q2uloIkNEydadPGgDEAcbAdgG4gHgP50Pcdkm96yjT8x/isx2bCxaYiTZ/NGnNI3rz10whOVGO+1t9vzvTK+EM7nUXx+MDcxodnJ25q+fV2Ls1OxUWpWQy5oeTVUjAHGfk1nTR45iTiTHIdsmQQtibL9ICeeHn+A4wtgK3LIiQupRs+JuKpyqaTFGPPpFTR89SGut/SE+yagDx6DbUoxjjZkWZ/1kKAxHrssg/6wTL57CA+3xuv4Hk7EuFKMBaeyrOXZuB4mb0Ys4zqYmtLizKTmJ25oduyaSrHhp4/S3Bp6rBNZgOMEgM+CaR1v7CDne5d87pUrtKVTUSk2pZWVRa0sTKvCq9YC6DuDedGDr4B9BJIlfAZEboNMSE4CZ4MMxpkWQ92xxrstzoZq6OpTta1Di0vj6t+xQ0vzvIX5TLqnqsp8BO+WqvWt6Qm28sqCirGrKq8saTWCuBITz/SNU+lzpAtvvaSrZ97SxPWzcaqoqHtwSAfv/6Bybb3pN9cJjC8qABtsV8z+Wlmb1VjpjJbWpzRbvqX5tXEtrk1Ep8ZFxC2BoLXtJPyMgoqzCxp75VR6rLn3+GE18eH/UI8K3TEpBw908GZjAh/nd55w43s/U6cuqDy3qLbhAeUHelReWI4dVSFNBjyk0DLUnwbb+o1ptdU3qfeuveH7UuBqD25Yvm0EKKcdWLjYFAtxIeRNv3BS+aU47gdyanoqvZtq8MCedMLbUQjb+fA58W3GJcC+kqPjXX0bEw47K/UOpifPdsQgHBrcpVsT1zQ9f1ul1WVNjV3Vwq2bWr41nj4rqja3pJ0QF5InkazdgGMGpM0G58+Lp7QRk9Lo+XMavXBBoxff0cWrJ3V7dlLNvV3q6O7S8IF7tffYY9p/3+M68t5ntPfBp9RQrlNX246YY1d17eZZTawsq23vPVqJhZzfsgKsy376QrBdXCyUU58HONaA45K133wuZy/sLJ9zy83KoGy55AC8lLEvq9M0bnv9jTc0v7AYsTqpmdGraczsXKh9GfJajKOxmHjmWppUaY6JI+rD+3ZrI07b+x98Uu2dneknudvipJidEGxjFrL6+T7Y+tyU1uLaXZuOTUBcvx1dnRrYd0z1vTu00RnXRIwTFv+tGJDCJur51ujDuE6747rYt/tA7NBH1D7Yn24bT9y4oqlrpzVx9YxunHsz+jL4m1rTFyE9qWGD40NyrJNtm3Zar/sDyPapAbosL22WkcoxH0xdP6WlqWvpwZeZyfF0wj/y0AdjQ9am7s4dMbZat2STW6flIX97TK2HNtsDje0A7APZ2MU3tDh1VTfPv63LJ17S0sRVFfIxXmPD1zF4QIP779Xuod06yAMCu/ZpuryixpgHe1oHVZ2aUVOo6BneteWr7aLfXc/ak7XXNG5jIaNeKi2qrDkN7D+oubHbKsZ8jh3tO/arGIsSL6Z2POwLfAB18HwGtLUAQWzFWYbtzOTbk2kMCHdbNKqhtS0WoF6th1GlmUvq7uvTuVhICGh9dTl2uqX0kw2N3fu0Erv/OAqkL7Px2h1mzfLygsYvvKiV+XGdevmrsQi9GDuvBXUN9qUj8d57PhAniq44SfSm1dm+OLAcoaO7oiMatLg6pUtLL2q5OqOltclYfCZjoJcjsHeOnuQG+LlFVomF49YLb8WgrFPPo8fU2N+pXEdr+hIpE3RWn+NBnXv089NxSoiYzJ69osrCkgqDYWd3p8pxgmjv767xR3vLrrhwF0qqvHFBzTH4C3fvTT+v0Nzemmxw/1jHVt9shHexMLZ0xaLYUtD4p7+lQixAsxHH23FK5OLd99A9jHINxgLEW5ORBb/7Kmuz/TeeU2VdxLY+JpfOppz2RIybY4H58vOf0tJS7Lpi8E3FLrY8Ma3VsVkthM7C/rtUrqyqo5P3RYWOJDNiGfpCYLqvTszRwRcVGxsjdrEErb75LTUszujq6bO6dfacbt+8qHNj5zS9MKMDR+6Kk3qbdh15RLuPPpa+jb33+KPaedd9mj19UYW6Nl29dU5vn3lBqzFR7rn/w3GhFNNtXi4cPHTc8H+739m40u7TEFCz806iPdsf2Ryg7Dgiz/IBcrf7As22mQ+gbBvNRwL30ksvaX5xUbM3LsYm56YKscEaWa6dgN6J08PtkL3aHD7EIYbXR+2664DWoy8O3vMetbW2xiTRGhuWjq2xkNVlsG3Gc1tZM+Pptmh1YVarHXm1x7hr3XlY1Y4+1cXmpJ1f1Qx60lacI+d009W/S+29wxqoFDUyuDPmhdbaE5xxsnjnxediIb0cm8vYeFw6oXznoFr7a28YaW+rfUkaWbYXsH3Wk8U5OZ5ZnAE++nk7Te26kCYuv6GV6SvpzQfzce02R7wOH3tKzQ2taovFiFOJJ2lkZU/UthHZlg/OCTCt7XcfcHutLk7/3P25+uZfxCn/om5cOJHmPubBgaEdIayqHYcejon/mIa7erQvNhWdPf06c/OSGqL/W0oNqtweUyGuwYHDR9JdCj6rta2A7QLQi9+02R6A3Dy1cr3WNsraaK2oNzYQl196MRbpMfUfvF8t/ftibi7FNXdnXFmG/aaMnnc9hMAxkEYMsjLADNSzNDbU7eDMSwK2ykHDqZ0PtPnSUr6tT/09Q9o9vE/5OHbPbr5devb6ec3HxTR967JmYkc9M3olPfk0E8fJpYUFzU3PqDUGd3+s5j2xA+8e2KuuvpHQUbtdFBrfZRNAnYmuvL6kpWpcMFpJj1fXbzSG7pZYlKIc7aYF4CcBPMVWLVXSZzl8CNnIrbfyhhpXYtCtcjuidkxGHzEBiBO4MCf5vrFcVnWxqJgKQndDegCCk1QoTnS1CyBixRBpyakuFre1tpxKsbtdjUWKd2zZJuhdJqUYwxt5eicd7d0t2uhtjQNfTG6lGEz8hDnfMQo/4AGyMrCbnP4jRwaxcCwTTWwEGCzVsL0Ui89Ge5d2Hrhf+44+oqE9+6NPhtTc0aKKSnEiiot19FKcWs/r9uXY0d68rNmx61qeG4sUp81YsDbmp1Wen4iLaULzE9d1+/pFjUf/j81Npi8Wl+tWtd60oVxri4ZHDmlo98GQPxAXU5zC4qLny7J8+Rgg3rk4GbXuGIzJrS8uwr506kmPakfig9Oa13cmA3xisqCcBerEg3imsbNZh97jH0hx36QhXtB5/JiH3HSuA9m6abLywZHbDsok5HtsMWaoV3h4qMoDBbyvjx9JDPuCJwjTLTh+ej09lBHoxhjzTRt8dyrGfaE13ZrBG9sDWCdA7tOrccB6jLdSbKuLwZKeJA35/Nx3IV9QLmIKPbe6sr4B0HHrnDsUpcacykFf39qt5pgP2nuGNRwT6dC+u2MzxQMqjbHxnI/ddUz+MUZsH7IcH2IBuA44BxwrwPzEDBrsIsFrMA6AhrAR3xV+yr+0qnzMFYWYM1gY6vCTKxaiTUCW5QM1GXcmcgM4UrZs3eatj+uNa2QjFnl+aZnHnAv5Nu3dtV87BljEd6afUCFWwaQq8crHqYO7E3vv0k5e9FyIGNetqVSJuW9hWkuzY0m+xxkxsc30lyFrhzdh9sHxbGrMx9zZlhKbmKY4cW3wI53FmThALG/RkdvHLd+yMee/aNjgw9UsgQciOBIC3EYdwdyjxRnawFuwlXo3YHrEcw8YLaWXnlVTaUXffOMb+torz6o9LohcMToi/sp8/aaRzr0z4fL5Dl/SfM8HP6regQH17z2ukWPv29RX60Ae6c4GdStw63W6sPgtTVWuxGmLnymo3UNGNrTQUCaZH79YJOZuTsTxey52eyXNv3IpPRRw74MPKhcXUN2BTtXt7UxvMLDvgG3mttvawoquf/qFdAtt+tQ5FSdm1ffee9X7gQfTPdSBgyPp9JJeTBr56IXLOv/a22Fz8E8spO8E3fuXnlH/4b3paTQAG+kv79xsO0/BEbOXP/ts6G7Q5WdP6Narl7Tn4bv0vr/9/VorrekD7/lZFXLt4rF7AH4SAxB5yAFS3DbBgzAN3OgfdmXRQ1univELz8bgW9DpV17Tq1+Ofo3dNvbzGqfO2PE25goaiAVqz6FDsQjXa299d/rs7XpsCJZiSzA1eluXz54NHaotULFLa++NHV70067Dx/XkJ/5K+iXc3uH9GBw+cqLFRvqOMRJ9HTbxq7evf+0PdP6Nv4j2Rs3enk4j/Id/8d+ps28oJmmPk9rExfj8dv4SD+rZi9Jj3OMK8DWCDLcjEz7qtJMo+xqCHjog9VnEFvCk4DbLM48hy//Lv/zLmo2NTfn8s1q68pp61KSHxttiHNXr5bheFqNzGjvjhN7eoJ6OXn3k6U+I1ys98TN/W239A8lO5Fn+t9MHzrbRxjU/dfOszr385zFuc+nzUH7n69Cj36/eXYdqT7wFnccS/JZLApAVgyjFxj7zofnc+I20QH3q3/5PsTGZUmv3YLrlN7TviH7g5/63JA/bbIvlAb4WkuwAt4ODBx+y4xhw/8Fj2e6PxBvtX/rt/10X3/6Wetrj1FbYGQtPg977N/5OnIQ2b70FL3wAOXLcr8mvKENnudtjQTsxJQeSD9g4N63KS38RNjTqMy8/GxuzKT165EE9cui+dHu76dEPR6zoq5gnkBl2MDfVXjAbfsQm4XP/5V/o4omXNLx7r/YePBCxzOnB7/4boRtNd+zO+o9+g9sBYkXcsBv8nViu60+ivyZvX9eBI0fUPzigfGwUjz39Y+k6Rja0yHcZgDdSXMGbQOMmcssgkgNlha4D7kiMdjINOXXLoV77OYVNfiaDCAIvPeVDSR42iK18muASTZTTF7yQyU4+cBwfOY6nBwJiQmKzV5OPo3eeauHCAk/Oh4gpjBssbXFSigFNMD1JAOTwgQccqLQo4Be3HcIyePCBxaS2uNYGE/QkwAOddjC0I5dFBuBLrenhgGjlA/tax27GCPro0NU4rWwEjkHF5z8sLOiE1gOkxlcbEEl+JHa/yEiPmBMcIIphXXowIb3FO3zivV1+czZ2IwO55MnvwNf6qyaXxQ7fU/+GrNrPd/N2cD6Arp1E6A9ud4Hjkf5gTI+F8og0iwMXEjnv7iOv/dQ6fUs88TEmszhd1l6AiMyQEbbhLfI5xaQHTKKNhQ+g3/E5xSRsBzaISSQ2GbzNndt7TJJckKEw+ZjdGJEnvig7FvaXWBhq8b0zoZmPuuNF2dcE4DEBHllO4Olv81HGJusA0vgJOnAAOTj44XFf1WIR9XQtbMYg6Q18ZNiDL3zOCIKWNPY36WrXT22hgJay7aYMzr6hP0G0MxLSuxFTrLGB2NVkQmsey3AMaKctxzUfPGwK2FBw24YxRDelBx2ib/E5fccmjYKAGC/bbUQWCRyJuLif0Od4QpNtyyZwthsgPsnOKNce2KldB4y/2nWI9ynCiRebHCfbRW6bAPLUDxn70UdMGW/gaOOda9yeZs6LiybdceG6gH416LgWiA2/2xMepb7ABmzhlTnpp/pjI47XPByCpTwwlefBjjhx2tesneBYBB0j8tpbRxifNR8B4kkCUowiZwEsx+Yh+cX8E3FCH/2Y+i/oa/KIX208UDekUhix4W+Qu9FMAMJhzhqOUds/GATIMQ5ekhWS3El04trSQkyUdZocv6mpiZuKS08z195MO/i1GIBM2Ezw6bsM9U3q3n1/6KxqeN9d6WkavofSEDtr9KHHgbsDsYOtlnVx6ZsxiBvSB+XUbZdtMU+2jP1pMEZ9fnQyduULqswsafr5cynAuz5wXA3NTWru71DLQFd0eq1zfIrculCDf2V+QW9/8esxGUfHvXlNpRuT2vk9j+ngjz2jtZVSejwbvSm+8ccpj5NOcWlFz//Op9OOcvDIPjV3tMYJYIf2339PuoUBz5adAfjvMt8xyrU268zvf0lXv/66mnu60oeFLGZ3//BH1NSe13D+mPrye2Kw12Rht3P3NTKd09fkjhs07tvqKr90GxdFqZwePFgvLmv91Etp8N+Mk9Eyb+FOi1HtdgFP1LGhWIvA1cdunQuFhwV4X9++fE+cKEvKHX1YDQO70qmm0NYZXkU/8wTQpk22l760veQXxp/X2PJZrc+WNfa1E4opSc257rQw7j/+hPYefU+aOLsGd21uau6ceu0rOF84lK0P8AUI0E4CiAu87nv4AGSbzjjoAGizdMiwX9YHHnpw2EiZRPnv//2/r5u3J9U686YaZs6pfbVej051ptPvt/oLWo6NSzohxnUztHNYf+knfzz0rerYB39cbT2DaZFHP7Lwy7ZQN1C2XdhCmrpxRhdf/Vx6czpjnp9W2feej6t7+LA2Qr7tRyZjlDpl7EaW5XieoB18dEho3NDVd16NvE6nvvVZnY7d/8CufXryYz8UMqvac/9HVWjvSbtrx8GALOr44TZy5IOzXsA2kuMD4D7HFvfjF37rV3XpxAsa2rVHI3sPpI3UPR/5KTWH7/CTkE3ONULZdQN2IBdbwNtml03LLfPVK2fUECfBueU5/elnfittJu965L2qjz4dPvCQ9h97KuRHTEO/5WbHjf3lWvvMr/+Srp99U90D/ers64jFrEUf+OQ/iRiwkamNK3iR4/5hw3Z99KQWlsfieo6+HiPOVY2MjCQbeZt5V1ftMz42jxwIZr76qZh0ijp965IujV7WwMhhPfjxn42BXk1vZQD4ms/MzEyK686dO3X06FHsDO82AQM8GAAU2BnKpGwgneOAg+4yQBspC8hPssBHANXWoULPQARoV1wQAzGwWtMPu7W0taRbboVCs1r5DfK2NvUMjqhvaK/ae4bU2tGr5piUsMc2e/AAcbmrsa5RhQh4eWNRC+XJ9JPa0NtmwPbZV5cB6gm/Wa+ddmrltfp1FTdiNxIBZveHXPxGP2XLSDv2wJViwBRj8eOCrw8ZDNTm9vCxpXnrgoAHu/G7LRaMzr4eVUJmicWoWNRyTNBM7hG9Lfvx+d36av1TiMWqOeJG79bXxcUU+fpy7OoXiirXL6vUuBiTP993qvkJH+C+S7Zs+gJg43adJMe8qbkjJqMedfTt1OCu/emWSW9rp/o7utXWUlA+F3SxEHCPOLZnWizOa6myFP6ELctLMU4r0ddxAgpDu1va1dvSof4d0d8Dw+pIT96xC7zzJJvtS29W5gH2jbAVZyMMhY4YU4OxQWmJxSo2L+wK56dG02eJa+WVtJukG9Ptw1rYkjz3t31GPgkwnji4n403LzhoKEOTlUXsjCc3ULdcx9eyAWRQp92y8JOLuH6jIf38diW2y3BWY12sizgDnIT4+Xbx5dQYg9Wg4Y3x+ZZ65Zrpu+iN8B3ZSVbIts32x2CboSUnZCSehky24hcLCX7QBZsysNl8yLcvnmfw1zLRwfWVvuAcqb1nh3qG9qTHsddiM7JWKcaGbFLllZmQE3aG8ZZFTrLd5ID1oRu8AV3ods4iaEi+JltC3iYOTjaF3LLeqI8NZvqqRsR0Uxfy7Z83hLaJsvsum7sN+20vNnKyyoXmpmJcE4vzmluc1uTceMS6Xp0dbXFNd8TCU1B9zJv21fzkxoU16cyIDm4j8hkx9vPVDNpZfMwLTfI3yjUbg68pZNWX06vJVlZqvxNn+zkpYTfjpsZTr464Nne0dyoXfcg8xTs5efQ+BmEMsoh/mFh7nJ2FMgzjWt2ENPv5MWwEAg5g1kgbaicxCKBuHGBe05MDbnedjmYS4HLjRMRPQuea22PCGVGha4fa+3apo393DEY+cGOBGkqTUBMfXMZOgUUM+dhhG5PuCD2PWk9WLmllYyYtPkEQbXcmauhcBqgD230A+LIo74yrj4u4Or0YF3Fefcf3q9DdEYtgS9hTe6KM5E66Iyd2j7G7Ki+upEV0fnxKy0y2I4NxcuoJfFENwQ+P/UBOentBHLFH3zytAgtxKWRPLqk9Jte+OA2x67CNjj1lZDBYqFdjN7k+saKOpo70qO3y5BRncu3ct191i2vqyg2rra0/8QNJb8hwHIHtOpDvNvtJunMLJnRHKd375QTbPaD6SM3Rdx39I+oe3BeL1Ej0Za1v6eu26OfOvihHvbVnZ8R1KPHVdfdpgycaw1dkW1fSF7q5lVqqLmqseC5OWLNaqExoeW0mPVK/ulZMkxRvlmgfGdDk+SuqxE6MneP06BXNxYm7a3B3etSf23TcbkAu4Bxf8Zvk/nEsAOgcC5ezsYIHsIztYF7n28F2ZOlIlfWV8Pm85ivjeuXTf6bK7LiGF2a1e6Gk3rXwdzXGYNDd6mqOzUadugp5DXQU1Nc/oP2PP6NqQ2zmhvalWzIG63JuyOLxH2Chmbx5WWde/VqanFpiNyveGTh0SIWWLqi3fPfEBWT9IVH3GHLMuPWW/I1/re1dunnuDd28dEItIbe/a5/WltfUf/C+9ORruJYAvqxMxxrZWTtcN411mpe2VIYu7Fi9ek51Ede56euqa9zQjj2HtPvoE+qMcdwe47T2OWgNLNNjhLrlAcYBW3o2EwAvZU77ty69ozMnX9KNqXG9c+Zsejl0fsddminF4tTWp+7+nbEg1r7eYJlAkhc5nwONl9dUisn/3POf09yty2HgeizesemMDct9T31f+HhnI2WbWRwuXryo6ekZPf/1L+u1F1/U6ZMX9fZb53T58mWdO3dOb7755tZmmBMNXxhms8P3oXKxYbx87ZxuXD6VNiLFhWlNXX1HL7/+us6cPqETJ0/q5KkzunLlokavn9eT7/vgux/D9k7AOxQAw9xJ7jzXTZMF46F13eAOt8Nu4x5noSVW99aOtOi09e5Ux8BudTFBsQiltFPN/Bpfc+3YaTsA6p5005dWoxvmKmO6UnwpPXKddlaBB2o0tcnEnU4OjjLtWZspVpaLtQUoJrSGpVJ6AWHvAwfV0tcZC2Ks8MHj3ZxjsiUn/vFqmKY4jbV1durG7VHNrJWU7+1Uc0wAlWIpFtv2rZjc8SmO4rHrmnj7nFrj4q67NqO1S+Nqj0Vr4PF709OE0GK77XdcqNOH3HbprLZoqGckxeTGG6+nL2fuHDogzZXV0bUn7TRRyYUPr+0AbItlbo8RdcaM+UwPN7/S2tS3Qw3d/WrtHY6LttafaVNBiv5Nm4tI3YN7ahd14KnzXZLG/iFtxAKDn9m4YAfmNTXWXr2zUJ7SpeXnY1GfCpdGNb96O04ExXQi4ou+bfsG4+Lt0rnPfVnF6WnNTtzQtXdeiYVnTvuPP6lKaTlO210xBmu3krfH0xepfa/pr9ljv6l7gsvaStkAHbwA+Gwb9LS9K4ab7caZFx3Lsbk6t/D12FxN6/ynvqTy1G3tn1/V4bkmtcXiw48t8vnK9fZcLED12tHZpt3dberqG1TPe743Tu9t6uvrSz/NDWQnIvuHHvSSXAbS25Yjv3X1gt746mfS6XzokUdiR96qrs7YPOTbt/g9n9gHy9iStQ3v+JEXYoHhhHX97Bu6duZVNec71ZPbpfJCWcPHH4w+4z2OtZMT9KTtYHlZn8i3A3hsAWhPnzfHSaHyxje1epvvs9Wp0NMRp/pj2n3sqfT0WRAmWmy/M/fcOdFYH2XrB6hv71PakMEmHJ53TrygV155VmMzUzr/zuWY6FeU2/2AZirN6uod0K6dw+lOCP1nGQBy+O7VWoz9y8V1rcT1c/2bn9Ly6Pl0+3k+xj+fLz/+PT8RWwTi8u6xTX89//zzGh+f0Bc+/Sl94y++rHdOntcrb5zUmTNn9FosJK+8/Er6aIQ7Ody2vPvuu8OXmMNjbNV3dIe9r+jayRdj81zS2LlXYgE6qS9+8+VYeN7U62+8rVdeP6nzZ0/p9tVT+ut/839692PYDiKCWd24d4dROFk7Ot0JZnbwUHfK4twx8HqQGw/QWQC7eXDQJce4zbTJa0BvSuysA4+d7mCAnNtj5Woc/9aXVVVFjXX5mIhq93yd4AGwg7rL6LeNALqosxCwgPB2aZ7oqiB5Y9PWuPiwHTAfAC/2JNviH7vR0spKevqoIb1Fu6pcbBmaY4Dk6n3LpCbTdtV8XY8TT6da47jNj9itN4SdIZPPh6qxkwEcC3jsBzsjgDq3CiuN4Vvs4Hh0NqKn+cVZLcYEXIrJNx2LV9/99miS44Ed2OW4UQegz5ZJWcBnTrjJj0icVsmRCXCq4fYYv2ILHTrT5xERo/q4MNZjDHrxMWBDzdfGdAoori3FxVZSQ/QzP8gWS54a66PPo8TriLhF1bQap5tyTn1D+7Vj3xF1xuKWL/CzwrnYoc2mNytYhf0BbGt2M5b8CDsBx8N17ISeOvSeiADKtIMH5zI5deRaHzjLhoYyuC3d/IsQ5jZaUgovY3eeV0Mu/M9FzJrWNB/XwSITTMgg7mwG1kIWI6aQb1RLbKDsE0A5W7cN1m2bk50rSzyXHCkW+YhbjJh0izMa08mITQH0WV/gywJ4g30HZzu2fA3gf776wOeulejr1Y3aWE1tmzS20/HfXifZP9ti/wDjoLNublfGgUOruRhrUean+NPPiwcwP0KXlW8d5JZrPIA9WbzzrD2MfW5VhfXRRy2x8WzTQP+g+nv7o89jjlwtxWloWbOzcf0uxmlm29yDXZxImT+Xpia0EAvJ4kpFi3RXmM5Tp3xWzcMevO7Id5Bsh+VgS1dvr3bu3qORPZFGRlLq6eqI1J7iMD8/r/mFeVVWVyJWRa3HtQvwyH8urs9qXI+TK3WaXN5Qob07Nrv9GtwxpL0hb+dwHDJ4XdcmpJ7xLTiUv/NOHAFjxWMRwkneP9Tb20dzMtZGbw8qyUCbFxho3E6ZhNz/0aCAl84FHBRo4Mner/YAIEcX30O4shwrcPE1raxPp1s0QHYCtY3I3W6jwTjs46mxWxcu68a581ouLmu5qRo7i6p2HTmofDPPit+R5U5Elv3lVhpvMjj98mtanJ9T49kxFcaXtHd4t47dfVxdTS0qdbx7cUQOpxc68u6+/dq//7BmLl/X4uSUcr1dUne7ynNLyne2Jn1ZXoAyGwc+vKzriot3d4eK60XdeuO01vMNmrx1XZdiR8KXAbtiQuZtE/mWji3biZflYovjkQXHH3r6xLtdwP3pGEBDSn4FTxZSjDb1krKxNz9l8PCiq269XpcXX9XVlZe0vD4VQmq2mi+V69ZVqO/RkZYPaUfrIR1/3/frwQ//kBbnZnTlVOzQgnb08pkov6wDx59IDzlwCsQGwDk2227stB3YZVtptw+AfQHsAzF1HXCMkAGv8dSz9MihvkUTvvI7/XMxuawv1unkc9/QYpzQjzbM6/7meZWa1/XF9S5dCw+rLdi6pq7BfnWNDKsjxtzTH/sxDQz0Jz22m+Q+N86Afsd/PcolviR8OXawF97WiXdejo3GunY9+Ega531dI3FSaUt2wocc++MEgCOG6DQdek2Tjeftq+e0MDOh5tiIzS5PaL44pbse+ZDyrR1bE6j7hrEBL3Vsht9tyLVM120P4Db48IXTwdkLz2s6NjncXuJBqOa2XvXuPLRla1YeYL0G9yH+ArTbPyDpCt4kJ8q8Omd5fkY3L5zQ+M2L6opJ+pE4cR05eEzPn7+ic5evaDEm/Zs3b6b08MMPJ5nIR9Z0nHCuXLmi0Wj79O/8pi689pJee+ttnRqdTd//OtQam7G6nHbe+1B6jyLfpWvkc5oA/OBU9eKLL4acqbRg7DlwTHfdfV/oeY+OHz+uyZvvqLczp0tXruu5rz6v5ZUpPfDYLo2OX1J3x07x5NuNN1/SfJxwbkyV9K8++7aePzOh/Xfdr/auQR2//z366Eef0e49e3X5xoR+6id/8t0nIBzBEG4N8SE5idcp8H64jWoMqjqCWxssgIMJD51PENwxlH16AgeNAwV4sBgPUIfHdASXTiQnIZfckx004BI9t9jCLE4N8LCz3z4pootE2fKgxT7b7XYg6YrTBo9MR3PSx9NT5PadZH4AW4xzHLiVwImAHQpvAUg/oobNm/qhAWwXeQzLZEtU0o7ICZlcEBU+XA8Z1gcfAI/1kmMHsSGlXUrEh10qfOl0txHywnQeM4cHWeSOA8m+uJ7FQYtfAHhw9C2AjORDAH2Br7QD5scO4wBkuU9Sv4Z8yqSkt9Y1EU/kYvsdO0wHJDvxdXM+SI+FByRVQcNuvaa75rdfG0McsdlxtW3O7UMtfrXFAQBnG71DthwSManpq8mhjF7osnjqyKFOIm7kycZIlGmv9WGcamKiZCz4qw2MGySx02Wnyhijnk6Z0Gzyo8djzUCda946yAHKpFz4w0TJnQZ/AB//Iia1D+h5Bx11+JBFrLA/a7flERvwlu04USZW1l2TE/NIXIN4l26lRxOt5rVs9CHX4899SQ5A4/iiy3SAbcFe/EM+X2zn8X3kO/4AfO57zzHIA9z3HsOAY+E4WBbtbuP0z5xV86zGw90VTj48ds2ppjYP1fz1mEn9tclDbFg8wZsGO+s2wlb6LOSlO0hRTrbFP9pJ2AyPc9pZkPitIYAFOShVLtWu9VofEQPiSXxrvjLeGuujDzd/roDrajXsX1paTrFBLv4WV2rvjANSVDkB/cv/8E/06smv6T/8+9/Qf/6P/zVWwxd05vQZff0bX9PIwznN1V1Vw0ZeLQ2xC+fx2TAcYTbcxtsBBxq8gTJt5LSlAAW9c3DIBCiDA3DYcoxHDovi2npZl4svaGr1auz05wN/5+IHoCN5IMJLQh4JWtoNpqeNDl2YmNLSTMjlL/DQD+7bnV6NA1ie/UEPdYDBzOLNmwi6+nq1cPVW7D6W1TjSq8pwh2Yry2ruaU+2os/yk+0hotJcp3JHo0ZHb6hYt6ZcR5saliI+CyV1HtyZbsklOzf1odu2kwNMxI2FvAYfvFvDj96nN7/4mm7fmFb/jj61t8TFUl5W145DQXknBsjDDpL7A5ss0766bHpyEjjbQG5647LtAGUSNODsj/kh41R4YfGbmqpcSg8b0M/eEGCj5SaZ8S88Sz8sOFW+oq7cUNDmtFqcVXtHQZ29A7px4XTyffjoe1XZiMsg+Hxf3X5Qtu3ItQ77YtrtNJRtP31iWvAk++ccyLZndUFjHBuFhYUlnXjrvMrLDVr48nNqmV/S/sY17agva7auUe+0damhNU66jXlNxWnxrnuO6rHHHlT/8B4NH3owJjQm6prNgMcr8m2DywA5tOtBU719XQ1xApucm9SFq2eVy7fo6OM/rNbmAXW29ykfu2B4AeQwZuw/dfsDzm2Ogcu2BfqF6zdVnVxUS5ysJicvqrg4p/vf/39RW2d3kgmtrx37A8BvOS4nH4LO9nnusr+WRWxKpRWdeumzmp2diLmntig3d8QJaJjrpOabZcJr/2wLOe220bopZ+2BB8Ck8cm3tbByKw7vJXW1tmnHvsM69swntev4g1Jzi/YfOKCF+Xm98MIL6TYcB4PLl+JUlL+iYuGmvvmtb+oPfuvPdfLUiXRCGh0d0133der4oyMa3tEbG4iC8n392nX/++PKaEqvS+KJNuxxf+zatUvHjh1L6d57703pnnvu1d13H9HpW6+pfahV166N68rF6+rq6tGDx5/Q7FRZBw8cSXP0N18/oS+fuKrxarPmVsKPzk793M/9nD7wgffrqaeeinH4mPbv567O/qTjXSegm+MXdeXW6XDgLV25elknT57UxUuXdP7CeS2tT6jUMBmDsHYP1kGnjPEkgrm9Q8iz4MC7Q8xLcp0cGQYHCCBIAJMRiw/f7+EntHkCaq58e/N7PrWVHznWZ5sAcFkdLmeT+dgB8a3kmNbT93XYqZCilmhI6CJh4/YdX2TRVqdCnCRb2tpjJQ2/4zrhs6TiRuwQG2s24A/074pNpLVCnDDyQd8QO5K6OCGyg1mOPijHbiYmYD4QTIM944djiA0AO99ca0H9d+9X5/6dMYhXND+9pPLKciyMC1pfK4aMuKDCh5SCL+kPOY474P4lB6AxWB/JfJShtTwgy+84Z+WBIxloZ5Hh9mpzU0Er1Zn0gAmf8fnJNfiQQRwsi91Z9IamS9e0UL0diJr+1vbOmIhH1N7VnR7tXY2Jhpff8vZxbIYfGwHbgQ2AfYTOO1/ANpgfmqwPgH1zm+sAOTppM546yTxMlrQB62uxiyw1qVKsV251Xa3RRU3Rxvd9mvgsqCXGbK5Oy7FjnVsLfU15dXZ2qa2jPWQguzZeDcjPQraetTedNgPHZwn0R+3LmLELb4oNVANPpdUmX5Lth5/kMjGiHf2UsxM1AJ6yY5NryKuticd783GKjf6KxMkPsG2WaRkuWwZ0gNvNQ741n0QdMC2niXLo4nNSrjN+/wtAIrTuj2xCXlYXdcfBNJTxkTbjAOyo8Pn12oKaCo1q6+pM73Xs2rkr0oi6enrUt/mTNdevX4/FZTR9RDI/Nx9zw0L08ZLmi5O6cvmqbt64obHRWxoPmsYWqXOoRc3dzaqPzVVDcyHmsTj5NcSGPpxxHLAL4Ps5JD7z2bNnj3bv3q2hoR2B26XuoU4N7O6L4NTiOj+7oOWFVZWLd67ZpWq9xisNmq82pIeneB0Wsg7E4rlnZG/62Z0D+w7FonZPoge2RuLJV6/qrRcux8RU6wycHcWR8QldOzGva28ua2WOpzVqgwrYnrsTCLI7CVw2AR6Q7gS3uUPgp92yaIPHdHz/o7S+oPHiBU2vXYlJNvTHbs9gWST44XWQabNc10kG2rZwsXjk4iJuLdepo54XKfaro6e3ZvvmoAV8EWQB+dwq4umW9v4edQx0Kx8XaUMlbApWIhZRSHqqa7WBgFzAtjNK6O/+AzEYHjuu9oFeLd0c0+LoeHrDNomHIbhA4LVf9hVI/oQcfuqhWq6o/1gMskcOqtq0rptXrmvy9phWFue1NDcVdLVJFPDgBMBhD/XkV6QUg8BBl3REm+mzfJZnXl/08Di3PMvakhvDs1Rd0u3iOU2sXoi24I8LiMUnS2fdtpFJI9/QqpHW+zWUPxpxvNP33M9Pp2TG4KZebpEC5nf6P8UxcAZo7R82kADzWBZ1L47gAMsyn2UB4JNNmbplA+XVFV0dP6Fr46e0ur6avsi7VG7U+EJe80s5bcxXVL+8rn1dzTo60Kye2MTw9gmuxxD2Lj8oO23XbzryGm8cvKslja/GxBc2pNk4oKl+TQ08HBBnziyffTMOsF50bccRJ/DUyYlUQ0uD8gN5NbTFmK7w8EWDFhcW0+de3CKyjES/Ge+sXPtkHHm2nNUNlIrLWpidimthWqWlkkqx2WtVLsZQV5yiW5PL6LGurE7bjizjSKYxnhy8+50ysLFU0fpCUS2rDRrMdai7ofY2aeiYxA8dOpR+qfrJJ5/UkSNH0iPRb514S9/8/Nv64h+9ppvnZ2KhGNLOWDQ+9IOf1Ed/7Cf10O77dU9+j4Yae7S6FvJjA9tUt6bGdR6qqN01AGyDbZ2amkqnqPPnz+sb3/iGvv71r+nM69d1+rUbcdrt0o7BoTiR7dfQMIvT8BZ/S3NeO/p71dHWGifWqSSHz6YmJ6Z0a+aSplYv6frsOzp37nyiB2o9FPCVz72qr3/hLU2NxyocxymeguNhhLNnzurCCzM689VpzY+Xw9o7A4g8G1APOHDvCm445WQ68wGWZ5yT5Wd1MKnzWcrS2rQuzH9LN1beQkPCexCQbAPJMgzeeVkuCbBOINkaE1UhJq/ucpO66lo0OLIrvXSTRYVJznT2FV53IkA5jmjqGu6LncyAmjbCH15iWokYxGTPKSfLC8Bre1I5RO188KiOfuKD6tu3S/OnL2nh0nUtTsxqdpQv55WC906MPNnZBgAdTCJMuCOPHda+Dx5TuWFVl3jj9NUrcSK6HWnsXYsq8pCDTPtIbvvsK2B97v/tvmQn4KwM12kjodMLFFc7j1Pz2PGlxRd0dfG1iDkL5J0TLTngMWUcdM2xK9/T/oB2NT8QC33tfr+fzAPSlxkjDzNSX5jXshxPcCTss28kcK47z+IsL8tj3VkA5xOVYw6ORN0yaiMiFqC1ZZ2+9rzOXH8xxuda7bZcOa+bc20am4md7XRR9QtVHelv1oMjrRrsyGktfE2v4gkhWbuyybpoN466bWcczsQu/XplRtOVxVr8Ql5Ij+jGiTTKaVHf5LMPlImnZdFOnbL7LKuPnDagqaNJLTsLynfn1FiKTcVqnaYmJnV77HY6uULnMbOd37pcz5ZJANfEll2ReKcd18Lc1G0tzy1rcXZJHWtN2hljqbu+kCbLrB+WZdnGZa9B/HO/2l/wQI2X/o54xGK3PrMYm11pJN+roebu1AaPb4lxG+tjH/uYHnjgAT377LP6ylee06d/82v67V/9kk6/ck0DO/piUdipH/n5X9An//7f00fv/aCe7ntQd3WMpB9yRG/jRmxQqsVwpHYtYTM6ANqps/icPXtWr7zyin73d39Xf/iHf6TXv3VBr3z1QixA3XrsyUd13/H70imJ23b4B/DMAN8N4rflOKFxq5B8YX5Jk8Urull9TVcX3ow15VyiB2o9EXDnN1NqA4JFCCBI9VFcXY8ApQ+cNifWAOi2A22k2gdVdzrfzlF3xxsPvdvcTlDcRs5Fyu0Ybq1U1kqxopfD+LjgYnOW+DZPAZQ9ACwL/ixYN3QEj2RbzJfamOziL85ycbHXJiZSGvRhi4G6bYXXZXJON+VSOZ1UAqNYg9LtPAYXfNZHArJySNjP7/nwq6tpwcrHxdYcl33sAteXY/EJ17jNB5/BNtoncupRUZ6nX9K70WJ3GT42Rtsq33YOG+lN3ksH2B5f3Abk0RckaGjHRoA6tjt5YNsO440DbDf2ecwlmTGplaux066LiaepNfr6zrevrS/5tJkjjwQvt2nSAr8a46ohNiNRR4sXGm5F8UqV9H66xHdn7Di3/U7oRY99QA9Am3kMlG0bthIr+215ADS2nXZy+2d6AJrVqFfDCbqnKSbDjbUYn+FH7Y3XyOOznfArxkeF27urVZVKqzHuOKFEXCKC6QP20GF9BvsHHsj2CSn1SzTxtvWm+ugHbk0HDX7yOWRIjAn8zhhBzhbfJqDPPOR8KA3d9li7DLDI0XFsLquxAoaVSU/Cb4Jja13wWq7L9pUyKQvYQjunYH6upTFk5xIPMQmbop9LgS8FHZCVhw4S4DGJPBJ1csZJtu7c/U5cOdEzRtnYEs9KnFbY/CbnAxwPeJ34/AbdDU0R61zM34W8Oto70ueYVV6FVaxofiVOq0uzKq6W01vK06PyoYsvX7P44Ae2uA8ok1sHel2OLhBvZMjXNam5mlc+5l7mXMDxoA/w1zGmzCPjfHa1MBOny4lSLOzl6LPawwzA1lVDRwIwIZA6gqi/9dZbaTXkSGXA6GRY0BBMdwR1HGGA4QDJBpJTh95BRb7r8JFblnHUCThiLsy/oBMLf66JtbMxidZeqGmw4+iBj3r2gzZyAHnUOcaDg948+I1fCR80C8VFTSxMaG5lPvEyJkxjfyjjB8l6sMtxIQdXba7XamsMyOaYDsI2XzzW51jSkbYRXPIrZp5irk6Tu9p0q2VdN37/Wd34z59T6cZ4BPHOYALgh8cyHU9ajzz5sB75vo+qq71FS5cuaf7cOV35i7/Q5S99SWulUgyyWv+je8vuTTvsC/LtG/1se6FxHADq8GbHFvKgNT26nOgP6KtBfm3pDb298Ge6vvJG+twDoB29lg9QRw5yiSP8jgW72q1y0NY2DTEp5PLqGdqrrh17tHPXbh3Ytye93wp+5MEDINc+YS9+UMZf67If1Ckn+yOBcxsyDa6TI4/ceGSg2z6CQxbcY+V1nVha09nJskZPr2n2WqOG5le1f6Gi7riUeJlrQyw+1b64noZa1MJEUa7TcGOn7mnfpd25nvD8zgJAcqzcf+hNsdq0kTI2EncGD3hwjg/8gUgbo2R7LFC0gacOHzwkwPyAY4Be9JPsMwBZsjHG/WrsMsvNdSrlgy/GJ0+A1mjuXGfocuyshxwcZfTYNvsKWN8q/s1Nq+PKaRWuntPixA3N89tErb0a3/+QFvt2J37bi0zqWfnITjEJ4Ak1cMSPdtedDBGd1J5S/DVtvngYOVnZANeax1165Hp0VC+//HJ6MAG6H/nRH9UzH/6Q7u0q6P44+b559lX9t698Sq+ffzst2kSeN8r3ROI9fulzvPAfeeQe55OTk+ntB/ze1H/5L/9Fv/Vbv5U+e+JkdNfqbv1Uxyf04c73amjHUDoFMccCnIZ4PJzHtrltSP0//af/pH/6S/83/a+/+Gv65Z/9Pf3rf/i7+p3/9tuJHtiKBA5ggJ2mg8hxuvZBbTHVTYvRptkeVMp0EoBMdzZ46C0HXQZwBIGOMs3W4NjsRHZC7Gj5QlqV+9+bOpGDPXSOwWXstx7kWSb2uUyelUWbfUi2Q0YzdE0xATOYAk+bfYPPeuB13f6jIz2+Gn/pswc6f1MnAC0+2g/yrBx080AB/UA8+J0izIIHqchCl3nB2z7k2L9Uj8Rbozn58AJRxNd+ZjnshCijF3rbZUj2BIBzDMFB57ITsN0vcvcP/LTb3nQRBI6Lg9ucPH4K3n1E7joy0JFtr0HQ4HOta1IbAF2e3V+MI8YFDx+gD7CtBtuU9QM5xlum/XEZWreTXE9+bdpvGeCoZ21wytIEUcQi2sMvfsOHnygoc7qLPzZJ6eGYiBOQrrug563KyObR2PqQx8+bIw9wnKwrjafIAdsE2F6gMb1BPa4Z/gIHHSchfl2X9y42xWaQuDbEwgddril2yZGQwYNCTQ1RjqXUsaIvDMgjdtgBfdJLA/YycW7GI51sifHm7e/kX8hBJrnj6D7BJ+sBB9j3rG/JnyjCH1dH2M2H9LVTERHj6wq1yN2JofPEEzqy8tFNHbnU3U6dBC91Eg93cAejlsfmB3y5lE616bHmzUUC4HTD/IhOdNTGcDG1oYd2boPZ5wTBitzkS+hggwktZY8zABzxB8BR9mPY75pDq2FTNeRtfuZuXwBoKDP2SnHy5hdtkUFCXnWN9tqaYkiW8hj2r/zKr6QGG8aOkHuPrGIf//jH02sXHnroIfX39yfnMZjkwBrsvB2zPAA6ggePg2A6ywCPDAfHeMrV2Am1NfVooPlgDOjm9AoWnoazHQBleKC3HGC7XeCty/S2z+3cLps9e0srV6fTj1Hl4tpZnZxX28hAegybCwM62wjYbtuBXcmW6PibL7yl4sycCq1tal6P08BSSV2HdqUdj+0ity3GAekZ//iDt2/nkNYu3063YJp2D2qVAVxeVUtH7RUlgOVgB+CYk6BhGmjeN6z8QKfG33wrjsmj2tvTo/ppnhqLC4dvK2/KArDH8bTP5I4rYBr7TZ4mxADb4riYLpssP7RrunwtvUiW1+6Ag5925LqelQtuy7+YPJpUUE/TvjRmbOe1C2/q8pmX0y3Q4ZE96u7t0cjdj6S3I1gegC1ZWwHrJLndOWA7SLaFdsqA28BZl2MAmMc4+0kCNz89pfLMlJZvnNfF5/5IrWuLGpmeS69XCsZ0+6gYi8TN1tg8Bf9AZ5ua6uI6PvKQWu59UqUWnqzq3hrftp1kn+wfOCDrExuc829/XeOjFzU/M6258XE1NOfV//RhrTQvaKl+UjOV65oqXdZM+YYmS1c0X70V9WuarkRavRz9uaTOph3h250Tv3UC1En4C8wujqqopXTr7fb5swm38973aW2jUYXQ3dHRsTVpYqNjCCAzLZghz2MRueBNR9nxJmbzc2O6MXpas2srunTuVJzEV3X4gSfV2x/Xe3QTP4bJ3JcFy0We9ZAA9AD2J8Vxs53EWwnmJ0fTK6He+sYXNHb1opp696hp3/1abO3WZKErYlrVi199Tqfefiuddl599dV0J4q5mTn54MGDtafM4iTCO9rGxm5rsLstfX/o9Atf0Pi1s+qKcX7w2D3qHRzWzsMPh+47MXICGBuUiStvqx4eHk74Rx55JL3Jmk343Q8fU8uRLtWN5HXX8bvfdT2y+PFF076OghqnT+vhu3dpZT2npnyLuru71dXNrxjUa2JiIr3J/V2PYXtVsjEI5sMkVtWhoaGU/DmRA7q9w0nw2SiCbLyBsjuIHDrojTevO+vd9IoFqFftTX1qaejW2uaTHNYFmN9gGaYhZXXQRtoOtINt3Iid1VoM3JXgmV2S5opx+gi98QeNdVmH7Qa29KV79CEz9KZXD62UtTazlJ56YaeejSf02UmClGTGX76loL5dQ+ob3hEXTMQ9FiA+H+IUUylVkp6sLOdcNK7jOx8o5/o61XpwRLnBTi1M39Lc1K30U8sNU2NScTmU1/oVevR7cFIHsn46ftSz8czS+yI133Y6UvI34o1mNhb+Yp1pKGf1Asi1HHxEnz/HhMo6Ab40yWuIKpVSTCr9aWIJwtTPprN8EnKpo4O6fbC9gGncZ5ZhW1ynDM7J4L6xHPvmMond8Ua5qPriUkqNKzNqKs2lXTKTCQ/l0Ou8vojFFwl8xhcDQmuNeRXbulXK196jmB0LBvwChy5okj1B0sDmLuTzWiNk8ns0xZgs088BhPs8NVlsWlApt6j5tduaLd9M+fzqaCrPVm6mxWi2fCvly6szaaLP82uacYqLyIbcWt8YHAvCwAK30d6sjULtdEVbOU7+lWjHA9sLve2n7FgaR9+4DpjHfKlvAh+R0XL9mpbWazt+xlFcYLHrr/3kBPTIc19aHzElz45FAzSkrbhu6oQM+csrvPYs4jc7o9mYmFciJqvdQyq2dGmlvkmVfEHXb47q4sVLunLlanph6K1bt9LBgEemd+/aowP7Dqul0Kqx2BTweUts06LvY04oLqq0PJ9s7+jqVHtsUH19sDg7cQstfak17AQGBgbS4sOTdzz8wGLE947aQke1o06L3WWVWms+kzz2WWR2DA5o354RHd3bp6N7+tQc60djpHTXKGLgWBi2Ssfvv1/33nNPekYbxZx2nn76aT3xxBNpdSWxwgEWhPJsYC3YhgHuAAAcnWU68L6oLRNZ7lwSPOS08+G5j998+5pgAtBbBvTUjTcvQBl9BtPZXttHnuTF5bFRiCN+V6MqbXVayW2oGClWjWip2WcbAdfhJQco8zADthY6O9W1Y4cKHe3REO2R4PQ75WyD5ZBsL3hOUfzUQr69oLru6IvetlgrlrR4c1zluYU0UVmv+eHLxiNB4HJxgiu0FdLPNnSO7FR7nKquz03o7O1rmo8FaPPLzFuAHMfb/mGb9QDIJ9kH2rMXK8k2WJZ5a/LXNLN6TVOxY65srITA2sUOmM45YJnWB9Rs2BwzcSIwDcAzNKvFtVis+eZ+TDcxltKTQKn1DiDP/tqf1I+bY7Wmo4YnUc7qgcb84OAzvcHt5jcuSwevY10sxW55cVErxWJML2FDWJ1u20RbOcbjbK4hxmcsRPgTuNU4/cQ2J0IYJ6g0kdYWw6x8cpLttn8cEZdXZzVeuhSnl+spn63e1sIC7xibEj882NTdocb2lrSI8Gh82jhs3mrjS7/cigNXS1Dl0oNMk8Vrmlm7HvJuaqJ0UcXqfPDVbLY9jkfbeqP6S41qL7GWsrhuqK20oP7Kolo27tzKM6/zLGT9AyiTiH3yNcA85ZWiZm6PaX5qOjZ77cq1dChXaFcLP/8S9SBMPE7W534EZ1m0YVu27z231AhikxBZYWlBuYWZdLuNn/qursyqOntZxfFLOv/qi7ry5mu6ff2Cbl47p1xTne47fjwtCDyKffToMe2+u097j3ep0M0TglNpEXr+5df11W++qOLqhto7+2LOiNS1M+aNwZrdkfgM6cSJE+kt15SvXbu2dXsff4CtW2eb/vERAk/C1EXoN9Kvsdau5xTTkFlaWU5peXFOZR6CidPbseFBPbJnlw7t2qnhWDC5g5aFrWnmez/xifSI3/d+7/emW24//MM/rJ//+Z9PiUXo8ccfTysjH/ZlJ2kMIFF2wEkGjKMNsLGA8Vk+d1SWnjq07riEi/jUnsiDttbRWTnWYX63U3bdZSfAfB6cPPVTaY3T4VBcPP05LTRXNd1UTguHTy62jdxlp6x+Tj99O3dp+PBhtff1pcGc6IKGeMJrG+HLyiVnkcoV8urdM6T2oT5tDHdqY3e3ZsbGdfu1E1q4MZoWqNqkWrMNsF2GZEvIb40JpHf3DnXsGlDnob3qPXJAr10+pefe/IbGF6bSwGBQmT57kdkml7N2A8bDaztoI0FHMl8tD7rY7fE5xrXiq7q88oL+v2z9B5Rm6XnfB/4rfKG+yrk6x+menDkIAwwyEQiKJCBSEinJkrzHOmtZOrveY6+OrV1buzqy7GPtatc2JZMKS4miKAaRBANAAhhgBhgMBhN7uqd7Ooeq6so5fKnCPr/31r/6TgtP9dtvevKb773fvZtbceSPidBywbMeBIAy0nm5DGw+jpdOndGsefzaRk1rC7ErXI8ZbU8P2hEgbVzrmZeZ190BefYPbXi/H6A3Lmn7wz5xObH5WNe8PHC4D8vksrQcJ5/Ic0KljlPOSsxkdzvbtVThi7ep5dKbM2p814VFGKcEWM49v2fjD2AXm+mSnZ74rMXVtZfTO/dubb6mq+vf19T4+5p6/4pWlhdVOjio9jhFJx3SOPzgpJyPgbA+fSYFnlfXXkmP1l9d/176EXlQZYsQWK17J+2g6a5KR8K4oU3eeIJPWzS2Ma+jK5PqbW6mzRt+ysu1PQC20i6er6wLPibvtkg+ifK1OD1cuXBB4zduqrNvRJVePuR2ML1JvKsvex8m/MG3v5BPTJnbzHKAZMtev6LcfuI+bCH6ad/chHpmJ9TK1ZzwQW15XNW7b2jpxo/00m/9W33nN/+NXn/5G/ret/8gdt2b+uxnP5cOBszRX/7yT+nTf/4JfeqXzqrvSLvefee83nzzbf3v/+rX9cu/+mtaq+1oYJRPnxzX0LGnNHD4kSSXE/Obb76pP/zDP9KLL76YHjDj0h6X8Ohn1h8bOXRwFQywHSxK+BSwD+h3tfVlLc3c0ebKQqqjX/z0Ew/rl37icX3qqcf1+FNPp8NN/h7QfmvhqGjf5BwfWVlsQLZAYgQSrEwSHgYB1BPgxZGOeujA56hnvtAQADcQMXXgQkNZvt7yM9po5FCd+0C7ezfDTAc+afCI82nraZ3Qx3qkThjyidEVPunRyOgU7YQYlNz4Z7BAHwwSneVBazuATM+MN3pTz48G2cXxYSgCv81IdSHTuMjOd2bzB5If0qtUWsO/pdAvfMqTXSFyO3YcvPJnl5vTge9gSPIjIA+7ge3gBQYLF4GvluJNLukl2LuxjS7Qmg4ehPw9Q3Sm3jKJqTddHo8y+5jviaSPZW1Xwz9h627oErtnTrvGJQDgW47LydtH5NtjIaNfwIPPFlNnvdPlKfSLMnB5Mij5OdVmPiJvXsQE62H5pAHjYkviG5D6Rg6gMR7gPpJvZ/O0LILTpkt8gja9I4zTwE4z8cgqs8ATY8jn/WmchFIfCR4AfAjWh/ZDF5fbdqb+dGk7/optcdLea4+OYmf0Ux6A2PN/9Bw2T+k9g3v2WV9kAOC5rVCQYl6I2Ro8ORnxxnouB/GDWtq/uRNzTZySKIMDv12pc6Uj8snHsfHbitPeVvBEQ2YIy0JGPlCenw88hxAD6EXafgDQn8ev0ZUrBKUIftQYn5oXfLAZsCz4EBOoM2/rQBm4xKZFc35MshvtxA1n6tmI7e5En47yTh6r7upK9317+gZUiRiwHeGWOIlE39kuRVuV02Wy3t4elUsldUea/o7/aE+uLuR/rlEoxmm1wHx07xP0PDLNIsTbrpn7OQFR56+a0gboSOyni/EZ/YIHVeuhV73BAwjNdALarDW0sLqm5ThZrUdYW1tNC5xv5QCpdwej9ElulMDBBncgDLbzksBI4wBigx1LmXHhZX5OIwMwH/AwhDR17hiA+VNPOc6AjoBDmcD5QuH7a9+KCb0eOB+84U1MMFiWeSAvj3e/7Xyd9NIP39T4pasqcj0aGwPvyc9+XN0D/QhKuNDZXtsHPUC5fTh7bTxmiV0t35nUzIXL6hoe0BO/+OXUoAA62HZooHUA4I++SU49JvdyUVf/+dc09f1zGn3ojB79zGfSKUJPDSvGd+h7b8JEPoCs1HmxF14Rk+YU8vo//jUt3JnQ8WNPa2zwlDripPbcX/lPxUf17Bt4EeCBXqTh6UFh31JnvxIogwd42GZfxZKRLrvd2vxRmpTiv0RreQbkAJSTtl9IwxP+27tNHa08rdHymSAIHsGdPgMNG6Iffv3f6rWv/zsNHzikh558Mibsph755F/OPvEcvADrCk/SlNsm9KUM/e1D6wWeyykjUE8eIA24HACfPDoCyADgZfuJKeeHh2+8fU6N+Ru6/vV/Got1iz6+2K++mKwuFQu6Ee3HXmR7gMm9RU995Kk4VWzrkY//rB7+2M9Ef9lMlz+QB0/rRho9kqygu7j8YnqbPBOhH+AAty362rl/+tuaP39VpZF+FYb70tvin/lPfi6MinYN39hP8LU/AGSSJwDUZz+rIB/2xQYveknyOfd6Huz+bNR3a+vKObVMXNfk/JR+6xu/njaBz/7CX1AlTu+HDz2tAwcfSxOl+QPItG0u92YYsF8B5JEHD7pzL/+hvvbL/216V+CHf/KnQ5fd9Knx3rHT4lPj2AY+dOATA5RZHunkr8C1zeBSTjuDQx09oLaxptXZ8fDzrm58+1uqr66mBZ4f9W7EgnRhO2wJvmfPnlFHuUPHTxyPE8SZxBMZ8IoeGuOvXZfjZHr+3QtaW1/TP/yH/zA2K7v66E+eiZNbqz767Bf0V3/+byc69CD8yr/9H/Xu+69pbmJTP/rOFXV2VdLj09Yd3jwswNsQOAG98MILie5zn/tceiMD7cc9KOy+sLSp9lgcf/THv69Lr35fS7GAfftb30wPVx0drahSatfsSkMzi1UNxrz5yU9+Uv/4H/9j+EVr7wFO4rjV2dmZYgQgEGW88pFHQWLyCCe4Iay46QiA8QDqDXYieDiH2I3rRnM99MTQZB2nVeViOU1gTDxqo9NlAwY6ADzwKYPeelkfy6fcshyYbOppYsjshQdv/GGw4VhwKAMv0+fehIHu8LbN+xNMlHNg4xHs1kjzo7N0cy5OWiym4OflEye60BmezsObp/DaS1xnj7aLDlyMQczjrsW27Ok8Bja62H7a0AsFkPSlLgLvu+PxcnbXQRE+DTN3w44Y8NS1RV/wJ5gd4EtsXe1LYoC08dA/X4cOaTMR+vIeOhY/3uPHL/vNH3Ca4DYj7fYE4EswwJOdnu8rEFzP71QAfN2ICSW9Wy/9ZX3U/QVI7R3Bfie9z2evHLsAt491AqwvAE/0yKfNk0C7uM5lBusDPnRsKmDFZ87ZvRqfqwIAehjPYB6Uu68mnCh3iLUmDAvc+K/B5+O3710mwT7/+DTZFfJ4EzeBEwNl6Gd/WH9kkEZmvgwdyUPHK2Jqjc3YQNbCyMCJwJOPcEqv8IudNH0R2fSzFn7rFJUNTmlR73awbCDpu9dfAWjRz/qjDyHRJb2zhTLxCKZpcxvxLv0o6iP6AMAb/fP8WeQSbgR0osxyLRM665HhtqXTQpiXTu6hSYzBOLXUeAS6HnH2jkLmumj1FMM7L4uNQozQcBbfTAofRbsjK9HHprzOa3eYJALApw7YrG3EqWRFG5tx6lmvaXOjlk4/1PtnNyzunIr4JA89P32vK2xGPraDiy07YcdmY0vV2BTXGyEzxna0WoznGGvRPzjhcpriJLUZMnjLt2F/5CZGe52CQJoyhLgj2eEWbKDhcAwGmi7PDzpwiN1hjGte5AEaiTx0lmGexMnpe7zIc4PzVNdHdbb7E9mTcRzZg9Z6W2fzMpA3D/MmztuQdAocpqiwTkPNkgYa/O4hk28AF3nWmZgAwCPJoUNHoLPvbNZVnZhVfXpRy5Ozmr91N72nDVnIBrARHtAT8joCXI5pic621tmm+eEOjdeX9NZ3/0zvvPrdwAs6Frk9WuRbnzwPgDoGIX2079BBjZ05G51mQ7euvqrJKz/S9oUfqXnuB9qtbSp9ETPwoTdv8wfM1/IIpJGJf2wbeHyv6W7tYrofMNe4li4hRGulOgcDafzhgW+/2EeWH+RZCLBMaC03+SRCR0xwx0tDOlIYSG8JQJLlwRM6IG8bPAjuv0BeRwNl9rV1NE1+AiJQZnzSxgcPsO8AJoXFhcU0McSGN8rTlJQWmp1y9NPBmBR62XxkOh09dUoPPPKIRg8eVF9fb/pZBbzgiX2EJI/3KjY2dG39FV1e/b6aCv6tvOk9Gzv2QfZmgJAZ/tutNdScWtDW3EoYjM/uTbr2HXYY7EPqAfSwj7CBMcFkzK6dSfZO9a3Q5zXd1B2N9+5qppL97o0N3IH1dp1cL6t/q5g2c/B0AOCdT6M/OtmPAGX4OOkc8lcXZyLMpXfBdQ0eUGfPsI53DOlY9I9KOxvxe/awCOb7nNuMMsvIp9GFetPv6xHl/Hh4YPSI+oYPa3bjrm4vXlFXT5seP3tCTz56Vl/56lf11Qg8EPb444/tfQI7m9vgk+mRmkBDbdv6cGVHz/YV0qPZpx84pccfeF7Pnvm8jo0+lMkMQB82Yl/85M/r//w3/qF+4St/Wc9+6piefP6Yxsfv6OaN7IEEXsUD/MIv/Ly+8pWv6ONf/Yv61C/+dZ198mkNDQ6otze7/4cexzra9VBvQUcG+9KrgNAzLdpRv7Dc1Ph0VcNjR/SZT31SL3zms/r4z/9S4g3sL0DubE7nO40FUU8gTZmd7zLjmNYNRRngjm96A+m8TOgA8vfLzvNnUmf70F86rL7SweyeUGtMOmzlAiwXfPQ0nXUG8rJtAwEAh9MET0xxs7fcbFXnTkwOQZO9KiPDgdadjrRtszxwuFdDcbKH1/JsVLVbrWtjcUXVpbV0/d60tp+09XMaXkkv0jF4GoUWrZWkxfqapu9c19Tt65m8vcXCgG5pBxll1AN53ty057PnnT39sfNa0+zkVa3O3FLb7GQK4ABYDS/70PycBs98Afs98+neYGzh/ker1pqzmq1fS2+55vIpPKC9v30c8kAenq7jh8lbPD6bnlDJ+hp+hFcokGiY5Ejzsb6B9k4NcF9jbwgkvSLkeQLk4eO89TIett2z717fsv15OuO73nwJ0JunY0ImLXb8sRvlCThObRTydoAkIxacXTbwlVjMiiwu9MNd9Q8PaTAmgq7ubhXjlMlVjcRvT3+Axact6ri3srw9ni6F7rRwqWnvFGUdku57/YV0nEoai6tqrqzv4XywPWxf3o68fe7f9hVl9gt1i3V+T3Rdy62rWqu0aiPWw2RrQOfGlvrWt9URbqDE5cQEy3NgkQGQDSCDACCL03K9Xo3d+Up2ubbQoWI5+kZbh3p3o0/Gooi2prc8wHYiB16uA5e0ZVkeeOYDcO+3u38ofV5irb6ihfXZOF1IB4cGdOzAmB7b+60Pb6XmsWsmffcZ99XsdBSbxxjvp3pKOtndkT5pXunuUV/XmEZ7T6irI/sCKXTowrx59uRjeuLhD+mRhx/X4OGS+kYLmpic0M1btzR+57buRMyXnB84/YBOnDypE48/pdM/8WENxQJT7qjs9yfsjDVT3J3qKhbSFR36D/eAqvWmFlc2NbuwHv2snL1Z+8hRnXzquaQPsN8bYQbYWcD9DjWQtjEAaXcqysjfzw8eDs4D1JufY6cJlp0PlLnBGTzkWQ+6i0Ma7jipnuJwKs8DDQY+QHy/HOv5gY4U6WK5rN6B7AYgx8lY75I86vL0HkzETgPGYefNpMtEzzeCeKdSoSVOQ4GTdpUJ756etts8gHyeNDHfGRo7dkQDg0Mqt5ZUit1rbW1Tm8tr6f1z4MALgMY8DNRjM7uiyqEYDCdGNXDiqA6dfUg9hw7pxtykbszfVW16XM2ZCW2tLCWd8zoQALclkz+x8w6hQdocrGzf1VLtbqT48mtHulyWt9e0gHlTn+druU73FQ9qoHBUBVXSJSLKwGUC2ooJhssZjTjFAXBMbRnxnsj9NsMXeb0tJw/o4v4ODvm8j+EFmNYh+TnwwAHuz4PjhZMS6la2doTWq1Uuk6yrGafnzu1ShHIyJNuEQRz+Dz59fRX19MZGLHhwSZXFiGp4WS/kcQLlh6HLjSmtbc8qzl0qxeSbfl8WgC62CbCO9Hsu/3aPDKszxgWK2j4AvH3coM/zcd/GvwTAuOBZP442fF6dsmqczrg8y5Nb+KXa1af1nkHV4vQAuK0MpJFHoA4eji0boD75OfLF6B+ltWVVWnY1GHb1Dw1ps6NTG7EhawYNm1DbAY+8PCBvn9OAcaFFFmBdCAAjAuA3aWMHDmm3VNB8bCaXGuvpRLaxupzur/GwTp4HfJG3vDypxeUJTcxc14WrF3R94roePjGsR0+O6PDBYR04dCA9mHC/Dn5zRndnr557/FN65rGP66e+9FP68k/9lD77U39On/nZr+ojn/6sTpw4kV6r09O6q1j+YkGOPkXY8wk6cJkeGAy/nTl7Vg+cOqZHjg3q0ePDevqpJ/Tss0/rySefiFPcEzr7wGl17d67vJsog1F6CAHF7CA72w7lyIoB5I1DmScFAkB5atg9B5k+j0M5u3HqSMMPgC5NGHs8rUcyMtIAaTvSuxvf3OM6Ne05XxvXzeoPUkcGH7AeALwI1vEDDROyrQ+dc312SfWY0LfXY5f0bpwIQuahn/6QCj0x0fEUWfCwHoD5wtP2wI/00p2ZdJpafO09LXzrDXUcGNLYL30uNcLAUX4f1JXStptg3s7bD/BEl6WJmeiosTu+OqG7v/sdtXaUdOSvfUkt0ZH7owNW+rvT6Qp8+9Z8rSdx4lkIXUuxK765ppY7G1paXdK7r/8oLZpf/egX1F/skE4/psKDT3ItIvG0roB19UmL/kF9eqop1OZyaXO3qgvrfxI49fSbEXZL9hX87tfpfqDcdVma0862nh78ObXFjpWXxqbrifv1LZqbuBY8d3T++3+iK2+/rCMHj+knn/x46B2nvo98QS1dveHgTKbbj5i+gW3oY797HBDct+7X3eXQuBy/GyyDOuPjO/OljjxfyTy/VldbTIZf+5X/VT/45p9qTFt66NYFNUKdwytVdcRO8/3RLt3sr6ivo6hTp4aSP5751BfVUenQ4Yee14Ezz6UTFPd1s/bfTU883q1d0q2NH4XfiuGy0CHa37ajB4Ae+KCl0KY3/9ff1PQ772soNjwHY2e829aiIz/zEbW0x8KyZ5ftxE/2HXYSAPvIPoE/dUlGlLmeDdvy3TmtL6+qPres21/7TmxYdvX5/+KfqHv4iLorJfX39MDwAzzRAV74lJDuNUZMuduF+n19oqz62reluSmtFnZ1d2ct6to1eOqjiffgyOH0HSlo3K/hQ2ydAeRTjk3wti7E5KHFJ05Di+2cYKC5/sPf1ubqAgM7neILpR4NnXguFr9tDR86mT6hzTji1ARPeJTitHH+/NdUbS7pzpvv6Nw3vqHeoWF9kUtcQXfs2Z9R18ChpB/4AHLRI9Mb/TI/AJsbm3EqDle0V7QYzd8f7jqSXQ1Ob4XAPjZ33De2fdgA2BfYtzJzR7/3v/zXoWtB3Y9+UVutZT0VC9DpU6cSLg81tWf3kXLSA2CIIwEzBuxQgsEdjDJi0xk3c+69DkFMwNluANNSRiCfOl/wwFhi88vjE7vcQHm6zxJpLseQBweZeXzz9I005OV5EkxLA6Fr+kFWOC27Dp4tBIAHDzgEOjsxtpinA3rxKCcnMy6PpS9MRim7VqzIOnXWkeFBbN9BTz3yMjzzzfB5ko0By01TehA8ua/j3Sy4bk/0TfoEDUAaGUlura6tWiNOCvzWKxaYqCsVY7cdE2CsdtGRgjZk0CfRGRr4wRt/AvAib/4ZhG9Dr5aYsGijlrTD5Z1/GT48sMttbvtsr9sw7w8g9Zvkp+AT3oyWCVEZrnGytuGGc/ZgCzyS3mxWWkMefos/eCVf7tEix34B0Ata8JzP62r9SYPnujxP5Nsm6s0HnHT5J3DI28404US6LUJq47AtvUAy2iAwYuKPdEz+AHpha5DQbdPbj5HFEM88keFkOgZCFIZW0YihCw+DxOJjHxBb3zyQLxazyYufEfAZbgI09he628e23Xn4Yidp7CRYJnh5GgK6FnnJasT8/AC1txp816qaTniBtN9G6Jb3KcF8kJ/5wp7I+i60qSR8GhMahEkfThxpQ4JNgcemkXIDtORtK8Ftigxi+wIgnfk9k++Yci4Bkk/9mEKaJtqQsUdj0tIUcqmUMc1bWJjAWZgAHoPn6Sgup3aUK+lku1ltaqMa45hL/fhsT1f08gYqm6+yF8163lqPE/ZGLELVjY0UNtbW08IDLd2K32KhDfoSsAkboEVG6n9RXwuevAcuDu9p84u+vHYIAI+Hrwyp9/IuODvSiiIgNVDEVtp1BKetBHiUOW38JCRwjEeZeRrfjjHk8aiDF/XmSz0ADgYlncKUG2uv6ebGa1rdmskaMvAN4EBHoBw6YstwbHnw5rcA9fXN9Jqb5uqGxr//utbm53Xk+adU7KpEJ7g32XmwkkYG9lIGL2SRh4YP0y0sL+nK3TtqdJc0tF1SfWJBXUeGVeztTDxtO0AasN3mC8902aynWz3D/WqG+IXWOMUeHdTCD97V3I8uqDdOVb3HDqaTGvQE7IMHMQB/AmWE9Fun3jiZHOtVtbCl2XeuxyTdrouX39Br516R1td0ICafncUZFY+cSvry1JB1Jnb7IC/5JgYH7wO7svZdLW3dicZAZtbO1KMLdNbPOgKUkwfXmwbANrCgMTCHiiejD8QkxAS9pwf3fNK9puX5NGnPT97Q/MR1FXuG1Pehn9JKpV/lnt40WQN5velvef2ICcahDBnWDyDtfg0PwBMfdOjscsrsH9PneUJHfmP6riqxobrz/T/W9NsvanB9SY8s1NRV29K54Q1d69nUajn80tqhckxSw+WydmIC+tDDH9bR7mF19B2IrexIutae5EXq6vr3dGfjbW1sL6SrBshxHzVYD+rQsRCnp6nXz2vj7rw6jx9Q33MPqjjSp74DwyDv02InNOSdBuBhmyyPPHj2l2UCtOPmykbalW/F2Ku9ezt9yHHk0UPaaplLr57p6TkQdNnCAC/zgCcyyFsegA7UEVu33d0W3b7zjiaW72h1O5vY2wolnX76M+rCb2xUAqCzDIB2zugzneFHTLnlQgOYBsBu8NDBtIT+Aw/oyCPPa/LmDb39vW9qZuKOLrz8+zr/vT9RW9+u5jduq3HzfXXduq3Nicu6dv01LU68p/N/8Hu69s3van1xRZXhMQ0dPKGP/8J/qQOnn1VHV3+SaV0sN98WBup49Rr3cLpiozjWUVBnbOpmZmfS03H5ez7Gh96+dDlzxerirC69/u20+H06TspP9JY1MDyi3d4hOsj+XP6Bd8EBVsqCrLQdarBQwMKtAOAy+AHwoCyvqHlyWQA5NIzB/G2k9TLPvI6Wwee5eYJno7msrd1a8MwuHQDmhRzbBMDHvNDHOwH4Uk4ZAY3ZjXIZoxkBXbmMQV2WzuTAh2AdE23wQibAb4l4N1Jr7CK3opF3Y8LY5Xst0T9ZTLh0kqeBBwB/6448wr5P2EFhQ/DbjqBiuxqbsWjGwOW4XujK5AF5m8znft2RnU5SxZAfvLY269qOBXhpcUGLS3Pajh1oMXbV7Wl3xsAMH4avk0f3/AbwOeVieyktPr7TWN+JyWQ3+wSG7SFtPTzpO09AV2L4Ug5AQzmQdoUs2mnhzmipy/hmlx3unXahj/aJXfVO7BRjhxF8s7aBPz4FD6AfmA9l1BPQ2WBccKhDT+gA8PJl5M0HfILb0Laiu3kRA8XwbSl82MqOl29gbTfD9zHRRV1NDdWi89D28Oc+SUv0o/hfLSGzPTYefO+J5oQn/qWhtnajn+/wQEPuLceBZ/0A5JMnRn90I3Dy4bHe9o5SegrN7WN9oTcdOtk2gDLj2kbLdRqfQJfhhF20T7DmVTXMaDvRprtbjfRoNqryxm1+3Bpc9tsvLwP9zD8fbCd12aPC4V/k0ZdT/d7pMeqT6D078CH9yXnqDeQB9Hd7E9DLcilHNsH9HShVukJ8q5pxKlldnE9P5a1F4LJco0lb1eLU11Ah+nBrzFP16po215e1Mjur9dgUN2ORaDbq6cGB9mJFhTJfcM18QXA7uR2tDwEdU98I+1sLrelFr+U4EXfG3FHp61RHL3NIe1qcwu1proIOPvAFGId85iS5I3yI7/gdJfNEG7+hwg/BH1m2GUijySegvKNAxEkgkzaQdh68HzdInaYcyNPnZRgXII8sNxDleTzAsqyT8VIag9sq6i8eVqGlQ+vN+fTkGXXG38fd040YnsSWQewBEMjp/g8/+tzarGr1auzeQ87RF55RsbuSjufgmS+8iAFkWoblJ/tKBa1cH9fSO5dVjk6+ri0tbaxq6Oyx2K1244h9HuZrnYD9Bt/zEzzpOOmDdbEr7o4dffXiHbU1Y+KIY+/cxevanF0M/sfTTWnzsn6k93XbkwGE5FTeMdyrvgcPa7BzQAcPnYyB0NTVq+c1OT+plnKbVmdvxgDZigHBZ5pjgJYqMaBruls/HzvKaS3WJ7TamNFanEqbUU4Pxgbrn7eRQKcGqLdv6TPWFxxiQ2ZDq8YqZ9JExCIETUZP/Y42VhYT3uydq1qY5DUrwzp49pl0OYPHky0rD8mvAT9uUiO23oDlGc/l5ml86qA3uB5a8ydtfQhT85fVbFnX1Td/qMnr19QVQ/bwZizQ0eZ3dmKD0CjHLj36YvigEBuNA8ePSDGBPPqTv6DOkw/FrnNALUUeWMhkMTEsbcVuOhag8Hgqy+sM5O3xZMXmafK1d7V+d07dh0bVe+JwEMaueYgvd/7HvoAnQGxettE+NA5pwOXEbKp4mKZRrWlrvaqV89cTzsHPPqvCaI+2ik3Vwi8r21NaqN3RUmMyvSmfPhAcE671ss8tM68HfWdpMny8uRrpmJs4AbUXNXriyTDP42NvnAUk3YKnedleYoAy4+RlWZ51MY7peNCBDWO50qmDpx7VoQceVUepRQeOnVT/wLBam8Gn3tRGbEJWtqra4fXcMUbLnZ0aPHxIp37iE3rkhZ/V0QefigPvoT15H2xT60SM/LwNbODWry5Ka9u69PX3dPGPL+jqS+/rna+/qTuv3lJxY1er1+ZViJNRx2DX3oYv5+c4KW5N3ZImbmjlzhW9+/ZLsWA2dfbY2ZiX47Q4NKZCf/YeOGTisw+cgCgww7xiVvr+OsCTIWUEG5YMijz1eTqAOmQB8DGvPPw4Pl5twafOPMyXG+W86n2Ep+Aizn7FltXDx2nLND1gHMryDWPeqT9HoC7tymJSSvTB1nTGBQdwudO2E6zW5rY6qrE7rTY0u7ak6djlsANL94MiWIc8D9O7zr5I5cG0ELuP7v4+dfb0qK2xo+J2i5Yv3tTtb72qpViEeHKJyxoA9Jkt93QlnY+5bNdajgntww9q7LkzOnrmQZ156EltNmv6/hvf0bmLP9Lc7Xc1e+tcegdUk+vyoQss+WHtws4tLe7e0mzjmqbql6Nfz4W7PrgY20bLtI2A8agzHkDa4HImDgBc8zKe05SDxyCPQm3HpLIbu2smukBIuIB1wO+WSZn1cTB/y7u/r+eDy/J8AOepQ55tJTDppVP3zpLq4bvtOO9w0uT1UFDj65Zmp3Y2IzTChr3LoIoJabdSSZdH2w+dkLr6slND4pnp7TTyAJehSx7ASXj0m9CHfoZcb7yAoEw4tiOV7cWU5+O87eCQzucBdMr0iDxV+CVsZmywyWztjclsoKRqYUWz0a9mqpc1V48+tnkp3QdMJ/L0q72giYB+bpsfpyOQ1y+9cDMAuqRDADq5bTLd/mOAh+eBxCdkeoxS5v6Ul0+wbICny0aOnNYjH/5cCgePn9DBE6ekWIR3l3iNzZpmaouxqVuO8Rkn0WhXHggZPXNSxx57Wg89+wmdffrjSVfu88HbuhMMnlMsP9nG6XIpNjbLTU28fEuXfvOcLv72OV347bd0/rff1Mq5Ka2+MxX9jbeXZCcm8012hxm7S3NSbPJ2Z8ZVXV9RdXUxTqoxJ0RIT2WGzHwbAPe0CnBD2Skgk87nzcB4Hjh5HBYLYsDCzCfP03zMCz5uOMB883ohz41JANzQPFrIVZbocoHzwV0zuOSNa9rkvMBxmXGsV6FcjCNol4oVnkLJdGhsVONoHGeX2JGYt+U42C+mIU6ygn9bHGU7BwfSm6hLW7sqxWmFSyVpMtwDaEyX1ykvjzKANC2Jju28un6oW62jvdqKRacWC1Etdk+10JdHeLkpaDp4AfC3H/Zl0mmifCsWyZ36tpqxid7qblX36JCOHD+jweEDWptbiBPQguai003feE9371zU1OwN3b7znlanl7R8d0H11ZC5Hu0SPGyTLz0kOXu2OVgn60Kg3Olk6x6Ay4aAiRo+BACczMbsVJ8Ci1TgcRN7p76p0uaKyrW1dKM5GO/xurcAuP2s54+Tb6AMPJ8WAGjhAQ1p0+f1ND8ucRmfuszehKD6ZrTfRpwMN0OHegzmaE8kMFGyJrTygcbA24gOsF0oqTdOdPxeJCxJMoJhyMiSocG+nhn7bAwgG7CO6IQO4FJXjxPIxtKKih0d6h4YiDFR3quPPom+EYMLnX0BnW1yOXnzJ6Zd7CPAONBz+tipxcK5GifrajNOcdF+BRbf8GfMdumNF1yI3In5gHcHtpa01pzXWmM+3QNeaU7HqXtu/3IRAUCW29bgR5yRG4iZflGeLm3v5Y1POuEFUOY8MeA2zONYHrIJ1CHPMqHFF7RQuvTL6SLqKn0HVO4ZUWXgsHrGjqtv9IQGR09qcOxUlB1S7+jxOM0fVEfPAbW0lWL+y/pSJueefcD9ehtIs8Fggd+YX9PK5KLm66uaalvVXPuGNrqkpUJDdxYWdXNuTrcvTOjuu5Oafn8qXY7d/yBeBL5Ltt7GzwYym8IMbVV6VO/q11acKnEROqCfIS2FXIJDcTvDzqKj4jycg7PsKOqNByQj9tKU52M7n2DB8HUZeAQmJcvIHJh1VAeuu8LL9OhqmcB+Q7a2q7a7mn7MxhMheTk2HhtII4+8cQDwSFMPXqmzQ10j/eHdLU2+ei4N6/KhsVjhN9NulMUpiBKd9YPWsgjIoS7pHRx21+sqNNtUigWoPjGtthjgxz76lCohh4cAAOgAaKwjYP0c0JEyBguXQ7oGejVbW9X2oR5N3YgO8+4d7YTvxs4e1UosFt2DfemJp0Szx9f6kaYf2Bbq3Qd2B2PSOVhWb3Sm4yMPqKunV29/7Wuau3FDl8+/oqtvflfXJ9/Wpfm39f6l72v+zpQmrtxQ2y6TZ/a5ZB4J5z4FQB6wnYB9jjyCAb2sh+0lnfTd4j7Grg5UzsbwzSY7AL70KfLrywtpMNyJU9vN915TZ9B+eOyQSkvTaj1wVC2lSjg26z8AcV4vA+X5cUDs9nEenQgG2wIe5eAA0JAmdjC470D3xmvvaWlxS3d/9LaW37+uSlMa40QT1o7jg+iDS6WSJloLMSGN6itf/px6YpEYOfFEuhcQQva4Rl/i/kGMj4XGzThVbUTJPbnohjyPCQA9mMAXbtxNvysrNVvVPzCkytiQdvbevN0XaXbP0MCD2Gno7Qvzx2YCdeSJLZO8J1DuOaxeuqPNC3fUDNnzizPaKbTqyMeeVnuMSZ5Ug9b+ZKzPV2/F5HlDyzsT6QN4y7VpjXWc3X+NUGgWvEPHwGe8WNf58Utxil+KMha42MiVOzR28qnQh8uv9za42ECgLdM9kwDKAfgAedvoEy53+xvsB4L7TrIbvaKex64Hjz6i/kMPauz4oxo68pD6Ij1w6CENH31II8ce0eDhBzUY5SPHH4vFaiydoJgnzYtA2joC+fIkLxYf4nqcsl77X17U4sVp/fZbL+tP77yjm5sxf1QXdKe6pNvXZvWj8+9r8Y0ZTX/temw4pzT4/KiWF5fTB+wY19MzV3V79qrm1hY1fftGlLVq7IVf0FYsmMXeAXV2lJN92At84BIcDiUkB4RCOJCA83lUDyOsOGli6gDyOJi8DTPAj7L845f31yMHHDcqYH4GOub9k6Pz0JknC3+6fBF/1otAPXSAdSRGhvHQkTLjEyODeyecHLj0QMdNv5fAjj3bwAHgQ0COb3ybF07HVgKQTkKRzt5EHQMklWYdkABfeAGmJW/d4YvujgE8wOPi2zzYEKTIwA98F4cTDTyg9WUG580vX4Ycwv7gCAV50zYPYtRr1TQBcDO/WCqro9KlckdnunbOu6lK5UpanJkceWEllyyDaZqo7CPkoLdlOOBL41BP3v5FL9MC0H7gKa701Nu9hSs9nBA4lKVy6NNCEz7l09zRRjwS788egwsvgumcdxqwDHCgA+g7ebsc0N14BOtiOoC8bYYeP7ieE166ls8/+jbpgLSJiL/UlhgEffiAR87xcyF4UAwwPjKdgxc6RLuEgCQDedYP+ZZLjCz6PLLTY9phCz/oTZ+DT2jZGATydmE3vOBLmrYhbzzPNYBlUo4uhDR2oi7pELryQ+00QMKubBHlflf2aWrL5NJbqRBtGiej7ein281oy9iQBId7uhAT8Nte+wTLzJbM7JSBH37kEXMAeZQZkAvYZngTsJMYQCa+QYbt81iFn3lQRx6Axv5KdPDlqk6kk4xIbzWzx6bBYV6mTdKY39PV86x5QWffkiZGL/sknRCDDp+XOkqK/WKcKFvVUSylwPsgSzHGCtEOPJxQ6SzHqaxDxUopuYwrC/AH0kYkmDEOad8kI3RuYczFKRmdCe4zQKL0CSgZiVJ7ysEYI6w8TiNNPXU4j2B8O5M0MQFw2g4hDT100AAoBrjMtKSRC21evvWjHlp+L3Bn8y3d3nwz3fCmk5keMI11gQZ+lAPgGZdy1yX54Uw+pT356ruJ61ZPUSsry+rq61H/2HByvHmCbx3NizT6u6F4ncpWZ1GKULtwO05DuyodHdVmrZ7uvVTiVOXJGiC27vB3OXkD5eCwKA4cGtXYAyc0FAvDsYNj6hzs0vsXLmjhzl1VurtVX91IEwqdyH4kuA0oIwBus4QXHbO1uxRb8Ip2R2OROTykgWcf0mZn2DvSo9ZGDOork9qeWdLW1KK27y5q6u5dTd4e1+L1O1p475rmLt9Sa7ms1dnFdHmzEJ0aGQTAsvI2O+R9y2t3utuHdarjBY2UT6nQ2pHaPLVX+JzYfbqzO06GfYO6c/kdjb//Vvo0deXoIS1uravvyMOxSAZtThZpwG0GL3xDOXn7hHIDMl3mds7zcZ3bDhz3DepIA6YBqHvllVe0sLys+YsXtDQxoYHCtj7at6T+rqYu73TFaT8mho4Wdbdtaay7Q48/+2TqO/2HH0obgyQzXMuH365ufDf7NHacfuBtXW0zNubzqMIEtbGwkvrVztKGdjcb6op2H3vmbOr/qTx4QWP7oIUPebcFQLl9Ch5gPNMBpIuVDt1944Juv/qmGmvrKtXDf/VtdZw4mH54zSUqLjdnemb9Jd923C+KKU+ruxOa3ryi+caNZPt8hJnalXSFZLB0PPRrSyegxsZKLMyxmQlVefT6wAPPpLGeNp17frKepPPzJYE65APuC04D+Jb6vO3Gs3+AfBpfWbbHJjygp9y41MPLddYjrx84BOqsRwxorY8va+b741q5tqA//c1vaWZqXteWZ7Tc2Mw2K7GYcIl1c6eu1eZGnIjm9c7qLd2dnVflzaZu/uk1HTw4orb1dl1887t67/z3tLq0qrZih8qdvfrIF/+iRg8cTick9EW29fnACYhCAEPSZw0wBkO4dherXHsc8ykDD0buSORtkJnjBDuJvAcgOJQRUwZOnp58vvHANS/zBhxbZuwnUj72HKpurai+hfMy/FQfAV4EwJOJ5bmc2OXoB1g34qiIHUFruvZZq9fSm18ZoLbLO03zsd3IMK/QIj3mzJsK0qOs7Fi3QvNa7KAjzQ4iD9Cap30BT/JJpwDyBKf5hkilpzs94l4uhk6By5touV4bGqWbgcEg4efbAZ7Ish2UIcO8GYw7/IanI/SJxbMQC2VLLGI8/r3VHiEGZWN+RdVYXOrzy+n6/ebiipZn5rS2sJTuQ1VX10LJTE9ksHO1v+6XB1g3gu03cNqqFLtUaKkkOuqwxzZRlvy35//Eh9k4TN/cqsWkHD5PF0XvDXzrQMjv0gHq0Dmvo3UHh7Tb3PWZjffaz7h5v1teHgca0s7Tb7jnwcmmuyM2LK2x0w1/b8Vpl0evy9EGpZhMeWN7cM4mz/gv0UYZ92u2Wqph92qcIrJ7TrbDPsNXlAGUA8l/0Yfos2yO+LEyOvFQC6d38E0Hjensl/zEaVxkAR6HlINPjN0A5dxo5+lKnubkkw1sgPhI5HaDqxL4OZMDTcLP+T4rb9F6fVm17TVtNmNe2FlXY2cj5bdb6uLN8Zkw/J7pROdIfg851tn6WV8CdiTsnHzSxNCTdp4YMC8AHIA8fI1D7P7ikLcLQLZlWJ6D6e1H8pYJLrJsT/TkGENhRyN4NHZU26ypxjsq6T2cfuPkws0d4up2Xc2Wba3FwjRfjTG9tqq18RXV5mra3gjZ1d3oG3tXqZLc2ACEvPTQ1p4+1iMP+yWZ4u2qb65pZXFG63dva+v9t7V99R01L7+txqU3tTpxW/OLS2kycwPA1I6BhwP1ds79gEMzeR8cmPCyknYo5a4jjwOBRBedhNfGT9be1Z31czG4+P45et1rfGhIQ09sWsuyDgbLc6MnHQgxUVa7itroiMZfjwGxWosdWZxkouN6QFmmaZ2HhzsEeXaoiWfEXBbILgulZk9p6K03YF3NjzRgGQ5uaBaKrXrsVE+MafD5RzRw6pAGVrfVuxo7wlff0+KLb6p2d14t0UaWYR7wtD3WGUBm0i98znvWuXzYNdQXoVdHHzmjB554VGc+9WGd/Yuf19mf/8kUHvjzn9XjP/1pPfeVz+vwmROqzyxqa3FNi9duaf796+lHvum6+55sB9vrgE74I7XFns2UJwj1eXWJy4kJrjcdwG8t+Moln1nm0gITWkiM+ozG9KbJ08LP/iC2XtC43HmAMpebr8ugNR4xwW1OXZ73nTt30rdeVmozKvatqlmoaXyhosnlipr0xd6QUWJshM0xkR5o69FoW2w+YhMJD0J6eizszX7E8UE9bZ/1IJiOdOw3tDO5pMbNWbX3dal0alStfZ1ps8RYNH2eD7RO2y6D68w/L8tpAjScrtJbsnPlpgXykxv0+ZDxoJ/G5rmNhZvLw7GYko+NC986ulM9p8n6RdV21gInu2SePVjxQTkZr2wME8gTwHdbGscxQDn2E9ymeV/YN+YFOA9+HizL/cdlAPh5XqQB6glsPPm2z9LSUvq8wupqbEL25tH6alWT525p8sJtzcambGq7qvaWokaLfRou9WuwvTdCj4YiHin0q8xPHWL880G7vgNd6hvtVHtlRe2diyF/WZv86Dvm5BNnzujEAw+Ip07RCXBsvYF9K9N3aaJBG7XYJfFY7dKsWm69r5bbV9Q2cV0tN99XY3lRG3W+dpetouE2uCWGZk55XoCBehxEnWMH1wN2Xp4fkKelLt1M3M12iVPVi5rYeFe1rbUYbJnBlENrfAM8KGeBJO064jweaeuGTs3IVyvFCNF512OXsLyhltiF5WW4Exgsy7yzuoxvlERZ5KM8hQDqeSKHgQPcbzt5xwby2GI5+zJDt84jwxr60IPqP35A3Ys1dS5WtfbWFS394EKcVJbV1lGMA+69+262w7rCKw/OU8+ponOwR13D/Tr84Gkde/isjj73uI5/4Xmd/MLHdOLzz+vY5z+qM5/4CT3+2efT71Mas8tJLpfjlm+Oa6sWi3jsUrnXgM55+/Ky83YR39Mj9A0Xkk867U1EpA22BSh1sAANqVjp3sNLxQky32ftR5yns27wp+x+Wa4n737lAL7T5uFJxOXwIORlue7u3Sndvj2u1fq8drqqqrZuamq5pLm1stRVSo8l85sQfovFu09GCt0aao1JgQUn6POQja2ML2CZ5G2b7Ut6xKaLzcz2dMwH4wtq76moeHwkFiDeAnKvrwAfoIuQycrsMR6BcspcB1iuQ9Jvjy9pX44ODvttlMm5N7nZJiCry3h7bGAfkNG2pctzdzff01TtvUjXVIhFKm1IYEdAhdxCRDBPZMEHoNxp65V03qMB0Nk0pF3uGKDONpif8/DMj3GC+eV5AOBYDvdgodtp2dHaxmr6BhBXMBo7zdghZfj1zarm3p/Uwo0ZLTRrmtupqxCLzFAsOv1tXepp5beVPRqIfjXY3h11bdHN4sQWrujsKancGX25vBGL0HrIXNFGLEDbcUoaO3JYh44ezcbDXp+zrvYjsJ+qrs5rbWlGS7MTWpmb0nIwmt1Y0+z6ihar61rZqmt5YUqL45e1PHVT1bUFrc5Ppvf8eDDaIcQcxSizYDsN4VzaIO8dlMtxGgEgT/hx9OzotsJRGzsLqu6sRJ7Ow03J7P1XAHytF7R5oAxAfn4XZwDf8gmQc4O3vbGtjt3Qn2vF0Yk5MSYHB798x7pHl+ntwe1dRxKfUEM3BnlMwOmNBlFBHbTWmzQAf+vpcmLwjG97UmcNmbwNeyuO1bxwsXhoSKVDw7HoxKRVLmq72ogTSUwssZDCx9e04YW+pOFl3pZNGkh6hQ1cEoktanaDOjpzI041zYgJ/HAuvVsOHQK/xL0t3q5Anwnb+fFsLRZzLj8CtgdAnm22TvY1eNmjs5lO1Fs/6w4t6aTnHjBpkuXaNjj3bjJnMi0PGdASrA8AjXkTu568aYxHmfGoQ3d4mwe+pd74lgdQx/d/2Klux660tWVLle1W9VZjzWnS52jz3ezhid3gHYt4JTZGHdzTQ1361J4/kG19iNMjt3s+oY4AUEY9/cB56hKfoIkBli7B7bLQRXsnXjk+lgFgq+23j+xXyzEtaQfrbD9k/sroqA9ts59FdHemh1sow1fmbR7E8EAP0g7oAz5pxnD6LEjMG5vNuhY2l7XW3NR2qUXN9uCxpwt803gKfW0TQB5Zefm21fIA8i6DhuA8cZ43QBpwfR4sD9w8f8fmTQzuysSi1saXtHB9Xjffm9CtCGs3V7RyPcquzmptekXLcbrd5CNywZcPxzX4LHosztzz2WhW00MfvPlic7uudT6bH3Nvpa2scrGkSn+nyr0VtaJ7jPX0QczY5BFioom5LTZJscSEN5JOts0xkFqahxDe/MavavHOBV187UW9/8ZLun39vK7cvamrEzd0eeKark2P673X/0yXXvrdwDuvYmtNMzfOaejYo2ordMRO6d71UTsv7yQH53EiioBD2vWU5TuP8XhKI+HFH09eLDbu6MrGd2JhvJucAg34pidNIxC84OUbjoa8XyenoYeP6XnpI/c0Fr77lsrNHY0eOKLezl71HT+o0khvelMCYDnQAD+ON9LrG0zQtTSQl67d0lbbrvofOqlCdyWdSNKj3QHoiy5A0iN4WDfLIZ3n7zIg4fD0XuhfOD6m3sdOafXCTe1EZ+FSzOadedUXV9V95nDC8z0Ptwdt4BiwjPvLCPZrXh90TXHsxDYWl7U0t6A2HqG9u6Ct5XW1D/bFIhCDOia1Uk9nurwHDfIBaOGHLJcZdnaDpqVLg8XjgZjJRgfTOHjCge/dG+9p4ur5OAlVNHroUKobOf64WgvlNOHYtwBp9xHK4EGedF5H44OX/L3X9gB5B/NzOQCNIa83l0ouX76ihYUFffMPf0MzC+N6Zqmp51dLGtzizQehZ+BP9pVjotjW2EiPjh0b1KEDozp7/JFYL8L/B45rNyZZJLBZ4tU7C41baVeft9P6OQ9gAyFq0kl69f3xbPEe6Eqbl1JHWaXoq7bj/ti+AOCbz9tm25rkRJ1xiPEtr4+af++aVm5MZq/r2srG78mfeUGDpw6nDQ2bHnhgj+F+WW4zgHLXEXusXHr/XV2buq5qOdp0qKJGuUUnDj2bLtcZjJ9vR/hbPn3UdeAylmwfMcH4+QCuxxK42Aie+zxl5PNpAnS2Gz5Og5fqYqP3+v/nu7r8G2/qpd/7of71r/6Jzv/pRbW8tqprf3RJ06/d0twPb+vqK5d14eJVTc/M63x1MubTDa3FQrO6s6HtGFfdcQLiIYTJOIEvR9lguVfDbX06ffyovvCXPqvug33qbplQobqSPp2+VK9p5MgZnf3Ql2NMj6pnYDTZgk4O6IoNH3wMm8fuKtn7g9IPoQKBXX+YGuM7Gj92ixjKo7dct49tdXpevsC7mIKLHYMwFgsCaRqCcjsPHjRS3uluDNIA9TgSRVNDcuKJSSrtWmLxYRbn64nb0Sm3mlnDYBgxjyF6F0eZ5Vm+8dAPII0c8IwP2FHJjpCZdA9DaQxOK9y74b1NvL8NGncYdwDKLJtAGn77svZkA+mGasTpdwdRxzvLbL8f7wWIKbc91Nsey7SN4AGchFJ5tCn3biKVTiDonT4NXojOEXMCCx90BOtJGrAu8AYoRy/KqCNtIG86yklzDZ/2C0Wjr0Q7h7VJv2AHJnzTO78CwMfnyUeRtkyAfBaiLaOZeP8fpxd44QMHaAj2kYHJN9FHOl32C/vBQRbtZ5mUAZ5E8Dcy3JfJg0cZgTLyxOAjkxigDN7mSZ56eFFuGvqscSjn6SxwMJQ3IOCz+nb0NzZ6YQeLNZdq0w9sAxI9C3jw8puHgzj0C8pgy32Q1HdDnmVlvsz6jWWTB2yHgTQ63fNThpuVZ2WO8Q/l1OMf8wSQb/85AKZHD+xOP1GIPpHJYg4KG+gjETdiwwdf8JHj/mebkEFsXvBwO0HjeoDNEf2Nz/sXYw4En5C+6hF/lg9Qbj4utxzbBA4ywLN88MmDg+/z9lPO49SkAXABz2EAOPaz8dAZ/uDn7UFeGj/xVyiHLnxehSdeoyzxDke2x+LUUQl7YzORrrwEHZsW+lJmS3Y1xD9rIFhGmveivoF+0WXCE1GeRCd/MXfxMw3upWXfDcLuD54cnQaStcF493/7P30xPd31/JMv6NjIUW31DKj48DOsBntYLVqe45JbXavTt/X27//rMKSk/rOPJrqnP/1VnX3mhWQAgCDAzgaoo9wx5cQuQzHSGOw8A2entaHLKy8Hh70OG/92WmJi3+Wb6dkkg4MsCx73y0vOzwE01svyjA8f8wR44mfh1qS++6v/PubwHT147IH0qd7+p0+r57HYgTOZ7+G6oZyHp/lTvhvF1Th1rM+vqLaypmu/9Q16mI59+ZOqHBwW3wTqOziUFiV3ZHQyX/gA1t22kvfgQn/w9vMx+affcwTMnb+eFoSVt65o7dItlYb7Nfjkg+mx1kOffUbFnkoofW9gEcPDfiHGHgaIyw3uWGkABx0htWEMAL6rNB8+3K7WNfk730nxkT//aXWeOKiOzor6j46my3nwRO6P6wsprS0d7XxKfYVDqbzY2hl6NfcHJGCd0Bd+6IFOL/3OP9Urf/CrGhg8okfOfCzRPfUX/rq6Rw7EuMxsNY0BmbYDvqTdLsCPs980BPuINDE46EkaPACZpKlDz6mpqfT4NXL++Jf/vlbWV/TsckPHl6paifVmubeShuSVrnbVY+I4PhJtWGlT74ET+vLf+u9U29zQ8KlHYoKppEeQZ+pXYxPXpmpzdV8neKMHAdluWwAcytiU8Mj+G/+/30sbmJGnHlapv0elrg71HRqJsZnp7zZzbHtsL2l4krY/8vjWByBPKHdV9M4fvqiL3/lh6BGbxShj4f3s3/kr6h0bTpeX4QlAb7sM5F2GT9GJPLpQ5rbiUt6F776qpenZONl1pDouWT/3uS9EX4tx2fmMetpHY9zf60vwAODhPDYhA8jbko/db+ADPrTQOG88wLobqLd84zMGkQ1d0iMWU55m27i4qGJHSf/hH/22br11S3eLd3Sp8K46WrpUnz4YfScWp1iE0oY65NfDl0BvoSc76QZvIJ2WAxf+LYVWVWOh/PCpB3R6aEwDJ7r1/C89pO3Gtl767m9ofW1Jw4cPqRLzFz+KffzTvxRzTswRaWOZ6Q1Yd3wRafaRGSxOjWvq1lW1xWQ10tWjob4BDY4e1vCh4xo6eFzDB4+lDyMNHDimUrlHy3fvajkGyuz49QjX1KxnX5u0M/IrPYBghLoDWBGARoHO9ZQT0pMr7FLjpFPdXlJtd0WbW8sp3lItaO7xTk7a4wvAB37wsSzLBiwT/RwTKAfX5akuAk+7be7EDiZU5i2vCSf+2IGTNo88IAuZ7qjgIJ1dRH0rdnEx6bEYsMvl5JN0iDr4MWigM598cBn2GZADvX1uneDBLodHaQmtvZ1qG8w6WmMh/Liyrp2N2IFtxi6yLWwJnLBkX3Ye9jrN/qBBJjIMyMz7mJiyVB582ysVtfNr6DiJ8YbndLKMuuSU0BmZ8N73Zfxj197YqsbCHeXR6vVIt+wUVFKn2nc7giabOKEDSN/vB8N2+LxZ29RObJh268G+hgwGRzZpIhf98/3UujhPmtg2Og+4Hkg2Bw0Ab9c52NY8fV7XeuzqeXqpHFUVXMQxJhzCwx/N9pg4eC1NtCvO24V/k58ItKneHv2mXE6TKMBLRze2FrTZXE5yPCYAYsrQhTTB+hNjO09l8tbr2jb9NRszAKch+8Zl8CHAk0A5sXniD0Liu1dnffI8Em1sRppRthU2bsfk14yd/HYlNhmBE9z/o/YgT9p2uMy8ySe+kUYGkHQJOeT5MWe1uqnNCLVGVZvMN1oJpHsTsnkgBxrKGaeWQyBNHXLImwY8yuwLwDgAONASTJNvK+ttHuZDGWnwmQ8Z1yxC0fDaWNvQ+spGuvza2rmuWtuiZqrLmmusamJ1XrcXZzS1sazV7ZrWtusxJgvqLMTmZid8zo95Y3HZ2KjGCY37uM0YO1uxiBXUX6qor9KhSi9vimnRanVNy9WYR+KvzD26GOPYy+/ruPwLoJ/9k/dBZl3Ap/7i39YX/9rf1cHnPqPdEw+pdfRoMpZBwrVWaPjVe6W7T31jB3XyQ8/pxLPPRvmWGiF8fXVFq6EsN07teIOFE+w8hx8HOJWvZ25sL2qSJ1Wql8KxwY8PmcWJiF87Mx6ht0GEvByC66yL5Rn//jrX388z/kvX3HvC/p6OilZnZzU/zgv31tMECg4BfHcIfOfgslQe/GnEsfYeDbd3qRQ28eJQLjGkJ/v2+OTB/AHX0TkN+XqANPa7PPk99CB09HSqd7BPhSND0kMHtTPao43xKa1PTGvxneua+9ElbU4tRs/4ID/zt022B7B9lkmfSW24R8fAYAHiW0i8LminHJNJuU0ry0uanZjU6tJS0CdWCd9tF55TMRaaI5UndajymMaKD8Xp50mVW7vTj3l5/Nr4yLcelpvJvjfI22PgdPQMqiXacW7jrhbrs7H+fHCiQC4AH9KUGayXcQHwLMPB9dQZwAEoNx5gPwHG37eBTMTss9JmK8qbES3FWrtYh1/w4f9KLMaDAyr09aurZ0C9/SOJjgWcPsXN4fQIcs42y3AZ8b7caHseKFmamtPqzKJa5tbVNrcRqyJXQzKa9DuP0N19wXGi3wsGy8un6b/5sjwvAPLMTyEvNixdtW11VmOzAW5sSgB4oIv9STD/vG3WxbzzgNye/v7YXB9ST7lb7fMNFVdYzGPDxKPZu7Rjhmu+TueD25HgPAFAL2wjkAaHtOvIE2d+zfjncQDLAVznMtNFLk6GW5p4+6Zu/eiappdXNNcSy2itXdX5ETWXhzVc7NNoqV9j5QGNlQbUww+40St6G5d32RgfGxrSsydO6EOPPqTPfu55ffrTH9EnPvyEPvuRp/TIhx7U0Y+cUdehXl1/9z3duXxV1dUlNdeX1B4Hk+6xM+roO5jpGcE62z7nDfsL0Md+7m/qUz//n+vAs59Uy8mH1RYnHioxNHPKbvpla3fvgIaPHNeJ557Tyed+InaTVVVX5rS4MK+5+UWtb2wmwXZsXiAN4t2gHUgaXNKeuIghW6lPp4/MzTTeT3huUMB6mZfTBNcToKEM/tYlj2vZAGnrbXCa3eVAd7f6uzq1FKe/2Vu3VI8FyPTgWSZAGbJdB4DLjrKrraxj5SEdKPaq2GxRMQ4frUHmJ5SgsU35QWQ+TlsWadvgQQlQTto2EXhsmvd38Tjt9tkx1ftK6W3Z85euafncDc2/dln1+ZX0S/T0yiF4By/7Mm+PfZtwotw63B9zzG8vF9R3cDi9V4+HLmpxmlleXtQCH7xaW0sykq5xCku/62H52W2q3Natw52P6nAsQAdLj+lo15PqLg7tLxwE4H4dyFNHXzLwfq1y95Dayh2a35xKgZUfDsiGBjvNh7zLAcosz2nTAJYJ4Bu3IWX388zLy8skmB/371h4uCdrqG9tazYWn+mYjPmqbiCoLU6WbUODauvvU0/foLoHRoM3MoPH3unaet0vjzR6uC6zqVX1jdgVx+JTnVvW9t0ltc6spVNWesVS4v1BP5kP/c95g/HwiS/dGocyA3nokx4hA12wkXvQnbEDL6/X0yUh9AOHkPoMeNBEbJtsL+A0MkkbD9kscL28O+/IYfV29Kow21D7AjoGTvylJy3Dj0GZ+ALmQR4e9DECeWLkoJdl5P1hXagjbZ2oNz/q8jSkHUxjevMjTot60Ez86Ibu/OCKZlfWtNDW0NJmq9ZnBlRfGtRQLEAD7d0aLPSkUGkppSsyGMmXX6uNuk6PjOr5k2f0sUcf0ec//4I+95nn9cUXfkJf+tizevL5x3TyE4+q//iQbpy7oIkrV7U6P62V2Qm1Fjo1cPix2GQeSzqhp8FpbMqX77dSdXND6ROugZB+yBhHUtIeKBicOl3g8nBCMfpNkRcH0TRcSonJooU3EOw0YiXNOprBjrVw87QzAWLLSekoizUz/SiqEBM2zgUfPgB5wDzNB4AHHSF/cxyZ7qyWTwyuebjz+wY7x0jK3Sl4zJvLgvxmKipSHfyos14GyyGGj/VHSy4mVdXUZvisHkf8ekzI6fJX1GchW0DQhXyev+3OT6wAuoBHAOxvB8oTTqR5nxfX77s6u9IjrXzZsjw6mBbAQE5v+16dW9DawnJ6Oi59k6WZDSzriG32Y75tCOQJpKkH0qWO4MV9l0LILPX1pB9OtsUxH/MztBaVWrvSqafY0qVKoU/Fto6god9FO7VkG5RIpRuk8L7fPoL1ANCLeoD264wNBKGdSSxsasSA2wrd8Cc0xNDYz/AlD1/qLAuwPPL0d2LLtj7uA/aPwXqb3mkCeDzgkj2MUo9xwIR4b1xwyY3pkXQakWFeMU7V5fYyufB11lbxD5d+QH/LQKZtdto2A9BwuS89nBKTNJ8LsS2cQFgYSQPwc9p22z6Dy/Oy85DvTwCXpnnjQXq8dzd8Qhm2RB9lYwT4Mj9gvye9gw8y8roQY5/lO+bBH3gwJvjW1W4heMVuMP2kYJPHkzdU310P+dEOwdv6Afen87zRwf60b6FHF+MApAHKsce6Epg3oLFcx+AQ8vNToxrz7kZTjbWmVpo1LderMc+E10JMe3tr9I1oOzoKQzx6SXodWLRjJh20WIg7OtVX6lRHf4y/A10qDFXUUo6eVor67pJaesrR9jFzrS1oq76q7Zboo2rECTJOUoPD6UG26Cppk8Kihl55u8mjbx7STMdj2KjAAgOyIZ+GGCbBXe3VTfXMzKq/vVMXrrytKo/eDfeptLOsxvqCho4/HhNc5jgg7zgUokHyZQANhgycSppr87xOfW1nNi1ENA51AHQOBhoSemJ4w8PyiAnUucHtGGju1wUc6ClLvMKhu9XonONxMmgvaX1+If0eYujhk+p74Gg4595kgo55WQR4GLiUt7a5rqmV+fTa86t3x7USDTxw4nC6xMnvHMo9nUkvAzzu19/55KsAfIp8+xGZebnYS12ij9AzNKBDD5zU0ImjajsyrL6nzmjqO6+reuuuxu/c0Ts/elN337+h3sEBNVY3VezuyJ6awx97fAjoQbC/KCMG3B7kCWxs0gtKR4c09NRDWj1/XSuvX1J3X6/Gnn0ojGjRwz0/qYNdD6ZPbI+UHkjfduJX64D5Ettu+8kPISAvbzt2A+R3Givq7eb3Mp26/ParMcGsafD0T6ixG30hWJfL/G4h4+/JwDYSuy9Rn/hF2nnj2TeUWTZtY3rjUW8+ed+RnpmZ0Q9+8Gq6J7F86RuxUM5qtNamvka71kPPmRIviYzTXTHasnVXZ449rFNjD6q3d0xHnnwmyYQXl635NMHG9nzYl8nAX+hh/wDgAi5Dh21+cM5rWaKfr757LS3WvY+eVKG3O7VhOTYRPKkGDcE87BPaA7jfPssgjx7EDtTjK/DbYxwsvnNZ1Qs3VWbqZLKMRY+PQbbyCqvcgz+Wbz6AebncegHGY6xy2WljaZVZWVu1Ta0szmonukFHX5/WZpdVL61oXtdiIdrUcOlEoGV83Jbmgw7WnbT7fh7vfsjrlMcjmN4BvgTAbQhtqiu2af7SvG5+PU4+Fyb1r//gG7o4Malbm7Oari2kjd7Ryqh6S137tElWNNlWy7Y2djlZtuhnTnxIx9r79eG/9YIe+hvPaOyZwzr4xMGY54Y1+sxRjUQoNW+rbf685ube07d/+PtaWBnXc5/9oo6ffVjHHv2oRo4/FPNY9rFOwPbZDgD52PiBx7Bxmh/VMzLKYrTz7jypYWO3kL19l53f3g4yhKVdU4xm8tTBI9VFnG8kLyZWELnUkwc3NqiBlynqek4m1JkGfIJ1Jg1v6pHD7wfyuNQRg+tHhHEGZeARwKEMOejPI5K8GTdtNI2PTpGOrpJovDhCi1z0MR/zsk6cbvxYd/ohKw8GxMSePXIa/MKXCDM/632/jQBl8M74Zr7wqY9yg22jDBz4kMcMQtoGReBJJ34jlOQgIypbQscgUrnSoVJM0DzSyUK0G3S0Nbqjh2WQJuATbHc7wzPhh53bOzwdE/4Le7El8YxBFMeShOc3jzPpoB880N1ysNd9C3ssIw+2EX9AB7DI8C64nVjQ8D313BvJLillE69lAXk/Wzb1yASSn/bku42gpTzZkWy4NwBJu86BMmzBJsuzHrxgFx6ok12Fo4337udE4AkjrhBx6SQ96hq8tgiRT7Zxqg7bOHXiB8oY4/BEJmDdCZmsvX6Dr4jCvuyVRdmJg0dwM92z/kTZjxuX5pP3idN5fxLbd+hNTL9JvEIBTurIZ8wUQ1fKrK/7l2XdzxsAD77IByg3PrrjH/rfTszGjcBLp7vAZdzf48MiE3NjDAXy5kU9AD/K0cd9A6AMGaahzsGAfuTxoe0CH96UkyeNDXn/AMhNOCwfEW/txlwQZTwhiGbp3k6U8/5AfEgrEnO6ZvNA/8K29IbxkMMCn94kE3T+AgCBn7/Aj1CKTXJHuZLKwqi0EeDJaB6S4VFuLLPe2AHYBoDYcxSQejwnIIgwKOtcWQDZzgPASXxCeOvwYbUfPqGbV85Fo+1qcOygunt6VKr0aOjIwx/g4YYhjzKk3SlIA+48+3Sh2lpzTsuNyeQU6sCFHgAHMJ2DcYg9yJAPvhs2j2s+eVo7jjrydFAeR12+PJ4m0fWdunZiwhx48IT6Do+lRoAWOmLzdce0D5PcmLAXJqc1cfW6assrarkwoY7VuoYfOqX2OPnwWWUeFKAzWE/rQjCvpNeenQTj2A7rQp40kOcHRC4NLN6+XenrVu9Dx3Tw08/EiaRfXY02dbYVNfPWeS1duqFbV27o+rmLmnvvevjhlmau3NTc7Kymrt1S10CfOrriuB68rSO6WZckK8kNX2+36FjhMY12n9b0pQtaW5pWpbVXHdNlNa+v6uDZp9LE6vthgO1wW8PbclxOyJcDxExQCS94cCmvvTIQe9iCrrz5Uio7+NRj2i5WVSqW1NM1uO9D+gx05JFvX1NGjDwA3MQ/YufBNYBrOupIG6wvMfJ4/Jp3dr333nv6vd/7PU1MjKuwdDmY7uihtm09XK5rq7Oh99rX1FrkqdN11TcX9OGnn9EnP/Ix9Y8Mq3j4VIyXrJ1DmpbrU1qNE1SxkD25iSzraF+5nHwaq3HCmbt2W+Ovvq3N2QWtzy3ETnlHRz75jEYePJnamnFggMb2w8N8AcpJO48s6vPg9gNorzTRhj5Tt+5oanpWjUpRjVJbnEbadPxDT6jc1ZkmQ/hAZxnE98u2vS4jT7A8xnbhbk3da22qTc3r7nuXVNht0dkvvaDKQG/60W1LbIw6WnrV23o4enAmz/S21zY5Bgdb7VvrBx04pI1nncCh3jSWAY755elMSzx/cVK3v3lRy9FW371+XivNddW2skWUhWmlsbH3I9M45W2txxxW03LE6DJS7NdAR48+9+c+qeHTozr83BH1HuiNxQq9ss9wXH/zj7U8fVWvf++P9d2X/0RLtTU98uGP6cDxU3r0E39Bo6eeVWf/WIzb7OQL2C+2F13tE8IHTkAgATiBNMh0LDssdcwgioxaYtJqGxxVa/9IDATekh0rbCxKfLYg3b+Ito49S9pd5HnmYwJgR1pB6kmnuSp2qlu7PP6ZLSTIBwewXqYBoMunCUnnABt9v3zy5gV4x3I/UM9uLNlUjAWtHCGS4N7PM+kf4Dp8B1gndpHrG2uqbmyo1NhRqR54aQcbesQfN0CNC5hv3gbbbRnGJ1BGPbj5MmIDNNjNiYuP7hUjcDmx/9FT6fJcd1tJ5Tj4LV25rbWbk5q9fkd3Y9GZvzWhtbuz2pjm1U0rWl3MHu9lMo9E2lmRt+w0iMK1oama27X4f0tdxQF1xlE/qGLHzrXrurYna9qd5XcN2YmL1rCO3vmRB2yL+0KSH8FgvHzfgGFre0nFSr8K5e7gyQk+fN4SslvrcaK7d08i6RxgvwPwIWAX+gCWbzzLQxfw8mB/AOZFgMb6I5f+V6s3NLOwrNmFFTWiLzTCJ4XitnrLDXVFKMVCVCzWtN2oajuGRqXYou7YRPR1xgk1+O3bjc17izl5dIC/7QOsB2XUO2yHDpu8wXxlNd1LaHBqLBVUqMRCxiXpoLE90CZ5OXAdvsI/8NzXK8B2mw+BMuPhve0oq8cpji+ONyKuxSmFU172A8fM59C7P3ic3Z8HyOcBOmSxkrU3dmMMBn5szHf4JEoE3vRQ4jdx4bvMvkiC28pVont9PPEIIG+dDJTZJurwBWnK83bn0/lg/W0jMYA+BHCIgWa1rursSrTZipbqa1qo8vZvWi5OcztNrW1taj3CxlY1vdm6GmORdCM6UPtue8zW7eroq6jM63UqMR/EQpK92oz+VFBtfV7V1RnNzo3r5sQ1zS/Pxka1L/pdr3qGj6hn8EAs1t2h7L35EP3c5qTtB9sB7I8SG2QgbQYEwMTssPjOd5zPNDQyooNHjkYnb9Hi/KzmlyY1Vbum6drlMJ63J2QKQOvGsiznASvqBuP9Q12FQR3qeDTdD6Aur3geXHd/fd5owDiUEfL2Ur5v355e+3aHvkzUm41NrVXXYsB3qLvUHetQMQ1u4wF5nnnYL4+Yhze6m+2qbIfNcWwlJB1RPwKybAvlBNtCbF62J18GGJ/YHdRgOwHbmSYlJlWO05s1FQa61f3IUfU9cUqnvvRxPfDlT2jg+EH1HxxWe1eHNpoNbfBgwt0F7c4sqzq/rJXZRdXWNpIJAHKRgzx+xNfR1quDlUd0oPPBWOy6Ve7pVX/fYY0NnVW5UNHc/BUtLN7S5upi+pY8r+C3nrYlbycxfnec9w3B/jOwuPMROn5GUOnpU//YAfUdOKDWjapaYhFVTLimgD7vN2Q72Oduc9LgI98yHdu/+XLzhcbAqYfX7rz11lv6029+S5fe+ZFGd+9qTNN6KpbsD4Xu5VpB0xudurtS1rnpNr0zJXUPj+rg4QG1DYyqWunVRrkzxmbGE1nZZbv4j3+Rtx4G6+By9EU/cpxwCPwIFF8NhK/YZDIWzMt22y8Gyuwf4xDnacwDyJd7cU81lEcCLfEkaTLpUmNuYTO9g/sD5dhj3sQGl/FwzHr7llY6mqoX907uUb4SpyF+PJ0+kRLS+czLTP265pvXQ252udTy4GP+lpG3z+A6wHX348AHwLZ8nNffMXXJ95Gu9Hdp5OHDOvzgMX38+EP65OnH9Fj/IZ0qxRzKCafYo772rtCze+sAAP/0SURBVHQpk4UlXXaODtLf1aWnTpzQI8eOaOShYY08FqfonuzSXD0WsumZS5qZuajJ9y/rzrsX0m+M+gbH1Dt0WIPHntDQsceTDumNG8xbe3phV94nhB/nk8zaAFfc33jkWYltLEA95cCh4yd0+uGH1Fpo1fTUuKYXbmm88abG62+pGce8dGrYcyo0bjjKLMd8Se87N/ZdPYVRnej8CR2uPLFnZHYvCTBP8qShs+GA+TrvtJ1hemLssy7Ets18AeiXN1e0sLag7ljph3uGVCll36GxTQ7wMS/AgwpgcSlstai/UVTPVjEN6KDalxOUqQwalwF53vD1wEJ3y7d9QOave4sAONYLAA8+BHBcxk3njiNDGnz+YR385FN67C9/WQ/9pS+q7/gB9Y4NppeJziwta2E+For3bqlxaVwrE7NamV6IhWMj7MtkcF2Zz2VzimUjwsfjjnU+lR6j7o3dEo/zHxg+oxMHn47TUJcmbryh6TvntbowrbXFmTj2c/kg0w/d3c4Ase0FiMk7uB67SFPPAtvR2aOegWF1x+l9+MRxjZw8IS0va2tiQrvr6+m+FjTIs0+gdYAn7UI9fMGxDCAvDwAfyPOghdnApevywQeYmZnV9PS0vv3id/Qvf+3X9cp3/kQHGjc1VL2sj2839PmwvbNa1MRqj67Nl/TGnR29Or4bi8JJHTvxgNpHD2upf0RrXf0I2+8bSCfN4gu43HIB606c7y+JnhC4Q7HBHDt5SqXYGVNmGvDgRR/cx49AOTgO3slbvmUB4FomQNrjBdxkRACvBkv3DOEZ/cIADjoQm7/1yfPxGAeQtS8vJs7Njm2t9GyrWgr6+IP/8t05rUTgykQhTs78MPVW9Ycar74dp3b4ZnYS4J+PAWL0sU+ps93UkSY2PgAeATA9YFpiAHvdhpRR2jXcqwNPHtPJJ0/pZx9+Tj//2Ef0XN9xPdw2rBPtAxos9Gmg0BMNnfmRuBH9YrinR5995FE9f+aMTn3qpE598pQqQ50hnz3Zqm7dfkW3b/9Q73/vZV188cX0wEYHvzUbOaZjj3xcJ578TGzCC7GJze6pW0fANjrGNvcXw35LuhFBzhNQZkeA4zqAOq4P8ohueo1KlAW12nZicO3gIGjv4dq55pMH6iij05BmdebDWTwqqBY3RFYPL3igh/UmAOgKDnWUOSa4E7LjB8d25e0jTYDOfKCBffY+tZjYY3nciRMfvwz3JTvLAvJ2Olg/UKjHNhZUHi3lbM+9Ia5HZw9e3FsErXPyyZ4txOh4j2cmF5q8X32DmTL4QAMfl5EmuD5B8OTS1O7eh8624mjPh+T2d8TlYvoSZvdAn1q7ylz/iRU2+MTJaSc9xh+0QVdu71SxtRIH+7JKrbEzbw35W/zWgFNx2BCi+O5/O5d00sfNIsRuezcGd4O3amBr6IXO+BiwvoB9YJuwgfYiANiDndSDS739xZAtsBPkRn7gpN/T7NWZp30KjQPgdnE9fAF0NI7BMuEHFHmkOdq2Ef2o2mikN15vbm5ofW1Fa6sr4a/YXXa0qbdUUE+xTaXoHNyuTW92C5+1RX1LnCZDemoLFnneyYUuPFbO5Ixa+AO5YV7oGzYGBWXogX9IO3bbO2/7wM1oYgxE/yT4RnU6Med4wcO2Etw2ADh5/4Of9A2ZlAHIpK9ST9r4qbw1JiyuojDHEKjbu+pgnqSJLRMc62V+ADiA89Sn99shI/yXTgWJNjbeMRaDIOWh4wfw7a08j5fpCX/zQ65lutyBcuqxjzQyrTcBfHwETp6GGDw/3ek5izrzxIcpHfNRlEYbhS78Pq43xmRPQaX+Snqkutzdoc6Osrp5E0m4qLDbqnJLuyr82DZs5+0ufJqxsdlQI8bnVoPLuzU1q7zZvp4u73UN9KtnKDbdvf3q7B2MzUhnOmEz/6MrfgbscwC9DaRtF7EheTAKdjGOSgwzEw98N3AyNuoBHEP+/Iu/pmZtQ1fOvanbF99V95GDOvrTnwgDGvrEU39Dvd2jgZfRwMOxHQ9vAnwp80SIDsmA3TgK7mzo3cU/3pdJoN765I2i3PxJA7Ytn9/nH2CH2XbK/bQQ0F4uaenqHb3+//436XJZ+enT6T7QiSce0pGHz6S3Ods2eMHfvOw7yrCtJehu/tkPdPl3vhnp7IkqJu6n//YvauSRU2nC5xJDwg06T2zwQS+Cb9Rab9sB4Afy0MDDNNbLPgCsH+CncOxH80QWgHXptUGkg/fKwmK0/SvpPXnbP7wmza+p78OPqCdOTrxz6jM/8Z/FBMmOMtMpLyvpFGX8eI0nbi6/8R29+Jv/RJ09/froF3+WuVann/tpDRx8IBajeqKB1nYZ4Gt9aS/ss63Ic98wDTHlGyuzofuvixfrgrMTJ7VDDz2vQw9+NBbJ7Amd/cEd9cTkocVP8CEPUIdMYpejB2nr7HwhJs4rqzUt77SqNjOp6XNvpKnjX//K/5w+x35gZ0rl7WWdUJu+Eio3Qx4DvNDeoonFDm1slnUxeP0/51fDRy36n/7Oz6m/0qZnvvBX9PjHv5zhRnuhI7qywE5WL2iydiEm8uyJUPRAV+rzuhPz1GjStdCmu29d0rVv/UCFroqOfvTZZCvv68t/Lh774GcfAfaD/Q8OPiHt/pf3kYG0dQOXzcncq5e0GidsLnndff8yzPWh/+tfV8fIQLo0ZhvAt+62EbkAeeq9wNnW/bLobLPXJ9ILTvlB9sS3f6jKYL9O/4UvpA3QwJFRdfR2Z1clYjHmG2RPD/25WIiyDQA80QMgtl3Jhj1bSVPmcvuIGLgfx/q5H8PTYFpomBuoT20RCwkLM0+tYRMb2vXzC9paa2jy4h1df/n9VPb6G+cTDzaBfMH05JMP6Pmf/ZQ2q+vSo8E35rqW5Stqrc9remJc577/YtC16+M/9ZUQvqNjT35OoyeeCDn3HvC6/wk+9LXu6AgOkMnN2oz6sCOW/D3AYDuPABKEBBPZSTQc1/zS5Bg+TI9KBg6QF1IucokqGoan2JhVAuCBkgTLMlhR9PDiB3D5BJ689JRyeNvQVL/XWNab4LTxnU+Ntecc5DFxUWd9qMvsyzpQool0WJbk0XCcWKKrM2oSjmlJWx68KbOOAOXcE8PtTMCJNnjzHirrCE/ShORfygLyvic2DgFAB4JtAo/X3/BwQYmnlkrt6UenPNXDwyIEONN5kAMd9AA8Lcv5Jj6IMnRmhWBw8o4o3lfGiSmFoE/3tMBjiLYggw1B0ISa+AJ5xFyCAp+je3r0NQIDmqfy0scRY8eJfrx3j8dvwbWv87ajp/1BPWnjYBN+s+8SXvDE55y0eFliKQYceG34K9RMp7CgRUdiwDzz7UG95VBGv4EP5UlOlLsvpDp0i7jS2RVtEO0RdnZ2VtTd3aM4GGYh+AZFOhWDHwIST/gV2wsqx46V33QE0yQb4ESZ7Is09uNfALk0GT8YZZFHLwO05AnQkkdHJmHGKY/b82PPsC7pzE8FEJDaPknKNgS2Mx/sC4L7KnIsg7z7G5D3IWA+4BZjc0M/QX/6SR5sA7HbGf1SWwatcSh3PzY+eJQRh6hkUfbUaZTT/pFPJ/7Aod4+IsPCH4hJR+gzHll/sQ7EADQ8zu08dlNGsI0AedsPLoE8wTwJ9ikBeQDlyc+MO3jSbrFQoGfiG/q3xYlntx7jqxo+3N5Vg01uM9OJswHqtbWXVezojFNU9iAZ94mwt1ndiJNn4LPgBDLyUDWq/iPI+wBdSKOb7aTMwZBqeAwbZWm8PAIMDNTnHUYaQVMLl7Vbadfi1KQWxidUjN3C0KMPpMswrf27WtqeCMlSpa0/6DJ+0APwQFZy1J6z80AZLyPdbdnWdDVW5eggbhjzcIdDF4A6wI6wzo4pB4c687D81JD30Se+ocPm/LImXn0nTbxDw2Pq3i2qd3RI5ZG+NPmCB419Bx/7Ev7omeTFbnb92qTW3rmefng6fOaUegaGNPzEaRV7ulKHgdY6WUfAvClLeu2lKSePjXQC8oVYaG5/64e69rXv6ub3z+m1331Zl198Q83duqZv3UkLUNdgXxrcP06GZZu/y1M6Bis/zh04MKqRE0e0efG2aosrKrLAtRS1w6e2jxS0sHVL3cUBFVo60nVzeNoPpPnldLm7T30x6E919uj08Qd17t3XdPvaJR0sdamvVlVzfVUaGInFgsUpu4xBgB6bnSY2X+fzadez8De3dtRQRcW+I7px/g1Njd9U13aLBmKy2FqYUXHsSMKDFkCOQ56fZbj/OU9sOjjwpoU7jR0th4zv/+nXdf57L+qHL35Tv/q//4pe+f5LOlC/pr62db3Q0tALMViOBH0BW4I+8Yn0uy1NnSvXdDNwLizDu0W/+KnPaKxrWIfPPqmBw8f2+x8+Rg/ep7i2Nav1nfnYM93bSFJnXxk32Rdtmm6+L61q5dJtrb1xJV2y4clI6Dr7elSIBdt9JsnI8coDefQBPObwE7j2IwBf+4sy68dEujkxn14LxbyxPDub5pEjH39a5Rgn0UD7PD1W4W16gLRlUmb787rzNCT3tnhF1VbIWnv7Wjo58qqolfG76j4QYzxOfWxawGdiHmg7EXNRNtHDj2BAHsFgOQByqbt/ziLOLyjGB89talzLImY8GN+2p4NAoCQbSzEnDJTUebRHBz50TIc+clIDvX06/dQD6uuK8VXpUf9YtHvPHVU3b+vGG38Qp/LvaeLqOxq/flE7bRWdfuEXNfbgc3r8I5/X8LFH0puu29Lny+/pii15H5C2Tvk8gbT98B/9ENWIeWNBdkeiDsjK9pjHQrlTjE7WEg5IAmM3wI424tXmjBbqt7W5tbI/sQKWQey05ecDcvjuD2nAeJRTZlrybkDLAIxn3gCGg+OGdQAyu7IdiPPUZXpmu1KumZa3WtW5HZ0oJhS/kiTPn44DQA8tZeYVGma7khBRjGN8Z09f+t1N2nHkwHrBK8+fOK87fAHkkCfmslhbuajVyVnNvHNZU29f1rXvn9eNH7yn2Ym7Wp6b01bsKNnlJcMCkAFktt7zYT5v/xCzUxw5ekijxw5nX6eM+t040rcsVbW7uhHtPq7V7bv7uzFPgPAihk+x3KmOOA0M9I/o9MGTOjJ0SLOTtzV5+5rqs3fVGouB1pa5CpsWTABa/EkwP+wmTQAsA3B7A8lXgVsodqi9eywW/INaX1vXQvijOjejlplJ7S7MJls41QN5vtDDC54Gt0e+zxiSnuHj9FmDQkmNcptmZ2Y1ceWKLp6/oAsXzuuNN99WS3MtFpk1Hdht6OFQ9UiI40ek7DjhGxZovbir6UpTy8V798NKLZV0uTN6XCoDbHvSNfGJ/8Ig8ugK2A7b5Rgv8QXb2tqmmisbalneVOtadgk0o/3geCGGF/SeVA3GQ3/q3Q7Elgct4DLwzcP+5Ddh6QGECPSlSCVcAmWA+Vkftwf1iS7KCNQDzicZUdQW/ZfHrjlxtTdjDNW30u+fqnOL2okTJRsB8wJSf8avAeZpgKdlgW+7rU/ePoLtpo7YacpdT7C+5u1gPvk89NhV7CurPFxRz/EBjT1+RAefOaajZ0/o9ONndeDAQQ31Daubr+juzscmek7TF17TzPnXNH31gm69/66WFhc1fPoZDR5/XH0HTsVidVLlSm9of29BTLICLJ+85z+D/W0cgiHjEgAhSE47GJnYhlJuZxQLwyqXDsbKW6F7pksEpU2poxaO24mGi8HhN8ramdCbp+UAriPYQBYWfuVtcJ2D9cgbaTzSlIHnNOXuBMYhBqg3P+dTfaRbYne41VHUdmdJm4UdrbY21GyNk81eBwPPOrnTEcibP3HquBG2QoXtYtT3V2KHH75LE869BjKdafN5gvV0uXUHFq7c1t23L8Wp9K7WNpZVq6/GRB/H4WJDSzemtXh1RmvTS9qIU0stFgv0hc9/rGs20ZOmDkA3AFl8CTY9sMAiHLPddti0XtxWPexKv5fYiZNxbUJz9Vva2FlMk0fy556M/cc24yTUHDmk7aGDGh48rkNjD2pmaUFvvf+Wbk5eV53fTMVClB4VD4DeOuXb8n4djWc7CBlNq3q6KuqLnW22i2xTPXYFi3G6WBWXGjJ6IM8LcN78KM/3G+rps1xu4dHq27du6eb1G/phnHx+8PVvhf/f1vb8JQ1XZ/Rs6PFCd1mPx27/0WC7XW3V+EZR87WyViIsbRTY6CcZRTY+sTMvt5fU0dWtzs5OtXWHDr3Rt9sZeRl8QE/+pSirRS8DugPoDS6609E3N9a1vryszZ2mqr3R1yv3Nk9stjiNJNwA0yHT4f42cQDAJ+04X5dPA6RrGxtamZnRxtJSaiO3rwE+6G9a01MOoJv1czovGyBOv/pvbKkRfWCt0qqNjtbYNIf9+Cb6NXKNjyuth/nkA/rgZ2QZKIeGYJ2tj/HAAfJ58AD3Mwd45HmZH0CZ6wM7XQrnbgFvy+DVSpu749rcjtNt202td9zURmFaG41N1XfrOvDwIzr06GN69IUv6UNf+it66NlPqr+7QwN93bEX8gMQ9+QYkJ/XjwAkHfbS6AeedTN8oEWpAHHfgD1iO8BCMyEpGQPhAXV3P6ZicTBdKuNUMFLt0FC1HFYzwdDg4azANV8rA1BmJ2Z8s8ZymmC8tAOKPPqAk8qCF2nK8roD5kUZYFnEeR7maXkE83HYjQVovasYHbRdK+VtzRdqqrfHAhQDA3wDOhAogw5gMtr3YbQfDwjWC7sxUcdO++SoCqdGpVIc6eNUaV2hhSZ/H4GyvJ+s4346cBhMV7/5ii790Xd1+9w53b1zS0szt9S2MxcT3Ixuv3xR178e5eduamEiBvfCSkYXfK2v/QgQk7f+lgc+DxnQJqk+yhpxSJkLv7BLZ2HGVm6CX914WQuNm+mSULqMGn+81JXhwQKmnkEVHv+IOp54XkcPPKkHj35YV25d0+9+8zf02tsva3NpToszE3ttd8/HAPoQrCe6Aa4nts7YAB5hZGRUQ4ODCQeN1lTX7eaiZneyN5xjG5Dny86O2DzN14FyZGQL0JYmJ+/q5e+/oh/84BX9i3/0D/RP//5/p0t/9mtavvANHZ15R//t8ID+dgzwn4uF6Ksx+XWsFXRzvlOTixXdnC1pcrkr+LKbzHRAF3bpw8MjGosdbNfBTnUf71app5gWKttGQA/KuK8GeFeKD6kzoDdlAJP84uyspmPRXGisa3m0osWevYdXot1o6wwv6yfIAVJfCBzy1DkGkh6huydl4wH2J/QEaKhPdXHC3ogd+FScFlempqIu2i/0Q4fsSovnoYweWsvMp91W4AGmIVBuXbl0VYuN02xfu5b7ilqqbmp+dTVdzbEMeEUmPSTEphha88JO8zS4zRL/vXr4APm8afL05m254BNcl5dHbHDeAVyApyGZnxuV91Utv6flnre0MPBajNd3NT5/XdPr4zrzsef14AvP64W/9Lf003/z/6FPfuX/oGNHD+vEiRNJHrrAj4BOtg9AlvVjzkIP2tf25vU0HrDvLRCo4AY2aRsJkIYZ5WYMJMe0ogzvgmKijMKQwQS72x4Kxc6OQjoPj4SC7wkVsEF2lPN2uuvSjX/w9xqdendkdCEm3K8vu1vzIgDwQwfoqYOGMtIE7PODCablflaSTdwI/SPmpnA0cRrg4MIHnvkAPboAyMz4hZx0aoiBgW3boetu2Bdo6UQQ+NaXAF8CeiEHAMftBI7lJ90LoXtMaNS387n0QrQXr2FpK8QJqJDyhY5oyzhxcV8lO1VkPnXbwM96YAd8bYfLU5o4ikPrNCgZxOW2Ynpclh0XN7L5rkrrLv0l5LXsqLHNWwei/Xbqka6psVULubXsPlr4plgpqz1OmjyMwGeS+eEcT6bxNmgmn/Q5gD270c0+Qi9sAGh7gm3K/J7hG4dr/1gEXuIZmTbml5i1aR98kya9Pd7QEuOb/L0ol7nPAPz+qR67yu3thmLKpOOqu7Os3p5OdZY7VImFms8/N2OM8G6Ipa0drcVCUwu7qtpWjTvD4avobdl4Ct0zW7L2KrVHX9gJ/UK3lpbQnbanC4UuADE0wS7pD5BHR8C24EeC+w++ilzoG3Y1t1O/LEe/wT98xhk8gv1rHk4D1CPLdXk5lLsO4IEJ0simHL3sQ/7nh68t0YdoMS7D8QFH8NETfOuBXeQtBxz40E7W1/IB0u4TAPJ52KEU8jhp0gfKvPUemfh8r89wX5DH0tODCNF7oCcgD93z/JFLucuohw+y8rqQd7n1JW9acKH1wzsA9lBHHjzo3AbQQmN68ulBnyZvVd+JU2XwqW+r0NahQmtH2FJUsdwVG5tK9C1oov/Wa/yyYv8BJWL4GOCPvnkZxATA/sYW+wF8ygHjAal38hACiFTYCGIIKDczyhwAyprrCyq27Wrq6tuxo74mVWLnVtrU3fUZjZw8mn6g2tU6ou62kZiss+vXHsCAY5ch6wPymBC0pcWtW1GWUPd1crC+zgPYAh51lFmOaQFk0oiU2VY7GofxZMna7JKWJ+e0dHdWc3cm0mDvGuyN7rervtFh9cQulpf7AfBDrvkjE54OyOAptKXr45p597IqXd06c/hhVTbC3sGyWirFNIkjmwDAC50I8HDDE7u9zJ88E/mNP3xJ24srWlvZ1UY9JryeIZ144JSGxw5rdf5WHMXno8O1qrG8qebGhsYeeSANKngRkAk/83Y5wfZhC3lmvqm33ku/Y6n09Gq4o1897R3qe/Dovr4xe6T7gLO1K5ravKzZ+tWIr2iudlXTtUvaaW1qqHwkTTKjjzyukx/9hCauv6PZ21eC/45Wlm9pfuJ9nXrshZiUYrLZayP0gD9tSGyfeGBad+B+XwGczLc3pjR2aEyL05P60YtfT98nOnL2qfRW5HKlO02CALIcGJDwQx55+DJQL168qMWFJf3O139Vf/Tyv9O5l7+hG1//Q02c/4F6Ny+qvHlDX9ze0GejT5+K1W60t6muck2/sTKod+rd+sPdTn2trRzjp6gDXa1aKrbpRLGmUkwc10Pn2ZDVGQvzgVikj3bu6qmf/Sm1jcbY6j+krspg6JT9NsR+4F1R69tzKfBone1HZ/vAfknjJBaaia//QOvvXtdgR49OHjulkcEhjX34YXUO9sVElT3KDT4yiM2TfJ4fefvaY8pjzPIA8nnfEpJfI9y8fF3jM9NSX5eqxVZtFlr0wEeeUqW7Oy1QAHzg5z5gmfABrI/1pJwYsLzUX6If1xeWVZucVWcsaJXxFZXmNzX6zIPqPjIWp/es73MKG2w/GRu9ciif6Z/na32SDXs6kLcsysmDZzoCOpDP6+qYemLbBy6+JNg+4yUdAw/+5MFZuntFl3/wu5q69rZe/cbv6eq7b+nIqQd06qGHdPbpF/Sxr/4dPfrRz2vkxJMaPfWMOroHUHqfnmD9CNYfoA551s2B8eB6gDIg3z9+7Lvg7ECEO58aaK/MCuyhRz5og2n8H+0RdfHX5MeEscNkQJDn+A43nhyB3spbWfO044C8ovfq7+280AkcAziAy9wY4FPnXYJ5UUfaeLYbIE8gy46zyfuhYicEgJ/KwsF5GnhRRj06ExvcCPBMl3aChrfShmUqhk/aY6LAd+yu7GvzzfMHyMMHcBlAGrlAupSXcKI+5MCCHe0uPxjlB7Bhit+nBT8/bQU9uhLb7+Dk7cnXcaKiHA3ZnTJI2TW3xA7aN27dnvQP3vsW/4cTg6I1yjly8DEggGz4oqOTy06xY+Sa/CbvOkPPLISFrHfRl+J02xonvOgPTKzplUj8ha3RoqnPAcgnAG4X7LvXHjEJxKTL4+o8Ct7kN0dhQ3pAI8iw3b7GT25vQvbew2zyoG/xO5RCnG5aQhfOVlXuIWzV0wshCdU46fFOrnLQ9oaPKnHKKe421FWMU1B6nL0Rm4WmVsPeTeRgKH6OGP6FUKg9FuNSNHE50jEfh4HRj0phT5wSQo0PnMJSu+bsJ8bu++3I4yGHPhmdNJ1iOQm1xwkrPQAS9dDZJ/RT8/ZYzPMDl+A649qfSVbYl4e8Lolf2L7DwhB9div6F30s4/tBeZTl6ZBJGeB+a1yD9bBejBfGNb8v4u0HnIII6amy+JeeigSfHhZ6c7XCvM0Lme4TALw9njK9M7+7jkAeevuCMtLwyLenZVBOmf0KEDs4D1/z5HImD7Tw04ONlaUIi7FR5dHqehor5dhYlMqVwOM9f8yTe+N6T7e8XdbZgTnP8gykrTdp17ssD0lDTkAYBNL9jCC2YOCeEpnT1hbnUoNMXnlHM7cuq72rU6WDQzFYWmNFPRqTFPu3ptZ25rTWnFd/6QCtmHjY0UCeP2A90qQSA4/HsH0PCJ0IprGOpnG5O6EdABATkE1wp4DePKDPQgwUdkP9vcFjS7fevRQMpMMPPaD+4WENHhhVZx+7sQw/7yvSAAPNMignPzt+V7ev39ZWZ1G7cfKZ21xQ5+Gh9BXSQNzXAx7W3ToBTjtvWTxxxcJy56U30+BZ36hrY7WqgcPDeujPfVzdJw6pPr+qvr5edXf3SdWmOioVHX7usTTRww9ZBAA9AHdk5IDjci5Vcd9g/JW3tTGzoJ6Th9XLI7vdJXUdGEx2W8dMX3y8t7DFIhmlqX15V9xq9I3lrQktN+5qeXta61uLKodPCp0dWrwSp7bNDelgWVML17Smaa21zmi+dkdLjQnN1+9oMeKF+q3o0IU4JfSz7ib57mP20b7uUccPUVsnbqk/aBZnpzU+eVNdfcM6/uznQ6fWdEJlAoEm6Rw8SOOf9aW5OEmu6Pr163rt9bd07cr7evV3/rkuvvodzbz3fdUmrqp/Yl5nphoa2azr2XJdjwft3dDn7VDh2nZZVzZ7dbkZJ9RP/TkNPv6kOg8c0sFjx3SCN03MTuI0nSpW1Rmr8x/M7ur3J3a1WC+qHKeSjVisP/zJP6dSYVA9nUPq6upJ+jmgI59sWN+a1WpjJvrVvT5pcDsDpLl0O/36e1qfnlfH4VH1PnZKhcFudYxEXwld0iXjsCEf8j65nx/BeM7jR3xqPWkf9xHqrTtPci5euKb1S7dikS6rO3xSir5z5KmHVezMvjcDnungYXrS5glYvsvyOJRTj05psxPprpFBNW/NpMvtnacPa4cNSmwOyt2V5NPR0umgubezv99+eAG2BRzm17x8ADrr4rT55GmNY770XQDfGccBPrbn9W/+ji68+qe69vYrunHhDa0ur+jxn/xPdOLJT+rMM5/U2InH1T14JOad3uCTLcB+qMo6knac15UAIN9p6j3XETxvmIbY/Kj7wAnIzN0hyBPuN9pMCAhhNxKJtJImZzCpsHPZU4IfoW5sL2q2elUrzbugJqAO/sTOJ/xQ1GVA+iHdXjoqUh06EmywdcyDeQHo6thlAJ2CvGXCz/VJh/jHq2cq/bw8syt2ySE/WPX09al3YFCF9L2hjM60+bR1dH6PsbZjB8ur5WuFFs3WFjVTX0ynRvsUfMB+/oBOAeTdoQlARkNnZMGOHWjs6FNZ0PBr9oFHTqv71BH19g2pr3dYxZiqt9c2xNt/02tWYhd9z+sfbGdkAdbD+vHL6/TZ7pCXcEsFtQx2qTjUk+oBaKhDd8d5f4RkNXc3tdi8FX3khuZqN2IhuaG2kQ4NPPyASoN9Wp2a1vL0tKaXLmt84T3NbFzTXP1mLEA3tbR1Jxagm1po3IqyG+nrlfnLicjMg8tZrIm7Worqb62og9fIB2rqt4UO1Xl6k8VyjwZINkZgZ7rL7rFZ1frqkm7duh0L0GWd/8G39N4Pv635y+9pc3xChdk5HVpv6MjGlp6M08pPtOxoPXaiFyK+2NzRW4u7enelRR2nz6p86oxGj59Ol70Gh0bSD535QSo710KcEudrbZpfbdGN5eARWq1GR9xqltSsxuS4ldmIbvYr7y+LZoldb/wX/yjH7x7f9g0h4YdNbCQBSnhFUvtIb3T2cqLN7nvc85+D5ZEGzNtg/sh2u1PPuM3T5mkAdGmPTUqptqVyjLFSsV2VjtIev3vybUOeJ8HyXJ/HI3hsks50Ct3iJNB1MDaVo0PhtygPT9Q3a9pYXktfBQ7KdFJKmsZ/98u3bYSEkkuz8QTu19EAnnkBjsFzObTQMN+Rt32AZaV80AAT197VpR99Uzfe+5EmbrynqfGrOvzox3Q0FqDh449r6PBZdQ8djv6T3YszX+QApK2/+QOUWy5gP1JmfW0f5U4TSOdhP2dCwAzyE73LYeg8inZ09aqztz8molKUhBLR68FhNY1ExpdLTLvBqzVrBCtrXo5dBkCXKRt1IYc6X9ZxXSrbC+YJ5PUlYMP9+IAnceqtA+CYMmxMtsRgKG/tqiMGNNQsvJTnHxxABum8LtCTtvw0wUXn5t1TBeyIU0jrZjPxB0wP2P/QAq5zR3QZAG/KyZPOLsFFeYR0eYHLiPWGuo+OqfvkQdVjcl1a3tDq4rrWbk6rOj6XdEBeot+TlXQOeuIP6BE21Neq6TcjyR7oqAweYWnC88bAvOBDIG27oiYwuLzEZbQ4baSQPRpdiEmH3zM1O4raisWtOr+m2syydmux6eASXIS2loKKbeX0qplCW0yabYXEEV/AH3mkAdsFoG96ICTq+V5K0iIdm7bUsb6oysZSaBKlezys99LSklZX13Tp8jW99e5FvXvhks69e04X33tPvaH3QCxex9oLejBMH25vUyPGQzMW6vNxcnmnVtT8TkX1CMW+Azr5zNM6+fTTOnPypE4fPa7+/mjv0krYsqHu5q66Q+31WkHLVX6rkfm+HLvxQjEW+Qi9vT0aGupXR8e9L7lmfaZdm7vzWmpOqbq9Et7N+rwnGPsgQeTpxwuTU5qLkzmP1u//7iXaknuKpAH7AX8S8psg4xC7rxNMQ9p9K0+HLgTnoU39DB0jz/rJbw5bmlG+HfRRbPy8HNKZ7dkimufpceE2tB5AkhWQ+kgUlbs6VI5TdyNOndvRhjvVhnaWNrS72ch8FTzQDV4Gp62P5ZB3meN8MI11A4xrHfMBHIL5mgZ6QiCly8cLcfpeW5yMcVJVIYr7Osd09PAnNDr8TPQtqciDY7HoJL+kjWrWH+BpX1kPADnkPZ7BsWzA8sFxG0DrcutN2viGTEKAG87CWLGJU8MEUA8heStA/cDoEXX1DqqjszvhpZEckHZTUc/OyQoFgzAidjZ793Iou99Ix5QTE4BkzJ6j7CRfR+Y6pGkohweBjm79yYNHGTjWiXLy1gd8YstPceC2xSDo3WiqdzPoOaoHDXXQ5W2xzvBBlsvIE4ewtCCwPeVpuq3ZmFDnV9OtEC6BgI9utiHZHcF8bR94Trsuw89o0mQagMfII59d/8FPPacTP/cZNbp6dPPGvKZvzmvhO+9q+tvvpK+hYiv46G45BIB8khf57fDl7PXxFLhHRpmfUEMWPEzjtGPAvMA1juUwIXaPDGjk5GGVxvq11l1Sra9Dd8+9p7uvv6vGynp2XTus46SXuZUBgd2p2yV/EOAPWN69gLwY5HsbphQCv7VRV+/4RY3NXleBp+9o+8CjTXj09ubNm7p+/Zr+7W//vv7JP/2X+n/9f39Z/+JXf0X/4l/9mkbjtDOwXNOntnf1F0Lmk4G/FXzrsXH5/eVe/fZKvy7uHtSkDqj17Ef0wn/5d/Wh/+y/0Fd+/uf1cz/3M3r86VGNHFvU4ZGaDq42dSj62uxqr67OdmpxNbVkelqp0n9UnRFOPXBGDzzwQCxcvGXknm3A7c03dHn9xViExsP47FJzZsMHT7PwZNG58PIP9e53XtHGymrqM/DBf4km+rv9CFAOvdvT/T+fB9wG1OXHG2XgeixSTqAcoJynKIF0uo5VqGu3S6VGnIBiyrqfHzyQSRlpguW6fxnPMuwPgHKM5kOQw9HnBo8d0E5Hm2rF0HF2RTtXZ6T56HOxCeLUT1+HXx7gBW8HeFomYHnMWZSTRz/XgUdsn7jc91jgaX2dx2brQV9O+eizN9/8I1159T9o7dYVNSbH1dNySE8/+l/riYf+pg4fPhLhcGxaOhIdfAw8XAOgl/W3jwFwSVu+9XF7520mQGsag+sN7oX7hTCzYXlnkMchxDAlZHhZx3THppynwrjGnz7bGvZlQlMbB49QJspwbF5JwGWpA0baDXNP6ayRrBOxdSFYX/PEQVwuIW8gTRn8TWcAH5vyjgXftjfZLQT6vck90yevt3WDr/Ugdr0vTWanp8BFhz08gmW5DfL8CNaRcssFkMGjy3RE0oB5ESfaWCC4ycpJiN/tcPkMCI+mS4AG6AmWT9rtAVgmb0BIj1qHPvBng8B9IesPHmnqyDP48jdWqafc9LYt1SMD2dFZYmine1rcDOdVMC1t+Cm0jq7EJV5CqBp9Luxo8CBH1uHtBwN5+AP3FqzMTt4ziK7p/V/Rb6N3KOMSvmcSDJW2YnAzSOHTEZNRKWzvqmSnj04ejQ5xBJ7/iaVL2/SjmLDSO/kiWY7tJ3TFaAc+ab8VO9SWsIO3YgO8OR4XYzWLYTP04qGRYB0yM59xNaAYBTs7jLGszdw2WXvHpBG0PPDD4+9M2Pzw1m0IDj6wr+kzxNn737IrFNSBnzZZyahUnMoJbj9i8NxHnAYSfdIn6w/Wz7QAOADjgmAceGT3CDMc8vXYGCQ7gh4JlFmuN8vmAVBnuQD1tjuvF/TE0EYrJ3tJB0HaRDPG+TYZ95+3YoNGf8QCzLDe8MO3TtsGwHo4DaALgTw09qltQU/yBsrMJ19OGtoMP+OPj1q4P0W/phDejBfVY7MWIXjQ161nnicxAT2IqU++CCAGN2+D8agjDeRtN47tgd78DBlVAFMuHc6dFAIDDMwIZ9hoBBEDfCOie+SIyqV+9UzvqGOinl5+5wk38QQxdGMQw59yO8B8wANsBHJJIZPBYkMMNh5860UePHghy993t+6UO7YcO4dy0gQ63drckmYv39byxGziEQRpIrf97KTNN8+LNHoYwAePyWyop19PnXhYDx08oa27i9q8Na25q3c0e+WOakvr6ceG8IDesXmhg+1DpsstO/k56jhpUsTulS+eHnz4pHqPjGr49GGNnj2mYndHGuTc3L/5ztuavHhR1b2J0LzyNhmS7Ih5emz49BGNPHA0TbDgZSGTT9q6Esh7oky+DT0pJ7bO1INnudsRitHU/at1lWMHyhNJqc04CbfsqKc0osd7v6yHuj+vx/q+qMd6vqz+4pEYcFm/hB+x+cOT9tqOATg/cU2LU7f0jde+qd96+Wu6dvdW+h3IVizgy4dOa+PkQ7q21abLVenFc9/Wv/q3f1v/5jf/G/2Dv/d39Pf+6/+jFl//d+qe/GN9rnZN//zAiP6n4S59on1aX+qaV3WtoEuTvTq/1aOXj3bp9eODGvjpr6r8uS/rr/5Xf1+//Cu/pf/m//6P9LnPfkaf/vSnk73A1PyGLt1c1uTMeuiaTQ4AeocBKd1TbtGnThX0qdOlGLP3JmlsBGh3nrSk3e1/YmTgC9Lg4hvGBr9j4+m/rckFKU7jpdpuCq31aKdYHKln0wAwPswLgDd8PKlQZyCN3sTgAchN7bdXTuy0A7jIYyLN6pHbiHE4rsXpW2nRRT4BfGRbvoFybL3HK7Pd4DqAucH1yS/koz+f+Mpn9eBf+9mYw2q689JrWnr9streXtDWG9PpyoWfgrQNAPTwsk35+YYAvtuUesC6kIcOW9DJfRce5kew/wBvhgizty/o7a//M5371q/ph3/6Nb30B7+lsYfO6sN/4Rf11Fc/rSf/6qN65KuPpDb1iR6Al+VSZr3giXyCcV0GDnZARx4fWycAHSk3gG894UVs2E+lwR+xmaMQTO04YpflHUEM8OhesdyRfgi504hJczdriPTL5T3liMLcfSMotyHIMB71hLyilmNc41PuOnjlQx7ANT5wP2/qbDuxddiK01x1fTPt7HE0Prj/dyjgA6QJ+QUJ3tCAm6W5f9GmDhZTdrz4PToFbyLmUggnI3Dg6YBO8HAMH9thP6W6NDg9qWMPOmaNz8mhFLt1fuuRfVKZgc1CEAto2lmy04pFNXZ7/CEX/eFrGwkAcbIdPsggH/xYIBiY+yfEoCegM8EAP+jhY962hzQ0KY3uwZ/Lk6Wwk75EAT9m5fPeXA7hcexSWyX82ZW+QcQPX+13ZCQ9QwaBdmGCTifO9APLomqxGG3G7nozTiObm+uqN+tq76hoazf6V9Sndx2GcbvaCJnrWt3Y0PLqmqr1jfSYNW8K7gq1+qP/l2NRLMX5p7ATMraYoMIXHQU1WqI/toVviyX19Q9ocCA2a13dKsepg8e3S/ymJLM4lpTQfc//6JvZEemwP0H4oBzzQWcpxlBWknBtK4tztFQqtx/cZ1z2AYhswo9/jOFCtF0rr+aOvsn9FjYp0EPndrNPiel/9/ubPkOMXoDLDZR7fMEHMH/A+qa3ZND/KIyY97LB2zaRtgzraDspT2MiypFNXT5QhjzGNDSUAfv1sQnkoQTGOp9Lad0JneOvbQc7GAvx/x5fZHnMA+TNx5C3E71cb3tclgfy1s3+dLBd6AJwW6MtBsru7paWF+e1urgQYzEW1ggMIA5FhUqmo3kRux28iNi3pMGxftDZnwD1rBlAWjv28AkuM7552A7kGfZ7RaieJsa8oxybMDP4nmOcziBToBmDeXVxWpsrczEhMYFkNEwm7nA2jJg8PMhbVsLfM4bADWPw7m8M0sTOm7fpqXfHMA4AH0Ie17YB5JPzYhfJE3BDxw+qa6gv64xBxw4z6Rn/0o3svfI8D4P1cKOCUW/b0UKxodX2popb/CYkdIyOxMSTcPBb8IInPqMsyQvI6+4yINGFryln0mCyTjZHqMcubml8Jp3iooLho4GBLh2PnXlPT1l37ixqfHxRi5NzWolQX4uTUOaaxNdtBRDD1/rBqxoz4lpnQQvVdc3cuaOVhfmEZ1z73/qSBygD3PaU25fkMx6Bsye7rRaLSKNNB0pndarrYxpqP5UW3fRxv2gHdKYf530EP4A072a7ceu2rrx3Ti/99v+mV37vf9dy7KrXFqZ0fOyIvvKTf0kfeerjWqxNa213QS/+7m/o9//pr+h3/uXv6F/8yg/0e//uVR3SnIa37+ojOw19KYbAU8WmBnpXNdi1ke4X8ePPG52bendgVZcKdV1aaNGlxR11dXZpsLdXzY4uLRa7tMZCuddOE7Vzutt8V5N3pzV1ua7Fu5zYs7ZG73Rqi3SyIxbdcm8lfWSMt1ng0Xu+yoLz9+4HZmXwy4/BVMe4xMeTy1L0gdXCrhYG4sQz2qPhYwfVd2Ao4bodAXzqQDn1bjeAmLxlEAzmA46DcUwHsOBulQtai0lzszM2CtFPN7tCr7A/GR0Af9uS52N5eTtdD1iu+6TrwE99Mmh6Rwc0dGRM5a5KeiR8Lfr0e9/5jm688SMtz05qMUI9Niyp0+0BsqwTAYA3YFkE0vYDgTLojMecRWx+1tFwT9c2TU2d1/jdt3TjvR/o4osvafzceT3x0U/qsQ9/XCee+JSOPfF59Y6diTESNkY/go/bDjB/g/Vwezqfj607dG5nymwHadPmdXee2JDNAECUUUnIA8hmlneqmRmfQZLyMRE0q7w8cinKooMGDbiITPGeHJR0MC8Gh9N2EIMMSLz3AvIJpAEbn+dpMA5g+jzA534aADzq6IA90Rl5Wy4f/GICT0dYdA0auBnXvNGd9P16YBu09dilLO1sqtq2rVKcFFmEWDzS/Rt8HHi2kQAdvLJOl/nLuwjLoo7y9MTQ/sKPL2M3Um9qfX5Jq3NLCQe9u7vKGhvuViUG+czsqubn17W+uKrNCLyY0boT275EGwGwveSq7S3ajJ3+epwGFmdmtLa8nOGHHqaBT56X9XYAXE8MjQcMu37i1mb4IEJf2wENth1Rb/uBtABRR4A2r6PjcGriuVGta35xWVN3J3Th+3+oc9/9A63Oj2ttZVqjfX16+pkYuGceU711QzuxQXjv9Vf01re/rpf+7BW9+r2rejlCuTGvUnNRZ3ebei6sP1Pc1VBvQwNd2S4wNNfdclNXuuu6orouL+9ovF5Qz+Cg+iO09Q1KfE22uy/px6lzYfu65nfe19LyihYmt2MBj37GSXTPL8D+Tflo53JXSYXw9/12Zr4K+2M7k9He8wV589vnG3X80DPRza6pdS76gLa13BG8ejrUM9yfNmDwcNvs0wbY7wA41LldiSlzOWG/XSNtujxQRl3qy/G3Hae8RthaC1t5C0It8mkBYpsReIBjAzIAy4NXXpbT1mFf3p5exIwt3vzQPdKfNr9q7mhzaUl3L17UzJUrqvFy3PXV6JYs6PfmRIJtBODn4HogXw/+j6MBrFMeUn3E2UaiVStrk1pYvqrpO5d08403NR36HT19RkdOndbQsYc1fPzRaMdjaV6G34/TjcAG2X4wUG4a2tP+zOtLTB7cvI226/5AvU9RwP4MmRjs7ZichzkCzdx1AMzyedQhCz5HedKJx94gIJ+dFjI+0AMJZ88I784oszGhUjI+nSDiz3TWh+C8Oz9ADC5l+QAe5cgxmI8DOOgCXjpNcCkgdNyK4+xWMRaQejUW2LV0ImKnhv4E6DJbP6gXfAjUhTSVKxUNHRhT39CgtlvjKNu6o3oteG6sa6vRAGWfFzqbP2C9yGMDeEDSNdLgpzcERH05Fpfe3g5VKiXWzZiHgy7+0m8ZStFGvV1SZzmdVPlcNF8f3VhfS75OT4jtyYB3HqjPcMK/wastFqxSc1s8SM3CbJzkO2Tt+cJ6UwdQZzsJ4CFvP5/+ok8VyyqWKyp2FNVWCptb9i4DtNxrS9ObFiBGn7WFyQh3tbkwro3Z29qprujI6Yc0cvSERkYe06GxZ1Xb7dXE3LxuxEJ95cIVXXr3fc3OLWhhdVV9MSmfCjnP9pbjBNSi46nvxMkv+G/jJ35e0LLXbyMcCj+cAS8679HWpk7EqaI6flvrt29q/L3zuvzmOd16/6Lm5uZSqC/GRLtY0m5MdME1HJM9Co1d8MQH/dGG5XK7DvR3qaMjNg4V3hiRb5fw604zTm+TWm1Ohx73TieJRwTAPg90tUdU2Ihxtd5QvdKeAu/h45fxTG7pPWjR9+lTeR7whDfB7Ws5AOWObUOSGQCe2z/Px/SmRWbb1o46YugVwi9pDMIjRIDnYPmA+RHv2xmQ5wtQb73yaduZdAnaLR7W4TeAx0dVHhkQH0fkBLq2NBWbhPHo31EftHl55pP6f+Spcz11BMB4xtmXGzG01JkPgJx9P8WmazX69Gqc3Ffu3tX8zTsMBh168EENHj0Wm+VhdQ5ETw3cNN/uZGOVvOcPwLpQbv2IAXBMY3zSgPHIE/J0TkND2vLMi4BdhjQL8yYEFgfeUIyhgJnAwMJgSJxn6Hjy2nnN3LkSuLvaXF9KPE586kNqjwkuvcYmdnTFtk71t8dqzF/wyitiAyzHwCQWZyotbt1ME74fNwQPeuTnO5Mhr6PBOC5zPbJtL3n42m4C/LkPdOX9q9rqLGkrJr615SV1xU6W98H5iTb7DoAOPvBzeZIV9vQEHW9T6Orv1dWXXosR1qZGd1FLK0vpybKRY0dQNulgOvsKXvAGKAfu+SviSE++8nb2Hffukgb7Kxo4NKTOEzEtxoTVNdAbhNLi6oo2S/xGpU3zlybF02ylA51aX1tVR09X2DWU2Fnuj/NVCtB/7x3p7qLKvZ1qG+pN9zXGTkY7hy7GI+089PaveQOu5/pxuu8Rvqgvbmj1evDu6VPvSK9aYtY88fCH1Td8eL+dDPaH+UZBLK6tuvS9f6/52+/o2lvf09UffUu7tUU99bFP6cDxEzrS91WdOvBTmlK7vr9wR+/entGv/7N/pte//7q+8/Lr6U0HPxEnu//+wIA+3lnUx7saeiJ4FkM2TxmlV7WE3ujCpZNmTA7HI/906H+opaieWJxOqxay39bapfP64Ttv68/+9OuavPK+Kp2d6Uesq5MxZqaKuvD6D3X37vsajgXo7EY9e4opeO3wYtCDPTp4tFdPnjykZ57/WCxA3Ro9+WRMiDywsiU+otbQmt5b+TMtNm5nVw5Sd8j6JX7FP6RTH4rq0sqWemdjklve1JtT17RajIXu2AF1x8ln6PAB9R8YTWPO/nSbeVK0792+gGWBZ5lu+3yaOny231Z7YF58o2f1/DVtnr+RJinGHWPn9HOPpy/7BlLCRQfLA8i7n7o/EFsXB8BjyXrYN9iXdIzxshMbuM5HTqg1Nmwr568nv23uLGj82hsaPnxW/dEPsZwFC77wsn0AaXQiUJfXxWB8B9dRDviqCOXoV6+u6fy3f03LU5f15je+li4N9vYP6OnPf0FDJ07roY//okbi5FPsiA3mHg/bB8A3L9Nl1h0860BsudTl255yaKiDD7Fl5OsM5gVQ/oE3IQAQ8AQGgrgphRDAjPNKAhhlAxoxaWQLBAMyo2EiCZFpYGY748zo/H0ZdwB4kjZvx+ChMnnwieGbeIcx6Eja9ZSRdgDAydtjHsh1Z3M59MjkCRP0gca27ARu+gFp8GL3mb27LbsRh035xrEuAHypQ559XK/V0sIMDn4DBx/ZT3l8+xlc8qQJtoE0OmZmZIMvOS3+49FeytGPIuNygzm98yrK8E32exr8ea9dbA8ygMQ3AF7gUJ6e1gpaPtnNu7qwJT2dEzLS541DOHli02S6Zh3dvgIo4829oXGkyWeDmt148gn+Shpn7QVYV+tGHp60T3paLqDcUYkFNnvPVVvEpLkkQdvVahva3FyJfFPlsItHnDsqHSlUOitBzbvItrQWu+FayGiwwQo67PNrSxywjQ1YKBAno2ifoN6N0+hOLA7pU9/pEmtMRgXeQFxOjz4n+9pZbMMPiR9jLfNJ8n/ireTfJm251++Y8Dh90l75fs2PcXkLgvsP/AH8Qz2x2wB5UZp29fTrkvtIomGsZ/0TsH3w8JigXSl3+xnAIVCHPOrdZwBoDeC4H5gm+TEWG+61pncMBh20PB0aKPt04GMnesA/9fEoJ7hfUQ8e4D5iGdYfANf8oGVMUMX7E/lBLrMQOEluSuPzjNbdEXpsMU/Asjyv2s7UtgHgk88H5GALG7nEaw+fy7DRBdJ445PuPG7NzwZK/KYnyqsbG2n8MVz4KQyf+gfcXuiR5rHUb7I+QxkynLfu4CDTNJ5rXE8aXW0v+XxwHWnA/oUPsSFxi4LdWnUjBgKvlrk3wYFop6MMMWUEOw5A+df+5Nf11nd+L12CWF+4m14Q+cz/5a+oa2wou9ka55jOtn493Pu5rCMkv2YdDrCi1NH4xJTxG4+mqnp38Y8DFwdlEw501tFpGw7ky8Ents5ufPSmLq8HMYEy1/FZiblbk3rp1343HcN7quHkOBGd/ulP6MTnPpJ+wAnAN6+75RO7DB0IYZjqK+u6/u+/ExNGQcvNNa1vrOng4w/qgc98JB3/7+8UAGn4wO/+TsTixfurfvg//HM11jY0M7eu2aklHXrspD75X/z59FqR0QeOph/U1Ter0SbS8vUJvfm//qZaiwX1liraCpyTX/20jn3po2puVJNN6Jv3r+0BeLv3N3/532r21rgOjh3UocExFXorOvylD6XTAfiAfQnAjzx87tkWgzMmz5Ol56MMH7XGgtClaxde0Z/9q3+szu5enXr4oTS4Tj7zJQ0ffyw2BNkmBL74gssN60uz2mrUtDA9rte+8RvRXmVVb99QNU58R554QmMPnNLWbknlQ0+HzB39+q/9llaWVnXp6iW9894FDXW26jNHqun7Tw9MtKuj3q4D3XWd6NlUY7ugyeUKL+jWxeGaVjvCFzFB8fuwjt02PTXPp5ulg31r6q3EBN4SpxLeAhI6NkK3OHDqj4L2atja2zmgzr7jqsckcW61XRv1bR1tX1N/aVvDm1t6ZmJFW7EYvt6/oh2exCuPaGO7PU5/T+iv/r3/OeRs6cixk+GnrA9H62tja0FXNl4MH917/2C+/93zdXS/WPBmfnhZs99/PxbHVk3eupz6zk/8539RvXFaZiLjVVOmgBZe9Af3AWRQ5nYFyBOQRwCYTElDS11+3BmHPgFP9zdegXX3pXNaOHctbfwWL99MuM/+vb+hCu8ZDF0/YE/wBawnvK2feRqMA3hCREfAOpo3Cz0ati/X1TFBH2jqlT/+ozTZDxw4oUK5osEjZ/XEZ38xTiYbGhsbyzZ0ubFCQHd0yJcB4AGUA9aLPH4iv/HmS2qvburc1Xf0+oVX04uMm/XNxPPhZz6sSldnepP10cc+EX2/Hjp1Jnrk2W7yBPuEYNnYbj+4jjT8CdgDkIYG3W2L7SRQBi1g+2w7ATAdcdSFJXuAsSA7tnI0iNMQ5pUHzwKbMRlw3Rm54AHUs3shzpRMxQoOid5KAeYN2CgAWm7cu4OkfKZ8woEHdOTRnUA9sXmQB8iDlwfjEBPMy/zJw4tLQjySzU6msbGprZicYyuS7ENfAri2y3JI40Ni+ABZnkaInVbsZLhnE1L3HmVuS6+9L/EIaNCgg/kT6CguB6x3khu7RXRgE8H3c5iQm03k03GyTpC9SiTaOyaXSm+3Kt2dKqYdcBRW62rbjNNL6JYe1875Df7Etgs5+JVFZito+Zok3YlfpxQjpFNL+Mz3MjK9Mr+QBrhnwXeBtnYbKezsbqmj0KPOYq862rOXvJbbuzL5QcvOnJv2qT1DXcoB+OLTlI4yfsTJDzhX5u5qdWFaq/Nz6cuaO826KpVyenVNsdKvzp5hLdWrmq+taXptRZvrq7oztxys69HR6hoLPY/FIjIWzdZX2lVPIdq4Gf2s2arlOMFOb9Q1W21qobETG4jYhNTCtxEKsU1tjdNlMeQNBJ9+1TS8W9ehth2VI88PAqvVFS3FYrm6tpjuA83MzMZue0uV6Oe8ookHOGjHRrElfYG3Fr5q1PjdTvAudqm10Jn87XbITkIxuMMHnFyysqy/4Se3QSqLtmnhfma06Wb0Zfi2N2PBib5S5vTX05UWnyBMvnW7399+htQeewCu+7vLU9/co6WMPOA8YBp4w4M0b7sod3bGSSDaazdwuUcW3Y/LxZyuoYUHNoEPEJsXAK98/X7fu09H8IC8fZQxBlp5nDlOX3wGojNCbXlVGwuLWluY03L0sXXeLh2bpkAMnTsSTyZtTjDYwNyV7h+hR4z1UCjhGO8eLt/vyk5ylFmPUozHEn1hdUlzE9e1cJePTE5qbvJ24ChO6+Vot/BTLIalSs8+b/RnviB4/Nq/2A9gbz4NgOs2wnekwYE27xuAPDjoCz0+NX+3BfT2PzimBZL3s7dhx44ilM6O3xlghBWxQYAFIdgKzV2/ptrMgiqlTq2sTCfcgx99UoWujnQCCqr0r75V01LjrjraekM4i0o2gRKsHAG+ySEhcjsmpwXuAYVMylI5HCO2s22g6Z0G8jTgEeCft4+8bYHO/My/ur6hhclpdfR1qzC/oZaNhoYePa2+M8fSacUyLBOwTIA0fKwfCxo3eDfjpNLa36nViSnV5pbUOdCnysigNmJXzi4QH5vGMqy7+efLuB/1xm+/qKW51dhdx4ITMrqH+3Tk2TPMzkl/FoX0IELQ1uIkNzc9Ezp0aW58Ib0fbneoS43WrRhgS+oe6N+XbVnIQR4+2o3i6o0ZxZSVyhbWV2KnXlfPwZH0rrj2OFmlX2JHHzCf5IfYVw6XT2modEI97aNZKIypsz3kxd/6+rpqjS1Nj1/TnfdeiwmnrNNPfkwdvaPqHjqiUmdP6qtuM3ThQYpbF1/X5Te+o/kYpLx2nkteh06c0OiJ49rpPaDFrU5Nhm9eeeUlXbzwthYuvqz2zUkd21jXw5vberpS0IOFkobrJa2WdjRdjkUmNgV3mxVd3a7o/cGjut3Zpe0TD6h88JTKkS8NHVV5+KR2R05o5fBRaaCkze6K7uxWdHG5Vbe2S3Hqqelq6NsbvB4I20eabepZL6m/uqXvhT6rsQgc7qipp7ihUrWmMZ7wjRPQRCcL9Hb2Etn+Ho0dOayHn/tELFaB29u/v0nAD83dWnohK1cN8LP9TR0h5SMuLMZuvtaq1Svjmjv/fpSFxw/3qaWvUwefeEiFmNC46Q8N9PiWGMjzJJ3vhwbKAcv1WDKN6wHjWA7pBLFIbozPqj63Egx3tDm7kOq6Hz2ZTiT0X16gi2TKoU39Knhb33y5y0gDxmN8Gcjn9bNOLt9ui61JrMutg10aeuy02nbjpMl7HAOvurqo5bvX1La9pvXFSW1EWJkb1/LMLa3NT2g10oXFRbUszSkGp3Zi81Gdm9TM3E2tzN6OjdJ4iudjHp2/el3zt67p+uXXNXXjki6/87Ju3L6subWl9EPpnsGDev5n/lM98MwLOvbIc+obO6nO/oNq7+gJPTObbC8hb5N94ny+7n7AV+AzR5oPQNqxcagDjzTllm88ygkG0twD2l+AuPbOx7cY1HlB9wt1Pi+I9NqdCW3FQGJXNrd4KzBadOTjT6UFiON8qBDTCq/dn9JKY1qjHadVau+M3eC9Iz3wAf7pLybV2P3xETOqwCNYvulYaaF1AIyXX2RcT9p54+XrzTeLd1XbrGltcSm9rLDldnSktYYGoxP2PHg03SQGz74wmCd15mfeBHYm9bC/0N+txfNXtTk5o1Jfj4pD/dpcXUs3gz2owDcvgNiNbDlMRvyY9fv/5ptanI+2iLLdsL0y1KOTH34k8HdViYXGfLjJWq1WNbu8qMJAj26/c0sLC+sxERXVbImdUy127adP7Mu5Xw/Ko4HUMr6s7p12rdQ3dWthKr3Jmaf8eFFpR29X7FgL6XTG2wvgEUM9bSqOdz2rwfIRdbcNq7swEmEw1fPHI8mrQb8wdVvTV99KJ7aHP/JTKseppVTpjR06T+/d8zWAr9579U/17vf+SJt7iw/8Hnz6aR0+fUqL2126G5P+9Pyi/uj3/o2uXLmkztVLaqvP67H6lj7b0qXTsdsdbZY1Wi/o/f4NTfXUNN8s6fZyl27tlHTx0HHdKXVo4NST6j30kFp6D0s9h6T+I5rrH9DS8IHYDddUL8bCs9mudyfqGo8T01RlUzfC/o/Giv18qN1di3ZdaFXHek2/ubiSfoE/1l3VQEdVpVpTB6vl2DHHAhR00bM1PDaqodFBDR84oBOPfEgt2w119g5GO+z14d1WNXaq6a3ivDHE48HtRTpNEDGxdy/uqHurqKWrt3T33IU47UYjPnpYu11lHXzgRLqsCr77ntvffSDP12WAywDjOW96j0XAdB/oT3vAZe+N8bn08tmYALQZm1tOheVTh8K2WFTCN6UYi/Rh6KG1LAB+gPW4XzfAOD8OTJNw4BHydroK2qq0qff0IQ0/ekor12Muuz0TJ8h1zd2+qOWp6+ooxuZpMU5FETaWprS+RBxheVrD1boKa8tqWV2IRWheG/OTceK+qvWFyYRfXZ3W0vVbmr94XdO3LuvSxZdiAXpPl99/U9dvvR8bjBi/XX3qHhzTF//639WRM0+ob+RobBIPqtjZl56Os020vw8I9sH9aSCfzvvIfIxPX/BCBA6x24u8+xt4pqU8z8+8TP+BhxDy7xADCeYIJA2y0wZwwUmCKQiZXIJrNH2zLU4O23E82wph0edYmUEqFSrpRik8EWeZAGVZOY6K09J2NXbTC9rcXk5yqAPgb118vDSYnpgGIJBGV2hcB0BH3jjmQxmOJE5+iECaYzSL9G4s27uFWEDi1NjYqKZfSkNPMH+nAcvGBtIA2qdf8seunZur6e0Ee+XppvBe57FO8APgY7+br+uyS28t6q7Ezrq7U+3Bh0tvDFIejQ/kTK8ot360UzEm6o5yR3qkvC1OK63NHRViZ16Ik3m6BBF49jd0pNELHyU/dcdiMNid7CjXd9L9EOgyioBQr1zoVF/HmLqLg3HKGVBZfZmxEbZ2ow+xOLWEbVxGDNqdxoa2NmNhbI3d/8CAOiqdqZzJNT2oEXT2JbrYBzFLhR4d6a0cAPpNLczr7sKcJqcmdTN2mHMR95VbNVBp10h7UaPg7bZoPexaifBe9OGLsSFbrLerWu+IXWdFrZ1cmurW0cEBHRseSveK+opNDXfs6lDwOdJV0slYJE7Hwjt8+Lh6Dj+g3qMn1X38qCqHDqmtzBvj+zUTG6rrIWOZ98JVuIcmPdRV0Wi0wZiK6o9Frms3xke6BLejhU3p7qq0UY1+EO3CY1jFjs6gyy5NAqlNIk59Abo01u71GfzjfgSsrSynL79Wa5tq4xMH0QcLbQWVi4zL1E32aT3u6AP2N0CaMuqS/Jwu+TLok173lefTHsOWQUh10Rcb/ESB/hF4nObpS2nTE7j+qQB1qT54WEfnnbaulKETQN8gT6DO8wXlALzcxxHLJfKoVbERY6XWof6BQxo7cVajx85o9OiZ/XtChWjUWmze1lZWVFvfiM3QujaXV7WwvKSp+RlNzc1oJvrjQmz8qlFXjzlkM/CqXNrfaUR/C3/EtqOrc0C9seE6cPSsjpx6VCNHTmvw4InY3MUpO8C6J/2jB2QPMGXlQN43pAn2rQN+IQD2EfhuB3jleQCmBYxHHj+Z1jxJU2Y9nTckLlGQHkIoFDsC6d71QDM25AUTI4TOw/W/i3/2J7r9o1fVVE3v3/heMG7V83/lr8bqPKh6VwjvoYSnO9rTiwUf7v1JdcVEFCbu87U8FMSYmepVXV/7YXapLiYI5IBDB7KzkvNz9Hkn5nFsNDFl1FHuDpbnSyd0J024MWE3NutavD2VBvjl3/wTbUzNa+xjT2vkmUfSpZ/R00cSD/gTmxZADtd44Umd5RMnvWIReOeX/73m4xQ0/MzDGvv4M+kVPYcePAGTRJ/nib5O54H7H1vR8S/8g1/TdnTqazOL0dmXdfzJM3rhb/1cOqkNnDiQTiTowqt0tmPnP3djIqX/9H/4dS1Mzun4aH+cUEsqHxvTk/+3v5Zuut/vZ/su+THy7bEbHf/D7+vKv/wjVQ6P6Pjf+Kn0A9ihEwfV2tGqsfKDOtETdsXuFRqATQk/JHVbEeCNftdf/2MtTlxKg5nv8vAtpkc+9Vdj4u1MtH5yEBr6oCeOl/7Dr+rCK3+cJmiAJ9XerK+qNRaI7/3JO3r71cvqLUp/6QmeUmvVX2xu6XCxTeOrHVpYLWsidPqvZrLLPgcPHUkL9OjoqA7FItLd3a2f/+pXov8GTXk+JqNNDbR26UixT9txIis//6XUXrfq0srWrm6M39SPLp1jl6Qf/fN/GXTbOty4oNLWrB5saddXwg2b27u6OdeverQDPdQLN4tISyxKf3NiXuuxsfhLH35AnzjRp4EzT+vn//t/lmzmHiJdIPWhnVatbc3p2uZLaazgx3yfIdCPIfjBP/oXWr0zlV7PxKWsUn+PHviFL4RPd9V/dERFXtm0d7LwOOC+BG2OLPMDwCENXtIjALluyzyey+BDmjYjnc9Tn9o10tfefFd3r9+MzVDg/OBKOhUd+aXPS3FS47P4vWOD6dKu5Vl+Hig3eJwbP42BKDOgq/Pc6yWP3daZsc+rnh7r/XJ67D2bPRUnoGo6qXPfc+K97wTdrt79wUuauHFZlWJsXja4P37vFBHTeeLNHzrTR7nPx2XH9PurGBPlUrcePf2p9LvAU1/4giqx8ensHlDPwLDFpqf4AOuMnvZ34r+Xts32D/jYTz1lrneZ2wM8tytp41MP+L48tKYh/Dh51sXxnqzoZXvA5A4BgUo6AwIgsCDAClioGeIV7mNnHffeziL7IdQ9ns0Y8CjElwUTadDAC0MJ0HAjPtal1Lm4ns2Agp56cK2bDXMMjm0Ahzzh/8/Xf4BblhzngeB/vXfP2/K+vfcWDTQIQxAESRA0oieHFKUZzcyn3ZFGK2klzfBb0YigRI2wBDkkCBIkQYIN32g0gG60t1Vd3ter5/191/u7/5/nRdVBid/Gq6zMkyYyMjIyMjJP3jxKV36FBa5+Okuz+u1Zg1v4hOc6fpJEC0zHGzXwhV/xarfK2m3KBsIpJxAO4TR88lXG6hQbXNvYXgNZM9YW1aMJzPrByqs++cItX4LtJhfGi07lszZLWHXfnPpGjVE8k91RTbVLfdTaLqO63YqMHao8mmCc265PvtphfBP9+hy3fPFFTv0uheFtvUkQ6ZM9FHf3LMnTcVJrn1dme5JjbiliHZnW5KP3k6JXsqU0dzJp26l+8cYRStC2nBvYTKO+YLRuZSf/SEtfhZUnxrqIt+ksailPyjPx6M65IMuxI0Qo6SKR9DXZefj77vPZZJWbEB0fNQk4nlJxeFlQq9OSdf1NGunL0aJAv0OFobaon+nrUEuI8l3nmGgKJ/FJgpjqEMlQE92kim1hm0TvdjvFDykq9auOpwukFMUTk1mNafFVYHxW36pfJCcmw7qCyx1ZF27+02pZ8SqjPJI78dlA8XIeDZ4uMDmzMiovEC0C5ZOzfAI7Bm00Co/AK6M6yD+nP67Lm7dC9o4pqw5/e22MK2z0K81oNF9xRoeVFRiNRofo0rO1iVldWDsNihf9bfaJvsGjU4m1WtXR3GXferRrHNIaYVtkeGtHQjKpm+idnDIsJ/mWrGn3wRtH5K2TYtHEcS151FiR87rf1S2wdhrN8hVn7ROdAvHGa4PHD+kMOeOHwNqqZ8Vbn+tZYeUXWJ2WrrDqUz4rr/o0LhWvOOE2Z3gErmZm6LeaDbevrpfYQqCCqkCFbxRAgRqjNDkpi5mj38PqxaMocXn/5gtfJ9IA7v9ffgGZsWGyk8zRi2g2SvnVgEgg6eJHYvtpHR/k4PWYwW7AXPsdVFrraHepHKHban3KiU5gNAqfaNOzylua4i2vCZi1R8+i39+J/vLy9ax4i5MCkFIXHW/93udQnV/B+KN3YfCOw06wBndNuHwGKm/1C4TL6BQNrq2k33VcNIwTv/uXKJ645L5amt67A2HG7frhB91kIix+XCpj/BCYLytLn1t481/8V4S42rm8toWrC6vY98DN+JH/49fddoD7nME2DVZO743Ej5d/649RXVlHqdzCxsoWxvdM42f/5T+mZPawNUQexmQ4XBc+lVc51xauAjfeOY+V7x93Pz6O5NNuYN77Q7+IwfE9xMHiQVqDGoSkX6By1/i73ZdqlwT32T/5Dzj+0tcwufcgDt91n5Onw4//LCfGqOsLy284LtNKDnK19L0v/yGOv/VVVEt9HH35CqKxCGaWFlFhGz7I5j7Y4+CId3FoWDc+dPE66W+yae/M9/H2fABDuRgtzyFSFMC+8SE1GYWRXRifOoJYMoKRg7RAWXdrsYxerY1qu4RKY528YJuS3qrrjgN3YCQ7gHZhBO3p/WhwQjq1sM56E/jmZz+Nc8fewUBvE0Or71F2Avhwn23S+HLtAqrNCFYrGcp/G//zehUblNOf/tSDePjBnSgMHsAnP/VvHJ/Ubn2Qb6lxGmvty24ya3FVJjkVSOYcn/jXqjdRXlxHh4rx0he/hdLsEvIT48iPjrn+mvrhB0gL+5J5Qzr1pTDxq59tfCgsfHKqX/HqA5Ml6w/5VreVsTQLK7/CyuevR2kCdre7u1BfI+1wFb/ype+7uOmf8VZAmcE86aduYb+KFtNRjifEI1C80So59dNhNMqXUx6B6DJneVVOzzKYtAK6OftD5LV+O2cKmo55nRHaqrMuGhXVKhVt042ttZU1h0NOg1l1uQmfYU2wbmXFnmNjkM4P0Q1SxoOIhhOuTTGuvHUyVoaIRovk388ra4/VIfx+HvxAG/issOIEijNw9G2DwsYX4RIdhsNA8XqWHlVe9YFAeS1N8VbG6JWv/mC8Ro0HbukvnjCznAi0hmnGsngRYYSar7YEw7RKUrRAoiSczNWWTigdRSjLwaWPoRBUXiDiWv0K6hyEvUCTeFwqovoRHQW/1t5CrbdBi1DLYK/Rqsvo0bPRZXTKGYOsoRbnT7eOUVk/LgtbXWKQ4lTOpTEulky47QnlcffCEWRJOhopRIoX+JkvXHLqFIHlka98Rlewz/gOGambxBucKBu0kFXHNl1Gi8Bw+eNc27RqEb7tvlS6rT5T+QxdlvR6A9FoFOhzDWpXhH2ou+GksEpUWG3Sk0IUkQ5pZRvFVWuTDehr9LP97uh2POpOU3YqdbcNmA7nkI7kOPmkvNUQQUItJ1wC+fbsVjMEXQm0tbGKRrXifu+jzwaLWrcKIt1ybiCSqjDrbobjoN5GWz9WTIRRZ9zMag2z6w0szm+ivLSBSKmBW7gqOEja9wS6OEDDu8FlzybdPBXBar+DC7UmCpx18vEQsqE28pEOhmI0MKiUUzSIAq0thDol1DeLqK2XsLW2hvnlq1hcmcPq7EUszpxFtFZCttNwZcYyaewaGcH47r2YPrCLtBVQ6sRQJl/X2aB10p9OdDGQCSAZ4+QbosKJSCltj61tnvX0I6KCN54E13jANnQ4TirtNU6Gm1xoecpWaeKpJ7/eWGiSj8KmPN4Kkf1IBHqvJhkI0uhx75DIC40PlTc86hs/XqOBSJxRYSC5sjHm1X1duau8pausv98Nr9L0LGFzK7VEzH0eQasJ9w6IIINUMqc2qIzJob8+hRUvvEa3OeXxp1vYaJMTKM18pXuXBG+nq+nb5TX+tVpPpjTGRpDMDtHo2omxHQcwSAMkM74LmYldSAxPITlCA3N0B1J06bGdyE/tpb8LhbEdyA1PYnh6H0YYNzS5GxkaB4XJKcTTGfKYwq26tulRGxyftp9Fk+gxflr8ddqvj1X5Fm95xCN/vPHR8ggUNrA8VkZO+eXs2fSU8hhdRpvBNYyl9WUOpiVntaqwMlqjrJARYBWrAvmK1kDRVoCEQrlVNlCklbxGJdrwZnnhFbgytNb00SxHAqMp8lhsnsJS+xzaPU48fZ3I8+o3MFrMCY+c4fXnVf1yltfyCJRP5ax9Aj9eOaX7Qc+OoUzLj45iaMcOIcLm0jIqXPUJv3DdiE/x5iz9RlqEU5//bVHGamx7uVXhJEwFvt024bG89mz06VlhdbDbruCfh/16/drqKS6soLREdad9ou36DY/b+uNElR4aolU5gWQm6w4kaDU8PzuDhdmrnjCqT7fLChQ2wXI4ElGExwsIDKbRrLU4eTSxsbGBjSIVdqPmhFz55QyPfDm1UNsYy5eOYvnKe2jVtjgZaWLMIjW8F8nBXczM/uefR3OXCreD2VoHC/UOLn3rc7j8lT/F8W9/By89fxazXE3eNljFgdQmHh/P4H7doTYAHE1X8Gqojt/mauc/LYdwqpbHhUoe6WQeN03kcf/uYSqOSYxNT+Dm2+7DnXc+gsP3PYZdjz6J6fsfxfihhzC6/wHsefAJ7H/iKex/+P04eN+HsffO9yGWSLoDEKfPn8Srr7+I9959CYuX3sXCxXfB9RBy7R7uufUIPvzB9+PQzXegGMqhFh3FQjGOhc0EalyKOT6oO8hPrWjJHceneGgUmcghpCKUO4L1vwooj1ZCGk/ij4H1rw619JttbL56EluvnXQv9yOD5OuuMQzctQ+Zg7q9ThOPp+D94PqGeAQ/INvyKTOV1U1sUa5ajaYXxzS/jCvsdMH2s+hRnJzrR9HHNMtn5VVDKhjDWCiDXCDuVmbKZ+02uiy/4RUOgeKVx/IpXePXlKLymv6yZzmByphv5b1npXtttzTTIdpGc7ioB60+J+d8znByz6VT7uOF6UQcWYZzGTr6hVwGWaanswVkC0PE540R0SZdKiNU1Aif8BovjW7FmRMYvXJWRnEGKn/jhOwvo7DaY76FDexZeQWiVaB4Pw75/rL+ND94HCcU1xbd5Xb6FTlzuYxCYMRaYwQKm3NMViTTFFYWI6BXbKO91ECvyonIR4wR7XBqKaowqEzqRzFXf5cTUE39/N/VZwKqsB/8DbWwnPJbXpUzfEpTu25kkIGji8+Gx0AKWXRladGO7d3rLP3VhXmUaQ0LLL/RKzBcqs+eDRT28nM1F+QSPtRDjZbzVpXWdavq1c1/RovoFZgQypcTSGCN/+7HmHKM18SvLzluzq9gk5OQ3vloD9va6/Jt01QYG8fA5DRiaV106b0fmrt0CfOXr7DtbdjVM6rHq8vD4Z71HiLF1dIuDqKxPBqVJhplTUBFrK2tu1NB1n/WDuESd11baIVLUS6ee5WTx/fc5zzcfn84gezYIWRG9jGfz3qja5HspV4Ii+0+Ln/rT3D5S7+D17/2TRx9+RxOvnkWNxeK2BNfw4dHk/jZqUEMDodwOl/G6+Ea/nAhgE/P9vFaMYejmwWEY1k8vjuPe3YPYXr3JCZ2juGeux7EQ/c9gdsefpITzsM48OhT2HHkIUwffhD7OAHte+wJHHz8wzj88Mex566nPD6yfcffewPf/e7XcOyt72Du1IuYP/0yJpMRjHMl9eA9d+NHPv4xHL7jPsz3B7ESHMbSZgzza/o2kYwyr0/cj5L71xVNPDqBXOJ2xLcnIIH4oCWNy8Og+CpnilV4NO4iXEUEaXhsvngM69971/1+JjzACWj3GIYfOIL8rbuv9aXrC/aT5NVk1tVDcPh86ZKtytoWtpY3nPGp33uR5GsgWvzjTDSZs/oEhlfO5Ep4cqE4JrmCHuTqWWmSP8m2u/KJTo0WbsOlsGizOIu3sJzVrXx+Gfb7ijd6BEYzU10aM12TW2ubwKURlNfC+ubTwMCAc0M08MwNDw87X/Ej1Ce5Ia52RibdIRs/HtEj/KJXzuryg/L48xoIj+Is3crLNxD9An+dcpbPyurZ6hCYb/mFx3AJLE5gaYbTn+9ayC1r3b6vKvSQ3wiqVIWd8BGZ9vyuI/Marnj3I0s2KE6LLNpjRwodk5VmeZzjXxct94v4RqeCCC2egD4jTEUjvKpPg0nOwHAYAwR+pqiBcjYIjT7Ro7LGfGOu4uRb2MrLWQdancKlsIsXblarT0XrHYkaqDTLK1BZ5ZUzevx02bNAL7L163P9ElorHw00zSDqC2uDlRUY/QLVqTx6kanqRYHLt027S2Of2cEG4bU2Gs2unVEKR9x7D6AfIipeYqmtm+2qHA1qj4GVF6ge9wKbfpuGjG4jCGg126NR0/PetymPnHCIRtbq/X6hXkGAq6QmJ6pGveEmpHQ2jyQnQ7XLKUNWI1806JRSvVZFaWWJbplpCZowSQzG4vwfVPZhRLikjHNpOcfJ8EqjjbVaD6Wytl+DXF1FEIsGMZwOYTwXxRAVcqJQQDyTQ7owilRuBO1wFHXKYrPN/mP7tdft+p7M0BaV2wJu6/PmHNzsoszAqFMiQ+NTGORKMpHKoNNoud9TtSsldOi0naiG6IBAPptFOpVEKxxAM6LGsU+Ip09Xj/ad0/sYj2/kVFB1e/xX34mPGsHqG5MLP2jy0XVK5YVVVNc2EYpHoQ+txVinnLq0S/psolO7hNP600A8t3YrTSulZrXmfqvWLFXQZbhbqaNTrrutY2ZyeQXyTWY8+fD6z+i1euXET4G1rys+sM3tsCYd4qFk9khvr9rw7mijnlE55RdYnSaT9mz6SjidHBEsTSC69CxalM/wGR5zBuKrG58ElZMTDjnhMF750xUnZ+kWllM57TxZ+40e5bH3KoZfIFpUTmDjWE7x4q0/n59uixdewY3pAqVZf5kznEaT6lZY8TeWt/a6/tsur2flMxz+Mk669UPU4uoiM4QQTXLAc/Azp0NiTLGOE0KBkAiZda5+xasfW+lK/9kL+nV1CA/uuAM7e1m0En2UM8SnhT7zWgOikRgt/g3MlU9gszPL+rYVJEG+nIhWJ6helRVN/o4zfOaLKX4cirdyxgDlEVhey+PPq3YrTXUrTvXbFlTl3DwL99CgAmysb7rfT4zfelBT0LW2CVSfHR3302vpFta7m95aDbnsALrxCGbXltFkffvvu80T9m2eCwyPaBT9cnr22kacdIvffcddoFhudtw3cPQ9o+m7DjgrNTWQc++tBKrfaBKeJgtHJwawdHkB6+fnEMnEUYzUaaGvYdddNyOZTV9bsQrU96JD5UVjNBFHYWKY+EM4/83vUkFtYCBHo6K+yL6OID+62+WVUzlBT+1bnkX/3RdRvXIGzzzzOVw6dQwHb7vLfVRrx8E7MHnwbiQzefaBTrSFcfbsWZw+cwbvvvkG/vTTv4u3vvMsSm8cx8LlDTzANv9iNolHEkmMlcLY2Ujid5bK+NZKEe+ud3BqNYj1ThL3374bU+MD+IlHj+DhI+N47LH78ND7n8At9z2IJ37q/4Ej978fuQO3IrzjAIL5QU2TjlcCkw09651VOpXC4NAwbnrwg7iFLjOYwhBXUQ0q5ne+8hWU5udx08AgOjNnMbhrH4Z37HJ7+rpbbnrXQZw8cwIXiHcy2sTOSA9z7J6vxipYzXaxldzJURrDXXfegR07djiLeufOndf6TAcPyt1VVDprpNGjTyD6oqkErj7/Ot75L1/A8rtnEKVBqJfiY++7BwNH9nJlOYQ48wjUFhtjAsmZnuVbPyuPZGdlZg7HvvMy5s9cwNp33kbx1EV0lstoXF5zE0Rix7CTBz9OOSfrxGN9r2fDrXoszgHlrJsMoTUYx2ZjC1deexd9GkepUAK9lTLiuTTiE4PuEILKGm6jW2HhVlhp1i75prOUVzT661bYaFWahS0+pq/aBsl/8lqGtuIMLI9NGoZDTn2lNIUVb2A89oPyyakN8lXWaLC8wiOwfEo3XWD6UqBnwydnNMoZDqNHvvSV0qy8v28Ub76c8itdzs9n+Soj/FZWeQQaO4rT8w0/RN1mjPU/MwnpjQUF8s2p0dJJuqm1T/q0DCcVRMPGOGuYgusjWL4aKecx32uE2+8kDoePYeUVTXLWOKvfcAlU1gRKIF9lFCcwHCprbdCzdZbhlVM9RoPShNtfl2pQmhN6KnNHj/Bv06AfphrPXJtYTs+Gy5zyyle8vXQXbg1aWVbuy5rai2HdOr7pJiHVRTDajSfCYzS6o5++dsiX05abaNTnDWQ1aoXl8tNXfm3JuDThogkunOqXJpVVX4RRSlROddspNjnx0+hwwAmsF2DdOr3I+iVL+nGqBoTySE5Eq0cv6WScBnGEg9qOM4vuZrPBFVTTbQd3tg8faFVsvGJGGkkxV87jKVdtLKtbp/WpbbaIdFFxsqQ7Ai0gvSyoUYY20/RzgBad9u5lfeqQg95BkSmO9e6LnK6PqUBd2R9cgVqbXbu2+WgHUxzt7abDI9kXn5U9rBfJPtAv+p0i4/86Ci2+uP7SREue6blJGtQvKm+fUPfKegrN7USJ0axLZdUvki93IGRbdpSmvFqxu1W7709PKmeTqtqhvAbCpZWfkye1UxaOZIH4daO3jgm7k7Nauol+lWe6+l141A7hcDSRFltFKqx01wbWqziBtdvFu7Z6ekSHk9xug3BSd+gwjai0fhAIh8pJJqxNerb+kbN4O7nlHz+iyepX2HCLdukrrcT1UwV3AweThEvOLxfe2Llen+EVWNh4oXrMKc7CRpPw+ttg9KhOw688ckpTOaNbzsopv57NtzqUZnywdiuPQPQYPoWNZuVTvMBotLYIj8DShV9pRoN8q9vAhdwKaJ0rIA3ypH7RnnAF5VTQiBUIgZxA8S6Nz5GNNQxo+d3o4Mz548qJXffchn4+hmqWhNKacbJLnCbsCguETw20OhT2g+LVcMuvZ4VVt5+xcn769Gw4DSzNQHmER/gsr7XXn1fpVme10UBoOIfK6hqKZy67gRAZGUB1fcudJvNOxl0fWAqrTQrLGS6jWTA3M4Nit4ZepYbIpTVkAxGk90yhvF50gy2a0G9dvLYbboHhkHNKgMpr+cV3EWJTNmtNlKp1jE+M4aEH70cWMfS4IqHZ7OrXBYvV1U0c/9JzWDl9EZHNJrqrtGSXV5EI95BKxrB2tYjWahUTh3a79zxSju7ElI8Gx7eg7nbbjR2xe5AJjiDWa2Byz35srG7g6oXz7gqdHQduc3kdT9TfF44jMHMOF99+Cd/82hdw+coF7LnnbvdFx0P3fwTTNz/mVk36MaoGyssvv4y5hUW88vefw7tf+zzeff0VfOOVd7AwN4vfzG/i/kSNq4gaBmNcmUY6eLGbxEo0grlUFoFUBu87OI6P3zKOh2/Zg4//+Ee5CjqMx3/kl3DH4z+C3Tc/gIHpIyiM74duEyaTxV2Prwyp300eFGcD0nhvTnHJ3AjG9tyBTj+EhfnziOYLOH/pBN458RpGDt+F/MgUF9Ds51QFUzsKOPfmK2jFgtgfqmOi38Iqx+EpTnwxTlj5RAZjXBU9+OTdOKADA9kYRof0raVtWeVEUGovux+haoITjTouvPryKZRPzXIlO4Py2rr7oXDgyBS6Y1nsfuB25MaH2P/X5dTGnOi3dsp3fUvQnX5rb5zFxjsXULq6hNr6hvsQ4djIJDIjw6gvraN8aZYZKVcjBVTWikjmMz8wNoXL8OvZxpmc8VMKTenGW4WlL5Y31xGdGkJd7zKvziExOYzCvmnv3SNB+YTD6FV5G3tyFmf9aPULjD7FW7ryCuQbjQIdTx+K7OWEJGPoeptUTjgEFid6hEvPSpMOs3RzAqtPeSyvgdL8vtFpbdWzv00CheWMLoWVV771xz9Uv8DSrZz6Q6BngdKsvNJFh/FZOORbmp4tbOUMhO8HVkB6wechuN4Ac6pABUxIDKF8gdDqttpUl0tU1yYORCa1OXBaMRJL2VZOEWMzpsBPqHzD7wc9W7p8lREYDXLGLPnGKD9TVMYa7y8j3/AITGAE5quslTcXSEYRzMZJHPM0OZnS6VMHulXY6DXcqke03IjnB2iiZad97mZU80cX0VoHkUbXfVSuUa66PMYD4bOwOcPJJ7fSufYOT/VQUelbL7lQAmno5m1vxeBeNkSYl3m25ped65RqCDW7SFExDQymkaHSam9xNVLS94tabhIQblbp6Ddee+3gAAskkArlkI+NIT88ipHJHa6/S8VN9/0jgeh1/cxwqFZBpLSJ+uoSLl88S2V9BZl83jkdSc0MjCGRGXDltPoplipY2yxhfvYyZi+exMxVKkMqpuWVFUyGG9gdrWOU/nC8g3S0g3XSWBQPSK9WDwXqjH25IHbnI9gzNYxdE4OcJA9jdMc+DIzvYp3TSBXGHM1ajap9otf6zvhu/as4PRsf1C7FxzODiKcHECXtXaY1GTe3fBVX5i+i1qi5vPp90sBwCvmBJHrxENo6XU3lLd56/NTgb2NQn/zmOErHe0jSkEum2P962c88Lp/ElJ5WWW6VGqXlSsOiX2mgu67fKjVo+DEvEffzCfQ4gen6HXfsnvnUFoG1TzhNCZnTdVEybrqlOto0UFobZTTZD61ihW3XVVIJdzu8fkNWo8Gk3xxJdrUyMh7JCcwX+OOVz+pVnGhxss4wRwo6cSq6RMS9W6yXttx7Q30Hx7aTrW/krtG9ba1buwwsLN/0hOUT+PEo3YskDT22q6ufjbAuRmksxdjnEfoqr/okA1otmS6TMx4In8ICS7N6rR49CyyflTGaBPIV9w/RLHDyy3SVNWfpVqfFGx0CPfvr17Pfl/OD8gqn9duNeMxXvNUvp3gDrwSh3uqhwtWLTukaEdeYvw1WUL6c0uW0smknUqjmB9HODSLJgRdP59GutVHbrFIgvWWeOeE3Ao14AxFoYMwxosUAha2hKqs44fKXExhOKyv/xrA54fC31bWJ8YZX6YZPaclcGunBPBJxXRPPZSmL9tcrXD2U0G+TJip9q0c4RK+fHoFwGu2MRKITQqYVQpxWsy4+JFfc5KCDA7K6tAVlOPx8ESjepfFRcYq1+rWq1YWnK50y1npVN5ilTOoL69g4dgmViwvumntw9TpDa/n8yfNYmF3F2loVm+w7/b5Lbuv8Fay+cwq15TWnzES79YPne5a3yOgHKBccBNrWcrT6+kd0LS8vY3l1HcfPn8Brx1/FRruCA/feh9233+m+azK6504O9AC2tiq4PHMB333la/juy1/FlXe/j4tvfRep5RUcaEVwXzCEj3F++sRQAKV6HIulJM70MniNk+DFzDgyh44geeAw7nvgITzx2KO46aGnMP7ARzBx9/tRmLoFucmbHV+1baRBK5rtV/cmD/8djwkWZ/KnNrp+JLiynDg0VKNcuY5OTGBolCtCWsxJjpEWJ11Nxo0qJwdm0lZgqtJEvtpy1+4T2TY+r7/Xu0Gs9thfnTgNnTT6He+dzTV63D/+sd62ros6fhmVs3OYuzCL86cuok6DYnBqCoOTE5g+sBdT+/e6bVT3kwmWF72qz9pieBX2KoJb2Zd13HptFcWVJYQ4GUzfdyvG7ziM7KEpumnkdtPfOYk4xwUReFtk4tM2rxyt22Bh47HqV31yRo89yzjTVp9on9y7G5VqB2vrNazMr2Lu9HksX5m9puwNn+DG+qxN1k7VY3kUtmd/HnsWf1PRAiYSRzAY3qMSrlyJY32ZY2e+WML58+fozuPUqVN479h7mJk9j9XNK9gskV9u/F7XM17/evIisDTV56dF+SxOYfkCxUleBVZWTnmsjJ4FfrwCy2O6TWlyokvPijfarJwfp54Nl5W1dOO/yivO8hkOe/bDtQloo9zAOl2HdFs+IRRiITQCrHOEUL4jiq6dyaM6RouXS/J0YZjL72E0Ki2U1ktcHXi/ERABhkvgJ0hhY6o1SnHCb2D1Kl555FvY0uUsTWBMMVB5Pw035vXjM7B6DHQHVWF6FCkqlHCT5cstdGfW6dbcxaQdHw3yrT7D43euTbRoM50w8o0wkpyIpCBUm/bXNbgMLL+BcNqz2iVrUW1QfRYnK02XOc62NrHcpdJTGfZG+fIS1r5/AptHL9JS3kJ7ZROn3zyJ17/9Os6euIyFxRIniu0btUnNKtPmvvUqSpfmEND7BcarbtGk9zgO6/a2kLinX4OrLrXBWWQMC3SFzZWZq5ibX8DLb30Pz3z7r3G1OI+bnngCe++7D3vvfD/23PF+rppT2NzYwJnz7+GP/+Z38Od/9wd46+ufx5tf/TOkz13ATWsdPNGo43f3A//nngAqJU5AGym83c7jK8EC3spOInHn/Yjcfi8+9LGP4R/91Cfx5E/8Em755D/BrR/7Fey4+THsvvMDVG5pxzdH27asiH/WPoHjrfjANsgZWJzyqYx8K6NsqWwWuw8ewM69VPqcLGVIVMtFbCzPoV4puu0zDcChWgtjXPXGdPKQvHRXtpCLmsDWaJBQhdGIyCDQ4oqqpTN+niyofsdsgrbIehxnqy+dxMbrZ3H8+0fx2vOvobRVw9iePRjbuwd777qFE/3t7rCII5Bgbbb2Cq+cA+f3sTG/guLiOlavXMX8qdM0kAI48tEnse+pBzD2yK0YffRmFG7ag4GDe5CdGnerMW3Vqs2G1/hmPDS+WbzVqfzGV9EmF08lcfjBu3Hw/juwulGj7GzhytkrOPXqm5g5edbxUQNG+JTfeGPlLU7gr1N5rK8tTqA8ls+l0aBKhgrYkb4DO1N3MwNx8d8KJ/crjT4ucvy88+ZbeO+99/Dd734Xzz33PE6dfQtzK8dI7yXiuM5T+cJr9Vldfvr8z/JNf9izQHSZvhT46VcevzNQHj2LHwLh0LPqMx5ZHn9YcGOcnNHqHy9Kt50Af5zhUVjO4NoEJEFzx3i3n1TAMX+7sJCqIqtcYTmBs/hFCMNysiQ1qN3LSA4MTxl5xBpO7esKzHpRnHzhNgYpbPXLCUygBIpTeT2rrJbAVsboM7zyVb+BOs+f1+hQnLVLNBpuxSvsylCJum8cafyzjS2uMJo9Wr181paAbWcKt73vUln5Km90qE6lywoPUNm0uZQULpdvu05X1q0sPN6JNutUgfLIKY1PbuuIqd59cGyjXsYzByJSBvSVz72/4Z9+T+GcJhD2va43GZrixJpNuTy6m4oNRbtVd1s7+k6Me7Ht0uyoexfhQIz9HmMZppEM9yPKDvnKP30eOkqnj6wJug2uwppVtKtbSCSSyOW4WtYkENSlj0GUSlvQV0Ir5ZILV6t1rirZH5ygE8EokgHyN8J+DfdQY93LTFvvR9EI9uk6nFCiyBBvmlbzYDaDQppt2eZNh+1oVba4Ii+77cSuDh9wghQ/jYfqJznJkoWNxwbGf/HA3x/qT+tbl11dpJ8hkPPqZ13VEhS/lJ+TTactuWBelnNyxOdGq8dVSw9b9S5KDRkTHHfiK/FFIpJ3752IQPVJDPRD43ZdBzfYHlbaYr9Ek1GkuVJ3nyyIc1xwFavvVimv0SranXyRCI9HnoK4Bgy7mye6zM9W6Oh2KJVw+ldbbDperuPYvZb3slztc4c2WEayp2fvzjOPd6rDZMec6vPkyPjmjQ/ltXcmDrdo56otSl2STsURZdkgrWXR5WjmP+EzUFjlrV1Wnz2rDrXbwqrX6LN6r8WzPe6HpmR7IEQ9pwmP0G02KE9l1Cmr5WoFDa5sa7Wa8+s0BioluooO0nSv9Zkft+hRPxj/FTZQvYpX24wncgbCo/JGt5zSrR6lqby1wZzls8lLdRqf5KwvzKmMQGHllS+8Chvtcobf8ipOIDoEihNYHgOXqkMIZTIyncpQIeTcfrsQmDBaYSNSTmnK456JNBpPIj84yvgeTrz6LHMHMDIx4U6v9PJRIEvGU3H7mWZ16Fm+6vmHCLWwygiUR3HGEHsWKI/qMDzy/QyWs/rk+8NKU9jyGF49C4zRjrlU2KtnL2Ht8lU0qBjmWyXMry1j9103I0Glp4nAX9bo8dcvJ1oVNzs3g1XiaFWqAFceYSr7gTsPuYkkPZDzfh9E4VBeo0NOYJ2svDp1OPPau2j0uPqsNtGotbli0zHsg26rNJbzfgMy99pRXH75TTQ7TcSnRxDmpHPk44/j5o88iGa5hsXTM6SPCrM1RwWzhYHhEZYPIL9/B4YO6W43bwDpvrIDmcdoGd6FVGjQbQW1qlVc+d4raKzXGZdFPjWKkQgnhPIKNk6/g2988fcw8/azOHDzLbjl/oex747Hsf/+H0VufD/efvsdzM/P47Of/Sw+97k/w3Pf/A6+/fXXcf7oDH6RCnpfsY19qQp2D1VRj4bwvfoQLrdiOD6YxMU0J9F7n8T43R/AoXsexm/8+q/jwQcfxMGDB3Hg4CGkY5w0q0XEOIHpWLf4L9mQb7KsZ/WVyYH1l/mWT+mWz5yeJZPKpxVfuN3DcCyHQm6MFvLzTiHfMbUXuziJF1c3cXKph9JKHWsvfYe8peFRCaLJldw7pSj+v1fbLn18+gCNgxQeuPcu3MoVhq5LSpB2gauPbTl+9Pt466Vv4up7F/HW37/M1cEMdt6xE5MHxrHr8dsx9f57kGQfC0SbaFQbVF5OYRtL1lbnpGjbXWy8dAq9pSLqHMfBHUMo7NuBwYkxZ3Sq3fFYnKuSWSyU1tBPxTjx5Zz868Zqt13rk1erz8Iqr7CBwlKC8i2fk3emaTu6+fYZDJAHaU7U/Ysr7vMf44/dea0t/r641g46geIENub0rHYrv+qQb3kNj3vmwElFCihEpzixclJledH1jb/9Gzz3xb/Eq89/C3/+5593h2SeeeYZPPftb+H0yUt489UzmL+6jttuu8199bZQKDh8qktgdZkMCuQLt+LkW12WbmX8tAuUR6B4f/sEyqOwnMUbTjl/XoX9aRbnz2t1+cspTvUKlE+0aTK0PIpTHnPK+wOHENjdTPBmYKvYCgmZQIwzZAK9bFPYBqXAleGfu8plO7/nPFyKMwGTE1hYZYXHBoPVbx1mccYE4fELq/L5nfIrXnkExiBjjIEfr3WewITA6tezwDuSSQtD73tolemetA7LM5KTgEeP0uULr8qrrAmMxw/PSpAvkNXfannfUhL/XNuIS6ABbIPdcBkea5MXpqDwT2HVpeOqluasUllHJNOtjhi2l8TaKtGKyx2xdvikNLy6vPrsBasmclqtHJBalenbJfpYoOM/V0uuvdv9zIUTLdaus1x1nFsXZOoYrVZCsiY1kB0xzihhvRQFd6w6Qt7Sp0QRfwANrqT0Ub0KJx93pF/UcdKLBrpI6DQfDR59T63PlaPeOYlnHa1O2QbxRnTLoNKN2JK2rm6lZpvVh+pnsxgVVltNVhQWiD8KyxfPLU5he1ZZhU12vDSKA8OqVVfqO7pFJ+klAc5oc3xnvwifO+DBMq68KGVYx6/bfU7odFpasldcef2myuO5J48yTrSC1bH2eqXOlQnrE2mkW21Vn2oyURnVpTZ6B0o8OTGaFZYTn9yOBftZ7wuvt0n97smrdjWET/k1sbowJ1YnQwy7gwv0hUvlDUx2BSa7AqtbvFZ+44meFS96FO5SljQpBolDWB0fVVZ4PVSuvNyN/SY8/ng9C5RufSfeuHYyj+hXWDLl9Nd2M5TPfPVxlHiUV7Jk9dmReT0bnxQ2/IbDyhhNBsqnPEaTwMoILK+jgbQ7XtOJv/72WbriBcLlz29xllegsoZLcYZPvpzol1P/yFdepQuPfK/9Hs1Wn/BYmvFdcK1F5dJJlMvHWEGZT9tWBxEbASpoRMi3CgX+xjCbs/7cn3w6E0LDJwKMWD0LhFdhy2dMUnnLY2kCa4wxVh1p+ZXmz6ewfNUhEG4rb87S/XTJl1N5w3HNp3DFJgcRv2s/ErvGMLjWxMBaAwFNSttDQXmtTcZDxVmaXygGx8aw88ABFEaGid/LKwXlXmCq/SymMqLdQHlU1vC6rbztP20baDJwkxfJkcIQHR5erw+cIz7FOXzSgPxXKCSxZ+8QdkwPORqUPH/lPC6dOYbFSxfdd5EaKzWuRB7BkfxTSIQzpMOEnvRRcc1tXcJ86TLGxrK468gBhFN9vHDpDbw9exyxDtte54Spu6927cRirY6XX3kdL734Ap7/k9/B1//wP6B95lmMNd7DU9EZ/Oe9AfzBXvJ7+8aBY908vrA1hK80BnB0aCeOj+zBnZ/4VTzwk7+JD/34P8LPfOon8dhjj7l2SS7EI/FfK4fRHfsxMEpLlvHig/pA+eT8MifeyNez8c0vCwL5NrgMTKHoDjAd/Y7sPED5OIj86DQygxPu90uCGts8NzeLpaVFh0N0eIdN1HtkOH0diHhwsIMPDDexbySPgSnSPqIvgqrPwRXPt3Hx7a9j4803EHj9CuJLW7j5xx7AwY/chcMfe4LhpzFyeC8HFyWSNIkua6u1TSDe+BVhV9EbDTJ6Ha33ljB35gyunjyJTCaLqb173bstbYcZX4SHGJ3sOPoZ7+RPyJXmq1P1yFc9ApNnGx839oelC59u5xjham7nzzyNxsQwTs0s4/zsMk6++BqOfvv77rZ3TYICtUVgfa/nHxwr1/vR6vM7tU1Oebx+IU5P3eHy5cvsuzm89dZbePHFF/Hu0aNYW1vD+vq6K6sy5XLJ9e3KygoWFxcZXnJtl1ypTY7PdAobXQKrX2B0G5/t2dpmbZITqF7lEVgZA4WNn/52C4d8y6s0lRVYPfYs2hU2GhRWnMqovHxrn9XxD9Vn9AqujZyObtLtbrjjjcqua8dJ1jXCBKrQEPoJlrOGu7pkPW1v0UiBMVaRLp9wqKx8f2P8RAqX5bV4i5NTHr8T+MvLWT5/vHDI+dPlPDqvz9DmBH6mK87odYo9Rh4NpKhoYkg3+0jUKVAyk2TOE5Tf6rO2mDNQvKzadCaDwtAwEskky1y3hGwyMjCcghvx6Fm0CWS1uXzMolxuG4R/aqvA5XO0aGBTIGThuXyysIPIZxJIp6KMY92kr1beRGmz5l6i16pVd9loPjaOQnSChdQGGhAaqELOPi/VN7FZXUMmHsZEIcO62riyOYel8gpCrC7EFU00nUZCEy6t5XUNYLorp97BzOl30Nq8ikBrHePBIj42EsRT+S7SpCXNdm60wzhfi+BKK4rZXhyX2xGkJ/eisPMQpvcewK6dO9ytAWqj8UQuqmt60nnoq5WKFy+Nt8Y/gfWXOT0bLj0bWHmLly9nYyTAFSOotMO5AffbokgsSWXGOMkIyzWaTfe+QLUaHSpnYa34JsJtTIcayMW91afuCpNM6t1qfWsJlY2raCwsonNpFUH2T24XZWg8g/yucQzu34l4LuP6XmBtEPjHsdEucLxifwe5MIyV2bZiG9X1DVQ3Nt27D22vxeIJJ19GpxS06tD7NE10bmXNNPeuVBOxeLGNX3X56fC3W05pyuPnpz89sWMUyX0TaHBVvrJewtpGCSsLC1hfXvHKSr63ywjUTjmrRyA8ejZFaPXJ+fkipziBSkuVKU4TTbFY5MSy5A7ULHCCqXJMqC8FKqNwuVx274SqXJWWShVHn+FVHYIb6xFYmvJrDBu/jC75otOPz4/HJnGBlbG89qx8CgssXc/y5QR6tjzmq5zRajhUXk7gL29gcX58Btda3ey3Ueu0sN6Yx1rzKsrdFSZe7xSBCvsJEBhSi9NSeGxyCoMjIy5sFYo+hcVQdbwRfyNxll9xfobJWWcILK9wKU34LJ8fj8CP33DYzC2n9hk9JoDKZ+nCafVaHXL6MVo6nUWck4ZeIuva+Ea5hvKa91sIHcJQPoHhsbBAOK1efb53g9ZSlUIrUJwGtNG7XfQHcBjdAsW7wyDOmUBJSELuB4exbAqJfNrbqmCawyknUjiBahLVNT3JQhaRDBV0Oo5AMsF2pdmpWQQjeYSTMURaVKKLXG2ueltXegckGoPBMOrldSzr2/hLF9zx47HxCcQmdqE3sRuZ4R3YN7ADOwen0Q6xjxIRHD96HN//1gt45Xsv4fnvfAcvvvACst0ghiNJ7AtFcStpG+yEMVOJY7YSxQv1Np7lYJ6PJdAbHEZhzyQee/oIHnrfIa7WxrFzegrx2PVtR4HxR/y6xlPKjPpfYPksXU5lrP8F4qc5P15LF6gvlC5Q2rV+0erD9SNlnvmruu28Sxnp1NHUwQGuJKSsvVOCVgfD9IWjPZJDa3IA3YTXrkaljKVTJzB/4j0sXrmERVrj3UwU2bsPInfTbgyMjaDA1bQ0prbi1Fa1RXiNZr8zmu1ZICVeq5Qwe/kcVpZmkRjKIzaQpcGQREJX4NBnbodX7RZPEqk09Ol0/TbHZFYzqzvEYHhZv/ILbqzf4lXO6PR44cmz5dPVQTrxNzg2iH0378X4xAgCC1uIrNIo2iyjSqeTqIZPvuEzsLqtDsursPLKWVi+6Zjr2lJtCSGTjmG4kESWY0egPIbTe1ZdffKLq++0t0Uu3sgJlFftk+8HlVe86JKv/EaX0a008+WsjPIIFK7X66hUvMMRyqs8etbEKJy2WhFcp/k6rwUKG33CKTBc5hRvcdY+hQVKU1jpos3qM7jG0lK3xMlnA3ONkzhXeQGL9dPOWlNBKyRk5uzZGGN5orEY9hw6hJ37928zhsRJOTMsXMZ8I8yYqnjLozhrmBEvJ0Gwxlm9ihf4GylnoHiBP01h4bY4fz2iQXF6Vl2q0/Ka73DyX26ggMndHPTDIy6vyumTB+tXFlArlpn3Ol9s60HlBVaXhzOINS7RZy9eRGlj49rk6NI0irflQXHmrC0C4VVefS/FbZnxT3vTLp1l9TErHRvPcNAKnStP5yxUvbsZyqJfSCE7MYTBHWNIMl94lCuFoSF0g0PohYbQCgygHx9HuJhE9HgDkUtSnB5pDh8HV3HpEs6/+ndYOvcKZeAwDtx0E7K33ovgwdswfvAe3Dd+E24ZPYBunH2QjeJbX3sOf/yfPov/9unP4NO//7v4gz/8r8gXqxiqtPAQFfenOEfc0ong8moK88UMfn+jhv9SrODt3DC2dhxE5r7b8Kv/rw/jF//lR/DE44/hoYcewhiVr3h9TWlsg/WpxSldcaLd4o23cuKnnMULbpQ9k1eBfKVZOYvzjqh7oHc3a50qLjXXMFdZw9rqmtuq0eTjycl1WojEnWbDkXEE7t6F4BBXkYQa5eOdv/5zvPelv8K7LzyHN5/7Ohq5EKZ+4n0Y/8D9OHDvHTjy0D2cEJISjGv0CafJlcmk4vTsp1mTj8bw+tIC3v7uszjz7uuIjg4gPJJHekI/PxhBapAGCctZm/VOLzc0iFGuOtOFgouTc/zd5rvA8gssj8DiRYNotHiB5TOXH6fhMT2G/bcfwn1P3Y9Dh/YgcGwWvXevoDK7iuLCKpo0UvQtIYH6TE5geK3/bAtc9Vq+G/PoXac7hSr+bJOlsSX5yafCmBqOo5D26jL9JHzCo23pTr9Bw6+OVKHFFaR4dl1nCawef5zK6tnS5G6ME5nirfrSxdFnDtIqvaXJK4wyJ5s1rtbqnICUrkMc5XIFm0XvpKnwKY4BV1Z0G37jicBoU7zA2me+0aWwPZvvd8pjaQbXNLWqYDZEaHlGgtp60eDyFKecChpYZWZFWh6hFVGaca0R6hRmdvnUICPCFIQNYoWVX3is4RanMhIW+crvH0BySlOc6JFTPjnD71+SWtgUkOFQPXL2rHLmq4xo9DPP5VfYYxzDpF1WLhWx16lqrzd5yQmES2G1z/ipZ9GhQS+ngwPu873EofzuNuRt1qtuE3Dz/bxz+ency39a1ixB3Ppf4kWfebx2k+eks89It0KiGPTbTGMZXW3iHettotPU54TVZ8QTUHoD/B8hrl6CcU8+7IW48AsXEatW6Nf32rPvq/9VN/lTIz90K4COXLdIYzgSdT8yjOuWZirqAa6wRD8zo06MFYbrbECDNNR7HaRIg/ibZpuivTbClJVOpUOlXHM3DPiPuxqvBeKl+OWXKz8fRb/yK178UbzJieFQH5l8CRSvvOb0LByWbvgdju08CmvA6f0hOcT8nkUcZD7dWad3PqpHhz50PjVCvodB/naYj30iaDbr3nF/GhWpTMZ9uymqgxskUy/mteLyPgd+fWz522f0CYw+O1Tj8qkn9WNA+qpDL/ilgPXRuuvvFa8rINdu5vFWeuyfbbzaOjZFrbxyCqsOtVG+4hQWKE1geAV+2u3Ak46aM+DtLkjowhxvlJt+lO1SHZRZrSy9jzl6+Kztqkth4ZecWJ3yrX+VZnnVNzoCHw3F1Vs08LaVLWWDgujq12/+vDsNr9+AoAtjM+ybjLaY4zTYwnHygvTL4GN+q0u0SM6MLgPF6Vl0me5RWPQ4Hoh2jsU2ZaHN9uqQi9qtm9k7jbobq32dGed4Y0HKjo7M19Gq1RjV5JhU/gb5VEOLq6QA+yrAvCazxgPjvfFJz4oXKF50K040qj16tjgrb/jkhF+gPAbqQmXuf/r/+gWmBJwFNUArJxccx/7Mo1SqzWsdI4QqLOSGzAhylXPFVFqbxYXX/s7tt1++fBYNLvdGHziCwu373G8VhEMg38JGoOFS46xDFGf1WeMsbMxRusJKU9hwiTGGQ/mUrnw31udopxMYTfKVR3UpLB4orDirSzn1+53NS3N463c/R0Hs4tCnPoxoPovUQBa5Ma4eWMZw+Osz/Fb34rkrFCwq01MzWP7GawgPZHD3v/tV1ycqp/oF1naVVfvkC4RPyrndaOP//kf/FpXNMnbuGkaaE8XA4T2455/+tHeCiKC73M584/u49Oo7GB4dx21H7iMeCvdtQ4iP5HDqr57FRaZHaUXr9Jrae+XccRTXynj0wx/Gg09/DL1AFLe9/+ccD3QaRoPv+MvfwItf+gwKuSH8yMM/5AZF4t73ITIwgrnZqzh75oy7QfwPfudfs00dHD09jxVOHgeHA3hwivX0I7h/OYVEP4QTAxUUUy3MbITw7SshpCIBPH1khMo2hN20yLNxWp/Te/Dhj/y4a1PigR9CMBp3vDI+a6CKdjnjm8Vbn5pcCOQrr8D6Xs8qZ31vuB2/t/EpTaC8yuOlhdx7M33ksdWs4fm//H0q6C72Hj6M0fFRHDu3gL/+zinEKTNPv/MKYpJjlqOax2qig9dzW1QewNP/03+lgi1gJLqFoWQPKwvzeOs73yTtEXzgpz+FVCqNUp6TdCGCCCcIbbHqUxXWPoHJiNFmsixQG9QmxwfKT/DUJoKVLuaWrrj76/SRvakH79QgwuCuSSTz129ENx60aRykl9uIlrvY7NWw0Nlyl6uO7J++tg2v+lSH8ktuzVAwHgoUNhpFk6WprJ6VJjmTLyNJVn19vYi3P/9lNwl21rbQKlUwes8tGHvgNjchjpIGrTq0FWl9Z77JhXw5xYsu1SsetToN7Ek96I5fUwNxEtFpPOB4sUZexfDs3/42zp54Hv1WGptz5Ctlc3Jy0tG3d+9e972fsbFRvO9973NGeTyu7UnpnutGj0D5RYfq9LdZTrwyet3HHTeKTKTBdfU1NwlXZqro1GT4kmea4EJ9pHamEaNRV7pSQmOLOpf9GqG86BPi8+VLaLabGM/sRDSQwDD11E37d6LFsvH7n6Y+837uoTqtHwSiTXQKLF79qTaIZoUNrIxo98ernPAoTml8Zs9sg4agrAsV1stGLeFk0OoKEVUSDrAA/4wxRoR8c+Kd2/Mlnfrypo5iC1ShVgjCo3wCwyMwpos4U6oSBKU7YWN5lbOOEvjjDaf5AuH041Ca4uRM2ATbjHB5BIq3NIExWHEmIAqrbuXSIBA4wWXbtYpw7XW0emGV8dNg5RWncrpFW7cLyJojta4vnFVKgdZ7JYVVVuWMh/IFFu9uKqbP/xnJdnIl4o6IMp981aV8AnckmsLrbsBWXrI0TKVvfJHFrh9Khog7xclKK5R+11MYAZ3vZXepvNqqySdM+ry065ZmkHwPsf1u64IggyRCZRakPOlIsFY/zEGGkwe0uBNR9guV8SBxFWRNSgZ1R1pAP6xsYpPGi/s0Ny23MMvESEOM9aRitDJpoTq++yxzkw2FRaOFLV755JsTzZbH5Mb6ymRO/JGz/lBegWRITnklI/IF+r9NWvvkscoJj37cqwWOo4toe+wnEs4xQ2NkG6eu8okG2Ub96DEkq1oWNC1m8Z3C0WxUUa9X2A1BxKMJp1xkfGhLxtoqp/qMJpMXk0XFu7rUTimoBFffXEloNZUgTh0skCISHq3K3feqaGxJXqy80sRPUuWOfce5sk2wnyWzkuc+aXUrbf6pjEC+Hd81WkSDfAvbs3zht2fx2NJVh34Y7VZAkhXSphVgmHTEmBZLxCmXbLcOgogOMY7pRrec6hdfhNtrh9eX9qx07Qi5m8r7MkK8Mdvnc1cuoNHa4QTccocN5FRO8iPweM662E8yGLw6rtcvkC+cJh+aoCQ3MmC0I2I0yoXV14kU4skMh41wMS9x9in7WiHL4Ouq/zmy3G4FDU59n6lba6BerqBW4oRUq6BeKXE1pB94U+bID3Y0x576irLraPL0sfWR6rZ+kPOPD9EuJ77p2coYH43P5oz/Bi7EyP5ff+1fueXk2L6dyIwUEOnHkY2OiBqmS0k0MZo4gGxklOPFsxIMmXyBBubq6gy+/pX/SIbH0Nksol4s04K6FVMP3Op+Me0nQI0Q6FlhNVTp5vRsaQaKs0aLBn8ZgXyVUZoYpcFnOJSmeD2LoZZPuAR6Nt/Cli5nHeHPpxulywsreOeP/87lmXrsXiQKOfcjvNRwnjLi1Wl1C/z0Kk63EbTOrKJPS2bt7AXMvvAaIoUMdv3aD7sBlB7MIqxJgLhUp8paux0ODnLte5fXNilLXTzzv/038r2CsUPjiGejGGafPvKrn3S/WRIfpByuvPAm5t48jtTQIHbffgdxd5E7MoUYLdzzX38RMy+94/aT57lK0SqsWiq6JfvDH3gaD7zvSXZEAgcf+ZRTmkvnX6dFWsOFY2/g3Re/joGRafzsb/4W28a0OgcKJ50333gD3/jmN4WK8vElrqx72BEvIx3qcjUTxEiqh0azi4uX4pxo+igleqgxbSybxc3TE04OH3/6MU6aMaxdOY/qxgqy+QGMjdLiJB/e/09/G8lcQcx1fHHtZBn5JgPGL4HiTZYECgvsWaCwylm/qcyNYcMrX/lNSbLj0FmZQ/3CcSqoLr7y7F9xZVLD+E0PITu6C/MXT+H4a9/mJBrB/heOIUpeq2Yd419NBXFsPMoVTQiP/eq/42p6DNUL30dz+TTi6RwyhUHXzoknb0ckxcmXq8Mu9ax3/Y030D1l57XLaPPTKlC4z2BQv7W6tEUFFMKll99AXR+vG88jMJ5zv6Ea4QqaOVh3ysmayhlejTEp/8bsOroV3YxQR2lhGRFtER6acsZGkrKsy08lm8Y3473RZPFyChuNAsUJFKd2WT5NuFur6zj21efdDR1zL55Ga7OCxMgAwtk0wokIDnzgDkfjzpsPIZm9fiLQ+CDZUH2iRWHhVX5XP42AfemHuQKSjLF3WKbNvJUe+UlRWpk/i0pple0KcPwRH4U7S3kVvnSaqxDyLpFIuPeSmnQFJouqTyA6BI4OxtXLRbQaNXQ5gRQXz5JPYSzOzqKhAwWlTTcOWRrN0pKjtVPlmOa4LuTGMZTfIUsS+f15x6deWEYe+asDUfU2S7EcV08ympcvXubqfANJymshpoktjl3v/5AbZ+N776TOmXQ6QXX4aRXt8o1upUnv69lkTmUsj+V3/bXdboW35Wd7qiOkszkMjI66Aa6R0OJSerV5CWvOXcZa+5J7oaZ9a3e1ChWjrAP3LXrIOvO2u/Qjx4XyMpZrq9iql1CjYiKL3PaCFK3ACBMhAmugCYLS5CyfOkdhgcpYY+QM/GHlNTwC+VZGaSbgivOHlWb1GChdcUoXGA75LizaVV7X3afjbsDZC1o7CGB5RZO/rEDpGtQpapBcM4p4hwOTg92tLsp1NDiB6wevsoiMBoHwWBsVL+XTKFXdLQauHo6QdiSIOlcRTfdLTS+/yrmTcKJHcdS71VgHjTjD6h+WC1FZRDnp9Tnpra2VsbFeodWXojbj4AIVrChkecmCfvdTWruK9blTVAZXUdtcR5NWVnhiJ8JjO9Agymql7O5+e/3Nd/DOeycxu7COpeV1DLLeW0aB8TStfVqy2sJ4udLAq40mTm62cXmth00O7Mf25HHPdBZHbjmIm++8hRNNCvUuV0WVTRw78w6OnztKjpEX27wxvvh5rTiBBN/4aOkCfz8rjykjy2vllV95LU1l5ATyjcdCG2G+NK3NBNuvCO0I1JHARi/LlU8EE7EyRqJcyTgSSKd43yUN/TD7hVZuME2lJHUTwsbqMq6cPo7i6gqm9xx0rpuLosZu6XH1qD+BaLI2W1tFj8m50Wc0uxWKrtrZ6CC83sbKpcu4dOIoatUyCjunkBgecCcodfmuVhpe2zzeyqkOmc3VfhubfSrJRhVdykyHMiPjU5eY6pZ4VWd1Cqy8QPiMbsX5+ao4cwLJrrfaI3+5DI6nYgjlqEALlIl6C+VSHWuXFjH3+kksHTuP1flFrM4uuPKxJPPRYBQObdndWI988UmCpJWNtuBcv2+T7V760xXCQIGr05v23oz77nwCD977OJ548gk8/vjjuPPOO3HPPffg8OHD2LVrF8bHx6/Rr/ocHoYlX6JBBmaQzsWJl4S2rviplzkBncMmJ6Ezb30HJ19/Duffeh4XXv8mzr3+LcxdOO3kYfbqScwtnMDm5oK3CmqwbJOrm04LoUKE45Cr2eEYJ+Qw4gMJGocjGB6fQKW+joWlM7g6dxbnzh3H+XMnsLFwBpsLp1i/J5PGD6NfIN/kyvpMYPmUZnFK1y6KnIxRPbt2b7dT4HGEUNoqolIsulnP6xwu+7Ynl1gkQQWR5KDfwlZrBVudRRRbi9hszWOzPUd/DqXuIqq9dfdlxkJhCIWBQVr0LXQqNQSqXImUuWqiL9BMeeMgFtHWIGuAgeUTqJzll1NY4C9njLN8lseP3/DJN6ZYectjeCSEN5azZ4G7WYAWDrFTQK9b1bI0rE7hssFvYHHaumvpE8yJPpoRiT7rZB+5j3pxsIk2++W5yhgNBjq2q1Wq+k2DS6DBEun0EG/RQuGY0mQjvstCbbJPWpys5HoctDT0HO0CYoK+atkt1dy3naR0XN2K72v6CSAXjCMT8o6eCoprq1imlcaMmLjpJgxx4G1x9asjn2fPnMa7R9/D5tJVDIdLGEIJd6SiuDkSRZYDj4sebNR6uLABzFfCGB4awODgMA4cmsa+w+M4cvs+5PbdicL+27g6m0QiP4XB8Z0Ym9qF/OCIM4Ri0Ti2trZQrmhrioOPbRWvrN/UboszUPi/5+P1frb8ymP9ZDIiXysdgT+fnL+PW+QX7Vls9fVZ7pp7aRyulZGobqJXLmF1s4n1opQc8VOGtsJtLKXa2OLErK0VfYwvFW4iiQqSCa4o8kOIJDkpUQFq0iGl3na36tzWkqrflIGBwnI2JgSSB/1UQCvlhj5zsTyP1aU5BLI0PiaGEecKPpFOIhSlxS4c22IrPMIhXOKrnh3fGKetKm3dVtgXla1NR5NXzOOfnPHTaDR6bAwqXmA0C6ysnvUJcX2iZGV2EzMn1zF/fhOLV+gurbtPrq+1g1hu9bHY7NMIJq6tGkLVJkpXF7F2/grWLs9hbW6B8rji6hRegcmCft+k7bZceAK50CTCAa7cmMdkSDR21F/kim6A0MpGTunyjX7jj21XWXvktFW3yfGxtbHuTo4WFy/iCg2pSyffxtz597A8c5btu4gqjckKx2gmOYjB3ARGx3djav9h7Dx0Kw7e+Sj23f4QDt3zFG6+/0PYe8dDGDlwCIP7DiIzvAuFif3I53diILsT+cQI0hy5GbZFsqLb2NO5QUzuPoCR8SmuYLTVx35u0dBvUMZ1yoWg9hp/BPYs3+RdTu3zxwmsP7doPG/RwNlgO1Z0Cz6dfphr4HqYhfuf/swvuj3fWx65HyO7p91JEiEVeNsK7ARanSqhhZP2Q+VLRkSUVd6qNVGe33DK9/Tnv+KW43c+8SRuvf8BWn9tlHaSCdtbBSJQZa2DRLQJtdyNoLx+Bqi8fD3LKU1gccKrZbBwKk04VUZg9aptirfycqJDoHTD6S9rtMnXiqc4v4x3/+Krbs924t5bEYzHkBnKuyOjdurF2iWcelYd1m5vSXyVAk0r8uRFzH37NVorOXegQcI/uHPcfQJCqyLRo/J+nFr669h3cX7VTSRf+befRZ0TyPTUAArpKIZu3o/bfuOT7vcRy2dnuAwIYv57b2L5zePI7d2BfT/6fneSZnjvFFJUPKf/6llcefYVdLn8P3d+ydWhtus458ef/jA+8fRH0dIv+u9+wr2r+ez//tO4dPRV3Pz+p3HLDz1NGaBAdnc5Gn//938fp85exCiWMNK4gDhxvW99CMFWF2+M1LGRauH0EvDiZSpy8uTJxx4hXwJ49KlRTO6MYGzgCB66/Se54uohNzzFCSeEy8e+g83509hYWcYbz3/dvV966Of+PcLJLKYnOVBHR8gnT3b9fSp6DNTfapeUhuLVPpMB5ZXi0LP1ucLm+ycf5ZevMlaXnG48WJ05jitHn6X6DeLlr/4tGpyEjux5AONDe3D20ik89/K3kAhF8PACJ6V2H28XyljItBHn6qfHqVrvi375n/06lUUG50+dxdLsHAamJnDgiQfcCjc4HUObkxwJcPSoXrVFvtpm9CtsdCld9GsC2lxcRXWtSCOkiTOf/7Ibl4m7D7r73HYc3IeD99yOBvWAVvQCGw/CIZwmyzKXdTuGVjpb569i5usvcNWUxoGf/qjbGhuYGkGcz/ZOSeX8fBUOh4eg/lAe0ag0ncCTgWawdnGObe/g3NESLpyoUW5LOHviJbcDMLfRdu/VSpwAixtr7vc5//snbmN58mAk6w4MBTL6JlLC/TThgY990E2Qqs+9f6MRpyPlmnRuzX2EcXonwjHnphtvDCivxp31uXzjyTVgHnHM0c+20mMclTLLC8dVGmsLi8sItsvoL7/lVkAn3nqLq7eSe98mI1aXuTq6iHf34GFESVNkKILkeALxRB7D+x9if3VRoDFm79oFmv683ULSp59Y8LlHw6Jz/DV0OHbONZfdJCuC4qkUVs5fwNFvfgOReAIHb37Kvf+948d/CqOHjlzTL/KlR9VOgeK8tknOXJSDG/tUcHS9iiYnt9bcJdTmrritd/0O6VOf+knhud6zbv/YTSjXlbHCEgQRQLRskF7IyUUQj+p4IWdObb/pgEKfk4EOjTKPV94TMlnizEDue74sPe0ZCjTIVY86Unn9Ai5ntBgjboy3/AorTjiEy9IF8q2MnIHVqfQb6RBYfpV17WDYaLM65RS2eK1CNEm4NCoIHS4Q7Ur30yqwcobj+uEN8p1ZNCB0rNgBn6VQVYdTHswvvNZet1pVmE6TmPaNXTXkt34gq2OikkRHO2lUW7zPGnOQb/+pvPAqo/qsL1a59vu3cWjRsR368amOnGsyoHHjJgD9AFGgG5e7pEHt1dFdHUn1+KojzGpKiKvkLlfLxMf87mUrFQM1NhJ6aUw6tApvt8UzbS0SZ6vhjpK6QwhqFyPFa9Xh+oW0aYnvLfUl0tf7Sk55xC8pN7NI1R6FDRQnJzB5s7DA0eWY6oHlVz7H1+361D/KKzKc4hTrVYz5FM8S6IkuttndNq5E/lM53VgeUHVspDv2TJ61GaZIuLpFkqjS8XZW6Oo0+RH46fDye3yw9qp+xelZ21jqF4dReakkwjpwJNoUpwmc//QsPskpv5zxwZM9tpkKVC/Z9aw74OwnBcKr8a5DL5bfaDXazAm/+kd5BEazVKj6QM9up4Fh9b3+EKCOiXB8UrcEyEu22l00GxFfCTHxOEZdw/Qo5TOW5IqOfJZ8i+5rR7qZ17WJ/7zJTgGOEzp3eIr9IrpEh+hUWT2rjOgSKE5OoCPgdtJNcRyFrr9UVrRLvhWnLewIV+9hGith+vqwXzSqyVGTTBIRjiv9TIFEcZIifjc2dAcbV66VMif0Fnpt7/5IOcdL1kEBcU6fhhd1nU4TTR29ZpzyqB0yjDVO21zF9ckA4dbdf6TOjSeB2qb8Aukfd9Bp27m+YblrN64QjD+ur5zua7MvpNd0KEIyoCP/2rHwDDiB6yki6//lp3+d/dnD+OO3I7tvwh0YcMxjLWYlGjEmPPIFEmyBFFmjwuXl1WUyM8oV0FdRW9lA9qbdiO8aRzyZwOHH73dCqQaYQCpsONQA6zjFK93qtvoECtuz5TdGCBQ2nAKlGx6rQxOhwgI/Pn99osHShNNoksIQSMFvzSzg7U//hUtL3LEP/XgEU7Qgd916yCkL5fcPfuVzZbd9TQQrF2cpULQOzl7B3POvIUhLbd9P/JCrJzc1jHgm6YRPYPQYLRIe7XOfe/0dTkJhnPjCy2gUq9j95E3I7x5GdmgQt73/UWeBLpy57JTD/ItvYfH199yHxPb+6FNu62Rw9wQi6QRXYO9i9fWzqDWbOPr6MTcI1Vdauj/45KN45H2Po07hCo4Num2/xuwiutWKu816eNct2NjcxOf+6suuzV/4whdw/uIVfGI0gP99uo1yN4rZlazbyntrJI6VGJVtYRqBHXfQYo3j537yR9mGIIYnp5FI67QPlTMNHcmW7CX12driFbTqVSxePIHnPvcfqXwieOSHP+nSpo484mjQZCXeCMRDDQ4/WJzxUiB+qn/0LNqtvOTBQPGeIvEMAj1bOfFIaU7WGF65fBwzx55jOvDy178EXZy6kh9EI5sFljdQfvesU0aPzFeR7gfxdnYLi4kmgulJbA3ehyjF9zd+8mFkkjGOQW/ST4Vi2JX0DgfN3hpGLcj6qEFEs2jw02r0qR1qq9EqF6Ci3jo5g62jl12416TiIO0TT9+N8KD43kOMyk94VVZtE34nb8Trr8/FsW9040bpwjwWvv2O+6hiuVfjqqiBfU89iOFDu51xYnTJqbyjhbgMj8JrlxfcBLi+vIT1pWUURodx25MPO8V77NsvcYXSwzNffBvP/O1bSHGVowtmHZAPGiE6AKCP/6VzcTz5kUPkVRCpVsWdLKwuVVC6so4Yx9fIXTs4JroY2DGGOOV+uDCG6bHd5FMUt9/6Y8Qkmjydoq1dbfNKbvL5vPONN9d4wnzLsxdIexetAHULDfN4vYyB5QskLYQr7XUJM1dvb+Lq+dPs3wiCFb1XZ78MDKBDBHfuuwU37diPTjyFxD1P0D6RAU4a6Gtyl+GgSTgc3j7BKgXPCVLpxkv5wvnc538P8xwjHa68a+tLbgKOZodc+f1HjiCXL5BOykaKhgXbfPjwRzmG9MkVGlF00he6Ysi91+cKjKMFyWoRCU5m7X4d5eYVV27pKo27ZhfF4iZ9GhK9Ci6vcmVHo2blMnVxJ4RGaQm18gq0cT/creG/fvu4aHXTvQMdo6Q94yxvNUDCIebaYJMzELPVAQJrtAcUJKKU0m1zApP1pGPAwlOqlVFr1J1gK78EWr45E24bJIpTWL6eFZZT3UaLPQv8E4mB8AmvgZ4FqtsGlNVleJXHH2f1K15O5VSvQGmORoY1gPU1VIeT+TgvufJyymPt8+M0X2kOD8vIouhQgNVCXayoLQjh97Y7vbYpv5xAcXLuF/fCpfx8Vl1arXRo1fg/IKd+M1qEzm076HTc9srNve9hXg0Y93JUDSEozYEKMY+UTY/mep9O4VBcVlzUTRb68V6l3kSDMrAlpdPzrNtBWqZJhhO0sxLiBZ0aKgtak4doymXTyGczVCBZrp7k0p5FTevcZC7EgSuLvcPVgYwZdwEqB0WwpyOoHk6ByZjwCsQD63vFqU3+/rA4CytNYPwSSJav8YKgZ1NCBq4sfa36PGAf8X/R2mV/tKgI9ZVa1+9UHsrv+pNohbpDQ6Td12EPbUOxfqarT+K04uPkRajRoms65eTJzXV5EijOaLT2yJnMyGBRX2msalKQsan+7+mwC3mj34m5w0g+HKLR30bFiT+qy/ULG6xDRqJTR7mFW7/765BOyaa3KvJ+8ConUDnrI+ET6Fkv01ssq/eV9VKFiqviaBcX9cNLTWrVSoVl2u49Y6vVdQcQ7G499YfwaIXRpFHdlvVOndQiLdWtEsorm6iu09/cQrVUdoZVnbpJdcR1IowrEm/l7+kpubgulo1pBcXVPtticqM26Nm1xTm9t2XdnCDCzK+VbIx8C2uS7Gm1opOCRWytLqK4soB6kYbI+qo7uFPXV3I5ySbIuxT7J5FMu3pTuTxSnCyifA6G9Sl1b3Uk408rE+kbgWjy6PLktlbeQk2fvK+VsFXaQHFzHS29Ay5X3Y4CrU63gtQVXalCFrnBYSQyGWd4aDfFvV9le1PJDMd3AuFkiivKBCti/7KtkWSUhgblmfW3JF/UGa1uABVtxTaqKDUqKHKltr5ZxArbuVIqYr1aQoVzgYGTWHZ+/y9/79fcBDT+5O1I7x2n4Hhn9d1g2m6YEwIyXR1ig0bPJvBOSDX56Ngf87/2J3+LrYUVZHbRwhgtIMnG3fq+h5jXq9g60YRPYPUoTmGBwnImuJZfZQUSOKXZs+UXPRYn35zShFvpKquwylubrD3+/EoT+PMK9HuE0twy3v6jL7qlbGjXKEdWCDtvOsgV0GE3sIXDj1dhV5bPAi15t+ZWOHiaKL53HsvPvYFQLoV9P/cRGYIY1AWMeR0h9ZSA0WU0SFmsXpzByWdfpJUUw/Gvvo3aZhkP/MqHseeRWxCmsh6YGHXL4NWLc5w4Alh5+V0sv3mCq91p3P4rP+buDdOPDGOZFM4/8wLmvvuO+63D2VMz5JFn1WuSP3zbTbjpjlucVRTUL9BZ/y3je5DhxLMWTGEjNoTS2jK+/Kd/6JRc883jaKwVcTATwv2pHtbbffzxBpylNHj7EdC8x6133Y+P/uQ/oiKo4whXjuKRfuugwWzt9feHjqlKgi6ffAPf/JP/A0kO0lsfeJhyGcSOW57EyJ7bnDUvUHkpBz/PhcNkzPrEDyYTBsZnlRNYGcXLV145/7PGyNrsaVx86+vswwCOvvJ995uLmVgIpXgUWNpA7Z1zzuB78GoRqV4QR/NlzMVaCA+MosuVnDZIf+6JB5GkjElGyAVkssPYu+8B1tPD6fgJtEM0fDgRq17jj9FpNFnbbdzOnrng+rJxcRGV45eRGMxj1wce0MBBcnoYUa4GtNq2dqu8DAT5irM6FFYdCitNhk5jlUrm5BU3wBfPnKNirWPHg3eiwJW28uoH2lbW+kJho1H1lNeLLk6TUKNec19wHZqacPRdfPs4V0B9fPHzr+CZv34dqXTcXQyq9ssJj1YoA/kBZIcz+Pj/+EEq6gh25bka4TzZWK6hu9QgrTqduerR4VYTNI64asqm84zrY3Bwr6NH6WqMVkJNKm1dTzZR2OHyC2RANDp1bNZW3aTbpHJ1hgb7vM9xF6GhEatuUjdQT0a8Dy+WG2uotYrOwMoVdpFuGl5TuzgugxjKFpzrk6bQ6JQz4kWD1Wd9oL5UnGRVvqVrMqoUSQvpfP4Ln8bipVMoDA6SJ1ln/MQO60h5F7nQLkSRcR/SbHMVpC3UWGyEfaLrejQpN1Fvl9ku6guyYH6JdVMid4S3UAhUaWA2sLqx6nRDfZEGTIsrtWCJOqPOFVYTleaqwxVeSSDQCyNRryBSrbg+zHC1889Pu5OJnLII+iDd2be+yUQuX6lAo4W09y5iu1HmCyREAhMYMUId73UU0ymECSoxnfs//fZ7XPnUkKDQ6W6qCC3lib27r+WXLxB+heUbHn+agcJWv8Bfr1+R+AXbyvxDdVm8wpZm6XJq4424DI/lkbWhQbZ2aRYBKgodxRZF+eFB5Ea8mxCsjHAJp57Ft2t0sXododZLvRYVU/P8Aq2nGHK373N5dAGkfm8kXKJDePy063cY1VVaGO+dQ4iCv3hhEfVyDXd+7DEceuyua8tpGQW6rFEWcPnyPMpXF5GdHMXepx90OIjM7ZmvnjiHtdPn0KJwbWx6p8o0EKSUkmlZdVSim7Qi12hVLS3j1okDGOPSfpNG1YVKixPQKi6++AwtvQ08WGvjfg6mAgdeoxliniB+f6uOK5yYc3uPIEKFqgnoYx/9MKampt1N1RFaWbImredVv5zJnNsrJ390M/f5o684S3NkfJw8AXm+G+nC2DW+W//dCNaf1qfyxVN7VjmTLcX700zmrZyVtfxWZ3VrFeW1GfI9hJXlFWccbGobKMB2VOrorZWYu4ed5Tai7LflRBvlUAfRHK3QfTuYv4ubx3fQCqWlyb8eV8ex3BBGbmJ/5Qaw1LjA1TJXGJRBo0E0CYzea/Imi5V9rFOVF989gfWlFVTY/5ULVxGIhXHopz7ojER31Hp78rH2yf+HcOvZ+OjF63dBHdTaXKHROCnNLrrVVYzWtQwp9YkmIP/kdiMe4ZYMatLJDOTc50mS5EeXq1vxoEvFmKIMXjq/iivn1ykHYbc1ZjgE6h9tRcczcTz0M+9DjMp3/6EpjNGwHhmbwOTUDgyMD6GxsIwU5ahDGe9SJlvFCjYXl7G1vIzV2fNU3qexfPUclmbOuJNp63MXUVzk5LpRR3lhHsXZWRqOc1i4fBrnzrzC/GewuTKHzaVZrC9epn8ZGyuztDWWsUyXaKXQLJL+wQxGdk1gaGI3pm5/HEM79mL3TfdidHofUiOTFOJBhDJ5dxJSY1YaTxsR0jV6zylui9fsBZdu/JcikYxUNpbcicv5s++6yWh0chIHb7mVY2MY2Qd3I7dnGLHgLuIcRS+U4MQqUyeJ2flFd0/c+YsXcfnKHK4uXMDJ2Vdxmbw49dZFzFy6gt7ycXRWT2DmwjmcePM05s5fxObpi1i7cBnFtZOobF5BbXUeneIm2lxxjRTbSNOw3MmV195qE0MyPFs9HPlf/vkPfpBOL6iarYZ7cS5L2wTXOlbPJniadRVvz0o3AZJF4H5wRqdTGqpALPPyUKAlYDcoBcNveOQEfqFSfj89/jzCZ+UtTmHzVfZGOg3XjbTYs9omJ7Cw5beyAu+lIp0mbP7FuI5M9DkA1PJttFav+CYwvMLh+Ey+OHzKT+deqmtvd5tuKRj34pU4BMJj/eHoUqR4q189VxrI0MLOUgEopa29/e16hatDK65RraJNEoI0NEJcgWjVqqrbNfY/BSWgz2n32U4qk26rTAtGW6dUmqJFtNF6jjJcGB52rhoNoBLpY61exjwH5TonoBRNzHhHW7XMH21io9/Ae602zlG+skm9aOXSnniTbVpNpWXWu4HS+gJp3X53s81fgXhuE7bHOy9NspaltZvJ0apWmhSxS/fA+lG8srB8A38/Wv9YXstvYHXLWTl7trIKG35h1cf4yltF1CtVxMNscyBGGzKBUC9JZnMyaFJmuFBT+wTa7lRxTfZp9mGSBpsUjaWzVtdPYo+7zcLFeu1UHqNNz0aTo5Np2q6rbVXc7kSYRkF4q+GOr6d3TSIxOuhOSCrNZNHwGB+ET86e5axO6x/XaBIV1y0EpL0fYT7JISc+0aDJzWiUL3Dyv12XwNWtuhjvts0orz0qrHRwmKvsEaQiI0hHR5FNDSKTSbsfetoWmL7mrDvYRkdHMTU9jQlONmP6kmk/hUSHRnCngESggGgwh0goh8HJ/RjdcRjj+27GxIFbOUEdwcjO/RjfcwiDOzhJ0Q1NTmF0YhojdINj45wQx9yJMTYGYU5w0UISyUHiGpvE8MQUx8Mo8iMjmKDhsGNsJ6YnObkcvhs79t+Oob37MbhnD3JMS+TGEOYKyI1b/ml3Qu9mtMXIjuOYo07Z5k+FumWr3UO53UWZq91aP8BwDyU+N1r64CNXK9s3X5flak1UGy2sVzuaKzG7WsGx01dw8sxVnHr9Ak68cgFnjh3HudPvYubccaxeOYXlSydQ0m/56BorF9Fev4zOxhzCxRIS1Rp2dlrY3W6gUG0jVuxhoNHHfrLhQDKE3ekA9uXD2JtKYDdX+Lu51NwZDWOCXTwY6SEf1GEPrrjZ5y0a6cvaMt8G1+vs9P5/+tcfc0r00Icfw+iRfW4f1kCCJ3BCRrDBpmcxSGACJJBAajB97ff/b1oTa8hPjiBJyyedz+HWJ7UFt61AmE9gwi2cEiRtD+jZlI7CKmN0+MtZ2N4BmWAbPqvLwAaVhZXHPwgUNpwCpRseOyKqbQIb3LoavrK8jqNf+JpbRQxxYIS6VM537MXgPQfceyHLa20Sjmvl+az3MHrxqrq3jl3AyjdeQ3y4gImf/oCbiIZoLUXZuTaRqJxAdDqcXG1uvnMOpz/9N+i50zJUhKx37y98GKOP3oZu3aNb5d7+5ne5MtFdVt67uezwAG57/CEq7wBWL2h7ro/1F46h+MZp1Dp1nLlyjAqR9IYnEAgnMVlIYSQZRZyK/55PfEIjBJ3xMUTzGXzry9/HX//FtzEUD+HhNd051cOj6U0ciLfxh/N9/NYM+4+TxK6dO4krjDvzXeTQwKE7b8fTP6rtxgBuevLnOfD0nsDju3hifBNYnBRacfkKzr36d+5TAO4qHg6QPXc8TYvyJtc2gZ9XApMLgWRGYaVZPXqWL7CtO8Mh3/pe/JSzeOXTs/WJyp556wU89/nfQTKVw76hm51SeXV1C0s99s/8DEovPU92hPAYrdZws4PjgzXMhBvuzrXDP/ZRJzu3Dx5Ggis+1dlpN2m578GB+z/uJrfTlefQRo0K25HheKR8okE0Gd2iq0njYvn8VTcxLP/191C+MIuhx+/E8PvvdquU4d0TLq/AeKJ2GD6B8ClO+Kw/FLY446FOWGoSee3LzzrjZpgWeCKV4ookxXom3ekz47NwW39Yeb37dHVRH7W7LU48w7gp9wFW1sf8woIr86Uv/R2+/o2vs2wAJ06ccPVPc9IRrgMHDuDQ4cNIcSL80Q++zynogfFdSHDCklbXDR8qxyI/AI16FWsLWrECCxvvUsbYttUysP1KQTqNUomN0+vuzsX0rgxSw/olMHWittqZrvcmeoc7GcljoB9Bb3AM8TsfcfjVTV5LvbAmWI5Kh9vtUGwT5O83xZzmCrlKXrjVj+hgpPpFpyRTm0vuYt4G5UG/L9L7wvn5BRoXUXzlq1/D3Pyca3OVaZrkRL97R9ReZT1NZAM9jPVbpIeZmnMc66pf48TzRUAiEsKDCymEaJiyUraPBlKsgX0jNdcO5dN4dcYLn2UYinbRKLzCOV+MY62SQI24XqLs/PnlReURJR5owKi4Gq/CJhQKS9jkFKdngfLJmXAaSIjEBH2GWcSwgCujfC4viwuX6pOwKb/wKk7PVr+e5Vuch8pToiojED4pEX+6gdKEQwpD8apDcX4c1kblk9OzX+kov78+w++nyaXz2eFilGJ1kECTihqrssovJ7Bn5Rc+J0jbYZWVL2d1uLqZ4NL5LF9tMtpFo8KOHg4A/b5BKyhthVg7DM+1d0jMrwmHCVSKspA9Ze8OQDCP+shNAJIcgl72O7oYdjQw3h3hJi4NbimZMEXJfYyPoLw6AOGOgLOsbr6m7iCon03hMI1xGoKkyDkdfFA21e3qo7O2GZ/MOBGIHjXj2gpPeLa1sfrTwPILFBYuxy+C8ca1a7s++f7yfjAjxN+PJlcCKy+Qp2e90NYOgwhWnC6F1I8YZfEaj1Wfrd68drjucX2pZ+ExPgikpFWPnv30Kp/fGHPtI53yVZdeXPdJg7ZlXd2dbcVGp/ZYW4RDbXR08dni5QuUrmflMdCznFYv7l5JKSTiFDdUTv0qYRYtAuFWncKldlg/OJr5rL4kOud00Qq1BePER8mw13c6HWj9KxxyenarKDqWoJzpnYzXX8ROfOKjpzfUn17dPXdRrjvqz75hZiezbuXPfK5fWYcOLKic4zfTvZ0e1s849ZOUvHcEWWNJxqd+m0R+iF/Mo2PPjkY64RYu8cvjracX5fRsvxuysSpfx5q1QtZhFJ0W1erP9YnKc/IzPa6+VbryevcPMi+N5RhXJ+Fo0O1A6MOC7jAD9YlWdHqXLMOwL7lRN2+7tmgk3h7xt0mKfiSv03ySMkowuuwMLlLRIj90qWmT7eqQHqVrjMvYdZcbSI4ZF2NdBuKpmND/nV9/HB1aSbf+wscwee+t7vSKmCNGyDdhVie6jmRYjfc67/qqQWHXWVQ+L/3WZ1Ff3kB8fADBTBK50SHc9uM/5DpJIDwC1aEyJvDCZYLkdYxnoSpsoPwCPz0CxSu/0S0QLqvD2uBfxViaQGmqSx2pOHtWPtFm5eUEWgHVVjfdCkj5J++8BZFEAunRAtJjg24gWTnjjZy1xcWR3uULV5kHqJy4hKWvvYIol/U7fo68YvrgDt3plnK4VPYaPyhUqfUOYs0AZk6fxut//1V33Yi+7yOhPvChRzF620G3vSIaNNhmv/oaWpW6O9KpiSM+ksfOD93vtkt1xFWWUv/MAgIXV9GLBVHmCkVCfPW9ddSKTUweGMLgzgzS8Rx+4od/zgn2545ewGq9jTdefQ1f/fq3sCMVxucPsO+I/zvBPtaCPdSRxUaPPEnHcd9T9znh35q9gur6KpL5QQyNT7uvfX7013WoIO3aJxCfjNcWlhMP6rRYl+Zn2Y9tHPvmn6C8sYQ9934UI/vvRjwaxp49e671rfracKgvrB9tsBsoXiCFoTpU1vLrWfEChW+kSzw2/Cp35u0X8L2/+jTbmsZkeg8igTBeKl3CbL+K8OI8mm++zPxhPLiWQlqHEEbimIkBwztHceAj96DLlUlqkbLX6mLn/n0oDA5QDkZx+JGfcAP52MZXOdir7B9vQKtua4vJvOiSnDTWSjjzF9+lIgihluYkzL8dtxzCjttvcts+kmPRb+NO7bM2WvsFilNY/eOUHcPGWz+vpJznTl5wE4HwkjokKMNDXGnJEBJtyi88yq9n/c5Mk/WBzGOIBCnHbIryqGxA1z9s16HvUVxYewszpaMItVNozw6o8Vz57EdSv/UhjWakSek6eqgktTKTErdxL7psInW8Ii2iQeXbHe94tCwBjQ0ZAgLHD07aolOdoN8feZ/s9iZtNdwp2z5xsqwUeiDqHWe/UOVKhXHx6haijYozutQ20VHrzNIwaKG42kVxjZMWV7v6nLdWE5c332NvNV1Yp1y5KERxjpXzOb12Fr1KEcP5DHaMFNxhovUT1CXk8SyWUeXI0yxgfHbAVcjNxQQGm+QNZ1ln9pGUXldGh9pP+kmv6pIRIfpiXc9oVfvFk2YkgLVUgPyNYa6uCV59Ix5yfIo1gzSEGd6xcwDZZBQXKxnMVFJcCQPJnQH8wW8/I55sm6wE980SrVqInCkuTgSbIMtZnEBEiRhHEMEaqE5zFjZ93UwbpBKi/lFBZy14N9R6ClmKTXjkVM4TtuvWlcVZ2A+qT3X704XHnyYw+lWfn0bVobDls7C/LuVRGYHqUbry+euTLwtTWFy7dcIpTqHjQLd6BYZHIDxWr/k6Zqzy9qyyTSpW9roTEj5eo+taWeFudhBpcEKlGAWjpIV/QVo5+h2GykpohEt5pTDiIVpJffKd5EQ5kGk/IUZhijB7OMQ87DQdMnDWMgUxk825K/kDlDA51a3TNBH2Y4orFrkGBXCrTMEvU9hp3W/SkBmIdDEcJ19pbZXUrayjkIgizedCKohsXHLhHQUN0Dp1+9ic/EwkrT/kFJazfhUfvP5gu4Jxt5euUzs6ZquVl6ww7RZYPuO94TRfYDJh+CUvShOv5OtZIDzKI1+gNIUdbxlWXQp75b0+J+edDLmjspJD4g+E6EcYF26jHWGdERooLKcVpM4EBYKSA29sufI0GmR19/qcEKOsh3zssR+0etLA6vSbbkUlsHaIDucYp5OI2vpyPxSuU/FWuPKitHbYD9BYpHPvaNgW0W7l/W13tDBOeRSWE6htyqM0gcqKD7aFpvHhbtPXJE95lKPoOaXtpkD2v1ybTveudbQVFOggEckgSZcIZRANpKhHPAVuvJcFnxlIIDcWRX40ifHxCffZA23B6e61kZERdxJOF4PqR546ESZaRKXJkOgT7SYjcjp1GaeG1A9BEwn91kcKM4dkdgCJNCf/dAGZ/DByw6PIDA4hUxhCOjuIOPNEk1l3vU06N8QyecTSjMsSRzJ9TU90SEdfB2z0w231i/txbJp8oazpSvqILgtto9poo07jY2OrinW6cq2I4tYy1oqL2CgvYbW4hMXVVcwt0V+aw/LKHDbWl7C1uYqN1SWUlpdQZXqf5YKtMsKdKsd5A/FAk11OHtNoiTfryDfbyFEnp9o9JBodFDjJ59pBugCyLToatvkWxyqHabhNg4NyHObkqzsOtZ7pBGKoNHsc731sNgJYLrXoGlhvdLFYb2KVZUpcShXZtLUu03thrNCvuwnBAyc57Iz+7/7cQ+7a7pt/9Ucx9uCt6OqFJDtJToNRHecXND9YmgmIfK2ATv3xV9HYKLkX3/WtMhKjAzj8sx+R5kQ0410MKBA+lffjVYfpWbgVFiisOIef+a1OxcuXYFnYnpXHBo2fRj0LLK/AH2d1G21yAvlGpyvLwbY5s4B3PvM3zrrc9YFHEEpzBcQVTH5cp+CuKzxrh+FUedUhy+zqsdMobhbRPD+P+qtnESmkcdvPf8KVCUxkEEjrUIFHx7X2cJLoLZYRZIdfPXkOL//FlzkQEph65IjbTtv/yL0YP7zX3YKtyU3W6MJXXke7XEM9rLP7nGBTWVR3cpXEyW7m+ddQr9YxSetsjKuLKmlb4qRAirF1YQvtShujBwYxvCeLRHIQ9z/18y7t77/6DJY31tC6PIcS6SjQ4vnkKCcwCvfvVxs4xcF0ZHIEN++a4IBM4cf+yb+gEonhytHvuxM7uu5lbWmRgzGDH/+ff5d8jFJhpqkcqYxZg3ggPqnN4pn1hSatmj6oJRp+759ia20Be296EiMTh8j/QdzyxFPkvzepWBkDP/8tbH2u+vSs+hRndSpNYHRYf9qzl596nhapJtKLx17GK1/5E0TZlqGpe5GIJfHCmbdwcXMFgyuLmD72JgJUSJkelSxF71yGA5SWwMjuUez9odvdCih2tYEu27ln18MYGTiA5EgO+598yBmMxe5VTkQtbDTn2VdrNCA8a99odtdEUTa35pbcFVmXXz/ljMC9H7jbfXo9XcghOzzoeGTt8PPJH/bzw0D8ULzA6hRPlE+uur7lxnjp4gJqy5tIDw9wdbpHIoPh4UPMr991efTKWT8Mx/fSSPeOfRvP3QTCdE16+p2R7qQsNhepCGPolzg+SOog+9yNl208okG+4TdQWGnWf8pvbbV81gZrk+KdbJCOhRqXIMovvMyrz47E23VOdGF3EEBl9ANO/SZJ9OrdjHBcXNmg8cY2FDfQqpQQovEVLi0RB2ULJfpdyk6Phpgm/wZX9LMsF0GlvYJWt4FEN4aUJmMaXrEV6jrq0Uht1Rk2o7kQJgocE/U2mlzt6ttQr4XrbvdBU68M0HA/gN2NFHG3MVKnMcgJQUaq2tFmW2eph3RcXM9ulapDJBnv9C0bTFq2ecqnFvtggfllIMWnh2lY9DGUnUI+PUqdSIM2xxUs/yYO0+CN9bDRiKDYitLQBlIDAfz80/9KPL9+DPutv/0TBDgLDt9zGKkdI7TYrguXOkcVC6xDTfis48RgS5Pv3gPNbjiLostZvHFliXkoLnsn3JHjBJeM+t6NKWgD4TMnsDT5RofVJbB8Aj+NApWR4N4Y75i4TavSLfwPlffTong/DoF+B9Ti5Hr126+hT4sif3CXWwVFEzFneaqk8gqH6PbTK/yuLVQUM6fPYY1L7u56CVgpua9R3n7/g0jTymilaD1priYrrLzKipYSBbnUqWP+6gJOv6Cr/zkQb9+JICeBwelxp2RUTnklSJULixwwQDncQTXSxEYniFdng5hbqeHS98/j6sUi8r0WJpJ91Li6uji/4X7k1y/rh7Z9pAYTSOYitOa4vNn7IDb7EZx/8cvYmDmFA5wMPkTrfX88jnI9jHYzhD9bauISB1U6m8EDB/UpgQF8+Jf/DYbG91CQm4xP0kBpsf3H3Gpt/x2PQl9vlGWo49aCG9ssX06Gkb46qdXjK898FkVOQIVIFvGa3kkBE7feca2fhENlDZf4Lme4BEo3/CYjym/PltePy5zGg9K0cizRGq2Vi1hfuoLlK6c5IGOI7rkb/VwB587OYGG+hOHNJu6aW0O+n8BSOooaZaAc48qc5CUH0igcGIduQQ9tsbNoKBSidyLZuYU8yWL40ICrKx0eRCY6hHpbMrDsrsYSnY520qFPIiy+dxYXv/uGu3xzo1WhxVrF3R9+HyYO7qFi4ASw3R7RL9/fPjmBya0+w6LfkLgX+HSsiaLl/emFifsomtY2zKei4WQMycEsKmfmUKVhFQ3FkM1Rt7B/do89jHxsHJkIVxTREeeykRG2Z9gpLne6lLQIjA6B4pQWD2aQj4y59qc5znT6zfKJVoG/D20i8+OyLUTtxKiEO6VLxa081mab+Lw4lQ26rTSdRqv2ONH0Kec0BoK1MldxXfcJbE04s3PzmFuYx9LSMs6eO4+V1TWcPXYUKzOXceL4cbxz4hQunn4Ps699DZcp+7NnzuHKydOUl4tYm7+ElcsnUVs6g8ryJbRWl9HZXEd6uYT8Mlctm2UcWl7ByOYaBqstDDaAqW4J05015Ko0HqNtjIdaOEdyN9lPUTZOXzUOk+Y719IYbUbdZKRGB9lmKmutCfAuJ5UNrsY22Mo1Pm9Sh2yNJLEeDWEjHsIaV56bCU4kdEvUe5cCUayTL4N370JvLIndtz3E8fsY8rv3Yueh2zGy6xAmHh5H4TBXpgcmsPfICHYdGsfkzgmMRA784DFsNxjp64eT7nPMLW8bTHBjR/onH6XJV0daWOCeORP2Y1TwdFLUWi1c63TXmdcVg4HCwi+r1f9sYavL6lOafKv7xvKW1+rw0ytfz5bH8hlOPYsvEkI5U1jyXT7xqqFP4VJRUHDdL8C3aZRve6ZWt8DSBMJltPS4+uxX6Gj1khJldJe3VvstdDjobWtK7bJy/IcWVzPNjS13BDsqe0JLZQqRvr6oCV/g8KsM69UnePVp3hbzN1u0fLh60q3lMj4iIVpy2uZhMW3hef3FgUgc0WQEyXycSi2KAFco2gPfXJ5HcXWBExvLh4iLiqFCIS+SxgutBq7wuZCNkXcU0lwK6bFpJAaH3ZFRyVqfvAvqOmwu6zUAVFGr22SrOdlRkUmJqp1qs9deT7Ycb+nsWf2Rzg+gMDzmtpTqzTKdrhDxXnAr3fpMzvpRYHgdj3x9ZemKkzxc57nXfxZvcmL5tcpktW5bJUSFG9LB60gSEVmatJR72i6jMpCV2GF3NWgFN3u0lANNdKnAW7R4daEmamwzedPjCkfGYCBBHhe4Gk1R3sgd1a2fTPDByYuntK/ToXcBWvXIENRVO/reS35oEIOjnAAY16AM6OSWwMpYWwwUVntdPP+SkRxSnPTiwTz9AU4eQ87PxYaRpUtHBt2kmOWkoHyJQA5J5JFIZJHMZt0v7GWtazuyD/JC18D0uArXAQH+aftY7x0Eun5G9Vo/SwasH3RgQLl7AfKAsqd86mcDPQvUz/4062c54dU7Ub1XbRBfhTJYbdVRqW1wVb2FrRLd1hbWOaHoBuelpSX3W66FhQWUuHrdWlpAkQZGcfUS1hYuYPbcSSxcPI3NhRmsXL2IrYWraLBcc20J3fISOluLHGMblPkNpLo1DLHfhylq4/EslXECBUrKEFd94xxzU5SNKerMqXgYo7SkCoEwcv0QklT40e0xUeY43KKsFxMBrMU6WCWuFRqDa1xVbgSTzvUDCa6sY2i2GV8PYbUOrCc4iaQjKCXCqCaiqOr3WqynTKcDCiHKZpJjPZeLI5uigUd68jSmBzI0ilIpz6VTyLP+gQhXPZyYBsNxjERTGEgkkUnGkaHho8+r6GcErSr1U6XqZLFR42qQOq5Srrr+ELgRzA7pf/pnHnI3FI9+5EHE909R8YQxsGvcvcxSZ9mgk/MPQoUNrHOFVcp48fwMhauPrVdOYOP7xxCbHMbUT73f4RzeM+m2i1RaeCRgwikhk2+4hF/OlIbSBaZQ7FSSJgiB8giflVW8KTATSHu2NhhYGQOlG1h+U2gakFtLejFPy2e1iIUvPO/ip3/maSCbcD8eHZgcde1TGZU13PLljH9BTs7v/sFfYvXUBXfRa5iTQjAVx55f/mFnXRWmRpDiilHv59R+K68J4uzXXsDahSvYulrEpWfPuDuuPvCffsl9qCw7OuA+BqZyeienwx9v/NYfo0uaVwoFFNNxVEpBnDpPYeWAyFdOc1Kt4+aJDA6Pp7i6auLiBf1avIu9e4e50ggikR1EfnDMXa/+pZeOqTGYal7miqOB3bUkbtlK4QqV5v9a5CTDvvnwLRMcZAHc8sEP4Klf+XkaN20c2vkQLfk4OsdeQai4hmPnj+HLz38RhcER3P8r/9gdBd89cRcnLe9X2+Kr8c18kwV6nHBDOPG9z7F9DVx49VVcffdtjN98Dx7+jf8AXXGyY8cOx39zxnc5kyeB9b/q8/NZ+eUUr2frT+X3y5ni5c/Pz7v3ULWZi1h66XsIJVMoTu91bX7uuW/h7MxVHCht4NEzx1GjQnl5dAv9YBcrkWlsBgrYPZzB47fsZt93Ud1YIM+qOPyhH8bU3fcgGc5iz+R9rN/bAgtTKc02jmKxfoqy4111Izo2riyyQcDquUtYPX0B6ZFB7HjwbneNzdj+He7HnpqI/O1wPNAfadezcCld+GRg7EvSuo1SJ2gK3G63MyTZLbrHUKA4wyend4Uzx57H2uxJt7WqrUNtVR145FOIJrhqYVnLa7QLFLZ46wMZrwLFWb+J30rzZMFrg/KLbvkWb/gsXWU0wdB6wnw/ilY0zVXMVXTX3qXMRbBwSYZ2Dxsb6+6GEq26HB9Ydm111bvzLMqVSayC7mIRrXcvuFOfSlejwmXKWJWcCtfRSxddO6NcSTRpIA61qKw55SRIz/hWQ9wkPWxTn2Op0MRolkZi29udEbozC0mucmlEOVb30WDcbIG6k8befHwN1VAbA+0UhlsFd3rNtZcFVzrsO+Y5Xqzg5bVNdyrup+/fTTxqvzcJq/+UX3pUpqb6ZnIy5yYgVuUBcQ2M7eKERgKYV21sN2uUzUXiAR784Mccnt13fABDO2/2eE78ov/o+tc4wZdYp/deUKC+uGvwE8KzbVYTRIzrVCJ3L65JZJQdrtMk/gEoJ5AvQuRbZ3sN4jPR6lZmmbW6KlwVuzPvrg4Pl2M4LULVqXISLsV7TPc6Uk5gccKtsAmiYxrj9Cw8ll94LL8JjeKsLrVJaVafv07RKud/VjlzfvzCxUYxj6cMGOlZVdt4lW4Tq/ILrJzhdXQxjy6a1BdpJejUv27icpO/ytBZnaLdaFS7tX0np/dBwiMLUqdyJD2qR3dRubYSr0cvhYf53LOjnbaorE7G2xFmlXWHUfjPlXFi77XR3XSto6R0Kh+hUnE3H5NI9TENKMRZpyYfB3zWJ7dlbeuUTZ/t1LUfwqe26pfbUoRqmyx6pWl1xUdXt5x4aPxXfxrfBDrWrTa0mg3WQYufOCw/e5F0eW32ZMbrH+Ol8vnB6lO6nNJVn/BbfwoUVpxw+PtZp0LVV04mxDM2Uu1Qn7i6GNaLbh0MUB7xS32j1bOao1OJel+qPXq1S+8UhUB43KkrInDjiCHVqbJehWwPGe81VUrEK9civwWOXrWJPHEnqShXDinB8VKyoAMCFDzR626XJi5tpemAg571rknC2Ge6u1VZq3I+63oa8Uh5NTFJeC1NhxEE7hZr9Zv4LllknFbnpvysLcojUFhxaotrD8PKpz5xdZGXiheIfm8LzRsPdizZ+sdOw4kHfqe8cpJdrcy8+oLudGaCBoPehSgtpF0N5tfkqbsR+Z9b3caT3jtKOX1q3oW1whPeRIJGpcKKS3CyZ3s44dfZd131EdN67AcZKTqs1FHb2ByPNxqP6k9teaqd2iokzUxTi1mc44t18Enc1X2KulgjSBlT6ZDGssZBs06v4caqxp2A3HQ6Re+E3a3Z6vvtXRx3Yo+V6SCPDFV7dyonvktXa4zJ6cos7WLUdFUS+59zHAmgDHsiRaCcbsu8br8WXuEQj71xeB1cL7Kz+n/484+hx2XS8IfuR/LANDshgaHdk44YdaiQmbAYQvmKU7qFFS8n4dMPGzsU7rUX3sXai0eR3DnuVkBq7ADDYS75xBQrK6fwNk0Oj3BLYFS/wIRLaQKjx8ISSDnDKd9otTzCYfn0LPzKozqUT89GjznFGx/ka3/90svvYPadkwh3KDQn5xy+B37hk8gMDqCRI81DtCI02LfrFQiPwsJpuPociO/857/E5pnLtJYSqEeCSOUyeOIf/7QbvG4/nwNJZa1tjk4ujc989stYe+s0thptnL+4hCiXxh/5d7/EARBGZmwAqYGc+0pqlas01Xfqz56BroFZHSigxLrKXAEdP6sJpEcrasVtvd480sdNI0FsVVo4f37J8eY3f+GXMTE0xOV+DpX8OJbmZvBf/uD/4w4TjNXOI9yuIhYIg8MSW+0AvrE17H7/8xs/dg92jyRpHT2B+z70c+63FnEu153MthruV+UnX/oavvSZf+1OET3w0R9j2/rYe/sHURjb6yYU9YcpJ/FObReILvFRQl2vbNCP4YW//SOceuVZZAZGkCgMs3wHD3z4Z5BIe6eUUrmBaxOeygqf8BhfTRZMNhRnfad4gdKUT2CyIVC6LqKsvvcqehur7t3cUnmJAzSIRYyzrSm8/MXP4vK5Y9hNfX7n/AZq5Puro2X3XZ+VxAEUIxPYPRTDk0eGqIj6KC7NoNuq4e4f+TXsvvspREjL1KR3f5joEHRBJYMOap0irtTeIL2U02Mr7qYFvV/TNkgwE0P87mk33mSOa3Jz7aSi0LdmciXvh6iFkSnotyFsmXtWHdrSpaCie/I4aP4jMr0HkX23kC7v8wnGO5NrlZShcf51yhqfTr72PSzPXqRO0M82WpTlOJ74xf+AWCqHfI79kk5f6wvhkZwazx0+OtFqxpfyuPxsSp3a79wW28fJI9csI0h5aZIuHVCRzOgwgMaYDgcIh97PKE44tFIVzC0tc3LoIdlYQ2zjgluJNBtqE9vcXCYT6hq4bvJX61i1m7QLHU5WfU5gzRYG1yrsASYwUd+CGk5UkeHqR6uiENknHhntOo6vQwLNNnXkRpJ0ers40ouVVBD1hLdyWeE4Ehe6uhqNgc1uAMWed1qvlxrhZNBENK1JMIxCJk9XYH+EcPDgQYdPk5zuo1ubOYH50y+wH2MosG0cAIiNjCDIiVJjQWRrwjtw082unqlEAQU3Rl1PuomxMb0fTbY/NziKRHYAzZV5dE694eTi+Te/jUp1Czff9zgm9hyg7kljz50/xEkzgPc2vu5WQPq2kmvjtruj8HH5slM8UKTq817EseFE7A0r7cd6AuEfiOaU14REoDxucPJR14XookQNCFl5wichUrpmdQmGq5cgXIp3dROH0myQK01gdQiUT3kEos9o8NMiX2Utn0Bx1h6r2/Irzsr4QfFyAtGkPO7otazpKpfYsiCYpnpivZA7OKBj0RJS1SGnMsIh3DZglV9hvdSVFSeeyUJq0WJqkGRNcvF0kgLnWQ3CYfTJd8e23QEB792Ru1qdylt8l+KVsjGeNnWqkQKkgSrQqTc2gP3CAcM8Wu0GdMttmMqHeWT5sjbWI0ushzEq9MmhcQwOjiM/thN5Kip9XEpOX/7UgZpWNICtWBflCNvdZ/8RXyJJlyZfaE1G9RzLuPq1RcAEmcnocsC2aFXJuuo36PSOSANWdG7zy2TBtVtlt8F4m8wMkl9pd3iB6x/UGxWUVuecc4xVu6lQtLqXbFufSt6J0fFYqy89C0xOZaW7+rbLqc+cVbxd3uo30JZzlBZool6lYdIAZ2Vav9typXytOgL1MgId3RItY4qFhN+RyDaSRzSLXZ+IHtEla7RHwQgFUxzUVBqUK+Gz+uPhFFLRPBLhrDvKLKcj9lFOcnHiSydzSJLX0TT7mN3bC7HNVA76Tk5fQ5XyF+tnEemmkInpqpsC3YBzufgwEqE8ksEMYm2O0WrJHcPViHK/qyENMgBc/4gn5I+z1vUuq7pJt45qaQOlzQ2UN9dRWl/D5soSJ4I6qnSe/Hu8tPaYc7wmT+Tc6pJxlke++lTbr23xhJO7fogpBazTYfWWpmQqeYU5Fkq01rc4+RQrNawXK1jZ2MLCyjqWVjexsLiI2ZkZXLl8GbN0i3Nz2FhbwOryLDZXr6K4Po/Sxhxq5UVUi0toVJZQKXGCL20hUqojUWpghLweawcxzHoLtRbGek1MR9qYCrUwzTE2RRNhN0neQ7aPdpucvOrIc2LrNWlYc+yGNJlT/hssu9HoYbPRx9WtFmZLbSw0qlgnvqV+G1c4Zmc4iS80WljmpLnBSWyDyqLYi6IUpUEZo4yM0YgYn0J8dAKZqZ0YGBnAaKKLoWQfiWAXCeoJfeojRj0Ti0pfMz7OSUxXCinvwBBGaayN0I3lhzGYyiPL8V8YmXBfIx4ancT41B6M08Abzgygwn5dXZhzv8NrVdY5aVfc5COQfLsx5gTdA+lfA5eLif1P/9JjaLNzxj74AHKHdiORSqAwPeot3enU6dt53bPABOWaQBAsr9zW8ro7zTX/3OuYe/ZVxCeHMfTBe91Ww+47b3LvgLwjfh4uCbHhVj1+ohUvgVQ+y2N1WoOULrCyyqc8puitnEAKxiYCOYHKKE6+BpXhULrVJVzaxtHkcPr5V3Dp1aMc+BEEZzdcvgf+h59CdmyEEwjt0iQHy3YTVP5G2hWWEx/e+v0/x+qJCwgOUolkEw7/+37jZ1wPWXusnA1aXc/z3n/9IpZfP44Wn1c4sHQP1+P/4heYFkcym3bvokqrG7hy9DTHawBLz74GmivY2n0z6pO7UVqp4O3XdC1GH8MoOXoOJqvYn27oZyNYK9VYXwe/9pv/CpMT0zizuoUrFQ7o1QV86Y/+o1PG+zhAC7Ski4k+1sMNd8Hh1aFb3RbCP/v5f4R905NciU1hav9d7G9v1Wd8kIK9ePT7ePXv/9Adw9518CbG9rDvno8iP7HP/UhSbfX3oeTE+CeeijfWR5dPvonV2QtUeCs4+fI3HP5dN+udSdhZZ6NTuzhJhJAc3OnaRazbkxKVMfHpvUuAlqLxWZOT7qnrVHXDsGc0afsxmp9COKarXa73p7PkOamsvvFNNFauosVBWNbvdCjiV5sj7jj2mWf/DEtX3sNomau882uoB/t4fbzCFVALm7nbOYHvwESKq7ZpygoVaIOWZa20ift+5Ndx5MEPc2AHqSTGXNtVp5xAW6atXh3rncvueeP4cTR1+zCVG7g6DqZTiN902PGquTmLXlsHQcg7/nGqQ7I+yLQe0vlB4qTiT+QQy4wRMflDxRdkP1949i9RunIGsfFdiO+klc38Q2Nj18at0aRnHc997/tfcTgXdEnn8oJbGeiyWdm9T/3iv3H9PTg0gmy+4MawVifqR40vkoV2r8q+kjESpMKXIdLxDrDYuGQ7a5zsz2/NeeN5qUJDrI84qkj1ydN2H4uXVly/6j2OoN2rcVLSJbDsm3LJMyQ3aSh3AjQaSsgVV1xbZTwyCflYkeO7jjoV/VZdOoHywdLaKssHMm4F1GQf14JcJdFY6zeo07iMGE00UKDS1ypK9KqeWoI0sn3pGPnNGaDdDWGrofevNNoSo6SNq6w0LQSdnmUfNCNx1qUjzfowXRQd8k9fFw2GaaQUpsQijCZ1+yQnkGTSnQQU/yYmJpycCrTqLC2ex9LpVzhBk/+URRm7iZFxGiQ0BkmXVsHqc13oywDyHL+JkAwhh4JZKFucgNTmWIKGSIpyXuWqfe6iM6qe/9afoUQjI0PZ0eosMziJOz7wM267/mrgLdR7XJlypEk2RJ/G1T3DP64wnwhkUP+3f/VRCmwVOz/wEPIHdrOiGPJTI44GFfTPWmKoispJENRYUypCrng9i0FSkqe/+C1c+PvvIjY2gOgde9BptnHH+x9DupD19rS38/tBuFTPtQHGsPIIv8DqFyhN8Zo0FKdnORsQ9mxOeQyv4TBfZeSEy8ICY56c4mLJON7+2nfx3ndfpaUYR3rT+73Mff/bLyE1yc5iG23yERh/BMKlsHiqeE3Sb/6nz2H95EVER7iMLmQc3+7++Y+7Tnf/SLfKGQ9cOdJw7I/+FnOvHXMvldUiTVz3/4tfQYQrJ614tBW6sbiC9773isPRPnoJQSqmxj0/ivahR7B26RJe/fJzrq92JCWMPRwKF7E/WkGTbW3oVBz99//Kv8X4roN4++2jePPoKa78NjH3vS9ysgnivqsljNLYP5Ot4US6gkQmi+RTH+QqpIp//j/8HvZw+S78dgeYeGht0PJ+deYUrr73nFNQlGgqjA723/dRZIc5WWzLk78vXDnGCYyX8p1hQEWklMXLp/GZf/6jNKQyaGrvmiurWx94FPtuuY2rzBRlXL8R6iATkZ1MWZFsEI+2X9oh7+N/Tl6oQGpLp1BbeJcD37PCRV96z2OIZkY5mHUIwnuvMDTEVRj9U6/+HXl+gUox4X5g2qKlOtdiXlqny299EZXVs0guNpB/dQZdWqGvjBTRC7RRHroftfReDIW2cDCxRKHk6pDKQTcbP/Qjv4oj973frYwGxndTdryDEOKF8UZKRKsPwfGTz6BcW0Okyv6rNhBJcUWz6wlXfuvct9GkBa+793Q9DD2uFjxZ1JZnnxZ2cuwwUtP3IEBrPRkkX2MJfO2z/29cPf0WUrkhKqG8W5Xccs/dru3euPL6VgpO9Lzzymv0qbwoK01OpGGuUjJDEy7P+3/qf6RSTSLLFXUik3fbZfrlv3BpktFeULU1hzbW2HchnD9ZIX0BbHAFpa2nBlf5erfY7lYwt/Um+z2CubM9VKshHMhVcDBTwlaxibMvXnX8UJ3aBkKCq890m3zSboY3P+9oZ5EOpJHTISyuOLh4dPLKEYe9IzUMJBtYKUVwaSVNHNI/0lfMxH9hThoLySZeHaKS1S5xkUY7l5VDNEBzWl0yr8nwlUICXN9j73AOY7mUG2vRiCaoHq6M3stpM4ahXBY5TiTSPzt37GDZDnLZHOkNI51KIq1tsyjHyY69rt+OcJ7QuP//B/p8ycYKDQA22KMFGBzb6Xh9I6jdGmUaQ3IKC7/Ceh3g+plht6MgHhBOPPfHlJkGZi5cxMz58xie3ovHPvFr7h3U1vAsWtBv9TzZEAjH3UPaavdvwVFQ3K/dmckyCkSwhMni5UyJKF6gsPJJoSqshrly206fEohzstF34WMcVJzDiUN1XMepsiojJ/ArKoE6RHm8geZZfk5B0FmcwHCorOKsjJ4FVp/yKN7y27NAA1FgzwLDY/lYrWune6lLAYpkaWHmc27LUXwk9dfqEh0qYzSIZsWpHoWdMmH7+pwseuRLXzcRMKwOt0HtLyvQuxpdGKuttVaDvNOLfk44Op0j5ek+MObqJF/43NEt121918X7ZThotQX7sky4YmG6+40WlWBK35fptVGhxdhiO1JUDrLcdSFmTNtlpMnd/ya+93WnGYdUJIg2LXkanBwU6gftcScRDaY56XiWp6hXHwrES7/wu57T8XO2Rx/lqpSK9HWxotcH/rarnJ79faZ4OaeMGSfQwB3jhFngQBsam8LI5A7WH0ejUkdHL1DXF9HgKqmysYqt9WWUN1ZQ3VpHbWsNxZU5VDeX0Citor61QuVZotHUcRd6NshH/UC0ubWB+voS6sShMq1q0TucQaK9H7WzfR3yRFudpFf9LYXTrbfRKbfI/hZiERoyug2Bk4yM/mCoT15zBaFtEfaRFIZefuszDu4X/bQu9RJcIHzihXiptou3GlO6Y0744lydJWN58l03VdQdT2vFBa5cZ1Ctldwnmt2JqQT7JBpGipNjKppiXQnX32QsGlurbHsRVa7AqmxvmHUmOGnoFu0Y6RGNHfGi0WIdTXcbhe4g1MSg9399jnsS4k5tNdSHlKFwnFZ3OO5Og1XIT309t1jcwsbGhnN27HltbZWTzRaWl4pYWlil/BbJsypKW1sobpXQYhuCzS0EW1z197lKYJ1DrGKUKjPLSSXGFUsaUYznk9fccDqKIRrWuqFjKBZhniBSlD7dVC4LvcFxXIz1UKJ+r3OFIrfOSWuhE8IyJ8Qy+2YrxtVYMozNsK6YAlbCXEmxj8LhLPuNLkW+6PjyyBAyo2OIFQpIDw8jx9XFKFeuY8Nj7j1KmhNvbngShaFJZAvjGOMqcMfAAIa4Us2SZ7lEHHEq+DhlOkZf30DStrneF0mxt8sVdCpVVHV7zfY4kHOHoLbHqCZ1yZwMMJXVezntjGm7W+OMYvMDZdx4otOluep/C9uY0k6BCimf7rGTJPZJT0gyk9SN9NJnrIO6oNdpsj7vwM+N4I8jRjew+//55x5Fu1TF5McfQ+rgtNu60C3MepdgikOCrsoFEn4hcsSoJQQpBg0MUxCKF57S8joFfxMBDeJTcy5+4kP3IDqQcYpaZTSQBKrLyirewPDay2iB6le8fFNSepYTDksXTpXTs5SUU1QMqw75AsUJh1852uAWDoHhkx+jgLz7zRdx/NsvYXByHHc8/ZjbWtTxct3H5q9feITfQPXoWbid1c6B+tKfP4P5MxcpuAMocAWluDs/+MQ1PvtBLV04fdm9fPz+Z76Mq2+dxcjEAMbHtAUUxKP/+jcQ5HJf9Oj3H9rae+sPPo84hTs9OOEMgO7tB9A/NIXZ0yt45rPHufoI4IeH5zhA+5hd2ML83AZ27t2Fn/71X0CtUsGhRz6F7MAo/uZv/gaf+aM/RiHOgT73nLcCWs9hqB7EuXwUx7MhWmyDeOKX/4Wj9cknn+DKYMi1wZx4YjKiixD7S1fRPPoKGhwgn/vyH6FGa/mRn/p/YuLwA4hTCUxOTl7rK+Ol9YOc0gTWhwJNvJ6Rw9XAd/6Mg66MmXfexdzx49ThNJA0gDjpNqls3LuQbVziriYvXSHjcBNFtEujihOETgs6/KzPyQXD4XwewUIeyVQWT3zynzj+z7zwAqoLS4gPJ5EYjxMP4+pDCFB5L3zu/8Lau29gKtHFA/EiKhxOf0Ee6Pr8+N33IbR7H5LlEsbW1t2v0/Oj+mx0G4//+G9wBfSUZ5S4VnntFT/ER/HDL7d6fyRS3/jWX+PNZ/+SPU4jYWGeZQOIkp8BTmZjh/Zi4vYjiHcC2Eetq5OK+mx0m0p1aXYWl8+eddfFePjCKHPCbXESCJMfkRb7g/ZyXe/7yGfxUluuEU5kueEJdxDgFI0ZT1uIZV2MD+3GHfuf4spYhwa8ca/JRsehNT5LpZLj76lTp9y40GS0sraBPCfpB8e81fIX3ryCrXoP90wBd47q2iV2H+tuse4HKIeZFvuSMqn3abFQB3uGis4oMN64PtWE3w3iwoo+jkfOMH+IxtZMvI7jAzVwmsRUbZhKP4BF9nuFqinAyadfoPFDUdPJUv2WaZErnQonqGQyh0Ruirj6GD2grdMmbtnzKHaOHeFE7E0EauvkxCTnesotJ58OxwiHCg5lZRBSF5Au9aPA5Fs8ED9+gPbtcSD+yUBR3yiP8ivN/+zJs8DbFWL0NdD7Y3tUXpURnarb6FC8gY0tkzc9iy7R6FbeXFI+/xe/h1ee+SOM7z6Aux9/2k1c/duHEeTEr9N3Kic65O4b/aTwOXPVgToxKqFl2F3DQF+VyJnydvlYqZwRKWRS8HLKK6KtQXq2PIpTOR0Z1qSk/O4l+jZTlVe+Gqg4cwLFyamxVofA4dvGq7JyAitneUWrn27rJKWbb3UrrPYqn8qaU7zhjNFCkdCISe6Ftl58Mr+Hh/XTkhJelfO3TXmMNvmqR1sH7sjldruFky25Vqc7Ms14lZcvHBrcjodUXNdoUT3sTnW0lvTWH9oq0LaQ+tO1iX/64ay2n6Sfla59W1nZUVqFuqdL5bR1p3bomKVOMqq8QBzWSS+OV/cZXlLntvoCtEB1BFu/MdCWnWhVf1mfqH0K+/tKbRRo8OnmgjDLamLw2kv+0bKUVSU+WZ+ovHirsJzC2v8X6Fng8Z28Ih6tCr0j40ynMmjWq84SlCLRHWvazjGnLUKd+tS2sFYN+haN4t0Wno6bspyc+ke+Tphpn9tu89A7Iv3WR9/Vd8ffqQSt/fF43PGVOd1Lf02ColN9qPaLFWqLyQ0LOl/0K+wEg2DWqPhp/FUZgfimeI+vXr0yIFtNrtq0OqO1rGO37igt+UBGuHqbOrJLXkjhijf6PZXkQ/2vFZwmcq14xT9tB8rpk866wy9ChUoRYhuopbvadpaMSSdQ5tnaMA0ICwuf+lR3C+qDizrOLD+WTHHVpR9Oht1NHjIxdcOyO0DANrVIl3fOj2lOZVHu2ORgjOOXcqppTmW09RdhH2g3R9+y0oWgOjWoz1tTmq853XuYoqxHKVtRpuvwvDZupeYDGp4qSz5LG+qmgCCFXaNf7VJ/awWh9mp1X69VnWvWa+6EZ6vVQI281TZivVZ31/GodyS/CnhdyQCd5FMRZvxc63uC+tXkWmWVrjTnmE+Tj+JVRnltfEnGFCdfoLAOfMkpXeXdGFTdBD174+26nlKcyileY0pxAsmbQOmKv17/Ni6GFS9DRgdCNHbVZqNN9UovaevWQLxRYv93f+UxLuuq2PWRx5DZzxUQreuhXZPXBF6VCoxYP8OssYr3pzni+FdZ0fK/jMZGEbNff4mEBnHnP/lJJMeHvDPozOdXTDaI3IDdZoLhNwUk8PvKI6cycgorv9EmfMIlJ5DvP4ggMNr9oHJKV5o9r80sStox//K7mH35HaQmhnHgY+9zin1w9wQS6eS1uqys6LZ2GE6dVtuYXXLCdOy5F7F2dYHL9kEUiE8roLt+6ElHv/hhuIRHSvK977zMPorg5DOvYenYFQwfGMfOhw6wEcC9P/ER9y5IrQpyoOlLqUf/8K/dO6PJ9z2IZDqOE+UILjcjaCyuY+7b77nfIRzZuoIYl84NroaqHNI7p3bgn/36b3LANVC8/QNIcKX37c/8Z3zjM7/NlVISN81cJRtCuJqkYgq2sZkYwkJ0EMNDw/jV//Xfu7becsst7lJIE1bx3M8X99swWsT9qr7tX8dn//0voVoqYt89DyM1MIThif24+8lPOjkU/8Q7V47lFTYQj8QrxRvvrc/qpTXyLUirfg4rS0ucLKkYlk8wD+VNM5PX/S6/ldFA0WpDE+JQJIORcMZZ2e7EIuV3vkXLmjOurPfFhQXGh1AY4UqNZbfmr6C6uY7Rnbuw/847aDB0cXotwZUF++Rzn0Hv2FEMD4RxcKCKcrODPyXNWu3E77ofgZ17kShtYWR1lQo6jDsf+wAx9nDwvh/G5IE7r8mC6DRe/EMgPkgJ6EueK1fPU7l3USyeZ/k29hx8gkogx9WxLirlqpkTaKLD8UZDSicaOa2hdvksGudP0CqI4MS5y1S+QCU3iBYNlRDrpNnleLO8vubo8WihwcJJrlbjBMbw3Ma6y1OtUEGT7hyH4jTlxN03VmQ7OLm6vqKC7wUb6MY2iCOA5IZWGkEkyjXEqrqVOohcTONXl17SCGCeNFdFSd2oq3aS92pXi6svznAoBasohblSI03xsDeR9ioZComUomd0ibe1JPuD7FvthVDrEN9EBsn9A26LNRNKOdoakgG2N50cwkB6F9vTcfItAy1TGIQ+f9KNJoHhaXdLwcEhThrME4umEQsnnGyZbpMRoqbr90E6Is2GI055kqw5PtD55Vq++lugNMm34hS2vlf4RhlQfYoX2DizsSNnutEPTq+wLstveRX3D40rS9ez0lT+zef+HKde/xrzR1FZ33TDavpjjyCSSUE3oev+QcUJpx1CuDaCdZlcu+/9IFKgJGuEEauK5AxEgJ7VICGVLydQvMqpqH5JL6tSX+escZld2dJLVyoRTnIyTQ2/NdDPaIE9m1Uv8HBfX1UYDvl6NjpvTDecfvyWR6B4gcor7K9DoHbKEtAPtnT8OkQXZLtkBaudVq+/vMIqL1/OaJHF1m200KzUOBlpna+yfTRpaepz2MonJzzmvDy0RmiZVytU2hzwKiuLMFRII5DRKRzSqrJOHXqgSUsWezSfRGwogxoH3WqRxkGdk2O3gUi/hfJ6FcXlChpVWstSDpxQs7QL8xSoOvNvkERZxLF2CdFGFQPNBAr1GGrRPtZTPXBOQ5VV1+gSiRTiMe/Ek+iWgMoXH+SMB7LQOVsiMjgCZKng2C7RWi+vorIxg2Ztwwmt+l04jH9yFlb/yDfcAtWlMnLaa08XxpGb3Ieh/bdhaM9hpAcLyAwPID88hMIQlcvwMN2IC+srr+lcHoPbX3wdGRnF9PgUdkxMY2JkwjmVSw0VqMRjjifqs/WlGWwsX8VGcRGb5WU02jqO6lmbTV19RDmJNbvI05BMSun2uLrgOLAdByk6XWekFsiaVPuS6QwypEUrJT/YmDDf+GltdvzhczJTwNDEHgxO7qSCZbumRjG+9wgm9x7m5L4XmfQo0pkxRIdGEcoPIVEYRa4whrGxXdg1NILxrK7aySAdTCA7tIM8PIjs5AGkpw8gNbkfgRwn3cwE+26SfbgLYLiMDOqhPDoNGoINWup1rmaqQVSLNazOncfq7EXMnT6NhbPnsHLpEtauzGD96hWU1mZRL15FvlPDQK+JnVzz3ESR30ee5N2dZx3cRsV/N1c++/thjDYiGK4EMVQNYKJJpc72Npm/GqZhF21hM9rAHHXaHMtfrQcwW484d6kUxIViD4ucbJdYxyWmnyf7lmggdNIFtNN5bGXjKGbiaHC8tAtxdLNpBDPDCGWHkRnfidzEbkzuPoC9+w5j76GbsffWO7DjyM04uOcIDu67Fbt27MH4xDh0O/cwZUhOhlgqleaKjJMX1VhSuo80S379usHkWWBjRX0sUFhOesjiVU6gsJzSbBzIFz4Lm/OD1Su5sWeB8plsWdjGsdFhsibQjS6abLSlraP2uplbuq2ln6pQn8h487dN4GrUZaSn3vgaFXwUGa56IrkUw2HEc2mXSWAVyYlAI8Ya408TWKMc0JO13qdi2Tp6gUv9EDtxFJ2Sru/ncj2jU0fX8RgjDPw4Daw+cwJ/PuGQ7+9cP/M1mamclRFYWPFqm4X9PjNh/cQVNFZKaKxuuZfKmVEO1Htvcu+FYumEsyTFH4HV4afD4mXRNbaqTgi3FpbQp/KVsts5RQFPZZGeHHIrBMvvyvNZBxCWT9KqpULrrJUQ4pJ3aOcYJm87wHZz5bpjAvo6a71URZ0C0FgvoT63ilgmgwnSqYtgtza20G9sIVIv49KxS7Rcmxisl0CuULGmqLCj7ljmAx/+JJXMIDZpbfY5Sc0ffRVXjx9Divy5qVtCItbBVTrdUNYK5lAODLhvsjz85APs2hoG9YPQOC3EG8D6wfO9Pu+0Glg4/xaV/git7ABqtKJiyUH3fR9tG6nPDG7kpcLyxXfjvaXbqSxtmWh7MMFVoY4zJ3JUvlS2yewIknn6ef3IjkqacXH6KaXlmMb0SGYQfSqmHl0/nUMvk0NiYNwdqklxoh6got9aW3Ey3q833IGPASr10Z273erv9PIiKpy4qxePolhbdp9DSLRoefdiOEP+dIL6tMAkBnIF4tMnNiQXAUztO8j/+8iN7nb0eNt1ntJRm0zOBdfauz1+9KyVgbbPtMWqm5VlyWfSYwxzQmO8eK887mualNHNzU2UqzVssi3LOhDAFdocZbTErGuUu02uztZWdSfaPFZ1H9rlE6ivzaO6Ok9/AfWVGY6Ls+iVFnH8whxWiaNY3OSkXES0WcVBDqskx/+BQB1T8S4mYj2MR7vuAs0x/W4mHEWiFkO0G3S/O9K2bo/t1eSs2z7mKXfLlI2NOJVcKoINrow24yFsJcOYjUexSRkpReM0irLoczXe56q8FysgMTKM+DiNjqkCBnYVkJ3KIzWRRWYkh9F905jeM469h6ex+8gOjIwOYHxyhGOxgLGJYYyOD2Ln5G7sn74V42MjmJqcQCGfw0Ch4GRd78lSCRp23babVMRT9Y2cZFKgsPjrxTOd8UpxuRk2ubVy1peGQ31qci0wvAJ/eYv3pwuX4TNcFmfOX7/lU9jqNHz2bDRane7HqkuziNcqiAdiWJu76n5wO3ArjRTq/lia/EnRON4uN5E84i4jdVQRQf9v/9v/5H7UGD8wDuT0nYq424JjoiskouWbIpWC9hMp3xHCNMtjxOodRYiDfuviHN77D3/qtpyyh/a4k1/Ddx/E0H0H3QWoVofKCoRPoGerS2Hl07NmetHhV+5GgzFZqxWjw0B5jH5joJzwC6fKGi2Wrjrc+yvGH/3PX6FSL7NNxEFLNjs9jMO/+H73LsR9q5/1Gk/kVN7oM1rc/jpXLxuXF92L7uV3TmJraQX7DxzBPXc+gFqngfWJsFvqm+CKJr37qXPl886fPiMk6HIi6WyWkT+wC1MfeMitzHTXl7YIN2eXUdsqu0tOWxeWHf27PvEQYvk0zr38BtYuX8LcfA1/8tl3RREeCbXBNRRGDw8hPxGj8rwJP/uv/sTtvZ+/+F1a53W8+sWv4oUvfgWTiRB+qjbDagL4AqgY2PZKfBrLsUMYHU7jX/67XyLNXezf8SBy6aFr+90C8UB8Nt56bQu7CejsS39B+Qji+Leew9Wj72D63idx3y//KwQ4uMfHaKWTB8ZDgfFZvDU+G06BfNv2s3zupS/bKSnjo9jofGEVhZ70aUXC/+jksRe9skzUDx31vsrl56DrnHgDFU6Qf/VX/83Jm/a+depo/OBBHHn8MVRrVfz5Gy+gzfKNt19BbXEJU60o7l3Po8WJ6LUdOVS7HRw5vBcTU+PuhFJxY4HYA3j8Yz/haJu++QmM7rmNqyXPmhU4mWT7xROB2qc4PYtWb1xwsmIetdbHth8ArXYXlpbcBK97znSCqlgqYW2zyNQ+Fubm3XbkOieeRq3ubmBfWVt3nxMYWHnP8cF9SZehQK+CYHvDvcv5i1Ms7XWDg/2pGH515xB09cyHMquIsE9dMtunfFyQuL4/uZBiefUROb/dPr1X0JbaC7EYKmpNljzO0Brn4HEyQPrmEAO5TznPIhDOc4yHuOJIMa2PicMhRFJ9GgoxTI3oV/6cnNVX/Jvcvctdv6N7EwemxtyKVNa6+CJf25eDkV2YjN7h2nEjOLkTrfQdH9Rh2/Fy1keSDX9fmRz789hYd23allf51qfmFCewrW1Lt7yKF1gdfpyW1+LlzOC2+gXKozJWzuRN4NrM9Gs+x2/39DuILV/FIlc+X/jrP4Ju0Nj9Sx8F0nGkB3I0ogZY0Cv7390Fx9hrqxABH11lQq6KpTAUVpwQCIwge1a6wOJEtMISDne7Nv+0jy7nRrIEjyLonaL4wT1IK284xDQpEj/zDMwyVpryGr3yDYypyqO69Kw88v11CbelWVh4xJtOo4VahZape9tOxnOwgApEW5dS/O7+NILyq5xoEQ7VabTZs2gQPxywmLOI6LQFWm033IepHJ3b8Son57KzHq+v6HNwdWht6/ir7pBydTin/NaHdKxD9XXbWmlQQLsRNNpRtNp6AdtzP4xzLxE5aeiFUDAQpds+/UjcbeZrdzRA2D+sr68vvjnl5h0VdgPV1dHVChzVzRInvwratKx1+7ZujRAtDh8zKux3bp+eTr8F0g/5qDoR1It7TsD6DYn3jR1PNsTbG/vM+lu+nPFMoHjjv+tPplNC6evAAfOS5zrKav0sX8rCu/NOx0nZF8wvp2OpIdKpl9GamHU4od1j/3d0jpr84MTPXuEf20n+6LBqizzrttjvVJCZQBwDfa7CeqJFY0KyovqJj53U0lY4nQ4waNVi7fPkxZNjtU9tMTl2dG/zVGNEYcXJOdx9/WbGu79Lk0u5XEa5VMZWqYjNrQ33I8Jeo8LV+Doa5HO7zn7jJNPaXEdnaxOd6ia6lQ2wIxDscSXaaSJN3uVIl7txgf2VYt25aBg5ThBp6rKs3iHT8s2THr3oF+iAC8UOzWAPa5SnTa63uS7CFuIohxNcuUSwSV3Q5KTRTKXR5KqiGYujQRzNBGWVE5gOHoRp+EX10w7G64unqWQMccYVMkkM5tLIZ8nnTAjZLC3wQox+yN3MHKeS1Oegw+StvqkT5ipQukcir23sJg1wHSeXEakbmzXp1WsNVCs1Z0ToRFu9VXU8F6gfpOhdn3Di0a0gMrTUX5I36SU59YvA5Nf6TiDf318K+53hUVmlq07VpzSFBQpbeeUTTYpTPfKV3+qWr3KSb4sXKE5hOdNP8i1Oz9YOPwinnED34HXZJy3pdpXl2CVD3C0tGl/SDlafgXsigv7f/JffRJ/L7eQhrnryXFYmE+5Isc72C0SMvzL5pvgVtsYrnxpmzBQoXi/FS7NLePW3PkvFTYHoUhGW69jxsUex5yeepJA3XF6VFVgHiTHWYX4mGShNzzbj++v0M1h0CRQnp3Ki3wRI6Ua7cMgXOMYzfoOrk9Pff53WVRiV10+jXaxg4pG7MHTHYdbR5zJePxrzeGCgsD3LV53GF4XF243LC275uvjWe6itbmBw704MHd7nBGR0/7S7EFHttjJScPp0+qv/52epKBruU7n9chPD9x7Gzf/0J9DYvupcNF965zjmL1xGIZHDTYW9Tii6t/0oV0DDeO2Zv8HJ115BoFlG9cQLnILYd+tU3sR516OP4PDttyMxMIT7fu7XqJS7+M53voNyo4Hz3/gKTn31GUxwkP94fN5Zv3+b2olFKpMyldEaJ64Y+bEz+P/j6z/ALEuO60D4PO9deV/V1dXeTU+PBWYwAAbkwBEEnQhSoiizlJb7LbUkpZW40uqX+2Qos5JWK2klaimKooMIgoQlQAIgMN70THvvynR5/7x//zn5KrovWtiN6uybN01kZGRkZMR9efNSoVKxv/TBT7nHU0OnTuPIR38ATSpAE2YbK++YCOQhf/O3/hVun3uFXnL3XLJINI4f/2v/CvpQnd6FUFnvmIpHwis+Gz7Db7L06NhoLBSMHsVVz8pbmpdO78YVLfSNhdtoXD2LMsfrs5/9jw/qt+nNxacfQ99zP4wKFf3vfu5zVLx+vHDzMkZXFt3JFVwSQVWB18bT7g35fR88ht4jI8BOHcGlqvuB+zDHQe9VTJ36fgxMHXf9tPbVf9Gm4OhhECh9eXnZGSal+goqzVV62z7M3yxzUQthbm6OeW3s1BawVrqLOMdtZnHdKYPbazvYoZfjK5EvRfZbJ3ponCl3UtY1GltjpTBOFTKocgF1v2NyqoznikjHuGg7u0gKmbg2skhSyf/zjR28Ua5jMufHS9PkeYfKKd/PYhpDGUc+eh9RjJ7qc5sP3tvtR4VyTa3FoHMRg9DPSxy1BwpePJCHosVnZjzD+dLA5MGDTu5j9GSyI/3O6JLnJsNKPHJPYtierAP3uzRxucOSidlkxkBjr2DpalP3ou945mMIUM6pJb6L/6ZPBBoDo1NXBYHhEU6NpcmYro+Opekjw2FyqTZ0r/ZUXmWsrvConsroavgNh90rLrD2DJRvYHHRKVxWz1ve+un0KPN1sKs2vfzuv/4blN8YsoNZMRd9Tx5Cz2P7nRGv8o/3/LCuDz0gOzXZWcssIMLUsK620IgAgTffgoHFxSyVs7KOCcKnK4VFlnvQeT5kkhjFqzFMQXUUhEfpxmThURsmFALFH2Wc5Yl23auelTPapOR1L6ViZRQUN8Z6+0dDloE0MU/bOzX5ut+skQXf5ZPqCVTX+qP2RLvaN7qVJzx64VQ7DgX6oU4DKbo0S/S4TfRYeVeGeJjgHEgtDO5kW/JTHqa2bKuca4MF9ON4g5a1m3jktXYfuhccaQWSSwzCwz4Qlzubjbjdi7ScZCE/rTd6NtJKar/Lp4izzNvyfjhXVS9Eq9aNhywd3ktCRKO2VeslNZWJ0lq1EwrcV06Jzyaq+CIQ3Up38sd7txGhUqbM6DGJ6zI5Il4zLqtVCsQjC8Z7kxvFFUS3jV8Xf7cvVkag+rq3PAXh7o5Dt57ylS66dVWaQM/zBdaWyqk9/a6iR3Udve3p4/j7aHDR6nYnnGsIHWMlq902pUw5mvDJEw2xf2qfi7W2NWv7c4vjKFC7asv6SynimFDGiV8IrU+SaX0TSr9LBmn9S86UJlnU7xY6+489RksDxLnX3UrbQbFWpwdOb4C0V+otFKkwmhQVLZQ69kYnOsvT5gBpsrv57H5gpqcVJK0BBklWiPOCy7rb1qx3klxnyZtYmPPGR5lmikbaybz0gZsX9I70TR691Er0CuVqE0UuXhXyvawNN+RfXd4+r3pEKr6J56JfMqGrPgER1S5QEqKP5Gl+aZ6qf24Oqqxo1PxiXYHjJfnwcFy7C4TA0rSi6ZG42hMOjZuNu4JkxuFhUB3XFoPJqUPBdNUXqI7yrb5AdU1fqI7K697wK9g4WhmrZ/gko12edPtrOBSMPuWpvOlHLw4vLsPjTber0r190+scAvd73R7PlKcxdvcMxg8DV4qIOr/6f/w59xnu3pMHEO3P0WMJIzs26IRGDQqRGlUQAiFSuhAboYp701TH7jtsqbJdwPwbF5wVv/nGJTQ2d5F6bAbxE/sQIfEzZ7rnh3WfwXbbMtzCY20ozUBpYqylKV9gnTQcuhpYGQ2U8CqovILlCVTHtUnBzM8u4+J/+D03oTfa3XdDjn3fc5h5/gm3lVy/cXlpFh4LAl2tDbWnTRmNYgUL33jXvbuwlF9DqVLC8Mw+TJ4+7hRVNNXdzq3yGiltKqjuFmlFNPC1v/cr7iNPE4fH6a2G0HNoCif/9CedVyQQPfdfuYDNG3O7CGxQAAD/9ElEQVTIZnsx3k8PTXQ98Rkk+gbw5V/9Fbz1x1+jhUr8C++5R2l6q09v+7/w8e/Dk889g1A8h0Mf/nEqOB9+53d+x30DaPmtL2P2tS9gMJ7GBwtSJj58qzeDbS4yOua/zrmlExTO3dugwqjhh44eQQ/pP/3c+/Hpn/pJKi/y9dBj4oijU/wyPqmv4o8m2L3Lb2NnY4XW1E2c//bn2ccUXvyxv+i8gv7JU0j2TVBpdWXSxtdwaMwMJBuSQ+WJjzYO3jYtT3GTWavjBd2rHYHKcsahQw+offMc8uUSPaD/xHw3ZdxmBP/4CMKP02vhOJ/9/Mv0Rhp4emkTo4Uy6kStRUYv8r4xkWVeHYefPIqBiSFEw/QG+rtbuk+88CNUqDHKQg8i8Qy51p0D2lV6v3aeC0IBvjIVUiOMYpEe6tUV1+cbN26gUKogULyPaG0VeYrF188tMa9rHVe5uExmq5jp0wkZfkwWYk6hT7a3EOtUadhQ8dBLkqINJzifyA95EzoOp1WJorKpQ2u7iknjnohyjnJljYUaGMrorR0/CmUfkpSdX1po4ps7Leb5MJTiIk7ah/omnVGkl5RjsRgGhgbwwkeec48Jwwf0GQPOd01p0qSXpEMxKbu9ea85yXbVtjaTxCPd+e9ePeCqo68Ra9HVIzQpWOVpzFXeO36mV5SmuMpYmq5ujAmKd2WE8u4P41jqJcq9tnR3FxOrJ75bPWtH4MZrr33Ls7hAccNhMqe4yaThUhndq08CyagXTD69siscinvxGM0CpXnzrZ6uKidcumpOCoxm5Zv+tDTFFbQT9Pwf/WfW8yGvw0lZLrp/COHxPid/2eH+/94DqjYqKFTyTsi6yZqg3YYeJV5xY7ZAjRpYeV2/q0MMUorJyRGk9425N/UbNI8KxQI2FlewubrW7UgX5XfVt3YeBcu3oHuVFXN1b8wx+hQ3XNYnXS2ucoZDVwUn6LRIyRi0l7bRXtlBlYqv2GmiFfK7RUI7PASqp2A0iw4baG87ynceA+91knVrtywmApw4gUTUHSAqvI/WlZdT3im6x2x5apSd7ZI78DKYS7h6TqGxnDwneZQ6CTnRofdBy5viLYbt0dcVXh1LX6biNJ43uQZRj6EdZYEE+6CnX3ugF+r0Yp02IvjY3WaA7ZdD7oBGssbhlU2d9nOC0Ii4u1bAym4Vd27P4faV69ian0NgaxXttSXXnh7nGBi/dFUQ5AZ1eOlJ91mF4vaG+x2ouLWAneVb7GO9+wIk+6ny4qnxyMDSDa/jH/ssntrY6GqyYRPNZMZosWDjZnVtbLq/tTHwj1GOKdvjX4AeSZuKvNJapvewgWBlC2EG/fBO34WB1ic9TX0eXbhlWYdalL9iC5F2CAOjw+gbHkTP8EGGacSTWWcIGB0qXw2SL5F11PzbKLd2sVPZxO1793FndgHvnr+EswxXzl3EnbPncPXsezh//hzOnj2LCxcu4Ma1y7h76zYaK4uorCyjtltBifI03iziaLuIQ74SjkQqOB6r4yhl/TgXl1OUtZMcvDF6GiEqlxjpiJBXFBUaYUEUCmF6jd0xkWfUG22gP1pDWGcTESpc1O5ttXE/78NSO4B53m9FkyjnBtDoGabhexjJ4eM48sQ0jj01geNPT+H4M1M49Ng4pg6MY+bIlAvThyexn2H60CTGpkfRMzqE3Ogg4tk0Q7K745bj4B1L6SsbP4HJhl0triBwY/pIeSkxLcQ65Z0lifvhIqWy3vqqpzSL270FgdV5VBYFils9gV1VR+WtrrUnUNxwC1RH9Fldk1u7Fyjuzbd5oGB9E++UZ/cGotFoVrvKl42ghTqdSSGby7jfcPVIXe9WlXfy1F1lUzcOHlCfpCDEaerUqWR2NzdR0Tcz9jooxNYxI8IaFKHGDIGlCayuS+Ng6T5GxRpN6gUtDS4ZUKpRKe2gvdX9XofVNSZ48QqMEdaulwFKszwFgV0fxS08AsOvNMW9QaXr9AjK9Nzqpar7UU0vLg6Mj2J4ehLRRMItCt3HB13BUjteGqxNpXnpdY8BqLn1u09xZR2xaBS53l63pVMHRAq+Gwf5z/q66Oo+UsVFhu4TfFy4fFzcRYfo1ku/5a0C8toCu7HmTjnvCSaQC8apGCXwXTS2CBjtuXgU/RyfHC3uVDuCOBWhQLTrWJSVtRW0Sk1kuVLFmzEqXI4JF2M9+lB/RBd76XYrHcgmsJ8KIZXiwpRqoB1rY6dTx1a766GJAPHC8dnTT927bHqF+i5NpqcfEweOYHTfAWxSUa7cX8DKzWtYuX4Na7dvchEtuy3EXR51QTiEW33ShDLeC1TO+mtpNmYCpamM0aarxZUnudFV91pwXEf0Pyddm4uiPokhw6pJq127IjtrRWCrQv6wHBelzXAT92NVLFGxL8XrWGagtBAn+aDTFspFd85XZZOL10YZm1tzWN++j4X79zA7O4c7d+7gvffeYziHC6/cxeXXFnH125dx7Wuv4N7Lb6K6eB7FuXcRLy8g21pBD2rIBSIYC0XwbCLmwou5AD7SE8CHs0Ec1JZo9iXVaCFD93S7FMBKOUrvKobbzQTutVM4x/i5agwX/GmcD6ZwiXriVibOkMLZYBhnQzHMxlpYSVJ3cNHxk396THeVLD3H0EwkKQNZd1pzJpNGOp3CGFXAqLZh+yuY8BcxGCSfwhucY/raaB21ijYF6GzAGsqce9okoPMOtaPNnXtIelWuSo/fnV5Bb0fyr0lrsqRx0rhaXFeTBQvesTfwptm4CyTikvP16j2sVu5yQS249gxMNgRGg4LpGoHJ5aPtW1kvWD3DoavRozq6OjlkMLyWbsHA8hQeBW/7RoOVNfzefAtqU2DtC/SzgE60aEX6acj2o7BFw2h1BTrVXh9i1JrCyq6swNXSe0Czl15GjIKab+h7GZuc/CEMTk24QmrMiBF4O6HVUWCdVVnzjoxpCgKthvpAmt5DmX/5XdTzFLpaE40ltkdeT3zoSYdHgmRtGOMMr6V5mSLQvQ2Yw8F0q+cto+DF7Z4Ds56C4RW4OuxSYX0bxfUd1DZ2sHvxjmP09Mefx8DBaWQHe9yLiG5XGstbu7oqeMFwW7q8qiYn163f+hrKXID6zhxFdmIECU7QOD0g4TE6u89pfahrh47eMuckvPPKBff7T++xcURGsoiTr0N747V6ewFlPS577zIV9Q30xFJ438GnEKXVuTO0H51wFNfOvoWF27cQCXCBKK47wTg43MMFKIZTB47j6OhBxEL0rManaXn78Zu/+Zu4eusWUhtbGC00kGzHqOBII/m2lI6gGZFVyElDujn6mOkEcSBB7zC9i2a4hp7JPmQPHEChVcfA1Cn2R0q9yy8DGwP1W6cvJ5JpRIg3HKihd3gMb3/rD3H/3k00qdR3b97F7tYGIuP73Au52Wyuy3d5CRwj/Q4l2twgEjRuNv42FoIunzmxme/eF9qjx8opeMdCoMcRD/LyW+isL6HaqOO92++60xE6QaaHiYvGSWt1x72rtZvXVye5FgW2sRIrYTXewHKkhvU4FSuSjoYcPepIvQxfzYdEcAjVbXqcw34UamuYvbOI2XvLuH79Or78la9yAXoXr3z9PC6+vYg7X/k27nzha5h9920U1t7Bzr0LiFYX4C8sIMPFrKcawQAXwx8MhfEU5+CfmWzjB/uaeDKicQLGG23UtoPI8lqphVCuRbHI8b3hj2OpFcfbxQiuFoO4EUvidiSFy1yALtDrv8PF7DsVP84F6K1nd5FPF+mZtXGCHrc2WfwOlfU1sn810Ad/JIdkXGNKQzcWxRN9PoxwETrMxfAAF63B/hCyTw1Q2HepI3SwZXeeivcaC5v7XlCegsbBdI6Nq42Xxt07dsq3MqonmVMZG2fde/GaHFi6fkvaqM5io3EP6fAAkqFetyipDQWVVznFVc8Us7XpxS2QgWR1LKiurgLrl92rrHDa7zxGn7ee7q2e4ta20WTlDQyPwPK9cQVv3wyvrkr38k+h2fJhpx7lAtSLW698CZuztxEf7kda7yeyrDaJjMSOuPeAuq0StJ1UlTURu3O2S7h+iFUle5b6vRp8MDgsr2D3KuMw8ao6+sFb775od0qAbrLenNWPo267HgeWI+matvK6GtOsLeEXc3VVuq4aDAVrX8Gek3pxGa0C5QuP3auMgu4V9PxYHkr3R1ZZXyyn5+e0V51VrXrsR7eHXcEQrQLXV94LrH2j3wX2Uz+G6MyqKJW0+q5FV3hlzbkThXlVXYUuXrbEa10WH3ko/ConWrXLR7wVbifQooH5btMAPQl9WbPDvuqFMOuv0ccq7nGO4w1Dnf2sEkdN954+aCGQa+1+NCcp7kd2te3uVa47NiqjZ/UNLS4aV9o4Gm/mKOY8MPGeKB/wQ6C6Co4O4hX9Asmluq/v+US4KOl0BffoTZ4fcTQqJdToNbQaOnOLE5B0Nat7nyJ2P0p3FYzJrkD9cbxm0PgJj84+U5/MixQYPxVU19G1N5YG+l1Nn1bWd4CcRyl+BtU/8kH9Ex8YxFedFq4fWvTYLUwrMRaMuKvadwqDES7BbiNHtVlHvUM5qLIftPZFQ1fptJCIhhjC9Jp9iMd9SOo9i2TC/Zai30O05Tjk18IdQIS80m8zOkKGpgsXBiBP2StzNMocFZ1aUaMXpNdeC1Sk2kJbYRs6WUOfU9aP+GEujKkkDQ56/EnKQZwypZdJ9WG6OMumuLJG2Llwg+PUBOuT12w7pDIMGn0dfaPQfU+GaRoT8Yih0fHTDtV7ceQvDRfHawaNk2RFPFf/BeKBjUVX/rpjpXyVU5ryvfVMtgQmcyon/I/KhpXTVWOidJVXOYHiegQX9Imv7JPrSle/WHkDkxPlWxnhVRnpVV1Fp8rJqFGe4rpaeyqjoHuVVZ7RrnuB8ULlrE3FBUoXD5SuOgoWF1hctBuoDSunIFyWZnw1/LqqDetPF6/0eMttUGICg+qSFo6dPudtdQWOCjbS+fx/+Hn39vYWpWinWcLA2Cge+/BzTiFaIyJCQfcKIk5gzBV4rypjgqFgTFInVm/OsT6w/t5VLL92DiFaPeHT+93OsGPPP+U+ay1loDZUT/i87QmES/QI1I7KGHOMXsUFboLv4bJ0DbruBUa3QLg27i46Rbf06nvYOHcN4f4sQofG3OaAJz7xIkLxqFukZBHZ4Kme4roKhNPaM/rlMW1fnsX629dJqx/zFy+hWipj+tMvIjU2hEgiisxIH4X74eQRuA/7vXURl3/9S27Bvn51kYq3hhf+8g9i9LEZLuQhDOwfcxsifOc2OEGCuPzWK5i7fgkzJ5/FSz/1N1Aq5bHRsw+hVAZf+JV/h5e/9EUMZoJ4PLdLvUjesa16pYjDH/wM9j35MSqEMnK9fY5Pv/QLP4M7S3N4X6GKM6ubqJPPIQa9I/TOWBo7ej+D4iR6dUDqiTMnnDfRWl9Fu1RCMJdDoLcXsXgaP/aL/wf5JC+iOwFsfG1cvGPhFmYuDj4uJo23v+EOifz2d76G23euIhqNuzY0Bmc+9YMI0LIeDqbRH4yjEoliu48WF2nqGZ7kIktPlYpR7Rl+/Va2cf8uqlzErH0dlJnqG3UTw8ZVNKme1bUxdvXX1jA/pyOD8rj89f/kynfLBcjLPCo76+63j1/+3Hv0LNr4/hkf9uf0mC4JX2SI5TpUqpQRyTTp02jX/Jwffn0ioIPJcBvJcBDfuLqE83PbmOoN4pOHuHBUu7vimqx2aDeKyXwU4VgTEz16efShItOC6H5vJG4ZPDJK9G4QV2pslmLYKSWwzEX+lzZKzpARv7VwHpiZwYlTJ93BkZ/45CddfwcHB5HJZuiF3cDrb77FBc6HrbNfc19XfWKriqHdKhYiVdzs1TlsEXx7a8h9lqH/9PNITRxELb+D4uqaM2A+2TuPqM6FI6c1RvqcSWzvA5infuITCHHBczsG2Qf1RTIiWkSHyYhXDyhfekXpKq80BZv3di/w1lXcrtaOyknm7V55jpcEXR0NaGIy9hQGY9Ni94NyCoqrruHU1fSflVEbule64TSwOqLdDGul6aqgeroaWHuWL9zWjsDiwiWwNlXO6ilP7QmXQGle2rXAKF9x0eqlXXXFe5W3Om53KJv/tf/9J7CxcAfRkQH403GkB/pw+ic+icfSn1I5Lk17oOfVss6cNb33eEQIvI0JjECBGrVBt84orqvVExizDbRdWNaexMEd+MgOuCNDKI5lrpA1KhztXtW9DYy1L/B2VEFMMFA7NgB2NbCylq4gPKqjq/LcgrLnlXWCXDhYT9+pkWLXFmwFvSzaYUZ3a2fXKrN2Ra/RZzitLfVBZTSxZAVrT7zqOfplRSudZUzwrL6ucvM1OdtKZx0pVB2toi3J3U83czHwsR8MGjvRrQVFvydJeLSN1VnpHHK9KOqUjaY/r5pAbVqyLQb1SwdjVikLsk6tT/rmUZV49COsXuYLk0bXV/6JZj0yEZ3yFB1/SYP4qPbkAXWf3ZsBom2kXeFV+67/e2A8UppLZwiF9UVIfV/IjxjlrcWFsZLfQr28y3EpuA0KOsFZSlUviQbIHx/b0i4c964HPSf9ZialIiWmq4J4oK3S8hLVhrysDq3xiOXvta/fo8RPgcbG6FOalHWVbbFFxzfJtptW6hfTYuEAeeVDlYqYBLp08Ux0uTr6XYPemk560DtS9Qr7xjlQ4KJQY1+KxSKKhQIXijKZWMdWuYxStYh6i56hr07vocZFuYkY0cfI4wyZneVUSXEs4606EuRJhgtEhoMeDtEAckcqdWVEv0vpNb86vQ6ujahQ/qrsv9RUkXzxR2N0gyJaqRHkwhyj4RJNpN1H/hLJlDv5Wwea+ugh6RtYoRbHnHxps/06+1OsA2WukGVO4Qrz9emE7rZpjjPlNETPiaXJCz1x6J6nJ2NDT0VC0aiE1PFaMiE9IxDfNQaSGyd/RKZ8Nx5MU3lvus1tuxce1ReorJN/gsqpntLsXnUsrqA8m5eKywuSEmvWu/lGk/KMHgNrS8HyLF91LC7cFheIZqNf9QTC5W1DVwUrZzIqUL7iolugctZX65fRbldrx/iqssZLLx6VVdBcUZ71o5un+pxP0mt7fTe8pjcFTqvrN6DXz38BJR8VLcdGjy7i6TQGJmnxs7J13tspBYHSLU/BGrLO2L1dBYprp0qcXo+/0oCv2qZwp9CYp3W0XsDU2D6kO1H3CKwVJWM5MQxEi+p/r7iCxa09xXW1gTQabZCsjpiiR1u7K5tup8by195E/uJtt0FAP6Clhvpw5JMfQu/IEBKZFFVHt11rX7iE0/Ap3WgQKN9NAA7W2tx93Lh4GXl6G4GKTlBoY+y508hODbvto/pBW6C6Vl9fPC0vrGHrnetU6D5sb99Hs7KF0dOHkRrpRzo6gMOjLyAbHMbKm1dQp0WaL+y6xzjD+47g5PM/gGgsgT+5cRO3l5dw79IF9nUFiZAPY74yFTd51CTfag1MHHqM4RgVfQULiyvEU8DNV78OX2kb47UWeul56Z0o13cKmH4DKpPM7rtEcB7Qsx/6AHoHBtyi1aQgtihpVdaX4ps6/gzjBedh2ikK6qdkRuAdL/7nxsbJE5Wfr3cY7d4R9B4+g/6powhTweUGJrFd3sHO9rbbLDG7PI/lnTUuWj7UC+vIb8wjvzaL7ZU72F6+g93Vu7zedV8tLTCvxjLrizdx/95FbCzewPzV87h5/jVka1UE1pcoh7RCs72OFoH6bfRp9DOZDHoy9LwqBUz2j9LK60XvcD8KrTDOzVexUY/gyq1514fpHh/6kpwvDSqvPJVh24fokTMI9k+gZ+oI+g+e4gKYQufOXaRqTYwTf4rKe4Ze1Cmq66fpQR9EFIPVMAYqIYyUKBf+FmYTFazQW5qtp3G9GsE15t+sx3GT9a8H6pjnAAR2Em7nYjigF0ipqDgm6aheHqxhNd3G/r4A9vXnMJmLo78nh7qfizLrP/30026TTJSLtxbne/fu4tuvvIzK7g5O3r2LoXwVSXpk2hV3l3T+7moNS7vAhx+bxLGRKJ5//gW88Mwz6EvFMLdTRJzzZ0bfeEqOYvroYZx66hRSmRw2Lt9GsNKkzFSxcv0Oxz2AZH/3SYjmj8B7tblmYHPOOwfFc8mTk9W9NLuXwlRZG0sF5SkIrJw3WJ7kvN4uI6+XfFFGMqhvXnV1ntFoYHiVbnisPW94gJsgmqyO8mzRNRwCuxpYWQXlGf1e0L2Cyipf7Sgu0L3VEQ6B8gXeOgoClbE2Bd76AhnAczfeRCCmHZ4ci9Wd7uPnsX5MDzzx3b8BVcMdlAJNd6yImCsQciGzBo0p1kkDI0xlTYl4iTKwjiktkaUVldO2yQxSPb1I0qrqLGwisLyLZIkToxZElMpFlrXVE+hqDLP2vEzwgug1a8ebr3pWR7TotAEF5tCarqJSKKF4dRbFi3dR5YKk3630rs7gvnG3KIdc2YcgfGrL+ONNE6gdBVm9Uqb6wXptdwtbOvaEuFsMOntPC7IetemRifXZrAr+k7kN6g63rbpd33a7pvTVQfEghBjS/kH0RqbQ3KXFsyNPifTopOlokkom5qzX+2uLuLc4i0K52KVNXhcXnghdTr9+pKhSIZHuNN1lPfu3r1RG2U5PoIMoLWz3Qz2DPJLu0fyMs19cR5w1qzHL9ebQwxCIx9FhaNMKr5UL7hFfpVhwC5CsXnLmAX/UT4H3Kn66nTXMDw2Nwzc8gb5jT2HymZcwePhJyo1OGR7CxvIylmfv4c7sTVydu445LjTV7QWUtua44F/E6vwlXi9h+d55LN89j9V757B65xwXpzkUdxaxvnwDy/MXsTR7AVfe+mNce+ebqM7dgO/+PbQ5Vlpq3BiS13bV2CTYt/6+Xgz29WFmYAyHR6bQ39vLvmfhi6YwVwxjuRJBUy49cdQpAw1a//qdrFPkwkbHLTIwxQVIp1XPIDF5BLHsEGK7ZUTzZcSo2KONNk7Sg/lYLIT30xuZrESxrxrFFHHP7NJgoS+1mKpjIVTDhXwQ53aAy6UQQxiXax1cpNxcp2FRKmirdIieB708imk60sJgpuHC/j5gX08b04NJHBrrRS4ZxW6JXhg9NG3wyOZ63G9M6q9+x1lcWeOCv4vhQg3jDCmqjQjxFio0SLaB25sgzhAO9fvx1MFxfPj0CZw8uB9hLtZhGrdIT6Kd2o++8YOYOX4cQ0NjaK3sUEntYuPmLJYuXkd1t+C+F9QV/u+tYJWmoHvvnDYZ0hy0OgZ2rzyrY6B6VldXy1PZ774PIt9Yw1rtFr3Fdcr+Q0XtZHavDW9QntFraVZHoHrSV1bfwNq1fooW65fAcKme9UlXgelj5XnByurqbd/aUjAZt3xdvfyyuMpZGcUV9BRNj+Gi6RTSgwMIUf7ba3m0t0sobRdcWcEDqkJ+dpyWtcAI0GMf64DuRaCC5RuojO7VISPSOqK4wXcRTyHWd2Z8nFTxiX5EhnJoRwJo0CJfWFvC7fk72OLE1yMcY4yC4gaKe/FbvgbRBsDqWttWX/cqo6D96Rv3l7FNa780v4z87BIt3jgC/WnkDk1i9MnjyEyPuc9E66NlssgMrI/CY7zytuHlgd7fKWzuUAnX3BEgYVqViYkhpPaNOg9Hi4FGQPVVz4JAg9nQowouAvoEdtuXQIdtRpNpLuQpLlx7P0i2G6i0CijUtt3vSfrMgF6eFRZ9RK3RDFIZ6oNpMSrvJGLxGNpBWoO0iBt+Kkfi58AgRO8pUC6hxkWuUtGX7EkZhYrEud/pyGSs8X4jFMTcbgX3Nsv0Qrg6Uma4AsEf64Mvrs8a9KCHCjpFAyNIL0sfrmtVyYPSJmVAGy26fX240P73ikR9dzwRH8ljigjCXAjjCSr/AweR2zeN/aeexcHTz9FzO42JmZMYnT6OYHqECm8M2VgPchGOZTTDa4ZWfxbx3BgDvRWmZ0IJpIIZxAM5xPz0yklj1BdE2dfGLr2LOtvS4ipaDBy9vGoDwla9iU0q+FZPPzp9XDz6JpDonaSn3IdUPIJsMobxVAtDaR9GfSH0cSFIVjk/uCjr0WZvLoO+XBZj9K5n9k1hemIMY4O8H+rh4tNEnJ5QifxY4TitcSGaJz2LXPDvJCO4Tu8zn+pHMDmGcI6L38yM48ngoUMMBxEfnOIc60crNYT5VASL2RhmEce9dhJLtSg2i0F6HDFMcWxG6m1MNiuYbJTQV9tCsrmGaHUVly+cZXgHly5ewHvnL2BtcQ794RYytIb0Iq0e0RXiwCI9qWac/cnE6UklkRscRXZ4igvfFu7fOs85dge1PI2P3V340k2Eeilz8RbyqKJM7w3DWXQGMxJiWsodelgFbCwsYndtg010H/XbnFXwjofNFcmOzTeBGaCWpjomb5IpBZM3geERPJque9UzCFBGOBtYsEuHzVu1YbJrcaWLZsMjsDwFo1Ng5aVPrIzVsX4rzfALVN6LS+mqb31QMFC6ygmUb7js3uoIVNb6bHVMzxkt3n49bKtLfzgUQSKWdJvO9HRNu0P1ONzAaWk9gnvv4lfZUPcHL7mSsVQSA1NjVBLf7dEY2L0aN6JFjDqvPMXtqjIClTFGq1NahKJ9GWSPTFIgo5h7/T20qAhvri/i3JWLQDKMyeMHuzSwOS8ua9+uxkQro6v9NvPoD2Qq68roSmbcOXcZN9+7iK2b97D96gXs3lmAb6QH9ZgfMx//AI7/qY9xkRhxRwipng2IcHnxqn8C4VeaDYhAv4nsLK6jtLGLTS52O7QgE/T+Dn/8g8gc1PdFBtxRIHpmKlxeOoVDL5bu3l/B0qVraFIJ7VCJtdpxnPjUCxg/M4N4OIdcYMKN4dsvfxarm/OYoMU5ffAgegbH0TN6mFR08NWLS1ijARKvFNAf9SGTiiKsxwiULR2CKQNghopjP4WmuLGKdxY33akPW7cvoF4vUzF1MFBpokDa3qa3tkbefuneGq6v5h2tU1kuboksXvgzfxXRnimkIk309WfQ4aK7fXuWXlMIvWM9KG7No2d4BrFktssf9ldg/OrKYZd/wqt7e/6sE45liad6+zBy8jQGj57AzGPvw8yp92N4+ij6RqfRN3kMndQ4En1TGC4W0UtFkdW7UIEYF8MeYOwYEj2jGKZy7/OFoVc6qrvkd82HjbsX0WadCI2DfLBBxT7oHvO538326BFoId6otXB9p4IKldHo/gPwDU0gN3oAueGDKDdDuHf3Lnrp7Y/m38KB/haeqqZxaJvGTSuMlXDXUHrmRz+DvsFBfOiDH8STZ85gujeF6K13sG+kH6FbS+5bODs0OtY5H7Ypr1fosS5Tns4OZHGFC1Chbz862aMIDB7EQeLIHTmB9KFj6CFfdsM9WK1nUcuO41KwipvpBBbZz+vlKApcfPz0lur1ID6UbuAI+3SMi8GJxi4Tt7FKuYhWlvDNd6/i3Luv4513L+H1t89jhx7mVGCbC2MeYztVhKlGLmdLuJws0qsJ4djgEA4NZ/Dxz3wG08cfw/LtK7j33rcwNzuLS/eraFdKOPXJCUTGQ8iMxukBxrnQ17HGhS8yNYDyjXm3db3SbmJtYwMlGogjB/ZRRignbtl/qAzd3GBc89zmo6UrmFwJTEdZeeXbb9gGVkfjojIqq6C61oaC5XGW0/NLojesj9WZnurSJvDWVz2jz/AITL6FU7pF6dKT3vYMj/VLoKvSDNSGguo6/cq45Xvj1kfDZfhVx3ALlC7arIzpbiuje+uXBeFRMNzl9TkkonHk6UxsbK0g3EMj8PA0Dow9892P4IRI4BrjX/eH7O62u0cHyRpSHQURoh93jVjlGfOU5yVYnVRQ3BHKRUjvS3R36IS7j4posQufvAQuK90ybEf1vNv9LHhpV7tSVCor/ALVMZqVb/Xtk8oCdy4b3Wp9QTRMr0C9dd+5r9XouXBi0RIVWL9MaBQXCKf4pKvaV7ruVU7BhFKrv+6FRxY9db7D7R5H7fHJ5TFuvHI0O++IfaCrrx1y2j1Fzrgt4m1a7BJ8ByKnI77rxVQKgdogLV3eKK58GRWsu9eG8tQXxwPmuEdstGwDe+cD6lmutnwTnWumzjr6sd0vPtKr0uM3gT0q0/Eodoq06wPpd5tNWJ5LCsdDfd37wZYIjZ/inavPcVdcQWDp4qfodDhVlzj1+xw7xsa7DNDvNTrdWtcAeSQvS58Ul7coQ9V5kcSnl2gpOU5pKK0jL4cLu7Yda9OB0nScfIQWHAkkDp1N1jVoFBywTY2B+s9qlOM6mtWK26gh0Nbu+l6djjY4cJHSVhv9SN8my8RDyYN4o76oTwJ9m0kbGrR9vqm22WcdguvOTmSIhyPQ57NjTE9qfpIGPYr10fvVEUBNGgx+9Uk8YHshCRnzo5RBbZ0Ok1aldU+TkEfcQoHjW2N+kR2t0BvS8fpduQ0inUq744H0G1As2t1AIkdXLNdGExk9YpA78IDpnCG80ACk96w5Ji4FQzR0Itrosaf4KLO+luY261EWwjqjkFd5PzpTLBgJu9+AZCS6MafMNOlpCsQnzTGTCwWVEUh2pEd0FShP4J2nApVRUL7yDI+Tdwa1IXlTmtrSVfcGqqM2JSPOO3PN03PT6wGMq7zG3Wi19q0tr2xbGYFwqp7uTZ/o3uo5WeJVQaB81TH8ikvfCZSmfJVVenc8H/LB0tS+9Vf3Slcw8NJhebq3fhlNSjNc3WOTOJe0jmhysBynmNNHTl72wFHDyp0vvvzLnAQdbCwvuZMQ9BLqiQ8+636jEGKBEaIG1LDdC3T1dlTEWWdUXvmKG8GKq7yCiHSfFShXoE9Rv/xbX8T64got0whyZXYsHsb4Zz7iDi3snRxCNKkP2HUFx3CK6cIlmgRq0/KMLoGLU2HoaIh3/8/fdI/FfLToQSvT15tE8BS9CLZz/EPvQ5xeoNPYe3gU1A/1y9G9177i6pPhV1AZb3ltupj7ypuordOya1awtbuJSCqBM3/mB1090WQ0qo7xU7zJL28KMebeuobX/58vuUdro6MZ9qGCH/7Ff4ojT79E3lSoJOKoUgH+zj/9ORQL23jh9HOYGRpHM92L2JkPuh1xP/0P/k/c39zBZKCKfn8DiVALE4FVp+yqi4toV6tIjowiMzSEzWIDL9+tcpIF8M0/+jpWN7bwxGAHTw9xrAJx1ENDxNnCF6+uYnW3jO87PoEfeWwUgcwAfvpf/q5TrEFKnXah/cnv/Rf82j/6JfdbwuGJQSrJCn7gr/9LTJ165oE82FWg8ROIdwIbT/HEeKp7S1eak0fi0KLi3otyNclPKkItojs7O8jTmGhVd1FcfLe7u43ldcSNzifrGiqssKdde/c/gTi9uWIkg0JyAEFOnObCbWcYXbt+3X3WoFgqY21zi8qTHkRyl2038f4jT2F6eAyv05P+rXeush49pLO/xgWsgtO7GYyXwphPBvFeLxU6Ffun/tovUz6i7oSADL26jWvv4vx//acIx1J4bSeBGlfOvoF+9xKnDLMh/YDP8Tp47KhToqOjYxigB2X8U5pA8if+iGc62PXy5UsIU7lfPn+e8lHE+soKFhfo7VfLyN6+6I5M6QtowfJjJFDCodAuqvQYX64Puvm5FNhEKdLAZDWGw1tht8ElyPQY2/qXnEdvcg49va8ff/bZA6hwQQtyPmlBX5hjvUIF8/SWvnyJVjC9uZ/6ue9HPB7F+158AodP7qeeoZLnGGqX3Obt+04xzV29iaV7c4gHw8jS89b4TP/ghxBIxNwL7an+nFvs1U+ByYrNHzfv2CfTDYqrrOImR7pXOcWtjK6mXE22BLq3OgauPo0LnQ0n0DzWgaqTiTPOK2q0ut85MxA+BY2Vya7k1hYg4TP81rbuRZPlqa7Rb4uod74obmWtvtJVT1cvDoFdjQ/KNz4YLt2rjheUrmC0KFi6jHcZD1c3/xCNcB03fv9buP2VlxEb7kX8zAH8j3/236tcd912QCXj1wfWKDD6XDaHwwm5GhUjRIAa8N5bJxTUqDpgTBMo3xir8pavq7cOu+EUrXa8RLJpt9DUuBjV9TnXzTya+RJHw4coBVZH1ejIb32LR5YbjbUH7QnEMKPR4We/ZKXZV0q1w8zPRS5EIdaPnGUq41a+DF+xStOTCob4tMNLP54FWUaWmATEaLcFTrgFalt9Uf+sP1ZGea5NWkW0g50FIE9Pj/JkLTuxZL/0eM3wCHQ1Pjk+yzqtVN3RI3pnpM7FM8hx8tOKDfr0AMSHCBcfJx4aeGdxEAetED1a14/DKkOuo6rfdaiMKDbELyGTxaoXUImT3lWElqh++ytTWdZlUbOAJrAUin5D0jdruPbQGpHwBzgeUnZdumXxEyMipJnMcDumfDpRW3m0pIv6tkql5n4Hctuk9364JSEPZMkmkvqtYOPoFhfyyOJKFyhufHPAdOfJMsgL1ASNJlMIxRMIpnvgT+UQzvAqr4AKtNaso8wFqkEPwa+DWUmStrd3X3yNw31JlIuDj3FtSXYv9xKv6FW/RW+ByrfCfpVqReyWdujRUpaIVydEawy1aGhBlJTKS9CmD3amO9eUSj742Ka2hNc4xuUKF6wyZbOcR4n93WQbO+R/qeNDTeXYfoN49bnueCKFXE8PstksenjN5XLuEaU2DEQ5T/QZaO3SS2eyjGddnQa9KIVd9mGJcrXJ8ShUm9jmAsIBc+OibTZ9FKMEPVkyhwu16y3nHO/Zr0iT8lTjYsX0ZDDiTq6WGNQ4fHHOGX2rR16wvmTrXgqmHmiSz6BCrutlRKZV2Ud2z20A0rzUrki9mK1P9fuIQ7qjuLXjQnWbi+FO3vFQv5fKc5POkMLX+FswOTJ949U/Au88kwyZHAmUrvIaU5t7Ng8ld8pXXMEbb9LLrjaL7pzEeqvsrt25z7knb1WyTHnSUwzVsyBQua7h013sdLUgUDmbE0oz+lVWeK2c1VX/JfOiS2maH4p36XlowCluZRx9DKorHEpT3NpVefFFeVbfrpamq/FD9bWdXsaBfq/u6Fgq6g33Uj+DPH8DpwH0G9DqjXcQb4ZQWd5GY7WATDqDvkPjbP0hcjVkjQm8HVKaghEnsLJW3q6Gx+ICV1duG+vH00mMHNkPOuEoLq+hzYVx9uYili7eQYNKcXebHsFODYO+FALlFmrUccT4AI8xVwtofnULpZ0CqlzEdIrA9r37mP2j17FzYw6788vuEVzPsf3oefwIMocnMch4ltZmpi9HpUHapapJo/olvALrowXro7Vt5RxNDSq1OS6gm1XMv3sBW/cXEeqh0jg8jfQQ2xkbdO0YfgXh1FX42DwqO0VnHe4uruP++VtuIZ45edD9hnTwzIeQGxhDY2cTzdtX0NlawcqdWUQ6EfTtO4wwLfFiPIOtRC82yzV8/dW3UKrWEG2UUdvZQJKL4w88fhKjfSNYXptHVee1rRWwfnsNS/Pr+Pa1u1heWnLeg7wEKcv1sh+3N5qY3apjYbuC9WLdvek/Q8/m9LF98KdzOPHCD7hHeaJbY7E6ex2L196gskxhc2OBHuA6Thw+iV4uUA1tyc72qauODypv4HjwPUA8EqisKQw3LuIj6+i9oN3NFecZXnn9D3H38tuYfefbWHz3FazeeA+Ls1exsjCPXF8/LXIuNplhJAaOIMjFqTFAAyEbxNZ2gP2u4e69WVy7cA4L1y7h9T/+Aq5cPItvfPPbeO2ts9ieu4xk4QY66/cwNbuJwN1lDA6MO2/0+sIy3pxdRLNSQmf1kpuAOiduixbhZjyAKstIvk4/dQJxfwUZLg5Jejl6hBnuGeH8exyjT38YM489geeeeRrPnjmNI0eOuJdEZ/bvx8jIiFtcXB0qEPXf5FAKQ/cPAtuWYtKC1Nfb6+ofOXwYT555HKdOnECRc6//yDFarNu4tFtxW+d18vNKM4yxYAUDvjJG6DFPk7YpDklfsEE5bOJiooVVvXzqj2HDn8DMQBrHBhPOo5b4hxnuF5pYoQdTbAdQpI5Jp5IYG51EvRTE0FAWKXqD1VLVHVassdOiIi8/xTk4cng/egf73HzVqfRBzvcyPSTXV86DBmVaT0Q0/tZ3BZtLxhPvPLV5a/kmSwJLF9hVYGW8dS1Nce36co+8mSTDrk3jptjcwm5zBbv1Zew2lt2xPfp0hjs7ke0aqL6XfmtDoHuVtTnRNXy6cm802MJhZayOrlbG+mnpFgQqo7i1a3gUNxwCSzcQLq/cPVpPymu9epuGFo3mlV2g1OCY9iEejePkmU+434BcDS1AW9feQ6IVxu7SOqpru0j1ZJE7PuksdmmGLnMfDoIaMKIFFveuogJv5yzdmCiwNCuj0D8+gsEDUyitrGPpvSvU4R1ce+Ma1rkIhXojtDYqSFPBzmTG3Ef0ajmziLia86pASXYW0vbiGr2p7vE1WuC2by/gzhf+BMX7q+5eZ6v1PXEM2dOHEB/sweD0BFK5rKPHgg2e6FRcYP0xQRA8Wl5WnY9WYvBOAeGaD7fOv4vN+/eRmWD/Hj/mvDB9BtjqGh8MdE80qNETVH+2769j/ux1t2X78OPHqQBiGD/8FDK9I/QUV9G8dhadwg7WNyoItkNITc/ANziEUiiGrVAaO9UqXn/rXS4WFOjyDkqba+hPpfATLzyP/kwv3rnyBgr1PNbvrGHlyiKWVzbwztIKtre3nZLXS4Y61n8lD2yUOtig17jKBC0+gmkuQMePTgCxJE4//0m3AKk34tHa/DXcv/YqLfYobt+6ge1CBe8/dgrDtND0CYfA8IR7RCjeGZ9NHhR07+Wv8cviAhsTKQNZ20UucvLKXv/yr2P2+nvYuH4BG1ffw9rcDWzurGF7dQlTh44iQX7G+/YhPXoKgVQCjdEign1xrNylEsm3MXvvLm5cuID1pXl8+ztf5oJ0Ey+/eR4Ls7MorN3HVHgV9Y0VTN0uwbe4idzMIUSo6G9Tft++v+wWoNDODTeXCkHKYJRGk35rDCYRoaw+9cwJxAI1eic58kdb8eMIDu4nPdMYOfMMRknjEzTI9o9PYHx8nEp7yJ1KoIVHB3x6H7kJjGdd+enOT5VxmzcYtHANDw9jcnISBw4cwMTUPlxYuI/0+CT++PwlvMdxjwbCNA5iKHYCeDq8gZy/jkF6xmM0CnvpKUZCdcof8FqshR0uqCvIoerPYCwX4wJEb5zNut2EHIs7+QbuV2hR096lz+S8s1RCj2HDGB5NIpPi3Oe0Svam3XjqsOJQLIosF57RQ9P0qEO4/Uevuf6Aiqx06z4CNGTCYwPuBfoU5628p64saKp0+21911W8eVROFKSLHs2XvFpdkzGTM28wUFzlzGPQAlRp51ForqPU3ES+voZyexujiWPQUUP6/dO+z6WnDVLiXlDb30uuFYwuxY0uSxPdRrvpYYHuLYhOlbE8kxFve7paULrVUTkD5Snd6itYnW454uJ1pXIDTV8NzU0a4VyAdIBzpOnH4ac+9t2bECrBFiqRNmruWzclVKtlVKn4yjowlPjUIeusGhFBRpyCwIj6XnHrtDcoTcxXXHjtcYq2O+tdnBAtm97D+5CdHkXv/mH0HRxxj6v0+00pX8DS/XmsUKHvLq6isLTmdont0Orc5eJSWtp0oaJjY9a3UdrYws4qF1cqphgFNziQRe8BfX10nzscz71ESdDvP3IdJUzqn0D9MBoNdO/tu67KVzA+uTy6nutrS9jeWmMdCon6y4VJh5G6R2UE46PFDYdAPKpu7aJAb01XUaB8XzyMVozWh57rqRwnKUJh9+NxKBGEP+5z30VJxBK0xiNcPKiEiEvnpLVrevm1K6BapNvNOmr1OkZnTuLAyfdj/MTjGDh+DP0HD7oTbKUwBPpNJxFsYiTdxmDaFt6OO+E4leXi3duPgVQOg1zM1NnuZoluH2PRBEYHJzHUN4oeWu29mSgnZhWL+iR0jQssu6E+q7zxwPhgBovuBeKJgsDxgnV0FT2uPf6Tt1Hdove7vuEeIVFnIt03gMGZg/QMD6Bnkv3bdwJ1XwIlGl5rGzu4e0cvo97FxuU7yN+kXC0wPn/T7eTxVVYRrGzgYCCCA/QMHksmMO4P4ngygFGO45hOPKAyjsue4Bzq6NFVs0ZZ1Uf1uGoTRFqI/0UZ6vUWvccylrmAF4sV7NJLpxTQuEi5I4ZilHOd6RZrNRhqaOjonT1e6JGNPq1tj4uMLwLxyx6XPBqMlybbinfx1TCpRam/D8cOzODxo0cxSO+86mfZoA87XCh2qkEqUZ0TJx2h9gKoNzpY3QHW8uw7lWlvuIVYm/OnSIXDUOI8zVfqCFFWe+npJDP6xAjHlm0H6rsI1XcQ8jPOeS+vR4pbdLoTM0QXPXXNc21V7z8yjd5DU/D3JOHrS3UfSy+soXJ/jYbFPWzQU69s5903s/S7tUB8EG8UvPKiuNrxyoyC4greMgJvvtKls6yM0oyPVt7FOzSGfWHOO524EXK/ERW1GDXWuTCtodBaJy93KKoP65jcC49wK273lqf2DJQmUL7ybFyNTqPHQPe22KmMF6/hMo/G2lIZo01XpVuwvgssTeW7NPKef/FAD1KBAcSDaff4miWwXaYFuweOQlbsfPG1f+bOE1v8o9exdekWeo7ux8THnnePrUY4+Ht8+q5OWSfN3de9gu6NeIFdjUBdVc7bKYGsNDFRae4YGU5ChRoXpPf+8FvSUdi6u4QSF6cIPZ9kkYJGCzI00lV4ROQsikQ0SYu+DzUq26Vr19zOrl0q65KvTc8ug8GDk26ReepT3+8+cCZhFnJR+ShN6of1U2kKKmN5iitNi6cpA6W7QNryXAxf+Qf/3r3zo8WnUapg4iNP48iPf9R9K10TTTgMp9pRexbXi6nv/dvfxvqFG9gpN7CwsM0+pPHS3/optHzsw+Efxmj/YTTXl9A8/xoarHOHQl6uFHDwqU+hb+wwdtnObVof8jD+2v/8V7G2vomRBBDpVHGM3uY/+vGPo8zJnvzQpymBIVy+eg03bt7E6soK/vk//WVHx+LiolN6jw0BH5r2Y6Xkx29f6Fp8L774Ir3GHnz68aP46eceRz0YQeCpj6gH5CXLaHFcvAv/7YsoVCr4nc/+Ry4QTfgHBqCzzI6x7Id+7H9ycmO81hjoKnDywHRdBeKt+Kx8xVVPE0dxldGOse35WZz99f+EDtMW7ryJwvY6Dj33PPadOY1K3Y/d8H5S16FhsOVkRtul783OIRFooGfjbZIcwq3bK+RLC8FOnvTmkeQQfWi7v0ufdplRyfQmaxjKFLk4c70hnhCFrfP4JxAb2o9XF+bxq9evI0UlPlS8TmXEsaU8h2g0XN/o4Jt31JcO/vnP/SCiwQ5e/MlfxMHHn3cLvXpuckDh4Bra5YfSHpVR44PA5NHKCYyPAkszRWR8lvwKXnnlFewWS7jz9p/gna/8BrKRBN4/X0C11sC+/iJSkbo2qiHM5jbour50iUqMfHzp2AgODKXg54Lat11BmwbWEhcKfUMq9th+JA+M0qPcwmtfu862/Hi2twkf5enpP/cJ7H9OXxmC+6x9dyPCw3kkkCLTC6lKe/fX/wCl7V34VwvA0g46XPhr+sGK9Q5+5uMI6gV3zg99klvGpOEQKK4gHkhmrN/Gy0fLqpzKKM94bLQpz3hmaeKpyajVEzyQXY61PW7Xb46p0ACOpr6fC6weIXfbEwiP6otGgdpRntEj0NXiRr/RqfZEq6V58xREr3AqzehVHeWpDaXpXkGgNNUxuowW1RdYXYH36uhil/SF2uUbb2PpxhvUYUV8451v4h//i2+pDM2WPdApxU6yFFdD7IAQqCMKuveCGvB2QKC4KREvUUq3QVLwxhVUTuXVKQO1J5poILktm9olI2NfZe1P3VfQyQThSJgWaBQRWutaVAJczLSBgCxQJfeITkGgbc8OAy05eVPa5m1ej9GuAdKCqL6Lfgui0ZSdwMrbD4nKsz66geIIyDtRGW21dn1nuyrD/1wZ4VI9G2CVUVvqmxSduOKef6sPLCuuGt2uEMG1SaUuQXaHpJJ36pPybZFz/RN9rkaXVpXTtmhBSz8S69rgwk5cjVrV4XWnPJMu1eGN++Jphe3zhuOkyaUfUrufElddbT3W4zc961YbYSpegXbodZ9/U06a3V1Pal+Wr8AmtEDtigcC4RD9Gg/xR+lODvZ4Jd46frGO65OrRRzMj8bjXdr3yta5AGrrtrZn8z/2iOPDbO1sU/uaEkF9X0nv6GjbsLxK9Z///OEoKuRLibTrpHDZ2TXSJSq10GnjA0lw/JKToIVE9/rtTGPsxoBjozHtSi8VOcfUK0sCjZvKGg/cJ7AJStO9lVdfuzTvTXaWtzzF7eoNJq8C1RMOpau+goyMKo0RyaoMFgU/Jx7VGcerq5i6ddg+4xEuNE4OJG8djgn7rp2sbtOP42tXD7ht1MQpT0dzgqoU2oWorfniEwux/e52ZLXh5Yk7mJc0ad66bywxCKeehuikcbdRiHPfnT5udYSDbQmvxFblBeKhgu7Vb8mswNq0cqLDeGZ8F1iaytu96jh6WF/jYTxVmuIGevuh1WQ6hSlMI02fvA9yMdbn0Y1mgbVl90avcFmawBZRq6u2FYxeBW9dgeIqYzrG6tq9gmgXqK74o6tAdS1PdYRTQXVUX3netlVeuyAFbgPTXhktwgYuxsTOl1/7F07p33nzPazdmUPfvnEcePaMMjFwYNw9NpJrLCZ7O2MdFHLFlacyuvd2VGkKFneE7KUprqA81VdcuHQVSGHr1AR12h1dIxwaRrYr72V7aZ2FRBA7StGO1QPorcbcrr7qdIzc4hThIiBLTTi1JVo0R+Isw/YVF04FGwyjy0BllCe6FATGBxME9Vd19P7CwvVbuH/jjpssa1fuOgV9/Pmnut/76c8iOznMEe4KqfFQdRU0DjoHb2tu2Z2e/dq//30snL+F3oEM+noS7jMHH/jbfwmtQAsHMx/AQHIf6isLqJ9/lX2O4nZtDcVSHvtOv4Th6ZPIc7G4tltxivl/+8X/DevrW+gJVIDKLk5OjeNf/vkfQYV8jT/3cfiicSwvL2N3N4/Zu7fwj/7e/yqNiqP0FCLs9uFICSfDBSx3fPidBhlO4yD3wRdR46L/iQ/8IH78B/8HNGtltPd2vz0A8ZYzsLi7hc/9m19y/a2ur6O6vY2JJ5/AiR/+tHvMdOjQ97E58bHLE+OLxkbg+Et6NBbGO4GNnQ7vrJLXenT2zh/83xy4AM69+Q7q5RI6gwfQ7KEss9+xrVlEyKuvXF7Car6G4711HOnToZ4hPL5OT5WL6lByl4pCxoomnGgIYmUtzX4Al3vL2A5SobLdYIByH4igvZtz4+Yf6UE4GcFsvomzm02E0cAzyQXoLaDXFoNYyLNPHHttOotFQ/i//vZPIEIP6JmP/yXsO/rMA/lT33S1/qnv1m/JnMmo8UTBW9fk04tHYLxUmvHQeK1PYuuR67e/9U189rd/C3HS1Xnvv7nfYT+KJvaHfFgvh7CyHUaF9f/y/R002P73Hx12px9EKk0M09uucayjZybdNvy7kyewMzyBxsIaVvUdK/4d9G2gVSnj9IeexL7DUwjkkhj+0GOOf+qP0eTtr/pTplyKd9rEqEWvvLyBm//xD9ziX0tyonNB1BZgKYRgMo7xjz7nFsrc2KD77VR4hV9gPFQblqZ7pQu66Srvbh2YfhKIj6LN+K10C5auq42d7q2uy6dshnxcOLmwH0g9j0Q4y3hXjypfbWk8FVeweha0OBhOa9PqCkS/wGhTWeFU/5SmfAXFrYzA+KFgcaPj/6s9geJ2b+V1duX87nms1K6hOL+BC//6t/ELv/m68jmCe6DdYLrRd0CqFJo2LYsQFbUsGVm4dhyKkIqhXqKtIYHSBCJc5ZRuRAuM+EfjKqs6wmU4rD1pAG0M0G6XdF8PckP9SA/2ITnUDXpM1bVY6QXR4tXLrMEOB5eKLD6QQ5xlE71ZpBT6ckhyEVCwPlg/BKJDC4lo0WDpqiBaNAgCo/NRcP3hnywzWXV690JbDuuy+GX1ks5wRluC9TXRrmL1tv+Aj8KjQJ7L6qvViKtKHHUqFU5eTWp5RNqyqsVOP/iKelnesjScEuS9LEeBcEbdS4DdcZAFqhdLJcANeiw+slvepfPMWF791w/ciWSC409M/JfjYj4Qj6Cf1z7KRg8tm3isDRZBPB1EhJM/mqa3QUMlGO9+UE+gPrk4eeljujYoaBeyzkRjxxHkRS9MVur6HHyZ5UVjV6hVzyav8Ua0KTg+EWx85B3pqn4q6EDUjtxnrhbusFOWLZN/a4U2NnaryK+vYnP5Pu4tLGBrbQkr6xuo16hMy5sIbpcRzlcx2G5gVIe5MoyQpj7SGSKPtLW97quhEqyj5KehwAHYqFexVgVWua5vlLg4VUrYpTeRrzZRbnB8ORTUNyjUOsiXOyjWNfbdeaQXYDUA7rEe6TTeWR8fBcs3ufSCZNYrm8pXOYF4+UDGCGrby1+Bxl3lE6kMx7QP/mgau50aSiGWC2rhJM1cv/ytGMeN1u+eCiFbnOwLp260QOhlX7/2b8v4C1FQaJToGzFR6hVHg6Y2y/o4rXSatrwhgdo3eoTP5p3S9HqEPr4Y7csiMcp5zfld2y6ikS+htrGL6uoWivo9eH4ZpbUtNz/kQTr9QGNOOkIGqLw04VPfFbw88S4y0nte/ohfKqurwFtPYPe6Gn71x/rkTdf27Uorj4ZPr0Uwn/V0vE9Ar1b4bKt/t9/eMVRdXZVuV9NVXt0lmhTUptKsT3Y1OlRGcYHKqbz1w1vf7hUMh5Wze4HlK4g+daMtqy1BvsfJ91L3N1GBw6pdcCu164hlKWw351BbWEVUg0WFUtHXJkf63aMbI1igho1wBWtU6d57wfeqozRdBd58gTHecD3A46Sc9finxzd6VKGrmK3FKZKIuU9+R5Ix+BLsaA+ti6hKP2Scq0+c3hXd8rztGS1WRmlGs4LDtZfv7qmgpPDza9uolSrYvTGH0vk7CHNF7z+yHz3DAxjYP+GeT8sS0+NAwyn61YYFbQzQ4zV5UVVapCsXLqG0PM/FNo3e4zNAJoGRxw4TRwDZwChioSza9HjaLENJwVacvIn4kRucpiLpQ75SxeW5Bezu7OC177zmznaLdLjwNKvozaXw+LFxbNfLSE4ecS9E6veehfv3sbG8iFtvfANR9m3/bhkZKs2eQB2pYBXVFq3PUgJ9lQBWgimsbpeQi/ahv28CGxvr6Ovr+y4+ujiVlbZHby1cRqanB4t3r2Px/h34teU214tavoh9h55xykz8Nd4qCGSdSzb0AqgOSF1bW3O0bmxs4I1z38C1O+fw3nvnce7dy7h+8RyWr5zF9uYuXr1yH9dX8gihgn7/JsKVNYSau8RYw7A/hpFwBKdjQRykh5Osh9EMx1CJhLAUq2GW3s1cKIl7wSxu05dZDEWxm4rgQoOeTDWMWqgHncQQWuEe7BvJINsfd5/m1qkLOjg2zgVogAvhJGdaqh3GrTywSS8hQiWoLdF6+fRHP/Z+pBIJDE0/hmTPsHtkqj6LZwJvXKC4gpSCyaHiVk7BydEe3wRW39Kt3PdK1/Xu/A2cu/YK8ZbRnLvCxaGD42yjj8UXKQ+XuCDtxmgUZTLuK7rD6Yj7PlQiFkZ/bxqhbAITT53B8Ngk1uI5bHP1recr2FwooBmMore5ycWnRVGOIUxDSJ8+6T19wMm9zUUFo9H653qkNJbRy7G6RnJp5E5MIzraj9TUKAKc//psir4p1NgtobDAxeg+DY6rd915j7v5PAobW4hT33n7rXaNH7pa+17w0mQ0qp7kUnFT1I5WBoG3nEDpuu/2h4Y+F2i9sFpqbWGnvsKwiFq7gESwl6UfeiHWpupZewqG09uewGhXutUXKF9xSxdd3rqKGw4bCwOrZzrL+mtllK+4gsWJDTu1ZZTbG3pmjfzdFTz+0me+exdcZrAXiX5aFVSiSVrbKFSwvkpmbG7sNdhtSGCEO+R7cYGXCDFIV8tTOQUjTMHKWydVxxhr6Sqneo+Ct90kraDscB+9oh4k6eFEh7LAdBqYSD343UdgNKietx3DI1C+2rW2LS4wQdC9t5ybHN2p0T1wdJtWzdIWOjdW4F/awdiRGUwcO4Te8SEk+3PuY3bWpvCIDqNN8e5vIh0qzw1sUdE2a5ysVNz+aAPh/SMITww4ASCSbh027eiiYpDF10kRfzbOSd0dMynuhfkFLC0tuUVbZrbq6UVNebprrQLWmnm320igx1iLLLu1voaMTsGmAu2h4GSL9ACoUOXBhNp+7M8nMFOIY3d2B8u3NzB3+z6uXLmMO3e6ny6XNSbh07sP7gN09I703Z3xmRlMHz6CarOERVqsq8tz2Ji9y4VpjkqFnrB4QSLFUT0+ES71V2Mmj00ndG+QL6tr67h6/abbNPHV7/wevvDN38QXvvr7+L3PfxFf/+NvYvbOPMMc3ryzhqtcgNaW5pDcvIzwzi1a79tUgDt4PhfBp0fSeH84iSM7MUyVIigmwyjTgLlI3rxFU/6dYAxvhfpwNpLDrVQIt7Nh3KincG03g7nmEDZiM9hO7EP/viyGDvbQuvajXq0j2W7icLCDqQ4VbSOBXDODcCdE5lM50mPL5HoYcsjl+tHfP4KY9jXvgcmHV94EJnMCGVHKN9lR0L2lqZzKiG8CwyGwuORNwdozaPkqqAfX0AztuLLd3Wvdg2BLkTaup8qYT1dxeiyN903lkInK4qYxRcM1MpxBYqwP+w6fxIHjjyOZybm6bS5CpUASJV+cCxobYbv1rTwV0gIqa5vuiYt7/LzXPwONv81VizuaNYc5l/b/6Icx+ekX0P/0CQw8eRzp/eNcAJPO61l+7T2svXkR9772Gu5+8TuYffVdzF27ifs37yJELzkYpVxynL189fLU2jX+6F78VJ7SbAyU7sVhYOUsrnzD78W9Xr+NxcolrNSuYql2GWu125wHlH3OHdZ8MIbWjsDw6Kp8XZVncZV9tE3lWbqlKQisrMroqnuVNXxWxurbvXd8dG9Bdbp5Dw0kbRDKTI25soJuLUJ36yMbZyU2x8rspD6i1SQhUiO0Xg2xK0+irBEFEaBG7N6I0tXijgBeLV+guMCYpKuVt3sFu7c0XS1NP3Dq9ARHPwVCj6ACMkFJu1PUHvxGv9Fj/bC44VV5pVl7Vl5xb33lP7inIDcLZU6qXei0A50rp0dSbNk9XpHitw0BAqNH7SoYjQoajxCVfqBUQ7vKMnUOLi3oMBcNfZtFi4fAnZflwaU2VC/e4ALjcrp5mtx6Nh6OxdzHvvRojf6IRNt9akJvaqsPAk2qUqnc3TRAT6nTadAj1i5FeY3dxyGuKD2hQLiBGL2iBEOttEPPaXHvN6RdbG9to1Ddop+xi1p9B+WdDS7Qmyisb9BT1HtYtP4iwptENJBAiN5Inoq7rE0OZFeJ47dLOja5EOtdJHk8Kyur9Jrmsbw47x6dFdcWUdpYRpz8SrJe0tdAOlxHOthEkv1Kh8IYSdGziQZobXPBJb/2pjL75cO9QhU3CzXcZLvXm3Xc5TgtkeeLDOVmENVGiLSzOOeDfiwO06rWo5zBbBSTfXGM5aIYSUYwnIwinswile6lR0cviF4dpNy0kGrBIV6dSe5zi7wPUXqvmbCPfOvKj4ZK4ydjQqAx0zxwskDZENj4qJzNH7ua7HrvvfLkTXNysgfCqTli7VhbNB/4l4S/1d19piplvUxaE98og5SXUMePAsVhu845Sn4Kq3vkrN8Y2M8aZafQKEGfeJH+kEESJ/+i8QgSDHG9SkAZLNZKKFc5byo195FGmxOSQ4HuvX34LmB6jUZfg3KinZXyiMJclFIDvQx9SNHoS00Mw6fHw2mOnTYW1SjHlYb7/Sg/t4yGTucgH0zv2FWgq/FLcaNDV/HS5rLpGUtXHQUbg0fTbCwEiocC9CD9Ec7vKCJBGo9sptjY4jzYJi+7T2usroJotLjSBYqLRuOR0Wtl7F5BcQWlC5fhF6i8eG/4rL7qCXQ1+i1N99aG1Vee4lplxB/XHgU8yLE3cC2yYOfsxuecwrz4q7+PxdcvINybQWSoxyE989OfRiSZcIMrMML1Y5aI93bYwDr16A9e9sOf8gS6Kng7qXK6F17roHeLttW3Tlt91bPyVsaE2NKVpjzVFVNUx/AajbpXOStvceHw0iQ8Kq98DqsT4tf+0a+gQHdf3/v3l5uIjvTimX/4s+4YHS0+qqMgEC7Rrb4JDL8WrU6pirN/8z+4SXXz6grW5rdw8GNn8Nxf/2E0OXkGZsbpvTQxk3w/cuExVJfnUTv3ChcYnZNH3lWriJx6H8Jj+7C4tYOvnrtCyergS3/0ne67GYvn0Lh/BTP79+Hn/+KfotJo4tBzn0Ei3YMvfOEL+MOv/zGirTzK7/0GGh0ffoo0D7CfVUezGRgkmvU+S/asMzpbSuKizjobHsBf/+t/nR3yY+jxFlKjXCznqSBubrN4He/+wR+43whuLNOL2cnj2MET+OAzL3Khoo74ib8Ev1YlKrBgOILC0gIW3nlNzMb58+dZwo/b197G2so8MvTwBlplZ1W1y7NOmEWTbI94O4Lx1pD7nMRaehutACcFDaruF1C7Y6YDSz9/K4TtYneS7LmSjk+6joyO0YMOIZcIoJ9eT5gTZ+qpKQk3DrWCSLFMOtaHvtgIZxiQO9yDCBe8z597gwvbNnJzG8i8fs15fqPbFY5TGP9kp4Q3ijUcHEzh+w/1kUVBfOZ//POUgQD2P/EJ9I4ecvInGr/7x/Cu4nCyxqtX4UlmlK5yj84bpdtcsHSTP8NnoLoCHR306quv4jd+83doXLRQfudXUaMF9PhWBsOVCOaSVVztKdJCj2AhqnPfWhhBHTFtLc7EMD7ewzHw4cBPfBwxLjKv3G3gzhbnd7WN6qa8WuDp7VcQbFTood7AxuI6xk8fxAu/+D+jQbnt2z/mfqfRjk/RaHNbIN54+6A8xXXV/HO9UZ/Jc21QWqdXrt2jF7/1GjZW1miYtZEsNWibimcsU63hiZ//Mxg8eRDtelfpiu/iixbMR3kmeNCeh3dKM9qUp7oCS9N4Ka46CkoTqF9qQ1elq64CR8cZrcSGE7mPccGnF8nl2sqZbAivtWn0eNt4iK8LthBY+5avNNURjV7aBdam6ohWlfW2q3K6Vxndq4yB6sq4vS/vrn6NxnQHG7NL+Pizv6Dye78gElSp2whv+J87DZv3CmqwO7JdRgvEACE3plq64kawbeGzTj+6+FgdlVGaOqS6okVB90qXglZdpSlfYPQqqL7SjalWxhho6VZedUWTyqmM1Rc91h9veYEx1tuGgvK7dHJQmS5lqPd/VF6eWMivLdpahP/7xUf1vIuP0SsBcMOg/1ncteloUT3hIs3Ojt8TMGXzTspPv5O590g4AWVtCPS/PCrRqpNo3eewGVdd66M8R+ObNjPos9mio0mvQhNbWNxRPMSvD9ZJ/bnt3myDRbhIsQS9Mn0qXPc6h0zPtvXmvV5AkxKIx+PuRGV9zltbewVd/rIfXGhFrtuaynraoeYe+zJfj0r0BrUe31GzuN+p/DqzjnkBtiOudYhTP5K35amLz6RRXrH6QWnmQtRVBNo2TNZwYafnRg9FRsEDoMflng05L0Xj0WC5rmIT6GVdQb1Wc+OnD7Pp/RzHf5YR/ioVaHfrstBwlDSuDHrkpr7wP2Z0FxPVq8lTJs065dodRUXQOHgVjMbJyQBBV6VZXDIjmVId0eSVUfH2UXlTOW++gWuDV3l57p7ltaVf73DogFDRrj49CPyPku+2tKuFh7vFOAas6zCzg3qVQiXdhguW0TyRJ66zDZ2Xz76QJAdOXtmO6mrsnWwzmFwaT9Qn9UFBcZNjEeD6thc0du5VBdKhl1q7J8e3nFw43hCve71BGxP0nhFROH6y32bwWhsG3vaUp6uClVWe6iquNIHGS3Er62gkCJfGRf1TuuKqL1ARJxeU8w4tKvFR80lgfND8VPkH/Sd427A8Szc9bO1be0pTvmj00q40o03llKZ7kyFLE16VET4FA0vvCsND0BMrA5dFZJ131n/X7c6SB7T85kV06LIW4nSzieSln/uz7hMFmlAO4R6IEC0yAnVCQSDClCdGqbx1wOIi3gZFoLh12vB4GWBM0tVA5S0oz4vP2rO4ygiPylk7uheonILuLc3q62qDpDy7V1uWrhcWK4Uirr72trOWS9+8gPZGAT1PHEH65H4n5IO07vRbhsDaEx0Co0v4lFLLl1DeO7vuj//Br9GKa6GvL8lRq+LoBz6GT/383+2+rxNgv/gXD6Wd+761eBsL736V9EQxHsp1d2udfAaBoQnMr23gK/SANDpf/Pq3UaqRz8s3UVu6i0P0pP7qn/soKpygW4EphBM5fOcbX8Irr3wDWdJ5dOM+fFTiHw5toa9Tx1niPUsR6GkH8dhuyj1yKYg3/LsTaeBapEI+xbCaOuU8jrGxCJLJIBYXNnH31opTaJlYzOn5988kMZRsIzPxGCaf+BRK5V1c27lMpd5AcY2LRpVW8OYKwrdIOydGNbhET63K9AoXnRb6G2Ec3dTvWBJkToSOD3fTVSzH6OFx0gY7XUXdDnIsWf69pTaurpEvXKjcpza46D0+3ocUF7hsLo5shp6XdlIeHnfWZ2qXsqhtoZUikN9BNJXC8Y9+hGNHRS2ZosJsFyhPG1S4YR9yh3JuUfsvX30blxc3cWhzHWeuXwWXJEQZ4kT1T7ZLeJse0MxgGh852Ocegv703/lFLrIB7Jv5IAYGDzjZMBkxOfHKvzMMyHfdK11BYDJpFqzhEZjsP5pmdQXS//M6Mofj/fKXv4g/+C+/6h5bRm79Aeo0ep7cyWKEYzKXCeHKABUVebPdd9R5yD3FRYTKW+gZ7MehYwcon34c+nPfh1Q2hs99ZQnnLu8gkQoinKHyIp1nAncQjwRw+1svY/ncLXr0Izj+8Y+5TTenfuwl98RFRpHo0xxRf21eav4JrP8GKiOwfmkhlBck40BzVMaZdt3p96hGoYzL//kLLi2VziBMAyA2M4r0U0fcfrTs2IBrT0E8Ez7F1Ybat7i1J9C9LQrKF9j42dXyTJ9IR5o+EShNZb1lAvTmSRIGYwcwED7A+dE93duMVwNrQ3Q84IFnrJVueK09A9Fg9ZWncqqjNOHw4lEQOJ3FfOHTVUH1DKyODmS9X76IheIldzqExv+p4c+oLJfVPRBSIZIlqm94qLLbks179xInLQUvcoHKKM0aNzDCLM2uKmvteBluHVQ53SuIITYACo8OtuEReNsW2L3hUFCa4VddtScarA8C5StNbVnccBl9CjaQWlw0a2XdlYslFPJ5riAc/Cp5Fg4hPNSLSF/G0WF9NDzWpu7Vju5Fp17g1OM6taEz0oraIRSgVZX0I5lOIsEFJx3vd0dcJPy9bkAdHi5GlU4T1U73kae2YxuPu212+ycjQi9hct7R4qOiYuh6PCFO/joKu0Xkd3ewu7uFUqmAMCKcAEEq8zZifgpjJIjtsB87bNFX1xEsMWRqQfSWQ1yUOuiJNklXFffml3BvYQmzt5Ywf3MFN28u4u7CMm7cWcDcbh13tqoIa8cUFZTO/mrrt5NMD1bWZrG2fg9zC/dw6+4d9xGz1dl5LN65g+LOPGqlNfgbpKtVRrReRk+piVy5id6qn3EfYvRiQuRXwN9CrV1xQScv+6mItgtttw16s9TGar7urgmOX5b96iUrRmhwDafDmJjsxb59AxjuT2CoJ46eWABJNJAN+TCUzmEgmUZPNod0Nts9mZ1/7hgZ/onHjSo9owonatOPGHkSI6/dWHCM9bOqRksv8uq3EvdtoiiVG5Wxe3FyD0zONXaKe2XU5EdypavuTa5s8VG61VO6geKPzi0F1ZcFVOGFbHK/w+n0A51grnd6WkLLMgG6utrdztbpLUUpm3EaB2kqec1FtcP2WqSVBoDes9N7bHItOg0GprVUmXxsR6l0YyF6IJzH6ioXOJ123aFn5LzOPbqsb4oLRLvSFKwPJufGDwv8r0uDDAwujD2jg1xYhpDdN4bEcD/qJRoyNLyKC6vYuTGP8sqWMzxs/guEx/DaPBU9xm+B+Kwg3itfcStj9wLRq7jRb+DFozLWntWvdYooNNZRodwzyZVXuq4qI7oU7F6guAWjRbh1r7JqSzgEhsvixlfVsfpWVnHV11U4FKyc9U/3AvVD9xIL284uK1hjYuA0uLZhL5WvuglQvLfCVYeuWDTm9mvHqPf7jkw7F1bItBhZg9bQo6A8EWxECxRXunBY5xw+D1MEIlp5j9Y1cB0iKM3qCgy3xQW6V1zBaBZY+7paEFg5o000WTu62iArrnxtt67kiyhv7GDz/E23c9DPCddOR5E6OI6e6VEnlNoebvWsLYsrqD31W7wtLm1i+8ocGltF3H/rJi21Kg6eOoqJmf0YO/AYRg+edpZ7m0pB5oPDx1DOs97iDdIVQE8g4R4DBQbGEKTC1Dbs26v6br0Pt5Z2KQEpKu8CAtUCsqkoJntCNPB3sVDKY7OygY17N1BfX0UP6TxUbiBCrdmkx1UMxPB2wYc3NpvYoOV/v9jBtQaVbYqKKt7ARrSFitY0n577+tAfa2AwTk8iUKGibyNJS2goE8NoJsp0v7OcF7br2Nqtoi36F25h8945ehvbGFotY3yrjInaFg77tzASbiHRDKG3HkErwMWWi4ZecGvQm9mOtbFBr2orFsRNPy30VhRlpNGM9rpt0tHRAXfsTyibQaYnhWkuMIenBzE90YenPvgYBg6OYejEfre1PT09htTECFJ9PRjv9GI4QSMiqN1pMSRyA8hODlFJmexwvuzmsbG+gqa/jlR/Bnrz/9yNRWyUauivljC8tkyl25VTShFW4k00GA71xXFgqA+ZZByHnv84514amfQIEomMkw+BG1uCybmC5O7RdMmPwPIsrUtjN1h9k2W7F6is4pr/2l3YLJexevU9zJ79NnlexvT6JvrrYdR8bRofNdyj3F1rRGnsBDHeF0Yu3ICP3mu9RK4P92Ly6cMI5ZLoOThKKz2IazcKWFqpIkXvZ3yCcyMewJjeIUslsHVnBbuLG/SM6D1yUdAjzdFTh9xGAsmrQLSJZvVPwfqrNLs6+j28sb4J5Ak5b6ipwMWFC5wex+kxtc6C1PZ/PVYNZlLEEUFju4ie/aPukZxo8PLLuxjp3vgpmtS+tWt06GrpKiuwMgJvmtFv42FBj+L0iDMV5AIaHiJdXX4ozxYDA8WFU0FxBZW1YODllcDbppW1uMCuqifQvXihMqqrdMOpNIEtQMTmtpcXm2sIBrqP+IZjR757G7YS5Q6m+/owuH8GOVqj6c0qssUWdu6vYev+qlO41qCBGjSilKdgxNrgWBldxTBZGHYveLSMcNgAKwgMl9IFihsdqmdxpRuortoyBnnxClTWKwACLw0Wt2D5Yqw8Hx3Wml/fRmFlE9UbC2jeXkZnJIvWkWGEqNwyAz2IUeF1n6d321F9PT/XzhZykosI29XvIWIhlWljt4zi1UWU6DU0NypoMYyO78fRp57F0PikwyEQfUaTQIPseMB0/XgrZae2BO74HpbV4hTODCHaO4k4PY6UPrjHpudu3cL9e/dwc+Esri68gUZpCUNU8v2ksb/CwEXoXiOJy+0c3t4I4uJCC68vA7+Tr+C3tvM4n6jgbn8Fm7E6PSXQK2pif3gdh6LrxLGCRHkJ49EKnt4/gCcmcziY9eFkPxXTUhFfvFrE6+dv4fIffxaXvvl51K5cROXqZUzfuoan79zE+zbn8WKyiI/EizhRiOPoZhTpmnhIZzPSwa2eMm7nyrjZE8HNviiudlK4uJHB1UIP1sIHGQ6gse8oOkcew+GnDuPjH9yHT7x4ED/+yVP40Y8ew5Offj8e+5EP4sSPvujO5zvyQ9+HKS74U6eZd/wMnjnyJI7NnMbQxEn0DR1wi4/GnpLpeFprl7HG/q0XyRD23f3mwQW4I6VB3ruXe/dkSb+nHe7t4ENTwJnxCCYHqKwZ/L4hysMIy2nH2UNFoDomNxpbBZNFxVXGrl256j5msTSByYjh9N6rnM2HLl4ydWcD/s0VhHaWEcvPIlVYwZFiCkc249iONnCjv4pboQaubgK3d1vYFyvgQHzbHVJLdAhl4sg9tg+ZY+MSyi4Qt7ZxR8M+7J+IYXIkgr7hIYZhBOO9aPp6UKePqXPCtopFV15VRZP6ZH1RXPTqqjzF1QfdCxRXusqLD9ZHBYHhYcT9pHDwRz7ixjw0mEXF10CVC1Hx0n0Uri85nHrqo7qGS2Oha5dXD4NAtDyqW4x2o1Fxq/+90hUMj0B5hpP/hNUZnUpXXaUrrmCguJc2BdGtYHwQGF4rL/he7QtMBlXO2rM61gcrKxzWrt0/vHbTLU3wgHJrpNqo0wGqQR970xv8+gFVb/brRdSuQD3stAVnve/VF6gBEWYdUaPKVzkv4xS3CaN8pSnPyltHlC5cXpwqZ3WtnN17wXAZfoHKqL4x29oUffJYjA6jwdpWutKszU69gfp2wR0wCm25ZtAH81KJpDuBWhrIKaC9NruCTG8nEEHEn6aiTvCackdw6NlHq6At17SQibdRbyJCbyFMbypCfIFQAvqom347MR4IHO28ukMu6UHpB/w6F7WKj31zLbP8XtskGfpsc7uhz0brOTIFwCV2+95u0rprkW6EqECp5Bjcp6GJR49mZTXGIhzrWBxpWq/ZRATxcAj6/lqx5EOh3KHl38ROlWND3HqdLNrxI8MmknoUVa8gTvmKtynAlQaGOBz7In4M00rOhuJIdAL0M4JIsp8V9meTpGyFAtjgwrnuDyLPsrsRH70fHWoTRtuvzQhpKu84Yom4e9TS26PPDSQxOJjA4HASA4Nx9GTjztNTmWAyjVAyRcJiaHGMtJFCzyO1/VfebKNcQZu0KWxsrdMjoOVGT7HjZzl6cQH2SduPtRu9WSNPGh2E9AE7LjrVVg2FWgmdZhWhVl1cdL8RmnzJ8KiTMUXyp1InIqZpbEI0PMgCegtyHx8uIgo21qrvZI64lK6r5XllW3HvVbhMflXHO0cMp8m7gj6tUZH88dpuEWeH8yfK+Rppue3olSrL+yJIxvRKAOcw+93ee1dFsmS/dUom1Te13dh7pC9o6LUOvd/C8ZUHIhyJWAixMOtR5gMcC/0+J2NJdRREo8BoFIhmBeV3Zbs7TxVXGW8dbz8VxBuFVqXmxlubZBKUC5383uw0yDzyWL8d7RkPXn4ZPw2PQGUUV5rArsZ3K291jRbVsw0FXjDcuqqscKisdAerP+CJykhfGR2WZm0KdG84rE3FLQisPSsrUDnhMHotTcHoMl6rntIEwmlpVl/n3ylNYFcDh5mJnXc3f89NlmtvnMXy3AL8G0X4zs3TQoli9Ke+nwIYdiciJHszTqmqQduAYAR4G1eelJoxwghUvtLFeKWprOqpM4bH4gLlKa56CgbWlsp78SlNedaewPAaQ7z4VFb1rbwNlq4mHMoXqK4GXOl6F2T2d7+F+S+8An8uAf/MoNvd8eSf/TRSg31UbNp23aVR9YVTodGqYih6BJOJJzi3NXHYLsP1V/8bGpV1XPzOOfzhr/wuPdEcnvih9xFPDR/9838TU0fPPPhRVvwRGF7tvNtZuo3bb38RAU4m/2COiqGJ8bFnMTBwwG1C+NLZS+7x0O//4bdQorKVZRsubqE/E8X7JoOoN1r4zl0aH+CisjML/+59ZKmA3r9adju53uDkLLL/Oz0D2B4YRaJdw1Bx1r3R//kLS1jZoeXqwI9U1IcfPUxlQFp/hPRNipfM0fswTeK8s5EjX3TPsWEZ/e4l3uo3NfUxzAXofE8Ry3EqcSp7lRGP6r7ux/u2gwnscO4EQzFk+nRSewcDMxxPXxunTh7Avn1D7n2P3n0jFHBOFC6eklnHK7YhJakxVLuK29i4nYN6p2W+6k4vf+O3fhOb8/M4/PhTOHj6SRoHdcxE+kmKDxev3+Oiq/dctuj9LLrFrzGlr9K2ceNLZzkeO5istXF0OY8W8QrUlwu9JSxGyuhP9mNy+ADbDOBj/+s/c0ZGD/kaT2UdLZIbxxP2XbJoccmud+Irz8q6NiifAqWpnPJVzvqodIHVFdhV+D/3uc9hYWUFO+ffxfwffRXpaAB/OrmCbCSAP3/Th9e3WhgfH8ORo0eppxt4friEZDyCe7ObWFvawomPPoNP/v2fQXlXXzv1IUKj4bO/v4B3z+1iajqGk0/GSZwPZzhfwokwbvw/X8bqt8/Bl4ygRC9Ep4k8/Ut/ATHqmb2Nkg/6LvrVP10FRrfA+qpyAvVT91bG+Oblo/JkaAev7cKfb2LuznVcefMVhGioHPyJTzh5yI0NIJGjkcO5rPpqX/UkP9ae2jLaVEZpylO68dvKKF3zVveixegyugVWRiA9qrwWeT0cPYax6EnSzHmxN87WjkD4hUs4FayvAqNXeFVGcYGuKitQfaPJtcm40gy/lTXaBbq3fnlBaQK3UaLtw1zxnNuGHQnGXPtP9v+Y6kj7dUENOpdTjTJo4rofrB8JRoyQWNyI9aYZkw1EoMopTcHynSIgXsOhoPRH47p68ajjFjfmWr5wWxBuo8vKWFx1TaCsb0aLrkr3pknxqC2dPacFyFFES1GWkn4jk3uitrr0kl9UR016HDV93ppWsdu94g5ec//2+tEdAi0iIbf1WIKnicNxk9fR0nZ3tu1KPeS70eWERRmsoJMMtCtNP6R2z+/rCoF+INcWWNGlk7n1fo22MTcpGLJ4bROCvCdtLSY10Keola5FVdYgG0aI/ddH6YRX+LVVtrv9uNuO+qN+iHb9J7rVny7u7iIvnM4Kphfj6vJPj60itKL9LXpJTIuwbzq4NERPTp836J5c3URQ4qofx2m11vTSIr2ISrnG+xqvVZSKZccfKQv9wC8a9a0be4lav3FoAbPxFIgnynPyJLKZrnPC5PXr5V0lCkejXmVdyi37Inyymh1e8kr8Fc/1WFWnGzvcQqZx2mtL+NWWgoF+p9MEdXwhDbyVM+boMxm1Ol256CoSlbfxV571x2RZZZTv6CA4nrCM8tXegzY9+SovUH2dpacnHmXi0SGkbh6xHb0rRurcVf2WnChPMud+ZKYY6BUAbV832tQpLfryqN3rAXrszDGXUcDGXLs6h1LetTxEVqBzGuUYdF+AFYhugXioNDeWpN3JPq9qx/LUrjcoz/ioe4HVd6+JqA3S7u+oR116lC/DQB6RVKT6pjTXV/HEMwbCq6uC8V1plm7tqa61a/mGQ7Qr2PgpT2PyXUDWaHHmtEE4RO+ffbG2DHRv+IVHIDy6N/7oXnnGC4HSdK90a1990dVwCnS1IFBZ4bW2rL7ybc636f1I5cno0FwQPqUbuKVPmxBWazccEa1aE7F40m1pLS2uoE3Lp/fUIbdXXmesdXe1dDsr8CJTwyLAOql7b0eNaSLaOqegssYg66CCwNrRvcUNrJxw2b3wCAyvMV9te5ksMDosrjp2rzIqr3RNIL23oE9i64NXc5/9Bpa//rb7Xs56hGVGe3HmM5/AyMmDCGeSXPBb6A1NYjz6OHojU+iL7HNhKD7DcBDp4KCbwGpDbUpRv/V7v4Y7b7yM1dlFbK3sIJ7N4gN/8RcwcOAMhicPIkYLWWB8cYNL+kSvJou/XEKM9OQiaeRJk36o7KN3EI/n3Ds6rXgKgwMDeOeL/w35uduYCmzgYHwXAylgaJzWaDyM967cxNbWOqLVJUTqy5TMKpV+HEVawa8gimtElBgdx6Fjx5FNxFBfvStG4+Z6CcVqd8w1QtGAD8cHGeeEOU56U6RTJyYrTzSnYk1kYxVU6lSWNT82ow1c6S1jIdLAV5oZvBWM4HYgjYVqEhvNBGnvQTnah+ypGYDe3ft+9AV87M98BE9+5DE8+eEjOPXcPpx46hCOnT5EXg0jnksimtJBqg/HV+2K195gsmBypHGuF8pYe/sydpaXUbgzj+b2Lg6c+TCe+NTPINs3jsDGqvOmLs1dwVppFcXyBgpbi+58vcvzQSwtNNHUR/BaNaTpTQ2VKedUrMIvi34lVscu5SMWTyA7NIQGF9mZJ1/kwsWFIUaaeRVPBV3Z6MqlwOg1Ofb2Q2DpJtdW32RGYLi8oLI6X095X/ziFykHV5BamMfJlUWMkL7BaNktNxvZfiQyKRw+2I/hx0aRygA99RJl2YdYLIx0Moyhg2MYfoLeEdPUdigSwqVvX8XKuRs0XvT11DhW1ys4OpWhIuUisFHkgqgzG6O4eXUOhWIdgd4Y1uYX2BfKTm/OLfSiTf1zfNzjg8D6rKspcOOByhp/dFWwdMMl3K0YcY6m2PYO1q/ckjJwhuP27P3ugce9Wac83Vzbw+XVe0ozuoRXoHuByhoYXUozur30GG4ra3rUBerjRqfizonb5vzsjU48KKM6iguMD0ar0SEwXN62dVVZldPVygmUr37qanUE3j4Z/QrKtyC6xNu56lksV2+i0tkmUx4u2Po67HdtQhAoQy/M6RsqehO5qRlDIbEG1RjJe4DEGKd7XZX26FXEGIFGpOVbnoF1VmD5dm+4BLpaEKiMt57oUVC+0WggPBbEJEuzMlZewdKdN8NrraZPQbRRuLWA7fM3sbNK5UNl0uAinZnsR3KsT7uaad1VEfbHkYn0IxMe4oIzgFRgEMlAP6/97t0dWeOaYEZ3LZ9HfmUJpa0td44YHQDEekcR6xlDgBO029MuiC7Rqbq66sVPP5Vi1h9Bmp6E+q03vf17n0TQZ7B7h4bROzgIf7UIHydaol1ET6CAbLDK/AitTj2G0+ndFVq9VdQ7tPp9TdQpzE3KxDZVyobUSiKF/r4BZLhAin7jJW+cNak9/nrc1uSwNmj6+BToCfrZoSjlKc5528OFppeLToQeQ0C76Dp1bIWr2CAt11o+XCKCuTKVeT6ElVIIO40IJx3po/FTjQQxuH8ER58+jEOPT2P6+BBmToxigmkT+8fQM9jjFh8ZSqJLMiUemSwIbKwd3XtXi1M6Ud7ZQaNUQofj0CpVOKFj5E8aydwILboWdBxSpV5EvrKNcnkXteIuKoU8NtcbWF+to8rF2J3LR2z0leFjHwNsMyhLWm4Cm9IuRtqYaHNSygBxu7NIg9FoNHnH2RuUpz4pT1frn81FxQ2PgZVTmsm34RMobWtnF0trG2gUixhk1SzxhZgeZnwgFsBUNoy+NAcxTsMuTjx7uPRZibTkiOOjhdy9ukEdoqcFIXqvoSr5Wauh0AiixCBOy+tzJ9indW5bGLu7ZS6EVWytrmOHNOh1EFL8YJ56jS7rl/dq/VYfBYqLP8YTS7d7BWeVJ4iX/WqzfxobFavmC6ju5nlPnFps9vhm+C1u8qV7Bd1bvkBxb7A00aWgct4+WRmj1/LFr0qzgK3afZRam+73NeWpbYH16WH5Lg4r46XRZEZxgeGwcgaqbzisjsDqGQ617aVbwT0dYFqxueEWzXqn5E5EEH4rK3jQmioJwrRsU31ZxNIJ5xbL2lMDznwlqEEFb+MC1be48qwRK2fgjQvUMRGlul68wqe4EWxBYJ1UUFmVER7L8+KxuAXvveICxe2q4MXrcDCvSUW0fv46tq7cRjCTRniQVuCRGRx//kkcfOwx9GIKuc44hqK0wuNHqWh1dIbYxn7JB/W3nVXV5GTU4xo9imo1arj29jdx49wrWFtco/Iqc9EPYOzEJAYPjKAnl0EfLcAIJ6fR5+hhEI1GL2/QDHBiZ3tQSmbgqxF/uYnbZ1/GuW/9Pi3QL2L97Dew+MYfckwb3cdk6RF0Bo6jEp/AwpYPi9sBJGitZysNTHNFe5p9P0RPphCuIB8osh9NRLXBoZzH0vwNrC3NcrKR53s0aaL2hIM4kk3iWDKOsUIYU6UoylxENooR3K8l8F49hfNVXitxnKN3cycWw/2eCNZSPSgGx1GLjePw0SEcOTKA048P4ZlnR/Hsc9N46oWjeOL5wzh55hBOPnEEyVQc5QI9qFIV1XIddXrtNS4Wen9KTCdXnNwazxyP9uKSEwVTFDbGxk/Vz6+v0xDYRM/EBMZOnkSqv8/Vr9Ur2KjnsdEoIEdvcnRsAqNT05g6chKj+w9yoaIcBsUPyk+zjby/gTtxeszxKmbZzj16QiUaJv4gPZ1wht5BAtFkFslsLxLZPucFiW6jSyDabA44PhN0r+Dth0BX9cM7l3T/oG8EpRsegeIqr1PF799fhL+4jmRlHf5awb0kW2c9HYD0Ho2HtUgG+egAwskBnBgYw5GBUZYgDuKvML8YZv9aTZQ2d5Ff3cTiuau4f/Yy1haWsM5FfXN5FZWbc6jfW3z4rk8yCn9fCv5MzP3Wp8W4vFsk//NusZeh5tUrBtYPSxMfdG/9VTDw9tebp6vLE8/3gkB2t3+3igBDbauAwsa2O2TY0cugth5tw+I2NlZWwWi1OkrT2Fme+qe4F7xjrqsLzqShvvRxzD3lBK4fBJWz8Vdbli4wPGpb9Ywe3XvzFax9Lw5vvxRXPcOhNr1l9XOFKyt6Gbp210OdauBatveAlKHtiemBHjTJ8MU3LrKEH70nD9JS6b7P4k6PZR3rgBEkUJqCxZUunApGnJUVKG7lrCO6VznDY3GrZ+WULlC6gt0bWJqCnnlbXOnCZ/itTRsEgdL0rN9tX1Ye6xeX13H1v3wRxfklRHJUSNE49r3wOI5/6v0YnTiI6cgz9HS4aERHkAuNuoMc9ZuAtWMTxEATrVYp4ov/9/8PCzfO4uqrlzF/YxWpoV4c+eBx9I4N4rmP/yR6e3sf1DVc1heBaNUw1znC25xA9WgC9bV5hDhnz3/7y3j9K/8Vi9fPorlyB5u8Xl8qokxFPTJ9FAMzT6Dsz2CWC99OlYvc5YsIbhfwbKCKl0INxNjGa/RKWIMLSJptcOzbJZR2l5DfWkVOpzGw/WurLFFv4gA9j4/QA5mkIn0i78dwLcJFwo9KLYy7nQReayVwh+3Mtbj41KNYykSw2RPGarwXS4F9aCQGcfzZQQxNZPH44yM4eWoQR09P4bHnHsPBk/twitfpI1P02OLuNwkvGH8UTD4eVUo29iYzAl2VJwhSxqs7BVz74jecF3To6fdh9PBhDOw7gkz/BCqVEu7NvoNtej/6nEQfPcqegUEMciGKZ/rw9pX7nGL0eipbCDbrKPuqWI5Q8eo9pWYGK7QKG0lZ+ymkcgMYnhjnfErgzEf+lPschXaH6aVm0WTyaMpJNJoiFlgfLE/B5MLSLG58UX3DZ7xR0PFB77zzDja3t7H41tfQWLuD3lIZg5U2qlxU/ySpd3862Ok7iV3K98zkOH7k2VMYorEzf+ua+y2rFA9xAfK7R9CpTAZFLkL3vvM2du7M4fU3buLG3WUacSX4NwuocS49/4mTiHHxqcm7SUUpIzXMv3UNQRoxgWQApZ08hvZPYWh6Yu9xzsM5LtoFdq/+iF+6Wp+s3za2xk/lKf3RuOZ4YWEFaxeu8451typobxYRGe1HM0QFSoMilk25sqqjut7xEBiPdVUwepTmHQ8Fgd0LDKeC4uqjjZXCQ3z0PBHGSOJQ955/wq246nTLPOSBBWvDS5eVsbaFx/ikq6WrjBsD3gusjkB1rJyC6im4ekzfqN+h0V1jZ7s0CFTnez6CU4fds05twaQyC8RonXBS6sDeRrkqjtHK625TFhHeuIJADXuF25uvdAVjmPLtxy6lC2ywlG8dE9hVoDzrqMoqWL6lG55HaVEQM3VvAyxQmrUr0BEe4oW2aVZ3C9o/6r4fIp7EOfFicVptXGbaFeKpkWeyevU4jh5GjZ6Nd/ERbqNHfNUW6CoXn1Jhu/u4gt5LMBJEjBMxntTZaUmEwgm3RVjdMl4IFBffrd/qn6xE/ZAfj0TcJoFqreq8LL30FYuk6EF1t3CHYnG3TTzOoM8jl8pFR0uboValciC+ABtskkZ2y31yWnyg7kGEchnSLiV6cTTyEebi02q5EkwnH5kYCvlQbtXcaQzVqA95Xx0VKrBykDSRP3ocF2E/wxHJRAv6HLXOQNNmg1S0gyg9hg4XMh0X0Ky2UKMXVy3WUNkto5Ivc1HgQkeLtKat0rSg5eaLLw/GjDxW8ILyTTZ01VhI5nS1QAQuT1/bFc915pw+Fx0KaZu3vM+9acIysud0erhw6OVFoQ4EdY5Yd9J1PylAlOILrcAocYelMjhGEXqM2nbs33vs5n5sd/JJD5btKk1j62ghfhtz9cn6oDEXWJrdC6yMrpoD4ovJjq5K19U7PxQX6FPc4oU2C5CxTl9oMdSHC3XWUVunqzMvQX0QokLWobR6TUMnitf1ygC944Q2L7DznG1sk/KgR3CST+b5wxGEojH32Xx3ViLHT14QKXM0ERFriSYqcP7pUwTygNzOTy0Ie+NodAus/6qvq/XT+m47ca2PupqeUb7hVLoWOCa4HXARvR9H+dZjRD0t6O6g1MLS9S5sZ5qC2rWx0L1AcQsGas90kZU3sDFXutFvfVQdxS2onGitNfUbaoklumNqoLjKePuqekoXfrt3eEivpVvbCsqXLCjN2lVZ3Vs9XVXG+mygsgI94SEqkefosPoC9dfAUU5kbhu2IRbj1+bu49K336CyCGOoGaf1UsPwB08he3jCKQCBOmkdtg54Oy0CdW+dUlBZgdUVeK/Co+AlWvUMr9IMl0D5Or3X2lfw0uNtT6B6xjSb5DbgqmP43Sm67Pviy2ex+u4VJPt6aZHtZ1k/PvzjfxPp3BBxk6Gi3bXXHWThUpsKRo9A6WpPntXNc9/C5dc+5971+cZv/SoHoYNDT3zIHed/9Jnvwwd+9C9TGeoT5F2BNfoUbPBsEihPdKucPL1qpYzf+1d/FbU6vZq3r6J4Yw7BoQxCRwc5ocmzmY8insrhtUu3cW1hA4FmGdu3zzkl8b9UdpBjPwZzdUxk61hg9/4radbho5yDe/1SP6UoOR5MU/+02EmUNEmlWLrf8CGPuRhfqI5jnZ6QDv+UZo6EAxjKUSaIa+yxcST70xiNJ3Asm0Od8iIc+h1yu7iNYqWAKBeBnmSP+61BOPU0MzhFDzTLxZTeet++UaekjM8CL//FL8mheGey6JUVgXZ8Fde3kV/fQm2nhI2Xr0Fnzv3Iz/0T9I8fYDdqbDtMud/BjVd+29EiHFq8Rw8+ickTH8T6+hr+8T/+J7SkYyid+yy90DvocHwcv/xcaOP7SEdXiUmpHzx+GB/9kR8g74CTH/nzXPC0+aAr00a7gcmrQHHlSZZs7C3dQOlWRv3WvYLJu+HWVfcrKyv4K3/lr7hFNLPyHRpVyxgrxHBiJ47ldhO/lK+6swJ/9md/FsePnwKdPxw6nESRvPqNv/svUMoX8b6X3o+RyWHk9S5UgvRT1kpvX6cn3sC3twZws5xCEhWkGjsSFfzsL30f0ukYYvqy6UDOfSzu/L/7b+hwjO/d20Bxt4QnP/MijnzkSRGKXuLWOIo3AtFt/bTxtnFVnu7Vd80J9Vv3SlcQKE/lJR+qo0dG+bUtbC2uIdDqYOHXv4amjO7HJ9HMxeiVj+HYc087w03lBda28OgqXIbX2nK4GUS7rsoT3cpT2UfzBcKluMoZLoHiqtN9T8pPQ7eKI+kXkQj2UY4e6jIbZ1fWI/OGR6B7L0+8tAiUpnzhUtr3mjvKU7rRbnUUd3TUGxz3b9GQLVIvdHluY/Z4zw/rKlutC8oUOCKlbKhxNChCyH+ukoK2p2pRejBwDN9VlyAijcnGNJUTKF2gPAWrr3ICw6lOSclah0WH4pYmUD3hMMG0OkpXO7oqXXFdvXToXn0wobE6bvst++eT2y2Lh0pUh3/qs9FtWvyVUoFtdhWsrk6pd7qKztqxYH0xHjiesW25pu4kBJ1/VWkRJz2tepUWdYllZfGRPxQygfVd/RR+9VG4DKxPyhOojUqJngLp1NH29UqVXgQ9nXqFfaBFyHIqq+3YsvKJmd4b++HOt2bLtHal0NUOEbvfAMpq088xotdCjvKvRU+vRgHUWNDI4H3E30Kc3k6M3k2A5dgYae6gRCHUuWJcLlGjTNFZ5AoSQo1p+pxzmwtZR/SQ11rUpDBEo5MP8lgC7gLT3KYNKnOdvxZL0lLlAiQjQT92P3hZWr1gXeERqB/ij/gi0FiIn26sWU6gMvpR1+0mJA55se4pAMdVdOljes7LdBNflmXXsicih0vgtq1TgXOGuDEWatHUpiWtUKci1iM+vVuiRUl4wjScjAZZtTaOolXp1neNscmTrqYUTK4Mh/VNc8DKK8/qCbfKWDmlC8Q37VIkp9DimNHZYd+18YBeWiBEfuzNb3rROudNysROZrYtykSIsBZatiH+iQk6Cd63J6t+/QDN8dPnReT5OpoZ7AmA7rWBhZR2ZZz817wSfil9gdFsdHv7aHzQvdK9c0Q8NJ5aXfHA7hUXiBaNptsuThzOOiC01T2X39VZwq86NvesTY2LaBcoTflK03gIjCZdrb7yFWz+Gk61Y3QJt4LKSK5Fhz5roh+rJG96PUFjo7pq3+rbeFuad/wVd/poj3YL3v4pT7zTvXAozWhXEFg5gcp54zIk9aXXOnWFDEtLFw4DV5qJnbdWP+saVyAW98nalVvzysTmd865b66PfuQp9Bzd74QsNdjjHlGpvJfpRoTSRZzhVLoYrbg6b0RYHYE33fAoKE33urqJTxBupRlTVU5g9Szd2lddw23gbU/MKm7t4Pa5S25CVnQeW6WCtK8HsWYM6ZERnPyBH+ZkqKN/9CB1qLyu7mIg/KLL+mK0Cqzvsv6vvvkHtBbXcfPCRVx47XV6PHFk0xEuPjV86Md/DsP7DiOZzqFneNItAsIhGgWG0/onvNZnuypN72BcfPUPeeNDeIHjt7yMciKJnZFxpwxuLGw5Wv7k1Tdw9uJV9IQbOBC8D70T9BdoReUcqfR6glzsWe4+62gybpTTnEhwz/lLse4b46u+LfdY6c1FnzvYk/OCtGhsHvZ9ZngQmYS+gNmlPRaNYGoi241ntICEEGalBMuqsuowk4Krx0Ftt0DvbtU46WiU0DKnZkIoNwJfJI1kbwITJydVHLkDU+69jVgmgUgq4RS68UwTTbJgNFm68VCGxsqFG1i6eB2RUAwTqTE3zmc+/jPIDoy5sZACLe6u4ZXf++dOUWUyvVxofRiYPo19pz6M7Z1N/J1f/nkuprQI3/0mmpuL6KlHML5D5U5j5mooyf5QDuPsBxfo46dP4RM//kOcEy0c+9CfJe3RB4rWxlw0Sq40b0SzpWu+meyqD4or3zsn1C+7N3C8JRjehYUFzDEUNtbxO3/3b7lt88dKq0jVytji+JdibcpAGJ/dSKFYrOAf/ttfwOPvO47S9ja9BBk2FXzhH/wKGuUajn/8SfROD7njbHQmHBvGzuomOrTSb+IwNgIjaBd3kb+/xLnjx0efAResFk68+H5Mnj6KpUs3cem3v+Ie0V15/SaKm3mcoQd06MUzri+DMxPukafNM/VN/bC+iic2tl6wMTawuHgqXMIhkFJv1ZvuMay+C3T1v36ZhlwJqaEBRGKcp/tGMPLcSdpVDxWp8dPatDRdFQy32vHSa3lGi+6NFsW9fdJVaQLF7V5XGcERZIkA6I1MYCA24xYmK6cgsPoCmwdqz0urgto3fhl9okW8Eliet7wZdop767gyNB5266suf6sxi+3mAudMd9H77zwgVRIIiSprR04ynUYilUK1UKBy3nJHlVRKFSoFuqbstRAJHiVMcZskihtxVk6ge4HuLV3M0dXKWCcVrJyV1dVoFti91VfQvYLweOFBub062nKu7aLauryxvIqNlVVs3rqHtas3gFILucQAculhuuFHMLb/FC3XKGntel3Co6sNrGjttica9vBzsIMUls2Vu1iZvYCl2VuYvTGH5bllZHoHkcr2YvLw45g89Bh6ufhoYTe6vXyyoL5an6yMo0FXDvr4/qMYmTqMmWMncfzpJ3D0iacxdux9GD/+Po5n2j2ybFIx5LfXqSy2kAuXkAkVkI7UkInVqYRp5RBPiH06Qov4OBed0ZIPo8UgBuphZJsRZFr6ZYN877Qwv93EYr6N+Z025raB+3kuXHkf76lkKCdD0Q4GY34X+mPAcDKI8WwEadIQzefh39lFYW0DefK9uL6BXV5Lqxuob1BhLa3j3tW7mL9+D/ev3cPijQUsXLyBe+9cx8L5W9i6t4j8/AqVB61PKQ9Z5FxQ3JZwBvFK/NH46N6C0hxvKWoyOGrlMnaXVtEolpDt7UOur89ZmyzqyqucrqVKAaXSrvMEZRmrHYEsvFawQIW9TTmqO68hQldipBZFfzmETokGRYErOMWkRe9P3wHqLrKu+gMw+jTONq7qg8D6YH0yeNCXPTCZNFmxe4GuQb30y3S9vKvHb9sbGwjlt9HZ5OLDcRwuJxBlmfVUHTuSBy6O0TCV8HAMQ/sTSA6GUQvQS6acUCLpEXVQofGSb1M36Agi3uu3PPrzqIZoRdPQSmTSCCUSqAeiqHRC2FrZ4FxYoD4p723ZpmEZobWtJw/iLfvT3QDU9W5JuVN2ot/lsU+aI9Z366euFheIZ8Y3L9j8UlBZ95si29Y7P9FUHI0o51gyjHgwinQnjEiH5YlSxoe1o3atvrVn9Fm6lx61qavl6V55BorbwmB9tL4ZDgsCokGhSV1VnyP/d2VXujwra3TYvfhgdRVXvsCuRtejoPrKUxBYGaUbWF9UxmjXnOmJjKI3Pup2BZsXpLYNHmDwIpX1GOBgxDJJxLMp97uFjhqpbe5i98Y9lJfW3EBYgwLrhBhoxAqn0rUY6WoEK/5oZ5RmTLF83RvTVFdXI947eN58SzP8RovSH4Q9QehaaxVszS4563fn9gJCmyUE14s4NH0Up449gX1HT2Lg+AlkJ+iV7NHopd2Eyui3fCn4ajmP/NYarr71x7h17hUs3LiC+7duuUdhkwcmuUhMYN+JZ3Hg8Q+408cFj+I3EN1qyzvQCsYrFxiX51PmJN/pBLFca2Ol4ce9jR28+erLeOfN1/HGG2/gO6++Ct/GKk4lQzjEeb+/2cEMtaneBq9LebB5yUCT92vlCFZLYcxFA1jIhnCHcnGZeG+3gyjHhpAPD2GMvJmY2o+p4R5M59o40B/ATF8AE5k2+nuiVD4JpNNx5OiZJGnhIhGjJxBFOJtFgso+PT6C3uMz6Dt2AL1HZ5A9PI2BM0cw+uwpjD9zEtPvO8ZwHEOP7cfImRkM7BvFwFAG8XgA24sL2LrPRencTdx98wq2F1ZRK5QfbJsVmMwYvwSSU0Flt+i+v6RDYH35Knyl7mNF1VF9svPBlTG0ai00qk2k/FH00auJu00Kwu1DqJ1FsEmLVI8xtdBomQoyLv2pd01IbzqXQA89t1SMCzDt16SWaCc7XbpMlhQUN9oV99KvuORA95pfulcZgdLsXvKivuoqYDJ26ktcLJawsj2Hu/dmsUYveZh9G6E6yMQayGZqboPBjRUaE7sBjO7rwcRMLxcAfUMJqG+XULh0D6WbCxzXKLLZmDvZOp3t4dAm0CpU0Obi1pNIYzDdg2hUiwut+SD7RVrZYcTZXpLtNelFFTd33KPs9MgQEoPdLe8kHpX1LWxdvYMCDTXNCOuft6/WR7t/MMf3gqUL7F71BeKt1VWajDc9BhQ/Y705ZEiPvjy1srOBzd1tVNx3uoqkvFte9RXEb7uqrq5qy3hu7SjNwEufrkaTrqqvdKtjNFpQmo2xPAp9koWprr7h/H8D5Vt7Xrp1b/i95ZRv9wKVs7LetO8FonunueTkrdyiZUoarV0DxyFtw75fvNxNYCXXAC32hD7LTWUx/513qDTbqG5sYfvKHbdffvT9j0nSHxCoOka0twHFrWPWuNoQWLoxQHWtjOLKE2gCKa62HG176bpX3BghsDzhsGC47Kpn8Jrwm7PLqFBZzb91AfffuYjS7UW0rywCa3n80Md/Eo8dfAwTz75IZfgMslPTXYufOLz0ett2tPFellqluIsiBXdj8Q4+/y9/ETfe+QYuvvZNXH/vFlKpME4+9TSGJyfxqb/0dzBz6n2IJTOOnyTQ4TF85uJaewIJueKuPedlyWqSkIo+LhS+OMqRNLtRxibn++XFVfz2b/wGrl27hs9+9rO4dPEiDtR28LFcFId8VbwUrGA/+aHHaRQvCrN4zgWIXs7sRho7BR/eG05juS+O880gXi/4sRSII9R/GPngIPZNH8D45DT2Jco4El7l4uPDTI8P+1JtzHChzfVnkKF12xfuHmLpG+8B4mH0DQyjp48eIBeU7BOH0cOyqekxJMaHMPXCE5j4wBPoOzyF/ulhTD1xBL6eLHKHZpAghRl6Zu1GCbfeOY+t+QXMX1jE3TeuIjPYQws9R8OiilR/zv2W4x17XW1Ci39asCpcrIpXZ1E+fxchWrrjx4+R4W0MTJ1EKEJVybIK5cIuzn/rS+7on5PDBzCV7EcsOwh/37B7B+mt71yEv51GY+U66pUdeolBjFajaFJw7g8n0IzQkxzPoX8ggemRCTwx9Rii9AYC4zMcOCqbPfq8cisaFQRGh/J09Rp7KmvlrZzA7pWn+RKgZ3On9Cq2fLfwxqtn8eXPvYrdxTl8gGGk48f+nhINhzJe2W7gs/M+LDdi+NiPPU5jKYvjTx5GZqgX62ev495/+SrKcytIUiZy+sTG48cweGg/kK9g7exld5jrNOVimN79aiyJQiKEdr2GbbrFenR0MrSNeLWG2EAf2uxHo1pHz+Qo0sODuPXKRXfQa6hGj+ruHHQG39hzj7tHoRo7BfFA/bF+my4wflifdTV9Y6C6ApV71GDu7nijYo9GkRkdwp3bt3Fv7h580TAymYwzbOI6D1PzhHPP2uzOmS4uff3XxkJ0CVRO7SrN6FLc8qys0aY0bzmrK7B76QZd9XtyMtiPbGjY6Q/Rr9cUzPCw8gKTfYHhUzuWbnneMqJLbSnN+Gy06Wq4VVb3alcepfJvl16BXvGptopcKEmv+/2T8+DRbdiqpCDlpkZUSIOhnQykDt1vTJFAMldKVj9uK1hZG2QRY/eKG1EKAitnZayDIlb36qiuyleaQGX0Q563w0pTOS9DFPfiEnQfo3QFzAXV5WKqreVE5N62du1S4PQuQJAWejSZdO8nlBt1tz2VTgHr0Mp0GB/2Ue0YLQqiXd/B0W8mbtOCDiSVAgxG4KcrH0+moXUmQivRR0XgtrA2WI7l9fxfP36KfuESfhMwjYmB7gU2Tvo8t7ZDNxo19z5HuUzrv0iLvlLixC2jqa950htLUPHrc9Qp9lO+uj6LXddvWOxDzR9EzRdAhXxpUAk1aKnUeW3Kpw+T33rBkvFOo+W+BJqiQRvztylQDfZXP3jrR3HSxQVMyrbJvpGhaGt8yDT9iB+Uh6ct/bT8nffMoEcv5J7rE8XfnTlXr1ScFdqqNVArltwnQPRsvlIsuzFw54Zp+mtyRSIIJwKIavt6JuVeomaOw6OvXtokMPmQfCsuWdJzbfFXxojal0z79Q4KaeRgEcuenJHXGg+B6krTuHPMiEs/1ldFUzfT7Upyu5GkwMgOsaRB/Nrdx0F2W861IOqkCzd+e1s6urLalSEvnWrf4t0mun2xuWqyIJAsCKfqC5/VURn1VflK12OQAL0uNEP0eP3uFOoY+6153SLBZRmaKkHeUnARZUfYBS6OHHReJQPuXEEuIh2NH+WiTj4bn5yC2RtbSjKdQXqGolf8ZTwc5ZiRx+6cNcqL6HXAuqJYm350aG6QsiocvrDGg2MhWVc7LGdz3JSixlN4FBwN7LP12+aO8cfuxT+VNx4az3QvOt1viByzENMjMvAkn+RXW+cncuF0r0iQHlGv4GhjXffNIebpBHDjufBaXPTZOCtd9OjeyumqIDqsrILyjD7h8vZVC6HkSGfy6Ud/HVzqXn53o9IdFwXDa0E4nM7a44W3DS9dlqd2lWY4jZ9dGrpyqbJKc5t6hI+yxFZYgfUpe1bfwEkpE90nuYVISASKG8Gr12bpiLax/o2zdL3vIDkyiN6Th1ixjbFPPI1gMqYNGQ+IEgiPEa2rQHlK19U6pTq66t6Ugu5VRnmiQffK02IifAKVV76CgbXlraP2rI4EHpsV+G7sUsf48NYffxnF/C4S2QG3fXYo148PHX/WKYzcBz8FPxcKInLB6DRhF17xRmC066uQd976fVrI21i4eBkL589Rkftw/f4qy7bw9IefQiQewKHHX8ITL/5p1LhIaPuz9UH4hUsg3NZ/a0f5AqXv7OzwPoDt4l1U6htYXynh5uV16JPXr7z6GmqcEKndOUTKm6xPxVhddMJwYiGIML2YkWwJg8kqirUwFjbibgPB25EwaqTHqUPyrMLE5f6se++lQsWgg0sPD6dwuD+GBtuJnJx24zS6b5/7rVCnLOjgUB0s2pcPk1cNpPvTiFKZVVMBFHs4ucgPqSv1RROHLXWVP/vp4krnvfqsuPqqSS2r+QEfyC7Jwsb9ZZz7k1c4FrTqv3weha0CPbFe9PUmER3qw9QnX6BQtGlZD7udjV4+m6y890ff6SqL+XUUr9xFZmwfPvo//TMqmSq9lQkkaIzkN9dQ3N1ErZzHN37rX0vb4OlP/yxyg5MocrGq0wvKb6zh3/zSL3ABDuB9l85idIv4Ugls09OrUTbmM1z4KX/TA1kkQj7s338UL33/D7vPXUSf+zjzaGzsybzRKRnzyrnJhNJEu3iv+SJQXGCyr3Lqo8oqTWA8/b/+3b/B/eU1VO+9ic3L30IP2/nT7FOU4/wH9CyXtdIEsqggh0QugZf+xk+630cPpIcxmOnBG998FZ//D7/pfi+JPH3ULcBn6MGOTg1j/cptzH31ZcTprU7/8EfcjtllLngFStUm597V2yXI7Dhx4zsI16vo278fqZ5eRAezGPrIadTLVbz1y/8ZjXwRq+sFrCxtYejgBD748z/mjJKhg5NuHrvHzXsgHqj/NncE1n/199E5ZEHlNW+Npypn9dwp7ZS5a//+89h+9yrWw1lca/cjSnY//QJlmhH3jhRB46R62v3n6lHm9j12DMMzU26Rcvj2cCsYKC661LbpRYFos7EzMPpUXuW8+JSmrdkhGro2h3Tw8cHUBxD39bnfJFVeOExmdDW6LF1X4bI0w69yqmNx46VA5ayegvFVce16vJr/I1Taec7ZLj7lC9fp3A8p7jSAAzVqSlUFrYNipn5s9THPfR+jSiVDxeJeEqNlqm2rUh7OKiJxakCgDmlwRYzA8oxgK+e9twXGaBAoLlzKt6uCyikIRKvKCR7gY5Ar3Ja2CtLip3Uc4kIZpDKM0CIP0KLb3dpCYXeHVnYRVQbteouwP3ppUFuE5QHodGi163jBNoxPaltpmgjyXES7LDfqI046lZE1R6+EHsg2F4sCLXi3dZLT1Vl27H4knnC4DKfRrnv1UXG1owFT0HBpN1YoRG+G/dCpxWFasHqxMxzpWsV6tKhPKddqTRTKFS5QReyyb0Uq1FKthCT7pu975qiThmJ+9JFW+n4MHCcfFw2yVJ+Lrup4G7ovJbZZYD/lFdUoCLJitM1aa3kkGUYiE0MyHXfnyekT2wFauPIk9bnmaIh58RRiEfJe/CH/w6k4YlTMOnFDHoc2f0TodbrHFk6OuguSyZ+CL0CFSpodDiq0EMvLkwoyaPuztk9XaZWyKKmkoMtKZxCTJRUOl/5YwORJvNJmBfddGpZTnligR5gtThYNpBsTDRTLEYmmtsOpoB1jbZWlEdDgvT6frm8g6fs4WmR1EkVH59zRo9B4sQuchJygnEPuyBcG0eJ+mFU/lUaw8Te5EK0KAqUpCFROYH1yfNrrh+4Vt3wDk692i96uvtlEWZFjA38TcclQkLRwAWoyuBeFO1R0VGTa7ReNsg/sF6niPb0e0qRTsfVCakXeAHlj2+fVovSGrBp5QLLMmdL1eMkzea/dPsureajQNBYqoxedOzIKWE94TR70W7Tmg5S85oMbH8bFH+ULhMurG4wPAuOTgpevKqM86SvVE14nh6RfhzIHOY4dDnCF07fGq77fFAxoR2fIvdfm35sPSg+QdxQ+0uwQS+q6PN+jS23rXm3qXlcnn2pvj1aVVRlLV1xB5Y1mpXv7KK+82igxlN0LqvVWVf4B64kuepsqw7rCIyNa9Y1nintlS+WMHrWhOsY7Nw4sZ1ej32gUqJzGR+A8If3t9U1gdAtcKit03tv6/IPGvIWFrLRToHLwY+vqPZQWN2iJ1FGcXXSCln3hJHsYQN/YCHpGBtxEss7qqiAcAhGqjgiU5mWAEa9866zRonvDpaB00aqge3XW6rl3GmhF7a5tOqsgXqSw0rpcuXGDaauc/MRXoaCx7NGRgxR21p86DF/vMBJUZiO9g04QI8MT7vECCfkuxgrUpjFRjxIq21u49Z1vum/IfOvzv4E870NceFobq4hmszjzsU+ychv9T70f4VwWmdwwrecpTr7uQNvAe0HpxkM9BpQ3UWsUKGAbjDfx+stXuK4GceHyO7QUl1Au1jB3b5WKP4CZ2IbzMk5VdjEll5zD2WoWnUC219NUjgG82SrjhjvZIICdUre9voPjVKxAT98ocn0jpK/MCbgsFriJpFmV42KeEVu4ePhHcs4QSR/d5z5Fnhvqx8DUOBvj5KSXJc8iEucCwb9GkBMmSmXv6Z9X1myMbWwFuldQnhec3DC9Wiq7rfMyAt74F7+FZrmGZi2PUn4DudExPPFDn0aDvBv74GkESIfXahYO4X71t7+I7fVNhPNVYHUTPWP78RP/+392yi+hD9hRturLc6jP38JWfhu/9/n/wHWqjff/5C+hb/yw+7Ee9JTlAf3bv/Y/cKHu4Om5ZYyQqYvJDu5kqYzI1NnoEGpcjJ47tg8D+s1kYAIffupDHBsaXs++pNWV5bryJRAfTN68oDQF45vFjZfindI0Jywu+SqVSrh06RINlSj+4Ff+Be4vzGFwaw39S/OsG8BBlolwsfjnhQquVGqYGB7HxMQBxOm5/bl/+GPu9IKd926hnS/hLvXAO19/E/FcClM/8BSHmxb/gX0YHBvC9o1ZzH7lZWds7PvR70eIC5c/m4GfvKxVm9guUAlKmv7kdb1NjVaxgsZuCdnDkzj8Mz/gPKA733zL8eL618/h1rcuITs9gIM/9qQzKp74wY88+D6P+ubm/J4eMbB+G48EXn4qXXGVMzmwOionEF69Z3b5C9/E9t15bG5UcePCKiLszyblWMZSPp9HpVJmPZNfoL9/gEZnDT/wEy/gzHNHuZD53NFmwm2KXeNhcm73Ntd1L1zKV1Bc+Y/Sp3uVNzwW79KhfutR+SAXxJA7DLkvPO28Iuvvw3Jd2o2Hlq57o9niAqPB6PCC9U95rk80TK6XvoFyY5cVH+pvtfHUwJ9S3K3TDlRRGQaKG2EJCpp2wyX3jSBz+gAiI73YXVx222XX7y9hZW4B9VrVWaYSVPcMmARYY168RqARo6A0MVGge7taR0UD7QeylBYArTK9EOkPMc95HGSorlSIbssmFbCsgTJd+BqFO7hJJbjTxva7N7HwtTcw/+o7uHX5Xcxdu4iD4wdwcvoYjpx4H44+/jwmjz+FwPAkgqPTMsecwjJaRaPRK4tc7WvxEQN1bMjK5fNYu3oJV15+B2f/6HXMnruO/P01tLdLeP6Jp/H840/i8OkPYPrIs+gd6i4+4ov13eL8x8nX7bsWzgeWBCdcjdZNvr6GnfIqzl24jPOXr+Kbf/I2vvilV/DVP3oV7777Dt548022eRso3MFkdQNPNgs40ynjKS4cj9MbTBB/gtw8l2/j62stfHWjgddp2r1Bz3YlEsIWPan60DDCh04iPrUfE9kgxrIhTKSC2JcJcQEibRXyv8RFfHUHdRokemdsd3PTecGpvpzbvNIeiALDCdRZt5LmJImSj+yH+ukdW/XZKx8C3duEs7KWLnA8o7Dr9wSdFTa4bwKZdBTpuH7MzmNzbZcLwipam1x0d/T1V1qNXbH6Lnwyqoq7BdK+A31jyJUjf1JJ7dpLuTJqMVivIbqzidDuFr1k/b6mI4z0UJqWMPucoKcba1QQrWwgVFiBjxPdeVKBFvKhIvJBLpS+EHbatNZ1XE06zQWb/HHez978cGP/MAis/5J/gbf/liewMro+ykv11aWz/OLikgv5lVmUN+5wXhQwXkpgsJrAbjGMfCGCG2tt3N8GFqtRVKL9qER6kOjJuMVmnQvWnbs3sbG57von7zCdCCCX7n4dVdvLNW7aRajfNF2ci24mHsZgNo6JwSTOHO7BiekM0jTE0n398HFRqSytor5NJSWZ4Jikp8fQc4J6JpFCe6eG2lYRy/fmsDq74Pok3SIOqa/GB1117+WFQFcLBiZ7ClbH7oXngeyxkVYuhuZ4Dr5UANHCKgKFdVw+v4Rz7y7ijVdu4a3Xb+HtN27h7Ft38M6bd3Dx3BIunV/D+tIuGtQ/WlDVhrdNgdGt4O2HlxYrp/xHQeneOgZK6/bfj93mEtaqN1FsbrqxspdVrbzKCnRvcQPDLTosbnTqakH34pcXrI4rS53dhjxZzZaHc8/gu+6U+Shih0iPC6gA5WLr0U8ozoWmP4NgfxZ+Wo4hCcnyFjZuzWGLnlFNj5tKcgEfdlC4dbXJZELygNC9NgVWTlcpjmAghGxoBGmGVCOFVDmOSDkEX4UDy1C+v4HS3BpKC+sozvN6fxONjSIaVECFwq57STAx2I+ho4cwcvQEjj7zEo697yU0M32opXu6j1DYP3k+JKS7gWCPqV7aLBSXqVTmCli8dg13Lr+JW+dfw9rqGhbnF9A3MYDxo1OYPnUUx556ChPHjqMUS6GazDqvS+esia82EGbdKGj3Sq1Vwra++VFZxuzcPczPz+PKlSs4f/48rpy7gHvvXsTi5evw5ecZ5jAeauBENoYzuQRO0gs5FQujvx7BYC2KLSq8C+TfFXo51+pRXG9GMZeM4y6DLxWnEowjTisvHo8jlUpjMhnFRCKMXtIQyy8iUlzX0wQGejQjQ4hO0AA5TEv36WPIHply27b1OEZKQ4/BBOKbFm69zOejQtJjGwVpDBtX9V39Nt4qXfeCphYBgvFH+QKVNRmy8dBV32nSC4qJ0UEkp0YRzvbSMKDs+GOoUqk1Cto2223bydMeCJekLVRtIVHnwhyOUtHmaPGnORbdBdCVY6i2m9hqVVGi4aPf+VSPVLBfXIRaDXql3d/HWuwnR9bNFdco+d4u0UhpxBBiezobzj1ykpwRD2JJPYd9QJuXPvVP97pa8JYx/hhPvGD1dJXns7m5RflcwcLcLcwzJItVDNf86CUJqUwL0UQDG9E61qIVkkODh7zo741haMiPvj7ySWNEvJ0ax4ZejJ/9I0Wu7VBUJ1Lo7EL9xqZ++xDjAhtVSCV4jUMbXfSYmjV41TlmlA+246PRUCbuLXqueSrq8k7ebaHXGXnu8+QhtsoFThthattU5nmdC1h03+SSfFnfJTPqb3cOdeXFeKKrgtJNbow3TgYYV7qXj7pKTpXXG89iNDWAfuqJdI/ei4yxvE43KNM77pYzme5ueJL86kQWykshT8OmTIQPx9PKCpQm8NKsPKPF6FG+xdVHw+UF65/SLc5ZxvkZodFO/jbXkG8sd8ty/Lz4rT3RJjB9pHaUZ1cro6t4bu0IjCYFxRVk9MR9veiJTCAaoDGhRYj5XnB3LOwewQkeHURjmBCqtLybreVVXHr5Tfd4ovmNywhyErdHM6inQm4CTzz3BBF10D8z5o600eorPG4ho5B2f1TudsTbCYExQW2xOxRausKBJI6nP8q6RDt/F75iAWuNTSw077vdRnNvve06ot8nhLNKYS5w8dEPoPKGZJEdPX0a2d4c3eH9mD79kmtCz+z1eN8tlB3V7fZTPLC+G326l7joeu2/XUMjz+vd38Cd+c+jWQ5i/tyGG5Rn/9QHEcnFcXr6OJ6YOYlqIIzA0x9xiqz7DsTDgVIQb20CyePZqN/FvcobqBd9ePf3N50Fef78OSyvrSNe20Z6554jOtBcptKnk1GjNelLIc0+jBbqXMDY347ekA7i7cwu5tJVROoJtLZzzmtbGKSC5XVnu87FWbvXJLxdmn72yUHQyXE/jItOvYyq30K0IWH8pz+G6EAOmYFeZMYHsH17Aef/9q84PnaemkaNHs7UkUM4/NRptyCoX8Y365/Jku7l2ekqXpssKG71rKzAZFJ1bHx0LzA+bs2v0hP2481f/xquf+Nd9PdlMNOXdmP2+N//GcQGe9zLqqqv8u4RFWXx3N/7VVQX1pA5tA+x8X5ksiP4vp/8W26SajeUyi7dpsd8+dtoUum99tXfd5stPvoX/hZG9h/DDpVhsU6ZK2zj1/72X0aVC9KTqxWM19q4x0X1PEdeGyhWRnPU3S186OQ0hmlVj08cwYsv/piblP6Jg+53M8mw+mV9U/9NFgVGu4HxR2kKxhvxTufORSj/t27ewt3Ze9hcX8G//1d/n0o9hB9d2EB/pUkeNTHRU8FSrYVfI67g/5+0/46TLEnOA8EvM0Or1FqW1qpltRbT3aNnMAqYGSgqgOSRCyxujzySd7v83S5xVCAhFrsEAZBDAKMwmMFgMLqne3pa66ruLi2yKrXOjMgMHZGZsd9nkVYd08T9dZbl9V64MDc3Nzc38+fPX3MNb2WHsUhv6L4HhvGBj+xHrTmIE49Rpmm0vP47X8TK+WvI0PudmlpFa1cb3v/Pf8FWIFg5By/7dmUD1fEltNAQGvzYaYRorPrmCnlNIl/9vjQ+Y+Ve+ZMf4NKTr2P09gN4+B9/0h7aDx7ejUhrAk/+1pfwxlefok5JYJMeunA88c9+HknKobbYt/Z1mSeqNitN4HLj/BAvdXUeOW9tiegWXe96HI5L8kH7Da0LVUTLLbhx+QJe+8H3OLW04H/+s1fs2Z6gsaxAZYXj8798P+5/cB/b0Y7b3/+w7ZxT3S7rCgLvX13dCGukVzTqqjiB7lWfcL2XZsftz94VZ7iYjVTRYAzhZPvH+IP6g7xXWiMe/y1ojHNaBI7X6fI6rR0qwzRvi4yO+kvPwEz+PL3qczTCwkbf3b0/p3LvLsF5BQIhVQcIie69gbb1kEpJz1bkniroPSE95Jcw6TO6LVISUmgcvLKcZCGTfPu0s96V8PISHDVCDVYQfhcKWYmqy7wQ1lHfosy6+afvoZd0DhmtEP3WhCZB2SIxtvzHIDp0UKUUjCZMPagWnvoWyfqxEnqu0sQJS9uwtfWT1d+ixYRvhya1X0zXb01WOhtM2xxbaP3o2JBILGnbq63OaNTwbFVpmZdIp5Z1SLfEqv5xrTrIExI+8VXnqQm/KVf2vQ4orW2JZ5q4NSk1IxIJ27JQMpmwXVlRei7yRK0uzkIKOmctK74FQ6iwnN5Ml+KTWmtiPJ0CNNOS1z6ZKPuEPWjtU9ALhuqvMvmjh+kkH1UKKRtp3o1uxTedNFDOF8zD1ZvuElVmNxxqm0RI/aE+1INOF0yBC7Ta7QNN8F6B9vy6utx5UB7ld1k1OdWyK+NsezZlTM8O1O66V0blT77aks0ODi8v+gRqW1VywH6yjTWSMzbKt2cLVJuolyFlv3mVXGlDiHCr74RX8qoc4qeVV9+z//SNIJ/kbXMM5d8+Z15HVy/LuswDJwifQO1vVErK5/dq+y36iEhxzjvxSYYbc1p/qJOUX5tW1IZaC+kIcwLmfUkP2Ck/9rCdhotqEO2awLSRpUTFb+OPOEWwNh1pw4h4rHiNQd+hqOaIXjsVguW1C4rImEP9Wu8/cdLeW5NeYJrOhYtwohQ/nA86aUVXG3uGg3jZzwrqV1nWhpUVqt0C8UzB+SVeCIeu3j8CpQuvaLH+ED+EbwePfiuPfusVlIp0A8cTuWSnV9jGDVVMUD7dC5fq0lW4BVKttmmGdUsuvG+E1/MqznHJe1K8ZEDXRnCcDsrjeITD+MT2eR2OS7it7bJU2beRUP01BZ98FJSnEZfAeag4x6t7BdGt/KpD+bztlp/5bBl7p2+0hV3nQQrUjYw22hvbY60nwtobK183YlSZKhVy3SvO451gWYcSPi3JxW7kEGkK4OLV8xifvI6WChX4Ut4G6PZIOxDhAK1S4Ojy18IUnuGYPZweGBtDmAp7fXUNmeVle54ytGe3CVcHLbAWakINHg1w7au/9s4lq5utNaLLpaydzWXLJaSFbMSekTsQi3SgvTWGfSMDZnHGTj8uG9OYXu8o7bThRMl7KSFdFdQ+hXqe+vZMvQuxsbIAHUC6sTqPV7//JVNoZ7/1KoqZAjbjmygHSujrH8DHP/cZFAp5HHv0c4gkO2ltaHDRJSexzSEOfOJU0GGMC8Uq5qn/mreKqK28QQGp4eJbC3TZNzE1M4G3z7+NUNMWelZeI58rZknoQMs+elqHVkJo1guNKVqZTdtYzray3hBW2MGXSJs+pxDoi7H/mnBunVb4RhUd9Er37ztobZKKkxDWX1Zj9ySa0Tkqq2kLjz5wDF30FN7+1gu48ORr6Bnuxd3vO238HfgIrdn2BCdgKisqr/xSGtN/9aINMs6X1kedx/eg9/Qh2y6rvnI+OtySH/Wh+pLgfBHvXeAbBdv7R/cq70FxwuF9ZsYKldnlP/kuFp85gzLjxudXTEZ/7g/+CVoHu23XpibaarGC9Myiyej4n/8Q+cVl7D5+CqMHj9CgasOhB3+efWLkGS3nX/w+rd8vUoaCWJi4bCeV//K//G8YPnASEzdv4vrNCWzl1vHq//zrcvxxOpDGSEsBb5XjeLLQSgVLz3b/URSp7H/2fUdwdDc9rf4D2H3bB2mYlMhPHe1UH19qv8Db7jxR0L2CQHkFivd70SrFp7F5JfssQsltfO+Lr+A7X34FqXAFbYvPYZP5P0sUoyzzKkfGyzpbj+O3GB4wZT842mNLhV3H92L4wdtQpeWuXYqhaBjP/O7XMH9xAr30fHpiYTTTuzn9m//AvKNLL71uH55LNIXQWQlJ+2Do4/cgGGnBD19ewMWJDFrjSXTpQ4is96GTm/Q2o7j0/Rcwc+YiUm1t6O3uN9kc+MAdlLUkrj/5MmbfvMDxV8aVl6+YMj32c/chlIpg6OA+DB3aVzcgyTsZZM4byYV4oniXM5cZgfNUIPnUvfNaZZzXoiVE3kgHzY3fJA1vcELaxv/2L/8aORphLoMCr29oaIj6bRt/+x89joefOIYaZaZnz7AZ48KrPMKtcl5esu4yL1Cc51Fw2hWnUO/nuqeja2OaeCQ83j5BXT40bjgma5xcqDf2td6HREsvdUvdAPZ2O+jefzuPBMKloHptcmWdSlMN1fEL2Jy6hlxtE3NbGzb2bIcwDbW1UB6rzVka01H07B7677dhC5wINcgrUmO8QoEqVMfoaB5tOojRIo/roSpR2RIHlU+Fyqkwt4wqrWUdTKh13a08vR9t7aXnYcpC9VB52YYBff6YeBUnTyoSCCHaEkYiGEEbB2dc9JQ30FTN2UfciqUClfU60suLFvKZVTt1oLi+gUquxNmJlj45EqMFn2zvtq9NRuL1L1C26BsvrEdtdQHwtgr0W+mafNRivewoBSFrulrOophLY21pFmmG/HoGuY0s8rmsbUeOJkhzawdDO0L6MmkkhmYF4lMw/LT+5DVuc/LdokXSEmFdiRBy9C42ChWsZ8tYXMxjbbWIXH4VxSLbVM1Dn4DWi6Wx0hainMD6qCR6iC+pSZaKNcAJoMwmyK7X1ymrtLwLFLZMpQUbmwGU2W6FbfJ1i0pCW65bmhVoNQZlrdFCSnGCIW16HqYvjpZp/WrwhSk0sj5tkwf5IE6JT1qC1b0+UR3Vy6Zso01s7Eul6yoQb01udngsvguc757mMqa+8TQFj1M+lRUvPc37T7RESHuUk36EsqgXjfOkv0B51DduNNkor0ReS2ub9FD1WRG936LZxp5hqY8YzCPcoUVQoRFQLBRsR53q8iVlgagz70mWMfvAAr10ShgT61auvS+igY8gFWWUgzBihgxHKOWrPvmoPrWrTmN9cEvRCJyfLkO6qv7GYB6flWUt7Kdwgv0T0svUBaxm8sgV66sG+lZVrHmLE4Vo2kSRKMu0Ure2OJlvUxb5OxFuspdTDS/5JSWiF6YrnEBLZSrpCpUK+zlKY0QbQTQ2bKlbnych6EVvWo/1fiGOIsdjeqOI9VwV2Xwz5VrjgHSTTtEapHveon3qnL210828RMbLHWsibXq3TYamDEbzVuVdMtizRgbxykG8VBCIH6LBZUfB4x1UVvx0Paffni5PlbMxvUUa0DQiZASqz/RpCmKx/I7X66xpl63W9pmusaP2M/YWTqfBZdgNNF2V9t58unpegcuA4hXnQaCynl+g/hPU8+q36Kee2NZ3hChP/GkvGNerNGjkjfCKLy5jjTQon69yCPR/gMkhtiNAr7FMvVXMZWjASGdvsCznFvJWB/9KXhysNBHbMyAxQRV5Qxz0W5WKySLCG6j7cJ4CwBluaXkB2dwGR+sW1q/NmBBpMhLJhZUMiqvrtJjCwEDShJqq1wSuzIFapZCxVkS0lsa6CgslNLET5zZKuL5MxcsGZVb1HfQaHjzSj84krYr2Puwf3mvHyIf3HrUFh1S8mwo1TFczgI62JGngAOobMWHXpOedo4Hts7q3R0EnCayvrxtT1q9ckDRjafYa1tdmkc2s4+0XXzVeRFMxCtoW+g4cRdfYXsTjcZy6736zPDuG9tskZw9umVcduLS0JHZhbW3NaFpfmMDi+Hlbpli8fsV4vrg2R2XIAcoJbW5hkZNuM44sMz//2qIlxIKbyFRbsFCmcqF12ZqMU7I26UnFUNgOcdIBFiVk7OAWTmjie5xWK1Fb/+ghqugpU/mIFx0HdiHW30Naa+jaVT9Rt7+/C+FYCJNvXsH8+RucuJPoG+4z2ntv34+gllvJL3mTlVwRc69etF2IufFFVNN59Jw+gP4Hj5kH5MKv9jvfFSRDugreK0uiz+NUxmVQv5Xmvz2fl/Hfeuh99ivfw43n3kSIxkd5Ictm1XDXP/08op2t9jwiyklWJxrbqwWk/fwffQPpqVmcuv1+nDp2F5piSXTf97G6QUSckpW3nvs2Xv7rL1DZktccVJuVMj79G/8Rw/uO4caNG3jnwgXUaISc/81/as8G7omkMRos4Uwpju9vpOwdqc0HT3Hgb+ETp2/Dgb5OxHv3YBc9IC3/evvUBm+jTz6SU+eJ8gi8zX5f54XeUcljJT1B3gfw5b/8Mtbpka+RtgWG7nAL7s1PkxtNWFe7qIwuVmN4oxxDWySAu/b02epDgkZUEyeTwXtPYu/PPIrKOnG8PW4rFC9+5S8xffEK+vfvpvd2jIZZCKd++eP2Ptalbz+PteuzCKc4smMyTJpw9GMPI8r7Z94o4NJEieOzCd2dGnPA/ccSljb3zjVkZhftDL7iOxMSYIx87n0It6eQmZpDYTWD/Mo6rn3/JVPoXfsHKEOb2Pvoaex68A6U6Ilo0pBcOS8Ezq+/Sad5msqIzy5r7+0Hv1d5bflfX1qhsVzC//oP/4BKtYw8Lb4CJ9cEx39Pj8xBem+7UygUC/j45x7BXQ8cNXkIJXbGDfEIn/A21vNeuhxc36p9yuNlnSZdPShe5T2fgn7rKmjEq8m7LTRAz5cOREsbZWOP6R4Hp8Nxef2NdDqIjskLL/BuGxvT48gtTJlRBXrFgvmpKY6lGj3HPA31DIJtCfuqwiOHfkV1aHHwpz/JrYobGyBQnDdOoE7Tb7Ma4lTmnFfCnSl0DA8g2tVub8nHh9khy3kEtpqR5+SxPj9ng00WBM0wbFyeQObaFDb1wFq7XNboTVydRGlxGVfOXcPi1AxefOsannrjCi5dn8bN2RVMzK1y8IbRGixjpG8UD979BAb7htH/wEfRv+swlf+ovf8R7xtAS1snmumN6HmLrJDGjvB21gWzzkT91gP3Ne3EocU6+9zTWCfzbr7zIqbOv4j56+O4+Po4Mguk4b7DSHTHcOSeR3D345/A4J4D6Brci2Rnf33SI2+E03k0NzdvR+TMzNJzyuaw8vaLWP7J17Bx8yrefOoMpt6+wgnuEnKrExzw8wjVsojS47ttJYG2UhiHYxUcDW4hy4n6pQit2sg2ppt6MLMVwhV6NFP0pjKREEqyzsj7IqfzDA3cQz1hHCO/uujwdG6X0d5S5eRcovVbxJ479mDs9l3oHUxh19G96B3oouDoJc8wrecoWvs70TbcjZpe/abhoIe+mng4xoxXkoUiPYMABWrj+gKKK1kkR3rQupcKQhY/oVFmnB8uVy5TjddG8DiXRcmcD0jP6/e6CnTky8T1G5imVyzLfBCUQ1qv0X3DZsHrJdZoKm64w3p5tjWF+ZffxsbyKvYO7cWR4YMIh2JoGhgzI8RpW5i8iqlLZyge9AJpXKiPD971PqQ6us2omJ6ZwXa5hMzLP0GVlvquSAWdNBjmKwFcK0XsrfnIqT4aYDXsoaKSVx9JdaJzYJ+1SXUoCLy9AvFONHgbnR7/7XH1wDHECWh+7SLKmzl86T9/H2devomm1XG0bU6jvbqOnyF/RmmgPENlMc5uHS+ncDHThlpLFA8dabcXK4nKlt06Doxh7MHb7Flh+vWrCFRqnHzOIjOfRmw4hbY7j3Psh2wLvN71WTtzE5WJNTu2KZ+i4UFRGdy3i/3WhPmVCPLFJHVSDcnUCkLkzVA3DUTVRVkJJmhMUZEvv/AWvXx6aAdHqBA5bqn44t00nKgwSxNTSLUyX56eHCekzr0j6Di4yzY4SCbFK+ehwPmieMmegu7FM7/3fIp7L/8by6uP9I5fe383IqT1rR+docffgi0au1pN0Gfz9+7eh86OTgzsiyLRFsSR2w/QQBkxI6cRn+purEP1Oo26V7zAaWxsk+5VprGs/xb4vad7ex2Hjx+9NpLfXEOmMsv7ECegUVsh0MQucONH5YXH8QpPIz3WFl5vnv0BssuTmJ2/iamlaRpaFRrIlCsaXDcuXkZGX1KYog6kztfu6NjhMToP9/z0WXBSlF6RrkLuzNJvgV/VEAWBtuLKk9Hb55pM9KBaSxhapgh2JBDsouAN96Lz4G507h9D60g/2kcH0LZ/BJ1H96D/4CEM7zoBfeYgSe+hdeQgqpFWZGu04oN6ZF5ntEM41YtQxyiaUj3YjsZRDsds15XoF002KfKqB5xaMmEDrA0Cp987tlgsIl8o0suZxCKVzOy1tzF57iVMX3gFC0sTWFiZtGWLcDyF1s4uHDt1HIePH0bv8D70jhxCnEpEdVYZNjippgslbGS1JJezo3KWV1bo/Sxi/PolTHKyGb9+DRdpjc4sLKBCS2+LyqCfXkVvNIJBtnVIg5Zxw6SthwplNb6F5WgZM+EwFUYCc/Qbs6UQsuUIegY70D3YhoG+JAZ7E+jviKE3FkBPlFZisAm9VDCJ9la09PYi0NXJiaINTckk9Bpghd5lsVRFqVBBpbRF/lXtaH63+gX29jkFUZs5Itp2z987ScZPtbuJv3Xumq13sT57P4o8VroLv6CR77qXXAmU7kHxXs5ly8t5vKAxn+5Fl+MUzTqBIFJh3bRQl9fZD4WyecD2zphkmm1SO9cXV7A6u4CSlnToUercOpayJR7DyeBgzzx3aEq1taKtvd2eOQhkYefY3/Ke60CvfjOAbDGAkh6O6bknx3M0FOQ8zgmwKYAYB32kmVYBQXRLZhv5JRAPFCdaFNzoc54ozXmgZe18Lo/19DquX7qBm1cm2L95GggFRIh7kGjbSEt6M4yVEo2U7Tjy9Jx1KshAfxQdXWEUqOSLpD2cSFBuaGzQiypt0Gqlp7hCT3xpYZn8CyPe2mLfrGqlbCVS9UlEk59WGLfoTTeHWjiRxZBKpuq0E08ito2utk10pPRJb+IgH9RW0xH0rPR8KRjWJoOQeVWFpTVkZxawxclIk5teCI1oo08sjlwhSw+DIV/fjq3dcQLXV84fXT2IT+Kn6vR0q5/0Kc1/O08VGvMqn2RGm4q0UaWtK46OvhQGOqIYS4Uw1BFBF/nY2cfQ005jrseMHW1i8HpEm9chWrx/vR6le5riPN7p19X4yeBxAuXzq8uRl1Negdfj5YkdAcpfsDlCA53OwOYq8lurlHmVe3cS9Pxel/9mJnsOur4yi8ziFPLpDCegNWZoQqyzDdH2DvJnF1LdI2gbG0Drrj5EB6iDulu1votSesPwCYzDrLD22tLXblWmqzNMQUxpnBW9QQInyuPVcFnKdk9LkT9tMCu3ln5UoXZQaM24slXGaOIU+kMHkMsX8YMf/tDWx3/rt/49bt68iTIH9crykuFSHaLj1379N7B33z4cOLAfTzz2PrM4tbTp9YsuH6y+RqmzwtjKW+0R6bpeunRRK4aYePVbyEyeQ3plEWeefZ6WF60ABsoPdg+PcPD0o5de1c/+7N+1TQHB0x9Ac0Q7Stg21pln/1zcqD/bap67SWuuiNW1NLKcjNZWl/Bnf/Rb9kzpjXcmkKUFsLcNeGQ/ddNmCKfndN5cM/Z059g3nDw5Qeh0hg3i/WP29abWTsPDHMgxTG9U8dbSNgd0AL/xzx9lH9UNBzviZHkDxbfHbRdghLpwiwq496P3I3XbAVTm17B5fdEmiJtn36JiyWLw4bvQfmyfGQu9e4fNEpWnKAXtu5jUb9qdpDqssTsg2dCHu5bomdbI+5lX36LrvYyx+27HgcfuvbXdWUF95oNBv9VH1v87g0XxShd4fl+H9/wK6tPG3wKTNTFh5z7AifLSl7+H6Z+8jkJ1G1fZZp1Dp63CkVYqxR4OjMFeDpoVWrHPWpO0fTu9nsYHjz2EDxy6HwXWHbnn/WbAuNy/9ey38dxf/iEVTw9O3H23bRzYf8+n6fEO4M0338S3v/s9xDh9bX7jv1JmKujPbSLJiX0qFcSF3jj7K4KDn7rLJqInuu7A/lg/av1DaD56t+3EdFB9aqN4Ypt49FxJ42eHP7oqvCvXdTnXu2Irq6uYnhjHv/qff8OWhF8+e520bOEf9jfhn43QCym24NoavYlqGf9HrB03tlpw7EQPjt41xFl0C4kiPX/iPT6235691joTiO7tQ24pg+/+b1+g3G9x3FGRsA39957Eyb/zCXp9VRuj2g16/q9+hIUL19Gxaxh9Jw6bwu4/QMta8rRV3yRUV24cq/xPu+xEv/pPS3hr52/g7X/7Z3a/sV2iF1bC8V/4KPZ85EGs35jD0o/eop27jR//+Z/QC9vAqc++H4c/+iHzjrp209clLoHLkEBxkhXnq0B8c5lr5LdA94p3UFnFuTwqv3Z5XXhGZy1W0fz2DJXHMuJHxtD/yYc4GLfRu3+03j6Op0b8wuW4vX6XZf1WHTJm9Fs8UfD6dRW4rAuvt1fjyOtwGt9bn4PiHRy/xvp2E/lFA+VUx8/YM2HtglRfaXejBkm5QiOOuGwpTjLJshtLk7jy0l9QToM4+9ffRn55FX0fugfJ2/ehI9KPe49+lniAC9knaWwXMPX8W5h65W1WTNrIm//xf/2WcLKWHfCGikjdS8jVGFM+BF0bG2uCQyZ4J4tAL2vbsDXVKJ5EaCdeEwlXxbIgFLQtW6cbaz1dICElafReqjahiLC60L6LV6C164ASdwYuU251nPIqiG7/LTp54W+1rz75KN5mQl6tLZxtguGIrfHL6bIQklDU8xodzK6lJSlm+2YIvT5ZOPbwle3g5G/vXaiT7GVdKllZf2bhcbKyDuW9KA6GhJMCqF+aPFhHWThZj87O0nWLhOplO73n1MK2tqgO1qXPeDdxUtIyifioUxPUJgUtEbHV9lIkpYSN5j/xRr/Ffw4Q9Zf3n87UUvu01GHxjLOGitXiEZGaFUe+1flY56+nSR70PE9t1u5CxYn39rCY9VpeoduJV5/4QFOa41S6cClddCivguKV7jR7nMr5NlCVUZpwSukJj509pnLMpzKytNUmFq3TTqiSJ7c2Jije0il/xCEQ3veCcGkHp0D9LlA/qn7hMS9J9XLS1s63kARIeMk/8UfVSDmxJ1TQzjxzHjgOu2ecflsetrGRfwqeX3EC8VQ7LhUXpgLXi5ySZ8Emy5ZZRp5dE8eWnh9SEDju6ic/qJnygGU86fmhnmPKuLA08Zr5ZRnbCdEMxj3RwfzK67tLJee6itY6vXV9UV+dYP30uvU8RCOJyQben7blmxOObeHlby2fyhvS8rn1q/CJHuZXW1kNeUD+kB4FtVsyp/pcjlRGZa3/mS7aFBplSb8dnKcKyqN6vD8UHKwu8kuvWrBb7V3CTf63pfZxvPrEI955/vr4qOswv4pO/y16vS/1uzHO26Kg+8bfyue0NdKv+8b2epsdpwflk3GuzySEAnqtgzTzn8a0jSW2RR2una8CK6M6GKfW6Qu/esWlXhfHLfvXXnMRY5Sf/aoVMdObDHr2qnMF1b8ORj0rrr25+g0jSEToqqAK9VuEi4m6V5xAlXojBI3llF/pfq80x6M4fV55LHoa8UAb8VJZN4exsrKCr371q0gkEvjX//pf4+rVq6ZkGutQp33+859HX18f7rzzTnz2s5/972jw+lS/mLg0c8O8j7WZiyjnVrC2tIgrZ1+1yeHqlTnb2w96Yvp0QiKVwDDdRW1JPjz881T4UQzeNYCewz3M00TLMmmMHt98E5uc1TM3W5CbbUahnMfZc+fJzWaUL72I7cIGB/EaPYE10taM7EbGZv69cwHESxKSLbMkm9m+VU5aoj/NCaLEDkSU6amAvfA227GPeYNoHaBARbbR09eNvQfGTMHuu22vPVRfeOE8CrOr9tXahctX7XMCez/6qO38at81gFh3my2Pai1f/Fsen6ZQVBGMR+yo+81sEZhNm6W6cv6qnULcec8xJE/ssV1tnaP1b90IxFMJsqBcKGFtct6UxMKb57Exv4jh0yex7333YNN2CdWVZ+Nko35Rf/lAET0uJ4r3PAoO6k+B8itd+JwGlycF3WsX3/U/+z6mnnxFWpk4WZao7viXfwehzhSFXwo6Yg+uF69OaNRinrRnlhaw/+gTOHDkcRZrxu5DR27VJbnXJoQXvvnHSLR14Ojtt3NgVXDogc8iRQ/oxdeewn/7y/8Tqc1mnPjGCyZzMraCHGzTyRDe6YkjRlwHjg9T1kr40L0fxcGhfah1DyBw/F574K/2ehtqaltmBbXLZ1Al7bkBnf4cRKK9G9F4K/PW2yzQ6Rii88knn8QLL71CLyyP4OTTZHwQjxcraGfeRcSx0ZRElm3/63zIDJL3ferTaKdHP9i6jV29LbZ8d/GlZ2ziuf3vMY0ecfryFLKXKStsxw+/9D3Kfw0HPnASkc44usaGcPjhej8v3ZiFtuXPfOt5rJ+7jtSxPej7wGnWs2UekC9lqs/UTrXR+15XC5zE0rOLuPjUiyQ9gPN//RrlaRWP/d8/j9s/+3j9vD+dwMAx9LXf+I9YnpjD7l1DGOhuR6SvE0d+/WfNiNAEJfxeh+RP9eh3o2w5/xrjBSojULxflaY8/ttkmu1Wiesvn0FmZsH0bWY1Q9pbcOKxB8ygS9LbjrUlTAl7uwXC5fU4PUpTnMuArson+RN4mkDpCtKN/tt1oMp4ukC4Vdbrc1BepXk5tUllWmoRu7eabtXH8UpdtCt6L2KRBGYLHC+YQ+bqNM784Vfqn+fZ1U0DZxO77jiOwcPUWTVOTIGYGX6V7QJFZ8u+u5VfXcdmOovZv3oOv/7FF1U3pXIHRIw6SyDidO/MEVG6FzQ2SHH2/QnQImDQS6L1b1FwxuP9Nq86Clwns+p3U4CdT5O+ul1GPNSKaEsKzdtaHqvXLytGa+l6NiNQB6gOZ5hA692KdyaLFk9TPgVNLmbd0j1kr5hXoBNrm0lDuZDB8vwNLM2NY2FyHEtTvJ+ZweLcHLLr6whH6p3QlhhGR3wM3b10KXtH0TEwgnBrOwKJJIIp4ktyQIQooJS+MgVyI72BfDaPhYVpLCxOY3VlBqtUbOmVOdZNK3ArhwHStpueyTAtjj62u4NKS8ti2pe/UWnCWrEJy8UaZvJVzOW3kC2HsFEKoszpo8RszeEA+vrbMDDYgWgygXAiTkEMI8RJiq21FzHtmz36im07J8uovC9tKqAwJKOMT5D2BEKtTNuxWKWUqxtFm4g2F1ewNb+MTSokHRmkB8Fi7a2XPXdkRNyWMtDEpEEvnhsuKhLbDtwg8N4nCgIfIN5nwqmg37q+N936c0fmlO79rTyNeGWBa+uufjVTWYZJT0Jtp7useD3Lqi8N13GEYzFEyb8We9GXRgA9iBz5XODgEW6B43ZadNWSqG0D3smzzb4rN5Ww3bKJIHmm7fBMNAvYytWLopot2HMpvRgcVJo25BBEi0B5W0iDvtOkbe3Baglhebv80+5Pw8W8kk3jNYOO/imxv1czWUyz35ZX06xX/bGJ3bEajsaBjpBO6w6jWAtgkhb6zVLFnvO0tbaiPdWKXsp0ezSOZholLaUqAjF68XrfK0QLiUpfa9RaZtFyuj5PUNOW5B0+2wRPo0knROijcU1lGjrbkgV5EPUlInshfYcXaqv3mSZ2gfFRbCLCCvXDZqjZTmIvFYmT+XTGo7ZAh9riCHckqTsod1XKbIF6gO3dpMFkClTea0M9CsKtq3ilOj1dwekQ6OplvJyCyjV6QqpHMqiNCNpNqW8zVIJNKNc2kdfBpPmCPQ8W3fbYge1yOVFZgdfZSENjnIKPA5XRb4HTJFB+5RF4294LTr+Ct0v5dHX8nqZ7XUtb1GE0motb6yhuZnifRmFzHXneh4M7X2ymnJda8oxn3nQa+Uya8s8xwDlan1PXWKu11AxXrpqmsbxjgFIemmVsiw87z+0ENrX7F1G9sQK/F2HOeCfUiRbi/ughdISH0BbqQ2uoH6lAL5LBPiRaepBq0dEuvUzrR1tkEO1KV1pzN5KhHgoxBxEHmfBJsem5TzQaNctOE5E6XxOO0ru6uoxh8nx0PzIygoMHD97qMF0V9HZ6tZjG+tJlMmgGF576LpauXcDlM8/i8juvYfH6DdTmsqhlq0gND6KztxNHTz+EUw8+jsN33otDdz6Egb3HUOvbhRqVfa0rg3J0DkvpKVy79Dpm5i7j6e89jQsvX8JLT72FnzzzKq5ffhuRzEXUNmYwNLeCPk4gneUaujl+u6thtJUC6CwGsB7YxEKohOtUMG81J3CJLB5vCmCCeSP7+xEe60TnoSEcvPcwLYkxHLj/KHYf6WXow8ieAQyM9qGti14jlamdMkyFuvrGZWQu3kBpm5NybxJhejyjdxxDOBmz9438obvMNJss+Bem91PTxhFNMvkilt65jEqpiFeuLOPCUpHKuAnRUh4lWiwBTmabVJz+DpAJe/2fKUQNxPTNaZQ38oh3tSOUTKJIpaB3clyGVKZRnhrlx/ARvP/+pgGjq/J7uq6K173iBQUaAPq8+vWXzuHmuRuoUPHpQ3WbNI2HHrrNng+JBzJMyoUCpi5es/e3yrPrLLyJvsH9GBjabe/BtLbXt6wLt+pYmLiCyctvIhZN4BC9l2Qzed82iKZoCpfefBnnfvxDxChP/VMrbAiJYVnZkbloECspTvzE0ZVgXxDf8PEHEBrej81EKyLtXcxVn0z1yYb03FWsMixcP4+LL/8EC8tzmF9fxvzkFRoaEXpACWTWVnFjYso2t7zy3T/H1IU3sXT9DLbXb2KoOYcHtrI0cDiyspx0ikG8uRnFC9UgspE49t5+F0aHhvDRj34UR4+d4GSxgbX5q8ixrzMtHGftcfQe22+Hj65dm8KcXgIt5Nj+a5SBdRz94P0Yu+0IPT/2M8ep5EkHbsrbzl2Zst1pkYEuJA+M2BJ6rJ0GpiYt8t370vvZ+9L4zMlDfNOL6a3dncQ1qffX0a2H+RxD5bUsPdikydzcS2dBv52zVQ1rcxv2IcXeuw6gmMnZZCWcCqpLOkWg3w5Oh18dRI/LmMuWrgpOr99rObBevglJ8YKUFegRRElLMFu2LyvHOQ7j/Z0cZ3Wd6eUVVI/X5fHC58F/C1wGBcqreP+tq+NwUFm/NpYTCJdDYz2eLt1gS+mSSkUxKM6ujM5v0fe59g7WLt1Afm4VBU66LTRuR+49iS7q0vaeTtvY4nqG2Op4aeSqHu2w1aksK+eu4fQn/u5P74ITMT5Le0MtkMmaJOjomXWlz7/aff1JBfqiBzEQOYSBKJVmjCF+hL+PYDByFL0hxfM+wThOVH2hgzZhDcWO0xuhBUTl4AxT3Xp4mqQCa2trs8/fupUkQVJaKpVCLEZLiF6KBqyDrT9rLZP59bKVPiOQWXob2RVOPE//FS788Ot4+btfw4+//STOP/ccNq8vo3pjCf0U8L7Bbtz7+PvxsV/+B3jfp34JJx78GG5/9JOI3L4HgTsGkesqYGHzIqZzb+OlN7+Bl898A9/50+/j23/8FL74X/8C3/ymwrdQmniFbunzGFlOY99SAXtWt3Ewm8DBHAf+WhCH12NYChZxo7WMNyKb+KvtEL5LL+iFbA3PrW8jM9yJ7SP96Di9Hyc/9gBOfOQePP5zt+Pxz96Oex47hXseuROHbz9kSj7BSUj8UntLy2tYvzphGwsCY70IjvTYsluqt4NWfv19JAme+Kx+Vdm2/m4TBg4BaFNFem4Wa7MzeGUyix/dzOHS+SmkXz+H1XeonFYy2FhYtTVclwkTSOJr6+9CO/lH5MS9jQqt0uzSGgprG/X6dvpH9bqQu9Ar6N4Hul8FnmZ17fx2i8/LeprjzS6lkZldwtJyBrNURiucjKr0tjcp0vbcheXrck1vhJ72Etu8ODMLOi+0/gMI0xhqjVEGI/UBaEaNYa7XKRnUjs/+YAp9gaSdcry2TitxYQXb12axObmgnPZPSw+k3q4aP6yYHg0Drfp8pBXpjiEUE50Ufyk9xlN+RVdm8Qbmr7yEmxdfwksvPoVXX6ah8+qPcOGVH1DZjqNWydOjXsD5i5dw8dIVvPmjb+LV73wF69dfRmtlCj2laTxKBXL/5haNAE5+61FczrbgaU6Ol9jC03ffjbsZ7r3vfpw8fgQ9vd1YXJzBRpGKZLgLgdEeNOv5C8eSlqQzC3NIz89iq0TPuJhD9wiNoVPH0DnYZ/w0ZSUPh912q7/YJslCfelJSk+bgmgZSxlqoqHO0Mkf9SOP6hxWXu10233yCIYO70d3dxK9PQlsU/aWXruC7PU56ws9AO/siKOfaVpGnrmxhmUaEBsraeRogLB2M7jETMctEF2Nv3Vfl4W6nDlonKjfPV6/XWkrv9Ju5efv7uEB7LntGPqHhxDWoczrRay/ehErPzmLiow3GYA03ITD5Kehrr+JJq/X8ynOfzfGC3zy8bHt+HQV+NXzeDu8DUpXnNIFjct9jfGGk308X76E6c1zWJm4iswb48hPLqOJXmkzDayRIwewl3xo7eo0vjiIRqOL+CKcqLQBSPqnIgNiB261SBW/Vwnot3o+hATigQ4kw52I8Rpt5uzOa6S5lYytQOclVbdogVPAzJppZgP0wqOW5WiZi/lyxbSlWVJiy3TMp8Y5M5RHE452wXV0dNjeer3c1d3dbd6Onvv09tKbak3a0TJaNpFw6+GljsnJrs0hMz/FgUrr8OY40pNL2Jhd5YwcteWVzp4hjHKADWq//qGD6Ny/Hx39o7S4hrBJizZdKGJ1fQMbDHoZdW32BpYmhWcG+ek1zvhr2FovYHujiLZYM9pTzRhrjUI27P5EGK0c4MmtFqy3bGE1so10mNdgFWu8pqMtWIuwY6m8WsKtSMZb0dsWwjA9lsNHhnD8xBh6urUkEkc8qjfjNRC2kc+WaK2TbxV94pd81FIHBUgWmNahFXT8TIiWZryDfaJz4mIxW8vXxgNff/Y+NZCA8J92GRV1WjQVdZjWtTYzdHREMdCf5OQfswndzlEjfibVBZZlTTHvCFkpq5MuStZ3Wq7TDjD1h5a5lF8P4XVVcBqUV0utLmuepqA4pasODz5wlK56fXB4usprMvaXTO1zz8xrS0BUfDVa4FaGOHQVX6U49QVXBcZyEi7tyCcHC009s9pZhzbIqJyeWSpvNB4DBc+CPshmGxI4OH1pQfSrXJVxRQ4dlVZ7NLibqNhrzKdzz7QNOUAlXC0XWXeZynORns0iNtKrttVXS8jdQ8NIdfcilexEW6rHdk/emJrBwvwCKhsrqGRXEWsJcTxG0MZrD/soTPpvso0zvM9FA8jSRtNnVPYM9mO4rxft7e02rvTJCkoA+28d20WqA06mOghXb/5ro5DkarO8hc0Sxxe9Q31CPp4KUZ62UdTyLPPoWY14v0W6mop15cXqqXWabVeclvCsv9hH5coWsvSi13MV5PLNyJc0yb+7FOR9q41Jeogdbqd3SE9IS31b2sQgPgu/8rIPgpT1EMdKmB5ukK7SJj2kKierLX3qnLJv8s+8LmPCLVodR10O3pVjlz8F5TO6d/J5fCNI3pSmMSl6NclE+zoRpnJFlH2biqG8Tq/y2jRyc8uGTzgacYo2MyIZvD6B8XRHtpVHQeC0ClzudXXw9kneGukXeBsa2+b3zgelex2OS6B7yUV1jZ5umnwtUwfREdHMoY9PajVG8qBXXlS3wOkWTsEtekQv44KUSQeriRlqZ9PfvDULqrAKyUqRcjoUfz/Cgfq2Y8UrCCyP1qlF5A4jnXEixgkQeB6BKyCB49Jzn+vXr1v8mTNn7AU/72jB2NgY/2/Cod2D6KTC1fJ0fpNCXM7j0rN/ZLuS0hfHUVxLY3O9hNLNVXtm0np8hGlV7DpwDz2rQQpKD4buv88GWs/QXujY95scGMu0UAtLc5h7/UXbgfPCO99AYbOA3o08OqkUNvIbuHHpIq0B6Z8ASvQED2SiOFCgpRZoovLdtOcpL/dwEguRB6RVFnCtKUiF1Me0GtbbD6AaSCHVtYVkTxVJenSf/fufsHbaDhK2QUpeu1D0vELPlgTuCTrvNQFpC7SsvdL1BWwuZtC6fxh9j54wy1x5xHvnnUBxLlh61+L60y9j9uwl6COYLZNrtjR1ZaAD5VgYvQtr6GAI0+Id/Oxjxqu+fSP2FVPtfFIfyyPK0OrXJoR3nnkRG/TEdDpxqrcdEU6CJ594yOpzWgQuoKJLD1F1VZzyKY8PLAWlKc7vJRe69wEj8KvSlEfK9sf/8at47cs/Qjs9yoP3HTReHv/shxBpS9XfDyNOPTxfndBp4s248tXvYX16Gic+8Ms48cQvst+2afAMEzewPHPd+iC/Nons4lV63kmM9h1DNBzG2YW0fWb66os/xMvf/AJaQ1HcPZlBE9uz2B5HhRNhNtiM+TDlnjTc/fBpKtISnvjFf4LdR+/CenoFaXofJAGvP/UF1reJ5YlJehwL6Bvbjdseetwm8+JEAUFq9u9evIo3qMzaUEJq9QppD2BwnfLBtCMtaRwL5jETCOFP2MYgu7k5Mmy7tYZvfwQDJx6gcZPA5z73OePX1IXvUBls2EP0t7/3tJ1yPvZ3PmK8kvIOxsO48tev4pX//btI0Bs58sgeOwng9n/0WXQe3mPPGrXWr9MwZr/1MjsCWLx5A2v0KPvvOoZTf/8zdgqK+kqH6V6azmCRXmmwKcXBP8jxWMIdR0uIydtkneo79aX6UbohPbVIP6mG5affwNrz76D92B6c+Be/JLsWc/T2Vff5b7+Es998FolEFEeHum2Zr/dnH7GJINFBI69XL7C+O2YEfu91KUjnSc4U5zLnoHSXS0/z8vqtcauJWO8jZWaXGbeF61/5PgobWYSoSls4eXec2Iuj/4/PUy7e3dFnS9n8E17hdFySb8etq+u/RplXHpVpHAtOs+4V76Dfnq62+PiTPnlvWYHjVT6lCezKMPn15+2IpeXJCawvLKBj7xhGP/KQyUvP3iE7iFnlvE1Ou8rrKlCcPNeF8Sl87P5/orrY+zugTCKS2alMy/WJhZZfhR6OnQYrRHrAyRKyCG1Zjr+FVA1ygq0SEtJIgBqlqzfM8zYyTvciXs9+PGhS0jMgxUsw9XuLRbWtk/LGRsdoleo9mhY7r6y++YBBA4nWuJSl3pSm2JBRxFnM29KC3r1oIv1stdWvSSgSDSMRT9gSoL6P00yvSYeWBmntNushNfMEaFXWONmUtHwgzUGat0mQdgqxEVQmZDyDTa1U0HYoJ2nVQ3Hdy8Izz0WWk7Zuqmx1i+2qexG2TZxBfFMe548LrvhY70x6F+FIfceUeEmr3o68Z1nxXcrd8wucv853gX7LuyEqE6L6ad16qZF0knZbRiIflU9B9PkWZC39qd5bMsN7E2j7Y//sCLcLpOhvbIPKqKzRwHunU6A4z6N7ly/hUtBvxQuUR7+VX21WvHgg2mS1+TtMqte9Mr3bYDSRv8prPOE/x2lGAGmTQaPNK/ICbdKih6SJn4n2vEyFxCOB8NpD552+sXjWYX3CmPpzEKWpf+rGRECfhed93eOi96R4ltPZdKprm2OwWasJLKdXFPRpEX27SfVoDLD2uvyxPjWB/zMQrzwylqvoS53iOemo0JPTOJKsslnkgXhDfrF/JbO2hZv3slC13KKXKLVz1D4xT5psDLEO8do9Hy2HabWjvuwtc4t46VmK7yKoLqciX22WRyo5Uh56ahxLYozyiP8K6hP1lUDyqMlD8sgcxhdWYq8s2KQi7579p9cK6kaeWk/FSprtTD+C6LG+JYhur0f9LHkSzapP906r0vxebRRNjTQqXeUUp3vl0diXbEs2pFxFlz65bukMJNDOt6za5hDydqftwq08unpdLqvGZwbhFSif16fgY0MyL/p9DDiN+i3wNNEr/B7v7WrEJVB93jaB8Il+cVHjQHKhNB3qK11gvGEQtzVelF84FS9cyms4VJ712OMc5rNP0u+A+kmZzAPS0thw7CRSgX4K144wEFE82G7EO9NUiSYEXb2BXpHiPI/ivYyC59NV6R4EyqdJR/n0ES399jSB6tEgvfLKX2JjdRKzE4u4cm7cvsmeXXyLjdhGd88wwlTMXT0D2HvwBAWzGbvv+SgtpjDxkoEsn28KYL6JjGT+lYtvI0LGvnrmLG5MTmJ1eRmvvfiCLQPe2bVM13oTB7MxDOcl2EV0RVZJ1zam0wkO/xDmIyUshkoIBWIksJuDchM3KWxFsqJjsB1tg22IU2mcuu2IDe7k6AgnsQg7Qx1aV4btdNvVTrXXQfxRhwnEL/HEBV/KfYsD9Nwf/aV9wKvvjmNIDPQgnIqja9+wdajzWeA8bOR9tDWJa1/+ISZ/8DICPa1o3t9vA2fPI/fYGVwbb1xF6dI0mlqj2OikwifWow+dtl13/gBW9KqMFNXTX/gL20YbS8bJcyqYeAyP/cpnjWZvl9Ohq4JocXp0VZzLicDTFRSnq3C55+Ty4Xxanap7NK9/8Ue49ORr6KenfOf77rDPI+/7zCMI6sNoMhQIpXwRKzdnTakvPP02Pd8VHHzg49hPWWmi3A8MDHAi4AR6/mU05TawWMpgPrdAj7ULh+75tCndZ198CZlcATdefwZvfueL6IilcNfEKoJk+3n2+TKvtUgTqq2UOyrl2+69jfIXQDdlINnRiezqCi3B63XFSeOJXMCRwb0YSnUg39aDzOF7UeMYe+7LX6THVsQPfvIsXjnzDkbbW/D46JZ9OuPOtQQS1RbMJnNYiXLM1ELIhHtNtk9+7O8inGzH4WMncPj4bShWM1iPXCfvajj/re+hklnHRi6HRXpc0VQSpz72mMnW9TfIj2wW6zeWsfDGBD2gVjz8P3zCZLX70C7EOikvkjLyPr++gRf+yzeMr/qcdwsnhL6j+3Dg44/Ybkz1WTjcjK/91STeeGsVybYQPf+IGWm/9JFRhAPs37oKsv70vq9qp14yRqv7GUx/9yU0t8UQGukyg+HgZz+AeG8nxl97B9PnrmK7UMDc089SX9Ww5467WLoZQw+cwr4PPWBLcsIrRezKVfKielx+XL4aZUxXn5hcPhVcRgWNcaJLxqWgwjGppcNJemdLL19ApDOFRF+X1d/3kXsR4hjR12UjHK/W+TsgvMLldereeaJ6HBTfOKk0/tYEpvz+W6CryitebRcdur63rsb6DNgt+qL0xuIqkdQw8+WnsLVRQOqug4iO9SIUj6Jz34j1nsadv1PnIDwKmidUv/jJDDZxyYA4PUivkLBTGxm3SSt8u4xALYJoM72AlnZE0IpEsOsWcboKmRpqEwIr9Q5zwtUg3XvDvLHOxMarl9G98snzUNDznsHBQVMEHvQ8qLOjnZnLKOaXkV6awvjbb2KCk8jC9BLmJleQ3VjlJJall7KN1sFOtA/1YPDAcfTuOsCBv5sTwjDaB/rR3N6JQEc3cqVNbBTKmJuZx9T4TUzcnMQkJ6IrV64gn17DFpVPIJ1DZKmARLqIEVoxozTBeiocjAVaE/QOV5q2sLqdQ5p6UGGNxvHqRg15KoNqLIlqNI62oW507xrE0N4eDO/rxuCuHvTreKLe+rfiBeKR+CE+iLeNfFIQzzXI9DVaLUHkKRiFhRVo//12lFY6J2LhkIB5XznfPQgct04mDxQpsPLC4nTJEyF09XWib7AHKU6KQR12qnPl6HXqMxOq27dZO54o8wS0G2/Hei7Ru9ORPjpVQcuDspYleKJD8iBw2XB6vM0uJwoe7/eev1EpeJpNyAw6kkWKq26Zqz6RH0I0XN+NJyXhZQXCr7KBUP2bTjoHb9ueXbpCYn9Q8Tfns1SstOZEn+Jj5As9Bm2Nloct3FoOkyLdrtFIqDWjUKlpYx3xi0C9iFdiR8qY28Ta8gyW569iafYqZm5cwNzEJWysrSJLeWvnJDbUN4re7mFEB4aQHNqNEtugsJjNsX15zFPBbTZzrDaV0cG6e7fZx/xbYLesUhaKOZ1OsI14Zz9i3dqZ1If29lYaZV0oIoNS0zpy+QzWVpYp+1mU2N6SFryIS31aovGXzTBfmbGUZy0vS+GHO9vqOyF3+lL9LT7lKiWkiUe7DWv0cuxK3ghMDklbOr2JhfktZDa2kdsqIbdZZgdQcbI/RXujvAr0PE+BzLTvTtWKFaxPzGL95rQZDVpi08kWofYYWhJBrKY3sJ7LIre0jDKNiRrlUDtEidDkSmNCuNU+gcaS1+eyZDLCoPxql8uJQPEC5fO0xjIaEzpOKBQLo21sEF0Hdpk3ph2m1UwO65cnkbs+a163npXKkNYytYw34VOd4oHjVRBI3m/VwXwer3zK72U9j9One8/zN7VDcV7G43RVeaXVx7oM/gBlWHjo0ZDHhYVl8+YivV2IUKa0yzaiZ3I0Ch2Ex/GL7w5WD4PRzD50MPNR27Dl9reG+xBv6UKgSc97RIiI35nlWdgZIBAiBa/MG++NsAoJfhUo3nF5R3u63yvPhvbUU4iWZ8YxoXPZJq7i7IvPYuLSO7j85suYn5y2h6Ot7W1UmP2477bbcGDvXhx54CPYfepBdOw+jqbefdgMdyCXLWNtNY0rN9/B1QmWP38WV5/9CZYunsH8W09jlfErk+dRy8+jo5LFSDqPg/EIDodb0M/JWMeHr4SrWAvVsLwdxtRmCNOhKOM4+PoHgcHdCKT67Jwjfeb66MOncOjO/dh3YhfG9g9hkBONlLrc10AkTIaQP1KSbKcGgvjg7W/kodL8XnyRAiys0RJ/+wo26G3kLk3RRKmi97ZDaB0bsPd99K6LhM5BZb2889niKESr568jzUEd6EwidWAMMU6U2qWiZQ592ry0kDarXC/Z6qDItr4eKtK6QKstRrehrGGJimGbiieqj15lyjRawug4MGobFKQI5HqrnNfvcqDg4G0V/dbehrYLVMZ55eWVhxns9/z4hH3IbP78RazduI5EawTDe/dYWmLfgD0PVF5bKiP/dc6Z7tf03DC9gmRsDHGMoka56hzqlNRje34CzZxACqChUs1zoEVpzJwkBTWcO0e5WUtjY+4a0jffRKR5Cye2S0jRa54KVZALlBDuakdw+BBCrV04fmwvWmlARZrjnNDCaI20YvfAKIYGdmP0jkcwtP8kJ4xObMWacYMTwJPPvonJi+fx3Pe/iyvXx9G5OIe9xTyOxULYR8XQXgnh1dVNnKVyXmxrQznRRYU8iLufeBTDhw7g+N2P0pAbQFdnpy0rF0s5TM2/zYl6EzPnr2E9nTEl0j06hPbuLhodHWZgTLx2EZmpFZ3aj6SeodKC3//4XbajUgrH+1JXLf3OPH8GFBJ0tncgQRlKEI9eZHVPWUbIOBVwIU0PMlDGNsdXCy3rw7uSmpEpELTYNbGpL8VZ73viz6+tAzRwWjjhzNyYo7jX0H/qoKVpmS7WlkKc3mP+/A20t7ajijCy2QoSw31IcdyVabFrIqP0m5HUWIdA9LmMqU0er6viFeeg3y5/gkb5vIVP063KMOi5aWKg2w5lLlbLaEpFZeWjOp/mRFRGVp+V2cgi0dZ6S+Zv4SFevzodjfrS+M/4RkPVQfn+JlyNvxvbJfA8ukrP6MBQPUvOzi1j6cwllJbTdsh0eKALHUd2I8mrndEXJW+JV3X+TeO28ep16LeCdktrG/atCSjZ3Ie2aD9CzTF2lyySd2dXRyTCVUFjI3WveN17B4sYlfGGNlbuTGxknnAoXo1XWF1bo86r4cbbz+O1730BNy68ie/82Z/gzHNP0mKcwrTevqZgHz5xAF1dnfj8h34Bx/adwJ4P/TzGTtyPTg7mTNsYaqlBXH3tRawur+LHr30Lz7/9JK68/gLGv/k1TJ55HktXX8DMpbewlZ5ES2URA/k0Pr2dwh2cgLqKLRgsRjAXK+Fyex6rbMONjU5MVIIc8EHMh9nGXaeQ2vcImtp6UOvlhJKK4dP/4OO49/13YuzgCEZ20+thkLuqF/zUToHa7bxxnjXy2PnpfBFIAWRuzuLid55BdnYJwZUiJ80Khh6+Hd3H9tzqE786foF+O7DXzPJcvHANyzcmEenpwOCdJ2wHXbyz1d5qL8ysoLyYtryF9XW0cDBFOzpQoYKXktKJ0u5RaEfZ6vwCCQwglme+qQw96CBa6Kbr4ayOohdODc5GaKTT6VNbXXYEite980ahkV/CYRMKcVw/+w4KuRxWL19EbnoRifYghvYdFhJOsEO3Xp6UfGkDhd4b0vOK+TffRm5tAanmvUgW93Oy3UbX0S6ro8YJqKVSQXarjExZn3iPoXf3CatbG2UWaG3n5i9jY/JtGm5l3BeiVxLZxKVwBatUtrGBYcQPPUG+9uKOI/Ti+7tBJwTVlU0MdQ7g3tvvxkj/bux6/8/RMz6OnO2eLOESZfw//5vfx7V33sIzz/wEUxM38ch2BX+/uw37SHN3MYTechD/amUDZ6iIsx1DaEnRiBjYhb/9T/42Ro4dxtHDpzFEj1+vL+gbNaVKDleuvYRNTlg3L12lUbZGr3wY++44Ye+yqH9kLFz6wRtYvDSLVDyE4aF2tHa1kr576XW0mUEq40l8t92RdPEWfvQqvcQSevoG0ZrsQJzec5x9r2U5yZk29Mxdv4xy5gZaOAluXNkA1vPYe6gNW1TE9lXhhI7ur/ev5MFkQ/JFDzwy2osq63rre6/RGyffTu21/tPkM3xsPxLsk8JrN9DBSX5mOc8+WUcrDb7OkV7bpRltT97SNY3y5HKm0DhWdN8YL3nzcrpvTPfw3nTRlxjtQ+/pI2bgzY9PYjtG7/LsTRQvTmG9WsRyft2+Ljx8aJ/x1F/cFS7+JwG/Vb9A+E3ed+J9/KgdytOYr5Ee/+3gvFC8g5dlpNGhEwuy6SzS16cw+8MXkafnM/iRBxDbP4yOXQNopc6QEWp9JJkgPc4X0SVQHb5iIfA6FK88A7HDP/0e0Ja2TNNqsc0FO8rFkd4ikOCNUZzS/bfy6bczxInxBitNBDmBjZNU/XQDWo1rq6hsrCO3vIzM7DSK61k0bVNx1GiJ0XpU6O3pwWB/P7p7+hBr7UYw1opVWhZp0ry+QsuduDL0FFZnprE6O4FMOo2V1RU0MU9kq4YYrfSeZCfao0l0Ufj7EgF0UkGmNOFyEK4E6Ok0b2I91IRspBlFBFAuUWBrdP1bE4hysHR1d6OnuwetbREkUzW0t4eQ5CTTloxji95CkRaevhei5SidjqDdTL4s4bwQiE/Gc/LCrx7EGwXdy3WvEJ+WPcRDTb41Lbsl6h/KI7dNuTbi8LKKU536rb7QskaVnpPcbO2Gk4LQsyvlU9+YpUj8TbRw9FVLeYBMMEGT8pZSYW/fwivQA0otJ+hTz3ohVm+GGx3Mo3rVTgXVbzQQ3ssHgcqofS64XoenC5e3RXG613Z+0a33w+KJJD1BndxtuY1mMsfyG4MMNK0SB8vYp6k5geqrJDrVopnGRnOkYjxQy0r0fnLlAipbWoKry3RlZ61f90YjlYfYoK9N0kG0w22D1WZEtcpU3EKpkKW3nrc3+HNUoJuhCJUSPSxODHkqaW1n0Mul6xs5rMwvYWlmieNgHe3JkIXhBGWLLNMH4nJsRJaNm6FvOknaWunxkqFop3HSRgs7RRls3uS4LNfslArJza1lEBKpVQ7xVCctxKNRhLV0Qr5ou77W5islypj4aW+0hygH+sR+yB78C5fyideStvrGlarxUR61lus2W2S61hW9+tDyUNboHCLADHphM04PLxpmXm3hz+RMCZcKvC+R72yb+OoyrOU+q434QjTgAlFa56RTO/K07Vf4dYCqPgtRYzqaNhFQZbUta0tF486a/q7h6zInUF3ih0DpCpJPtVHxft9YVr9Fm8oqTqB8/ltXeWjaaVlaz9lz0kgyZqcnBDvo9XXEOWAov+SllhfXaRyXpSPyRWuXeKxx5uDPbJwG4ff6RKPVt1O3QPlEp2h0ULriHdQ3/ltXxy9atYpQzGRRzdBQIB47UYWGtd1zMEkH6Xw/0WUbdRgvOlS/cOjqv5X2N9HndQtsWDKxJoTO4PcWbowX6F7gnefxjfkbO1LM0L3/Vh6Bfqc5QaQz66hm1zH5/b8yy+r7f/41LM/P22YADWx91nfPPUO2Lv2ZD/w8dvWNYLN3GKEjd7Jy4OxqjoqyBUtvv4at9TQuXbmC73z72yIIb7zxhh3t8fgeYLRjE+25EO5Yb8Nm0xZ2d6UpC5xoiSNCpkwyfIN0hUVfeNg2LVxIb+PKSgkDfT14//vfbwP7w5+8i5NOErVkBUhSGEmjOkOKS3xUBzsfnCfe7kZeqf020HY6RPdKV7zSTfjIx5WJOZuAsuPTmH3qFTsOJXbnAXv/6viD96BndMiEorFj34vLaVken2E8sHb1BtauTyLc0WoekAZ7z95he5tcL57qZVJ9Lv38M7Saiev29z+MWCppXpK2WwuJt9XqZb+N/+AFXPv6jxBinpZjo7bD6siDp9Hepw0adWPF26+r09TYXsmNDx7F+bUxj64Kjk94tCVcX69940+/gkvfew4dY3048Mgjptzu/OVPkO52WqZ1ZSx69d6PvLc3/uOfYoUW6gF6I3uOHEcgksLxR3/R8l16/s/tyPmAlDAFLRhN4eCDn7f3m37nd34H129Oo2n5HLIXf4Q4lc4vkhYd/XNzJU6F0owrXd34Yf8I2knXP/pH/9h2qLUdPIZgZx+qq4toWZ41Bf7ss89a+37wgx/grXMXMUKZur11kTW24PM0zFo53CbXYsjlI7hAun+Tng8ZQA9lyNr+mc98Bg8//DDHSxRPPPG48cYf/vo4XFmdwZe+/v9mGpW8xkuhjOHTJ7D7kbvY1+s488Of2JLrlb9+g7xcxr6T+3HszqP2HHDwY6fN0yRCM3iKtI7X51ehc+XGv/YD6BiewSfuRXLXECKxMFqHeszQWbo2Ze2b+/Fr2Lg2SU2t5zHavNSMJA3LCieh7vffhdYT+6CdqJ1jA6aQXC5Evyzt1el5PPkHXzYPzeSI8nHi/Q/g8MOnkU+v27Zt7YR76v/7W5TpebQeHEVi9x6kKNuP/YPPm2wLn/AqCIRbIN54feKVQDImkGz7OFK6QFenrRGf4oRLsuW4PV2rBsyB177zI/u9eWMB5ZsL2KIRmW+NWpu7dg3S+N+yF1v3nDhiE63lpd7wCUe/fWwInF6nTaB75VEQ/QIvI/oEotHjhFPUaqPM/JWbdrbb8vdewfpb14ChDuDUqO1au/2Dj9h7cJogBc4D0eftFk7nlfAKRIPyNILi/rtPcntBZ57fC5EK+L3iBapMlapyMUJ5tEPJmaX8GgQq48c7yLPSuVLK4/l0grO2OkdowQqXHhzrfRp5DLKK9OKbgm19pXemLdQtxB1hXcZOkhPgwNP6tLZOS8g1Gemlwm1atiWdO0SLvEDB3WR9OqdJINrpRyDMARVmVEiWH3Fr7VaKSjO9nhWUOVDz9GgqxKMTcMukiSJofzKwidyCJh+1p7H9CuKT+KB4gXeMwPmjPN5JoktxKlsXoLplYadmM04nF2hAaSAzU70/+M/7R3l1r3gXOIHuRbNw6Fh71a06ZW0pTctYpLo+WMULTsw6eVxnW0kJmMdgdTFd1x2cGqzCKdddu5tk8WqruR4WK69oM7pZl9qpsk6b2uf8UprAZUrg+RTneRr542mOQ8pJfUdbgHm1aWPbPDMmWn7njWiWTNpDVtKlOPFZfzL39av+8FUDSgOUvGXQO09Om/Un22Yv+7JLnRYDyp1CUzPpokxSak3GdZROKKYQoEWcZEjQCyPf6BXR8sImZda8KMp+kXVXSJf6RBNXmPWZYbTDJ3KK3tY25Zzt4dX50cinOq98PJOvnEzMoyVOe3FwR9GaDDJoi7DGsPilXNq153Lt+O2FVcZri7t5y6zDFbZ2ynm9th2b6fxhPJRCtU+as4HaxalxRszmUUvpEZnhFLWiRTjVNxZ0zyCPR/2greoaRTJWvQ8FsuArVBNik55R6IQGHc5bfw5UHyOiTe1QGxr1lUB4VK+312SbtOi3yilOeZy/Drqvj1V1T135K5/KCb/pPeFgkKGoT8Fvsy2iVx6c6rEWkX8K+vS3+kljU+PINr8wXvgUXAZFj4KPB6dJ9Qu8HQqN9wrCIf5ps4Se5eheniwTzHvUayPNzKd+0ysa6mtvu8nLThuFR78VdO98Un0C56dDI78FdscC1D/1RjSCMqoiv3ph3XsjdC/wxnvlwqerOmZx5SYW1ybRohcYlvVhqxZMjY9bZ8zPzGFuesEGWXZxXmMDPX0dRljrUB969++mTmjGwMBBq6O6Ke+Cs/VaGtfnFik1VVrzr1sHVebWsJ2rIFddw3L+Jr2aAO7Z2KDQb6I7qa9jAoVsC/JrCQp+MzbaWAv/rQaaUKTlClru6X1DkkT0dbchRJxtu3cj2tdrSwFt7W2m5Hr72uvLYC1sY10WDNT29/KpsWMEzi+B7sUf57vKOA7PL6G48eNXkaYViBI7eqmAAK3MkU/fa0toeogp4ZEweOcr1AW/3qfCKxAdUz+gl8jJVEsEVbr8Me18e+SkTbZTmTKV2iaymRByBfIoQ6/iR1+l4gqj5+QhToJBdBwZQ/eJvTZ4RKfLgB4kr92cxeKlGzbh3Lh81ZTGyfc9gAS9Dx3900bPSROd06ogGgW6NzykWzR7vMDbpHa8V+acV0vXpklfC978yg9w9cevo72nAyN7aVEz7c5f/wXEuuj1kmbHYVfW9eK/+WOsT81iePQY+nv2Id7Vhbs//6ucgGq4/vJfIL0yg7ZAAt063TeeQvL0h2yy/b3f+z1cn6AHtEQP6MIPkSCuXyAtOky0qM+BUtGON8XxalMXKGoIHdxtlnBTOMqOoMItcFCnC9ikcZTbnmFHb2ONMp3J5zHG+w8F6MFw8iouU0lSv463t2IuEmaxCqZImz6dsG+wB81bVdz3iV/EsYc/KEZh135az+S78ZfCubQ2gXRuDvnVFTz/5d8nX2vou/uEfV69c6QfPfvHkFlYwtmvfd8+43D5JxewOrWMoZO7seu+Q8ajkx991Lxge8+Nbc+uaImbXgfH1Y2/+CFKGzmMffghpOgBaTdY51i/nUhw7i9/ZM9DIlXSUtrkOOpA11303PMlpF+6RBmsoKLlN8nhYDf6P3Cag2Ib7UO9ZjyobzU+hGNlZt48oOt/+n0U51bRevs+RA8P23Li2NFDGjx486++bzsK16+tYeWtOUTbYzj1wVM2ce37xKP2MUxNfK6bFHQvXkm+BB7vMubxyiNQfsmP5NQVsn43yqXLamMZxWXXMlZGjwMCRFvZKGD+tcvUIc1YnZsx4ymW0jIyFRUnztihUVP+nf39ZkjpRWudryfj2HmjeoTb6xZduvfxozSThR1alN82m7xzCZnlVdsYgWyR9LNfb86Z8dixdxSxjnaEW+P0JPuM/9qkYgbYDi7noe6tTbwXOL+cH0pXmu6V5mPvto5P6ioTpQ71jPWOaGyA4h2prh78t1cga0cv1IkpYoK/JGX5gpz5mwuoIo9qYRnVor5GeRWLExcwcfEMLr7yLM6/9jwH9DVcGb+E7dA2GRBBDxu/954j2H3nYew9dhf2Hb8bES2/pbqwUtzExcvjGL85ifGzL+LaG8+SqWcxce4C0jM3EWraQIAT0YPtwOPdzTgW2MJeMmqoxo5j25rZ2aslDtB8E27SarqY38ZEhRNckooq1YFYbwrhrjj2HB/FPY8cx7G79mBgTxsG97ajJU6hCrHj9Go2Qe1XcCYLnE/On8YO8/zqDP32/M5zxeu3BFPn3pW1NXZl1Q7bpE3FypvROdCH9v4eU/yNZRQEjktguFiPrJgaFV8tW6LH14xoS9hc70gybuvUG8UqFWAZG5UQ1jdTyJZpHZHPLdkyhbSMphyDTHR2t9dluNV2egI6+6p1bAiR7g474l/Hyuh5k6wpPZSWJeztFji/FOe4JMwKAueTeORBoHwCT6/zlt3B/1oCEU7a9CzAiZ2DqbKRt/hGXF5GA4rIbMKke4ymEuP1EhdBZwoqXXVF6J0kW+ilk/eMNtClPpg41xCNjpw3PIyIcMZIRKtItVTQVi4iWS7g5tXzuHb5HMbffgXjZ57D9TMv4cobb1J237KxsDZ/Hc2VVcRDJXQFKzjCftmvesqckCthrHPimA9uoRRtQX8yhN4EjZB4C0aiNXQnQmhl/8X03I6U3ZIf0qIT6nOVDA2KNGrpPLZWs/beT5KyE4zHdjxf/skzKdZf+pYxt9lc48RYQlkn2zNO7RVObcnVVYpIQRYymWnpAqUpmMXMiamS3kCEBkx7R6ftpGw/MIauw7sRJg36FPc2lV9pfA6F2WXo1AmTF9W301fCJQt96CDHH43RKPspWiCtuQIyHBM5Gpj6tEiQRlmkpwvJ0SHSEkL2xhryUxmkr05i9SKNIuJsEX/YNuG0/ldbG2RKdTbyzmVOcX5VvPGVMur5HFddDt+lW3G6qpzSpMS7B/vRTQXfdXSvbdmON9GI5DjEGnk1v4qN8RmsnL+O1asTWFlawuryii37a+VF8qUJXtvhbecgJ5KaGC+a1C42hU60eZXqQxn69asMBx2rxcDywUQMBR09trSMldl5rN6YRnpiBmuXb9hpMk2RIKK7+hEd6LqlZ6z9DTxwnqmNihOojQKlK16gPI3xulecg5XULrjc+qqdfKvGyOoROEO9gN8rOJP1nkiJDMqvUYjSs5zlFzBx5TyWZsaxfP0SVievcXJ4FeNvvoPVa1NYvkbGTi9haXEJmcwG6wCStOJ7entx57HbsGd4DKPHTrLhYwglu1DejtAKLeCN1y/g2vVxvPTSK3jz7FnMj19AU2YcoVIG/UtrSJVrGGquYCSyhf4IvRROOH1SsoUwipUgbrCTbwbCmG6OY5wzyFI4gPJYFyq0kvruOIhddx6ktzWEvv0j6O5pQz8tMtGV6Oxgx+kcLDKUva13OWze3uGh80b8EL90VRA08s2Z7/dK83vvLE+XsOjt80Va2LnMOtI63ZneXZweWNfR3Yj0tiI51kscUqB1/F7e+6URv6C+W6yGuVfeQZZC3dIWR6i7FcH2OOKDeqYDLGYKzM+5JlPDyrImqhXEFy5QGTXZy64S4Ci9vzAtWdFneHfqEC3yDs0qY93Lr11EuFpDghabzvPSg2193180eBmnVwIsevXb6X4veJzyCFTO8SjomZXqmH1nHEvXZ6i0gmhvT9igHXv4LvskhZSt8DvIyp554S2U17OIJelJ0mhqigSw+477TKEu3XyHgz+PZJiWYFPQTl7O9OzCJieH55/5MWbn5hFYX0Z0eQZxhHGIylqTnU1cxLBly3BN6ODE0R6sYYDprfSOkpsB9LLuXeEqhmJN6AtXMEjPoq+5hTILJBjW2L5Z4nqzGMck68739SHYP2wnciebqojS+x07eMB2Jw4cuRNdY4cpNyFE4kmjQe2Upbu6oDMNL6K0tka+XDW+dRzabYeOaskt0prAVqGMmRffMq84PbGGyhonwV19GDy5154rdQ71mxITTgVZyfJiyHmUKZfRWBypPUP27pg+rR2lpS6PeuLsRVRo6JXQjDS97u14CJ1UbNo9p6+pRrpaqTfS9knnQCs9TMpkhZNW60C3LRe6bFu9O303e+ai7C8UGb+6mMZ2aQtjtx22NJ1yHmfd26s5bFKZJzpj2AwUaAxtoHv3LqDMejl+Zdm7HLrHreCg+0bZchkVuPwJlPZeUF6XY4HjEGgSVDoTzasQH5U30tOKUEeSHuQAjYMUjXeda5i0fmmm0RdgGzeXaERoc9XqKtLzSzTiS8gsrZphp6XNZr37VaW80WDMFfL1TUtWBw0Q6tkMJ5vsyhqy1CXZG3NY50S3ubSOEJmZTKbsVJmO/aNo3T2Ejn2j9B5T1pdaXeFA+an2CJwPuoqHin9vHgfP6/G6+i44i2HB2sz1c1SE2+ii4o9zMAqXBpIysHr7rTVaga1pcmAp/9zcHL24Gi2YM6iuXUc2W8DFs2csf2lykjbjNqZvpBnW2BgqDXUAITCYsN1Se/bvwr7De9EaS+ETD3+cQlJGdmQftqJx3Jycw/XJeWxsrOMP//A/mxC8+tqrZCwnmiTwxF7OoNTdj6x2shO2sbcvh46E1ox3aGwJ4cxMHAEy+c2BBGZpKZZoIsxu02Um/Yce2M82buEjP/s4TtxxmBMwFTB5ZZYLadQA07ME/XAlKcvHGanfznTvBAVnuNKES3Eqr3gJoMcLPN5B6ZqA9PD81b9+0o7wCL09h+2JZfQ+djsO/dqnbZ++3vIWXhNoguMQPq/zp4A/NUG89m/+q71HNPjYafRw4Orhb4eWPFj+zPiyfevmyrkCrl2l608v8uTKs5x3aXUfPIhQMIy2E7vQfkrngdUnIB/A1h7WqfX2MgfLq//09+3hZdO+HlQDTRg8dQj73/+ADRyB0ylo5Im3Sb8VBLp6nMDbLNC9yszScpNV+OqXnsTlp99EFyfJXbs62a4a7v0Xv4J4T4cNeNWhMqJb08Qr//a/IjuzYFulQ1Sknf1j+NSv/TvDffn5ryG7Po/eUBv66P/kg1FcPvwwEskk/vBf/nNcOn8Ou4oZ7FmcsGdmj0SXqPxJ704/y1vSJ9s1VmQ9sgNwfSmO1XwYXYkydnXnydtmKiPmIT+CzBNmE89vb+LPSFuUntcz6SGsF7fw8L334PDhYwhkFzC8xPHFyer4xz5mW9wHDz1A7/y2ugfWwDPx+O0XvonzL36TEc2YuXwZAZYb/fgjNDxSSHbSoKHS0/seL/2rPyQzgZm3VpCZzuDQp+7B7f/wA+yvMo2yUWkAk5/6+zlUaCxDdYfqlXk0bdUQ2NWNpqQUZxwdo/0oZHN48j99mRNVHhuhOL2pZhw4uAsf/9wTHJ9UqMQXotf21h99AxNPvYJYbyeCNPwktXf+nU/byR72RU62Q21RH8swfuOL30KFuGcvzGL8tavoP7ILf/uL/4spdKJEIBHF5Dd/ghtf+REnnxrOXztLIwJ4+JOfQFt7D1JHRtD/8AlUC3U5dNmS/Pv4VF2K93o9CCQ/zlsv5zi09GlyxTiB49FV+W8tjXp9HGtBGgJKl66VkbT80kWsvHHVljcXXj5r/FZe8TiTbEE6FbDn3wP0IvUcd3T/fvuMeVdTHKPhThS3q7hcXjBeiWJJQ5qe1NLsLJp1hNkzl2zS0jKf+i9Ow7Kd+ldjYc8vPGbPn/SMTjsfVV7tFe3u8Yl2gbfLeeFx3nbF6bfzy8Hbf3vnp1RepnwdChsZCptmzhyK+SxdW1pCxSzy2QxK/F0uMC6zxnxp5uNvWhWF9TWUmF4tbNiWx0KRrmJ505ZB9HnreFsHIqlW24HU2ttBi6QV7b106+jSpVrp9XR2IZ5I2RbVEq1leUQrG1kskWHLDPn1NGqlHFo2S2iLB5EIN2OIAydC1nVGAwixc5pZtqgHzoFm5BDESqUZK1tNSFNprrLdFVpSJVrGzUyPBJsQCzWjLRqqh3gUSXaETgMuZvNkvD6EVTLBVyfZNmL+iZlirD9QE1P1W4x15noH6aqgvAJ5BMqrOO88gfAIlCahFShOf1rW0INASiVCbId2IrHxHF0UBFk2tB69vNcv3MLjdejq9FleyoWESvH6ZLjO7aqfXaX+krCQDvIzSEs3Rt6mkiHE46xXwsU4eTV2xhVx6QG+cAr3T9XDesU3bavXqcBkNvRpcSaaxak1buURP10wnTe6utAKfClX4G1Tnd4+gfNAZbUcIe2vB+EhWm06x0ybWUi51e+nFjge9Y8eqOutdNtKTLx6ZiIe6QicTZso9YP/NEnQmNliuyOc5GxbcPM26GQhwIlHn5HXhg0ORYYAFV8YZebP03NZrwWwVqXS3g6gQPnc4mTcHGYv0wPf1MaD5iCqrL9KmlbJh2X2Q5meTJgee4D4uumR9VDuo9tUCqUN1MoF+1Lqttqm46WCEbYjJDJv7ZwSiL8GxMvhYJtvtJnEPs2ttpI/8moEKiMeyPCpsV2bqMA+NEl6xCvrK/U9y6mPxEMFGaCSU03sUpRaBtIkqAlYk1WzJiyGFo7RFhp9mmiLlLmyWebET32hzzBE21L2rFOyr6U7bTpSuna7CVSn6BCdJhfsA3m7IcpYhGGb3lWZhq89G6nQ02KZ5qjOcNSnvak3klquIr3kkvpdmwCcVy6HqkO4vS6XReMNf/u98ggadYCunk88cjxKE+he6QKVEw36rbbKkNNLnxrX2hUonuuhoU6VCNIrCjC00EvVioU8y0QyYZOHcEcjOsWebSVqct0OSKbk2uG3zewvPfOUt6l61De2BEfvT95WEydqJCIco2GTSXYPdWDOngmpjPgjWp12tU3g9x6vq8D1nkDp3kbRqd8eBM4XgcUwovZ//vLD7PBNhHr70KJj6llYQqasJlAsVMqu2gTVRLkI0CrTrKl/8oxmVjewkMna4HTCxsY6qAyo+JO8Rlvpqkex/9gxm+0PJPsR5wC7WNjC1SqHGuOmp6dYLoDz588jI3d6mZbp9E12Br2p0LQdBHpiMYbOMgdysxSegv5gX8B8i8K2wM5oiZJBnRRADszlFL2pGgfyLgpYYhs93R24446D0Gete2nZaZfJe5kqRuq3hEm/Bfrt+Rx07789v5cVkxUaFabuFdSxyqd7CatPVrJa9ILk+sIqlWAVV7/6PfN0Rj5wP1KjA/bCXmpQW5rrwu/nonmdot/vFZSmUDIi1AAA//RJREFUyUXLJdrKrfSZP/shiour6HriLrSe3Me4ZjsmSPl1sKKUkiYnDVgtAf7kv/w59KGwdn2oLlPA6KcexhiDlge8napHod4GKlMOprd++BMqs2aUz0+gPL+KzpMHMfTIXSZXHWP9NgmKDwrCI144zYqT7Hl/eNx7B7+DySnp0IP1a3/yPcw+9bodWeT4T//mP7QTn6XUBMJrV5ab+OYLqK7nUMiVkFvPo6+zBx+86zGTqZvlZWxQ6ce69iPed4SKfxsbrT1Umkm88tt/H6s330LbXBGtZ2c4gWhyq7/r8np3BMvxEAL5TWytle106gdJrz6nMdSRRypSoeSy71m/ywHNC/yA4QK9nzJHxlx4jDIN3L87iTDHUKjKSZjju4VtjPT30/ot4zO/8R/Q3j2oAapVEvKgPu5kGesqvrz49Jfw8o//jIo6YeNYE/LhTz1hL2tKeUkxrc8t4bV/999sSe7a+bPYWN7A4Q8/iNt+/jM2CXTvGTL+CjR55VYzSM/S22PU2nNX7H29/T/3EDoOj2BjcQ0b8yu2BHeN8htge66VuzGVbkHvPo69z91hRs+p3V1m8KjPtUElfXECF377q2iisdV8335TprtPHMHokYNmuHj/2+sGzD/1l8/aeWuhLnqnd1Kn0Gof+di99KTakZlZ4hhaQZn9OvmtH1sdNydWsL6WQ/+pXRi5/yBxhXD7Bx65JV+N8qerQ+M4Fj99rLrMeX4v43jUr84zx9+IW789Tm1TvNqnpX4ZS/bcRvJPHMvjsxanDz9mbkxxUg1Br32oj7tT3WaobDRXsBGm/qauay/UDVF75lprQoGCkw5UrO8VVGf/6AjiyZSduZca0EdlZO++O6EIRJP/NqOS4GPQ5baxPc4rxemqsj5WnQfim8re2f0Z5ePUuAPlYlEjm0Iq5agtkJoBZbHSIqOw1+P0Ypu2b2p9kTOcZskyLcWqXg7L01vKmUWkLdPZdXpO9JoqJVoz+u7JJi0aClUo1ELl00LrMcAZnFZ2jDMyB0dziDNyMErrMIYCR1OeIUclvJErIEclvEVKK2RomOUSnDSiVJLBTVqizBfnpBVgo+TB6IRpyjwFlZaOPDLdbzbZN0k06UgkpHTVuVoa0a4eMUoMEmMawQVIIKYqOBOdyS5AHvRboDwKzvzGOrxzvNOsI0mLrBhtkd7mvbwOvaimdyyUZ1NB1usODY3gtAlUp9K9Tp2+rN9evywG/bbnBMYNxdRx2FZq5tPypE4v1rdrWK293CtlY7Uywixo5hN4O3Q1OiTk/K3v5di7USrHIOqk7JjJ8jlvvazA+e98kyJ1vjo4/7zNGhDKa7+l0IhWyxeyhEVvmOlqZ40EeLsFRuPOVvYWej56t0dxwq8hJtn2fJpIt+it1MhLzswMTCAaOaeWvq1BzXaTvfV9KbznZCRjStanPK1muiFBekOyTsVfGWquzCLEFySvmmpsJ/HqWKMKCS5RlkWvZF7fD9qu6IiUvJ3qrm8VadOPuCglZct8O33gsicQT6TM1F8yXIx3jNNVfFN5lRGo7TIg1MR6FL0fGSVso7XTytRxCHSpyzzlVrK1Q4PKOU7VaeOwxH6zbqwbOqJZNNr2fuIWaLOKHWLKe1nrdRmrS6loNX4Rrz18V72cdLSbTDWJFuUxr455dJisNWKTbWR98uDklRluTrRS4uKDNvnY1nOCy5loFy7Bu22tr24IxAtPd/n336LR85lMMvzUhizi8TKeT7/rfCNutk3Lckbfzr3GjXmXrEPP6Uy+yasSdaOMPe1qlXGlScK+x0W+mO6oKz82jDxk+20rO3W45F6vV6jPxBHhVr2is97H706q3p5GGgXeZqUpiHfKr3h1iHSEdk6qD7WDT3q2Lof1vnYwKWGltd/9lYfrQh2pf+45ny9jcXGDSiiMvlTUBo0mJ3lJpiS15MBr765dOy5xnFQF6ebH0T4gD6OKvqFhq1xLepqE9A37lWzRGrk4MUOB0PrkFFbmJii78rBm7e30rskSggWgPZhHT0u6LkxBChuVYmk5QV8xgJV4AJOpkM3omRZauxS0ll2daE5G7GG3ziJjczFMz0EKJhChwIeaEKVrnkrFyLQthOmGyhJ3Bop5GhQuiKJTQfEuMD6wda80MV3g+Ro7z+O9Yxrz+L3q0qCX5agOy12dwdorF+itRRHY02eW5AC9h7BefGUZfera8UogdFUQeD3C6W0Q//Xw8dLLb9rvzWcvorqygc7H70Drqf1sT4u9AKhnFE67cEgg0wvLeO1bT9YVy9UF1OQhPHg7+h+63azXtv5u44PKiS+iQ+vamgTSi8u2pPPOt57Gys0ZtPZ0or232150PfyRh3/qAEOBygqX2qT6dS9a9Fv3Ah8AVg/rFGhgOw9kPY9/53ksvHmBSrqK6QvTxNWEh/7FLyFJD0gfrIu2Un6UV/3Df+e+9xwK6xsI5omD3kosHsftt99tA+PazWtY38hg7+ghHNp1ws6Em2iLIpZK4YX/1z/H4oXz2NW8hQP5ZWRo5Pyk1G7vqL0RCmONk3eQA3+ztIUIPfd7wosc9FU8FNrGLuoivetjEwINqR8Huzg2ajhbasG1Avs7GcZdu/rs/Z7OrgjzVTG69zC6evoQSnRi5NSjVAwVDO45wvFGedhpj7VpB/SCN0cE3vjhn+Ctp76I1v4B9N5zwp6VjNxxxLbySylp7G7Ms5//3RdMWUxcOYeNlXUc/MADOPm5z2gGsWdAt/qA/SwPaG1m0XZQbrx+3b79M/iBO9B2YJie9gzGz5y3cbn27Fk7xmku0YXlWhAdg504+NidNEpLuGNfr32WwWSHvNqYnMe5P/227eLSBCyPZuD0CXQd2WeTcPtAt9UvkGyuXLyJ1auTtkKQf/sGa2tC3ycfQLy/q67owkFb1lp+55r186t//gyWJ5eQ6GhBvJWGayJBT/CjNk52nziMRHsr7ej6Mq1AV8mheNoob5JBHyeCxnTde7ridK84T3PcNr4YfJwqn66KUx4Fx69xpYlG/Nd2de1UlMzr/SFmRCwaMz1HHxGVpvrYC9FalzGpMmZoBprpVbOunTEl0OdczPgm/pYIJ3st0zXQ6kG0OK26Kl3gaQJvj9Js+zwnvQJlSAb/2uKiebDJjnYkUq22sUGfK7+94z3PgKrbZeQrOeTWlymA81hbmMP0jQncvHoNucU5lFYWUV5bs2Pcy7ks8uUN5EtZtCQoyNEguod6ceDIfhw4dhgn7nsEt93/CI7e8zj23/YgDt75KHYduQt9e46jHOzGdqwfV9IVnF3K4tr0NGavnMHU1bNYmjiPhRvn0L00i12ry9hXzuBYtIhDwRKOcDAe5eSX4sQW1ExOyhfjISxEWvAOZ/FzZEi2M4mtviSax3rRfvtRpI7vw+G7xnDsnjEcOLELew/vQv9Iry3VJDpS7yrNHaa7AAiMmQ2dIVC6wPP6vfB4WV0bg+f1DnR8t+6pIHVvx+0wlDm4s+dvIHttGqmxQbTuHUGEtOrhrk8+LgQuwA66V5quLvyiSYKYz+dQomdaf3GS5dVMtZX/VL+D3xteNlvHxsfbUnYqstaKq/SMtUyowzy9PsEtXvFPMd0jgzROhlHVszmavkVaZzpNt7Bc//idLGAH0ei809Xb9F66vC6B81HBy2nwgYNJn5HYjASwmi0gwwFbpQW+WaDluGPNq9HlqgwiWpGBLWw00Wvn4G2h6S/7O1PNg768fRTRtsFm1hDLMRQynFRW0FSeRy29ju2lPIKlAtpiFcQjVcyz/lm2f5G6YYET2lwZmOYkMElFPxMtYYr5Si00YsghPTtSb+rl5yuI4Fq4FTercdzIxpDbimGPjuGJUT4p77JqI5w8O4cH0b9nL0YPnsKeY3dTgUTqRuEOz9TP3idFKvAilb8d8UKZ0nPORF+3nWotg0IKx/i2w0vbJk867Z5srm/iYR7+buznuuDslGFciJN+iAar8ZVxen6aW19HgTrC8FOGWmj8hRLkfYhKkvUQtZXnv1tyKu++qjfCOaarSxlUZldQ3aCFzzGhdmmiFD0aL2wwwlRiSW3n5oSjJeXC4oq9e6Tjr1SndsPFO1oRG+5DYveQyWSVMpBjvqXzEzQeLiOztERDiQqS7dBnUvSyt8aGyRJp0lUgGhUEivN7gedRWxVUTuB94nxTvKd7mu4VdC+cind8nqbyWqKMsf87hvvRe3gvOqgTuvaNovfQHqR2D9jZe60jfega6qeM9CO1px/x0V5LS+zuR+toP3o4HntGhphnAH27RswglDGmTUNacvf6PIgO1e1t9XiB0yhQnPW9/SCvqAsVVy7SE2O/baylsTy3gPx61p5JKZ4Z6vkJhl3bsDNU+l2De9A7egDdw/tJ6D70jR3EyP7D2Hf0JAX/EDpG9qJzZB96dh9Ajz5xMLQXA7sPo61rCKmOAUSSXZxt41inFZfL5bGylsHyahrz4/qW+DksTF3D+PnXqIQmsTZ9hQI2j2R6GV3rBbRSKofp9vSQorayng6FUKFAblDoVreDmA1FMFdrwUy4F6vxDmQ42ZR747anvW8PB2Z/B/YeG0PvYDc6ae329HUiRlw60ZeTsg0uKV89OCUHbzFdTHbmipH6LYG4xVSC0hqvgkZBaRQ8v/ffyqd770zd3+pAXsv0CLW1O3NpAgV9CTKTt2WccFcruu44aJ5CC9tAxOpfw9+Is5EO/fb2OP0atMW1DSy9dYWKk+4yB7cs764T+9C2b8SsoLDOlNMfyymo/cIra1nHtOgIjurkMproFSdHKPAUdlsaoiepNjXS5PdKl65anVkwXuslR/u0MgV0113HLa/T3tgGj2/E5bzze4HnESifKSlahqtTc/UX/qpbWLu5TA83hKHb91IpUQnGI7bm3VwL2Devoi3tKJA++ppozlVRpKeojy32D42Ygp6fuok8PaC+jl4M942gQuU3vdXCSTiAq089i9WlNXSEgcHmAvLbLTjfnLJlOfp+KPEmQbXXtV1FOwXwGCe0VKUJA1tBOvOUaXoEM/ReVppCmGqhHLN9QSrzVgrtWFcMo/2d2A6GkOrrRbKtDcMHTtm4jHKMJTne9JBYS8nkmvHAwXmyePUSJ54VbCzdQDG/hGRvD7pP7KeCoHUspaMlEfLNlko4SS+8dZleQwjrywsobBTRTdkYPHnMZCXSWj+lRPkFemiuh/7q3xzHd6laRmKsz7buakv16uwCdBJC06w2EVUQGuxFnAqvo6sNA3r3hcZBB2XOdgaKXv7TEpKWk1r7elCkgSOrXaejNGnpjhNHmEaY6pW8sudtiVUyW6Nhs/LOVWyxf6NtrahQ1rUzMMGJyTbEFIq2olNY3bAt5/FUGIEaPd3WdjTF2lDKFOy5XYl9qQks2tlqk5CvdAga5VLgsujgsury2iibune+eZyPWy/nE5CX//+Fz9pL/SVPRldhUxu1tKblRWasX6nrbCJV4G/1oeLtqvEjfCwrvALDvRMcPE10NcJ78wn8t14s1nJglry89uI7yC2lkZmaRGFpGdUcPdWVHOVjw1YjRttP/vQ2bMPw/wdUNrftg3K5bBbnzr1tHXjh/Hlk9bB68S20rF60TyxcO3eJBNMFDIFuIbA/G8ChbCutjwoO9NJqYtqVlSRKlSAysSA9HO3MacJkW5QKkdZ372EUW5JItW1yQGoJJoQPvv8u216q7Z8aXHoOpTV2KSTV2cg0v/cm6+pMlhITKE7roRIMBS+je4EEQx2pq+JdQerecQi8DqV5fr+39VfmTU8s2LLD7FeeQl5eDwd+x+F9tlQ1/PF7qMIoVLJOiUv4Vb5RME2gCIoTqH5fVlRakIp/9cI4zvzel21ZwvBx8B77hY9i7LHTdhCi1nnl1hO9lTFLmDyXQkhPL9k6/cyXnkSRE2Tnw6fQft8xuUjo2j1oFo8EvZEO55fi9KliDezZazdw5eUzZpV++Nf/lslH45KHg+Idl+NQEF4F56+nOU8Ur11eV19/C0uTM/Qk87j4jVfsfZJDn7obLVFOfMcPY+DgLk447Tja8TjpBi499xUqM3ri587i0plX0Nk7gDve9yGr6/Wnv4fl+RmcPvUgHr37caTZjieXqwjHYnjut/8NZq5cwT1tW/hQgoYW1dhXk7uMjrfTzVgsN2O4VsHhzYItVd1PRarnpjp2poX8nUkEcWaoFQH2rbwgGUe7xjrR2UavRi+9dvTb87jDp07y2oyR44/Tqzyk5XzKw7sPwtV+72s9c9LvGvvxhf/0OyivrGKzdQulUM4+vTDwoTtN8eiFT+eb+laf+Tj3te8b7ktP/YhKYw2HP3w/bvv5n7V3Sbpo4PkzDE1Y2ZU00jOLVn7i2lWzag/fdyf6do9iYXzClntDpGXruSvYyhUx9MkHkTyyy5aFukb6bRyRBbf6Vng0VjX45Rm/9affso/dYTaD2swaopzchn7+CcrcNno4PrS/XXKj5yOZyXm8/G/+C5o4YYVyxMvJc/fPvg97f/EDtquMo9A8bm2MkKG3+MYFzP/kDfZDEBfOTZOWbYyO6DMZNYw+ejdO/uqn7WQHGVCNvHW5Fu26f6/cChQvUD7rh53x6XL73nT/rWedAl9O9joch+drrNNlXnEK+u31eBnVrXvhEeheMuP4PY9+N+bx+gQmI0yTjlCay0FjGV21LLo+t4wCPZ3FK9P44b/9ko294NY8hK0WbEV1i17caA+e+Gc/j4/c+z+pXMMS3E4FuvqDp/op1fXfCqpUIKKVpjxinsJGZg357DqFe2c7JNOUz4SrWfs0aGkHIkhy4EUjesAdRjhIxa9lDwkUFX6O5OQ5kegVtyqZICEJU2nqk75hCkhrLIxkqBnJYBOoT2ySaRYtnHVLWgvOFVDIa8MD62df+eQjUNtEj2hWEJPVHsUpKF2g/KLZO0kTkX57WxyUz3HqXqERjzraO0vxdQVfF2DxhxmZwI7koJBr2syJNpCixRcK2sN7vX9kedkWxy/civP+0W9PawzeLv9NEbVJXA9ftaNN6l1ryFou8TzKX62SP2QchwxLkAc1nwBIg5SD1uZ573X7JK3fjkf3HpTXrS+z2FiG4mwvyemUBJcRb0e9rjqfFad2CnxgKk19onQFxesqGgSaOOVtSXGTGsur3jf8vNruPqYxwvLrWaaey4jfJID5KYvEIbqkgLTdXOffSSmqbkGAMqtP0euZJVMNr4aR6NdGF8UIvZ7niS5LIx2bzUwL1OgH1dfqpWztRA7mMU/Aeoky2SRvVyeJhNk2WeFUEhKVbfJKuUirTzzOE10F9jIwPS57lkuFoO3XOrDWXisg//VGvYLyizf18nX5Uh5RoV1TYodQWvtFFfN63zBr/TczaI1fHNZuPvWD6LK+E6+YT2UlN+qXbcqWrUQQQXVHpr3/jA7yQUukeshum1xIv85x05v7mrQ1UWgCkUxoeVA4FayvOUHrmYYMrOZoyCZgWePCpz5XKNN70kuZqreJfaieag5Sr9Bg1TmSeh6s1QI9Y9HWcek01eXtcrlzvnuc4dsJSvc86nvPp6vinIfeZ8rjMq5y+l2XmXf71vPot0Djyss7XpUVKF71aVzq3ukT+FX4BF6H49VvldPVyzrtjWUEXkZ5FGxzA3WY9Jh2eipdPLVTGyLqF44lGV6ckAIMtlS+A4aRBW6dhq3CzlzFqVIJiohQmhqr0w8WF+sW0OXLl40pr7/+un1JNJPJ2Om+Ki98RQrJ51sj+DRd7izz2SnEHJTCqXvtUgk3UUBiIbzerwdqNby+VMNSroqjRw7j+ImTVHwVnP5An42KpD7uFqOwkHJNn6pDL1PqKsF1JglEg0BxulcbnLm6944TKI9+q40SPm+38iuvyjhub5tAcc4X8UH3SmvkofNUeESjlrVyKxm6o1n85Lf/wjy2/R84iXhPilbuEHbfdqw+OXDiFQiPcAgcr1tNLiTW/h36dHW69B2cpXNX8cb//mVb547fts82kOy78wQGD+61uqUwNPi++IMJLKeLiFBIGINUcAuP7+PEyTpufuMp5GYX0X33MfTefdx2jWl7rtqkdqv9zhcFp9f6Oh7B7NNv2DlegdY4gocGoPO59n/wAXTtHTXL1vtG7bFyDbjUFtUhz85xO0+MpzttlSKSpavvwOhsuOd+/5v27GDfA/vZly3Y+/DdGLjjEALlGI60PcEJaAsXn/0SapUcZianMDV+HUH7fHt9587a3E3kcmmcPvkgHjv9hH2V9KtXF8jTMHJf/wLykzexN1rB3ZF1zFRb8InL7C+WlaLULsAH2O5f70yhzAlnd1sa7eFm/NrVLTyZ3kZ3axKtXV30jprw86e7bZdbqksnDgTRObgb937klzgRVNHeN2rLsNrNqMlN7ZdcOs8FitOOuHx6gV7mNyhjAbz25LexsbqCI/feg0N33kGDjt7oYP2gXwfxULgL6XW8+oVv2LOcy996Cyts46FP3oM7/v6H7MVsnZIuHqsebZjRWXAr9DwkM3M3bthL08cfvg89u4Yxffk6Lr/yJo1N0vjcZWxR8Z/6mQ9i9PhRVMJAvj9sE4P6zfta9+o/lxntcAtxjF/++lOY+NFLaKLMFDsT5o099qufRUof7mP7RZM+r750ZQL6wuj1b/4Iubkl9O7dg65RekrhAIY+dBcHhHDujA9WoXpyy2t47T/8KdtUw9zkFayvraG3ZwC7Rw6C7htG6EGJmlR/px1VVTdI6uNOeJx2l0eTv5149Y3uXUYbfyu/g5dx0L3/9vzSH43ldO+g/lc+4RcP9Vv1i0bla8SlIBy6ql6l69rI+/duyFJe3TeWd5lTfr9fuDrJCaYFZ7/+E1x55owteW7raCeWPfLQYfuo4cQ7k5i6OIPW9jgOHBnCr/3eU8LZII0EES8irDIW1gm8ejHRCJDFRsEXYfrIVTDCyUIPQSnseimuSOuvUN5EjkETVD5fsCvdE+QLFdsN01zeQmKbHtBmM6JVDrhaAAlOPiGZXKWSnVhdpHCuFspYyOaxkmdZ6tkqvaegHi6zkTpiJZ7SycJhGzB6t0hWrbZtOpN0VVt07791FThjxTzvMIHSxXyfdMVg3XsHNHaY8um3QHlUVmnK58HrFn7Rp6CPb8mqq5GnNBttm+XGchrFdM62Opeqeo2MHauHuhw8qsPpFR7Rq/ob69PV7709t2gkfi3labY2S1DlObXYLkaNLgaVE21asy9RaMo0CPLyJstsF/tVk5N914XKUIJtmwdkXbOwjlkRCIeD3/uV1Fn9wqMH4doWKuUhD1q4lM/boLZ623R1UHsEqt/zOai88upqO/koQ8xk7bVNHSyje7VPnkt1q0QOaLux5Lm+Xbnex7Kio4yvGx168K+dZsKn08HZAEphfQnCyjF/C5smX0t8VVuMbww6pZqUsRb2G3EppFo20UUFvG2kUwHS0yxutyBXYV+Yy0GelAr0UIqkhXgDnHSCku8E7znxEpfaqLZL5gQuryTAyuhlU70Uy9FPA6bMMbhuHlOU41Ttl7egXUouL7rK+1N7KWUsR741cfzXKKNynxrA+8DlT8+fdF9VeWa1VwT4J17YEi7xaxu/DMUg+a/z9LQdX/SaXItm1y0MFueBPNZnmzXZ6eVnrQJoUredX0QoufZystrD+kwA6yF6a5NWD/SStXSYDBBN3vVNDBwDvOojiRpjeuE4wPwV6ik6jfZ7mzKqMwQtP/WNJmgt7WqyFaj/fRwKRK/oEIgvap/zV789n//2ew/KqyA5bMwjvCrr+HVVvR6Uz+vzMtYfO7KhMgKlSU50VTndK5/qFDgdCq7XFARep9Oo316vQPkVQENZRqq9w0TdrY8eygOVc6G+U35b6VGfUMfY9vAdMCqJvCZEIkIVarBlOaEs021maZTmJtm6Gm7MnsdCehphIomn0yZ8Vy5PyYDF8sINej/zCFPHRK6mOSia0ZvSjocqurbi6GHItlRxLV6wpZimYCcr52CKtaMcakMTrY6244dMimIDbabk2nqT6BpuI33b6BmKmmDLVZZQiCFqmK47bbjFvEbmK1ibdn4LXOkIlF9lPSiPhKzxt/NF943lHLxe5Rcon4LRwt86tkRLD7VFKgTyNLewjI3JORs0s6WcKfjjH7zfTovQJNXapSNk6ji8LQK/93qE34VJ9Cndf9eYtXmxiGCpCctTk3j9G98yq3LfL324/jC2NYVoMlEXAMPVhN//b5exmqGSJ58LxS2M9Efxdz+l75Q0YfrbL6C8so5wdweCbQkbxIMP6eugpGFHcAVOs+jQVUGDfe3Nq5j94euUiyYUNtbtKJSDf+ej6Dq2195ZcF6rbxyHgu69vX41nDt96oNG+XTVUosalb4+g1d+96s24Se7kxwIZZz+5C/j2OMfw1axirbQAOtqsWdA5UIGk1ev4OblC/YsQoNYdYQiUejzyfuPPYDjd38ASyvL+OZzL9vW58zTX2A/3sTxUDMeCW4ivdWCr0xFpcNJJ2kmLQNUYAc5DrIcJ98sZ0wZX21px2ItjL2dUdw71o5N5n/8Qw8wbRt9++5Ca8+YWfOdA7tMgepsNy3FqX2CRr4YMK22MIWm9BLWNtbw/Kvfs/6LRUM24NsPj6DjyKgtl23G65ODyeUODhmW5VwB73znGU4kNVz5y2fsS5iHP/Yobvtbn6TCqN56EdV4zjbk9MXMhVWbnNcujJtCGXv0DnTsG8b81Zu49NLrNunPfueMfTvo9C99FLvuOGJv94eG2m2y0zentJEi0dlmm0P8fSOB6tI4uPH8G5h445xt4y0vkn/k5dHPfgixjjZEKH9RepHybHRIr7axz3znJZRIGxuLrfW8nR4w8tn3Ge72/m7beGF6jm3WezSL71y1iWbmxbMorqQpl2WsTK2aoZvaP2LKc+jufYj3tiLR3oaBfbutT0Sn8IgfCqLXFb//Fn8Ffu8yqt8ePL4x3ceNfiuP4qSPvKzSFByH8iuv16t8Xqbxt5cTOP5GEB4v5789n+KdHscpsLHKfFf+9Pu22eTKhZuYuDyJjuFeHH7/Xca/4eO7bQfvzbOXMXN1Ak0cT+m33sLvPLMi/NQeO6AHnS3WMP6QUqHFskZvRQNrVcfEpzM4f+VNPPf69/D6m0/i+hs/xPiZp3D17Iu4cuZlZOcuAtkZJAsz+GAihkdoeX+uE/h7fU04GaXQk2bJ72y0jOlwBRMctNOhGsZjcZxr7cXNjgHEB/cjMrAPD77vfnziE4/j/vedxP47+7Dvtn47t0rCKgXhDLABQRBTnLmNTPJ4z697/60gJkuQHJRfOBs7R/cqozT/7emK944RHuETKE6dYy+TkZdSivqcdW5qCdnxOeQuTWHj9cvIXrzJQduHzgP96N83iqEDe5Hi5CM8TofT6/U30tLYrkawslSutUwZTXMFtKzLAqJLTC+md3QIg/v3IMEJSF5JHVed/lqZbSk2o5IF8itbKGVrtmlARygl2jtIWzcizRTs5SxxF+tW7E7VTpNA906TxTMEYhHEersQofLYWt6wTxG0kHwpFSkE5fe2ensdp+Kd7woCHzCNcQKtPcfaWxHnJNnRGUNXVwI18r+0lkFsO4X2pj60BwfZ4jpubQYR/i16DAUqcIVNGgWVwgb7L4JINIlKOIEVGklrLTSiNjZsLGRqWayHqyi26GVZLSM34RFOtI/uhMc48R3m5MCeYC0t+O5aE769CiwhjFg8gTYq3SNtTTjWHcbQ2C4MMOw/dS8O3HY/Rg/eZqctxJJU1lTkAm9jY583Eb8MhyZ6OoH5STQtz2Npbg6Ls7No7ezGyJ59iPV1oZDgJBMjb0lnYz8J9Jux2IoHsRULYTtURC1E/Byf9gyI6eK16re8DKqb/3EaaUKCmZP0mOQRWtxOkEJeoGc/z7BczGGpuoF125DBfJygN/WNr8y6PfMRSSrjdQg0Sen7KbWeFJq1bJsvI0zDQdZ1QcdmUbmZh0R82o0Za0+yz+ty2kQjLz+9gML8CvIbeQYaefSGzXsnaBLWBoaRB27DwL0nMHzkKMb2H6FR1YaZxVXML65h/MVzuMGwOD6DpZl5rK+m7X0lBfWB8UC4dnBqzHlQO5wPnk9llKbfXqbxXumNeP1eQffGe14b9YzilN6I138rr0C/nR6By5FwKDSW8TSnqRGU7mA4+TtAHmqJP39lGoVzN7G5umHP9wKRIHbdcwS7Th/B4MmD6Du2H50Hh9Gxvw/RviRWaHw41GskZGjFrLNdmfQi1mnZ6Yj46euvM7yJt986i7MMk1SeSzN5ZBbyaM6TqGIT9gabcDC0jX20Lvbxvo8KKscGlEnkRZr4bzOc5wA839SCyXAcqd69iHYMo5NKsOvofowdHcGJ4704dmwQYyNDGBuicghsIbeVRbFSpPKu0kMgoyg0mm1d8TQySYwTgxSnNE9X8HgF7wTvQIGX0VWgPJ7fO1H4G9OtAxjn8d6Rfs8MpLuItbkF25E1R8tg4eIE8qsZWoQZ1CIBxI/uQmL/MJIdHejo7RVm6DQK21LJeoXHBULgdTpdzgePd3BB0nVzu4p8OQvavmjt7kaslZ4lm2GfKiYe5REOe6jL35oMtA05GG3igG5BJMl01mOTU5QTTyKMzQDLE6+Cld1RaroXOI3OR4Fxnbj16eTmRMSWobQMKQu9tFGgsqcS4p/KeJu8vOMQKM7b52m6V7yuFs/yCnoxeW01h1V9/VNllbbz9FN80Zq+UFv7xOtA0JR+IByzpS8ZYTrlua2zk1c9ON1gE4q2DFgoFhDdCqONnkyECli0a8MFAiU0B8vEofdWaLWHyliKbiIT27ZzC8WJkRS9n/YgRjpT6B/dj4GR/Uh0DCLVPUbe11/OFb9Flzwpb6vA79X34sPW6iJq6RUO6Glcmb2B+cwSOtjPXZSnRGcdZyTWastYmgidT+Kx8PhvbTwIlug1bXPCrHG8sCu1Uy6boVeQy1k+BeM5cTmIPp04UpEHy3jxVM/OUm00FlMpdHPi6OLk0B5hCHASoTG7lClgZb2IGSqb2Vwz8hXSQf6JDoHTpjZG4jQg+nvtBeYmTtjb9Oqqi2kUb86jwEnCTgKgcWEnKzB/iDyNDnai1hZFPkLDj/qoNLWI8uQittgeCaK3xeoi7VoWbklFEKKX07arD6On9mP42B6OgRA9syg2aXDkZ2axMTWLtZszWJ+aN/nyJTkbAwzqD/8t8DrUFs+je4HSlF9XxftYVrr44P0s0H1jukD3Av1urEdBac5Lz688imusszG/8AuU3vhb4L8VPL8MRlSpoycXkKdRvV5Yx2p+jYZABMO7htDZ22mGgZYutV1eHqqWQaXrUhxP7V2tO9hZp/7Te0DvrBWwhhAyV55DfvwlXL78Kr7746/g5uWX8IU/+Bqefe55vPbSW7j81g1kri3iNCeUwmwaH6jN4zZksX+zjCMkcJhCvJTjYOaE9EyijHeat/B0NY7vbiYw296LI/f+DALdhzHymXvRfv8xnHz0GB778EHcdu8RPHjiIzh67ChykRnkA2sc0GSg/u00XEEg70IM1UAVQxuXbRSvq4LcSWe4wHEoj3B6Pu8YgTNaOG8xfCePfgsa472c0bTTgfI+Zq+M28PYmYvjeOO/Ponxl84jtL6BzfllRHb3o+9nHkDbwTHsvu2IvRgmi0xWnUD0CY+D6lCcgsDr9t0u/tvB8pMGvSm+dGPCPnrW3tdPpdSB5IEhO23Cc1s9ai/766XXlpDLVRHraEG0uwmdXSGc2t9ldFWaaxykbcjm1rFw8wa2w83oO7rP+OW8UdC9eKF40aF79WGFCloTWEsqiuw7N+xBdHCkB2Wt11NIo1RWmsyMjw196DT6b1nWSvc6PU1x/luCn5ldxUt//hPkaMCkqPTZM9hz8n4M7j1meeqhhrXZS6hVSygWyxpTVNgJKraMpR++/S6M7KYX0d2KWmobufwqnnnqdeRoKIyuraOzGEAvSezlxKPnamQP2mJltMcr6E9sYjFWwVORAuY5KZ1fYjtI36dPDuGD+1K458hhfOijv4Ddew+h864PoXOUFng0ZV6qvDK1x+lslEWTAU6O8k4qr/8YwfkJvPzqD/Cdn/wV0oU0Tp6mXHW248iDn0PPrmP03rawUZ7j5Fl/duG41D/CpRWFpsoWyudn0dYSxeTFc/QCc+x/tjmpT4vnMbR/N7knG6LeLzKudL6gYOXtCRTXC+g8MopwV5IeTRVheo6agEKcKNrpCR49eQp7h3bToKzhtZU0ljkJPX8pj4sL2xjoS2CkN2a7LzWeRZPq0CsKqe4OjBzch3gqifnxSUToiWdfvYz11y/Z4cPblBm9w5TqoqdInsRHe9B9fA9WKKNXpidp6AXR/MY4Mm9dQ/+9xxHtaTdZE6ge0x+cfCOctFoP0CjeN4Qhlh84uhuXn36DdLRgffwSFs9cRmFhHuWNMhYvj2OIY9YeA+z0j/jpQeD3nqb2SBe5blE/eP/qqiBw2RcoTeW8nxxc1hWMTzs0eHxjHQ6NtCiPp3seLyNQPge/93p0tXqoK0pLacz/4E1s3JjD2Zeexs3Jeew+vhe3P3gv+g+MoPfOgzR4kzZR6/2/REcbRo7sRwc91My5Kdz3ib9n7wHdapkmDJ1FJetHelDr/i20yHTabjwWQ4IhEqlbaPpYl6xGramWaVkVWEbf8aIRxUDmc1Bq+6eOotdDPp3blqBCDNMC3d6kxdHEekgUKPjbEv6iHsBSMOo8IEPILAqkPTzeGTBquO4VdC9wJoo5Hq97MVRBIIXVyDxBY0foqnQF4fK1Uy8n0FXCKpzCoTwqpzjlVd1KkxVmu2U4GITLHpDSIgyQb/pgljYEmBtPa0DLT/6QTgdLyvNx+lSfygq30yBobJfTKTq83V5etCs4fQLhFzhdAqULdAilsqm80qXc7KE16ZSVqzitw2u9XbuodPpyiF6C3sHSpCtQWafD6RJfBPZMRO2gwpcTonq1JKgg6oRfdQlUXrQLhwele9t0rZevD1799nwC75t6/2lyrG+lr6fWQXmNth16NTEYb8Uv/tbmCll5evYivmnrMn9RHutr3jqWyrbKc7xYu/lnEwJnsOomvX/KdJFegZoc0rZq9nP9pVGNiy2UlIdxlTKtd+LRSdqa5LUZQZ6a2usg2lWH6FXblKaTvvVsSs+Z9KqCds5p27YUv9piHq02I7DRflKCy4fuxR8FB+sz/pVv8Z2sYRslF7x7d5mSbVe634tm5VNZgZabxT8929E40MYB6Qly2Jb5mME+JaBTnIMsR3UpAklzXWYE9fpJI9spg0QbmbQhxM66I4/5HzU15YV4tP1b9YkWeaZ2wrYmGLZfS4L6RDwZR6HQzkTKA/GJdrXX22J1sx16Dqulck2uem9NE7PJF+sLhImCNGujk4wbgY11pqt/1DfCKVAfOdTlur55SKD8PiYEfv9T9PDex6VoFShe9/5beDyPcOi3ynuc43GcyuP6Qnn0W/dKF4g+BeHRVfUo3UFxPq4UrCzx6wN42tRB6jg3iK76Qbjawas+EI9srDK/4VTbmMauuQXWIiKs/T//9a+iKUIEz57H1vgitmNVlEJL2K7W0J1rZ78H0bpRQLRQJkHNiAohS1/qy6NQ4wAN0AoJpDgBNWGxOWGW3NBdY2gKNdPKG8XI2KC9izKwf8wIbWI/iSh79sQg4Q0HoiYola0dgWPDnVFimtKcAQq636Hf0r0DVE6g3860xnvhc9wKgsar0bVTn3e6OtTrE6i8fit/KV+wE3gZgfk3z9lvnWiwubqOJk48LXsHbQ365MP3mFWgwVjfSs7BwHvVJZq8DtWp37pXXGNd+q3gAuXlBCqnv1VaIxKOhe+/ig1af0l9ZO8Dd8uqQM/BURMaCYe3VdvYxZ/f/6NrSGc2MaBjPGhFd6RqeP9pDi726cqNWaunNL2Mwvi8WZODH7nbJhThcRA+0et0CtQ+3WuppJrN483f+lNUOdBHPvIQYkO9dsRQ56i22df7TOWFR2WcD408UX1Ou4PiBYoLxyOYfOMKvvI//AfDfeyOo2b03P8zv4KTD31spw4ZLMA7T/8pKsV1TF29jBsX3hYC4ibdxH/XYx9CR1c31ioRZJo6UUwv48k//Lem9E9OryKZq9DbKWG4rUCFGTJ50anuPyT98/QYry5v40dTTWiLBvCPHyUN9EQf/Pw/xOix2xGNJtA7vNvkApw8nIfeDrVdfBMvRK9+68OI2FhF6czzpli//p3/hmw2bc8utGOxZ2gPPvwr/wtxlqigozQqo5gvX8Rs8RyV/bvKTjxy/lIIESAJ5ZenTcF+849/G9OXb2DonmMYeuheJePujz5hdCn/Jifd4Pomkms6VqeK86++Dn3jaeDx29G2fwgFynyaY0HLflN/8n1sZQvo/8h9SFHu1stbWCJNMrq+96150g58/KEU7jgYQS0YRqq/y2hUeyXft2gkb7SrSmPl/L//MgrTS2jZ1Y1mfZhR3t4nH7c8Av2fnlvCxuIqarkSZr7yI4vsufMoAvEY2g4MoevOA3aqgrfJx5KNCZZv0iHHVzOsvxlnvv09rN6cQmGzgMmFcYQjlKePfNhw7n/8XnpNozZpCdRforlRTnXvfag4pSve7yUzKqffyqM05RfotyY4LytwORHo3n83lhE+XYVfQaBrYx5PU3nxQFc3TD3ecZtcs6yC2qN3p6bfvIJv/NP/AyHqt5HBFB2JMgYfvBNdxw7YakrfoV024QiH6rPypKvE8T977ho+9cF/qXrenYvypQ1s5Oker6axuLyBDBVoYWcrdYy5QlrGIT1DnIjY9YhQiBL0kvI6G4xtLBJVbjuANCes2VwBC9pCzQmW/o55AO3tMXR2p9DWnUA0GaC11oIo3XPtRKozgVZjNYtqTQ+368xRYxXEIJ98FJwZAqUprzNR915WoHuBytXreddb8nIC4dNvz9NYn4IrgzojqWCppOwBqL1wFdEmQbPatKa8zbZXN3IoLWdQyWSx1cw6IwGE2hKIUXHryBI7UkSjmyBaVa9wqy6B3zs9uvq96BR9Lkhehj+MLtumKgXL/DRraQ3TUqX3peNKzBqxrPX2a1lFm0/0DR0dW1NXvhpMtPaoVGWRe51WH/9C9IB0tT/GCxrpdZp0fwsYpyNS9HKaTuPVMxO557KyxU+Bt9PrE+iq0BgnUH1SHOoXQWOa2qg/H9hqS5OMHt5bOnFJ3gRSuvoaJHsepWKOhlP9UwbeJ8qn50lbm5QpKqaWLR03kkeQafRpbQ1bHocdjUPe6TgzfVulGtQ3gOpp64UqEs1U2qjYYaeR1g4EYjTSaFrXdCjkjjwKdFX9ujovBFry4bBgGi1/ekph4l1bW8LS8gKyG2mUCjmzPsORGGJJ4pf3yqLqM+ERH7xNwu1BIE8mRC8qHiYfmK5yEk17bsYu9DF4S05ZLrhN619jm31aP72ZFrLkzni802c75Sqkt0L9wV/1bwGxPmxxDJGndqJ+KUdDl4Yt+aD8LjtOq8aVPlCn7wbJiLLPwsuYKZfpRZbtdQZ9I0dgXi/xhGSSiwZNXPRodGipXgGoD9S6d+d8VrusbaJcBjHHQjKZQGdXJxKcyFs4QVfzRRQ2qrYkWaVOrBYKZuQFaOzY0UaUL9ErfqsNfvVx4bKoPA5KFyiP7r29HpRfeHT1IHAe+W+V8z4SLkGjvlI+p03gvxV0r7waS06DdIvXIXBcqkP8aWKf63T+InmiT6iTEjoP9dcGtCXb9AzLC7xOlbXXGlgunIxbnMCo1TOgv/zdf4Hq0hyOra/h9kAJY5EqdpHzuyhM4XwESfbfWqiIqVgRK/EWrCZbsRgLYCLei1ywC+G+PoQHaTXT2n/wkw/i2OmDOHjbXoztG6JF3YdUh7ZbRs11Jg1GoJisBvu9BFfLV76EpXhP02/l9c4R6ComNcb5b2eAyqisQEwQKI8JnAgh+FXldK90Bd2/Nyh+ndZVOVfEwrUJjL/xDuYujduOtsLsIsrUh9ucbDr3jGDk9El0Hdlj950Dveb9CGQBCpfAaXPweKfR09UepXmbda84pTu9StNS2fRTr2L9+hTyC8u2sSE80Imh+08iQq9L1osGtPLqvZBSdRs3F9extlHE2+9ksZ4pI8GJMkFamRV7Blm5jIu1DSqUbRS0I3JhkZ5dED1H99yi528Cp0lgvSv6KLD5G4tItrWjmgjS6Mma4tLLhVJY3s8Cb6/i1FbH5zg93606eC1y4i9kcsjQStYuJvYabrv3LvT09WBo/0m09YzcwkUdjvMvfh8LUzdtdxslhYorhk16EMLVP7bX3jMr1cIoNcXsI4yTZ1/ENsv2b5RphAGRyBZawxV7V+3SVgqriOL7K1t4faHKSagdPSMHsHvXKH7hl38Z/QdPYeT4abR29VNJ6j0XTowNfep97e2+dU/llp6jdzp3GQs3z+PMKz/CxPxNpAYG0NU/gH23PYwj934YIwdOobX73ZPNxfXc1pIFW67YAdUj/F6H3vGyT6lEgUuvn8f6yjqSQ4NoHe0xugb27bJ8xjeW1UkW6fU0NqoFTL35DnIrqwj10Aujciqt528ttWTOXqU3sYX4vmGEu9qo9APo7m2n1xjG1asFTVNIdbWi3NKOMvnb2y0lV+9TQSMf6kuUWzQSKJ+7B03J5Wb1YI11RYNYnaFXnkrY0plAho6Mw23Smzowis21LPIzi6jRG23WuXIcvzKMhb/OqzrURYoKnSJdiVAfdMTQfnw3QixTYjvbu3uRXisjs5RF0zoN9MtTKNPra2UbVdgVrvPYwe91fe+9yeIODS7THuc6QPGuvwSNvHEcuiq+MTTG6d7Hkv9W0G/P56DfAteTyqNxmr+5aCf2r1ydwsTb18x47DkxhgCdi86Du9C1exhRvWclA3sH3y3aNOAIMthHds6Cu6U58teuIX/1OvZuruD+ZB53B/K4h/H30uzqK1YxWNpGMVDGjWQZk/EyxmMtuMmw1DKAxe1hFFp7sd3fQVd7BB/8hffh8c89ijseOIk77juB0f2jiFPQ9EU/Z7Q3UEQ6obo6kz2fgw9OZ14j+O9GnLpXwxX025n83t+NZaxOWkea5TXQTIh0TyaLoXo5TuvPhQ1aQYUy5i7fwDtPvYjrL7yJpdfOYeHlt1HmYK4EmpCkQO7+0P0YfehODB3ci4EDe8wqs4HEeqyunXoFTodA997xolfg+d2ScqvEy2ktXtsftUa9/M4VrJy5iNzqGgqy2JtrSPV0INndZu3ytkt4NjmpzKxsYHp5HblcmQNc67YUPHq3VVn+O56C0cIyFXoIG6UsSpvaVcS6d+pXurfF+/C9baqbmE3oHBxE5/Cwre2vLswjv5FlfD2fg/PI8arNjfgEivcBrzRZ31payVMh6EG6HYdDoW/v7ED/0IB5H42g8kvz85gaH0eB/Rlv60IoliT98hrEbx+kltl+y4ITLfbQnKFGxa7lYn1WYa6pDXPN7Xh7uRnXVoCV7RQOHjqIsT37cPDBD+Hw+z6OntH9SNID0mfvxU+XR1393n6zf9XH1s/En1ubxeL11zF55TW8fOZ5vHL2eXQPDmFs/0EcuuMhHLv3/dh38l6j03ln/CaIZvtNqLenrmwUp6bpxI0cZ9N1TqTbwQR/d7A9ERZn+0mT8nt5kwH6MitbeaxWcthYXMQ6ebixtIrsMj0xjg3jm/DyPykdXfVflBPQSHcSA1TqMU4asSjr3W7FVKEHy+UU28xJmJ6JyPY2eL0C4dKZcm33HLVjq6raCbeUxsL1CUxfvmYPuyXT9uFGynvbYC9a7ziA9ruP0HggrTemUVjSV5w5cTCobbbzc6eNCmqfyVF7CIVUM9rvOoCRj9yPvruOoaOtB6lUF+avL2Lm2jzmXjiPqb9+HqucaPWOnXmA1ti60lUQ/d6nDn7vdSrPrfp3aPFyPsb9t+4Fum+MawyKd9C9guKFq3ESU5zAcfm9Xz3OdRGJQ2l+FRvnJlCcWmac8JPGvnbU+uhgUMenutsRb09ZWZVTe1Svgu7lKSe72g2v4NYE1BsIo6sWoLUUxvRmGFMM49UgJmtRzNGSmI6FUIy2oznYgeZYN9rGBtC9fxf2HenDwWO9HGS9GBjsQTsnmWK+jCItjDLdXm3TlNK12Y8Uq9EizBsv0L03WFcFb7QI9zTlUyMcFO/uogeVa8zbyHT9VlCaM8TjGUlO1xAss04qYb2cp7OjtKa9Ts8mN7+C3MQc1q5NorxMxb6wQk9mE/HOVrQN9KDr6F7zdjro6bR1d0EfIasQR6VAPhRLduSN0+NBdHpbFZQuheO8UZ5GBeugMo15pWA0qLKTyyjOp80l1iaCZG8Xug7sQooDUea+rNJGXknJ6vnO9pZe8o0hGGmml9qMRHQLbaECIs36RLCU+M4kpD9OSvrKn5YaddR/OV+wB/WiydsiEF2i3X8LVF6QX88gl16zDRqtHZ122rZ5vmyT8ntbdVVw3gh073nEH4H3tz0QJ21b2SLAvotR4emz64FoK5rCFPrm+mYE5RdtwqlQX46hshCtbIM+c9DUorj68p6doE4Qv5WudkZD24iHqgi1qH2kkfydIU+mGFJUrHQQsZdW4cH+boxRRlgpc0k5SK7f7U9vl0B0CZdOMVhfmiaPFjE/eRUL0zc4Uc8iTQu8RDnqHRxBT/8wgrF2xNr62e6ArSw5n9Q25531tZatdu6Vrnu1oV4faSDv9SC+/jE9yRatVLY9iiBC23Ul6vhEu06CSLamEEsmAHoaWzq1gzzUMwTb9URc9b4RX+r9L8Wu3/oQmpbghFMTeFO5gEAujRo9qsryBsO6PVd0OgWiVSD+6wgo+3R8IoIgDaqmpE5Zpw6ocsxqSUhb+nf0jTwx5dfSZRNlLdxBA4xtLc4vo7yStmU5rWSoUd4PqlP3OrVB/NBW7TKNGRZE+95hJLWa0xZDW1sc24FtFGolZAtZLNyYZJiyPhYOtU90N7ZDV5dfpTcG5VW6y7TLuJfXVWmOS/deRtBYn0BXLas56LfSG+XeofFeeZxGgXiu9LquAY3UApaWV3nNI54I27fVWsnX1o5224KvjTx6rul06SqcAuEQ3Y5bYLmYofb10V5sVbYwmwxhI0wrv1rDQqVeaKI7jk3S2No+QmssifaxVpz+W3ezo2s4NdZOGdRDdDGSDDF89bU/ES7GqFLdq+LGxuq3iFOc5xXBTrzn1SQjqDOh3okCpStN8T7oFCecfu/pulc5DQijh4KoMkpTfq3nhos1JGbK9kb41fKSlqmxdO4K0hMztmutytlfb5SrjHbbhPcNIjDaY1tOb/vgI6yTDFXbdxR9nRd1haXf/mDVwekUjbq6UCmoDq3pCxrjBbq6cFlcsAVrFyZx4+svmjVbmp5GhYPm0P/tkxh83512HpeW/d4rpC0cZUvpJvz4dQ5ojtLplavI0Su5f3cUJ/paUKVV37l7xGhZ1Me/WHbl9fOYf+Es4gPd2PuZ99tAbxvppQWob9O8O5C8LwWqz+45iHUO3su/+Ue2NDPy4QcRG+pDjNZs12i/8U3lvazaLfB+8vvGNiiv7nXVqQfLL17AxqUZbLId6YtXzZp9+H/6XcQ6+9FKy7iVilMgWdAuvq//7j/B6vwEJ6HILZzqD9Vx7I47EI9HsFyMYr2pG8X0Ep79L/+aY6EFP1uZxUitiAoFJ0halzhA3veWdmBt4wOH+zDUGsL9d9+PX/7M51Fiu0L3fZh+AwfjjkJ2UBt9XBifGFZnr+Pqy1+3ieWd11+3CaSwvsKJexX9o7tx7/s/jmKxgMMP/SJiCVqbpFUD3/mtq4JkfDp/DtO5t6mE6/IiPno+tVEg42j15px5z0/+h69g8fIUDt1+GEduP0SPqAWjn7jfJhbxWLSqfDgaMePjO7/zBfNgTzxyv73krGcyRk+5gpk//QFq+RL6PnY/EofG7Blj1y718zZ+9w+uYm2jgiFwwqZXnQhv4nBP0do88qn7EWpN2BhTnQLVa2cBErcMhpvvXMLkhcucfDaxfG3K8p187EGkqAhjnSmkejvVQOKjLHJSvfKln6A4l6ZxnMH6wgwibSns+bkPGg/6OLHo8YDqECjOH/47L9Uv8s5KVLwv/n/+E5qp+yZvXMLK3DISA51oP35C4o2P/ZNftZ2uMsrUn++VYccp8H7Xb9XpsqB7H9/SAY5HbVSa41Gcfis46F75Gsv4b6/PwfOojGTe7wUqI7p83OleJ1Z8/zf/BK9/7Wl09LZh//4+48td/+zvItHTaZtRhMfxqj6Va6TH6b298z0fpCtV9DCPMx25qJfmIhS4sDhK4WimsmiiMGxxUFPSbT+N1vLtE7qUj4o+CasHfKRd9Is5qlAVOzhjFLwTnChdBbqKaAWB520kXuUUPJ86SukKzixnojGD7dAvbXe1ZSrmMYtWDKWgaEJSfu3MUz6qaRM05dWymx5uKmjvu8rIhZRAm0CSJjXYtu+SR9r9Jm/Ht/MKr+rzicfbL7pFm9omULrn8bborDRdFV+n710eCHRVeeGTOFv7SZuUiO4FFG17xtA4+Qh09brqcRQQjRPeMtYsU20nrlG5ykuybbXkI7FhU23Yab8tcZGvWoLyXYu+LdXxC7zNuloc8+poIhe/el/WDRXdiyYv6/dqq/e38Z2gq+oSXjFBy6XMrJnV6rBtwGz7ZlWeeJH56gNCOOs01vGrsLwf20LKelRfPZ9ocuOlzj8tYdpp65x4Va2Ki//MjaDqbqKVSmYqXVuu5UGa1c/+1oabW31I/LoXD3VPjtbvCdpAoGdE2lCgs+ACQcof86oe9UWhkIPOeNOXUlWP4p13zmPr7zpbmFYfG+KdQPlc/rRpRWWN38xs58WxrMaL6jSPRmNHzGqA+jOZHZmy5tT7+xYuglYBjI+k0epkfXXjrN5+tVOHqCro2bDkl71v/KP0GW0C4XTaNa5En51PSP2jrda2XM7xaVukJVvWp/U6VZ/aTmQ2DgyXNiywXZrIwry3T6NYGZeH+lVBdQmPj3EFGZmK03gQW5RPGyGkNyyeuLUU6LLm10blrDhdRZuV4W/1h+c32vlb48npcN5KTpVH4GWd545TcSrjoHzKozSvQ+ku8/7b8wiPwNsvGVD/iTvydMQ3USA5kHer5XTh8bIq47rLQbi8jQ7WCkbUfuO+vdZBi80hZDgOEh1x9B4cYKEaPvAL76fFw0FA60SBY4zuv5R0MxK0fDXbC7kq9soFihN4YxTvDPA8arg3XlcJnrZx6kU3LW9pLZcFbuUVg1RWOBqZ5uB5BPo+UXpqwQS0pzmBVEuEDN+0F+dqbPml9DjK2+zMjRInWHZCvoKWqYwNAp1bpwFQpjeYp8qNJeLYf8cJE7rUYJc97NTOMgmy6tTLcmKu6lYQXbfaRFoVxAfniQuJd4g6q7GMQFe/9zTlFai8Buz4m+eQXl5G5sYSrn77dUSSMTzwqx+1gdh7cJdtbZVwCFS/8Dku7UScXangq09Om+FRopKucPJ57I4+nD7cjmKZ7eFAkpSk9TY5aa1Mr6A0Po9ITzuGP3YPtrQjid6T6Glst/e512f9RV7p43jnaEVpV9HAJx9CfNeAWdOt5Kmk2/MKn0C/hVdx4pXw/hR/Sff25jZG1+jhxNrxzPe+hLdf+zH7q42DpJV4WvDxX//39uBf0iW8kou5uTnrw5e+9ttIL0xhYHQMAyMjyOdyGL+kb1Y14ZFTD2Cwoxs/nryCH0xfQahURPoHf2UfS7tzOYD+chBTiTLGk3mUKy344wsydLbwaz/7MPb3J7H31IN4/y/+Bg23IjZtSW+HdrallN9ALlNfxm1bkoe9jbnqOvJNW1idm8LZZ39IJRZAONlpk81tj30Ge08+QAXMQW4ndjcjFE2SzneVvvjhPBK/qIowVXgb86XzCAdjxk/vD4GuUr5BDobELA1Q9s+X/uN/wTV6/f2DHRge7kSYHuNt/+PnqeDrW/dVXviVt7yRx7P/6g/sLL/kyb12anVrdyf23nHcTin4yX/6ilnFHXuHENSJCL3dOHL/XTTSyvjKH//ADhe9fnYWU9dW0B1vwu1dnOA5KY0e6EUzx17vncfQfkgbXWroGFH/1ZW92mpH/9OgyE4v4sLvfU2igwjHqJbVBp+4C2Mfe8CWidXf0ik68FeT1MKr53D9r5/BFmW/MtBhOE9/5oPoHhuySc3klG1UOZ8wnLfGN6ZX1nOaqXHxq9/HwtlLKG2WsEgZ0oR66I57zPDb97GH0X/nUfv2lvA5LuHQbwWB3ytNeVxHisdexvPqXuA4nBe63qKP4N6bcLksNNare8UL/F7xKuPgfDCDi21YfuZt6LtWrz75Ei6/eh4jJ/fhwb/3EcpxCUO3HTRd5PR4+UaaFO91Cm7r+KTwv+sBrbKxaRK8xE5byBaR4WS0yUlmMxpAz3A3Bnf389qJroEUOroTiIWDDJy9WU6VOKPUCCdEvy1QSagh2kpqsycVjr2QyVnUzhOyFzUjaOG93o+xMsQhC0WusQ6z1AYAPejTQYHyRpQ/TIELxWN2H9C3J5jHtoTKC2CeaDxOPdxCb0JbZJsRbWHd25wki1REpRo21teRy+aQW8tgY2mFrvky1qZmkZn+vwj7DyBLk+TOD/RUT+V7qbUqrUXr7umeHoURAAaCC0FgF0veKvKMwpZ3NJJ3Rt4dz+7sjEbjkUcaecvlLY9id8HFAlioATCYwWjRWlR3lxZZlZVa58uXT6e6/89fevWbxtDOs6K+78UX4eHu4RHhHhFffItWWly1ytK6f3xrp7Aja3bPOnpyvviZGxuy3MSw5Qb73OXP9nQ/qbyo8E/KAKXi2lwR/I4rygZE/qg4lCgG3ADSMDAgTz5pUSqVxEvBNpfXbUPhMCM+B7rVUTbqg/SUD06MBjw6vlCKFcP3bXYPpfitqjepg6rdvRO217rX5+U1Bru2qL9U2jtvLD6OLGkGymim9QkvwomFyjRMiwa5Q1mm3muQRn8YOvAZuhQ4uI8rIWTh8eqYON2a+dGcdVr6QN7CPgOSOhI8BOmdGPepG7aZIwPAyzpkPaLhJTOw0jm5Pkku/Ob1A0nA36U52K/b1s6y7ZQ39KwmndeAIj2q7so4EY6i0BZa1Pk3qkysHmpwF7/+dp6MjmTGBw3Kh268DDwcTuembSRFb4cGqd2dLasUN6xS2LD82pJtrizabrVsxcKWcS5c7+Co9QxNWqZrUGFA5XzcOVLP6BF1jYycDkTEsHsk50/qEUD5sq8sIbllWthY3dBJjNF6sSRaCo4XzwPgvqG3jfWddsmxTZ4QxzsV5ZkRh7GWVthLaJCSqu9pMOHlTl8bEL14Bwe7O6q2spWLBVvf2LLt/LYMw4Jtr61bcX7Fdh4vWV0DnJcnGcYp8vALD3xbhl1v6PBhvmxtJdWLBpn6et7Yek2fQT/gOiX6Uj2dlhmRMdvRauV8wY/wqaqO85tbfoo4W4PdMzriMXQsQsRBf2qw19t/h/SqVXJDkar5mk9718RLaVHGmvhFl9CraNufxEXwNqnfUX/h6fE7INoFcQTuI44AHoC6J0TeJzTrGuXyPDwTcARN3H8yHUG3rq9Sdmup1MUrRovoVpGt6pszfOJdiaADCDqb6QInEGmawbVNCQ//w3/rC77wlpYV2M4xGukO6x7u9kwXnz1rKVVOLMY2CPvJwYbAPemDAX5zX9kpNU6sFZM7+XzjmUZOuNgv12xPz5xTdUTg2ZAVShPKqQGnlJZSk705twiDOd4FwGvxMhU47rtDFhgDGs9DoGVZ3ByTklUR6X01CJXBd4lwG9fW5pVuV2XwUWZ1DrJsM7LUaNipIVnPUp6qOpOaAgvlA5NjTjsHH2IBMscORHkAz4HgnQCQBmiWE/eR75NpSYOiwG/zM6oUS3Th3rRbpRvv3rGivLwDBiMNsEyZPP0rn/UGytdQ2XYd9YW7vTz92K3uYkXejGS2vLFr33mraB3i/dKLo2ro7fbUyR67dFyDKiQflfvoR+/5pop9yXxXdZfp67azP/eK44UHeAGCT4BnzqM6JRaHsaToVG78N7+r3xWb+pUvWO7EuDqrjHWPDTam+pT+Ca+SAb8DNxBl0Xl3aNAZSJ6gj7f69LxlNDB+43d/2976zjdtdOqYPfvpT4ueffvcb/77lunGw2rIvKSO/uGNN4StxZbuvquOqGCjfSM22jtkpVrZ7s4/9HJePnHVRrr67Ot3btkfKmRk6e788Hf9FPOX8j02Wm231w7L9nUrW4rBqnNABk3J/p3/3b9hly+ds77x03b++S/IA63Y2syHKu9jq5LtynxVlKnL6uoD6a86zV7pb5YTuPdte7vxoiSnYvPe1ImLL9jIsTMf6/+RbLnyO/SJ38jN9UcW+UL5ps3JC2rX4EIadKG5jg4RtcrbfbThBsKf/Fe/bTM3H8jgHLHJU0PWKh164d/+G54vZO/lKPDl0Lf+0//Bj8PJ8YK5aO8/Pm5nv/Qp3w7//j/5M3/WMqDBSIN03+iwXfk8XvOevfHNN0Rfm33/T9+3D968Z/3dWTt+tDvqyjO96vRkVAwPWScbB1Q259uh993n1T/JwGKAdC9M7Xv6az/y+50bj6ymAWjgpUs2+umnRWeLdZ4ZN7alQzOzFZsPZm3j9kNvSNPvfORez7GnLsiI7LKuyRH/bDnfHWqWUbNcAZe1aF+5dscqa3wddtFuf+O7bvDuHXb6iQrn/tpnbOLFC2rDCeubGHXa8UwA8CBLrtE2m9t5lNP8O67kA8j3yXQEaKWdf7K+Im3Uf5Qfz4Nf7gGe+XPJjI1H3/1//GN5l7vGSfY765s2cuWUffrv/3Vfp2N3M0Zk8BLlBp64Bn3cPz/w6/xmMq3xHtDNpR9Z50iXfeqXPmMv/uxLcoMn1YiHbfzYqCNocpYcSbMAYkQlRMEAxFNRWBx8xGpna9se37lrBVkJW7cf2fbson8uevXdW7Zx56Hl78/ZpuKXN9Ztc0teyf1Z237vjm1Oz/mJtpszC7alPNvzy65Ea+/ets17j21deTduTVtR+LdX1m1L6fhUb15pC7KocJnX1GEv3blviyuL9ri4Zuubq5ZYkrW0tq0BqNOSLRlLSJC9n7lknZPDNvXK0zZw8aQNnpqy0VPHrHd82C2qrG8lb/ANNPONgKnIqIiQD1cqhbiIJ13z85BnxAHgdLxqSOQjDV4PU563fvyOba1t2O5Hj+3w9qL1jA7a+d/6kg3KUx1UJ8BH4FrY/gMoL40YzPfevmbrCws2fV/h3qzNq+N5fH/fiutFe+kL4zY2lrXBnpTl5Nm4hY0C6m/mx+9ZXnKttu5brbPd2jqTNnx88gh9g+9mfuLeeRYPbM8tLMm6396xjbsP/Y36nnPHLdGVc54yKLFwhBybcUYc9/FsT15Jtm3ATnQ/b7n2QXu4/J6VWot2/a1rdvud29bVP2if/dmfkbedseFTz4gPOuDGlMSuBpzFm9+xPXk03b09qtNeG0r32HCrPKhWGTldCevu77OBjk4NLC32cK1o06v7ltzn/MN3/R2RiXLC+jUEvlvas+9s1G290ma/eHnYBlOH9rO/+Xft4qe+aN0DTC/ihbfa9Lt/aturM2oHc7azMSc9Rm/nrLi6atcfX7PHK7MyfnKWUYef7h60sy9+1UZOXLAzT3/aJs9csZQ8oKAfuYQcIgAhLzwtl5v+dvZWrVBflmwbjb8ZPK/+6PyW1uTxt+3Zozdviqa89Yz1Wf+pEdVP1kavnvM6FFLH63n1m081LPz4mrzNA+vt6bdcW8Y78syJYR947PGWdcmD3E2pU2w98E+ADKgzpp4zyj8y3Gfz0sN1DcTwbj3Hmfu3ycs5S41m1W5L8oSWrb61Y+1bdf8kQ+7suCVksMQuN9ZeWmUQptRX7dyQXqmtc4r5YbmxG7LrwqT4ljUPvWqDaRlOI89esG6155k//p51yKLH21rWYNIhi37i5ad9XQNeQ57NMuaKHBlEu4+PCtdFnw3If/jIcj199nhuU95cxRJ9aasdcKzP7tF7VJJbQ3SOE9wAuKIMIOQb3joQZUY7IEQfE7oQzwJXlEE6nnEfV54FPu4JzeUBMUDF1No3/uvf808t9HSnbLi/008uOfnll71/V3GehnIjBFA+z4BmGsc7L/3ke0CpdNqnVjiTrZgv+dweb7myiBfEBmKYCOaIi99BRNyzjRlrYK8o7ydftIOCLEW13sTuoZ8lxmd0+bZHbmrUshMj1qXBrpOt3GPDarx9vo24S51p1+Sopfu75QVJuft7rUvxmcE+KV7WOhSfyOYs3dsra18DCTil6N2jQ9Y9MmT9g8LXLzxYU+qkcyOD1j86YgPjo1Kgces9PWWZsX5LDnVZSvhapdgcI8Kneas7xcbOjmqtcdwGPGnEp3Lg8UklHU2tNAs+gDQx+DRD/G5WEID4eBZzwCgxW0zLalz55TXbWdu0dlklrYrndIW0lIGTgLFUqC92ItFAQuH54FZhedXK61vWUq5bcld0VfetXGaRVvVou8pb9s0mBNVqo1x1TLwv4Yu9dGDC3yaT2V1yycg9zyMZRAC4Bg8N3onjdAm58HrWIbuHLa7iVDhEM9Nl6lzJgxy4IpdQ3pBfyDJ+47EC5Hf66gfCLW/Z16KRA+dS7Xrnw0K84xKJePIl6XdVus6pzy4vlc8hrRCbamm35GGbvOV2q7QnjZPgqvWy0pata7/dsnXRJzlgdeM5AqkOTs/mFOh+dUiNheNqaedoKm3WZwGoP05TOBT/TMn19vUq9NjkifM2dfKC9QxOaPAZkiXNqeXUZV20NqxxzokDJ/fR7qifkDX1RQAiDjuJDRPNMo3rk0AHrnyZ1oR1tWd8UV8UNsqSnAmkU8QT/AA64GUIN3WLQbF7KJkfNNYeMHhaMpJDRh0YNGgwOJAX7Js5oEfPd5WP3Ze5JB+sk0rtykv2dcik8HXZQVtKHmHKB4aS+pGS2iJHuZSYQlO9qVoavIk2LGlOWm9TG25JMd0sOlSn3nbUdmNXGkLBkyd/Rn0NfU9HV6d/+hteC2pfJVn4nGwAf7Rt+Ece8EV5ADI6qIvfYsnbQW5iyN+DYUqbr++yQau6qX5UfR7Tj4e7tLWjujzC8bH8GgYohjxX4l3+R2mpZ8oG4IE0gQMIHEFjPA88QTchnkc5nwSeUx6Al4lRj7xFmjw40ZlQPjUwziH0g12FHzyEKAca4x6I5wHNeuSxIvLw2tYfqcJQ9EaHEpkCGXGRMZ4H8JsAU6RxBvR8a2bJ5383fvCBbb1xo/F9d/8zG37+ss/Pt45oAJkaVIcpBZGlGIKjirFcwEfnBA1Y5OFtbcpiW19etmRbh3XMVNwKy/Rm9LzdOgY1WJ0Z8Q9lXegcs4Ss2unyqm3UCpaTxTsgywVlwIqj8TwB+s8jPoPHRvkfVxy8cQ2INFzZuQZ8co41ZBV4AzfXwMk95fCbhXN2cPEb72Dt4by/fb72eN5uvfaON/6BihRTjfLYL3zWes+dsI5kh09j0bij4imPdZqN6Vm79UffMT6Vu3d7yVLqLL75qGRvLZSso1X8ijzK/7//V3/Lhoa7NdirIx3q9Q5zTd4nVuby737X9pbz1npxzPZOyADIpO3qFz/jdQkvwWszP9zzjHnw2dv37d47H1iaY3xef+AD/OC/9Kp1nhyzTlnZ0E4nQT4g8obsAO7hjQFHVoL1p6bsdOenra6O684P/xeVf2jf/cP/xd789vfs5KXT9hv/5v/BKqWSPf2Vv2uJjDq0ozpcW3hkv/9f/vs+UFx45hkZLmkb7uiykUS38ZFFOh/Vut1JD9thV5+9/sMf2Ne+/nXrE1+/8OHbTgMS7kq0258Wq/Y/bRWtX0bPP/uP/j0/ZPPKr/2WDZw4ZXff+4F967f/CxlaaSvPPFZHVLOrP/uz1n/iuHXKmzqe7NOg126pz/yCOmR1muId6xuPl0ETfjFCoBn5hgya9Qp5cQ8QT4cZ+do1qCzVb9p86UN10o1dcNRN5IWPQ4m3ja8Tz2m4VT39D//ZP7RHd6ZtUp7D2AV5cJ0Ze+q3ftEHFBXm5ZCX6To68h/8X/+Bb0JIjg/4CdUDZ47bxV/6gog5sNUHc8bXTee++WNbk4cx/PxFu/q//XVf/2M6nXeH7vzO123xh+/Y6m7CXltI+MaYp37rb1qyT4PD9nvWc/DISmtVu/UHbzqt53/lBUt1Z+zE1Ys2eemcrz05TTIGPvrOj62s+t6fXbfy7ce+VnP2r3/VjbGBk+N+MgLtA4B3eGId6c3/4h/byod3LDMsn3agx9eZX/y7v+Z6i6cFv8gMWYdRiKyJD/AdcOqQ/+nf+U/8RWgktSsdn7h62r747/6Gz+AMn5ny00jAEwE6wEO9UTfcU9+u50e/KY/fAeRrLpv7+B3pQ2+8jpWeuADuCeAPXUI3mLrjHhzwvj636DMtdIy3f/v3rSLH5Myrn7K+qWPWOdJvl3/lSz6FydRi0Bv5Qz4EnkU899D1V7Zh8+Bjlj5mJDKTiSuCig6WQDy/uT7JJ+JZ6NawpZpRwUfPqEwh9MU/CNcT/+3WibSL8ukkiG8hqe59QEQJ9FwFelqYI3Ern2toU6PlMFS+j0x5SkMePBVXNv3GQqKcuI94Bj1Od25Xh9M4/blhGcAnZcB7VHbIgHuXla4A6QhUHhUR87yRJuQSaVCMwA0Qx2+AMkSdewV8MjrBZ8iVHUufXYiN7aMN+Xrpog1eaWDwFNttU6nGug/uMetEyJ91ME559tOR1Tn4FlcJGTx+si3lk07P2dgAUK/s7AEnnWPDU1FaBTpK4ikH+kMfgjd4RyFDyaFVkQ0j56g88HuccAGhTyEzAJmAC7k1Gj/1Ax52QYlOMeB5RAtpwYyX45246tbrUvjxBBTpOFlEpVyfljyiBzlCq99LNmw5ZRDgA2pMubI1nfzuKenPPQDiwCVwGek3O7xYNAd8q7nuaWbQAy0qUOmkA+KFAYkTsSkboC6oQ2QFr9BDnrjCZ8iW3xFC5siTZy5f4dAj4WzoKb/RtXhGcP08wuG6r+DPxJOXp8ACPqdOU3ZzO6dM8MG3MjkupqIYxLjnOUYe63p67PUNNbz6AI5GfEOP6AtcRyQj6olqwpDUT5cTJ3/zegOy5oQI+hQetmmg8EGC8ilAV94Lok6h2enWcwYeaCLe6eQZugevtAXJF6UBDwYz7cbbmOhER5AZ9QGQD1obMmvwCiAr5Mb6Ee3R5UcZyFDcQze4fOpS+JxfAWUC1DEAPgL5uYa8uY86o4+BDq7Q4HUgCJxA4CB4nSpwT9nBT+CijMgb5cILcXi20N9oGxpUVW/sqmWjDryQNtpNlBW4XMZHELQ47iOeAeeONaClSmPrKQGCCCAFuIKMjBTWzAzAb+6p7OLiqr33D/65Lb9z03auPbDC+/esUpYbOpCx1PFhu/h3ftlGP/u0dV8+4fO5zKNmZXWwfZjFLL4BwiejWejPMOWma2dfl3+Zk23ZnCwg1bftD/Zt7h+rU72dsfLDrO3cy9rh5IFV+iuyYrpt6uo54ctavVPWQI+s7u6k/07l5G6jDEfCQFhc+U0rCR5DufhNGvgLvkNO3MfvSOd4jmQCxO9QJH7HM8rgPuTd1tFiK9Mlu/GdVZu9lbe//Bdv2LUfP7KH33rdHn7/bSs9WLLh3RZL1w5t6hc+YwPiceACW6373YqXmjmdnMxd2t6xmW+9YXf/8NtWfLRkQ4Ojlu5IW9/Ll6z/xQtWOOiUxZaybDZj+aONIZ/98mV/8RKrFznR+Fm7ocMufCSvRRZv7/kTNqhyefm2Z3jgaFBo8BiAPAD4gx4a3+Fm2Wx2y6f/ChsbfjxQ5+kJS3bnNNDK8lX9hyybAZmGXMFX36vYePqKHet83nKtwzIe2HSybz/+s//FlhYeW/n+krXPbtjgyEk79td+wfbTaRscOi0LNS3L+J61Tt+w7Znb9uGHP5KFWrSJT71i7aOjlpGH0LWnevUB58ASKmujo9PqbSmrLd229tX3bLS9Yn3zW24M3euv2WOFu3sH9nB739LphP1rf/ursroz1qVBJbWxassPrtujxUeWSWXs5z7z83bx3BWb+tTP2/ClV6134rx1TJyy9vGTZsnUE/0hIAN45T70A+A+9A7gSiCeAJAH8LTWbtv1JV8H4hMaT+KFA5zc+7tH7GyaLcjL3rMb716zrfVNy/XnrGek29c9hy+fVefZKBPZeBmqJqaqawt5tdkhq2xtW3FuWe2124afPu/TM2y5p5MqyIOvrm9ZgkN45V2XtwqNXa/Ceag+o+vUlFlPt929dtcSbbs2uyy5Xruv8lM2fPWktfcO2JWXztupV6/awa1Zs+kVayvuWm1526rLm5Y9MeIGAV8Tnjh30srqI+aXls3w+D94ZJvv3rH+Syct2S8vWANcyApeGKAP5b10Xzip9pG02vUZ298s2fL1uzbz3bctPdxrnfKMGKjgO/SQvATkSBxGBLiySn/2889ZbWvB8tKzjhYp/EbJNm49sIR4r5b4OBuDIgfg/uTAEvcE8Eb9Rz1HXVMu95E+6jz0hN9BH2kib5QR95Ev8EZZAOfkVWfXbO1PXrf29ZJl2zI23DNok688b0PPXbKeiRHfBRxlBEBD0BHlgBeI8il3Inv5J9eAgGbC4z4yNd8HsQD/E8c2yXZ1IirVdmaXbWN6znam563ycMl2i+rEZNEzJ9ylTqfnzKR1jvX7uyS8H4D72q4GDNMc78333vkaIpYLO7loBEni1Cm2Z9os2SsPqyWtDi1j+3MJO9zQ4LOeU6fWqgGnbpZpsYzSguMg3W7lNimOcKfJLzrhLUZtaAe4hyd+RyUQBzxRMv3mGgEIWRBC8EDkoSyeBS7ieBZy5Le/0CfPpoN56IM2215Xh79xYMszW7YwvWl5KcKWGnFpYcWSsgQTzF+r8pODvZbq0qCKnMQfOGkIbDun+ymzQ0f1wNcj24VX9qvlxvosPdFrGd7ZyHZaTkFkNKYkj2iiTrnGi5GNl+oaysRLg2yjZ6stQDogeIp7wNMjJ6xVJWP9j23wkrwH3wJ8NGiSNeogAgCuwBeQas2qQYj3tm7hh6bGi7vFUtFaageW3ZceqRyOiOFzGLR0lmpaqjJe1lbsYHtL/Mqqrpb8TX9jw0VC1rJ7V0eNU4Oav/PGelDbgfUmatbVgc6ozvS8qPuNjl3bkTEEuHWdVJffqcG2UrCDrTU7KO+4J46uDfcP2XDfoHX1Dluue1DG1Ii1qmNtU4iJCMqmc3KdcJl83Nb4HfJpfhYGITKKfPwGD2Ij3ccybgxsAGn4TR50tM425uqu9Ien6pAkNDSWWsAjdE/7SJfJw3S5v6eUkeEoYwTvhPVSPIDYNON/ulK29ycKrIfwjhD1BmUd0iPWZpMyPuv1ip81uK2Ba2tVdaQUHT1dltLAMXhi0EbOjPoBoLW5ddtd27a9fNE3KrTgBamCmU7rGZJMNbjt1KtWxlLnRPqldSrIWtX20cWQEYAXxpRzRjS0iJ+99R1ZSGUNphq4Hy+ywOivf+DdwTf5nJcjHM1yRA97J4asT0Z1W4fkUVT2Yt6P7jrcLnoeXudgFkBZngA4Qs+jDOq1uU4pM+RPeVyJB7zsJtq4Jy+/43nQGEDe5nw8Jw/xyLNNbZwzCNsLFUuUdy3XoTYngyzdKYNR/Wgr60DIVPmDjig/cGOcch90BN2UE/AxRT8FQBKZAvgdVxDVpACl/I6ty9OZ+cPv2+prH1mnLL5ka4f1PnveBj73jI2+fNWOvfSUjVw8Y+zR59sejdVgKTYWCUzrj6tPx+gRhKOwxOH25RfXrCjLbPH7BZv/52V7+MGyXU/dsJttd+yj/ev2YeuHtna7ZpXvd1n1XkLoG1M/TMNQDnjA21D7Bm/NfAUQFxbOJ/luFvYnn3Mfsok0zbLjGiF+R+fBFNv2/QXbuDZtW7fu2Ma9N23jwXs2/fC+3bt/2x4Xaja/l7T1jj7bHb9sBxOXGt6hBhFOr4gpE6Y/eGdn88Z94brt3yRKtSX8Jdnep0/I6zxuhf0B2yj22nolYWtVs1pb2sbHRm1EXoB/8EsseKcufEwlsM6GxxJrZf5GNNMMqif4DDkGX0DcI3+XieirHOxavq1ulaSe6Tl5vTzq3dM3ZAeAkxDy5Er6hlyl5NQteVoanSp59wsF29vYtOLhrq1rENhJyOBo6bdM+6BwaSBRquJh3Rb3dmzzoOL5nO7dlLXudlmLBq39g4+NEqaCDttK1prYsWJlx+YXpeMb8uLomvVcRVuLvJ9UIunrS13d3V4P/mIu026qh86ubps8ccLGjh2z1qmzdnjsnB24twMala36l5Aa+BRoT4SgDRlEY3Vaj0LIPIwo7uMaz8ABcIn7hvwauJ7oHmW1HNpOes/KWWRbkEe0KcXYsf2tku9A8zQ0HkFz3fiUk3CyUaL9sNVkKsowbBgrpOFIHKxkjCPvPJWeKd2oahXvRmamr8t6ezrtfFfSLvSmrFeDe09HzfLLRbt3vWALjw+kr322UshZ+soZ6//8U1bqaLU7H9yxmVsPbfv6I9v6YNp33uF59Y+N2NNfetVOPHfFVooVWynXbPPegm1/8NDqK9u+swv6oZFNERirOXni2WMj1v+Zq9b7wkXbkoeVV1ieWbDHH93yz+szCDXo/rgTDZmCj3tmcjCie06dsPFPn7WuM2dsdb1oG/mK5eXVbb95y6oyCPkUC3gA6CDvJ3HFfVzjvhm8Do/qgzzN6YkHohzqIIA4Aum4kheemH5c/fCuv6w78/YNWypVbWmnbPuTvbY71WPtAxqI+rqdT3Qo8jfjIlA2IeLjntAMTwagSOhEHDHEtZkpVxw6JxHpLyaqwytr8CkqLP7oA7v333/NZv/sNWuvHVpHZd8GX7lqfV981sY+95yd/dIrNvXS1SdEgDOEHI0ugPgISi3izAcgPgMw+8d5u/9fF+zD7z2y11vesrcP3rc3dt+11w7ftIV3alb64x6rfChPog1L42MvLvBSNuUFn0FPAPfN6bg+aaxKDwTt/2txhLiPZ4CX1+DIZYgsCazt7Nydt/XX79jqu+/byvvftsX3vmcffvSR3bpx3W4ubdtt9QsLbf12cOJTdnj8eesc4rTfQa8Hb9yUA18akDbeuWEL333LqnOr1q56YIfj4KtMvZ2zfMu4bexN2uZet63WWq1kaRsbn7DJySlf5AWg1/kR3tXFRVtfWXZ+sP65UiGU6QOMeAreI2+zonu85MA23K1E3QrqXNAjioo8AANcyIlryDU6WaxqBghfgzkaDEmHiJmCq62t2d7KiuVlQS9m2q2Qzlhn+5gMoSGJuNFZFPbVmA4KtnmoAUh/boXvdVmrBmU7SIlflYVRpPL8aKbWgh12bGgAymsAKtjK6o44p0z4bdRkZ2enDQ6PWE9vXyOPpxA/wpPN5ezkubN27Ow56zj7lHVcfM7au/pUVkMvgQYPynUUiOeK7gFxJV3IJfQS4Hfg8Po4SgMeiiAZdRR4kGdAlHUggovZAyvkVKcHW3ZYk6e4syHvoWD7mzueH96ChkZ5R4vOGHjC0a4qT+21+neCWKdkKjMrD53pYfRbVHodIhw8J/3y8tPdWesaG7KhwW57rjdpz/VnLLdXtHR909Znd+z6eyV78ODAtm3K1moj1vXiZZv45VdsW4PmW3/5ht1+47rl33tg62/d9XcDxZE8pWP2ym981c599kWbXli3R+rw16/P2Mbrt62i38yqQJ/LSTLj+1w9owM2cOmkDf/sS9b10kVbmN+0+blNe3Rr2u6+c00D0Zy/GO/0S5YhB6C53rKDPdY90m8jz162Y1/5vHWp/udm1m3u8Yat/fAD2/z2u7a7vGntTEGq/4z6JH/oOtCMO9JwBaKsSMNvAr9JA57QBSCuPy0uygMfGsULvMsaeG7/9p/bg++9a483duyh5Ld/csD2z41YcnLA+sbkyQ/0ukFBvmag/MAdekoc1yiruX9ocCQgkhDMBBPcx/oPu8paaspc2bOKFLMo97ayKVdY7iWLdikJPyOl6+jLWZKj/6Vw7HjB7d6rNk6pjYbgDB8FyqCsZgGTrsGAuWWfkXvNJ62Tg7JsjyWts1dWy2GP5azb0oedljnIWVtOjA5IyJ1qwPsShBuYDWY/WXksoAIIK+ggDWXCewgv0gDxHAj6wB/pCeDHgyIP8UDgZ+GORVLekj7kreLqnh9nsrOxBWHKo7Rq0IepTtvvSD5Z/E3Ki2njNFjJsl7PyyPk2zyqG3VyThtl1Wp+cjcv3h7KPd5jOyiW3WC/zzfzIjDbRqtVPlxW0sAlC1XWZyol2SbYRiw0UkFwQref+ySaOmTZ+tveRx0u9DCgpTMZ5wk6kEvwHDIDQuZc4UXNzdeV2HBCxxVbjAGuESifAC7yNvJ3WKI1Y5mOLvVvjfUMwPOjIyxuq6NjJ3VSEZ3qLJIwRZd0RBPlohfwQ77Ghgascj1TRt7vUe34M05RPmQab0/1Ksp5b4WPzSXbecETnQKvZMYLsfK60u3UA/9abFdxVXl8VT+DjsA2/pK8LOkG6x7KDX/IC96CvuAfiDimMaIdRvoG7Q2ZRzrqJXA9WfxtPAKZx/McHOSLxWenGLySDSdKcxJ4Mq1YyZtpczokf67AlXCEssGvPBEOw5U0NHjpf2iri09ERCLpDQv7h0zjqnwOMOUDcZQNJvTHNxaRTnVWVzxOUjIp/cyyViIaW3atVin5tGldXnu9oiJTGesZG7BO1nUcR93KO0Vf+2T3Gduv2eDRPdRjfRpcmGXYlXHCeY2VLXnLsuyRI3R4uxQNIsIDH3Dk0yW9ypfhFA30X30f+PnMh8/UKA0QMg+5N2ZwOAkj0TiJW3znBuQJDuTUptttT7/L8ihYp6X/9I0akgd4oAU8UdeEKCf0IOqQNKSNPASehW7wm3Qu5yNc0UbBBcRvNhjRvqqSHTNaGHms0WK3ZdLqb5Md1qn2npNBRTryo7+hZ1Fe0ARAK+mCtogHSB/gvWlsQghEAPcQCDgDKNl9dZT38la6v2K3v/G6rb7/wPKvfSDL/bolsp3Wd0Hu8eXTdurvfdVGP/eMpQe6rZu1Co32EAeAH3wQyD3l8Bvwco5CEBkVkO2XQgz12wYKckYWFV8qvN1tQ+2TVi53yNLvtdFPDVrbsx3WfSJlJ7u7rb5Z1WCIpYGSNcqjQgDoiYE1aCCOwD3xQTN5SINAedYsWIBnUdHkIZ57AgAPNPituRUraYAo3l+0zTfuWv7OrN15421bvn7PSjceWUXu/uz6jt2rt9nOofC1d1qv+O7aO2bpyoRle9WJjy2qc8vblRcuqn4aAx7rb7WlLVv887et8GDBZmS9apiy57/4M/bqL3zVes8et0qKxn5g33j7vj1YmJMCSbl6BuzYWNZ+6VyLnR7XoDIqo0Ey4RiVRDYtw6JiO68/stZtKX9eg54aysjzF2zys8+oY0i5fkT9RH2G7ACnTXKhEeZX121tfkmDiAawBXkSxbrlzh2zlHSENaX00cf6AkfUE78b6wWtdq7zSzaaumhpDUKqnUZdSfYMZG9955/bdqVg3cI1ItpOnztvL3z1N6xbekA9g3P55l1bunbXihsF29iec9xPvfJlGx4alg6t2NzWY9vZq1p/R068tdpMSZ5pPWeV63fs4L13bVSDxwt9BRvqrNmDjhbbEps96ghP9nTaZFebXX3+Gae5Istn86BsRXlcDOocJjp4/CoK7p2X033EIw059Ct0h8B9yK8hg48HefI0P2sG0gVoqLV8fVlhyeUXOADyNepO+fXPTwwBp9pMd0btdnLMEiN9qp8eG3v6gqenXMDplSzQp9v371gpoXaCt5Qv+suYx0eOW+t62fZ6Em40Pr7/yFYKeQ1oakNLa/6CeP+Fk6r3tA9CyKVaKtn6+pq1DGStu3ffxvpkqMh7qsvSPjio2dz0ls0+Xrau4dNWbhmzwWMD9txXL9nomSmb//qPrcIxVAcVm380Iz7brH98xPkdujBl57/0vG3evmfLd+9ZfVt0LWxb4eGivJMJN26RA/LEiGbTU8/IgI2cV76vvGAHt+as/s4Dq+Z37PHmiq3NzNvYmZONGQwBZVAnBO7BQ1/DmXjH/DSMITvIHNjoUyfs9tuiYatoD96/a2//9jdt/sP7NnLxmO2sbvq0FrMhyCP0lX6mWTe4EqiLqHviAdJzTxz34KC++N1cd6TheeBtPFc+0Tz/p29Z8c6CXf/ed+3h7duWSJqdOXfKX814/m/9ih27et69WQZ88oMH2cVABK6ID3oB4iIeIN1feRE1lJuHQaBIE2d6JsuEff/sYU+l0lI+Cd/1XkLXtU3WCy/mcY/F44UdCQsCn+A7wt1cDgEI4SEoAr8JAGmwyAG2unLy9r6srANF7coj4zcncu/VsYQUdGUKhLfaIam5zBBMVBD3xEUHGlfS8wy6AdKSJ4Qaz7kGnSgMcZEG4DmuO9ugmfdlw4USuJUhkfkWUNZafCuqrhw2ydlm7QnJq0V5OJSIaQ5Z4xQDbQGUQ70QwIkl49s99Qxc3Kkm3KJDR9LydqhTpkK44kL7VmM1JgYzaAViysbrA5ooE7lRPpaqrwM1rCAg5EUI+riiU1xpkOBEj+CI9RXwU7Z+eqPzDu2obqI+CNxTDvdszSUfcQTu/aVYytMfAx1lNqaF/N8TegCvC1lwrEPwFVAGLhofa4z+MqrKgBr0mBcJnTZwAU14qLu2FpUnbiRoly9UwAf4gwfqI2RJ2dDF1emGzqZnIa9ohwSA54RmOQRP/CY+oJnXRvmwwLQaB+uqroSTPHSefso7C80yjOh4W2WkEfAG4sRnl6HwgNe37Qsov2GANeoMXUIfXBcUR31waKU48H6CvB97upKH/g/e+BEygDZeVKYeaSuqef98Ny8L1/f0W+0aEtg5F68boLd+2rvaP3ruU3w+/ddom9Dnnix8kE4CgT6+cssZcg0vsFEP0BRXeIQm8sC/BOjkIh90uFVe32FDxTxt1As8Rh24/I/yhYcF177t27d8Q1OjP2ihfxA2vDRoBnHoQOCMQYnf0EYdAF6OAuA8KyCb6Iu4DyB/6FKjXhq6lOS1Ddc99fPog+TIO+PVcuN7ZsyugC/KIQ/3XudHvyknZAZQFvfNvwmka6bJWy8e0ELpphNMBq6cYsBZVTsbeXv/69+36Xev2+IHt2RF3LHlhcdW3NpQp1myoS88a7krJ23g+XPW/9RJS08M+I42f4dARIbQwMs9wD3EQgj3MMIzhBx5oCGufu85WyzXn7Dx8zkbnOxTGLVTL43b6Nleu/jsCXvlV0/Zlc+O2Zh+J/tTtp9WWeKQMprxch/4eUYAiAea04RQm59FevI30wqQjkAaOh8Glntvvm8b84v24R/+yG7/5btWmJ6z9q1tf5Gv/+Ur1n9i0lLtScvIVS+V+23t1qCl6oNWqSStrSprtL9qmf68dY+YQhaG7CoekDyftffu2brC5s2Htv7hHdvbKdrFv/FzdvblZ6z3xKhZf9JW9trs9Zst9mjhwOYfblutsO9HpwxPjdtgV8KG6itiTB3dYJfPjXPAKLvr9gpFm/neG2r8VSt2ttl24tB6zh+z4TPHfIADQpmQAQGA9/iNkrMFbXe1YHsP130nXH1503dMjUl3es9N+SJ1yDlkGXXjINHyntZg4lRjSNXvwE86BrQbX/9dmfEV381WNXlXI+N25TO/6A0n6mj69jt2/+6bVtNfS0fCMrkee+rzvyI5nLV6aUOe0bwdqFOr9MnzyRzaQl6GjejduX/Ltm9f96mIY21FS6j8fzRn9q25QyuarPhszuryhD7z1c/ZQVodHp3lkXzQCt4FGjz+lPQbPhv6g44Ej/E7+OGKPLgnIEOuxPGM9NFWuI98gTNw0ZGk2nM2kDph6cNeeRAfWnWnYh99+8d2+/X3bPHtj2zlx9ds7aP7lqhJjqvbVmpTRzqYta4TEzZ45oRl/fSQAeclaPXyoENyHzvI2enR434e2tbWuiVG+6zl5JBt75ct1Z9zi3lWHv7W0qrn4XtTNbX3489d9s7cp6wwiMo1qz/esBTb5efWLLVVs/PPn7dXvnLJxlUfj7fK1tHZYpurRZt9tGq7rWVr701Y8UB0t1Ss7figzb7/yObeui+vJmG5wW6rbJf8hWpe31h+/5YfyZVX3O0PH9jq4qq8o2NW3Nx2/WNApuN3I050siOXzREHhaq8/U6raBC89/ptK81u2pnh49a2WvUz6VqynBL+cd1FPXGVsHydp29sxEZPHrP65pbue22vumnVrXnLtKvz36jZ9kcP7Pi4ZF2VR6y63mWuV4Ml9RjtAnCcAuKB5vqI36EjMbgEXdxHfq7EQ9vW8qrdefM9W5qesWu//4c2c+NDORmdNjg0aFPPP21P/2u/7ufjsbSCARW6RbvnPvB+kragI2gBSMNzwl/xgDjl2EdBLOpOeTkijoaNBYzbuXDnoS1PK8yoo5ubtUp+S25p3hLDvZY5MWbp8QFLj/X7vnmR8xOFAiEMCg+CiWtmIPLEwEQAgimUNTeYsIFjGRs+2aOBaNRGTg/axIlhG50asLGTfTahwadvPGfWKctGyoEggBBIlBdAXNDCNSo84gikCTzQGLgApxB0akQhP1+PQI6ZxmLn+uKyGs6azUvRHr5101ZuPfJ3JkrLa5Zljaany0N2QLJM9Vl7qdc6Kj2WUONOHjBFtWfp7h0N7HWT/erbzf2kZ1lkdbn0lbl1q3DO2tK6VeXODx1jUD5hrb2dVs+Y1VSXS+sttrKlvDXlrfLqCbtZ+kVj45h+LEF4cX7dUsfC5hiTou0qlOSVldIaPDTe4AUBpI26AUJuISt+N0CWj+hOHSjIImgjjTplPmLHO198vx+I9OBo4FEuOuwWWdDiHHCrG+IElM20ka+VyZrkUE1+77XJqME7EZA29Gr3oGY7tbzVJICOZFp42Uac0+CmBinrz61d3W918Hlq5VFZvr5wZOkJmfMOzpWiWaHSYhv1NquJl6pktp9QenmuapbSj8aLm27RKn3ofrO8Qpfg+6fJMn6TJtIR90n5Bt7QyZAfepnuyFlPati6kmM+i4B8VmcWbPHeI1u/99jyt6WLD+b9iKb2irSrK2PtIzLghpl+07WPre4NmXONMvxladExnO230a5Bt6JZQ2Pta2e/auXD3SfriHiMvNzMFuSa7ksyr30WJegU4HGl2zl8OGFSc2sv1G04l7BLatOTYznfRVlv2bet/I6trW5ZWYP8vgylOvLuy3jIL23Z2r1FK68X3GPC+PNdaVnVNTqg8tkwNf9o0dYW1Wb8SB4OWqKtN+TIWhc8dmhwYd2Z0/YTusqJs1U2Cj1YsrYdeeN8eVyDEu2+sfu0sR4MP+B5UlfSTQYgDmLt6staZ09GafdkgB1YvbBhtZllqz5etux+m/W2ZyyrAZhBmx13eCPu1R1B1HfUAb9DFwDKjjTEky5ooU8N2gjeX6mPoh63NzZse33DFh899rP5WLPPeP/QZwOXT1n/+RMU6u0gdCDaFOWAP37zrFlXgh6ek/9J+Ufg1OMBfXjnW5ZfX7f8w3nbebTgB/QVHy5aTZVd2GmcKD0gIfZNjvt5bYPnTljvyQnrPjXpawb+gSI6iyO3MwppJqJZQEDckwaIBgk0pwMXeV2AuLCq+IM9VYyStKV3rSN3qA66Vd6BBpwkNCBfCeAoTwgFnOAK4YTCNAPxUV5A4ADIE/e8VMbZVLzXsKFBpsSR8hoAisuS4+NFKyBHeZHbqxv+BcW0LOWBY2M2IY9xVCF7asJ6zk65a8+nIOggl5b37O6tojrRmlUOa+ok1eG1qlOtySKTUo71HFhWDWakr8f28iVbmZ6V5bnF6risVRkB44PyRM+IOnVqkhXf+dnc2rXrt/J+1hafn9iV/PoyNetNFqx9Z9naF2eME5s5ToUpAd63otGWZB2u3Zr2HTu8z9Kqxjp6asqGzh5/Us8BIa+QVdQfV6Z8auoUKgsbriMFDcZ0jl0Xj1uLLE2OMGEaMeoncDF9lGrLyYk7ZunWHutOjOhZQ/ZApMXb/uAvftcqpYIfB8MJCT2DeEC/1BhUBOjV0vRNW3p429LpTusbHPSNFBNnnxHPaVmCD62clyzaE94RdO612uJa3fLVXStN37Hqw3vuAU1awZIapP5ks8WWahzC2WVDg0PS/4y98umr3hmV1ujceAmz4dXz7tTwiad9gGdAg+ZmeX0S4IsAhK4ByMflqbjQw3gOHu65huz5XcyvWH7lsW2vPbbpd39o9ZUt29rc9E8QMD3FcTgsjpcKssS3Cuq0y7Yvne5J5Wx8eNxklsrTaGw4ITyhm6B7jML9TJvN3bxj20vLspT7ref0MTFxKOOi072ewqMljdY1DTDqVIvyKOS1jFw+7XmpFzwhNg5wuna7BsD83IJVpI+ZU+PWIcu7LK/tUAP6xGDGttboxDRAaLAv7miw26jYuNp/plOtYrtqOelu98SABsN9P39vSJ4cstxZ2fSvrLLGeSDvu1ceUu/kgC+8s1XcT9g+0mn44p4rW7s5oRwvni8L94+KP7WHsjrtelYei+jgDEa8iZBPc90RR8eLHvJ57xSne+9LNu0tlu0dtHL10Coqa090raiv2KrtWFXtnkN7saEYJNEpBiRwhc4D/I76b64bIHSB9M10ERj8Nx/NNw6DVh+/eH3GN5W1l+Ux5lI2fOGc5WTE5iaHrefEuL/bFRA8oX9AzIBE2c00ANGnR/kA9+EBPRmA/vxr/52tS4FWf/SBrb72oW3emLbijRkri8CSvAmEOPnMJRt74Yr1XzhhJ7/4kg0/c947qrSsDKaDsA6DsBgZCQHN980AU4QQrgvpKA4gDnyRZk8V3iGdyI3J0Rk0G5RHNHQyo05MjLJrS+mCjmbhxz0Q9JGOOPIEfXEf14gnHYFfdKTFjbwVNUBzYN+j6zd9oX1TXs7avRk/CWLpR9csPz0niyblhzGe/dJLduLly3bslas2+cUXrPfyST3r8Hd6FhbnbGd3x+YWqnbzo7zV28IykyVXzlhpu8v6O8yeGshbZ3VPFuuhVec3bGZh1ubWliyhBnX6q5+xxOSgb/yAdmhtU2e5vFy0H/94XsrMTqI9ddCtNp5atIkONhgsyQqe8cGz9+JJaxetvMfAd5iYJtuaX7Y21W+rFLRjp2rDGnwGLp6SZjWUCQhZuWyO5NUsQ2RVXc1bZX694RGKXg6u7Jwak2FDp3xgnZIB+aOeCJx43ZMYtZO5l6yrbYwh1esrygKoR+Ku/+XvS068WKoBSLj7h6fsyqu/8IQGwsL0DVt8cMMyuS47d/WqD0Idnb1+tEi1sCJreNtf1j1jvdZVa7G3Z5ZsqSCZzT+yw/kZeVqtdqx1x1IyGP5oUwNUdV8NVh73yDF5cVl79TMXfIfgyqNp21he8M63Ux2jbnwKDq8I/oCgid2YXIHgG4C/sFq9AzviI2QExPNoGwDpmtvgysMPbe7Gd2xr9oHd/aO/tNK9OSun1D6UfFdpazLYdmTx3n/9ti3IYModqKy1vI30DtlTl5/zd3uKGSQvmhzrUeemPzwbThrZ703Zwvs3bEdePVN2GKUi0k8woeNuWytbz6EMKOnd3sMllSHv98SIDDh5oqzFdMp7Uvo6A7a8hCUNZhy/kxobkkcpb0A0vfj8pJ2bytk772+q0z6wzfW63b5RsFrpwL746THLdndbV2uHTUmnyhpEb314w9cvzr78rMuoRfrcffq4tcuQPlhetq7ujNVUxvb8kvVLp7NqM/Rf7ikdAXqZHO6x3Jkxy2Qz1iP6hyeGbeaNt23twbS1DHXZIS+Pq01xygr1qwrwvMieAFAf1NngGbUdeRPZ9qwNdY9Ysqvf3nv7hhVre3b7g1v2wevvapyWsS8PaXtlwxLtSatpAEr1cFqIDPyjunfvk7KoEBXn/Cnwm7qJ+o94KPIa1D3rpLxYe//bb9j8O9dtSX38gx/etoLa5kkZDj09/Tbx+Zds6KUrlpX8eZkfnpo9KHTMyzuC0EuAZ6GfAc26STpwjaYv/OQUHFswW2SZ4HK2SiEOWQcY6LG0LBA+9sZ0CXPK4s6P4ODLg6xh8CIp1jGBgrH4mhsG17iHEIggjZd5xEwQHcIjf6QHiCPNx4JVnMrl6BCTUuzv6lldAm7I+AnOcBkDf9ARigFQFs8BFiVJTwgaAfJRNjzS8Hx+X/Li5GzukQXbWNkvgOixhpJd8iI4ekQWGespberUGzTXFKr+DSS+Cgo+mjNrG76pot6wlohv0MxcrayIDpXRcWD7LW1WEh0oFNM7fFgOS94tbQYFBRQU3uvUC7/BJvJ8qkAKiLfaIat/76Dd6pIdFhFeii+aa8AiMTx7fbD4KLr1wxdKG5+Xbiy6+vOmK2VCM4HfH8taOJvkSD0hC6KZZuB8MHAAIXfSco8XoX5O/H+swEDUMZ0G7wEB1CUBiEXzJ2UK/FSCfQ3eKgsa2XjANDNrNFyrnJQgeVWYPmoT3ham9OpConKVhzT76BsdKfQLGJTSsraTLQeWbkv4qdztIpZ1CCYe93fFv+TschFNIdegiyt8eP0pPnQRuZEnBp+IDzmF3jbque7XqAOvD105v84Njl3O/tozTn3m5BGmhjN8+gHd1IDZmctKRzP+SQzegmcdDVpLxR0fnP1lccmFDRZBF/rHfbv0kelVpks5+ww9onzoo0PGO63t1q2GcktWbMSp78ubpp6oW+RCEH7fAKF7P5dR8mPDgHL4emOtfmDV2r68Nj9hR6jUT7QdqM2KHsmwVK35d5pY0PfNKIprV9vxRXTap9SBF385n6+NE1LEZ036IIVvPFO7o+0wZYZc4QH+WOeirdMemXQRBnlsCd+8wbThPuVK/v7Cu3SR+kR2T/hSIA5wA1C00AAOWlWGjKWsBq6M6iWlOmGQYWA53FO9aVBihoX0vPCM99TYGKMyVC4bZ9pEO3R5nP7og6jv0CP03fsS+qm6+BAvdXmgfBqHzU++u1TZeSWD8pnS3wO58pKWz22AJ9oP9/CCXCKEzsEnz0N2wTN6zTPSRN54BvidMh3+W1+8aBUx3H9hRB1nynqGBu3SZ15yxeuXK0wn4R+kg2BVEkhQfBC6wh8RyTMKIz4ICuAeYkJBSQeAi/zEB3APjiC+GV8zDoD8xAUe7oMu8iIErlEGz/jNfXNagN+kIw9lBV98DmHj8ZIr9+6dJVfYtbk5K6wsW10KM/1g1YV5/tXzshoS1jU1Lvd10tOPyeqJXStOcxO9hA41+D/7nW/Zqiyz5VuHdutbZVnUR3PKat6dw4sawMrGZ59GWureaV/g9GFZrkNffdm6Lhw3Divl89vQ7AOpiLk7v2WrsuA3V3ftvTeKlpK3NcWJvLlua53+ru3PvyvlbrWuQs0HmBf/g7/l517R4dCRFGWFffA7f+5ThLuLG1bPF/1Tw+d+5YvyNjSIHtWL03nESwDx/Ha+1fGU7i3a5lt3rbZXt4Vbt9xqPP4Ln5OrP+ZHL/FSrVugoj9w7u7XrLdj0k5nX1Xn1sAV9fVED7jXAPQ///1fsWp+w7/gW9kr26krr9hf/z/+A9dRAJn8+E//sb33rd+3gZExO3vliugzGzn7aRldvXbjtb+wO29/23oHh+3s5cveef3hh+/Ycq1kfXcXresDWbwS6vhW2d8H+j+v7dh9dUyfvzBhf/NTp6ylPWW/8Zv/mncCM7V1K1nZWkojdrBx2jLdCTv3qxd8cEcmoWvwCA/QBoS+cUVPmn8D5Iu8IWuuobNA6O3y7H3vKG9881/Yjb/4PUv29djuRLd3qBd/7cvWy3d5jnDTwa9NL6hzNnv8Zz+w0tKqJeRNJHdlkKqDHPkbX1Q5rdY/NeLGaPM2XOoEL+bmH3/blm/ct76TUzb27GV1fjXJ9phP6T54+wNbmVuw1o2StVyb9eniqf/Nz/sxSN3St5yMXDpKaIGr+a+96e/plPcrtr0jj3+o3576zZ/3Z6sPFjVg1O0b312yr39zzsamOu03/+3nrFKp29MnBq13oMsefe1H9uj3vuNfBd4/1qdBzOzqr/+cn3bNji7aT3Fty/7x3/tP3GJ86SufskGVkT01agOvXGx09ALoiXbKQIoRwpT7R//3/8lquu53dpiGBf+sy9TPf0Z1bzZ8etKXKwDygSPwUDdeb0rHhan79UeLMgT37bv/xe9aab3gbc3Lk3EZ+v75X/6CTy3aoDyhSbV7+jQZAwBGI3Ufa1fMMHAUELq6PsMXdaX/0tn9uQ0/muj7f/J94Ve/V13SwFmw/p5hOz562o8ymvibXzG+Ojt0YtyNEcoHZ/TV0OX0H4GXp9/hxUMrQFzIDUBXAOIIpH1h8F/mOcN2AzhOZ7+y27DQVUkAVgrCpDPiLftYEAMJhUZBofzxOwjjHviJijxSXOKiQlyAR4wSH9DcqADSEPgdnRSC+Wm0gAcBciVNM12kIf8TOpWG6QQCPTfrEVj70jp/idPPoFMjY2MG02kMyn4Ui66HWBlS2D01AL76yXdG8HCw8JEZc7d4RGzyYK4b7kIWBGjDUtyTVVipln3htrWlYT23qRPwD4lh0anR0tnuy6qtqI74nMEBL7Me8dyw5I9kqD86Oz9RWxYi3yehk+bFvPZkxjvLXeHxuhWPWH4twoP1RwDA5XIW7fDAieF+krhCyBn6o04ihHxJQ1pCxHGiMR1gg4+GvOG/getjBQ7cQHN+gDLiCq9sQFASB9JhPfMsPCDyRx5JvIFXgThCXfSwvhBz7KH7bp3LE2qRlX2onmUX2jwPxlejLgCs9gPejpRnxaClTE5XQ476vcuOUuHQL7fMnd6jTkP4Qo9DV50n0cIzaI02Qoi40OXIB0QjJ45Ah0mnpB++qFyXXiJR8uKpHOoHei9EXte0ba7wT1qOtCEf+ox+Ui5447tNBOqOKzQ7DulSo49oGBHIgM+hB52+QUR5GGy4esWRXOC8KUATNOJZueej8sFHGS7EQ5Wp1onXwcum4lLRh/6pd9otR1MxQNImGUgaGyCYdhbdahO0YT++SnTuy8uoFSteZ3EsFP9CPwH4gEf954Mp76zRvvFI4pR9yoP+qNfoWwDyco+REc/55IeatbctNIM2yJeGq/KQWPOplMpW0gBX1eDBKyXelwiX9yWiwU+3V7498JFfeBhA8M5Y08O77cik3UvzfgudE4/Iim+81dRv8DI8m5H26av4ThNtU4UwSwL/rqvIqqmeCdAPH/BEfAxShNBBnqO33g6g9SiP64QC9wGegzWgrdZHNv7sGTvz2Wfs7KeesckLZ6xLlgnfSufzzsrlhUCEK4iQ85t7EBIP8DvSREFxjTRcI2/85p64wMU9AQgGKLMZb+CLdEDkDUYDdzO9URZXara0UbCdtbxtr67b/J0Htja74FuGq7IaFt7+yGZ+8LZ/fnfzziPL339std2alWQZ72Yk0NE+65RlePxTV23y2bN2/mdetNErZ63v2LhxFEmcvu206S/KB6DPK0XKs/5AVs3ugC96buXvSe5l297fkh29ZZPddRto27PepKyUkZz1DXXbs//6r9jwq1et68yknyae6ZbSJZmnkryWq5aUcl27UbD3PspbfkuKkJ2yRLbbjrXfsdzeY+tYnrGO1S3r7u6xqc+/aNkTE9Z9YrTRiPlTo6huFWz+++/aYbluZbnpJXXE/eeO29DpKe+gULKoi6gDeEPmxBOIJzA1sN+hQaO70wo3pq2ttm+9F0/5b5Q9rat3TkcyAQ9H72Tae6wvMaXOqSEvcEe9A3RYdGg3/vJfWJ01IMly92DXeofG7cqrv+hlBx0LD67byswdXwPqHxryzrJXYzinV6/OT9vC8pyl0xkbGpUFqSLevbFsC0t161/YslPyBjPqNVrU4BLC9YPqrq2JpxOTQ/bic/JuMlm7eOqS69mth3dsevquvNYuG35a3tSgrFLpCc/Q5ZBR6EFAyAogHQDtcSUPz5tlEPyBK/Lzu8jUk4yYuQcf2eKjjyw52GdDLz9l2aEB65kY9nr2skCjIvgUO+twY7khO3X2gnd0qyuLXmfrlZKtzsxZ38SILOMulzcQfKArlcdr1rLD55k58VpBHXpK3hPUc8gpX6ZNaMypyIMBd/fTZ3wXVqcsbXacRScLzqos9ZaejAwtdcb5bZXZ7V9lRSZ0pnyVeH2v3bbbOqxrJGsViWojv2+nx3OWzXRYlZdipV8cMrq3mpcXWrTs1GhjvVEdPVusGdxKpW3rOTtiqWJV9C8Zh420iHZOSkhmG6ezA1xd3sqPju6rP+y8cNwOle9wfcdaNCjVujqsUijY4PEJlyn8RH1EXQY4Pl0lOV/awNvI9nXZ+NOnbeLkuI2NDtkIH+ZUor5cRsVyyoP6qJU1y0/P2vaDWX+Vg76oem/eSndmrXR3zsr35614b84Wr9+xpXdu2tr1+5a/O2OFxwtWXF2z4uam5VTmkPqk3qdOWtel43bs0y/YpV/9svWp7+o5Pua0sCsVYyCgWReRA+0z9A8IHW2Oi746dCRkGLr6V07DnpRCjD91yqaunvVPGfBtd7ZjI5jIGAVBABCICUA8B6JggCt5SBcENKeN51TuJ9NEID4EEXibmeMZ9/EMID5GcwYB7v28NHXUBCwHPmMAHr7jgvWxsbxsm0srvmOrvrhl69cf2NwbH9jqtdu2deOBrX9017Y3161YLNheh8rrU4UNqxN/9pwde+6cDaqDHjx/ynqnxrxxcYo3NFFG0Bg8Bq3i1jKpQevOHPdFa7ZcZ3pkmXQUbTexYx2HFUtr0Mu07Fs23WbduaQrTP+LF/1LjGnWm6TIPoWlcpKyuJNqlfmVms3PVGw7rwG5c9DaM4OWPuRdnHlL1oS3WDeGm9ypSes6NaFOKSk6P64XBpndrR2rq0FWOF5GndG+Opt4oRKeCPAT/AGhoPDoQP1J3nRMrV0pa99Xw+OkB+hVEqTwJK2AqV42IOwdyEpjS6OnaNR7BIAy6RRclkToGnigCeC3pxM04pQS2nXZU3xG3ktGddmuK42OqQ++0tkqF7dWarOCZGflFuvZO7CUrEfHr7y1vUY5B+oEW9mBlWq81Y8XtLO9bZsrq1bdK1sHOzMHZAzpD/0OWpxm0RFtCQiZIUeuEVyPFeIZOMAV+bnyPPJz3VUxFT6zoPsD6emhBpicBhCmi5gyi7TIj5NCOnu7pXdZGz1+zE5duGR9IyP+LRjWa9bmF2xlds69dDpvnxFRfsomgKdDcuhMdVo6mW7QCj8wpWeZbNZ6+vosrSv5oJ9psDAK8dSIB/jd1tNprX2NdVM8k/DOqJtkLu10Zge7LDfWLQMmZWsbdVtcLVsNr0Q42jUgJMVPorPTDjdL1l6QVydPp7EJp2Gx0ydkJ3tldA3KE6haaVH1tbXtHgLTVk7XUd1Ab0NWkq3iO0+Nq/M+6Z6kFTQIqe/YLuStID0C4IX8QHO/FHXPPfgORSwbNTjFe/TyCTv2wgWbUP8xpnoaGRmwnPjuUprK+qYVpE95GQEbt6dtWwMPgUGIAccHIF2rDzTQ6H7+zQ9t6b0btnXnoW3dfWSb04/9HE127vVI5j2SY/foiPWcPml9F07bwEsXbegF9SWs+Uu27pmJ1tC1qOOAuIfH4CV4JADoJ4FnzbIAX/wGntyx+Mj0EprDNNyuXHG3dD4u1zNHIdyDHOJQpCg4rhFHYdFIAPIQgpCIJw0QzwmfJDgaHSFwBB0RgLjnWWW7aLWdim0sLNvSo8e2ObtolZlVKz5ctsVbD+zxR3dUqY9kmc1bWXHbM+uyGDasgsWxtemubP/khPWfPGaTn33OJl991oYunraxy2dtWHG+NX14yF1zGjbvHjDPzDytb+sUSc20hUyCJ3jk0WFx0Q4271pxfcEWV0q2tFKwYqHkW1BpWHTKHfJyes6dtIwGN87W25OVy5QW1pafZSWgK76jgee9mYJtV2R58rnj1IEN9hSsXwNby7q8hIWiHSLvkR41dHbYJJx+BumQqdPJwN2VsRa2oQKKh9jgJaaNAPLASzOAgzhoBxfH9/DJCT6ZLAPWOzhq33cPHaVHLgw6XYlhG87IC08Miae/Ws/xm86JDszPcROaAzYMCGnMLofONO5lSRa3JLeSb7XuaUtrbNmXj1m1urw7dHBfI9POfsaKB1m1/C1LVVetbb9sSJcBC+AynjuwHjWXEfUQfKa4Qzxt7ZZtc1fyFQ0syicSSRkMsm7TjY43ZBVX2kgzBG8A6SMgk2gfDXk2BqiQeaRrroOUjImuXE513xhsWCzPy4PfvPnAp19UksvG8+uPto7OVtr3rShXZS/XYYnRfkuoU6rnq1bblK6tV611TaEomWKIiC5wA7ERBDwleQI7+byeNdL4BgNo1jPoJktRg3ReHSIfp4x0T3jXhdrzVynIr8G/kt/xF0tZnwRfok3eeJc8yy4GMulpgwzXz4S86dwJeTbyOtEzPsmyr3a0z6cW5I2h50yH940M2+DEuLWh350JGVx1K6hjL80tPzGyGig/1jc2RrAenpHBx+nZ2asnLTnUay2L4pc2u5G3cr7odEY+6o77ZjxxDy8+hSea6Pg7erOWmhy0zpOj1iODtk9GZv/lM9Z38ZT1nTpmfWNjlhsaPOqvVbe8+CyvjwMdD7kXr9kB5e8dsG7x1zsmPMcmrPf8SRtUn9X7/HnrFc5BGZ1D46P+WRXWs3yTAzSLpk8CdRAh6A7gd7OcAqhv0gfvwTcQ6QHXaqbg1ttmLNff7dNtPCYjCEhMIDNx3AeyaBSRJgKFf3JQCiICJ78jfQDPaBRBOEAe0kTD4lmUz73TgUUG1eB6grPRwNYfLfjOj7k7923u3gMrz6+ZPdy07YeLdu3Nt+3+tZtWfv++Hd6cs3VZD/c/mLHN+0smp9q2lhclkwEbmjrmluP5f+XnbORZWQsXTtmwKrRPcf2qxP7JUd9F1KEO1j0udajBL3xAe8iTeGjk3knmv/YOW/7ut2334ft26/5D+/F1WZzr27ZTLFpFneWJvoz1qpMbvnzarv7Nn7PM+LBbKy4//bksdJ9U3R0cttj/+Cfz9s6DHSvvqizpSja3Z08/u28DPWqEf/G6tU6vWet4nx2cGbGcXP1Tz17yxWWHI7ky/8saAJ8Bb5PVWRcvyHPohBT3xIRPqSFlADqcryNovo/6Ra/44CAN//Eb78s7qGkwPWHp/t7GAJjjA11HA5Dt2YnsizbeedG6OgbV8TdOMwBvcwj+mUN/67v/3Eq1oneMLK73Dk3YpU9/1esg1lEeXPuh3X3n29alQeEzF16x3o6MPays2vqBBo78hn924oAP0PVcspLlbOGNv7CDtWkbLGnAKu36y7/IGaesY2zXjg3t26Wz4zYhj6E91WF7CsXWXVteXFAHvGUTpy7a5Rc+a1lZ/rQHdAC6ox0QPqnvAL+bIWQIxD1rCuCJdhF443k6nbYudS5LDz6y6Y/ekGfW7p3rxq1pG33hsqX6ur3zI/WTvPo76EpavavdNiXLHXmg7b1d9ujbN620XLDzE6etb5dTw9X+BtVpy4OlfI6lKT5asf1C2aqHu7ZaWPdDR0fPHBfBrVaSZ0HnhjdduPnIjwDKd5ptbcoiH+r3j1DSCQPQUpXRyKBUXt+y0sZmY+1VMuQcxQzbndXe+W5QZ6c8U9G7uFrz9M+eH7CsDIEOWfHdF6bkSWV89mKXHYrt8sw0kLKk0HlsyKcIh45P2PjZk7bw3k0Zm1samNXmb067N3T8iy+5hyKCnsgUoG7wEpjybpNHnzo36QNm8S/ft3bhbzs27Ju50PdoU8g16tl/C1+E+E3/wasPmZFey50ate6zEzb40iUbefmKBrg+6zyugae7xzplOGEUb8ujYRebr/3IeOLwUPiUSSiZTklmSevRANTT3289Z45Zv3D1qj7Gv/yCDb98yQZPK258xD1feAxdRE/RBQCdhLbQV4D6CYg80ceF/hF4Bi6uEc89V3D8lZMQGPl8nl6KArJAGAoe8/3xO5S2OU10skAsTjXnCQKa0/E8iANXXImP9PwOaxGGA2gIpGH6zBUYa0I80HH6p3llOYHHj+9XXTM4sJCHQjMFQ2eFBZDKSamzGjzSnF6QlEuccTee7dOkZbEeHJwojSXJFkXKwPugXBbXffujGgG0AsFfs+K5rLAylKcV/g5FBPKR5cXA0douD6GjsSOKj0F5Pt+SKgtHjc63d9ZlwYmZhlwbFet1ozwlNkLsavCXMqY1YIk9ZWdhXg22orrVgNSitAeccix5JhVoAi5Tl9PHRoXXGTTyQx0NFp0vuiowTddoOo36C4AWgLior6hbt2Z1j54hAzwEUrPNm7JIE2mZSqzvVr2jF1W+4wec8Ak4PtIpjiLd+lYeNiS4vkC7APykCe8Q4KVQpn+oUzwazi1DngiQgcwXXjUE+inX8mAOW8WHaEcu4GLxWoxw6IIGZWVTx06Z8JQQneLCZQuujyXTAOofPAR45ne0K3A4raoLnjlOXYkLTxOZEsgfO1BDJqF3pAOQD8AaGfQw9cwOJ07pcKmSXs9ITwAPOHzTgVB0KH3Ue4LpU3WodKqtyXY/3ipoI1C34GJDBvFUCmUiAKXw3zEVDpW1vV0fQPmWEnR6uyCfIOggHzLgj5qkqXBWGty5HimiXj+0Wq3RV3GEDXrguNBntX3qFUzQQr2xxZjNCHH2H5uJvC3CKyBa8CpIy0wG/QmlQyOyjjpCPyGEvobdsAxAhx3q05iehFbJjCsbKQ7Z7EMZR3yG3sZ91DP9B3qLvH3zBFOBbMNW38ZmJ8riZPV910uWEFQWukqd6jdrelwTMjwONBD5RgsR5v0cQThoay1SXDZe1MqVhpcmOoIWgvcFRzwDPIvnyAD9g2bi4IPf0M99QPAVfJKPONLxO/oGAPmS8PCtld/1iBA00HwlYwiSNJ9EFmmJ5x5GYucHgXxc4zn3QBALLu4B8hJHOaTjN89Iw29c4JKsKc6qA+YePHD3taemTpW5GGjRP9IvbSzqtsW2y2Ur1WuW3D2wnKxZIbfRc2e9c2sdkzcha4nWwRwvZfcfH/F9+V6myoAWKjPohY5m+mg4xNNZBO3kJfCM3Thbsyu+N39/ddt253kb/dBWt1e9UR5Or1hCjWlR7vtdeWmJVNo2eznRQJ7Pcck8UbfzT52zn/31L6rRaYA9kglldWhAuTOzbX/8wznrFM0Ld6RglUN7/pUuO3EuZ/WlNTv84D3hSNjebGOu++Lf+KpNfv5533njO93UEQdOeEK597aKNvdnb4rpFlu5dst2ZZkOffYZ6335smS1Lw9wDOV5QgdA/QLBf8QDNBaOe7/+j75uHerY6+k9q+5WbPzKOTv/1c/6VnfSY8ed6nzV+lOTXo/QEwYNOAOcTsrZ37P/8T/6DStsrlqH6v9gR17jM5+2X/uP/1vJqmYbizO+C/H6j//Mrr/xlzYm7+irL3zRO+fH+5tW2pVRAS6VVT9ot9nqgA/6r//2f2nLC4/sTPHALmxIf9pabKkr5QPxQleH5VXu86+8aF/65a/6bi3aAjKErnq1LAv7qp198aseB0A/gd8EZIRuxC5OngHcuxyO5Od8Hj1DvvzmWewwi3ojbbQvAscLzd/8kS3efcNKqudrP/y2d97Jp0/ZgTyF8TMn7fiVCz5AQwt5nSa1r8LKhq3PLRsfkJz5w+94h3Wa7cDy9vFWeyeHvCOGFt4b+uAf/QtbfOu6DVw5a5NfftnX94bPsnlE/Ao/W8KX7j6yH/3TP3J9e/rMJe+8+1++YD3yVhgwgmfSpzo7beaH79rM6+9b97FRu/SrX/EjnJRIunpgH9w9sJsPVW1WUxufVfs6tL/zi6dtdCCtwUgtVunQp0V5fLzrdOtHb9nG0qp/wqGXTRii55mvfE751Qbvz/nOs/KdWdv6/jVrkecy+vIzzkP/py9aZnLQBxV4Bahn6OQ3vHDSw8I333W5bd6RB6X29fQvfNlOPH1FnnTdSqNJN3SibwC4hr5E3QLgJRBH4F4F6Yk3BP73vBi9AIN6pHN65Nmx6y9oBHynK0FoGLzCeIk2GroIHmiMPh18xHEN3oEnZR3hCHzE8Yw8AYEX3YpnpHt+4NfhA9OlATBFCOQAmYBADHCFSK6kh/i4j3QE73SPCo14rhBA2sBF/uZGQ4BoIMr338riJ9jKM8EbYITHCmAzAdsrccndSpci02h2+XQvc7HyCvZUWXS0/j2P7R3/Jn1dnRTH47RoQMIax61NygtK5fCC2izTn7WUBiWO6GArI4uvVExUTggVnprf42BwRCmQIBXPdEHjc9vquHQvTXR+OEGcF72gTea+7eO9yDLhuA9T3L4avLoCpdFj8VSVnNgKDE63aoUDWSUkB7ydFg1mFVk3ZVlORQ2whSLWkuSdwBWWi4/MNXCVS0XvlFk7YdOBW05Ng0/Uk/5Tx656VbUnWGgXva10Ero+8WKUHnmQPuoOHMTFPdeQDYE4Bh+20NKoJUTfkURZABsP1KVKho0GE7pGvp/AIf3yoLL8zDipMoM8nVTKX2JsqLYbQYpnCzqeW8PaFa1H+ABkCc1ceZ5JyStOpPVcaZSWVL6NVXnwoKRw/kw1rKfw2Aihr/DsdXykK9BPID50hvLARzz3IcdIG3xH++A3V/IEEMdvyiIt+ZFJ6AbAx/iS7Unxk3I549XQlvAYDnX1U7GPBjLyeNnqUHhhk5fS/ZP40h+md+nE0GXyR3nQRz68gPAYYoNB0I5lTkBkfGOIt0mRp7/EiszFAzhCLgxWWAN7B9IL4eOlVDr6eL/G5aTyDv2k4ZB7Q7ZBl39iQH/suMNwrMrr2hW+uoyGigzRXekE4On1HD6pr72yjBFePAWn+HHdEA70hbQuH8mdMryORRdX1z/p835J7Ve6rTGyccCwf1yp0Zd5+qMAIJ/Qg9ANrsRFXTh9SovxBi++eUqBz5ewI5E6asFDzTRmbNi4wSwOgSk9dvOx7urlqv+BdnSEMuGBK79dpiqL31yBSAMtEU8IHqC3IfsGf6QjnjwAaYOvKAsgLsAlwRrQYvmWP4jMJI7MzURFZq4U1vwsABxRYOCJwO9QWvIHcE88uEgTOLziRQNH3tTVORfvzdvO9JJt35qx7ffv2s79Bbv//n1bv7dovewgU4PiY3j9L571k7m7T47Z4NnjfgzG+IXTNilre0yexNAz56z7zKSlpgYtOz5g2YEuWXkt9uhDPjEuuipZKy5KDm0aVDpFoLQ0eAmhP6GxKY4jNCoa+DhCo8wmAtZybsz693qWX/vACjce2srdx/bg9oytr21a50lZkqkO6z0xad3njtuA6Dr9xefs7OeesfOvnLezz07Yuaen7MzFEzZ5YtxSUqxwm3kL/51b6/bGjTV7NFuy/Ipkt9dir15M2pXTKZsabLVeteXD7YIt3p+2umh97vmXfJeTn0HXzSGNR0quZ6GIAMrK+w58X6WWNCuvbsgyrVtanmFWFiT1xWnBAPn5jRxCF5rvm4GGWtUAmJnot3xx2zY2Ni0z2GcjF05qQDKbSj8jz+e4ZVp4gVANUR1Rs3yjcYbc9R8E2Hvf/l0NamXLF2o2t7xhid4he/HnftXzVHbyqrs2W5t7YKvzDy2bydm5yVP+bL2+w2Ea3nHSKZaqFXv38U1bK8zZ5s3XZags28DuoY3uJfwg1ofZku20FG03lVGH2GIjE2N24uwpt9qhKXSEDjDXN2q9Iye9HAB58MzpFjSnb+RpyJ4rIeqDNB/jPeL7CJrbULN+cmUQ3j5Ys+3OLdtPt9mS6tLPNVMnu7eS912OO5WydHbNP2Mt5I18Mkq27j222W+9YVuPFmzm1pxtb8mju3zKT5amQ2bnJT2jlykalt67ZSV52rmxIes6OenyYJ0y6CXNzsKqrb95g/PDrae33631tPQgqbbnA5jA+wZdGYRWPrhr6x/e8/dahp+94GnAhW2xutli63kMhD3bLm4oR4s9e67fOnmBm9FJgLwZYDkmZ0O4WjZ3rFPto2O1aC07VRt76UqDB9HGcWJ1DVCFvYrZYJfNXH9scw9mpess+HOiQtXSR1uz4Qm5c2XQ8an8oV5LjffZyu37Gr9kLHR22MbOlm1Xi5ZVm6EPizZCvgjNEHGkid9xD7jhJzxcocPfQaOu9YzAPTosaTf4Qu6Up7jQCa7kRTZRHoE4L0P3QOhV9NXx/JO0hRx4HvfNeh7lRJ4If2UNKDIQADICzugR8QCZm++bC45nhPgNkIYQ+biPZ+SN35FPNw0rCssDS1jPeWu4Ig+hNLtm5QdLVrg5Y1tv37L8e3dt8b1pm3/7gfEmMYcatqhD775wzHoVhi+fsaFLp+34c5fszItP2cmXnrKJzzxn4688bV3nJy17ZtxyGqh6x/pkVXTb9mqr7Wy2W2W9w0orsrpqWB7iqfUn+Ql6AZcPcfpZ0aDD9GBVV9aMqhqMChoktzVwFj6ctsI7t21OdN9+77bNaiDaT8o1l1WZOjVmnZf4jvwVe+7XvmBP/eKn7fkvnrNPfeWCXX3xnF1+7oKNHx9Vw25YE3g+KXk3M0tFe+v2uk3PFq1ekKW/s29XTyftxUspm+yXHDpkvXojVcdZLtvx8xfs/NPPWK6n94kyBh/UOb8JKDC2V6GlZtv78swkAz/t2ZM2FNIXQY/kEIoWsgkl5J7QyCW0+i89waLqoPg2dfhV/2Imb4CzrbU/ecIG2k9q6Em7R+P5hCcaRODiCv2+IH5UHg2uJOuTj35t8oKhwOnS3xGLnpZ7OjM8OKiiEyGeMtj+PbN8w2ZXb0nWm9Z2yPQcL0NKB0RCLSXPOlUVRnmM0A2uIzk8CZTlIvxYX35a4wRCboSIJ5CHZ2EhEyIPaeM3MgAavxvp/BggeZke3yPvZixpu31qZ+mEHahtVJc3bX9+3YrzK7Yw/cg/FMigwxlhdNhMf+1Lfps3Gu+RrC7lbUWhVpVX5jI/6g8U/PT3VGMGgBkIf656o5NEZvAdPMqWs3bhbS+xziSej7xe3T7pYwhIjU6d2Yw9tZ96gS8uS/hqJzwPeWBUYNDAN2UAnl8I+Y1HwwfmOGU+oXbTWihb66ZwLcggWS44/egc777wDlR7X9b2RrtsfzBrj+7M2PTNh5Zfk+Err8bXhI7why4CPhhIrl0XJq3n/JQPYpz2sbq2bA+n7+q65MdlMfUFXQA4AuCbEHUacdBPuggAaYK3qPfAGcDvT6bnN7i55xrlBR6ukS7yEgfAK2kI5OV54AW4kibyRVmRP9JGiLICGhwLovBAFBmakTWnITSnAeI+nkdhET6Zphkv986InnGo5/rCku0srfv7OJXFdSvMLllRgVOb6zT+nk7rPH/MT1Q+87mn7dwXnrG+sxM+X5vQM46K8S3KsvJ8UwKLetXGSQVsJGBxj++2tKrc+QerduPNR/bo5pItz26oUa7Y8v01W7q7YpvzZSutsSMX+j/mF5qDdpQQj6e2U9aAU7DKxpbtrG/6KdiF9Q3jc8KlwrZlZAnlNMgMP3PGzn72aTv18mXfxj0g6zOjxt9OI5O1wiIhn/6tFGvKuyue677G4NNeaoRMwT1cLNnd2YJVyweWPOSz2gkbHu21QVliNVns5fqhVVblfWnwq67l/YuLvG9Q7TiwUvue7XIA1pGl2FwfXJ0nOld1Av0jw9YvGuX8Wwur7srjf6IBCzasrKjLaJyBKyDuiefdKwwM4kh/wInTs6uq5w0NOrIeVb/qUxyisXxSZ57omTp/5NGeSKkzRIZMy+mZ4qpY+MWinqXlOfJtGs7bYhqj3Xb2NbDulkVYQycBP25Fo0zisNs6DvmkPC9r8rxRxxK/zW212Px2ixVbZDEnu+2A3VXKG/wxaHKAZ64lZcmWxiAAfp5DM/fNcuaeuGYeI33wHnmASAM0p6Uz3q1X1HYeW2Ft1gqrM5ZfntUIv2f9beock6PWJw+anZuZ/l7rHBywZCJpLbzHki/Z8kd3bfP2Q1u689Bmb96z7bUNn3pmZ2efvPQeGQyd/TnXIRbqmc5kAb84p3qbW3d6YiMPL19nurOqF/F5NDhDPwZlpq9Xg0KP7cowKrews1D5RH/IAf7wNpgqx8L3aWuVlaxI34p7PmjBL+8klas70nUZGi6OBo6QTdxjoICnf3zcxs6etmx/v2/GAO+G+pjNxeXGKycqG53sHZAxKtkMyDMbOj6kgViGG0fayKjE2gAvNAZ+r1PRh+HLlN3AuRM2+swF9UFdVtdv1mvXNcBvLa+5N0E5APmaAXwAOJtDwCfjgo6gJWTH8/gdAYjyfhpOIPiJ35E3cMZv7iMOiHw8+yQOoPn+p4E/VebDa1t/5AhipCPwmwByIOKBQMw18nGPxcY9cTEyRlri4/rJDQoRj0Xy/je/Z5sra9bXmrH+g5S/Ec35YXQCnDzQog6k78SUDT91wZVr/OJJ7xT5BojjEk4sluCBqQyuAHHBD+Wls0n7/f/mh/bWt29pYGqzlVusP7TYZGLIZPzbS3/jql343Clry+zZsVdkxQoNisS6ictGrHFg4LIsRWhfePOaW2x88yQvj6NFNA1WVTkq6/ivfcnSI4PWM9BjPRNDPhhyoKAfkNmoigbOI1qhk98h1wbdB8ZU/n/1O7f8NGPbVoOV1zM+MWgvvnRR5ezZoN1QJ99uy3/6uuXfvm0tk/3W8tJJS4jmZ37uC5bsTBuHzyIncDo/R5Y29zGIsE5APB/seuv/9N9pMJu3AQb6V686roGT404fgbyhC86D09qQd9S/x+sKTjqj7//jP1Bnd99G+wftWO+wtXQk7at/7z/RYCxLVHS4PogWcHDfrEtciQdY0/oX/+W/pwF7y6bvypC4e9/OPPMp+7v/t39g9VrFTp48JR1ot2s/+gO78cafWE/fsE1MnvI37jlEEnoA1tG2dur2tdfnpQMJK7//T620vWCnyhl7upSzmb1d+98vbXraz33hi5br7rUXLozYr3zuojrDo+OgxOGJRL918aLtxClrv/KiryeEbEkT9RpyBngefJKOe/SWBV7ug2+A3+QPXCGL7fVFu/WD3xYjjaNf6tWSjV/4nE1desUqu0W7UfyGeO3wTy/XNgqWX1m2jZnHIHTtwyvcyrZbTQN4p4yNzvKuL8hnX7koOmp29XOv2ODkeONdN9HIuyOLf/yGG3n5+o6Vyjs2cvGMXfzln2ns7KTzFz/QyKYWTkNf/8ENX8dYbC/JQKjameee8s0QPn1EG9Yon3+8bHvq1Bd/9K6tvHvDxk6dsi/9xm/6ezqb42znT9v331227723bAkNZK5U4vlvffWkDfclrVZvbPoAvN0oSd/aoXW2JO3um2/btT/5hn/3aPf5Kfegrv7Mp61nmLMImbJLaQAs2/v/5E/E464G11UrLazZxGeetRf//t+06k7R2yoyD96iHgCMKzzCN373z+3uj9/zKcuusQGvn5d+6csykhpn6QGRFxqRZ0BzHPkCom0RFzoAkL45sM4DRNuJfOBEn7hCOxD4oYX4T64rQgPx4OU+dNbrVOm4Bu9xTyAdIfBFfNz/lbPgQB6FkYh7iIwCIQAgLgRPGojkWSCmwHgeaQhAMEV6noVgAifxlEIjYTvsoX4wPcO2SF68YtMBC6ZsVXaLVB14C9sc1fjr5cb2UawQ5raDpphHBz9AHAEg3tMkOKtNlnNCFSZ2kUp7UvdS7rYOnrNI3chDA6FhBR80Wn7Hwmtsh+TFMsKT85tUjroka0MmasB4TJz/xGnDLA7DjyvmEU0EyuAaCtOQIwrGYYQt/n2a1lgUPtz3b6iErOENK6+NBUiVDy5Ox/ZtnirX548VB4CfuiEvccEbC8T+OWXlAZ9Xjv6D3+a05OcKjeDhN8A9gbwE4t1jciwK3EO+eIRWNmzQIQBRN0A0KOIoBwj5IAvKwDIAJ3KkhKTqgw0h7BTzbfiCxnPxASsKvAtCR93AozIU1yhTOKRM8CjVe8KPAzQrDZ/kFgXuabls/FHDoztUHrZ4x6L5x3WnIprSUy7puYY8AWgAV8iT386jgLjAF/fQ3tj5xQYApntS/vuQRX7VPVCXp8BWXvhGDuCHF9oW+sEivCrcPyzHqwlMGXn9YPWj87uqa105J45NCp5fwLDB4ALS4Es3vtszIOh3nuATvhTn26BVHzwnoFcuP+XH+4YGDD3HrWqBVl7uBXgFgfTUmdfhkU5SBrgA7kO20Mxp53TAUEk5tE1JyWVIOq5sz65Wqk5/y6EKhjbRQVuGbsqJtOCP+iFAN6ctsFzga0OiF91JSaZc/bzGozxcCdAOLgAcpON56EPgJi0Q+QHKC1q4xm9wEIImnnMFiOe3839UVtATOMgXQP/Jb/JwJQ0BIE+kb84TZSPrwEvgPn4HOCexCSGIC6RBNJkACIUgfgcTpIkCyMPzYC7ykIb05COe3860FDd/a8ZWvv+RFW49tvv/7Bu2+L33/KyjQ85zYgGfI02qZZv6pc/bwNWzdvwzz9nE85et7+Rk4xiLnmyjQxA+aIhyoIXflEUgjisVy5WO8INv/8gW7t2z97+xatPvVK2aFw9qtOBabr9jq8kZK87V7NF3Nm3++gMb6li0jeuPbebxI5ubmbHFb75li3/wQ1t57SPb+Wjatt7nnLFu60znbOjUMZt89qKNnD1hZ3/hs3b8Cy9az7FRS/d2+a6UoClkzv0naQyegESixW7dKdj//Dszdu2DTbv/5rQt3161q8/12zOvDNiZ0xl79kLGerNFu/fbf2LLb31k5a1tn67MnRiz5//mL9v4qeOWymRUXkO5wY+cnshE9xGCFu7pABbeve4vxdZzHVbYlaxkJU6ck+V6JHNPJ2jGxTPwBARe0qtwW/3xB7Y3u2IdsrRr86tWWc/bxNUXrSZLmi3EeCFkD50JGTXjpJHTqV3/8dfVadRse011tjYrizZjJ1993kqVZevtGpWlnLTHtz+wmRvXZLm3WqaWs/Ja2VozoluGxlCiy06mB9VTt9ibj5bc0Nlbvi5jZsdylVYbLLdZUWV9U4YOg9zVlyet/3jCroyP2hcnLllna9IKfEBwf9dGnpV3dPllk6ur7q3F2wSAPJABco8QsmuuD4BrxMN7XCN/pIl7No1sry7Y1/+n/6fN3r9j2/kdW5qdtdzApI2dvKiBYtdWyve9w0+N9Vnf5ROWOTZimRPjNnD+lOhPWe/IiB22Se9E0/CZEzb1My9b/6XTdvpTT9vk+dO+GYDykD8dN17042vSs2rRdrMJs+6Mn6beMzbk7QtdIK3zJEOJnanlmVU/jLPSwdDV8uRlSGTKoEPHXSuUPW/7bovl1Ja6jo9b4rkpq+akqy1Kp5wPF3Zsbq3qu/O8o5MxcfVMt2XTGiiOxkHKRnfYKVlNalDsTVi+pWYbHRocB7vs8N2H1j6ft/TwgFqJQIMLmyswgPvOTNn4i1es/mDJ6rPr1tHaYXubZdu6PWvZEyMa2BtGMPUCUDfR9xEKG5vWkhDf9UO7/Udv2crNOcl0wnfjQhe709Di5vYSeAgA6XgeOuJyP3pOGVxDvpE/7gNv6A3p4j7SAeD29ihAVqThd+BtxgE8qf8jnATKIk38jvSRJ4BnAHjHMhc/8T2gIwRBGJkhiAK5RnwIJBoVeULoQDBAuiCGAQJrxrfAKs69hFi8VP3tF6u+Zbq8smH1tbzVNretqs6otL5pO6pIvjvULte2lTlpVRxv1PthgRrAsGKiHAA6CcRBYwiC38EP9yLEyjs7UgiVW2DOWZ5aVQLUmMwJ1FV13YW9ouXzZXVo+1bdlpXMFum6eJN1xPRNdWvHaouNNarq0oaClE7PW1WfWE9s0cQlT8kNz3ByQVj5oiHoisomBN3BB7uYEkrPNEO2MyEZJqxQPLRSmc0OonmrLL53ZcGyRb3FOjtbLZ2WcmCl7pStVlGoV2UJHzQWmDNYxh9P71BWyC3kEvUXnizrKwCNnA94Eb+7zwuvde8s4AEgn9e1cCDniG/mqTmONB362VqTV1ap+fEwrM1hZTKl9slpiqAtyiA+Ghm4Iu3BAd4dDUuWbpvq7KAxhQW4lSwvgOtuRV5DVWnlpbBwLMFYUvEJ0URn7unBx2/WulQXTEmqcH9G59KW4bgd8dGasEx7Uh2jGqN0g282taiu2tONj3lBMwAdQQsQvEX7IV00ZtIhf0KkJZ6r18sRTu7BEViLhbwMhaKVpNsEdqMBpE+yVTctfZQudgzIeBvs0YAxYAm1pzC82G7P4j9b29s70+5Bs+aD0YQM1Pe7/qKL6HdVOsFUGu+0sbUZeUa7A4Ln8GyhGi+rMfnyk51tXL2PUaAcpsToJw471Bn6DEWjLgA8W+dd+OEv5Ig+EHgGfnSWF2iZumcbOAesgq+N74ntNNaC0Qn3jlWHosoyGhQJDDLMsNDu98t14xUPb7/6izqgHO6pi+j39M/pQx9op7WCPFASI4sjOhvpGvXPNWgGF3QHL/BHfLOs3GM/um+OjzZB3sADDn7HPekifXOIvPGc+9Av7gngJEQeaAPiNwEgLXpAeVwJwSf5A7yl4QEtV+94pkDIPRmiAZCRuOZ7VyyFYJR7ruQJhrFQfUvyRsFf0Fp48NC2lldt4+4jW+dAvcUVua0aCNShtbWxiJm2sS88a6MvXrb+iydt6PIZG756znqPj/nRFn5Sa9BCEIRQKT+YJASjxAGRJujd1cCX6+myleWqVdTBJrr3rVBflZKW7Hh31QYTBzbAMVHZHevMbVkuW7HS9rYfe6FWZ10D/dbLFw7PTtrwy6L36TPWc+G4ZaaGLD3aZ0l5Z6y3+DsMR+43EBUYMgLi2ZN4NYSHS1u2Le/gw+t5u36jYI9mShoQa97pnbtwzI6fO27PPDNoU2MZSynHrqxezr1bfPu67WqAnDh9zo6fvWT9xyYtxaGLamiUF/IIOgjEh7ziGvFcdx4suheR6+21tOqpM5m2/jOTblwokacJCD0gjrLi9yf55mW61MiAOsaM7a5s+TTQ8OmTViutW2fPkCzu3ic0RIi6Bhe/Hbc6vq2FW9bT12trC49teW7J+of77MLVF+xAnfDw+AUZKkmbvfeBLT68aakk397v8amy8cF+G9BvS/dZITtkixqYfvDO+/6xsoPVm5JZ2Xr3Omy4lrBtdSjfUidEp/Sp04M2qgGuP91p/YMDtn0gI0re4UGy1QZGz8rT5KibRtsBoLdZ7tAOH8FfyAZ+uAK0I36H/CIAkZdnZXmjFenjxsq83X3zL1Qn7Xb68lM2MDwsHbhqA+MnlWbb3nvvL6wgo27jteu2+c4dW7s5bZv3Z6wmoy8zNWxt8mB6Vaf9Z45Zz5S8o/4eN1r42nGUR3tmwX1nbcvK0rfdhU3Xh8xIv28u6FId5AZ6Xd+jnp1e3ZeW123+tfetUiraXndSDsehaBu1XD/p1fnpj4GKT8GTq7aqPkP4W9XmB64cb0xVC1+io81mlsv2eLkkI60hAwwLP4pHHtCeBpMA0kO306GAcZHr0cCrdr/waNbqSi//zdecOWlhYGrMB6NGDRzajjw2/xxFRvW/sSbaS/KAxnyTELvsMKTRhwDKgQc8pO4hDe5tHVadmbfuvqwlNEjvzCx4f9CmQZ01YDZsUFbQ6Pmb6hx9/2n6EhBpIz50phkfENfAG7///0EzHmgJaKaFa+h2/OYaZUU8wDP4+SvbsEHAw2YgEwGmyEQAQBz3ASgm+RveTmMdhDlldtKwOYDvDe1sbNvivYe2oDDz1oc29/o1W5cS7FQKVq6XraOrRw04beMvP22nfv5VO/GVV+zkz33ajn3+Bf9oVW6o98l6BnR5eUcMBUArrPrUjOKxlriPStF/rjhYIb0jw9Y9OGRdo53WcyxpqUEpSMuqldvXbSy1Z6ey7dbXuaGO8a7w3rd1TqN9PGe74mN/reAfvOp+8aL1vHjBJn7+Uzb+c5+y3qdPWY8aS9cJNSw1xHgXgtBcSdATFRRX+GBrc0oDDEbe0lbJlqXo7320Zd/67orduJ23XaYo6nt26fmLduWlK3by2LAdG8xZd7LNttUpsP3bjwiShTQ0MmFnLz2rDviYW3cN/B8rJ9egI6yf+E2IDoSdXd0Dg9Y3Nm5d6li7dtste8AUGZbmx3oT+f5KfRyVBfCMsL+3q05v1Aafu2TZyRE/YogpkPLmrIyVGfFQ84b5sVwadAftgNOooEq1vuERG5maspQ8Y5ZDDoR/f23dNGJTqKf3vLJDwaexxPP2tqVtpJ3TrHtstXPA1juytq08W1ubkrVo8vEVhAd+0nXw0amOqE/GiJUKtlQv2NquvI2MOmoOb5VMDkQE5QTNQMjGyz/iq/lKOmROupBbc6NvlkHoEnFVeY+beXXW5cbBngCD4oQMj66ebv+tImzh/rQG4fs29513bP7PX7fFH7xnK+/etPy9Gf/QWYfC6LMX7Zja38BZGVK9ucZntQVBuzTZNyEU+BT9et6yqax0osu6ZCz0DA7KUOt6YmyRByCPD1zyljaXFhWWGgMOHoziqT9wK1mDPyk/G1/AU8wX/dPdjudIVoTGlvOGDAA0gnIiTciP+yd6rLicBsnjV87byJkTVki3Wj7TYitLyzZ/+55taRDyFz6P0hP4pEP31Li/7LkxO2ulNQ1CvGYhuoTc6SVd8MpvyuwbVbu8csHGT01Zf3fKeroStnP3oW1+cNu2Hy9Zcaugtlp+QiP5guZmiGfEu2yO8Md9M5Dmk/rTnCbuiSeAh8B9QOgV8QC/f1p53EfeZrzNEM/pW7iPELICntyR8InCHCElQABX4giBlIYRv51IKUtlp2QVdoDJ08mvrFvh4YKUe9aKc8tWk7JioWOFkxbrqmtsWJ3/kHWPj1jfpDrssT5ZXkMi4MCn3fbKVd8uzWd1G4uCqOrHAoReAgxGgB7OPKpJadmkwHEcvBDKCd814SttF1T5eStu5v0zA7vbJUvsyhNqkUfTtmddEkGPrKpkmhOik5bGFVdjzrFd+twJG7zAIaQTUspRY0tqu8rn8798AIuzm/jeiLv0WGuiRVJ8IscAaCYOWgHuATrEUmXPZpZ2bE7WXamgAXGTN8lbrLO7zQYGU3bmZI9NjWfkgexasrUsRav7jiEaK7vvKts71qGOo03e115K3mdy3/Z4GZUeVxBlheyQY/zmGSGe/UScLMDWrIyJNrZ4V33aBUsYOTs04SU9vHldqCFQL5QTMuA36eCXbBgrHZIlO65KqvdtdaasUwHkBwJvNCzPf4SPOf7kYauHlAbGlLJ0HMhTYipNHRxrVwAHcmYSOUsm0taR7bCE+GGkZ8MAQ1NK92lZp+CmjNRhwjoPWYTtsIqs4+rRFniAHXvtmZws4NTR5hI948Ne0jE6VzQVPEDQizziPngJHWhOG7IjDb8JAL/huVmXgEM2GFQ27bBe9A7dZZrmaP1Rz1vhhcjVeausF21nWQOy5NImz8Y3qKijF1X+ThCvORTXNtwD4R02n36SXoEj5B600P7ds1c98Yxz4hJqM3zaIfgjLff+4Tfh26vuWusBp3d0WKaz09Kd2SNeGv1NyKC+JZ9ko2itGsQ5qJaTTth0QJmkcfmoTPjkN+VwH/IJPCFvp+8oHt1j27UotG4NRjkN0OjFfnlf7Vd9jfSZY4cclwa5jlzaX5Tt6O6UcSxvR/RUCzt+kgpnTQbekAv5ADY94OGgg6lhefkDfVZXqbuHbValH9rYUl+54/ILOiMvv4Nm6A2+4lmkC1lE3RBP4D7oIU2zTJrzRhzXyBfxEQJvlB94A0/kg4743QxRZ8QTSBcfiwQca2xCiMIiQ0CzFRZAHIwTWNfYlnu9tbDmH3W78877tvTwsa39ix/Z0l++Yysf3rGt+49s48Gsbchy5HO4J196xt/+50XRY596ygbOq3N/+qSNvHDWNyf4HPCRECgDeqCP0CxQngUQz/oS79FwCjYWRlGNqaYBiOPcmTJYn1u0hx/esKVpWX1L6pg2q9aRX7JBW7ceOeOZWtmOd3fY6VOD1t+Ttt4rkzbw/Ek7/vJle+5f+Zds+IVLNsBp2JdPW68s90xvl7/IpjbkNDUrChCyDB4iDfek4TdKxhxpKtluH97fst/51mO7+2jHHt2s2MJM3Q4zqpfsgV252G1/+9dP2pVL3TYyKDd25MASHSqnrd12Fldt+tuv2fbisrUeH7KWoR7rf/a05S6Na0RN+sBPWV5fuiLHoCnoDGWOOKcPi1ANsapuKjHaZ0VZ/CuPZ6zOutLRCcV+5Ic6M7yswB+8EQCuIQd45d6/NzXY4+dktexq0JeXu6r6WZx9bMcuvGi9wxOeF4Be4JNy5dwrqO2cn7NBeS+rHz2wwq1HNjZ83E585gU909P2TqtUpQMLK5bQoN7TM2DZk1lL9aVsMKUBSZb0fleftfUPW61SsR/88Ie+vnhKVu5ASfTLSyplE7YoT/ANdYzAz0hnx8dGLdvbb739fRrn1EjVwcqCkPV71qcPiYNuaI4AhEwAnvM70nElwFvERftDdgD6E/fk3Xj8gdrWa/IcZ2358SNfq/rK3/6/2NTFV2TVP7bpd/7E5m5/YN/9J39uG3cWbZCv/MqiV9fnn7HAY96599hWZZ23yeBiBgvaOfX5416g0ebxPBhMCKTZXd7yd+wGnzplvafGfbpOhD/hhQExv7jeOCFkYd1qt+Ys0dpuE3wEUXLLyRAlD9NeIYfZP3vHtm/O+0xAtj9riZ6M5U6PucHS0J82e7xUtpnFomRxNHDJAHj6bK9PwanQJ+0QOX5ShvwmT6ary6YunbXp735ks2/etU797j8xYgXem+tn/UdGiHS+5/JxK7Xs2907962uNnqgPoVv7HSr/ffIiGahMOqDcoJ35KAIyyjdgPq597/+ts0/WhV50oWdvB/DNfHMRcnx4zYSde88CYJ24imDZ/yOtDyH10gPsD5EHIHnwXMzbkLzfeCKeH4T4nngimfc044jjjRAlEEA4j7ScOUdsom/chr2UYFAJKRjDMFSEBAEEY8gYnNBm6waFhd5k5r3YbBqfdukfnPPfG+DQTGiEdDnTak4yjjaHoprHx+DQtlIDw1cm+mIiqBcWgidJNttmf7jufPhz1t9NxOWGr9V037lRFxfGEs0Pq4FKbt8vItpEylyXV5MVVaQzwULFduW/TO80Cma2XrrW5N1TyNE1JRJxVN+CJu4uuLgIRoEELImzmltRDqJql7ZSSgVmyhY7G2sefAy5K4sLr59zzlk0IpImAZzPOBAbuIL2TJd1PiMtujTw2gYQUfIiSv0EUjTUJBGZ+k0Ul/cU39H9cQCNQUyNSdOnH+XlfIGfuoDIG/IA+DKb2RFPvj2hXt+CyfK6e+IeepGZxv6Rj7qDQi5BT6fagWBUyTaDve9DPiinpFsY1OB6lk00eix7nkOjS55ZWSrrPOn3+zWYmEd7xEvJ4nOHJXPx9GIj44ToONHJ+mkG/Xz8WAOH9wHPxEiLp6H7Ak8p07AE7gIsQCNDJxXyYx1jz3pBzxQYniQbNJh/SvBi7pqh5xqDahk/yMDdbsr/OiOn12oPz8r7ogGAmUhK6aIoRW9hiYO82W7PoSAhys0UocAaekjuDbkD/bGp8/BCY7QEe8XFMc0GG2VZ+Bsb2O7NDwdeYyNYjxtAHL/yfr8WPdC9wHuQ9bUGsZV8OiCU7n0Y/COcSOiUCYfpGn35KFU1njob9AlAJwAdRN0ev3oytZ1+pDw+JEhhjJ9I+kikB48gQs8ABuAeA7tBIC0xDndAvgmPXmJCxr4TZ5I94RXQeRxmYswAvSHfpEuZNxcVsTFNWQesqZMl6/Sgyvuo5zEURsCvHXoweE7a7/vDyMEgDwQcAUJgUJAvvb9jzSS121jfl6Ww7rSqQPXQOJKOdHv7+7wwbZMd5cPSP0nsWqVX0rpA4Ar28cDTjPwm7IoO8rjKkLcmynJUqETXH782AeZlkLFDwP0ipNsqPyarC/c9caBleIrpUbW0+mKPZIbdMVoGWbKKuNKlR7obdCuQQDwnXp0NsqbzpKvUakhi6ARwXPvPOgZ8+PF9S3ffTZwbPTJs2Y5xhWZ3Z3bbBwjs1a3Ww9LKrLFRrqPSckT9tyFPRvso4w2y6VVecpHXhrd5vyyn5JQvD9vc3/4fT/ra+RXP+cnFA9MjVrXUD8V7GUjF/LRiXJPCNnynGcuOwHxBH7zfP3Rost/5b2btvrmR5YZHbTjv/Q5l3P/8VE/JBZeAKdNeeN33EcZcSXoPzvUwKae3qdM3/h//RNZ1yX71M/+SzY8edynkY4/9QU3VJrxEjz/Ef6V+x+p8+ywN/75f293f/gNy42NW+bkMe+Uvvryz1uuM2sPHszY4uKaHbSKj+q868SXrn7aBjq7bbUraet9WctLj7////1vVfFtNvTGA8tt12y2a9ceZ8u2d5iyH2yPyAus2L/7r75q544PWqazxwaHxp7QdLC/a+de/jXrHpp60jCJB5Cj668g0kcdwEvcE8gLhK6BhwCgaxEnJbD5Gz+0dXlBhXze3vrWn7lMn33ml62vb9zmFj60hcUb1ppIWjWptia9v/xLn7dOeR4Mnm1qD+W1LXvvH/6ejJk2y6Y6/cSL4c8+Zcd/5XO+Awxa4n0pptp2Hi7byms3zRJtlpS3TXzfyXHLDjS8Bn7Dg4NoefDuh7axLMt/bceqr93xA37H/pWvWCt9w8Swf1K+vF20wtK61OnQZv7gu1aSxzT68lPWd+m0D5qDZ6eedIzZTMK+8+6y/eD9FUuzu81ld2h/55dO21BPh9WOvP2QK/SHjiPzkC9TaLTva7/zddt6vGgd0Fyu+u635/+d39K4Ix1TeQzcnA6+yFqZdGZJ7cyqe5Z8/pQdjnS7B3z6+ad8xyFlUCblef1Sj6p+9PDdP/2OH4q7Lu9u886CjV48YZ/7+7/u3w8aPC4PT+XQv4ADoJ2CA3zNV2gP/kLWzfGUHfeRL+ghkIffAPcE4gHSkg8IOgLPJyGeQ2fgAS/pKR9cANfACx6e/ZUXUWNkpREE4sgYv0GOkmIl0ZEncp2+NXFvp2Ll1S0rzC5acWHVF+lr+s22yb2UGlBnylK9PZbu6/HNBL2jGpByWVdm956OGA6hAJRJ2TAH4ZTr3ozcdU56JS/WB2Jh225xZ8fKmyqXxT0FPmRV2cxbSR3OztyyH+WTn1mwnfkVq0nZOevKXwat1Ixv5LR35axzsM8GT45Z3/ERd68J0JwSrQw+iDMq0StE9PHCLBaerw0oAVtWSeu7YxQBf8iLk6cZQNo1sOifAzicZ13L9X0r1hSk2MVyTdaXRJztBqENaYA8MdVlfT3sdWsoYVQ4GzyYAuH7IWwBb98TTtUlsmp4hB9bY8iT8rgCUb/OiyCUNqwY7iPwFjqNyE/D1pXA7jVe0IPxSBcQnWmUF2UEXsB5EB46+45eyayLd5TktdRr8jh3rF7mwMyS1zEADmgkBD7K4fe+rPxdDUAtkj/Hx/DeCV4s8/1JeQMpjBeVJ2KU58DfYyoWCt4Je6d5uCsDqSb66pZN7FlX+tByoispefJuT61N5bQ1rFC8O+qdl5R9/YojbZAlp6lylBDrIiIvZA5whd+gP9pZs2yaBxZkRHwEgDjScA0cYlPPeUG0LFk2LGVF2KE6ut3CtlV3ClYuSpaVsqX5Im2yzdJDvZYeH7TsxJB1TUjHpffK4WXXNpV+YU1tuuzrF8RTZ24AqFyvb3RARicnybekZUR2iv92jJWm2QmldVoEbP3nJWm28YMLfWHw981ASucyUFrWaJkB2dtlG770uUN9A7jV1vGOSEt+x8tW93Z5EOrC+CgbaagLtm1j1IZsAfJBF3Lk/ok86X+oY44PUjnK5fzzuRI3kDO0N4lTuGi/WRnRPsOjdtqifo81UNYX6X+8T1R59Feh85TlHqj6rAQnVHcmLNmddp0raDDe2Soi9QZNKqd5sxQ0QjOBugbgqfk++At+otxIE8DzSAOEDEMm/A7d4x4gPuhozttMH3kIn5Qt5YMn4gDuSed0H8UBXhprQAslWTSC5kJJHEjoSNlhVZFiluRVrHz/mu3cm7M1WZXl/LYlh3qs68yUdZ+YsLHnL1k/azrnTvoRF90DfZbWYMXOFiqQCv1fA8oMIVCuC0sVxhwyypm/PWf5ewu2dX/W15VKCytWXdm0w+2yVSpVdeQ161BZ/SenLKeyhy+esv4LJ5+EvvPHrUc09hwb8wEmMzZg6ZFeS8krwor3KQiVR8fYmGaTwJyaBkBTCJFP2RY3Cn52FW8/My++ef+xbT6as817j23nwZxVN/K2s1uxndUN295rsY0ypyY3rDimm6KimOrqziatV2G4N2VTQylryy+oA1y1ysq2zd/ZsnJp13qHpcB0AMoDDRvzS7a9seGbPOqPV32r+ugXntXA2Xjh1Q0GNdJQLujnvrlugbjnWTOQzq/qADJ93ba7tGEleVt4i+qp/auVPePD7ukFzsABPn6Hgjbj5rdf+eOefxp1Z3/wruTf8FjzG6vW2pHx9aCgAxyBJ3DwDCMmne2x2dvv2MLDG9aWzliqu/HV2L7hYau1H9q2jI46HcdB3Up7BZfHucnTlk2mbEVW/1Kl1XaWt+3OX35fnUPV+jYrltJIsqEBaTMp6/aw3WYrOZ+ueuaULHcZWFUZC5WdogygknTuGWvvHJLOT2mQyjyh1elDj5t4CIg6+eSz4C1kSHxz/QTOxnMZK7kBdZjdtrU6Y5meHlu+v2KL0sPllWnb2JixfWUb/9Sz1iHjiPPg6PyRM9jQ49kfvuf3UKGhzVITg5YeG/RP2rOzkHJKMuzYaLQ9s2ir1+9ZtaYBPisPqrBjXTIs2VIMMdAIzdQ7Gwg4K64lX7VEVR3oSt4Htq6rp/yEgVSu8bkATgfhtQiI4NDellLNuuRVpYblwUs5Ut1Zn5mADviek0e+8vCRddSKtv1AbUR6OdpVt8qWPFzVGdusg5aAkCUBHDznnhdfOzoz1s7U9vKWOtUOeYh9Vpxb80HIDRq1OTc21YetP5i1g4yMzpZD29UgwppW14hkVfhYVtQPuLlHt2Oqtnuo3w791JY96xmUgSlDqCSjuL1Lxrz6G+j1dTRB0I4cm4H4CPEboDyA316uIK7QQzxX4kIO3Iduck8I2l1GAu4ZaIDmckkbOIGI50qe5mcB8FiRHh0feNbXgJ4MQPNFNdqjAoEgECRekEbnojybkoRcfLhoc7/zbdvktNiCOsbNTevj1OmXntIANG7HP/2M9Zw9Zn3scJPAWaTnfQL/5oZwgTeguRw6uYaVpZFcVkzc83xjdtld3NXX79rmR48t/3DW8venrTi/6i+vtmypYeztWl6NolMD3km5xFzHX7pig5dO+e41H4RO847DqHXL8uucGLDM+IAGn5y/r4NyoSxRIQA0+DqLrng5yEIU+5QfDTIGRnbZ1XWde/OaLd+e1iD52Ir356yogaeUUOe3smaFlDoIFttl2Q12NQYS+AaYWuuRhTTan7FzJ/psciBhm3ffslzrmj26XrJ77+dlqbXZqWeGfVCUqNzSW3zwyDaWJJu8rKmFLbfqTv/qFzQAsf1W9GrwCevGZXykXM0Av8SF8kUaQtwzwGTVyRRldGxfe+AGyc6+rFp5naOq+wQNSJauSvH0gTMCuAlhnTXrGnSBTy6tzXznLfeuysVtW56dts7uYbv4qS97PQiRp43G4B3ckfwSfMNH1u/0zbds5sE1dRp4rT3uJacGezQAyespsktt3wegnZpkJZznJjQAKd/8jga/7VYrqoO8+bVv2vZ62SaEPyu7eEuDz1aa6ZVWe1zt8vWWp04MWk4daGF7xzbXVmUF79mpV35NcpDn3N1rCT1rhpAtfHMPON+6j2cE7kP/QoakI3Af9cHvSJfK9akzm5TxkbOlmff0O2c/+oNv2QM2/xTmrCBPzxL7dvU3/pole7utWx4PuuN4hIPdmwuvf4Dq+0GdB62HluzvtQ4O1NQzZi3ofPOLa37SOwPQ+vU7fkJJLScjRF4WZ8Sxxdl1U3ij08Rjqj1cszYN5q1496u6V1zuykkfiDBME+rg/XgqGbdA8YNpOyyoHWsASo71+9Q5p1WHPGh78/embf3+XWuXZ7f0waLVZIT2d1Wskl+TN5O1/kne52kYPkDkbZax8+/q02pJ2suODEkZuKoRlan2rQEod3zEUv1dni4lHWewnL111w41ANHv7M6t+lJCWv0JMypsSqKvjHID+M3MT9/EqNW28ib3yTrldW28f8fKi6uWOzmhliO6WPfFEFaB0Bk6EvhCFwgA8TyPe+An+Wukg2/uuQIRH1fq65N4eNacLvBFHL+by4hnhCgv0kQ6ljwKyxt2ZvLln9yEEJ1UJIQBgCvE0fmiqNW1TXW0VWsb7rbWwS7rlTXVo8AHkVTjfsw6W6irGqj83Cgpln8ISzxBJh0QZUCg4z1SCMqkE+dgQ779U1retKKsmvzskhXk5ewzXSZLhSkaDhluV+V19Herc+m1Lg0o2WMj1q/rsBpCjwaeBj/W2MItujnFgGucH+cWl8pj2zT0NX+OHJrg23kXPXzf3vngXviY6sOjYYpvT17hnnit5QtSrG2VK+tJHUC6S4OufyAqY5XSvu0UeHlPadQQsfTAE2fWIQ/fpHEoa7FSV4e2ZfnNkm2ttdnywqFVS7x7sWel7arlV8q2uVxqKJLLVPkdh/90XByOSmPw6S1ByLo5IHMCz8jDPXPscR/5nqRRYOFYTdpamALFoJDFyFvzKBVbTvn8MDKDp4DQJeoj8ALc8yye02gZkFkv7B8Z0WAri7QjqYYouezXrby9oef7vjgOPZEXesnvn+UWULKv9QkX3/g/UEjIu2TrL1Nt8B5Tvs26SPmJpBp/R6vSy9tLNaaG2WigftM2qy1WqGM8tFpGxoKk4nRRnk8liQbZzyqXAbbRgCkraAW4Bt/ER4j6CH6A5kE2IGiNPPGMF3EB1g2zPSPW1TdqoyeO2eS5EzY0PmbZ7nZLZ7LWUdc4JC8caty4g78jfHwkkI0rHS2SlRoYU0nsbkzJM6BcdANj0KfEMQ4VmF5KqrNMd3b6AAWekGmAb9ZQHbLxh0AdsObpBgX8ok9Hcok1Hp6BAYOUG38u+YK3wbfap9J0iB4S7JJO5VTkQJXLulbY9q02q3YQMotrlBW4kIYPGPpTKn/JfL9FMhEfbDrghW6fGqztugHM9mqODuoa7PfZHDecxFNZg/yu2rTTJz4pJ/pU4rwvUR/DRh7ejUwJR0J9REd3zr0fPzGB7d1qR15BRwDN0XaCD3A28+R8KC7aHr95FnySBiCeuOb4wBP4qT9wBB7iKD9wEg9wD5AvyiYA5CE+6AJI73Uq2dSKjdciAM+BB8Q2bAoPhFEAyABc0cfffM2m/+g7VpLF0/rCKWubGrBnfusX7fgXX7JejeCdeBK8CKiCAQgCTxDCb/BxTzkE4pxBdWIr92bdxZ/7i3dt5fU7bpVNf+uHtvTmR7Zx84Ft3ZyW+7ZpFXVG+92qxKdOWueJMXvuX/1lG3/1Gf/WD9/8GTl73D8bnFTFUkYIEOA3NAQdzbzGPcH5lux2VjctLy+Lr6j6h+Y0CN79hmj64LatvHPT1t+7Zfm7jyx/66Ft3Zq24eFx6+sdtM5sl3WPDNlhR9q+9rX37f7NBduYrtrsu4vWXqsqXdKq2xVL9+acJgCFXn00Zx9970f2+NZj+2f/2ZLde2fPZm7lbfb2ugaesuVXy/bg2rJdeHHM37tYmZmTV7pjbfSSy4256/apYStqQGSnDRYb8/fwFLwj8ygzZBHKgwziSpoIjUgZbrIS29tTlunrscrtx9ayUbL2sQErazCnIfrZfPpD3rFwHQGIctC1qHvAn+vf5eOX7MLzL9jqwoKtLS4Kh3Sotm4b87f8E9eJpAydo/qCrtAvyoLm6Q9fs8XpG/41StuU5V8u2fCZM25V1jSAH1TUODo0mMgDYtrz/NQZ60wmfQpubV9lyaM/eO9H1ifZdlV3LSecP945sN97XLdH2y125eywdWc7bDgpQ6baeGO/8RmIpB27+hnfOZVVhxx8wh+8hTwBfkd9EB+yid8A1+gMiI+8/A59pgyuoa+JVNZOPfUFO3P1czY0kbKrn39a3k6POs09Gx49ZufGL1hnVXn6JKuU5C7iGUhYz1n51rvWJhVqo5nIU+w7pwHsZ57TACTejniobMvYUgdakRGafzDnC/gnPvuST3F2q0P2Q0mb+CLQqVfn1u2A6bVddT4beTeY+p4959OCyawGOfoMOuD8jtfjpryCXRlQOT4YKd2Cv86+nMsDWljn2bj/0Ar37rlRee36sry8vG2sHdqdG9uWEB1jwykZLSXf4MBAhpygBwj585srHlhuuN/XfpZu3bM91g/l2VSXVq1F3k9N+TFU8cLYxTv+1AWbVF9Tuq3+6sESlWL5/IYM5lUbuXLW26CvLR6VAVA+gHHUNT5k489d8tcO7ty8YzXVxfLjeXv04S1/cX383Cn33oLfqN9mfPwO+uN5pEH+XIGoC36H3vCbEHpFPLpEeQC/Iw/PgUgHNMeTL8oOfSVd0MLzoIVdlnyu5vafftde/pnf+kkPCMJAyhVEZCKAEIHGaA8qR6cCOJEGQfncpaIoDBxcyRc4m4lw4qhQ5Qf4X6X5d0H8JTZZNW5NKp+XreB/yo61hufiH7LSPbvtWGT++LnoBanuvcJVJhZbCDaECqDozfRCFyFol6YYGwr80EEaqQK0cTq3P9c/x0VQuVhHzKnjdbBl270bxbNJoCqrSQW5l0NyP9pDNPh5asoTdLEFmGu7Ol22X6fUMTooj9RF6XTfduiLpmxyYCoC+imTQYZ7AH4bn6qGl4+VJ3ilTOTfHB8n1wYtoVBhlUZan4dHhKoD0vh7OHrm2/GxJBUHDuQOcE+ZQJRJXJQLLV5XAvIjN+QJqzRWL7ODE4MbCg2QHtqCDyCecSXwjHK87oUMK5d1Jfbd+Kngyufp9JysQZfrnuRaVzxTbQ30IBAt0gEsemSCBU56ZgbATaAs6AVvyIv7KIv0QVezfEgLkIYAnqgP0pGHwDOuPCcPeCkjdJnfqgFdFfZ5daAi670sHeTFS7wGtUM9AydpRVVDj46mC50mxaOztCnkRTrKRAaufuKfE6qhDXooFy+xocuNXX/QxzNoJPC78QmHXasrnXuyigsc3FMGMmVBn/rn3TB/P0aFso7ZoKfRNgneKMQBoqMPoB8CL7RQZptkggHmCMitPOQPuQGhgx5Ulvdl0o1GnyNQEZ7mSLahg8wE8HkK2jzpycdUpgpxGRJ87RXiBOQNXXDZiD/30vXb83pR0g9evRDN7k0e8UEeArSDN+gFH7+DBwAe0QXSf1JfgOA75E7gnjShbwD6Tdp4BlA+9zwjH0CawA0NQV+UDfA8nrEJCzx4zgHeM8QaEBBEAL6bRJ3bh//oD+zRt9+y/ONF323VOzVqV3/952z42LhlsrknhXENwiNQuCuOGmhV1srG4yVZLVV/25rfq699ZLO/9x1bfP26vf/t9+zR6zesYlXbOSxb9sSonfy8vKsLJ+zUz75iIy9dsWOvPmsTn37Ghp8+b6Onj9vIiSnviCmbEMxTLtegIWiLdM0CjjQA7jOKt/FjeTa352zt9Y9s843rtnN31jYePLLtuzN2qKRYOD0nJ234hSvWf+WMnf3qZ21KtPVfOWXd5yetrT9r+9mEJXJp65lbshOdHZY62WttfWbHL47YuefOG7vr2LkT9KTSHTZzZ92+/7WHtrRQtwdzd223I297CcmqY8Na6lLEmS4rz1ft+QvynJZL1jnab+OyJjtbOmzr2j3fOZS7Ku9UeGPjB/iDP+oCgGfKJKAcAGkiHUCaAPIx8HfIs+wRfx19WVt67UOPr/enbXN70xt978igW8khX64h88ATMg9w/oVbkXYg76La1eYvDiflafWNjll3l+TW3mEDU1eUpjGouk7phrzQj6IT9+CD12z+/odqyCmTQyNr9tD6M1O2lz+w9Y1l26gsWWWvqMGFL1y2uAeU1gC3untoG6YGlN+y9He+Y1l5RCe6SzbVXbGb0vm3C3gcrTYx0icZyQruknw7Dq27c9jGes5Yb27ILn7uy9bV1WXpdMNrgDZ4DZk6n5IHv6G1Wd5cQ1bxLO6Jj3wR33xtliXpoDM3MGG98ngmLn7Krn7mr9mpT33OCsM71jLKG/3CI/1YfOu63fwnf2qzut69M2+rWzuWeeaYtcvLy56SJz85itnjPKgw45PUrAPywcW1j+4ZLxL3Xz7tBgjTUq5rdK76DR0ANNbotPj8u6zEyoMFX/uJNaBsT9fRFv4DS3fn/Piqe3fuWr5FgxYbHCp4XXVv59QxvLKT78Y7i/bu6+u2s5uzSnrM2roG7dUXnrZLly5arl6wwrW3bPvxsiWgF10SreycZWgJ+sDlvAlchJJ1enTIes8dt4LabO1g12qioVgr+4DSO8YpLY0+xf/SScteOK62kLPCnUd+Ekapdd8WH8z4QMKrJ+BHP7k211vIh+nLoROTNvOj27Z1b1kjXoufLp5fXrO+sZEnaQncx+/Q/4gHL3GU4/QphG7ElXQAefgdOAICDyEAPY7ym/MELc0DYPBImmYgzvNKhpyhd/vNa/b5r/yrP30NyAFChASF6MikLf9oXsKZsaoGjT08DvHBQmamp9tH7QDyOzFHFqG1q6IpQVc6JyxLF5hkz9E6vMxWXt1U5T22zduPbPH6tC18NG35LcWVd/zk2vRQn1zVPus6ro6IcFIN6/SU9Wvw6x0atK7+xoGVUT7MAiGE5op32pSGBuMv5anBMB8LXQSswQSdh66VVbZw80XWNavNrblLvsMZTrNLxom4rLMwrYM7zYDcf/aY05adGrauYyO+xTU51GvJ3qz1y2Xos31ZjrJ+2urWlhRfGhxoFNAWNEvwVi7t2+rSnq2vyspq37FaW0EDct6q7duyUipWWdy3nbmqHaxVbH+5aIm2hHUPD/iak6+10QGoA2pWgmaFohE3l8k1lIv7kGU8Bw/hiXJlkmrU3ZZUo2u8v8Pp1VU1moqKxopteLuUGTjjN8G9B+GLeNI0h13JppZQvOogmWEATXmdoZ9CcMRLo+EBzQ0AUFIRrwajIDtOZr06cI01LbWGZVY7lHfqh++LNv0vDbW2A3kurH90cKxOmyWrNcvuHVq2Y9dyKdUzc1MC1nqgwbf+gkGFJdqSlm4TnXwBVTqOBQq4nh/xSIg48vAbWgjUB1cgnhGCJ54Rj8ziGvJrwTOEnqO8rU2eSWf3oOX6x2xg4rRNnL1swycvWAsHgHZqYFTbZEZjXwYguzbzM4uWz5dsc3PH9njTvyulQUqDIB6IAHwAgxa7LJm2w1N1D0CGQ/BCMspvppPq4L0fDjqVRfEEF7Jk8b7hlSqf+GC6mOm4Gp2wbKLqPqfOc6K7+pwjvA7U7UGHleppBelHstsOE5xH1299vRokKnuWn571VzDYscj5iRRCyZJuA8cRhJx9lxo6x4aL7qzwq39i+/1e3QMvNtMn0rfBlypTg16nJcYGlF6DugYfuc22k9+2rc1N45RwNnM0PmHfKMflETyIDnS3q6/POtWP7u/UrbpWsp31bdXDhvqBkvdRlOl1rXzkBw/3DXn/ZHslLnQs0sV9/AYCD2mjHfE7xoBIB3wSD0BZUY+UCQQtzWn47bICeCb8h0LNTuUAf4oHtFqX9axEAJZJZSNvy29et62HvGC64WdGcWhkjh1kJ9T5n5qUEqplN9Un+XEpi8rL1uTS48ZnlneW1iy/sOQbCrbvzVpVg06rLEyrqIsoVv2N/aQGmtyFYzZydsqm5B2MnDlmg1NjluWoDhRfwT9gBcPqZCkX4TH9ByC8EEwwHkJ6IhzF4TJzVt1hbc8qsxpYlrdsi0/mKhQWV217YcWvtdVtDbQtGgQObTenxjLSaz2iKSMraJCt3cfH7bCnx3bkeeBEt0qobLzYuD/jL7XlpyW3B3NW29i2dhYc5an0Xz1jQ8dGbVyDVE9flyt90Nagr10KuCX6Vq1vIGWl6YR1HvRYZr/bcgd9NjE0acevTFjXVMqufnXCWnpVdk5KmurQoLRiC29/1HgnY7zfqhoU2H3I1tjYmeTykvwoKyAaBc8JKFDcB13x3J+htMLBlvPl6cfWNig+iNsq+qeM++UVMhCG4vKM+8DL7ydKKSAOCDqoV+8k1sqW2ufInlbbXFu30k7R+ifOPplqRJnhIsoJ+mbvXrPNpccaCNThVRobEJI5NXB5QjulNSvvbLoOcWI0nsLkhRetQ97C/fyq3Vy4bTtrc1a/Li9cnWW76qdlr8Pe3mm194oH1qk2cGm029rVIY32qLNMyNPoHbCB8TFrl7c7cuFZ0eFtzSF44xo8hzwB4qMBh3yA5jQ/LZ44z7fy2PbXlmxnc8k212etyNpoS9L4gnBjYKY9yhtV0r3Dim3tzrj8WMuhHWyzS/P+vAyhTmsd77WusT478+mnvN31DPZrEGtY8JTv5SpASWVNBtHipqXkveApEceaKyfVQ1uA86DA6xu+6UcDXPnenHsibceH/PP6rqOsAakdQy9lzL9/09ok+17VW5aTttMZGzg96e3F8UqW63cfW+3RjHVnVXqu1bLpur3ymTM2dqpHhsuuaEv6pyY4KqgqIzLB2YjoqcqhLwmAxoZ8pXXgF8lY6vX5DUshF/qarZKlNNinZAizwYodvZ5D6eGZjUir1++7Ecsa2oHSjwyMWF+2T4aPDIyE+iPpYZRFiN/s0mSqP7+6Zsn+TuvWQJ3cqVm7PPIueaC7bNlmZ5y8qJAt+WlHH9P+cRzgcv8pQDxpmvtKAvEE8Eca4vlNiLIIxAORFohn8Zv0UY7HKXAK+9rcgm3Ks8zffGhf+KW/95PbsJcqtxtIFbDsN1XB1/6737OtB7OWHOmzQzXIwavnbOjZi5ZVJ4wFH4VF4VjeexJ4fmHVd7QVrj206uy6bczM2dK9h7YhL2rj2h0rPFqwDJ9eKNbdykr0SdHGBu3El5+z0UvH7cQLl23qyjnrGZF1oUaPgoZrH0IDuFI+8THgELiPtNDk2iL6XLFE1+b8im8v3Xl/2oqPV2z5/kNbUdgSXesPGu/xZDrUoKQkle4OKw+mLCX6xp++ZJ0Twzb5/CUbvXDKtls7bL6oQVQyTmznxfuuzbz2nq3cnrbNWw8t/+E9L2f8r33e0sdH7fyLF+30xRPWJQuL9R6guSKZ2tmtaMCyNRvoS9vmjzQo7/Zbtw1YV33Qxk6O2qmfG9bg12VTnxu2FtHlL+sp345c9oVrt/zFQLbGFncK1j8qb6yvt7E+9VNkA0THGB1h0BJ1GsB94ACYy19SZ94yos59etn2ZlasRw1m4MqZxpE9TemDx2ZdAXgWAyJ0xDOpv2WKbdbT3mWVcsXu37phO9sFmzhzVUaPBpVkxlLphv4BzeUsPrpj25srPn13sJm3DtlYtXSLlQ7KVsgva3Bf82nWVGe35NZiA8/9rHWMn7MPH71vb330dVmwK9a6uGVF6XurBp79StI+qJpdV92mJesXR2T17tZUP1mV1+LvuY2dP2HJrrQNHX/KaQj5EoLXaPTxHIjnn/wdQLzL46hBRxyL+GqodnjjTWtZmrW1tYe2uHxbg2veLDtulWrVclnReeSNMYgftOzaSuW+/95Wh1xRp8l7fNU7C/4uTtdnzlrP1ICde+U5Gz97yjtf9AYImryOVP5+UZ1icc9fc0iM9Hjz4uRszgNUDT6hGYDe8vaOr9fyqkDl3rwvRpd6OnzjAJsXctJRjJqQAxuOEsLRk8xadj9hmUzGcmcnfPBARqaOvnb/vrWrrnt7VMZ42nqyu/bZX3rKTlwZ9DP+OoYGLdGZsaXf/56VGWSPjdi+2j+cJDmxXH/N+sgfAyObaNLKd7BctHR3t1UfLlr93oLxKe32yUHfwepnP4KnM205DUrMDM39+H2nv22pYAfSn6mxYzYuD1SjnpWzDfxAs1zwAhNZDbDCV6kXLTPZY6mtih18OKsGtm8JDe7sZuVMPk6DgHdCtBmCy+MI+E0dRTogrpE+7pvpAJplwT354neUB3AlT/NvgLgol7hIBy7WhxfvP7IH165bcWndEnMb9ulf/dd/cgougKM3+ECcqbI5gpzBiLlMAmckUYUoC5Zwc6fB9kS2FvNhsUPhwCVlXpc3pFuFh2968K4Ig1dqqNc6erMeeNOZaZLDtsYRPjUNEFhLsZCPdoeXQ3nNjMZvyg8hscDFoEZeFj55QbRSkhu/U/L3diryfjgFoa4GCA9YXKwhMUXIttMuWU2p7pwlsOhU8czRYoExvdLwvuRFyNVmcbdakptePrCKBqGCrMptWXgtqldkxFQF28Tbsmm3otieXtZgVJFcmLYICNrhhytPWtV5iig1pA7r1CCTU6eX6ldXmuactDZfK2JXDicLc5YV051s/+aEYT5XznEhnM6MavAsZESI9Z5QFBQkNhrwmymhUM5PKiWBfFQKODPptCXUiA6YapUXxgYN5njZph/KF/UV99RZ4IbfgAbeBpBm91CW+oFk1Yq1KB0SMypGnZDi9hqLpOQJ3IGrRTTs1aU78lJw9xnMJAE3YJTMO0uAMlzu+1U73Cv5VFxHu3RUcm/XAJpR5kQ7MhTew4/ppCNobMiBP+oNutopyDdodEiXoAmZwS/AffMVCNqhgxD8AM38sDgMRD2w5XqvKD2rleXRFa0oT7dY0mBSaHxcsVbYkIez5oNHLCZzriBA3YID+gnoeVrGZaIvJxnjEbb7rAb154vjR2XG4NnApfrTPW2drcq0TRblgzPKIG3wHjwyre1Td6JfUnP+fGCEVwXnTWmJT6Vob4335Ooa7NncECdxOA3oQ7vaY0IGmNqKaszSutYru1YtS5f3D40T6imXj0G2yjhgowJTjkLmZQWE/KGX2qYenXa1s1a1M05Y2Jf82EBBfk7op96hmbVO+in0rHOoX+212w1AToApS0+3y3znrDF9CF+h/1yDV/oq+qDGmXpqmxokD5T/QAq/Lxmza8z7Q/rlo/oDR9QH7TlkF8/A7zwIiA+gbnge/PMsgteD6Ilz5wIneQIX0Ex7PI+8kY8y0Bn0zz/Nrnrk1Ze2PfVfojfR2/jEB+CUCNHhext/4IMAn8euPF714zuW7t3TKJ+xF/6Dv+2fkmbth4IIwSiFpGWh3H/3Q5u7N23t8oBqHzz0eWbHrUpqOz4sK6XPunp67Lmf/bx/TZT8EAyEQIBw25oVmSuB9DwPgZAumIYOroy2vCy3ObvkFsbDW7dcWdp3pChVNcjtsrXObbnX4p2xBHM43m27ners+3ps8sWnvfH2nxjzXW+UC17K5BqCz2YT9odfm7M///aydR4WzG5/29cGvjiWs9zBnvV/5mkP/l2e05NOd+QN+oHAG4MAIE6Vr9Vmf0ynRCegyINW655otYHL6oBqjc4c+j2fGnZlbs3WfnDd5b66vepHzZz7+c/YxNMXfboFeUID0CxbABlyH7JshkgTMmjmATx0ZN/573/XVh/N+7lePaMDvqh86Qsve4OGRvCSjzyBn3vwEJrjwMmguT6zKLr35aEu2vTXvqsBPWWf/cVfV/p9O/70V+RtXFE9Nd7zCNli8X/7t/9ze/Pr/9RSCXkANWR5aMmJCRlSGSturcry37A0W+QHJ30K6MIv/qIN6vnrb71mr1172/plVDz9B2/SMzldnQq/J2Pln+VLsrKT9h/+y8/6QIMnwPdtps5etHPPvKhOqN2u/szf8mleeGhuH0A0fOiFVu6jPpBPcx5+E0gLRF6mng7kwdXf+750s8N+53f+Pxp4tm15Y86W1ud96/+xs1d8EP7Kv/mfW9fQlHVlM9bX22fF3S27sfUNSyXlGapDAHfUQdDTXB4ADaQB4IN7pp9W3rtvD/7wNWvPpawynhDtu/bU5z9t/fKAeY8leKA+wA1gyK5+eNfe/2//uTp3GVfPnVFBLXbm+adt9EzjY3O+biwS2j7c1Mh7YLfee8Me3fjQ+k5M2Ylf+aLtqrMfOXfc1yHX37lr+WvTfgyP0yiexr76gmWG+1zfsVj4KvC13/5T41DZveVNeWAlm/rii3b+N3/W1y5D5vAdvAPcQz+vntz9h39kq2/d9JMP+KxJi+rs1f/433ADkyk4ynZ5SX4Mym/+p/+D7W4XrZzjE+37Ni7evvyv/3U3hpExeOMa5RO45/Mud/7gW3b3T74nzyjj8eQ7/etf8U+sdPX3WO/4sBsH5Ee2zTpECD6gK+qBQJnxm/uAZt6pL+ggDXhJF7oReZrxkJZ70nANXJ5WgV1vq/fn/N295Tc+tI13b/oSzsQvftZ++dX/gHTqMZuAxuMn10q5HYm/ZKjKbOiFhwAKcqVEgFh9qvB9jVBYOFU1bLwFXvrEI9II4JkRXGzbDUb8XgGLkt8EGAvGIw5o7sy48sEwOhiUDc+HuVTfMi1647RaBhqmqRCIr4Uo8PLkoTwIjkPn5TFeomTaCBcfnrzTUPrGIulR41fgTCuu7DDz7eKUmeTT4EmrK+++CuZbQCxGojhYLNAMbc6jAhWL7OAxgHviec4zpuLo5HzwOVScmCBQXaRzpRMd1As0suMGumKKovEiHI+hudHQfppcSYscgVA44qJR8BuIK0A6noGHAZ78USfIh/rlikWHbiBLT3uEM2hoBs9LPgXSiASnD6VBhuCHAjxq96qh0383lJ38ocp+2rICyp+SXLCWodm3S+s5eFlLYBstlmdSaRjw/SVJdFBpfa1RZYLHFTeaia54OOgb8c433hje1v5uQx5H5ROgq4Gj0UEgC36HPJvTERdpuDb4bwwG0E+6xgnVGlClb9St67LSsAWaTx4xIMKTT7m2aLASvS3yFEiUTGRcV6Am6HoSFOc6qrz8pnzAZXVEk+ux6FCio3yi7UhPkT11HnyQL2jmHh6CP2YmOpSPr4/iMUNb6AZ67+WrLdKO2sQD68PUubdx1RV1J1S+Ow/CKZ+ykANXn3LnkZ5RnuuPy033GCz6i41H/lzPCMFv0Awu6pO+gYEv+jD44Fn0DZEHvYdGTvEgresbg6P00PkUXXgXUR5lB9/Ilyt9hL8UrzIx3F0W0kv6V68fpTli+wmdLtOjNsJv6il4oZxIF3XL80gDBA+EoIOBKOKCxigD4EoAD9eocwL3BBUmUiUr4WJjF3KI/OhNAPUGYYfffP//LYFpxPrm27Zz85GlpoYt+8wp93qOffppd5+P0joiiOL+3juNIzxqt+eseGdObn2Xnbz0lDqgNqsf67SWpJhQhcsk9Tw5eRnkC4EEwaEE4KaCuTYzx/MneVTRfHq6tLGtNPu2sbzsipXdbbfEfqsVy0XLFzZFe4vvWuOo/2RPzk/mTmU7rXt0xHEPHhvzfLjMuL5UdDKX9TKw9IKeoDMqZPX1m9auCvnWaw/sB2/P2FCu3S7nNJBJaT73d/+adfItEQ5rVZl0hHgE4IEH8oMn8HIlDvyRRrcStBR2hyrUD/+tykypw8ypo5GXuSG+UJTNtTUr8UnzzYJt3p/3RjM5ICuptmujn3vaus9N+tZ5lCVkGHKkvIDgj7jme/JwT+A+INIx+L31T//YCgurtqcGV1GHzEkUn//bv+7Pm8vgnnLhNyBoiTJRdH7TkJkWXbl22z78H//Qd1y++KVfUDW12jF5QANTl9WxNLxe8BY3V6Sj7fajP/iHdvuNr6tWE7Ywu+E4Lz7/lHde5e11eUCblu3usyuvfN6NpHLXSTtMdtn89e/b3O0fW7p8YBPfueMNng4fLfjw/0fXf8ZatmT3neC69rjrvb/p/fP5XHnDIiWSotQiJVGmjVqCMAMMMGpgzIfGoAcYNAaYaWDQ4zTTLUiQWoJGLVEUKVFkkSxf9fzL9156n9d7e/y5dv6/tc+6eSpZWjcj996xI5aLFRErYseJyLTZz9LN1p9qs69fSz6Gp4eH3dEZv3zdLr7zq+Lj2M5cfMV5j3ImhGyhL96FDiKe+6jg8Es8aQKoDwDxy0/u2J/8g//aUpmcFap7fpT96aFxm1bY2N20D2+/743wUP8ZmU2L9UyNWe/EmB00H9r+hPhRB9Y10u9OFI0y9KDfyFfQbuSDeNIyNbR1+5mt/OAL9Wqttt2VTNtc+cpbvh0PjT1pkSVk9o5B9WD50Yzd/qMfWTaXtZ72TrfL0XevWd+laS/vKP/mMqPZlN347vft7k8/sr7BAbt4+apPeY19+zXL9HfZ7Kd3bOHmA3XG7dbrJy6adbx+xpr5pqKRBHWQ71zLGnWxq/XTj76wwua29XR3Wl9nl6WV5vLf+NV6p540poDTr5cBPK+wVc76rpVW130neBZjDf/5d+SwyE4unbOekUF3WJCZ6aaZn33m+TduaIT2IDkzaPKdV10vw195yRcM0aaCH2jUE21sZWPHajsFK+v66Hf+1Msyd3FaRtDsB2H2n5329D3jg54/IMqKcIIPGeqyRDnyjri45x28h/15Wel94OEaHU3EAeQByEd8Iz3An3V/8x//Wytv7vgCLbbt6jszaS//L/+qvTP626QJ107MCBHAdjI02owOOtRAs+qLH0YBQRwmqaB4uJzqRyNYXd60o/kNa9mu2NDohPX2j/gJokMvX9AQesJ6hgesZ6jfGQMPgXuYj0YuBAG4xj3xevDgPw6VERzrEYPkKIKttXXbVCgurtve0rbtr+9YeW3TCkurtie+9hY3bV/GyLY8R6KTOzPm57r3vXzW+l8573z2i8fO0UH/ZXZWRgpAHxlRJAsY2JaE3bhr6+wYvGVVdXy1lRk72lyyAdlvb9OB9V2YtIE3LlnX1Ih3YqSPwm2U12UScCXwnitpULNirGOoRZXt2NJ9R5YdZENGCjXpKBMvft9PeC1xwmuhYDulguXV+bYcNVt7k8pHTVDQAX+j4cUzhhT0Xd4X0gDExT1pCACYucf/TJFPjUipUPJvXZQPoTG9p5XtNPIUdIGQ3+1LZcyu51yjQeNTBn6Qr5bya1K5WM1WqxTlrZaVTnasdDXZxpaclKI6a7W5SqcMSuvbuyg908FdvT1WLB7bbl50q0fWtV+zDnnyeGhM2zYj8v6xdbap0+vL2hi/ZeFUz33x0qwCZwlxW4e1dY3KMUicGiB0GPLEfcgLEB8hgPuQiXToAfBKXk+3J4fr8dxDD4fSg1oHGx+dtmtX37TTE2flBGk0r/TbM/dt88Hntv7sjq0u3PdNSiGN+OzszA4HPiKq8wVdQpRN8IXuuSceD1k3ytfm+Vl0kPyoWnwz2oIfAWlDB4EHGsxEtA50W3NvhzuK2aPkWyUjdt4HL8ddavB62+0w22b7cg73wVGsmZU0wnNsTdLDgalG217T87rEse4H5Zrs8diyauhTKTl/qssdg/1mmXbHxTdKdlTZePDM6zYNfMhH4B7evY7KcNgMNXt2zFrE8yHfRxS/sbLmbU5Mq4WMyJ9Te8lR8xpDWOtWyZq3ZZObRdtb3ZFTLruWzpXhhB6BcvZ6qPqTG+qzkdcv+84ybFnDIgS+AxFY0EQnxwgX3t2WBWEzjffgjTLgHvAyCF7rV95xHwG5sbfGNopn8gLERWjEF/f86a01s4pUOi8srtru03nvfPjpCt+zcBACEg4FMx/etUffv2HHnTkb+PIr1nVxyjIysmxXTsgTgoD3fHpm9MH2NFuPlm395qwdysvvfvuy5V46ZQf9bbbXh4IkTCXZD47pIRpNN7A6Lu4bBUOAaBDj2ZUiBfBjMpZzFp4uW/7+gu0+mLOtO4/9h6FHaxoJqYCZVqly8K28oD55Cmw8Ovm1N2z622/Z6BtXbfilCzZwbspyGuXkZJh4YIwUmGYMHmlVMTLoUoDsIVfdLdruyqY9eP+GPfrgc9teXVGFXrPhiX770p97y17SSGP43Vds4utveuPGNiI+pSc88eE0ZOGewg09EBfyBijK9XDIGTkKtKnH6lSK2wVbePDEVp/M2u7DWdu599R3Bt98sKzON9lcEzjuyVjTQKcds7iD1pe4Oo2gDzTSJm/cEyJNY3lwH+kAn+5R2WTlWHROj1tHrsM6SgeWKu75SamciYSTAEDLbecXQOAnRKOL3pyHulrgu3jcYbsHagia2mXmCc4k0PipY6YiM1VZk0NzcGwpppPVKFRK/OhZNiJnpXlPskqnNKZ04J1tFY1sSmq8Sra+U7V8Kflmg1e7mt6zmVzFtlplJ4dqgKXLVnVc7X291s2S86Eh65DD0npUtabDqucDgi8AvqNCcwXQYbznGroO3ZIn9O7AFNfWmtn6kh2vLfkKUnUfNnDmrI1evmypyVN2PDBmbWPTNn3+so2fvWilg6ptlnZsbWXBFh89sMUHD2zmJ+/bs5+8p1HBPR8ZFFY3vCGDzont6B6eeA5+CPAY6Wj4SlU1jgfqFCQGDa/L7KXyHMJe3NalO+yFxThMwxWqqlMcuaER88n0qdKBh9N7mYKTlpIpONEubG7K0dr2OoVRZLI56x8css76jufwsLyyZfPzq3b/ybp9eGfD7s7kfYVZZ2+Xb6PTpVERv53aKtRsVx1afm3L2zGfcq3LGTI7TgWWbDODwempXUPD1tHXZ8cbeTtWe8NUOzZHOvTDNcMWYHKacHL73rlqrZND9lSd3fyzRVt49Ezl8MRKO7sUvNNBR6EnLwvxwg/1mSKc+OrrNvG1132hT1NFjfdW0cozcrJXxLPyUjegCTTyDIT9oFN4C90GrUgf5RMQeRrxkb8RBxBpCAB4ecePjfeKFVv95JEH6jFTh31qd898510bVufKiDPAWwSWYf9//qu/bw9/cMOmv/m6TWuI6Zt7jg/5hzEqK8hDWXxs22CUpB7tvf/xD2zx40c28e5LduY3viLFj1rm7IA8GHmvUhyMOyHlg9mYZwzBufLsW0/U04Tg9VbGC2WL3bDVWWzfeGxldXqbanznP/zMKgtrdiiD8E6oTY3NUc1aurIaeV3SiGbITn/rLXkUV/yHokMa6QxoGMvIhKWnQcuNWvfwm/x24jDxDkV/dxUjVUe7sGIf/Nvv2vLDZ1bTfXF53U5dv2Bv/8Uv2+lrp2zyG2/a+PVrPoxmlZyK5kQO5HM6dcW7sdWNgGsAzxHnupNnyOiLFW54nRuLy3bvvU9sa1Ed4E++sJKMeubGM5tVYCfhjrHkt0Uccd6iDiijCseZ+kDQC5nBz32UR5RPIwTvNJwhA+UZPDpOylCVOjMyYE3rRTuWM5Jrabf206NuiOjZV0ApL0B+cMW1UX7uSQdP0OBMI/S88MEXGvkKz/RXrXDYYaPjk9ajjsD1qfTwUFFje6T7pZuf2M6TR9J+i23jcakD7EhLLtlFs0YvLRrpZLOdNnrhgpdzd2rf+jL7NnP/vn3x2QM7Lu/b2G5FjV+zfdFbsGcd+1bVKLbFcr4C7tRLl605m7Vp5R+ZGLe+wTFLZ9WwHakz65EOxEPICoROQ2eNMse7qNiEuKd8osNi2fLRkzt29OAz2557Yg/v3rJsW9ou/+ZvWv9FjeDPvGKdExdU5oPqDAs2MnXGfvzHvwTtJm8AAP/0SURBVGPzstOt9WVbevpUjstjW/j4ls19fNs7ge2ZJR+dD1485R0DdhM8vsg/z5QXPNHgbskOF+7et71jdazydOlcBqfGfeaAnOAgfeDxe0appbKtzSwIpxrZAkdY7FrPmXHrnRg1Nv5EXvJCM53J2NLDp7Y6s6gRjUa0S6tW3NqykXdespTapCY5GOl21WN2vNgoyNFotk+fLticZH6wum8fzRzYxm7NvvWVM5ZRJ7S5suoj6sJa3h59+Mhk0Tbx2jmNMKrJMmdsVHTgOewdaJF82b4ujWj0vLsne+60wqNZq8yt2qjaGH4c7z8AF89ASg58Rk57S0+HdV6atpL0+v1/+Hu2qXbEupptW3x09HRb70iyq0LYAjRDX3S4bO48ev2qT98tfP9jK8zK+ahIb2vJoZt9r535uTrJFVzRVocegcBL+QGkj7aXwL3XJUHkDfkb7THuAx8QNAI3K5qraosf/4sf29bDBavlNTBQuZ/+5S/Ztb/1G9Z7dsJHQaOZyz+/DDurhqKjN/lmcSwhkpVT8trqjUEQ4GMbIxKmWw7lUWbU2LOWvVWEmfTxaQsO8ZIHA8MhCIoJA0MAcJ4IiQIlhy+d5kOdCpTAB0BGUP5hnwoiHPwoq0lDaeZSWfaYHejVtcu3TKfwWa8fP1JkKoJFBkcSmI96jHh8Oabia9Xk5FT4OFAF2hf+it7v8m2pouG9lMZJhSiLXZXhJ5dLflvB94i0PCqm81hWXcM70UjJD7ijx1cnhmwE9EaAFhBxUfg8NxasF64CuvKl1tIlG7SWFVgUwm+TWNLYLANt5oCxrox1DvfKO+v1j30cmgVOPvRSKfEuXUbh4xpz3SE7PMRzo7EFXwTScA3jBkekYXrW6QgXu2JQcQjeAUsP0KB8yc89wBU8oYPgIXgEL3F82GaFFeCLD6wmPGXZYPJLanBSluShjMSgd0ai5O/Z06tVPOHY+C/udaUh9CA75zvIYZMa92Z2W5AtKi92SHbXw3Gzteu++RjPLqlk/A6pWmZ7GKaj/B8LKSWreBZ+3Tk/zlu9zKO8Qy7i0WWUAQEgD8Az74HQzZH4P85k/ZwjeGdxDSsdWQYsJXka3/2be+kqm+nUiLTFemSn/aoj3b0anQ50WNeAGkeVH9O4TAnRkPOjbKDRNigLrmEHQMhEYEQInz49LVxSmCRP7Jd0vAs8nq6uFyTFsQgbQt/YhzsywkX+oMlUKN94uHp+5eVKOk+rcmQKjZkLloK3s5O52oZcptUGetPW353x9oR3PjpWgHZObV2b0jH914xsqvvYkbdrAviCd8rAO2bk0R+LCvzIFtk105ik5wwg2imm6F125fORnvikvnIAZafaJ9pJ5MKx9cUW0E2K3XVEXtePArqkTvGTGBpvfg7DN3S+vzHC4C/ZjaXm8oW+o5zABc6wN5658j5C0EJOrrwnvfPYYAfkDfuNNMErz0Dg9o54T3nUnnJWUpv45ltbW2fGBxh72CuLvuq2DdBOg+z4//K3v+Sdzmt/9zdt+PoV91aCKIxwhShe0+a9Z76cskWFwHkddFTnv/2uTb/1shpsdRpKD6MogXwwHBAC+OZ3Umhlu+DHL/icO/RkUEszM8lvC0rqOPJqeCUQHge/eWkZ7FZlbLaO0UEbvHzO15X3TA0riXij89TVh/tKI0L+jAKjcKAPwBvAFM3DhW3bkCdULB7ZrYd53023d/uBGpuqrtvWJ6UdCzeFTQV4+3/zX/hcLXS8kaVQoasAIEdjQRGiMHkXvFDQFAbvXXYFT693dJyrf3RDfleTPVqetfXijnXIA+rfUUVRRTu8Pm37GiFdfOt1Gz416TyA34NkD9rQDVpuJPWyibRA8IZOSMc9aSNNYwUBuAdH2AUMH0mt2188tR2Nho8zbbbSVnb9XP36O34mFGVI2rAJ8EPL5VUAZwB4ieMnACuf3vUfRLMHXeb6JasdVe3Xf+l/ZRfOve0bV/oIUfLWPvhjaxHuH//ku3bziw/FnyoNPCpuP5M0Vk5LuHvHxuw1jR74prS0lLZ9S9u9f/c7dvcPfk+joYxdL5ZkA+32fu+O5dv3ZT99dtjSp7gmO3duyDuf17/+Hevu67Ph06/a9Mvf9J8WIE/oKuQJXXGlrOMdvKADrjg1kdZ5VABIT17sd2t1QZW3YFsrc/aDf/3/Vcffbq/81m954zQxdMXGh8/b7uaSPf7gd1z2rQcauefLdmZq1M5OjVm+WrLHlTXpvsU+/eF3bWttxS6+9qZdfOVNdeuqZ68OeEMftBuhkU+241n47K49/MOf+LTWyJsvO9/902M+klDCExmp41HWlFNVTtSGRu3Ezb9/wxvRYY0icqNDProc1GgIHjyfnrdkS/l7c95obXxxz+3ptf/mv/TjV/xYFemmvLJhH/13/8Rtpu2V095QszhgWiNVd2xlnK5XeBDO3TtztvnhfW/Ilx89wths4le+bLnxYUt3ZKxrVKPYutwAvBLAz2ia70y3/tt/4qcuN58esuPOlEagk3blN76VTLtDx+mp3RG9bY3gP/vTH3s5rmmEhiN89o1XbPjslC9yGD436d91Qmeh/6hflP36E5W9bGH7w7u2+ePP/Xc0g29c9d8XDv/Sa/5bLtoJwNtV4cEWox7xDDTSgE9CxEMPOYN+5CWO99g15U8e3hEX7xyPOmfKq/x42TsaFmywQOyN/+bvWoal8XROYiPwvz3818hbn3wVHDAikDfFbyvo4SEWjRYAMaaBkqOl5fEwRyvvgIZFJS3EyVJWX1VSJ0L+qHwA8bwh4MVxyJlPLyiezgPvgkUGAPPzPlqpauSkUdBeoWzFzW1fEslva9yDEJ/sWszHTabVmK+FP7bHYJFE0I9Gj/tQIDLw7JVfRn8gj25PoXYoY2tiN2R5eij5WAXGyKmokZRGOmz/TmPGvlUYEODelXABjXRoQKAF/ShM4l0PChgLfKAfgqdBDznpJdXuheaLDfB03OMRfXXIB+osaVzBhfeJ7MxT++6/4o3Ot9H4uMYzQBx54QuAr9ARQFrek4545AkeCQDxpCPQCZPX34kEoxY8IPbPIjVLsimLSMO1sSxcbsVFPDohPZDgV7zKaH+/qrRU8kSO1pZkgYKPOhWwRzoVHAh2Em+THpg/Z+k0OABsdI8lw3oUl/pTBo1+WObONzex7Dw6X/y57kRzXyNxvlcIB880MP4jYKWFG68Tgkb+G2WkrMEVz6Ff0nKPrYQzAkRnhU4A4ll5xb5oB+jh6EBOmmxS+mDaGKDBrVVKHs/IHQ8cb9T1Is59J2vZl5eDZ9A7keOHtCrZRBbRIXAfAVk4hhy+6dCTpe0qD90zKqAugxA+SI88hChPAqMCBx9F8ENelVs9nQjW8zwfqbvcxKkOULOgCST4pT+1NxpmeFq+/RLf7vZPGr7/YQPPbc7rCW2a9I0ulMTbF0aR8EGdph5jK5En5DiZnhROzj86UDvAqJFRP6p30RRo+yIvswG0a/HTDd4fK7Az/r6MzPfVg18BNhB6IpAeXdOGkc+dc6VxDbAIhpEVm/IqhvaT+k+7Aa9he+QHwAXvALyRhjgvk7pOg+fG9irSEXiO9wB5A8DtP0tRoA9g1oafuOzLiaO9pC1i0MJoKPKBK8Bj+Aa03bVqY2+/7MdVe0MmCAZcMRKMeeT5Ow9sa2nVNjY2bS/dZi+p5x9/5ZIfy+xHF4gh8oQyQnhw0KDyLQVPKH97xnvLxQdPbebRY3kH8/bk+1/Y3CcPrJDfMQ546ujtsbEr5y073G9TX3nNP2ANvnTBhq+c8z3Hsr3dydBWRkMDBc2gHxAFEcp+8T3x/OJ9oDtr7Qc1W71z13L7eduXx3U0t2adg52W4/hleWcX/vxXbeSNK9Y5liyBDCzQAA8BHoCgAb3QQxR0vItr5KFibtx9anf+xR/a5p0ntvlszorS83Fv1lL9XTZ68Yxd+gvfsKG3rviGrMPTk74ZK3hpGMDj02H81ekEzeCRcggdRHzwFsAzEHkBcPNM4H3wHGlJ5ztZNIsHpmXz+5bak2d8dtJ3BKcSk4dAHviI+8AbvARNKldldctWb9z1hmtM3nZnb69lBjJWbtu2yv6udbUNq4Ie2uLsZ76D+idf3LTb9x5ZQZVgp1yzNY6UzqnhUePRqk6mpXZkPekue+Psa9Zda7YnayXbVrrN2RuW3/jCMuljGyuLvsRazu2Z3B07yA5bqfeSWbbbTo/3qn5kbfjyRWsf6JINjlhP3ySKcBmQCf5DR8QFYAehv5CTOOTmPuTmSrqII21be8rSGRbP9NvEhVfs7Ctftqmzr1h/j+pBulf61OhEHX22Z8T6xi/awOnLNnL5qvVduGypidN23DdsR+1Z6+ifsGe3P7HCzob1DY9Z39CoHC3xPNbhjTr04AmAf4Dnk3JTXSutb/mx1CyVnu47ZZmqOqSejB2nVaYq50b+AZdXamjRCD69sm/tVbO1ew+sur7tMxnpAelUDVgH+yPW6UCTc4zYYeNY9XP33ozTZklyVQ4Z34XZuaS6U7DlD255Q9c/MGy543brGRq0znGNVOXEgg9c8OJ1ADpTQ/LKe2zn04fWzEyq+Pb9LmVj/aeTvQxDBnjxzq4O7ESxsr5qTeM9tra8ZYt35mUhzdYzPewLpTg1FZpJSMqYw+uYpSi+d8/ad6vWslO2yqNFO9YItfels96ONOqKvEHf+VfjzbfUTo3Ohq5fse7L0zb74edWZNPSMvtPzrqsnSODjis6DPKCj/vAD854H2X0Ij2uhEjfmB/w8gSvel/a3ZWf3vK2fP7xM3u2MGvHXSm78pu/ZANvXbbOyWF3NhgwkCfwjWWv/Pw3oLHrV23i3Vf8e4oPXesEueIL0gCwH9fK3IJt8NsTqb0k74tNSYevnU+OgBYB76wUAASFKKMbGhO80H314GwrsbesTubZqu+/tjrLXnEz9vRnt+2RhpgsOCjKOA81Ismq8Do0RGchwehb12xEtIYvn7XeqTHL9apzUCfENBqBOeDWFtFTI6hBka6quDJelmTKPlU4UoDkiULhyvRhV0faxkd6rK9TPJY3zEobticeSg/mfNrtuC9nbaMc7/2yTbzzcvLtQPkCDyEKDiCeEBBpCAGhJ7wk8tH5tHVkZMTS8Ue3/PcvxfUN211eUb5jH9Xlxvpt8F01Kq9fsIHJMRs9M20pjSKhDYTBxTMA7uAr6Ec6gDjewwvXSBMy8NwoW+COMo73eJTM9bZLT+yWnT1stS6TTDJQYfLKT/hFEDw3BqcvVshLowb9Dl863W/7LSXb3Htmhf0172x5Vzzes1LTvuU1Stks1mx9t2ybGjUT8CDppPiW2KTQfnBsgwet1r/HKsc9qyjIrfStjo5aOBY6qVjtsnk/t00NdykzZLWsGssONrvstmY61Y6UHcnmaJ9CX8E/sp7IoRByhr4jhE4iDfBiOtK0tLb7Dg59w+N2/pUv2bmX37H+vgnr7x63bKYLlv23QcPTV2xw4qKNXVJ9voZDed6ahiesdXhKDeG05egsNeJxvSrsayR1oHB0vC9vfY/uVs+64qWLNnxQj+EhZPGgPyC712KdexqJHqqdkLxA2ATp4kpjxdijs6aRSUU4OdxOzgGrUL0MG+QFGGGysW6rHMCmzuSIaoDfk1TIp/qHDULL8euaPU5srv1Yzm69MwVf8EHHwu4NnefGLTc5ZK17GikdyLPfKVpxdd2quwWYP7HtwBt8RX096s/ZwVCH5YtVW3u2ZjsrO+75H2pUFLJ6ftGkfo6emfLfSGWrR9bB3pELm7Z766lVZleSHRV8tJTYDCFohs7Zcy7bmbNuOcGDX37Juq+c8nYhv7pq609mbenOIzmqW75zA6NRn5Go1+eo18hPaNQJwHPcN8Y1BpdJV3BxDx46fGabaFiry3IGZ9dtZ23DVjZWrXBYs5Evv2xD71zzDh+9IwsQvAQkpS1gDbrvXKDEAf5dQ4lb8nvWXjy0dEEFuF601tK+DU2N2/DUBC2SsfN15GsUwpUpgsVtNarPZm19ZsHyTxesqE5nT6ONqsn4VMM7+nqse2zQznz5mp37yst25vo1O3v9JRs8NW5tmXYvAOdNHRdDct+5QJWC3x7QEWwWarayVbCFtUObW2myx/M1u/10x+4927UHc0W7+yyvdyU1ShXblbcrLk/4ZAxd3cjbrnrw2uKm5UQjXa7Y5GsX7JQKe/TSKRuaGLfegX6fCoSHgMCBUgOQG2h8F4ZEQPlcScc9p0Cys/QGq/p+Ji9+fiVZTKGhft/F09Z76YwNyHsamp6QEXb6knB+D8CIh28RjUYVhgU9Au8a6cW7oE0gD8+EgHgmfYR4H/iC3kk+6ZEh9+Fa3g632KOsZOV98an0AYGXfAFBB7wnuAR8XC9vF3wBhq8G1F9xZ8d2t7Yku7zf1oxPwYEKfJVS0bePajqsWLqlaq1NKmcVAb+UB2jQ5KFYc4c81GzOdjKdtpXqsO3quu1Wlqy2X/LpNzoTaDFdtZBvsvubZhU5TePteetvke7LeaspZKvH1ldrUUdLB5voBd2+KFsjICeNeegdIE9jQxq6CH3ElXSRN6ZKPE664VvlXkX63t207eXHtrn4yE8tLhSLVq1UmBtS41hRIzVvxc05dcL71qZGOtecsv62Dutr77be9ildp6w/NW19bdOWaZZDKa8CPqO8A7wO0oHIDsvth1bNols1dkoTMsMn+XgmL3WV74Sl9KGVU4dWadOIWXW/VZ49S6VpPJEnaDGdQ5vioxg5IKwEBacQur6YkQmeQkfb5YKt5jetWC2hbI8jbejKeROrhywski6PR+Rsj3W7o9OkMmZ6vbC54zYHzpABSGQgYZOcgEE/6rxPjla/Osh0qtk25pdsa2nFbZafi9BBkgdtIAeObMfFKevQiKd9qNen83B+i/ys5DHbTiXfSJxOXa6gDR8ug3SBzhn9DcoRH7h2wX/v11SUE7WyrVHlE9t4NCP6Ze+o/bsXPNcBfOAK/ADvCbx7rvuknYj0hMDjaaRTpiHZdHn17mOryWkub2xaz2CfXXzrNRs9O22H6hNYmOXOi2z0PwZeO5mCWy7f816YygcEQzz1rR35Ub7rHI393i3LqQJf+EvftJHpST9CNiAYR4i4Mo85d/eh7xW3M7toa9//2PJP5mxPniWNFB+scyN91jsyYJe//Zad0rDt4lffsDNvvGQD02PJkb1qkANQhgh5D4weayrYO/M7tqaG/OFMymaXMup0CvbhnVl7tFixB7MFu/FgU36djP5QhrB/ZMO9WS985kr5oePmJw8l232rsH/c0pLlKmV79T/7NTv7tVdt+rVL/lGzd5jt45OVczFFETqCp4gDiEP28Bga0wFuAFIs33XY82xfhfngf/6uPfujn1lhaZ0E4itl03/xm9Z5dspOvXbFxi+cUUXtcqOC78DpuOo4Y6oBOjxzDZqkDYAv3hOHPBEXDZxXcIXIH7wTF8ZKfgL53Yg15Cw9lVf22RM7UAVYy6/7jhSDV0777hgyrpM8pOcKzngOnI5L1/zyppU3d620rFHg4zn3tA40tN/e3PBFDZ39Gok0dXiDSZ7Pfvq7trOzbgsPZWcrs9KReG7qlGTH1qsRbDolz7u7z9q6e62lf8TaLn/Ntluy9sHdP7Tl3cdWWX5qh6pEWXVq46V2Bvz2j5b37IuNAxvsztivXNQI1AreydUqBbs+fs1OtfZarnNQXnryI1RkiLIJGUO3cR+6jPRRZpE+4nkGKJPGciX8vP2ZFXc3fJ87jmWYv/kntrlwz/bb+61Q3vdOoaOzQ07Ors189odqODZt/d4D/7X9hcnz9uqZq9alDmjw7DfV8UzZQEYdUZpFLWabtRlraaKhT/inXHAId58s2OIPP1V/3map105ZWZ0KR8uzwgz+GgHZXR7d85ufzarKtHXf5hcWrazx1vSb12zianKAoncKdZ0gFzsZ4GyyeXDx7ozj6331QrKxcTaltiFn5a1dW3rvc9fP8kHZlndkH5PDNnnprDun8J20RU3J9x+3YfrkA1su7dj+cIftL274mV8tfEsd6POptFxft08LkjfKI9H3sZzBST82u/x0zloKu3IWW+3JzKxtLSyrc1I7IX5pV/jGzWxS1JHmwR7LXJ6yg628VedWZZlyLNR5lJ+tWNf5cWtXOxffusgT5Q6EXhmZ872qXXWg59Jpq9x4bAfPVv0HtqvzC2pjl2XjXban0RlHjfs2ZOSrlwOQ6ON5RweE3uM+An0CeSnAhAfpUbJxZM3n/7//4Mf1lFQ2+aeLdupbb9orf/3P29DkmHeSwXOjHAB0/8wUHBXVhWtQdPLBUg2R3vkwXTjY/I9932gIUS4VxBkUhGDgOFGc4lAquzTjteDdyxJ8PpcPejAHo+A5kBfAaICdb2vygKsaibDyxGnVhUEBqHFPaStquGVj7l01N4nXJlVOsZKSN5ZiOq4+Bcc5LinRa9dLX2Yu2eCZDgU6eJR4kjI1Pw++VYbjR2kXS+6J+xBS/Dn1ulwhZwD8A/BJPO/RBwFIDL+uE+QVTjFysgyVoTg7cLNpo0/HKch1cA8BPlkV6OmFA5zgC93xzBW5kCV4izSNgTjeB5COfEDEB04C7yJN0ADiGjJ5GSnON6FV8CE6OvdltM8bVmgE/sjLFd648o6PzF4eumedDI26L3MVztiBA/CFLxoNiTOelA+7FU6xxqKC+DjPQgTcXJ7gheg2KT4l22htFj7fy+G5TpKywn544iN8q2yDetDiH+N9TltIOGyRbV7QBDyGbARkiXJwLLqGLqMM4j26aIQXdYttRVkEEOfPSkIqRgnegEuO5hZ5xbo7ViN7eBirLFEL02nPy0jK8APtajhmbGvUgizCCTt63dbCUmPFKD+LKNjSyn/jhjNBPYIu05r1qunlrxAyRpk7nwDsKi0/LmXxAysSmcmgo1CiZEEQyTw9eMRmXVd0GD6Vj+5V7vBwokuVL78Ba9coKdXaLr6xpaQ8g75YkU1RPxJ6/s1YtFmK7YuIGB3XccM3tADwA2GvPDOa4ZgQn45zTTepzUl+68bCDOoC/EGXOPgHfCcWjb7oyOOATsrAFyNIZB/x1csVOkEPOMFBW6V01VLZF2TRZjFbkoqFCCASbQT2H/8rHPM7AQH4ApAnysflddkTh5TnsE9w8ZzsbZmUF7/H5MpGxH5WG/Q7so6fn7r4iK/eDhHID1DHeUbGAOdIhI8/WvufHUEQ5x62WenxyX/3T62yW7DmqhjYLVvPtTN27b/6bdwILwSYDwFATl6IrT6e9+Ht6oc3be2j29bGb3WuTDmDV7/xrsWRtT4/LKPBEMDBM3xwH7yAN5NO261n65avVGxl4cAe3qmqQaLQxYfwqDzUeZlvWdMxLGWo8pwevSg5Wqy3Z1MeTcn6NKK6dmpA+I/t83/xBz6NZYs7drSya5lTI9b/597yIfr4S+edH4aPoUggFBi6Amh8wkAJ3LscuucKoA/XrQyOXQL4gWstX7CZ3/uBmgwpqSfrzeio6HIMOcNtPChokQcAH3g8rs4PAN4oNwL3wQsQ942rWCJd6Jh34IZ3IPICxIdBkZd88BB4uMcbnfnT9+3+v/yupTUqbn1p2ivKy9/6sm/DxFJTaIWtBD7iQlcBeJ47C2tWLpRt5/GsLXz3Z9aay9hb/7u/bc2slJS++f0RG7WyhT0V49P/6d/IYSnazE8e29qtRY1Yu+z0pWHREL+SiRVP595+28avXFYhpm3kwpdE98j+2b/6XduQTe8//anlH/7UOo9b7Ss7/WqYjux/u7pjM+L7a9fG7Le+ctaqe4ktcNjfb/3K37DpoQk7Hj9trZevy/Ce/7YhZGrUDxA2EPKGzKThnnS8A6I8oywBrqH/sDca7Yc/+p7Nfvgz1YuCfe/Hf+CN2V/5u/+59fT12mGmzdJDfRoVLdk//z/935yHt7/1lrXJv7n4xp+zN77x2yobNYw4cfXyAGhaud8/rtiD4vd9tdvaD2/Z3rpsd2PdFu/cM05MPvWb33Fnsm9yxD/AK9OJPCyTBygv6jRT8ZQr7z79wx/48RGX3r3uR+tzFk/f1IhqQlJ/Qka+MxTnVuz9/+s/9pVlF377V61FjV1Hf7d1jw74b+9W7j1zh22Bs3+U9uxvfctO/5VvqX6VnD6/BfuXfzprM6sVe3ms3a6Pq1GXY9Q/PeoOxNKffOpTxzv7JXu6tug7pXznf/E3fRm1N4IC+CGEfrDR7dmV5Dd6Myu2/Ac/859q7IxrRKVyfO3Xvmnn33rFpyujXClF2pSd+VXLb2xbdWPHlr/3odfv03/5l6xJo7quwV7rHu53m466SF7KHb0BXH2xh+RKPytau9q8x3du2a33VE/UCbfvy06Upv/aBZ99aOrNWst4n3yOJutlizB1eOAkRJmHPXEPwCeH721Kn/C3+PSp1WTjB09WzNgJQmnZkAC+Tv2Fb/hpsuizc6TfO6uwXcqeKxD8A2/0/ybPdTdBgGGSCYSAC43HofiyDIUzQo6lSPeCxAhGF54oBFByVDTycu9LNOnl6YE1WmHpYg0c4FYBsool2VNKIyGW6Wm4SMFGYTNaYeTSLG+V4w8yabwVKacd76vJioUDP8K6UmJE0aLnPdvaKtnOTsXK6olFRcN+fo9AX6kKjpcoVthQkKFSVT0WI4tqoWjlbQ3HNdxnBOJLCvkTXWQJfpAp4SvpKLmPQos0EYcuoyLyngY3yS/O0bPk9VWDbFXEnLMMFY9QmSylipzt7dK98IjPKBeuUTmDBleAa2PZkSb45ZnAe0LwFO8iL8/gRL4IvGtMFxD2wrtkdCKc8EZHo8qDgQbvynpCHxzREZKXQFzgAvBS/V7keEeV4MpefBxOSLxXUI3KK2o09g41UuYDjuzNz1RhKf2eyglZlK8NuZWJ7zp4nb7kVu9cGg1jmo5xnnhIOmf2/MJDZ2EL4LwrPTyiU9cNadVJofF6shP9kB5ofI688Y5rxJOOd0A8E9BBlIN3uvXyII2nFa8AVPDkGblsbWzazhY/VyjYQSWvelHR6KYm56xkFTUoxbzq8n5VdYHf0QiP/jW1p07oRRmw112qNaOG7PmRCu6h17/DKqGXAen9dyx6Dw7SRnr4JITMYX+MPlgkQDuALfhhdRpZoQOeyU8+77jEI6NhCPg+agLqT+gFfBw852eO6V0r7ENOvMSO1UC5cmC7RbUX5foPOPmWSxq1BVgCIzk8expP5CEeBxBUoZMor8DJB3+8f+IO82U/gZe0HAiIUTANJ2H9vfPqQZaojq1NuKFRK6lcFPhNH51t/CyF0Kg7rlH3uae4lcB3jMjmOlQ4R3Jsd5NvxLslq+0UjdNUD6oqG7HPzAGY4Inpfdpv+MGGuGf6NM6Jom1WxTE1mT7rBR3/lit9obuK6Pi5av6dJ/mNJMdH+EiUjlHpQmZ4Df0RR2gE1yTfgBaKtz0iBObk0IK8dHrB1U/u6Lli4+cu2ulrr1jf+VPWdir5cSGF0agoAAZQ9Nzvy6v87JFvoHg43GnpsQE79+5r1j8+ahz36/nqQzxXav0eoLHYLe3Z/GbRVjYq9sd/smKf39qxp89Ktrq0Z7t5NVLth5bqbLLLlztseDxtr17ptuuv9tor1/rs2oU+Oz/ZYafHUjYxZDY+2GqjgznrkJGXvnhq5fl12/nikR1tFe3UpUvyVt6wvounLHVmyDrk2VEI8IIsUTm5AsFjPEcal6Gu8EZ98Iysrivh3br9xJb/6EOrLq3b+n7Zqmq8z33zbZu6fs1PFaVjRrcxJw6AHxxBixB0uAe4hwbXiOe5MW1jeUVoTBN4CIGXa+AiPtKBB2BPrZqMfn1u2dbW5OGqA+WQMyW2galxYzsnYTjBE9CIHwA/gMeF97qvBoHTJgtPOMa5zTp8g8aKp/fpC+FnhEPFnP/+x7a3uWvFHTWy6kBSne02KB7Q3oHqU/loz05NnrULI2ctrYb1uHvAPcIf/Phntry2ISEWrLm0LJxyeo5yVku32Z32nO22pOzyRK+dH+lQw514iYcaZk+++SvWMnbBjrr75GX2Oi74CP0CoUNC2EA8R5qAKB8g3hMHvsZ3jbov72yIp5o9+eRH9uzzn1htv2Dp/k7r14jnG7/5d2zq6pfIYLWtNTtWw1srFqxHI4ev/aW/bZff/I4NTVy0bEePdx6Bl0YjAeipwTmq2dbhjE8TLbz3ua0/fOor51q6s9bW02lTX37Vt7phlWas/oJ/dAHP8Bm8s6CAFWw8b31+35pkM4OnJi032AcpP1W1US+uB9kCP/pc+ei2j3oPe7JWKpeS00j7e/z3TgWNJABWlvG9KDM5ZE39XVZVI4zDgiO7TXxG9Wyq205NDyYNpvAxXdYi3rvPjFpVLfXK7Lwf0dEsh3nl7mNfmZrukh3VyyDKhXvk5VsUDi0233Fh0g7nNy1T2reO9owdbpel+4K1D2oUIv7I49OXKlP22MQxqi3vWMdAv0ZDW7b9cCbBK/rsQcmp09ALe+BKeG4T6vw1Uj3Iqt70Za3r/IQNXD6rTlgdk3RaKhd8qfZOftdWN9XeLa5aZXndth7P2+bqmm0sr/ox2Syg2NAIeV3XzcUVX528N7fpR7avfX7Pdp8tWHlxzY4285IrZ119A776+dSf+5INv3LRN5tmIQmbj+IFIAPQyDOB+LCzP/MNqLF3VWpXOPuLlXYKLihny3cODNr4pSs2MDnl9kn6MBiuTlAB754fUhbvz/qvdxlh2EiPtQ33arh92sbOn/a5w6AXIQGm4+TttjM3fWhr4mFlp2o//PGq/fCna3b/ftmePtqz9U150ay+SR+r82m1obEWe+MNVbyvjtiX3xyy65cH7eWzXXZuwuziqSabHE7Z+HCPdcugd+7P+wdzWy/Y4cKW9Q8O2/l33rTJKxf9SF72fmqsTBEAeD7RUx14BojjPtJGJcRgiPMfx2bTtq+C3Pn4vhXuzVq1rdmKzUfWc27Sxt+4al0cOCXPMjziRgg9vcgLz1EOAcQF3Rd5Cr6A4Jk4IHASIg0ArqAPBA7wYieVbXlcyrOXbbey6gPTXo0ORdAHaOR4hufgMYKDSLgdqeEAnJZw5de3vbOjISNp0NeNGp5ysrT3SCOwDuVLi1/RxkvfV8NSk2ucklc/2NZpvapE8EXeUrlsuzs7cl6r/k1nT0OfgmTYSfGDYDUqnT3yDtMigRxJAwSX1VyP5buHrNquEVlddwB4oy6EvjyPaEUc0JiGsg75I0+ka3yOOIDJi3I5bxU1MqW8GpXVZ1YurtvY5LiNTozY8Klr1jV0So1ur+2pcWN+enC4z/oGuuz0lXfkdL1j/SOnfMQReINHro3P9Qd517u2u7zsWxG1dnf4ab/shtCtDs+/P9T1AL7AAfi9F1PixVMmqZpCed+a1alDXtKLVjJCAkJe99DrcUBhd8d2Nzf9B6SMEjyddI59MErFdvblPNP58HtDt2sNF/r7UjY80GZ9/VnrHOz1TtPxKn3H9JD1vnzG0mofGBnx3Xf1ziNbufnADkpVjUzUIb3AF4HvHh193dYhx7rr1fPWfU3OTb5m2e2qd0SFBwu2t7rtbR35Qyd01izaYFFRV/+Adfb1W3lm2TZu3LVdOXFVjVySEZrspEF2+CVAG+Db975svaQBUPrMsE3LiR1/95XkpyvDg3JQdm1jZs5WHj+1uTsPbeHeI1uWTBzdv/TwmS0/m7OlpzMKs7YyM2+Lul94+sx2ny5a5fGq+J+3rVsPbevmQz+avPp4yVIa+8Nz78S4TX7juo1/6VXrHO6XEyZ78A494Q1obENC9mg3Ak5arShkDI57vkGwrntLvWSms8t62OiwO2N7OXkyKTUi9fQ/h0xxTQwFNboozK5K0zLKtIZ3nVnrHx6S98WWDHzASjxJz1Onx5XQ2tps69tHtrhutrxUs4WHW7Y8s209g23WO9hup8bbNbJpszMa8ZwdU2Ua7bSM8hD48FyrHftwm6WzewfH8go1zD9oskqxaoWtvJV2C/4r3QON6DKnhi17btwOOtqsyIYk6ggYefjO2PUGKiAqInGERsVy36jsMJRIyz3vtuR1bMrL4BtCU4eUqIZuYHRYDYE8NuVj+yMWYJCWQN7QD/fQoLEK3ghApOPa2JgBjbho+Mnb2HmQj7jgn+eQNeLiSj7uAfI6Ht0nH2UZsSQ/EOQDZVqNd06eo9NUXNALWkEDCJqBm8aeBSilfF4e/p6veiLQ2BGSH0o/l4/OSgh8+pZ4FpAQf6DOhCO9m9QGtao/hz4/iAyLhR4jbaZ50vtqpEpyJPfkPCkBG3Z2tRzaYEppDlQXditWqSRTh9DLpdPWnc1Yqj5lAr0YPYSsQMgUNvCLgHjkJ02j7gHeRXyUV6L7AyusrFpZoUSjXN616l7Vunt7rUsjMn4wCbSmcmogTlvX8CkbPfuSTV1844SGN86CKA/XT513nlnEwZV0jMaP2jUCkbd/qHp9qOp/JEeRvHQeLi+hDoHveRA+hURW2SIjky6FXFqj1ayPaICgzzUB2Z/uw/bAi56ZPnK8emYTVDYAZWrrQHW4JpvhkwGfCkjDd9zOTNp6RaNdPMfCJsDL5UAjiVLFp/wGJ8eso7/XR9KVwp7lN3e8DSzzDVy0Io/LxwP86o/toPixc/rUiKXOjlnp+NBWl9dsVyN4psL46QSGh2OLLCx+YnqrU6O1zEivHeZSGpXnvPOsqAOoLm2IvnjIF73+IEdCLqmPrnfFiRM1yOJf+ZCB6dHUULelhbP/0mkbefWSDV8+Z0PT49Y3PuI7pjAN10QHly9bU7FmLRodt1cPrE3ytu2y08a+FQ5U/1RxWoZ6LTU+aAMvnbeBVy5Yp+RLj/ZYS1faZ8e8zWLaVPaRlO3P2zHtUdjZLwLvRZiCW99/dCIUH/TWZxfsZ//qD3xt+/lzF62bYdeb5yz98pgd84NNlR9L9IIowCmH+1tFm/u993x9+46GfaVa2U599Q27+qvfUM/Z515KKBNwJWIEdSNTC2Y//aLJ7s212Y2fzdkP/9UntjCza1PXh6ytu9W+dbXV3jhjdvVil7352oRdnu60wa6MDWtozvb7zFWCB3wYFFcaGJb1MlRnueDGj25YTQY19Jtft+7XL1hK3sNhf9pq6hNoQOGJEJ46ONANfIIz8J8YYoM8PBN4D5DGQWnu/uRDm7nzwHbnl60m74Sz6i/8+a/byJlpeav9Jx5/0AcP+aMAg07g5zl44JnCBuCb5+CB99SWwBs8Bf7AxZW8xCMvz0E/bCPSEk8c6Z/dvGtr8wvyTLd86Sw/vrv45mvW2dPj37L4mEvjAwSuyB88Bl5oM3c/c/ueLTx64t6oz09rVHrx2++oIUVPyfQbQAOEVmZ/8JE6mkMrFPesxBLUTJv1DHEkRbO170kX6jxOT5+3ifFpY0e/ve4+4TiyH7//sW2qs7u4WbA35gvWtZ+y7RQ45dR0t9hkT4sG2Ye2sVWxavXQentlJ3Jevvxrf8tGJ0+d2JjrWIA+kAsIfTXqmHsgbAgIueOZNFEGXHnPfYT4bdWDP/g927h7327e+L59cfeutXc02Xf+8l+X3rtt6PQr0mPWchqlDU5fVXjJLr7xNYWvqwHKnthU4A++iT/hUyOHvYOq7RzPqe08tkfyotfzu9bS3+X7j/EbHmYzKA/yBh6ujKzATXCcanj5zsIUHLhLGnUeyy4mrl9TA3nGp1ijEfs5HSp/aWPbdzugoFtHVW6qzwNjI764hXQd/T0eZj/8zIoapR12pdQBMJKp2OSl846TjUlHe6WPVPItJPTbKDf76w2Mj8rZHbQP/vn3bOnBojVlmjRC3nTHcPj0tNL9/LJ4OjPaFw7AoyNsEX+9b1ywOx/csY9+/8dWkR6GL06q7dn2aSrk8RHboexCHUH35SnLnRmxO5/f9pkQW96x6vv3rLKyZe2nx6wsp5lRFm0yPEb5AMjFM0AcgW84nefHLCvneviNK3bq629a//lpjeS7/MewxcUVT7+vQcLe7Jodru/aEWFtx5pmRHO5YGs1teHFDau2HFnXpWlrHe61V3/712zyK69b14UJ5zc3Lt1rIBH2Q4jy5h6+uIdHngMoe8Kf2Q2bxgvFBrChIYbFtBE9MF4uc/K+OzQfIYWTygeRaPjwcqgcvmO1GlOPT+qUe8UYmC/nrCsSgEHScfWgOH6zkWpDoCN5uy2Wyaa9QeClqrodyo09PJIB6apiZNCCpToejAKBwRXTCzR+SRwVWA2geGe05itU5AmIW1+66ZudUvFAV1ca+YGQNVb2kA4ZguYvkgccvOOe/Bx1jo7JqyJzfHrpBoknzoom4sBFHtK5DgXgIhDn+XUfBRy0Ih4dc8/7E94kRqPuI/CeQNroXIMmwD24AlwOPZMOcB4oFfHvNqMrMqLf4IthOWURuMAR7wDoB5DOZZH98FEz5GC5OpWdAwjJC42wV+yK+0QXib6T6bekHIQw4YlGkHf8Ea9/VADYUC736PmBIGldRnQm3lm8Al4fLclGYrkwAB74DX063jrAN3hiHzgA+SJd6J406IZ4nrmC0+XWlbQ/d6+rd8JcpUs6bAZ/8WNNx6NAHUXIZIoq0YXbr66N9LmHL+SGRiPwHt5cv7qHtu+ije6kC/iCFvkI4CGE7OTlHuAIfYD0lA2U/J1wgTvokweeuEdO9O27rgsfaeAJnZLPy6lOA3wnOAWHKjdwJbqVjcGv0oM7ZGosM2+fsC94ET0Clsl7Uric+kvwPc8HPZaWE8dCJnar9z0IVSjOt2wZPpGFJf3cxxR/rcziLrVZ2J/wQo/vxL4QQHGM3hJ9JHXEeVGI9shxSU9AXFlM4S2MZGaEQojpcMqGgQN7NdKR006zLP9AOH3xleqAEPnPJ9iJXAx4WfthfGr7/Vm4iIMHAnjDZp2++I0yiDLz8tF7AukDPIcEOr6x9W/8Q+OT733g2ztwAmFVHgBbgF//r/+2pdW7Hyu1dy71QgCiEP1eAmzMLtrP/qffc2VffOd1j2PpX9/kqHdiEI+CgxlXonjdLR7ZDz9Fsa326O6clQoVa07LUNv2rCvXbn/z1zTsEXSkk9840JCEUcJLCB9CxjMKZzXLzX/6+7b8yR3rHOi33qERbzAn/tKX/YM/aTExeAuFuYELooCj4EnDM/EhC/dcg49ID3BPOnT78f/9n9vmwxkbevWyDb1+xSvz8BV5f9IB8viqJF3RZyNddEQAT1RuCp57gOcA7snP1fMKD8P/jdllL23nRR1FJ0PrrpxXNmg18h4yBs3gBbwhV1xZ0nnjj38kz7NgzRt5qz5c1Mguaxd+61c8X8/kkI+IGvVB4BnchIgPOujq7r//ga3ceexb3jR35/zdK7/ydct25BI+9MeChPzKphvx/X/2762aL1j7sRoOqaU5k7bUqEa2kuuI0ytLJTv31ts2/dJLVqge2/KRRtQq50ff+0dWLm9Z/6MNG7i3avlsk33Yt+ujqS/2Jm3rIG1TmX07lTnwue+/+nf+przXA7vy9b9uXYOTPv0AUB7wFfKFbHHvcoke914u9fJB78jGM/fEkTb0BV7iG4EOB7l+97//31uluGVPbzy0Rx/ctPGXL9lf/+//jz59fun8Nyyb7saqPQ84oRF2zT10oRP2Bp3gi9DW2m6F0pb9i9/7P3h9Ls+u+LY1469dtrPfekeNZ9nS2ewJ71wJgS/wADS4ZeXlKHnSzP7u96y4vmXTv/xl67t61vljGS/2CIRO+La08nTOfvwP/5XXj2vf/opvBNwzOmj9kyMn0/msupz//Z9ZSfZQ00irVtqz3GCPXfpPv+X2Dn/oHpykDx7jSrx3jGpg+X3N/L99X89Hlp+Zt/LahnVdPWNjv/quGuBjGzozLr0mdQlchAD44TvvF//039ncjz7RCDxlm3navUP71t//a9bJSEmjeb6ZSDlJXoWVu0+9pNY+umUbaqeaO3NW6M9CxL72n/0n1js65I4/6eEX2mFv2BV6jjIIO3N+dHVnRLWEdqaqeuBHk5Be+Bp1QjqcikP1Lr6KVWXmbZLyslI55CQ9ELqLNineA8TzHM4XdgwEj9cH/Mh+UasDQ0MKm2XJrG3nHIojVfBjFQZztGyHT09BTwpiCITgPMMoQ0qW+FX296wqb4ffbrRJkU2ukKTxIi3MJIUODnnErXWjsIyEz6hB2FeDVvHfXexLCXSC/T0Z6+3EE5JgSs+SbQRBCSE8AYUiJPEuON4T3wykbJY7s4t3RpWGrdz57YEv/xYP5AUPIRRKfvBxjdDYiISSoQeEPsgb77imMtKDeMAjYTk68eilrUN6VTwjMioolS8MAjxxT0CeKHCAe9438k0ASANP4AS/fxzUPT9+Q27ftVfxdECsAGKpvC8LF/982+MK3pAXeFEP0IJO8uNPqqP4VeVjVMkSZsB5lMwxZdQoB/fBO3iC94jzhqhua/tCeKDXovRzcvs7jWBrFXZDNkvJ9tgBm+XRvgS7nR/KMa8qVOQjD/sCyk6FWfppsWyqyTJt4pm9MuBNdlo70mhNo+/S3oE6K426VH+pwniJ6UxO5Sn7gf86v8gPT8Fb6Ip3yIa9E4ddBd+kJQ3vI477xkC+wMMVvRAXdMSt7R2ybFgd154UdKQGlZkz9qdzbSb8AdgDIXjl6vIqgDf0zzsfYdFgKKpJVxqRSqXsDVibAlc+pHP+VKMcjWUY8cG7JHSH0XfOpk4zfQMP6iz58TnfhmkLAk/wFvj2VKb7CrQzLArxuiZegYSO0onhlmbZsPz/1gNFsLu53gUf5AE3z0Gj0dZx1lgazawPP1r3n4CIzxYZQJsqKQ039cOn0eo4g1/0BsTu4K0i3ypb2lcnvbW8aTur2847qZTV85Af8NGg8viPz/WSH6wyzesnPFer3snjxFF3AfJFfuhD28utzkfoPuIoSxxuBgMdfb2+sq9dHSBHyhA4V61D1wyLM+SYdg72WWdfj+V6uizT0eE/fwBf6I2rty+iH1eAeACeiIt2tJEvgOeAk7vdlQ3bnF+x/WUpanHbOpozdvHrX7Oz774rZGqUGVoqXTAQiP1eyivNrtnqj29Z/uYz66wdWUYeCEfh9o4P+VLFYDSY8XzqafkR4IPFHXsmmrd/+rF9/sMPbXjk0F56q9veeaPffvWdMfv662x1QnuUGLZ/lHNuEqFDcCD4ggbe6czNe/b4ky+sJO/YfxfQkbbmiT5LTQ14JY3fMgDwR4AGVzdy4W5UHGlRcNAljrTBA/ekiXSs2Hr0yef25NOb/sMtOmPAG8TAqzwBwQMAzrjnGrIRgkfugxee0TPvqESrMwt278NP7dkHn9vG9z+1rR99buvv37TVD7+wmd/7oT36J39oC7/3U9v8+IFtfHDfP2TKdE9wEUKWRvkIAbwD3IHRbavKXu35iY5I2ygf8cF/QOAmjkAHeaAR8P6mRiJyRLprrda91ypHhQ/+CT+Ot64L7ldWdm1hfssKtT3bU6dSa5Z+hBPa3B+kWmx1Zc7uffSe3fnkQ/v4o4/tvffes6c3F23+9obtrsk58dqAXapiCy8flnHRcrK3YTlF3SXpR6MfdByrfZDHy5k4yQE/oS/4Ctmi8QOID/4jTWP94Dnyo49GXM/11qQR37ZVdjftsHnfjvvUsXalLdsyaunmIckgR6lBV/AYZRWNbjwD3EfZ6MYONtesdveGh8OZNTt8upp0Hv2dfgqqe+PKR3p4CtkaZSdEnBiyJjmURyojVp7ifSNDTqMBRj58w2F7rEaeAsBNeVAudDqgTfhP9OH60n3bqEb1Z4atqT9j1Zaq1VqYin7uJAeP8Rz3cXXawoPD1vXqGet755KlNGLBtgs7O/bwo8/t8Y1bXqfRVcJDomPA8Qsdv4UbvX7Nrv0Xf8ku/vKXbEo6Oz3ab9s37tn89z+w0tKazyQFgAs9ZDTSH3/7JXv5b/8ndkEjw56dAxusaGT33ud2/49+YtvP5pNOTPQaZeKeAJ7Gco53+s/TJnarvLLncBb5zR5Tfyy84p7pNco2aZ/UadTzAI5LAN7A/aJegdBtpIMn3sEXz/EeSHIK2P+ooAq/v7Zrx+oMMgctNvXKqzZ55Zp7BoxgIiPIIjjIuCrLW7Z547Ev3ctW9r0D6ujptO6RfnVAaTcQ8hMwmrjfLVVtYatoyxt5e6Ch5101kD09B3bmUtZeutpj33x9zN68MnBi5JEP2mF8jRACR0EsPnxi83cf+moSjIuthJpHuq1tpNenFYTg52URBB1wcN8I0CQeeLGgCY3KFhLfRufZrXs2Kx744auPdKCFPuo4Al+jbAG8JxAfvAQ94gKCpsfpHx8jd1bX7dmdB7Z464HtvnfHNn920zY/vWPr0vPCn3xoc7/7Q1v+k49t59aM7d5O9tryHw7Dhz89L+vgLULEn+hHGTg7qXVfOkjaFgfeu+erPPDHc/DPM8C7uBIP8HsOftfTUtyzvuO0dR6oA1JjokT+/sTF57uNKvPmZslWlnetQiXKqIGUSr3C6a/WpFFM65EtL83Z3U/ftzufydG5dds+++KmLT5atbXHW1bdqflps3SiTkKNNyWkMYu1yQPuL+1bT1UdpOIJIV/oBgjZGu2DEJ1LYxzPIW/EBZw0qnXcjWkJyZZZnIiat1pxR7JK4V2KUz3Ltsnha+5XlcQOkwY98ADBI89h35Em0jH9cpzfMnt2z2zuiR0tbtrezKrv5cZqLQ0PHBdpyQ+QN67EN75znLoeysE5lqNwsCKeNapCL7QNncPyvns6vLFD9sjjAV4VGMET/LmOL/mmW7chBY6hb5vot6aetO23Cn+rRrakrctGWk8HDmHgh8bxbQWcAOlwqLuvnrL+189rtJD2bx+FzW3V4Qc2d++RRjHq7FLJ99rIQ3706WV/eGz9V87Yud/4hp3+0qs2Igd8RKOOrdsPfVeY2taOtaaTrXOcH+Vh1MH+c0MvX1C+r9v0O69adqNk2a2qrXx+32be/8xK69u+lZl/t6nLBEC7sUwbIfRDfOSJNPGOvJQFQBwhcMcVIF08h+yNcQD3gaMxTej3RUhSCApSSnFr2w7aFTXYaUddKauqAA9SUq4QxMe7YBrgHsSQ5xCyPXbllYd43JWx5l7OF5FnJ28gvEXyB7MogSH34Z5obx9auXRsPRoGsrlpLpO2DF6a/qoaRtfwnOpKIV8IHbyEcFyJI4TwvofRngxRw8+mtIaiqjwZpsQ0GuJ7E3kiBL4ooOA13vMMXtJFHBC8cI344BHvoYPVSK3pZMcx6QIPtJ1hsCofnkZj59qIK0ZgPEfgGTjBrxB88B7e2dGXJfQHasRb5AxQ3VrGeu14oMOy48OWmxyxzjPj1nlx2trH+q12rDJqa5Jntm67T+Z9qpIFAOCGTugjZAvgnikhRsjOH5UZOVSxGVlG+sgTMkQjA/AO/ARwOT08bWVBUhyG/XbZgUYx4KdBIY/6umQRyW7JDjVa8uM4UnwfTHTYoga4rSll6ZaMjQ1O2MTQpE2MTNmpyfM2NTZp/ZljG+5qtZRGRkzr7rWbbbcfWL5NZcsR3Qr++742pt3k5Wt00dabs2xzu2Wa2oxD3OCPiotMMcLhHv64DyAu0r0YogwjPXFA6Iz4uAeS+3qDp5JlBwQ+CMOMH4vuD2GLSV5wxvdCIOgGxD3lwjso8APHnaOqH3Ph5a80LK3vGeizbEfHSZ0Gwj6AF/lN+BAPKjs/rFIOAx1JWjgynR1iWrpV/YT/Rjzk43OAL/MtV92O2/eEQ3HFfMEdOyF23M6/SDKd53vVMbqS08CIi+nf55yaOtFDy5f3bEej2bxGtXld95QejgOX6wfbUofJ753Sk0OWZaVdS7tlNQovqa3clnPHDAtTWyEv+Vx+yceMEbsS0AamJ4fl8Pb5VG5VnVNJ8fmFFSvzA1ql9/qADArsNMBO1sSlp4Z91R+LAdpV2oc7JV/Fy4750EEu+A2dc08Ifl68J11A2ADvCYEj6mbkA+I+rqQhb5QX9yE7IewoaDTSiecAx8Ay7H/xP/y3tvLgmTUNd1nL2WHLXBy34Xcumg1lXKHKdSIAiLgPAvyiePmT2zb/wQ0/YqHt1bO+dG/o7JR7v2EBnlb5goF0usVu3szbn/zxmm1vHskL6LFMb7f96rem7NJ0l6VpiGQaCHpCq84DwH0IFsKdCK4/Or87f/q+f+zMsI2LRmRdp8ZsUsNcDrKDDRoG8IQ8hMAb+LiHh6BNHuIa8wCkj3gP4r9ZlcAerFnmsNV33LV81UZfvWQT33g9+f4kvJEngHtwRQcU74MfrkBjPH803BT+je/+0BYfP7PKnWd2cH/RZA7W+tY5Ox7ttom35ZG9csm6Lp+yzpfOWstQty0/fGT7xwc28yfv2ewff2AZVTY8OIbkyAr+4K+RH67wv/xkxqpVdQJ5Vditsv9A0XHLU+cwOp+6qfMOkA9APuLgOfD7dxLFr3/+wIoLq3Jm0lYb67By80HyA2a9A9BtbX3Xdj94YPsaPc/enxGv6uw7VFnVYWXTPXZq8CXraOuyb779VXvtyhv20qXX7I1r79rk0LCtPPmBTeTUCC3m5eGa7WZLNtdbsC11Si2pKTkqvfJcW2w6ZzY20WmZM3KOxofs2y993Xro2NSRHaezPn0R+ojKG/KEzfAevUUnBfAcZUkcgWfCi/gawdOAS531zd//F7a/rVHf3rEVNLruHhiyN37pN4TzyLq7u331WNhX0An8jfSDXrznF/pzc3ftZ5/+gc2uL1p1ds3aNLK9+ld+2c5+9bovN47pY/DDJzgCL89cgZCB8trbUcP7eMmnkTr7B8TvoPVemLLUQLd7wkGfq5D5TizbcooqC6o3nz617v1mq3a32+bOhu8SwJJpUXUbBdivEme5NLtiOzcfur6nvnbd38EnTsrSZtFuPlv3o1m2Sge2qOfurDoWOacsQAh+kcW/U/V1Wccr5/wbafXmY8scNdl6pWALD59YrqfbD80MnoMPaAHkZ7SYPjtuHVdP22d/+ImtLmzbYa1q+dk5K65t2cjLF5Xv+cpI8PgITe1m29SQ/0wk//5d/2Hr7syiPf7+B76Q6cwvvevO7Yl+0ZkAXghhay5HPQ6+otwB7oNmYwibiXTg4hlaXBvTkoZrIx4g7kMuAnkj/59Zhs2Hcj6G47kyR0igAWc+EMUSIAYikBKCGIWOp8Ecrp7cE+NHibyPpcXBAPcJI0qKRysU7SmWWtKwKJ08K/D4ssk6kBclhLGH0ADPxBPHPUDaZPdtpWfxA/6N6oPPfSKb0mK4AHiQLTzEMB4APvHKiSMNH2NJD354Cj54ZpfkKLgTHnXPPDV6hRe8Jdef61KFyZ+nSQwkIHQbMhHgDx7IH+8A4j2OUUhdZ6xMY4qAMiGv61t8sDyUsqFM0QUTAAR0wwpF9tpihREdho96uSov8oVMPAPBhx+HrIqNnkDFbr2koxLxDp3ErtQxwgFCT+AhhDzEk8bpMaIiHR6t0vAuyoc8wSNTqcjqdKVj+AUHI2x0vu/HWLObL/uOVaymBoAl8Xi+eOWMFHxaS3rwnROU1qevRMP3D1THpgd/z67MlB22gJ3CEwF+gNA3vESZhd54DjuDx8gb9gQgX9gR+nK91oE4ALuivDyHouCTAQkoopzAwT3LrnkGD/mJD1rQbaQd/ABEcYde9OSjEeo0+6RF50NaaKBrAnTA1UiDe96BhzpCe8AbdIgc4KY+kjf49vS6Uq7MvHhQWfrZR9QBCRtlHPbvvKg8eA9PlCt1HwAvz0AiI9fE5hOaSbsDHvTkPNZxUm/4oafvc6i02BmLmtrT6aSDF18ANAHykBfe3PkWcF4azhyyUvd9sYNwHIsH0rJ8HrpRFo5LZMnDSAy64sTzsTwbvXg9UyLoBE2A5+AfGyVv6ArdkBbdkgaaxJOWd9wDPEc6rvDjPOg+0kRcI95IG2UQ9IkHuA++Alx7jIBu/JN/YNntmk28ctkGL5yxrr4e69Jw25UhQAggBOUKg+xuW9ou2Oa9p1ZaXLW+U+P26l/7NRs+NeG/uiU/aWEURmBCrNgHt5rt1pMmm5kr2s5W0bpyzfYbX2qzy1NNNjLRlSz701/kh1aSN4woCfDFlXQep8aurCEuyz2LGuJWF9esXUZ08dvv2nl5DT1To9Qqr1zkDaW4wSsAPEc8OOM5dBA88a7xOa6AX8XLnni59/vfs8L6mu1kmmw7ZdZ5fsLGLp7x6cHAEfjgIQqVuGiAuI93APek5xnDxMh3Ftcl87Ytf+9jKz2ct1GV5fg33rSBK2dt+vWrNnbutHUMaJSpkSA/EGX34txAr429dNFGXrpgGzcf+W8IqvI4l//kE1vXsw12++m0/NIcOkE7eBQTdvB43VJ5GeFO2Wqbu9be1WFn/uLXfMuTOKYd3YROyRv8h/wA77fnVn0KsXR7xo6WdqxjeMBGOSq+t893CQ5crOgpr2zao+/+WPa3bV3HTTYsHsfOnbK+6alkub1GLK1dLTbxlV+XF3rNWsbOWNv0OTsamLT1oy7rPnPd9m99brn9ok0ftdmF7Wbr2UvZek/OG56UPN+j6SG7cPWqvXv9HRs4dc66Lr5p1S6OBR+xVFqjO/ENT40QNhnlyRWeQ26AZ+LJi9y84z5wEUfaSMf7wMk7Kd5u/Ph3NPLJW7ozbT3dKRuT3Off+mWl1QiQlZ719I12GzZPfMTFPbC5uWk7hbI9u/WBPfzZH/n7kV/7svW+dtH6zk/6ylEax8AT8ryoA57By3un19ZiRY1MHv/On2oktGvd716xltEey432u20pg9M60YNwsPsAdYSVowWN5rG/kS+9agNTE2qbZFtpOUt1+ehschqZsRtzQSPnrfvPfA+39tFB/zEnq9tYDcbRLKN9HQo5G+nJ2tSweGBVJDTroVHn7BrAHnV8U9w91Ah/qNuabi7Y8ZNVa+vusD2pjlVrWd2HTkIOF0J4WGDA7t19U8N29ZffUluwa3e/97ntqt08TB3Z/P3H1jc65Lr1slU+6EOXutrU22FdskUO/SsvazSosm8pH1n50ZLvosBuEjgF8A5AO3ggBE9RztwTR3qnV4fIH9fQQeAiPt4FEP+i3PHMPSHwRF3g/s/sBdda3rM2hWZ5yckPJmn4fr5CQAAAQTyzTJBeXRFyKcSAkvPL3c7+3pN0ECUELhgpV1usVGmXByPj4YdY8nb7O5tsqEejIV+W/fO9cTTI3Ac0xkdFSIC51D1fosvuCCzJZUNMGrNMT1fd83peEEDwSBxX4sHLlYAsEQCupAuZSIPi4YOr39fTVgsFqxWKMtZjq7UJtzrAxLP8sw1R8BS4AN5BL55JE4G0EUdZ1FRhD/IlO9jOe0fbpo4mpdDR0+0VHe+NJZ3JrrfStYy3a2TAOob6/UfG/Gaotr7jW8zvr+34yjP3DtWo+dYr0i0jrdA70N7UaukWVXD2uZHXhtTQ4HsboxjkQ57QWcgZQByyUSp4R3h37jGCS+/a1dCzMilkxsmgMcKLTs5sqlgnH+DljTKSZml5S5p991QOadHt6LaWXKe1dnabpXN2nFXn2z1m3UOnLaMOUpgtfdhk3Qdt1nGozkP4ke04LRodGt2qEegdGLKcOp6q7JLAklj4RRbShlwA14iPZ+QjEBfv4j0QeUmDnniHjsPeGtOThtEdu7WzCzimlMkwi6Ab8QGEvcBX2An34AwaQZP7oMNgT8oWLY6/zif7vqkBbB/sSb6jKh4+AmejDEHzRfw4C8nSd+WrVO1I9bI1K09McThpvuJKabGRAEYljHqwYWwuFihgt8k5YsxMJPZEvJL4qIKlzC63bPZIduTfoH3Wo96xyB4zqRbrEv2OjMpb9sHUXOgg9AxertgdtszMwFFKtqTr4U7RDjbywi984pERiQelZTQaPBEYgcMzOuga6bOusX4fRW4vblpxs2DFQt4qpbJPqeKscfWyUDEiS7t0xEo89G+ixc9j/HToQkWhiqKsLaf6IfzRCbk+BCET/BAcbx1OykZ8ExgRRfrAEXoAwpaIA7gHByHsNOp4pGm0A9IQuI/3wAlHPe9cs56vvWK56RHvrTPq0WloQBDEuQdAgMIBlm3vz66r0qctdUke0qhGTXwIpNCVrrHhacRVqGzaVn7JalZQA9ms0GZZjbg6hgZkSCpsKQBmI28oFZyNQkRBE0e6+PDq695FuzMjr4gz86Vv32etng4AB/hJRxwKArgPPuM5aAYfje/AEbgIAM+eRo12JdtmNXmpacnVl8latj4qCNkifaNckR+eIi7ev2gMXonlJe7NrduBymNgYsKGz571H691sahDniFzNMnSV5IneaUt/2M7fD7gnv6ld+zib/6S9b5+0Zeq73elbO72fd/EsHW9Yh1bB9ZeFU0+JAdt4dpcXrK1Z89sp1qwQm/KClmNjuhE6jYQaUNW5Ag9AjwD8HKwtK2Rj0KVX5NKtypP+CVvHGVR2S3ZzpJGe1u7tDseavJ8am3S6VHKMlU1mPsZf8Ey3CPm2OlE63zUxOf9mffs/rP3rLbP7toaaahhkqaVQeWnC8utc82DNtB+2lLWqY694nlzXX3W2TMoZp8vvY6yiPJvlLnRXiIt5UcIubG/SM97QqNtNF7dvurP7bLrrr5hydBs8/Nbtr5e8FdR0QGuhOCJEDwGRBo69bnb79m9H/8bjSoXbfjceesZHfNdp7s1mqVDIB98BJ7gjefA47j0zu1U+izNrtrGB/f8+w8NJWXICLx3VHVdjWzwC67AB/fH+YodLWzZ4Trnz0iXTEnRsciuaOiDJjomn+ua93JCqp0pq6ij2dlYt43llYQn8ROfCpRMepQeZHONugCiPQC4sq9eVqOpMy9fsakrF6z77KT1XTlne8ubtvmDG5a/9VSdya46lTUU4XIHb1yRD97YiofFR5OvX7DXf/vbdv7dq3aktvNYndHi3Yf27PM7VtjY8raVfHS6yOsjO42i2IF69Ctv2ODLF3136t35RXv2J7Ljf/XHtnn3qR8lc8Kz8gcPjbolLtoPQtyTJvLGNeJJ0xgHNOKOZ95xjfKINNy/SCfgeQf01mXr/spL1nNuwno0jGVZZDALYFBhuCBJtplQr7uWt/0ZKVG9f+u5UWvWkJBGnnQnRlhnhobEvQ3h2ylu2JqMvGZFeZh4mW2+q2qXaLOoISpu0I9rowDcQ4Nr3AePBAypI6Xhqyoq2+wk8/cJbwHw9qKynFfhCYg0vMeY4h3piOc58nGFd4KnV1w1224leVts896tDsg3sKzTAuI+ngNXBIBrYzpkC50olR3Lqzxc3LbDlV3rHR6xfnVCPaPDfmgXlT14C/3EPdfo7E995127/Fd+2bpfPmP7vWnTANWefHbbnt68a20bVesttFiaHzyqDKNcwbG7qgaGXXRrRSsM5azQye91njdQ4CY0AvGN8tEBwMfhyo4dzG/asTrUZnUe4FAi75wARiesEmK6kYP9WlhWrzS1pkPba5NdNuWs81Aj3SOOYiBfAk6rzsLB4Z49XPjY7s5+YHuHNTWsSaOYgPTMSs6jA+tsH7O+7HlLtfZocC/nRbQ71eD3Do0rTzLNgBwR0EmUScgeuiZto03zntB4T9rQU2Mc+eOZe/QBrlSOmYYhqx202PJK3rZ36UyVR1L7t8c6fyf5BNAjPvACTpM0ul+894Hd/eG/Vpk+lSMzrbZg2Pffw478B83KB77gO3AF72H3gKeRnopPV2zj/ftWVAcEsEiC3aB7xgZ9ZEEjCy/kPcGlNKz6OpjbtIO1XXdEYDf5fir8dXoE6AQw68DvlKodaavqur26ZmuLC8qX/NAVnoGg0xjgAVwEnkNvdHzMoJx+9apNXbtoPdPqgC6etr15tWF/8rFtffbQp41317acT4C8hEbcWWaGBnpt+s0r9upvfd3OvHnZDh4v2/7TZXX8D2xGzl5ha9udZwB9ENg5oWuoz/ounFIH9Lr1XT1nu49n/fiGmT9+3+79y++qA3oie0h+YA9AD7q0VyEL13hHAIK/SBdlEO+iLOMKRJ7AGVfScA2IPNAiDW0W10Y4eWLlC4d30VD7cFVKDyEigJA4Gor85raV8wXfdZaPk3rpeRMzTtJTkI04DpSmoIalxMFPVTG732LtLe3WkW314xe841IAP/nCsMgb30KAEAJ+4r7RawFCeAxZ1PX3XHFA8BWF3IiLe0K85x5euJLvRSWSLngFgg/i8dY4nZDpAOSKTvBkmkcBCP6DHs9A0CId7wnhUZ28o7ERnUNGMioLdoEmsJM0H4+j0r6ICwBXlBNnkLCjLpsydtV/DZ1WJ8Du0DvbWwqbVq2WHRc4wEeFx/DbOjusrVmORJXpLHnnDeUFgB86IS95Q/cul/5cJrxsdONBvMKy4nxkInA5hIedMMC0z9LcA8mjPzqY/YOKVfZ3be+g7JbIx2do8aPSg2PWaFasvFew4z11Ogcpaz9qsnalaUEnoilV2n6LGkU5Li1yj2xvx9rtUJ1RzpfC+u9GFJC70T6hgRzwRwBcP0oT+oqAnFyjzLnnGhBxlA0Q7yNvcs8MVloctYovdYzCxX7S+xWNCveKihEPSgcPBPJGOYMD4Nm9bfFX0kihuLWVLE5h+h3708i9rTPjdksAx4sALuQDb9AiAEm8eBIv1WONQlub/Hcs7R05Ly/ftbyel/Ci7nyaVajglp072tiBQp2gf4jXlTTka7Qrv4KD0Te4lQZ5vENu4J900Apd8NyIK947PgH1K9knTm1RFzu8ZKwlmzKO0odGrVCS3tnp4rk9BK7Qjc8KKD98YWjonnrDt6r98p7tF2SfXKnH9dkK5+NE/8gEv+JhsNsycgpS3ap3uYzj3l2RU6Z2Oeo0eYMXeAheGuMArnGflNlz++MaNgfwHPmx30jHMwGI/ABxoefIF2UMJDkEPdMjNnrxlLVJqQgDhHG5oSqAGKWx3PHTP/y+ffIfvm8rn9y21Y9uWk4dyYVXX7WxU9OeDuZgjFUqPLPvVkUdzxfPtuzG43Vbflq15ftVP9LnjWsddvFUui5w0hhDD/qEuA+hgi+ECcU8X3GEUUvRGHjjiEcBPKE0cAQdADyhROIJEQeEHORN6Px8xSEOnAGkg4f2+pSD01FaAnloPUkTPICf/EEvVpA04gw6pCFv5Oe7Drt7r31yy9Zv3rf28yOWff2MtfV1+iq3WGHTqDfyNtKDBwK/4p5444q99ff+ml36zpetc6ts/ZUj++jf/Xv71//g/22Pv7jpJzAGLy4ndCYHLNfabgMLRetaK3vDTxpkhTaAjAHQDv2Bg/l85qF99aN0c9jeZOU2yd6dtrFLp2z43KSPurEjeIbXiirr3XuLdk8BHJl0xlY2HtsX979rM0tfiIrsIyGnhtVspfrA7hT/vT3a/tA2n7ba5kyLDe0c2PROxbIlddyyl6b2jJXHXrX8yMvWVp637t3PbfSwaGfah22qvc/pRPkDwQvxQFyBkA1AB1EOER86DD1EGfCOAG7SEF7Ey2/Y+jVCG+86bxPHnTaucupeW7Wdxz+QZ/x9NWLs+ZXgQu9xJS94gwfuDyple+9//H962Hhy13aWZ61loN3O/vVv2/ivXE94rmsy+CFfBOQCFwG8YWc803Avba/bzdkHtlzL2+ibr9jgKxyLrnR1WyYP6cPJDLw+zaZ4frTZOjZmTUNDNnB20savnPZPBEwpI2PYFTiS+hK6lJ3rz1eggk/vCUDwTcCZCBul3oGD59AP/AH+v/ge/s5rNvYX37X24W531Dlaf/nDL2zxoy+MgzxjZRy0Qs9RznrwxTn9Z8atd1rld/myjSnMfv+effZPfmhPf3Lb1p8u2NbcijtE8Ec+vhtxFMm4Rl7D187axN/8FZv+279mqcEeT7P9ZMFu/OPftbv/9nsuO/QA8iJP1FXk4UpclBPgZaV75E5093y0CI6QI/QGoCviiQsajToOuQMiPvIDJx0QexwlS1KTBiMIkglCoUCGh96gCgkrS2gQ6J0pCK50Xsyxkhc8QYzem/ycJplWPobDgE99aOTEclffCE+NQDCNEoKPuCIseENo+CMeCIXx5CMMXSMtHWcjDq5RISM+8ISiiG9UWhQKOAHS855APOnB6fSU1kdfQskzoz+mINEX+eAdnFyBKPTghzzg5T5kALiSJ2hzj6y+JBT+mAIQTfe0lIYyjQpKGgIAnkZccU95kJclquzPhTfm2zCJDxZOUP6+eIFGQXzRYTjv9fL0IYT+eRmqvpEv+ASgE/IB3AMsPMDOGDnRINC40PgwqiY/PALBq/+QWCHRj2xX6fngzBWefKQi1EEHYP4fLHFukHvE0A9+dEVXTNck352SOOeXjDg2uveyrctEIA/yciU+aPLOeZVMvIf3qEsB4AqZ4j040C3X0FXIH+n9XvHJ8nHxBQ7xyyuOr/D6XK+HwS+4oB1l4SIpME2WSmk0pdEu7+PnF6SjA4k88BR8NcrAO3BHQF7nWXYpprxjh5bzIZ7A7SMv/UVe0qM/8ib4xaOyu+0rHwhCFl6QnnzkD3oAaeCNXRsY9ZDX+RIfjfscQovPAa4waYFtwdpkR+gu6mXwBDTSYHNTz3eoOihZqCNYFnWANpHFGj6NpjTBc8gVwcvQcciOhAPHGb75Zsa3nBZGfMoDdyGrlw18USdob/XMYh3qKcvEo20GBz+r8TahXmZhNwToA+DkOXQY7yOedNAmL3bJlXdRZl42dZ3wDJAv5OWe94Erro22460Gy7AXyne84QkiJOQKggj+ToFljgv/4We2v7pjeXmqO+1HNvzGJRt/6YJvUsiKD3DBaAjBFMjWbtW+99Gabe4eWiVPATTZtUtd9u6rA9bbkbG0lB4FHzzwHIAAxHON+wDyACi8uL1jc3cfWHFn1zI1lbEKuOP0iKU4olkFDkShNPJICOUGRHwA78gHNPIRCg9cDkKzp6H5yg8+9gOfai3SValknWNDNn7pTNJpK33k4xrAM3Tgk/vQSzw7X9JpYW3bl5sXZpdt9/ZTn6KY/vUvWcdgX1IWDUYCUPjBc9AjTeiBeJdfrzhnn4OoTn/jLduVh8Uv0pnWW308Y/n5Fes/N61kx1Z5smqp/SarqRKvNknhg1127kuve0UJ2o20wH8ig0LISUWavXHTdgs7ZilVHH7QOjViw1fO+uorz6O0S485zfGZf/TderjsFW782rRl5A36ainx2dHdaxNnLqgB2bPBU6+oYcjY9uaqVXdLll8q2Q/+/R+KXsHObWxaTrz57r/Cv6eG+NnopMs/0dVkKTUt7UMa+Uz3WSHVZP0jF8U/9pk0qCELV57DNkKPUW5cG+ND9ngfadFT4OAZvUR5Ebh3Teq6tX7X2jvNnizP2f3lJUuND9vF11/yd30TVyVz1u8B8oIL3M4v01Ia6Rze/cSK84/sk7vvWXkvb73Xz9jQ9Ss2IE+brWEgRnoAPoMX8AS/ER/gcTL+tR98YYWHi7Zz/5kdy06Hp8bs3F/+hmWmBqw5mzrJE7JBJ/A3qz4tf3rHZj+4oTKsWe/IkORpta5Lk/UdRJI6EbwEjyybzj+cs+LNx9bdlrbR/lFrqxxa35kJa860u5OsLLLjQ7s9s2mr2yX74PaW/ezWpm2t7VjXft5KO0VfydsoH3S4Jzgt+FT9ylycsraurNVuzfqPzJfvPLCZ73/kP0XomOB048Rxd51DuAGYucjyY9OLk9bZ1GqTGt2lq3u2/f4tK82tWutIn5U2dyQvmxlr9KyODww4UunOrE+TN+cy1n3htO3r/fLislXVUSyrfj7++KbXv8NashiIH+6GjrhiC2F/ISPx3EcaL4d6fKMOIl1cI55r4I12hucA3gfOP7MMm56TRhSAKSAqAgAy/vyHf1LD8XbRjhSKh3tWOFaPJq+Yc87ZOVVknFDkq99IccdWVUO1U6ixYluVvtVXhvV2pq0zk3iJ0CSEUEAIDyA0ASCeEEJ7kNLxgkvFovAxwkniYiVVpAvcXIMmEO9DuUDQDJ7iPoD0QMRzdR1CT7polhG0y1uqqjGsKp4fprITM14ZeRvxAjw34gcaCxbgPTwfHRzJA0s8VrwivGJWFqXUeOORgTfkIC/5Qj5C8A6/4Iv0UGc1Yt/5aT8unLRsU1/Z2rW8HJDS+paYku5ZJtqWsmxbxprkeBRbjqzaKp0KLx0k+cAXckKHuNA5Id5xX61VxKe8LeFlRwVwekWq5yMtPyQtsHy1Uklwi05rLqXKmJLRIg+VQRcFt9oYiR6rsztUhdg/ttpeyarVotslnjKjLXZnTpYZP++osZv9lmPLtx5YpT2xFeIbgTjKhys8AqSJ+yiz0AOBd1HPeA564EAXkZZ03Eec60D3Xo4pyZNRmlSLlVlt2cSIUbJIf0gOkKcxP+CNAja4V7M2Ovv8tpVqBcuXt62lO2s5OUjp7i63geAxZCOAC+Aa/MKrX/XMMmmutc2CVdSoN5dUnmU5JrLR9uEeP8zOQewEX+ANGpQnP6bmx8McXFeT08Zvm3xpttKjK9IhB6HRpoTQWlSe7XvqvGsHljposuyxbEjSID3pcI4Z/W6V92xXdWdtd88Wt2q2LQf5sFS2/XJiV4SQL2hwT3DeOzOWmhi0TE+3b5p7zFY5zxYt/3Tejqo1/x0kDrHTFC7XT738fdpPnUZurM8yw73WoQ5rcKhfjtyRVZ4t297qlvN4yM9i2qgnSZnBO1d2owB/hm+16ugs3eZHyxfyBVt7Nm8rT2Z982Nsmw4LJ40fxjbKEHwBYaONNgdwTxwQcfHcmM51UoeIoz8hDaFR9ngPJJgEDE+BxkpBwsbE1UJZHveWlfmtCEeyquOYvHjWzr502Tp6uzV0TwwDYpEPPMT5Bo5qecubB5Zf27eRbN7O9m5ad6oiBSmNkpMO8PQv8AFgbCFoCPQi0Khz7EFTsWpN7PdUylu+kvdfUZOefMFfKJ1naBIwuEa5G6/w1Eg/IPJH2pDDG2Fo+tRVi2UOjq1DBiaGbGd1w8rbLJtN8JAO2lyDTwAeuW+M495BDXNpXZ7b41kryJM/Sssr5SA/0isEz79IluARnEGD+KBxklaNxoE6nq7zUzZ4/aq1j/RbWR17SRV159YzjbpmbW1j3ZbzG145JnoGbTDXk+DSXyMdgPgo2+AjSZNUlLI8uIreszluTV7zYbHsDQd5kFslYxk1KL3HGW9YfLcEJWiqiVqZg8CyqpwDagQ763mS8kRltcqxbcr2Srv7NtTWbAOt8tjgS++rqqBbmVbbVTzTIfBLebDSs0Xl1iKnqaWcTLFBkPchm/P1C+TiSjreR9kSBxAf78lHiGcgcAeeCAD/+0d12bk7V7RI4vnwsMnyxz22fdAh5070hCvoE7g/aWgU1nY37cbTu/Z4bcHGp6ZtdEKeeK86CM5f0giUtNCn3kE75ANe5JV7ZKwUijZ/75HN339kWyvLtrm4aOnRfht652XLnRqzQ3n4TFuRntAo1wkOtuxRO+MHq+mZUX3raI/vds0KWaiGTNBOyrmuW+llX+VaVlmW1DHnW/et2C7dSmD04eVAYyy7OJXKKGTtcL1s24/XbWezovJPW6FZnd8vaBsAaIQumWHIsahioMsOT/Xb0XS/BkGHcrD3bXVu2RbuPrStRb7lJPXVZVE+AkB94TA6HMfs6WHrujptx2M9lu9pF89mm58/sO2bD624suUnqnJMjqzB6YsRnybH6ScMn5m0a998186//Ur980jKdh7P2dond2z38bwvEy9t5l0O2iKnX9c7EHJFcD3pGvyG/I1xpInQmI7yaGyryQNAI0JA8qYOofQgHg2TP8ubruZLtru4YfndgpVy7VbpaLczGvJf+dKb1jM0II8l+dgJBKFgQjHy0o9tY65qm/N7drpz014eXrL+dJ5jO04EiMpICFxx3yh83DcaB1dyNKlQm+WRHGzlbae4ZdulbQ255YHpZaQnLxDK+TN46rwHnYhvpAvwHDgiXeTTjafzeP3rkPydlQM73Cr4MmKmz4DA+2KhNeKDn8Z0Tl+vi0urtnrznu0sLNtRts32NALB4Bt5ivwA19Bn4A8eHacgaEUaroNvXLGp73zJ2uUdr29v2zod30cPbfP9+7a4vGhPNpfkZBzaucEJG+sZcjyxFUrQAeALe4IHaMRVJHz6rCjPMa8RTlkVjt9ZHBXkWTbkxVHJaRQzcJi2riPV0jp/zTXJXGnWiJpfnY9Ye64rmf6o5wNKhSNbXdiX3vdspOVQQfpUlWaVYk0j8LWOlG2r4SIPDhl8Om0awkJVnnyyrQ3yBM7QUchCHoC4kDtk5pn0AM+OX8/ki/SNOiEEHeIir39z5RnuXCe6U9oDa7Wto0HbOBxQWVCHn9tvBMD1pevy1pr98Iv37PbcA5s6e9amz52zvokR6+L3Obm0zyTAIzhoC8gXz9wHj8EXdpff3LIHH9ywmS/u2NrTp7b++ImlNUoY//a7vnw4trR5EeAt8BTWt21rftV/FO38a6TQfmrIUgqMupnVgA/whM7d23ZnRPpU+rKc41K2xXZa92yrpWoHGhn6NzP4V2Dn8zMtGbvQlrXi4217+sGcLc3u2KY6oJ2WduGu67ouIxDl48+iwzQdS8nT4322f2HI9s8O2MpqweZmN+3x7Uf28OPPbOXpbPKTlXrdDr2FrF72ug5cv2DDX7lmR+rINjpbbOu4Zovf/8AWf/ihbc4s2q5GRBzAiD4I4CBvjk1Sh3pt8qWL9s5v/jl79Ze/5rYA/rUbd23hT96zjVsPLS+d7q5t+oiM4I46NqEr4Pd1+bhCA12FniMNEPwjE+mAyN8Igct1XucZ8B8Y1yHJLUAYEgXSUBCZ/EPk3r5vObFXLNmxKmS7hoTp1uSbDWkhxMdgiBEXQDz4EubkoaZbVSDNVj1Km/xqO8CLbUgfPIAHaCyoRlqkC4g4wPmlaooXturIpOURK/jUnCpRBCBkJW/kDz0ETq4hD+njmcB7+CQuAs+k451/j1AjzA4CTFHSZFAELCHlOxmFT56AF3ET4ttSpAtegm8+ILN5py9bRgR5d17QSk6aF+UDQr/gDKPgSjz4G+PIR2WUCbmx8BumjmyHLwE+OJJ8+uMIgxY6feFsYXlqjqWpyJ+UFwE80Aw6jZDQVEOieBoRpsHUA0DMr8E6eWlEaocaxexVbZ+lbXXcTC8wTy4t2H6t4t6hMeWg9M/pCXGTKq5o7YlmrW4HEGCxA10Pv6BnuoOFDLGAA0+VJeZ4zZRHeLShv5ApdJzo7Hnlw96iXKNMQi8AOCN/4OP+F5Ud92RjOirVotGZdM8ojgPUOATteC/Ph0fx/LxOga+Rvl56PGbJzy/aG3jkx9qsuEJmeCc98Y18BD74h2/SEBfy0CHSSbTlsv4txBs80aRhpAjC9gIf9yG3B9Fv0hUc/CSAhQGi7mXv7+FT/Ab9wMeybtopFZy1iv8mn5KWfBwtXYeghX0esfN/us0yHU3W29Ni6XSz7XHkhsyCURLMhtzkI3CP7MEr31ewi45sTm1N2lLq+LK9OderDMyO1Fay0wFLuAPAAwRe8PCt5mjvQOy0W3dXV7LjuOz5UDbMjuB7GlkysxNHm0R+nH7/HiZ9MOXGVHxao7JMV6efYo3++b5Zyxdtv1iWbaicS+qQNRKNXSLAGXXTbaBuCyEj5Rt1KPQQwH0s1IAf8JCW/EDYCZDYnuyj8gv2gluu3DvJ+OLKj5UHs977zn3vA5v57k/teLtkp0+fs8HOHht/96p1jPT5dhMwC/MwEQJBHBx4Y8Xigd1/VJaX2mxd069YueOK9Q722tgADa+TPMlDfoB7+CIeAUP5AHhJB88RT1xxNy8vfdPae7tsqLXbf8PBD2wzA3xUrRug0pO2EW8oDZyhtOAfHkjDM3nimXvycQ0g3kEo9vVuq1ay5rE+O9ws2GGhbFl5mLmJYdcV+z0ly4+fNxAhk6Oo8wFO4nlP+fBMeHjjts3Jy5LF+5kirT05m7x+zReLYJTwRR5C4OQ+8gf+oBvycs/7sAV+xZ3q67Ch9l673HvWhnr67e77P7WdtTVrKVctpRHCxGuX7Oxf+7blpoa8wQh5QmdA0ER/Qc9pQk+sPHjvhjcwR2oYym1NlpWeTr180SsKuMj34PNb9uDBPdvgt2hrRan52K6+ddV/Lb6zvmzbizOWUuUb/fLX7bizwwb6TqsRStmjR4/s0ePHVtrRqPjpbe+8x3er/r2gIHMr0Tm1ttlG36h3Pqf71DipUZruG7MrfVPW2dphbdMXXC54Dh0SQjbKtNEWGnVJ4B0h8nCPTIEzZOQKEB+6Ig9paOAZoXWuLNtgkzz99RVV6m0b7M7aQWXVaquP7No737Z0rvPP0KVObyzNWEE6mLn9gc3e+pka6SY7femadCz6ozR8shcaf9ElT8gA8AwEXt4Rxz1twOb8st353vtqNKvWe+20HQ112fgrl2z4zJQvHgDAFXmQh2cClkgns6NR9d7cph2qvThuSln3+Iid+aXXLa3GNBrgoE3ARsG3u7Dmx37nH8zYvtqsXsk/8e7r1tuv+ibbEHKv/94I6r+W3pTVsmYdtmqvnJJT3ZWxj2ebbGd3z65fHpAFJ+UR9KIMCAHYKtNd45fO2uSFs1ZrrdnIa6ctu140uzFre9t5Wy7t2NLDpzZyespPN4XXsB/Ay1Rx6DydydjIqSnrGR2y2cUlOxJPpbtPbePDW5ZRezaoUSRbZoXNAPAI0BHh3J5982W79vV3rKJ2cF+ViqPq19773EpPF+14s2Lbt59ZsVLxaXS2E8qwU4oAPoATfOIJIJ4APUKUVzgB2BRpQy4A2cATfDou6b+ysWvzv/eeXX3n119YhKAMQSgyA2RmaSE/CKPQHCAi74KNo9w7bigY8oViiAdYWq0qIAWTTR2U0nBKQXXvGBQOISz5wRO9cODkCm/g5Jn0IVjEIaynEx7ScmYI9PCGwbfvSzOf/94gDDdwEwCeg3eANAQAmiEvcS/KCgRfSuTP0MH74xHvGSPx01mVB56jkQ8c8EF8FB68A+AkbegjGU4nxkADjtf2i6bfyMeVeHAH32FAkcZ5fgF4B/COhl4YGURISOFhLh/vSxWC6RKvAOIp+XiadD5BN2QL2rEcmXfh6LjeRO5YARz7KjvSQJN8zq9wwDNaDzr+gVaA7M6vEvm3kVbJK7trlIv38ML2O0olHWsUwShLT+wZyAhPLxM5hQNaaDONfsEmXDQ68NsoH1fe/cfiAe7BR4hnIOww0vHebaaeDoj35KHz4Q0/Oj7a3/MpRP99FPySGBXU85IHvQFh9zgmUPa99Fj0oRGlL/9mlKJ80Ai+0W8A7+I9sjk/dRn9x6FqiOnUSRNl7Itj9IyOsefAEfjAE3E4YkxX8TamiBhdu4cvfOSn7NzelS9wEIIP51fPIIG+lwENj97p30l6cAHJFZnUkLYLv3jwFZGKZrYGG2JFHnXWZzMkMwAOIHSB0vel15NRv9pFP3GURQSSicbPa5B0THpCyEJ6nmkn+TkCI1B2MWexDQttGJ1DB9rUjZjCClmAwAl4WtGhnP2H6D4qlB3wA1f413uWeXPEBJvE6tHTe9tRty0AfCEfeoorNLGpoInOuWJfpOed2wb3lIeuzPjEPn7JzyAScEkYAS2V754QA1wwMcY88OKffm75xyu2N79uR9sF6xofTjzdU0PWkpNX05AvjB3F+lWKX9ku29PlXVvZrNncDMcaH9k7F47sbF/JBno46Iq90RKBg/FGCCU3xpOWZ4SPqwPKVK+uorWevn5rzSe/LM6dGrbsQI9XvMgTIXhvvA/DiBBx5OWZtPGOe4D7F3FRYN2D/TZ89pQVPn9qh2u7ZhqmF1sPfSeJkTPTjteNq46LfPHciCuAeNeTOpyF2498QUN3R5eN9Q5bJpW17ktTP2ek5G+kAS5C8E18dAIAaSJd47P+syYq5WDGWsfkjb163sbefsnG337Fxr/0ivWen/LfCNEQRj5oBP+EwMsV3QQPdJ7Hewe2/kcfWXq3ZkNDwzbUN2hD46PCO+kfasnHho2rn9yx8sN5//V/N0u1u9I2IC8ZfRQ3t6xazFvXwISdffVXra2py3q6+tW4pezZs2c2Mztvh5Ud277/p2KwbKO7R5Y+OLY16WdBNlNsarVS/6jb0XRvq2VaDi03ftFS569bJccO8YMnugzeG20w5AVCf9QJ8hBPPiDe8RyVmjQR3wiN5RZ0fJFJZ49lTl+2Z/MP7dnTL/z3J6w2OyoV7fJXf92yXcliEIAreFiU0Z7OWmf/oB3sykvfqtrwyBnL9Hf4JCsjIPW2PhqFHrQA6IIjZAN8tLK4ZtVCxZ798Xv29I9+atXFTRvqHbR+0T7z9Tds5Nwp6+rvddkAcIQsAPjoIDgOnu8+HIzJbu7lmSVLTw1a56unrWOi33rGB094CZkA8oOLBpRFPTTeTezG0dRuuaEBS48P+Oi5s7/bV53RmYUc5OP+i08e2OLyjkaGJVv5fMGqcys2f3vZPv/JM6vMzlr+0UPbXd5QJ5Ty7+BtjOSkhtBF8IN+va5rtNd2yEq+jLV1ZC0/s2BHG2o3J0ZV50tk9FETHUSA60GBRppd6vkGxzTchEZVlYVVP032KNNm24W85VXf+4VLhE/0iiyuh7qtUF+6hgds6PJZ65wctYza7O7T47b9yX2rrG1aWbrevfXENy5uHej2n3LUCmWrySbobOk041tS6Cvs+0Vb5jnSRdoI2AeLSpZvP/RTXTfuPtGIbsZe/7W/9fMjIJBRUUAQwtAj0ltVV3ZsfzVvR/mqWbHmpzAyzZJR4fq5FipU8kMwCjWYA6oa7myV9v0kQrGlmGY1HmXrb8+rgnOuSYNR14VpxBXPANdGBXCNNM6/PA/mjLt6eqyju9uVybMXlAw9PCXSe5wAxfLcyDu4glZjumg0SUPaRmjk10FX6PWrEe1XA9lGw1yVd1Ms2+7urns44KHyuL4bZEmyJzxGAxU6jSsGgkezz3y/8mbV+fBthkoWOAmkh3fuQ5agAU3whzykAZwvheCJK64RO0Qf9rarE+rwQ+v6Lp+xgatnbfjVS9Y1NpR4fsoXOMgbvHN9UZ/Exb0eLFc9smz5wLrbM9bf3WsdaizdO4NPPCx1Mm2ikZKTkVZcT1/Ocp3tyXRjvXHxvdzkeba1dFlbc4foPZ+/lsS6OZRnLt3vF8RXYjMajFtReYr7kpuxTnOb69a/fapTovOppHIn/L4IIUvIHuUZ98QTQr+kjTTEc41n3hGi7BvzAJGnuW9Yzky3HWeydqhhqf+Vy+qA1KhIT0DkARf58LLblR4noSPXZ72dY9JxvzsAoeegB4TtBR63AcTSyIDR6l5t3/W0/WTelj66ZeW5VetJdVhHa9r6x9iTcNTbiPjOG3i4hrzeJigaXPtyQmrbeSutbIhps8xor7X1cFyDZ/N8oSN0Hrrz3eV1hV+WJ2dV93MKLESJsoE0NAkRh15K1QPbzNfU+RXtYGXTKksbNnt33R7dXLaNZ8tWWFj2RTEnZShdYYfQC30Frt6RQesbk7Pb1+Pb7PiMwOqO2aY6x/q3F1ef2lVwwAf5gi86IKa72QaLhV3g822nRLdartj2+oYH6FEfQiehC3BFWeeG+23g3JT1nZ20jskRSw/1W5ntepYUnixa5cG81ZY2NVJklkjlKP2zk4O3++KDURI72vsR4PqjL+Bd6NzrY7SpHlQOSuu7kqsMOP2WAcyecBfU6W08nrWtp/N+0GTAiaWBFEAYNESF5hwNevxy874VrWJtU/JErl+S1zXqH9f4Fa4rTookH4FnIJgEXLFirKVVzKYO1bubz9G39aiDkKB4W+QNBb4IjXGBM5QeQHwSnP0En95vr6xafp254XwiD8dNi194Ig0QhRc8BMT7MBA6pXiOdyEvtOM+AFzgRpd00ml5gh3yRnJdXdZx0GodxmobhsqJZ0Hl4UpcyANAK+gRF/xg3K1qiFMVDbGrqkDVghUrRZcPIE/ggY/AF9eAxudG+bkHB7RO0qix9qlXDIu94yrVZHFKKfkASrpGfgHuwRVyAcjQmJZOgKXypY5WyyvsNSflF/yQht2vOe+okK/Y1k7FdnfKZjWN3uRtdnX1Wk/vgDojVfxsl7WmM+IbdhMbBZiSKRYLVq4kO1urv0kaPwB+FdrUkI+0F21UIZtRByCvM6dRVr8as65c1pOG3YWMoR/KDyA+4uCf+5CT++AHiPvQRaPOgcb7eBd4m+oLDVpb2y3b2WupTHIM/qFCsVi0fKnsR3SQHgg8J553m+TtUTmoPp6MWr2lT9JDKyBkblKj0sZvawpqALdrlr/91HY+fySba7HUcJ+1c+TApQnLnVUbIR7pAJKMiXxAlP2JHnRlefbOvae2+2DGV6ztq23lWI2O3i5LaxSBXKQnhK4aA3HMKBS2t33njgStGuH+Hv/+gyOKdKQL+q5DXbs7Uhq1ccCcyUkuWUGhWM572FzZsi2NjtaerNjjn3xhT9675Zvg0pb4DiEN/HD1nTgUMoPd1n1RejijDnhy0FonBmxlbsFPD155NmfLj5/Z1uKq5wG4EtAzCwuQk+2G2D07nevSfa+1SpVHK9u+O3he9aC4ueNpo5RCF+RFRmZ+qKNM2XJeUaozY32vX7LeNzSivzhurZfG7SDTalu3HtqO9M6KvSX4u/vYVhXHGW/8kJhNZAsaITHCZBrPp8dVlzhynB92s0S8LKeB95wNV1zdtt17c5ZX3t0Hs7p/6t++OdaCo006Xz1f51hlzH8xBXfSKOiPRQcMO8si8PTRA9vIb9roW1dt/Cuv+bLKDnUgITD5AAoUCMMClw/TNfJhE1J+iLqi4TpH7n/pzSkbGOaMi0bvNMkbeKJQiAvFRrqg/eJ7DAKlcygdjf7Mjz6w7aVly4wMqDfnx20yju6c52Oe/UTmOt7ARWPiI6o6XiDSkB4eiQ/ZnbbiAa5xTx7u8Qyqa3kZQYcayU5Lq45kWlPWc2XaeabOR57ATV7uMcpfRItfUq9/eMv2ni75aZN76Sar7FVs8o1rPhcfnQ7pA0KewMEzc9vh6ZKHKxD8RDquEQe8iDfogauR5xfxhXwE7gnoBy/s1q3blm85sh559unmVvd+O8+OeaVeeTTrHd3Dn92xJ/zyXD3ICL8S1wjl/BtvaTQ0KC+x5h5dz/CUjV960xvbHjk68HTnzh374uZtNXa78nRvwZBNVjJ+zPKGGqtNNcI5jfAunG6xvpaSDcpZaM+lbOr8yzatkE4nH9FDngDkQs6QJ3TFled4H2kjRLrQfWP6sL/Q6YtAWtJAc+nZPdtaXbBUOqfRw7beHVn/tS+rb5YnK73mslnHBQ8EcKonsXJpRQPyJWvvTHakpjSPhzLJFJz+omwCoMXIJ1U+tu5NleFO1T77p//GCuzAoZFoU2/Oj9g+9+tf1cilz/MyMgnZQ17wEOfyKvCNubS4Znf+ye9ZYXbRJLXVDvZt7O1rNvnmNV/dCH8A+YMv7sHjz8Ize/e+baysWKuGs1lrs2Y5D6PvXLGUOjB0hUyB47keVGfWV62j/cg2Vgv26UdPjaM3tre2bFOhbVsjhLVtW3u2avOfPrBFyTr95kVvY9jJO1VfWAEPrh+Bapal6YAuTJj1ZGxle8taB7ps5uZ9W306Z+VC0XY2Nv0sq4mLZ310Q34AnThfskcO3WOR0tbtRWs5Vtul9CXl53j0lEY0NPg5Neg+mpIcBMoZPrgHl9uJ9BdHQbSN9FvnhWmrZJttfyArOcq2+cMblp9dssWNdVubX7KyOsb8jDqe2VU7Wi5YdWnLO6pSvugbDWR7Omxf9WxrdsX1wM4RzOoQWPFX1Ahy+8P7tq+Oe/6DG7ZzXx2QZMKhoP0b+dabdmHinRcOpFMBkYhGOfZ1Y06eD50Um38jkA0cy+Nm5EM6AMU1NtSEqFBJGhmdioQfyaHXtpY24U+8fh+WK10YRCgOCDxcwRMKhl7QIg8BiHy8wxj548oeV86P/vhIyO4IALIGPd6Dh7xBJ2QKvFz5SBp5CI28BD6nXzemxrRJZyf9MDoRSqY7fPNLHpQHfcSHeQAc5AsAL+8iQM/3+tI7qPnHRSqpArSgEzIFj+ALnZKf4PxSng20SUde0nJPOiC+EwVvpGmUMe7BCUTZOA3lCX0Fbf9IXecBxwDe2XmbqUpfqKHRMR0pcjo9NaY849m2tbFiKKXKpRG0ZGXLHRaZiJoC9sXyVKY3nuvwOc/iS9FenvCt4DIID5WZL4h77LDNqOA4sQUgeA+5AGQG0DkhZA95AdKE3l5M47LX8ZMmdB7puAeIR/+NOg88zrtC5AXUTxjn0/m3ooY05AEHyY4lm7QtfMlSf77NIl/wFTiDNs9up9J1ba9qtf2ab5fUxkGHfLtQ40Q6nAQ/Tlo4Qj9A4Irypw7oxo5Yrqz0fBRn2xmWELNrNo4Z8UytoqPQH3lDp436pH3yRTFK6/vPKR4nlAaedCFX0A898nckZ8ZnKvSeqaV0Lif7y1hOI4dMlzowDjjkJyQKtIGqcIntBI76PfKDm6lbllWTFg0Qz6cAVrlx34qNK7CTCXQ9j67goXx8el11wqfEZOvmQeUmp7OpvdUXy7D/H8DUV8gVvABOR/rGAOjA0QUjmGbhdp7EL4sC2lmJqwFFuiNnqVxyWCV1Af37Txt0z2IQtq85YgTEEm5mPioVXyLOsnnf8oc6jMySgzX+Sm1NGfGrTrpZ+oNvN0yVaYDXJEZA84VbUlC7FZY3La8ef1s9/dw//64V781a7uqUpcTk9EuXbOLyGfcovIOS0CjdC7oeUAIFDaCIVrUoc8tt9my+wyrVlEZCGkKqsF+/1O/eJqvoQmFcwYfSwBEFQkPRWEmJi7TQjPzRMPAhnB1nUebKBzd9FUg13Wy7pYLyNFm/PFsKmHzw2wiBF/rccw2ZoBV8ULhAPMNz8Bv8cA2eyFtWpWCftN31dVv6+HOrVcrWPjLoR16zRBVP0DeXrNOFBvmAwAVvAO/5JfbGFw/9aGoochx2syrz1Fff8IKOCgVEPoA4numkamos1h4v2J5GvHhJLN+OigUE/zyHfCE7QHwjjwFRhsSRJmTivvEdnUp5p+DeVEWj1rl7j7y8hq6ete6LsruhHv9dg4hYZbvolWJ/edUyhxXr06g2MzJupsZieHLSMqrci08f2MqzB9apEdT5l9+2poOqdfUOSI5W++CDD+ynP/uZj4Cat56I+SYbzbda+qDJtntTtjmgxiHbYoMqIxqsy6++ZaNjU9Y/ek72NO08RDlzBUKXyNIoK/GEKDM6W+4jnhAALtKEnTXiIx3v45kAgMsbHF2b9vLW1dFq2WzONp898zy9wzk7KMxJJ1nxzt52Sd0kHzgo4z1+g5cdk5c9YXvbs95IaUjpy7C5D1rkIwB4/Qtf3LUf/cN/ZnOPHtrwtUvy9vts6pffsTO/9Lb1TY25fuAhfl4QZR1ywwNB/9nmxyqvH31hW+zftrmpTunYrv/9v2Xn/sI3rFv1VJk9P/nAAU7uA2fYIo7Js9/9oRVvPfVOjc8GHAEx/tplr1OkjzwA98CxHpc/uWv7S+u2sly0+0+2LK26ePnXf8uGr7xmr7wzbGffHlfneGDbd7+wpqO8tezUbOPGfes5PWbd06P+2zHKLDq54AnZmXaavHTORs6esnmNgDixuG27ZPZszay8p5HioP8gnek2b/TFH7iCX/TUfWHcxr9y1YrHe/Zkds6O1E701VptTyOTrtMj1i4HIL5/Bt0or9A/OOlYU0rLcnaWhI+Kp5Gr5+zUt9628S+/aoXdXetQu2nru7a3sGHVnbxtLS/btkLl5lMr334mXd22Zz/62BZ/9rlt3n5sO/eeWeXzp7b72QMrcDDfzSe2feepbW+uWV7t3Jnf+KYNaRQ7/tZLduYrb9i4+hDa5tHs5Z8fASUKpOcSo3yAkgfapB7vsJqcJyPp9E+NcV0xQBhzGBQVBeUThzJ4pvDd0+KX2U1Jb8yOx5hBVLRIG/cBvAei4YtngGf44B1Xnrkn1FO4Z8A755f0TTJcMcAP0wJfyBBGTeCeOELIFgEgDQVLfvgOcDqCwNWIk+W+SEYDykiI/Ht7NVUA0VIjzDvm4aEJoMcwotATz8gHXn8vT4I5YLz/k5Ed8gsFy7yZlguegeDHvUalYR83PhZSSeCBxgUvlO1OmN4jUN7gIi8BCJkI8BN6gBZ8Eg808hyyNOJJrjSGqnB4rthfxIs/tm8igDf5HpR4eBxFkJKT0SaPUBHe+DDVyzcxZZZOEn0kB8spHx2/ABzwAX4VgfMFHbc95WcnB39WmaTkccId36VoFBlIISf5w1aRk+fAGddELlh7bqPkJT501fhMeTgv9TwAModtxTtwednVaZCXGsES4ha5/61ikjTYBsV+rAbYdaY0UTbRSCZB9nCsOOleL71x9++Kyu8fmBWHTA4UieoTqxBx4jgHDH22y67hAkeC0WOsvgzZucInV3gGHzxQrnjX8NrarPLDBlT+eNPYHWdM4SCAI/Qd+UM3PKMbeOUDOXy5l8/IWjQYpTB6ZubjRF/1EGXgutLVO1zxHb8zYhUYdQMnjaPO24Rbvgwten2VrexQ7WSrOiu2ChIBx0fesIOQHfsEL99kKhwhzzcqpWHEf8AoUDR81kY6Jh8yB7/gYlEFziaFHbihz4iPekPe0Dl50E8EnklPPsBH/aLnswm6Ul4+i6ArbYmPusrVk6PT99gKS1erHth+vmx7+ZId8L1X7w9kA8fkUfrmPemlVFWakj/zbZgzktA9rQH7SvrKPzckZ8XBrYUR0GLpjit9/kef2tJPb/hKiao8dIZQl/7St2zo7LR19Pa4x9VoWAgWQgMhKM8ITqV4vLBr95gvPCjKJsSQ4l8+2+0jII5hAMABTiAKAYg4njGWeMeVd43vuYeux8lgOBp88aefJcNwKXZ/ddvS7SkbfvmCx5Eu6HIlBP7AE3RCPtIAxAWPURkiXcRHfoB4KkqHPPr9lW3Ly6NobhKN43arzG9ax3i/hsHyPsVX6BBacd+In3vnW7qtLW2bqrAMK+1b/LQ3t1n2/KRVZSQYGJWZfIGLvMQVHy3Z1udPbOfhrC1/fNO2Hjyz6uKubd9bsLUHT231gd7NL8tvaPXlmayGoRKF/FHuhNA9ELzFfWM8EDKQJ8mvxsyNNVkYUF5es5zscHB60trVCNEg5jT6ZnqotLXrHcXMjYc2d3deik9Z/9CAcJsNj40JV4utzs/Y9tqKDY6fsTd++bct19Vji7UmK7a02xef3bBnDx5IX3uWLj7zijFdy1ruqMU2sq22JXtU125bmUlbqbTbVy5ds6lst2V6R619cMI7s5AnyvhF4H3Iinwha8jNu9BLhEgX7wDyND435uG+sZ7tSHe7e+3qSFpt7c4nbvtdXZO2t3tgnQOT1jdxytM2llncd3ZyZtShffq937Vteaz7uWSzV6a+/LRS0XL+VA4czb706JltP523ysK6T5f1vn7JWvo7rWNsIEkvvqNxp3Mgf8gWZQ48/uSmrS8s284Xj614b8aa1MgPfOVVP/Wz98xE4hAoP/KGDoMX7l2n1HHVa5ZvMxW09eFdO9osWu/5aRt4/bJlNTJLVmY+zwucyARfel65+0iNZ8XWtvfswZNNt3NL99quRiaTF/t8pHOcyqj9S1vPudO2eu++7W6vWUthXx7/jFXWtjRan3ZeGmlE2SIH/PYMD9iZN65ZU7lmxcVV0T62qmgUnszb4JUz1qqOBusiX+DwgKzEHRxbZ3e37wy+MDdrW8VdPxuIGSkl/Dkb4j7oBz6AcuddgL9TgD9W3g1MjNrguWkbff2KjWnkMnL9qo0q5Jvk6PbJUa3vyZce6LXern7ZV7/VGG0Pdlj3tTPW+9J567p62qa/cd2GX7tk/Wenkh/bMw2HbsQb8Gd3w5Y32SyPuLy67nsHbc/MW3W/pk5jz3rHhv33KpmOZCoEAQhhFAiFsXHl2Y2jLrww+7n7pdqOVfaLPjcbHl2kIZCH/BFefE8I/ECjooGg2RiUKhkec59Xr62G/3hXjSkVRPmC98Ab9CJ/3AdvAM/BAxBpSRM8cg0DIEQ8W6hzPDbbqjfXVMGlhuritirzljWxJEu6CjxA0AxZAd5xTzq8n0xnl3UPD/vKulYlJ9Bh+Lp+NezoAAj9wBcfJQ92SlZ6rAbgwbytfnbPtm4/svXPntj6jce2eeeZrd17YmuPZt1rK7ENiHDgNYX3Ap7QWchPAHgOPcQz6XnmvlF/gSPkyjJPzgiVdyo7l1WB/IzE6FTL5T3b3paManh9BMh3SuUnDVNtdGpsyJjOZC2d7bRd6WRLlbeiq1wLjYRb1AWpPos9pbZmvvfU7eRAI4KlStYWq1nLNOesvy1nuRZ5iHW54QfZCNy/KBP3hBch9BPvGnUFkL8xb9wTGsu88Ro0j1vVAKQGbL+5I2ms9HdQkOe/I4H3fx4/EHywqKKLRTHZrG1vbNja0rIVd/JW4fcgsh1mPEjneaXTreVVW3zw2HbWN91zZhl2c1/Od7jm6I5o6EM3jYAM1DnKiVDY3LL1xSXbVSdUmlu2/WLFei6esh51HozAT/IoBMBL8B7xPNfkcZc5kbS6by1VjRjkjGXV2GcH+hDc09IpRnpCYxni3PA9SkVv6vLU5h1aYStvhY1dO1LH09TbJxlHrP/yee+ACrsbtrm+Y+uqM6s/vmk79+f8N1hun3WeG/kLGL142s69+Yp1qaHn9GFGE3nVsd1Hyq8RIB24f29RXmw5ygugLmS6cjY4NeHTZKu7W7ZRkkMmx5AOCHsnddB9sQwa7yNNACNZnPuh6QkbluM3/uplG33rmg2/oU7orZdsSJ35wUDOjoY6rWmg0457ctaqTqWru9dSWdncQIe/b50clPM7YZ2XT6njuuKdV+dwn++0wIwadIBGuU44Kc2uWfHJkqpnm2V6+qxzZMTG33zJhl+9mHy8V0MEhHJDCK5hGIRG4+Aew92vqvLvqNDLzWpgZPDpLqVJFBwNE3lDSVFogYd40qFUIGhGeq7BA/ce4IV0fR3WPNjt54/Q8ZBjjwrGzrL1QiIE/9yHsYYshEgTPPAc7xrpxnvyAo3y8c6nGfig2Ju1pq6M7e1rWLtXUsqkkgNBF3yBJyAMC3wAUyy+1FWCUcGJ5UpDHQAOx6U/vvmwhLSi0W35UI1MjpVCL9v4u6/K0M7Z8PULPhrzXYdl9BXZRP7+rFXIowrDR1GgUe4YAfIcfMe7AHgIPpCB+5ChceqRK1M0jLhYrdjOuTHiA2Cn5XI+r1Ei+ROb6Onvt96BASuVClaUR8gIO+gA4GqVXhmJd7Yd2lC6bMPq+YfLLTZSbrOd9gObz2gE0bzvdNqUbqLr2Ka6yYPTKR7F2nNtJrIHv40yAjzzLhqQkJU8jbYR+eI+yjXiyB+2wzPA+8Y0oetMOmVD/fL2uzrU38iOW5tsp7hq24VF2zsse/rQdeAInKxM5a+ju8Oy7IItx8h25KTpih0Bnld5cHK65PFm1WG1HUo/ivZf6YPD8T7HT56QwUHkGN2XfLmuGveFbdt+vGL7UnILP2gf6lIDrlE2U2nOW1K/gNAbz+CF9wgsdijOqCPTKOIopXrLarxcu0/3sEIt9BR6jGcgHOGMOqxMe9a6U+02nm2y4bRZ+1FVDsie5aWLpWXZXfnQOnJyRhQGhsc18u6Vrg9te2/HtvObtvpszjYXV1xPlFAj70EfZ65WLltbT6f1XDrtv81h+o3Oa1OjytW7j/24EzHpeYPfZEQpvqWr1oxkU2eRrRxZrnZsW3ee2vJHd6y0tObTaI3yoStCY3k31tXGsuK9L5zADpnaVz3n5xUcTXFQrVnf0KANT4zZwOiI9WkE1qORZW5aYWrQBsZGbUTvOro6jd8AtavtoIM9lLyMChkBoodkmjGx3wC3DqbgPvqX/8jKT1dsr8ga9LSNvHLRXv57f9GGdHUm64oEAgnPMB6Vjfh4BiCazrTZrZs79ukHG9YuvOfPn1cH1GPnJpst3Y4SEsWgBBQLTu6BwAkecHIfNINWXCPPCY+qFHRAixtr/uH/OF+2IwVWe6QG+626U7R0T7K3VOSJQonnAPATh8FyjUIMoJEDTiqboFEGgHzEMQ3HgXkbO1t2lGu18tKKleXN4HF0yGtTIk9HCJmDPtBIl0ULBXUQlc2CHe3JuPmxnNJ2v3rejTqrBomhr8zY82MIm7PyctWZrM/OyQNd8OWy1//eX/FyHnjptA2+dk7vt3wHXhqh8vv3bFcjorbJIf/BKzxx1lA0CgC4g8+Ql2dkiHeRvpF/l0sVkB/nVfJFpW2y/PyyHUqWKTk/A/KGY04e3u9//JlGPbu29WTFdpe2bGhi1L7xq79sA0NDNjv3yHZ3N32BR2l3x3qHJ+2lr/ya593YP9Zop9UOHv3MUsvv28hBzc7dr9poJWW3Bqv2pKtsJb5lHGesM5ey1y8P22in2eXJ05ZukWfZM2DNA6Pe8SEPAbzIEgFoLC9sxPlWnnhuBOICR1zRV+CL94QA7oM+acAJfhZfDKpjaG0+shs/+V07bG22rfySrW08sbGLL9vkxdc8PWnJQ/6wMY4KqVYKtvjkA0urXJtKajRWd/3X+Bzi6NvJKC91s0mdDp0QR1NU781rpJGy3tcu+HdCXw6sURAQsga/0KFVZrPM7flV/23hR//oj2zpo8eWuzhmueunLC37mr520RecoEfqWugi9AJervrPG3m+XbDX2hf/w7+y4rNFaxnpMevXqPXKGRt/+YKPKII++Rr1Bw2PV7U6XNix9GGbHRXlCK4u2Hh32oqHzZY6kHPY3WMrVTlDyvP6xSG1Zx12tJy3btnE+saSLaoOVZtqGoGmbWNuwcbOn0Fw5zHKDnoAz8xaNGXS1nF20tuirduP3cY3NbpcvfPYV/+xsCG+hwbPXJk6ZzeXlMos/x8+9k5o+c5Dm/vJJ/69akQjFpxRZEU+yjvunbbk5T6+AwZegHQE4kJXAOlidMTirYHJMRucHLe+qVHrODNqXefUKemZ+K4hOSdqU9tzmboT8fP1PfRO2Y7nrv78FJx/5JL3B9AQyMH03o8llcLi8TADhDBhJFyjogHch5DkdXxOiflhCWjhCZ6QTwxc+d37rRdYKBAIWgBXAu8BDJO8ER+CMoWAhyY1y9GQN0kaTFf8HDurwqFGNfIRggfoxRU6yBIF6Tnr6UMn0OSe99xHZxo4uOcdaTBCpn7a1bj5EcAauvs7dChc/jHY+U9ocE9+7oGo4CxdRg4acd4kvDxvvEjvH2HFA6uwSBPv0EdKDQgLQvhgiJfDslGuSuGeTDO/wJZXhUGx0znfBfxDZb1c4CsaBfgDkDXeAVwJQZf0hJDHeSGN+IHBpPyTe0axyAQ9Gjl+UOc/mHT86Fh6UDq+WXB1vHW6vsS3Ds4ZuMV/Ze9QowI9yNtmaWuzHJX2Yz4ySw7xwiuVtK7iq61dHjnTIqILHvEc9hDlSQjZiQ99RLmHzHEfAQhcAeAhbeiOdLxvxMMVnWBf0ACgJ7a9bNAZ+kmn1Agw3VjHn1B8XoejjBgZuiykQHbF++IP1Yv4dpHIxyKf+gII/bFPH2lYuEQc7xttHiDviYzimzJm52imoFvkPPHDSNoG7I4P6pSv1wGlBQ94QychN+ALJYSDZcjgx9miM/L6zXTaSUjqbcJ/Uj4E4uDR6SggL0d4+0yPl79XKsnHgqW2ZH9Axe/vqywU52eLiQc6YCYafNduPWNy8APfQSsg4nwvOOHH7hhpoBfaIxYa+E4DPKNOgeNUPgI8EygTaBypHT1Q2fHdqFl1lfrBCIsQtJE7ZAee8/C8vnIPTWyB8gM3uiE+7JA8blt0nuLNbUn8i2hSdjzDI3QlEzYI755M98EH9+B3GevgFBgB/en/4/9sO0/m7OL1V+3lr75jXRMDttchxVLQytDIKMhgqvE5INIhDARZQfLgUcFDZ5fZ1Vc1lM+WbLRXQ0mWCivNiXKFEyB/BPATeM+1MU3Q5T4KK/hygfU8cnbaTr102fJPFqwwt2w5jTK6zk35tEFHf7c39gB5A1g9xjM0gwb3AW70io88jTqJfGGIkS54lKSWrrTYRHrUhnqHbfX2PWtTfd029smb8SXIbN0DjqAZV/JDC3C+RH5fBs30BY1B/u6M/2o8p5EM8/PMGfNMJYM+hlH4+JEdLm77FEqmJdmypO8SS4zrFVQNSm6ozybfetm6Ncye/+SmHaVbbffZgm3cuGcZebr9l4Rf6Vwe4YwygSdCY3mFwYVBcu+81HWjB99ixEdAqsiMgBhpDF1if7LkiG08RByJyhfzlvVzf8qWbj2w0YkRGz99zjvXpWfzlt/aFU2mXrqsf+yMXbr+Taez+vSRHe9s2t0f/6l98eFHdlQ6spHtZGpqISfvtenQCq09ttTUbYeqzNdfO2tpjYQu/vLftNyVt625p9/5RBbkaLTBuIYukJkAXSDKizyN8cgeugjgXeiF8IuWbhMA3gdNgHSlrXW790e/a61473LtW/ePbHj6onWNTlopv22dkgMZgCgPPEPVFCuuPbOe3kGbu3vbFu7fs9Rgjw1pFEE5U5dF2EdFzOnXdvK2dv+xNXWkrefKWZnOcdKZqJyCf+SFt5CTTmL34Zw9+H/9jkbUT63znbPWe3XMXv7Ol/w8sW5fTPJ8VBd4QkfIR3Adi5/ZO/ft5o8+sI2nc7a/uKnG78DGvnrdhjSK6p0Y9p9gkJa8oSdwBp7QOzMltWM5DsO9oqeOfWfb+oZ7bLdlwGcrjjP9crzSVigd2r2dPXu8eWSvv3PKBl+/aG3FY+vTqLnFsnb//Ye2/XDZxq6c9qPrmS5LsU+mINoLAsCq0+5hjVj1frW8a61jun+6aYdzG9YqHR8rfi9ftkwv20gl5R/84ghiAUuVHWs6NWgHOwU8KxvoGrL+A7UDa0VrHU/aA08oQHbXm3CFHQbe0AvxhOARCL1HeTTmARr54sozAQh66J53EXgPjT+zCIGlc0flmv8IMJPO+GoxPNEgDnANRgEIgCwEhEAYNs8hDL/72d/HgyHI0ziUt62Gk/TgwMADV0AwG0rhOe7jmfehDCDiIw5vmDllPoCxNJPvH/6DNz3jwTBFl3TniWxAGCsBniKEdwd+gPvgmbhfFF5Mk/CrApCOU83yruV540GwtU1Vo5BSqeSNDhA6BgIHPAWfgOtHVkZnowQeRz4+xMNvlEV0hlQojqXGkxFG9/q50oCQjzTwiTfJVAhDfn61zQgJIz8ol71zSGUyPnILLzIC4DzVeec+ngN38BKy8Adga76UVzz7DyL1nvSJ3ImniyfKsl+Occ9oxM4ISM2ce6TgopOiQL3cNXoBM7Sb8ToVcEhqws1HZtepAi6de/2szpQIfq6S0u4fyJsUAkaAMhbHDzg+8eS81+O4hs2F9w/vER/6iTTcA/BAIF3EAaQLPNBrTNeIjzTBD6BYd6w4S0cJ/YeGNMx7tYqeKZPnZQSeCAkOaCQ7s7OD8osjEQdl9ylRed6+tLn+jF0R2lQ25KGsgPjNDh0To2jK94hviDWcCpVRKvnmgz3xI1YAXkJmaMczeKgbNOyMFNDk3qFGmZKLKVt+8AkPfMRv/NYQ8oXewAtEnDeQykM94hssDrPbXBPx7aLD6FXOgESqqJ7uS+hsZ4efQtrGKtY92bHk4Vh8ToRmGyTO58K26NzgI2QJuuiRURyyYG+ca3VckWxVdVQSTBi8fUQOMe35wJOUO/VVdVqc7R0fOB7i2fuQ9iStdoVnfmoCzSRPgiP4aIx/MUSaeIZu0AbQWcRF2QBcn/P4vNMnAJE/8gYkWhE0XRm35tdO2d50txUGWqzcgVBJIRFCgUEkCGBsQTSQBzGu8Dc+mbJ3v95lr1/vtnOjvXZ5csByTPlJmS/mg04wzT3xQQPlcOU98TwTuI8KyzNAnhgS4tUPvHTBzvyFb1rn6XFb/vS2rd975N6d7yZQxxW4gcAN8B7gXWM86SNP5APgO/AReI7C8l9r96Xt4HynHZzplHLk5Y93W097zgb205aRsR9gkKLplaOOA+BKvMsmekR39nVb7+SwdfR1nbzfXlu1lbk5K+bzytTQ0CnPxsK8LT98ZOvFTdtKH/iRxRhv0IFXqDEVl+7pstf+zm/a1f/01227emSLS3mbuT9rd3/6oc3dvv9zeQBoE0IfjTKEgRIfRgvAF84B36NW5ub1noYvwRU6JQ00qgV10tsllSfdDhWuySbaeuxUdjD5GM58iCCZOhIe3YOnpI4zr849U9m3ydqxDdBo6J2nqXZbc7nHjg+67YCNS9t7bXBwzIYGJ7yzIyEbeHrZiQfwAcgEBJ+EkLXRXgHexT04Ql+NOgm8XOOePOAJ/DwTuIcGeAIvcKz7tqEhy46N2cJ20R4urtt2Wbw3Z6ziO5E8H7kHzcCtBw9IRWdEOmhzPeGTKRc1qq48Afk2V1Zsc2nZapWKT2UB6AEgDx0M+4rd+/3v2/Ln992pYWr37Gsv2bWvvG1d/X3JkQGSh/TQC5rgD/ndZnT/7PM7duf9j2375mNrvb1kqdWyTf/KV2zsW29Zz/SodY30+5YzNP7gCT7CgURv4Aq9gbtjoMf6p0Z8hSqqUAtkZ1IbdiG7ZUPN89bb9MQ6jzbNiik7LDTZ2mGrLWhE1PP11+yl//VftfFvvWlH62VrKRzayk9v2LP/8GNfFOCy1nmAJvehG2Tm/VWN/i6//YY1X52wo9embK2S10j9A5v54q7llzdtZ2HNneZYVMRUGJ3b5Xev+8iR0RS98W5xyx7M3LaZpccuL8A17BDaPHPPFbkjHWngK3iNK7r6RXkiNMYTyEcAHxBXZCeQNnAHnDwdDqtBHO2y/X4N/3rbbD9Hg5UQAUAWCAHuQRgQxIGIJ82BvIbegVY7dyVn02cyNjHQaRODnb5SAggBGhlsxAvwvhEahYj0gQeAZ2gHTzSpbALa/xq/2u61ndlFP8LaR0IKUEsqXtL5BT4gZA7cgTd45hohdNIYSAOcxOEVZUVzPGdNozk76s7YYXfKcm0Z67W0/uTFySvCswFCFiBwQCtwpTqz1tHf40sxvesQ2+wztcVvOtSwR17/lbVCQfF5NRr5ct7yzTWrNlMx6mnqsgF8X2qVk3BKFXvia6/LwPdsZXHbVudXbfHhE1udXUg8uCSr8wOEDuIacQDPjYbOM/f8aJBlwDvbW5acH5LkiQB/pNuTh1gt1XzPONK1ajQ32NZp/W0dIHN90Kn4Un+FADzn6l7N2pWvr3ZonRra7OHNKhxVUnZcZmcPdpRmB9+MdfX2W2+/OjV1QO6FCqCf8JLw/py3JD5kBUL+KDueIy7eR/qwDwBcgR8gf9S/SB/PUV+AuPKtqq2319r7ZOOSc1mddb4mW2lVg9wih68OQYfAFLubjXTs3ju6ruvfvXTZDPixuQQSWkzr8sG7sLNjuyo3HzXV04CXPC6b7rdnFm3+41u+E7Ik93IanJ6wiUvnfJPM6HygGToKG484ZisYbW0srdjyszkrPVu24wfLZqu7NvDyReu/dt5yqtudfKTXaAtnK3D9x8B1KRrUHTqhtPKpwFGuTWSrNpEpW1fTpmWOlq1tP28HxRbbL5oVVNO2D44td+WMTX/nS9Z/9azVVgp2sF31zTc3vnjgJ5DynStWphEa5UE3dM6j5077TgnNE31mU/1W2K/64XXsyVYtlpPl5cpXV3uCQ2Uyeu6UTV0+L/UKV23PCsVdW1ibtbWdFdeT180ki5dH0ESvcQ0AZzyH3hsDEFfwxDXw8i7uuRIaAZyN9BrhJGXvAMtZ+5NhtDxiofs5hNwTgEAY70KgeA9DPHPlHUf+dmfSlkul6KzVOCQeHO9CMID7oBn5AZ6BxmfSBY6gHXm4j8pLSBowBRUccrWoIbPSnu3Or6hyLMizLp40pAA4CI34AoiLAO1GGUjXyEfgIE3g4BkjbzmS1yFPM9fbrQ6kT41qzYq7O1YpFm2PbdsrNc8fOgaCDjKBj2dGeP6xVfcHGl4dsAy3ni/S0TiUdgq+geB+q3SrjqU9l7POji7LZHPC+LwB5Rr38M0iFOa0O0d7rO/ssDq8tJ/dwq+l+b0RK5p8ZU9d9oC4Bxf3UWYhD/cJHV2Vn99wtMru0q38DiiTfHtUmSXpEjwHexV1QhoBHexjnf6ORrN2sCe9ShfqfNrU0Hakui3TilwJH8hBh3og3dMtHUtHufaadWXo7GRDimVxTEoeqR853tRuXS1pH60CYUchCwEIWSKELXAPRHqAd2EXYbeBk/Sk4xplBritCCIu8vNMWu6DpqdTnGK9QW9vlkxN/KJdncOuGuvqzglfXE9oKYqdCLrb1Ag3s3tG1tqzdOhNVt4tGCebNspLq8ZUV66n1zKdGsEzN6Wy4+N08BR8A3QE+4o7EIpDGktd96VxnCN2BMB+geAn8gaP0KbDwg45zqC5vO+r8Nh+JntpylKTQz6dR9k5iJYv66/nDb014iWOMgAS/Kqjsg++p9Zam6ymfilfOrCd/L51dHXb6NiIdfTk7JiPtW1Hls/v2c7uvjqIqu3vV3zD15FLE9Z/akiOjurEXskqmztWmlu32vqu08TxoqzCDgB0VWXkKNq9agMGR0esJ9dpndZq6b1j3yC0MLfkixUoYdKDC+B3Wvw0JjPU77M66Y4Oay7s2bF0s72ybltLq/49GQj5CcgNnrAZl1/3vIt4eGx8xzP3jbbJtTEEX0CkC3y8i/dBJ+Ak19Wvv2OvfefrfgYFxkFCkMBwGHwjA3EfzIZwXHkHEX9WQzHck7VXTvXZ+bFuxT2viFyBFxkOGkC840ohNtKJ9HEf+SINnq8XuBq4zqE+G7owpUZXhvRk3ZpmN+3W7/yx3fhn/8525+ThqHOM/CEreWOePWg5vjrfpCeQnivvuY/hPhC6aExLnHeI8lRG3njJJt993fI7WzZ/+7atPnrqZ5Bsza14PgCa5A1dgD/wAawu4ofEFVWOaptGGcLLG3h3ntVIbDxZsPWnC7abaradTjWyY8M2ff689Y8Me3mHbAQg+CRIUjv19Sv2yt/4qnWO9djq/Tnnj7A5s+xTmVT4yB+4In/wSTzlwrvQmTNKRdnIm20Wra9D5dQz5JvWelqfkkvy764vqnLx49iKy0hepiTo0EnBvHlvZtBO9V20oY4xz4Ou+La2m99NpmnVOLW3HNjZoaKdGy5ZRvrgOAN+lNnR1WV9XT022dJr0239lhIPlBP0o8wB5IgQgJwxvRLvwg65Dxzch21E+US+xvfgI29j/kgDkAbZSHfCm5IoqfQrPHurdlSTM7N1zwpPf2w7Mx+jpp/jg3JgZWCb7OdMasBDd+eg6sqk6kyLLd9/Ztty0oCT8lK+jPQ0dumiDZ8+YwdrO3awsmUtOK2NvNSBTrEs+1rPa8TN1lOd7banvoLvQfAABC/gD7lipIwTQkO7ObNkm7K38q2nVn7/rmUHem3iP//zNvprGoFMqeGeGvYRha8MFb7Ij34A7glBCwj9+jvRrqlYdjrarNiRssdPVu2BRliTkyP2jW+8ZhevTlpzz741dx/a/ZmKfXG/aDsFpq/3rXe8377xX/6Kvf1Xv2KrS0/t6cPHtvTBF7b23Ru2feNx8p2yXo4AOmosR+7//3T9Z5BtSZIeiH2ZebVOrfO9l0/L0rJ1T/egeiQGwAKGATAQq0gaaUvj0oil0UijUfxbI4xmXIMZdxdcqBGYwehpMd3VXV1dWjxVr57IJ1Krm/JqmZn8Pj/X892umfWbkeecEB7uHh4R7ufEiaMXVC9/60uYzA1iYL2C5NIe5v/0J3jyx2+iKW+KvAmcduOF5ca/8gLO/v1fwvDJE8DcJmr3lnHjR2/jxg/fRnm/wIyU30EwXgokYw8OkpVkLhBeT/N8kqGPOc6Dg66/GOf8qZzKCL+ffxHH8QQkK4Mpdi4iVEBB595RukHXQuadQJU4ci9risQjE0z5FRxcyVRGoPwqK8JVp8AZUeNpMtG58nhQ2W5FU3AalFfnSlN5RpqSWSdlsL3u2AnsNlynnEBHBfGssgrCJRB+gTeGgvPviuFlRYPiVdbzOyhNefShJi0l1fMLswSZJ+iY5FP5KDDRrrIuE9XjdTmYLHjUZ5mjnV0EbMEByxgdHGC00axw6rmG6jQjg3hsWbPq7chAR1cY0S65Wzvx16o3WU6DOOvkT/k1QGiS8A6mOp1elVe8B6VLFooXD8Ir0LnawF4UZh6jmde+NFvPLrTfHaOJ+ylepdntBuYVTYq3I+WnHZt9KBQ99hlrIrABinHaAbrZ0mQpOXe8WeK0CY881Zv0HhinW31qK52rvOowvhl0LRCvzp+Dn4tHBT2QVxnhMXo6vLucFeeyE3ie7lWaHryMPtssMFmzOtFgdDKNf8ShILlGEI48Xdmp4PSqHvGnh/nSGbWrZK3C0hlfDKIygmOvlNeBcSCfK5C96HBdF+3CLzxaMs8Lq1PcSZdEp0BlxI/KSNcEzqfoEl5bXMB8xhsR6H000109u2S6+on02HSmIxvV1Q1GC0Hp3medRtVt1wzqH/o0u87t1QPi0vJrMRmmHKWTFAHbhXonXeRkb6HN9tCeaQLmtaXs1MBgUcvP16/gfOuotCYnWemm5KXXAeSN6WVaBZUMtCKQs+hVOYuVTDh2mO6yPturT3gpc+E33kizeFY94lnn3bis/k4/13l3mzhIntI3x6E8KqN8wqO26T4qXcHjVO6vAxtRtQx7pXQnYLTDnI5OgCp0JC40Ida5K4mXUR4FT+8GJ14gfE6sE9dNsNevtC/i9jjhckVz4am88jqdCi4kJthHqzbW14DBFBobO2jvFBHpz+KAyqTVXnr73joK8zpOBb8WdNOseKdb9eha51ZfJ138CByXleWfrOtkfwbaWmPh0RPs1Ws4TEY5+NVs08Lhk5PHlqLjEw3dOKVM8qQKKxu2q6/O+8b7TYmHpyaQHuy3e8Z6wJql1bj3g48RWS/QYhxHbGKY5enuZ5KGT/R/sU10lBbkxuhZXDlvt9/y88t2j/mg5wC7+TwGJseOt2lSfuERnS4HnUtGSjN8pM2DLLsCPbOVn9BCrzWRGhy02znp2TGE2UaxZgpDlVnEqiks/ewt9NriiCEkGAZnzmHwua+ikkhj8eEtWsp1DE+PIjuVQ2p0kBb6FePhZz/7GdY2N9F4/AA9W2u0usJobMvhiuLJUR+qHNWmByO4PERLNN2Ha5efM2Olb3KWI03MBhxve+dPtIsnHcWjjpKdTzQC5RN4Wzl4ue5z5RFuXQtcr709uutSPh19UFG8Pas5aKKntY2RiUnsffAAse06Tly8goHTM0yPUB7PMO9TXgwv9V76sc/4WmYQj1dvoVjPo9l3aLvHlwsFe5VBE48N9KRDk3KdY5heYo7XYJ+/1mfTtWO+HpiLZtUh2rTh6MrdR9hb30KEZUP6eCJxTX35efvipiYjp8X1z3hinvLWPoqbuygvbGDt997E3o05THz7FYy8es32TstNjdjzG/P4yZgHl1V3P3YZCrfL1q8FlCpd7DoyWlqdymH54ZIZW+mZfjQOmwgfNvDsqSxOZoG792k8FtvYqQzjxuM09pthvPALo0hRBrd/cJu4oiguV/D47XvY3ylg8PKU7XidGcpZv7TJk3U7vwK7ljSS9MQvnULy5Bh27j02+qMTIxwPODZwotNL4KJZ/ChNr1kkBrOoVenls70iA2kc3FkGFrbtG2hN5tOtuAjzqZyC6nJ5iAbFHctd9DFNQeBHgdIUBMqrst24PF55dFS88ijoXHUon/R2PP7F3bCZyV4EY0av1AupwXQupB507RaLwMt55ZaHlmsfFUmBf3YkG5YmcAH40TuGrh2HwM8VuvOJNtWna9Ho193CULyC4hSMD9IhhdOtIwV1LL1YJ35UpdfrfAungs4FwuNxyqtJ2GlWHtFoEwPjvGFFo/J7eQU95LUX0PQGOS2qNgeCA70MzLT2IWlWnVQ6r8/bQvicRtWnPIxAr+oXzUTBYcs8AbPORDfxKr6vzXwNDhC0jIO91aiA/Am/0+WgOPEiqjXBxNIpo82MDtHQKWcvFpL2bjC6GJxvo4Hg9ejovNjLwmTHlg/z2tIO2ckPqsxD2TY5gbUpT3VQ5hNOWzxC2hBjx6J1b23PX2+Ico1SpyJdHUJPRvTKu13TOpZMerQzr9qIuJhDC3sTaHHokBdEvWewNmIdTq+C8Dkv3e3hcTpXvK6VpnPh0LXzLtC10hSMRqYJdC7o1nOB0rvjpF8qKwjqD3BEY3HEEwkk+2KItDngkyyKin0voDfAHpQRLZq45D2B+XtCCRwqY5h6eHSAarnc2ROObUQr2uqh7NR/eqSzYQ4u1CN53WGG4G7CU/5MXupb6meUu+rTd3DC1BfxIb1xObisBcEx0I8mdc02q83v42i/Yl9QjtFg1CcF9C0brSRTPoHoc5kar7zuDtJbxRtdvD6mUeekT15dH0UaIa/y7iQs5ZE3zY6FDJ3RTIT52YeOtJDlIIZyKwGaRIgPZBBOx0lrG7VSE9W9KkpbBdRLtYBOGlqqh9Ud9wnRI3D9sgplcCZYUUwvo0s+KqN01187WBnxLeMhpJeqedTqWX3ID5zke+rso03KnZ6Z0MrYFXTXKxB/AhlOokvXotPbQ/kVdO1xTq+C8koXde6gOOXT0fuAzh107RBwRXBkDjpXRlcQgfL4tRPj4AQ5KH15q4xHa/t4TItbYXmrxLJPB3VnRkEgvIr3a8/j4GkKok94HIfA6Vc+nXse4bVrHlPDAzj/i1/G6a+/bO8fmCW/W0JrfgtHOxWzvATC6fU7DY7PafA83fUrXUePdxw6CnT0oLyyhvRcLFyuI1mlG7xdQmNuBa2FTcOjsjp6WYFfC4JzthUVsJwIo0blTXOwHmjRfT/QQNKhx35AM0Qak2GUKkVbqr2b3zI8wu14Xaa6Nh4YRKfc/BiVbSCdRoJH+/Tu+rbJtfuhr8qJN4HjFPi565VAHUyxqtM7JlsMQ5FZnEq8isHwSXYsuvocFK1tmJ6J9WM0OYV0WC+qcoIiBi0d1iDCDDahaODzmrcrC9iuPkS1tc8r6S07LXGZQZRi5+1nh4/Ty2cBfZpAK+lcTyU00a2OpGvJw9qtE5TWza+DX7s8XDYehEc8d+MQ6Nr7m86Vx/N5vF8rOC4RKhy+omyfupBP9WGrN47t1gD222kbYIPbc0GdAsmpTQt/N7KMvcQKanvbaK7vcSLuw/iJExiZpBfeqU91Ga08D4yjA+xV9lBq0FPa27dtdvTpZumC648MFW0wO5CkN5uIo0Ldq8aDW2qSrdOvo+oQGD/8i7X60F8JI0Z93u2npzxAo4FtLItenpa1cYcugeuVB4HSfIISH86DwMsJZNj00bsInRxC30Q/0wL69CnpNicSTeSZqTFkJ0cxeWoSM2dPopJfwsKHb2HrwecorG5jf20LX/sv/ybe+D/+I0y8fBa9g1HUW3Vc/903cfM//hRb82so0aPT1lM+UYuWp/TTq41H7Xs58RyNPYJkUVxaxfbdh2jsFmyHEuUXf0G7U08oi8RADmNXtfv0CTMsZdxqdeLG8pJ958dWNDK/B6/TZSU6PN7zOHictWcnv2TdradKc16UV3E693oclKcbntZCEEIv4EjVaG51dVfgR4Gfe7yYVZkdDqgru2WsMazslLG5X2W6FTkmRMcvMuTQjdevPa9A8V7eBy+/9nMdj+PZwGqoE68/i8kXLhOBOhHxka6jzQJ6S3XzCJwPBa9b5XXeXb/nUfA6Pb/yKE7yU5wPYMLjoHO7ZrlIvY14lZbLdtE2AD3kIGAdmROk5xUuBafFj1pNd8h8NXbsJiegZLsP6SY9nCMKm3+Wh+lGB9Ed0UMo013XbsTFvb3ACyIu0ec0Kgj82nmOUblziSQSoYh9l76wuWMWrg8mCl7eaXS5ePxxnGTDjsiYwOIkqD69BJoNTWAkdAqDsRO0CilT8mjf/GGbJfqSnDMGkQqnmV9ylocZ8GADkn4kn5cG+7Vl7NQeo94umsUua96WaTOdRiwOOVAfhcgAdYEI7L50iPSJFp/FnG6BeBF4e+haRwdde1C8ZOdlv4hH6d1yE/i5l/Ng9HRA+qR8DhovmcsmYclkj122wMF+vy+BfC2FvWaCdT3V5eOyqrLvCOX4FoqxTTTK+2hs7HHA7cHQ5AT6h4csm2gRvd10CuqtGsqNCgo7gTGiHS2661FIxmLI0jPTrbKKPu2sD1GKWtHRwSn8zq+OSo82e5Et0sOiLhdzYRQzgdelNpaHas9KhYPlXU917u3iNCiuOwi6ZW988aevu0amhoIdn5nHvA95E8WaTUCpkX6bHLJaMTw2iuL6KhY+/RBbD+dQ36Xc9ot44T/5Jr72W7+BoQtTNPYOUCwWcevP3sPn3/+IHtG+fb5aq/9Ut+Th/IoO8aUl5Nkx3WJO27t4Mu6KqxvYejSP2n4wkTCz8SAcol3ExrJpDJw5gezMBHWfsuWkpI179YmNSqkYjCWddlEZ1avQ3abexsLr157Pwc9djrr2CV5x3fHC5XOHwNO9bQQBRQRWY4x1V+gM6qiCincEqlQEeh4vI9CzFLnNtdIhyvsHKJcojJo+wPb0VpQUxpXGO5bHK85x6lrnAp2bcvKovALR4XQpn9K8jMd5eYEaWUuIFfTGf1TPLjio6eukjXqdDRWU8XoUnDfhc949TsfudK9P5bxBPY/SdVS8wOWqgVVbcPRkGeh6aym83G995rbKDi2aXXmUX9DNEyPtwWmMso3KbWdb6kGtqLJFBgRZi6LJtnyPEj89GD1fkmvuD+gdRJ+uRZ/OFVSvgt3e0x5qdPv76N7HOJhr51tt4a+HqE6fjqJRR+fdypMG6YDJsdG0Z0rahddWRzKfPqEQjcaJoEMPrfOoVk+VCyizQ5aYv8bBos6JsE0e/DaODRb86faQbmfaOxg8tbRWmDQyn9YCd+KsDXR5RJp0G1b0xmPoY/1HSQ5AqQzjgrbr5kVlde5670HXAuH1OJX18joKdPT6Fbw/uC4oeJxAeZRf145T+qdzxXm6Gpu12qcjYj1h2xmAFCLae4AYKmynYNATCIfTKP1QfaHeCHoPOShysuhLxWwXcD3/0cvMqsPp6V4VKJYodjSaTXsupFtw2h9NIBqVT3Ud9ZFO6gxFjXDzABHqjb5Xpfdc9BKyy8brUFkh7pFXSu/0KE6+mnRSmzIOArqVs1MsqINB5cWjB0/zZ2XiQ9A9BrkcBZo4tfBCE0M8FkYiSZmwj2h4bbGs9FUeZjreohHWRLo/gfTgAEf/OLaqwF69l+NdyZZh6/2m4dlJpEez7Gdtei5st2IJlY0teplFm4R0i0wTg9MlWgS2UwlpzNLTys1O2e3yHhqoQT+roNWZwFxuxoP0nnzoJd/DdAxHuQTHAeKiHmjxkMYReV6CbnmZDnTqNbl3oDuP5OSysroY5zJWvK49TmXEj8tf8QIvq/RuOB7FhEgDoUCZuonSPUMvqHxOqJA7UsUph5b8bs4tYfvJCj7+2Q4++GkJN2+WcXuuirmF4PstwuGg8lIQEaxz4RQ+J9wZ92vl8+crDk6Djh7v1yovgSjoPMDNjkAc05cu4exLL3EQrOHRJ59g48mTY8EJVF71Kk5KKxxOh6f5ufB5PZ6vmxbH4XEC5ZHcbOfbE8Poe34W0clhJPQZn2IdW49XkH+43PkEwtPBxuv18gph4h9MpdCvj7hxUlBaMMEECq48Uvbo+CDCk0MIp4MXV2VJavB2UH4PDi5zuw0XZecd60cvJ8vUXhW5cgvl1S229yo7VsnqcPpEq4LpBmUg/nVUkAeiWxbr9+ZR3Ag+Aqb0kyfOYWbmLOLx4D2evloFqYX7SK0u4OHqNu4srmM7OYD6mcuoDY1zAgl0SVa/bguBg+fRSAY9/SnSG9S1v9JLC7IX9SJ54sQmb8u2KrHBl+3NPOFsFqmTpxCamsLOyDS2hqfQFr3kWTgEfhRP6hMK1n6SC4OneT6P9wFP8S5b1weB41C643Z8Kud6o3TF69y3uXGcYl07d5+JjViI0YjRLcV0bwUn6d1MxIvWP72MgrUN8an+4Pkn22goi8SpCTTpFS3PzSG/svq0/ZnfJnpWZpM9fxv0oLdKJZtc7Bky28N3F1EZ2REH9MqPRnP2IDyzX0Om2ERxOY+d+XV6XFpSH3wZVXjFi0ATTd8MjYCXRtB3Mo3hzTr6N6rQVzrV4vbMhnWINtHlZSUfbxeB8uhceQSBrIK+pHidK00TSzgRwwB5Hz09hTNnR3HxwgTqhw0s6+VtGqhUbvYt4BdfDeNXvtyLK8+M4cS1C5wkR/CHt6r4wcM2PUK2OWV5+Y1X8Cv/t/8cL/4nXwZqGwgdbGDpuz/Fo9/7PtY/+RzbCxvYY78x/SOITtEi0PetIgMZvPS//8d45Z//M8RrbOO5PFpLO/bqQ2l9x9pSfApkoMb1me2z0xg6OwO8wnHkG5ewR+Nh8/4i5bxm/XOPMlde1ePydtmofpeN06I8kq+D4kxWlJ3LWdfST5enyjp4PgelKTjdguNRxpVcFXqjqrDHeR6dO4EC5dO5Xyt/RA/Q1LmIvS/EDichM1kKq/8C4fEyTrTKKginQPUpjy/307WCoJsGHbvLKK9o9zzC2S1MDZKixxS1Y7XrGYKokBC7BSk8rtAuD6fR69TRO7BwOV0CpTkNKq9rx+HxxpPKmnjYQBycRY/otEmE+YRbwcuKHpUXX1YPO6S8JB2dBluAwGvjm9ea/MWLDA37CBdpCc4Di1rgdXj7KChOtNugwzLCIw59F29rF9Kh9rV8jHNZu9xdfroO5Ph0ktTeXqJD9Dbo7TiPEodopGQsryYZxem5jzqpGzPdNOq2jAYTvXzrtNlgxZ/kE9zyC9rVcLOc64yutRxektCCCPcePa/A5a1yApWzOjp0dKcbDzyKd+XxMopXfumMgl87KJ9wOeja41ye3icUZ/QJdQe/JnMtClC8Jhh9cgG0og/bHLB72VZ6v4nXOuqz5opzvFoVaYZop3rJU/HC000jU4LBTGc8Kk18ykgRDvFrfYI/S7PPpDOdNNpDfRYUXoH3L7/WUWXktcuYsgUQ1mqsi+UCHQ+MB8lOdQmEQ6DyipdsfGNhnSu4LL1tFJRfQef+Yqx00SdSESt9VT3C0ebMrmf72tsycDOE/xDaXFk7vGjxlXTQLACmq1+35ZFKtpIz8fiYKHxuTLh8RZvaoI9p/jKp8kmLrQfYXRpJPtBN8R3oaNAmtmiD3pK1Pb1PWxzC+gIZBuVc5gLh9mPAb0CDyUM4GO/yVHB5CSQT4RJ4Hh0F3fw4fyrn7SUIchKUqMI6OmFSSsWpsKcJvHLFCUSyvsApi33pswf48M9+iE9/8BZ2PvkAux+/i4O5T5DNf0aL+QkHgKCzq6zjFpM6OiNK17WCEyyaFDze6VWayjvTShPo2usRGE88lRu6fn8B6w8WsEELb/7GdfRRAU4+9yxGTp4wxfFyXr8LUHGiUXU7DV63v6/h117Gg8e78IVHHdTlPT4zg1l6ZIOjo6Yi1sl4VBlt/Oi8uhxEl4LRwby9B72IN+NItBPYKe1gbXfN3mXRrTwD0cGDTUqsUwqswViTXEjvPhC36nDeDC/PBYoXHcIxde40Xv3VX8SZ11/AdoyOWi6Odd0Lv3cPJVrDuoWhcl7W5E5w/ALRrcnEO6BoMrmSD3soznPVr9wVWqAPm1uYb2xjstrGDC3oRIuyIT7hETi9GgSAYdJ6gfWOYG1tBSsrK8jsPUZu53MMbK1har+BiTrLdyZr8aW2EZ0aOKSfw1OnMXbynL1TodsyXk+3jFQu4CNoP+8rAtEi0LXHib+AxqeerLefgsmXoKN0yScyj1celVFZgWhReR0VNB5V2w08oqweN7ZQbdXtdli1WsTC/ByeLH2GB9U38XnhB7hb+Evc2f+Bnd8vvYnH1XdZgcYAemvNEGKNGEJtTdyBzthEwnOXQ9C24k0yFE/duq42D+QpujQgDoyM4PTFSxg6OYO9VBgV6gwLWX0yriIyQIhbZVw+wmXtwrp7qFODz17C2MvXgLUCGrcWbWHAUUc2Kqe8LhOBygucDm8HHR23n6ttvE7+C/CRNg34udIBJnfbiG2WsPlo2V68ln62qYOnzobxpW+lcO58CvWNHlQ3D/DTT3vx/ff7UDjqx9CJIZx49Vl85//x3+AX/k//NdbXFvD4/g08/sk7mPt3f461tz6mHj4dS0V7t4y1DNwm36kcDi6O0fPJY/m//zOs/OFPmR7ojPKprM4la60KfOk7v4Dnf+mbmNYXfdcq6Lm3gfUf3cbWu/eDvsWfGxwqr2BtRd49BG38dDKXfFxOnuY6r7IClXN9VV6fWCVPgfI5zQ5BboIq6iZAFamgzlWJQAUV76BrR6bm1owroWljQj34alUrOOBs3MOOEe5pItxLK0BKIoUgIU5sd70KjteZVf0KSlOczkVvN31eVukK3fGqx/kzIRKn6K2XK/YtedtJltagLEHFe1mnzcsLnGaB8ngdOnojii5df1HYAi/jOLU8UxZrLJVEPJuxyVCDsBqXHB3zK7zOl4Lw+lHperhOEeOoQS+iTcv6QLuOBxapl7GX61iX8JhFawQFPDqdosnrUxCIHwWV05LS7PAgEpk02sxXozdSp7ehb/L4jgqSg9Pn/HbzIN416alzHU+IqteI4bXoY30CddCDMMtG+hChXOK0OvtoUpIi0k9rWx6UrEnltSbTwM0BDlEOnPKEmK9WYlktlj1ElOobJavhI9JwQLyyGvkTDerUol27YkTjSaPR+fB2d7qcF+dR5wJvewWByuncy3sZv/Z0BdWto/IoqC269U5pTo/n0bniLA/zVjjx1A7poXIi1cce7Rs39DiajC+3dtBACZWDPdQPC8xXsLhqe9/0XnDQoF5Qh/RsrIcWvWSjejW4qS4DHRnUXnr5WaBzu/3ascxdLqIppt31GfTez0GEnhGtchkAMo6EReicNwXn2aCTpv4RTSRsmXQPabT6wuxf1AXVpSDZu0yMZh517TLz6+50lXHZCkS/vA/7Vg91M0yvMcYm1+fzpau2bRRpMl2JUB/T8ko5rtQ4YTDsl48YWL43goi+XpqIITU+isETM/bV3uIex8diCe39MtqVmsmEHdNoEfhRMpDs9BpCWzxGgvcU6+s7aO8FtzwlQ+fDQdcpvfPHPkry7L2rXi3JrjRseba8IWsn5gtenwgmIcnFx69uWpTP5aOj0dW5Vnp3WcW7rHUu2fq1jt3nDsejqRJUQEevTKBzBa/YEbiS2DmZqq5sYuujz7B35zGqayVUV0vINAsY7SshvreLlj6/u5i3ZZqFjW3bgNIs3k593cHrdoIVBEpzhRJ0M6x4gfI4TqX5tcWR5sZ+CfkPbtu3baTcwpGZHcfQKxeQmh1jpUFZ589B5Z1/pTv4uWSnczWEwOvuLqOjwOMZgXJ+z162W7/+OVZ++hGK8yv2jks37QIdPc7bQtcCSo0K2oPGQC8aWfJdrAKFKnrbGtiDiV7KLEypWAq5VA7p3hjbpw/JA05IsvY6uAVel8DKMihNcSZ/dU5mzY4OIDWcQy8H+aO9Cie/wINVvm6ede34dC0curXj9ZkVzaNuE/QMDKJ3eBg9HY+yWa9jfWER+dVVG0wPetnpGwkMVgYRqyawW66jVGP9wsO2y+WymJ6eQq4/iWpzA82jbXvLX3dDyIjxUqMh9CBVwcNMFXVOZJSmvYuVyNCDTHc+C9DVeTx08yFQnMD51NHbxdN0rnjnVaD207Xjcl3zMn4ULseroHwKTod0zqGDKhg8NUg29ziR5DmQVjngdCYyTrp2C643uAXXw+sjTuhHbM6AFg6m8TCiWQ6anDD621Gk2h1PzGlkPn1lNzs+hPRIvw1m8qZFsU1S1n8C2gW6/RTPppCirsRpvCQqTSTYXrsbm9jZ3LDFP86PaHRdE986N55jEYQm+oGRNAfwHezS4z7YKiK21URohwMr83s5D15W59K3brwKXpfnUTAgvRrPoifHED0zgaNsHC32LU3sO+vrpHkzyMT8w9kEZkdyGB1KIpxj308dMT2P/Moa6jRsWZHJJ5ZJ2Le5xmdOYfLUmPW3tdUnWJ9/jMV3r2P+nU9sgYN1gg6YDohWyjM7NY7hc6cRpwwP4mz/aB+qOwV7dio9FR8eTJZsf3mOibFh9J8/hTYnufmH81haWEEpv2tjjm7REfuxHII++dQw0rlkInw6Kr5bTorvLmP0dkBp3Uelu5wV53UIjs9sYGGiV9xdoVfiSPxaoMYKJ+OccPLYfv82dm8+wt7DLewzpEp5DLW2EN5cR/PeMppP1lDeCgZcbakvPI5LwWdRx+3nossJV/0+s+pa5T29u4zHy6LRUauctLtzu1zFBhs9z8nyUKta6k1kqBRjX7mKzPkpSi2gR/UIdFR5yUdgOBmnPAKdK7j85GHouYbuichCsXuvysOjfYNIVotCWHl6Ud4uoLC9h01OiGtvf2KfFhZurXQxuskH/1kdLn+l+0QnUCc/pIXUHAyjNRDGQaGCw+2SbVVi3qbKsoxoTIYTyCay6NdSZg4wyQN5Wh2F7zoKdK46XUkdRJc6S5KTjz5Q1qPVNfsV9DZpmZI3dTCV9TKO02Wl9vPBUwOb4gKclMtgP/pGR2xFmqBaqWD5yROscRLSajXWzgEsgZHyMBLVDPLlGnarur0V6HAul8PIUD8noDS9s3U0DrfInzplR9dIeLWnjfucfB5kamhxQlOcnlvGMjEbgAXCpeA0H7dFFyjeQTLqPiqvgvHVAaW5jh/zTNC55/drB8+jJF+x1tfDPhfSIgq2jZ5N0JJVieC2DAcoZj5obqOHnnDPEQcaxmty0O0uDU4BvoA2r1fpqjeejtOCTiEdjSHXDCMr/WC6bkV6e+oTAP2TI0gMZgIj0vFZEM6gHwpUhz6PkBobQJKTe6LcRJKWuCagrbU1MzBUr2Qt6OZdoLbppXHQM55lyGGXk9bm/Dzam/tI79E7KQZ9PLidHLSVg+uuaHOZO+jc20PnymOgI3H1nRhGiOPCESfjA05AtXYdm2ur2N5YV2ny3IOxgRTOTw1gfDiJvgzrTh5iN7+DtcU16m2Z7ULPLRG1PhIfymBkbBrjk7N2h2j58SpW5x5g6b0bWH7vpu1oTSJNlgLJw9s+d2IKw5fOIjYygFbfIThqobZLb4oTiX2qocNbd9CtNm1Umj09gyavH919hMVHCyhx/NXjEtsIttP+3Tr7c7LogOhwWgRKF32eX+W9v3SD4kWbgp9/EffxqNJNfHcFXrEfnVldK0+NzJQ5+dRKJTQOmjjqO0JmvB+xwSRiQ1lEB7McTKKMZ+Usp/2E7F67lIYdSvgEwvfFurvpEfi1l3GGdd3NnPIIn4I9jNNtwf0iSvTS6vSAwuxAEYb4cD8StOQoHdvx+YgeQ3fZL9bdXZ+uJVTP7/VXCiVUWFezVEWLE0F9t4h2sYIm3eb6XpGWyz5K9ABLlFmdytAuV9AucfAmLtEU0tYiHDyjlJ0mLPs0dqeebj4VdK66dW67Caizklx1WMToTlNMzouUzXDEIzhi2gHTmrbbAF30Di/KJ/C6dPS6NGHoKDCcPNeDbgWV0tSg94Ek70MaFwKV/2JwHjRQ6nZoQ9sPsRORQ1txFgJx9kRZiaEgBB1EMtBO3i0ekSBtWSp1/AhJ8pBk7XrwbQsMnEZOOAftEDuarlkv03Q03eKAHOXgHTkK6BE/eo4RCceMLi3Q+HlaA1n8dUFpok9BdbuOKE3XnsfzCRSv4Hi78wlc/73tdN6gJ1OmV1Nvs58dUZcOipxcS6i2i6gdlDgoVdn/yqjRo9DO6rRIzDA54mTV6uGgRTdH1rjjFahOheAi0Gt9mrpCHFXiaNBTtAmaeSQTgfNCRLZ6s0fesJYTa0ju4NNEIB6cdvMmzeBgfCRkm37KUHO9tgmEOJ3fbrqkZ6pL6fZ57GQC0VTK6Nzb3Ua5VLCVt6Z3pEX1eRAulRMuv9axuy7PI1CaZKRZQLe0tWNDi959vcbJgewnQjFE+9gfSa/K6ZPd/uIyuxQS/OfPVurNHhQqNHbq5IN51RahHMdEGm0JGlnx/jANd/JR121DefpNWzygsUq4RbPT2cuJzPRbxqzoU/3M38N+Ru5s0lI+o5/lrAz12V5HSEbNA8swJPWZCt2WNu8sqMPl0l1fN3ie7rHPg9LEq5cX+LkH5RMIh0DXjktgPcL2givfMeEpgzMi5H50BE6g8go+/n/9Wyz95Qd48uknWHz4mO7hAS7+3W9h+OIkxq+dwuizJ9BmA5ZXdhFKRtBHK72ws4ORk9P2wMyJ0VGhmyEXjj0P6dDkTOna4/xaoGuBvBBZ/VoSrvcNHv/JW3j0h2/SO1tUV0EfG+el//q3cPaXv4rYQIaKFnw7R0G4RIdb6W61ihbF69zTlL87/rOfvIeFz++jMreK+p1V7D9YRvkhLaLHG3j44adY/ew+Vt+9ifnvvYPV929h585D7Hw2x9GbnZiizZw/gYm/+TX0Xz2NkbPT9q0fKZy4Ev5ufv2odL0AuEPXXwNpVM+ROAkNnDuJNK0gWbd6riIaKxywIxMDKBX3sbWyhCNa/KOXTpvCOu9qB/H0RZnq2uJ0zWO4l3WMjGDl8SLy+S1OCDH7mq4+J6FPd7tcBDoXOP16QLl0bw5r8wtobFA31goI9URw4au/SbyDSCVzdstmL7+KJ7ffM+Pl3jqt34MGnvlbv4LZbz2PaGgfM9sLGDqoYb22gZ7IEabOPo/BsZMoctL/7MYT7G03sXTzfU52dQxWm+inBV6j6q4k9JIfeQllaBS1cebieVx57jmkMkMYOnGV8niqC6JXwfVTR6V1y0XnSpNeiNdunXFweTq4bLwdlVdB19J51aP4CAe9pepNPC69h636PPK1h9hg2G0vYJPHfP0Rdg4ZvzuHlU/uoFwt4Mn7y6itHyJ5dgK957Jo0oqfOjNrdXo9OlddToMm6ZvvfICFxQXUaQO0c2HUw4cYO33ymMdjnqUCHAA3fvABopUmhs6dQoRtrhWNGQ6w0jfV4XKRPHa3d3D37n300sBKDw+YXmbHhpEe6Df9Vl6Vcb69Lg28WVr/+mZPb4FtODSK/OoKbrz5JrY31xEbHzHLPjWQDQy2Dp3CJdDRPR0P3W2j+gQmD8pAK+EifWEMjY/h7tt38OD6YyQSaXo7Mwg3jpC9MG38mx50JoBQpI3JkTgWHlcsroks5jfjoBrizLTatwejL13G7LdfRYNtW6ep1Zfqx/y7c9ha3MLYJcpYBjDp0tdjxbnoUdA3vzKjg+zjJRT29jl50Tjd5mS1WUCaXlooFbP84kv6Z3zwPDE9hP5nziBEI6K9uIx0LsaJuoLtR4sYnJ22sUHtJHB5Kbh8BI5P8WoTD8rjMvX+oDI6Kr1b5o5LoGulTaWu/PxecN2ruJRJhYVIBMhr0bG7Irsfb8SygTmbBsR3JhIOphrQm7RuGUFNPWT+llme2vuMCJg36NgmLB5Vv4LX4aBzX4WjNAddC5QuHM60IGCYguG1NrvUROfve9gyS9HYCOix5ZKsTnhcyDrKOhe4DBSnepTPg8qxOUwBaTIxsF5a6VpqKT6j9PzsuYZopDy9IcSdfcGTBXuPeCVrnZZPqx5YcXqpVHQZfazXDQPRZIsoSL+fO5jcWVbWmM5lyauM6Na1y09xWnqupddSdlmiJDBYstnhS3nEq7eNxymYfJhXTIuPwHtifvIZKFzAo7eJ43S5CnStcy25FvvizxZIMEjWsoj9/QhrC8mf5Y0W2nzSHYFe2FWQnL64UsvqJh6tsIqSRzaLydVXHenhuerQLSyTL3mwliQ9JM/KO+86Fwi36FO88yf6FFS/+ol3OuVT8HLOu8p48LZU8HTDTZpkcZtcOMmresXp3SXRbd6a+grLqJ014KnthVNtofoDnREjaiO2M/M5TaKnmy+B8ypQtJ7RiSblUBvL+9C10ysd0rXjsYEzGjX+xZfwKTifOipNeqJzjRkq4+UVnAbx5vJVUJzoVn3yEtRH9N6b2s9oYOPqY3J6HEBiTZfVHi5X1avyLm/Fed8Rfj8+lU9gYCqPdNJpFm579YB0yiPREm/RrPpIJfVU/aKHXn3gxfRpsQVFqjzSK+mp8SP5Mq+8HcaYJ+i061ognhVEQ3Ae9AWNrQpqX8XpH6sM2oQ0u6x0Lb2wulWv9IPemgw55Vdd0nnlF0jeAc6gPQTeHrq2thOdneDxqsfLiT4FnUs2okPtoKOCy99o6oD1RveAuhtdoKOQKf64EOltVGv2QpQ+SHbrLz7E+uoucskMpgeHMHH2HJ75h7+C8VMz2O1NAqOTKC1tY39ukYoVQo4962B9FxPPXbKXIWUFCb/AGequz2kROOMelEfBGVe6Bnq9Lby7sonKdgE/+5d/hCc/u41Kq4ZGnJbUuRm88Fu/jslXn0GsP2OdSziET+BHgQ8mAqdH9An03kt5Zx+7q1uo5few++EDFB+uYvezh2iu5LF+fxn3rs9hfYVySh5hY3cLvQMp9Kbjtl3GGPnPXjiF2V98DdOvP4vxV65i4rVnMXrtLJJDdNGzaXsuIb5cBs6/4kSbN6bipJS6bZAZGEBlXQ+f2xg4TQ+KllMwSQSdVS+LqkPt0xMsPli0CShKS6i+V7adhYNbVQGoXpUReHmB6pQSaxft5GAWi589sA/TaRuR1gG93WIRY7MnjC5vU527oposWU9rfhvhXe1yUEOxQC8oncKXfu2fYHhk1AYX1bmz9BgPfvTHOOLAE9d3jFJ9uPzilzA5M4t6ZRvrO4+x067YRqnpVBbDM5cog3Fsb2/jvffeQ7Vaxb//4+/iZ/RIJxqHuEi5VUJHWI7VxSCO+tJo0JK/euYCXj17FYlwCsmTF21wF+0u327eu4On6Vz5nWc/d351rXw6eju6XPza8LNLFltbeFR5F/vtVXo75K+1iNrRHstr8A86uH7Cp3Ph5AkO6HlKB1Xf4s0nbOsyZl69iLNffdY+rKZnNkrzcl5WR8VLpx99chul7T3bCkZv8ytt8vxpOwqcVuUnMVj+2XUbRA4yUeyXi7SlDjA4MXasLy4b/kNrv4rQZhlDmX4kjkJIaKudyRG7VU9CDL/LyIOD40lNDiFDD6RZa6G9z0mkN4JPv/8ePb7P0djdxta9RzZG9bOP2cDbhct47PRpDy4Lpeko0KQuGWiiWWIfLtFDj8U5obe05dAOpr/8nBm2mlD0QnWIuqznQaP9SRxFWpiejSK/XsK92/TKm0Wc6m+gsluyhQiqnzUhNzqMRCqN9dvzwYRWpXdz9xHlnsHguRNGu/Ps/VwQzWUR5/jwWC8JF3bsdp5eLdGzvTjHUxkqzquCjEVNj/IS+8+cQPHjB+jZqaJ81MTqyiqaHMsHJ8eOV7CqTm9jl43LRXQoTqA45e+G7nJOg+L83NMUN5G49PMekDJplnLwylXQCdNRQpcFqk0BtVNthe53tdq0bTwSPVo9k8QIGRqkax0eoIvHQUG7FdtDTAr+QMsPOQjafWHhY+gGV9xuogUavARKc9oUlE+CUTlZYHoPhQmcbTXrHtjH01ZuPMQuXfRSo4aDGF3rC7PIzk7ZQOx4vB7h9tle5wKnQx1U1oo8Kt3Ck+JoID5scVLdreBwv4bm5h4O8vvYX97E8twSNhbWsFfYx/buDlqH5FnV0DOKDg8gOTGMwbMnkCEt2nIjd2baVrr0RWm1J2LGl+p1OpxGP3rjKl0WlAZhc9+ZrngdlacbBxP4j+Wb9LBqDVueWecEoK2J7B0Btm03iHfRIXzduCQjLY0NcZK0PIzTd2SaWo7No9evY3cQyBLilS2FjiPMAazPnkdpN99kijywcwunQPtaHXISOaK3FI31cSCNM13DNHWEXatySM+jR1YYZRpLmEdk5Vi36K7Tq1zYrqBea6PYYEcm65qQw73ssBFafaym56iNCMWT6Qkj3RcJbFDVS56Ew/kPogN9U1C6rlWXwOtUnGQlHjy/61C3TNxrVJo40uIC0XZIORSbm9irrXEyyvN8gxN7jWUDmaheBe8Thos4hCvw7HT3IsgjbyKWZDt1vArV7+WdDr9W/1c7ql/auzzsQ0p3cH1TsOcRjFP79FBntOqrXNTzmKYZNWpj4RQtVifpkdeSiaeQiieR6okifsCBl0aTW+JflI/kojqFxyHcn0J0LIe+RJwjYi8aZQ6ktx9j6cYc9hbXUVzdtC1rtDBKq+fkBRPpcVsIl+rQtc69HsUJlN89fLWFDGTtnq4Xm+ulIpqVsi0gUh81ZWJfilAW6VgI2WQE2YEwsoN6h6qNfY4JRS2Z1i4K7BfkzurTFmCZoQEaSrpVqUmMhuHWPmra4YD9UuOLcLuOmUwoY72ikejP0XBPolynvDme1Wo186SMEuqH8ns7G1/8hXRrfGzIdlfo5VjdU9aWPmWUaChq+zHl07gm2o7LdeTh56LFrwVOm4LPG34tcJ0XTgfH7bgExxOQZ1amLyqqzh2RBrqjagOlT2kZcGCXpS1SY1PD6H/9MqIcROfpES2s76G1uY6ezRWgWlbtbFPioLKpequrcxRBOnpdXp/XKfBr5emO92tNDtvLa1j4/AE2P3+E4qcPUPrsMT2tU5h85SxOv3YNl776Mj20U/bujzb6Uz0Cxy3ojnPQud5v0n3m2n4J67ceYOHDW9i6fh/Vm49RujuP0v4u9rc27RnO8ItXcO6N1/H6P/4OXvp738L5157Hla++gpkr5+07+EPT42ZdprIZei4tW99v+5Ex2E6/HXkoqF0URJd4lax8IPB4jUvaPDJV7UWCQWIW9Zb2BX4SVMLMcD96MglUOaDXOZh7Oyiv2sjrFrgueLrqFOhaFrmyxdkx0nEOCOw8RcqoUdSms091xnkIygQKqvMircnt1RV61FUkMoOIJNKMf5ousPqsTtbd5KTVIt42dYYdUp1LtNtmrMSrxS0OutaXUBWujfbg5BAwng7wVJqHuLnRg5vrpCEyhFZmEq3+MdQHR1BP52zQEf0Krl+Sg/PRnaagc4//orw8n4PHKchj1cC801zARv0BNmoPsF57iL3mCjsmBzhO0LoFx5zE8VQf/udA733li7vY2N+y25bKq/a0nb01IHQmMNHodDpIrxTi4QiNSBqSnLSyg/pM/7Cld/Oq2+t6lUKb0TY48FaoQ3EOjEOjY0jS0zLl68CxvPhTdLBK7gjlUBuFUAtNGg+BUft08PIyOnpwWlW3Plefpic09voFTLx2Ac/86pfx7K9/mTSkOTmEUFzewOPv/gxLP/2UnkcRVQbVoUFW4Lol6G4vi+efJqEUPfvEYI78pzGsZda0VPI0ZPb2atih17Jz4zEa9DB98tTErYlkJJvABD2hXJoyTEfQpm7eXG/h803KV+iZT5OX+mGaHunAQAJDwylUyrvY3dnA5tIilu5QF54sGn0uEx1l7IkueVKSp9pTrz8cbBRwWKqZMey8uDwltkgsauNNjBNX9tSUrYyL1YhvcRcHa/so7XDy47jmcnla9ql+6Nz7gMtK1wIvp6PnczqkUzp3XF/Uu5/TZs/oje6EeMUKEl67UMbWDz7E/k9v4bDRskEzdW4aU7/+FSSeO4/Pn+TxYGUfjZVF9K4+wVFpv7N1BZkywT2tR6B4gTPiRCre4zTLKr8T70flkRLImlyee4y7H13H4gc3sfX9D7H11qeYeuUMZr56Ade+8yW89nd+CWdevmYWg6BbcF6X8OoowR3Xxz+V2V9np9vcxeO3P8bDN9/Hyo8+RP57HyDPejYfP8bK3XsYvHYOY199Edf+7rfwN/75P8TX/9d/B8/+0tfx0t/8Ns6/+jzOvHANM5fOYmBqFOnRfusYqkPB5NvVQN1ydxodnE7Lz/RQm259KYxcRQMWf16OeY/zsYze3dA7HMglUYqHUOcAojTxaMdOfgcvq6NkIhBe0SK3XziTnIC0D52WYeuzydoh25d/q5yOKiNQObPQeV7M57H56BGqVP7UwBgnoSHWwXZgmtOgsk5X5ICeC5tOD7+DzwwHg5fTqFsntmqKIAt8a2sbBVp5r0wC3zoFTKaFuwc0mvHxMvDuIj3k0ChquVOoDc2gMjyOUnrA5OdyV/3dQXFBXQE/zp+C06Fzkw9DN9/HeTnA6agJRjJcKH2CpdqnWKx+ivkKdarxiHZa4MlYPoLKenC6vHMHdfSgRi9xfotG2Na6TUBMMfwKytNNk8vU8ZlkeExriXUygUFOPqPT0/bJduVRXeqDWmavCWCH3oZ2d66loignw0gOM//UFJI0qvTy5LHn06lPPGvw1XMIxW331LAdapj3ygqO69BRoDI6V95uWk0eHEz6z0/h1K+9ijO/+ipe+vvfwmu/9R37WJs8t+07j/D5v/5TPPyTn9hH7fTui25RiybhEh4F1WG62LnuVGK6mx4bRIZheDSL6YksYtEQljmmra3uY+vDe9h+5w6anNg04Wn8ke6p7MmRNC5M9aM/FUE8yskaIbwz38L7y220dPuDE3Ail0L/1BhyYwMYGUpgnGV2N5exPL9CA/ouHn58Cyv3Hv3chKkVorpFPjDNcYN9WK866HbnQb6I1nwerZ2S9WFrS8pMIShHzzMRRW6SDoLKnuQEdP4kQttVHHz6BI25VRoS+9ZnBWqn7nYQHoG3p8dbm/K6W0cV533D6fD8nkfXKuMQ9I4OHBPdKeSNpXhDSMK0MaY+Jd0gwiZLa683Pduxb6toFQfzJrWTbLQPiXSaE1bcBBmNMNC1PGQ+zeROqAhTcKKdUEF3vOf3YzedWj3SpvXdQ2Hr2/TK06f7oXLDQ3ruQK+L6eZpUEElgC/yKnBeBapD5/ZwV6YLcR/Ra2qWtcolWLQRzaQQohUTojWTGhlEkkHkH5pXw85VqaFFb1EvmSno416y4IRTtyD1GV6B6FGju5wdRE+3Mji9NhCwIqVZOdHNAUTvCLT6mEc0y6MS/TyqHpUznsiH7vfqQWiE9dpiiAC54XT5u6yFX0eVd5l1t4vi+qJRW9quXR3UZXRLxpaTsi6B8mhC6HbV7VaTdEa326g/jGXBALcv+RXX9kEy8iPr8oB16ydvV+3K3mL5j2niQOCga1scw3IVLaVl1TKCBPb2vuq28wMGyvOIGdjOtlChkyZw/N4OdvuQx24QPy4b8ejpXs5B8lKcJs2DQ9J0UMJBj15LoNyP+lh3BBF9SC4UPMyX3B2vX+tcNBm/nTZS0DMz3eLSJzgS9GJi8QhCUfJii2I4mVHO0hPnQ3Tq3PnTDgNUH9Md9RHb0p/BdUf5BLbQRfmFU7cQKbMeee6Si7WreAw8Ksft7W27WrCNtdO26IxyAtZqM91KdD4cusv6tc6Vx24XSSfYt4Jbx+zb9aZZ+HrpNazPKrBvRjgGtCpVNNhntXhBt9Fs0VEHvA6BjiZPylmyMRkwPqTXNQb7kcxlkaRMExy7tDN2i7TorojGlDaNcOEyGsU7SZZ8ovQkdTs5RnojxCYZ2cIDZWB5ebU9WqikhVl9ul1ImjSREcSr47QBW7hZry3+YHl9OlxB3q0t8FJvYR7J3fXC9I24rM1YRm2jvqbdyXviHBcpJ70e09YrIwz2+gTbU22lsk6Hg+uM0hTUF5xGB6UrCFy2uvZzk20XTuNWixA26vcNqRKdeYEKSkFUfG81jzI9gPz8Oj598zq2yjVMz+QwMpDEma89j/EXLyGRjGEsF8PMaE4LDWkR5dBHJYjWaOUOpVDKxlAN9WCWnkicCkPyrS5nTsJWnU6DMyuBKl1xzqAGIjXmzpNVVIsVbL1zE+Vbj9gBYxi9dhFpWhkXf+3rmL54ltZ1yuoSqC7H2y0cgfB7XVL0wsaWeT6F+VU8+N3voTC3aM+wmtsFZK+cxugbr2HwhQs4/+vfoKf1AtLjw3Stc2atqD6vQ/wIr4LOVad4dVp07XSIBs/vPOvc45Xf5WA4eV1vNbHLAa0aaSP/4S00NvcQzmXQIs4mJ8IkJ0k9oFR9cslX7j9iO2rXBZZt17G/tWULB+LJ5M/JX+D0+yDo9Aj0bO+Q9aemx9FX40R7fwlx1pOg7Aub2/bWvJ5nBQNTZxIkLq2SWZh7gs1yMfiY1sgQ0v1ZnHn2m8Qf5FF9j+fu4Y9+99+iTM9nUBZuo4rL3/x1nLz8AjtVC9vLd4/za4PSzMhJZAbHkad39fu///uoUPeS1XnW3cBQI4LhdhhbzPtj0ip5vP6L55EaPcBzz7+CZ5/7KsKxgH/x7CCanW4Fj/M2kzxEq8vL46xtGFTG5WblD3ux16I+ld/EZvWxDTyalLysgvJ14+muT+dqR6Udx3Ey0J2J3beuo7dcR3YkgeGZLGa//iymXrlq7eADi4LK2pHt18cxeXDjELHiAZ68/yl2Hi8iyUE3NzttA1eiP33cL9WF9NC7UaYFzcG0cuMBQsUahs6eRIztKINUy4Y1GTkPAvWFYrGApc0VtJN9GKjRa6rRa58ZQ2SIXhNxWT7S5UH0CdQWx3icbs9D2cQ46eiT86MXz2Dqpau2k0i5UMRRuA/5925h//PHiJKfFo1Q1RPluOM4RKPw61pB10638g5dPo2Tb3wJWfal0NwShimLmzcf4sGtORSbJext6xtKFcp6yia3oM3p3TeZPzVsRvf24h6apQOcHeSERRn0yUCgl0mLA3H2k6FnzmPhum5F04DIpKnHNY5rwLlXnjG5qa0FJg/K/4DGbWyjhtHcMLaezGN7ft6eHYtWTZziR+3lOmy88qi2TsyOof/KSewX6L2GyDtxFX58E9WHywhPj9hiIt3l0jNuycD1WjS4Dnhb+LnSdTT6CJJft+5bOzHNywnPX/kktyNxUEFB99JoW2PPRtUCBFlB1vE5a+qtfVnVwXLZ4OGo3XfmtcpqgNQSUrn4snrtmy0EpflySRGooHNnRsGZ12zrcR4vqao+sPOxlJW1T1KzEeQVSezWUdXJOsJw4QiHcPq5gujWUXlsSamscwqLmWwCllWoN7etA5Yq5lXZQgQxQ3r0oFfLNHUtHhREk8vWaCZ44wi65euNLRAtrniKM95Il9OnOJXVUdesMSgrmXDQUH4Fu/fNMmors1go++NbQFaqQyuPqk9LiQUqY+WZJrp0rXPV5UE4hNeACGyJKDutPCC3jvjPkoO8AR+q3wbMQ+oOywikI7qtZrfUdO3yod7YsmuWVR6ZmOJPEMiefBNfIIMAj0DWotKDNFrsOieOAL+IDeQj69F0uVNOMnXeXB9MPsrDOMnCO6LSdC5aDXcnn4LrlctQwdrziDhEC61/9REt1fX8LmcHlfXykqfo6q5P18pvZdTuVo8WHmh5OmlkuoUOLtcngcobzR15qr/oc9nMaJ6UPGP1Z2I8rk9Hq4gg2SgIgsmzo0+kwY/Ol9HIPijaicjijWZmVXanxfnRuaV3wM/VNjr3OgSOS0dxqveQRIvGJOmhPH31WVWmlWu2eIIykiwkUx1Fo8rrXEcFb3sLLMNIe1ld/V6elGi1RUycRNikAX+6Hcf8knWDXlGjZdIz40v9hCmUrzxKtqvpfjDpSg4Hcs+JSHjZ0wNcpEvPllweSlMwuevI9OATGEEfkGFptBLEy7FcmPc4jvQKr26Tqr9KsvqUv3lxrPNQ3hHLWX/otIvA21ptqDjxKLnpWnX4UfFeppsGBc/v9AiOW1mZu0EFhUjxQqpN/woPVpF/63OU7q0GAz8lN/udr+D03/42krSA5Rb7B8KkBLnJEYyenbGlhcrfRyKS+1XE9+juyeIhfhEkwlzITqxAeFS38giMDsap4WXV5x8vY/vRCjb/9B2s//5PkI4kMXn5MsaevYipX34ZI1+/RkbIAxtaE53wOl8C7xy6VpoLVXDvvY9x5+0PMP/jD7D8Z29hjxbPxCXivXABV/7xr+HV/8M/xdlffB2DUyMYYBBGWUAK3Tw4fvGgo+qQ4nm6y13XOtdR+TyP53Oahc/lpPxe3nFbeabLM5HSSFZSUJMbeStv7Nqu5ZKfLShhmu5fez12a6yjIMqvc6W5gnmawOjldZZen76hom8NycMtxvuwubSEtYUF6/wqZ/VIthoUNtn5F8o4rJF26lUslsD4+EmMj52wjqfJYmNjA/NLy1hdW7Vr8RYbH0Py5AnEMhmr/6h5hNpyDcWFItH0IMoBZrt1iEX283XbUPOp/HxZtcAGzE7bTwwnMTuRshVMluZ5eOxuD4F4dx3U0eWta+XVUcH11dtQ14rXKrfN5n3cr7yFfOs+6Y0zLejYAsctcDoEqr+7zZXvuD3Yr6p7RewtbmCLYWFhB08e53GYSSJGizZEb0RyUH4Fle2mVUGrDx/X8hb2Yj0opCKohjn4kIRg8OyeIIJzGQ6qX2QGz0CCIN1TvPJowhA4TwYqQGByMIAHojVd8zpc7gKnUenOu+fRucp4fdJdPSLon53C1b/7Bs698RWMnJ7FzNUrWLz7EJ989016/ct2a0w4VM7bSiAcCk6L+FE+eXuJU+O48t/8Q1z5r/6ebTAqPc3fWsL9P/wIT966Y88+9WqKJidNOhdO9eJbLx/iyqxuH6uePtzbHcaN/CR260k5P/aJ8qFTk8hy/Dj7yllc/sZl+6bTxsdL2PxsGRuPlrBHnLrL4/INbqOFET0/gd4zI4iGo0gdhrG/uI7rf/k2Hn1867itnSeB+LBJleWFb/bLL+L53/wVTHzlObSnc8BUDut/+jNscBzdvvXIvlWk/eaIwPRYsha4/IXX20F0ebzA28PbUOkCz+/5BMcTkCJVwAt1gy0/1kBWpQu5Rcu/EOwvJe8nMT6C7OlpxAeyhswJkQC0JFgfSuqj12QWKXFHOeZEOdvrWxfeyM6M6taxm2CFL6Yr6Psa7TotGCpc5fEqqpyIdCshnkghxgkvNjWEqD6cRlyBhfZ0wnEcuu7mWZ1HXo88vcLuHrY389ilwmq3ghIVQev2k6kMRi6fwdjzF5Gh4kSSusWk3ZcD3gUufNXh1wJPd/48j24FWWdkvHkH6gDs1MGy8mjgEjPoa6ZhWjm+TFPeltrGyrGMfWvElIz1E6/dBpF1qzqEn3XWS1XUC5XA4uG1yVa2Iy9cPorz0C0fp1dHb2eFCOnSO0GHkT5UOZipC2ovrFqlYgOOT3BaNECs6KsRWZntSnFYvdSVeDJtwbwbxlVrdewXyqhoixXVzWDb8GjwIO8CWw1X4kRAXJKhclXZ2QvUgzKPnIvorbNzUNzBJ/20Rzbl1FFx0Z6IAukkZRkKIr1DSRZKdxC/LgfFSzbK49cOJk9eK6/w+PtMYe22Hu5Ftb2Hnfoi6dxnOwUTguuh43X96G4L5emuz2kUSXomW6e8anoPqFhHqdwgz6SD9QV3G/5qO6peBUulrpUOapRbFa1YCM1YmLIOBnTpo4PqEy2OSy9g8qQLXzBxeD7R6bSq3TWQ2R5kPNpAanwSn5CzGpVzGQh0LnwO3gaOV+ceHPSwPjmQw8iFWeRmJmw8iCfSKO0VaBStoFquQF9B1isEGpBVVnhFi4KunUeB0c7xQ7uljL58GYPXzpi3qGc/pY197HCyL28UzPhuVvWMSf0CyKWA6ZFDDGQ06NJg4Xi130xht5lF44CeHLnWmKqFE7FUAqn+JFKDgbFQ32Lf2S3bHRbVJV7lMRk9pE13oHrScfRmmJ963tc8RLNcw87GJvby21JC61fiwfkST8dtQn7TY8MYPHPCbt21I71oh3pQfriC8r0l2zrMxg/JgmO3XqrXmCRDw+XyxTb2tvH6PI/X7fn82iHISehufIXuBtB9wfp+Bftb61hffID9/Q0OvgNIjmcRSkQQpwDl+nolxxUQhxEViiCSyJCRlCm7Bkxm+jlC/Fz1qYyC0+IKIvD4WrmM9ccL2FlZtwdp2uwzPjmI7MVpxIaznb3dAgvJg8qKPsev827B6UHlyoPH2Hi8SCudVvXyLifQDAY52fRfnkVylhY4g3C12Nm1oEADpuMUDm8YB6X5UXUJPF1lDHipxQoNynlvfQurD5/Qml3F5jwtoYVl7M4to/hgBXv3l7Dx2RzWGURjnmmlrV1bRVbO76K0smHfj0/m+pEeGrbvxMfZE2K0gtXLVZ+2yNEqGk1muta0lGyHkDygsmgwIC3d9MuQcNrFn0I3v86D3PlEOoXJc7MYnZlEn965oYEgK1r8BfkCvGXtWcZfiANkMkILLhxDVu+QHdGqF27m620V0VvbQPyogmFObsPZFAYGBzFAvvx2QLPdQKG5i9pRyTwBo5HxGjPDaGMiVsV4rIbJehinKhF7+DqfqmM7ccBBKYlEIkEvZJKT0GlOQLQCu8B5dZBMPAiU1i0nXUtWOnqb61q3XjQwbzeoq/VlTop1hHqi4pAyCeTYrTM6dtf9PxeviVLlZDDV2PY7nz1EeWndbrHIY0yNDiE9MWrPO4TB20nlu3FaXyRoAhdNsdoBMpUDRDmo2V0OlnN+gnIM/LMdF3ilPDLwhN+8TJ5roFJelfP6dGcgQuNh4iz149QJ1Fp1VBoVVIpFe72hSmOjm8afrzM4il8Hx+t1CFTe+BEtNLBEYObsJJKnR22lpt7zqq/m8eQnH9rmvwKvRyB8Hrrrd89dix40ppx85RLOfv15pIfpwfbQIG8UsfZoAfnFZctPaVAWbCNaPurx2rOwj12wVmdfrW2j1a4FvOrPjGMa5v05+2xDNJMOPqtNXc6z/2uM0zgjZkzGnfFKy6ptafVwP2ITNITD1O98Aa38vr1Eqw1H/T0u44Fy8fFH4K9/xNlnp569hNGLp9E3nkPvRA55GtsP376J+Q/uYP32A+TvPjIvu6x9LXWLvSMj11vJyuvwtO6xTjQ4HSqjc4eg5Qhe2I9eQLC/lkdxYxcLn9/EZ+99go3V+xi4PI7+8/R+pobNhQzRarLNJGVps5hbkhoMNPEkB8bIbLD3UDBY6CEqkTOoLsvLoE7rQhaxrnT+vEP55QEUt3Zw+6338fDTW3aLTc8eBq7NYuo7LyN36YS5mT4gCCQk0eQKq6B6THgkUrejqoUi7r73Me5/8Cma15/g4P2HyA0O4eSvfQPT33oVQ1+mBfTlS7aSRM+ZBC4jgeoTdMvO6wjq6UyujA8m4eCoSVkKs0+3d31uHnMfXsejT27hAY/3PvwUK1SG/FufYfnNT3Dvu2/h3vd+aq7256R1jfnVNrsLq1i7/hk2b99HdmwMI6dOoX+KbTQ9itSQHsBysmTd2fFB9M+MmdWl616yMdCMIMtBWr1G9IlWbxPJ3+l3uQm6z02p2JGGJsdw9Wuv4dTVC+ijJQ5acVqZKH6VV/I54oy0U9/BTnOHg3+IlmISg9EkpntpYfYkiUuDNmVYWsFB/hYnxzzOjg/jxFAWs+fO4fSli0jngsmiwY68UVnCVnWNk1GT4uSP9dAoRJzu8LVcERfSe7i0H8Eruzm0Se4HAwXM9zcxOjyC4ZEhDGaexWD6dU5Ck4bTeXJ+Hf66tnU56drjdFQ5k6N4P+yxL4A+LLyH+/s/oeezB317SuAyFp4v4lBQundYDwIvI1BfKM+vYO0v38MuB1Urx7TBc6cw8cJVTkTD1hcUr3LOk66FW7fUpKNWJ8+T+w0MbDeQ4EQkDQ+eKwX1BoMKadZtHEY5jbaxsHAzXiC+Hb/rj/qe9oi7+rVXcf6V51BslKgeu9jb3sH+St7e11HP6ObXaRboqDYwOjvxflTw/Ao61zgTSsQw/NUrGPvW88iEwshW2yjdmMPH/5/fxp3f/gvzyILbgIEMRKfq17W3rY5KU9A4o1tvL/79b+Gr/8u/heETnNw5+ZS3F3H7pxyLPr5ptEiH5dUbLrrboQGOX4O9yBdWsb5D77deCmhnUB7Jbej8LCZfumaeiTpMvVrDnXc+tMcAMoyDZ1udcZU0D0yP2dLq3OkZGsdn6GGHUL/5GE0aqoW1LRT13SBOXDIKgnZ7qrsKBuwouakxXPr1b+Ls3/gy+mYGcXRiAHffuYmf/L//AB//u+/j4fd/hrt/8VPsLq5jb3nDVh3acybR32kDhe6x1uWm4HWZB8VywfOqp/3q+EyMCUl3QRFubrgsHA64umUQiQGxOAeKXuVlPJXNlhe2j9DijK9nyi25qMyv8rpXLOtHLwkGn+XVPWg2NvMd0Eg5aEk5g4eBqtMETAJdqQTHSinlZ4c+1PdnWK99SZH5+mK05rU4gnVp41NbhMD8jstB/Ml6Vj2O29LZl+0BOsvp5UAphJZH9tHF1WoQPa+SEtiLorSshNcsP9HUFSQ3Pxe48HU0ZWS0yZPp+l6H3Y7gUeuDA29Kz9B0u4aNybw66iXLkG7BcYK323DkVQ8bhUsTvuFjHVa3ZMEBiS0Y7LigeOaxW3AuQ1lcDLYUnGkC7dCgiYGEGh6By0idVOeSm+tGt0yVFsQHba174CrT0u025jO6pCOUmdpZ+c1a060D0iTLWzeCmmwb7ZghZoSdGkge1IHZ8VQfyxm9ItM4tsoNjyy9CGWlZal6oKr2VI4m9bFJPWscka6eQKfDTKN0jQe79ckZ+OiwRjqDB8Ki13VEwQc9108Fb1+B4SEfKie+ddS1QJNi66DOft6kXoURCydYNhjIPQift4PpSOfa41SXcKp+nStdIINMRoV0SE3Kwhb0UFz6ojZXZWp/yd3xCK94Euhauq5rxy9911JpodR+ZwIbF+QNEZjF8knAyhOUf/rhPpEnXdC10y2a3YDUwCodkV5zCLNxha4C+zXrZpz02WXqNLs8hau7PYxepnkd4k1xKq8gSam/9pJ09Ysj8tajW+y6pSTexIuExzJel3C4zivOg8DjtBWZtvuicmr1NA8cV6inpDro06SHyJg36O8xGpi9WnDC/Hr3i92BRkkbdY4rVq/VQVmpXhKlnRX0Wouep0ejsYA3ykj06dx5U7+yxQ/iS4M7275H50z3Z97K7+1gdRldHX7lCDBer4xostLtfOm+3lPSt76SesVE442WiZMu9TONWxoH9apJrVo1/fK2chkpqJ1EZ6CHFIfGBt014jhKIVtegbWslmGvVj63CCFyBdCsJQJv/Mvfw86nn2NnvYJytQ+5Eyfx2m9+h670DHK0TuPxMG4/PMLPrh9hOd9Eidbt6o72fEogQStk8/Y9bNy8hXKpiEeP8iiVGsgOv4ryRop1HXHWp/A4gXndzoQzdiw8DZL399AzX0b50QqKDx8jzUHrzD/4JeRevIAkvTGbaYnDO5UErnPHpWsFgYSt/E9ufIZH129h6foD3P7dd7B1bxXP/rNfweDrVzB4eZaexIgtLRWILj86rToqeEdw/J4mEA0FejiF9W0s3X+Exzc/w878KlbeuY7VG3exr49FrW2i8mQVrSfraK/vMuzhYGXbBoTqUZ2Wkz7eRR6kjAt5HK5SzsurWHo8j53VDZRqNVSpGNOvXkN4vB/JsYFAeci3aJEMRJsUdPXeY2wtrSIRT2AkR8+U8bmLM+YZqVO6zCUjHRUEwtPNlzqsy1RLfft1O4B13n73Y5TreiZRwOrcE5ssh2Ym2UE5aOqDeRRjdX4HyFeQOP08jr7+m9jJ0WOjIaEVXKX8Aq2tPZT39rH+8KHdvpm8dIl0HCAzcgqp/lEUttfx5Na7HNxieG32GUzGB9A6CqPBOrYefIa3/vg/Ul8PMblPC7J1gK1oC6UEO91RFOutLHls4e98/Tym0g0MDY8iMzRlPAnEn3hyvh3UjopzOejc211pXoYaiJ3GIh6Uf4zi4SptDE1wQX61g+ujQGUFKit56lrpDqJFcX5Ufcq3t7Rpn/24/7Pb+Pz9e2iyzMDVcbs1flULZGbG7VaryjhOp9Xrl4Ws5euPPr2F3a0tHC3vApUG4uxLydlJG+i0DFug/KJRk5R2Z05l01j46cc2uGTPzNhu2BrEtI8hMx/3u26++M+uGxwHsqkcGnMr2PrJp2jk2a9H++3F0VCCNJNX59dl5rrWHe90eV0C5fMyyqeBsyeTQv+1s4jo8xQP1oMvtE4NoZjftVcmZNg5PqOToLocj7et3UUYJu+6zV9rcaAeRSyUw/Kf30djuYie4RAW788RXwwpenx97QZOReu4MBLC/bkDlHeOkEj1oooW9ssNDGdUL5Ad4oCv5zF61kxZDFCGiw/Yp5f3MHx2yiYITWYJxmtMNhnwF5scRP/VUygeNDG/uIRWIoIDzrh7+TwGJsfstrjz5XJTEE+KF08C5Ri/cg6Tz1/G2KVZnPvas+g/OYqFuccoVCpYezSPLY5R+ppA/uYDrN19hI31daw/WsAY5wGtADZGCMKvujTB5R/TI9vaRfn+Cso35rF++yHe+f6P8Au/+Ft/dRm2N5gIMyScXe02jdRQgxLNSU0UoVDElEQP0OKpGGJJWea0KqKcUDhjg4ZsKBFGsp9pPOqFOHtRlWyKRj001YqgWCRhlpGM3B5ORF63hKKOoiBG1PgeorSew/S+ZNXopVctZpC1r32S7F6t1REE4VOQQgrEn4JwKl1gD9b4a9ML0B5m2hdN3xaxZ1WyRCJ95EHr9ok/RGXU6iDiFIhO4VYQHgUyaptyhmO0uDRhkm+5+daTmSbrS8tB5SHomyZaRKGg5Z36pEKtUELDPtdb50BdRp3X1VLJXrQzK0IWFq06vTh2QDq171WV+aosr/uzyqM2U53iU5plHacrCI7UpJK3jorr8OSy8g7tbaA8LjOXr+LdstW1yZf16oFpm/kDTC4v6hOPwitZ2DJ3WryykOQx10jIUTjYXVjkkFKTn1veoqvV1OIXylp8EUK2tJ8DHOvWd2n0QqQWV0hPVczegZK5SX05ouWpl1lVn7ioUVZtKQ7bnUOLbHHDKRDPsoJVp/PZrTcuR5eD+BNfgWwph14tOAg8PWoyGm1OgByYXYdVRriFU6ByutZRuJw/HT0IRJeCcKmsWc4mWrVz0AZyjQ91e4Hxum2j+r6I0+vX0fZoZJwmIus/zCtrXOkK6veeV0E0qm4t1GGsjQ3SOZNPhx/Hqfwux2NgnNEjemkUaCeVVrlqn0zRwgma/exvCRvQ/FaNyru8BU6L6vB6FITXae3mUzKwF2elc/QqNG7IDVE/tE/g60eevY1Vl44C4XQ8Ojdc6s9KJznSJy3G0p2XRrlOnSKv5F+34JRXxlQ0xDGAmqAJQ7df1Vx2a47GlhpK+NVe5s0wsVd6qlc8KCPJKXg+p4ZWtUFbtju6oLq0Ki74fDrbgnk4Apgc1ZYC0d3Nh8rp3OPErxnjlJEWMdkdF55Lvxocm+RpafyR96q7XepcepG6wXNt/2TjGsc7bTAgD4zuoC3pjqVSpIPMdmjRcKigF/QdTGPkAa3X7hkhJmQWllumZxLa8fnOn32XFvYyevpTiE1zxh0YwEzPBPq22njzp3O4+cECPv7Rp7jzzrtY4+y48vYuHr69gvw7Jdz9Xh4Ln9xFYXcZFVqjsuB1m2mrHcHjpRXW00bscACNAmf3QRLD+l15ukHXeuC6+vF9bDycR/Owacu7k0ODGH/lMpIDWUtXeReqlaECSOgCxQkcv3iV4O794CN8/t2P0Fs7xOXnLmH6zDROfOUacpNDWLxXwM0fL2FnsY5omxbT6gGiWcqUk6puP5gycDDTPdfyfglbHz5A/pM5HJYPkIpmcFCkHHd3bIXM6g8+wP71OTSX8vRsdnG4U6IVNoieeATTL17BNK2PkYunMfzMOUy8dAVjL1zC6PMXMXbtHIbPn8LA2RMYOnOCeWYx/uwFDDHf5HMXMX2VVvzlszhx7QKmr5yn5TNqe0bJm+EIYXx7hxLoIac+nV6nF5mNJ+3BvlRVHpCUR51K+SUfle2WoeI8XuC41XkVr07Q5GSY/9lNxJoHaFBBi3sFJGm5jZ09yQm0joXP7qOwt4veSpPGRA8mTpzBpcsvIkerIqYORoVdpce8Q+uptldEcWeVnTaEi9/8DfSPz5J+Pb/qRX7xPu69/z3OIU0MvfQiatTPcph0xg5Q31pC/ntvIsMOfLl3H6PxGjYjbWzQ0NFHxTKxFEbCbbz2K99CenqSVv4kUqkR8hNMDM6nQLoiHhUkh27ZKHhedWzdml6rfm7f6dGGoq3Dhg0eShcegeP1st04PXh9wukyVryf8wJL799EeW0DeXoRe2s75pU886tfwQg9zeGTUzaI6NaNQGVUj+u98AR89bEP1tiv7qCvxbjNfepuAwOXTmLiS8/YYCSvxmnXwKol/PtrW6jRUFp5vIAKB7z+2Wkk5QFxQNfCB4GXcV50rXoF4WwS6TMT1odCNFq1YWZReyo+WLLVePnlNbZ5D3EGO3g77d1to2uP68bv8vNrTTCaHFP9WfZD0r63h95sHJWVTRTnFtF/ahLR/oxNtsIlUFmn24NAuNUmojtG72KE/bKHhsYCx73edAQjnJixuouBExNIz4xxwD0yL1Rj1c37nGjrLTQb9Aw2dFu/B+dPy0NxWfWgsL+PYg/TUlFs6y4H6R88N4Z6o8qxKops5/te3oYCjdeV9W3ys8ExJ4bISgFHq3uYeOYC4kM5e7zgMlFw3lw+OjdcRkMgK1uZxzF1+NQUTl47b8Z5NJtAYWkXm/fXaCRXEKPn3LNXxTp1cPn+Y+Sv38P2R3exceMeNhk2Pr3L8e4hKnPLqNNbr6yxP7DM5JefxTOXvv1Xd8M+FjoJ0INEzX5aCrizuYZNDphHoQMkxvRWNC2gVXa2tTbuvLuA6z+dx+fv3MLce+9g7p3rmPvRGh69uYbbf7KCm3+wjIVbOyjQs6hWdRtC0gZWVlZw/8E9rD7ZRnFZ76ewI0qw/ImObiUy5dOP/XZvlwKg69ckXVkOnJkBusPaeUBLEjkTezmBl9dR8QJdm1LyqJk5RM+tki9i89YiGttlnOTkMz41Ru9Nm3bmsJ+v4f5Hq1i6qy+/9qK4Qty0nE1OqkeKQPoa5RKtoKp9UlsrkprsyNEjeoXNXtTYYauVKgr3F7B34wGq95ZwNL9FJaFMoxwk6GUNzM5g9NIZTjbnMf3asxjXBPTiZUy99oxNNpamoCXgnGxGODFNvHoNJ164gtnnLuP0C1cx+/wVzFw9Z/KIaecHWR9ik4OG+FdQB5Oaheh1xJuHiPAoUShNcnGldrkLbGBlOZehQOfHbcOjX8uSVK4+vWckL47tXtov2guuujUnI6FSLWN/f8/MH30COx4LYYCGUyZoNs2ZOKyxnUokrBHglU4m+8fZzuOskx5TaRe18j5DgQYA5Z6OojRAnjN99EBb9K7byLWOkGlQTyJVDCabyMQ5GPT1INrTxlT8EBPRFnqTMbRTSRxSRqzI2tQHoW69EZ8KuvYBz/PqqOea2kpHfaPU3sJW4zEqBztmxToc610HHL+Ofq2gPMrrk88Xy1m78Lq2s4vSep4TQnBrVhP38IkpDHFC1XNCu13bVVbnAq/TaFefUYvV2DfV3+mR2DJp4opxkrDJhMlOm8rqeaVWRemBdJWWvDa01XJvw2PsPq23W2+8vCwYWxfdAAB5ZUlEQVTr5IkRm4Ai7GMRfWCNA/reJ/c4YD3AxvwS1haX7BlDWK8hSH9ZXnrsINzOl+Hs8Ob1uV6qjMYyrQRVnw5l4jikrhzGQ9h/uID9B/P2jNde4iR9jkdHx9Vdl/AqTX0+NT6MMfa37MkJNMPMQ5x92yX0aKykwWnPYYkzmknaTg1ajq2wv3uAhccNrC3XlGz1CL8mq6MkPcvRNI4GkqyL/YttWOLYUijuc/KqcfIJ6PD2UFm7ZtA7RDF2qqO1ffSuF4Jtydjf1HfEh8vfobu867Z+Ed3dSsftU+Inng0MXL1Oo1V3lb0K1u5xjHu8iYO1XTSW81j9bA5Prn+OpQ9uY/39W9j88A42PviM57dRvPXIdqcp3JvH/pNltKk3oyenrU5Bp8sHAhdBesCmT0rr09GVhVVUlzeQztLrGaalPDaO4clJZCaGcDhJQY2HkBuPoH80jPHZAZy8OIWJM0Oc/WMYOc1OnWyjmaBiRylkY56KQwHq7XMphn1QLHHImbWC3niwDNMat6MEDprxq7S2tAzwgEoJWmyNegXFwzrq9hCZLiE7q+CLQhaYYBkkbKULv+rK357D6ke3OXAcYeLCNIZOjSEyMYjIeL9NeLIcwrQAM7Tskhm6l/F9REQr20zlbSBQzsNe0taHeolWSz6GfD6N7aUytu/fx/aDRyhxUio8WmLZNFKc3GzH7C9dwcjLlzE0SZlOjZO2XrPOtNhBD+rsnEG32Ox7H7q1xqCHtjrq5Ti56XrjO1jM0LL7xLZkU4pMHm3fKB675aFzyUDjop6p6VZZuVZGVZ+qID9Ks/QOfzoquAx13g2K806pNA0uej9peOYkB8NTyIRiSLc4aG0VsHD7HtbvPUFPnp7fVhmpSALpTD/1gApC0MeyHKqNfRQq63YUXumPFr+E9VBWtyQYZL3rNo3OC/OL2Jt7iLXHa5h/tIXVVeovB7UyO+R+PYr9ahjrpRAe7gKLpT7UYgOoRAfYaVOI8xfq0a2Rpzx6cDDeyKN3WJejrm2p9SG94IM1FNu0WtFGNBQnX7qN9PMd3/F4eR0dp8DzuUy7079I0z4Npx0aMbVyPdBXllH719k//OG616NyTq+Dp+nW6CEnnzaNBe1vmBgdgvZAk/ckPRKonJdVOVndPCDC8gn2Y93VEGXBAPmUVwfXj+P6pJuc7EIc6PT6ROLEKNJXTiNz7QzCFcZvV1Db2MWGXkNY3wwmIZYTDuFSECiu+/yLsnIZ6yde9KggMzaM5OCA3X6TEapbQnrVRLdvu2l2HJKrgkB1qQ7F64G89nfs4dgzkIxbKLAf7rA/lktV24Vbt9WDvthC/2AvxiejmJyJYepEBEMjmlADnVOQAJPpNEYmJzA0NoIsJ8vBwTR66WWAEwoqzeCWq0oxvxuWRhONu+TYkH0rSBOfboHtbuSx+WSRY2fRDA3nw8sIXD5+NJ7ZhrZIiW2k8UXjSo46MTA+hlMvXsLlN17G7FeuIXNuBqnTU5yoBpGmpxUbG0BY719ODzOMIMY2zV6ZRe6Zs8g9fw4jr13F8PMXKPenhoS1lt+C00y5v0ZXbqeIwmN6Ln/2FnZpJfQPjSGbG8LJ11/AzIusmIP0wSi9pOE+bO5vojfW4MSUwjQnH01UPeFeEhXC2mqRnb+JVGIf6WiZnZQKotGbkq7Hh9Foh3DibBynn+EsHavT5es3AXULVh1LD923OYhLUYof30NzcZUuah+qE0m0wsDIqWnD6wK0ch3lMQuI1wpKtwGLjSF3+5N/8e+w+OOPEKc7PnZhkp7FSZz4pdftM7eql+MKCmst1PZ66Wn1YWi2yAmzRuWlhaK6iCMc1q4MPbj7NifI/T5c/9MiHt0Ko7W9hMOV97B+Zw67tOhKD5cweOoE0mzEsS9fw8m/903krs7aBDR6coY0Uamt8wZKLloF4uFYMTrn3Wm2IzSPAg3+NuAxXQplstM9aWbXBCeLWnm1dFc7Bmt/u754BM1YD+qtmrnsekFPdHhdOuo5T7fyCnQu8Gs/6plNqKcPk9FxjJ86jeLdR7TGtJiggDv3OAHRWkrMbQGrezh18Qr1ZpqynURu4oxNMqpPtH/01u/h89s/pKdbpf1CfWA7vvS3/jPkhkY5wHKwaDWJM4+FO++zbnqZ+jjgk4e4+2Abdx8VsfxgEduPH6PByS1doi7VoviT/BF+vNnE1mEOU1deRC2aw3e++QYm+icQj2c4uWk35WDLJ+fddUnXPvB4ENg5+7Jev52r/gT5+mNO6loS/rRjq5zkZW3C/DoqOO7uc8erOOmuwPF4ugZ/4fzxf/fHWP18iYMgDRSW12KBc1991gY7bfdvzyVZTuWVrnMHXStIyXXLdPG77+CAg/DIuTPIzkwiy4ElxcFEg5DAadBRXlKDk5XqOdop0KNkfx8foTfLiZwevTYEFX3C30270+ByJDbER/tpkE3RIxpFaHII6QsnUPzhDRw92kCpUcXqbt4mB30UTyu7HK/A8fq56pKOC5RP0J1X6epnsf4cjd409j5/ZBN2YmqUbca2ZBuJduVVOW8zBYGVZxBuj7fNPLf2EHq4gv5MAp8vb2Jtu4j+2Ql6DPRiOCHpjoQmocNYi5NLBKM03EcnwpiaimOEZXTnx+oj7fpO0OT5M0hwQil9dheDwxlENsvA/Jbd1ht89mzwfqM6NcH6pH6kJZzNIJ7LoHBzzsbMvb4WNtY3bDwYplfsq/v0vEflrGyHHx1dvxQUp6BzyWyEnnX/+ChOvMQJ6Jdew/QLF9CTSWPg/CnUmzRckjFEBunJDmfRM5RBH+nu4Tg5/uozyF6axTjHvJlvv4x+jnnyNieTl3/+FpyEaS+XkS+94ax9oLRrrSwEqg4bKFh5Y4MbGT5oML3ZEQSnZe1lpI8rySqVO81CgVXEAVD47KE0g55CSQARehbRmKxO7VEm5VSRgPluYdg9YnZEfRJYAtFbwDyxzSy1DYXX1a0oKufgSu+TGhONfj1YE29auSUaGvIeqCxa3CBt1ANkW+LNurTBogb2cDjO4pJRZ5sbpgm/HvrS2GUdHBwiB5zh2wy0UGK0gtkpe8lrjx7skQbdojIvh5PpASdndWK586LLQXQ6vapDR6OdoA6mYMovXnpDZIMTuJaE8lzLQeW6a0m04my7F8YftDmRUF76Nr32IVNZ4Tm+7clJRzj9obHxzeB1Ks3p0LnL1M+7QfmD+lmGMhb/Ws6pZwkKutZLoZpve7XUnHFiPxgsOnIgnfoWjpb4qn2MHraBwGjRj/htlwXSFIoIf+BxSMe0x1ofPdvgG0GcFGkoaEd2JnKCpE7QY4mFyDfTWgedpfVW/9PJ1cF5VnzQ3kEI+NRtZZi3c9hm3fSG7UE3y3h+HR2H9Eagct4GXreuXXe9Pg8C4bAy8h6ov+pDYVqT4k2TknklHY9LBpnq8jocdzefAvU5q1tyY/+3+pSHR6dFsnc6rQTjVb/uYKhtHJtu2ymv8+z6o/xGE6+dBxk1qlsTnL7NZXu3Eaduh2k/st4Y+x/zSKdZJPBOmK6ywuHyVFCcaNME5bw5DUpXXbqWzJVP/KnfSfdFk/I8hWDHBuEUeH3dum44XD4MMvyEy77BRJ2MsB30iojaQ/LSO48qb+9/HUkvRJ9qCrxnr0v1GG3kg8UoWxku7J/Cw2DjqPSNac6P6NG4rbFKi3pEjxYSkJBgJxX1N9FNPiUHQdCOgY45iIYAV9Bmzp/xy3q0dF5Hu+PCsUt3ZfQtOH8fUvzZeClZaQ4IuOM80eR4F4x1Nt7R0xafDnbGio4+3vp9uz//wR98315uPCgUsPH+hwjFo3jj//LPoS33sxPDSI8MmPIJ7CU2DtbaMl+MSxm1mmV3Kc9KgH/7372H4m4dq6sLeDz/GNOcFf9Xv3SJjBzglf/dP0VslLhocWoi0stbokZMKwT4A8HVC2Vs/OBTw7/82R2U6FoOPXsB41970Vz58YunLP8XwQXsyqpBr7ywie1379JiPcTyzdu2XfvENzgzcybX3kzDZ6ZsWxOVUQducaJtcaLVJNTHAUsgxXI6tSKmtFvAZz/+wOj/0R/cxNZmCRMJYIhWcWQgja/+b/62NcjAiTFbBScPzF7KohKp4XR0GnWuIOiWg58rv/JK+Q6OWjiTeR39kWkqZ3fDqoMGZ+ocwqfyipKCRcMJ/PDf/7f46M//LZL9Q7ScRy3tyn/2HbtHLlpVp+oQdA8cUkydiw6BcEuhvSPLUAkfxXA+9jXyGMHDD/6IFnYed25+jh9/74dIpRI4c2oY9WoJv/Ff/bc4/+I3TAfY0MTTwt7Gkt1me+df/wvMf/JTREhfeEifuejDb/2f/7+0nhKWr4+deW93EXfvfNcGqdv/7vfR16jj926s4Ef3N3EqC7xxip2ZXvdEOYNcHz2grRLeyhcwMZjC//Y3nkONneE//b//G0ycOm/v1Ig/bwP3+gQu127+lc/jNAm2j+q4U/iexSuPcHTLSTLSuXd+pSmf8utceCRDlVPwdtagqjzWBuxvextbePjRTY1BuPOv/wNKmzu49PqX6E1eQ18ugZlffYUDGNuD+iX9dVqcLqdboHOtZtOb83/xL/6VXQ/PTrLdQhg7cxJnXnrG+rVAtAiPninsP1jG+tu3OTbQkw7X7aucegF5cGocDQ5Qqlv0ilfhFG8uC50Lj2jp1iFdy0tQddtzizb4br/3GXY/vYc4x5yx56/YO3OTb7xkCxh8MlIQqL1Un9HY0UXhVL0KAj9XicruPm7++z+zCVBjnI6jl8/i3Ldft1tOok24FASOU+3hvAi0Ak0P3G/8y/9g7yPOL+ygXKji7C8+Q3wz9n2k869r53bSy34lmrpBn/N2cPq0eKSS38Wt3/5zu532+MNHKGzsYeq185j+0gW2axTXvvl6YOAxv/g2/eIY2uZE8dGf/KV5Le3Ha/aF5hmOk1f+wa/Ys0LjnzLzdhF/fpRRLzyuJ8rbLUPl8XidS6qaQDU5UVGIR1wEbR3In0YK5aOx3eqg8a00ye65/t/QOUt3QPuZRbSnGWPUwVtNzniciDU4aPliLxXVXt6SpaQ/s2Bl8WvZZBTJdAKpTNKOsXgIiVTUli+Hon2ocCCTtVtrkUkKPMzykbg+1RBHki6oWcBdhPOkUwcHatZpg3XnnqRZeGEKQUcKWc8bvJwYMwExLRwlHrozWq0WojeiZbFRPfDWd1JIi1lbHVdWE5te4jxinRKslC1QwCPKJUS3WF8UjLC8HqLTm2Aes0QIEqFucx0c1lkHPY8ezvJ0fevtBopaWk1l1p54Wl2mN7P1PpEtVySN1lHlKUVoNenDcDwX3XHKLpmm90SZyyg45ot8urLYrrYMEXpZUrxIRHtbsQxDlCESCoJefkxEU4j3xZEIJxHh0egWs5yEpWDCZ3ihiUDLw+totGqUP9ukj3k40TVaVQ7mVAjK9ID5dF1vVi3fUQ/5Z5zShUPv28XTWepBPOBTe5KxjspeCaW9Iif4Mpr1ik0m4sleNhU1uvXH67bzyLZRJ5Oq62U/6xzmqWlClH6w/al7YbZpo1xGm6FcKgOka69YpUZpAmp0yoeDJdkEWZK9rTJiPQ0alrLTggFGQfRYHtbl55KNQNfK416MaBTI8rO2kZITlN/4YjBDodOJhdPrUFm1q64dTzcoj8p52wc0iOke+4yyPn3ebFRpAKpLyrsN08OT5St9DyYv50H0qh6B65FAA4L6sC1EoDdFhWE70vqlhxgsgQ/aQeC41E9lpVOIzEgJM11e7hFRmpXNQVh1ucxUn4JAsnB5CEznWF5BuKXrGnw11lBxrY7DQgUHJVrc7Ed9uvsg+jt932Up/Mc4OjI1Wjs0uI7rKD7Eg8YU887Jc/A8ihM987pxqbzCK1w6Ks5loDqUrjjJTqDVnVrhZRON8jK9wTFUr1r4MEuyzTvSDiAKsU7ftrROHQoC0avJjhFsB+oRZW3LnhlEv8tNQaA21vNqVXLEceGAzd3LMj119mnSZI8dJLdOPcLjZXUUX+LP+Xb5iX9vT49THoHaQLTocyv69ls8qfepYrbYSJ+b0Hhpz+5Yr7UZ8Xr9DqaVegb0s+/+T/YdkIUP72P74QZC1LHRoSz6h8dw5jtfRXIwZwOiEAmBBxFvt8EIUmitF9eCAU0qn/70Fop7uxgKH2Aq3oNzJ4ZwhjP4ES2YsSvnECWRbskIxKDw6QuG+qzz3noeq4+eYG95HYWPH6Cxs4+V5U1sbuwjpi8wXqLnw/y6x3osJJLSKMiKopWzDSzf20F+oYrFu3oBdA+LN+bx6L33sbm+jdRoFr2clEauncOQXqSzCSZwWQWatPKPq1i+XUF5u05aCzaI2tJU5hO9Ai3amHv/pm30WXqSR4Qe1PRoP06dmsIYw+w3nrWPZcU4EUkZa/TotIdbabuMm2+tYuXBHpbukT7SujJHHkXnvU3WtYy91Q2Tk2146nLir7dEo6AdQvPOAYq3Ctid38LeSgmFBZZ/5yHyN1eweWsV6x8tYGujgNrMAAr05OK9NBooq+WHt5FfnUc6M4Kx7AkkIxlcfOUNDKZmkQtPYDA2jYHoNLKhCWT6xuxcIReZRLZvnHHjlm8gNsMwhYHIFPqjnSPzxHrTVOgDDkgp9I+fpjLSOKFXePG5Z3H1y7+Ek1dewczFFznZ6oVQDQrs/NStw/m7iFcrbK/rtvpSe2OlxodYPopzL/4CJ9oYxaCOQxlwpksm+pFOT6Id68XIM1dtAmru7uDMSBypPu1wwKzsl+WeCtpRGkZs40uz03j5jb+L6MgZXHrhy+w4T1/W887obWs61blWkG4oj+fzwa510MR268lx5xR067XOvfMp+MCm/I63O+2vo0MdvryzhwfvXbf3ThI0PJPkZ+zaZWTOn7SlxcnxAWa2IlZWuAQ+sBwD0TY4sNuD8p0C9uhphGstjF88g8zIsG2bo+9aqXbRckwfI5o7JdRXtu2OQoUDhR5Y6xmBljkHXkwwLrhs/FpB586vwOPsWnTzXJOAVq1pggiNDtidktqTNXvOF54ctF1WRJeeZerouHTs5lcg3A46D+rnAMvBuTq3ToM4ikKtYi9xaxuckbMnzTB12h1Ep641Yfi5yYRprQYnGdKSnZ3C0p15u+4fy3GC0UQTxej5UyYXlXGcRjPPHZfLJUjXONaL9BA9v4un8eSju2z3InI01lPS/So9wecvG+8C4TJajNceTgYcX0/OYItjxz6NssNUjAZxk2POjj1jck9E4PJxGoyuDjhe0SjwvAKPVznJSvyZLiuN8nVjTOC8OW6V+yvPgDbvPsL6rQfYf7KJ4uIeWnsNW3iQTFGQ2RQnoKy9M2NEElk41BMIWPfWaeFy7CDioFJVpAp7DmiFtkoYTfXimfEcZkfTOBxOo2eEAz/LMofldyZEmDBohVujxsF0ewsbj+exvbiM2sYWmhy0i1T+na2irTLxmVU0qaxwROl19RxEmF+bNIaw/KCEtYdlPL6xhXvvr2Pu+goe332MhfsL6KWX0ZfjxJDjIMfOJu9EQhQuo4TGSXG7hbX7VdKgXaSL9tKcCZ48ilZ1SEG9WLaJKMOSg/QShqkE45PjGBsfsb3YhF9WiNEqK7BK74GT7OObWxYefLSJuY+38PDjPO59uG5LvzcWnmBrWZsRVmmxUU6cPAQm5wplXKOr/ngfhRtrKHGCLT0qWlj5ySPM/+U9PP7e53j4p7cx//4TrNP7XK/T0gtQ0DvVJqX9HHxzyIT7kY0MYChyCiPRUxiLncFwfBaDkZMYjs5iJHYWo4wbijAuNMu4MxhLnMd48jyPZ1jmtOUbZnkdB3RL0KzFIwxOnOYEdA7T56/iuZev4ZmXnsN5TiTnX/42O0o/5RHoizqOLuKFPSQKO+hjh9HtB5mlYXqhkYSec0mvvLPolkEKw8M0HobOYerVVzDx5S/hzNkZPDuexhnpGvPKSyxFasj3VdCf7cGLk2lcmhpB+uSLSM88y0Es8AgdvLP4QNbdcf66Qc0UQP3zMNB537XY83TjUXBQuvB5fR7n9emoa+maQJa2PGZ17Do962qxhGz/MPoHRoMPwY1k0JPjoK280s0OLsdjg0PnWjiVR16FdgKobO8jwkEtXK4jxck4OzjICT9udTkeHT04BLQFfVC0PY17yssx/axPg7d7KLpWmvL5tZ9rw1y9U5Q+PYncSxcRPzGGysIaigsrtiDBvoLa1B2IgBbVI1B58Snd87Zynp0eO+ePZ0iEE0hTh+QZ79drqMlbsVJPQeW6yzp4u9otvFQcA1fPYuDSmcCDFF+NNnr10cP20wlGID517bwLutOtPspdd6PGn7uICQZtH6QXXA/LNKjWdnGQL3TGvs54QlzOt/Rk/MwpTJ6ftYmnGutDoV61DY7zS6tGmz2nZ1kHb5Mv0mi0dOJ07e3kR8W5B6f6RYfilKZrL+t4lO7B4ZiK2v4eLfItRFNhDE4NIsOQnp1E+tREQIzcOFXIymvNNp6slrG4WcXCRgUPlzlZaOkkO7sq0g63xb19uowcmNskhp1Ut8Li9AD6h7Ske9Bcs8CSfdoAIrqXVlV1gQpxu4W9JzVsb5WxnWeHY/2V1gEOqDBH6QG66Wla2RFEeqP2wFSz+g4708qTVSzRWlp4tIqFuVVgi0qVPwh2m9aE2HOIBE1x3aZosSO3aQXqwefBgSy54B6yCXNfm2nWUd0oY3eJFuJqETv7nPx2S6TVyLYHcloObTsZFGo40Gc7NfurgRNRhAaT6Elr37bAfZdi6YFhtdzG6mIRm5RhZZ+WyU6dStZCNMtBO6L9wxpGT3E5jP2FEMr5XlS2Dtn5ZAVTVqSxWm2jXj3E0vY27m4s4/7aMu4tPsH9pSeBRUel6+XAnRrLID2QQD+NhByNhmqlghrd8lqFllGTNLcb6ElQaRgO9Q41+1j7KHi4rg/E6bvzusXWOmxBu08He5vpVh07EGXp36bXg3zb+4ydWOUEuvdrgwGbubcvwoFlEpHksKXZw1W2O/86ykx5smyJuIsMlXIFdRobh5w047EkPZeUdThNoNIVlZH+BLd0WsxHuitHaGlreuLWZ67TPXFkelm2FUXuUNu7pFAKpdGMZhBJJUlPTpWbPNXujrcbRKOD0q2Tex7SUm+XqCY0ANp50ws9/Fc+xxXQ+XQQD3h+OgB5BxYor6d5fsvHNL2PJ11raAeMHepbXkZJmEZTygYr3fqK0RvSwKqygmNd7uDzYxB0q07l6V1nkjjSLS/qrA10LCOQfJ1m09/OuaUxuBz8KPxGL/NpkFLdCirjg5yCwOlwngU6V7pZ0xzYdR2jZ6FbrEecYPvo3bUKJVSWN9jWMkCfWuECr0/1q6wHB7+WjDRe1HvZh0IH9k5crMrxi7rjy72FR+C4dVRw3AKvSzQHzzp6kUnEkKUcIxRQD3H2aqGW6uzgEYhmldXR5eFHgdXDtAZ51IIl4RzQ+1iHbewX99j3y3a3RUu8/VULl7uOeiaj5eHJMMulskj1hBEqcozhGKVn9Hq1Q16r6FK7HMuF9aq809B97nk8n+CvK9MNivc40eagcg7GtW7B/Y///J9g9e4ipi5N4+QzZzD94gU8+5/+bUy9cs0KaHWDIMKBbCVfw//0F08wt1LF7Yf7+PT+Lkb64zg9k0Vhd5/exmeolIp46ydPsJav49xUBs+cymDo5Dhe+Ed/E0PTE0FD8yfCpNwCnfdEgJv/V04e/6aI+5/P4/rSbaw92sFRvY48J7X97CmUU1OYOTOLly6fobdDVzkbtsntR3/yNt778Uf49MeP8f1//Tnuf/IEM8tptG5XsNJYx9bRHg5KBcQae6ytF4McoBu0/kavnEX25KRZVVIEE9qtHSQ5OXzwBwt45/fmsU/vaye2jEdzy7j03AWkaaEVNrZtB4TCyhZu/8G7aOxwMqNitUjr1EsXcOaXX0F0lJ5jMmZeoxo7Eu3D9Z89wR/9q48w91ke99/ZwdLdPbrvFcRGyyjRwsuvckLn4Lv5oyQW3z/AwOgUelppdsoj9M+og/Zh/XM96gjht3/vTfz2n/0I7965jXeuf4r3b9xEZKeFnY09TJwdxyTD4PQALjw7jX5OQA8fzmFjeweLt95G/tF1+yz6rD5jnOzB+NnnEaLS2oRO5XGFpmr9nNK4UnkndeXqVkZbwNG5z6zFKvHMEAZPXMXA5HkkMvQIczRCOs9+rB6h4KBw78E72O+t49GPP0D+43voHx3HpW99HelUP0ZOXuMkGXROp0c0qN4dGkM9hxk8ufkJVp/cRRxhTFaiSB9yAmpG0d+KoTJ0Guu5GSTolX3zH/5TJEYn6OXRKqenJhacD8EXO4/1AeqG16c4vXi6217Ew8rbKB5s2OSjPC471yUv4/gcl6A7TqCyHmylGPHoV9jYQZE6mL+ziDv//VtoUkcufeMFjExP2aeY+89P29vrwtbdn4RHIPw6V32+OEHPVzMjA3avfuPRgn28LjM9bisWtSAnQR1Xme521rOT9j6NmOUtu0VWCQcrs7TPn27B6RmIyqgO5ReoTuODQbis7o4MlKb8Ct2y01F06P2SvmQUm80SQieGsPPebWx9+BkNqyEMXJy1icqX7ysIhwfHrbo8TeeKFw3zS/Mo9dHwW9xDkoam9k7rf+G8bQTs0E27zlXensN04tRXNJFnRwft22Dt6w8wwMk8SY/4MF9ENBbH2FeeYcMG5VVvNy26ZrRqsnTFC9zQ0XPO5qcPMEiDoVbbxeNHj1BrFHHixRepD6SbbaQdEoRC5TXGqKyepYU3y8j0xBDa58Rz8wn6eOydHrYl9HrZVN/xErjMnb9uGhUnfN20C/zoZVzOuta5wHF4UJqCzv/KJ7kj0RgVUWesiBaBdhnWEjq9FKmKtcTQUg0JjSU9zGfpXlrBnPgtLnjzmoTpwkAKHzCoZbla5qwHqBqMLZXxwieh6SjQpNTLcakv3kvBaukgrbRomLFHiGrBAQepg1aT9FEoHNi0Y6/KCqcsEF0raBmulqce0nrXe0kRWlIuXJlvemPdlk2yjD9IdOGY4Kws+eMxHGUdlkUWqxSEjaX8xMeKhY7eABVSD27JvzUOgxRZnzZWPm8kgViVt5jUx+xikWCxBq3Z4ANlQYeXTMIxlqMpFeakpcUcWl4sZZAn1aa3oY05RVaMckknadFr2TfxqEPanlGsSIsNDCfbQu63eNTgICJsqb3wMZ1iNavIb6N6eyifeBbtCqJLQTyKJw+Smz0IFW6CK6vLXIta1G56f0eyUce1xS6dzqzFAMoneWkpuVmUalvyoXrt/RzWIZ6EU/SZnDugvana8oSY16L5T0v25ZWRcvIvy546w7iw2pzl9ca/dMZBPDg/4kN8CkSX8LpMVG+QV81PvvuipPvpw2trO5ZXGefPZSZ5K4+CzhWUTw+cvQ4F4de1xwUsUZ6M1/6EanhrX9HEeMlTHryX9zbxoGvRIHzalUL1W17hZZzSBaa/vOb/4/o1EQqH4xaIFqWpThmTwq00axH+c7oVnFcdnQ7HoXTHLVkpXcHida6OR3zqS1osoAHZbs0yXfusqf1MLp1yTpfXJ9yK01GgON1dEI9m9TCIW2qr6YvxzvzKJzyiSbR4+ynoXHUJlCaQ/CVNJjOSdDBat9ylw/ZSp9JFM/WiW5aqT+UCuoKgepVH9ZiOMI6ZTbbCH9brBkwXDbr12SHBrr2svFetTrbP3JsAKVPmdbpt6XhnrHG+vE6nz/IRn8oon9K8jys4LlssQfBrgdKFw/Xb+OicS6YO1irygLY37+Pkhcu48CvfwIlvvmRfE7QVKUSiQnrO8+NP1vHHby9h7nEJ1fwRmqU2nn8+h9P0bnJooL27h+LiJvbeuYUDWuDhYgmTkTYytFxK02M4Gh7CxefPHxMipo0ICYzC0DcndCvr9rvfxX7zBuaK8/jp7UXslyr4+i9dRqg/hm/9s1/E3/gHX8aZ5yfRk6MlZ7eOKHQyXN/ZpuXbxOjoCE5fuoSrr53AtX+QwfgvpxFtPcFAaQWZ3hpKpRqbnO79+pdQn5/BxKsnMXA5zQk3UAAN4jvlPZRjDTy+RU/kfo0WThrnX7yMdGgMs9dGEUqGkP/sIdY/+Qz7y+vYXdqhMvSgv/QlpIrPYOT8BDKX2OEPepAd7reB9P77n2Lp3l0svrOP9Z9y0jiI4Tu/HMLFM0f46j/4Ep7/1ksYGaLVFy9gfDqOD96mLA8qiC40UP7pFhu4halvDuKwyUGkvoZofxGrHxVQX+rBdDKHa/FRnIj3443f+lWcf/VZnL/ai5On69TaPK6/+UOs3vwUTz7/MTYffoRGaRexdBq55Enkii+jtzCAwcsnEIpzcJC+sk0OOVnsby7TG9tEkq68f8pYMlKbuWIGCh8osXcsQbdCCpRPQe2vNG//ANiOnGTufPTnbJ9dbN56gOrmJvrHrmDixG/isEyL99woIpywg2dBQT3CozA3N4cGDZzle9extfyE+tiHK4UmErUWMmzXwSoNoNl+NC6kMDLej/PXvsFyPRilIRXu0CJ8ok8gvhTEr9flPCpOwNwotbax11w1ffI0lRNNKuPlnV/H5XGqzwc3B8cvPMqnTwms/ORjLH3vZ9h9soLtShV9mQgGXjqBYqhFzzmHgbGR474q0FE4nQ6nyemQ0aUPGeoz0oVNevFLa3YL9NLJi5hJjdiCo1YimAAcp8mGZDY1mCRoaKTpVf7klm0rhSJ1dD6Pw2oT6dkx251D9WggcnBa/LwbFC85iE6VU/C2kIU7dGIKU+dPY+Pjz9GiBV+nIbv2+UPsLqzYFlXSKZepl1cQ7QouA8VpANd4s/zgkU0U4a0yjoo1pE9PYPiFi/byqMvK8bk8dexOUxBoQKd9iI23rtszKltNxzrCA2mMvH7VJlDR4Dhkx5aqIfzk0148XgHGBg5p1Gvg/3k94gV6iSP7/FmUOc5vPt5BIjOCmeFhtDb2EdfOLZnkcdurrLdTamoEg8+ettvj6/ceos2urdvVe/PLGJgZR7qzr5zKiDaVV1B550tHT9PR5Sh5q5zLVGWcboHiXa+9nIJAeaZSV77gAYVjdq9dO5jG+zO2CkUbRcoyjdMTSaWokLQW9mttVBqHqFc5ATX00pVe8CORxCRHXYJIkvvY4QGSlEOGTOsBep0eSZvXJMOYEsE+i4ogESwrQvGhSIOdrowmB18m2HLm5kEdraMm3fw4hieySGSjaMu7Yd2uuNqU8rDVIA1HiKfiiJLm2AQH9FNJ5AYiYBHE+qhAnLAiVOp2lTxV6Da32eh9bGh6JSZI/trUmAM1mH5Sbv60hDkaTprVoaB4bZejh7na4Vuy7ztMoK+dojJy8g5pAGCj0BqRtaEPk9W1ozOdyVCTbnO9B4O5Hgz392FgJIXBsRyyQ/RkdEsxw8lVz1hI71GJvG0Qf5ESZpvIgusNGxLKnY1PAWuH8NhRH2UeRcpucQ0gkWKbsgHUfnredcCBq1LkgLm1hnqjzPIBbX2HcZ6S7s7DSbWLnvX1cOw44ITew3z2rEcyJpPdiuZKqKBzgdJc4VyRBZ4u0LnSXBdkyaoTNyifBtsw+B4KcejhfjPBgY1WOL0N1SPl76ZF9VidxGsdmCfq/KHWAWK8jujY5sDTy7aPSnYyWaiP1Ge1iz/rEA4F10nnQWmermu3BMWaPCBGHYPyiB/nTfl07WkCxTtenXtn9ngFB9WlWzxHderYToFtWIM2t9R2JjXKqdaum2crr9jxO71eh2QlULqC4uyalrleKNTGwxqI9MwuwXEgHUkgpjerO7SILh9MLLBt9HE/WdQHNBgP9ys4rDSAGnWFdZlHRL67efE6hUsgOrr1Rvl0rnTJy68VdK1lvQqiU56s+p32o9PuKHaHgbR4fV6ncAm316l4bxspi8vL8ytSeGR8KU75/KigsmpP4XTaBN3tK0yaiDQ2BN7HU96VX+cBDT30RDkZsE/vMlANlfPn8qguo41GVyib1G0qTv6UPY1a7SSuZdbKpzzetgquT6FkFLH+tH1LTO8H6V23Rq1mz65tMQLL2sIW5lVwPnUuOoSrm3ddez7VqXOPUxB051ceBedJ8V+E45jhVy5giCEykLI9xsrVBh6u7ePB8g5+8JNN/On313H/0zx27ubRR8vpmy/F8fqVEE6NJnB6aoBTc56z/8d4+P5n+J13n+AP3l/ASrMHeY5iveFhjCfOIhedMk/AhEoQ8TqXEPTQ7OGnt/Hk+m18NLeJH93bwv5BFCdnz+Dylct49rVv44Uvv2Gr8poc8O02oTodW86Ezglg5NQMZp9/BrNXTuHihQxOn0xi/Wc3sPyXH2Lt4TrW8xUsbdVwr0hvpMCy1JQ+Dq49FTbYBievvWCNvRpwL5/H7saGWXLmDbAOWRIasEv5Peyt5lHfLtDrKwHsBGPjGYyNpRHmhIheDpD1GBq7wxw49RIllZgD7NHCNno/p5eX38E2Csi3SlgoJ7HcyGDuRgl3fkIZfrKNvgcbOHywyQGY7jAnld3BElZPbqE4WIE+yCetzoSyDDmMRbOYCCcwkc7S25nB1MwYerOL6M09wtz8B3j7ze/jk0/fxtrOfaxu38e12Uv40tWXcGnsNcwkvoaB3ksokp8CrSndKqD6YH9pH4vvLmLl3VUUrhdQ+JR80oMgI8dtJ4WSYmlgEije03SUvBT82oMroitjt/LqlktND0oLVezS0Nmk81aJ9SJxMYLE+RgHvKC841H9fi6LuFLVFj1074lOGG27JB4LtNQ3UiH0xIcxEjuP4fg0edd2QewonIpI4TEeBbW/06vgHUpB6Zp0tOXOUuUWdhtLLB2kKV8wMT3lzWUgcFwC75SeR2me1+tSUBy7O9rxMCqZGOo8assYlc8NDWF8asb2D9O1gkA4hc/PvQ6vJ6iLRmI6SUt4DJmxQEdlgDzJL+HG4l1s0FDRu0VOk2QS4Dgw7yg3NmSbVfZNDyB0ahiLK2u48d5N3PvkDp7cuIP5W5+bQSn5C7f4Fh3Ot+J0FPi50lSHx+vodGvi0QP3/olxjJ4+jXg0joO9kr0nVNzcta+AatD3/C5n46sjS517uqd53RqXbFXg2ra9BiLpWXwnj4JAccIlMLp4fRz4a9KQbXLupt3EzKyDB8nV61FQORk+WiU6QL3MURd1S972OGQ+x+s8aGf71PAAhoeyODWSxVg6jv3HS9h9tIA2x02NSSqj/KLNy2lM1IKDOMtOfuNljL54Bb3bVfRsFFEhnzsrG5zES2YwCCR/1a/yzq/aXeA4u/XM69MY4OUUnEeB43HQtY8ZggArYfC50xh4/kwwY/K6yQF+da9sH5b72ftb+OFbeTy4uYX1zzZR39jDKxdDeP5sL06MpnBqcgC9u3vY/vgOFq8/wE8/W8Fbt1ew3jzELpEd9mUwGD9JD2SMxAWWj8AUjq2kh41SuaW7c1i8cx/XH63jwU4NhcMQzp2fxamznISe/zKuvPhVdjY96Hza0RzE8OipKZx+8SrOPTOLy5cGcO5sFgW66dvsFFsL67Z8e3OnioeFQ8zt6jkSlYODSV+Vgtij8MsBPcJb3N3F/taWWYcapiQq2TeHtKirVHq969Rg4zU5eB8VKxgfzWJoIIkIPZHgq61xtApD9DyyLEs62TCHi1vouUvvgxPQzmEJ+4c1bLVS2DrMYulhkxNwiRP8HiLzmwCD3ic4oLe5k9zDytAm9lMluvJsZDZ6sjeJbCSHkWgaY6EYxjkxnzx5EpOTE+jLraNvcAXzy5/ivbd/iBvX3+YAcQtLK7dxbmwGz506j9n+q5iMvYLB3rP2lnVhs2CTuaCwXMDyhyvYuL6B0h3SeWuPmigWft4i7Ja/K5raQeeepnMPfq2yft6trCrSqOqbTA162i3sNI5Qi4UQnY0icSZpg4R16i/gFGh39DrL6H65vHFZmALhLkbD2OZk0xsbpB6eQi4yQrn1cfIOWlaUOl1fpE3gcbrWuTBv1+exUr+F0sGm6YfSVMYHJ4HiTMc7/AmUR9ee348OOvd4gZVnaHKAqiXCaNDA0UCr9MzAAAbGR80zCLgI+BV00yx83XzpXHcq9AJhlpNPhgNUAEdY2l3D3bWHyBeDnbyFr5sHGX16Dy47PmSffzjsp1cynMLK0jruvH8bD27cw/LcI6w8fHL8DMRXgTlf3fwbTp57UJrX5WUEJneepweGMDg5hYheLKZH2OIYVdras+Xk8nq/iNM9N4cgvoNfcpBhyDjhP6QOFTd3DJ88BAenSfn8mZ6Dzp1ewxGhzKKkQd47s1leXnqZ4yOD3S3iZJ6WR0u9EeXdPCuvzpMDGSSHc+jPpTCVTdGAiqK6ysmDMrcvVass9V31u/6pnMrLIIuw/Ogr1zB07Tx6t8o4XNtDc69i7zTWaTx7X/livTqq7XVU8DbQuUDnCkZ7J97TukHlFC856VzB4fhMA612p63Q8ykyVGjxVor6IFEvYokexFP0kiZTmDyTQ3ZET1qoWHTVm/UWygUyxTbQjqwxCieXiGKsP4VoO4m+Ggu2tEWLHgYHs6eIMcKpHA16U9tzCyjTo9B24hGOHkO5LD2JGPpjGcQrMURr7HgHZTQPaeHSCwlumwQCUZCSyYsq0bvZW6lgc7mIe/dXMDe3xjK0bDhoH4TiOEpkEE6mkU3GkWGoRusoRyuo9zXR7qH1ZLezAmFaoHgOQoxPtujGthCq7KGntI3Gzp6tnpPl0UPXuFchnbBQT7RQilVxEKsjkqijJ1ylFdEZRNjhKxnSEY0h3RdDkp6Lnq3Zu1SHZUTqefJzgHZuFIfZQQzQoxqeymJ8ZBQTgxPIkH41omiraieCdg3ldp2DINuKsqm2VlBr08MqtlDfayOZm8Do2WsYZzhx/gXMnHue9A6ilczagKZdG+wWn2l+YO00fSeDlD44GEVvImJBbUUVMl2RwknuOv7c4NRRQAW1ifK4LD3eoVsZFR88FOXA2iJNNS2xZVtw8mFz0KE8tK3lldfLOl630A6PSmxntkmLMm+x5djuwivWGto1nZP9AduYtXBw6ZRRKnEIn+Xt4PTbLN30qR7xah2cxbSvV6Q3xmPwcranC1e3jisIdC3wPIr3wcL58vqU7viUT2XlAVAk1EjhC8pGqNeRA54fBXwc52VwXA7eHo7T07R/ozA6fXrJEaU6DjgGaEm28ilN5Z0XgQZ7pen9wNTQAL2SaUxdPYOBkQFb7huiB1vWyr21PK1w3SYLaHaexZ/jc3k5TTpXmgfF66jFMJEcjbxBGskcuPUyqQZxMRBY8cxL/MorGQp0LvyqT6D6FaeJVGX1o8Seyi8odNxG3l4C0aHg9CrdQecKjXobtapeSeCkpdvvnIV0Z8Hlq/KBHEJ2izmZoCebERVq8yDfMY0dmai8eTMUTzMVQTMeQo2814lSH6IsaTziRKL8ok1B5VXWgPmEU4uzDlj2KB1Du15Hk2NYu0zrW7VLvzr5XV7O4xdpV//wid1loSAcOiqfQndZTxf4UWDaoEUIa9W70FYej9eLeESL+NGTEj54ax+rSzVER1hxsgdXXxjAS1+bxIVr47S2x+wdgu35NZTIyN5DTiIb25r4MRHrw5XJHHp2nkXP9jRGZ8aRnYnbYDJ9KUvCAkb1KdyVtz+1fZTyt+aQ4qARpsvYik8iO8l6+mZxYW0W49FhnPvPx9GT1mAZMGSTDoUhi0QMaSXZ5z/ZxsP39vHxOw/wu//hL/HJx3Po2c1jV7eYktOo9s+iJzWAkaFBDI+MoDRUxUZqB0MXda+U1vZR8JE7CUufoNVme7v1BvY4USUz+zi1+zl68o+wN79gH1tqJyOIP3MaodEcekdy9imH+5UiFkNbGLrag1OX2VhJusDZtK3Y+WR+FYthKlF1AIl1TuSaCM9EOST2YmDjJhIr1zlxpVE9+00cDU7jykunMHt1FNeeu4Irl65h+vQIwgOcyKncOzt5TjpFXH+bnunDCg4Sq3TV3+JkNId47whqG2VMvfYGzv7yb+Lc62/gq7/6j3DlK7+O6ImzCE/MolQOobCtbXR6qIhl4znz3DCafZzgt+uIUdsjlGmDhsZRJIrBC4OcENiAFL8rl8CPgm4FlpKqXbwzqK2Urjgptw9oT5WUeDgxXP/9/wENep67dXrArH3y7Gm8/NWvc2JiG2QHbKDRrTqBcEmXZMF9cP1fYZc6vHvrMSpze0jRu50msQfEPZej59vDdpiZRWrkDNKU+zPPPGP0qO5uOvxa4HyqHsX7wKDbv1v1J6i2SzaQKU38ildBQNdTnC6Xblw6F+ha0J3Hy+koOWlTyZW7j7C7Rm+Lk015rWAG1y984+uYzoygl3qoHc01OSm/6BA+x9ldh9LEh8Bp07sm2qVck0RrMY/Gw1VkRgYx/vwl9JA/x+d4nD412fRzlzH1/GUMnJ7Eqdcvo5+yLXz3E/RsFrG+uor1W/eRnRhFbnIs8LBZTvU7LpepoFuG3TQqXflFQ+bMBPqfPY3aSh6lm0+QorGavjpL1WnbC/OiSWVUXvl9INW5jsIjfLqNv/ZwPlj5tkoPv0ydHx9E7FTwETl9fkB5HZfT6OOO4xEYfj1Tpgf1k3/1Pawv79gO+7F0BJGRfky8fMUmbN9fMOCRRj3708ToAUYGW5wMOWF1+pYgeGH0aftpdWipWUORzm49E8Xn797HBj2YdvwI+ZUVEgEMTU0EhkqnnPHc8VjTQ/3ojYWxwby9wxnszy1i8/2bNi6Nv3zVthFyXnUUby7DY1ydeB0FSheIPtcr5ZPMXT6KN/l0yuta5xOJS1/cDZv/tKyXRy1f1mwpgRlQ6bWLcqul+7BqFGtnq0T3g/VAVJWLGTWQ9i7SiiSKlBaABE4loCCUJxA+y1JiFojMdjNmORGsFWhGNHEzItg1mZOOLdFkI0hJRZcLwmlUGaM7Qm+CAk8mE8aDlhrbggGmS8jB7YtAoNolOsL6TNicHbUDti/JVv3B8slACSVy7VEWmOTs3KxLra6lvFoeKgVr1pu0gLQIgrhp4aislp8Huz2zrCw24RJu8Weub2A9N22ZOq3eFnknrcJZoVXTqOmZBmVAXOIhGHBJKwclDcaGhpNEmJa42ihYBi6aqYiimm1qm31aTcRBesmV0SALMFCeQGGMRv5ZnHltQZwGfMldMhMo3ZcNK93kx7Z1BRQo3dvU5NcJulabdcepnDZldHwkweSnIH5071/xOlqgvBS8bLBUVgtipBfqALTgKEftcK4PgCmf66t5rR2+Tac69FoexguUpnjFSea6FpheMk77H0r2sshVv0B5TPd5dFk5jQLHrWuV8TwKwitQHp17OQ8BPbJoZSmzj2hRguIZpK/dPCgIt+pwupUe4AjuFnic1Ucvx3CJT7a3+oo2HNUqLvMqArKP+VMZ5fc4fXtID7e1ckyfNtCrFoo3+ej1CcmHOFRC8ZK5QrfchE94de5922WiOp1WgX37iuWNZua3JcqSCvOYTCkP5RV+p1XlFQRBGvnguT+EV2BGw+dl1AZfpNH1TvQLvB19wUXwCXTho7yZT4s8tJhHq+6UT3icH50rqPdq93rlUbzpGGNVTnUFeVgXy6kfanKUESL6oxx79QKybQtG3ZBuu44KVN6u2YeUJtC4onen7JxBKxqlA1rhKgj6UuA9Od8CnXfL0WXh7STwOJMF+fWygcyDZ0WC7jImYXlA/8//4fu48VkR7/zwIT76y4do1Q/w2rfHMT4Zwhuvz+D58zmcnc5gajiNQe2YbIMncPff/Tm2PrmDpbtLWFneIwGHmJzMYmgohdjODPrbaeROJdE3RmFFe3HyGq1YEnfrf/xDPPmzt5Ff20CR8T0DaZz+1pfsc9StgwFkc8MYPMohtMEBqz+M2b89akIWMy4YMaW3fncW1tGuNvDmH/0I199/D/fvf46PPv0Mhb0dvPHSDAZzMVz65lW8/MYljE8MoF6OIJVMovjpIRpP+jBLmkZOxympPsQyiUDYlFFmtB+Ht2OIfJRConCItdVbyK+X6DLHEKe3Nv3Kszj/nS8j3Z+zfet0j6TvvQGk53M4NzmIM6eyiB9wohhPk95DPLj9EIVSEcndJAbWshgeiOLb/8U5nD0ziJO/cBkT334JYy+fxQS9xJnLOZy6Riv0fAqDJ0MYOMUOHa+jQCu4sr2Hpd/5IYo3HmF/8zFd83sY7U/h6uDfRyZ6BS//L/4eTr72evBBuHQGcX0SoqPcAnXS/YV9VLfoflP5q5v71gkHXh7HUZTKtkslKrNzUzFldGj4GLo4hGgiuFctcFxSqm5FFbjCKU7nHrqVWuWVR/FSWjYuO0cT1//it63zRtNRJFI9OHftObz6nd/kYEaDgp6YfX6hqy6dC+efv/nHWM6Tp7V5HDbWMZxu4dVYDblUAw9bQ6gUezFz5VWceOZ5DOSoy2fPWt0Cle/mobujeR6B06s7ePsHS3ZbWP3aedNRQbzp6IONQHGO1/n3Oh2vB+XplrPeYVu9/wTby2uUEQf9rbINuK996yu24WudbdaiB8RR5rg9BF636hBeHb0+HQWSp+CQcf0np1HT4ppiiQMDB8CNEvYf07OmVyC8osXLCTTIGDAqSs/HtrPKpdE3NYzUpRMo3H2C1m4Rlb19bNCDq+0WMHLupBlojkt0dfMqmv2odJ0LnH7LS/3deTCP/cVVu51UjhzaM9vhmUkziD2/yrpsvS6BTBx906h1dx0ZRG2PtFqzSg9oCMkT+ky4nrvo2W0gQx84j+vvgOSsVXNl9sd7736ErYUVrPzl5zjcrtNLO4HkcyeQmh7D2JkTNjGrbDffTqMfNenX9yvYX9m0D4NqhwqnX4azdrwYnZ1BKpvDvR98ZPFpmZOr28gM9GPkylnrO4pXHQIdrT6eS4/6Z6cwQY+1uryJWn4Ph9E+7FaKyM8v26fcbRLvyF78CZfrk2jUuce7LPxaZXVUPoHkpmvH4Xwr/q+8iLqyWsXScoXuI4+Pi9jOl5DM9CKdC2OkP4KJoQQG2NipWAQJBg0Gelu6XSxTyfbt+/ClYp0TVwvREBseTftSYpwKzrmbAqB1rIcLshAoCG03XlhcswdhNQqtrkGnP4OeVLCLqjwYEerbugQzanD7RvCUUXZYMtZLBisU5P7+Dvb2dumJVLG9vctaDxHlxDU8ksHEyUEMjqZtx+4EO0xPnQNEjdY4UVKsQnUM2gsrkU4h2ZNEqhZDuErl0LsknJi1UetRtWnWmlx1vY0sT4MkIVwLIVahbFpaFs1GJ1rRHXRgvQTYRJ/eDdI2MX0xjI6mMD2ZQ+7kKNJnpjgIDGNgjLIeTyI3HsX4bBa5adIxQZeebaF79tqWpcnBtrG+z5FnB+GEVixRwdtDiBwNoX98mpPnBGJJGgG0bLTNuiuFKSR/kp/U0m6L8MyUKEQG1NeoFcE9ew6qPGoHalvq2/lJQaO0vNxaVdtY+9BTFR7vNK6YrszdR+HQuUD5ZdCoA0pO6jo0Ujlxhkl/MKDEEkk7SsYqqyDc/k5QlXpX1V53PcTfxwbqrSObOEQywg6vZfYtvaAbMbolD4Fk4p1C+AROm8DrCegjDspBi1ZCYdEuKp9OtM6L49O1gsrp2uO8Lh2V18sq+LnoUlAegcVRh6g2ZrW2aOTJarbvrhwRT6dtRYvz5EE4JFOlCY9AfUj5DC/P5UlFtMw5k2IFpIGD5UGFnsZexbaT0WTHan5OFs6PQOdabKC9IvVF1fgYjcxsCk1tFVOsoLKzj8LGFmqc2LTjtj7iJj0igcc8O61fBMV3g/Ojvqqdpm1lKseIOgdsez2hQ5ugW/YKTr9AOXobbbDbWBqlwB/bl3mCuwhPaXOZOgiPwNP1OYp9jjVFjoPtShOHHCe0K3Q4l8IhvWVbXcoyjueLNOmojVU1LsoesDGL8tT4o4UiyqN6NLlmhwaRymVsDLAhq0E9qbGNqA/mucobIj7Vo3LeNwW6Ha2vweYmRqxNtQO4br+W9gqolsrmEWpCNc0mDtdtx6Xg9B/TzbbwNNcH1ac0geK/CJ5PcJwaydANzB7hhZcG8Ru/egJffmUM49kkpga1HYeIp+LqNhAJqJUrtsxy4bN72MwXsLVTo8IlMHhuCLnT0xi89E30X/waeuwDaED9oIC95iK2955g6b2bePzTj+yhmr47Mjo7jef+xldw8csv2mqPzHA/SpUKNjc2USpRYQniJRBqQLwHKbEEMje3hNt3HqOPSjjSd4QJWs+T7ASzJ0dojQ2i58QICtUK8ksrWH2ijT7X8OjmJnFSiGybeCiObDjLCTP4PIAET/VQZSgeNrDaLmMHdfRxAujJsMCpIRyeHcFhlm4rB4MmFXmNVml+t8YBkIrZd4BSuw/5Zgb77aTRqMHrxIkxXKOVkp5NYm1sC2uZHVy/voaPPlkxj+Roo4oaPaz99R1sLebx8fef4KPvL2Dujz/Ck999E0s//Bh780tm+R3EqRzpXjRak6jsXmK7nED6VA7xyQzr0uASDDAC8eMdT8BuyMlDO0OHOCA/ja8v1lF/WMdBgR2GgwSlw07a4ERdI1OBvIurRax+soqVD5dx/09u4sGf3sLKR0tY/ngZhaUCncjAMBDP1kY8Bm0XWLMmCwaBn1erVaytrVubWxpDNJFBIjuEUCyYeBTn4Mot6GCionMilHGjjsHIRqsXa4UENktxTp7KEQzSApeLg+PT0QY3gujwQVrxmuha1IXlyh2sVe/bO2qMDdI6ndHxOH8Cl4HpVCeP5/fO6dcCPzqNSpPkI/R8UvVDxNQeB3sWNmq7WG/S+KMFpWcE3TR7vQrd5z6oCFSXzjUYpYZySNIAtE8qn5lEI0Ovaz+PfGnXJpAyrWW/dSNw2gXCozo0mWkHEW3Joy10hl+8grEvP2df2T0olFHf2MXep4+wd/MxPTkOnDJwOjSovPHaObocvB6nX/wppZdGat9AGiF6CaSA+QI8LnmVF6+ucw7Cr0whGk+R6SGEGfRVYNN20cI8VlYzAY/d9Al03X1ut8R52UeDtKfawGGC9GqcoJGiQdM+I9Ppi0Z7F05dC0T1w/dv4M4Pf4a3/uRd/P6/fw9/8fvv4s6b7+L2D9/tTA4d+lQ3UWdODVooVnaxtb5kGzeXt/YsGE7JoisIbFk8O4Nuw2EwhdDpMVtEVd0u2Ksl+9pabGPHFqSpLgede5t0n7uueV6dK3h9ni7wsh4cjrXoKEbiEsCzz2TwN39pEl97bQwzw2mGFBtDQg+Q6lZNrVLFwxuf4eH1z7C6sou11QKOaK3mZvuRnBnH0KW/gdGrb1CxY+hpH9G7KWCnNY/N3UdYevcGJ6CPbVdpLSEcOTWFF37tW7jyjVdptQ+gf3IEtUYNW1u0mDih9PXQQzn8+dtHxiB50H1LPT/67O48btx+DJTo4h81MJ7ow/nT4zh/ZgLJi5OIMZQ0iWwuI0/X894H65j7ZIOTIJWDHSHeG0d/hIM3j4HlH1jk0sb9ZhOrzQbY/XCUIh1xKs6JARxdHEfPQAo9FLAs0rV8BasMOKLLTnOx2opiq9nPCUiLGnSvum0LN567ehaZ2QSWRjaxnN7CjVvrnICWUVovo6/Qtn22yns72F3P4/qPl/H+9xZw7z++i4Xf+QGW//J9bN57hJ25J6gfttCmp1mvjlNpztMSPIH+c2NIcbLVgKUmVkO7MvgEpDiqD62UXnoXfQyBy62Bt/akhuq9Kto7eh+KrEjmtO76OOjp3rY6aSXPyeKjdSy9s4gHv30DD3/nFhbemsfy+ysor1XsuZrfbxaofquTdejcj8ftSTlXOAEtLa9gZW0tuAfN2iNxWn+pAVqSwQTkfOjYfa6J0Z65kT55UGKcVbDvh7G6G+UAqvIc/JnXlJ8/9wBcJo5T6d1xyudpQnyAFpbK1/Gk+CEaNgEF8jW8DH7eHad6hEcd0XF7p/SOHOhb0BW9LRQX1EtaWE+YRk6iTK+b7dF7sM+why32q/WDEmqkSw3mdaicy9fPvU6B8jh9Opfc1PdSwzkbkMPsO1UOpPObK1jaXLNPAZR3Cvbg3tvWy+rouM1DJK40jb8c+/HYK9cw/tUXqWNxtDf3UFvKo3DjMcp3FkVsYHF3+BY4rm5ZdKd7PfYdL+ptVPTSy9AODixsaRqgXW7dPLscjmXBcSQyM4xeLZaKyjsO6lI+ef4a54RRcaJL8To6LgcbL8R3qY5ehr5sBD39URzQENbdBSvPn3SgG1c3bYJ7P/sQn//obbz1R+/id/5/P8Mf/puf4MZ338St778V7KzQudtg5VhnlpNP6kQ/CoVNbKzksZ/fQGWLE8kWDVnid16cZ4G3lyahvpEcQhwfjzJxlGkYFDj5aPm5yss54BBm5RWcb9UtvAo6936kdK9D+dWHla7zn+9DT+XpcNy6Q7Tmh7J6sK0lz7T2iE8P+PTtDbnotm+YHmDR9ZOLrl1e+zi5hHo4MB9S+BRKKEKrJMzBJlzlkVZzigJIk3EOdklEEO/sl6UHbKFk3D6HoLeq9bKUXkSVq6oPO4lIKW2MnSCcrKI30vkEggkvsCqalbptzljM7yDF+Cwtr95wHK1IEu2+KAdhCrs3glqeYyhDYzeEynYvXeQ+WwWViEepxIcIpakeWruvwcRULhC0eJZ109fXRCxSQSzOuL44DuktJZJJZFKZ44fpUtjBwSyytCaOON4dZThgkO9ItMlOVreOaUCrynbKJn9x0htjZ+2pM7rZg9p2C8X1BqobbTQ2gdY25XRYQxicqDlutaWApDtG91vfsw9nUojR0ozmQkgOa7NPOu7aeZf6KfpldQlcCaQgUkAFgWTp7w8EESzHwtoNAnqPIc5AuVTLNfPwKpsc6Aq6nVJChZ6pduStxKsoRoqo1sv0iqvWJvp0clu3bYjfg4Mrn2jQucBkzCw9bbbzAYURxBpt9pCVfAtUxpU4AOoB/zcY1aZM25RhW7sOkW1Vqfv4+iS3ApUUvVE9VA/q9Y4o8I7itHbX4fQ6aCDRBqRhGlbKprwKkq1kbHrDoHIe76BzxSmfgsDr9DSBH53fgCZqp2jXppPhMPul+ibzMRyxT+pdD+VxuaqMy7ebX69LR4HXJdBgqSB567mSjvKqdEuutVdEjYOT9Xt5Bsrf4VW4u3EqTh6oLdPmdUj169kh+8Yhve5imXpDw1IrxqQr6vMq6/w63QLnxenszqefJhFGUnfYhrLqFa+6+U80Sc7dOBSMTh61t6AoFr2OX+e2W0BdO0M8jVO66lUQOI1eT4vhUC+SRmjMdWSmcszB/hXI39vB6XB8okd94JA6hVAKyUwWw3rnZzBn1wc0ijU2VgslW/Dh8oolEhZCLCeq2o1D1OgpafxU3W7EKK/XfSwL/vRcOJVOwT7oqbFbt9DpwTVZj31yW8aG6uqUEXTzHdD983rm+fzo9TvPCgLJzMEkqkUI07M7ePFCP0bGshzYOLhysFMjOGJNMHr7f29tC8WFNey8dR1HnHH31ufQLBVx4Zsv4Oob38bY6QlMPptFfLSF+/l1VKZ6MDrUxqmjNrLUkcrGur29HL16EpFTY7YLtT6SROqMQFmyq/dLbMQEhlO7GEreQOZkFeNff8FmZdsvjl7Cws17+Onv/AlWb9/HeKmGgUoRGwfD2IpyVk8MsiEHOYANYuFPie+jXqzf6MPCe4fYeQD0R5Poj6Ux+e00chdimL02ZW+Vt8njYYydmXxXdvXNjRB2Ht3k5PAeQgMN7OYuoJ0axS/+k2/i7AsXEU+nbVJWJ5vgBHTu3AyWOBjvDjYx8kwfRk9y8uEAnR7sN2HHsykMjA+jWC1ie38JqSSt9D87QnmhjeJ7FSx+fwtPfrCD9R/VsPN+Bds730V97QGKxSK9qwIitCqf+VvfQGp81HYCHrp2DtHREfSfzeHEuQmM9I5Cn8QevTrKAfzpPVm1n87VllIK2kRoFzmxhjigUSdWP19mHiA5MWiDbPJMGpmXBtCgl7X43QdU/ho9nodYefMRbv3gU9z4yQ08mPsMf1H9D/ho+32UbtSw+MECJ/c6cr0p1DeqSJyk56cOqF9HIdW+okP3iI+Vk+mV7UWUF9/FUXkTa/fu2cKS0889h9krlzE2cwYDE2eP6VcQHnk0JQ48j+pH2Kw28cPf+XPsrjbpRW4i1NpB/CiCyWqUPaMH84MRtNJ9OPXcS/ZdIm3cOjU1ZQOU0yYI9PzpQ3AF1auglVNHPW1s1ObMWhb4wCtelMf4MR1+ulrM8SioPsU5715GQaA8SncLUngURxGhp9hCMpLSiI7Vh/ctf3xmgrrx/2/vS2MkS47zvuqjus6u7q6+r+me7rl3ZufY3dmD3EPaXVK0SJmkDFsyKBryD/uHpB+EDQO2AAOGAROGAfuHDRuSBcu0ZRgWLZKmxXuX5Ip7787u3GdP9/T0fVRX113VR/n74nXM1A5JwdQP/ZroyXmv8mVGRkZGRkbky5e5iTiNEn2QKrlVXuev6BMe4fDy9MzL9fKcTl27Bvuw7/gh7GpamZ62Tg7Gu1PIvH0F6UcnERvsufei+8F6NJYjXPrAVVPquSoVWmcURRpI7339ddwm3qFH9tsxJnrn0JaImpw4f4RHOByPwBWq4gS5LL2yGi0OGhZg39ilDug7OomIpuSCLJbXadO9rh5k4EToPcnzW7twE4XFNRqvlEW2cbVURO/4SGCgNeSxfKTNBzaB+lmZHvzS6irq0TCW6N2Jd+mJfkTSgYLvHx81o7uxXVUX0aQ/Efzq/7mDu/My/LWCN4pksov86sDyOtPurmF1esroSQ/1G68SHR0YOjyB2VenkZ+uYoc4VzYXkV1cwaGnTt+j0+n2e+MpQ/fQAPY/eox6Frh17oINnLVLt7H83iWEYhFblKLNqBNd7fbM+ShwPghUB8mZv/fxdKpfY/kOnuanDqSz+Vhmsr2QFGid66WWB5193kxm6nhurWLTgGSCwlFyhx6wrkHl9lqfsEMPaceXbcsyIOi50gX55D2RYHtyH2SJWV5NkdFK0hfKPhKbJSh6eGWEBVkzGgi00mSLja+rKq+gFUsK2zXirNHyoaVQK9ODKssCo8VTJd2yJo2KgFkKYqAsZk3x2Ut4ptHSXgWro/5ZxYzkoO6kW+Vsa1NTKkdGfoQfDqpfsDs4A9Mq6BVFk/Y9o7ujXbEVlFWemHglt1hz8CrD5nHFQza8+Kul8btbTLxNYui9egcUNDb+R4DkyZsM6FO4n846htXxPiLjP10VtbkFtqdQ89ZkwaYwxDveK+2D8HPpuAd83pBGNGi6R/X/2RDQHGxfQuUp+eJ9nSj0sl5Pm1lHfaQprBrqVB9rs78KNGTT7V8Zz18CLns/E0Q72+Qj8kReG89+bpZfnEbLwf/UL61PMxh6/ifvx6amfkb7/nwg54WLshss9abMUn6tH2sGQHX4BcD4w3+Sf1tAQXzGA5O7vbDHwwfr/1P8UD11EV3mRXKQ2tODJu8P0PaXybDVkSFgIIFpnZ77kT8N6ktKIy2oXVbk2WrGQfpB+lH6xuomfce0Rq9kgTSbHtgLqpod0y/6rdz/vzYK+Kg22eOj6Jbu04DCq/pT/Rdo7l9U5oyjzFT/H3/+T22FFnJlNLHSWiGxtZ6zUVdItQ59YfoWcpkVZmhDMUtCmbvv7BgHpWYcfPoJDB2j5USh0NYgUv7T56ZZsRDyV64hd+U6ou3t6BjUh17AwCfOoKk9WOmm46at8Qiaj77NfKUsvZo0PZXOCKpS1mS9tuxZ+NabqM6vohAGlnbLSESi+OTHXjRXbiUZRjnaZDt1Z29rbpvXtfNk8Ba6+voRjkSIoxUd9EIEzQniZHmJZBRtjNdGfYWNjCnSCz98w/YXa5nfRPPCJloHe9D+0tNmFRz72FFEEhFrOBsI1IgcKFWXXLZGwdFmqC2IxjXlyHLCwRJWWQkSuBzd3DxDc70VW9d27FukN99/H+ubm6ivZFGbWkCMNA32UrDIx57nT6OltwOJdDsGj0/YC1yKoJVXKWpgrJs3Ew1FKMC7ODH+IsKtURuYHdSG6kCiQe+jdjgAaxDJ3FzBu//uh2Q8PdUzByi4zRg8O4j+UwNYvb6It/7l92x1U2Y5bwPkrcwibqwuYLdpB3fqd23L931NI2jZbsEzTz+Kl59/HDttIRz54hOkK7AUVbaX753YLSQJ+sbcdUx/8B3bTueDb3wDtUoZz774aezffxDNPcOIP/oxe9cmcFzmkZOHt+4E3ttX/vnvYi2zisO0jIc3c8i27GIuQQubPehWfARFDtKf/Y2/j4+/9BkiIY9OnLA2ES61nxkcDKKvkV7RqOfh1jbU6kWcX/9zkxlve88jXKqr4tQujke/dVWc7r1M54Ounq8xXveKF0gpZqbmUc7Qc55ewE/+6GvUNsDRlx+n3IYx/sxpDJ06SgMraG/HKWgsT/eiV2UJFNdYvp7rt74tydxdwvz1aYTYJvlvv4udSg3RFx4BepLo6u3B2PEjItL4o/zK14hDwerA8rT6TUv6i3fXMP+9c6ZMt7aLto/Zwc88j6Gzx21TVMclPI7DwfnsW/+rrkqfX1jBlf/6TdNkBz7/MmL0unTGlRY0OU+V1/ngvFB7KH+d+VYu3kI5m0dufhlrl27aB60HPvsSZbMFSXpw7qFZuQ14BNKLJcrc4o0ZGmHN+NG//SoKa5voPjGE+EA7+vaN4Km//TdsIPc8zi9NrW3M6fMN4OIffheV5Sw6Hz+MxNEx2GajTKfVj/lzH6C6nsH4i0/hwKc+bnt1aiGYBvB3/s2fIHd7HiXSt7pZMB3xq//st62cZG+nGess2HAJnH6Vr++WtIXR/BV6V3yW+b9vUu9vIdSdtD3tBvbtw5Of/ASqtSpy3XsGA9N5uwiXXxs9IIHu/bmD4rx9H+v+df2W2RhAgZ05p+V4mQ2U1zJ0SVfo2s0zzCFz446FlSs3MPfBHSxevYHNtQKV0iYbvBsJDip6L6FvATSYWAPxr7M3iu5BndYob0ZHIOiDpxiDDrtKobO/h8ISnMcvwlzIkqlmpLpCaB9KIXVkHMn9g6ZY5YnUVqmgZ1dQYyOrAbcouL0DQ+gf2ofRA4OYZMOPTQ6hp7MPPek+xPtqiPWX0T3RhIEjUYycaMfE070YPdOJoUNpDB5Msw5tCCWb0BJn+ZQRfciYz25ifXUNqFQRp7JLhKmYRzgAMOjYBTHXO4oUUmuszUL3UNKWTrd3x2xZpU5zVN1cAUnoE+1xDI8PYWCkG6OH27H/eCdah+qo9rI+HQVUm1dQCa0gzIEiwvSdA2n0HhpB53AvB7Y4y4nYNwEK7T0RdA1FEOsjTd1FtAxsBVYq6fIgvooG8Vnly2JqjrYgnGhDSyL4Ots7q5ZbWx6KpIRKPVvPyvkqKvkacsUKVkp5ZDhY1yoR8j+CPAehjW1tBsq4bAnbTGtz4YGcBvLAIBAuBZWpciSAkhX+MB45n7SzdwqtiGnpvtKItgaem+hSqTVVK0EoZ9FczSKu6Y9yK9qoi9fCW1hvrbFzwqbrasxvK833eOG80dXLMKW0R6/KEt+sc/G5ngkC7++jCtLamHKgYFY0f0v52m/ee71VnoKXIRyK173Ar8KneLtXXWnEIB5GnQNObYvKUye8sj/sUiGrPVWWt7Hnc1wOXlelEyideOptId4rDTMGS3570vZ9iZSh3rFU8gXb9kXKTwxx+gXCIXAcTotwaYqwo68HqXQHOjqS6OhsR3llHfm7wV5mrZRjm2nZo090Kb/T6SB8wq80bTRyhVO4QYVc10wJ6ZTXYKu9JFN70Iivsf7CJ2NTR5rHhvrYV2nAbeRQ28jbR7X2vlveBfnsfGrEEYRAhqTTWvW5A8vXbIVtnUMcokUDun+fJFqMb8wnErWFzg5ltqNeQZoGdV9nK4Yn0hga60DfUAKDoykadzTAqe84aturES3ZDlMHaHVhjEZ3xPTWDmqbVdRyFdNf8qC0cEz1E6hMlwvxUCBPVAZgsrvLpvS0o3mdQduMlRZXsZMtILJLQ5qGsskFaRYOBeeB4hvbzZ8pCPyZyQLBnqnue3CvhRffO4/1C5eQub2IlTvrWJ3fQLZQwwaVjuadNfp17RvF0Il92P/kGZz9uy/j8b/zIkaOTNocp7wefaEssEbi3+Z6FmscyDKrVObrZWSpmFr6qMD7UsFUCZlEyu41pkANHqGnlOhO28oPeRz1cg2FC5qHvkwLqIqdeCvaR/pw7LmzmHzyJAqxXeSi26iyEbZo2YfC20iObiM2uIW+8XEMThxEMt1DoU1S0KPYKjJdidb3Wg1Ny1ScN5aweXEGqx9M4dqr7+M6Q4SN2VWmFUFvKf7YYcQPj9oxzpEULSvy0l8Gel2DKSvKCIW2WtHLVQkuG4T1UTo1uhrBBIFxtmsChbTcuotiyw49uVb0ULh6OJD3dHFwTqfQ/0tnMPQrTyM+2E0vhIMFBe/e1BiDpiDkosvjUtBJ2fKqVJ51HKaxBmcQiFYXQpvO0Y2uSmexkrGPCovT3L2vE30Hu3FgYhCP75/A8eFRJEJUUi1RTHYO4FD7AAY4QKbODCD1SJ/lsaWsBG9f4fOr6PByKqUS5u/QwFlYsDh12mosjkJnN8o0WJwGTx/UhyFEpRcuod7CQU/10rQlo7dC5DkFP8zBS9NwoaYomlp07HQ7dtrTNDY6Ah7u4RJNwq0BxoOX5bTrl/GO+J12r4vTVlyXAZdHkR1Yi2Pyqxn+zqFCy9SnaLw8BYHyNcbr2phG91pSH03E9gYEeiCdbejpSaCF/RNrRYQob96pHZfT5LgEuvdrI/4HQbKhAUEnompz4p1hKqd9aRvAS1oNVwoWi0ghS8E8WJauxiuC7oVPU3BN0Ta0HxtD8tAwomEqUHrt2Zl5zLxxzvaD1GCtfI04FRTnQaDnkhHpAi26aa1TEVKVyGjOTt9FiYa0ps4FjsPB6RPtHq+TZOOspy2+qHMAJa78/BI2Zu5Sn9C4YXmNvPJ6Kqhu+pxE77oS7Le9+3vtVGnJXvFuFpk7K5i7PoXFm9PBjABxCawuLN8XxhRoDG4kW1FkEVuVbRqCpEtGfXsS4SbtO9jKQSiP9Q9uIXP1juXXNFxy/yi6Th5GtL+bhLENiHPj/WvIvHPFjmCRMSRQfZXHBwSB/m+hYaP3ZvY+7NQBtD9xBFEOyPEWGpf5Eq68/ham3j1nO4RrlZyMfuFp5J/o9zgHv1dZHgRa5KGVdg7GDS1C+MPf+20UZuawuVTA+iK9m8UN5PIVFBg6UlppsYv4UD86RkcxcuY4nvmHn8P42aO0znvtBag+HpVQWOOw0qJt+tIV241g4epdzF64SwsuikOfedq+GdJOut6ZrSGZwYOsGgmEzj3RwLeVK2HqD76BzaszqOxWUd6pYeDUYZz94mfty+BiC62zKMtlWr3X0HkvycEmWx0mF7hnZBAxLazQGUGkwd51kc7kYg1RDjLLl6ewdn0GSxem8fqfvoLFS9MYampBjANm15kj6HzhFBKjffQ0OIgltfNwAN6YUlgukAJntvGCcbqqXqpr473eYzW3c8Cg4OVXFilkFCjyuY0WZqo3hTP/+LfQd/YYwhQODUD6KC3AHHQsvwpngJf4aVP0RQ7xgZRm8ExlNZYt0H1TcwiF1TzmXpuy6Yb4QBfj2JmG25HsT1JxljHz6nXrJMNHBmiAdKAzGsO+RBrpRAJXpubQhjDO9h/AaEsnJp6bxMRvHke4V2dJBZawyrlX3h6PnGZdlWZp9hbe/cE3UGSH2c3laHlWMXj2lxGZOIbdCK28WNJwNNZVHlCltolM4SZ7QAUXXvkxB3R6w6UtdFY4gEWasBjXgpJd5OMHQHMEj3z8RUw8+SR7XdR2wxYnhMfabQ+nt5fo8nuB/qf/ap8TMGXQfkrD4MZU5s6SnblfZj3KuSLvy2bh6vyVhPbiYlrDxfTC4W0h8LIUjJ69OKVRZ9bMgr7VQbWK4tWb6OpuR0u2gtB6CV1HpNRH7F2p6JLH5rgdl3A4PqOd9wpepoLkWKB7yYMWzbTQg7+7sYIQjcZNDqjZuRVbXDB6/JAZQErr+HTv5bq8KQjUDjqavn1yCImRXqz+4Bzq7F+FchErVPQ75Sr6TxwyHSJjTfkFjt/B62H4pWfoka++co7uabCXo3Y10PRbmnqBhRLfff3ioLz67fTq7LMYeVtbWEP27WvUDZQt0OhdWkN6cgSJvm6z1JXe+3pjPfXxZzvbV1N15aUlpGhkb85nsXR5gYMOrcJECOtzixiYGIM+3lcdNNMgmalSt+kD2jsL88iyzM7RQaR7e8j/Zva3ARsc1l+7gB0OPjr3q5oporqeQ+roPiu/SbMg+0fsCP+7H9yw7dBiS+soXLuD3ieO0rPTopH7027ibWM7i/YY21nlaDeaJGWpxkFzez6DKuV47vI1rM3MonVy0JbhSw5VT3s3y3/y7sUJ8UF8cQ81OMVV3lZgEPM/M5K08jEzu4zDY898dBFCe3cCiTQDGZnq62LotEEgSUFXnJb9NtP9D4WDOWR1MJ0trr2ZtGpJFVQH07MahUmjc6hGYWEIk6gklWiCOFSghFHBKNwDEakK2LQPcWkhgTqzVqOVcnSJdSR1jOqOOMJkWIgdRF/x2nSABh2i06AiPHI9teBAh8KJPo3aVW1ySq9DS74rdLNLwlst26Fe29ovTQ0U5qBFxR/vabdvDFrohTRp6kMNyGD7wsniIZ2uXK3e/K2gVS4umA5Ko6C5a28kBYtnWm0htMVA85IusFz2Olo0zUaPEmysKvlsH44xrcoWCI/jCup73zqUcNV2S9hikHnYWF4jbVa+/igULWxXnQ+v5+oweiYQTtVTEqZFGDrddVdC1Ez+ki0pykeqg7TSIo/0xSmYEdaDPGJQXnU04fSr8PpKIN3fmwogbzWVoT387i10Ybk6qVSyI/q9froGuKRcNScdZrvTO1Q6ozvgd5CWMsg/faBq6UNbNKTIS/JGyrNW1XQF+b/Na61MPjN+izJFedHHsYVCwT6G1r3ej+ooa3Vmf/mtKZZtLdmlh75NudI7jRplVlYzC6dHShnOFSxO7wmkZLW8VZ1Q8q86Gn+N1qBezi/99jprSbTutTxYMkiLwF5aszmww+zq7HqH4l65ZEB4HIfj1TMvz9vE7/XMZcXjjYu8byOfyV2L0XJdLTjRFJOeqT2DZEF5Ams79WOCt4Wuok/eky2ZZv/VdJJ2HLGl9kym3QzEX0/v9AiEX/eGh/QKdC9Ppx4hTZQ9MyBIOlMZHvV9gfPDwe8dnzwT9TF9ErIboUwS35amHelOa+NfGRD+7snKZH5dFSR3xg+TJ7YPn9miJQ5+Mu9tsRSL84FQ7ed8kqGuAcAWfZHeNpZHSWX+YLrPltez39Wpg4yuFqZnHpWnwUvvwWxwYVo5OmH2HxmVO8S3zSB5rRZLTLNtRqS3vegWLaqH8Yb0mpwQl1Y9tugTlTj1QRvbiEavNo2u08vepZ7SwYi72p+yKp1E3pIG5dNMil5fGN8p43LhRKN0dIU0VKintUp2l3i22c4OezJWr//Zf/hda4jwRB9aOehYxUQUnw8d3c8KBMqCiS1OIOFTRdQIqoCNcCRw8cYdY+7i/3wVJVoRqcl9SGiONRXH2N98hgwLOoULvhije+8sAln8C+eu4PYP38YucS1ns1bRZ7/4OdtbybaiCGT7XoO65SemOl12T/yy3DQIFe4sYO67r6OpLYy1KBuBjRqlJdZWrKIp3Y7mIyPW1U5/4nnbCsPp1FV0CqeEUb9N6bEcp9t4sFcf/+2N7h1V6Q2YTqc6vvftV4MVLu/P2DkdqccOofflJ0wQ+g6MmnCqXYRXIFocp0D4nAaVoXTq0JVaCePxs+iLTrAzBB3W0ymN16ewXMDlP7vMcoJnWmgw8swIrdF+rE0t441/8V0qu130np6gYEaQSsfQ3Z+icO0is7RhnX3kpQkOQhETOMctEH4vT7wSOB/UVqqL4i+9/m18/d//E8Taafz0jlJxlPDSF/4RJk48ZZ1a+YVL9Dtuxa2srOD8+fMW/7+//CWUqyUcy1Swb62ElegOzvUWqThDyA6+jFy5CZ/5e0/ihV8/ie3NJqSzY1TcW9jYXbajOOpr6wyrqHJAm6/12LJZleFlyc0JtWyhpeuO0S361W7VhQy27qyaLM5dvmydUrujN9NK3NrIo7qUMa+7ZTA4/njg5DFEZdCxk3ft67d+JlD9Guume8mu11tlShayd5dw/n99y+bud8l/Te8NfPw0uk8eYdomDBwK9h1THgfhUn7no9pE0JhG8WobpVW8fgukxDMzi2axX/3JO1imtzJ4cD+OPPUY0+6ie2LYeCFaBWpP4RAup937o4LJGOmY/drr9u5jbfYOMvPzSNLy3/erz5niGjg8Zl6leCmare4P0Gq/+WyT7XbhldcDb+id29gmT7qfPYneF07bYNQzOWzKX3hEh2hrpMtpV/7l27OYev+CGQhXvvo2jYciXvidz2Pk5EEaRa1I0ZtQX3Q9I7qcl8Ivktem5ikXTXjrv30HN3/0IVLDaXQe7bO6fPJ3vmCzO8Kh/Mpj5RPPm1/+I5QWVjH47BmkTx42GntJu9Kc/8FPUCoWUb9Nz+TiXbT1d2HwN15Uw5oMxSlP0997A9f/9Ht0EiK4cWPZjO1Dv/Y4Olh+7+gwxk89YoaTyhPNKt+DeKHy1GZamLBxd8WOedicmsVd6kot/motsZ7kY8fBMcR60whxwG87OGC63NvGeMAgUJ3Uh2auX7ctkzp329C+Q71Ej3fx+g186Q9eU1qaDHsghc5mMYUiJEIqxa0N7ATyENRQYreeifkCa0gSbkMVG1Fz8BrV9YJcH66FaEnQYKZCZWXZ2YRDFXVFJAboXnikOK1sdjQ7dphWklrV9iRjvNJKwLW23j6Y5DOiNjew8QhgpdFVH88qXkyVUMjS1zyzeURlfQxHj4ijtVZ+6JsEWaf2xb9wqKGMwqBTqYHUcD74ONMVZzTztxpX942Cruf6bXTzua4WSIfqKatL73akKHXmjSxNTQEE+1GxXfYUlJfhnUdBuL0TqDxPp1UrOvNG94ZjL43zuTG9XZnOducm6JmCQGn5yHiiXSc0xakIWTriUVjfxkgAjSbSx3ZSHs8rcLq9fOdD0P6BsHr5SntfrmQLBspG8Z7fn3vdJMKKkwKRJ6vFKuQ8easXp3xG/pmXx3L1SqpOLyhEzzAaiSIRTyCml7mUNX2YHKPla2cz0QNTUNmSSeX1MiO2Px1xM53JFHmiNPZtENt5p1KxxQHikS2TZR+QBegvprWUXasi5VmLn5JzmXTeRgq6l8wIXIZM5niv325tip5W0qGX3BrkdBWPnI+Oy/jDOIGuCsKneIHa52cZVV6u+rfixVk2PPs3+yllwo4y4HNPZ2lJt9OgeP32svU8kAv2EfLCZhUYXImpv/s7i2Bn8/uDj2RG+QVepkB0aSCUsEgmlU58Em1aeSdrvLE+TotodHqtjD1VqF0VbFqJPNZ7XL3MF2905L68F+FSXuFS2Y2yISPd+xGlXsKmB7byVm2ue9VAQemN19J16v/KqzYnTWHqK52QSgaRDzLOt1Ght27Tkyxf9dRu/CpJeiqQP+oS0Uo9pu8Xm5rpgTJdjXm3GMQflyWVbfzm74B/978fUx7ff1PPzbtRUL0kL0yreqp/aGAK0yiVsyBZNkNa7ccQ3ptVkZwrXv1ZY4vGmapmrfbAWoME1H98/j+yQDLJXL3A+qGo6mnggrFggQhXBUSwQPfqiLlrc6jMrWEzm8OF188bEztHO/i8jtETRzB4eNIYEe3pMFyWj0HgwiRQm2m/KG0UOH35Fi7++D1E6Dn1PTVpDfDYp34JXUP9KGZydia8N7gaJdXfzYGvLRBqxmmK69Z7F4izjtuvXcYmLdX2zjhSqbC5yuO/8nEblKT4mylcWmkU7C0FpLq7bNAVbapzoxD770b6dS9BVoN6fZRGdZWQ614g4dbcqnYV0PX6176vPs0C46Q5hIGjk7asVrvh6uWo8itIGLwMp8UEhM8ML585X1Xedr2GA+3PoLdtP7Z2A4UgcLqVv04TsbxcwvyrM6YY83kKea2O4aeHMXhyEBsza/jR73+TA2SLLU3VCa0TLx7G5CeOUIg0zaQy2RE7JIDqGEEdVb6E2Wl12px3fp/fWLUOdOPN7+OV//xlJDvTSB1SO9fw3Od+D/sOP2a4VE+BZM7xKW6elvMbb77JQaMV3/9Xv4/NzU0811rE6aYypknK10MV0CTAas9zyNeacfaZR3H89BHkcxsoFFfs6I/b1+n1VEinOv92jYykgVIPdrgQ/Y183+UA19xWlf5H93YG4fqWLR7p4qBUY/o5KgIprKGhDsQTbWZJy7ixd3OVbTtva3V+E7mNIjrTCQyP9pgSOfqbn7LOzIRWT+eXl6+rQNMokvn58zdssD/3379vZ3ENTA6ii16XFswc/8Kn6bVULL8rR5dHxYl/CvdwNvBW4PKrtCYnTCelJiVz7o+/htUrU+gd30cv6IB9HzLy8mNWB0mX8ng+r4OXJ5zeliojN7diA9nNb/0Y82+fp6U+gOFTj5oSHn7xNFrikXszJcrrbeADke410GgKdObDa6boMt94A5WFNXQcm6AcjSFEJT384hkzDlS24xE4bYrTVcebZJdWsXBzxiz921/9oU2fHvr8L6NzcsSmotKjA9ZGzh/HI1C9hEevDdSWH37lm5j9iw/Io1ZkFvI2eH/6X/8DhFMxe4cS70zZFFp+OWM67/J/+Tq21jawPT6CSk8X6Ulg6MTzVt/W7GXyt4yND28h885lW7U3+jT5Lll7/lHEB9JYv3kXK9emUcrl8Np/+oq1x37yU5+eDD52DMf/1ieNV6LR276RduMnn0k/qQ5q9116UeX1DSakTn7zuslyoZCjd1W2VyDaSdu+DWMe8VeGlPRwuVzD0nLexoB0mAMt45o74jYroA1vB9gHX37qS2qL+x5QfF8fEgzRdApRKuFYKmkv7VtpWYkwBxGtBpAQKdjySTJc84PVpSwKs6uYefsKbr95GRUWvtUZRXNvKsCt4w0eEAKBfjtewdZ6HqW7a8hzQMtpmiFbRLQ7ilhPjILAEZ8dXv1GDAqxEWxuvaR9WKjo2eeaWtgBKHwaideWlpFZXcXStRncfv0S3b9Zm+PVPGf/AXakQ/sx8MgB9JEpvUcm0Nnfa8s7RZk1yB5tujof9NvpVcM9eG18LmjEo9aUC14hvZpb3mVdt5az2GWddnsSCKW0vJpWeTJ2Tzk4vwS6/3lBEJQhG4JtQ2UqoK3D58Ezp1NBSc074ODTZlvV0BpienUIgQZusy4JWv2kYxu0KrqZbdDS1YZIf8y+ddDgYxkJKkN0ix7V28tU8Od6prJ0TlG5VDBPVEcsNzOehi/aohRs0mS0iMg9UL7G3xJ+GWu1GmlU85eYF9tItJURbiJ/NVJwkK1t6RsTdp5MFRuzNazO5XFp6hzO33wf5967hPfeuoi337uKtz68jfcv3sbly5dw5coVXi/j0qVLuHDhgl2vXb2Byx/M4vL5OcxenMHdD25imR2/uL6OfGYDOQ5oxWiMnakNrYkw2rriaOvvRGuaPCK/aS5g9cYspt+6grlzN7B0/hqWL94wL0qzBoKgXQIeCnQvPjoveYNYdydDFzZpMGQ2Ssgtsvzbsygurtog9VEeBXkFwun4Bbp6EG998BF4G/I/6oNEsCCBirmZyqWpRG8pW0ZzkYaN/pTuZ4BwNJYh0FVlxIa60b5/wJSx3mFsVzhQ58qoywjSbxkEBOFwWnS9xweCitXvWCKOZLs24WXfkidHGkP5KlDklWkke0qn+jkvHJ+CQF6GlG+MXnE0FqN3HEaSRoTO9mEiG/Ab6yFQPRSES0HlhDlwilfxZBTtSXqmjC/d2URtnv28WKGHzHrS4FW/05R1joOO3nNr4BWO3GYBcxycV1by2Nhsw/KK+koE7R0dZqyVazp/iV4O+RTKkVc0tsWrJhreyfEhJIf7qAtLdqowigUgW0CIA10zdYo+C1Fap7sxCKx+vNdiJ7V5oj+NnhMH0XP8AFpoDIcZt1UuI7u4hM35ReRuzjLcQeb6NDZ5zU/NMdzF2tXbmHmHY8Bbl1GdXgFm121pd56Dl2Yp+k8dtvIExn2tglsoXLbCNV8qEDP0u1G0vPFEsAtD6e6KrcrI3ZxDaX7FXNhqvAWx3nZMPHUcXf09toW4XDWf7xZ4YzY2qEAdaPX8TZTX1jHLwef6fBbbzVH0toyzESkEbXEU8ju0JNextrpCS7aKXK6I7CYbuBJGOdeMSqaI3cw6yqubWLt0C80URnZjhDti6D04hLHTh5Hs6UZqpD9QcqyzrAkJgeix0ZxXr6/uxQ+B6m68YZw3nH57vK4Pphce8cvuWb88+bRK765KwSssrFh838lDtLAG6aF1cPBJGO+Vz/MLn4LfPwgep7IVxEftWba1U7VFCW3NST39SDp1qt3yNrJTGSIAPTIKd7mCRBcHljT5PLeJhXdmiEujOhOwuj3HBtB9mHxjZ3dZETh9HpyORlC8+GBX1iO7MoNKfhXrUzcw9/bbxN+E5JFTCEU6MLz/UaS6eu/hEB+UT1eB8OQLGVy9+QbruIm77/4I1d0ixlur6OcgtLHbjLk6LU0OSbnEKOqtbUh3ddoxHzv0CKOUx1g4hXT7IAb7KRP7BzFxYBBj48MY20cvdHwco6OjGBsbu3fdv38cXelODA0Po6epiETTNtoHOpEc6+WgE0GIHbSdiqua38VmZgeVir494iBb3mJ/YJpUyubGo5TDVHc7aaPS54gbmxzC5saGWfTyNNT2AtXXwe/Fd02/SUnMv3MRLTQQOroStoCjrSuFwSdPkFn3B60HcVi7M17Xezj37sVTKVHdK42DTflQBjJXZ9DEwb6F3nqRPKzS4Os+Nm7KtBGft5FwCJ+3oUBp9Fx1lFzlbi+wHxRsQYIGnkqpiPSJCXtHy4z3aHGaBW7MWBzrqhkPTUGW7ywbD6WMbcqKjOo5efBenVxnOZ26+r0d5kYdoD4hulauTtmCG+mJZi3zZr5oT8pofBCcRqsXaVT+VXojWpG3TWtuc72IZsrFwNlJGnW79qGsFLwMUeXR/Qq9uO1iGZVYFFXKQJRy2k1Psx4qoTe1g0R7xDwmsSBKD0n9sVqroPPwPg4OUfZbDrh8pqnw5du3EO/votcdpnFUMV620lvJzS0j0t1hPBL/vc28vRrvnbc2oLOfb5E2rcbdpbHZTF7HqdcTg7123dJ5bokIPfBee9ffpu+KaMh3s0+NnTqIzgPDSPA+OdyLZD8ND+bx84DuDUDzxcs/JSyyGPTbG1wNKDAiWVFN2c1/9z3kby4gQ4WauXYbdeqqvpdOoH20G6deehYjRw7Y4OOrq4RD+XXfWJZ+S5D1fufWd17D5vQMri+X8JO5Ki29ZkzeOoHKpVbMbGYxdXsVd27NYW71DpZo/S3RjZ29u4DiQpRMbuOguIqmuZsoza6h/OEUdmZWkTw2jK4zYxihoj/28rPopLVg9SENokM06eoufiONHgS6emfQ1XkiUPoHwdM5LgnD6gfXMP31V1GYX6awEhc70LFfexH7Hj8RLHzYo8X5rrzCIVC8wOlT0L1CowWrs5eKOxyka7fZCaroDmshyX2lZPnpZeyWd1CghaYOWKE1tkPrKUplHd5upUGRw8rNRcsj3Jq/7Tzcg96jg4ZDoMFaPFD4CG5eRb/y6Zl++3NTCIxbvPYGNleuY/3qdcy+8i44VqLnE7+F3dgQhkfGkKJVK1AelaOr6u91Xd+4g/cu/gkHlDUsXXqHhkoBky11DDJPORRBtppGYieCtfQgOw49NnoZtm0Tleho/yGkIv04fvwEDh8+gseeOoKnnz+CR08dw5lHn8OpU6fs2O7Tp0/b/UmGR44fRzrdjUNHjiC6PoVkrWAfSePoMELJCLpo8aY72nDxXAHXL5RQrG5ju3ULeQ5Efc8+g92BAaQ6w+id6EKSiqZpJgOd6bNcL2Nxetb2ROyU962Ov8dXlwGB4mUF63hlLZ3NfngZSXZ+7eIhZdbGuP6zx5mP7RwKeC3QVcGnMIXX5VLhnszwXvFKqzjdqz8Y3/m3tZxHMppEmV7l1bkp5GslHDx7ks/v51Nw8DgHw8M4BYGMpBot/Vb+yQtcvHGdnmQGo8+esamaRiUpEE8aQfwQplinvpeJob5Z5X0Hivkc5q9cNWU//sJZq4sGDqfP5dPrLX4Ikd7F6ChyHby4cH0KIV5jdQ6EawV7P5WcpBw1GNECl3vRqXsFUo3s3KJtHlqjTsusbyIUb0VstB2lYj74notGuVa76eA7LeGe+4tz2MmXUE0kUKJRogEjPdnBQTSP/WM04plOK5ETo0N23tLC9RvIl/IYevQwB7CkvQaJcoAI01PRrgjpoweIcwbzHy6glsuhPDuN1SvTmHj56eDd+l4bNILXQ+A8d151HhhBfLwPLaQjNtiH1OQo2idGkKAeLTfvYIfynz4ygZ5HDqJrcgRjjx3CKAeffS89gZ4nH0HX4THWZxRdY0PGw586ktsLFqhAESPQVZ1dcfcGIsb5Hm1itoKWaOvDKa2UshfnRCePwpZrEhyf8FiDPwB6LstOjJErHOLgJsurhUIUZnI6QWiN04uJNiPCxozKTYxE0aYduJt0to1ODxQmuqbaoZs4dlUWhSjEDirUWlKpjqqloPJ4XKk1CpHinFb9buSL0/1gvBpJeRQacQlMIPnceMcoNavqR6aizmc1Ru9wsFAaHRnuA7XyO991r+cKunf8eqZ7XQUqQ+X5MzKBfl+LHdfdzMFGzz0ImMxwehma0hKFolw7cNsUHP9swQdBaf09j3Dot8DLFw6B80KgdB7fWJZm9kxxkUIddb7dxPoxNGOLFNeomD+qLMQLx3O/PLZdKEbl0moEa7GfKSXhVwGqDoMWUEQVYrQ84+ykvBc/wlLcmgas0PIslVHVNDItyWKxaEHLsHO5PD1uduBCHqVCDrVygWkL9uFrnTSxoqwBm5O805LgEON08i/FkmWwdqSFLYRKlnnppVekZEq1YLEErclQuAU6NFAvksUzeZXOV78KvO66apWbLRogXu0fpiXy9t6TSaS01ee8nZ1/HhyPQM8UJDMKeu5t53GCAA9lkDxVXxf3Oc5z2GBateE9ngdyKmiUQ8fdWLbAyidO5jSrXNPGwbQqyxN/9vB5XYTHaWvEp/SsHdMyHe/lrWkRlLaV0oePgbQE4Dgb6+1xutoeaxromVf6yDwivWZoDdI5jkY6nG+6ik61gfq4jAXVSVPNTayn3oVIFjQYSj61cEDK2FbpsRxGmJGoKXHRHKJ8K708M6XXVVNgWhRghxHymWRB9SYLDY/xQnTyXoZJNBaGPjat63scTfOybq6Tvf7qWwLnidfDf6tuNkNUDY5et81oSQ8T8XfN6qGd05kTTcQvOu3zHPYlfYKwU65YXi3ykrEtfA7WNmRowNmH8BAewkN4CA/hrwE40DXaBg/hITyEh/AQHsJfFwD/D9e4NodxzOa2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20iVBORw0KGgoAAAANSUhEUgAAAaAAAAHQCAYAAADnFL6YAAAAAXNSR0IArs4c6QAAAARnQU1BAACxjwv8YQUAAAAJcEhZcwAADsMAAA7DAcdvqGQAAP+lSURBVHhe7P1nfGRJet4LPnCZSHiPAqpQvqqrq7q72ky76e7pcZwecoZDLilyaEQjQ2olkTKXlLn67ZXEvSteLq/cFXe1oiiJFCmSohsOOZ49Pb69r6ou7w0K3gNpgAT2/UfiQZ3GHX3d/TIvKioi3nh9xAlz8uRJfQe+A9+B78B34Dvw/w+o47+NgFT7DnwHvgPfge/Ad+D/B1AHUGABqlQqCdnQ0EBd6+vrqq+vT3lTU1NqA1+tVlO5sbExtVH3+oU4eMiNpw5Q3lSXAF5wyIFmbW0t4dG1nRew3LNnz6pYLOr8+fP61re+ldo+97nPqVQq6ZOf/KQOHDigw4cP6yMf+YiKpbJOL1XU2NyiW6+/qOLEbV25dk2f/exnlcvldOzYMa1VynryB35Edz36hFrWV3Wg0KC6iEGCar2uLr+qicp5NdTl3hWTjYY6tU6vqW1Rmp4c13N/8AeqD/sO/OBHVOjrVqGrTW0D3aqL0OBbQ1Oj9PaUGkvSrTPv6NJLL6m1t1f3fPSj2lhf07Gnf1RtPcNajX6wrwBlYpGNHzhkgsMWx3B1dXUrpo5hYy6v+bErOvfin4TPzfrm5/9US7OTeuoH/6aOPPqRxN83vC/yWr9aH2C5HhvUrdO2kLsMPsVmGz9gPhI4eLCR8WbbAeq0QU87ZeQA8Ebn6Npbf6G5sfOaHhvTK1/5gprCx5/8vp9RZ6FVDXc/pMaRAxAnHvjhS30QsknIBWe56KeO1WvlksauX1BLa7s+++v/i8avnVNH35ByhQ61dPbqk7/wb8O2mo/IAuwTgB+UaQOPLssHHMMsnrFIHXAss/5bNjjqpkEHflmW/QFHmRygjWvm9u3baso369f/0V/VjavndXhpXYcml7QR+hFZH7b/05llnS9X9KGHj+gnv/sh5dp69IN/91+qMa7LFKOwwUAZHPagjzLJdtlugDJ4eIiRy06A5xnkWS55tu/sm/GW6zJ44wDqxMexoU6yTmjNR0Kn644zkLWT/kIfNMiFzn1lnqwc2+Z+sizTIoM67QC2Q8d1B41thwZ55gWPbMrwWFdWtyGrD6DsOrSU3S+2A7wBPDTIp506+rHR/IDlrq/X5u9TX/0dra8u68aVq7p+6ZLaOzt15PhxPfy9Pw9djSuM2yiXy4nBhlqhJwYHCafAb7Km3Hg7nOUHaDeNjcURZFLGIdrNQxmYmprSxMREsuHVV19N+DNnzmhmZka9MXnv2LEjybvnnnvUGHlhz0HlegdUnhzTclxg1RDz2ptvqRL89TFprIfOtvZ27dy5M+n+ru/6LjU3N8fi0BQpF4aGfZFyMaElW+vqdWPlbd0unomF5I5tpFxLs2bfuKiFd66HfRVdfftEWjwe/cWfVtfuoVjYYjGI1QcZKTaq6u7W96m1aVA3z72om6e+obXVqi69+KJKxRV9/BN/WcM7RrTRH7Ydvi8mwnLSR0ysE18B8JSJC7KhMR2xxDfaEn9jk2ZuX9KlV/5M9Q1NeuELn9by/LQe/r7/qw499jHlGus1NLxTlc3+R44HIHIog7cNBsruT+joTwCd5jEgkzr00GV9IsGDDICy9SDH/sCfxkz0VaW0kmQtTFzVhZc/EwtHnW5duqLSyor23n1MA7t2qSHXqs6d96q6VtHgyEHVRxyqwW+dAHaMj4/H+FhXcfK8VmevqBgyXnnu8xGruMDyLWmDcu+TH9d7nvmRVO7o7kuxRQZ22V9yEkCe9ZdyNo4G04GDFnAc3H/UbbOT8ZZNHX7rcN0AbmFhQV/96lcjLnmd+7X/h+avX9WR5orub1jUdCzqfxCymhsjP7uqseUN/dDHntL/8nOfVGW9UQ9+98+EzDvjzf1B3foA59hooB0e20ObN5kkjwXaoTXN9jKyPcYA8ODsKzYhCxrLdT1rn8u2CTkAOqA3gEcO9PYBnG2nTpt5jKMdvPnJ3YeuA1le2wTQjhwAPsokx8C0tg3/3B+2yXhy5JEoQ2c+ku3BDuruT/M4Jlm8bbZNhu2ybMtapZjoFqbHNRupPjZ43dO31fPRH6M9RtUm2AkLRSBCwAMIRyDJbeCyZYB2wAYZj1yMg9aQbW/YbDcdKZ8vhP7ahDg/P6/l5eW0IN26dSvV4UXf0NCQhoeH1LtjSF0DHcq3tqUTEbrmpiY0OzGmmelpTUxOanFxUYVCIe1iOmM17ujoUCGfU1MsPPmktzZ5J79ivK+t1S46gBz7GGTorpQqWi2WVY3FhsWNyDXGSYfTDnljyHLMgkF1jc2xA21SIXbX+dZaeSkW2cVIdXFay8UppJFFMOTk8/ktnYD7Bb0MLnJiRP8YB6DL7eZtDDpOYjGEE0/NpuiLDfoyBkrQgIfHcklZIB7YQILfugHrMfgiND28xNSys2PDvJShwXbTWobbKa9xMTTk1NzSpnxLe9hQr1z03+LKkuYWF2IxKUZfFGNBLRKM6IdcSpxOsasp+p1TIfFN9oesujgZBkHoiL4M/pmxG5qfuBUXT0nlUlxAsXi1tnWoo6c/2eZrxYCdgH3a7i8+klMHTA8ghzZwJGigd5ncNNmEfPObzuMSfvDgTAPURV4ffoa26NC4tmNQxBCMay9287mwuWlVZXZtAbGBVT7H9chiGJP6Zj8hE/n4SJmcBKCbsvXbFgBaErEjpw0a2m2/y66TAMvMjjd4LctyGDuUiQ8yALdZNjnyrAewPdvx1kfdNG6jjh7kA8i1LbbXdXhsFzLdh26DFtuhz+ohWZbtto3UAeRRh582csvK0qAPPLTWC1gfAB1t4ADbZXtJWXrn6HW7bbWcXKFdDflWNTW3qaW9S21tncozuDYhaQpBQELYYZgRYnA7QJlEu5XbMCdwALKo2ynAfJbB5FAJoyYrGN6gG2efjRPAtK5dmdfZ0+NxYdWCB/T396dAkXO7DRksKPmYWF54+6RuTkyptDCn2ZvXY2LKa1fshrFh37596urqSgsPvOB2796dLlpssN3YaV9iiOvq0qsaK52Lk0JMUgHgU0fFwnjt1VMaO3WRuUuL125pPS7q9/zsD6ttqC+One/egcRQ0pH2D6mzeUDLCxNanhlVcWlRJ//iD7UWsWiOBSFmTXUfeVjDj39CTfUbGhgY2PIbnYAHl+NL2TG2H4BxDXHqWZi9qcunvxT1Oj3/R78fuif18Pf/Le1/5HtiElrXyMhI6o8tv+mTSID1I8946zBNti+RAVCnbJnmAeyD6c1jmwH8Mx++2w4g8UZ7aWlOM6MXor1J77zw+TiBFlWem1clFqJcDPTWXYcQqn1HjqUTLv2U+FaKmhwfS7LmYzNTjb6qLE+rujITp55mbTTHRR18e+57OharVvXvOqDh/Xd/22sD+2y/YwgNgA/QedEC7zb7Tp0yvMYDpoPGfb1dF3XTG//t5MPPSe93f/d3YzLIq+m//Uetj45qV/uqDrcu6uZqvf7+rbA9+FpbOuMUWNYn/tIP6md+7m9rZaWkQ8efTDLcB1kbKVuHcYDxtjnbTpmYgKcdsL0AvmXpSbRtv1Vp/ux4yoJlA5YBgLd8yrRZv+tZ+eZz/0JrvP3MtpkvS+P6t+N1XMEBWVras7EAT502xyIrP8tredYFPSnrexZMjx7AdXjhsT7bAd51bzrxxTpI9o3N3NpqWfWxyc4tzatp92HomfWkfx5AjlCYEZR1kouHnHbaSC4D0LrsdtcBaLP0WZrkXMhfjVhcXlnTSl1OJ175LV27+g298spJfflLb2h09GY6qXAb4f3vf7+OHz+uu+++WwcPHoyTz7C4fcittT/7w/+ur3/hc7p+8YIuXb6c7nl/6EMfUnu0PfXUU7r33nvTosPtu76+vmQT+kmUCSTlLdvigDi/Nqql6mTgI6D1TCK1kwAxYRIbmxpXNaLYQJ/lGjV8/IiaCs2xGNU6yxDiNNh8WLm6QuwGWtXWvUPNHX0qr4yqa3BQJ95+SafPvKaNtl6177pHK3Ha2zE4sMldizFgGz1ItoNjij8AdpdXlzS5fF3rsZDfevuEKnFaGD7yiHpHDsUiu5HiA9hvg/vcQNkJ/aa/o+vdFx9gOttE3WPL/E4Gt2XLluexluLQlFfnwIjae4a0MnUpdlgtGj11SldefVWLczOaXYpT741Las5XY4GJ0+/0LS3Pjmn61kW99c1ndfvKaY2/+aImzr6hqauXNHPzptbi5Hzv+z+gttisHP/Aj2j4wD1q7+5PsTAk3WGXwbbaRgDc9mSg7HgA5C5v9zdLi16DaRxfgDq0ti3FinNvrLzzc4v64l98UQvLK9px4m11L66oM+LSXahoJgbw/3E5NoArdXp4b5+O9OZ17KEndOR93x+n9lb19nSnxQn56HLa0rFZNmTtyeYA9mbr9hewLNqdALeTm950yCPBS3I8SF6YSFlABrTwO1ZAltb9bVxWBmXbhz4AOdmy2wHTO98Oth+wLicAeZbpOm220e0Gt9tHktvRtd0W2ow3WD8JoA19xkFvPabJ0lJ2fwDchWhqbom5sV11Xb3pLs8vBWxZDUM26ICZEUhCYdYQIEtLsmI633XjmLRdt0xuq01PTWk20vSNa3FyuapqJa/1tS71dA3ryJHD2rNnjw4dOpQeLqjJrmpufkY3bl/Whctn0i2569eupQ+jB3YMaSTo+VyIhwxYaFhw0AnwoVnWNgcJn/CPRBlcmKfmxnZ15YfU2tgduEx8+FeNmJSDb3U9zkr1ysdpg9PcpqoEyAOQtbw2q8W1Ga1UYpdeCRvCjpb2fhU6BpTPt6gQC5NilzB/+6KWJq4lO+EnbjUZdwZIzb7a7s/+YLf7x+2ob4p9Rm45dK3WqTEWJAys9UNtAKGDHQw8ADEBqLs9mwOUrdNt6CPBTw7YHhIAHQmfaMN2cmRYHwDO+uCljFzqtJHiv3RLjnJjS5xuW3rVteug+g7fq86d+9XV06ue/sHYdeVVt9akhrp8nFxzyhViUh0cUmfvgDqHd6lrZI8GDhzW0F33qm/fXWosdKsl+oTPjLhbwJjJ2uYxQzLYpize9LbZMvCFMjjiDjgm9pkcsM+WBY/LxluW+w0AvxHGl6vLWlmf08ratErLC1qJU+NajOOIemz64jRYbVZpNcZX0hfjo6E+ThpNysVmhc8HC825JI9TOpDkhi4S9m73KdvPQLaNlOXJtgPw0ubxYzrayambxkDZ/Fk8/ABt8FC3ToPxjpvr8JB8dwS+rB0AZYPpAWRt12cd9suAvR7/gGlIWZn2yziSb8Fuv44Ay4APXNZv+5KVCWT9ogyfE+A5hrYsTZYWvwFsQr/x0NDGtVpdW02fbxuS1iDacNAMNh5lCMRhGwuty4ADBg+GZpWDo+5A2WA+i0HOhQu10wqGvfryK7GINHF7WqsxQe/bvzcWnUOJ97u/+7uTrrGxMZ4V0Csnvqo/+eJvKN/Upvb1g8G/rv7+vjRo+Ezo/vvvT/QsROjM3jN3IA22NesrQJlHo+o26uMUNK2zi1+OBaY2SXDKufDci7r8rdfU2t6h3vbeCNqGhr7nYeV72rXBZyuhwwMhdQ4fxDRUNZQ/qp25+7VeVw17a4vLf//Vn9PFt76VFtHqakWdfTv01/6fn1K+uZBuB8GPHHS7Qynb9qw/4AFw3HKqTo2p/OpXVRex+c+f+g+anRnT4z/4d3TosY+nW3DcpgSYaJGF3/DSl9YHOLc+cvyzbcbTB8TQfQ/eMSdl8YDLKUYBxtsP6tCQLNc2wkNe3xD9EubduDWqiclp1a3Oa33s9ei+es2em9VGeUMduztUGCzEwl+zJcUQ3etrahs4qI7BQ+mzoa44VaGDzmdDYftJ3AayTcQHOVn7s7Zn+8E5MmwzPriODHCmNQ06vEgh2zKtO6uPOvJMw1OcN4pvabrunG5fmtIv/9V/pfrw7wdGpzVQikU19OdiE3KjXNE/mFnkotc//J4HtKdNOvbdP66nf/oXkjz7Blg2uKy94LO+2Z/sfGA/s+PKPlGmb/HVfLRBD1D302dZGwyU0W/dALTEmBw8CTANOTrdZhnk7mfjrQt6eEn4k7UdQJ9jZQAHOD7wwkfZ+gDk2DfjoaUM0G4wjnhRJtH+P/LXyU+tmR9Aj2nhp45t1g8OPoA6tLSRrNd2mofcdmT1UafMdRblOw8hmNhCAep2yIEmZZVZODTktAEOugFaoBqnF2TgIDQEsHZqiB0uwQwydmF1MTHyAABy7QwAL4/4BYeaY3LObX7AzEMM0LlTGRA8iJAdYCTAthiwmYCQe4DhF7JWw4YIdUxUtUDSBn9K8RdCo43dUgzYEM/ATZNaRofjEpShHBmxQ8jV5LljebR3PRKehYC0CHP7DIv5ABgZ9oEyvIBx1pcdkADYKie3EIR8HkhIqTHiHjmxxE9uY1oWdY8H9CCberYPiBN0tJmPZFr61jh8z8aNMrwAdcsymN68yKLd+myTYwINiw/1cnElNi+xw4I+2Ys+xhO6gz9iwe3RdIs04lFH3HnQJGxYLZdUWllOsmhLJ6DNWFoXvm0/EQEuO6fd9uIfOW3kLpvO/mQT7Y6J42Me2uGBF3DZcYeWMlc344Hxxtirq4/rLcYnYxR8CAoDqsrnapsqAN8qZfRtjp9NW7au1U1d4Ik7gD5w0EEDLXUnAD73qSd3g+nAk1t2NgbI9bVi/7bHCbBNyMEOwLltgQd+EnZRJydZJjkAjW2inI0vQJkE3jzWR90ysd063Ga9afxu0qELvGVQ3g7giBVzln13vGyvdRmP7GxCPm2kb9cf8Ngm0vZ+pc22UWeMmg9622UZgOnBGRImCIAkAHCeDSrM4LNKABzI0lBGeTYgABfBcnFel2+8lh59/ovPvqrF+ZJmZqfTB6R8DsGtNiaIez/8PWrtG1DH+qoGc/VaiYWEx7Ax/MUXX9T42Lg6u9vV2dWmXL5Z73/fh8IJpYcSuru7kz4Chg3w4Me3Cwjt2GcafCOQ5ttqiwt3YXVS55e/lk5DQGOcgM59+jld+kKcWlqa1RQTOsE8/rd+WO27BtOTcejZro/78fUbMSGsx6LX2KoDrU+oLnRPfPXTqpuf0uVrF/XSC8+pvbtHj3/yJyKGGxq++31q79sd8mux94DHPusAsB8djn/SHfgqE3K59jjkb/yzn9Dk6DXd9+R3aeTwMTW39equRz+RTgHwIw8d7sus/eTGIZ9YQedx4rFBAsihxR7aAHJwps3KMx119wc+bvmyqd8JHMn+AmnTAQ8mVMtJxkYMQU6RdY1B3xgNNXcSbw1iwmtqThM09Jw68Y12+wJYhydCxhh22BeA3H4ZKHsMQktCFjhfuNTtl2UZb/mmQQ5gHfYDOmyClrhRfv3NV/T6iddVjOvs1T/4zxGDJj0xuqj+UlVX2sq63rai+RXpt88ic0P/97/9vbp7b4/2P/CMHvzQjyZdpGysge3jzzZk2wFssv3QQG8ckOW13+S0I4uyxwJ1YmA6wHJow9/tYBnoJZkfPuvFD3COL3XbmuUxHl50WXfWHvtv2fDTbhrz265vJ9s6jaMdnGXaV/CMRfJsm+NlnP1w2W32Fx7qzg1Z+3ytGywTO8hpIzf4+sEW+0rCJ4BFL+p3TkAGByDLgADAOMDKqFM2D5ANMEZgJLvQXFNMVHUlVTeKmpqeSrfTxm/f1ujNGykHKuWKOvoH1btrp/qGhrVjx6B6eno0PT2dHr2+fv26zpw9o+vXbqm4VNVqcUPtbe3pIQU+72EBIrW1taWn4wggQCAccMCdgI2U8ZMcgMZxSPVIrpue0wRPulXDXlJ5ZUUrC4uJBj3Ipux6kkM9Thyr1VK6L19eX9yUt6GO5lb1tXWpEJPgWrGk9ZC5Vl5UZWUuFp6YwGJGtf0k+EiUAfR9u3Z4mXQUsuvaOpOfq3HaWS0uaW1lNvTEjj9GAbTwkxwrcPhKGfkAOMfNFwH6oLMM05EYB7YRMA0ySOgyHbkvHuqOuWVblv2D323WwcBuiX4vtLSqpbM/pfaBQXXsGFJ772CEYSAW9wEVOvqUb+uJ9j61Bg2PdHP7k8WHGGGjdVk2ugyOAWA8OGwEbBM5KRsH6vCAc7yArC4AOmQ6ztZjmQD8TtABtFnOWuw9VmbjOllaV2uMg8bAr1dZOGKyaogTY3OMhzw2b9pWyKuuJa/YHyVAPwl5vkYok9sGyk7Wi28k4w2OA/2M3CyAt2+WA2zXm42lcfBk7SS3rO2wXT5gO7N4l8mtI6uHPCsLu0wDkLtvHAu3AeYlQUMdmY7L9usLcBsTPDIB2521P8sDUM62A7YJmdZPu22gTLJfxgOWRawB2kkAeNcp2w63ZyFhgmjDguwUBgGue3DbEYRB4zpljKNsHj7nAcdCMzU5pVJlRafOvJKMGru1oEppVd1DO9W+Y1iFGJD37d2VeFcLbarGRLy6MKe1hdm0oz137lzSwUMLJD634CEDBjIPKGAPDxu0tLRs2YQe7MY3BwS8wUEGR5l2xwEwTuv1cQIa18WVr0ewajyces7+yZd1+QvfVK61hSCm2zrv/cd/PZ2AVku13TfgWFJHHvWgjsmgWUc7Pppuha3evKSGtVVdufC2Trz8JTXFRFiNTSSPL979wZ9Q9667lW9qSIur/SJWlEn2D8AHJmL7VmvHF+kL//GfaH7qtob2HFBHT7dau4d15Im/lD4gtJ2WaV50GYcO4mI6bIDPvmbtgC4bT2i84FB2/O2H400ZsL5sHRp4wVOG12XabTN17HI7yWA6aIBsG2XaSfBajnmwn10nOZDVZ16D5WdtgB4wLXI8PrO8lMHRTtl6smB+9JgGHsBj4Gtf+5q++vVvqr40r9Gv/1etBt0j49JguU5f04qeqyuqpT6uEbXFpmpD/+zv/BUdGhlQx4EHNPLwR9JtSGR+uzgC1O0TNpBMR4IPHDHETupANqYAbfbDYHkkt1mu6ciRYX7ro0xsXCehE3AsPa5NA8AHuG5djq3tyLaRKENjHQC0xju5P0luz9JkbbQuEpClBeexk203Dz5lZRlogyZbzvIYhyzKriPLNtIGWK5lGEwHWA62UkYHsFm/cwKCCAIrR4CdcN0GkQDwFghYKR2LHBaKlTgZsHh8NS6Eb3z9eX3+z76lz/3ZNzU/t5Tu14/cdbe+56f/sr7rkz+iJ558Uu97+mnVL81r8fI5XXj7DX3285/XV77ylbSIcfrZu3evngy6D3/4w3rmmWfSY9Y8Ws2CxK0925e9qB0QyuBI2Eed3D4ClN1m/lr5TqfV+Gt0SR7rOLI4b0TuONBOct281kUUG+pihxT1pt0H1bj/bnUdPa59D92voSOHdeHkGzr31qu6eeOGbo2OaXpmNsnDxmzcszopA/bXdfiA/Ufv05GHHlVnX3/N5sBDkqUlz8bLuZPbnajX5NTw0GTxgPHUs31DMt785jHeg58yOPP6ggFog8Zlg+U7AVkdtFuGAbqsvu1gXuvHPtehz9pFjixy2pxbLm3GWx/lLD3xAlwnz9IiA50kl20jr+BJdw8WZrRemVL9Royh2PxEtDW6KL1zq15nphr02L4ePbynU0f7d+megcMaah8Iqpr9BmRmrw90GQ9kabGNZHrA9OAp2xcSQN0+GCzDuRN16JFtfo+r7fqyeq3D5e0yqLsti6dMAo888FkfTJ8FcOjCriw/9OYxQOM6eZId5bRx5AEbJuzwO4Skr63weflGyKDMl/XT/BR1dNg+EkBu/Vm869CbxzZmbTGdcab7H9GDNz1y6S/AOrKwFTEEQWjBxrFSkXtgZIVnO9xOgGfQcy+etxbcuHFTs7MzKpeWtLG+qpHdO3XgwD7t2ROLxshuNTc1qjSzrOLsnG6PjmpycjIm2inNzs+ErHX19vSkW3A82UbisyI+fEMngE53sm3EBnzxDgGw3SRosvc0obeMLJ1lps9tIhFix4gHD5INgeSVO7nONtXFqYgHBuCFzjZAZ5lZu5FZ1pKWKrOx06w9mhhUcfrpVK65XU0NTWrmW/qVolaXIx6rtc9xHHtk2F/Lr8m9c/LABgAaEq8LWovEzhbf+GwEMB38lNlEIA+wbMsgZeNqOyjbPveFZQC0gaMdoAw4JtZjXieD2+CHh7rjDIBz+na0JMr4Bg/txgHQUrdvxtseA30KmNfyAfMiCx7LpGx9Wb/AZeVbjuXSZvkk7Ea/fUa++WmnDDC+AexhI1hcLqqh2qDcBh9ch/7ga4oxzBMXTQ2164UvUlcir8T1tRY6eSDIegBkI49kfZTB20/bbYDftpNM50S7+8M24182RgbowdlHeEjWZ3kk9GCb9QC20/GkPWsPYD7yrC7H3PT207yuO1kO/LRTz84FgHWQwBEHoKYz+CuluE4rWl9eUGV2Ot0N0sqi1pcWVF2cT7hKKeYGPgpY4yGaooory0kGtgJZ2xwr5DtO1m//3Be20/z2gzYg6xewvWz+LD0pG1MgRSIYN+h8lDtoMJJgcKAAcAiGDqMBdxj1paUlnT59Osn6tV/7NU1Nz6hanNH89A3tPXCX/sk//zeqVMo6evRo+oyGL4veiB0+X7z8k099SryH7dyJb2l6clT3PfiE3vP4h+Nkk9OP/uiPbjlkJ6iTABzGBlIWlx1MHgD4anuRQznLbzw4Eg8ezJXHdG7xKxGwWkDzba06+yfP6tJnv66W4X4VHjwUJ7qijn/oKXX196YJHp22JWsreFLSx4MFcf0c7fqw2hv708TAwrQYg+t3/u4PpEeyGwcGtJFr0NFHPqz3/9DfSreA3A/IcCzcH8jGb2iwv6YvdK1XdeprvxM74ZVYQOMir66qo2+37nrvD2zJIcFHogyv5d6RdWfyZDNAHX7H0PZQBpAFQAcNQB9Qpg08PJYPoNOyjOeWEnXAsQTwlbplw0fdNOiAxrLsDzjK5AD0pqGMHNtH8gThJ5q2tznmADgDcqgjE33msV22G7BceIiRy06A7UCe5ZJbPzq4rrgd/du//dv6zd/5He2Ma+iJ2WuqxCKza7minsj/MPLfny9qR1eL/tn33p/epffhn/+l9F2oXK6QPjPzF6qxi4QNxAid1K3fkLWT/sImaLAJOvOaJyvHsXAfWJZps7ED8BU6fxBPO0B7lhc8sq0LfLZueUBWH0DZddO7X7ATAGcADx3yaXd/eMxkZZHQTY5e20Yql1Y0ceNi+kyy5eo51RWX0wkI2vQkMZvioJsYvkurrV3KrcecsF5SU76gwd2Hku6aLLTVfEJ+1ibKjnk2RgbKts3yAOjtp+11DO0D9MwNyLSP8ADU0Re4O7fgaIQRARZigMGKEEwdeoTbAS4KO4ZiBt8dA4O/WvvwG3qANgB6bp3xeCh8fA+Il3TyPaByuaLlWNH9XjeSFw/bm3XQAc3WAeisjzKAvcYZXIcfOnLLY6nmpFNXX9PdEMde/I4uSrR+jBmc9Tsm2EECRxsJOnxvjFOOfUlHrNp/0QZfxDcGLpg0+IInC9hmufATG2SDQ6ZtISX7YfKjyIFDJSc5AB5wjov7CRmOmWXZH8D6TVeTW6O3fur2HbnU0UO764yXFI9IADjat2ITwEUMIMs5CV5obYtluI5ecPYNPLKoWw/t5CRorBMwHlwWbwDnceLxSbLv5L4eKJNn/SIH53bsI4fGdOazb44btC4DxtHhXN4hmcGj+vCV0070PkS1LyTDE+MBYFJLX2VIj6mHvPhr4GsAoROwjQA58XB8DeDwc7uvpiVhv/2ijQSeuEEHntx0ADTU8dMADQkwXRawl4QN8EFLHT3oM4/9IhnAeay4HX73jXmxyWOPNoBx5esQIKfufqvdeeB63Ozv6AKfNJMdIYtrvb4+/OfhodQHMb9Gma961Edfpnf6ceuejwF4xJ6+DFz8F/YiDznw59K8ylsIkL+lIxJ22hfq7hsSPlO375Tx0e3msY+A8fBk8QA4wLHItqeoBwGQFNlA6ptt7xKaNRijRkdHE47PefiMhsXinXfeSTieRKsL3pFj92jw0BE1xsDe39kanZbXiRMn0qR98+ZNXblyJS1C3GqLrtaBR1rU2F7RzvZ7dKDvEa1Wy+kJN5xkMGVttD2UPdBI1LERoAwNtIDx2YFDOwAtCXBncGtioy4ukrqVVL6y8rJU2ND5P/mKLn3uG2re0avc8f3pwYMHPvK0Wjrb060tZGaDbXlZ/eB4OONw2/vV0zycFrmwVpU4ar/0x/8mBpJ0/eQpTV27ov2Pf0SP/cQvai12R8QD+Vm7vx243fmZE6+pHEf28bMvaeLSG+rddUTv+cTfiIWunN49xyYAWmx0PLNxz4LjvF0HvOBJ8GZxjrlpXYYOGtqNBywHyOqzXAa069vHRrZMQqbxjAXLA7JtJGQxCQHuL48faMGh0zLAmQd+2u0DYHsB2g2m+x/pQj44dNhWaN03gG03MGFdvvG6NhrX9ZXf/2M990ef0kBTXg/dmIjGei22xoQUi9EXJhciLaovrsl/8df5WZCqPvoz/1RDB46mkw8TIHag33EB0EeiTrv9xB7TkGMjdoF3nEjw2H7bnpUP3jrNR91yzGvbTGOgnJXrsWWgDR6D5YK3PMBy0EOyPOfQUobedY9D8xlvW3mb+8r8jIrLCzFfLGr6xqnoz9r3cHjTCncqgNqXzze/ChDX+8aWXZsLe/RfiNb85HrMFXHa6GpSy0Bz9CsLEmONa69J1dWyOocOatddj35be7O+YCOyk/5NOtsNnjr+UXYfuA6Qm48EH7nbSOgyX5SZ3mrgwQKRFVqgmTDGOSs/QihzQfDEG8d+FhQWIxLATn5gZL+OPPyA9h59QN2dXekt1LOzs+nBgmtXr+mdU2d0+dKVpIfHlIcO9Gv//SPadXBY/YO96X1vtGUdooxtJNsOzXYwDSnrk/0wj310bj2pHqeExvqcWut71RIpDnTpVlkMgfRygxCaLlhOLHQ8vNaJDgN15BmHLQAPNDQ15GEN2bWBFaLV0t2hlp4uOkfVpWVVSxWVK1Wtrt0ZDNYFbHZqKtsHdNlPUkWhJ9cZizq3kxfThqES8sogArCJ2ALIM2R9SjGJuvuA3BcddftFDq354LEdpjXOOgHqthka1x03eGynZbkMPUDZMk1vfa4DxkNPAlyH33Kz8uChTm5+bOOaoGx++wZYhnHGQ2ucyyTrtrzt4FjYlmy8wFWqi1pdX4ztXFG5jZLq11bUWFpXfjV26Rt1KgV9hUEWUI5NVTWu09Wo5lpqG0R21oDtzAL2MTZI6AKsF5sZC7bdvtFGAuc6NFnbAdPAB7hMyvKA93UPzvKzeknItizrACi77jIJXpLjaxpwWRqD9RiHfnhJ4LCJdvCx+iBQ1cCnk9BqRcX5MRUXxrU0c0uLU7e0MHld8+NXYmG5puXZUa3M3tb8yqwWK0taWl2OtKSF8oIWSgtajj5dGgu+61dVnLqdXqhbWpjQytxYeufhcuRLc7e1Wr7zuRAPLaQ7KRm/ANvoeNlvwLhs34AD6IMsrX1GlvHk8DBezGdIFMGUfpAOoiwgKCscQAAfavK5DQsPPwrHLpQvk/I7PXyuwwKDIbz8k7dUtwx0q2VHj+YnpnX2+dfTLoAflltZXlF3X5vaO+PY3lTQfcceDYPqNXy0Vfn2OrWqXz25kfTlQQ829JOTbC/O4pydNj5rfzZ4xlHO4knbAwdYH0dn3iJwcu4LqsaVfPVLL+nKl19Urq9LXQ8eSYPq4CPH1drZkcqA7bItWXuAZE+YO9h8SPXrzcrXt8VJaGfwxOnwzItqjPh9/ff+Y5yCXo2T4ft1/8d+PN3O3H/ssfRkDAuf7bcu6kBWH3hil/ot36K3vvTbOvvCZ7Rj31E99NEfTT87cPj4E8o3tyRawLzkNf9rspEDjjp6s/oA8J6cwGXlANDTRkIWMrK0lC0XWeCQZz7TZ/XQZvkAZeNIloM+07u8HcxHm3kAxjll2m2faQHafCIzLtsOj223bOt334GDhvEOmB45rqPHtFke28OG5hvPf04rayVd+uIXdO4Ln1dXyH/v4kyifa2QUzGuqUsrdXpzrqqhvk794t/84fS5wwd+9BfTDxRmT5aUrTtrB2A/wLvses2WO3YB1Gn3xOW6abJ028HtlgnA65xYuOzc9LRZZtbOrCzA/eEYA+aDzv3vPqENOfYHHuZF2tw3lrU+dl1NUb94/bxuT9xS/UZVCxOX00mzd2AgaNkA8E7DrjQx5wptW/IBcuuAgBPOyuSK1stRz0XKx5gJu1i4oLt9/YqWF2a1Y+Qe7Tn8ZDgQfT3Qk+aPur7Y1Id8Tr3Qogcfsidx+wdQJpmWRN3XBHVi4vgB4AF4zA9As3mbNloCoiFOfHcu4k10MsiCjWNAstg8++yz6XbNr//6r6cfjuOnDqjzhuqf+7mfS4bdd999iWdy5oJuTbyj61fG9c/+ya+ruTmfjpi89v2H//JH9cmfeCaOo3W6e//7Ez2/w1OzNSYZvsYeYP3OsdWBcBDsPDggS4MvtFPGB27/OUDAdh46gHbq7gx6nRc1npj+vCqNJV1//i1dfeENtfT1aPdjD0THbqh792D6sTr8g8ed44u4Jqfmh/VgD58tFWN3M9B0lw51PB4GBW24ird//G9+QSef/7wO3vOAjj/+VLpnfPQDfyVoYlKOAWQdloufyLUO9y2Dy/F79nf+pZ7/9G9oeP9deuSDz6QfpLv3w39VhbauxGsebKPsOoCMbOwAyzWvB7LH0Hb7yLNtxpGQYVqDaSwHGsfXsgzgLddxgNe01mWgbh7wlMmdDOigjZhkZZPsC7jtctBL/6d+jjo0tgdaj1/oAXC2yXJss2Vbj3kAyuDQ899+5/c0Preg6stfUemlr6irpVEfKEzEtbWhP2is11i4Vcj1RpB71NHToR/7W389LUCHH/8hdfSxAbpjo2OL3Kwt5O7nrL1uo561z7ZnabdDlsfxQj85deyi3bIsh7rpsvIp0wZk9Tt+yIQPHGVw5icH7Dc8xAOwLhJt1ud6+iwndpZ4SJn5oPyNP1dzXK9fP/WK3rh4UoU8T82GL8Fz/NFHlcs3qXPoiLoiobNnaHfICrtDCBFx+dvByvKiZsduhr6qbr3zXJxgG/Til/5ck7eva9fgEe0auDdsl554z7HYSVXU9J4PqmHHLm2s0c+1WDhWLtt//AHwHRw+Yh85BxfAMXJ7NhnvhHwvQLWeCYAQILDuZBRaKYnv9HD64bYNNCjny5+Dg4PpEWl+oZTHpLmgoGdh4vdE5ub58mjQxxkfWj6/GBzeGSvziJoL7SoXQ361djGlD8c2ViNVYgKuDXAHhfQ/cghcloacNvtjXwDwAHSWAY39JrluWeB4mwO3CP1ONW6/1cW1ydumGSGpI4OGSEIPINtl9Ns++7Flb12jGuvyMVjrtBq+l9aW05dDgVycKtu7u9OXU7n9tpZ+NCzsZCezaR+ALurYDdhu63G/pDZsacyFFF6zUYsRaTUGJDEzD7l9cAzRAc4Jest2O7ikZ5sMcnBO4NBrWcgBRzI/YPn2LysHWtMBXAzYAZ3LWT6XrRsAR93tAHXj8cc6zEcOgGecgoPeF6fbkYkNLpsGoAw/+Kwt1E1rO1zGFuS5nbJtA0esyjF+Nup4tD/6IU7u9RvR/xt5VdYbtLiyoaWStFyK3XJsPLj9urYe47CB1xHV7ESPZVG2fOszYDN09h067ANH2fEHkEPZOPtF2b6RgCxPVkaWzuWsPuhIlGkn0TfmB2hzu8cpNNSzfgCUs4Ae8yCTdmyAPmvr+hpvMllKt78qxUWVludVjqst9tlqbGlRe1e32jp71BeLQPfAsFo6epQvdET8WWSRz5UZ8eU9heiMfkhvkg7dbJ7pFycixmc9zEsAm8jGfFtsJIbTi3ULXSG7o0UtXR1aisWnFByrcTpeLa8EXynNBdgOoCsLjpv9y8bGPNBQhpec5Pg6QUMCb34gRTcY0tuws8G3QDqGhwTAv/baa7p27Vp61Pqtt95KuEdj5Yb+iSeeSLfcaGOBAr74xS+m3/BZWl7S0uKiWlvbtHPncPog//6P/YAKvf0abNzQcD4GbdJVexkhdthQO0DgyWmzI9BubwewnTJ0lgVQhodBQjudRxv05qHN+CxtTU4MuJDzzsJfqNywrJtfPqHb3zilluFe9T5xV9rlDBzYpSZeZxJ/yPRgzcoht37wtj3ZGX3Kwtvc2KpDhQ+pOXZJly59TbPzNzR95ZauvBQnro4OPfkDfzMW70IMsiG1xICD0X4A2TJySdZHXL7xp/9JJ7/1ueQTv5PDr7f+9V/5I7X37kiDPRsXjwPbbTxl37pFpvHo8M4oi4fesgBwjgd0tFEHD4BHNrnx2+UZ4AXQDUAPoMt9gCyD5RITwDLBI8uy0Wf94GlHJnzUabft8GftoA6fbcIO6wAsjzzrC2XXyaGx/7YFnQbaSbQTd27N/Mq//wVdmrymQ69d1b5XL6vaHP0XtPnYIP2jiXldKq7qgT3denRXhzp2jOhnf/U3k9wdsUFkE4ks24v9HqMkcAA2wGP9+GH/szTZmMDvmDtGWf+tA0C2eQHo7SdgfeDgwUaPLfc5+mmDB3mUobFe6GyX5WVtB08yUEYOyfbYTuoAuKsnvqLxy2+lJ9FoY8dv/SR+nK2la0h3P/XJWFjiWgmVfD6DbhIyAGJF2XFEBnXKADqzNpOjCxyfyZcqsTmcvabl0Tdj4arq9JtvpHnq4NFjau9sU8/Ou3XgoWeSXHRsH9fIs6+0ORbQYAd1aKCFjrL7IDs30AYgx/0UvHdOQIAFZYUCfK7DdwocFHKEIJRTEQsOPH78Gj4UOY/hGfTspuBZT4ZVgp8Q8nPHpLroKGTAgwz4QlEcKGOS47MX5MRkWcvvLJAkO+eAkExDGzRZoO6LwDwG/EI/YP+RA03tEcrQFWGo46STORvz3R1s4+EEHmmFDh5wtgmdyCKhxzaSQ0eZXczWl15VG9A1H4M3jlx+gzW/9hoGpIUOI7KxQI71GqxvKxa0pRTyI768MZu2JA07ouz+czwA5NgPIGu7dVtHilkmDtCSkGF+AHrGBPgsrWVldW3no77dV8ok6KEhxxcSeGwisZMEkEGizfKsCzogOxZIlknZ8TCN9ZgWGbbVeOouk5OQabnk0ACWDw1AO8lxpz0bZ07q63xloClomqLu+zbRztipblCvPXhSCd5SubZopcFAS+jN2ms7sAkAZx8B2uk7xypr5/a+BGjP+kfZspGBPySAiYqEHAA9to0EOA5ZW22fxxTyLcPxBGizTnC2GZ3b7UIWAA8JMA/06DZ9erAoYs8dEdr5KgqLzmqllH4unpzb53SNH7lGJvLsXxYcX/sCUAZPPb3xPPJaLEJm6EQOv53GiYrv/G1shIxY7NDP3FX72kvt2oYewA/HDhuIC/LdH/YbGhI20W48kLUfGuq0Z8uGVAriWBRrgwhhJE4uvMkA+P3f//200PBKD55e41bbY489loziBMSOCVp4eBDhhRde2OpAZPK5kH/+mjJGdw0Oqb65oPrRy8qPXdNaY4NulmZSYPgl0upGVZ0NLeqLkwDfyl6MnXkMufQiyVy+JWyuXSTZgAB23gHy93M8+NxuXmzCHvO4jRz7yUnQ1njqdeby51TZiHicuazps5fV1NOutuN7Iph16hoZSL8VxC4DsAzbSR05xA592OVOhqamlxg0qlAXJ5sYa90bO9VZGNSZl57Vl/7Lr8YJqFtPfOyHY2Fo0s6jT6qjf28aYPBnB6l9JFF2jKKgyde+ppWLpzQxP6XnvvXZ9LMWH/97vxaydqqjrTU9Qu8Ljhi5DDg2tpeEfBJ4xxpwOwA9gCwGP7aSgKw822p66tBl+5AELTTYt10HYDrz2RZosrKdg4PWZeMB6o6taYynvN0+g8vYSD9bLgC9ZRoPfdbGrF+mIVbEcDuON5DwFCocv/krf08347o6Mr6iQ6PzWo2JEMgF3Z+1NmoshsLh/i7t7W5WrrNfP/RP/10as939w3Girp2AsAW5AGXrsk+0kTx+HV+XocdHcuwFR7+an5y6dQDW41iZnzhBm5UDGO/cupGTpXPdusFbLnjKJMA5QJvbkZ3ldznx0hYT/fW3nwumqi6feVu3r11WR3e3du7Zk+hG7v1g+jVk4hw9mx4Gaumq/fAhMjweSOhyHcj6Q/L8kW1LdkRyLBgPvJmFN9Kury6njfE17mbFYnf5pT/X3K3z6hreo4H9R9J3ig4c/3DwNamtq1f5QltIvuO3N2u+1qzj28WGuvHkJNqggYc+RE603zkBQcDOiVsxEOaampNSbqnxnR1uuaXHq8+f0/TUtPbtOaC9u/enF4KyuLQUWtMrd3iVzttvv514WJRYkAgkj1KTeJcbP5vQ29ai7sY6tcSKXB27oeoEjyBe1eztS5q5fVGzY5dVmryh+qkx1c1Nxe4h6Ah67BZ4tJsdGw4COIjNLjv3RQoQMAcIIBAk8A6SaVwHkEuijix0qxxtKxGv+Mu18GWvmJA4RcQJDzZokWN9tg1+y0Y3dXckcMe+mNRiEM+v3dZU8aoKLd3K59rV0tyjlYUZFZfmtV5Z1GpxNn0OlB5Y2NRre5HtsuvIpwx0xYWwu6dfg7GYsQ2JZpXjuF4sxe4zBipgWss12I+sPHDZycI405EcXw9CyrRDhxzK5gPMS769nTr6fJFCBz7LS9k81p+tWyZ02f4wZGVCZxrbRHI5Swe4zXjK8GMvesFlgXYAGtqdqAOWax20wZPVwaQ0H5vAhYVFVWcXpZkFbRTjZLkRG7oQH72jujgB7WjPaU93Qf2tTWqPTUxnIU4/1Yo2YqJKXxoPVdYHULYP1pfV77gY79xlaAzuA3DZ3GXXs2MJHLIAcAA4ADw01gd+ez8bZx5kWKdttQ9ZPpcB01kHiTIAGQ8SMCctz41qZe6W5iZHNXn7phZmJtPmkNQ5sEfdg3si36vuof1q79kR+Du2Zu0GqNsmctsIHthuo+mIHW1s8tpjI9nRMxAb/n3qCp09I3dpYN89Wpib1dWzJ3TjwknduPi6blx6M73WhxNSevccd3g2xx76sr4D2JLVb93kWXoAOtrcbh4gafjnARBh+M3bZ3Xr9hldu35Jb715VmNjt9Oiwm0YTi/Hjt6jw0f3a9fdMXHlyhodva7R8es6/c5pXbt6S8vLS+lLpTxo8PDDDyee/fv3q7+/P93Ka+/oCIM2tDBxVSuL01qauqWlxRmVGjZUiQ0ktqXPWiLxbV9euLccR8eJpZno3AltNMXCsr4SMrhV1hZO3Rkc+ECy89lAOEAkB8R4IBscd6BpAPAcU8FN3XxHG5WyinNzYdO8mtrCr0M71RBH7uaO1kQDZC9MEjKxCVm0IZtJg90AbbbFkL71HKtLY11O9TFRjI+e0eTl8yp0dKa2+ZkpdcbAam7rTgPH33hGDvqQb1vI0Z1sCTy/EVSXK4hvCFw4/7aaW9s1cuio6qulGLg5tbR3x2J/x/dsjgzK1mOcy24juQ+yPPi7ZUsm0Za1GRriAoDPlkkG8NThz4JlOmX1uMxCCJjfdmXLAHXrND9gm6jTnvWX3HJJnlQpm8fJPmQTONpsh2VR9xi1LSTuUvBlcHw69/VnVZxf1m6taS+9HNfNTGM+fQh+uzWnpfVqnHJb1NXXpUJ3n449/b3poZRCa0eM89otLcDyDa5n7cMWg2nJSdA7RoD9BGh3m8etfbJM16F1HEgAOXwumzYL5kWneUngs9enbQIcZ+O382KH6biWistzmhu7pKXZcZ1//RuanRxTU2tfnC4OqX/XAe06cHcsNsNq690V/OFnxN52Zv132bbYRvC2hdx0LpOToLe9tp8UlZQ4efFjjdw5qV9fVe+O3eof2afW1pa45ltjky/NTd1WW7AUolItlyS+lhHjCZnYkvU9a0cWttffZUsAOfy/FJAwQbDVa1947v+t0+ef09RYvV7+5nwY15wWEe7Rf//3f78ee+S9sTMf1Wzrydjxb+i3/u1/12yccopT+VhUpL7+Hj399NPpIvipn/qp9NkRwM4qeovNdrpFcOorvx0XyLg2eOoj1DPZ8XoQfnohGRpE1eDhlhyBu3zxVODWtfP++9MXNPv7jmjf3iciCLXOhIfgUPbAynYOcnzgq/KcdwALHRal37vflIHdvrgBcJaPXOw7/43fj85Z1uT0mCbGbqltuE+7v++9cdKtfejGaQjw4IHfMiwXuqy+7MVl2hpNvSprJdU1xQRzeULT3zzLL0Lowquvaq1S1Hf9xD/Q/uNPhIwmdceAwg/fvkC/dSfbAw8kPPEOmts3LupP/90/Tt//OfbAfdEPtR/AG77r0RR37LXNWbtcp816toN1ezKxj9SzE799dpmxRg4gHzw5uGyyfsqWaXtI1gcOsN3gaQdoI7nNZXLrMbhsPHIA6LMysYt2y3Tc2cTZRtqggRY+6zNQhpacNstGT5bHgP88dcqb4/l+2Ld+9V9o+va4nu5Y1lMtCxqvNuor5QHVxzU03llIC9DeA3u07/BetXcP6gd+/ldDSvRBsomYvLs/bRs6rRccdmTtdrv9w173v/3JxsmysjjoLNc05IDxWZ0ANNZFm3msG7AuAFpv/ADshR58VrbxJOvN+sECNHXzvC6+9Cmip69/5o9VXJzVUz/+P+uu935CTXE97RjsT/Men4FbNPzWh47telwnR5/L6DQfZdtCwhdoAGhoB0dyXKC3HGAuDgKXXv50zIHSiZdf0nJxWR956GkdGhjRWt+Qmh56X/rds7A28aDXtmzXR5lk+1wGTIsd4DZtvnMLbnllKSbmOIWUQ8Fak3JNsTvq6kqf73CiaW1tTUK5Jbe0sKyZ8UUtTBfV3NSqQr5drS3tiZ4fhrMiJhKgZnQUYmDzXQN++pjbPOFSDILmWH1b1BC7M36VsjESOS/VA5/PtcSFW1BzIfTwo2H1sXuuVNNkzwMNvN3ZQQHQTaDsvB2vltdUXi6qslzS2nKs7isxEQRurRzH47AFOjrHgP2W484l8fh1mQ/yYgexEYNpqy1k8NlVekw76oYsPzlywVHP6kOX9bkMDS9ubQyfc40tMQhiwLEox/G4UGDX0kzPxw6FxzN5TLN28ZifMuABQX0rbdrICw3ThRhygySACzbsi3DC49jaNiD5G8m+AOQkZNOW5dlez9pFsk3EgzpgGoP98QBGJjjqlLHT8i3Xsq3TOABd233I6jQPOfFBNvSWgz7qpjUN7eTQsPBAQ1tWtu0AZ9sdZ3DGU8/6mI2P26A1jnJ6Gzvt9dFHdWsKK9PkwvvBmvigOnI2SNzzb+DyXws9adwkEUlWugOxaQNgX53Ths/uC/zENgA8OOgoO27wAvCSTG8fLMO+kDsugPkAyzfA53bwbjM9OTRZGwHLBqyXNhI82bFmH9xWqzOGoh07URnxbGvrjDmzO80TPIod/yE8zYUs7PaJlNVJHICs7dZJmXbo4HEiZlkZjDPbB968JMcIAO9YrEe+URfjIsZGc2ub2jq6tBHllZhPypEawr/68MH6sMkybROJWIFzP1JP8jfpqUNvuwzJokBu/OP/7a/GWKzo5smbGrtySwcO36OPft9fjklV+shHPpIWIY73HPMvXLig/89/+PchtEFtre3pMetPfvJH9MEPfDAJHxkZScJRZqe5pVZcmNSFF/8kddTZt9+K496EHvrwD+nhZ34kvYsMWgcKXhJPh1Qry3r7y78VAc7pjW8+p4mbV3TPE9+jx7/3r0UAV9Mxl50IvPA4KFnnL3/ulObPTcQCu6bxi+NqyDXorg+x429QzwOD6tjXnS5MB892IMd+8KQJAf7DT/8zzS2Oq301p8Lyupp3dGvk44+pUiqnQeBBZF4SkC3bRuShz52CHgN46smWoC3OLWrmRpwaY0dy7b9+XhuVVd3z4e9S354RdfTt1b4Hn0nyGezIdoeTkOUNgfEMusWpmzodJzpOQEtXl1SaX9KhDz6j/Y89mWh8EVAGHBNy47N6svY7DugG7CMxwicAWQbLJSZAVqf7EkAfAI4EHzJ9gdBOoowMcgA7qGOHbcqOGcDyyLO+UHadHBr7T52y7QJoJ9HuE51PQOaxvG+nD5xpacuOBXDUrR9a6rdu3dLv/d7vpVtolz/7v2txflxPRttTcdq5UW3S7y30qQH6wYJK62UdP/qQHnngvWqKTebDP/k3NuXW+jJrj201nmRAr/0E3A7O9tI3AGWAOFkePlB2f8ALnf2lDo3BvCQDZWhItocyvJZrnO2k7AdhLC9rj+nQR5mEDKB2zTbFBnw0vUHk2unX9Nzv/su4hlr1ox/7KbU3F9Rw5D1qGDmouvSdnjtj3rqArL6sniwN+O3j2nz4Rptps3GHBlroKLsPsnOD29KmOg4GZ77xu+mk884rz+v6xbM6cvBefez9P6BSzLGFx59RUwu36e48DQe/YwJYLjKxy2UneNwflCPdOQEtrcxrqbigxcV5zc3Mq1QsKhcCYmilUxAOcDstCY1VcWFuSStLZS0uxKRVjFMIJ4AwALpN4SmhOBkWKxm7BXbrPCXCQra0tBg7szAMA+pipxcLTGMTjwY2KxcnIBI42mJ1CN44eUSHl5eX4xTFW6LD/HCBW2gEP6vXtvBsPdAUdjfEdVMXO76mGM8tdaErcFxw+BRciQ/AZvtRCyoTRAzI4OP+aSUGVYknSxjgYVtTfe1iIbgeUPDRTt0JAE87bQxIDwQgq592OtGdRz3FMmwJTHrJ63osQOkhhNhZcesk8VZjomvIR2Ri11yNeEfcLAtAH5DkhU+w8VPpPOTBt+ThI/4JotH+EA/bTg5gT9Zmg21125btKZZ3JmnaabP/lB0T6wMH+FFwywRoN53lpz7fjKllG4dscNBRtl4Dskm005fWhWz4bAt8JGSSwENL2WDd8CKLNk8kTtYFDWC51F02L2V4KIODxrJtK7Kgg4YrmzsaXDdcAY11G2qOODTH+E1+BQGbQsYAt4bYnfPINpC1jYQ820gOjv5IepC1iYcPAGc6aIyjDt6ysBWgTmxIlocs+og297H9BOB1H0JrfQB1yvBBk+1389PmDZll2X5koSsrFz7TpLaIFzNXfUNtYueuDpvofMS0KdxjvrM91oksABnopE6bE3LhMR25dRJHxxsaxxWwjfADzuE1PWV0Urcc8qQvxkIuz5O7tce0V1aWtLAwlxbXfCy0LTEHQ8cdJ/gAbAJnoG4dADZRhgYeJ/D2D0jSArHxC//4b6vI+8D2HlZPHMOau/u049h74vQRBl2/lCYp3t/GY550HkIQzmPYOMKTbfwqKYZ4cALkK4tzKi7zbeA53Tr1XHI2txATYrGkgQefUt+9cXoIPdDCj6F2DlsJzMLkNX45R2ee/4zmJ66l14V0DexSY0yW+x+s/aw1PHaQn0tYK63q9O++proYVy+8dCJOcOOxeKxqbH4qfd708eNPqGmtXg/+7GPa8+T+dw0KbCGgSVYsMKX1BY0WT6UL9+0/+7SWZmZUbYrdeiymrT2dOvrMU2FnbWAxAODLdhKyKNtG2tBBGXDnAOSm8aCkvBYLDk/ara6UdOtT31S1vKoO3mAdp9POvbu1832PR4xXQm4MlojZQP6Q2hv4ZcuaTYBlAVxAPFU3ceVEuFWvb/3hb2p5dlJ3v/dpjRyN02FTi3bf81Ta9WT7xv7hq220vSTK7kP7RQLAAabJtgHIsn3Z9qx+J/DYQDnblpWJPlLWVuo84Ume7QMAGuPpM4A6eGRQtg7K5Nt1gzeYHlnkyACQTx0wjRco2khcE+435EJjnYBpAdr4kji/wdXW3qGxr/y/tDQ3qQN1LTq43qJrcS38xmjtC4/f+9Q+dbc36oFjj+m99z+pdX5D5pnab0IxhlO+6QfJ/qHLcbT9brNNlIGsjYBlgTeNY2J+aDmVEAfTwUOOXnDEgzq0xnk+AkcOZG0HLIt29wF1gHpWl+VbpnVCZ5qwTjdPP59eGsrcNnn9QprX3vvhnwofCqpr70px5RYXsYIPv2wDcinTRhzIwVu/y+SAc3DwwZ9thx+wDtq2w7fTYzl8Bj81ejE2n3ldePVLGrt2Jr1jbnV2Vk3h1/FP/gPlWjvU0d6WHiYDrBugvCVr0xb0+Xq2ToB8M6bsk2pQWYrj3FJTLCT36PEnP6i77n2PuvfsVe/+Q7py7aounD+fHq9+8cUXdfXq1fTotb8PxEMHPOnGCcnGOcBAKRa2xViEOOZxkuCD/F3d/ToYC0hnoZWDxRY4uE7ptRRhZs/wIfUOH9TgyD7t3Ltf7R2tKi3EgrI8rcaYgOtilWYS3fQRL9Pu7vYr13XrW5d09q3Levv0JZ24cEVv3LqmN29c08T5CU2cHlNxsVhjabjTKYZUjjhHV2h69Zqmy1eVC1RXXSEtekv1q1rZYOK4M6hrdr97Z+ZB4UQnWZfbDNRp94UFkDfkGtNix0MY+d5uFQZ6VVEszkvzmi9Oa7Z6Qwsbo5pdu6HpypX0XaWsHsuxXREgnFZTW3/6Vvb03C2Njl3Q5O0Lmo9UnBtNJ6vsoCVnYCGDunEuQ/vtJk23k3zB2w7KBuMtH15oqFMmN2znBczrNuzxhJOVjSzAsabNPNZHTrtp8MtlABrrILdM8ID1IceykLGdP6sPcB16jyMDZScgtcfJFWiob1KxsqblYllrhCXUzG806fZ6h0arBV1fLur6Suxq25rV1VVQV3uz+jta1N2WT/zZMYtdtg38dhx0lAHqTuBq8bgTX/CWTXvWJ9oMtJmGBK9xluMEOJ6mAZ/loW45JAM4wP3gOmBebDQ+ay95khlN1cqKyovjcbpci3lpt/p37lLD4IjqBndJza0QJx7onczvMeN2g8vQkeyD07drAxwTgDbAPtNGQqdx9mmrHuXuoUOxqd8TfuzTrphjmwo5vf3Oq3rn/NsqxcaXt+and9eFHNtvG5Dj6yNrF7kTbW43bPXKfcfv0aOPPazu7q60C1pZmNXFN17X9VNvaXJiIp18+L2eBx98UHfffbf27NmTEsKYkOwQCWVWwv/1cTzNLy0oFwsQZy6+sLXW2ZueslhvbkvHsKxhlJGDTIBybdKLHVBzu/Ltg1qr1mni1nXNjI1qY/KWNsZvqMqvBsbJphacmvOrPKgQFygTdTkWi41cRZ1dZXX3VjWzvqSxtUXNT8fpbHpZKxPLYW/tYrHumi9RiNRY16SGSPPT01qYmY5ynbq6e9TW0ZHaHeQsWJaDD5BDax0Avmc7BvCA2WpDR+R8btXNT5X39al+tary1JyWxqbiJBOLz63JOPFFDOr58arQE9cYMoghMhxX8qQjToq55kKkFg2N7Nfug3eHbQ0av3VDs5MTsbgtpy+0AbY72zeAZdv/7EAkUSYB0BiyZcs2uJ78DrAsEvqs03S+IEjWRzK/26hju+vIIQdoc8yhMa9zT3bbE/RAFgfAZ32um3473beLZ7b/AXKug2ydJ2GW1mbSd8YWSje1PjOq4vhV9RXrtLPUqOaQtdK0FBNinNTjZFRobVeusSkWrRgDTJKDu1Xt7K/FJGRmbbN95OiyXYDr9r2GjzG9tqrl2GyuxKYIPtrtB+C4wgtQzsbaeOs2Pps7ZW00WB9420ui7GQ6twOmA7J4wHzg2BDPpZ9LuKHJ0asau35Ni/MLao45qT7XqY3wn6fGmOPsv210PRsP5GbHFWBbrJcEvWU5mY74OYZZvMEy0ANsl0OindtvPBzWWOhUx8B+9e86rH2Hj2rXvkOaH72g0fOva37ipkpx4ivHXGt9BvtmeQBlcMYbZ0hbAL4H9MCD9+uhh96TPu8ptLZGcEf1x7/5G7p++pReffU1nTx5Uo8//l599KMf1T333KMnn3xShw8fTrt0EoBShNtBDEyBG7uh3NVzsRAta7oau/KgHXrke9SyLya79u70ORP0vrjcIYA7i3rt1lKcAnpH4oh4Wc9/5ne0FAvBPR292rh9VeoeUENHd7qQogtUWanotd96TctTK3pr5oour0xJhQW1Dd1UU+uyxm426vLMlPYN7VBvpaCV+WV1HOiBecsXEt+5WVNRM2tXw746nfvMVzR9+Zra9+zUjmOH0wLU0tWe7DVPFtxRWXx6cWDowT/aGUD21YPJfMBWORKnkuF8j/oGd+jWmyc1/vbZ9PjkWGlek9duacf+Pekhi+6mEbU2dNV46IdIyME313nIozX6oLW9Uw0bSxo5cFDjN6/rzW88q+Xlkgbvfq+KKyvpKUgvLKTtAA77PPCoo8tgvS6TPCgda9uVBfAkxwQegDJ4A3j4wSMjG0vsztplPfBDDzi3Tdv7wzZSJgcPwGdet8EHznrIszjTkDPmbUs2+Rqgze3WRR1+ZPG6l/HyWV0pv6pb10/p7f/6R6pMX9dDY1UdWshrgZ8N6ZiPk/q65pt2pTsU9+1qVbNKGnnoQ9r//u/TRu9QDMg7t5cAZNt+wPqzZdsCXWDFrxkzMU3cuJxedNne3V+7NR709tcyt8t2gg6gPeur4+R2gHZiTk68yAHkADW7anXTkSwbHIBc8wCOLXjoyBMN9YjTuef/SAtj5/XWN5/ViRe+rlxLtx565idj4u5Wx6bPyDMfsqiTbL9tJbc+0xmfdEYdvHG2i0SdBE22DJjXeNftM+XtCeBOTnvvLvXtukvtPYNqbqrEHmWf3v7a53TlrW9En/appa0z+nlFhfYuNUXckYld6MlCVi9gOvwFx/eAtq729NqGICjHaYUHEHhHFPf+mvJ58ZpwXlzHB/C8W4h70zVavjn9f54IsgFNJsV5tcriEcakDsCojdqOiw/Rkce9SyC1B2A4ZeSji5wHFtZilWZ3wYfx6QtzIWUdnphIeeCAIyL0DdxayuXUGBNxY473mTWpOWh4jLt+Paf1Sr3ysXC25PKpvbHQpFwhyvAF3pMWrsWBI2SGnZvf82nK59QQNLRh10acsviw3/aSKHvCzvqRIMq8CI+TDLED745yRxrPhQe4jfpqJXZZsYARD77Po8bQERMRTwmiK33nibhEjFM8Nh+jhJ92ErKpo5dX/3BblFuWqU9DH/eC0/vuosY7rHjUFLBNloMMA2WSbbf/6AagN9hfgNxl+KA3T82+Gi38bnNyu2m9GWI82QbstS3gzJO1Ffh2GynAtvmzCdqt32VoTGcfXAbsu/HweVI1UMYGaG2/rzVoydGR1cl38bgFl6uPU2xDIdoYr03aiDGx3hS9FzQb0b6+GjwxhpuiT+EPqnTfP8Hmbn27bKBGe8du02EnyT7wEAM/H1/70mKNl8kag/CF90VCCw8y8RE+cvrG/WPgc2Rw0MJvndSRk7WRMjjbSg7OcqlDC8581kUODTjiaxmmp9160h0F6IKkwkNXMZ8U2mJejDmSOSm9cy/+IcM2uIwc6vjiumNAH5Pjn+nQ43aS5RigcezcF7aZMuDxCg20tDtZlnnIt+jimqeV99WlB1S47RZzS76lLdEwFxIr5i/bZTkep9gMUMY/aGwDdIYU2UBsnDz/XEzE9frml0/qwrlbQRyBjiDzuch3/fTdamje0P72RzXcdlf0xB1hSUjkKEAZ4IFCnYE0eu5ljZ19UY2xi6508t2VdR2667vV2TmQjLEDJBywXNooo8tOMdB5HPrkC1/SN/7436u5pT0NDF5H/qGf/Ifac/ShKK+mW0vllbKufeZ8XGp1+sqffE3n37wQiwcTdK3zPvz9748Ibejgx+/R8MN700XK8SwsqemNxehW+ZQmyhdVWihq6nqcnMKfS3/4JS3eGtfOpx9W34NHw6aqBg/tSRef/TBgMwOBjksDKexf5JbZxKxyzXl17h6IeMWCGP6ZF79JQLbsmCOPJ+/qw8cX/uCzunbirFo4yRQDX2jWE//zz0j5aF+PQVC3ofbGQe1veW96zN5PkxkcYwZJzGTKF1r14md/W2985U/UEjucjYgBtv3gz/+yugZ2bj2GCeATgAz6BznY6L633eDxndx46Mit3wAvYNmWS91jI0uPHMCTlGUCWdmms37sYZziN/Wt/gn91D0mbSf1rC4AeoA282ZtA0wDnnJ2fGOLZQK0W052UoIHgM+8poP/xMm3deHqZa3dvqnT/+p/TZ+H7ppbUddGg871NutsR0zEMc43YvPF98o+/qFPqLu1XXve+z7d/aHvTuPWspCf7TvntNk/943jwJi69PqXNHv7Qlx3tV+FZRezfG1F1djQ9D70uJp37lYhNoF8bowM7Lds5JLA0Ya/yKTd8XIbdI4bCRrjsAsayuAM9gvI5tCRPGFTBqAH0AnOdgZX+LWmP/iXfzc9eLD30GG1tbeqY2Cfjjzxg7WvkgSP7Uococd+gM/KpM12YsO7ddVw8MFjoB06eLfrMYCnb5BN2XTwESPakAmOBK/t9HWW5AQNb5wpxWnnU//uH8WpZyn1L4vt7iMP6CN/+ReSDssBXCahw/qsAxvA41vUNz8pDGjK8yhevcoRRH5em7QQiRNRa2dOrfzmeGuchpprb0dGiJXbYJTZMfLkVOBZMflSE48vN8TpYSN2YdACGOTAkyyT3Ik6NEyE6XHoAE475dC7GrhV5K/ySGXojf/RDXD0b4pJmh/Aq4tdYF0lBnmQVeaCb2FNzXWNas81K98cJwc+O4rTEt8Fwm4xeYcqLk5+W4Uv9fGevDV2BEHTmPysDfz0RoXg4URi3UA2FuScKHilDqcVUmPoTSfMyGnDs4jCls8MnM2OqtlEe7Qhj6fv6mORiS2tqrHb5ZRZvxaDOdIat1OCl+fOVzdKscbGghy7YYDB4PimmEZO/6EnF4sPQIh5rJSfDK6ulePktxz2hR3R5sdOsQc+D3Rgq5+ivmXvpv/UaQPQBR6gzQl/GVvQ2kbTZe0GTMNEjR2MJ7cjizryKAO2CZxzywYoYx+JspP9MQ3lbL8A1K0XnOVDA85y3YYc81E3H2BdjoP1Q5OVZduAjWpci5UYm2XiGXJiXCrGdnWdCQ656In4xpjhm/m8fTlGV+BDL61hB2Ab0QNQpo0EznT0hfujIewE6mOjWh+bHZ5YXSsXVY3dcznmj6VpfoU1rsG2jhiDzXGd3XkIA376jtxzh8FxAGdfPc/YHiBro+PiOm2W6zrt1ms66lm/0U2CBrxTeg9kRGxlhc9FVwKH3SE3Yh7NGLNlNzn2OHnMk9BDQiZADt5l2wsO+y3LvOBMR5vlmsY5OgH7gUz6zbwG67I82klYVL/5ggDuiK0yh9OvxTu/VZZuS27qhwed2Adk5Zkm2w6kkcBnQP/6X/2aXnnxhJpzHdq5cyS9fudDH/qQ7rv3Pu0ZPqjOxmF15AbVWNccDtYGAgoQCthoADxllDMRzk1c1wIvFo0JnO+urC+X1Dd0JCbe2pthbRxAMBxU5FAHEs1mngZVDIKe0opGduzSxPx0BKSi/n33qqHQtfm+o9qF0dDaqJZdHemx6/7BXh18zyEdfe9RHX7ksA4+c0y9x4bUMtwZfNFZMfOywHER31h5WzOrN7W8Ph2TbyxaYfO1d85qeWlRc5MzgV9T264d6hjsSza29HSkRcgxcDwcIwbp1RfeTG/Pvv7aOZ3+8uu6feaK5mende3kudAdE0C59pg1pxh4HRNkANTTbbdNPItw8dqkCjHxsJCuLi7FQhknngMj6RH0tDCyANe3qy+3N4yq2QUQYxKAPHygJemNBayzL/q7e0BjJ99QXbmSvid248LbiaZ3aPe7TmyWQTnJ2cQjn7r7kLrpyfHLY8Up+bhJZ78B01kWAC3JFyRgOtvj3PgsDRcqgMysXoPxJIDcONM5N84JcA5gI/KtAznk8GEPtrietcPt2TJtWdvfPv2SXnznOVUmr6v39dNqjc3TnrYVDRRKmowN4ygTP3JjYWJ8P/P0B7VveIe6RvaodWjXliwD8h1TbMnqJwGMPR6I2bh4QvVz0zrx8rM689YrqsR10X1wv+oLsYCGvtb+Dt2+eUbnXnlWCzPXle9v1/TsqNpaemIs1WKVjQX6XHe8rBOcbXGbywB0WTnA9rgDbrOs7XKpZ/sD4BbizOysVpaWNHf2jJo38tpx6F717Dqk1u5hFbibE7zYbjAvAB6Z7j8ga0eWFqBuHDk8TtBblu21TLe7jZStm8Y5ePO7DqAz8UcfNgWueWpUe/t2amlxVhPjN2JjX6+OrnbNjF6Mw8mOWKRivt202XKs3/IA2rCdeLzrM6Dn/uJFfe7TX1dxZTWOyYPat2+fHnvs0fQ9n8GWgxrIHY6JrCN9noAAEkIteLsykp3BXRRzctjgkeeYzOksAENI8MJDORsMcsAXRKKNenfsqO4/cEyHd+5PjsNfKpXT24D5kmvSH6eK9n1datvdqb3H9+rIe47o6KNH9fB3vUcPfOABDT60W733Dqu5tyVN/NzrbIidI6efmdVrul08o5W1uTj51G4pTk9OaJ733uXqtRIX9iq7zbRoYVHNX8eDvHZiYxGOXUus/DNXbmrsnQu69sopvfPFl3X62Vd06eW3deabr2pxclaVYjl9wRZ6/Ewygr8m/90DBmBwtDcV1FfoVEvsVNZiY0C/VJaKKs4tpe8N1XZndwacc8tJccraHal7x4gO3P+EBuLiqkxNajV8vvTmt3TqW5/T9O1rqT+zJyHLcpmEzdSzflAn944s65/1UwYszzzk3HpN8kMmiZjyWVXN/rApaGwLsN036wLAkTzeAMqmB2dZ5CTAtJYDWD65+UnQeKIAKMNvndtt8TVlHdafjSE46kAurglgfnlc1yff0cz8dXUW19RVqaqnuaj+9pLamiN2sRFBDgej8EADMXHsGexRe0s+Tsg1uwBko4Nkm75dApJdYebGrauqu3lJ4xfO6MLJNzV++4bUltd6c/RPR71aBwoav/qWTn3lD3Xl5Nc1WxrX1MLNEBC+RX9yMkOmYwG4jo5kd9QdB7dnE+DYmN7yXHYyPcA4dN05Mig7N57PSOcWlrQUc1dXc586GrtVaBlQS99uFTr6g+7ORI8N5O5n91/WftuSXei3t5GypzADeMDjCWCzmT6X5tb8ph2WYRrkZuVYrumQZzssI6WYjw4Njujorv0qBP3C7KQWY0GaGz2rmRung7eavtSflWW98Gd1us2wtQAdOXJYR48d0a5dOzUwMJB+DwbAKD47WFfszmPxsRMkgkM9GzDKdsSKbQhAkNLu6c7dvwTQmB8wvWUD7lBq5eqqZtdWNFNa3OLhA9Z8Y3R4sEKX9Me1xQMCdXFBNPXEZNUeC0dTTIIkThzRts6tq7gwV9dL6XHWudXbfESrprp8RCxWbPhDaUvUeYNCU3lNuUjpm+U8nNHSHDbUbEcneYpB2E2MyrEgVFbK6Q0M9TFBdPR0av/j92jvQ0fU1telzjiZVReWtXJjXKXp+fTOutJS7Ts8ALIADwjjsSnf16HCSF/4FScgjsWBKxeLsVNbTLcP0wAglvHPdiXezfhY3la8wuYoRbleTS0F9R4+qJ5DB9Tcyg8SNoRtc1qen9TSzGjqB/ePZSCfZBzguu0nUXfailfkJPPRBiAXfGllUcuL81qcvq2FzVP14lSk6VHNz89qdm4uPURhv+DfLsv6yO0zdXJo4TM+q98JWkNWFgCvAVqANnzzRGL55nU5mzMpmQ6bLB/YimW0LVX5ekHszsuxIy7m4gTdmG5vr8ZkuLDSqPnAVapxrQUNt4raY4x0drSonG/RYr5dlYZc2ghmdaMXu7DXesldto/QYMuN2QldnRpTvrNTO/fHRnV4jzrbh9QRqat/n9q6d2tw9yHtvutetbV3a+rCBc1fv6758avRh9eiTxfi+qr1O/pJlF3f3ick14EUi02b3J4tY6Prtpk86xu4LF1WJnlaJJj7licjztNqaIlrpj3mh2Y+/M+HjbVFBFp4LR+cxx+4bNnt1gO4Tu66y9BnZRvHyWwlrvfFualaTKeup/d18lAZtPCb1/KMy8pyXNzv0Dj2zG1rHT1a7xlQ++CwdozsVVtXj+Ziczo/GxvylWIszCtJBvSOJ2WS5QCuG1KJW3BrMaHzUwvve99Tuu+++zQ4OJgMQhDGWACQdcSwfSWnThm+hambMUncTK/Voc7F0zNyTI28Apzn5jfpHCjA8h0oAJnYwz2xudlbujJ6SvPVkiZv306T7cjBo+ru7klPt+Vb+cmCmt3rq1UVBlvVdbhPbSMdauzLq3lHW8itXcwA3+9ZWpvS+aWvxALEDq2mL9kU5fXFktbOjKm9vlmlG7fTb63sfvCY9jxxf3qYYOueeASXHNtZaPm+xeSlW7GgLGv2mydVPj+qoeOHdf9f+5h23XtAxXJRrbEIzb56WtOvvlM7hXV3aCXkszjZd8fWsUoQtPwceNc9+2KTsKaxl0+prqlRxUJ9Ghjtfd1q6+lIt+B687sjdgzI2iBIfm3aSW6gzNslWtq6lWtvVd1Qo3Y+eFzX33xds6M3lI+TdrU4nr4HMXTwoRTj2hipXTipfwKIg2VbD/E0Hj+yAxOarK8kgPbahqVOk7HTXl6Y18Tl1zR+8SVNXT+jyeunNHvrnGbLzZqeXVBzoTltnrADmfCT4HduewDKviDQb7qsH9DUfKz5Zx7yrCyPT+rZZLnmsZ/oAcBnfXfuRcs5KUt3er6k2fqc3nj+Db3z4lkVlqVDk7djI7WuxYjHwkqzbsSOeDpfHyehnPbv71NXZ7N2Pf1DWtt5lxo6uuIUVNjyA8AHg/WRG7DZn23x0yuf+dSv6/SVM9p1+C4dvOc+7TnyiA7c/SH19h1Q764j6h4+FH3SqL6B3vQOw5f/+Hc1fSFszcciOXYunR7aeQw81KOH+CHb9lB2/7gNOrc7nsZTBkfZcmw/dQM4/DB9lt9lcpdXZm7q1okvaHVxLBafeuW6GjV810Pq3Xkw5rV8kpHtX+sl0X/WuR2g8zyDLvuKDNvgMXVHNhS1Nn4qZ2FxWTM3T2v8nS/HXBtzTWNv4JZUaOZFz/ktXnLkW6Z1ePyRk8CRgMQX9I3De9OXbOtjI98/0J3ugDz/hT/VzPio+o+8V8ul2oNW6Mza67LlOceGd92C49FeGwl40CPUH4jC5Hbw1N0O4IRp4E/OBJ7Ek2oMMn9ozHd6EoK24IEXQB5AHeMBy6eedG5azdNu3NZDXy0x4GpSkQ9t6vwwAP31G0GzmdKbgANsb813Fkd2jLVO8qLCwwfpw7agj0s1PTCAtcnGkA8dgxl/bTMyWeBoT/Xg55ZZqA6bqumEw84h3ZYMObnoOD774b4GdjTmmpIj2JH4Qx46rIfEbShus6WfgQireZcX9Lyax35xCy4NhFUGeK3vANqRAbjfoHPcydPnc1GuoiPyNWwNPQw+PshOtJHQw+eC/oCTPkQGsaduPZYL2A/rtJ/k0GVTsj/xhg8RezYy3GrgHVZ8j4n7z/jGbRAeIkm/AhmADvchdmAPyWBbjKfuMrbBAy82IYtydnzSTpvbTY+tlEnQIcsxcNntBmSY3vwA9tMGWCcATWPEonaCYdMADW8ZqfVBdFyMvSgHlipy0oUQwFNMG6uVuA4iLpuybRM60Gd7jbNuEj4C3HZJ4y6uD4CxjmwAfVzrANdpwod6Hl1ujOuZ19akPow+xSquV8t1n5Oyuom99ZMoMzeANy920xck1+GHxn65nX62T9Agw/1rPDRx0ORSjHGWZ88X9sa1vLZpV+CRCy92p34JGeixna4TE+Rl5Vu3baOMDNdJLpNDX4sVY7fGD6Tb0hFbvnaBb/RNNCb9AHTIBTymoDOeOrTJ36jbduopL5c3H80ubz2AUGhpDVtqDyel+G7agkx4wLl/7AttjgGQOIJ4g5/TtqMwUbZyM1K2E9BQJ0EHPYkAujOBxliBKxdOqHrltOZit//lN7/B3SC95/v+lppj99PZEbvz3t4kAz6MBawPnI22TvScfvGL+vx/+qX089THn/hgDPBVHX7s+9U3ciQGNQOr1lmAA44fWXuRzclntHxCU5WrwRcXp3hmfSPpsq9NccKZvXRDr//a72sjJrrB/fvT94X6Hj2i3gcPab1SG8gAOuwLkyWnr6nLt9LCc/3Pv6bZC9e096NP6MgPfUSl2Lkkn+NY8fav/5EWL95QtbtNS61N6WctPvQzn4yTTRgVNtt26H3xGMcksjw9r6kL19Mid/JbL6sUi9s9Tz6q/r270m3PwT170hN8Rzo+oKYGdr13Bj0yiJHLdxJDLibDoFt64Uuqjx3v2xdP6NV3XkwfIt9z94fTJDb82GNq6elWc5w6W+KoHoxbcUBHsjHiAw7AB2LrvqZOgg6AFr5YXbTKGy7OvK71+gZ97sUvxe6+quLcRHqvYMN6TEr8Oi2LT0erlorLevrhD+uBIw9onS/WHnuU2Xarb8hJ6LFt2OF22wlgG3WPAWyHnkkVmqztgG2HzjIp044u6vCbnnrWX+smAdBS9tg1H2XDq2++GeOxUc//8W/q1Wf/VEMNzXri9kJ6ezG8uRB/obdFF3oK6ozNyV074xQSC8H9P/lP1LZjnwb6ejQ0NLQ1Xj3mKdsW+0ICj0+U4z9VIt48kry0NK/3P/CURnoGpP6dannw6fQWaHg5vcYKlG5HT904pwuvfCYWn4LOfOWrwb8SJ/iROFG0qzvsue+7fjw9yszdF/QQE/y1TscLuW4Dj/1Z28E7TtTBc82Ag8907mPKJAB56APIZyduRVtVV0++qK/+9/9D+dZ2Pf7Tf0MbsVHcM/yA+vv2how7feO+Rgd1dFAGZzw6Kdsf02y3GTx0yMSWubk5zczORWxLKt58NcX0wjvvaDFOO1peVHV6QqE9xn5LegrxiR/5B+kXUJtzjekHQdFnndZluxhnAHpowwZoKdNmG9dWS+lz16snX9If/eu/p0Jc853DB9I1/+QnflqHH3xfug1uOdjuOFseOe2hd/MYEMAbELh1QUdiUBYcQMAOYCCG0eY6yXQoSIqpEMC4cNeLJS3MzWtxfj52atEJjfmYfGvvjks/AxvGkUIImMiohyMhy0fJ1B6QPhScioloaVHN+SY1N7Or4gPpGq8dJgAefNiK+XneuB0rdw79oSPCGn8rcTFz4dbkw2tfaoFfVXllJXY+IS92Gjm+wJqxGfqa/FqQDVvx2IwFC1h9TAZNhbxaO9vV0t6W8uiO9JLRciwcxYjT0nIsTkGP38QSsC7ibrmOezo5hcz6OEXBV4kdLg8loJQPCVfDv8rGcgiJfymuNZvdh64DjjOvnOeXEhsaCypErLpa2qMvVzU9NR79OK1qnOJWZmbpqVAT/0df8c1o4g14wwBk9ZHjUzZe6GS8sGGpD75UDhd5bUxjOQb9ajn90Nd8XGTzU2OamxyLyWFU8+ORxm5F+bqWZkfVGBdnEzJDj99IjA7rsm8eE+RbfbQ5Zk1DXM0DMJbAGyi7bp8M8GZjS4KGlAVkWwe57QTQB5jfdpCT6qN/67GpWlFDtRwTE69SqY2NhtDfELJCYG18IDI2Q2uloIkNEydadPGgDEAcbAdgG4gHgP50Pcdkm96yjT8x/isx2bCxaYiTZ/NGnNI3rz10whOVGO+1t9vzvTK+EM7nUXx+MDcxodnJ25q+fV2Ls1OxUWpWQy5oeTVUjAHGfk1nTR45iTiTHIdsmQQtibL9ICeeHn+A4wtgK3LIiQupRs+JuKpyqaTFGPPpFTR89SGut/SE+yagDx6DbUoxjjZkWZ/1kKAxHrssg/6wTL57CA+3xuv4Hk7EuFKMBaeyrOXZuB4mb0Ys4zqYmtLizKTmJ25oduyaSrHhp4/S3Bp6rBNZgOMEgM+CaR1v7CDne5d87pUrtKVTUSk2pZWVRa0sTKvCq9YC6DuDedGDr4B9BJIlfAZEboNMSE4CZ4MMxpkWQ92xxrstzoZq6OpTta1Di0vj6t+xQ0vzvIX5TLqnqsp8BO+WqvWt6Qm28sqCirGrKq8saTWCuBITz/SNU+lzpAtvvaSrZ97SxPWzcaqoqHtwSAfv/6Bybb3pN9cJjC8qABtsV8z+Wlmb1VjpjJbWpzRbvqX5tXEtrk1Ep8ZFxC2BoLXtJPyMgoqzCxp75VR6rLn3+GE18eH/UI8K3TEpBw908GZjAh/nd55w43s/U6cuqDy3qLbhAeUHelReWI4dVSFNBjyk0DLUnwbb+o1ptdU3qfeuveH7UuBqD25Yvm0EKKcdWLjYFAtxIeRNv3BS+aU47gdyanoqvZtq8MCedMLbUQjb+fA58W3GJcC+kqPjXX0bEw47K/UOpifPdsQgHBrcpVsT1zQ9f1ul1WVNjV3Vwq2bWr41nj4rqja3pJ0QF5InkazdgGMGpM0G58+Lp7QRk9Lo+XMavXBBoxff0cWrJ3V7dlLNvV3q6O7S8IF7tffYY9p/3+M68t5ntPfBp9RQrlNX246YY1d17eZZTawsq23vPVqJhZzfsgKsy376QrBdXCyUU58HONaA45K133wuZy/sLJ9zy83KoGy55AC8lLEvq9M0bnv9jTc0v7AYsTqpmdGraczsXKh9GfJajKOxmHjmWppUaY6JI+rD+3ZrI07b+x98Uu2dneknudvipJidEGxjFrL6+T7Y+tyU1uLaXZuOTUBcvx1dnRrYd0z1vTu00RnXRIwTFv+tGJDCJur51ujDuE6747rYt/tA7NBH1D7Yn24bT9y4oqlrpzVx9YxunHsz+jL4m1rTFyE9qWGD40NyrJNtm3Zar/sDyPapAbosL22WkcoxH0xdP6WlqWvpwZeZyfF0wj/y0AdjQ9am7s4dMbZat2STW6flIX97TK2HNtsDje0A7APZ2MU3tDh1VTfPv63LJ17S0sRVFfIxXmPD1zF4QIP779Xuod06yAMCu/ZpuryixpgHe1oHVZ2aUVOo6BneteWr7aLfXc/ak7XXNG5jIaNeKi2qrDkN7D+oubHbKsZ8jh3tO/arGIsSL6Z2POwLfAB18HwGtLUAQWzFWYbtzOTbk2kMCHdbNKqhtS0WoF6th1GlmUvq7uvTuVhICGh9dTl2uqX0kw2N3fu0Erv/OAqkL7Px2h1mzfLygsYvvKiV+XGdevmrsQi9GDuvBXUN9qUj8d57PhAniq44SfSm1dm+OLAcoaO7oiMatLg6pUtLL2q5OqOltclYfCZjoJcjsHeOnuQG+LlFVomF49YLb8WgrFPPo8fU2N+pXEdr+hIpE3RWn+NBnXv089NxSoiYzJ69osrCkgqDYWd3p8pxgmjv767xR3vLrrhwF0qqvHFBzTH4C3fvTT+v0Nzemmxw/1jHVt9shHexMLZ0xaLYUtD4p7+lQixAsxHH23FK5OLd99A9jHINxgLEW5ORBb/7Kmuz/TeeU2VdxLY+JpfOppz2RIybY4H58vOf0tJS7Lpi8E3FLrY8Ma3VsVkthM7C/rtUrqyqo5P3RYWOJDNiGfpCYLqvTszRwRcVGxsjdrEErb75LTUszujq6bO6dfacbt+8qHNj5zS9MKMDR+6Kk3qbdh15RLuPPpa+jb33+KPaedd9mj19UYW6Nl29dU5vn3lBqzFR7rn/w3GhFNNtXi4cPHTc8H+739m40u7TEFCz806iPdsf2Ryg7Dgiz/IBcrf7As22mQ+gbBvNRwL30ksvaX5xUbM3LsYm56YKscEaWa6dgN6J08PtkL3aHD7EIYbXR+2664DWoy8O3vMetbW2xiTRGhuWjq2xkNVlsG3Gc1tZM+Pptmh1YVarHXm1x7hr3XlY1Y4+1cXmpJ1f1Qx60lacI+d009W/S+29wxqoFDUyuDPmhdbaE5xxsnjnxediIb0cm8vYeFw6oXznoFr7a28YaW+rfUkaWbYXsH3Wk8U5OZ5ZnAE++nk7Te26kCYuv6GV6SvpzQfzce02R7wOH3tKzQ2taovFiFOJJ2lkZU/UthHZlg/OCTCt7XcfcHutLk7/3P25+uZfxCn/om5cOJHmPubBgaEdIayqHYcejon/mIa7erQvNhWdPf06c/OSGqL/W0oNqtweUyGuwYHDR9JdCj6rta2A7QLQi9+02R6A3Dy1cr3WNsraaK2oNzYQl196MRbpMfUfvF8t/ftibi7FNXdnXFmG/aaMnnc9hMAxkEYMsjLADNSzNDbU7eDMSwK2ykHDqZ0PtPnSUr6tT/09Q9o9vE/5OHbPbr5devb6ec3HxTR967JmYkc9M3olPfk0E8fJpYUFzU3PqDUGd3+s5j2xA+8e2KuuvpHQUbtdFBrfZRNAnYmuvL6kpWpcMFpJj1fXbzSG7pZYlKIc7aYF4CcBPMVWLVXSZzl8CNnIrbfyhhpXYtCtcjuidkxGHzEBiBO4MCf5vrFcVnWxqJgKQndDegCCk1QoTnS1CyBixRBpyakuFre1tpxKsbtdjUWKd2zZJuhdJqUYwxt5eicd7d0t2uhtjQNfTG6lGEz8hDnfMQo/4AGyMrCbnP4jRwaxcCwTTWwEGCzVsL0Ui89Ge5d2Hrhf+44+oqE9+6NPhtTc0aKKSnEiiot19FKcWs/r9uXY0d68rNmx61qeG4sUp81YsDbmp1Wen4iLaULzE9d1+/pFjUf/j81Npi8Wl+tWtd60oVxri4ZHDmlo98GQPxAXU5zC4qLny7J8+Rgg3rk4GbXuGIzJrS8uwr506kmPakfig9Oa13cmA3xisqCcBerEg3imsbNZh97jH0hx36QhXtB5/JiH3HSuA9m6abLywZHbDsok5HtsMWaoV3h4qMoDBbyvjx9JDPuCJwjTLTh+ej09lBHoxhjzTRt8dyrGfaE13ZrBG9sDWCdA7tOrccB6jLdSbKuLwZKeJA35/Nx3IV9QLmIKPbe6sr4B0HHrnDsUpcacykFf39qt5pgP2nuGNRwT6dC+u2MzxQMqjbHxnI/ddUz+MUZsH7IcH2IBuA44BxwrwPzEDBrsIsFrMA6AhrAR3xV+yr+0qnzMFYWYM1gY6vCTKxaiTUCW5QM1GXcmcgM4UrZs3eatj+uNa2QjFnl+aZnHnAv5Nu3dtV87BljEd6afUCFWwaQq8crHqYO7E3vv0k5e9FyIGNetqVSJuW9hWkuzY0m+xxkxsc30lyFrhzdh9sHxbGrMx9zZlhKbmKY4cW3wI53FmThALG/RkdvHLd+yMee/aNjgw9UsgQciOBIC3EYdwdyjxRnawFuwlXo3YHrEcw8YLaWXnlVTaUXffOMb+torz6o9LohcMToi/sp8/aaRzr0z4fL5Dl/SfM8HP6regQH17z2ukWPv29RX60Ae6c4GdStw63W6sPgtTVWuxGmLnymo3UNGNrTQUCaZH79YJOZuTsTxey52eyXNv3IpPRRw74MPKhcXUN2BTtXt7UxvMLDvgG3mttvawoquf/qFdAtt+tQ5FSdm1ffee9X7gQfTPdSBgyPp9JJeTBr56IXLOv/a22Fz8E8spO8E3fuXnlH/4b3paTQAG+kv79xsO0/BEbOXP/ts6G7Q5WdP6Narl7Tn4bv0vr/9/VorrekD7/lZFXLt4rF7AH4SAxB5yAFS3DbBgzAN3OgfdmXRQ1univELz8bgW9DpV17Tq1+Ofo3dNvbzGqfO2PE25goaiAVqz6FDsQjXa299d/rs7XpsCJZiSzA1eluXz54NHaotULFLa++NHV70067Dx/XkJ/5K+iXc3uH9GBw+cqLFRvqOMRJ9HTbxq7evf+0PdP6Nv4j2Rs3enk4j/Id/8d+ps28oJmmPk9rExfj8dv4SD+rZi9Jj3OMK8DWCDLcjEz7qtJMo+xqCHjog9VnEFvCk4DbLM48hy//Lv/zLmo2NTfn8s1q68pp61KSHxttiHNXr5bheFqNzGjvjhN7eoJ6OXn3k6U+I1ys98TN/W239A8lO5Fn+t9MHzrbRxjU/dfOszr385zFuc+nzUH7n69Cj36/eXYdqT7wFnccS/JZLApAVgyjFxj7zofnc+I20QH3q3/5PsTGZUmv3YLrlN7TviH7g5/63JA/bbIvlAb4WkuwAt4ODBx+y4xhw/8Fj2e6PxBvtX/rt/10X3/6Wetrj1FbYGQtPg977N/5OnIQ2b70FL3wAOXLcr8mvKENnudtjQTsxJQeSD9g4N63KS38RNjTqMy8/GxuzKT165EE9cui+dHu76dEPR6zoq5gnkBl2MDfVXjAbfsQm4XP/5V/o4omXNLx7r/YePBCxzOnB7/4boRtNd+zO+o9+g9sBYkXcsBv8nViu60+ivyZvX9eBI0fUPzigfGwUjz39Y+k6Rja0yHcZgDdSXMGbQOMmcssgkgNlha4D7kiMdjINOXXLoV77OYVNfiaDCAIvPeVDSR42iK18muASTZTTF7yQyU4+cBwfOY6nBwJiQmKzV5OPo3eeauHCAk/Oh4gpjBssbXFSigFNMD1JAOTwgQccqLQo4Be3HcIyePCBxaS2uNYGE/QkwAOddjC0I5dFBuBLrenhgGjlA/tax27GCPro0NU4rWwEjkHF5z8sLOiE1gOkxlcbEEl+JHa/yEiPmBMcIIphXXowIb3FO3zivV1+czZ2IwO55MnvwNf6qyaXxQ7fU/+GrNrPd/N2cD6Arp1E6A9ud4Hjkf5gTI+F8og0iwMXEjnv7iOv/dQ6fUs88TEmszhd1l6AiMyQEbbhLfI5xaQHTKKNhQ+g3/E5xSRsBzaISSQ2GbzNndt7TJJckKEw+ZjdGJEnvig7FvaXWBhq8b0zoZmPuuNF2dcE4DEBHllO4Olv81HGJusA0vgJOnAAOTj44XFf1WIR9XQtbMYg6Q18ZNiDL3zOCIKWNPY36WrXT22hgJay7aYMzr6hP0G0MxLSuxFTrLGB2NVkQmsey3AMaKctxzUfPGwK2FBw24YxRDelBx2ib/E5fccmjYKAGC/bbUQWCRyJuLif0Od4QpNtyyZwthsgPsnOKNce2KldB4y/2nWI9ynCiRebHCfbRW6bAPLUDxn70UdMGW/gaOOda9yeZs6LiybdceG6gH416LgWiA2/2xMepb7ABmzhlTnpp/pjI47XPByCpTwwlefBjjhx2tesneBYBB0j8tpbRxifNR8B4kkCUowiZwEsx+Yh+cX8E3FCH/2Y+i/oa/KIX208UDekUhix4W+Qu9FMAMJhzhqOUds/GATIMQ5ekhWS3El04trSQkyUdZocv6mpiZuKS08z195MO/i1GIBM2Ezw6bsM9U3q3n1/6KxqeN9d6WkavofSEDtr9KHHgbsDsYOtlnVx6ZsxiBvSB+XUbZdtMU+2jP1pMEZ9fnQyduULqswsafr5cynAuz5wXA3NTWru71DLQFd0eq1zfIrculCDf2V+QW9/8esxGUfHvXlNpRuT2vk9j+ngjz2jtZVSejwbvSm+8ccpj5NOcWlFz//Op9OOcvDIPjV3tMYJYIf2339PuoUBz5adAfjvMt8xyrU268zvf0lXv/66mnu60oeFLGZ3//BH1NSe13D+mPrye2Kw12Rht3P3NTKd09fkjhs07tvqKr90GxdFqZwePFgvLmv91Etp8N+Mk9Eyb+FOi1HtdgFP1LGhWIvA1cdunQuFhwV4X9++fE+cKEvKHX1YDQO70qmm0NYZXkU/8wTQpk22l760veQXxp/X2PJZrc+WNfa1E4opSc257rQw7j/+hPYefU+aOLsGd21uau6ceu0rOF84lK0P8AUI0E4CiAu87nv4AGSbzjjoAGizdMiwX9YHHnpw2EiZRPnv//2/r5u3J9U686YaZs6pfbVej051ptPvt/oLWo6NSzohxnUztHNYf+knfzz0rerYB39cbT2DaZFHP7Lwy7ZQN1C2XdhCmrpxRhdf/Vx6czpjnp9W2feej6t7+LA2Qr7tRyZjlDpl7EaW5XieoB18dEho3NDVd16NvE6nvvVZnY7d/8CufXryYz8UMqvac/9HVWjvSbtrx8GALOr44TZy5IOzXsA2kuMD4D7HFvfjF37rV3XpxAsa2rVHI3sPpI3UPR/5KTWH7/CTkE3ONULZdQN2IBdbwNtml03LLfPVK2fUECfBueU5/elnfittJu965L2qjz4dPvCQ9h97KuRHTEO/5WbHjf3lWvvMr/+Srp99U90D/ers64jFrEUf+OQ/iRiwkamNK3iR4/5hw3Z99KQWlsfieo6+HiPOVY2MjCQbeZt5V1ftMz42jxwIZr76qZh0ijp965IujV7WwMhhPfjxn42BXk1vZQD4ms/MzEyK686dO3X06FHsDO82AQM8GAAU2BnKpGwgneOAg+4yQBspC8hPssBHANXWoULPQARoV1wQAzGwWtMPu7W0taRbboVCs1r5DfK2NvUMjqhvaK/ae4bU2tGr5piUsMc2e/AAcbmrsa5RhQh4eWNRC+XJ9JPa0NtmwPbZV5cB6gm/Wa+ddmrltfp1FTdiNxIBZveHXPxGP2XLSDv2wJViwBRj8eOCrw8ZDNTm9vCxpXnrgoAHu/G7LRaMzr4eVUJmicWoWNRyTNBM7hG9Lfvx+d36av1TiMWqOeJG79bXxcUU+fpy7OoXiirXL6vUuBiTP993qvkJH+C+S7Zs+gJg43adJMe8qbkjJqMedfTt1OCu/emWSW9rp/o7utXWUlA+F3SxEHCPOLZnWizOa6myFP6ELctLMU4r0ddxAgpDu1va1dvSof4d0d8Dw+pIT96xC7zzJJvtS29W5gH2jbAVZyMMhY4YU4OxQWmJxSo2L+wK56dG02eJa+WVtJukG9Ptw1rYkjz3t31GPgkwnji4n403LzhoKEOTlUXsjCc3ULdcx9eyAWRQp92y8JOLuH6jIf38diW2y3BWY12sizgDnIT4+Xbx5dQYg9Wg4Y3x+ZZ65Zrpu+iN8B3ZSVbIts32x2CboSUnZCSehky24hcLCX7QBZsysNl8yLcvnmfw1zLRwfWVvuAcqb1nh3qG9qTHsddiM7JWKcaGbFLllZmQE3aG8ZZFTrLd5ID1oRu8AV3ods4iaEi+JltC3iYOTjaF3LLeqI8NZvqqRsR0Uxfy7Z83hLaJsvsum7sN+20vNnKyyoXmpmJcE4vzmluc1uTceMS6Xp0dbXFNd8TCU1B9zJv21fzkxoU16cyIDm4j8hkx9vPVDNpZfMwLTfI3yjUbg68pZNWX06vJVlZqvxNn+zkpYTfjpsZTr464Nne0dyoXfcg8xTs5efQ+BmEMsoh/mFh7nJ2FMgzjWt2ENPv5MWwEAg5g1kgbaicxCKBuHGBe05MDbnedjmYS4HLjRMRPQuea22PCGVGha4fa+3apo393DEY+cGOBGkqTUBMfXMZOgUUM+dhhG5PuCD2PWk9WLmllYyYtPkEQbXcmauhcBqgD230A+LIo74yrj4u4Or0YF3Fefcf3q9DdEYtgS9hTe6KM5E66Iyd2j7G7Ki+upEV0fnxKy0y2I4NxcuoJfFENwQ+P/UBOentBHLFH3zytAgtxKWRPLqk9Jte+OA2x67CNjj1lZDBYqFdjN7k+saKOpo70qO3y5BRncu3ct191i2vqyg2rra0/8QNJb8hwHIHtOpDvNvtJunMLJnRHKd375QTbPaD6SM3Rdx39I+oe3BeL1Ej0Za1v6eu26OfOvihHvbVnZ8R1KPHVdfdpgycaw1dkW1fSF7q5lVqqLmqseC5OWLNaqExoeW0mPVK/ulZMkxRvlmgfGdDk+SuqxE6MneP06BXNxYm7a3B3etSf23TcbkAu4Bxf8Zvk/nEsAOgcC5ezsYIHsIztYF7n28F2ZOlIlfWV8Pm85ivjeuXTf6bK7LiGF2a1e6Gk3rXwdzXGYNDd6mqOzUadugp5DXQU1Nc/oP2PP6NqQ2zmhvalWzIG63JuyOLxH2Chmbx5WWde/VqanFpiNyveGTh0SIWWLqi3fPfEBWT9IVH3GHLMuPWW/I1/re1dunnuDd28dEItIbe/a5/WltfUf/C+9ORruJYAvqxMxxrZWTtcN411mpe2VIYu7Fi9ek51Ede56euqa9zQjj2HtPvoE+qMcdwe47T2OWgNLNNjhLrlAcYBW3o2EwAvZU77ty69ozMnX9KNqXG9c+Zsejl0fsddminF4tTWp+7+nbEg1r7eYJlAkhc5nwONl9dUisn/3POf09yty2HgeizesemMDct9T31f+HhnI2WbWRwuXryo6ekZPf/1L+u1F1/U6ZMX9fZb53T58mWdO3dOb7755tZmmBMNXxhms8P3oXKxYbx87ZxuXD6VNiLFhWlNXX1HL7/+us6cPqETJ0/q5KkzunLlokavn9eT7/vgux/D9k7AOxQAw9xJ7jzXTZMF46F13eAOt8Nu4x5noSVW99aOtOi09e5Ux8BudTFBsQiltFPN/Bpfc+3YaTsA6p5005dWoxvmKmO6UnwpPXKddlaBB2o0tcnEnU4OjjLtWZspVpaLtQUoJrSGpVJ6AWHvAwfV0tcZC2Ks8MHj3ZxjsiUn/vFqmKY4jbV1durG7VHNrJWU7+1Uc0wAlWIpFtv2rZjc8SmO4rHrmnj7nFrj4q67NqO1S+Nqj0Vr4PF709OE0GK77XdcqNOH3HbprLZoqGckxeTGG6+nL2fuHDogzZXV0bUn7TRRyYUPr+0AbItlbo8RdcaM+UwPN7/S2tS3Qw3d/WrtHY6LttafaVNBiv5Nm4tI3YN7ahd14KnzXZLG/iFtxAKDn9m4YAfmNTXWXr2zUJ7SpeXnY1GfCpdGNb96O04ExXQi4ou+bfsG4+Lt0rnPfVnF6WnNTtzQtXdeiYVnTvuPP6lKaTlO210xBmu3krfH0xepfa/pr9ljv6l7gsvaStkAHbwA+Gwb9LS9K4ab7caZFx3Lsbk6t/D12FxN6/ynvqTy1G3tn1/V4bkmtcXiw48t8vnK9fZcLED12tHZpt3dberqG1TPe743Tu9t6uvrSz/NDWQnIvuHHvSSXAbS25Yjv3X1gt746mfS6XzokUdiR96qrs7YPOTbt/g9n9gHy9iStQ3v+JEXYoHhhHX97Bu6duZVNec71ZPbpfJCWcPHH4w+4z2OtZMT9KTtYHlZn8i3A3hsAWhPnzfHSaHyxje1epvvs9Wp0NMRp/pj2n3sqfT0WRAmWmy/M/fcOdFYH2XrB6hv71PakMEmHJ53TrygV155VmMzUzr/zuWY6FeU2/2AZirN6uod0K6dw+lOCP1nGQBy+O7VWoz9y8V1rcT1c/2bn9Ly6Pl0+3k+xj+fLz/+PT8RWwTi8u6xTX89//zzGh+f0Bc+/Sl94y++rHdOntcrb5zUmTNn9FosJK+8/Er6aIQ7Ody2vPvuu8OXmMNjbNV3dIe9r+jayRdj81zS2LlXYgE6qS9+8+VYeN7U62+8rVdeP6nzZ0/p9tVT+ut/839692PYDiKCWd24d4dROFk7Ot0JZnbwUHfK4twx8HqQGw/QWQC7eXDQJce4zbTJa0BvSuysA4+d7mCAnNtj5Woc/9aXVVVFjXX5mIhq93yd4AGwg7rL6LeNALqosxCwgPB2aZ7oqiB5Y9PWuPiwHTAfAC/2JNviH7vR0spKevqoIb1Fu6pcbBmaY4Dk6n3LpCbTdtV8XY8TT6da47jNj9itN4SdIZPPh6qxkwEcC3jsBzsjgDq3CiuN4Vvs4Hh0NqKn+cVZLcYEXIrJNx2LV9/99miS44Ed2OW4UQegz5ZJWcBnTrjJj0icVsmRCXCq4fYYv2ILHTrT5xERo/q4MNZjDHrxMWBDzdfGdAoori3FxVZSQ/QzP8gWS54a66PPo8TriLhF1bQap5tyTn1D+7Vj3xF1xuKWL/CzwrnYoc2mNytYhf0BbGt2M5b8CDsBx8N17ISeOvSeiADKtIMH5zI5deRaHzjLhoYyuC3d/IsQ5jZaUgovY3eeV0Mu/M9FzJrWNB/XwSITTMgg7mwG1kIWI6aQb1RLbKDsE0A5W7cN1m2bk50rSzyXHCkW+YhbjJh0izMa08mITQH0WV/gywJ4g30HZzu2fA3gf776wOeulejr1Y3aWE1tmzS20/HfXifZP9ti/wDjoLNublfGgUOruRhrUean+NPPiwcwP0KXlW8d5JZrPIA9WbzzrD2MfW5VhfXRRy2x8WzTQP+g+nv7o89jjlwtxWloWbOzcf0uxmlm29yDXZxImT+Xpia0EAvJ4kpFi3RXmM5Tp3xWzcMevO7Id5Bsh+VgS1dvr3bu3qORPZFGRlLq6eqI1J7iMD8/r/mFeVVWVyJWRa3HtQvwyH8urs9qXI+TK3WaXN5Qob07Nrv9GtwxpL0hb+dwHDJ4XdcmpJ7xLTiUv/NOHAFjxWMRwkneP9Tb20dzMtZGbw8qyUCbFxho3E6ZhNz/0aCAl84FHBRo4Mner/YAIEcX30O4shwrcPE1raxPp1s0QHYCtY3I3W6jwTjs46mxWxcu68a581ouLmu5qRo7i6p2HTmofDPPit+R5U5Elv3lVhpvMjj98mtanJ9T49kxFcaXtHd4t47dfVxdTS0qdbx7cUQOpxc68u6+/dq//7BmLl/X4uSUcr1dUne7ynNLyne2Jn1ZXoAyGwc+vKzriot3d4eK60XdeuO01vMNmrx1XZdiR8KXAbtiQuZtE/mWji3biZflYovjkQXHH3r6xLtdwP3pGEBDSn4FTxZSjDb1krKxNz9l8PCiq269XpcXX9XVlZe0vD4VQmq2mi+V69ZVqO/RkZYPaUfrIR1/3/frwQ//kBbnZnTlVOzQgnb08pkov6wDx59IDzlwCsQGwDk2227stB3YZVtptw+AfQHsAzF1HXCMkAGv8dSz9MihvkUTvvI7/XMxuawv1unkc9/QYpzQjzbM6/7meZWa1/XF9S5dCw+rLdi6pq7BfnWNDKsjxtzTH/sxDQz0Jz22m+Q+N86Afsd/PcolviR8OXawF97WiXdejo3GunY9+Ega531dI3FSaUt2wocc++MEgCOG6DQdek2Tjeftq+e0MDOh5tiIzS5PaL44pbse+ZDyrR1bE6j7hrEBL3Vsht9tyLVM120P4Db48IXTwdkLz2s6NjncXuJBqOa2XvXuPLRla1YeYL0G9yH+ArTbPyDpCt4kJ8q8Omd5fkY3L5zQ+M2L6opJ+pE4cR05eEzPn7+ic5evaDEm/Zs3b6b08MMPJ5nIR9Z0nHCuXLmi0Wj79O/8pi689pJee+ttnRqdTd//OtQam7G6nHbe+1B6jyLfpWvkc5oA/OBU9eKLL4acqbRg7DlwTHfdfV/oeY+OHz+uyZvvqLczp0tXruu5rz6v5ZUpPfDYLo2OX1J3x07x5NuNN1/SfJxwbkyV9K8++7aePzOh/Xfdr/auQR2//z366Eef0e49e3X5xoR+6id/8t0nIBzBEG4N8SE5idcp8H64jWoMqjqCWxssgIMJD51PENwxlH16AgeNAwV4sBgPUIfHdASXTiQnIZfckx004BI9t9jCLE4N8LCz3z4pootE2fKgxT7b7XYg6YrTBo9MR3PSx9NT5PadZH4AW4xzHLiVwImAHQpvAUg/oobNm/qhAWwXeQzLZEtU0o7ICZlcEBU+XA8Z1gcfAI/1kmMHsSGlXUrEh10qfOl0txHywnQeM4cHWeSOA8m+uJ7FQYtfAHhw9C2AjORDAH2Br7QD5scO4wBkuU9Sv4Z8yqSkt9Y1EU/kYvsdO0wHJDvxdXM+SI+FByRVQcNuvaa75rdfG0McsdlxtW3O7UMtfrXFAQBnG71DthwSManpq8mhjF7osnjqyKFOIm7kycZIlGmv9WGcamKiZCz4qw2MGySx02Wnyhijnk6Z0Gzyo8djzUCda946yAHKpFz4w0TJnQZ/AB//Iia1D+h5Bx11+JBFrLA/a7flERvwlu04USZW1l2TE/NIXIN4l26lRxOt5rVs9CHX4899SQ5A4/iiy3SAbcFe/EM+X2zn8X3kO/4AfO57zzHIA9z3HsOAY+E4WBbtbuP0z5xV86zGw90VTj48ds2ppjYP1fz1mEn9tclDbFg8wZsGO+s2wlb6LOSlO0hRTrbFP9pJ2AyPc9pZkPitIYAFOShVLtWu9VofEQPiSXxrvjLeGuujDzd/roDrajXsX1paTrFBLv4WV2rvjANSVDkB/cv/8E/06smv6T/8+9/Qf/6P/zVWwxd05vQZff0bX9PIwznN1V1Vw0ZeLQ2xC+fx2TAcYTbcxtsBBxq8gTJt5LSlAAW9c3DIBCiDA3DYcoxHDovi2npZl4svaGr1auz05wN/5+IHoCN5IMJLQh4JWtoNpqeNDl2YmNLSTMjlL/DQD+7bnV6NA1ie/UEPdYDBzOLNmwi6+nq1cPVW7D6W1TjSq8pwh2Yry2ruaU+2os/yk+0hotJcp3JHo0ZHb6hYt6ZcR5saliI+CyV1HtyZbsklOzf1odu2kwNMxI2FvAYfvFvDj96nN7/4mm7fmFb/jj61t8TFUl5W145DQXknBsjDDpL7A5ss0766bHpyEjjbQG5647LtAGUSNODsj/kh41R4YfGbmqpcSg8b0M/eEGCj5SaZ8S88Sz8sOFW+oq7cUNDmtFqcVXtHQZ29A7px4XTyffjoe1XZiMsg+Hxf3X5Qtu3ItQ77YtrtNJRtP31iWvAk++ccyLZndUFjHBuFhYUlnXjrvMrLDVr48nNqmV/S/sY17agva7auUe+0damhNU66jXlNxWnxrnuO6rHHHlT/8B4NH3owJjQm6prNgMcr8m2DywA5tOtBU719XQ1xApucm9SFq2eVy7fo6OM/rNbmAXW29ykfu2B4AeQwZuw/dfsDzm2Ogcu2BfqF6zdVnVxUS5ysJicvqrg4p/vf/39RW2d3kgmtrx37A8BvOS4nH4LO9nnusr+WRWxKpRWdeumzmp2diLmntig3d8QJaJjrpOabZcJr/2wLOe220bopZ+2BB8Ck8cm3tbByKw7vJXW1tmnHvsM69swntev4g1Jzi/YfOKCF+Xm98MIL6TYcB4PLl+JUlL+iYuGmvvmtb+oPfuvPdfLUiXRCGh0d0133der4oyMa3tEbG4iC8n392nX/++PKaEqvS+KJNuxxf+zatUvHjh1L6d57703pnnvu1d13H9HpW6+pfahV166N68rF6+rq6tGDx5/Q7FRZBw8cSXP0N18/oS+fuKrxarPmVsKPzk793M/9nD7wgffrqaeeinH4mPbv567O/qTjXSegm+MXdeXW6XDgLV25elknT57UxUuXdP7CeS2tT6jUMBmDsHYP1kGnjPEkgrm9Q8iz4MC7Q8xLcp0cGQYHCCBIAJMRiw/f7+EntHkCaq58e/N7PrWVHznWZ5sAcFkdLmeT+dgB8a3kmNbT93XYqZCilmhI6CJh4/YdX2TRVqdCnCRb2tpjJQ2/4zrhs6TiRuwQG2s24A/074pNpLVCnDDyQd8QO5K6OCGyg1mOPijHbiYmYD4QTIM944djiA0AO99ca0H9d+9X5/6dMYhXND+9pPLKciyMC1pfK4aMuKDCh5SCL+kPOY474P4lB6AxWB/JfJShtTwgy+84Z+WBIxloZ5Hh9mpzU0Er1Zn0gAmf8fnJNfiQQRwsi91Z9IamS9e0UL0diJr+1vbOmIhH1N7VnR7tXY2Jhpff8vZxbIYfGwHbgQ2AfYTOO1/ANpgfmqwPgH1zm+sAOTppM546yTxMlrQB62uxiyw1qVKsV251Xa3RRU3Rxvd9mvgsqCXGbK5Oy7FjnVsLfU15dXZ2qa2jPWQguzZeDcjPQraetTedNgPHZwn0R+3LmLELb4oNVANPpdUmX5Lth5/kMjGiHf2UsxM1AJ6yY5NryKuticd783GKjf6KxMkPsG2WaRkuWwZ0gNvNQ741n0QdMC2niXLo4nNSrjN+/wtAIrTuj2xCXlYXdcfBNJTxkTbjAOyo8Pn12oKaCo1q6+pM73Xs2rkr0oi6enrUt/mTNdevX4/FZTR9RDI/Nx9zw0L08ZLmi5O6cvmqbt64obHRWxoPmsYWqXOoRc3dzaqPzVVDcyHmsTj5NcSGPpxxHLAL4Ps5JD7z2bNnj3bv3q2hoR2B26XuoU4N7O6L4NTiOj+7oOWFVZWLd67ZpWq9xisNmq82pIeneB0Wsg7E4rlnZG/62Z0D+w7FonZPoge2RuLJV6/qrRcux8RU6wycHcWR8QldOzGva28ua2WOpzVqgwrYnrsTCLI7CVw2AR6Q7gS3uUPgp92yaIPHdHz/o7S+oPHiBU2vXYlJNvTHbs9gWST44XWQabNc10kG2rZwsXjk4iJuLdepo54XKfaro6e3ZvvmoAV8EWQB+dwq4umW9v4edQx0Kx8XaUMlbApWIhZRSHqqa7WBgFzAtjNK6O/+AzEYHjuu9oFeLd0c0+LoeHrDNomHIbhA4LVf9hVI/oQcfuqhWq6o/1gMskcOqtq0rptXrmvy9phWFue1NDcVdLVJFPDgBMBhD/XkV6QUg8BBl3REm+mzfJZnXl/08Di3PMvakhvDs1Rd0u3iOU2sXoi24I8LiMUnS2fdtpFJI9/QqpHW+zWUPxpxvNP33M9Pp2TG4KZebpEC5nf6P8UxcAZo7R82kADzWBZ1L47gAMsyn2UB4JNNmbplA+XVFV0dP6Fr46e0ur6avsi7VG7U+EJe80s5bcxXVL+8rn1dzTo60Kye2MTw9gmuxxD2Lj8oO23XbzryGm8cvKslja/GxBc2pNk4oKl+TQ08HBBnziyffTMOsF50bccRJ/DUyYlUQ0uD8gN5NbTFmK7w8EWDFhcW0+de3CKyjES/Ge+sXPtkHHm2nNUNlIrLWpidimthWqWlkkqx2WtVLsZQV5yiW5PL6LGurE7bjizjSKYxnhy8+50ysLFU0fpCUS2rDRrMdai7ofY2aeiYxA8dOpR+qfrJJ5/UkSNH0iPRb514S9/8/Nv64h+9ppvnZ2KhGNLOWDQ+9IOf1Ed/7Cf10O77dU9+j4Yae7S6FvJjA9tUt6bGdR6qqN01AGyDbZ2amkqnqPPnz+sb3/iGvv71r+nM69d1+rUbcdrt0o7BoTiR7dfQMIvT8BZ/S3NeO/p71dHWGifWqSSHz6YmJ6Z0a+aSplYv6frsOzp37nyiB2o9FPCVz72qr3/hLU2NxyocxymeguNhhLNnzurCCzM689VpzY+Xw9o7A4g8G1APOHDvCm445WQ68wGWZ5yT5Wd1MKnzWcrS2rQuzH9LN1beQkPCexCQbAPJMgzeeVkuCbBOINkaE1UhJq/ucpO66lo0OLIrvXSTRYVJznT2FV53IkA5jmjqGu6LncyAmjbCH15iWokYxGTPKSfLC8Bre1I5RO188KiOfuKD6tu3S/OnL2nh0nUtTsxqdpQv55WC906MPNnZBgAdTCJMuCOPHda+Dx5TuWFVl3jj9NUrcSK6HWnsXYsq8pCDTPtIbvvsK2B97v/tvmQn4KwM12kjodMLFFc7j1Pz2PGlxRd0dfG1iDkL5J0TLTngMWUcdM2xK9/T/oB2NT8QC33tfr+fzAPSlxkjDzNSX5jXshxPcCTss28kcK47z+IsL8tj3VkA5xOVYw6ORN0yaiMiFqC1ZZ2+9rzOXH8xxuda7bZcOa+bc20am4md7XRR9QtVHelv1oMjrRrsyGktfE2v4gkhWbuyybpoN466bWcczsQu/XplRtOVxVr8Ql5Ij+jGiTTKaVHf5LMPlImnZdFOnbL7LKuPnDagqaNJLTsLynfn1FiKTcVqnaYmJnV77HY6uULnMbOd37pcz5ZJANfEll2ReKcd18Lc1G0tzy1rcXZJHWtN2hljqbu+kCbLrB+WZdnGZa9B/HO/2l/wQI2X/o54xGK3PrMYm11pJN+roebu1AaPb4lxG+tjH/uYHnjgAT377LP6ylee06d/82v67V/9kk6/ck0DO/piUdipH/n5X9An//7f00fv/aCe7ntQd3WMpB9yRG/jRmxQqsVwpHYtYTM6ANqps/icPXtWr7zyin73d39Xf/iHf6TXv3VBr3z1QixA3XrsyUd13/H70imJ23b4B/DMAN8N4rflOKFxq5B8YX5Jk8Urull9TVcX3ow15VyiB2o9EXDnN1NqA4JFCCBI9VFcXY8ApQ+cNifWAOi2A22k2gdVdzrfzlF3xxsPvdvcTlDcRs5Fyu0Ybq1U1kqxopfD+LjgYnOW+DZPAZQ9ACwL/ixYN3QEj2RbzJfamOziL85ycbHXJiZSGvRhi4G6bYXXZXJON+VSOZ1UAqNYg9LtPAYXfNZHArJySNjP7/nwq6tpwcrHxdYcl33sAteXY/EJ17jNB5/BNtoncupRUZ6nX9K70WJ3GT42Rtsq33YOG+lN3ksH2B5f3Abk0RckaGjHRoA6tjt5YNsO440DbDf2ecwlmTGplaux066LiaepNfr6zrevrS/5tJkjjwQvt2nSAr8a46ohNiNRR4sXGm5F8UqV9H66xHdn7Di3/U7oRY99QA9Am3kMlG0bthIr+215ADS2nXZy+2d6AJrVqFfDCbqnKSbDjbUYn+FH7Y3XyOOznfArxkeF27urVZVKqzHuOKFEXCKC6QP20GF9BvsHHsj2CSn1SzTxtvWm+ugHbk0HDX7yOWRIjAn8zhhBzhbfJqDPPOR8KA3d9li7DLDI0XFsLquxAoaVSU/Cb4Jja13wWq7L9pUyKQvYQjunYH6upTFk5xIPMQmbop9LgS8FHZCVhw4S4DGJPBJ1csZJtu7c/U5cOdEzRtnYEs9KnFbY/CbnAxwPeJ34/AbdDU0R61zM34W8Oto70ueYVV6FVaxofiVOq0uzKq6W01vK06PyoYsvX7P44Ae2uA8ok1sHel2OLhBvZMjXNam5mlc+5l7mXMDxoA/w1zGmzCPjfHa1MBOny4lSLOzl6LPawwzA1lVDRwIwIZA6gqi/9dZbaTXkSGXA6GRY0BBMdwR1HGGA4QDJBpJTh95BRb7r8JFblnHUCThiLsy/oBMLf66JtbMxidZeqGmw4+iBj3r2gzZyAHnUOcaDg948+I1fCR80C8VFTSxMaG5lPvEyJkxjfyjjB8l6sMtxIQdXba7XamsMyOaYDsI2XzzW51jSkbYRXPIrZp5irk6Tu9p0q2VdN37/Wd34z59T6cZ4BPHOYALgh8cyHU9ajzz5sB75vo+qq71FS5cuaf7cOV35i7/Q5S99SWulUgyyWv+je8vuTTvsC/LtG/1se6FxHADq8GbHFvKgNT26nOgP6KtBfm3pDb298Ge6vvJG+twDoB29lg9QRw5yiSP8jgW72q1y0NY2DTEp5PLqGdqrrh17tHPXbh3Ytye93wp+5MEDINc+YS9+UMZf67If1Ckn+yOBcxsyDa6TI4/ceGSg2z6CQxbcY+V1nVha09nJskZPr2n2WqOG5le1f6Gi7riUeJlrQyw+1b64noZa1MJEUa7TcGOn7mnfpd25nvD8zgJAcqzcf+hNsdq0kTI2EncGD3hwjg/8gUgbo2R7LFC0gacOHzwkwPyAY4Be9JPsMwBZsjHG/WrsMsvNdSrlgy/GJ0+A1mjuXGfocuyshxwcZfTYNvsKWN8q/s1Nq+PKaRWuntPixA3N89tErb0a3/+QFvt2J37bi0zqWfnITjEJ4Ak1cMSPdtedDBGd1J5S/DVtvngYOVnZANeax1165Hp0VC+//HJ6MAG6H/nRH9UzH/6Q7u0q6P44+b559lX9t698Sq+ffzst2kSeN8r3ROI9fulzvPAfeeQe55OTk+ntB/ze1H/5L/9Fv/Vbv5U+e+JkdNfqbv1Uxyf04c73amjHUDoFMccCnIZ4PJzHtrltSP0//af/pH/6S/83/a+/+Gv65Z/9Pf3rf/i7+p3/9tuJHtiKBA5ggJ2mg8hxuvZBbTHVTYvRptkeVMp0EoBMdzZ46C0HXQZwBIGOMs3W4NjsRHZC7Gj5QlqV+9+bOpGDPXSOwWXstx7kWSb2uUyelUWbfUi2Q0YzdE0xATOYAk+bfYPPeuB13f6jIz2+Gn/pswc6f1MnAC0+2g/yrBx080AB/UA8+J0izIIHqchCl3nB2z7k2L9Uj8Rbozn58AJRxNd+ZjnshCijF3rbZUj2BIBzDMFB57ITsN0vcvcP/LTb3nQRBI6Lg9ucPH4K3n1E7joy0JFtr0HQ4HOta1IbAF2e3V+MI8YFDx+gD7CtBtuU9QM5xlum/XEZWreTXE9+bdpvGeCoZ21wytIEUcQi2sMvfsOHnygoc7qLPzZJ6eGYiBOQrrug563KyObR2PqQx8+bIw9wnKwrjafIAdsE2F6gMb1BPa4Z/gIHHSchfl2X9y42xWaQuDbEwgddril2yZGQwYNCTQ1RjqXUsaIvDMgjdtgBfdJLA/YycW7GI51sifHm7e/kX8hBJrnj6D7BJ+sBB9j3rG/JnyjCH1dH2M2H9LVTERHj6wq1yN2JofPEEzqy8tFNHbnU3U6dBC91Eg93cAejlsfmB3y5lE616bHmzUUC4HTD/IhOdNTGcDG1oYd2boPZ5wTBitzkS+hggwktZY8zABzxB8BR9mPY75pDq2FTNeRtfuZuXwBoKDP2SnHy5hdtkUFCXnWN9tqaYkiW8hj2r/zKr6QGG8aOkHuPrGIf//jH02sXHnroIfX39yfnMZjkwBrsvB2zPAA6ggePg2A6ywCPDAfHeMrV2Am1NfVooPlgDOjm9AoWnoazHQBleKC3HGC7XeCty/S2z+3cLps9e0srV6fTj1Hl4tpZnZxX28hAegybCwM62wjYbtuBXcmW6PibL7yl4sycCq1tal6P08BSSV2HdqUdj+0ity3GAekZ//iDt2/nkNYu3063YJp2D2qVAVxeVUtH7RUlgOVgB+CYk6BhGmjeN6z8QKfG33wrjsmj2tvTo/ppnhqLC4dvK2/KArDH8bTP5I4rYBr7TZ4mxADb4riYLpssP7RrunwtvUiW1+6Ag5925LqelQtuy7+YPJpUUE/TvjRmbOe1C2/q8pmX0y3Q4ZE96u7t0cjdj6S3I1gegC1ZWwHrJLndOWA7SLaFdsqA28BZl2MAmMc4+0kCNz89pfLMlJZvnNfF5/5IrWuLGpmeS69XCsZ0+6gYi8TN1tg8Bf9AZ5ua6uI6PvKQWu59UqUWnqzq3hrftp1kn+wfOCDrExuc829/XeOjFzU/M6258XE1NOfV//RhrTQvaKl+UjOV65oqXdZM+YYmS1c0X70V9WuarkRavRz9uaTOph3h250Tv3UC1En4C8wujqqopXTr7fb5swm38973aW2jUYXQ3dHRsTVpYqNjCCAzLZghz2MRueBNR9nxJmbzc2O6MXpas2srunTuVJzEV3X4gSfV2x/Xe3QTP4bJ3JcFy0We9ZAA9AD2J8Vxs53EWwnmJ0fTK6He+sYXNHb1opp696hp3/1abO3WZKErYlrVi199Tqfefiuddl599dV0J4q5mTn54MGDtafM4iTCO9rGxm5rsLstfX/o9Atf0Pi1s+qKcX7w2D3qHRzWzsMPh+47MXICGBuUiStvqx4eHk74Rx55JL3Jmk343Q8fU8uRLtWN5HXX8bvfdT2y+PFF076OghqnT+vhu3dpZT2npnyLuru71dXNrxjUa2JiIr3J/V2PYXtVsjEI5sMkVtWhoaGU/DmRA7q9w0nw2SiCbLyBsjuIHDrojTevO+vd9IoFqFftTX1qaejW2uaTHNYFmN9gGaYhZXXQRtoOtINt3Iid1VoM3JXgmV2S5opx+gi98QeNdVmH7Qa29KV79CEz9KZXD62UtTazlJ56YaeejSf02UmClGTGX76loL5dQ+ob3hEXTMQ9FiA+H+IUUylVkp6sLOdcNK7jOx8o5/o61XpwRLnBTi1M39Lc1K30U8sNU2NScTmU1/oVevR7cFIHsn46ftSz8czS+yI133Y6UvI34o1mNhb+Yp1pKGf1Asi1HHxEnz/HhMo6Ab40yWuIKpVSTCr9aWIJwtTPprN8EnKpo4O6fbC9gGncZ5ZhW1ynDM7J4L6xHPvmMond8Ua5qPriUkqNKzNqKs2lXTKTCQ/l0Ou8vojFFwl8xhcDQmuNeRXbulXK196jmB0LBvwChy5okj1B0sDmLuTzWiNk8ns0xZgs088BhPs8NVlsWlApt6j5tduaLd9M+fzqaCrPVm6mxWi2fCvly6szaaLP82uacYqLyIbcWt8YHAvCwAK30d6sjULtdEVbOU7+lWjHA9sLve2n7FgaR9+4DpjHfKlvAh+R0XL9mpbWazt+xlFcYLHrr/3kBPTIc19aHzElz45FAzSkrbhu6oQM+csrvPYs4jc7o9mYmFciJqvdQyq2dGmlvkmVfEHXb47q4sVLunLlanph6K1bt9LBgEemd+/aowP7Dqul0Kqx2BTweUts06LvY04oLqq0PJ9s7+jqVHtsUH19sDg7cQstfak17AQGBgbS4sOTdzz8wGLE947aQke1o06L3WWVWms+kzz2WWR2DA5o354RHd3bp6N7+tQc60djpHTXKGLgWBi2Ssfvv1/33nNPekYbxZx2nn76aT3xxBNpdSWxwgEWhPJsYC3YhgHuAAAcnWU68L6oLRNZ7lwSPOS08+G5j998+5pgAtBbBvTUjTcvQBl9BtPZXttHnuTF5bFRiCN+V6MqbXVayW2oGClWjWip2WcbAdfhJQco8zADthY6O9W1Y4cKHe3REO2R4PQ75WyD5ZBsL3hOUfzUQr69oLru6IvetlgrlrR4c1zluYU0UVmv+eHLxiNB4HJxgiu0FdLPNnSO7FR7nKquz03o7O1rmo8FaPPLzFuAHMfb/mGb9QDIJ9kH2rMXK8k2WJZ5a/LXNLN6TVOxY65srITA2sUOmM45YJnWB9Rs2BwzcSIwDcAzNKvFtVis+eZ+TDcxltKTQKn1DiDP/tqf1I+bY7Wmo4YnUc7qgcb84OAzvcHt5jcuSwevY10sxW55cVErxWJML2FDWJ1u20RbOcbjbK4hxmcsRPgTuNU4/cQ2J0IYJ6g0kdYWw6x8cpLttn8cEZdXZzVeuhSnl+spn63e1sIC7xibEj882NTdocb2lrSI8Gh82jhs3mrjS7/cigNXS1Dl0oNMk8Vrmlm7HvJuaqJ0UcXqfPDVbLY9jkfbeqP6S41qL7GWsrhuqK20oP7Kolo27tzKM6/zLGT9AyiTiH3yNcA85ZWiZm6PaX5qOjZ77cq1dChXaFcLP/8S9SBMPE7W534EZ1m0YVu27z231AhikxBZYWlBuYWZdLuNn/qursyqOntZxfFLOv/qi7ry5mu6ff2Cbl47p1xTne47fjwtCDyKffToMe2+u097j3ep0M0TglNpEXr+5df11W++qOLqhto7+2LOiNS1M+aNwZrdkfgM6cSJE+kt15SvXbu2dXsff4CtW2eb/vERAk/C1EXoN9Kvsdau5xTTkFlaWU5peXFOZR6CidPbseFBPbJnlw7t2qnhWDC5g5aFrWnmez/xifSI3/d+7/emW24//MM/rJ//+Z9PiUXo8ccfTysjH/ZlJ2kMIFF2wEkGjKMNsLGA8Vk+d1SWnjq07riEi/jUnsiDttbRWTnWYX63U3bdZSfAfB6cPPVTaY3T4VBcPP05LTRXNd1UTguHTy62jdxlp6x+Tj99O3dp+PBhtff1pcGc6IKGeMJrG+HLyiVnkcoV8urdM6T2oT5tDHdqY3e3ZsbGdfu1E1q4MZoWqNqkWrMNsF2GZEvIb40JpHf3DnXsGlDnob3qPXJAr10+pefe/IbGF6bSwGBQmT57kdkml7N2A8bDaztoI0FHMl8tD7rY7fE5xrXiq7q88oL+v2z9B5Rm6XnfB/4rfKG+yrk6x+menDkIAwwyEQiKJCBSEinJkrzHOmtZOrveY6+OrV1buzqy7GPtatc2JZMKS4miKAaRBANAAhhgBhgMBhN7uqd7Ooeq6so5fKnCPr/31r/6TgtP9dtvevKb773fvZtbceSPidBywbMeBIAy0nm5DGw+jpdOndGsefzaRk1rC7ErXI8ZbU8P2hEgbVzrmZeZ190BefYPbXi/H6A3Lmn7wz5xObH5WNe8PHC4D8vksrQcJ5/Ic0KljlPOSsxkdzvbtVThi7ep5dKbM2p814VFGKcEWM49v2fjD2AXm+mSnZ74rMXVtZfTO/dubb6mq+vf19T4+5p6/4pWlhdVOjio9jhFJx3SOPzgpJyPgbA+fSYFnlfXXkmP1l9d/176EXlQZYsQWK17J+2g6a5KR8K4oU3eeIJPWzS2Ma+jK5PqbW6mzRt+ysu1PQC20i6er6wLPibvtkg+ifK1OD1cuXBB4zduqrNvRJVePuR2ML1JvKsvex8m/MG3v5BPTJnbzHKAZMtev6LcfuI+bCH6ad/chHpmJ9TK1ZzwQW15XNW7b2jpxo/00m/9W33nN/+NXn/5G/ret/8gdt2b+uxnP5cOBszRX/7yT+nTf/4JfeqXzqrvSLvefee83nzzbf3v/+rX9cu/+mtaq+1oYJRPnxzX0LGnNHD4kSSXE/Obb76pP/zDP9KLL76YHjDj0h6X8Ohn1h8bOXRwFQywHSxK+BSwD+h3tfVlLc3c0ebKQqqjX/z0Ew/rl37icX3qqcf1+FNPp8NN/h7QfmvhqGjf5BwfWVlsQLZAYgQSrEwSHgYB1BPgxZGOeujA56hnvtAQADcQMXXgQkNZvt7yM9po5FCd+0C7ezfDTAc+afCI82nraZ3Qx3qkThjyidEVPunRyOgU7YQYlNz4Z7BAHwwSneVBazuATM+MN3pTz48G2cXxYSgCv81IdSHTuMjOd2bzB5If0qtUWsO/pdAvfMqTXSFyO3YcvPJnl5vTge9gSPIjIA+7ge3gBQYLF4GvluJNLukl2LuxjS7Qmg4ehPw9Q3Sm3jKJqTddHo8y+5jviaSPZW1Xwz9h627oErtnTrvGJQDgW47LydtH5NtjIaNfwIPPFlNnvdPlKfSLMnB5Mij5OdVmPiJvXsQE62H5pAHjYkviG5D6Rg6gMR7gPpJvZ/O0LILTpkt8gja9I4zTwE4z8cgqs8ATY8jn/WmchFIfCR4AfAjWh/ZDF5fbdqb+dGk7/optcdLea4+OYmf0Ux6A2PN/9Bw2T+k9g3v2WV9kAOC5rVCQYl6I2Ro8ORnxxnouB/GDWtq/uRNzTZySKIMDv12pc6Uj8snHsfHbitPeVvBEQ2YIy0JGPlCenw88hxAD6EXafgDQn8ev0ZUrBKUIftQYn5oXfLAZsCz4EBOoM2/rQBm4xKZFc35MshvtxA1n6tmI7e5En47yTh6r7upK9317+gZUiRiwHeGWOIlE39kuRVuV02Wy3t4elUsldUea/o7/aE+uLuR/rlEoxmm1wHx07xP0PDLNIsTbrpn7OQFR56+a0gboSOyni/EZ/YIHVeuhV73BAwjNdALarDW0sLqm5ThZrUdYW1tNC5xv5QCpdwej9ElulMDBBncgDLbzksBI4wBigx1LmXHhZX5OIwMwH/AwhDR17hiA+VNPOc6AjoBDmcD5QuH7a9+KCb0eOB+84U1MMFiWeSAvj3e/7Xyd9NIP39T4pasqcj0aGwPvyc9+XN0D/QhKuNDZXtsHPUC5fTh7bTxmiV0t35nUzIXL6hoe0BO/+OXUoAA62HZooHUA4I++SU49JvdyUVf/+dc09f1zGn3ojB79zGfSKUJPDSvGd+h7b8JEPoCs1HmxF14Rk+YU8vo//jUt3JnQ8WNPa2zwlDripPbcX/lPxUf17Bt4EeCBXqTh6UFh31JnvxIogwd42GZfxZKRLrvd2vxRmpTiv0RreQbkAJSTtl9IwxP+27tNHa08rdHymSAIHsGdPgMNG6Iffv3f6rWv/zsNHzikh558Mibsph755F/OPvEcvADrCk/SlNsm9KUM/e1D6wWeyykjUE8eIA24HACfPDoCyADgZfuJKeeHh2+8fU6N+Ru6/vV/Got1iz6+2K++mKwuFQu6Ee3HXmR7gMm9RU995Kk4VWzrkY//rB7+2M9Ef9lMlz+QB0/rRho9kqygu7j8YnqbPBOhH+AAty362rl/+tuaP39VpZF+FYb70tvin/lPfi6MinYN39hP8LU/AGSSJwDUZz+rIB/2xQYveknyOfd6Huz+bNR3a+vKObVMXNfk/JR+6xu/njaBz/7CX1AlTu+HDz2tAwcfSxOl+QPItG0u92YYsF8B5JEHD7pzL/+hvvbL/216V+CHf/KnQ5fd9Knx3rHT4lPj2AY+dOATA5RZHunkr8C1zeBSTjuDQx09oLaxptXZ8fDzrm58+1uqr66mBZ4f9W7EgnRhO2wJvmfPnlFHuUPHTxyPE8SZxBMZ8IoeGuOvXZfjZHr+3QtaW1/TP/yH/zA2K7v66E+eiZNbqz767Bf0V3/+byc69CD8yr/9H/Xu+69pbmJTP/rOFXV2VdLj09Yd3jwswNsQOAG98MILie5zn/tceiMD7cc9KOy+sLSp9lgcf/THv69Lr35fS7GAfftb30wPVx0drahSatfsSkMzi1UNxrz5yU9+Uv/4H/9j+EVr7wFO4rjV2dmZYgQgEGW88pFHQWLyCCe4Iay46QiA8QDqDXYieDiH2I3rRnM99MTQZB2nVeViOU1gTDxqo9NlAwY6ADzwKYPeelkfy6fcshyYbOppYsjshQdv/GGw4VhwKAMv0+fehIHu8LbN+xNMlHNg4xHs1kjzo7N0cy5OWiym4OflEye60BmezsObp/DaS1xnj7aLDlyMQczjrsW27Ok8Bja62H7a0AsFkPSlLgLvu+PxcnbXQRE+DTN3w44Y8NS1RV/wJ5gd4EtsXe1LYoC08dA/X4cOaTMR+vIeOhY/3uPHL/vNH3Ca4DYj7fYE4EswwJOdnu8rEFzP71QAfN2ICSW9Wy/9ZX3U/QVI7R3Bfie9z2evHLsAt491AqwvAE/0yKfNk0C7uM5lBusDPnRsKmDFZ87ZvRqfqwIAehjPYB6Uu68mnCh3iLUmDAvc+K/B5+O3710mwT7/+DTZFfJ4EzeBEwNl6Gd/WH9kkEZmvgwdyUPHK2Jqjc3YQNbCyMCJwJOPcEqv8IudNH0R2fSzFn7rFJUNTmlR73awbCDpu9dfAWjRz/qjDyHRJb2zhTLxCKZpcxvxLv0o6iP6AMAb/fP8WeQSbgR0osxyLRM665HhtqXTQpiXTu6hSYzBOLXUeAS6HnH2jkLmumj1FMM7L4uNQozQcBbfTAofRbsjK9HHprzOa3eYJALApw7YrG3EqWRFG5tx6lmvaXOjlk4/1PtnNyzunIr4JA89P32vK2xGPraDiy07YcdmY0vV2BTXGyEzxna0WoznGGvRPzjhcpriJLUZMnjLt2F/5CZGe52CQJoyhLgj2eEWbKDhcAwGmi7PDzpwiN1hjGte5AEaiTx0lmGexMnpe7zIc4PzVNdHdbb7E9mTcRzZg9Z6W2fzMpA3D/MmztuQdAocpqiwTkPNkgYa/O4hk28AF3nWmZgAwCPJoUNHoLPvbNZVnZhVfXpRy5Ozmr91N72nDVnIBrARHtAT8joCXI5pic621tmm+eEOjdeX9NZ3/0zvvPrdwAs6Frk9WuRbnzwPgDoGIX2079BBjZ05G51mQ7euvqrJKz/S9oUfqXnuB9qtbSp9ETPwoTdv8wfM1/IIpJGJf2wbeHyv6W7tYrofMNe4li4hRGulOgcDafzhgW+/2EeWH+RZCLBMaC03+SRCR0xwx0tDOlIYSG8JQJLlwRM6IG8bPAjuv0BeRwNl9rV1NE1+AiJQZnzSxgcPsO8AJoXFhcU0McSGN8rTlJQWmp1y9NPBmBR62XxkOh09dUoPPPKIRg8eVF9fb/pZBbzgiX2EJI/3KjY2dG39FV1e/b6aCv6tvOk9Gzv2QfZmgJAZ/tutNdScWtDW3EoYjM/uTbr2HXYY7EPqAfSwj7CBMcFkzK6dSfZO9a3Q5zXd1B2N9+5qppL97o0N3IH1dp1cL6t/q5g2c/B0AOCdT6M/OtmPAGX4OOkc8lcXZyLMpXfBdQ0eUGfPsI53DOlY9I9KOxvxe/awCOb7nNuMMsvIp9GFetPv6xHl/Hh4YPSI+oYPa3bjrm4vXlFXT5seP3tCTz56Vl/56lf11Qg8EPb444/tfQI7m9vgk+mRmkBDbdv6cGVHz/YV0qPZpx84pccfeF7Pnvm8jo0+lMkMQB82Yl/85M/r//w3/qF+4St/Wc9+6piefP6Yxsfv6OaN7IEEXsUD/MIv/Ly+8pWv6ONf/Yv61C/+dZ198mkNDQ6otze7/4cexzra9VBvQUcG+9KrgNAzLdpRv7Dc1Ph0VcNjR/SZT31SL3zms/r4z/9S4g3sL0DubE7nO40FUU8gTZmd7zLjmNYNRRngjm96A+m8TOgA8vfLzvNnUmf70F86rL7SweyeUGtMOmzlAiwXfPQ0nXUG8rJtAwEAh9MET0xxs7fcbFXnTkwOQZO9KiPDgdadjrRtszxwuFdDcbKH1/JsVLVbrWtjcUXVpbV0/d60tp+09XMaXkkv0jF4GoUWrZWkxfqapu9c19Tt65m8vcXCgG5pBxll1AN53ty057PnnT39sfNa0+zkVa3O3FLb7GQK4ABYDS/70PycBs98Afs98+neYGzh/ker1pqzmq1fS2+55vIpPKC9v30c8kAenq7jh8lbPD6bnlDJ+hp+hFcokGiY5Ejzsb6B9k4NcF9jbwgkvSLkeQLk4eO89TIett2z717fsv15OuO73nwJ0JunY0ImLXb8sRvlCThObRTydoAkIxacXTbwlVjMiiwu9MNd9Q8PaTAmgq7ubhXjlMlVjcRvT3+Axact6ri3srw9ni6F7rRwqWnvFGUdku57/YV0nEoai6tqrqzv4XywPWxf3o68fe7f9hVl9gt1i3V+T3Rdy62rWqu0aiPWw2RrQOfGlvrWt9URbqDE5cQEy3NgkQGQDSCDACCL03K9Xo3d+Up2ubbQoWI5+kZbh3p3o0/Gooi2prc8wHYiB16uA5e0ZVkeeOYDcO+3u38ofV5irb6ihfXZOF1IB4cGdOzAmB7b+60Pb6XmsWsmffcZ99XsdBSbxxjvp3pKOtndkT5pXunuUV/XmEZ7T6irI/sCKXTowrx59uRjeuLhD+mRhx/X4OGS+kYLmpic0M1btzR+57buRMyXnB84/YBOnDypE48/pdM/8WENxQJT7qjs9yfsjDVT3J3qKhbSFR36D/eAqvWmFlc2NbuwHv2snL1Z+8hRnXzquaQPsN8bYQbYWcD9DjWQtjEAaXcqysjfzw8eDs4D1JufY6cJlp0PlLnBGTzkWQ+6i0Ma7jipnuJwKs8DDQY+QHy/HOv5gY4U6WK5rN6B7AYgx8lY75I86vL0HkzETgPGYefNpMtEzzeCeKdSoSVOQ4GTdpUJ756etts8gHyeNDHfGRo7dkQDg0Mqt5ZUit1rbW1Tm8tr6f1z4MALgMY8DNRjM7uiyqEYDCdGNXDiqA6dfUg9hw7pxtykbszfVW16XM2ZCW2tLCWd8zoQALclkz+x8w6hQdocrGzf1VLtbqT48mtHulyWt9e0gHlTn+druU73FQ9qoHBUBVXSJSLKwGUC2ooJhssZjTjFAXBMbRnxnsj9NsMXeb0tJw/o4v4ODvm8j+EFmNYh+TnwwAHuz4PjhZMS6la2doTWq1Uuk6yrGafnzu1ShHIyJNuEQRz+Dz59fRX19MZGLHhwSZXFiGp4WS/kcQLlh6HLjSmtbc8qzl0qxeSbfl8WgC62CbCO9Hsu/3aPDKszxgWK2j4AvH3coM/zcd/GvwTAuOBZP442fF6dsmqczrg8y5Nb+KXa1af1nkHV4vQAuK0MpJFHoA4eji0boD75OfLF6B+ltWVVWnY1GHb1Dw1ps6NTG7EhawYNm1DbAY+8PCBvn9OAcaFFFmBdCAAjAuA3aWMHDmm3VNB8bCaXGuvpRLaxupzur/GwTp4HfJG3vDypxeUJTcxc14WrF3R94roePjGsR0+O6PDBYR04dCA9mHC/Dn5zRndnr557/FN65rGP66e+9FP68k/9lD77U39On/nZr+ojn/6sTpw4kV6r09O6q1j+YkGOPkXY8wk6cJkeGAy/nTl7Vg+cOqZHjg3q0ePDevqpJ/Tss0/rySefiFPcEzr7wGl17d67vJsog1F6CAHF7CA72w7lyIoB5I1DmScFAkB5atg9B5k+j0M5u3HqSMMPgC5NGHs8rUcyMtIAaTvSuxvf3OM6Ne05XxvXzeoPUkcGH7AeALwI1vEDDROyrQ+dc312SfWY0LfXY5f0bpwIQuahn/6QCj0x0fEUWfCwHoD5wtP2wI/00p2ZdJpafO09LXzrDXUcGNLYL30uNcLAUX4f1JXStptg3s7bD/BEl6WJmeiosTu+OqG7v/sdtXaUdOSvfUkt0ZH7owNW+rvT6Qp8+9Z8rSdx4lkIXUuxK765ppY7G1paXdK7r/8oLZpf/egX1F/skE4/psKDT3ItIvG0roB19UmL/kF9eqop1OZyaXO3qgvrfxI49fSbEXZL9hX87tfpfqDcdVma0862nh78ObXFjpWXxqbrifv1LZqbuBY8d3T++3+iK2+/rCMHj+knn/x46B2nvo98QS1dveHgTKbbj5i+gW3oY797HBDct+7X3eXQuBy/GyyDOuPjO/OljjxfyTy/VldbTIZf+5X/VT/45p9qTFt66NYFNUKdwytVdcRO8/3RLt3sr6ivo6hTp4aSP5751BfVUenQ4Yee14Ezz6UTFPd1s/bfTU883q1d0q2NH4XfiuGy0CHa37ajB4Ae+KCl0KY3/9ff1PQ772soNjwHY2e829aiIz/zEbW0x8KyZ5ftxE/2HXYSAPvIPoE/dUlGlLmeDdvy3TmtL6+qPres21/7TmxYdvX5/+KfqHv4iLorJfX39MDwAzzRAV74lJDuNUZMuduF+n19oqz62reluSmtFnZ1d2ct6to1eOqjiffgyOH0HSlo3K/hQ2ydAeRTjk3wti7E5KHFJ05Di+2cYKC5/sPf1ubqAgM7neILpR4NnXguFr9tDR86mT6hzTji1ARPeJTitHH+/NdUbS7pzpvv6Nw3vqHeoWF9kUtcQXfs2Z9R18ChpB/4AHLRI9Mb/TI/AJsbm3EqDle0V7QYzd8f7jqSXQ1Ob4XAPjZ33De2fdgA2BfYtzJzR7/3v/zXoWtB3Y9+UVutZT0VC9DpU6cSLg81tWf3kXLSA2CIIwEzBuxQgsEdjDJi0xk3c+69DkFMwNluANNSRiCfOl/wwFhi88vjE7vcQHm6zxJpLseQBweZeXzz9I005OV5EkxLA6Fr+kFWOC27Dp4tBIAHDzgEOjsxtpinA3rxKCcnMy6PpS9MRim7VqzIOnXWkeFBbN9BTz3yMjzzzfB5ko0By01TehA8ua/j3Sy4bk/0TfoEDUAaGUlura6tWiNOCvzWKxaYqCsVY7cdE2CsdtGRgjZk0CfRGRr4wRt/AvAib/4ZhG9Dr5aYsGijlrTD5Z1/GT48sMttbvtsr9sw7w8g9Zvkp+AT3oyWCVEZrnGytuGGc/ZgCzyS3mxWWkMefos/eCVf7tEix34B0Ata8JzP62r9SYPnujxP5Nsm6s0HnHT5J3DI28404US6LUJq47AtvUAy2iAwYuKPdEz+AHpha5DQbdPbj5HFEM88keFkOgZCFIZW0YihCw+DxOJjHxBb3zyQLxazyYufEfAZbgI09he628e23Xn4Yidp7CRYJnh5GgK6FnnJasT8/AC1txp816qaTniBtN9G6Jb3KcF8kJ/5wp7I+i60qSR8GhMahEkfThxpQ4JNgcemkXIDtORtK8Ftigxi+wIgnfk9k++Yci4Bkk/9mEKaJtqQsUdj0tIUcqmUMc1bWJjAWZgAHoPn6Sgup3aUK+lku1ltaqMa45hL/fhsT1f08gYqm6+yF8163lqPE/ZGLELVjY0UNtbW08IDLd2K32KhDfoSsAkboEVG6n9RXwuevAcuDu9p84u+vHYIAI+Hrwyp9/IuODvSiiIgNVDEVtp1BKetBHiUOW38JCRwjEeZeRrfjjHk8aiDF/XmSz0ADgYlncKUG2uv6ebGa1rdmskaMvAN4EBHoBw6YstwbHnw5rcA9fXN9Jqb5uqGxr//utbm53Xk+adU7KpEJ7g32XmwkkYG9lIGL2SRh4YP0y0sL+nK3TtqdJc0tF1SfWJBXUeGVeztTDxtO0AasN3mC8902aynWz3D/WqG+IXWOMUeHdTCD97V3I8uqDdOVb3HDqaTGvQE7IMHMQB/AmWE9Fun3jiZHOtVtbCl2XeuxyTdrouX39Br516R1td0ICafncUZFY+cSvry1JB1Jnb7IC/5JgYH7wO7svZdLW3dicZAZtbO1KMLdNbPOgKUkwfXmwbANrCgMTCHiiejD8QkxAS9pwf3fNK9puX5NGnPT97Q/MR1FXuG1Pehn9JKpV/lnt40WQN5velvef2ICcahDBnWDyDtfg0PwBMfdOjscsrsH9PneUJHfmP6riqxobrz/T/W9NsvanB9SY8s1NRV29K54Q1d69nUajn80tqhckxSw+WydmIC+tDDH9bR7mF19B2IrexIutae5EXq6vr3dGfjbW1sL6SrBshxHzVYD+rQsRCnp6nXz2vj7rw6jx9Q33MPqjjSp74DwyDv02InNOSdBuBhmyyPPHj2l2UCtOPmykbalW/F2Ku9ezt9yHHk0UPaaplLr57p6TkQdNnCAC/zgCcyyFsegA7UEVu33d0W3b7zjiaW72h1O5vY2wolnX76M+rCb2xUAqCzDIB2zugzneFHTLnlQgOYBsBu8NDBtIT+Aw/oyCPPa/LmDb39vW9qZuKOLrz8+zr/vT9RW9+u5jduq3HzfXXduq3Nicu6dv01LU68p/N/8Hu69s3van1xRZXhMQ0dPKGP/8J/qQOnn1VHV3+SaV0sN98WBup49Rr3cLpiozjWUVBnbOpmZmfS03H5ez7Gh96+dDlzxerirC69/u20+H06TspP9JY1MDyi3d4hOsj+XP6Bd8EBVsqCrLQdarBQwMKtAOAy+AHwoCyvqHlyWQA5NIzB/G2k9TLPvI6Wwee5eYJno7msrd1a8MwuHQDmhRzbBMDHvNDHOwH4Uk4ZAY3ZjXIZoxkBXbmMQV2WzuTAh2AdE23wQibAb4l4N1Jr7CK3opF3Y8LY5Xst0T9ZTLh0kqeBBwB/6448wr5P2EFhQ/DbjqBiuxqbsWjGwOW4XujK5AF5m8znft2RnU5SxZAfvLY269qOBXhpcUGLS3Pajh1oMXbV7Wl3xsAMH4avk0f3/AbwOeVieyktPr7TWN+JyWQ3+wSG7SFtPTzpO09AV2L4Ug5AQzmQdoUs2mnhzmipy/hmlx3unXahj/aJXfVO7BRjhxF8s7aBPz4FD6AfmA9l1BPQ2WBccKhDT+gA8PJl5M0HfILb0Laiu3kRA8XwbSl82MqOl29gbTfD9zHRRV1NDdWi89D28Oc+SUv0o/hfLSGzPTYefO+J5oQn/qWhtnajn+/wQEPuLceBZ/0A5JMnRn90I3Dy4bHe9o5SegrN7WN9oTcdOtk2gDLj2kbLdRqfQJfhhF20T7DmVTXMaDvRprtbjfRoNqryxm1+3Bpc9tsvLwP9zD8fbCd12aPC4V/k0ZdT/d7pMeqT6D078CH9yXnqDeQB9Hd7E9DLcilHNsH9HShVukJ8q5pxKlldnE9P5a1F4LJco0lb1eLU11Ah+nBrzFP16po215e1Mjur9dgUN2ORaDbq6cGB9mJFhTJfcM18QXA7uR2tDwEdU98I+1sLrelFr+U4EXfG3FHp61RHL3NIe1qcwu1proIOPvAFGId85iS5I3yI7/gdJfNEG7+hwg/BH1m2GUijySegvKNAxEkgkzaQdh68HzdInaYcyNPnZRgXII8sNxDleTzAsqyT8VIag9sq6i8eVqGlQ+vN+fTkGXXG38fd040YnsSWQewBEMjp/g8/+tzarGr1auzeQ87RF55RsbuSjufgmS+8iAFkWoblJ/tKBa1cH9fSO5dVjk6+ri0tbaxq6Oyx2K1244h9HuZrnYD9Bt/zEzzpOOmDdbEr7o4dffXiHbU1Y+KIY+/cxevanF0M/sfTTWnzsn6k93XbkwGE5FTeMdyrvgcPa7BzQAcPnYyB0NTVq+c1OT+plnKbVmdvxgDZigHBZ5pjgJYqMaBruls/HzvKaS3WJ7TamNFanEqbUU4Pxgbrn7eRQKcGqLdv6TPWFxxiQ2ZDq8YqZ9JExCIETUZP/Y42VhYT3uydq1qY5DUrwzp49pl0OYPHky0rD8mvAT9uUiO23oDlGc/l5ml86qA3uB5a8ydtfQhT85fVbFnX1Td/qMnr19QVQ/bwZizQ0eZ3dmKD0CjHLj36YvigEBuNA8ePSDGBPPqTv6DOkw/FrnNALUUeWMhkMTEsbcVuOhag8Hgqy+sM5O3xZMXmafK1d7V+d07dh0bVe+JwEMaueYgvd/7HvoAnQGxettE+NA5pwOXEbKp4mKZRrWlrvaqV89cTzsHPPqvCaI+2ik3Vwi8r21NaqN3RUmMyvSmfPhAcE671ss8tM68HfWdpMny8uRrpmJs4AbUXNXriyTDP42NvnAUk3YKnedleYoAy4+RlWZ51MY7peNCBDWO50qmDpx7VoQceVUepRQeOnVT/wLBam8Gn3tRGbEJWtqra4fXcMUbLnZ0aPHxIp37iE3rkhZ/V0QefigPvoT15H2xT60SM/LwNbODWry5Ka9u69PX3dPGPL+jqS+/rna+/qTuv3lJxY1er1+ZViJNRx2DX3oYv5+c4KW5N3ZImbmjlzhW9+/ZLsWA2dfbY2ZiX47Q4NKZCf/YeOGTisw+cgCgww7xiVvr+OsCTIWUEG5YMijz1eTqAOmQB8DGvPPw4Pl5twafOPMyXG+W86n2Ep+Aizn7FltXDx2nLND1gHMryDWPeqT9HoC7tymJSSvTB1nTGBQdwudO2E6zW5rY6qrE7rTY0u7ak6djlsANL94MiWIc8D9O7zr5I5cG0ELuP7v4+dfb0qK2xo+J2i5Yv3tTtb72qpViEeHKJyxoA9Jkt93QlnY+5bNdajgntww9q7LkzOnrmQZ156EltNmv6/hvf0bmLP9Lc7Xc1e+tcegdUk+vyoQss+WHtws4tLe7e0mzjmqbql6Nfz4W7PrgY20bLtI2A8agzHkDa4HImDgBc8zKe05SDxyCPQm3HpLIbu2smukBIuIB1wO+WSZn1cTB/y7u/r+eDy/J8AOepQ55tJTDppVP3zpLq4bvtOO9w0uT1UFDj65Zmp3Y2IzTChr3LoIoJabdSSZdH2w+dkLr6slND4pnp7TTyAJehSx7ASXj0m9CHfoZcb7yAoEw4tiOV7cWU5+O87eCQzucBdMr0iDxV+CVsZmywyWztjclsoKRqYUWz0a9mqpc1V48+tnkp3QdMJ/L0q72giYB+bpsfpyOQ1y+9cDMAuqRDADq5bTLd/mOAh+eBxCdkeoxS5v6Ul0+wbICny0aOnNYjH/5cCgePn9DBE6ekWIR3l3iNzZpmaouxqVuO8Rkn0WhXHggZPXNSxx57Wg89+wmdffrjSVfu88HbuhMMnlMsP9nG6XIpNjbLTU28fEuXfvOcLv72OV347bd0/rff1Mq5Ka2+MxX9jbeXZCcm8012hxm7S3NSbPJ2Z8ZVXV9RdXUxTqoxJ0RIT2WGzHwbAPe0CnBD2Skgk87nzcB4Hjh5HBYLYsDCzCfP03zMCz5uOMB883ohz41JANzQPFrIVZbocoHzwV0zuOSNa9rkvMBxmXGsV6FcjCNol4oVnkLJdGhsVONoHGeX2JGYt+U42C+mIU6ygn9bHGU7BwfSm6hLW7sqxWmFSyVpMtwDaEyX1ykvjzKANC2Jju28un6oW62jvdqKRacWC1Etdk+10JdHeLkpaDp4AfC3H/Zl0mmifCsWyZ36tpqxid7qblX36JCOHD+jweEDWptbiBPQguai003feE9371zU1OwN3b7znlanl7R8d0H11ZC5Hu0SPGyTLz0kOXu2OVgn60Kg3Olk6x6Ay4aAiRo+BACczMbsVJ8Ci1TgcRN7p76p0uaKyrW1dKM5GO/xurcAuP2s54+Tb6AMPJ8WAGjhAQ1p0+f1ND8ucRmfuszehKD6ZrTfRpwMN0OHegzmaE8kMFGyJrTygcbA24gOsF0oqTdOdPxeJCxJMoJhyMiSocG+nhn7bAwgG7CO6IQO4FJXjxPIxtKKih0d6h4YiDFR3quPPom+EYMLnX0BnW1yOXnzJ6Zd7CPAONBz+tipxcK5GifrajNOcdF+BRbf8GfMdumNF1yI3In5gHcHtpa01pzXWmM+3QNeaU7HqXtu/3IRAUCW29bgR5yRG4iZflGeLm3v5Y1POuEFUOY8MeA2zONYHrIJ1CHPMqHFF7RQuvTL6SLqKn0HVO4ZUWXgsHrGjqtv9IQGR09qcOxUlB1S7+jxOM0fVEfPAbW0lWL+y/pSJueefcD9ehtIs8Fggd+YX9PK5KLm66uaalvVXPuGNrqkpUJDdxYWdXNuTrcvTOjuu5Oafn8qXY7d/yBeBL5Ltt7GzwYym8IMbVV6VO/q11acKnEROqCfIS2FXIJDcTvDzqKj4jycg7PsKOqNByQj9tKU52M7n2DB8HUZeAQmJcvIHJh1VAeuu8LL9OhqmcB+Q7a2q7a7mn7MxhMheTk2HhtII4+8cQDwSFMPXqmzQ10j/eHdLU2+ei4N6/KhsVjhN9NulMUpiBKd9YPWsgjIoS7pHRx21+sqNNtUigWoPjGtthjgxz76lCohh4cAAOgAaKwjYP0c0JEyBguXQ7oGejVbW9X2oR5N3YgO8+4d7YTvxs4e1UosFt2DfemJp0Szx9f6kaYf2Bbq3Qd2B2PSOVhWb3Sm4yMPqKunV29/7Wuau3FDl8+/oqtvflfXJ9/Wpfm39f6l72v+zpQmrtxQ2y6TZ/a5ZB4J5z4FQB6wnYB9jjyCAb2sh+0lnfTd4j7Grg5UzsbwzSY7AL70KfLrywtpMNyJU9vN915TZ9B+eOyQSkvTaj1wVC2lSjg26z8AcV4vA+X5cUDs9nEenQgG2wIe5eAA0JAmdjC470D3xmvvaWlxS3d/9LaW37+uSlMa40QT1o7jg+iDS6WSJloLMSGN6itf/px6YpEYOfFEuhcQQva4Rl/i/kGMj4XGzThVbUTJPbnohjyPCQA9mMAXbtxNvysrNVvVPzCkytiQdvbevN0XaXbP0MCD2Gno7Qvzx2YCdeSJLZO8J1DuOaxeuqPNC3fUDNnzizPaKbTqyMeeVnuMSZ5Ug9b+ZKzPV2/F5HlDyzsT6QN4y7VpjXWc3X+NUGgWvEPHwGe8WNf58Utxil+KMha42MiVOzR28qnQh8uv9za42ECgLdM9kwDKAfgAedvoEy53+xvsB4L7TrIbvaKex64Hjz6i/kMPauz4oxo68pD6Ij1w6CENH31II8ce0eDhBzUY5SPHH4vFaiydoJgnzYtA2joC+fIkLxYf4nqcsl77X17U4sVp/fZbL+tP77yjm5sxf1QXdKe6pNvXZvWj8+9r8Y0ZTX/temw4pzT4/KiWF5fTB+wY19MzV3V79qrm1hY1fftGlLVq7IVf0FYsmMXeAXV2lJN92At84BIcDiUkB4RCOJCA83lUDyOsOGli6gDyOJi8DTPAj7L845f31yMHHDcqYH4GOub9k6Pz0JknC3+6fBF/1otAPXSAdSRGhvHQkTLjEyODeyecHLj0QMdNv5fAjj3bwAHgQ0COb3ybF07HVgKQTkKRzt5EHQMklWYdkABfeAGmJW/d4YvujgE8wOPi2zzYEKTIwA98F4cTDTyg9WUG580vX4Ycwv7gCAV50zYPYtRr1TQBcDO/WCqro9KlckdnunbOu6lK5UpanJkceWEllyyDaZqo7CPkoLdlOOBL41BP3v5FL9MC0H7gKa701Nu9hSs9nBA4lKVy6NNCEz7l09zRRjwS788egwsvgumcdxqwDHCgA+g7ebsc0N14BOtiOoC8bYYeP7ieE166ls8/+jbpgLSJiL/UlhgEffiAR87xcyF4UAwwPjKdgxc6RLuEgCQDedYP+ZZLjCz6PLLTY9phCz/oTZ+DT2jZGATydmE3vOBLmrYhbzzPNYBlUo4uhDR2oi7pELryQ+00QMKubBHlflf2aWrL5NJbqRBtGiej7ein281oy9iQBId7uhAT8Nte+wTLzJbM7JSBH37kEXMAeZQZkAvYZngTsJMYQCa+QYbt81iFn3lQRx6Axv5KdPDlqk6kk4xIbzWzx6bBYV6mTdKY39PV86x5QWffkiZGL/sknRCDDp+XOkqK/WKcKFvVUSylwPsgSzHGCtEOPJxQ6SzHqaxDxUopuYwrC/AH0kYkmDEOad8kI3RuYczFKRmdCe4zQKL0CSgZiVJ7ysEYI6w8TiNNPXU4j2B8O5M0MQFw2g4hDT100AAoBrjMtKSRC21evvWjHlp+L3Bn8y3d3nwz3fCmk5keMI11gQZ+lAPgGZdy1yX54Uw+pT356ruJ61ZPUSsry+rq61H/2HByvHmCbx3NizT6u6F4ncpWZ1GKULtwO05DuyodHdVmrZ7uvVTiVOXJGiC27vB3OXkD5eCwKA4cGtXYAyc0FAvDsYNj6hzs0vsXLmjhzl1VurtVX91IEwqdyH4kuA0oIwBus4QXHbO1uxRb8Ip2R2OROTykgWcf0mZn2DvSo9ZGDOork9qeWdLW1KK27y5q6u5dTd4e1+L1O1p475rmLt9Sa7ms1dnFdHmzEJ0aGQTAsvI2O+R9y2t3utuHdarjBY2UT6nQ2pHaPLVX+JzYfbqzO06GfYO6c/kdjb//Vvo0deXoIS1uravvyMOxSAZtThZpwG0GL3xDOXn7hHIDMl3mds7zcZ3bDhz3DepIA6YBqHvllVe0sLys+YsXtDQxoYHCtj7at6T+rqYu73TFaT8mho4Wdbdtaay7Q48/+2TqO/2HH0obgyQzXMuH365ufDf7NHacfuBtXW0zNubzqMIEtbGwkvrVztKGdjcb6op2H3vmbOr/qTx4QWP7oIUPebcFQLl9Ch5gPNMBpIuVDt1944Juv/qmGmvrKtXDf/VtdZw4mH54zSUqLjdnemb9Jd923C+KKU+ruxOa3ryi+caNZPt8hJnalXSFZLB0PPRrSyegxsZKLMyxmQlVefT6wAPPpLGeNp17frKepPPzJYE65APuC04D+Jb6vO3Gs3+AfBpfWbbHJjygp9y41MPLddYjrx84BOqsRwxorY8va+b741q5tqA//c1vaWZqXteWZ7Tc2Mw2K7GYcIl1c6eu1eZGnIjm9c7qLd2dnVflzaZu/uk1HTw4orb1dl1887t67/z3tLq0qrZih8qdvfrIF/+iRg8cTick9EW29fnACYhCAEPSZw0wBkO4dherXHsc8ykDD0buSORtkJnjBDuJvAcgOJQRUwZOnp58vvHANS/zBhxbZuwnUj72HKpurai+hfMy/FQfAV4EwJOJ5bmc2OXoB1g34qiIHUFruvZZq9fSm18ZoLbLO03zsd3IMK/QIj3mzJsK0qOs7Fi3QvNa7KAjzQ4iD9Cap30BT/JJpwDyBKf5hkilpzs94l4uhk6By5touV4bGqWbgcEg4efbAZ7Ish2UIcO8GYw7/IanI/SJxbMQC2VLLGI8/r3VHiEGZWN+RdVYXOrzy+n6/ebiipZn5rS2sJTuQ1VX10LJTE9ksHO1v+6XB1g3gu03cNqqFLtUaKkkOuqwxzZRlvy35//Eh9k4TN/cqsWkHD5PF0XvDXzrQMjv0gHq0Dmvo3UHh7Tb3PWZjffaz7h5v1teHgca0s7Tb7jnwcmmuyM2LK2x0w1/b8Vpl0evy9EGpZhMeWN7cM4mz/gv0UYZ92u2Wqph92qcIrJ7TrbDPsNXlAGUA8l/0Yfos2yO+LEyOvFQC6d38E0Hjensl/zEaVxkAR6HlINPjN0A5dxo5+lKnubkkw1sgPhI5HaDqxL4OZMDTcLP+T4rb9F6fVm17TVtNmNe2FlXY2cj5bdb6uLN8Zkw/J7pROdIfg851tn6WV8CdiTsnHzSxNCTdp4YMC8AHIA8fI1D7P7ikLcLQLZlWJ6D6e1H8pYJLrJsT/TkGENhRyN4NHZU26ypxjsq6T2cfuPkws0d4up2Xc2Wba3FwjRfjTG9tqq18RXV5mra3gjZ1d3oG3tXqZLc2ACEvPTQ1p4+1iMP+yWZ4u2qb65pZXFG63dva+v9t7V99R01L7+txqU3tTpxW/OLS2kycwPA1I6BhwP1ds79gEMzeR8cmPCyknYo5a4jjwOBRBedhNfGT9be1Z31czG4+P45et1rfGhIQ09sWsuyDgbLc6MnHQgxUVa7itroiMZfjwGxWosdWZxkouN6QFmmaZ2HhzsEeXaoiWfEXBbILgulZk9p6K03YF3NjzRgGQ5uaBaKrXrsVE+MafD5RzRw6pAGVrfVuxo7wlff0+KLb6p2d14t0UaWYR7wtD3WGUBm0i98znvWuXzYNdQXoVdHHzmjB554VGc+9WGd/Yuf19mf/8kUHvjzn9XjP/1pPfeVz+vwmROqzyxqa3FNi9duaf796+lHvum6+55sB9vrgE74I7XFns2UJwj1eXWJy4kJrjcdwG8t+Moln1nm0gITWkiM+ozG9KbJ08LP/iC2XtC43HmAMpebr8ugNR4xwW1OXZ73nTt30rdeVmozKvatqlmoaXyhosnlipr0xd6QUWJshM0xkR5o69FoW2w+YhMJD0J6eizszX7E8UE9bZ/1IJiOdOw3tDO5pMbNWbX3dal0alStfZ1ps8RYNH2eD7RO2y6D68w/L8tpAjScrtJbsnPlpgXykxv0+ZDxoJ/G5rmNhZvLw7GYko+NC986ulM9p8n6RdV21gInu2SePVjxQTkZr2wME8gTwHdbGscxQDn2E9ymeV/YN+YFOA9+HizL/cdlAPh5XqQB6glsPPm2z9LSUvq8wupqbEL25tH6alWT525p8sJtzcambGq7qvaWokaLfRou9WuwvTdCj4YiHin0q8xPHWL880G7vgNd6hvtVHtlRe2diyF/WZv86Dvm5BNnzujEAw+Ip07RCXBsvYF9K9N3aaJBG7XYJfFY7dKsWm69r5bbV9Q2cV0tN99XY3lRG3W+dpetouE2uCWGZk55XoCBehxEnWMH1wN2Xp4fkKelLt1M3M12iVPVi5rYeFe1rbUYbJnBlENrfAM8KGeBJO064jweaeuGTs3IVyvFCNF512OXsLyhltiF5WW4Exgsy7yzuoxvlERZ5KM8hQDqeSKHgQPcbzt5xwby2GI5+zJDt84jwxr60IPqP35A3Ys1dS5WtfbWFS394EKcVJbV1lGMA+69+262w7rCKw/OU8+ponOwR13D/Tr84Gkde/isjj73uI5/4Xmd/MLHdOLzz+vY5z+qM5/4CT3+2efT71Mas8tJLpfjlm+Oa6sWi3jsUrnXgM55+/Ky83YR39Mj9A0Xkk867U1EpA22BSh1sAANqVjp3sNLxQky32ftR5yns27wp+x+Wa4n737lAL7T5uFJxOXwIORlue7u3Sndvj2u1fq8drqqqrZuamq5pLm1stRVSo8l85sQfovFu09GCt0aao1JgQUn6POQja2ML2CZ5G2b7Ut6xKaLzcz2dMwH4wtq76moeHwkFiDeAnKvrwAfoIuQycrsMR6BcspcB1iuQ9Jvjy9pX44ODvttlMm5N7nZJiCry3h7bGAfkNG2pctzdzff01TtvUjXVIhFKm1IYEdAhdxCRDBPZMEHoNxp65V03qMB0Nk0pF3uGKDONpif8/DMj3GC+eV5AOBYDvdgodtp2dHaxmr6BhBXMBo7zdghZfj1zarm3p/Uwo0ZLTRrmtupqxCLzFAsOv1tXepp5beVPRqIfjXY3h11bdHN4sQWrujsKancGX25vBGL0HrIXNFGLEDbcUoaO3JYh44ezcbDXp+zrvYjsJ+qrs5rbWlGS7MTWpmb0nIwmt1Y0+z6ihar61rZqmt5YUqL45e1PHVT1bUFrc5Ppvf8eDDaIcQcxSizYDsN4VzaIO8dlMtxGgEgT/hx9OzotsJRGzsLqu6sRJ7Ow03J7P1XAHytF7R5oAxAfn4XZwDf8gmQc4O3vbGtjt3Qn2vF0Yk5MSYHB798x7pHl+ntwe1dRxKfUEM3BnlMwOmNBlFBHbTWmzQAf+vpcmLwjG97UmcNmbwNeyuO1bxwsXhoSKVDw7HoxKRVLmq72ogTSUwssZDCx9e04YW+pOFl3pZNGkh6hQ1cEoktanaDOjpzI041zYgJ/HAuvVsOHQK/xL0t3q5Anwnb+fFsLRZzLj8CtgdAnm22TvY1eNmjs5lO1Fs/6w4t6aTnHjBpkuXaNjj3bjJnMi0PGdASrA8AjXkTu568aYxHmfGoQ3d4mwe+pd74lgdQx/d/2Klux660tWVLle1W9VZjzWnS52jz3ezhid3gHYt4JTZGHdzTQ1361J4/kG19iNMjt3s+oY4AUEY9/cB56hKfoIkBli7B7bLQRXsnXjk+lgFgq+23j+xXyzEtaQfrbD9k/sroqA9ts59FdHemh1sow1fmbR7E8EAP0g7oAz5pxnD6LEjMG5vNuhY2l7XW3NR2qUXN9uCxpwt803gKfW0TQB5Zefm21fIA8i6DhuA8cZ43QBpwfR4sD9w8f8fmTQzuysSi1saXtHB9Xjffm9CtCGs3V7RyPcquzmptekXLcbrd5CNywZcPxzX4LHosztzz2WhW00MfvPlic7uudT6bH3Nvpa2scrGkSn+nyr0VtaJ7jPX0QczY5BFioom5LTZJscSEN5JOts0xkFqahxDe/MavavHOBV187UW9/8ZLun39vK7cvamrEzd0eeKark2P673X/0yXXvrdwDuvYmtNMzfOaejYo2ordMRO6d71UTsv7yQH53EiioBD2vWU5TuP8XhKI+HFH09eLDbu6MrGd2JhvJucAg34pidNIxC84OUbjoa8XyenoYeP6XnpI/c0Fr77lsrNHY0eOKLezl71HT+o0khvelMCYDnQAD+ON9LrG0zQtTSQl67d0lbbrvofOqlCdyWdSNKj3QHoiy5A0iN4WDfLIZ3n7zIg4fD0XuhfOD6m3sdOafXCTe1EZ+FSzOadedUXV9V95nDC8z0Ptwdt4BiwjPvLCPZrXh90TXHsxDYWl7U0t6A2HqG9u6Ct5XW1D/bFIhCDOia1Uk9nurwHDfIBaOGHLJcZdnaDpqVLg8XjgZjJRgfTOHjCge/dG+9p4ur5OAlVNHroUKobOf64WgvlNOHYtwBp9xHK4EGedF5H44OX/L3X9gB5B/NzOQCNIa83l0ouX76ihYUFffMPf0MzC+N6Zqmp51dLGtzizQehZ+BP9pVjotjW2EiPjh0b1KEDozp7/JFYL8L/B45rNyZZJLBZ4tU7C41baVeft9P6OQ9gAyFq0kl69f3xbPEe6Eqbl1JHWaXoq7bj/ti+AOCbz9tm25rkRJ1xiPEtr4+af++aVm5MZq/r2srG78mfeUGDpw6nDQ2bHnhgj+F+WW4zgHLXEXusXHr/XV2buq5qOdp0qKJGuUUnDj2bLtcZjJ9vR/hbPn3UdeAylmwfMcH4+QCuxxK42Aie+zxl5PNpAnS2Gz5Og5fqYqP3+v/nu7r8G2/qpd/7of71r/6Jzv/pRbW8tqprf3RJ06/d0twPb+vqK5d14eJVTc/M63x1MubTDa3FQrO6s6HtGFfdcQLiIYTJOIEvR9lguVfDbX06ffyovvCXPqvug33qbplQobqSPp2+VK9p5MgZnf3Ql2NMj6pnYDTZgk4O6IoNH3wMm8fuKtn7g9IPoQKBXX+YGuM7Gj92ixjKo7dct49tdXpevsC7mIKLHYMwFgsCaRqCcjsPHjRS3uluDNIA9TgSRVNDcuKJSSrtWmLxYRbn64nb0Sm3mlnDYBgxjyF6F0eZ5Vm+8dAPII0c8IwP2FHJjpCZdA9DaQxOK9y74b1NvL8NGncYdwDKLJtAGn77svZkA+mGasTpdwdRxzvLbL8f7wWIKbc91Nsey7SN4AGchFJ5tCn3biKVTiDonT4NXojOEXMCCx90BOtJGrAu8AYoRy/KqCNtIG86yklzDZ/2C0Wjr0Q7h7VJv2AHJnzTO78CwMfnyUeRtkyAfBaiLaOZeP8fpxd44QMHaAj2kYHJN9FHOl32C/vBQRbtZ5mUAZ5E8Dcy3JfJg0cZgTLyxOAjkxigDN7mSZ56eFFuGvqscSjn6SxwMJQ3IOCz+nb0NzZ6YQeLNZdq0w9sAxI9C3jw8puHgzj0C8pgy32Q1HdDnmVlvsz6jWWTB2yHgTQ63fNThpuVZ2WO8Q/l1OMf8wSQb/85AKZHD+xOP1GIPpHJYg4KG+gjETdiwwdf8JHj/mebkEFsXvBwO0HjeoDNEf2Nz/sXYw4En5C+6hF/lg9Qbj4utxzbBA4ywLN88MmDg+/z9lPO49SkAXABz2EAOPaz8dAZ/uDn7UFeGj/xVyiHLnxehSdeoyzxDke2x+LUUQl7YzORrrwEHZsW+lJmS3Y1xD9rIFhGmveivoF+0WXCE1GeRCd/MXfxMw3upWXfDcLuD54cnQaStcF493/7P30xPd31/JMv6NjIUW31DKj48DOsBntYLVqe45JbXavTt/X27//rMKSk/rOPJrqnP/1VnX3mhWQAgCDAzgaoo9wx5cQuQzHSGOw8A2entaHLKy8Hh70OG/92WmJi3+Wb6dkkg4MsCx73y0vOzwE01svyjA8f8wR44mfh1qS++6v/PubwHT147IH0qd7+p0+r57HYgTOZ7+G6oZyHp/lTvhvF1Th1rM+vqLaypmu/9Q16mI59+ZOqHBwW3wTqOziUFiV3ZHQyX/gA1t22kvfgQn/w9vMx+affcwTMnb+eFoSVt65o7dItlYb7Nfjkg+mx1kOffUbFnkoofW9gEcPDfiHGHgaIyw3uWGkABx0htWEMAL6rNB8+3K7WNfk730nxkT//aXWeOKiOzor6j46my3nwRO6P6wsprS0d7XxKfYVDqbzY2hl6NfcHJGCd0Bd+6IFOL/3OP9Urf/CrGhg8okfOfCzRPfUX/rq6Rw7EuMxsNY0BmbYDvqTdLsCPs980BPuINDE46EkaPACZpKlDz6mpqfT4NXL++Jf/vlbWV/TsckPHl6paifVmubeShuSVrnbVY+I4PhJtWGlT74ET+vLf+u9U29zQ8KlHYoKppEeQZ+pXYxPXpmpzdV8neKMHAdluWwAcytiU8Mj+G/+/30sbmJGnHlapv0elrg71HRqJsZnp7zZzbHtsL2l4krY/8vjWByBPKHdV9M4fvqiL3/lh6BGbxShj4f3s3/kr6h0bTpeX4QlAb7sM5F2GT9GJPLpQ5rbiUt6F776qpenZONl1pDouWT/3uS9EX4tx2fmMetpHY9zf60vwAODhPDYhA8jbko/db+ADPrTQOG88wLobqLd84zMGkQ1d0iMWU55m27i4qGJHSf/hH/22br11S3eLd3Sp8K46WrpUnz4YfScWp1iE0oY65NfDl0BvoSc76QZvIJ2WAxf+LYVWVWOh/PCpB3R6aEwDJ7r1/C89pO3Gtl767m9ofW1Jw4cPqRLzFz+KffzTvxRzTswRaWOZ6Q1Yd3wRafaRGSxOjWvq1lW1xWQ10tWjob4BDY4e1vCh4xo6eFzDB4+lDyMNHDimUrlHy3fvajkGyuz49QjX1KxnX5u0M/IrPYBghLoDWBGARoHO9ZQT0pMr7FLjpFPdXlJtd0WbW8sp3lItaO7xTk7a4wvAB37wsSzLBiwT/RwTKAfX5akuAk+7be7EDiZU5i2vCSf+2IGTNo88IAuZ7qjgIJ1dRH0rdnEx6bEYsMvl5JN0iDr4MWigM598cBn2GZADvX1uneDBLodHaQmtvZ1qG8w6WmMh/Liyrp2N2IFtxi6yLWwJnLBkX3Ye9jrN/qBBJjIMyMz7mJiyVB582ysVtfNr6DiJ8YbndLKMuuSU0BmZ8N73Zfxj197YqsbCHeXR6vVIt+wUVFKn2nc7giabOKEDSN/vB8N2+LxZ29RObJh268G+hgwGRzZpIhf98/3UujhPmtg2Og+4Hkg2Bw0Ab9c52NY8fV7XeuzqeXqpHFUVXMQxJhzCwx/N9pg4eC1NtCvO24V/k58ItKneHv2mXE6TKMBLRze2FrTZXE5yPCYAYsrQhTTB+hNjO09l8tbr2jb9NRszAKch+8Zl8CHAk0A5sXniD0Liu1dnffI8Em1sRppRthU2bsfk14yd/HYlNhmBE9z/o/YgT9p2uMy8ySe+kUYGkHQJOeT5MWe1uqnNCLVGVZvMN1oJpHsTsnkgBxrKGaeWQyBNHXLImwY8yuwLwDgAONASTJNvK+ttHuZDGWnwmQ8Z1yxC0fDaWNvQ+spGuvza2rmuWtuiZqrLmmusamJ1XrcXZzS1sazV7ZrWtusxJgvqLMTmZid8zo95Y3HZ2KjGCY37uM0YO1uxiBXUX6qor9KhSi9vimnRanVNy9WYR+KvzD26GOPYy+/ruPwLoJ/9k/dBZl3Ap/7i39YX/9rf1cHnPqPdEw+pdfRoMpZBwrVWaPjVe6W7T31jB3XyQ8/pxLPPRvmWGiF8fXVFq6EsN07teIOFE+w8hx8HOJWvZ25sL2qSJ1Wql8KxwY8PmcWJiF87Mx6ht0GEvByC66yL5Rn//jrX388z/kvX3HvC/p6OilZnZzU/zgv31tMECg4BfHcIfOfgslQe/GnEsfYeDbd3qRQ28eJQLjGkJ/v2+OTB/AHX0TkN+XqANPa7PPk99CB09HSqd7BPhSND0kMHtTPao43xKa1PTGvxneua+9ElbU4tRs/4ID/zt022B7B9lkmfSW24R8fAYAHiW0i8LminHJNJuU0ry0uanZjU6tJS0CdWCd9tF55TMRaaI5UndajymMaKD8Xp50mVW7vTj3l5/Nr4yLcelpvJvjfI22PgdPQMqiXacW7jrhbrs7H+fHCiQC4AH9KUGayXcQHwLMPB9dQZwAEoNx5gPwHG37eBTMTss9JmK8qbES3FWrtYh1/w4f9KLMaDAyr09aurZ0C9/SOJjgWcPsXN4fQIcs42y3AZ8b7caHseKFmamtPqzKJa5tbVNrcRqyJXQzKa9DuP0N19wXGi3wsGy8un6b/5sjwvAPLMTyEvNixdtW11VmOzAW5sSgB4oIv9STD/vG3WxbzzgNye/v7YXB9ST7lb7fMNFVdYzGPDxKPZu7Rjhmu+TueD25HgPAFAL2wjkAaHtOvIE2d+zfjncQDLAVznMtNFLk6GW5p4+6Zu/eiappdXNNcSy2itXdX5ETWXhzVc7NNoqV9j5QGNlQbUww+40St6G5d32RgfGxrSsydO6EOPPqTPfu55ffrTH9EnPvyEPvuRp/TIhx7U0Y+cUdehXl1/9z3duXxV1dUlNdeX1B4Hk+6xM+roO5jpGcE62z7nDfsL0Md+7m/qUz//n+vAs59Uy8mH1RYnHioxNHPKbvpla3fvgIaPHNeJ557Tyed+InaTVVVX5rS4MK+5+UWtb2wmwXZsXiAN4t2gHUgaXNKeuIghW6lPp4/MzTTeT3huUMB6mZfTBNcToKEM/tYlj2vZAGnrbXCa3eVAd7f6uzq1FKe/2Vu3VI8FyPTgWSZAGbJdB4DLjrKrraxj5SEdKPaq2GxRMQ4frUHmJ5SgsU35QWQ+TlsWadvgQQlQTto2EXhsmvd38Tjt9tkx1ftK6W3Z85euafncDc2/dln1+ZX0S/T0yiF4By/7Mm+PfZtwotw63B9zzG8vF9R3cDi9V4+HLmpxmlleXtQCH7xaW0sykq5xCku/62H52W2q3Natw52P6nAsQAdLj+lo15PqLg7tLxwE4H4dyFNHXzLwfq1y95Dayh2a35xKgZUfDsiGBjvNh7zLAcosz2nTAJYJ4Bu3IWX388zLy8skmB/371h4uCdrqG9tazYWn+mYjPmqbiCoLU6WbUODauvvU0/foLoHRoM3MoPH3unaet0vjzR6uC6zqVX1jdgVx+JTnVvW9t0ltc6spVNWesVS4v1BP5kP/c95g/HwiS/dGocyA3nokx4hA12wkXvQnbEDL6/X0yUh9AOHkPoMeNBEbJtsL+A0MkkbD9kscL28O+/IYfV29Kow21D7AjoGTvylJy3Dj0GZ+ALmQR4e9DECeWLkoJdl5P1hXagjbZ2oNz/q8jSkHUxjevMjTot60Ez86Ibu/OCKZlfWtNDW0NJmq9ZnBlRfGtRQLEAD7d0aLPSkUGkppSsyGMmXX6uNuk6PjOr5k2f0sUcf0ec//4I+95nn9cUXfkJf+tizevL5x3TyE4+q//iQbpy7oIkrV7U6P62V2Qm1Fjo1cPix2GQeSzqhp8FpbMqX77dSdXND6ROugZB+yBhHUtIeKBicOl3g8nBCMfpNkRcH0TRcSonJooU3EOw0YiXNOprBjrVw87QzAWLLSekoizUz/SiqEBM2zgUfPgB5wDzNB4AHHSF/cxyZ7qyWTwyuebjz+wY7x0jK3Sl4zJvLgvxmKipSHfyos14GyyGGj/VHSy4mVdXUZvisHkf8ekzI6fJX1GchW0DQhXyev+3OT6wAuoBHAOxvB8oTTqR5nxfX77s6u9IjrXzZsjw6mBbAQE5v+16dW9DawnJ6Oi59k6WZDSzriG32Y75tCOQJpKkH0qWO4MV9l0LILPX1pB9OtsUxH/MztBaVWrvSqafY0qVKoU/Fto6god9FO7VkG5RIpRuk8L7fPoL1ANCLeoD264wNBKGdSSxsasSA2wrd8Cc0xNDYz/AlD1/qLAuwPPL0d2LLtj7uA/aPwXqb3mkCeDzgkj2MUo9xwIR4b1xwyY3pkXQakWFeMU7V5fYyufB11lbxD5d+QH/LQKZtdto2A9BwuS89nBKTNJ8LsS2cQFgYSQPwc9p22z6Dy/Oy85DvTwCXpnnjQXq8dzd8Qhm2RB9lYwT4Mj9gvye9gw8y8roQY5/lO+bBH3gwJvjW1W4heMVuMP2kYJPHkzdU310P+dEOwdv6Afen87zRwf60b6FHF+MApAHKsce6Epg3oLFcx+AQ8vNToxrz7kZTjbWmVpo1LderMc+E10JMe3tr9I1oOzoKQzx6SXodWLRjJh20WIg7OtVX6lRHf4y/A10qDFXUUo6eVor67pJaesrR9jFzrS1oq76q7Zboo2rECTJOUoPD6UG26Cppk8Kihl55u8mjbx7STMdj2KjAAgOyIZ+GGCbBXe3VTfXMzKq/vVMXrrytKo/eDfeptLOsxvqCho4/HhNc5jgg7zgUokHyZQANhgycSppr87xOfW1nNi1ENA51AHQOBhoSemJ4w8PyiAnUucHtGGju1wUc6ClLvMKhu9XonONxMmgvaX1+If0eYujhk+p74Gg4595kgo55WQR4GLiUt7a5rqmV+fTa86t3x7USDTxw4nC6xMnvHMo9nUkvAzzu19/55KsAfIp8+xGZebnYS12ij9AzNKBDD5zU0ImjajsyrL6nzmjqO6+reuuuxu/c0Ts/elN337+h3sEBNVY3VezuyJ6awx97fAjoQbC/KCMG3B7kCWxs0gtKR4c09NRDWj1/XSuvX1J3X6/Gnn0ojGjRwz0/qYNdD6ZPbI+UHkjfduJX64D5Ettu+8kPISAvbzt2A+R3Givq7eb3Mp26/ParMcGsafD0T6ixG30hWJfL/G4h4+/JwDYSuy9Rn/hF2nnj2TeUWTZtY3rjUW8+ed+RnpmZ0Q9+8Gq6J7F86RuxUM5qtNamvka71kPPmRIviYzTXTHasnVXZ449rFNjD6q3d0xHnnwmyYQXl635NMHG9nzYl8nAX+hh/wDgAi5Dh21+cM5rWaKfr757LS3WvY+eVKG3O7VhOTYRPKkGDcE87BPaA7jfPssgjx7EDtTjK/DbYxwsvnNZ1Qs3VWbqZLKMRY+PQbbyCqvcgz+Wbz6AebncegHGY6xy2WljaZVZWVu1Ta0szmonukFHX5/WZpdVL61oXtdiIdrUcOlEoGV83Jbmgw7WnbT7fh7vfsjrlMcjmN4BvgTAbQhtqiu2af7SvG5+PU4+Fyb1r//gG7o4Malbm7Oari2kjd7Ryqh6S137tElWNNlWy7Y2djlZtuhnTnxIx9r79eG/9YIe+hvPaOyZwzr4xMGY54Y1+sxRjUQoNW+rbf685ube07d/+PtaWBnXc5/9oo6ffVjHHv2oRo4/FPNY9rFOwPbZDgD52PiBx7Bxmh/VMzLKYrTz7jypYWO3kL19l53f3g4yhKVdU4xm8tTBI9VFnG8kLyZWELnUkwc3NqiBlynqek4m1JkGfIJ1Jg1v6pHD7wfyuNQRg+tHhHEGZeARwKEMOejPI5K8GTdtNI2PTpGOrpJovDhCi1z0MR/zsk6cbvxYd/ohKw8GxMSePXIa/MKXCDM/632/jQBl8M74Zr7wqY9yg22jDBz4kMcMQtoGReBJJ34jlOQgIypbQscgUrnSoVJM0DzSyUK0G3S0Nbqjh2WQJuATbHc7wzPhh53bOzwdE/4Le7El8YxBFMeShOc3jzPpoB880N1ysNd9C3ssIw+2EX9AB7DI8C64nVjQ8D313BvJLillE69lAXk/Wzb1yASSn/bku42gpTzZkWy4NwBJu86BMmzBJsuzHrxgFx6ok12Fo4337udE4AkjrhBx6SQ96hq8tgiRT7Zxqg7bOHXiB8oY4/BEJmDdCZmsvX6Dr4jCvuyVRdmJg0dwM92z/kTZjxuX5pP3idN5fxLbd+hNTL9JvEIBTurIZ8wUQ1fKrK/7l2XdzxsAD77IByg3PrrjH/rfTszGjcBLp7vAZdzf48MiE3NjDAXy5kU9AD/K0cd9A6AMGaahzsGAfuTxoe0CH96UkyeNDXn/AMhNOCwfEW/txlwQZTwhiGbp3k6U8/5AfEgrEnO6ZvNA/8K29IbxkMMCn94kE3T+AgCBn7/Aj1CKTXJHuZLKwqi0EeDJaB6S4VFuLLPe2AHYBoDYcxSQejwnIIgwKOtcWQDZzgPASXxCeOvwYbUfPqGbV85Fo+1qcOygunt6VKr0aOjIwx/g4YYhjzKk3SlIA+48+3Sh2lpzTsuNyeQU6sCFHgAHMJ2DcYg9yJAPvhs2j2s+eVo7jjrydFAeR12+PJ4m0fWdunZiwhx48IT6Do+lRoAWOmLzdce0D5PcmLAXJqc1cfW6assrarkwoY7VuoYfOqX2OPnwWWUeFKAzWE/rQjCvpNeenQTj2A7rQp40kOcHRC4NLN6+XenrVu9Dx3Tw08/EiaRfXY02dbYVNfPWeS1duqFbV27o+rmLmnvvevjhlmau3NTc7Kymrt1S10CfOrriuB68rSO6WZckK8kNX2+36FjhMY12n9b0pQtaW5pWpbVXHdNlNa+v6uDZp9LE6vthgO1wW8PbclxOyJcDxExQCS94cCmvvTIQe9iCrrz5Uio7+NRj2i5WVSqW1NM1uO9D+gx05JFvX1NGjDwA3MQ/YufBNYBrOupIG6wvMfJ4/Jp3dr333nv6vd/7PU1MjKuwdDmY7uihtm09XK5rq7Oh99rX1FrkqdN11TcX9OGnn9EnP/Ix9Y8Mq3j4VIyXrJ1DmpbrU1qNE1SxkD25iSzraF+5nHwaq3HCmbt2W+Ovvq3N2QWtzy3ETnlHRz75jEYePJnamnFggMb2w8N8AcpJO48s6vPg9gNorzTRhj5Tt+5oanpWjUpRjVJbnEbadPxDT6jc1ZkmQ/hAZxnE98u2vS4jT7A8xnbhbk3da22qTc3r7nuXVNht0dkvvaDKQG/60W1LbIw6WnrV23o4enAmz/S21zY5Bgdb7VvrBx04pI1nncCh3jSWAY755elMSzx/cVK3v3lRy9FW371+XivNddW2skWUhWmlsbH3I9M45W2txxxW03LE6DJS7NdAR48+9+c+qeHTozr83BH1HuiNxQq9ss9wXH/zj7U8fVWvf++P9d2X/0RLtTU98uGP6cDxU3r0E39Bo6eeVWf/WIzb7OQL2C+2F13tE8IHTkAgATiBNMh0LDssdcwgioxaYtJqGxxVa/9IDATekh0rbCxKfLYg3b+Ito49S9pd5HnmYwJgR1pB6kmnuSp2qlu7PP6ZLSTIBwewXqYBoMunCUnnABt9v3zy5gV4x3I/UM9uLNlUjAWtHCGS4N7PM+kf4Dp8B1gndpHrG2uqbmyo1NhRqR54aQcbesQfN0CNC5hv3gbbbRnGJ1BGPbj5MmIDNNjNiYuP7hUjcDmx/9FT6fJcd1tJ5Tj4LV25rbWbk5q9fkd3Y9GZvzWhtbuz2pjm1U0rWl3MHu9lMo9E2lmRt+w0iMK1oama27X4f0tdxQF1xlE/qGLHzrXrurYna9qd5XcN2YmL1rCO3vmRB2yL+0KSH8FgvHzfgGFre0nFSr8K5e7gyQk+fN4SslvrcaK7d08i6RxgvwPwIWAX+gCWbzzLQxfw8mB/AOZFgMb6I5f+V6s3NLOwrNmFFTWiLzTCJ4XitnrLDXVFKMVCVCzWtN2oajuGRqXYou7YRPR1xgk1+O3bjc17izl5dIC/7QOsB2XUO2yHDpu8wXxlNd1LaHBqLBVUqMRCxiXpoLE90CZ5OXAdvsI/8NzXK8B2mw+BMuPhve0oq8cpji+ONyKuxSmFU172A8fM59C7P3ic3Z8HyOcBOmSxkrU3dmMMBn5szHf4JEoE3vRQ4jdx4bvMvkiC28pVont9PPEIIG+dDJTZJurwBWnK83bn0/lg/W0jMYA+BHCIgWa1rursSrTZipbqa1qo8vZvWi5OcztNrW1taj3CxlY1vdm6GmORdCM6UPtue8zW7eroq6jM63UqMR/EQpK92oz+VFBtfV7V1RnNzo3r5sQ1zS/Pxka1L/pdr3qGj6hn8EAs1t2h7L35EP3c5qTtB9sB7I8SG2QgbQYEwMTssPjOd5zPNDQyooNHjkYnb9Hi/KzmlyY1Vbum6drlMJ63J2QKQOvGsiznASvqBuP9Q12FQR3qeDTdD6Aur3geXHd/fd5owDiUEfL2Ur5v355e+3aHvkzUm41NrVXXYsB3qLvUHetQMQ1u4wF5nnnYL4+Yhze6m+2qbIfNcWwlJB1RPwKybAvlBNtCbF62J18GGJ/YHdRgOwHbmSYlJlWO05s1FQa61f3IUfU9cUqnvvRxPfDlT2jg+EH1HxxWe1eHNpoNbfBgwt0F7c4sqzq/rJXZRdXWNpIJAHKRgzx+xNfR1quDlUd0oPPBWOy6Ve7pVX/fYY0NnVW5UNHc/BUtLN7S5upi+pY8r+C3nrYlbycxfnec9w3B/jOwuPMROn5GUOnpU//YAfUdOKDWjapaYhFVTLimgD7vN2Q72Oduc9LgI98yHdu/+XLzhcbAqYfX7rz11lv6029+S5fe+ZFGd+9qTNN6KpbsD4Xu5VpB0xudurtS1rnpNr0zJXUPj+rg4QG1DYyqWunVRrkzxmbGE1nZZbv4j3+Rtx4G6+By9EU/cpxwCPwIFF8NhK/YZDIWzMt22y8Gyuwf4xDnacwDyJd7cU81lEcCLfEkaTLpUmNuYTO9g/sD5dhj3sQGl/FwzHr7llY6mqoX907uUb4SpyF+PJ0+kRLS+czLTP265pvXQ252udTy4GP+lpG3z+A6wHX348AHwLZ8nNffMXXJ95Gu9Hdp5OHDOvzgMX38+EP65OnH9Fj/IZ0qxRzKCafYo772rtCze+sAAP/0SURBVHQpk4UlXXaODtLf1aWnTpzQI8eOaOShYY08FqfonuzSXD0WsumZS5qZuajJ9y/rzrsX0m+M+gbH1Dt0WIPHntDQsceTDumNG8xbe3phV94nhB/nk8zaAFfc33jkWYltLEA95cCh4yd0+uGH1Fpo1fTUuKYXbmm88abG62+pGce8dGrYcyo0bjjKLMd8Se87N/ZdPYVRnej8CR2uPLFnZHYvCTBP8qShs+GA+TrvtJ1hemLssy7Ets18AeiXN1e0sLag7ljph3uGVCll36GxTQ7wMS/AgwpgcSlstai/UVTPVjEN6KDalxOUqQwalwF53vD1wEJ3y7d9QOave4sAONYLAA8+BHBcxk3njiNDGnz+YR385FN67C9/WQ/9pS+q7/gB9Y4NppeJziwta2E+For3bqlxaVwrE7NamV6IhWMj7MtkcF2Zz2VzimUjwsfjjnU+lR6j7o3dEo/zHxg+oxMHn47TUJcmbryh6TvntbowrbXFmTj2c/kg0w/d3c4Ase0FiMk7uB67SFPPAtvR2aOegWF1x+l9+MRxjZw8IS0va2tiQrvr6+m+FjTIs0+gdYAn7UI9fMGxDCAvDwAfyPOghdnApevywQeYmZnV9PS0vv3id/Qvf+3X9cp3/kQHGjc1VL2sj2839PmwvbNa1MRqj67Nl/TGnR29Or4bi8JJHTvxgNpHD2upf0RrXf0I2+8bSCfN4gu43HIB606c7y+JnhC4Q7HBHDt5SqXYGVNmGvDgRR/cx49AOTgO3slbvmUB4FomQNrjBdxkRACvBkv3DOEZ/cIADjoQm7/1yfPxGAeQtS8vJs7Njm2t9GyrWgr6+IP/8t05rUTgykQhTs78MPVW9Ycar74dp3b4ZnYS4J+PAWL0sU+ps93UkSY2PgAeATA9YFpiAHvdhpRR2jXcqwNPHtPJJ0/pZx9+Tj//2Ef0XN9xPdw2rBPtAxos9Gmg0BMNnfmRuBH9YrinR5995FE9f+aMTn3qpE598pQqQ50hnz3Zqm7dfkW3b/9Q73/vZV188cX0wEYHvzUbOaZjj3xcJ578TGzCC7GJze6pW0fANjrGNvcXw35LuhFBzhNQZkeA4zqAOq4P8ohueo1KlAW12nZicO3gIGjv4dq55pMH6iij05BmdebDWTwqqBY3RFYPL3igh/UmAOgKDnWUOSa4E7LjB8d25e0jTYDOfKCBffY+tZjYY3nciRMfvwz3JTvLAvJ2Olg/UKjHNhZUHi3lbM+9Ia5HZw9e3FsErXPyyZ4txOh4j2cmF5q8X32DmTL4QAMfl5EmuD5B8OTS1O7eh8624mjPh+T2d8TlYvoSZvdAn1q7ylz/iRU2+MTJaSc9xh+0QVdu71SxtRIH+7JKrbEzbw35W/zWgFNx2BCi+O5/O5d00sfNIsRuezcGd4O3amBr6IXO+BiwvoB9YJuwgfYiANiDndSDS739xZAtsBPkRn7gpN/T7NWZp30KjQPgdnE9fAF0NI7BMuEHFHmkOdq2Ef2o2mikN15vbm5ofW1Fa6sr4a/YXXa0qbdUUE+xTaXoHNyuTW92C5+1RX1LnCZDemoLFnneyYUuPFbO5Ixa+AO5YV7oGzYGBWXogX9IO3bbO2/7wM1oYgxE/yT4RnU6Med4wcO2Etw2ADh5/4Of9A2ZlAHIpK9ST9r4qbw1JiyuojDHEKjbu+pgnqSJLRMc62V+ADiA89Sn99shI/yXTgWJNjbeMRaDIOWh4wfw7a08j5fpCX/zQ65lutyBcuqxjzQyrTcBfHwETp6GGDw/3ek5izrzxIcpHfNRlEYbhS78Pq43xmRPQaX+Snqkutzdoc6Osrp5E0m4qLDbqnJLuyr82DZs5+0ufJqxsdlQI8bnVoPLuzU1q7zZvp4u73UN9KtnKDbdvf3q7B2MzUhnOmEz/6MrfgbscwC9DaRtF7EheTAKdjGOSgwzEw98N3AyNuoBHEP+/Iu/pmZtQ1fOvanbF99V95GDOvrTnwgDGvrEU39Dvd2jgZfRwMOxHQ9vAnwp80SIDsmA3TgK7mzo3cU/3pdJoN765I2i3PxJA7Ytn9/nH2CH2XbK/bQQ0F4uaenqHb3+//436XJZ+enT6T7QiSce0pGHz6S3Ods2eMHfvOw7yrCtJehu/tkPdPl3vhnp7IkqJu6n//YvauSRU2nC5xJDwg06T2zwQS+Cb9Rab9sB4Afy0MDDNNbLPgCsH+CncOxH80QWgHXptUGkg/fKwmK0/SvpPXnbP7wmza+p78OPqCdOTrxz6jM/8Z/FBMmOMtMpLyvpFGX8eI0nbi6/8R29+Jv/RJ09/froF3+WuVann/tpDRx8IBajeqKB1nYZ4Gt9aS/ss63Ic98wDTHlGyuzofuvixfrgrMTJ7VDDz2vQw9+NBbJ7Amd/cEd9cTkocVP8CEPUIdMYpejB2nr7HwhJs4rqzUt77SqNjOp6XNvpKnjX//K/5w+x35gZ0rl7WWdUJu+Eio3Qx4DvNDeoonFDm1slnUxeP0/51fDRy36n/7Oz6m/0qZnvvBX9PjHv5zhRnuhI7qywE5WL2iydiEm8uyJUPRAV+rzuhPz1GjStdCmu29d0rVv/UCFroqOfvTZZCvv68t/Lh774GcfAfaD/Q8OPiHt/pf3kYG0dQOXzcncq5e0GidsLnndff8yzPWh/+tfV8fIQLo0ZhvAt+62EbkAeeq9wNnW/bLobLPXJ9ILTvlB9sS3f6jKYL9O/4UvpA3QwJFRdfR2Z1clYjHmG2RPD/25WIiyDQA80QMgtl3Jhj1bSVPmcvuIGLgfx/q5H8PTYFpomBuoT20RCwkLM0+tYRMb2vXzC9paa2jy4h1df/n9VPb6G+cTDzaBfMH05JMP6Pmf/ZQ2q+vSo8E35rqW5Stqrc9remJc577/YtC16+M/9ZUQvqNjT35OoyeeCDn3HvC6/wk+9LXu6AgOkMnN2oz6sCOW/D3AYDuPABKEBBPZSTQc1/zS5Bg+TI9KBg6QF1IucokqGoan2JhVAuCBkgTLMlhR9PDiB3D5BJ689JRyeNvQVL/XWNab4LTxnU+Ntecc5DFxUWd9qMvsyzpQool0WJbk0XCcWKKrM2oSjmlJWx68KbOOAOXcE8PtTMCJNnjzHirrCE/ShORfygLyvic2DgFAB4JtAo/X3/BwQYmnlkrt6UenPNXDwyIEONN5kAMd9AA8Lcv5Jj6IMnRmhWBw8o4o3lfGiSmFoE/3tMBjiLYggw1B0ISa+AJ5xFyCAp+je3r0NQIDmqfy0scRY8eJfrx3j8dvwbWv87ajp/1BPWnjYBN+s+8SXvDE55y0eFliKQYceG34K9RMp7CgRUdiwDzz7UG95VBGv4EP5UlOlLsvpDp0i7jS2RVtEO0RdnZ2VtTd3aM4GGYh+AZFOhWDHwIST/gV2wsqx46V33QE0yQb4ESZ7Is09uNfALk0GT8YZZFHLwO05AnQkkdHJmHGKY/b82PPsC7pzE8FEJDaPknKNgS2Mx/sC4L7KnIsg7z7G5D3IWA+4BZjc0M/QX/6SR5sA7HbGf1SWwatcSh3PzY+eJQRh6hkUfbUaZTT/pFPJ/7Aod4+IsPCH4hJR+gzHll/sQ7EADQ8zu08dlNGsI0AedsPLoE8wTwJ9ikBeQDlyc+MO3jSbrFQoGfiG/q3xYlntx7jqxo+3N5Vg01uM9OJswHqtbWXVezojFNU9iAZ94mwt1ndiJNn4LPgBDLyUDWq/iPI+wBdSKOb7aTMwZBqeAwbZWm8PAIMDNTnHUYaQVMLl7Vbadfi1KQWxidUjN3C0KMPpMswrf27WtqeCMlSpa0/6DJ+0APwQFZy1J6z80AZLyPdbdnWdDVW5eggbhjzcIdDF4A6wI6wzo4pB4c687D81JD30Se+ocPm/LImXn0nTbxDw2Pq3i2qd3RI5ZG+NPmCB419Bx/7Ev7omeTFbnb92qTW3rmefng6fOaUegaGNPzEaRV7ulKHgdY6WUfAvClLeu2lKSePjXQC8oVYaG5/64e69rXv6ub3z+m1331Zl198Q83duqZv3UkLUNdgXxrcP06GZZu/y1M6Bis/zh04MKqRE0e0efG2aosrKrLAtRS1w6e2jxS0sHVL3cUBFVo60nVzeNoPpPnldLm7T30x6E919uj08Qd17t3XdPvaJR0sdamvVlVzfVUaGInFgsUpu4xBgB6bnSY2X+fzadez8De3dtRQRcW+I7px/g1Njd9U13aLBmKy2FqYUXHsSMKDFkCOQ56fZbj/OU9sOjjwpoU7jR0th4zv/+nXdf57L+qHL35Tv/q//4pe+f5LOlC/pr62db3Q0tALMViOBH0BW4I+8Yn0uy1NnSvXdDNwLizDu0W/+KnPaKxrWIfPPqmBw8f2+x8+Rg/ep7i2Nav1nfnYM93bSFJnXxk32Rdtmm6+L61q5dJtrb1xJV2y4clI6Dr7elSIBdt9JsnI8coDefQBPObwE7j2IwBf+4sy68dEujkxn14LxbyxPDub5pEjH39a5Rgn0UD7PD1W4W16gLRlUmb787rzNCT3tnhF1VbIWnv7Wjo58qqolfG76j4QYzxOfWxawGdiHmg7EXNRNtHDj2BAHsFgOQByqbt/ziLOLyjGB89talzLImY8GN+2p4NAoCQbSzEnDJTUebRHBz50TIc+clIDvX06/dQD6uuK8VXpUf9YtHvPHVU3b+vGG38Qp/LvaeLqOxq/flE7bRWdfuEXNfbgc3r8I5/X8LFH0puu29Lny+/pii15H5C2Tvk8gbT98B/9ENWIeWNBdkeiDsjK9pjHQrlTjE7WEg5IAmM3wI424tXmjBbqt7W5tbI/sQKWQey05ecDcvjuD2nAeJRTZlrybkDLAIxn3gCGg+OGdQAyu7IdiPPUZXpmu1KumZa3WtW5HZ0oJhS/kiTPn44DQA8tZeYVGma7khBRjGN8Z09f+t1N2nHkwHrBK8+fOK87fAHkkCfmslhbuajVyVnNvHNZU29f1rXvn9eNH7yn2Ym7Wp6b01bsKNnlJcMCkAFktt7zYT5v/xCzUxw5ekijxw5nX6eM+t040rcsVbW7uhHtPq7V7bv7uzFPgPAihk+x3KmOOA0M9I/o9MGTOjJ0SLOTtzV5+5rqs3fVGouB1pa5CpsWTABa/EkwP+wmTQAsA3B7A8lXgVsodqi9eywW/INaX1vXQvijOjejlplJ7S7MJls41QN5vtDDC54Gt0e+zxiSnuHj9FmDQkmNcptmZ2Y1ceWKLp6/oAsXzuuNN99WS3MtFpk1Hdht6OFQ9UiI40ek7DjhGxZovbir6UpTy8V798NKLZV0uTN6XCoDbHvSNfGJ/8Ig8ugK2A7b5Rgv8QXb2tqmmisbalneVOtadgk0o/3geCGGF/SeVA3GQ3/q3Q7Elgct4DLwzcP+5Ddh6QGECPSlSCVcAmWA+Vkftwf1iS7KCNQDzicZUdQW/ZfHrjlxtTdjDNW30u+fqnOL2okTJRsB8wJSf8avAeZpgKdlgW+7rU/ePoLtpo7YacpdT7C+5u1gPvk89NhV7CurPFxRz/EBjT1+RAefOaajZ0/o9ONndeDAQQ31Daubr+juzscmek7TF17TzPnXNH31gm69/66WFhc1fPoZDR5/XH0HTsVidVLlSm9of29BTLICLJ+85z+D/W0cgiHjEgAhSE47GJnYhlJuZxQLwyqXDsbKW6F7pksEpU2poxaO24mGi8HhN8ramdCbp+UAriPYQBYWfuVtcJ2D9cgbaTzSlIHnNOXuBMYhBqg3P+dTfaRbYne41VHUdmdJm4UdrbY21GyNk81eBwPPOrnTEcibP3HquBG2QoXtYtT3V2KHH75LE869BjKdafN5gvV0uXUHFq7c1t23L8Wp9K7WNpZVq6/GRB/H4WJDSzemtXh1RmvTS9qIU0stFgv0hc9/rGs20ZOmDkA3AFl8CTY9sMAiHLPddti0XtxWPexKv5fYiZNxbUJz9Vva2FlMk0fy556M/cc24yTUHDmk7aGDGh48rkNjD2pmaUFvvf+Wbk5eV53fTMVClB4VD4DeOuXb8n4djWc7CBlNq3q6KuqLnW22i2xTPXYFi3G6WBWXGjJ6IM8LcN78KM/3G+rps1xu4dHq27du6eb1G/phnHx+8PVvhf/f1vb8JQ1XZ/Rs6PFCd1mPx27/0WC7XW3V+EZR87WyViIsbRTY6CcZRTY+sTMvt5fU0dWtzs5OtXWHDr3Rt9sZeRl8QE/+pSirRS8DugPoDS6609E3N9a1vryszZ2mqr3R1yv3Nk9stjiNJNwA0yHT4f42cQDAJ+04X5dPA6RrGxtamZnRxtJSaiO3rwE+6G9a01MOoJv1czovGyBOv/pvbKkRfWCt0qqNjtbYNIf9+Cb6NXKNjyuth/nkA/rgZ2QZKIeGYJ2tj/HAAfJ58AD3Mwd45HmZH0CZ6wM7XQrnbgFvy+DVSpu749rcjtNt202td9zURmFaG41N1XfrOvDwIzr06GN69IUv6UNf+it66NlPqr+7QwN93bEX8gMQ9+QYkJ/XjwAkHfbS6AeedTN8oEWpAHHfgD1iO8BCMyEpGQPhAXV3P6ZicTBdKuNUMFLt0FC1HFYzwdDg4azANV8rA1BmJ2Z8s8ZymmC8tAOKPPqAk8qCF2nK8roD5kUZYFnEeR7maXkE83HYjQVovasYHbRdK+VtzRdqqrfHAhQDA3wDOhAogw5gMtr3YbQfDwjWC7sxUcdO++SoCqdGpVIc6eNUaV2hhSZ/H4GyvJ+s4346cBhMV7/5ii790Xd1+9w53b1zS0szt9S2MxcT3Ixuv3xR178e5eduamEiBvfCSkYXfK2v/QgQk7f+lgc+DxnQJqk+yhpxSJkLv7BLZ2HGVm6CX914WQuNm+mSULqMGn+81JXhwQKmnkEVHv+IOp54XkcPPKkHj35YV25d0+9+8zf02tsva3NpToszE3ttd8/HAPoQrCe6Aa4nts7YAB5hZGRUQ4ODCQeN1lTX7eaiZneyN5xjG5Dny86O2DzN14FyZGQL0JYmJ+/q5e+/oh/84BX9i3/0D/RP//5/p0t/9mtavvANHZ15R//t8ID+dgzwn4uF6Ksx+XWsFXRzvlOTixXdnC1pcrkr+LKbzHRAF3bpw8MjGosdbNfBTnUf71app5gWKttGQA/KuK8GeFeKD6kzoDdlAJP84uyspmPRXGisa3m0osWevYdXot1o6wwv6yfIAVJfCBzy1DkGkh6huydl4wH2J/QEaKhPdXHC3ogd+FScFlempqIu2i/0Q4fsSovnoYweWsvMp91W4AGmIVBuXbl0VYuN02xfu5b7ilqqbmp+dTVdzbEMeEUmPSTEphha88JO8zS4zRL/vXr4APm8afL05m254BNcl5dHbHDeAVyApyGZnxuV91Utv6flnre0MPBajNd3NT5/XdPr4zrzsef14AvP64W/9Lf003/z/6FPfuX/oGNHD+vEiRNJHrrAj4BOtg9AlvVjzkIP2tf25vU0HrDvLRCo4AY2aRsJkIYZ5WYMJMe0ogzvgmKijMKQwQS72x4Kxc6OQjoPj4SC7wkVsEF2lPN2uuvSjX/w9xqdendkdCEm3K8vu1vzIgDwQwfoqYOGMtIE7PODCablflaSTdwI/SPmpnA0cRrg4MIHnvkAPboAyMz4hZx0aoiBgW3boetu2Bdo6UQQ+NaXAF8CeiEHAMftBI7lJ90LoXtMaNS387n0QrQXr2FpK8QJqJDyhY5oyzhxcV8lO1VkPnXbwM96YAd8bYfLU5o4ikPrNCgZxOW2Ynpclh0XN7L5rkrrLv0l5LXsqLHNWwei/Xbqka6psVULubXsPlr4plgpqz1OmjyMwGeS+eEcT6bxNmgmn/Q5gD270c0+Qi9sAGh7gm3K/J7hG4dr/1gEXuIZmTbml5i1aR98kya9Pd7QEuOb/L0ol7nPAPz+qR67yu3thmLKpOOqu7Os3p5OdZY7VImFms8/N2OM8G6Ipa0drcVCUwu7qtpWjTvD4avobdl4Ct0zW7L2KrVHX9gJ/UK3lpbQnbanC4UuADE0wS7pD5BHR8C24EeC+w++ilzoG3Y1t1O/LEe/wT98xhk8gv1rHk4D1CPLdXk5lLsO4IEJ0simHL3sQ/7nh68t0YdoMS7D8QFH8NETfOuBXeQtBxz40E7W1/IB0u4TAPJ52KEU8jhp0gfKvPUemfh8r89wX5DH0tODCNF7oCcgD93z/JFLucuohw+y8rqQd7n1JW9acKH1wzsA9lBHHjzo3AbQQmN68ulBnyZvVd+JU2XwqW+r0NahQmtH2FJUsdwVG5tK9C1oov/Wa/yyYv8BJWL4GOCPvnkZxATA/sYW+wF8ygHjAal38hACiFTYCGIIKDczyhwAyprrCyq27Wrq6tuxo74mVWLnVtrU3fUZjZw8mn6g2tU6ou62kZiss+vXHsCAY5ch6wPymBC0pcWtW1GWUPd1crC+zgPYAh51lFmOaQFk0oiU2VY7GofxZMna7JKWJ+e0dHdWc3cm0mDvGuyN7rervtFh9cQulpf7AfBDrvkjE54OyOAptKXr45p597IqXd06c/hhVTbC3sGyWirFNIkjmwDAC50I8HDDE7u9zJ88E/mNP3xJ24srWlvZ1UY9JryeIZ144JSGxw5rdf5WHMXno8O1qrG8qebGhsYeeSANKngRkAk/83Y5wfZhC3lmvqm33ku/Y6n09Gq4o1897R3qe/Dovr4xe6T7gLO1K5ravKzZ+tWIr2iudlXTtUvaaW1qqHwkTTKjjzyukx/9hCauv6PZ21eC/45Wlm9pfuJ9nXrshZiUYrLZayP0gD9tSGyfeGBad+B+XwGczLc3pjR2aEyL05P60YtfT98nOnL2qfRW5HKlO02CALIcGJDwQx55+DJQL168qMWFJf3O139Vf/Tyv9O5l7+hG1//Q02c/4F6Ny+qvHlDX9ze0GejT5+K1W60t6muck2/sTKod+rd+sPdTn2trRzjp6gDXa1aKrbpRLGmUkwc10Pn2ZDVGQvzgVikj3bu6qmf/Sm1jcbY6j+krspg6JT9NsR+4F1R69tzKfBone1HZ/vAfknjJBaaia//QOvvXtdgR49OHjulkcEhjX34YXUO9sVElT3KDT4yiM2TfJ4fefvaY8pjzPIA8nnfEpJfI9y8fF3jM9NSX5eqxVZtFlr0wEeeUqW7Oy1QAHzg5z5gmfABrI/1pJwYsLzUX6If1xeWVZucVWcsaJXxFZXmNzX6zIPqPjIWp/es73MKG2w/GRu9ciif6Z/na32SDXs6kLcsysmDZzoCOpDP6+qYemLbBy6+JNg+4yUdAw/+5MFZuntFl3/wu5q69rZe/cbv6eq7b+nIqQd06qGHdPbpF/Sxr/4dPfrRz2vkxJMaPfWMOroHUHqfnmD9CNYfoA551s2B8eB6gDIg3z9+7Lvg7ECEO58aaK/MCuyhRz5og2n8H+0RdfHX5MeEscNkQJDn+A43nhyB3spbWfO044C8ovfq7+280AkcAziAy9wY4FPnXYJ5UUfaeLYbIE8gy46zyfuhYicEgJ/KwsF5GnhRRj06ExvcCPBMl3aChrfShmUqhk/aY6LAd+yu7GvzzfMHyMMHcBlAGrlAupSXcKI+5MCCHe0uPxjlB7Bhit+nBT8/bQU9uhLb7+Dk7cnXcaKiHA3ZnTJI2TW3xA7aN27dnvQP3vsW/4cTg6I1yjly8DEggGz4oqOTy06xY+Sa/CbvOkPPLISFrHfRl+J02xonvOgPTKzplUj8ha3RoqnPAcgnAG4X7LvXHjEJxKTL4+o8Ct7kN0dhQ3pAI8iw3b7GT25vQvbew2zyoG/xO5RCnG5aQhfOVlXuIWzV0wshCdU46fFOrnLQ9oaPKnHKKe421FWMU1B6nL0Rm4WmVsPeTeRgKH6OGP6FUKg9FuNSNHE50jEfh4HRj0phT5wSQo0PnMJSu+bsJ8bu++3I4yGHPhmdNJ1iOQm1xwkrPQAS9dDZJ/RT8/ZYzPMDl+A649qfSVbYl4e8Lolf2L7DwhB9div6F30s4/tBeZTl6ZBJGeB+a1yD9bBejBfGNb8v4u0HnIII6amy+JeeigSfHhZ6c7XCvM0Lme4TALw9njK9M7+7jkAeevuCMtLwyLenZVBOmf0KEDs4D1/z5HImD7Tw04ONlaUIi7FR5dHqehor5dhYlMqVwOM9f8yTe+N6T7e8XdbZgTnP8gykrTdp17ssD0lDTkAYBNL9jCC2YOCeEpnT1hbnUoNMXnlHM7cuq72rU6WDQzFYWmNFPRqTFPu3ptZ25rTWnFd/6QCtmHjY0UCeP2A90qQSA4/HsH0PCJ0IprGOpnG5O6EdABATkE1wp4DePKDPQgwUdkP9vcFjS7fevRQMpMMPPaD+4WENHhhVZx+7sQw/7yvSAAPNMignPzt+V7ev39ZWZ1G7cfKZ21xQ5+Gh9BXSQNzXAx7W3ToBTjtvWTxxxcJy56U30+BZ36hrY7WqgcPDeujPfVzdJw6pPr+qvr5edXf3SdWmOioVHX7usTTRww9ZBAA9AHdk5IDjci5Vcd9g/JW3tTGzoJ6Th9XLI7vdJXUdGEx2W8dMX3y8t7DFIhmlqX15V9xq9I3lrQktN+5qeXta61uLKodPCp0dWrwSp7bNDelgWVML17Smaa21zmi+dkdLjQnN1+9oMeKF+q3o0IU4JfSz7ib57mP20b7uUccPUVsnbqk/aBZnpzU+eVNdfcM6/uznQ6fWdEJlAoEm6Rw8SOOf9aW5OEmu6Pr163rt9bd07cr7evV3/rkuvvodzbz3fdUmrqp/Yl5nphoa2azr2XJdjwft3dDn7VDh2nZZVzZ7dbkZJ9RP/TkNPv6kOg8c0sFjx3SCN03MTuI0nSpW1Rmr8x/M7ur3J3a1WC+qHKeSjVisP/zJP6dSYVA9nUPq6upJ+jmgI59sWN+a1WpjJvrVvT5pcDsDpLl0O/36e1qfnlfH4VH1PnZKhcFudYxEXwld0iXjsCEf8j65nx/BeM7jR3xqPWkf9xHqrTtPci5euKb1S7dikS6rO3xSir5z5KmHVezMvjcDnungYXrS5glYvsvyOJRTj05psxPprpFBNW/NpMvtnacPa4cNSmwOyt2V5NPR0umgubezv99+eAG2BRzm17x8ADrr4rT55GmNY770XQDfGccBPrbn9W/+ji68+qe69vYrunHhDa0ur+jxn/xPdOLJT+rMM5/U2InH1T14JOad3uCTLcB+qMo6knac15UAIN9p6j3XETxvmIbY/Kj7wAnIzN0hyBPuN9pMCAhhNxKJtJImZzCpsHPZU4IfoW5sL2q2elUrzbugJqAO/sTOJ/xQ1GVA+iHdXjoqUh06EmywdcyDeQHo6thlAJ2CvGXCz/VJh/jHq2cq/bw8syt2ySE/WPX09al3YFCF9L2hjM60+bR1dH6PsbZjB8ur5WuFFs3WFjVTX0ynRvsUfMB+/oBOAeTdoQlARkNnZMGOHWjs6FNZ0PBr9oFHTqv71BH19g2pr3dYxZiqt9c2xNt/02tWYhd9z+sfbGdkAdbD+vHL6/TZ7pCXcEsFtQx2qTjUk+oBaKhDd8d5f4RkNXc3tdi8FX3khuZqN2IhuaG2kQ4NPPyASoN9Wp2a1vL0tKaXLmt84T3NbFzTXP1mLEA3tbR1Jxagm1po3IqyG+nrlfnLicjMg8tZrIm7Worqb62og9fIB2rqt4UO1Xl6k8VyjwZINkZgZ7rL7rFZ1frqkm7duh0L0GWd/8G39N4Pv635y+9pc3xChdk5HVpv6MjGlp6M08pPtOxoPXaiFyK+2NzRW4u7enelRR2nz6p86oxGj59Ol70Gh0bSD535QSo710KcEudrbZpfbdGN5eARWq1GR9xqltSsxuS4ldmIbvYr7y+LZoldb/wX/yjH7x7f9g0h4YdNbCQBSnhFUvtIb3T2cqLN7nvc85+D5ZEGzNtg/sh2u1PPuM3T5mkAdGmPTUqptqVyjLFSsV2VjtIev3vybUOeJ8HyXJ/HI3hsks50Ct3iJNB1MDaVo0PhtygPT9Q3a9pYXktfBQ7KdFJKmsZ/98u3bYSEkkuz8QTu19EAnnkBjsFzObTQMN+Rt32AZaV80AAT197VpR99Uzfe+5EmbrynqfGrOvzox3Q0FqDh449r6PBZdQ8djv6T3YszX+QApK2/+QOUWy5gP1JmfW0f5U4TSOdhP2dCwAzyE73LYeg8inZ09aqztz8molKUhBLR68FhNY1ExpdLTLvBqzVrBCtrXo5dBkCXKRt1IYc6X9ZxXSrbC+YJ5PUlYMP9+IAnceqtA+CYMmxMtsRgKG/tqiMGNNQsvJTnHxxABum8LtCTtvw0wUXn5t1TBeyIU0jrZjPxB0wP2P/QAq5zR3QZAG/KyZPOLsFFeYR0eYHLiPWGuo+OqfvkQdVjcl1a3tDq4rrWbk6rOj6XdEBeot+TlXQOeuIP6BE21Neq6TcjyR7oqAweYWnC88bAvOBDIG27oiYwuLzEZbQ4baSQPRpdiEmH3zM1O4raisWtOr+m2syydmux6eASXIS2loKKbeX0qplCW0yabYXEEV/AH3mkAdsFoG96ICTq+V5K0iIdm7bUsb6oysZSaBKlezys99LSklZX13Tp8jW99e5FvXvhks69e04X33tPvaH3QCxex9oLejBMH25vUyPGQzMW6vNxcnmnVtT8TkX1CMW+Azr5zNM6+fTTOnPypE4fPa7+/mjv0krYsqHu5q66Q+31WkHLVX6rkfm+HLvxQjEW+Qi9vT0aGupXR8e9L7lmfaZdm7vzWmpOqbq9Et7N+rwnGPsgQeTpxwuTU5qLkzmP1u//7iXaknuKpAH7AX8S8psg4xC7rxNMQ9p9K0+HLgTnoU39DB0jz/rJbw5bmlG+HfRRbPy8HNKZ7dkimufpceE2tB5AkhWQ+kgUlbs6VI5TdyNOndvRhjvVhnaWNrS72ch8FTzQDV4Gp62P5ZB3meN8MI11A4xrHfMBHIL5mgZ6QiCly8cLcfpeW5yMcVJVIYr7Osd09PAnNDr8TPQtqciDY7HoJL+kjWrWH+BpX1kPADnkPZ7BsWzA8sFxG0DrcutN2viGTEKAG87CWLGJU8MEUA8heStA/cDoEXX1DqqjszvhpZEckHZTUc/OyQoFgzAidjZ793Iou99Ix5QTE4BkzJ6j7CRfR+Y6pGkohweBjm79yYNHGTjWiXLy1gd8YstPceC2xSDo3WiqdzPoOaoHDXXQ5W2xzvBBlsvIE4ewtCCwPeVpuq3ZmFDnV9OtEC6BgI9utiHZHcF8bR94Trsuw89o0mQagMfII59d/8FPPacTP/cZNbp6dPPGvKZvzmvhO+9q+tvvpK+hYiv46G45BIB8khf57fDl7PXxFLhHRpmfUEMWPEzjtGPAvMA1juUwIXaPDGjk5GGVxvq11l1Sra9Dd8+9p7uvv6vGynp2XTus46SXuZUBgd2p2yV/EOAPWN69gLwY5HsbphQCv7VRV+/4RY3NXleBp+9o+8CjTXj09ubNm7p+/Zr+7W//vv7JP/2X+n/9f39Z/+JXf0X/4l/9mkbjtDOwXNOntnf1F0Lmk4G/FXzrsXH5/eVe/fZKvy7uHtSkDqj17Ef0wn/5d/Wh/+y/0Fd+/uf1cz/3M3r86VGNHFvU4ZGaDq42dSj62uxqr67OdmpxNbVkelqp0n9UnRFOPXBGDzzwQCxcvGXknm3A7c03dHn9xViExsP47FJzZsMHT7PwZNG58PIP9e53XtHGymrqM/DBf4km+rv9CFAOvdvT/T+fB9wG1OXHG2XgeixSTqAcoJynKIF0uo5VqGu3S6VGnIBiyrqfHzyQSRlpguW6fxnPMuwPgHKM5kOQw9HnBo8d0E5Hm2rF0HF2RTtXZ6T56HOxCeLUT1+HXx7gBW8HeFomYHnMWZSTRz/XgUdsn7jc91jgaX2dx2brQV9O+eizN9/8I1159T9o7dYVNSbH1dNySE8/+l/riYf+pg4fPhLhcGxaOhIdfAw8XAOgl/W3jwFwSVu+9XF7520mQGsag+sN7oX7hTCzYXlnkMchxDAlZHhZx3THppynwrjGnz7bGvZlQlMbB49QJspwbF5JwGWpA0baDXNP6ayRrBOxdSFYX/PEQVwuIW8gTRn8TWcAH5vyjgXftjfZLQT6vck90yevt3WDr/Ugdr0vTWanp8BFhz08gmW5DfL8CNaRcssFkMGjy3RE0oB5ESfaWCC4ycpJiN/tcPkMCI+mS4AG6AmWT9rtAVgmb0BIj1qHPvBng8B9IesPHmnqyDP48jdWqafc9LYt1SMD2dFZYmine1rcDOdVMC1t+Cm0jq7EJV5CqBp9Luxo8CBH1uHtBwN5+AP3FqzMTt4ziK7p/V/Rb6N3KOMSvmcSDJW2YnAzSOHTEZNRKWzvqmSnj04ejQ5xBJ7/iaVL2/SjmLDSO/kiWY7tJ3TFaAc+ab8VO9SWsIO3YgO8OR4XYzWLYTP04qGRYB0yM59xNaAYBTs7jLGszdw2WXvHpBG0PPDD4+9M2Pzw1m0IDj6wr+kzxNn737IrFNSBnzZZyahUnMoJbj9i8NxHnAYSfdIn6w/Wz7QAOADjgmAceGT3CDMc8vXYGCQ7gh4JlFmuN8vmAVBnuQD1tjuvF/TE0EYrJ3tJB0HaRDPG+TYZ95+3YoNGf8QCzLDe8MO3TtsGwHo4DaALgTw09qltQU/yBsrMJ19OGtoMP+OPj1q4P0W/phDejBfVY7MWIXjQ161nnicxAT2IqU++CCAGN2+D8agjDeRtN47tgd78DBlVAFMuHc6dFAIDDMwIZ9hoBBEDfCOie+SIyqV+9UzvqGOinl5+5wk38QQxdGMQw59yO8B8wANsBHJJIZPBYkMMNh5860UePHghy993t+6UO7YcO4dy0gQ63drckmYv39byxGziEQRpIrf97KTNN8+LNHoYwAePyWyop19PnXhYDx08oa27i9q8Na25q3c0e+WOakvr6ceG8IDesXmhg+1DpsstO/k56jhpUsTulS+eHnz4pHqPjGr49GGNnj2mYndHGuTc3L/5ztuavHhR1b2J0LzyNhmS7Ih5emz49BGNPHA0TbDgZSGTT9q6Esh7oky+DT0pJ7bO1INnudsRitHU/at1lWMHyhNJqc04CbfsqKc0osd7v6yHuj+vx/q+qMd6vqz+4pEYcFm/hB+x+cOT9tqOATg/cU2LU7f0jde+qd96+Wu6dvdW+h3IVizgy4dOa+PkQ7q21abLVenFc9/Wv/q3f1v/5jf/G/2Dv/d39Pf+6/+jFl//d+qe/GN9rnZN//zAiP6n4S59on1aX+qaV3WtoEuTvTq/1aOXj3bp9eODGvjpr6r8uS/rr/5Xf1+//Cu/pf/m//6P9LnPfkaf/vSnk73A1PyGLt1c1uTMeuiaTQ4AeocBKd1TbtGnThX0qdOlGLP3JmlsBGh3nrSk3e1/YmTgC9Lg4hvGBr9j4+m/rckFKU7jpdpuCq31aKdYHKln0wAwPswLgDd8PKlQZyCN3sTgAchN7bdXTuy0A7jIYyLN6pHbiHE4rsXpW2nRRT4BfGRbvoFybL3HK7Pd4DqAucH1yS/koz+f+Mpn9eBf+9mYw2q689JrWnr9streXtDWG9PpyoWfgrQNAPTwsk35+YYAvtuUesC6kIcOW9DJfRce5kew/wBvhgizty/o7a//M5371q/ph3/6Nb30B7+lsYfO6sN/4Rf11Fc/rSf/6qN65KuPpDb1iR6Al+VSZr3giXyCcV0GDnZARx4fWycAHSk3gG894UVs2E+lwR+xmaMQTO04YpflHUEM8OhesdyRfgi504hJczdriPTL5T3liMLcfSMotyHIMB71hLyilmNc41PuOnjlQx7ANT5wP2/qbDuxddiK01x1fTPt7HE0Prj/dyjgA6QJ+QUJ3tCAm6W5f9GmDhZTdrz4PToFbyLmUggnI3Dg6YBO8HAMH9thP6W6NDg9qWMPOmaNz8mhFLt1fuuRfVKZgc1CEAto2lmy04pFNXZ7/CEX/eFrGwkAcbIdPsggH/xYIBiY+yfEoCegM8EAP+jhY962hzQ0KY3uwZ/Lk6Wwk75EAT9m5fPeXA7hcexSWyX82ZW+QcQPX+13ZCQ9QwaBdmGCTifO9APLomqxGG3G7nozTiObm+uqN+tq76hoazf6V9Sndx2GcbvaCJnrWt3Y0PLqmqr1jfSYNW8K7gq1+qP/l2NRLMX5p7ATMraYoMIXHQU1WqI/toVviyX19Q9ocCA2a13dKsepg8e3S/ymJLM4lpTQfc//6JvZEemwP0H4oBzzQWcpxlBWknBtK4tztFQqtx/cZ1z2AYhswo9/jOFCtF0rr+aOvsn9FjYp0EPndrNPiel/9/ubPkOMXoDLDZR7fMEHMH/A+qa3ZND/KIyY97LB2zaRtgzraDspT2MiypFNXT5QhjzGNDSUAfv1sQnkoQTGOp9Lad0JneOvbQc7GAvx/x5fZHnMA+TNx5C3E71cb3tclgfy1s3+dLBd6AJwW6MtBsru7paWF+e1urgQYzEW1ggMIA5FhUqmo3kRux28iNi3pMGxftDZnwD1rBlAWjv28AkuM7552A7kGfZ7RaieJsa8oxybMDP4nmOcziBToBmDeXVxWpsrczEhMYFkNEwm7nA2jJg8PMhbVsLfM4bADWPw7m8M0sTOm7fpqXfHMA4AH0Ie17YB5JPzYhfJE3BDxw+qa6gv64xBxw4z6Rn/0o3svfI8D4P1cKOCUW/b0UKxodX2popb/CYkdIyOxMSTcPBb8IInPqMsyQvI6+4yINGFryln0mCyTjZHqMcubml8Jp3iooLho4GBLh2PnXlPT1l37ixqfHxRi5NzWolQX4uTUOaaxNdtBRDD1/rBqxoz4lpnQQvVdc3cuaOVhfmEZ1z73/qSBygD3PaU25fkMx6Bsye7rRaLSKNNB0pndarrYxpqP5UW3fRxv2gHdKYf530EP4A072a7ceu2rrx3Ti/99v+mV37vf9dy7KrXFqZ0fOyIvvKTf0kfeerjWqxNa213QS/+7m/o9//pr+h3/uXv6F/8yg/0e//uVR3SnIa37+ojOw19KYbAU8WmBnpXNdi1ke4X8ePPG52bendgVZcKdV1aaNGlxR11dXZpsLdXzY4uLRa7tMZCuddOE7Vzutt8V5N3pzV1ua7Fu5zYs7ZG73Rqi3SyIxbdcm8lfWSMt1ng0Xu+yoLz9+4HZmXwy4/BVMe4xMeTy1L0gdXCrhYG4sQz2qPhYwfVd2Ao4bodAXzqQDn1bjeAmLxlEAzmA46DcUwHsOBulQtai0lzszM2CtFPN7tCr7A/GR0Af9uS52N5eTtdD1iu+6TrwE99Mmh6Rwc0dGRM5a5KeiR8Lfr0e9/5jm688SMtz05qMUI9Niyp0+0BsqwTAYA3YFkE0vYDgTLojMecRWx+1tFwT9c2TU2d1/jdt3TjvR/o4osvafzceT3x0U/qsQ9/XCee+JSOPfF59Y6diTESNkY/go/bDjB/g/Vwezqfj607dG5nymwHadPmdXee2JDNAECUUUnIA8hmlneqmRmfQZLyMRE0q7w8cinKooMGDbiITPGeHJR0MC8Gh9N2EIMMSLz3AvIJpAEbn+dpMA5g+jzA534aADzq6IA90Rl5Wy4f/GICT0dYdA0auBnXvNGd9P16YBu09dilLO1sqtq2rVKcFFmEWDzS/Rt8HHi2kQAdvLJOl/nLuwjLoo7y9MTQ/sKPL2M3Um9qfX5Jq3NLCQe9u7vKGhvuViUG+czsqubn17W+uKrNCLyY0boT275EGwGwveSq7S3ajJ3+epwGFmdmtLa8nOGHHqaBT56X9XYAXE8MjQcMu37i1mb4IEJf2wENth1Rb/uBtABRR4A2r6PjcGriuVGta35xWVN3J3Th+3+oc9/9A63Oj2ttZVqjfX16+pkYuGceU711QzuxQXjv9Vf01re/rpf+7BW9+r2rejlCuTGvUnNRZ3ebei6sP1Pc1VBvQwNd2S4wNNfdclNXuuu6orouL+9ovF5Qz+Cg+iO09Q1KfE22uy/px6lzYfu65nfe19LyihYmt2MBj37GSXTPL8D+Tflo53JXSYXw9/12Zr4K+2M7k9He8wV589vnG3X80DPRza6pdS76gLa13BG8ejrUM9yfNmDwcNvs0wbY7wA41LldiSlzOWG/XSNtujxQRl3qy/G3Hae8RthaC1t5C0It8mkBYpsReIBjAzIAy4NXXpbT1mFf3p5exIwt3vzQPdKfNr9q7mhzaUl3L17UzJUrqvFy3PXV6JYs6PfmRIJtBODn4HogXw/+j6MBrFMeUn3E2UaiVStrk1pYvqrpO5d08403NR36HT19RkdOndbQsYc1fPzRaMdjaV6G34/TjcAG2X4wUG4a2tP+zOtLTB7cvI226/5AvU9RwP4MmRjs7ZichzkCzdx1AMzyedQhCz5HedKJx94gIJ+dFjI+0AMJZ88I784oszGhUjI+nSDiz3TWh+C8Oz9ADC5l+QAe5cgxmI8DOOgCXjpNcCkgdNyK4+xWMRaQejUW2LV0ImKnhv4E6DJbP6gXfAjUhTSVKxUNHRhT39CgtlvjKNu6o3oteG6sa6vRAGWfFzqbP2C9yGMDeEDSNdLgpzcERH05Fpfe3g5VKiXWzZiHgy7+0m8ZStFGvV1SZzmdVPlcNF8f3VhfS75OT4jtyYB3HqjPcMK/wastFqxSc1s8SM3CbJzkO2Tt+cJ6UwdQZzsJ4CFvP5/+ok8VyyqWKyp2FNVWCptb9i4DtNxrS9ObFiBGn7WFyQh3tbkwro3Z29qprujI6Yc0cvSERkYe06GxZ1Xb7dXE3LxuxEJ95cIVXXr3fc3OLWhhdVV9MSmfCjnP9pbjBNSi46nvxMkv+G/jJ35e0LLXbyMcCj+cAS8679HWpk7EqaI6flvrt29q/L3zuvzmOd16/6Lm5uZSqC/GRLtY0m5MdME1HJM9Co1d8MQH/dGG5XK7DvR3qaMjNg4V3hiRb5fw604zTm+TWm1Ohx73TieJRwTAPg90tUdU2Ihxtd5QvdKeAu/h45fxTG7pPWjR9+lTeR7whDfB7Ws5AOWObUOSGQCe2z/Px/SmRWbb1o46YugVwi9pDMIjRIDnYPmA+RHv2xmQ5wtQb73yaduZdAnaLR7W4TeAx0dVHhkQH0fkBLq2NBWbhPHo31EftHl55pP6f+Spcz11BMB4xtmXGzG01JkPgJx9P8WmazX69Gqc3Ffu3tX8zTsMBh168EENHj0Wm+VhdQ5ETw3cNN/uZGOVvOcPwLpQbv2IAXBMY3zSgPHIE/J0TkND2vLMi4BdhjQL8yYEFgfeUIyhgJnAwMJgSJxn6Hjy2nnN3LkSuLvaXF9KPE586kNqjwkuvcYmdnTFtk71t8dqzF/wyitiAyzHwCQWZyotbt1ME74fNwQPeuTnO5Mhr6PBOC5zPbJtL3n42m4C/LkPdOX9q9rqLGkrJr615SV1xU6W98H5iTb7DoAOPvBzeZIV9vQEHW9T6Orv1dWXXosR1qZGd1FLK0vpybKRY0dQNulgOvsKXvAGKAfu+SviSE++8nb2Hffukgb7Kxo4NKTOEzEtxoTVNdAbhNLi6oo2S/xGpU3zlybF02ylA51aX1tVR09X2DWU2Fnuj/NVCtB/7x3p7qLKvZ1qG+pN9zXGTkY7hy7GI+089PaveQOu5/pxuu8Rvqgvbmj1evDu6VPvSK9aYtY88fCH1Td8eL+dDPaH+UZBLK6tuvS9f6/52+/o2lvf09UffUu7tUU99bFP6cDxEzrS91WdOvBTmlK7vr9wR+/entGv/7N/pte//7q+8/Lr6U0HPxEnu//+wIA+3lnUx7saeiJ4FkM2TxmlV7WE3ujCpZNmTA7HI/906H+opaieWJxOqxay39bapfP64Ttv68/+9OuavPK+Kp2d6Uesq5MxZqaKuvD6D3X37vsajgXo7EY9e4opeO3wYtCDPTp4tFdPnjykZ57/WCxA3Ro9+WRMiDywsiU+otbQmt5b+TMtNm5nVw5Sd8j6JX7FP6RTH4rq0sqWemdjklve1JtT17RajIXu2AF1x8ln6PAB9R8YTWPO/nSbeVK0792+gGWBZ5lu+3yaOny231Z7YF58o2f1/DVtnr+RJinGHWPn9HOPpy/7BlLCRQfLA8i7n7o/EFsXB8BjyXrYN9iXdIzxshMbuM5HTqg1Nmwr568nv23uLGj82hsaPnxW/dEPsZwFC77wsn0AaXQiUJfXxWB8B9dRDviqCOXoV6+u6fy3f03LU5f15je+li4N9vYP6OnPf0FDJ07roY//okbi5FPsiA3mHg/bB8A3L9Nl1h0860BsudTl255yaKiDD7Fl5OsM5gVQ/oE3IQAQ8AQGgrgphRDAjPNKAhhlAxoxaWQLBAMyo2EiCZFpYGY748zo/H0ZdwB4kjZvx+ChMnnwieGbeIcx6Eja9ZSRdgDAydtjHsh1Z3M59MjkCRP0gca27ARu+gFp8GL3mb27LbsRh035xrEuAHypQ559XK/V0sIMDn4DBx/ZT3l8+xlc8qQJtoE0OmZmZIMvOS3+49FeytGPIuNygzm98yrK8E32exr8ea9dbA8ygMQ3AF7gUJ6e1gpaPtnNu7qwJT2dEzLS541DOHli02S6Zh3dvgIo4829oXGkyWeDmt148gn+Shpn7QVYV+tGHp60T3paLqDcUYkFNnvPVVvEpLkkQdvVahva3FyJfFPlsItHnDsqHSlUOitBzbvItrQWu+FayGiwwQo67PNrSxywjQ1YKBAno2ifoN6N0+hOLA7pU9/pEmtMRgXeQFxOjz4n+9pZbMMPiR9jLfNJ8n/ireTfJm251++Y8Dh90l75fs2PcXkLgvsP/AH8Qz2x2wB5UZp29fTrkvtIomGsZ/0TsH3w8JigXSl3+xnAIVCHPOrdZwBoDeC4H5gm+TEWG+61pncMBh20PB0aKPt04GMnesA/9fEoJ7hfUQ8e4D5iGdYfANf8oGVMUMX7E/lBLrMQOEluSuPzjNbdEXpsMU/Asjyv2s7UtgHgk88H5GALG7nEaw+fy7DRBdJ445PuPG7NzwZK/KYnyqsbG2n8MVz4KQyf+gfcXuiR5rHUb7I+QxkynLfu4CDTNJ5rXE8aXW0v+XxwHWnA/oUPsSFxi4LdWnUjBgKvlrk3wYFop6MMMWUEOw5A+df+5Nf11nd+L12CWF+4m14Q+cz/5a+oa2wou9ka55jOtn493Pu5rCMkv2YdDrCi1NH4xJTxG4+mqnp38Y8DFwdlEw501tFpGw7ky8Ents5ufPSmLq8HMYEy1/FZiblbk3rp1343HcN7quHkOBGd/ulP6MTnPpJ+wAnAN6+75RO7DB0IYZjqK+u6/u+/ExNGQcvNNa1vrOng4w/qgc98JB3/7+8UAGn4wO/+TsTixfurfvg//HM11jY0M7eu2aklHXrspD75X/z59FqR0QeOph/U1Ter0SbS8vUJvfm//qZaiwX1liraCpyTX/20jn3po2puVJNN6Jv3r+0BeLv3N3/532r21rgOjh3UocExFXorOvylD6XTAfiAfQnAjzx87tkWgzMmz5Ol56MMH7XGgtClaxde0Z/9q3+szu5enXr4oTS4Tj7zJQ0ffyw2BNkmBL74gssN60uz2mrUtDA9rte+8RvRXmVVb99QNU58R554QmMPnNLWbknlQ0+HzB39+q/9llaWVnXp6iW9894FDXW26jNHqun7Tw9MtKuj3q4D3XWd6NlUY7ugyeUKL+jWxeGaVjvCFzFB8fuwjt02PTXPp5ulg31r6q3EBN4SpxLeAhI6NkK3OHDqj4L2atja2zmgzr7jqsckcW61XRv1bR1tX1N/aVvDm1t6ZmJFW7EYvt6/oh2exCuPaGO7PU5/T+iv/r3/OeRs6cixk+GnrA9H62tja0FXNl4MH917/2C+/93zdXS/WPBmfnhZs99/PxbHVk3eupz6zk/8539RvXFaZiLjVVOmgBZe9Af3AWRQ5nYFyBOQRwCYTElDS11+3BmHPgFP9zdegXX3pXNaOHctbfwWL99MuM/+vb+hCu8ZDF0/YE/wBawnvK2feRqMA3hCREfAOpo3Cz0ati/X1TFBH2jqlT/+ozTZDxw4oUK5osEjZ/XEZ38xTiYbGhsbyzZ0ubFCQHd0yJcB4AGUA9aLPH4iv/HmS2qvburc1Xf0+oVX04uMm/XNxPPhZz6sSldnepP10cc+EX2/Hjp1Jnrk2W7yBPuEYNnYbj+4jjT8CdgDkIYG3W2L7SRQBi1g+2w7ATAdcdSFJXuAsSA7tnI0iNMQ5pUHzwKbMRlw3Rm54AHUs3shzpRMxQoOid5KAeYN2CgAWm7cu4OkfKZ8woEHdOTRnUA9sXmQB8iDlwfjEBPMy/zJw4tLQjySzU6msbGprZicYyuS7ENfAri2y3JI40Ni+ABZnkaInVbsZLhnE1L3HmVuS6+9L/EIaNCgg/kT6CguB6x3khu7RXRgE8H3c5iQm03k03GyTpC9SiTaOyaXSm+3Kt2dKqYdcBRW62rbjNNL6JYe1875Df7Etgs5+JVFZito+Zok3YlfpxQjpFNL+Mz3MjK9Mr+QBrhnwXeBtnYbKezsbqmj0KPOYq862rOXvJbbuzL5QcvOnJv2qT1DXcoB+OLTlI4yfsTJDzhX5u5qdWFaq/Nz6cuaO826KpVyenVNsdKvzp5hLdWrmq+taXptRZvrq7oztxys69HR6hoLPY/FIjIWzdZX2lVPIdq4Gf2s2arlOMFOb9Q1W21qobETG4jYhNTCtxEKsU1tjdNlMeQNBJ9+1TS8W9ehth2VI88PAqvVFS3FYrm6tpjuA83MzMZue0uV6Oe8ookHOGjHRrElfYG3Fr5q1PjdTvAudqm10Jn87XbITkIxuMMHnFyysqy/4Se3QSqLtmnhfma06Wb0Zfi2N2PBib5S5vTX05UWnyBMvnW7399+htQeewCu+7vLU9/co6WMPOA8YBp4w4M0b7sod3bGSSDaazdwuUcW3Y/LxZyuoYUHNoEPEJsXAK98/X7fu09H8IC8fZQxBlp5nDlOX3wGojNCbXlVGwuLWluY03L0sXXeLh2bpkAMnTsSTyZtTjDYwNyV7h+hR4z1UCjhGO8eLt/vyk5ylFmPUozHEn1hdUlzE9e1cJePTE5qbvJ24ChO6+Vot/BTLIalSs8+b/RnviB4/Nq/2A9gbz4NgOs2wnekwYE27xuAPDjoCz0+NX+3BfT2PzimBZL3s7dhx44ilM6O3xlghBWxQYAFIdgKzV2/ptrMgiqlTq2sTCfcgx99UoWujnQCCqr0r75V01LjrjraekM4i0o2gRKsHAG+ySEhcjsmpwXuAYVMylI5HCO2s22g6Z0G8jTgEeCft4+8bYHO/My/ur6hhclpdfR1qzC/oZaNhoYePa2+M8fSacUyLBOwTIA0fKwfCxo3eDfjpNLa36nViSnV5pbUOdCnysigNmJXzi4QH5vGMqy7+efLuB/1xm+/qKW51dhdx4ITMrqH+3Tk2TPMzkl/FoX0IELQ1uIkNzc9Ezp0aW58Ib0fbneoS43WrRhgS+oe6N+XbVnIQR4+2o3i6o0ZxZSVyhbWV2KnXlfPwZH0rrj2OFmlX2JHHzCf5IfYVw6XT2modEI97aNZKIypsz3kxd/6+rpqjS1Nj1/TnfdeiwmnrNNPfkwdvaPqHjqiUmdP6qtuM3ThQYpbF1/X5Te+o/kYpLx2nkteh06c0OiJ49rpPaDFrU5Nhm9eeeUlXbzwthYuvqz2zUkd21jXw5vberpS0IOFkobrJa2WdjRdjkUmNgV3mxVd3a7o/cGjut3Zpe0TD6h88JTKkS8NHVV5+KR2R05o5fBRaaCkze6K7uxWdHG5Vbe2S3Hqqelq6NsbvB4I20eabepZL6m/uqXvhT6rsQgc7qipp7ihUrWmMZ7wjRPQRCcL9Hb2Etn+Ho0dOayHn/tELFaB29u/v0nAD83dWnohK1cN8LP9TR0h5SMuLMZuvtaq1Svjmjv/fpSFxw/3qaWvUwefeEiFmNC46Q8N9PiWGMjzJJ3vhwbKAcv1WDKN6wHjWA7pBLFIbozPqj63Egx3tDm7kOq6Hz2ZTiT0X16gi2TKoU39Knhb33y5y0gDxmN8Gcjn9bNOLt9ui61JrMutg10aeuy02nbjpMl7HAOvurqo5bvX1La9pvXFSW1EWJkb1/LMLa3NT2g10oXFRbUszSkGp3Zi81Gdm9TM3E2tzN6OjdJ4iudjHp2/el3zt67p+uXXNXXjki6/87Ju3L6subWl9EPpnsGDev5n/lM98MwLOvbIc+obO6nO/oNq7+gJPTObbC8hb5N94ny+7n7AV+AzR5oPQNqxcagDjzTllm88ygkG0twD2l+AuPbOx7cY1HlB9wt1Pi+I9NqdCW3FQGJXNrd4KzBadOTjT6UFiON8qBDTCq/dn9JKY1qjHadVau+M3eC9Iz3wAf7pLybV2P3xETOqwCNYvulYaaF1AIyXX2RcT9p54+XrzTeLd1XbrGltcSm9rLDldnSktYYGoxP2PHg03SQGz74wmCd15mfeBHYm9bC/0N+txfNXtTk5o1Jfj4pD/dpcXUs3gz2owDcvgNiNbDlMRvyY9fv/5ptanI+2iLLdsL0y1KOTH34k8HdViYXGfLjJWq1WNbu8qMJAj26/c0sLC+sxERXVbImdUy127adP7Mu5Xw/Ko4HUMr6s7p12rdQ3dWthKr3Jmaf8eFFpR29X7FgL6XTG2wvgEUM9bSqOdz2rwfIRdbcNq7swEmEw1fPHI8mrQb8wdVvTV99KJ7aHP/JTKseppVTpjR06T+/d8zWAr9579U/17vf+SJt7iw/8Hnz6aR0+fUqL2126G5P+9Pyi/uj3/o2uXLmkztVLaqvP67H6lj7b0qXTsdsdbZY1Wi/o/f4NTfXUNN8s6fZyl27tlHTx0HHdKXVo4NST6j30kFp6D0s9h6T+I5rrH9DS8IHYDddUL8bCs9mudyfqGo8T01RlUzfC/o/Giv18qN1di3ZdaFXHek2/ubiSfoE/1l3VQEdVpVpTB6vl2DHHAhR00bM1PDaqodFBDR84oBOPfEgt2w119g5GO+z14d1WNXaq6a3ivDHE48HtRTpNEDGxdy/uqHurqKWrt3T33IU47UYjPnpYu11lHXzgRLqsCr77ntvffSDP12WAywDjOW96j0XAdB/oT3vAZe+N8bn08tmYALQZm1tOheVTh8K2WFTCN6UYi/Rh6KG1LAB+gPW4XzfAOD8OTJNw4BHydroK2qq0qff0IQ0/ekor12Muuz0TJ8h1zd2+qOWp6+ooxuZpMU5FETaWprS+RBxheVrD1boKa8tqWV2IRWheG/OTceK+qvWFyYRfXZ3W0vVbmr94XdO3LuvSxZdiAXpPl99/U9dvvR8bjBi/XX3qHhzTF//639WRM0+ob+RobBIPqtjZl56Os020vw8I9sH9aSCfzvvIfIxPX/BCBA6x24u8+xt4pqU8z8+8TP+BhxDy7xADCeYIJA2y0wZwwUmCKQiZXIJrNH2zLU4O23E82wph0edYmUEqFSrpRik8EWeZAGVZOY6K09J2NXbTC9rcXk5yqAPgb118vDSYnpgGIJBGV2hcB0BH3jjmQxmOJE5+iECaYzSL9G4s27uFWEDi1NjYqKZfSkNPMH+nAcvGBtIA2qdf8seunZur6e0Ee+XppvBe57FO8APgY7+br+uyS28t6q7Ezrq7U+3Bh0tvDFIejQ/kTK8ot360UzEm6o5yR3qkvC1OK63NHRViZ16Ik3m6BBF49jd0pNELHyU/dcdiMNid7CjXd9L9EOgyioBQr1zoVF/HmLqLg3HKGVBZfZmxEbZ2ow+xOLWEbVxGDNqdxoa2NmNhbI3d/8CAOiqdqZzJNT2oEXT2JbrYBzFLhR4d6a0cAPpNLczr7sKcJqcmdTN2mHMR95VbNVBp10h7UaPg7bZoPexaifBe9OGLsSFbrLerWu+IXWdFrZ1cmurW0cEBHRseSveK+opNDXfs6lDwOdJV0slYJE7Hwjt8+Lh6Dj+g3qMn1X38qCqHDqmtzBvj+zUTG6rrIWOZ98JVuIcmPdRV0Wi0wZiK6o9Frms3xke6BLejhU3p7qq0UY1+EO3CY1jFjs6gyy5NAqlNIk59Abo01u71GfzjfgSsrSynL79Wa5tq4xMH0QcLbQWVi4zL1E32aT3u6AP2N0CaMuqS/Jwu+TLok173lefTHsOWQUh10Rcb/ESB/hF4nObpS2nTE7j+qQB1qT54WEfnnbaulKETQN8gT6DO8wXlALzcxxHLJfKoVbERY6XWof6BQxo7cVajx85o9OiZ/XtChWjUWmze1lZWVFvfiM3QujaXV7WwvKSp+RlNzc1oJvrjQmz8qlFXjzlkM/CqXNrfaUR/C3/EtqOrc0C9seE6cPSsjpx6VCNHTmvw4InY3MUpO8C6J/2jB2QPMGXlQN43pAn2rQN+IQD2EfhuB3jleQCmBYxHHj+Z1jxJU2Y9nTckLlGQHkIoFDsC6d71QDM25AUTI4TOw/W/i3/2J7r9o1fVVE3v3/heMG7V83/lr8bqPKh6VwjvoYSnO9rTiwUf7v1JdcVEFCbu87U8FMSYmepVXV/7YXapLiYI5IBDB7KzkvNz9Hkn5nFsNDFl1FHuDpbnSyd0J024MWE3NutavD2VBvjl3/wTbUzNa+xjT2vkmUfSpZ/R00cSD/gTmxZADtd44Umd5RMnvWIReOeX/73m4xQ0/MzDGvv4M+kVPYcePAGTRJ/nib5O54H7H1vR8S/8g1/TdnTqazOL0dmXdfzJM3rhb/1cOqkNnDiQTiTowqt0tmPnP3djIqX/9H/4dS1Mzun4aH+cUEsqHxvTk/+3v5Zuut/vZ/su+THy7bEbHf/D7+vKv/wjVQ6P6Pjf+Kn0A9ihEwfV2tGqsfKDOtETdsXuFRqATQk/JHVbEeCNftdf/2MtTlxKg5nv8vAtpkc+9Vdj4u1MtH5yEBr6oCeOl/7Dr+rCK3+cJmiAJ9XerK+qNRaI7/3JO3r71cvqLUp/6QmeUmvVX2xu6XCxTeOrHVpYLWsidPqvZrLLPgcPHUkL9OjoqA7FItLd3a2f/+pXov8GTXk+JqNNDbR26UixT9txIis//6XUXrfq0srWrm6M39SPLp1jl6Qf/fN/GXTbOty4oNLWrB5saddXwg2b27u6OdeverQDPdQLN4tISyxKf3NiXuuxsfhLH35AnzjRp4EzT+vn//t/lmzmHiJdIPWhnVatbc3p2uZLaazgx3yfIdCPIfjBP/oXWr0zlV7PxKWsUn+PHviFL4RPd9V/dERFXtm0d7LwOOC+BG2OLPMDwCENXtIjALluyzyey+BDmjYjnc9Tn9o10tfefFd3r9+MzVDg/OBKOhUd+aXPS3FS47P4vWOD6dKu5Vl+Hig3eJwbP42BKDOgq/Pc6yWP3daZsc+rnh7r/XJ67D2bPRUnoGo6qXPfc+K97wTdrt79wUuauHFZlWJsXja4P37vFBHTeeLNHzrTR7nPx2XH9PurGBPlUrcePf2p9LvAU1/4giqx8ensHlDPwLDFpqf4AOuMnvZ34r+Xts32D/jYTz1lrneZ2wM8tytp41MP+L48tKYh/Dh51sXxnqzoZXvA5A4BgUo6AwIgsCDAClioGeIV7mNnHffeziL7IdQ9ns0Y8CjElwUTadDAC0MJ0HAjPtal1Lm4ns2Agp56cK2bDXMMjm0Ahzzh/8/Xf4BblhzngeB/vXfP2/K+vfcWDTQIQxAESRA0oieHFKUZzcyn3ZFGK2klzfBb0YigRI2wBDkkCBIkQYIN32g0gG60t1Vd3ter5/191/u7/5/nRdVBid/Gq6zMkyYyMjIyMjJP3jxKV36FBa5+Okuz+u1Zg1v4hOc6fpJEC0zHGzXwhV/xarfK2m3KBsIpJxAO4TR88lXG6hQbXNvYXgNZM9YW1aMJzPrByqs++cItX4LtJhfGi07lszZLWHXfnPpGjVE8k91RTbVLfdTaLqO63YqMHao8mmCc265PvtphfBP9+hy3fPFFTv0uheFtvUkQ6ZM9FHf3LMnTcVJrn1dme5JjbiliHZnW5KP3k6JXsqU0dzJp26l+8cYRStC2nBvYTKO+YLRuZSf/SEtfhZUnxrqIt+ksailPyjPx6M65IMuxI0Qo6SKR9DXZefj77vPZZJWbEB0fNQk4nlJxeFlQq9OSdf1NGunL0aJAv0OFobaon+nrUEuI8l3nmGgKJ/FJgpjqEMlQE92kim1hm0TvdjvFDykq9auOpwukFMUTk1mNafFVYHxW36pfJCcmw7qCyx1ZF27+02pZ8SqjPJI78dlA8XIeDZ4uMDmzMiovEC0C5ZOzfAI7Bm00Co/AK6M6yD+nP67Lm7dC9o4pqw5/e22MK2z0K81oNF9xRoeVFRiNRofo0rO1iVldWDsNihf9bfaJvsGjU4m1WtXR3GXferRrHNIaYVtkeGtHQjKpm+idnDIsJ/mWrGn3wRtH5K2TYtHEcS151FiR87rf1S2wdhrN8hVn7ROdAvHGa4PHD+kMOeOHwNqqZ8Vbn+tZYeUXWJ2WrrDqUz4rr/o0LhWvOOE2Z3gErmZm6LeaDbevrpfYQqCCqkCFbxRAgRqjNDkpi5mj38PqxaMocXn/5gtfJ9IA7v9ffgGZsWGyk8zRi2g2SvnVgEgg6eJHYvtpHR/k4PWYwW7AXPsdVFrraHepHKHban3KiU5gNAqfaNOzylua4i2vCZi1R8+i39+J/vLy9ax4i5MCkFIXHW/93udQnV/B+KN3YfCOw06wBndNuHwGKm/1C4TL6BQNrq2k33VcNIwTv/uXKJ645L5amt67A2HG7frhB91kIix+XCpj/BCYLytLn1t481/8V4S42rm8toWrC6vY98DN+JH/49fddoD7nME2DVZO743Ej5d/649RXVlHqdzCxsoWxvdM42f/5T+mZPawNUQexmQ4XBc+lVc51xauAjfeOY+V7x93Pz6O5NNuYN77Q7+IwfE9xMHiQVqDGoSkX6By1/i73ZdqlwT32T/5Dzj+0tcwufcgDt91n5Onw4//LCfGqOsLy284LtNKDnK19L0v/yGOv/VVVEt9HH35CqKxCGaWFlFhGz7I5j7Y4+CId3FoWDc+dPE66W+yae/M9/H2fABDuRgtzyFSFMC+8SE1GYWRXRifOoJYMoKRg7RAWXdrsYxerY1qu4RKY528YJuS3qrrjgN3YCQ7gHZhBO3p/WhwQjq1sM56E/jmZz+Nc8fewUBvE0Or71F2Avhwn23S+HLtAqrNCFYrGcp/G//zehUblNOf/tSDePjBnSgMHsAnP/VvHJ/Ubn2Qb6lxGmvty24ya3FVJjkVSOYcn/jXqjdRXlxHh4rx0he/hdLsEvIT48iPjrn+mvrhB0gL+5J5Qzr1pTDxq59tfCgsfHKqX/HqA5Ml6w/5VreVsTQLK7/CyuevR2kCdre7u1BfI+1wFb/ype+7uOmf8VZAmcE86aduYb+KFtNRjifEI1C80So59dNhNMqXUx6B6DJneVVOzzKYtAK6OftD5LV+O2cKmo55nRHaqrMuGhXVKhVt042ttZU1h0NOg1l1uQmfYU2wbmXFnmNjkM4P0Q1SxoOIhhOuTTGuvHUyVoaIRovk388ra4/VIfx+HvxAG/issOIEijNw9G2DwsYX4RIdhsNA8XqWHlVe9YFAeS1N8VbG6JWv/mC8Ro0HbukvnjCznAi0hmnGsngRYYSar7YEw7RKUrRAoiSczNWWTigdRSjLwaWPoRBUXiDiWv0K6hyEvUCTeFwqovoRHQW/1t5CrbdBi1DLYK/Rqsvo0bPRZXTKGYOsoRbnT7eOUVk/LgtbXWKQ4lTOpTEulky47QnlcffCEWRJOhopRIoX+JkvXHLqFIHlka98Rlewz/gOGambxBucKBu0kFXHNl1Gi8Bw+eNc27RqEb7tvlS6rT5T+QxdlvR6A9FoFOhzDWpXhH2ou+GksEpUWG3Sk0IUkQ5pZRvFVWuTDehr9LP97uh2POpOU3YqdbcNmA7nkI7kOPmkvNUQQUItJ1wC+fbsVjMEXQm0tbGKRrXifu+jzwaLWrcKIt1ybiCSqjDrbobjoN5GWz9WTIRRZ9zMag2z6w0szm+ivLSBSKmBW7gqOEja9wS6OEDDu8FlzybdPBXBar+DC7UmCpx18vEQsqE28pEOhmI0MKiUUzSIAq0thDol1DeLqK2XsLW2hvnlq1hcmcPq7EUszpxFtFZCttNwZcYyaewaGcH47r2YPrCLtBVQ6sRQJl/X2aB10p9OdDGQCSAZ4+QbosKJSCltj61tnvX0I6KCN54E13jANnQ4TirtNU6Gm1xoecpWaeKpJ7/eWGiSj8KmPN4Kkf1IBHqvJhkI0uhx75DIC40PlTc86hs/XqOBSJxRYSC5sjHm1X1duau8pausv98Nr9L0LGFzK7VEzH0eQasJ9w6IIINUMqc2qIzJob8+hRUvvEa3OeXxp1vYaJMTKM18pXuXBG+nq+nb5TX+tVpPpjTGRpDMDtHo2omxHQcwSAMkM74LmYldSAxPITlCA3N0B1J06bGdyE/tpb8LhbEdyA1PYnh6H0YYNzS5GxkaB4XJKcTTGfKYwq26tulRGxyftp9Fk+gxflr8ddqvj1X5Fm95xCN/vPHR8ggUNrA8VkZO+eXs2fSU8hhdRpvBNYyl9WUOpiVntaqwMlqjrJARYBWrAvmK1kDRVoCEQrlVNlCklbxGJdrwZnnhFbgytNb00SxHAqMp8lhsnsJS+xzaPU48fZ3I8+o3MFrMCY+c4fXnVf1yltfyCJRP5ax9Aj9eOaX7Qc+OoUzLj45iaMcOIcLm0jIqXPUJv3DdiE/x5iz9RlqEU5//bVHGamx7uVXhJEwFvt024bG89mz06VlhdbDbruCfh/16/drqKS6soLREdad9ou36DY/b+uNElR4aolU5gWQm6w4kaDU8PzuDhdmrnjCqT7fLChQ2wXI4ElGExwsIDKbRrLU4eTSxsbGBjSIVdqPmhFz55QyPfDm1UNsYy5eOYvnKe2jVtjgZaWLMIjW8F8nBXczM/uefR3OXCreD2VoHC/UOLn3rc7j8lT/F8W9/By89fxazXE3eNljFgdQmHh/P4H7doTYAHE1X8Gqojt/mauc/LYdwqpbHhUoe6WQeN03kcf/uYSqOSYxNT+Dm2+7DnXc+gsP3PYZdjz6J6fsfxfihhzC6/wHsefAJ7H/iKex/+P04eN+HsffO9yGWSLoDEKfPn8Srr7+I9959CYuX3sXCxXfB9RBy7R7uufUIPvzB9+PQzXegGMqhFh3FQjGOhc0EalyKOT6oO8hPrWjJHceneGgUmcghpCKUO4L1vwooj1ZCGk/ij4H1rw619JttbL56EluvnXQv9yOD5OuuMQzctQ+Zg7q9ThOPp+D94PqGeAQ/INvyKTOV1U1sUa5ajaYXxzS/jCvsdMH2s+hRnJzrR9HHNMtn5VVDKhjDWCiDXCDuVmbKZ+02uiy/4RUOgeKVx/IpXePXlKLymv6yZzmByphv5b1npXtttzTTIdpGc7ioB60+J+d8znByz6VT7uOF6UQcWYZzGTr6hVwGWaanswVkC0PE540R0SZdKiNU1Aif8BovjW7FmRMYvXJWRnEGKn/jhOwvo7DaY76FDexZeQWiVaB4Pw75/rL+ND94HCcU1xbd5Xb6FTlzuYxCYMRaYwQKm3NMViTTFFYWI6BXbKO91ECvyonIR4wR7XBqKaowqEzqRzFXf5cTUE39/N/VZwKqsB/8DbWwnPJbXpUzfEpTu25kkIGji8+Gx0AKWXRladGO7d3rLP3VhXmUaQ0LLL/RKzBcqs+eDRT28nM1F+QSPtRDjZbzVpXWdavq1c1/RovoFZgQypcTSGCN/+7HmHKM18SvLzluzq9gk5OQ3vloD9va6/Jt01QYG8fA5DRiaV106b0fmrt0CfOXr7DtbdjVM6rHq8vD4Z71HiLF1dIuDqKxPBqVJhplTUBFrK2tu1NB1n/WDuESd11baIVLUS6ee5WTx/fc5zzcfn84gezYIWRG9jGfz3qja5HspV4Ii+0+Ln/rT3D5S7+D17/2TRx9+RxOvnkWNxeK2BNfw4dHk/jZqUEMDodwOl/G6+Ea/nAhgE/P9vFaMYejmwWEY1k8vjuPe3YPYXr3JCZ2juGeux7EQ/c9gdsefpITzsM48OhT2HHkIUwffhD7OAHte+wJHHz8wzj88Mex566nPD6yfcffewPf/e7XcOyt72Du1IuYP/0yJpMRjHMl9eA9d+NHPv4xHL7jPsz3B7ESHMbSZgzza/o2kYwyr0/cj5L71xVNPDqBXOJ2xLcnIIH4oCWNy8Og+CpnilV4NO4iXEUEaXhsvngM69971/1+JjzACWj3GIYfOIL8rbuv9aXrC/aT5NVk1tVDcPh86ZKtytoWtpY3nPGp33uR5GsgWvzjTDSZs/oEhlfO5Ep4cqE4JrmCHuTqWWmSP8m2u/KJTo0WbsOlsGizOIu3sJzVrXx+Gfb7ijd6BEYzU10aM12TW2ubwKURlNfC+ubTwMCAc0M08MwNDw87X/Ej1Ce5Ia52RibdIRs/HtEj/KJXzuryg/L48xoIj+Is3crLNxD9An+dcpbPyurZ6hCYb/mFx3AJLE5gaYbTn+9ayC1r3b6vKvSQ3wiqVIWd8BGZ9vyuI/Marnj3I0s2KE6LLNpjRwodk5VmeZzjXxct94v4RqeCCC2egD4jTEUjvKpPg0nOwHAYAwR+pqiBcjYIjT7Ro7LGfGOu4uRb2MrLWQdancKlsIsXblarT0XrHYkaqDTLK1BZ5ZUzevx02bNAL7L163P9ElorHw00zSDqC2uDlRUY/QLVqTx6kanqRYHLt027S2Of2cEG4bU2Gs2unVEKR9x7D6AfIipeYqmtm+2qHA1qj4GVF6ge9wKbfpuGjG4jCGg126NR0/PetymPnHCIRtbq/X6hXkGAq6QmJ6pGveEmpHQ2jyQnQ7XLKUNWI1806JRSvVZFaWWJbplpCZowSQzG4vwfVPZhRLikjHNpOcfJ8EqjjbVaD6Wytl+DXF1FEIsGMZwOYTwXxRAVcqJQQDyTQ7owilRuBO1wFHXKYrPN/mP7tdft+p7M0BaV2wJu6/PmHNzsoszAqFMiQ+NTGORKMpHKoNNoud9TtSsldOi0naiG6IBAPptFOpVEKxxAM6LGsU+Ip09Xj/ad0/sYj2/kVFB1e/xX34mPGsHqG5MLP2jy0XVK5YVVVNc2EYpHoQ+txVinnLq0S/psolO7hNP600A8t3YrTSulZrXmfqvWLFXQZbhbqaNTrrutY2ZyeQXyTWY8+fD6z+i1euXET4G1rys+sM3tsCYd4qFk9khvr9rw7mijnlE55RdYnSaT9mz6SjidHBEsTSC69CxalM/wGR5zBuKrG58ElZMTDjnhMF750xUnZ+kWllM57TxZ+40e5bH3KoZfIFpUTmDjWE7x4q0/n59uixdewY3pAqVZf5kznEaT6lZY8TeWt/a6/tsur2flMxz+Mk669UPU4uoiM4QQTXLAc/Azp0NiTLGOE0KBkAiZda5+xasfW+lK/9kL+nV1CA/uuAM7e1m0En2UM8SnhT7zWgOikRgt/g3MlU9gszPL+rYVJEG+nIhWJ6helRVN/o4zfOaLKX4cirdyxgDlEVhey+PPq3YrTXUrTvXbFlTl3DwL99CgAmysb7rfT4zfelBT0LW2CVSfHR3302vpFta7m95aDbnsALrxCGbXltFkffvvu80T9m2eCwyPaBT9cnr22kacdIvffcddoFhudtw3cPQ9o+m7DjgrNTWQc++tBKrfaBKeJgtHJwawdHkB6+fnEMnEUYzUaaGvYdddNyOZTV9bsQrU96JD5UVjNBFHYWKY+EM4/83vUkFtYCBHo6K+yL6OID+62+WVUzlBT+1bnkX/3RdRvXIGzzzzOVw6dQwHb7vLfVRrx8E7MHnwbiQzefaBTrSFcfbsWZw+cwbvvvkG/vTTv4u3vvMsSm8cx8LlDTzANv9iNolHEkmMlcLY2Ujid5bK+NZKEe+ud3BqNYj1ThL3374bU+MD+IlHj+DhI+N47LH78ND7n8At9z2IJ37q/4Ej978fuQO3IrzjAIL5QU2TjlcCkw09651VOpXC4NAwbnrwg7iFLjOYwhBXUQ0q5ne+8hWU5udx08AgOjNnMbhrH4Z37HJ7+rpbbnrXQZw8cwIXiHcy2sTOSA9z7J6vxipYzXaxldzJURrDXXfegR07djiLeufOndf6TAcPyt1VVDprpNGjTyD6oqkErj7/Ot75L1/A8rtnEKVBqJfiY++7BwNH9nJlOYQ48wjUFhtjAsmZnuVbPyuPZGdlZg7HvvMy5s9cwNp33kbx1EV0lstoXF5zE0Rix7CTBz9OOSfrxGN9r2fDrXoszgHlrJsMoTUYx2ZjC1deexd9GkepUAK9lTLiuTTiE4PuEILKGm6jW2HhVlhp1i75prOUVzT661bYaFWahS0+pq/aBsl/8lqGtuIMLI9NGoZDTn2lNIUVb2A89oPyyakN8lXWaLC8wiOwfEo3XWD6UqBnwydnNMoZDqNHvvSV0qy8v28Ub76c8itdzs9n+Soj/FZWeQQaO4rT8w0/RN1mjPU/MwnpjQUF8s2p0dJJuqm1T/q0DCcVRMPGOGuYgusjWL4aKecx32uE2+8kDoePYeUVTXLWOKvfcAlU1gRKIF9lFCcwHCprbdCzdZbhlVM9RoPShNtfl2pQmhN6KnNHj/Bv06AfphrPXJtYTs+Gy5zyyle8vXQXbg1aWVbuy5rai2HdOr7pJiHVRTDajSfCYzS6o5++dsiX05abaNTnDWQ1aoXl8tNXfm3JuDThogkunOqXJpVVX4RRSlROddspNjnx0+hwwAmsF2DdOr3I+iVL+nGqBoTySE5Eq0cv6WScBnGEg9qOM4vuZrPBFVTTbQd3tg8faFVsvGJGGkkxV87jKVdtLKtbp/WpbbaIdFFxsqQ7Ai0gvSyoUYY20/RzgBad9u5lfeqQg95BkSmO9e6LnK6PqUBd2R9cgVqbXbu2+WgHUxzt7abDI9kXn5U9rBfJPtAv+p0i4/86Ci2+uP7SREue6blJGtQvKm+fUPfKegrN7USJ0axLZdUvki93IGRbdpSmvFqxu1W7709PKmeTqtqhvAbCpZWfkye1UxaOZIH4daO3jgm7k7Nauol+lWe6+l141A7hcDSRFltFKqx01wbWqziBtdvFu7Z6ekSHk9xug3BSd+gwjai0fhAIh8pJJqxNerb+kbN4O7nlHz+iyepX2HCLdukrrcT1UwV3AweThEvOLxfe2Llen+EVWNh4oXrMKc7CRpPw+ttg9KhOw688ckpTOaNbzsopv57NtzqUZnywdiuPQPQYPoWNZuVTvMBotLYIj8DShV9pRoN8q9vAhdwKaJ0rIA3ypH7RnnAF5VTQiBUIgZxA8S6Nz5GNNQxo+d3o4Mz548qJXffchn4+hmqWhNKacbJLnCbsCguETw20OhT2g+LVcMuvZ4VVt5+xcn769Gw4DSzNQHmER/gsr7XXn1fpVme10UBoOIfK6hqKZy67gRAZGUB1fcudJvNOxl0fWAqrTQrLGS6jWTA3M4Nit4ZepYbIpTVkAxGk90yhvF50gy2a0G9dvLYbboHhkHNKgMpr+cV3EWJTNmtNlKp1jE+M4aEH70cWMfS4IqHZ7OrXBYvV1U0c/9JzWDl9EZHNJrqrtGSXV5EI95BKxrB2tYjWahUTh3a79zxSju7ElI8Gx7eg7nbbjR2xe5AJjiDWa2Byz35srG7g6oXz7gqdHQduc3kdT9TfF44jMHMOF99+Cd/82hdw+coF7LnnbvdFx0P3fwTTNz/mVk36MaoGyssvv4y5hUW88vefw7tf+zzeff0VfOOVd7AwN4vfzG/i/kSNq4gaBmNcmUY6eLGbxEo0grlUFoFUBu87OI6P3zKOh2/Zg4//+Ee5CjqMx3/kl3DH4z+C3Tc/gIHpIyiM74duEyaTxV2Prwyp300eFGcD0nhvTnHJ3AjG9tyBTj+EhfnziOYLOH/pBN458RpGDt+F/MgUF9Ds51QFUzsKOPfmK2jFgtgfqmOi38Iqx+EpTnwxTlj5RAZjXBU9+OTdOKADA9kYRof0raVtWeVEUGovux+haoITjTouvPryKZRPzXIlO4Py2rr7oXDgyBS6Y1nsfuB25MaH2P/X5dTGnOi3dsp3fUvQnX5rb5zFxjsXULq6hNr6hvsQ4djIJDIjw6gvraN8aZYZKVcjBVTWikjmMz8wNoXL8OvZxpmc8VMKTenGW4WlL5Y31xGdGkJd7zKvziExOYzCvmnv3SNB+YTD6FV5G3tyFmf9aPULjD7FW7ryCuQbjQIdTx+K7OWEJGPoeptUTjgEFid6hEvPSpMOs3RzAqtPeSyvgdL8vtFpbdWzv00CheWMLoWVV771xz9Uv8DSrZz6Q6BngdKsvNJFh/FZOORbmp4tbOUMhO8HVkB6wechuN4Ac6pABUxIDKF8gdDqttpUl0tU1yYORCa1OXBaMRJL2VZOEWMzpsBPqHzD7wc9W7p8lREYDXLGLPnGKD9TVMYa7y8j3/AITGAE5quslTcXSEYRzMZJHPM0OZnS6VMHulXY6DXcqke03IjnB2iiZad97mZU80cX0VoHkUbXfVSuUa66PMYD4bOwOcPJJ7fSufYOT/VQUelbL7lQAmno5m1vxeBeNkSYl3m25ped65RqCDW7SFExDQymkaHSam9xNVLS94tabhIQblbp6Ddee+3gAAskkArlkI+NIT88ipHJHa6/S8VN9/0jgeh1/cxwqFZBpLSJ+uoSLl88S2V9BZl83jkdSc0MjCGRGXDltPoplipY2yxhfvYyZi+exMxVKkMqpuWVFUyGG9gdrWOU/nC8g3S0g3XSWBQPSK9WDwXqjH25IHbnI9gzNYxdE4OcJA9jdMc+DIzvYp3TSBXGHM1ajap9otf6zvhu/as4PRsf1C7FxzODiKcHECXtXaY1GTe3fBVX5i+i1qi5vPp90sBwCvmBJHrxENo6XU3lLd56/NTgb2NQn/zmOErHe0jSkEum2P962c88Lp/ElJ5WWW6VGqXlSsOiX2mgu67fKjVo+DEvEffzCfQ4gen6HXfsnvnUFoG1TzhNCZnTdVEybrqlOto0UFobZTTZD61ihW3XVVIJdzu8fkNWo8Gk3xxJdrUyMh7JCcwX+OOVz+pVnGhxss4wRwo6cSq6RMS9W6yXttx7Q30Hx7aTrW/krtG9ba1buwwsLN/0hOUT+PEo3YskDT22q6ufjbAuRmksxdjnEfoqr/okA1otmS6TMx4In8ICS7N6rR49CyyflTGaBPIV9w/RLHDyy3SVNWfpVqfFGx0CPfvr17Pfl/OD8gqn9duNeMxXvNUvp3gDrwSh3uqhwtWLTukaEdeYvw1WUL6c0uW0smknUqjmB9HODSLJgRdP59GutVHbrFIgvWWeOeE3Ao14AxFoYMwxosUAha2hKqs44fKXExhOKyv/xrA54fC31bWJ8YZX6YZPaclcGunBPBJxXRPPZSmL9tcrXD2U0G+TJip9q0c4RK+fHoFwGu2MRKITQqYVQpxWsy4+JFfc5KCDA7K6tAVlOPx8ESjepfFRcYq1+rWq1YWnK50y1npVN5ilTOoL69g4dgmViwvumntw9TpDa/n8yfNYmF3F2loVm+w7/b5Lbuv8Fay+cwq15TWnzES79YPne5a3yOgHKBccBNrWcrT6+kd0LS8vY3l1HcfPn8Brx1/FRruCA/feh9233+m+azK6504O9AC2tiq4PHMB333la/juy1/FlXe/j4tvfRep5RUcaEVwXzCEj3F++sRQAKV6HIulJM70MniNk+DFzDgyh44geeAw7nvgITzx2KO46aGnMP7ARzBx9/tRmLoFucmbHV+1baRBK5rtV/cmD/8djwkWZ/KnNrp+JLiynDg0VKNcuY5OTGBolCtCWsxJjpEWJ11Nxo0qJwdm0lZgqtJEvtpy1+4T2TY+r7/Xu0Gs9thfnTgNnTT6He+dzTV63D/+sd62ros6fhmVs3OYuzCL86cuok6DYnBqCoOTE5g+sBdT+/e6bVT3kwmWF72qz9pieBX2KoJb2Zd13HptFcWVJYQ4GUzfdyvG7ziM7KEpumnkdtPfOYk4xwUReFtk4tM2rxyt22Bh47HqV31yRo89yzjTVp9on9y7G5VqB2vrNazMr2Lu9HksX5m9puwNn+DG+qxN1k7VY3kUtmd/HnsWf1PRAiYSRzAY3qMSrlyJY32ZY2e+WML58+fozuPUqVN479h7mJk9j9XNK9gskV9u/F7XM17/evIisDTV56dF+SxOYfkCxUleBVZWTnmsjJ4FfrwCy2O6TWlyokvPijfarJwfp54Nl5W1dOO/yivO8hkOe/bDtQloo9zAOl2HdFs+IRRiITQCrHOEUL4jiq6dyaM6RouXS/J0YZjL72E0Ki2U1ktcHXi/ERABhkvgJ0hhY6o1SnHCb2D1Kl555FvY0uUsTWBMMVB5Pw035vXjM7B6DHQHVWF6FCkqlHCT5cstdGfW6dbcxaQdHw3yrT7D43euTbRoM50w8o0wkpyIpCBUm/bXNbgMLL+BcNqz2iVrUW1QfRYnK02XOc62NrHcpdJTGfZG+fIS1r5/AptHL9JS3kJ7ZROn3zyJ17/9Os6euIyFxRIniu0btUnNKtPmvvUqSpfmEND7BcarbtGk9zgO6/a2kLinX4OrLrXBWWQMC3SFzZWZq5ibX8DLb30Pz3z7r3G1OI+bnngCe++7D3vvfD/23PF+rppT2NzYwJnz7+GP/+Z38Od/9wd46+ufx5tf/TOkz13ATWsdPNGo43f3A//nngAqJU5AGym83c7jK8EC3spOInHn/Yjcfi8+9LGP4R/91Cfx5E/8Em755D/BrR/7Fey4+THsvvMDVG5pxzdH27asiH/WPoHjrfjANsgZWJzyqYx8K6NsqWwWuw8ewM69VPqcLGVIVMtFbCzPoV4puu0zDcChWgtjXPXGdPKQvHRXtpCLmsDWaJBQhdGIyCDQ4oqqpTN+niyofsdsgrbIehxnqy+dxMbrZ3H8+0fx2vOvobRVw9iePRjbuwd777qFE/3t7rCII5Bgbbb2Cq+cA+f3sTG/guLiOlavXMX8qdM0kAI48tEnse+pBzD2yK0YffRmFG7ag4GDe5CdGnerMW3Vqs2G1/hmPDS+WbzVqfzGV9EmF08lcfjBu3Hw/juwulGj7GzhytkrOPXqm5g5edbxUQNG+JTfeGPlLU7gr1N5rK8tTqA8ls+l0aBKhgrYkb4DO1N3MwNx8d8KJ/crjT4ucvy88+ZbeO+99/Dd734Xzz33PE6dfQtzK8dI7yXiuM5T+cJr9Vldfvr8z/JNf9izQHSZvhT46VcevzNQHj2LHwLh0LPqMx5ZHn9YcGOcnNHqHy9Kt50Af5zhUVjO4NoEJEFzx3i3n1TAMX+7sJCqIqtcYTmBs/hFCMNysiQ1qN3LSA4MTxl5xBpO7esKzHpRnHzhNgYpbPXLCUygBIpTeT2rrJbAVsboM7zyVb+BOs+f1+hQnLVLNBpuxSvsylCJum8cafyzjS2uMJo9Wr181paAbWcKt73vUln5Km90qE6lywoPUNm0uZQULpdvu05X1q0sPN6JNutUgfLIKY1PbuuIqd59cGyjXsYzByJSBvSVz72/4Z9+T+GcJhD2va43GZrixJpNuTy6m4oNRbtVd1s7+k6Me7Ht0uyoexfhQIz9HmMZppEM9yPKDvnKP30eOkqnj6wJug2uwppVtKtbSCSSyOW4WtYkENSlj0GUSlvQV0Ir5ZILV6t1rirZH5ygE8EokgHyN8J+DfdQY93LTFvvR9EI9uk6nFCiyBBvmlbzYDaDQppt2eZNh+1oVba4Ii+77cSuDh9wghQ/jYfqJznJkoWNxwbGf/HA3x/qT+tbl11dpJ8hkPPqZ13VEhS/lJ+TTactuWBelnNyxOdGq8dVSw9b9S5KDRkTHHfiK/FFIpJ3752IQPVJDPRD43ZdBzfYHlbaYr9Ek1GkuVJ3nyyIc1xwFavvVimv0SranXyRCI9HnoK4Bgy7mye6zM9W6Oh2KJVw+ldbbDperuPYvZb3slztc4c2WEayp2fvzjOPd6rDZMec6vPkyPjmjQ/ltXcmDrdo56otSl2STsURZdkgrWXR5WjmP+EzUFjlrV1Wnz2rDrXbwqrX6LN6r8WzPe6HpmR7IEQ9pwmP0G02KE9l1Cmr5WoFDa5sa7Wa8+s0BioluooO0nSv9Zkft+hRPxj/FTZQvYpX24wncgbCo/JGt5zSrR6lqby1wZzls8lLdRqf5KwvzKmMQGHllS+8Chvtcobf8ipOIDoEihNYHgOXqkMIZTIyncpQIeTcfrsQmDBaYSNSTmnK456JNBpPIj84yvgeTrz6LHMHMDIx4U6v9PJRIEvGU3H7mWZ16Fm+6vmHCLWwygiUR3HGEHsWKI/qMDzy/QyWs/rk+8NKU9jyGF49C4zRjrlU2KtnL2Ht8lU0qBjmWyXMry1j9103I0Glp4nAX9bo8dcvJ1oVNzs3g1XiaFWqAFceYSr7gTsPuYkkPZDzfh9E4VBeo0NOYJ2svDp1OPPau2j0uPqsNtGotbli0zHsg26rNJbzfgMy99pRXH75TTQ7TcSnRxDmpHPk44/j5o88iGa5hsXTM6SPCrM1RwWzhYHhEZYPIL9/B4YO6W43bwDpvrIDmcdoGd6FVGjQbQW1qlVc+d4raKzXGZdFPjWKkQgnhPIKNk6/g2988fcw8/azOHDzLbjl/oex747Hsf/+H0VufD/efvsdzM/P47Of/Sw+97k/w3Pf/A6+/fXXcf7oDH6RCnpfsY19qQp2D1VRj4bwvfoQLrdiOD6YxMU0J9F7n8T43R/AoXsexm/8+q/jwQcfxMGDB3Hg4CGkY5w0q0XEOIHpWLf4L9mQb7KsZ/WVyYH1l/mWT+mWz5yeJZPKpxVfuN3DcCyHQm6MFvLzTiHfMbUXuziJF1c3cXKph9JKHWsvfYe8peFRCaLJldw7pSj+v1fbLn18+gCNgxQeuPcu3MoVhq5LSpB2gauPbTl+9Pt466Vv4up7F/HW37/M1cEMdt6xE5MHxrHr8dsx9f57kGQfC0SbaFQbVF5OYRtL1lbnpGjbXWy8dAq9pSLqHMfBHUMo7NuBwYkxZ3Sq3fFYnKuSWSyU1tBPxTjx5Zz868Zqt13rk1erz8Iqr7CBwlKC8i2fk3emaTu6+fYZDJAHaU7U/Ysr7vMf44/dea0t/r641g46geIENub0rHYrv+qQb3kNj3vmwElFCihEpzixclJledH1jb/9Gzz3xb/Eq89/C3/+5593h2SeeeYZPPftb+H0yUt489UzmL+6jttuu8199bZQKDh8qktgdZkMCuQLt+LkW12WbmX8tAuUR6B4f/sEyqOwnMUbTjl/XoX9aRbnz2t1+cspTvUKlE+0aTK0PIpTHnPK+wOHENjdTPBmYKvYCgmZQIwzZAK9bFPYBqXAleGfu8plO7/nPFyKMwGTE1hYZYXHBoPVbx1mccYE4fELq/L5nfIrXnkExiBjjIEfr3WewITA6tezwDuSSQtD73tolemetA7LM5KTgEeP0uULr8qrrAmMxw/PSpAvkNXfannfUhL/XNuIS6ABbIPdcBkea5MXpqDwT2HVpeOqluasUllHJNOtjhi2l8TaKtGKyx2xdvikNLy6vPrsBasmclqtHJBalenbJfpYoOM/V0uuvdv9zIUTLdaus1x1nFsXZOoYrVZCsiY1kB0xzihhvRQFd6w6Qt7Sp0QRfwANrqT0Ub0KJx93pF/UcdKLBrpI6DQfDR59T63PlaPeOYlnHa1O2QbxRnTLoNKN2JK2rm6lZpvVh+pnsxgVVltNVhQWiD8KyxfPLU5he1ZZhU12vDSKA8OqVVfqO7pFJ+klAc5oc3xnvwifO+DBMq68KGVYx6/bfU7odFpasldcef2myuO5J48yTrSC1bH2eqXOlQnrE2mkW21Vn2oyURnVpTZ6B0o8OTGaFZYTn9yOBftZ7wuvt0n97smrdjWET/k1sbowJ1YnQwy7gwv0hUvlDUx2BSa7AqtbvFZ+44meFS96FO5SljQpBolDWB0fVVZ4PVSuvNyN/SY8/ng9C5RufSfeuHYyj+hXWDLl9Nd2M5TPfPVxlHiUV7Jk9dmReT0bnxQ2/IbDyhhNBsqnPEaTwMoILK+jgbQ7XtOJv/72WbriBcLlz29xllegsoZLcYZPvpzol1P/yFdepQuPfK/9Hs1Wn/BYmvFdcK1F5dJJlMvHWEGZT9tWBxEbASpoRMi3CgX+xjCbs/7cn3w6E0LDJwKMWD0LhFdhy2dMUnnLY2kCa4wxVh1p+ZXmz6ewfNUhEG4rb87S/XTJl1N5w3HNp3DFJgcRv2s/ErvGMLjWxMBaAwFNSttDQXmtTcZDxVmaXygGx8aw88ABFEaGid/LKwXlXmCq/SymMqLdQHlU1vC6rbztP20baDJwkxfJkcIQHR5erw+cIz7FOXzSgPxXKCSxZ+8QdkwPORqUPH/lPC6dOYbFSxfdd5EaKzWuRB7BkfxTSIQzpMOEnvRRcc1tXcJ86TLGxrK468gBhFN9vHDpDbw9exyxDtte54Spu6927cRirY6XX3kdL734Ap7/k9/B1//wP6B95lmMNd7DU9EZ/Oe9AfzBXvJ7+8aBY908vrA1hK80BnB0aCeOj+zBnZ/4VTzwk7+JD/34P8LPfOon8dhjj7l2SS7EI/FfK4fRHfsxMEpLlvHig/pA+eT8MifeyNez8c0vCwL5NrgMTKHoDjAd/Y7sPED5OIj86DQygxPu90uCGts8NzeLpaVFh0N0eIdN1HtkOH0diHhwsIMPDDexbySPgSnSPqIvgqrPwRXPt3Hx7a9j4803EHj9CuJLW7j5xx7AwY/chcMfe4LhpzFyeC8HFyWSNIkua6u1TSDe+BVhV9EbDTJ6Ha33ljB35gyunjyJTCaLqb173bstbYcZX4SHGJ3sOPoZ7+RPyJXmq1P1yFc9ApNnGx839oelC59u5xjham7nzzyNxsQwTs0s4/zsMk6++BqOfvv77rZ3TYICtUVgfa/nHxwr1/vR6vM7tU1Oebx+IU5P3eHy5cvsuzm89dZbePHFF/Hu0aNYW1vD+vq6K6sy5XLJ9e3KygoWFxcZXnJtl1ypTY7PdAobXQKrX2B0G5/t2dpmbZITqF7lEVgZA4WNn/52C4d8y6s0lRVYPfYs2hU2GhRWnMqovHxrn9XxD9Vn9AqujZyObtLtbrjjjcqua8dJ1jXCBKrQEPoJlrOGu7pkPW1v0UiBMVaRLp9wqKx8f2P8RAqX5bV4i5NTHr8T+MvLWT5/vHDI+dPlPDqvz9DmBH6mK87odYo9Rh4NpKhoYkg3+0jUKVAyk2TOE5Tf6rO2mDNQvKzadCaDwtAwEskky1y3hGwyMjCcghvx6Fm0CWS1uXzMolxuG4R/aqvA5XO0aGBTIGThuXyysIPIZxJIp6KMY92kr1beRGmz5l6i16pVd9loPjaOQnSChdQGGhAaqELOPi/VN7FZXUMmHsZEIcO62riyOYel8gpCrC7EFU00nUZCEy6t5XUNYLorp97BzOl30Nq8ikBrHePBIj42EsRT+S7SpCXNdm60wzhfi+BKK4rZXhyX2xGkJ/eisPMQpvcewK6dO9ytAWqj8UQuqmt60nnoq5WKFy+Nt8Y/gfWXOT0bLj0bWHmLly9nYyTAFSOotMO5AffbokgsSWXGOMkIyzWaTfe+QLUaHSpnYa34JsJtTIcayMW91afuCpNM6t1qfWsJlY2raCwsonNpFUH2T24XZWg8g/yucQzu34l4LuP6XmBtEPjHsdEucLxifwe5MIyV2bZiG9X1DVQ3Nt27D22vxeIJJ19GpxS06tD7NE10bmXNNPeuVBOxeLGNX3X56fC3W05pyuPnpz89sWMUyX0TaHBVvrJewtpGCSsLC1hfXvHKSr63ywjUTjmrRyA8ejZFaPXJ+fkipziBSkuVKU4TTbFY5MSy5A7ULHCCqXJMqC8FKqNwuVx274SqXJWWShVHn+FVHYIb6xFYmvJrDBu/jC75otOPz4/HJnGBlbG89qx8CgssXc/y5QR6tjzmq5zRajhUXk7gL29gcX58Btda3ey3Ueu0sN6Yx1rzKsrdFSZe7xSBCvsJEBhSi9NSeGxyCoMjIy5sFYo+hcVQdbwRfyNxll9xfobJWWcILK9wKU34LJ8fj8CP33DYzC2n9hk9JoDKZ+nCafVaHXL6MVo6nUWck4ZeIuva+Ea5hvKa91sIHcJQPoHhsbBAOK1efb53g9ZSlUIrUJwGtNG7XfQHcBjdAsW7wyDOmUBJSELuB4exbAqJfNrbqmCawyknUjiBahLVNT3JQhaRDBV0Oo5AMsF2pdmpWQQjeYSTMURaVKKLXG2ueltXegckGoPBMOrldSzr2/hLF9zx47HxCcQmdqE3sRuZ4R3YN7ADOwen0Q6xjxIRHD96HN//1gt45Xsv4fnvfAcvvvACst0ghiNJ7AtFcStpG+yEMVOJY7YSxQv1Np7lYJ6PJdAbHEZhzyQee/oIHnrfIa7WxrFzegrx2PVtR4HxR/y6xlPKjPpfYPksXU5lrP8F4qc5P15LF6gvlC5Q2rV+0erD9SNlnvmruu28Sxnp1NHUwQGuJKSsvVOCVgfD9IWjPZJDa3IA3YTXrkaljKVTJzB/4j0sXrmERVrj3UwU2bsPInfTbgyMjaDA1bQ0prbi1Fa1RXiNZr8zmu1ZICVeq5Qwe/kcVpZmkRjKIzaQpcGQREJX4NBnbodX7RZPEqk09Ol0/TbHZFYzqzvEYHhZv/ILbqzf4lXO6PR44cmz5dPVQTrxNzg2iH0378X4xAgCC1uIrNIo2iyjSqeTqIZPvuEzsLqtDsursPLKWVi+6Zjr2lJtCSGTjmG4kESWY0egPIbTe1ZdffKLq++0t0Uu3sgJlFftk+8HlVe86JKv/EaX0a008+WsjPIIFK7X66hUvMMRyqs8etbEKJy2WhFcp/k6rwUKG33CKTBc5hRvcdY+hQVKU1jpos3qM7jG0lK3xMlnA3ONkzhXeQGL9dPOWlNBKyRk5uzZGGN5orEY9hw6hJ37928zhsRJOTMsXMZ8I8yYqnjLozhrmBEvJ0Gwxlm9ihf4GylnoHiBP01h4bY4fz2iQXF6Vl2q0/Ka73DyX26ggMndHPTDIy6vyumTB+tXFlArlpn3Ol9s60HlBVaXhzOINS7RZy9eRGlj49rk6NI0irflQXHmrC0C4VVefS/FbZnxT3vTLp1l9TErHRvPcNAKnStP5yxUvbsZyqJfSCE7MYTBHWNIMl94lCuFoSF0g0PohYbQCgygHx9HuJhE9HgDkUtSnB5pDh8HV3HpEs6/+ndYOvcKZeAwDtx0E7K33ovgwdswfvAe3Dd+E24ZPYBunH2QjeJbX3sOf/yfPov/9unP4NO//7v4gz/8r8gXqxiqtPAQFfenOEfc0ong8moK88UMfn+jhv9SrODt3DC2dhxE5r7b8Kv/rw/jF//lR/DE44/hoYcewhiVr3h9TWlsg/WpxSldcaLd4o23cuKnnMULbpQ9k1eBfKVZOYvzjqh7oHc3a50qLjXXMFdZw9rqmtuq0eTjycl1WojEnWbDkXEE7t6F4BBXkYQa5eOdv/5zvPelv8K7LzyHN5/7Ohq5EKZ+4n0Y/8D9OHDvHTjy0D2cEJISjGv0CafJlcmk4vTsp1mTj8bw+tIC3v7uszjz7uuIjg4gPJJHekI/PxhBapAGCctZm/VOLzc0iFGuOtOFgouTc/zd5rvA8gssj8DiRYNotHiB5TOXH6fhMT2G/bcfwn1P3Y9Dh/YgcGwWvXevoDK7iuLCKpo0UvQtIYH6TE5geK3/bAtc9Vq+G/PoXac7hSr+bJOlsSX5yafCmBqOo5D26jL9JHzCo23pTr9Bw6+OVKHFFaR4dl1nCawef5zK6tnS5G6ME5nirfrSxdFnDtIqvaXJK4wyJ5s1rtbqnICUrkMc5XIFm0XvpKnwKY4BV1Z0G37jicBoU7zA2me+0aWwPZvvd8pjaQbXNLWqYDZEaHlGgtp60eDyFKecChpYZWZFWh6hFVGaca0R6hRmdvnUICPCFIQNYoWVX3is4RanMhIW+crvH0BySlOc6JFTPjnD71+SWtgUkOFQPXL2rHLmq4xo9DPP5VfYYxzDpF1WLhWx16lqrzd5yQmES2G1z/ipZ9GhQS+ngwPu873EofzuNuRt1qtuE3Dz/bxz+ency39a1ixB3Ppf4kWfebx2k+eks89It0KiGPTbTGMZXW3iHettotPU54TVZ8QTUHoD/B8hrl6CcU8+7IW48AsXEatW6Nf32rPvq/9VN/lTIz90K4COXLdIYzgSdT8yjOuWZirqAa6wRD8zo06MFYbrbECDNNR7HaRIg/ibZpuivTbClJVOpUOlXHM3DPiPuxqvBeKl+OWXKz8fRb/yK178UbzJieFQH5l8CRSvvOb0LByWbvgdju08CmvA6f0hOcT8nkUcZD7dWad3PqpHhz50PjVCvodB/naYj30iaDbr3nF/GhWpTMZ9uymqgxskUy/mteLyPgd+fWz522f0CYw+O1Tj8qkn9WNA+qpDL/ilgPXRuuvvFa8rINdu5vFWeuyfbbzaOjZFrbxyCqsOtVG+4hQWKE1geAV+2u3Ak46aM+DtLkjowhxvlJt+lO1SHZRZrSy9jzl6+Kztqkth4ZecWJ3yrX+VZnnVNzoCHw3F1Vs08LaVLWWDgujq12/+vDsNr9+AoAtjM+ybjLaY4zTYwnHygvTL4GN+q0u0SM6MLgPF6Vl0me5RWPQ4Hoh2jsU2ZaHN9uqQi9qtm9k7jbobq32dGed4Y0HKjo7M19Gq1RjV5JhU/gb5VEOLq6QA+yrAvCazxgPjvfFJz4oXKF50K040qj16tjgrb/jkhF+gPAbqQmXuf/r/+gWmBJwFNUArJxccx/7Mo1SqzWsdI4QqLOSGzAhylXPFVFqbxYXX/s7tt1++fBYNLvdGHziCwu373G8VhEMg38JGoOFS46xDFGf1WeMsbMxRusJKU9hwiTGGQ/mUrnw31udopxMYTfKVR3UpLB4orDirSzn1+53NS3N463c/R0Hs4tCnPoxoPovUQBa5Ma4eWMZw+Osz/Fb34rkrFCwq01MzWP7GawgPZHD3v/tV1ycqp/oF1naVVfvkC4RPyrndaOP//kf/FpXNMnbuGkaaE8XA4T2455/+tHeCiKC73M584/u49Oo7GB4dx21H7iMeCvdtQ4iP5HDqr57FRaZHaUXr9Jrae+XccRTXynj0wx/Gg09/DL1AFLe9/+ccD3QaRoPv+MvfwItf+gwKuSH8yMM/5AZF4t73ITIwgrnZqzh75oy7QfwPfudfs00dHD09jxVOHgeHA3hwivX0I7h/OYVEP4QTAxUUUy3MbITw7SshpCIBPH1khMo2hN20yLNxWp/Te/Dhj/y4a1PigR9CMBp3vDI+a6CKdjnjm8Vbn5pcCOQrr8D6Xs8qZ31vuB2/t/EpTaC8yuOlhdx7M33ksdWs4fm//H0q6C72Hj6M0fFRHDu3gL/+zinEKTNPv/MKYpJjlqOax2qig9dzW1QewNP/03+lgi1gJLqFoWQPKwvzeOs73yTtEXzgpz+FVCqNUp6TdCGCCCcIbbHqUxXWPoHJiNFmsixQG9QmxwfKT/DUJoKVLuaWrrj76/SRvakH79QgwuCuSSTz129ENx60aRykl9uIlrvY7NWw0Nlyl6uO7J++tg2v+lSH8ktuzVAwHgoUNhpFk6WprJ6VJjmTLyNJVn19vYi3P/9lNwl21rbQKlUwes8tGHvgNjchjpIGrTq0FWl9Z77JhXw5xYsu1SsetToN7Ek96I5fUwNxEtFpPOB4sUZexfDs3/42zp54Hv1WGptz5Ctlc3Jy0tG3d+9e972fsbFRvO9973NGeTyu7UnpnutGj0D5RYfq9LdZTrwyet3HHTeKTKTBdfU1NwlXZqro1GT4kmea4EJ9pHamEaNRV7pSQmOLOpf9GqG86BPi8+VLaLabGM/sRDSQwDD11E37d6LFsvH7n6Y+837uoTqtHwSiTXQKLF79qTaIZoUNrIxo98ernPAoTml8Zs9sg4agrAsV1stGLeFk0OoKEVUSDrAA/4wxRoR8c+Kd2/Mlnfrypo5iC1ShVgjCo3wCwyMwpos4U6oSBKU7YWN5lbOOEvjjDaf5AuH041Ca4uRM2ATbjHB5BIq3NIExWHEmIAqrbuXSIBA4wWXbtYpw7XW0emGV8dNg5RWncrpFW7cLyJojta4vnFVKgdZ7JYVVVuWMh/IFFu9uKqbP/xnJdnIl4o6IMp981aV8AnckmsLrbsBWXrI0TKVvfJHFrh9Khog7xclKK5R+11MYAZ3vZXepvNqqySdM+ry065ZmkHwPsf1u64IggyRCZRakPOlIsFY/zEGGkwe0uBNR9guV8SBxFWRNSgZ1R1pAP6xsYpPGi/s0Ny23MMvESEOM9aRitDJpoTq++yxzkw2FRaOFLV755JsTzZbH5Mb6ymRO/JGz/lBegWRITnklI/IF+r9NWvvkscoJj37cqwWOo4toe+wnEs4xQ2NkG6eu8okG2Ub96DEkq1oWNC1m8Z3C0WxUUa9X2A1BxKMJp1xkfGhLxtoqp/qMJpMXk0XFu7rUTimoBFffXEloNZUgTh0skCISHq3K3feqaGxJXqy80sRPUuWOfce5sk2wnyWzkuc+aXUrbf6pjEC+Hd81WkSDfAvbs3zht2fx2NJVh34Y7VZAkhXSphVgmHTEmBZLxCmXbLcOgogOMY7pRrec6hdfhNtrh9eX9qx07Qi5m8r7MkK8Mdvnc1cuoNHa4QTccocN5FRO8iPweM662E8yGLw6rtcvkC+cJh+aoCQ3MmC0I2I0yoXV14kU4skMh41wMS9x9in7WiHL4Ouq/zmy3G4FDU59n6lba6BerqBW4oRUq6BeKXE1pB94U+bID3Y0x576irLraPL0sfWR6rZ+kPOPD9EuJ77p2coYH43P5oz/Bi7EyP5ff+1fueXk2L6dyIwUEOnHkY2OiBqmS0k0MZo4gGxklOPFsxIMmXyBBubq6gy+/pX/SIbH0Nksol4s04K6FVMP3Op+Me0nQI0Q6FlhNVTp5vRsaQaKs0aLBn8ZgXyVUZoYpcFnOJSmeD2LoZZPuAR6Nt/Cli5nHeHPpxulywsreOeP/87lmXrsXiQKOfcjvNRwnjLi1Wl1C/z0Kk63EbTOrKJPS2bt7AXMvvAaIoUMdv3aD7sBlB7MIqxJgLhUp8paux0ODnLte5fXNilLXTzzv/038r2CsUPjiGejGGafPvKrn3S/WRIfpByuvPAm5t48jtTQIHbffgdxd5E7MoUYLdzzX38RMy+94/aT57lK0SqsWiq6JfvDH3gaD7zvSXZEAgcf+ZRTmkvnX6dFWsOFY2/g3Re/joGRafzsb/4W28a0OgcKJ50333gD3/jmN4WK8vElrqx72BEvIx3qcjUTxEiqh0azi4uX4pxo+igleqgxbSybxc3TE04OH3/6MU6aMaxdOY/qxgqy+QGMjdLiJB/e/09/G8lcQcx1fHHtZBn5JgPGL4HiTZYECgvsWaCwylm/qcyNYcMrX/lNSbLj0FmZQ/3CcSqoLr7y7F9xZVLD+E0PITu6C/MXT+H4a9/mJBrB/heOIUpeq2Yd419NBXFsPMoVTQiP/eq/42p6DNUL30dz+TTi6RwyhUHXzoknb0ckxcmXq8Mu9ax3/Y030D1l57XLaPPTKlC4z2BQv7W6tEUFFMKll99AXR+vG88jMJ5zv6Ea4QqaOVh3ysmayhlejTEp/8bsOroV3YxQR2lhGRFtER6acsZGkrKsy08lm8Y3473RZPFyChuNAsUJFKd2WT5NuFur6zj21efdDR1zL55Ga7OCxMgAwtk0wokIDnzgDkfjzpsPIZm9fiLQ+CDZUH2iRWHhVX5XP42AfemHuQKSjLF3WKbNvJUe+UlRWpk/i0pple0KcPwRH4U7S3kVvnSaqxDyLpFIuPeSmnQFJouqTyA6BI4OxtXLRbQaNXQ5gRQXz5JPYSzOzqKhAwWlTTcOWRrN0pKjtVPlmOa4LuTGMZTfIUsS+f15x6deWEYe+asDUfU2S7EcV08ympcvXubqfANJymshpoktjl3v/5AbZ+N776TOmXQ6QXX4aRXt8o1upUnv69lkTmUsj+V3/bXdboW35Wd7qiOkszkMjI66Aa6R0OJSerV5CWvOXcZa+5J7oaZ9a3e1ChWjrAP3LXrIOvO2u/Qjx4XyMpZrq9iql1CjYiKL3PaCFK3ACBMhAmugCYLS5CyfOkdhgcpYY+QM/GHlNTwC+VZGaSbgivOHlWb1GChdcUoXGA75LizaVV7X3afjbsDZC1o7CGB5RZO/rEDpGtQpapBcM4p4hwOTg92tLsp1NDiB6wevsoiMBoHwWBsVL+XTKFXdLQauHo6QdiSIOlcRTfdLTS+/yrmTcKJHcdS71VgHjTjD6h+WC1FZRDnp9Tnpra2VsbFeodWXojbj4AIVrChkecmCfvdTWruK9blTVAZXUdtcR5NWVnhiJ8JjO9Agymql7O5+e/3Nd/DOeycxu7COpeV1DLLeW0aB8TStfVqy2sJ4udLAq40mTm62cXmth00O7Mf25HHPdBZHbjmIm++8hRNNCvUuV0WVTRw78w6OnztKjpEX27wxvvh5rTiBBN/4aOkCfz8rjykjy2vllV95LU1l5ATyjcdCG2G+NK3NBNuvCO0I1JHARi/LlU8EE7EyRqJcyTgSSKd43yUN/TD7hVZuME2lJHUTwsbqMq6cPo7i6gqm9xx0rpuLosZu6XH1qD+BaLI2W1tFj8m50Wc0uxWKrtrZ6CC83sbKpcu4dOIoatUyCjunkBgecCcodfmuVhpe2zzeyqkOmc3VfhubfSrJRhVdykyHMiPjU5eY6pZ4VWd1Cqy8QPiMbsX5+ao4cwLJrrfaI3+5DI6nYgjlqEALlIl6C+VSHWuXFjH3+kksHTuP1flFrM4uuPKxJPPRYBQObdndWI988UmCpJWNtuBcv2+T7V760xXCQIGr05v23oz77nwCD977OJ548gk8/vjjuPPOO3HPPffg8OHD2LVrF8bHx6/Rr/ocHoYlX6JBBmaQzsWJl4S2rviplzkBncMmJ6Ezb30HJ19/Duffeh4XXv8mzr3+LcxdOO3kYfbqScwtnMDm5oK3CmqwbJOrm04LoUKE45Cr2eEYJ+Qw4gMJGocjGB6fQKW+joWlM7g6dxbnzh3H+XMnsLFwBpsLp1i/J5PGD6NfIN/kyvpMYPmUZnFK1y6KnIxRPbt2b7dT4HGEUNoqolIsulnP6xwu+7Ynl1gkQQWR5KDfwlZrBVudRRRbi9hszWOzPUd/DqXuIqq9dfdlxkJhCIWBQVr0LXQqNQSqXImUuWqiL9BMeeMgFtHWIGuAgeUTqJzll1NY4C9njLN8lseP3/DJN6ZYectjeCSEN5azZ4G7WYAWDrFTQK9b1bI0rE7hssFvYHHaumvpE8yJPpoRiT7rZB+5j3pxsIk2++W5yhgNBjq2q1Wq+k2DS6DBEun0EG/RQuGY0mQjvstCbbJPWpys5HoctDT0HO0CYoK+atkt1dy3naR0XN2K72v6CSAXjCMT8o6eCoprq1imlcaMmLjpJgxx4G1x9asjn2fPnMa7R9/D5tJVDIdLGEIJd6SiuDkSRZYDj4sebNR6uLABzFfCGB4awODgMA4cmsa+w+M4cvs+5PbdicL+27g6m0QiP4XB8Z0Ym9qF/OCIM4Ri0Ti2trZQrmhrioOPbRWvrN/UboszUPi/5+P1frb8ymP9ZDIiXysdgT+fnL+PW+QX7Vls9fVZ7pp7aRyulZGobqJXLmF1s4n1opQc8VOGtsJtLKXa2OLErK0VfYwvFW4iiQqSCa4o8kOIJDkpUQFq0iGl3na36tzWkqrflIGBwnI2JgSSB/1UQCvlhj5zsTyP1aU5BLI0PiaGEecKPpFOIhSlxS4c22IrPMIhXOKrnh3fGKetKm3dVtgXla1NR5NXzOOfnPHTaDR6bAwqXmA0C6ysnvUJcX2iZGV2EzMn1zF/fhOLV+gurbtPrq+1g1hu9bHY7NMIJq6tGkLVJkpXF7F2/grWLs9hbW6B8rji6hRegcmCft+k7bZceAK50CTCAa7cmMdkSDR21F/kim6A0MpGTunyjX7jj21XWXvktFW3yfGxtbHuTo4WFy/iCg2pSyffxtz597A8c5btu4gqjckKx2gmOYjB3ARGx3djav9h7Dx0Kw7e+Sj23f4QDt3zFG6+/0PYe8dDGDlwCIP7DiIzvAuFif3I53diILsT+cQI0hy5GbZFsqLb2NO5QUzuPoCR8SmuYLTVx35u0dBvUMZ1yoWg9hp/BPYs3+RdTu3zxwmsP7doPG/RwNlgO1Z0Cz6dfphr4HqYhfuf/swvuj3fWx65HyO7p91JEiEVeNsK7ARanSqhhZP2Q+VLRkSUVd6qNVGe33DK9/Tnv+KW43c+8SRuvf8BWn9tlHaSCdtbBSJQZa2DRLQJtdyNoLx+Bqi8fD3LKU1gccKrZbBwKk04VUZg9aptirfycqJDoHTD6S9rtMnXiqc4v4x3/+Krbs924t5bEYzHkBnKuyOjdurF2iWcelYd1m5vSXyVAk0r8uRFzH37NVorOXegQcI/uHPcfQJCqyLRo/J+nFr669h3cX7VTSRf+befRZ0TyPTUAArpKIZu3o/bfuOT7vcRy2dnuAwIYv57b2L5zePI7d2BfT/6fneSZnjvFFJUPKf/6llcefYVdLn8P3d+ydWhtus458ef/jA+8fRH0dIv+u9+wr2r+ez//tO4dPRV3Pz+p3HLDz1NGaBAdnc5Gn//938fp85exCiWMNK4gDhxvW99CMFWF2+M1LGRauH0EvDiZSpy8uTJxx4hXwJ49KlRTO6MYGzgCB66/Se54uohNzzFCSeEy8e+g83509hYWcYbz3/dvV966Of+PcLJLKYnOVBHR8gnT3b9fSp6DNTfapeUhuLVPpMB5ZXi0LP1ucLm+ycf5ZevMlaXnG48WJ05jitHn6X6DeLlr/4tGpyEjux5AONDe3D20ik89/K3kAhF8PACJ6V2H28XyljItBHn6qfHqVrvi375n/06lUUG50+dxdLsHAamJnDgiQfcCjc4HUObkxwJcPSoXrVFvtpm9CtsdCld9GsC2lxcRXWtSCOkiTOf/7Ibl4m7D7r73HYc3IeD99yOBvWAVvQCGw/CIZwmyzKXdTuGVjpb569i5usvcNWUxoGf/qjbGhuYGkGcz/ZOSeX8fBUOh4eg/lAe0ag0ncCTgWawdnGObe/g3NESLpyoUW5LOHviJbcDMLfRdu/VSpwAixtr7vc5//snbmN58mAk6w4MBTL6JlLC/TThgY990E2Qqs+9f6MRpyPlmnRuzX2EcXonwjHnphtvDCivxp31uXzjyTVgHnHM0c+20mMclTLLC8dVGmsLi8sItsvoL7/lVkAn3nqLq7eSe98mI1aXuTq6iHf34GFESVNkKILkeALxRB7D+x9if3VRoDFm79oFmv683ULSp59Y8LlHw6Jz/DV0OHbONZfdJCuC4qkUVs5fwNFvfgOReAIHb37Kvf+948d/CqOHjlzTL/KlR9VOgeK8tknOXJSDG/tUcHS9iiYnt9bcJdTmrritd/0O6VOf+knhud6zbv/YTSjXlbHCEgQRQLRskF7IyUUQj+p4IWdObb/pgEKfk4EOjTKPV94TMlnizEDue74sPe0ZCjTIVY86Unn9Ai5ntBgjboy3/AorTjiEy9IF8q2MnIHVqfQb6RBYfpV17WDYaLM65RS2eK1CNEm4NCoIHS4Q7Ur30yqwcobj+uEN8p1ZNCB0rNgBn6VQVYdTHswvvNZet1pVmE6TmPaNXTXkt34gq2OikkRHO2lUW7zPGnOQb/+pvPAqo/qsL1a59vu3cWjRsR368amOnGsyoHHjJgD9AFGgG5e7pEHt1dFdHUn1+KojzGpKiKvkLlfLxMf87mUrFQM1NhJ6aUw6tApvt8UzbS0SZ6vhjpK6QwhqFyPFa9Xh+oW0aYnvLfUl0tf7Sk55xC8pN7NI1R6FDRQnJzB5s7DA0eWY6oHlVz7H1+361D/KKzKc4hTrVYz5FM8S6IkuttndNq5E/lM53VgeUHVspDv2TJ61GaZIuLpFkqjS8XZW6Oo0+RH46fDye3yw9qp+xelZ21jqF4dReakkwjpwJNoUpwmc//QsPskpv5zxwZM9tpkKVC/Z9aw74OwnBcKr8a5DL5bfaDXazAm/+kd5BEazVKj6QM9up4Fh9b3+EKCOiXB8UrcEyEu22l00GxFfCTHxOEZdw/Qo5TOW5IqOfJZ8i+5rR7qZ17WJ/7zJTgGOEzp3eIr9IrpEh+hUWT2rjOgSKE5OoCPgdtJNcRyFrr9UVrRLvhWnLewIV+9hGith+vqwXzSqyVGTTBIRjiv9TIFEcZIifjc2dAcbV66VMif0Fnpt7/5IOcdL1kEBcU6fhhd1nU4TTR29ZpzyqB0yjDVO21zF9ckA4dbdf6TOjSeB2qb8Aukfd9Bp27m+YblrN64QjD+ur5zua7MvpNd0KEIyoCP/2rHwDDiB6yki6//lp3+d/dnD+OO3I7tvwh0YcMxjLWYlGjEmPPIFEmyBFFmjwuXl1WUyM8oV0FdRW9lA9qbdiO8aRzyZwOHH73dCqQaYQCpsONQA6zjFK93qtvoECtuz5TdGCBQ2nAKlGx6rQxOhwgI/Pn99osHShNNoksIQSMFvzSzg7U//hUtL3LEP/XgEU7Qgd916yCkL5fcPfuVzZbd9TQQrF2cpULQOzl7B3POvIUhLbd9P/JCrJzc1jHgm6YRPYPQYLRIe7XOfe/0dTkJhnPjCy2gUq9j95E3I7x5GdmgQt73/UWeBLpy57JTD/ItvYfH199yHxPb+6FNu62Rw9wQi6QRXYO9i9fWzqDWbOPr6MTcI1Vdauj/45KN45H2Po07hCo4Num2/xuwiutWKu816eNct2NjcxOf+6suuzV/4whdw/uIVfGI0gP99uo1yN4rZlazbyntrJI6VGJVtYRqBHXfQYo3j537yR9mGIIYnp5FI67QPlTMNHcmW7CX12driFbTqVSxePIHnPvcfqXwieOSHP+nSpo484mjQZCXeCMRDDQ4/WJzxUiB+qn/0LNqtvOTBQPGeIvEMAj1bOfFIaU7WGF65fBwzx55jOvDy178EXZy6kh9EI5sFljdQfvesU0aPzFeR7gfxdnYLi4kmgulJbA3ehyjF9zd+8mFkkjGOQW/ST4Vi2JX0DgfN3hpGLcj6qEFEs2jw02r0qR1qq9EqF6Ci3jo5g62jl12416TiIO0TT9+N8KD43kOMyk94VVZtE34nb8Trr8/FsW9040bpwjwWvv2O+6hiuVfjqqiBfU89iOFDu51xYnTJqbyjhbgMj8JrlxfcBLi+vIT1pWUURodx25MPO8V77NsvcYXSwzNffBvP/O1bSHGVowtmHZAPGiE6AKCP/6VzcTz5kUPkVRCpVsWdLKwuVVC6so4Yx9fIXTs4JroY2DGGOOV+uDCG6bHd5FMUt9/6Y8Qkmjydoq1dbfNKbvL5vPONN9d4wnzLsxdIexetAHULDfN4vYyB5QskLYQr7XUJM1dvb+Lq+dPs3wiCFb1XZ78MDKBDBHfuuwU37diPTjyFxD1P0D6RAU4a6Gtyl+GgSTgc3j7BKgXPCVLpxkv5wvnc538P8xwjHa68a+tLbgKOZodc+f1HjiCXL5BOykaKhgXbfPjwRzmG9MkVGlF00he6Ysi91+cKjKMFyWoRCU5m7X4d5eYVV27pKo27ZhfF4iZ9GhK9Ci6vcmVHo2blMnVxJ4RGaQm18gq0cT/creG/fvu4aHXTvQMdo6Q94yxvNUDCIebaYJMzELPVAQJrtAcUJKKU0m1zApP1pGPAwlOqlVFr1J1gK78EWr45E24bJIpTWL6eFZZT3UaLPQv8E4mB8AmvgZ4FqtsGlNVleJXHH2f1K15O5VSvQGmORoY1gPU1VIeT+TgvufJyymPt8+M0X2kOD8vIouhQgNVCXayoLQjh97Y7vbYpv5xAcXLuF/fCpfx8Vl1arXRo1fg/IKd+M1qEzm076HTc9srNve9hXg0Y93JUDSEozYEKMY+UTY/mep9O4VBcVlzUTRb68V6l3kSDMrAlpdPzrNtBWqZJhhO0sxLiBZ0aKgtak4doymXTyGczVCBZrp7k0p5FTevcZC7EgSuLvcPVgYwZdwEqB0WwpyOoHk6ByZjwCsQD63vFqU3+/rA4CytNYPwSSJav8YKgZ1NCBq4sfa36PGAf8X/R2mV/tKgI9ZVa1+9UHsrv+pNohbpDQ6Td12EPbUOxfqarT+K04uPkRajRoms65eTJzXV5EijOaLT2yJnMyGBRX2msalKQsan+7+mwC3mj34m5w0g+HKLR30bFiT+qy/ULG6xDRqJTR7mFW7/765BOyaa3KvJ+8ConUDnrI+ET6Fkv01ssq/eV9VKFiqviaBcX9cNLTWrVSoVl2u49Y6vVdQcQ7G499YfwaIXRpFHdlvVOndQiLdWtEsorm6iu09/cQrVUdoZVnbpJdcR1IowrEm/l7+kpubgulo1pBcXVPtticqM26Nm1xTm9t2XdnCDCzK+VbIx8C2uS7Gm1opOCRWytLqK4soB6kYbI+qo7uFPXV3I5ySbIuxT7J5FMu3pTuTxSnCyifA6G9Sl1b3Uk408rE+kbgWjy6PLktlbeQk2fvK+VsFXaQHFzHS29Ay5X3Y4CrU63gtQVXalCFrnBYSQyGWd4aDfFvV9le1PJDMd3AuFkiivKBCti/7KtkWSUhgblmfW3JF/UGa1uABVtxTaqKDUqKHKltr5ZxArbuVIqYr1aQoVzgYGTWHZ+/y9/79fcBDT+5O1I7x2n4Hhn9d1g2m6YEwIyXR1ig0bPJvBOSDX56Ngf87/2J3+LrYUVZHbRwhgtIMnG3fq+h5jXq9g60YRPYPUoTmGBwnImuJZfZQUSOKXZs+UXPRYn35zShFvpKquwylubrD3+/EoT+PMK9HuE0twy3v6jL7qlbGjXKEdWCDtvOsgV0GE3sIXDj1dhV5bPAi15t+ZWOHiaKL53HsvPvYFQLoV9P/cRGYIY1AWMeR0h9ZSA0WU0SFmsXpzByWdfpJUUw/Gvvo3aZhkP/MqHseeRWxCmsh6YGHXL4NWLc5w4Alh5+V0sv3mCq91p3P4rP+buDdOPDGOZFM4/8wLmvvuO+63D2VMz5JFn1WuSP3zbTbjpjlucVRTUL9BZ/y3je5DhxLMWTGEjNoTS2jK+/Kd/6JRc883jaKwVcTATwv2pHtbbffzxBpylNHj7EdC8x6133Y+P/uQ/oiKo4whXjuKRfuugwWzt9feHjqlKgi6ffAPf/JP/A0kO0lsfeJhyGcSOW57EyJ7bnDUvUHkpBz/PhcNkzPrEDyYTBsZnlRNYGcXLV145/7PGyNrsaVx86+vswwCOvvJ995uLmVgIpXgUWNpA7Z1zzuB78GoRqV4QR/NlzMVaCA+MosuVnDZIf+6JB5GkjElGyAVkssPYu+8B1tPD6fgJtEM0fDgRq17jj9FpNFnbbdzOnrng+rJxcRGV45eRGMxj1wce0MBBcnoYUa4GtNq2dqu8DAT5irM6FFYdCitNhk5jlUrm5BU3wBfPnKNirWPHg3eiwJW28uoH2lbW+kJho1H1lNeLLk6TUKNec19wHZqacPRdfPs4V0B9fPHzr+CZv34dqXTcXQyq9ssJj1YoA/kBZIcz+Pj/+EEq6gh25bka4TzZWK6hu9QgrTqduerR4VYTNI64asqm84zrY3Bwr6NH6WqMVkJNKm1dTzZR2OHyC2RANDp1bNZW3aTbpHJ1hgb7vM9xF6GhEatuUjdQT0a8Dy+WG2uotYrOwMoVdpFuGl5TuzgugxjKFpzrk6bQ6JQz4kWD1Wd9oL5UnGRVvqVrMqoUSQvpfP4Ln8bipVMoDA6SJ1ln/MQO60h5F7nQLkSRcR/SbHMVpC3UWGyEfaLrejQpN1Fvl9ku6guyYH6JdVMid4S3UAhUaWA2sLqx6nRDfZEGTIsrtWCJOqPOFVYTleaqwxVeSSDQCyNRryBSrbg+zHC1889Pu5OJnLII+iDd2be+yUQuX6lAo4W09y5iu1HmCyREAhMYMUId73UU0ymECSoxnfs//fZ7XPnUkKDQ6W6qCC3lib27r+WXLxB+heUbHn+agcJWv8Bfr1+R+AXbyvxDdVm8wpZm6XJq4424DI/lkbWhQbZ2aRYBKgodxRZF+eFB5Ea8mxCsjHAJp57Ft2t0sXododZLvRYVU/P8Aq2nGHK373N5dAGkfm8kXKJDePy063cY1VVaGO+dQ4iCv3hhEfVyDXd+7DEceuyua8tpGQW6rFEWcPnyPMpXF5GdHMXepx90OIjM7ZmvnjiHtdPn0KJwbWx6p8o0EKSUkmlZdVSim7Qi12hVLS3j1okDGOPSfpNG1YVKixPQKi6++AwtvQ08WGvjfg6mAgdeoxliniB+f6uOK5yYc3uPIEKFqgnoYx/9MKampt1N1RFaWbImredVv5zJnNsrJ390M/f5o684S3NkfJw8AXm+G+nC2DW+W//dCNaf1qfyxVN7VjmTLcX700zmrZyVtfxWZ3VrFeW1GfI9hJXlFWccbGobKMB2VOrorZWYu4ed5Tai7LflRBvlUAfRHK3QfTuYv4ubx3fQCqWlyb8eV8ex3BBGbmJ/5Qaw1LjA1TJXGJRBo0E0CYzea/Imi5V9rFOVF989gfWlFVTY/5ULVxGIhXHopz7ojER31Hp78rH2yf+HcOvZ+OjF63dBHdTaXKHROCnNLrrVVYzWtQwp9YkmIP/kdiMe4ZYMatLJDOTc50mS5EeXq1vxoEvFmKIMXjq/iivn1ykHYbc1ZjgE6h9tRcczcTz0M+9DjMp3/6EpjNGwHhmbwOTUDgyMD6GxsIwU5ahDGe9SJlvFCjYXl7G1vIzV2fNU3qexfPUclmbOuJNp63MXUVzk5LpRR3lhHsXZWRqOc1i4fBrnzrzC/GewuTKHzaVZrC9epn8ZGyuztDWWsUyXaKXQLJL+wQxGdk1gaGI3pm5/HEM79mL3TfdidHofUiOTFOJBhDJ5dxJSY1YaTxsR0jV6zylui9fsBZdu/JcikYxUNpbcicv5s++6yWh0chIHb7mVY2MY2Qd3I7dnGLHgLuIcRS+U4MQqUyeJ2flFd0/c+YsXcfnKHK4uXMDJ2Vdxmbw49dZFzFy6gt7ycXRWT2DmwjmcePM05s5fxObpi1i7cBnFtZOobF5BbXUeneIm2lxxjRTbSNOw3MmV195qE0MyPFs9HPlf/vkPfpBOL6iarYZ7cS5L2wTXOlbPJniadRVvz0o3AZJF4H5wRqdTGqpALPPyUKAlYDcoBcNveOQEfqFSfj89/jzCZ+UtTmHzVfZGOg3XjbTYs9omJ7Cw5beyAu+lIp0mbP7FuI5M9DkA1PJttFav+CYwvMLh+Ey+OHzKT+deqmtvd5tuKRj34pU4BMJj/eHoUqR4q189VxrI0MLOUgEopa29/e16hatDK65RraJNEoI0NEJcgWjVqqrbNfY/BSWgz2n32U4qk26rTAtGW6dUmqJFtNF6jjJcGB52rhoNoBLpY61exjwH5TonoBRNzHhHW7XMH21io9/Ae602zlG+skm9aOXSnniTbVpNpWXWu4HS+gJp3X53s81fgXhuE7bHOy9NspaltZvJ0apWmhSxS/fA+lG8srB8A38/Wv9YXstvYHXLWTl7trIKG35h1cf4yltF1CtVxMNscyBGGzKBUC9JZnMyaFJmuFBT+wTa7lRxTfZp9mGSBpsUjaWzVtdPYo+7zcLFeu1UHqNNz0aTo5Np2q6rbVXc7kSYRkF4q+GOr6d3TSIxOuhOSCrNZNHwGB+ET86e5axO6x/XaBIV1y0EpL0fYT7JISc+0aDJzWiUL3Dyv12XwNWtuhjvts0orz0qrHRwmKvsEaQiI0hHR5FNDSKTSbsfetoWmL7mrDvYRkdHMTU9jQlONmP6kmk/hUSHRnCngESggGgwh0goh8HJ/RjdcRjj+27GxIFbOUEdwcjO/RjfcwiDOzhJ0Q1NTmF0YhojdINj45wQx9yJMTYGYU5w0UISyUHiGpvE8MQUx8Mo8iMjmKDhsGNsJ6YnObkcvhs79t+Oob37MbhnD3JMS+TGEOYKyI1b/ml3Qu9mtMXIjuOYo07Z5k+FumWr3UO53UWZq91aP8BwDyU+N1r64CNXK9s3X5flak1UGy2sVzuaKzG7WsGx01dw8sxVnHr9Ak68cgFnjh3HudPvYubccaxeOYXlSydQ0m/56BorF9Fev4zOxhzCxRIS1Rp2dlrY3W6gUG0jVuxhoNHHfrLhQDKE3ekA9uXD2JtKYDdX+Lu51NwZDWOCXTwY6SEf1GEPrrjZ5y0a6cvaMt8G1+vs9P5/+tcfc0r00Icfw+iRfW4f1kCCJ3BCRrDBpmcxSGACJJBAajB97ff/b1oTa8hPjiBJyyedz+HWJ7UFt61AmE9gwi2cEiRtD+jZlI7CKmN0+MtZ2N4BmWAbPqvLwAaVhZXHPwgUNpwCpRseOyKqbQIb3LoavrK8jqNf+JpbRQxxYIS6VM537MXgPQfceyHLa20Sjmvl+az3MHrxqrq3jl3AyjdeQ3y4gImf/oCbiIZoLUXZuTaRqJxAdDqcXG1uvnMOpz/9N+i50zJUhKx37y98GKOP3oZu3aNb5d7+5ne5MtFdVt67uezwAG57/CEq7wBWL2h7ro/1F46h+MZp1Dp1nLlyjAqR9IYnEAgnMVlIYSQZRZyK/55PfEIjBJ3xMUTzGXzry9/HX//FtzEUD+HhNd051cOj6U0ciLfxh/N9/NYM+4+TxK6dO4krjDvzXeTQwKE7b8fTP6rtxgBuevLnOfD0nsDju3hifBNYnBRacfkKzr36d+5TAO4qHg6QPXc8TYvyJtc2gZ9XApMLgWRGYaVZPXqWL7CtO8Mh3/pe/JSzeOXTs/WJyp556wU89/nfQTKVw76hm51SeXV1C0s99s/8DEovPU92hPAYrdZws4PjgzXMhBvuzrXDP/ZRJzu3Dx5Ggis+1dlpN2m578GB+z/uJrfTlefQRo0K25HheKR8okE0Gd2iq0njYvn8VTcxLP/191C+MIuhx+/E8PvvdquU4d0TLq/AeKJ2GD6B8ClO+Kw/FLY446FOWGoSee3LzzrjZpgWeCKV4ookxXom3ekz47NwW39Yeb37dHVRH7W7LU48w7gp9wFW1sf8woIr86Uv/R2+/o2vs2wAJ06ccPVPc9IRrgMHDuDQ4cNIcSL80Q++zynogfFdSHDCklbXDR8qxyI/AI16FWsLWrECCxvvUsbYttUysP1KQTqNUomN0+vuzsX0rgxSw/olMHWittqZrvcmeoc7GcljoB9Bb3AM8TsfcfjVTV5LvbAmWI5Kh9vtUGwT5O83xZzmCrlKXrjVj+hgpPpFpyRTm0vuYt4G5UG/L9L7wvn5BRoXUXzlq1/D3Pyca3OVaZrkRL97R9ReZT1NZAM9jPVbpIeZmnMc66pf48TzRUAiEsKDCymEaJiyUraPBlKsgX0jNdcO5dN4dcYLn2UYinbRKLzCOV+MY62SQI24XqLs/PnlReURJR5owKi4Gq/CJhQKS9jkFKdngfLJmXAaSIjEBH2GWcSwgCujfC4viwuX6pOwKb/wKk7PVr+e5Vuch8pToiojED4pEX+6gdKEQwpD8apDcX4c1kblk9OzX+kov78+w++nyaXz2eFilGJ1kECTihqrssovJ7Bn5Rc+J0jbYZWVL2d1uLqZ4NL5LF9tMtpFo8KOHg4A/b5BKyhthVg7DM+1d0jMrwmHCVSKspA9Ze8OQDCP+shNAJIcgl72O7oYdjQw3h3hJi4NbimZMEXJfYyPoLw6AOGOgLOsbr6m7iCon03hMI1xGoKkyDkdfFA21e3qo7O2GZ/MOBGIHjXj2gpPeLa1sfrTwPILFBYuxy+C8ca1a7s++f7yfjAjxN+PJlcCKy+Qp2e90NYOgwhWnC6F1I8YZfEaj1Wfrd68drjucX2pZ+ExPgikpFWPnv30Kp/fGHPtI53yVZdeXPdJg7ZlXd2dbcVGp/ZYW4RDbXR08dni5QuUrmflMdCznFYv7l5JKSTiFDdUTv0qYRYtAuFWncKldlg/OJr5rL4kOud00Qq1BePER8mw13c6HWj9KxxyenarKDqWoJzpnYzXX8ROfOKjpzfUn17dPXdRrjvqz75hZiezbuXPfK5fWYcOLKic4zfTvZ0e1s849ZOUvHcEWWNJxqd+m0R+iF/Mo2PPjkY64RYu8cvjracX5fRsvxuysSpfx5q1QtZhFJ0W1erP9YnKc/IzPa6+VbryevcPMi+N5RhXJ+Fo0O1A6MOC7jAD9YlWdHqXLMOwL7lRN2+7tmgk3h7xt0mKfiSv03ySMkowuuwMLlLRIj90qWmT7eqQHqVrjMvYdZcbSI4ZF2NdBuKpmND/nV9/HB1aSbf+wscwee+t7vSKmCNGyDdhVie6jmRYjfc67/qqQWHXWVQ+L/3WZ1Ff3kB8fADBTBK50SHc9uM/5DpJIDwC1aEyJvDCZYLkdYxnoSpsoPwCPz0CxSu/0S0QLqvD2uBfxViaQGmqSx2pOHtWPtFm5eUEWgHVVjfdCkj5J++8BZFEAunRAtJjg24gWTnjjZy1xcWR3uULV5kHqJy4hKWvvYIol/U7fo68YvrgDt3plnK4VPYaPyhUqfUOYs0AZk6fxut//1V33Yi+7yOhPvChRzF620G3vSIaNNhmv/oaWpW6O9KpiSM+ksfOD93vtkt1xFWWUv/MAgIXV9GLBVHmCkVCfPW9ddSKTUweGMLgzgzS8Rx+4od/zgn2545ewGq9jTdefQ1f/fq3sCMVxucPsO+I/zvBPtaCPdSRxUaPPEnHcd9T9znh35q9gur6KpL5QQyNT7uvfX7013WoIO3aJxCfjNcWlhMP6rRYl+Zn2Y9tHPvmn6C8sYQ9934UI/vvRjwaxp49e671rfracKgvrB9tsBsoXiCFoTpU1vLrWfEChW+kSzw2/Cp35u0X8L2/+jTbmsZkeg8igTBeKl3CbL+K8OI8mm++zPxhPLiWQlqHEEbimIkBwztHceAj96DLlUlqkbLX6mLn/n0oDA5QDkZx+JGfcAP52MZXOdir7B9vQKtua4vJvOiSnDTWSjjzF9+lIgihluYkzL8dtxzCjttvcts+kmPRb+NO7bM2WvsFilNY/eOUHcPGWz+vpJznTl5wE4HwkjokKMNDXGnJEBJtyi88yq9n/c5Mk/WBzGOIBCnHbIryqGxA1z9s16HvUVxYewszpaMItVNozw6o8Vz57EdSv/UhjWakSek6eqgktTKTErdxL7psInW8Ii2iQeXbHe94tCwBjQ0ZAgLHD07aolOdoN8feZ/s9iZtNdwp2z5xsqwUeiDqHWe/UOVKhXHx6haijYozutQ20VHrzNIwaKG42kVxjZMWV7v6nLdWE5c332NvNV1Yp1y5KERxjpXzOb12Fr1KEcP5DHaMFNxhovUT1CXk8SyWUeXI0yxgfHbAVcjNxQQGm+QNZ1ln9pGUXldGh9pP+kmv6pIRIfpiXc9oVfvFk2YkgLVUgPyNYa6uCV59Ix5yfIo1gzSEGd6xcwDZZBQXKxnMVFJcCQPJnQH8wW8/I55sm6wE980SrVqInCkuTgSbIMtZnEBEiRhHEMEaqE5zFjZ93UwbpBKi/lFBZy14N9R6ClmKTXjkVM4TtuvWlcVZ2A+qT3X704XHnyYw+lWfn0bVobDls7C/LuVRGYHqUbry+euTLwtTWFy7dcIpTqHjQLd6BYZHIDxWr/k6Zqzy9qyyTSpW9roTEj5eo+taWeFudhBpcEKlGAWjpIV/QVo5+h2GykpohEt5pTDiIVpJffKd5EQ5kGk/IUZhijB7OMQ87DQdMnDWMgUxk825K/kDlDA51a3TNBH2Y4orFrkGBXCrTMEvU9hp3W/SkBmIdDEcJ19pbZXUrayjkIgizedCKohsXHLhHQUN0Dp1+9ic/EwkrT/kFJazfhUfvP5gu4Jxt5euUzs6ZquVl6ww7RZYPuO94TRfYDJh+CUvShOv5OtZIDzKI1+gNIUdbxlWXQp75b0+J+edDLmjspJD4g+E6EcYF26jHWGdERooLKcVpM4EBYKSA29sufI0GmR19/qcEKOsh3zssR+0etLA6vSbbkUlsHaIDucYp5OI2vpyPxSuU/FWuPKitHbYD9BYpHPvaNgW0W7l/W13tDBOeRSWE6htyqM0gcqKD7aFpvHhbtPXJE95lKPoOaXtpkD2v1ybTveudbQVFOggEckgSZcIZRANpKhHPAVuvJcFnxlIIDcWRX40ifHxCffZA23B6e61kZERdxJOF4PqR546ESZaRKXJkOgT7SYjcjp1GaeG1A9BEwn91kcKM4dkdgCJNCf/dAGZ/DByw6PIDA4hUxhCOjuIOPNEk1l3vU06N8QyecTSjMsSRzJ9TU90SEdfB2z0w231i/txbJp8oazpSvqILgtto9poo07jY2OrinW6cq2I4tYy1oqL2CgvYbW4hMXVVcwt0V+aw/LKHDbWl7C1uYqN1SWUlpdQZXqf5YKtMsKdKsd5A/FAk11OHtNoiTfryDfbyFEnp9o9JBodFDjJ59pBugCyLToatvkWxyqHabhNg4NyHObkqzsOtZ7pBGKoNHsc731sNgJYLrXoGlhvdLFYb2KVZUpcShXZtLUu03thrNCvuwnBAyc57Iz+7/7cQ+7a7pt/9Ucx9uCt6OqFJDtJToNRHecXND9YmgmIfK2ATv3xV9HYKLkX3/WtMhKjAzj8sx+R5kQ0410MKBA+lffjVYfpWbgVFiisOIef+a1OxcuXYFnYnpXHBo2fRj0LLK/AH2d1G21yAvlGpyvLwbY5s4B3PvM3zrrc9YFHEEpzBcQVTH5cp+CuKzxrh+FUedUhy+zqsdMobhbRPD+P+qtnESmkcdvPf8KVCUxkEEjrUIFHx7X2cJLoLZYRZIdfPXkOL//FlzkQEph65IjbTtv/yL0YP7zX3YKtyU3W6MJXXke7XEM9rLP7nGBTWVR3cpXEyW7m+ddQr9YxSetsjKuLKmlb4qRAirF1YQvtShujBwYxvCeLRHIQ9z/18y7t77/6DJY31tC6PIcS6SjQ4vnkKCcwCvfvVxs4xcF0ZHIEN++a4IBM4cf+yb+gEonhytHvuxM7uu5lbWmRgzGDH/+ff5d8jFJhpqkcqYxZg3ggPqnN4pn1hSatmj6oJRp+759ia20Be296EiMTh8j/QdzyxFPkvzepWBkDP/8tbH2u+vSs+hRndSpNYHRYf9qzl596nhapJtKLx17GK1/5E0TZlqGpe5GIJfHCmbdwcXMFgyuLmD72JgJUSJkelSxF71yGA5SWwMjuUez9odvdCih2tYEu27ln18MYGTiA5EgO+598yBmMxe5VTkQtbDTn2VdrNCA8a99odtdEUTa35pbcFVmXXz/ljMC9H7jbfXo9XcghOzzoeGTt8PPJH/bzw0D8ULzA6hRPlE+uur7lxnjp4gJqy5tIDw9wdbpHIoPh4UPMr991efTKWT8Mx/fSSPeOfRvP3QTCdE16+p2R7qQsNhepCGPolzg+SOog+9yNl208okG+4TdQWGnWf8pvbbV81gZrk+KdbJCOhRqXIMovvMyrz47E23VOdGF3EEBl9ANO/SZJ9OrdjHBcXNmg8cY2FDfQqpQQovEVLi0RB2ULJfpdyk6Phpgm/wZX9LMsF0GlvYJWt4FEN4aUJmMaXrEV6jrq0Uht1Rk2o7kQJgocE/U2mlzt6ttQr4XrbvdBU68M0HA/gN2NFHG3MVKnMcgJQUaq2tFmW2eph3RcXM9ulapDJBnv9C0bTFq2ecqnFvtggfllIMWnh2lY9DGUnUI+PUqdSIM2xxUs/yYO0+CN9bDRiKDYitLQBlIDAfz80/9KPL9+DPutv/0TBDgLDt9zGKkdI7TYrguXOkcVC6xDTfis48RgS5Pv3gPNbjiLostZvHFliXkoLnsn3JHjBJeM+t6NKWgD4TMnsDT5RofVJbB8Aj+NApWR4N4Y75i4TavSLfwPlffTong/DoF+B9Ti5Hr126+hT4sif3CXWwVFEzFneaqk8gqH6PbTK/yuLVQUM6fPYY1L7u56CVgpua9R3n7/g0jTymilaD1priYrrLzKipYSBbnUqWP+6gJOv6Cr/zkQb9+JICeBwelxp2RUTnklSJULixwwQDncQTXSxEYniFdng5hbqeHS98/j6sUi8r0WJpJ91Li6uji/4X7k1y/rh7Z9pAYTSOYitOa4vNn7IDb7EZx/8cvYmDmFA5wMPkTrfX88jnI9jHYzhD9bauISB1U6m8EDB/UpgQF8+Jf/DYbG91CQm4xP0kBpsf3H3Gpt/x2PQl9vlGWo49aCG9ssX06Gkb46qdXjK898FkVOQIVIFvGa3kkBE7feca2fhENlDZf4Lme4BEo3/CYjym/PltePy5zGg9K0cizRGq2Vi1hfuoLlK6c5IGOI7rkb/VwB587OYGG+hOHNJu6aW0O+n8BSOooaZaAc48qc5CUH0igcGIduQQ9tsbNoKBSidyLZuYU8yWL40ICrKx0eRCY6hHpbMrDsrsYSnY520qFPIiy+dxYXv/uGu3xzo1WhxVrF3R9+HyYO7qFi4ASw3R7RL9/fPjmBya0+w6LfkLgX+HSsiaLl/emFifsomtY2zKei4WQMycEsKmfmUKVhFQ3FkM1Rt7B/do89jHxsHJkIVxTREeeykRG2Z9gpLne6lLQIjA6B4pQWD2aQj4y59qc5znT6zfKJVoG/D20i8+OyLUTtxKiEO6VLxa081mab+Lw4lQ26rTSdRqv2ONH0Kec0BoK1MldxXfcJbE04s3PzmFuYx9LSMs6eO4+V1TWcPXYUKzOXceL4cbxz4hQunn4Ps699DZcp+7NnzuHKydOUl4tYm7+ElcsnUVs6g8ryJbRWl9HZXEd6uYT8Mlctm2UcWl7ByOYaBqstDDaAqW4J05015Ko0HqNtjIdaOEdyN9lPUTZOXzUOk+Y719IYbUbdZKRGB9lmKmutCfAuJ5UNrsY22Mo1Pm9Sh2yNJLEeDWEjHsIaV56bCU4kdEvUe5cCUayTL4N370JvLIndtz3E8fsY8rv3Yueh2zGy6xAmHh5H4TBXpgcmsPfICHYdGsfkzgmMRA784DFsNxjp64eT7nPMLW8bTHBjR/onH6XJV0daWOCeORP2Y1TwdFLUWi1c63TXmdcVg4HCwi+r1f9sYavL6lOafKv7xvKW1+rw0ytfz5bH8hlOPYsvEkI5U1jyXT7xqqFP4VJRUHDdL8C3aZRve6ZWt8DSBMJltPS4+uxX6Gj1khJldJe3VvstdDjobWtK7bJy/IcWVzPNjS13BDsqe0JLZQqRvr6oCV/g8KsM69UnePVp3hbzN1u0fLh60q3lMj4iIVpy2uZhMW3hef3FgUgc0WQEyXycSi2KAFco2gPfXJ5HcXWBExvLh4iLiqFCIS+SxgutBq7wuZCNkXcU0lwK6bFpJAaH3ZFRyVqfvAvqOmwu6zUAVFGr22SrOdlRkUmJqp1qs9deT7Ycb+nsWf2Rzg+gMDzmtpTqzTKdrhDxXnAr3fpMzvpRYHgdj3x9ZemKkzxc57nXfxZvcmL5tcpktW5bJUSFG9LB60gSEVmatJR72i6jMpCV2GF3NWgFN3u0lANNdKnAW7R4daEmamwzedPjCkfGYCBBHhe4Gk1R3sgd1a2fTPDByYuntK/ToXcBWvXIENRVO/reS35oEIOjnAAY16AM6OSWwMpYWwwUVntdPP+SkRxSnPTiwTz9AU4eQ87PxYaRpUtHBt2kmOWkoHyJQA5J5JFIZJHMZt0v7GWtazuyD/JC18D0uArXAQH+aftY7x0Eun5G9Vo/SwasH3RgQLl7AfKAsqd86mcDPQvUz/4062c54dU7Ub1XbRBfhTJYbdVRqW1wVb2FrRLd1hbWOaHoBuelpSX3W66FhQWUuHrdWlpAkQZGcfUS1hYuYPbcSSxcPI3NhRmsXL2IrYWraLBcc20J3fISOluLHGMblPkNpLo1DLHfhylq4/EslXECBUrKEFd94xxzU5SNKerMqXgYo7SkCoEwcv0QklT40e0xUeY43KKsFxMBrMU6WCWuFRqDa1xVbgSTzvUDCa6sY2i2GV8PYbUOrCc4iaQjKCXCqCaiqOr3WqynTKcDCiHKZpJjPZeLI5uigUd68jSmBzI0ilIpz6VTyLP+gQhXPZyYBsNxjERTGEgkkUnGkaHho8+r6GcErSr1U6XqZLFR42qQOq5Srrr+ELgRzA7pf/pnHnI3FI9+5EHE909R8YQxsGvcvcxSZ9mgk/MPQoUNrHOFVcp48fwMhauPrVdOYOP7xxCbHMbUT73f4RzeM+m2i1RaeCRgwikhk2+4hF/OlIbSBaZQ7FSSJgiB8giflVW8KTATSHu2NhhYGQOlG1h+U2gakFtLejFPy2e1iIUvPO/ip3/maSCbcD8eHZgcde1TGZU13PLljH9BTs7v/sFfYvXUBXfRa5iTQjAVx55f/mFnXRWmRpDiilHv59R+K68J4uzXXsDahSvYulrEpWfPuDuuPvCffsl9qCw7OuA+BqZyeienwx9v/NYfo0uaVwoFFNNxVEpBnDpPYeWAyFdOc1Kt4+aJDA6Pp7i6auLiBf1avIu9e4e50ggikR1EfnDMXa/+pZeOqTGYal7miqOB3bUkbtlK4QqV5v9a5CTDvvnwLRMcZAHc8sEP4Klf+XkaN20c2vkQLfk4OsdeQai4hmPnj+HLz38RhcER3P8r/9gdBd89cRcnLe9X2+Kr8c18kwV6nHBDOPG9z7F9DVx49VVcffdtjN98Dx7+jf8AXXGyY8cOx39zxnc5kyeB9b/q8/NZ+eUUr2frT+X3y5ni5c/Pz7v3ULWZi1h66XsIJVMoTu91bX7uuW/h7MxVHCht4NEzx1GjQnl5dAv9YBcrkWlsBgrYPZzB47fsZt93Ud1YIM+qOPyhH8bU3fcgGc5iz+R9rN/bAgtTKc02jmKxfoqy4111Izo2riyyQcDquUtYPX0B6ZFB7HjwbneNzdj+He7HnpqI/O1wPNAfadezcCld+GRg7EvSuo1SJ2gK3G63MyTZLbrHUKA4wyend4Uzx57H2uxJt7WqrUNtVR145FOIJrhqYVnLa7QLFLZ46wMZrwLFWb+J30rzZMFrg/KLbvkWb/gsXWU0wdB6wnw/ilY0zVXMVXTX3qXMRbBwSYZ2Dxsb6+6GEq26HB9Ydm111bvzLMqVSayC7mIRrXcvuFOfSlejwmXKWJWcCtfRSxddO6NcSTRpIA61qKw55SRIz/hWQ9wkPWxTn2Op0MRolkZi29udEbozC0mucmlEOVb30WDcbIG6k8befHwN1VAbA+0UhlsFd3rNtZcFVzrsO+Y5Xqzg5bVNdyrup+/fTTxqvzcJq/+UX3pUpqb6ZnIy5yYgVuUBcQ2M7eKERgKYV21sN2uUzUXiAR784Mccnt13fABDO2/2eE78ov/o+tc4wZdYp/deUKC+uGvwE8KzbVYTRIzrVCJ3L65JZJQdrtMk/gEoJ5AvQuRbZ3sN4jPR6lZmmbW6KlwVuzPvrg4Pl2M4LULVqXISLsV7TPc6Uk5gccKtsAmiYxrj9Cw8ll94LL8JjeKsLrVJaVafv07RKud/VjlzfvzCxUYxj6cMGOlZVdt4lW4Tq/ILrJzhdXQxjy6a1BdpJejUv27icpO/ytBZnaLdaFS7tX0np/dBwiMLUqdyJD2qR3dRubYSr0cvhYf53LOjnbaorE7G2xFmlXWHUfjPlXFi77XR3XSto6R0Kh+hUnE3H5NI9TENKMRZpyYfB3zWJ7dlbeuUTZ/t1LUfwqe26pfbUoRqmyx6pWl1xUdXt5x4aPxXfxrfBDrWrTa0mg3WQYufOCw/e5F0eW32ZMbrH+Ol8vnB6lO6nNJVn/BbfwoUVpxw+PtZp0LVV04mxDM2Uu1Qn7i6GNaLbh0MUB7xS32j1bOao1OJel+qPXq1S+8UhUB43KkrInDjiCHVqbJehWwPGe81VUrEK9civwWOXrWJPHEnqShXDinB8VKyoAMCFDzR626XJi5tpemAg571rknC2Ge6u1VZq3I+63oa8Uh5NTFJeC1NhxEE7hZr9Zv4LllknFbnpvysLcojUFhxaotrD8PKpz5xdZGXiheIfm8LzRsPdizZ+sdOw4kHfqe8cpJdrcy8+oLudGaCBoPehSgtpF0N5tfkqbsR+Z9b3caT3jtKOX1q3oW1whPeRIJGpcKKS3CyZ3s44dfZd131EdN67AcZKTqs1FHb2ByPNxqP6k9teaqd2iokzUxTi1mc44t18Enc1X2KulgjSBlT6ZDGssZBs06v4caqxp2A3HQ6Re+E3a3Z6vvtXRx3Yo+V6SCPDFV7dyonvktXa4zJ6cos7WLUdFUS+59zHAmgDHsiRaCcbsu8br8WXuEQj71xeB1cL7Kz+n/484+hx2XS8IfuR/LANDshgaHdk44YdaiQmbAYQvmKU7qFFS8n4dMPGzsU7rUX3sXai0eR3DnuVkBq7ADDYS75xBQrK6fwNk0Oj3BLYFS/wIRLaQKjx8ISSDnDKd9otTzCYfn0LPzKozqUT89GjznFGx/ka3/90svvYPadkwh3KDQn5xy+B37hk8gMDqCRI81DtCI02LfrFQiPwsJpuPociO/857/E5pnLtJYSqEeCSOUyeOIf/7QbvG4/nwNJZa1tjk4ujc989stYe+s0thptnL+4hCiXxh/5d7/EARBGZmwAqYGc+0pqlas01Xfqz56BroFZHSigxLrKXAEdP6sJpEcrasVtvd480sdNI0FsVVo4f37J8eY3f+GXMTE0xOV+DpX8OJbmZvBf/uD/4w4TjNXOI9yuIhYIg8MSW+0AvrE17H7/8xs/dg92jyRpHT2B+z70c+63FnEu153MthruV+UnX/oavvSZf+1OET3w0R9j2/rYe/sHURjb6yYU9YcpJ/FObReILvFRQl2vbNCP4YW//SOceuVZZAZGkCgMs3wHD3z4Z5BIe6eUUrmBaxOeygqf8BhfTRZMNhRnfad4gdKUT2CyIVC6LqKsvvcqehur7t3cUnmJAzSIRYyzrSm8/MXP4vK5Y9hNfX7n/AZq5Puro2X3XZ+VxAEUIxPYPRTDk0eGqIj6KC7NoNuq4e4f+TXsvvspREjL1KR3f5joEHRBJYMOap0irtTeIL2U02Mr7qYFvV/TNkgwE0P87mk33mSOa3Jz7aSi0LdmciXvh6iFkSnotyFsmXtWHdrSpaCie/I4aP4jMr0HkX23kC7v8wnGO5NrlZShcf51yhqfTr72PSzPXqRO0M82WpTlOJ74xf+AWCqHfI79kk5f6wvhkZwazx0+OtFqxpfyuPxsSp3a79wW28fJI9csI0h5aZIuHVCRzOgwgMaYDgcIh97PKE44tFIVzC0tc3LoIdlYQ2zjgluJNBtqE9vcXCYT6hq4bvJX61i1m7QLHU5WfU5gzRYG1yrsASYwUd+CGk5UkeHqR6uiENknHhntOo6vQwLNNnXkRpJ0ers40ouVVBD1hLdyWeE4Ehe6uhqNgc1uAMWed1qvlxrhZNBENK1JMIxCJk9XYH+EcPDgQYdPk5zuo1ubOYH50y+wH2MosG0cAIiNjCDIiVJjQWRrwjtw082unqlEAQU3Rl1PuomxMb0fTbY/NziKRHYAzZV5dE694eTi+Te/jUp1Czff9zgm9hyg7kljz50/xEkzgPc2vu5WQPq2kmvjtruj8HH5slM8UKTq817EseFE7A0r7cd6AuEfiOaU14REoDxucPJR14XookQNCFl5wichUrpmdQmGq5cgXIp3dROH0myQK01gdQiUT3kEos9o8NMiX2Utn0Bx1h6r2/Irzsr4QfFyAtGkPO7otazpKpfYsiCYpnpivZA7OKBj0RJS1SGnMsIh3DZglV9hvdSVFSeeyUJq0WJqkGRNcvF0kgLnWQ3CYfTJd8e23QEB792Ru1qdylt8l+KVsjGeNnWqkQKkgSrQqTc2gP3CAcM8Wu0GdMttmMqHeWT5sjbWI0ushzEq9MmhcQwOjiM/thN5Kip9XEpOX/7UgZpWNICtWBflCNvdZ/8RXyJJlyZfaE1G9RzLuPq1RcAEmcnocsC2aFXJuuo36PSOSANWdG7zy2TBtVtlt8F4m8wMkl9pd3iB6x/UGxWUVuecc4xVu6lQtLqXbFufSt6J0fFYqy89C0xOZaW7+rbLqc+cVbxd3uo30JZzlBZool6lYdIAZ2Vav9typXytOgL1MgId3RItY4qFhN+RyDaSRzSLXZ+IHtEla7RHwQgFUxzUVBqUK+Gz+uPhFFLRPBLhrDvKLKcj9lFOcnHiSydzSJLX0TT7mN3bC7HNVA76Tk5fQ5XyF+tnEemmkInpqpsC3YBzufgwEqE8ksEMYm2O0WrJHcPViHK/qyENMgBc/4gn5I+z1vUuq7pJt45qaQOlzQ2UN9dRWl/D5soSJ4I6qnSe/Hu8tPaYc7wmT+Tc6pJxlke++lTbr23xhJO7fogpBazTYfWWpmQqeYU5Fkq01rc4+RQrNawXK1jZ2MLCyjqWVjexsLiI2ZkZXLl8GbN0i3Nz2FhbwOryLDZXr6K4Po/Sxhxq5UVUi0toVJZQKXGCL20hUqojUWpghLweawcxzHoLtRbGek1MR9qYCrUwzTE2RRNhN0neQ7aPdpucvOrIc2LrNWlYc+yGNJlT/hssu9HoYbPRx9WtFmZLbSw0qlgnvqV+G1c4Zmc4iS80WljmpLnBSWyDyqLYi6IUpUEZo4yM0YgYn0J8dAKZqZ0YGBnAaKKLoWQfiWAXCeoJfeojRj0Ti0pfMz7OSUxXCinvwBBGaayN0I3lhzGYyiPL8V8YmXBfIx4ancT41B6M08Abzgygwn5dXZhzv8NrVdY5aVfc5COQfLsx5gTdA+lfA5eLif1P/9JjaLNzxj74AHKHdiORSqAwPeot3enU6dt53bPABOWaQBAsr9zW8ro7zTX/3OuYe/ZVxCeHMfTBe91Ww+47b3LvgLwjfh4uCbHhVj1+ohUvgVQ+y2N1WoOULrCyyqc8puitnEAKxiYCOYHKKE6+BpXhULrVJVzaxtHkcPr5V3Dp1aMc+BEEZzdcvgf+h59CdmyEEwjt0iQHy3YTVP5G2hWWEx/e+v0/x+qJCwgOUolkEw7/+37jZ1wPWXusnA1aXc/z3n/9IpZfP44Wn1c4sHQP1+P/4heYFkcym3bvokqrG7hy9DTHawBLz74GmivY2n0z6pO7UVqp4O3XdC1GH8MoOXoOJqvYn27oZyNYK9VYXwe/9pv/CpMT0zizuoUrFQ7o1QV86Y/+o1PG+zhAC7Ski4k+1sMNd8Hh1aFb3RbCP/v5f4R905NciU1hav9d7G9v1Wd8kIK9ePT7ePXv/9Adw9518CbG9rDvno8iP7HP/UhSbfX3oeTE+CeeijfWR5dPvonV2QtUeCs4+fI3HP5dN+udSdhZZ6NTuzhJhJAc3OnaRazbkxKVMfHpvUuAlqLxWZOT7qnrVHXDsGc0afsxmp9COKarXa73p7PkOamsvvFNNFauosVBWNbvdCjiV5sj7jj2mWf/DEtX3sNomau882uoB/t4fbzCFVALm7nbOYHvwESKq7ZpygoVaIOWZa20ift+5Ndx5MEPc2AHqSTGXNtVp5xAW6atXh3rncvueeP4cTR1+zCVG7g6DqZTiN902PGquTmLXlsHQcg7/nGqQ7I+yLQe0vlB4qTiT+QQy4wRMflDxRdkP1949i9RunIGsfFdiO+klc38Q2Nj18at0aRnHc997/tfcTgXdEnn8oJbGeiyWdm9T/3iv3H9PTg0gmy+4MawVifqR40vkoV2r8q+kjESpMKXIdLxDrDYuGQ7a5zsz2/NeeN5qUJDrI84qkj1ydN2H4uXVly/6j2OoN2rcVLSJbDsm3LJMyQ3aSh3AjQaSsgVV1xbZTwyCflYkeO7jjoV/VZdOoHywdLaKssHMm4F1GQf14JcJdFY6zeo07iMGE00UKDS1ypK9KqeWoI0sn3pGPnNGaDdDWGrofevNNoSo6SNq6w0LQSdnmUfNCNx1qUjzfowXRQd8k9fFw2GaaQUpsQijCZ1+yQnkGTSnQQU/yYmJpycCrTqLC2ex9LpVzhBk/+URRm7iZFxGiQ0BkmXVsHqc13oywDyHL+JkAwhh4JZKFucgNTmWIKGSIpyXuWqfe6iM6qe/9afoUQjI0PZ0eosMziJOz7wM267/mrgLdR7XJlypEk2RJ/G1T3DP64wnwhkUP+3f/VRCmwVOz/wEPIHdrOiGPJTI44GFfTPWmKoispJENRYUypCrng9i0FSkqe/+C1c+PvvIjY2gOgde9BptnHH+x9DupD19rS38/tBuFTPtQHGsPIIv8DqFyhN8Zo0FKdnORsQ9mxOeQyv4TBfZeSEy8ICY56c4mLJON7+2nfx3ndfpaUYR3rT+73Mff/bLyE1yc5iG23yERh/BMKlsHiqeE3Sb/6nz2H95EVER7iMLmQc3+7++Y+7Tnf/SLfKGQ9cOdJw7I/+FnOvHXMvldUiTVz3/4tfQYQrJ614tBW6sbiC9773isPRPnoJQSqmxj0/ivahR7B26RJe/fJzrq92JCWMPRwKF7E/WkGTbW3oVBz99//Kv8X4roN4++2jePPoKa78NjH3vS9ysgnivqsljNLYP5Ot4US6gkQmi+RTH+QqpIp//j/8HvZw+S78dgeYeGht0PJ+deYUrr73nFNQlGgqjA723/dRZIc5WWzLk78vXDnGCYyX8p1hQEWklMXLp/GZf/6jNKQyaGrvmiurWx94FPtuuY2rzBRlXL8R6iATkZ1MWZFsEI+2X9oh7+N/Tl6oQGpLp1BbeJcD37PCRV96z2OIZkY5mHUIwnuvMDTEVRj9U6/+HXl+gUox4X5g2qKlOtdiXlqny299EZXVs0guNpB/dQZdWqGvjBTRC7RRHroftfReDIW2cDCxRKHk6pDKQTcbP/Qjv4oj973frYwGxndTdryDEOKF8UZKRKsPwfGTz6BcW0Okyv6rNhBJcUWz6wlXfuvct9GkBa+793Q9DD2uFjxZ1JZnnxZ2cuwwUtP3IEBrPRkkX2MJfO2z/29cPf0WUrkhKqG8W5Xccs/dru3euPL6VgpO9Lzzymv0qbwoK01OpGGuUjJDEy7P+3/qf6RSTSLLFXUik3fbZfrlv3BpktFeULU1hzbW2HchnD9ZIX0BbHAFpa2nBlf5erfY7lYwt/Um+z2CubM9VKshHMhVcDBTwlaxibMvXnX8UJ3aBkKCq890m3zSboY3P+9oZ5EOpJHTISyuOLh4dPLKEYe9IzUMJBtYKUVwaSVNHNI/0lfMxH9hThoLySZeHaKS1S5xkUY7l5VDNEBzWl0yr8nwlUICXN9j73AOY7mUG2vRiCaoHq6M3stpM4ahXBY5TiTSPzt37GDZDnLZHOkNI51KIq1tsyjHyY69rt+OcJ7QuP//B/p8ycYKDQA22KMFGBzb6Xh9I6jdGmUaQ3IKC7/Ceh3g+plht6MgHhBOPPfHlJkGZi5cxMz58xie3ovHPvFr7h3U1vAsWtBv9TzZEAjH3UPaavdvwVFQ3K/dmckyCkSwhMni5UyJKF6gsPJJoSqshrly206fEohzstF34WMcVJzDiUN1XMepsiojJ/ArKoE6RHm8geZZfk5B0FmcwHCorOKsjJ4FVp/yKN7y27NAA1FgzwLDY/lYrWune6lLAYpkaWHmc27LUXwk9dfqEh0qYzSIZsWpHoWdMmH7+pwseuRLXzcRMKwOt0HtLyvQuxpdGKuttVaDvNOLfk44Op0j5ek+MObqJF/43NEt121918X7ZThotQX7sky4YmG6+40WlWBK35fptVGhxdhiO1JUDrLcdSFmTNtlpMnd/ya+93WnGYdUJIg2LXkanBwU6gftcScRDaY56XiWp6hXHwrES7/wu57T8XO2Rx/lqpSK9HWxotcH/rarnJ79faZ4OaeMGSfQwB3jhFngQBsam8LI5A7WH0ejUkdHL1DXF9HgKqmysYqt9WWUN1ZQ3VpHbWsNxZU5VDeX0Citor61QuVZotHUcRd6NshH/UC0ubWB+voS6sShMq1q0TucQaK9H7WzfR3yRFudpFf9LYXTrbfRKbfI/hZiERoyug2Bk4yM/mCoT15zBaFtEfaRFIZefuszDu4X/bQu9RJcIHzihXiptou3GlO6Y0744lydJWN58l03VdQdT2vFBa5cZ1Ctldwnmt2JqQT7JBpGipNjKppiXQnX32QsGlurbHsRVa7AqmxvmHUmOGnoFu0Y6RGNHfGi0WIdTXcbhe4g1MSg9399jnsS4k5tNdSHlKFwnFZ3OO5Og1XIT309t1jcwsbGhnN27HltbZWTzRaWl4pYWlil/BbJsypKW1sobpXQYhuCzS0EW1z197lKYJ1DrGKUKjPLSSXGFUsaUYznk9fccDqKIRrWuqFjKBZhniBSlD7dVC4LvcFxXIz1UKJ+r3OFIrfOSWuhE8IyJ8Qy+2YrxtVYMozNsK6YAlbCXEmxj8LhLPuNLkW+6PjyyBAyo2OIFQpIDw8jx9XFKFeuY8Nj7j1KmhNvbngShaFJZAvjGOMqcMfAAIa4Us2SZ7lEHHEq+DhlOkZf30DStrneF0mxt8sVdCpVVHV7zfY4kHOHoLbHqCZ1yZwMMJXVezntjGm7W+OMYvMDZdx4otOluep/C9uY0k6BCimf7rGTJPZJT0gyk9SN9NJnrIO6oNdpsj7vwM+N4I8jRjew+//55x5Fu1TF5McfQ+rgtNu60C3MepdgikOCrsoFEn4hcsSoJQQpBg0MUxCKF57S8joFfxMBDeJTcy5+4kP3IDqQcYpaZTSQBKrLyirewPDay2iB6le8fFNSepYTDksXTpXTs5SUU1QMqw75AsUJh1852uAWDoHhkx+jgLz7zRdx/NsvYXByHHc8/ZjbWtTxct3H5q9feITfQPXoWbid1c6B+tKfP4P5MxcpuAMocAWluDs/+MQ1PvtBLV04fdm9fPz+Z76Mq2+dxcjEAMbHtAUUxKP/+jcQ5HJf9Oj3H9rae+sPPo84hTs9OOEMgO7tB9A/NIXZ0yt45rPHufoI4IeH5zhA+5hd2ML83AZ27t2Fn/71X0CtUsGhRz6F7MAo/uZv/gaf+aM/RiHOgT73nLcCWs9hqB7EuXwUx7MhWmyDeOKX/4Wj9cknn+DKYMi1wZx4YjKiixD7S1fRPPoKGhwgn/vyH6FGa/mRn/p/YuLwA4hTCUxOTl7rK+Ol9YOc0gTWhwJNvJ6Rw9XAd/6Mg66MmXfexdzx49ThNJA0gDjpNqls3LuQbVziriYvXSHjcBNFtEujihOETgs6/KzPyQXD4XwewUIeyVQWT3zynzj+z7zwAqoLS4gPJ5EYjxMP4+pDCFB5L3zu/8Lau29gKtHFA/EiKhxOf0Ee6Pr8+N33IbR7H5LlEsbW1t2v0/Oj+mx0G4//+G9wBfSUZ5S4VnntFT/ER/HDL7d6fyRS3/jWX+PNZ/+SPU4jYWGeZQOIkp8BTmZjh/Zi4vYjiHcC2Eetq5OK+mx0m0p1aXYWl8+eddfFePjCKHPCbXESCJMfkRb7g/ZyXe/7yGfxUluuEU5kueEJdxDgFI0ZT1uIZV2MD+3GHfuf4spYhwa8ca/JRsehNT5LpZLj76lTp9y40GS0sraBPCfpB8e81fIX3ryCrXoP90wBd47q2iV2H+tuse4HKIeZFvuSMqn3abFQB3uGis4oMN64PtWE3w3iwoo+jkfOMH+IxtZMvI7jAzVwmsRUbZhKP4BF9nuFqinAyadfoPFDUdPJUv2WaZErnQonqGQyh0Ruirj6GD2grdMmbtnzKHaOHeFE7E0EauvkxCTnesotJ58OxwiHCg5lZRBSF5Au9aPA5Fs8ED9+gPbtcSD+yUBR3yiP8ivN/+zJs8DbFWL0NdD7Y3tUXpURnarb6FC8gY0tkzc9iy7R6FbeXFI+/xe/h1ee+SOM7z6Aux9/2k1c/duHEeTEr9N3Kic65O4b/aTwOXPVgToxKqFl2F3DQF+VyJnydvlYqZwRKWRS8HLKK6KtQXq2PIpTOR0Z1qSk/O4l+jZTlVe+Gqg4cwLFyamxVofA4dvGq7JyAitneUWrn27rJKWbb3UrrPYqn8qaU7zhjNFCkdCISe6Ftl58Mr+Hh/XTkhJelfO3TXmMNvmqR1sH7sjldruFky25Vqc7Ms14lZcvHBrcjodUXNdoUT3sTnW0lvTWH9oq0LaQ+tO1iX/64ay2n6Sfla59W1nZUVqFuqdL5bR1p3bomKVOMqq8QBzWSS+OV/cZXlLntvoCtEB1BFu/MdCWnWhVf1mfqH0K+/tKbRRo8OnmgjDLamLw2kv+0bKUVSU+WZ+ovHirsJzC2v8X6Fng8Z28Ih6tCr0j40ynMmjWq84SlCLRHWvazjGnLUKd+tS2sFYN+haN4t0Wno6bspyc+ke+Tphpn9tu89A7Iv3WR9/Vd8ffqQSt/fF43PGVOd1Lf02ColN9qPaLFWqLyQ0LOl/0K+wEg2DWqPhp/FUZgfimeI+vXr0yIFtNrtq0OqO1rGO37igt+UBGuHqbOrJLXkjhijf6PZXkQ/2vFZwmcq14xT9tB8rpk866wy9ChUoRYhuopbvadpaMSSdQ5tnaMA0ICwuf+lR3C+qDizrOLD+WTHHVpR9Oht1NHjIxdcOyO0DANrVIl3fOj2lOZVHu2ORgjOOXcqppTmW09RdhH2g3R9+y0oWgOjWoz1tTmq853XuYoqxHKVtRpuvwvDZupeYDGp4qSz5LG+qmgCCFXaNf7VJ/awWh9mp1X69VnWvWa+6EZ6vVQI281TZivVZ31/GodyS/CnhdyQCd5FMRZvxc63uC+tXkWmWVrjTnmE+Tj+JVRnltfEnGFCdfoLAOfMkpXeXdGFTdBD174+26nlKcyileY0pxAsmbQOmKv17/Ni6GFS9DRgdCNHbVZqNN9UovaevWQLxRYv93f+UxLuuq2PWRx5DZzxUQreuhXZPXBF6VCoxYP8OssYr3pzni+FdZ0fK/jMZGEbNff4mEBnHnP/lJJMeHvDPozOdXTDaI3IDdZoLhNwUk8PvKI6cycgorv9EmfMIlJ5DvP4ggMNr9oHJKV5o9r80sStox//K7mH35HaQmhnHgY+9zin1w9wQS6eS1uqys6LZ2GE6dVtuYXXLCdOy5F7F2dYHL9kEUiE8roLt+6ElHv/hhuIRHSvK977zMPorg5DOvYenYFQwfGMfOhw6wEcC9P/ER9y5IrQpyoOlLqUf/8K/dO6PJ9z2IZDqOE+UILjcjaCyuY+7b77nfIRzZuoIYl84NroaqHNI7p3bgn/36b3LANVC8/QNIcKX37c/8Z3zjM7/NlVISN81cJRtCuJqkYgq2sZkYwkJ0EMNDw/jV//Xfu7becsst7lJIE1bx3M8X99swWsT9qr7tX8dn//0voVoqYt89DyM1MIThif24+8lPOjkU/8Q7V47lFTYQj8QrxRvvrc/qpTXyLUirfg4rS0ucLKkYlk8wD+VNM5PX/S6/ldFA0WpDE+JQJIORcMZZ2e7EIuV3vkXLmjOurPfFhQXGh1AY4UqNZbfmr6C6uY7Rnbuw/847aDB0cXotwZUF++Rzn0Hv2FEMD4RxcKCKcrODPyXNWu3E77ofgZ17kShtYWR1lQo6jDsf+wAx9nDwvh/G5IE7r8mC6DRe/EMgPkgJ6EueK1fPU7l3USyeZ/k29hx8gkogx9WxLirlqpkTaKLD8UZDSicaOa2hdvksGudP0CqI4MS5y1S+QCU3iBYNlRDrpNnleLO8vubo8WihwcJJrlbjBMbw3Ma6y1OtUEGT7hyH4jTlxN03VmQ7OLm6vqKC7wUb6MY2iCOA5IZWGkEkyjXEqrqVOohcTONXl17SCGCeNFdFSd2oq3aS92pXi6svznAoBasohblSI03xsDeR9ioZComUomd0ibe1JPuD7FvthVDrEN9EBsn9A26LNRNKOdoakgG2N50cwkB6F9vTcfItAy1TGIQ+f9KNJoHhaXdLwcEhThrME4umEQsnnGyZbpMRoqbr90E6Is2GI055kqw5PtD55Vq++lugNMm34hS2vlf4RhlQfYoX2DizsSNnutEPTq+wLstveRX3D40rS9ez0lT+zef+HKde/xrzR1FZ33TDavpjjyCSSUE3oev+QcUJpx1CuDaCdZlcu+/9IFKgJGuEEauK5AxEgJ7VICGVLydQvMqpqH5JL6tSX+escZld2dJLVyoRTnIyTQ2/NdDPaIE9m1Uv8HBfX1UYDvl6NjpvTDecfvyWR6B4gcor7K9DoHbKEtAPtnT8OkQXZLtkBaudVq+/vMIqL1/OaJHF1m200KzUOBlpna+yfTRpaepz2MonJzzmvDy0RmiZVytU2hzwKiuLMFRII5DRKRzSqrJOHXqgSUsWezSfRGwogxoH3WqRxkGdk2O3gUi/hfJ6FcXlChpVWstSDpxQs7QL8xSoOvNvkERZxLF2CdFGFQPNBAr1GGrRPtZTPXBOQ5VV1+gSiRTiMe/Ek+iWgMoXH+SMB7LQOVsiMjgCZKng2C7RWi+vorIxg2Ztwwmt+l04jH9yFlb/yDfcAtWlMnLaa08XxpGb3Ieh/bdhaM9hpAcLyAwPID88hMIQlcvwMN2IC+srr+lcHoPbX3wdGRnF9PgUdkxMY2JkwjmVSw0VqMRjjifqs/WlGWwsX8VGcRGb5WU02jqO6lmbTV19RDmJNbvI05BMSun2uLrgOLAdByk6XWekFsiaVPuS6QwypEUrJT/YmDDf+GltdvzhczJTwNDEHgxO7qSCZbumRjG+9wgm9x7m5L4XmfQo0pkxRIdGEcoPIVEYRa4whrGxXdg1NILxrK7aySAdTCA7tIM8PIjs5AGkpw8gNbkfgRwn3cwE+26SfbgLYLiMDOqhPDoNGoINWup1rmaqQVSLNazOncfq7EXMnT6NhbPnsHLpEtauzGD96hWU1mZRL15FvlPDQK+JnVzz3ESR30ee5N2dZx3cRsV/N1c++/thjDYiGK4EMVQNYKJJpc72Npm/GqZhF21hM9rAHHXaHMtfrQcwW484d6kUxIViD4ucbJdYxyWmnyf7lmggdNIFtNN5bGXjKGbiaHC8tAtxdLNpBDPDCGWHkRnfidzEbkzuPoC9+w5j76GbsffWO7DjyM04uOcIDu67Fbt27MH4xDh0O/cwZUhOhlgqleaKjJMX1VhSuo80S379usHkWWBjRX0sUFhOesjiVU6gsJzSbBzIFz4Lm/OD1Su5sWeB8plsWdjGsdFhsibQjS6abLSlraP2uplbuq2ln6pQn8h487dN4GrUZaSn3vgaFXwUGa56IrkUw2HEc2mXSWAVyYlAI8Ya408TWKMc0JO13qdi2Tp6gUv9EDtxFJ2Sru/ncj2jU0fX8RgjDPw4Daw+cwJ/PuGQ7+9cP/M1mamclRFYWPFqm4X9PjNh/cQVNFZKaKxuuZfKmVEO1Htvcu+FYumEsyTFH4HV4afD4mXRNbaqTgi3FpbQp/KVsts5RQFPZZGeHHIrBMvvyvNZBxCWT9KqpULrrJUQ4pJ3aOcYJm87wHZz5bpjAvo6a71URZ0C0FgvoT63ilgmgwnSqYtgtza20G9sIVIv49KxS7Rcmxisl0CuULGmqLCj7ljmAx/+JJXMIDZpbfY5Sc0ffRVXjx9Divy5qVtCItbBVTrdUNYK5lAODLhvsjz85APs2hoG9YPQOC3EG8D6wfO9Pu+0Glg4/xaV/git7ABqtKJiyUH3fR9tG6nPDG7kpcLyxXfjvaXbqSxtmWh7MMFVoY4zJ3JUvlS2yewIknn6ef3IjkqacXH6KaXlmMb0SGYQfSqmHl0/nUMvk0NiYNwdqklxoh6got9aW3Ey3q833IGPASr10Z273erv9PIiKpy4qxePolhbdp9DSLRoefdiOEP+dIL6tMAkBnIF4tMnNiQXAUztO8j/+8iN7nb0eNt1ntJRm0zOBdfauz1+9KyVgbbPtMWqm5VlyWfSYwxzQmO8eK887mualNHNzU2UqzVssi3LOhDAFdocZbTErGuUu02uztZWdSfaPFZ1H9rlE6ivzaO6Ok9/AfWVGY6Ls+iVFnH8whxWiaNY3OSkXES0WcVBDqskx/+BQB1T8S4mYj2MR7vuAs0x/W4mHEWiFkO0G3S/O9K2bo/t1eSs2z7mKXfLlI2NOJVcKoINrow24yFsJcOYjUexSRkpReM0irLoczXe56q8FysgMTKM+DiNjqkCBnYVkJ3KIzWRRWYkh9F905jeM469h6ex+8gOjIwOYHxyhGOxgLGJYYyOD2Ln5G7sn74V42MjmJqcQCGfw0Ch4GRd78lSCRp23babVMRT9Y2cZFKgsPjrxTOd8UpxuRk2ubVy1peGQ31qci0wvAJ/eYv3pwuX4TNcFmfOX7/lU9jqNHz2bDRane7HqkuziNcqiAdiWJu76n5wO3ArjRTq/lia/EnRON4uN5E84i4jdVQRQf9v/9v/5H7UGD8wDuT0nYq424JjoiskouWbIpWC9hMp3xHCNMtjxOodRYiDfuviHN77D3/qtpyyh/a4k1/Ddx/E0H0H3QWoVofKCoRPoGerS2Hl07NmetHhV+5GgzFZqxWjw0B5jH5joJzwC6fKGi2Wrjrc+yvGH/3PX6FSL7NNxEFLNjs9jMO/+H73LsR9q5/1Gk/kVN7oM1rc/jpXLxuXF92L7uV3TmJraQX7DxzBPXc+gFqngfWJsFvqm+CKJr37qXPl886fPiMk6HIi6WyWkT+wC1MfeMitzHTXl7YIN2eXUdsqu0tOWxeWHf27PvEQYvk0zr38BtYuX8LcfA1/8tl3RREeCbXBNRRGDw8hPxGj8rwJP/uv/sTtvZ+/+F1a53W8+sWv4oUvfgWTiRB+qjbDagL4AqgY2PZKfBrLsUMYHU7jX/67XyLNXezf8SBy6aFr+90C8UB8Nt56bQu7CejsS39B+Qji+Leew9Wj72D63idx3y//KwQ4uMfHaKWTB8ZDgfFZvDU+G06BfNv2s3zupS/bKSnjo9jofGEVhZ70aUXC/+jksRe9skzUDx31vsrl56DrnHgDFU6Qf/VX/83Jm/a+depo/OBBHHn8MVRrVfz5Gy+gzfKNt19BbXEJU60o7l3Po8WJ6LUdOVS7HRw5vBcTU+PuhFJxY4HYA3j8Yz/haJu++QmM7rmNqyXPmhU4mWT7xROB2qc4PYtWb1xwsmIetdbHth8ArXYXlpbcBK97znSCqlgqYW2zyNQ+Fubm3XbkOieeRq3ubmBfWVt3nxMYWHnP8cF9SZehQK+CYHvDvcv5i1Ms7XWDg/2pGH515xB09cyHMquIsE9dMtunfFyQuL4/uZBiefUROb/dPr1X0JbaC7EYKmpNljzO0Brn4HEyQPrmEAO5TznPIhDOc4yHuOJIMa2PicMhRFJ9GgoxTI3oV/6cnNVX/Jvcvctdv6N7EwemxtyKVNa6+CJf25eDkV2YjN7h2nEjOLkTrfQdH9Rh2/Fy1keSDX9fmRz789hYd23allf51qfmFCewrW1Lt7yKF1gdfpyW1+LlzOC2+gXKozJWzuRN4NrM9Gs+x2/39DuILV/FIlc+X/jrP4Ju0Nj9Sx8F0nGkB3I0ogZY0Cv7390Fx9hrqxABH11lQq6KpTAUVpwQCIwge1a6wOJEtMISDne7Nv+0jy7nRrIEjyLonaL4wT1IK284xDQpEj/zDMwyVpryGr3yDYypyqO69Kw88v11CbelWVh4xJtOo4VahZape9tOxnOwgApEW5dS/O7+NILyq5xoEQ7VabTZs2gQPxywmLOI6LQFWm033IepHJ3b8Son57KzHq+v6HNwdWht6/ir7pBydTin/NaHdKxD9XXbWmlQQLsRNNpRtNp6AdtzP4xzLxE5aeiFUDAQpds+/UjcbeZrdzRA2D+sr68vvjnl5h0VdgPV1dHVChzVzRInvwratKx1+7ZujRAtDh8zKux3bp+eTr8F0g/5qDoR1It7TsD6DYn3jR1PNsTbG/vM+lu+nPFMoHjjv+tPplNC6evAAfOS5zrKav0sX8rCu/NOx0nZF8wvp2OpIdKpl9GamHU4od1j/3d0jpr84MTPXuEf20n+6LBqizzrttjvVJCZQBwDfa7CeqJFY0KyovqJj53U0lY4nQ4waNVi7fPkxZNjtU9tMTl2dG/zVGNEYcXJOdx9/WbGu79Lk0u5XEa5VMZWqYjNrQ33I8Jeo8LV+Doa5HO7zn7jJNPaXEdnaxOd6ia6lQ2wIxDscSXaaSJN3uVIl7txgf2VYt25aBg5ThBp6rKs3iHT8s2THr3oF+iAC8UOzWAPa5SnTa63uS7CFuIohxNcuUSwSV3Q5KTRTKXR5KqiGYujQRzNBGWVE5gOHoRp+EX10w7G64unqWQMccYVMkkM5tLIZ8nnTAjZLC3wQox+yN3MHKeS1Oegw+StvqkT5ipQukcir23sJg1wHSeXEakbmzXp1WsNVCs1Z0ToRFu9VXU8F6gfpOhdn3Di0a0gMrTUX5I36SU59YvA5Nf6TiDf318K+53hUVmlq07VpzSFBQpbeeUTTYpTPfKV3+qWr3KSb4sXKE5hOdNP8i1Oz9YOPwinnED34HXZJy3pdpXl2CVD3C0tGl/SDlafgXsigv7f/JffRJ/L7eQhrnryXFYmE+5Isc72C0SMvzL5pvgVtsYrnxpmzBQoXi/FS7NLePW3PkvFTYHoUhGW69jxsUex5yeepJA3XF6VFVgHiTHWYX4mGShNzzbj++v0M1h0CRQnp3Ki3wRI6Ua7cMgXOMYzfoOrk9Pff53WVRiV10+jXaxg4pG7MHTHYdbR5zJePxrzeGCgsD3LV53GF4XF243LC275uvjWe6itbmBw704MHd7nBGR0/7S7EFHttjJScPp0+qv/52epKBruU7n9chPD9x7Gzf/0J9DYvupcNF965zjmL1xGIZHDTYW9Tii6t/0oV0DDeO2Zv8HJ115BoFlG9cQLnILYd+tU3sR516OP4PDttyMxMIT7fu7XqJS7+M53voNyo4Hz3/gKTn31GUxwkP94fN5Zv3+b2olFKpMyldEaJ64Y+bEz+P/j6z/ALEuO60D4PO9deV/V1dXeTU+PBWYwAAbkwBEEnQhSoiizlJb7LbUkpZW40uqX+2Qos5JWK2klaimKooMIgoQlQAIgMN70THvvynR5/7x//zn5KrovWtiN6uybN01kZGRkZMR9efNSoVKxv/TBT7nHU0OnTuPIR38ATSpAE2YbK++YCOQhf/O3/hVun3uFXnL3XLJINI4f/2v/CvpQnd6FUFnvmIpHwis+Gz7Db7L06NhoLBSMHsVVz8pbmpdO78YVLfSNhdtoXD2LMsfrs5/9jw/qt+nNxacfQ99zP4wKFf3vfu5zVLx+vHDzMkZXFt3JFVwSQVWB18bT7g35fR88ht4jI8BOHcGlqvuB+zDHQe9VTJ36fgxMHXf9tPbVf9Gm4OhhECh9eXnZGSal+goqzVV62z7M3yxzUQthbm6OeW3s1BawVrqLOMdtZnHdKYPbazvYoZfjK5EvRfZbJ3ponCl3UtY1GltjpTBOFTKocgF1v2NyqoznikjHuGg7u0gKmbg2skhSyf/zjR28Ua5jMufHS9PkeYfKKd/PYhpDGUc+eh9RjJ7qc5sP3tvtR4VyTa3FoHMRg9DPSxy1BwpePJCHosVnZjzD+dLA5MGDTu5j9GSyI/3O6JLnJsNKPHJPYtierAP3uzRxucOSidlkxkBjr2DpalP3ou945mMIUM6pJb6L/6ZPBBoDo1NXBYHhEU6NpcmYro+Opekjw2FyqTZ0r/ZUXmWsrvConsroavgNh90rLrD2DJRvYHHRKVxWz1ve+un0KPN1sKs2vfzuv/4blN8YsoNZMRd9Tx5Cz2P7nRGv8o/3/LCuDz0gOzXZWcssIMLUsK620IgAgTffgoHFxSyVs7KOCcKnK4VFlnvQeT5kkhjFqzFMQXUUhEfpxmThURsmFALFH2Wc5Yl23auelTPapOR1L6ViZRQUN8Z6+0dDloE0MU/bOzX5ut+skQXf5ZPqCVTX+qP2RLvaN7qVJzx64VQ7DgX6oU4DKbo0S/S4TfRYeVeGeJjgHEgtDO5kW/JTHqa2bKuca4MF9ON4g5a1m3jktXYfuhccaQWSSwzCwz4Qlzubjbjdi7ScZCE/rTd6NtJKar/Lp4izzNvyfjhXVS9Eq9aNhywd3ktCRKO2VeslNZWJ0lq1EwrcV06Jzyaq+CIQ3Up38sd7txGhUqbM6DGJ6zI5Il4zLqtVCsQjC8Z7kxvFFUS3jV8Xf7cvVkag+rq3PAXh7o5Dt57ylS66dVWaQM/zBdaWyqk9/a6iR3Udve3p4/j7aHDR6nYnnGsIHWMlq902pUw5mvDJEw2xf2qfi7W2NWv7c4vjKFC7asv6SynimFDGiV8IrU+SaX0TSr9LBmn9S86UJlnU7xY6+489RksDxLnX3UrbQbFWpwdOb4C0V+otFKkwmhQVLZQ69kYnOsvT5gBpsrv57H5gpqcVJK0BBklWiPOCy7rb1qx3klxnyZtYmPPGR5lmikbaybz0gZsX9I70TR691Er0CuVqE0UuXhXyvawNN+RfXd4+r3pEKr6J56JfMqGrPgER1S5QEqKP5Gl+aZ6qf24Oqqxo1PxiXYHjJfnwcFy7C4TA0rSi6ZG42hMOjZuNu4JkxuFhUB3XFoPJqUPBdNUXqI7yrb5AdU1fqI7K697wK9g4WhmrZ/gko12edPtrOBSMPuWpvOlHLw4vLsPjTber0r190+scAvd73R7PlKcxdvcMxg8DV4qIOr/6f/w59xnu3pMHEO3P0WMJIzs26IRGDQqRGlUQAiFSuhAboYp701TH7jtsqbJdwPwbF5wVv/nGJTQ2d5F6bAbxE/sQIfEzZ7rnh3WfwXbbMtzCY20ozUBpYqylKV9gnTQcuhpYGQ2U8CqovILlCVTHtUnBzM8u4+J/+D03oTfa3XdDjn3fc5h5/gm3lVy/cXlpFh4LAl2tDbWnTRmNYgUL33jXvbuwlF9DqVLC8Mw+TJ4+7hRVNNXdzq3yGiltKqjuFmlFNPC1v/cr7iNPE4fH6a2G0HNoCif/9CedVyQQPfdfuYDNG3O7CGxQAAD/9ElEQVTIZnsx3k8PTXQ98Rkk+gbw5V/9Fbz1x1+jhUr8C++5R2l6q09v+7/w8e/Dk889g1A8h0Mf/nEqOB9+53d+x30DaPmtL2P2tS9gMJ7GBwtSJj58qzeDbS4yOua/zrmlExTO3dugwqjhh44eQQ/pP/3c+/Hpn/pJKi/y9dBj4oijU/wyPqmv4o8m2L3Lb2NnY4XW1E2c//bn2ccUXvyxv+i8gv7JU0j2TVBpdWXSxtdwaMwMJBuSQ+WJjzYO3jYtT3GTWavjBd2rHYHKcsahQw+offMc8uUSPaD/xHw3ZdxmBP/4CMKP02vhOJ/9/Mv0Rhp4emkTo4Uy6kStRUYv8r4xkWVeHYefPIqBiSFEw/QG+rtbuk+88CNUqDHKQg8i8Qy51p0D2lV6v3aeC0IBvjIVUiOMYpEe6tUV1+cbN26gUKogULyPaG0VeYrF188tMa9rHVe5uExmq5jp0wkZfkwWYk6hT7a3EOtUadhQ8dBLkqINJzifyA95EzoOp1WJorKpQ2u7iknjnohyjnJljYUaGMrorR0/CmUfkpSdX1po4ps7Leb5MJTiIk7ah/omnVGkl5RjsRgGhgbwwkeec48Jwwf0GQPOd01p0qSXpEMxKbu9ea85yXbVtjaTxCPd+e9ePeCqo68Ra9HVIzQpWOVpzFXeO36mV5SmuMpYmq5ujAmKd2WE8u4P41jqJcq9tnR3FxOrJ75bPWtH4MZrr33Ls7hAccNhMqe4yaThUhndq08CyagXTD69siscinvxGM0CpXnzrZ6uKidcumpOCoxm5Zv+tDTFFbQT9Pwf/WfW8yGvw0lZLrp/COHxPid/2eH+/94DqjYqKFTyTsi6yZqg3YYeJV5xY7ZAjRpYeV2/q0MMUorJyRGk9425N/UbNI8KxQI2FlewubrW7UgX5XfVt3YeBcu3oHuVFXN1b8wx+hQ3XNYnXS2ucoZDVwUn6LRIyRi0l7bRXtlBlYqv2GmiFfK7RUI7PASqp2A0iw4baG87ynceA+91knVrtywmApw4gUTUHSAqvI/WlZdT3im6x2x5apSd7ZI78DKYS7h6TqGxnDwneZQ6CTnRofdBy5viLYbt0dcVXh1LX6biNJ43uQZRj6EdZYEE+6CnX3ugF+r0Yp02IvjY3WaA7ZdD7oBGssbhlU2d9nOC0Ii4u1bAym4Vd27P4faV69ian0NgaxXttSXXnh7nGBi/dFUQ5AZ1eOlJ91mF4vaG+x2ouLWAneVb7GO9+wIk+6ny4qnxyMDSDa/jH/ssntrY6GqyYRPNZMZosWDjZnVtbLq/tTHwj1GOKdvjX4AeSZuKvNJapvewgWBlC2EG/fBO34WB1ic9TX0eXbhlWYdalL9iC5F2CAOjw+gbHkTP8EGGacSTWWcIGB0qXw2SL5F11PzbKLd2sVPZxO1793FndgHvnr+EswxXzl3EnbPncPXsezh//hzOnj2LCxcu4Ma1y7h76zYaK4uorCyjtltBifI03iziaLuIQ74SjkQqOB6r4yhl/TgXl1OUtZMcvDF6GiEqlxjpiJBXFBUaYUEUCmF6jd0xkWfUG22gP1pDWGcTESpc1O5ttXE/78NSO4B53m9FkyjnBtDoGabhexjJ4eM48sQ0jj01geNPT+H4M1M49Ng4pg6MY+bIlAvThyexn2H60CTGpkfRMzqE3Ogg4tk0Q7K745bj4B1L6SsbP4HJhl0triBwY/pIeSkxLcQ65Z0lifvhIqWy3vqqpzSL270FgdV5VBYFils9gV1VR+WtrrUnUNxwC1RH9Fldk1u7Fyjuzbd5oGB9E++UZ/cGotFoVrvKl42ghTqdSSGby7jfcPVIXe9WlXfy1F1lUzcOHlCfpCDEaerUqWR2NzdR0Tcz9jooxNYxI8IaFKHGDIGlCayuS+Ng6T5GxRpN6gUtDS4ZUKpRKe2gvdX9XofVNSZ48QqMEdaulwFKszwFgV0fxS08AsOvNMW9QaXr9AjK9Nzqpar7UU0vLg6Mj2J4ehLRRMItCt3HB13BUjteGqxNpXnpdY8BqLn1u09xZR2xaBS53l63pVMHRAq+Gwf5z/q66Oo+UsVFhu4TfFy4fFzcRYfo1ku/5a0C8toCu7HmTjnvCSaQC8apGCXwXTS2CBjtuXgU/RyfHC3uVDuCOBWhQLTrWJSVtRW0Sk1kuVLFmzEqXI4JF2M9+lB/RBd76XYrHcgmsJ8KIZXiwpRqoB1rY6dTx1a766GJAPHC8dnTT927bHqF+i5NpqcfEweOYHTfAWxSUa7cX8DKzWtYuX4Na7dvchEtuy3EXR51QTiEW33ShDLeC1TO+mtpNmYCpamM0aarxZUnudFV91pwXEf0Pyddm4uiPokhw6pJq127IjtrRWCrQv6wHBelzXAT92NVLFGxL8XrWGagtBAn+aDTFspFd85XZZOL10YZm1tzWN++j4X79zA7O4c7d+7gvffeYziHC6/cxeXXFnH125dx7Wuv4N7Lb6K6eB7FuXcRLy8g21pBD2rIBSIYC0XwbCLmwou5AD7SE8CHs0Ec1JZo9iXVaCFD93S7FMBKOUrvKobbzQTutVM4x/i5agwX/GmcD6ZwiXriVibOkMLZYBhnQzHMxlpYSVJ3cNHxk396THeVLD3H0EwkKQNZd1pzJpNGOp3CGFXAqLZh+yuY8BcxGCSfwhucY/raaB21ijYF6GzAGsqce9okoPMOtaPNnXtIelWuSo/fnV5Bb0fyr0lrsqRx0rhaXFeTBQvesTfwptm4CyTikvP16j2sVu5yQS249gxMNgRGg4LpGoHJ5aPtW1kvWD3DoavRozq6OjlkMLyWbsHA8hQeBW/7RoOVNfzefAtqU2DtC/SzgE60aEX6acj2o7BFw2h1BTrVXh9i1JrCyq6swNXSe0Czl15GjIKab+h7GZuc/CEMTk24QmrMiBF4O6HVUWCdVVnzjoxpCgKthvpAmt5DmX/5XdTzFLpaE40ltkdeT3zoSYdHgmRtGOMMr6V5mSLQvQ2Yw8F0q+cto+DF7Z4Ds56C4RW4OuxSYX0bxfUd1DZ2sHvxjmP09Mefx8DBaWQHe9yLiG5XGstbu7oqeMFwW7q8qiYn163f+hrKXID6zhxFdmIECU7QOD0g4TE6u89pfahrh47eMuckvPPKBff7T++xcURGsoiTr0N747V6ewFlPS577zIV9Q30xFJ438GnEKXVuTO0H51wFNfOvoWF27cQCXCBKK47wTg43MMFKIZTB47j6OhBxEL0rManaXn78Zu/+Zu4eusWUhtbGC00kGzHqOBII/m2lI6gGZFVyElDujn6mOkEcSBB7zC9i2a4hp7JPmQPHEChVcfA1Cn2R0q9yy8DGwP1W6cvJ5JpRIg3HKihd3gMb3/rD3H/3k00qdR3b97F7tYGIuP73Au52Wyuy3d5CRwj/Q4l2twgEjRuNv42FoIunzmxme/eF9qjx8opeMdCoMcRD/LyW+isL6HaqOO92++60xE6QaaHiYvGSWt1x72rtZvXVye5FgW2sRIrYTXewHKkhvU4FSuSjoYcPepIvQxfzYdEcAjVbXqcw34UamuYvbOI2XvLuH79Or78la9yAXoXr3z9PC6+vYg7X/k27nzha5h9920U1t7Bzr0LiFYX4C8sIMPFrKcawQAXwx8MhfEU5+CfmWzjB/uaeDKicQLGG23UtoPI8lqphVCuRbHI8b3hj2OpFcfbxQiuFoO4EUvidiSFy1yALtDrv8PF7DsVP84F6K1nd5FPF+mZtXGCHrc2WfwOlfU1sn810Ad/JIdkXGNKQzcWxRN9PoxwETrMxfAAF63B/hCyTw1Q2HepI3SwZXeeivcaC5v7XlCegsbBdI6Nq42Xxt07dsq3MqonmVMZG2fde/GaHFi6fkvaqM5io3EP6fAAkqFetyipDQWVVznFVc8Us7XpxS2QgWR1LKiurgLrl92rrHDa7zxGn7ee7q2e4ta20WTlDQyPwPK9cQVv3wyvrkr38k+h2fJhpx7lAtSLW698CZuztxEf7kda7yeyrDaJjMSOuPeAuq0StJ1UlTURu3O2S7h+iFUle5b6vRp8MDgsr2D3KuMw8ao6+sFb775od0qAbrLenNWPo267HgeWI+matvK6GtOsLeEXc3VVuq4aDAVrX8Gek3pxGa0C5QuP3auMgu4V9PxYHkr3R1ZZXyyn5+e0V51VrXrsR7eHXcEQrQLXV94LrH2j3wX2Uz+G6MyqKJW0+q5FV3hlzbkThXlVXYUuXrbEa10WH3ko/ConWrXLR7wVbifQooH5btMAPQl9WbPDvuqFMOuv0ccq7nGO4w1Dnf2sEkdN954+aCGQa+1+NCcp7kd2te3uVa47NiqjZ/UNLS4aV9o4Gm/mKOY8MPGeKB/wQ6C6Co4O4hX9Asmluq/v+US4KOl0BffoTZ4fcTQqJdToNbQaOnOLE5B0Nat7nyJ2P0p3FYzJrkD9cbxm0PgJj84+U5/MixQYPxVU19G1N5YG+l1Nn1bWd4CcRyl+BtU/8kH9Ex8YxFedFq4fWvTYLUwrMRaMuKvadwqDES7BbiNHtVlHvUM5qLIftPZFQ1fptJCIhhjC9Jp9iMd9SOo9i2TC/Zai30O05Tjk18IdQIS80m8zOkKGpgsXBiBP2StzNMocFZ1aUaMXpNdeC1Sk2kJbYRs6WUOfU9aP+GEujKkkDQ56/EnKQZwypZdJ9WG6OMumuLJG2Llwg+PUBOuT12w7pDIMGn0dfaPQfU+GaRoT8Yih0fHTDtV7ceQvDRfHawaNk2RFPFf/BeKBjUVX/rpjpXyVU5ryvfVMtgQmcyon/I/KhpXTVWOidJVXOYHiegQX9Imv7JPrSle/WHkDkxPlWxnhVRnpVV1Fp8rJqFGe4rpaeyqjoHuVVZ7RrnuB8ULlrE3FBUoXD5SuOgoWF1hctBuoDSunIFyWZnw1/LqqDetPF6/0eMttUGICg+qSFo6dPudtdQWOCjbS+fx/+Hn39vYWpWinWcLA2Cge+/BzTiFaIyJCQfcKIk5gzBV4rypjgqFgTFInVm/OsT6w/t5VLL92DiFaPeHT+93OsGPPP+U+ay1loDZUT/i87QmES/QI1I7KGHOMXsUFboLv4bJ0DbruBUa3QLg27i46Rbf06nvYOHcN4f4sQofG3OaAJz7xIkLxqFukZBHZ4Kme4roKhNPaM/rlMW1fnsX629dJqx/zFy+hWipj+tMvIjU2hEgiisxIH4X74eQRuA/7vXURl3/9S27Bvn51kYq3hhf+8g9i9LEZLuQhDOwfcxsifOc2OEGCuPzWK5i7fgkzJ5/FSz/1N1Aq5bHRsw+hVAZf+JV/h5e/9EUMZoJ4PLdLvUjesa16pYjDH/wM9j35MSqEMnK9fY5Pv/QLP4M7S3N4X6GKM6ubqJPPIQa9I/TOWBo7ej+D4iR6dUDqiTMnnDfRWl9Fu1RCMJdDoLcXsXgaP/aL/wf5JC+iOwFsfG1cvGPhFmYuDj4uJo23v+EOifz2d76G23euIhqNuzY0Bmc+9YMI0LIeDqbRH4yjEoliu48WF2nqGZ7kIktPlYpR7Rl+/Va2cf8uqlzErH0dlJnqG3UTw8ZVNKme1bUxdvXX1jA/pyOD8rj89f/kynfLBcjLPCo76+63j1/+3Hv0LNr4/hkf9uf0mC4JX2SI5TpUqpQRyTTp02jX/Jwffn0ioIPJcBvJcBDfuLqE83PbmOoN4pOHuHBUu7vimqx2aDeKyXwU4VgTEz16efShItOC6H5vJG4ZPDJK9G4QV2pslmLYKSWwzEX+lzZKzpARv7VwHpiZwYlTJ93BkZ/45CddfwcHB5HJZuiF3cDrb77FBc6HrbNfc19XfWKriqHdKhYiVdzs1TlsEXx7a8h9lqH/9PNITRxELb+D4uqaM2A+2TuPqM6FI6c1RvqcSWzvA5infuITCHHBczsG2Qf1RTIiWkSHyYhXDyhfekXpKq80BZv3di/w1lXcrtaOyknm7V55jpcEXR0NaGIy9hQGY9Ni94NyCoqrruHU1fSflVEbule64TSwOqLdDGul6aqgeroaWHuWL9zWjsDiwiWwNlXO6ilP7QmXQGle2rXAKF9x0eqlXXXFe5W3Om53KJv/tf/9J7CxcAfRkQH403GkB/pw+ic+icfSn1I5Lk17oOfVss6cNb33eEQIvI0JjECBGrVBt84orqvVExizDbRdWNaexMEd+MgOuCNDKI5lrpA1KhztXtW9DYy1L/B2VEFMMFA7NgB2NbCylq4gPKqjq/LcgrLnlXWCXDhYT9+pkWLXFmwFvSzaYUZ3a2fXKrN2Ra/RZzitLfVBZTSxZAVrT7zqOfplRSudZUzwrL6ucvM1OdtKZx0pVB2toi3J3U83czHwsR8MGjvRrQVFvydJeLSN1VnpHHK9KOqUjaY/r5pAbVqyLQb1SwdjVikLsk6tT/rmUZV49COsXuYLk0bXV/6JZj0yEZ3yFB1/SYP4qPbkAXWf3ZsBom2kXeFV+67/e2A8UppLZwiF9UVIfV/IjxjlrcWFsZLfQr28y3EpuA0KOsFZSlUviQbIHx/b0i4c964HPSf9ZialIiWmq4J4oK3S8hLVhrysDq3xiOXvta/fo8RPgcbG6FOalHWVbbFFxzfJtptW6hfTYuEAeeVDlYqYBLp08Ux0uTr6XYPemk560DtS9Qr7xjlQ4KJQY1+KxSKKhQIXijKZWMdWuYxStYh6i56hr07vocZFuYkY0cfI4wyZneVUSXEs4606EuRJhgtEhoMeDtEAckcqdWVEv0vpNb86vQ6ujahQ/qrsv9RUkXzxR2N0gyJaqRHkwhyj4RJNpN1H/hLJlDv5Wwea+ugh6RtYoRbHnHxps/06+1OsA2WukGVO4Qrz9emE7rZpjjPlNETPiaXJCz1x6J6nJ2NDT0VC0aiE1PFaMiE9IxDfNQaSGyd/RKZ8Nx5MU3lvus1tuxce1ReorJN/gsqpntLsXnUsrqA8m5eKywuSEmvWu/lGk/KMHgNrS8HyLF91LC7cFheIZqNf9QTC5W1DVwUrZzIqUL7iolugctZX65fRbldrx/iqssZLLx6VVdBcUZ71o5un+pxP0mt7fTe8pjcFTqvrN6DXz38BJR8VLcdGjy7i6TQGJmnxs7J13tspBYHSLU/BGrLO2L1dBYprp0qcXo+/0oCv2qZwp9CYp3W0XsDU2D6kO1H3CKwVJWM5MQxEi+p/r7iCxa09xXW1gTQabZCsjpiiR1u7K5tup8by195E/uJtt0FAP6Clhvpw5JMfQu/IEBKZFFVHt11rX7iE0/Ap3WgQKN9NAA7W2tx93Lh4GXl6G4GKTlBoY+y508hODbvto/pBW6C6Vl9fPC0vrGHrnetU6D5sb99Hs7KF0dOHkRrpRzo6gMOjLyAbHMbKm1dQp0WaL+y6xzjD+47g5PM/gGgsgT+5cRO3l5dw79IF9nUFiZAPY74yFTd51CTfag1MHHqM4RgVfQULiyvEU8DNV78OX2kb47UWeul56Z0o13cKmH4DKpPM7rtEcB7Qsx/6AHoHBtyi1aQgtihpVdaX4ps6/gzjBedh2ikK6qdkRuAdL/7nxsbJE5Wfr3cY7d4R9B4+g/6powhTweUGJrFd3sHO9rbbLDG7PI/lnTUuWj7UC+vIb8wjvzaL7ZU72F6+g93Vu7zedV8tLTCvxjLrizdx/95FbCzewPzV87h5/jVka1UE1pcoh7RCs72OFoH6bfRp9DOZDHoy9LwqBUz2j9LK60XvcD8KrTDOzVexUY/gyq1514fpHh/6kpwvDSqvPJVh24fokTMI9k+gZ+oI+g+e4gKYQufOXaRqTYwTf4rKe4Ze1Cmq66fpQR9EFIPVMAYqIYyUKBf+FmYTFazQW5qtp3G9GsE15t+sx3GT9a8H6pjnAAR2Em7nYjigF0ipqDgm6aheHqxhNd3G/r4A9vXnMJmLo78nh7qfizLrP/30026TTJSLtxbne/fu4tuvvIzK7g5O3r2LoXwVSXpk2hV3l3T+7moNS7vAhx+bxLGRKJ5//gW88Mwz6EvFMLdTRJzzZ0bfeEqOYvroYZx66hRSmRw2Lt9GsNKkzFSxcv0Oxz2AZH/3SYjmj8B7tblmYHPOOwfFc8mTk9W9NLuXwlRZG0sF5SkIrJw3WJ7kvN4uI6+XfFFGMqhvXnV1ntFoYHiVbnisPW94gJsgmqyO8mzRNRwCuxpYWQXlGf1e0L2Cyipf7Sgu0L3VEQ6B8gXeOgoClbE2Bd76AhnAczfeRCCmHZ4ci9Wd7uPnsX5MDzzx3b8BVcMdlAJNd6yImCsQciGzBo0p1kkDI0xlTYl4iTKwjiktkaUVldO2yQxSPb1I0qrqLGwisLyLZIkToxZElMpFlrXVE+hqDLP2vEzwgug1a8ebr3pWR7TotAEF5tCarqJSKKF4dRbFi3dR5YKk3630rs7gvnG3KIdc2YcgfGrL+ONNE6gdBVm9Uqb6wXptdwtbOvaEuFsMOntPC7IetemRifXZrAr+k7kN6g63rbpd33a7pvTVQfEghBjS/kH0RqbQ3KXFsyNPifTopOlokkom5qzX+2uLuLc4i0K52KVNXhcXnghdTr9+pKhSIZHuNN1lPfu3r1RG2U5PoIMoLWz3Qz2DPJLu0fyMs19cR5w1qzHL9ebQwxCIx9FhaNMKr5UL7hFfpVhwC5CsXnLmAX/UT4H3Kn66nTXMDw2Nwzc8gb5jT2HymZcwePhJyo1OGR7CxvIylmfv4c7sTVydu445LjTV7QWUtua44F/E6vwlXi9h+d55LN89j9V757B65xwXpzkUdxaxvnwDy/MXsTR7AVfe+mNce+ebqM7dgO/+PbQ5Vlpq3BiS13bV2CTYt/6+Xgz29WFmYAyHR6bQ39vLvmfhi6YwVwxjuRJBUy49cdQpAw1a//qdrFPkwkbHLTIwxQVIp1XPIDF5BLHsEGK7ZUTzZcSo2KONNk7Sg/lYLIT30xuZrESxrxrFFHHP7NJgoS+1mKpjIVTDhXwQ53aAy6UQQxiXax1cpNxcp2FRKmirdIieB708imk60sJgpuHC/j5gX08b04NJHBrrRS4ZxW6JXhg9NG3wyOZ63G9M6q9+x1lcWeOCv4vhQg3jDCmqjQjxFio0SLaB25sgzhAO9fvx1MFxfPj0CZw8uB9hLtZhGrdIT6Kd2o++8YOYOX4cQ0NjaK3sUEntYuPmLJYuXkd1t+C+F9QV/u+tYJWmoHvvnDYZ0hy0OgZ2rzyrY6B6VldXy1PZ774PIt9Yw1rtFr3Fdcr+Q0XtZHavDW9QntFraVZHoHrSV1bfwNq1fooW65fAcKme9UlXgelj5XnByurqbd/aUjAZt3xdvfyyuMpZGcUV9BRNj+Gi6RTSgwMIUf7ba3m0t0sobRdcWcEDqkJ+dpyWtcAI0GMf64DuRaCC5RuojO7VISPSOqK4wXcRTyHWd2Z8nFTxiX5EhnJoRwJo0CJfWFvC7fk72OLE1yMcY4yC4gaKe/FbvgbRBsDqWttWX/cqo6D96Rv3l7FNa780v4z87BIt3jgC/WnkDk1i9MnjyEyPuc9E66NlssgMrI/CY7zytuHlgd7fKWzuUAnX3BEgYVqViYkhpPaNOg9Hi4FGQPVVz4JAg9nQowouAvoEdtuXQIdtRpNpLuQpLlx7P0i2G6i0CijUtt3vSfrMgF6eFRZ9RK3RDFIZ6oNpMSrvJGLxGNpBWoO0iBt+Kkfi58AgRO8pUC6hxkWuUtGX7EkZhYrEud/pyGSs8X4jFMTcbgX3Nsv0Qrg6Uma4AsEf64Mvrs8a9KCHCjpFAyNIL0sfrmtVyYPSJmVAGy26fX240P73ikR9dzwRH8ljigjCXAjjCSr/AweR2zeN/aeexcHTz9FzO42JmZMYnT6OYHqECm8M2VgPchGOZTTDa4ZWfxbx3BgDvRWmZ0IJpIIZxAM5xPz0yklj1BdE2dfGLr2LOtvS4ipaDBy9vGoDwla9iU0q+FZPPzp9XDz6JpDonaSn3IdUPIJsMobxVAtDaR9GfSH0cSFIVjk/uCjr0WZvLoO+XBZj9K5n9k1hemIMY4O8H+rh4tNEnJ5QifxY4TitcSGaJz2LXPDvJCO4Tu8zn+pHMDmGcI6L38yM48ngoUMMBxEfnOIc60crNYT5VASL2RhmEce9dhJLtSg2i0F6HDFMcWxG6m1MNiuYbJTQV9tCsrmGaHUVly+cZXgHly5ewHvnL2BtcQ794RYytIb0Iq0e0RXiwCI9qWac/cnE6UklkRscRXZ4igvfFu7fOs85dge1PI2P3V340k2Eeilz8RbyqKJM7w3DWXQGMxJiWsodelgFbCwsYndtg010H/XbnFXwjofNFcmOzTeBGaCWpjomb5IpBZM3geERPJque9UzCFBGOBtYsEuHzVu1YbJrcaWLZsMjsDwFo1Ng5aVPrIzVsX4rzfALVN6LS+mqb31QMFC6ygmUb7js3uoIVNb6bHVMzxkt3n49bKtLfzgUQSKWdJvO9HRNu0P1ONzAaWk9gnvv4lfZUPcHL7mSsVQSA1NjVBLf7dEY2L0aN6JFjDqvPMXtqjIClTFGq1NahKJ9GWSPTFIgo5h7/T20qAhvri/i3JWLQDKMyeMHuzSwOS8ua9+uxkQro6v9NvPoD2Qq68roSmbcOXcZN9+7iK2b97D96gXs3lmAb6QH9ZgfMx//AI7/qY9xkRhxRwipng2IcHnxqn8C4VeaDYhAv4nsLK6jtLGLTS52O7QgE/T+Dn/8g8gc1PdFBtxRIHpmKlxeOoVDL5bu3l/B0qVraFIJ7VCJtdpxnPjUCxg/M4N4OIdcYMKN4dsvfxarm/OYoMU5ffAgegbH0TN6mFR08NWLS1ijARKvFNAf9SGTiiKsxwiULR2CKQNghopjP4WmuLGKdxY33akPW7cvoF4vUzF1MFBpokDa3qa3tkbefuneGq6v5h2tU1kuboksXvgzfxXRnimkIk309WfQ4aK7fXuWXlMIvWM9KG7No2d4BrFktssf9ldg/OrKYZd/wqt7e/6sE45liad6+zBy8jQGj57AzGPvw8yp92N4+ij6RqfRN3kMndQ4En1TGC4W0UtFkdW7UIEYF8MeYOwYEj2jGKZy7/OFoVc6qrvkd82HjbsX0WadCI2DfLBBxT7oHvO538326BFoId6otXB9p4IKldHo/gPwDU0gN3oAueGDKDdDuHf3Lnrp7Y/m38KB/haeqqZxaJvGTSuMlXDXUHrmRz+DvsFBfOiDH8STZ85gujeF6K13sG+kH6FbS+5bODs0OtY5H7Ypr1fosS5Tns4OZHGFC1Chbz862aMIDB7EQeLIHTmB9KFj6CFfdsM9WK1nUcuO41KwipvpBBbZz+vlKApcfPz0lur1ID6UbuAI+3SMi8GJxi4Tt7FKuYhWlvDNd6/i3Luv4513L+H1t89jhx7mVGCbC2MeYztVhKlGLmdLuJws0qsJ4djgEA4NZ/Dxz3wG08cfw/LtK7j33rcwNzuLS/eraFdKOPXJCUTGQ8iMxukBxrnQ17HGhS8yNYDyjXm3db3SbmJtYwMlGogjB/ZRRignbtl/qAzd3GBc89zmo6UrmFwJTEdZeeXbb9gGVkfjojIqq6C61oaC5XGW0/NLojesj9WZnurSJvDWVz2jz/AITL6FU7pF6dKT3vYMj/VLoKvSDNSGguo6/cq45Xvj1kfDZfhVx3ALlC7arIzpbiuje+uXBeFRMNzl9TkkonHk6UxsbK0g3EMj8PA0Dow9892P4IRI4BrjX/eH7O62u0cHyRpSHQURoh93jVjlGfOU5yVYnVRQ3BHKRUjvS3R36IS7j4posQufvAQuK90ybEf1vNv9LHhpV7tSVCor/ALVMZqVb/Xtk8oCdy4b3Wp9QTRMr0C9dd+5r9XouXBi0RIVWL9MaBQXCKf4pKvaV7ruVU7BhFKrv+6FRxY9db7D7R5H7fHJ5TFuvHI0O++IfaCrrx1y2j1Fzrgt4m1a7BJ8ByKnI77rxVQKgdogLV3eKK58GRWsu9eG8tQXxwPmuEdstGwDe+cD6lmutnwTnWumzjr6sd0vPtKr0uM3gT0q0/Eodoq06wPpd5tNWJ5LCsdDfd37wZYIjZ/inavPcVdcQWDp4qfodDhVlzj1+xw7xsa7DNDvNTrdWtcAeSQvS58Ul7coQ9V5kcSnl2gpOU5pKK0jL4cLu7Yda9OB0nScfIQWHAkkDp1N1jVoFBywTY2B+s9qlOM6mtWK26gh0Nbu+l6djjY4cJHSVhv9SN8my8RDyYN4o76oTwJ9m0kbGrR9vqm22WcdguvOTmSIhyPQ57NjTE9qfpIGPYr10fvVEUBNGgx+9Uk8YHshCRnzo5RBbZ0Ok1aldU+TkEfcQoHjW2N+kR2t0BvS8fpduQ0inUq744H0G1As2t1AIkdXLNdGExk9YpA78IDpnCG80ACk96w5Ji4FQzR0Itrosaf4KLO+luY261EWwjqjkFd5PzpTLBgJu9+AZCS6MafMNOlpCsQnzTGTCwWVEUh2pEd0FShP4J2nApVRUL7yDI+Tdwa1IXlTmtrSVfcGqqM2JSPOO3PN03PT6wGMq7zG3Wi19q0tr2xbGYFwqp7uTZ/o3uo5WeJVQaB81TH8ikvfCZSmfJVVenc8H/LB0tS+9Vf3Slcw8NJhebq3fhlNSjNc3WOTOJe0jmhysBynmNNHTl72wFHDyp0vvvzLnAQdbCwvuZMQ9BLqiQ8+636jEGKBEaIG1LDdC3T1dlTEWWdUXvmKG8GKq7yCiHSfFShXoE9Rv/xbX8T64got0whyZXYsHsb4Zz7iDi3snRxCNKkP2HUFx3CK6cIlmgRq0/KMLoGLU2HoaIh3/8/fdI/FfLToQSvT15tE8BS9CLZz/EPvQ5xeoNPYe3gU1A/1y9G9177i6pPhV1AZb3ltupj7ypuordOya1awtbuJSCqBM3/mB1090WQ0qo7xU7zJL28KMebeuobX/58vuUdro6MZ9qGCH/7Ff4ojT79E3lSoJOKoUgH+zj/9ORQL23jh9HOYGRpHM92L2JkPuh1xP/0P/k/c39zBZKCKfn8DiVALE4FVp+yqi4toV6tIjowiMzSEzWIDL9+tcpIF8M0/+jpWN7bwxGAHTw9xrAJx1ENDxNnCF6+uYnW3jO87PoEfeWwUgcwAfvpf/q5TrEFKnXah/cnv/Rf82j/6JfdbwuGJQSrJCn7gr/9LTJ165oE82FWg8ROIdwIbT/HEeKp7S1eak0fi0KLi3otyNclPKkItojs7O8jTmGhVd1FcfLe7u43ldcSNzifrGiqssKdde/c/gTi9uWIkg0JyAEFOnObCbWcYXbt+3X3WoFgqY21zi8qTHkRyl2038f4jT2F6eAyv05P+rXeush49pLO/xgWsgtO7GYyXwphPBvFeLxU6Ffun/tovUz6i7oSADL26jWvv4vx//acIx1J4bSeBGlfOvoF+9xKnDLMh/YDP8Tp47KhToqOjYxigB2X8U5pA8if+iGc62PXy5UsIU7lfPn+e8lHE+soKFhfo7VfLyN6+6I5M6QtowfJjJFDCodAuqvQYX64Puvm5FNhEKdLAZDWGw1tht8ElyPQY2/qXnEdvcg49va8ff/bZA6hwQQtyPmlBX5hjvUIF8/SWvnyJVjC9uZ/6ue9HPB7F+158AodP7qeeoZLnGGqX3Obt+04xzV29iaV7c4gHw8jS89b4TP/ghxBIxNwL7an+nFvs1U+ByYrNHzfv2CfTDYqrrOImR7pXOcWtjK6mXE22BLq3OgauPo0LnQ0n0DzWgaqTiTPOK2q0ut85MxA+BY2Vya7k1hYg4TP81rbuRZPlqa7Rb4uod74obmWtvtJVT1cvDoFdjQ/KNz4YLt2rjheUrmC0KFi6jHcZD1c3/xCNcB03fv9buP2VlxEb7kX8zAH8j3/236tcd912QCXj1wfWKDD6XDaHwwm5GhUjRIAa8N5bJxTUqDpgTBMo3xir8pavq7cOu+EUrXa8RLJpt9DUuBjV9TnXzTya+RJHw4coBVZH1ejIb32LR5YbjbUH7QnEMKPR4We/ZKXZV0q1w8zPRS5EIdaPnGUq41a+DF+xStOTCob4tMNLP54FWUaWmATEaLcFTrgFalt9Uf+sP1ZGea5NWkW0g50FIE9Pj/JkLTuxZL/0eM3wCHQ1Pjk+yzqtVN3RI3pnpM7FM8hx8tOKDfr0AMSHCBcfJx4aeGdxEAetED1a14/DKkOuo6rfdaiMKDbELyGTxaoXUImT3lWElqh++ytTWdZlUbOAJrAUin5D0jdruPbQGpHwBzgeUnZdumXxEyMipJnMcDumfDpRW3m0pIv6tkql5n4Hctuk9364JSEPZMkmkvqtYOPoFhfyyOJKFyhufHPAdOfJMsgL1ASNJlMIxRMIpnvgT+UQzvAqr4AKtNaso8wFqkEPwa+DWUmStrd3X3yNw31JlIuDj3FtSXYv9xKv6FW/RW+ByrfCfpVqReyWdujRUpaIVydEawy1aGhBlJTKS9CmD3amO9eUSj742Ka2hNc4xuUKF6wyZbOcR4n93WQbO+R/qeNDTeXYfoN49bnueCKFXE8PstksenjN5XLuEaU2DEQ5T/QZaO3SS2eyjGddnQa9KIVd9mGJcrXJ8ShUm9jmAsIBc+OibTZ9FKMEPVkyhwu16y3nHO/Zr0iT8lTjYsX0ZDDiTq6WGNQ4fHHOGX2rR16wvmTrXgqmHmiSz6BCrutlRKZV2Ud2z20A0rzUrki9mK1P9fuIQ7qjuLXjQnWbi+FO3vFQv5fKc5POkMLX+FswOTJ949U/Au88kwyZHAmUrvIaU5t7Ng8ld8pXXMEbb9LLrjaL7pzEeqvsrt25z7knb1WyTHnSUwzVsyBQua7h013sdLUgUDmbE0oz+lVWeK2c1VX/JfOiS2maH4p36XlowCluZRx9DKorHEpT3NpVefFFeVbfrpamq/FD9bWdXsaBfq/u6Fgq6g33Uj+DPH8DpwH0G9DqjXcQb4ZQWd5GY7WATDqDvkPjbP0hcjVkjQm8HVKaghEnsLJW3q6Gx+ICV1duG+vH00mMHNkPOuEoLq+hzYVx9uYili7eQYNKcXebHsFODYO+FALlFmrUccT4AI8xVwtofnULpZ0CqlzEdIrA9r37mP2j17FzYw6788vuEVzPsf3oefwIMocnMch4ltZmpi9HpUHapapJo/olvALrowXro7Vt5RxNDSq1OS6gm1XMv3sBW/cXEeqh0jg8jfQQ2xkbdO0YfgXh1FX42DwqO0VnHe4uruP++VtuIZ45edD9hnTwzIeQGxhDY2cTzdtX0NlawcqdWUQ6EfTtO4wwLfFiPIOtRC82yzV8/dW3UKrWEG2UUdvZQJKL4w88fhKjfSNYXptHVee1rRWwfnsNS/Pr+Pa1u1heWnLeg7wEKcv1sh+3N5qY3apjYbuC9WLdvek/Q8/m9LF98KdzOPHCD7hHeaJbY7E6ex2L196gskxhc2OBHuA6Thw+iV4uUA1tyc72qauODypv4HjwPUA8EqisKQw3LuIj6+i9oN3NFecZXnn9D3H38tuYfefbWHz3FazeeA+Ls1exsjCPXF8/LXIuNplhJAaOIMjFqTFAAyEbxNZ2gP2u4e69WVy7cA4L1y7h9T/+Aq5cPItvfPPbeO2ts9ieu4xk4QY66/cwNbuJwN1lDA6MO2/0+sIy3pxdRLNSQmf1kpuAOiduixbhZjyAKstIvk4/dQJxfwUZLg5Jejl6hBnuGeH8exyjT38YM489geeeeRrPnjmNI0eOuJdEZ/bvx8jIiFtcXB0qEPXf5FAKQ/cPAtuWYtKC1Nfb6+ofOXwYT555HKdOnECRc6//yDFarNu4tFtxW+d18vNKM4yxYAUDvjJG6DFPk7YpDklfsEE5bOJiooVVvXzqj2HDn8DMQBrHBhPOo5b4hxnuF5pYoQdTbAdQpI5Jp5IYG51EvRTE0FAWKXqD1VLVHVassdOiIi8/xTk4cng/egf73HzVqfRBzvcyPSTXV86DBmVaT0Q0/tZ3BZtLxhPvPLV5a/kmSwJLF9hVYGW8dS1Nce36co+8mSTDrk3jptjcwm5zBbv1Zew2lt2xPfp0hjs7ke0aqL6XfmtDoHuVtTnRNXy6cm802MJhZayOrlbG+mnpFgQqo7i1a3gUNxwCSzcQLq/cPVpPymu9epuGFo3mlV2g1OCY9iEejePkmU+434BcDS1AW9feQ6IVxu7SOqpru0j1ZJE7PuksdmmGLnMfDoIaMKIFFveuogJv5yzdmCiwNCuj0D8+gsEDUyitrGPpvSvU4R1ce+Ma1rkIhXojtDYqSFPBzmTG3Ef0ajmziLia86pASXYW0vbiGr2p7vE1WuC2by/gzhf+BMX7q+5eZ6v1PXEM2dOHEB/sweD0BFK5rKPHgg2e6FRcYP0xQRA8Wl5WnY9WYvBOAeGaD7fOv4vN+/eRmWD/Hj/mvDB9BtjqGh8MdE80qNETVH+2769j/ux1t2X78OPHqQBiGD/8FDK9I/QUV9G8dhadwg7WNyoItkNITc/ANziEUiiGrVAaO9UqXn/rXS4WFOjyDkqba+hPpfATLzyP/kwv3rnyBgr1PNbvrGHlyiKWVzbwztIKtre3nZLXS4Y61n8lD2yUOtig17jKBC0+gmkuQMePTgCxJE4//0m3AKk34tHa/DXcv/YqLfYobt+6ge1CBe8/dgrDtND0CYfA8IR7RCjeGZ9NHhR07+Wv8cviAhsTKQNZ20UucvLKXv/yr2P2+nvYuH4BG1ffw9rcDWzurGF7dQlTh44iQX7G+/YhPXoKgVQCjdEign1xrNylEsm3MXvvLm5cuID1pXl8+ztf5oJ0Ey+/eR4Ls7MorN3HVHgV9Y0VTN0uwbe4idzMIUSo6G9Tft++v+wWoNDODTeXCkHKYJRGk35rDCYRoaw+9cwJxAI1eic58kdb8eMIDu4nPdMYOfMMRknjEzTI9o9PYHx8nEp7yJ1KoIVHB3x6H7kJjGdd+enOT5VxmzcYtHANDw9jcnISBw4cwMTUPlxYuI/0+CT++PwlvMdxjwbCNA5iKHYCeDq8gZy/jkF6xmM0CnvpKUZCdcof8FqshR0uqCvIoerPYCwX4wJEb5zNut2EHIs7+QbuV2hR096lz+S8s1RCj2HDGB5NIpPi3Oe0Svam3XjqsOJQLIosF57RQ9P0qEO4/Uevuf6Aiqx06z4CNGTCYwPuBfoU5628p64saKp0+21911W8eVROFKSLHs2XvFpdkzGTM28wUFzlzGPQAlRp51ForqPU3ES+voZyexujiWPQUUP6/dO+z6WnDVLiXlDb30uuFYwuxY0uSxPdRrvpYYHuLYhOlbE8kxFve7paULrVUTkD5Snd6itYnW454uJ1pXIDTV8NzU0a4VyAdIBzpOnH4ac+9t2bECrBFiqRNmruWzclVKtlVKn4yjowlPjUIeusGhFBRpyCwIj6XnHrtDcoTcxXXHjtcYq2O+tdnBAtm97D+5CdHkXv/mH0HRxxj6v0+00pX8DS/XmsUKHvLq6isLTmdont0Orc5eJSWtp0oaJjY9a3UdrYws4qF1cqphgFNziQRe8BfX10nzscz71ESdDvP3IdJUzqn0D9MBoNdO/tu67KVzA+uTy6nutrS9jeWmMdCon6y4VJh5G6R2UE46PFDYdAPKpu7aJAb01XUaB8XzyMVozWh57rqRwnKUJh9+NxKBGEP+5z30VJxBK0xiNcPKiEiEvnpLVrevm1K6BapNvNOmr1OkZnTuLAyfdj/MTjGDh+DP0HD7oTbKUwBPpNJxFsYiTdxmDaFt6OO+E4leXi3duPgVQOg1zM1NnuZoluH2PRBEYHJzHUN4oeWu29mSgnZhWL+iR0jQssu6E+q7zxwPhgBovuBeKJgsDxgnV0FT2uPf6Tt1Hdove7vuEeIVFnIt03gMGZg/QMD6Bnkv3bdwJ1XwIlGl5rGzu4e0cvo97FxuU7yN+kXC0wPn/T7eTxVVYRrGzgYCCCA/QMHksmMO4P4ngygFGO45hOPKAyjsue4Bzq6NFVs0ZZ1Uf1uGoTRFqI/0UZ6vUWvccylrmAF4sV7NJLpxTQuEi5I4ZilHOd6RZrNRhqaOjonT1e6JGNPq1tj4uMLwLxyx6XPBqMlybbinfx1TCpRam/D8cOzODxo0cxSO+86mfZoA87XCh2qkEqUZ0TJx2h9gKoNzpY3QHW8uw7lWlvuIVYm/OnSIXDUOI8zVfqCFFWe+npJDP6xAjHlm0H6rsI1XcQ8jPOeS+vR4pbdLoTM0QXPXXNc21V7z8yjd5DU/D3JOHrS3UfSy+soXJ/jYbFPWzQU69s5903s/S7tUB8EG8UvPKiuNrxyoyC4greMgJvvtKls6yM0oyPVt7FOzSGfWHOO524EXK/ERW1GDXWuTCtodBaJy93KKoP65jcC49wK273lqf2DJQmUL7ybFyNTqPHQPe22KmMF6/hMo/G2lIZo01XpVuwvgssTeW7NPKef/FAD1KBAcSDaff4miWwXaYFuweOQlbsfPG1f+bOE1v8o9exdekWeo7ux8THnnePrUY4+Ht8+q5OWSfN3de9gu6NeIFdjUBdVc7bKYGsNDFRae4YGU5ChRoXpPf+8FvSUdi6u4QSF6cIPZ9kkYJGCzI00lV4ROQsikQ0SYu+DzUq26Vr19zOrl0q65KvTc8ug8GDk26ReepT3+8+cCZhFnJR+ShN6of1U2kKKmN5iitNi6cpA6W7QNryXAxf+Qf/3r3zo8WnUapg4iNP48iPf9R9K10TTTgMp9pRexbXi6nv/dvfxvqFG9gpN7CwsM0+pPHS3/optHzsw+Efxmj/YTTXl9A8/xoarHOHQl6uFHDwqU+hb+wwdtnObVof8jD+2v/8V7G2vomRBBDpVHGM3uY/+vGPo8zJnvzQpymBIVy+eg03bt7E6soK/vk//WVHx+LiolN6jw0BH5r2Y6Xkx29f6Fp8L774Ir3GHnz68aP46eceRz0YQeCpj6gH5CXLaHFcvAv/7YsoVCr4nc/+Ry4QTfgHBqCzzI6x7Id+7H9ycmO81hjoKnDywHRdBeKt+Kx8xVVPE0dxldGOse35WZz99f+EDtMW7ryJwvY6Dj33PPadOY1K3Y/d8H5S16FhsOVkRtul783OIRFooGfjbZIcwq3bK+RLC8FOnvTmkeQQfWi7v0ufdplRyfQmaxjKFLk4c70hnhCFrfP4JxAb2o9XF+bxq9evI0UlPlS8TmXEsaU8h2g0XN/o4Jt31JcO/vnP/SCiwQ5e/MlfxMHHn3cLvXpuckDh4Bra5YfSHpVR44PA5NHKCYyPAkszRWR8lvwKXnnlFewWS7jz9p/gna/8BrKRBN4/X0C11sC+/iJSkbo2qiHM5jbour50iUqMfHzp2AgODKXg54Lat11BmwbWEhcKfUMq9th+JA+M0qPcwmtfu862/Hi2twkf5enpP/cJ7H9OXxmC+6x9dyPCw3kkkCLTC6lKe/fX/wCl7V34VwvA0g46XPhr+sGK9Q5+5uMI6gV3zg99klvGpOEQKK4gHkhmrN/Gy0fLqpzKKM94bLQpz3hmaeKpyajVEzyQXY61PW7Xb46p0ACOpr6fC6weIXfbEwiP6otGgdpRntEj0NXiRr/RqfZEq6V58xREr3AqzehVHeWpDaXpXkGgNNUxuowW1RdYXYH36uhil/SF2uUbb2PpxhvUYUV8451v4h//i2+pDM2WPdApxU6yFFdD7IAQqCMKuveCGvB2QKC4KREvUUq3QVLwxhVUTuXVKQO1J5poILktm9olI2NfZe1P3VfQyQThSJgWaBQRWutaVAJczLSBgCxQJfeITkGgbc8OAy05eVPa5m1ej9GuAdKCqL6Lfgui0ZSdwMrbD4nKsz66geIIyDtRGW21dn1nuyrD/1wZ4VI9G2CVUVvqmxSduOKef6sPLCuuGt2uEMG1SaUuQXaHpJJ36pPybZFz/RN9rkaXVpXTtmhBSz8S69rgwk5cjVrV4XWnPJMu1eGN++Jphe3zhuOkyaUfUrufElddbT3W4zc961YbYSpegXbodZ9/U06a3V1Pal+Wr8AmtEDtigcC4RD9Gg/xR+lODvZ4Jd46frGO65OrRRzMj8bjXdr3yta5AGrrtrZn8z/2iOPDbO1sU/uaEkF9X0nv6GjbsLxK9Z///OEoKuRLibTrpHDZ2TXSJSq10GnjA0lw/JKToIVE9/rtTGPsxoBjozHtSi8VOcfUK0sCjZvKGg/cJ7AJStO9lVdfuzTvTXaWtzzF7eoNJq8C1RMOpau+goyMKo0RyaoMFgU/Jx7VGcerq5i6ddg+4xEuNE4OJG8djgn7rp2sbtOP42tXD7ht1MQpT0dzgqoU2oWorfniEwux/e52ZLXh5Yk7mJc0ad66bywxCKeehuikcbdRiHPfnT5udYSDbQmvxFblBeKhgu7Vb8mswNq0cqLDeGZ8F1iaytu96jh6WF/jYTxVmuIGevuh1WQ6hSlMI02fvA9yMdbn0Y1mgbVl90avcFmawBZRq6u2FYxeBW9dgeIqYzrG6tq9gmgXqK74o6tAdS1PdYRTQXVUX3netlVeuyAFbgPTXhktwgYuxsTOl1/7F07p33nzPazdmUPfvnEcePaMMjFwYNw9NpJrLCZ7O2MdFHLFlacyuvd2VGkKFneE7KUprqA81VdcuHQVSGHr1AR12h1dIxwaRrYr72V7aZ2FRBA7StGO1QPorcbcrr7qdIzc4hThIiBLTTi1JVo0R+Isw/YVF04FGwyjy0BllCe6FATGBxME9Vd19P7CwvVbuH/jjpssa1fuOgV9/Pmnut/76c8iOznMEe4KqfFQdRU0DjoHb2tu2Z2e/dq//30snL+F3oEM+noS7jMHH/jbfwmtQAsHMx/AQHIf6isLqJ9/lX2O4nZtDcVSHvtOv4Th6ZPIc7G4tltxivl/+8X/DevrW+gJVIDKLk5OjeNf/vkfQYV8jT/3cfiicSwvL2N3N4/Zu7fwj/7e/yqNiqP0FCLs9uFICSfDBSx3fPidBhlO4yD3wRdR46L/iQ/8IH78B/8HNGtltPd2vz0A8ZYzsLi7hc/9m19y/a2ur6O6vY2JJ5/AiR/+tHvMdOjQ97E58bHLE+OLxkbg+Et6NBbGO4GNnQ7vrJLXenT2zh/83xy4AM69+Q7q5RI6gwfQ7KEss9+xrVlEyKuvXF7Car6G4711HOnToZ4hPL5OT5WL6lByl4pCxoomnGgIYmUtzX4Al3vL2A5SobLdYIByH4igvZtz4+Yf6UE4GcFsvomzm02E0cAzyQXoLaDXFoNYyLNPHHttOotFQ/i//vZPIEIP6JmP/yXsO/rMA/lT33S1/qnv1m/JnMmo8UTBW9fk04tHYLxUmvHQeK1PYuuR67e/9U189rd/C3HS1Xnvv7nfYT+KJvaHfFgvh7CyHUaF9f/y/R002P73Hx12px9EKk0M09uucayjZybdNvy7kyewMzyBxsIaVvUdK/4d9G2gVSnj9IeexL7DUwjkkhj+0GOOf+qP0eTtr/pTplyKd9rEqEWvvLyBm//xD9ziX0tyonNB1BZgKYRgMo7xjz7nFsrc2KD77VR4hV9gPFQblqZ7pQu66Srvbh2YfhKIj6LN+K10C5auq42d7q2uy6dshnxcOLmwH0g9j0Q4y3hXjypfbWk8FVeweha0OBhOa9PqCkS/wGhTWeFU/5SmfAXFrYzA+KFgcaPj/6s9geJ2b+V1duX87nms1K6hOL+BC//6t/ELv/m68jmCe6DdYLrRd0CqFJo2LYsQFbUsGVm4dhyKkIqhXqKtIYHSBCJc5ZRuRAuM+EfjKqs6wmU4rD1pAG0M0G6XdF8PckP9SA/2ITnUDXpM1bVY6QXR4tXLrMEOB5eKLD6QQ5xlE71ZpBT6ckhyEVCwPlg/BKJDC4lo0WDpqiBaNAgCo/NRcP3hnywzWXV690JbDuuy+GX1ks5wRluC9TXRrmL1tv+Aj8KjQJ7L6qvViKtKHHUqFU5eTWp5RNqyqsVOP/iKelnesjScEuS9LEeBcEbdS4DdcZAFqhdLJcANeiw+slvepfPMWF791w/ciWSC409M/JfjYj4Qj6Cf1z7KRg8tm3isDRZBPB1EhJM/mqa3QUMlGO9+UE+gPrk4eeljujYoaBeyzkRjxxHkRS9MVur6HHyZ5UVjV6hVzyav8Ua0KTg+EWx85B3pqn4q6EDUjtxnrhbusFOWLZN/a4U2NnaryK+vYnP5Pu4tLGBrbQkr6xuo16hMy5sIbpcRzlcx2G5gVIe5MoyQpj7SGSKPtLW97quhEqyj5KehwAHYqFexVgVWua5vlLg4VUrYpTeRrzZRbnB8ORTUNyjUOsiXOyjWNfbdeaQXYDUA7rEe6TTeWR8fBcs3ufSCZNYrm8pXOYF4+UDGCGrby1+Bxl3lE6kMx7QP/mgau50aSiGWC2rhJM1cv/ytGMeN1u+eCiFbnOwLp260QOhlX7/2b8v4C1FQaJToGzFR6hVHg6Y2y/o4rXSatrwhgdo3eoTP5p3S9HqEPr4Y7csiMcp5zfld2y6ikS+htrGL6uoWivo9eH4ZpbUtNz/kQTr9QGNOOkIGqLw04VPfFbw88S4y0nte/ohfKqurwFtPYPe6Gn71x/rkTdf27Uorj4ZPr0Uwn/V0vE9Ar1b4bKt/t9/eMVRdXZVuV9NVXt0lmhTUptKsT3Y1OlRGcYHKqbz1w1vf7hUMh5Wze4HlK4g+daMtqy1BvsfJ91L3N1GBw6pdcCu164hlKWw351BbWEVUg0WFUtHXJkf63aMbI1igho1wBWtU6d57wfeqozRdBd58gTHecD3A46Sc9finxzd6VKGrmK3FKZKIuU9+R5Ix+BLsaA+ti6hKP2Scq0+c3hXd8rztGS1WRmlGs4LDtZfv7qmgpPDza9uolSrYvTGH0vk7CHNF7z+yHz3DAxjYP+GeT8sS0+NAwyn61YYFbQzQ4zV5UVVapCsXLqG0PM/FNo3e4zNAJoGRxw4TRwDZwChioSza9HjaLENJwVacvIn4kRucpiLpQ75SxeW5Bezu7OC177zmznaLdLjwNKvozaXw+LFxbNfLSE4ecS9E6veehfv3sbG8iFtvfANR9m3/bhkZKs2eQB2pYBXVFq3PUgJ9lQBWgimsbpeQi/ahv28CGxvr6Ovr+y4+ujiVlbZHby1cRqanB4t3r2Px/h34teU214tavoh9h55xykz8Nd4qCGSdSzb0AqgOSF1bW3O0bmxs4I1z38C1O+fw3nvnce7dy7h+8RyWr5zF9uYuXr1yH9dX8gihgn7/JsKVNYSau8RYw7A/hpFwBKdjQRykh5Osh9EMx1CJhLAUq2GW3s1cKIl7wSxu05dZDEWxm4rgQoOeTDWMWqgHncQQWuEe7BvJINsfd5/m1qkLOjg2zgVogAvhJGdaqh3GrTywSS8hQiWoLdF6+fRHP/Z+pBIJDE0/hmTPsHtkqj6LZwJvXKC4gpSCyaHiVk7BydEe3wRW39Kt3PdK1/Xu/A2cu/YK8ZbRnLvCxaGD42yjj8UXKQ+XuCDtxmgUZTLuK7rD6Yj7PlQiFkZ/bxqhbAITT53B8Ngk1uI5bHP1recr2FwooBmMore5ycWnRVGOIUxDSJ8+6T19wMm9zUUFo9H653qkNJbRy7G6RnJp5E5MIzraj9TUKAKc//psir4p1NgtobDAxeg+DY6rd915j7v5PAobW4hT33n7rXaNH7pa+17w0mQ0qp7kUnFT1I5WBoG3nEDpuu/2h4Y+F2i9sFpqbWGnvsKwiFq7gESwl6UfeiHWpupZewqG09uewGhXutUXKF9xSxdd3rqKGw4bCwOrZzrL+mtllK+4gsWJDTu1ZZTbG3pmjfzdFTz+0me+exdcZrAXiX5aFVSiSVrbKFSwvkpmbG7sNdhtSGCEO+R7cYGXCDFIV8tTOQUjTMHKWydVxxhr6Sqneo+Ct90kraDscB+9oh4k6eFEh7LAdBqYSD343UdgNKietx3DI1C+2rW2LS4wQdC9t5ybHN2p0T1wdJtWzdIWOjdW4F/awdiRGUwcO4Te8SEk+3PuY3bWpvCIDqNN8e5vIh0qzw1sUdE2a5ysVNz+aAPh/SMITww4ASCSbh027eiiYpDF10kRfzbOSd0dMynuhfkFLC0tuUVbZrbq6UVNebprrQLWmnm320igx1iLLLu1voaMTsGmAu2h4GSL9ACoUOXBhNp+7M8nMFOIY3d2B8u3NzB3+z6uXLmMO3e6ny6XNSbh07sP7gN09I703Z3xmRlMHz6CarOERVqsq8tz2Ji9y4VpjkqFnrB4QSLFUT0+ES71V2Mmj00ndG+QL6tr67h6/abbNPHV7/wevvDN38QXvvr7+L3PfxFf/+NvYvbOPMMc3ryzhqtcgNaW5pDcvIzwzi1a79tUgDt4PhfBp0fSeH84iSM7MUyVIigmwyjTgLlI3rxFU/6dYAxvhfpwNpLDrVQIt7Nh3KincG03g7nmEDZiM9hO7EP/viyGDvbQuvajXq0j2W7icLCDqQ4VbSOBXDODcCdE5lM50mPL5HoYcsjl+tHfP4KY9jXvgcmHV94EJnMCGVHKN9lR0L2lqZzKiG8CwyGwuORNwdozaPkqqAfX0AztuLLd3Wvdg2BLkTaup8qYT1dxeiyN903lkInK4qYxRcM1MpxBYqwP+w6fxIHjjyOZybm6bS5CpUASJV+cCxobYbv1rTwV0gIqa5vuiYt7/LzXPwONv81VizuaNYc5l/b/6Icx+ekX0P/0CQw8eRzp/eNcAJPO61l+7T2svXkR9772Gu5+8TuYffVdzF27ifs37yJELzkYpVxynL189fLU2jX+6F78VJ7SbAyU7sVhYOUsrnzD78W9Xr+NxcolrNSuYql2GWu125wHlH3OHdZ8MIbWjsDw6Kp8XZVncZV9tE3lWbqlKQisrMroqnuVNXxWxurbvXd8dG9Bdbp5Dw0kbRDKTI25soJuLUJ36yMbZyU2x8rspD6i1SQhUiO0Xg2xK0+irBEFEaBG7N6I0tXijgBeLV+guMCYpKuVt3sFu7c0XS1NP3Dq9ARHPwVCj6ACMkFJu1PUHvxGv9Fj/bC44VV5pVl7Vl5xb33lP7inIDcLZU6qXei0A50rp0dSbNk9XpHitw0BAqNH7SoYjQoajxCVfqBUQ7vKMnUOLi3oMBcNfZtFi4fAnZflwaU2VC/e4ALjcrp5mtx6Nh6OxdzHvvRojf6IRNt9akJvaqsPAk2qUqnc3TRAT6nTadAj1i5FeY3dxyGuKD2hQLiBGL2iBEOttEPPaXHvN6RdbG9to1Ddop+xi1p9B+WdDS7Qmyisb9BT1HtYtP4iwptENJBAiN5Inoq7rE0OZFeJ47dLOja5EOtdJHk8Kyur9Jrmsbw47x6dFdcWUdpYRpz8SrJe0tdAOlxHOthEkv1Kh8IYSdGziQZobXPBJb/2pjL75cO9QhU3CzXcZLvXm3Xc5TgtkeeLDOVmENVGiLSzOOeDfiwO06rWo5zBbBSTfXGM5aIYSUYwnIwinswile6lR0cviF4dpNy0kGrBIV6dSe5zi7wPUXqvmbCPfOvKj4ZK4ydjQqAx0zxwskDZENj4qJzNH7ua7HrvvfLkTXNysgfCqTli7VhbNB/4l4S/1d19piplvUxaE98og5SXUMePAsVhu845Sn4Kq3vkrN8Y2M8aZafQKEGfeJH+kEESJ/+i8QgSDHG9SkAZLNZKKFc5byo195FGmxOSQ4HuvX34LmB6jUZfg3KinZXyiMJclFIDvQx9SNHoS00Mw6fHw2mOnTYW1SjHlYb7/Sg/t4yGTucgH0zv2FWgq/FLcaNDV/HS5rLpGUtXHQUbg0fTbCwEiocC9CD9Ec7vKCJBGo9sptjY4jzYJi+7T2usroJotLjSBYqLRuOR0Wtl7F5BcQWlC5fhF6i8eG/4rL7qCXQ1+i1N99aG1Vee4lplxB/XHgU8yLE3cC2yYOfsxuecwrz4q7+PxdcvINybQWSoxyE989OfRiSZcIMrMML1Y5aI93bYwDr16A9e9sOf8gS6Kng7qXK6F17roHeLttW3Tlt91bPyVsaE2NKVpjzVFVNUx/AajbpXOStvceHw0iQ8Kq98DqsT4tf+0a+gQHdf3/v3l5uIjvTimX/4s+4YHS0+qqMgEC7Rrb4JDL8WrU6pirN/8z+4SXXz6grW5rdw8GNn8Nxf/2E0OXkGZsbpvTQxk3w/cuExVJfnUTv3ChcYnZNH3lWriJx6H8Jj+7C4tYOvnrtCyergS3/0ne67GYvn0Lh/BTP79+Hn/+KfotJo4tBzn0Ei3YMvfOEL+MOv/zGirTzK7/0GGh0ffoo0D7CfVUezGRgkmvU+S/asMzpbSuKizjobHsBf/+t/nR3yY+jxFlKjXCznqSBubrN4He/+wR+43whuLNOL2cnj2MET+OAzL3Khoo74ib8Ev1YlKrBgOILC0gIW3nlNzMb58+dZwo/b197G2so8MvTwBlplZ1W1y7NOmEWTbI94O4Lx1pD7nMRaehutACcFDaruF1C7Y6YDSz9/K4TtYneS7LmSjk+6joyO0YMOIZcIoJ9eT5gTZ+qpKQk3DrWCSLFMOtaHvtgIZxiQO9yDCBe8z597gwvbNnJzG8i8fs15fqPbFY5TGP9kp4Q3ijUcHEzh+w/1kUVBfOZ//POUgQD2P/EJ9I4ecvInGr/7x/Cu4nCyxqtX4UlmlK5yj84bpdtcsHSTP8NnoLoCHR306quv4jd+83doXLRQfudXUaMF9PhWBsOVCOaSVVztKdJCj2AhqnPfWhhBHTFtLc7EMD7ewzHw4cBPfBwxLjKv3G3gzhbnd7WN6qa8WuDp7VcQbFTood7AxuI6xk8fxAu/+D+jQbnt2z/mfqfRjk/RaHNbIN54+6A8xXXV/HO9UZ/Jc21QWqdXrt2jF7/1GjZW1miYtZEsNWibimcsU63hiZ//Mxg8eRDtelfpiu/iixbMR3kmeNCeh3dKM9qUp7oCS9N4Ka46CkoTqF9qQ1elq64CR8cZrcSGE7mPccGnF8nl2sqZbAivtWn0eNt4iK8LthBY+5avNNURjV7aBdam6ohWlfW2q3K6Vxndq4yB6sq4vS/vrn6NxnQHG7NL+Pizv6Dye78gElSp2whv+J87DZv3CmqwO7JdRgvEACE3plq64kawbeGzTj+6+FgdlVGaOqS6okVB90qXglZdpSlfYPQqqL7SjalWxhho6VZedUWTyqmM1Rc91h9veYEx1tuGgvK7dHJQmS5lqPd/VF6eWMivLdpahP/7xUf1vIuP0SsBcMOg/1ncteloUT3hIs3Ojt8TMGXzTspPv5O590g4AWVtCPS/PCrRqpNo3eewGVdd66M8R+ObNjPos9mio0mvQhNbWNxRPMSvD9ZJ/bnt3myDRbhIsQS9Mn0qXPc6h0zPtvXmvV5AkxKIx+PuRGV9zltbewVd/rIfXGhFrtuaynraoeYe+zJfj0r0BrUe31GzuN+p/DqzjnkBtiOudYhTP5K35amLz6RRXrH6QWnmQtRVBNo2TNZwYafnRg9FRsEDoMflng05L0Xj0WC5rmIT6GVdQb1Wc+OnD7Pp/RzHf5YR/ioVaHfrstBwlDSuDHrkpr7wP2Z0FxPVq8lTJs065dodRUXQOHgVjMbJyQBBV6VZXDIjmVId0eSVUfH2UXlTOW++gWuDV3l57p7ltaVf73DogFDRrj49CPyPku+2tKuFh7vFOAas6zCzg3qVQiXdhguW0TyRJ66zDZ2Xz76QJAdOXtmO6mrsnWwzmFwaT9Qn9UFBcZNjEeD6thc0du5VBdKhl1q7J8e3nFw43hCve71BGxP0nhFROH6y32bwWhsG3vaUp6uClVWe6iquNIHGS3Er62gkCJfGRf1TuuKqL1ARJxeU8w4tKvFR80lgfND8VPkH/Sd427A8Szc9bO1be0pTvmj00q40o03llKZ7kyFLE16VET4FA0vvCsND0BMrA5dFZJ131n/X7c6SB7T85kV06LIW4nSzieSln/uz7hMFmlAO4R6IEC0yAnVCQSDClCdGqbx1wOIi3gZFoLh12vB4GWBM0tVA5S0oz4vP2rO4ygiPylk7uheonILuLc3q62qDpDy7V1uWrhcWK4Uirr72trOWS9+8gPZGAT1PHEH65H4n5IO07vRbhsDaEx0Co0v4lFLLl1DeO7vuj//Br9GKa6GvL8lRq+LoBz6GT/383+2+rxNgv/gXD6Wd+761eBsL736V9EQxHsp1d2udfAaBoQnMr23gK/SANDpf/Pq3UaqRz8s3UVu6i0P0pP7qn/soKpygW4EphBM5fOcbX8Irr3wDWdJ5dOM+fFTiHw5toa9Tx1niPUsR6GkH8dhuyj1yKYg3/LsTaeBapEI+xbCaOuU8jrGxCJLJIBYXNnH31opTaJlYzOn5988kMZRsIzPxGCaf+BRK5V1c27lMpd5AcY2LRpVW8OYKwrdIOydGNbhET63K9AoXnRb6G2Ec3dTvWBJkToSOD3fTVSzH6OFx0gY7XUXdDnIsWf69pTaurpEvXKjcpza46D0+3ocUF7hsLo5shp6XdlIeHnfWZ2qXsqhtoZUikN9BNJXC8Y9+hGNHRS2ZosJsFyhPG1S4YR9yh3JuUfsvX30blxc3cWhzHWeuXwWXJEQZ4kT1T7ZLeJse0MxgGh852Ocegv703/lFLrIB7Jv5IAYGDzjZMBkxOfHKvzMMyHfdK11BYDJpFqzhEZjsP5pmdQXS//M6Mofj/fKXv4g/+C+/6h5bRm79Aeo0ep7cyWKEYzKXCeHKABUVebPdd9R5yD3FRYTKW+gZ7MehYwcon34c+nPfh1Q2hs99ZQnnLu8gkQoinKHyIp1nAncQjwRw+1svY/ncLXr0Izj+8Y+5TTenfuwl98RFRpHo0xxRf21eav4JrP8GKiOwfmkhlBck40BzVMaZdt3p96hGoYzL//kLLi2VziBMAyA2M4r0U0fcfrTs2IBrT0E8Ez7F1Ybat7i1J9C9LQrKF9j42dXyTJ9IR5o+EShNZb1lAvTmSRIGYwcwED7A+dE93duMVwNrQ3Q84IFnrJVueK09A9Fg9ZWncqqjNOHw4lEQOJ3FfOHTVUH1DKyODmS9X76IheIldzqExv+p4c+oLJfVPRBSIZIlqm94qLLbks179xInLQUvcoHKKM0aNzDCLM2uKmvteBluHVQ53SuIITYACo8OtuEReNsW2L3hUFCa4VddtScarA8C5StNbVnccBl9CjaQWlw0a2XdlYslFPJ5riAc/Cp5Fg4hPNSLSF/G0WF9NDzWpu7Vju5Fp17g1OM6taEz0oraIRSgVZX0I5lOIsEFJx3vd0dcJPy9bkAdHi5GlU4T1U73kae2YxuPu212+ycjQi9hct7R4qOiYuh6PCFO/joKu0Xkd3ewu7uFUqmAMCKcAEEq8zZifgpjJIjtsB87bNFX1xEsMWRqQfSWQ1yUOuiJNklXFffml3BvYQmzt5Ywf3MFN28u4u7CMm7cWcDcbh13tqoIa8cUFZTO/mrrt5NMD1bWZrG2fg9zC/dw6+4d9xGz1dl5LN65g+LOPGqlNfgbpKtVRrReRk+piVy5id6qn3EfYvRiQuRXwN9CrV1xQScv+6mItgtttw16s9TGar7urgmOX5b96iUrRmhwDafDmJjsxb59AxjuT2CoJ46eWABJNJAN+TCUzmEgmUZPNod0Nts9mZ1/7hgZ/onHjSo9owonatOPGHkSI6/dWHCM9bOqRksv8uq3EvdtoiiVG5Wxe3FyD0zONXaKe2XU5EdypavuTa5s8VG61VO6geKPzi0F1ZcFVOGFbHK/w+n0A51grnd6WkLLMgG6utrdztbpLUUpm3EaB2kqec1FtcP2WqSVBoDes9N7bHItOg0GprVUmXxsR6l0YyF6IJzH6ioXOJ123aFn5LzOPbqsb4oLRLvSFKwPJufGDwv8r0uDDAwujD2jg1xYhpDdN4bEcD/qJRoyNLyKC6vYuTGP8sqWMzxs/guEx/DaPBU9xm+B+Kwg3itfcStj9wLRq7jRb+DFozLWntWvdYooNNZRodwzyZVXuq4qI7oU7F6guAWjRbh1r7JqSzgEhsvixlfVsfpWVnHV11U4FKyc9U/3AvVD9xIL284uK1hjYuA0uLZhL5WvuglQvLfCVYeuWDTm9mvHqPf7jkw7F1bItBhZg9bQo6A8EWxECxRXunBY5xw+D1MEIlp5j9Y1cB0iKM3qCgy3xQW6V1zBaBZY+7paEFg5o000WTu62iArrnxtt67kiyhv7GDz/E23c9DPCddOR5E6OI6e6VEnlNoebvWsLYsrqD31W7wtLm1i+8ocGltF3H/rJi21Kg6eOoqJmf0YO/AYRg+edpZ7m0pB5oPDx1DOs97iDdIVQE8g4R4DBQbGEKTC1Dbs26v6br0Pt5Z2KQEpKu8CAtUCsqkoJntCNPB3sVDKY7OygY17N1BfX0UP6TxUbiBCrdmkx1UMxPB2wYc3NpvYoOV/v9jBtQaVbYqKKt7ARrSFitY0n577+tAfa2AwTk8iUKGibyNJS2goE8NoJsp0v7OcF7br2Nqtoi36F25h8945ehvbGFotY3yrjInaFg77tzASbiHRDKG3HkErwMWWi4ZecGvQm9mOtbFBr2orFsRNPy30VhRlpNGM9rpt0tHRAXfsTyibQaYnhWkuMIenBzE90YenPvgYBg6OYejEfre1PT09htTECFJ9PRjv9GI4QSMiqN1pMSRyA8hODlFJmexwvuzmsbG+gqa/jlR/Bnrz/9yNRWyUauivljC8tkyl25VTShFW4k00GA71xXFgqA+ZZByHnv84514amfQIEomMkw+BG1uCybmC5O7RdMmPwPIsrUtjN1h9k2W7F6is4pr/2l3YLJexevU9zJ79NnlexvT6JvrrYdR8bRofNdyj3F1rRGnsBDHeF0Yu3ICP3mu9RK4P92Ly6cMI5ZLoOThKKz2IazcKWFqpIkXvZ3yCcyMewJjeIUslsHVnBbuLG/SM6D1yUdAjzdFTh9xGAsmrQLSJZvVPwfqrNLs6+j28sb4J5Ak5b6ipwMWFC5wex+kxtc6C1PZ/PVYNZlLEEUFju4ie/aPukZxo8PLLuxjp3vgpmtS+tWt06GrpKiuwMgJvmtFv42FBj+L0iDMV5AIaHiJdXX4ozxYDA8WFU0FxBZW1YODllcDbppW1uMCuqifQvXihMqqrdMOpNIEtQMTmtpcXm2sIBrqP+IZjR757G7YS5Q6m+/owuH8GOVqj6c0qssUWdu6vYev+qlO41qCBGjSilKdgxNrgWBldxTBZGHYveLSMcNgAKwgMl9IFihsdqmdxpRuortoyBnnxClTWKwACLw0Wt2D5Yqw8Hx3Wml/fRmFlE9UbC2jeXkZnJIvWkWGEqNwyAz2IUeF1n6d321F9PT/XzhZykosI29XvIWIhlWljt4zi1UWU6DU0NypoMYyO78fRp57F0PikwyEQfUaTQIPseMB0/XgrZae2BO74HpbV4hTODCHaO4k4PY6UPrjHpudu3cL9e/dwc+Esri68gUZpCUNU8v2ksb/CwEXoXiOJy+0c3t4I4uJCC68vA7+Tr+C3tvM4n6jgbn8Fm7E6PSXQK2pif3gdh6LrxLGCRHkJ49EKnt4/gCcmcziY9eFkPxXTUhFfvFrE6+dv4fIffxaXvvl51K5cROXqZUzfuoan79zE+zbn8WKyiI/EizhRiOPoZhTpmnhIZzPSwa2eMm7nyrjZE8HNviiudlK4uJHB1UIP1sIHGQ6gse8oOkcew+GnDuPjH9yHT7x4ED/+yVP40Y8ew5Offj8e+5EP4sSPvujO5zvyQ9+HKS74U6eZd/wMnjnyJI7NnMbQxEn0DR1wi4/GnpLpeFprl7HG/q0XyRD23f3mwQW4I6VB3ruXe/dkSb+nHe7t4ENTwJnxCCYHqKwZ/L4hysMIy2nH2UNFoDomNxpbBZNFxVXGrl256j5msTSByYjh9N6rnM2HLl4ydWcD/s0VhHaWEcvPIlVYwZFiCkc249iONnCjv4pboQaubgK3d1vYFyvgQHzbHVJLdAhl4sg9tg+ZY+MSyi4Qt7ZxR8M+7J+IYXIkgr7hIYZhBOO9aPp6UKePqXPCtopFV15VRZP6ZH1RXPTqqjzF1QfdCxRXusqLD9ZHBYHhYcT9pHDwRz7ixjw0mEXF10CVC1Hx0n0Uri85nHrqo7qGS2Oha5dXD4NAtDyqW4x2o1Fxq/+90hUMj0B5hpP/hNUZnUpXXaUrrmCguJc2BdGtYHwQGF4rL/he7QtMBlXO2rM61gcrKxzWrt0/vHbTLU3wgHJrpNqo0wGqQR970xv8+gFVb/brRdSuQD3stAVnve/VF6gBEWYdUaPKVzkv4xS3CaN8pSnPyltHlC5cXpwqZ3WtnN17wXAZfoHKqL4x29oUffJYjA6jwdpWutKszU69gfp2wR0wCm25ZtAH81KJpDuBWhrIKaC9NruCTG8nEEHEn6aiTvCackdw6NlHq6At17SQibdRbyJCbyFMbypCfIFQAvqom347MR4IHO28ukMu6UHpB/w6F7WKj31zLbP8XtskGfpsc7uhz0brOTIFwCV2+95u0rprkW6EqECp5Bjcp6GJR49mZTXGIhzrWBxpWq/ZRATxcAj6/lqx5EOh3KHl38ROlWND3HqdLNrxI8MmknoUVa8gTvmKtynAlQaGOBz7In4M00rOhuJIdAL0M4JIsp8V9meTpGyFAtjgwrnuDyLPsrsRH70fHWoTRtuvzQhpKu84Yom4e9TS26PPDSQxOJjA4HASA4Nx9GTjztNTmWAyjVAyRcJiaHGMtJFCzyO1/VfebKNcQZu0KWxsrdMjoOVGT7HjZzl6cQH2SduPtRu9WSNPGh2E9AE7LjrVVg2FWgmdZhWhVl1cdL8RmnzJ8KiTMUXyp1InIqZpbEI0PMgCegtyHx8uIgo21qrvZI64lK6r5XllW3HvVbhMflXHO0cMp8m7gj6tUZH88dpuEWeH8yfK+Rppue3olSrL+yJIxvRKAOcw+93ee1dFsmS/dUom1Te13dh7pC9o6LUOvd/C8ZUHIhyJWAixMOtR5gMcC/0+J2NJdRREo8BoFIhmBeV3Zbs7TxVXGW8dbz8VxBuFVqXmxlubZBKUC5383uw0yDzyWL8d7RkPXn4ZPw2PQGUUV5rArsZ3K291jRbVsw0FXjDcuqqscKisdAerP+CJykhfGR2WZm0KdG84rE3FLQisPSsrUDnhMHotTcHoMl6rntIEwmlpVl/n3ylNYFcDh5mJnXc3f89NlmtvnMXy3AL8G0X4zs3TQoli9Ke+nwIYdiciJHszTqmqQduAYAR4G1eelJoxwghUvtLFeKWprOqpM4bH4gLlKa56CgbWlsp78SlNedaewPAaQ7z4VFb1rbwNlq4mHMoXqK4GXOl6F2T2d7+F+S+8An8uAf/MoNvd8eSf/TRSg31UbNp23aVR9YVTodGqYih6BJOJJzi3NXHYLsP1V/8bGpV1XPzOOfzhr/wuPdEcnvih9xFPDR/9838TU0fPPPhRVvwRGF7tvNtZuo3bb38RAU4m/2COiqGJ8bFnMTBwwG1C+NLZS+7x0O//4bdQorKVZRsubqE/E8X7JoOoN1r4zl0aH+CisjML/+59ZKmA3r9adju53uDkLLL/Oz0D2B4YRaJdw1Bx1r3R//kLS1jZoeXqwI9U1IcfPUxlQFp/hPRNipfM0fswTeK8s5EjX3TPsWEZ/e4l3uo3NfUxzAXofE8Ry3EqcSp7lRGP6r7ux/u2gwnscO4EQzFk+nRSewcDMxxPXxunTh7Avn1D7n2P3n0jFHBOFC6eklnHK7YhJakxVLuK29i4nYN6p2W+6k4vf+O3fhOb8/M4/PhTOHj6SRoHdcxE+kmKDxev3+Oiq/dctuj9LLrFrzGlr9K2ceNLZzkeO5istXF0OY8W8QrUlwu9JSxGyuhP9mNy+ADbDOBj/+s/c0ZGD/kaT2UdLZIbxxP2XbJoccmud+Irz8q6NiifAqWpnPJVzvqodIHVFdhV+D/3uc9hYWUFO+ffxfwffRXpaAB/OrmCbCSAP3/Th9e3WhgfH8ORo0eppxt4friEZDyCe7ObWFvawomPPoNP/v2fQXlXXzv1IUKj4bO/v4B3z+1iajqGk0/GSZwPZzhfwokwbvw/X8bqt8/Bl4ygRC9Ep4k8/Ut/ATHqmb2Nkg/6LvrVP10FRrfA+qpyAvVT91bG+Oblo/JkaAev7cKfb2LuznVcefMVhGioHPyJTzh5yI0NIJGjkcO5rPpqX/UkP9ae2jLaVEZpylO68dvKKF3zVveixegyugVWRiA9qrwWeT0cPYax6EnSzHmxN87WjkD4hUs4FayvAqNXeFVGcYGuKitQfaPJtcm40gy/lTXaBbq3fnlBaQK3UaLtw1zxnNuGHQnGXPtP9v+Y6kj7dUENOpdTjTJo4rofrB8JRoyQWNyI9aYZkw1EoMopTcHynSIgXsOhoPRH47p68ajjFjfmWr5wWxBuo8vKWFx1TaCsb0aLrkr3pknxqC2dPacFyFFES1GWkn4jk3uitrr0kl9UR016HDV93ppWsdu94g5ec//2+tEdAi0iIbf1WIKnicNxk9fR0nZ3tu1KPeS70eWERRmsoJMMtCtNP6R2z+/rCoF+INcWWNGlk7n1fo22MTcpGLJ4bROCvCdtLSY10Keola5FVdYgG0aI/ddH6YRX+LVVtrv9uNuO+qN+iHb9J7rVny7u7iIvnM4Kphfj6vJPj60itKL9LXpJTIuwbzq4NERPTp836J5c3URQ4qofx2m11vTSIr2ISrnG+xqvVZSKZccfKQv9wC8a9a0be4lav3FoAbPxFIgnynPyJLKZrnPC5PXr5V0lCkejXmVdyi37Inyymh1e8kr8Fc/1WFWnGzvcQqZx2mtL+NWWgoF+p9MEdXwhDbyVM+boMxm1Ol256CoSlbfxV571x2RZZZTv6CA4nrCM8tXegzY9+SovUH2dpacnHmXi0SGkbh6xHb0rRurcVf2WnChPMud+ZKYY6BUAbV832tQpLfryqN3rAXrszDGXUcDGXLs6h1LetTxEVqBzGuUYdF+AFYhugXioNDeWpN3JPq9qx/LUrjcoz/ioe4HVd6+JqA3S7u+oR116lC/DQB6RVKT6pjTXV/HEMwbCq6uC8V1plm7tqa61a/mGQ7Qr2PgpT2PyXUDWaHHmtEE4RO+ffbG2DHRv+IVHIDy6N/7oXnnGC4HSdK90a1990dVwCnS1IFBZ4bW2rL7ybc636f1I5cno0FwQPqUbuKVPmxBWazccEa1aE7F40m1pLS2uoE3Lp/fUIbdXXmesdXe1dDsr8CJTwyLAOql7b0eNaSLaOqegssYg66CCwNrRvcUNrJxw2b3wCAyvMV9te5ksMDosrjp2rzIqr3RNIL23oE9i64NXc5/9Bpa//rb7Xs56hGVGe3HmM5/AyMmDCGeSXPBb6A1NYjz6OHojU+iL7HNhKD7DcBDp4KCbwGpDbUpRv/V7v4Y7b7yM1dlFbK3sIJ7N4gN/8RcwcOAMhicPIkYLWWB8cYNL+kSvJou/XEKM9OQiaeRJk36o7KN3EI/n3Ds6rXgKgwMDeOeL/w35uduYCmzgYHwXAylgaJzWaDyM967cxNbWOqLVJUTqy5TMKpV+HEVawa8gimtElBgdx6Fjx5FNxFBfvStG4+Z6CcVqd8w1QtGAD8cHGeeEOU56U6RTJyYrTzSnYk1kYxVU6lSWNT82ow1c6S1jIdLAV5oZvBWM4HYgjYVqEhvNBGnvQTnah+ypGYDe3ft+9AV87M98BE9+5DE8+eEjOPXcPpx46hCOnT5EXg0jnksimtJBqg/HV+2K195gsmBypHGuF8pYe/sydpaXUbgzj+b2Lg6c+TCe+NTPINs3jsDGqvOmLs1dwVppFcXyBgpbi+58vcvzQSwtNNHUR/BaNaTpTQ2VKedUrMIvi34lVscu5SMWTyA7NIQGF9mZJ1/kwsWFIUaaeRVPBV3Z6MqlwOg1Ofb2Q2DpJtdW32RGYLi8oLI6X095X/ziFykHV5BamMfJlUWMkL7BaNktNxvZfiQyKRw+2I/hx0aRygA99RJl2YdYLIx0Moyhg2MYfoLeEdPUdigSwqVvX8XKuRs0XvT11DhW1ys4OpWhIuUisFHkgqgzG6O4eXUOhWIdgd4Y1uYX2BfKTm/OLfSiTf1zfNzjg8D6rKspcOOByhp/dFWwdMMl3K0YcY6m2PYO1q/ckjJwhuP27P3ugce9Wac83Vzbw+XVe0ozuoRXoHuByhoYXUozur30GG4ra3rUBerjRqfizonb5vzsjU48KKM6iguMD0ar0SEwXN62dVVZldPVygmUr37qanUE3j4Z/QrKtyC6xNu56lksV2+i0tkmUx4u2Po67HdtQhAoQy/M6RsqehO5qRlDIbEG1RjJe4DEGKd7XZX26FXEGIFGpOVbnoF1VmD5dm+4BLpaEKiMt57oUVC+0WggPBbEJEuzMlZewdKdN8NrraZPQbRRuLWA7fM3sbNK5UNl0uAinZnsR3KsT7uaad1VEfbHkYn0IxMe4oIzgFRgEMlAP6/97t0dWeOaYEZ3LZ9HfmUJpa0td44YHQDEekcR6xlDgBO029MuiC7Rqbq66sVPP5Vi1h9Bmp6E+q03vf17n0TQZ7B7h4bROzgIf7UIHydaol1ET6CAbLDK/AitTj2G0+ndFVq9VdQ7tPp9TdQpzE3KxDZVyobUSiKF/r4BZLhAin7jJW+cNak9/nrc1uSwNmj6+BToCfrZoSjlKc5528OFppeLToQeQ0C76Dp1bIWr2CAt11o+XCKCuTKVeT6ElVIIO40IJx3po/FTjQQxuH8ER58+jEOPT2P6+BBmToxigmkT+8fQM9jjFh8ZSqJLMiUemSwIbKwd3XtXi1M6Ud7ZQaNUQofj0CpVOKFj5E8aydwILboWdBxSpV5EvrKNcnkXteIuKoU8NtcbWF+to8rF2J3LR2z0leFjHwNsMyhLWm4Cm9IuRtqYaHNSygBxu7NIg9FoNHnH2RuUpz4pT1frn81FxQ2PgZVTmsm34RMobWtnF0trG2gUixhk1SzxhZgeZnwgFsBUNoy+NAcxTsMuTjx7uPRZibTkiOOjhdy9ukEdoqcFIXqvoSr5Wauh0AiixCBOy+tzJ9indW5bGLu7ZS6EVWytrmOHNOh1EFL8YJ56jS7rl/dq/VYfBYqLP8YTS7d7BWeVJ4iX/WqzfxobFavmC6ju5nlPnFps9vhm+C1u8qV7Bd1bvkBxb7A00aWgct4+WRmj1/LFr0qzgK3afZRam+73NeWpbYH16WH5Lg4r46XRZEZxgeGwcgaqbzisjsDqGQ617aVbwT0dYFqxueEWzXqn5E5EEH4rK3jQmioJwrRsU31ZxNIJ5xbL2lMDznwlqEEFb+MC1be48qwRK2fgjQvUMRGlul68wqe4EWxBYJ1UUFmVER7L8+KxuAXvveICxe2q4MXrcDCvSUW0fv46tq7cRjCTRniQVuCRGRx//kkcfOwx9GIKuc44hqK0wuNHqWh1dIbYxn7JB/W3nVXV5GTU4xo9imo1arj29jdx49wrWFtco/Iqc9EPYOzEJAYPjKAnl0EfLcAIJ6fR5+hhEI1GL2/QDHBiZ3tQSmbgqxF/uYnbZ1/GuW/9Pi3QL2L97Dew+MYfckwb3cdk6RF0Bo6jEp/AwpYPi9sBJGitZysNTHNFe5p9P0RPphCuIB8osh9NRLXBoZzH0vwNrC3NcrKR53s0aaL2hIM4kk3iWDKOsUIYU6UoylxENooR3K8l8F49hfNVXitxnKN3cycWw/2eCNZSPSgGx1GLjePw0SEcOTKA048P4ZlnR/Hsc9N46oWjeOL5wzh55hBOPnEEyVQc5QI9qFIV1XIddXrtNS4Wen9KTCdXnNwazxyP9uKSEwVTFDbGxk/Vz6+v0xDYRM/EBMZOnkSqv8/Vr9Ur2KjnsdEoIEdvcnRsAqNT05g6chKj+w9yoaIcBsUPyk+zjby/gTtxeszxKmbZzj16QiUaJv4gPZ1wht5BAtFkFslsLxLZPucFiW6jSyDabA44PhN0r+Dth0BX9cM7l3T/oG8EpRsegeIqr1PF799fhL+4jmRlHf5awb0kW2c9HYD0Ho2HtUgG+egAwskBnBgYw5GBUZYgDuKvML8YZv9aTZQ2d5Ff3cTiuau4f/Yy1haWsM5FfXN5FZWbc6jfW3z4rk8yCn9fCv5MzP3Wp8W4vFsk//NusZeh5tUrBtYPSxMfdG/9VTDw9tebp6vLE8/3gkB2t3+3igBDbauAwsa2O2TY0cugth5tw+I2NlZWwWi1OkrT2Fme+qe4F7xjrqsLzqShvvRxzD3lBK4fBJWz8Vdbli4wPGpb9Ywe3XvzFax9Lw5vvxRXPcOhNr1l9XOFKyt6Gbp210OdauBatveAlKHtiemBHjTJ8MU3LrKEH70nD9JS6b7P4k6PZR3rgBEkUJqCxZUunApGnJUVKG7lrCO6VznDY3GrZ+WULlC6gt0bWJqCnnlbXOnCZ/itTRsEgdL0rN9tX1Ye6xeX13H1v3wRxfklRHJUSNE49r3wOI5/6v0YnTiI6cgz9HS4aERHkAuNuoMc9ZuAtWMTxEATrVYp4ov/9/8PCzfO4uqrlzF/YxWpoV4c+eBx9I4N4rmP/yR6e3sf1DVc1heBaNUw1znC25xA9WgC9bV5hDhnz3/7y3j9K/8Vi9fPorlyB5u8Xl8qokxFPTJ9FAMzT6Dsz2CWC99OlYvc5YsIbhfwbKCKl0INxNjGa/RKWIMLSJptcOzbJZR2l5DfWkVOpzGw/WurLFFv4gA9j4/QA5mkIn0i78dwLcJFwo9KLYy7nQReayVwh+3Mtbj41KNYykSw2RPGarwXS4F9aCQGcfzZQQxNZPH44yM4eWoQR09P4bHnHsPBk/twitfpI1P02OLuNwkvGH8UTD4eVUo29iYzAl2VJwhSxqs7BVz74jecF3To6fdh9PBhDOw7gkz/BCqVEu7NvoNtej/6nEQfPcqegUEMciGKZ/rw9pX7nGL0eipbCDbrKPuqWI5Q8eo9pWYGK7QKG0lZ+ymkcgMYnhjnfErgzEf+lPschXaH6aVm0WTyaMpJNJoiFlgfLE/B5MLSLG58UX3DZ7xR0PFB77zzDja3t7H41tfQWLuD3lIZg5U2qlxU/ySpd3862Ok7iV3K98zkOH7k2VMYorEzf+ua+y2rFA9xAfK7R9CpTAZFLkL3vvM2du7M4fU3buLG3WUacSX4NwuocS49/4mTiHHxqcm7SUUpIzXMv3UNQRoxgWQApZ08hvZPYWh6Yu9xzsM5LtoFdq/+iF+6Wp+s3za2xk/lKf3RuOZ4YWEFaxeu8451typobxYRGe1HM0QFSoMilk25sqqjut7xEBiPdVUwepTmHQ8Fgd0LDKeC4uqjjZXCQ3z0PBHGSOJQ955/wq246nTLPOSBBWvDS5eVsbaFx/ikq6WrjBsD3gusjkB1rJyC6im4ekzfqN+h0V1jZ7s0CFTnez6CU4fds05twaQyC8RonXBS6sDeRrkqjtHK625TFhHeuIJADXuF25uvdAVjmPLtxy6lC2ywlG8dE9hVoDzrqMoqWL6lG55HaVEQM3VvAyxQmrUr0BEe4oW2aVZ3C9o/6r4fIp7EOfFicVptXGbaFeKpkWeyevU4jh5GjZ6Nd/ERbqNHfNUW6CoXn1Jhu/u4gt5LMBJEjBMxntTZaUmEwgm3RVjdMl4IFBffrd/qn6xE/ZAfj0TcJoFqreq8LL30FYuk6EF1t3CHYnG3TTzOoM8jl8pFR0uboValciC+ABtskkZ2y31yWnyg7kGEchnSLiV6cTTyEebi02q5EkwnH5kYCvlQbtXcaQzVqA95Xx0VKrBykDSRP3ocF2E/wxHJRAv6HLXOQNNmg1S0gyg9hg4XMh0X0Ky2UKMXVy3WUNkto5Ivc1HgQkeLtKat0rSg5eaLLw/GjDxW8ILyTTZ01VhI5nS1QAQuT1/bFc915pw+Fx0KaZu3vM+9acIysud0erhw6OVFoQ4EdY5Yd9J1PylAlOILrcAocYelMjhGEXqM2nbs33vs5n5sd/JJD5btKk1j62ghfhtz9cn6oDEXWJrdC6yMrpoD4ovJjq5K19U7PxQX6FPc4oU2C5CxTl9oMdSHC3XWUVunqzMvQX0QokLWobR6TUMnitf1ygC944Q2L7DznG1sk/KgR3CST+b5wxGEojH32Xx3ViLHT14QKXM0ERFriSYqcP7pUwTygNzOTy0Ie+NodAus/6qvq/XT+m47ca2PupqeUb7hVLoWOCa4HXARvR9H+dZjRD0t6O6g1MLS9S5sZ5qC2rWx0L1AcQsGas90kZU3sDFXutFvfVQdxS2onGitNfUbaoklumNqoLjKePuqekoXfrt3eEivpVvbCsqXLCjN2lVZ3Vs9XVXG+mygsgI94SEqkefosPoC9dfAUU5kbhu2IRbj1+bu49K336CyCGOoGaf1UsPwB08he3jCKQCBOmkdtg54Oy0CdW+dUlBZgdUVeK/Co+AlWvUMr9IMl0D5Or3X2lfw0uNtT6B6xjSb5DbgqmP43Sm67Pviy2ex+u4VJPt6aZHtZ1k/PvzjfxPp3BBxk6Gi3bXXHWThUpsKRo9A6WpPntXNc9/C5dc+5971+cZv/SoHoYNDT3zIHed/9Jnvwwd+9C9TGeoT5F2BNfoUbPBsEihPdKucPL1qpYzf+1d/FbU6vZq3r6J4Yw7BoQxCRwc5ocmzmY8insrhtUu3cW1hA4FmGdu3zzkl8b9UdpBjPwZzdUxk61hg9/4radbho5yDe/1SP6UoOR5MU/+02EmUNEmlWLrf8CGPuRhfqI5jnZ6QDv+UZo6EAxjKUSaIa+yxcST70xiNJ3Asm0Od8iIc+h1yu7iNYqWAKBeBnmSP+61BOPU0MzhFDzTLxZTeet++UaekjM8CL//FL8mheGey6JUVgXZ8Fde3kV/fQm2nhI2Xr0Fnzv3Iz/0T9I8fYDdqbDtMud/BjVd+29EiHFq8Rw8+ickTH8T6+hr+8T/+J7SkYyid+yy90DvocHwcv/xcaOP7SEdXiUmpHzx+GB/9kR8g74CTH/nzXPC0+aAr00a7gcmrQHHlSZZs7C3dQOlWRv3WvYLJu+HWVfcrKyv4K3/lr7hFNLPyHRpVyxgrxHBiJ47ldhO/lK+6swJ/9md/FsePnwKdPxw6nESRvPqNv/svUMoX8b6X3o+RyWHk9S5UgvRT1kpvX6cn3sC3twZws5xCEhWkGjsSFfzsL30f0ukYYvqy6UDOfSzu/L/7b+hwjO/d20Bxt4QnP/MijnzkSRGKXuLWOIo3AtFt/bTxtnFVnu7Vd80J9Vv3SlcQKE/lJR+qo0dG+bUtbC2uIdDqYOHXv4amjO7HJ9HMxeiVj+HYc087w03lBda28OgqXIbX2nK4GUS7rsoT3cpT2UfzBcKluMoZLoHiqtN9T8pPQ7eKI+kXkQj2UY4e6jIbZ1fWI/OGR6B7L0+8tAiUpnzhUtr3mjvKU7rRbnUUd3TUGxz3b9GQLVIvdHluY/Z4zw/rKlutC8oUOCKlbKhxNChCyH+ukoK2p2pRejBwDN9VlyAijcnGNJUTKF2gPAWrr3ICw6lOSclah0WH4pYmUD3hMMG0OkpXO7oqXXFdvXToXn0wobE6bvst++eT2y2Lh0pUh3/qs9FtWvyVUoFtdhWsrk6pd7qKztqxYH0xHjiesW25pu4kBJ1/VWkRJz2tepUWdYllZfGRPxQygfVd/RR+9VG4DKxPyhOojUqJngLp1NH29UqVXgQ9nXqFfaBFyHIqq+3YsvKJmd4b++HOt2bLtHal0NUOEbvfAMpq088xotdCjvKvRU+vRgHUWNDI4H3E30Kc3k6M3k2A5dgYae6gRCHUuWJcLlGjTNFZ5AoSQo1p+pxzmwtZR/SQ11rUpDBEo5MP8lgC7gLT3KYNKnOdvxZL0lLlAiQjQT92P3hZWr1gXeERqB/ij/gi0FiIn26sWU6gMvpR1+0mJA55se4pAMdVdOljes7LdBNflmXXsicih0vgtq1TgXOGuDEWatHUpiWtUKci1iM+vVuiRUl4wjScjAZZtTaOolXp1neNscmTrqYUTK4Mh/VNc8DKK8/qCbfKWDmlC8Q37VIkp9DimNHZYd+18YBeWiBEfuzNb3rROudNysROZrYtykSIsBZatiH+iQk6Cd63J6t+/QDN8dPnReT5OpoZ7AmA7rWBhZR2ZZz817wSfil9gdFsdHv7aHzQvdK9c0Q8NJ5aXfHA7hUXiBaNptsuThzOOiC01T2X39VZwq86NvesTY2LaBcoTflK03gIjCZdrb7yFWz+Gk61Y3QJt4LKSK5Fhz5roh+rJG96PUFjo7pq3+rbeFuad/wVd/poj3YL3v4pT7zTvXAozWhXEFg5gcp54zIk9aXXOnWFDEtLFw4DV5qJnbdWP+saVyAW98nalVvzysTmd865b66PfuQp9Bzd74QsNdjjHlGpvJfpRoTSRZzhVLoYrbg6b0RYHYE33fAoKE33urqJTxBupRlTVU5g9Szd2lddw23gbU/MKm7t4Pa5S25CVnQeW6WCtK8HsWYM6ZERnPyBH+ZkqKN/9CB1qLyu7mIg/KLL+mK0Cqzvsv6vvvkHtBbXcfPCRVx47XV6PHFk0xEuPjV86Md/DsP7DiOZzqFneNItAsIhGgWG0/onvNZnuypN72BcfPUPeeNDeIHjt7yMciKJnZFxpwxuLGw5Wv7k1Tdw9uJV9IQbOBC8D70T9BdoReUcqfR6glzsWe4+62gybpTTnEhwz/lLse4b46u+LfdY6c1FnzvYk/OCtGhsHvZ9ZngQmYS+gNmlPRaNYGoi241ntICEEGalBMuqsuowk4Krx0Ftt0DvbtU46WiU0DKnZkIoNwJfJI1kbwITJydVHLkDU+69jVgmgUgq4RS68UwTTbJgNFm68VCGxsqFG1i6eB2RUAwTqTE3zmc+/jPIDoy5sZACLe6u4ZXf++dOUWUyvVxofRiYPo19pz6M7Z1N/J1f/nkuprQI3/0mmpuL6KlHML5D5U5j5mooyf5QDuPsBxfo46dP4RM//kOcEy0c+9CfJe3RB4rWxlw0Sq40b0SzpWu+meyqD4or3zsn1C+7N3C8JRjehYUFzDEUNtbxO3/3b7lt88dKq0jVytji+JdibcpAGJ/dSKFYrOAf/ttfwOPvO47S9ja9BBk2FXzhH/wKGuUajn/8SfROD7njbHQmHBvGzuomOrTSb+IwNgIjaBd3kb+/xLnjx0efAResFk68+H5Mnj6KpUs3cem3v+Ie0V15/SaKm3mcoQd06MUzri+DMxPukafNM/VN/bC+iic2tl6wMTawuHgqXMIhkFJv1ZvuMay+C3T1v36ZhlwJqaEBRGKcp/tGMPLcSdpVDxWp8dPatDRdFQy32vHSa3lGi+6NFsW9fdJVaQLF7V5XGcERZIkA6I1MYCA24xYmK6cgsPoCmwdqz0urgto3fhl9okW8Eliet7wZdop767gyNB5266suf6sxi+3mAudMd9H77zwgVRIIiSprR04ynUYilUK1UKBy3nJHlVRKFSoFuqbstRAJHiVMcZskihtxVk6ge4HuLV3M0dXKWCcVrJyV1dVoFti91VfQvYLweOFBub062nKu7aLauryxvIqNlVVs3rqHtas3gFILucQAculhuuFHMLb/FC3XKGntel3Co6sNrGjttica9vBzsIMUls2Vu1iZvYCl2VuYvTGH5bllZHoHkcr2YvLw45g89Bh6ufhoYTe6vXyyoL5an6yMo0FXDvr4/qMYmTqMmWMncfzpJ3D0iacxdux9GD/+Po5n2j2ybFIx5LfXqSy2kAuXkAkVkI7UkInVqYRp5RBPiH06Qov4OBed0ZIPo8UgBuphZJsRZFr6ZYN877Qwv93EYr6N+Z025raB+3kuXHkf76lkKCdD0Q4GY34X+mPAcDKI8WwEadIQzefh39lFYW0DefK9uL6BXV5Lqxuob1BhLa3j3tW7mL9+D/ev3cPijQUsXLyBe+9cx8L5W9i6t4j8/AqVB61PKQ9Z5FxQ3JZwBvFK/NH46N6C0hxvKWoyOGrlMnaXVtEolpDt7UOur89ZmyzqyqucrqVKAaXSrvMEZRmrHYEsvFawQIW9TTmqO68hQldipBZFfzmETokGRYErOMWkRe9P3wHqLrKu+gMw+jTONq7qg8D6YH0yeNCXPTCZNFmxe4GuQb30y3S9vKvHb9sbGwjlt9HZ5OLDcRwuJxBlmfVUHTuSBy6O0TCV8HAMQ/sTSA6GUQvQS6acUCLpEXVQofGSb1M36Agi3uu3PPrzqIZoRdPQSmTSCCUSqAeiqHRC2FrZ4FxYoD4p723ZpmEZobWtJw/iLfvT3QDU9W5JuVN2ot/lsU+aI9Z366euFheIZ8Y3L9j8UlBZ95si29Y7P9FUHI0o51gyjHgwinQnjEiH5YlSxoe1o3atvrVn9Fm6lx61qavl6V55BorbwmB9tL4ZDgsCokGhSV1VnyP/d2VXujwra3TYvfhgdRVXvsCuRtejoPrKUxBYGaUbWF9UxmjXnOmJjKI3Pup2BZsXpLYNHmDwIpX1GOBgxDJJxLMp97uFjhqpbe5i98Y9lJfW3EBYgwLrhBhoxAqn0rUY6WoEK/5oZ5RmTLF83RvTVFdXI947eN58SzP8RovSH4Q9QehaaxVszS4563fn9gJCmyUE14s4NH0Up449gX1HT2Lg+AlkJ+iV7NHopd2Eyui3fCn4ajmP/NYarr71x7h17hUs3LiC+7duuUdhkwcmuUhMYN+JZ3Hg8Q+408cFj+I3EN1qyzvQCsYrFxiX51PmJN/pBLFca2Ol4ce9jR28+erLeOfN1/HGG2/gO6++Ct/GKk4lQzjEeb+/2cEMtaneBq9LebB5yUCT92vlCFZLYcxFA1jIhnCHcnGZeG+3gyjHhpAPD2GMvJmY2o+p4R5M59o40B/ATF8AE5k2+nuiVD4JpNNx5OiZJGnhIhGjJxBFOJtFgso+PT6C3uMz6Dt2AL1HZ5A9PI2BM0cw+uwpjD9zEtPvO8ZwHEOP7cfImRkM7BvFwFAG8XgA24sL2LrPRencTdx98wq2F1ZRK5QfbJsVmMwYvwSSU0Flt+i+v6RDYH35Knyl7mNF1VF9svPBlTG0ai00qk2k/FH00auJu00Kwu1DqJ1FsEmLVI8xtdBomQoyLv2pd01IbzqXQA89t1SMCzDt16SWaCc7XbpMlhQUN9oV99KvuORA95pfulcZgdLsXvKivuoqYDJ26ktcLJawsj2Hu/dmsUYveZh9G6E6yMQayGZqboPBjRUaE7sBjO7rwcRMLxcAfUMJqG+XULh0D6WbCxzXKLLZmDvZOp3t4dAm0CpU0Obi1pNIYzDdg2hUiwut+SD7RVrZYcTZXpLtNelFFTd33KPs9MgQEoPdLe8kHpX1LWxdvYMCDTXNCOuft6/WR7t/MMf3gqUL7F71BeKt1VWajDc9BhQ/Y705ZEiPvjy1srOBzd1tVNx3uoqkvFte9RXEb7uqrq5qy3hu7SjNwEufrkaTrqqvdKtjNFpQmo2xPAp9koWprr7h/H8D5Vt7Xrp1b/i95ZRv9wKVs7LetO8FonunueTkrdyiZUoarV0DxyFtw75fvNxNYCXXAC32hD7LTWUx/513qDTbqG5sYfvKHbdffvT9j0nSHxCoOka0twHFrWPWuNoQWLoxQHWtjOLKE2gCKa62HG176bpX3BghsDzhsGC47Kpn8Jrwm7PLqFBZzb91AfffuYjS7UW0rywCa3n80Md/Eo8dfAwTz75IZfgMslPTXYufOLz0ett2tPFellqluIsiBXdj8Q4+/y9/ETfe+QYuvvZNXH/vFlKpME4+9TSGJyfxqb/0dzBz6n2IJTOOnyTQ4TF85uJaewIJueKuPedlyWqSkIo+LhS+OMqRNLtRxibn++XFVfz2b/wGrl27hs9+9rO4dPEiDtR28LFcFId8VbwUrGA/+aHHaRQvCrN4zgWIXs7sRho7BR/eG05juS+O880gXi/4sRSII9R/GPngIPZNH8D45DT2Jco4El7l4uPDTI8P+1JtzHChzfVnkKF12xfuHmLpG+8B4mH0DQyjp48eIBeU7BOH0cOyqekxJMaHMPXCE5j4wBPoOzyF/ulhTD1xBL6eLHKHZpAghRl6Zu1GCbfeOY+t+QXMX1jE3TeuIjPYQws9R8OiilR/zv2W4x17XW1Ci39asCpcrIpXZ1E+fxchWrrjx4+R4W0MTJ1EKEJVybIK5cIuzn/rS+7on5PDBzCV7EcsOwh/37B7B+mt71yEv51GY+U66pUdeolBjFajaFJw7g8n0IzQkxzPoX8ggemRCTwx9Rii9AYC4zMcOCqbPfq8cisaFQRGh/J09Rp7KmvlrZzA7pWn+RKgZ3On9Cq2fLfwxqtn8eXPvYrdxTl8gGGk48f+nhINhzJe2W7gs/M+LDdi+NiPPU5jKYvjTx5GZqgX62ev495/+SrKcytIUiZy+sTG48cweGg/kK9g7exld5jrNOVimN79aiyJQiKEdr2GbbrFenR0MrSNeLWG2EAf2uxHo1pHz+Qo0sODuPXKRXfQa6hGj+ruHHQG39hzj7tHoRo7BfFA/bF+my4wflifdTV9Y6C6ApV71GDu7nijYo9GkRkdwp3bt3Fv7h580TAymYwzbOI6D1PzhHPP2uzOmS4uff3XxkJ0CVRO7SrN6FLc8qys0aY0bzmrK7B76QZd9XtyMtiPbGjY6Q/Rr9cUzPCw8gKTfYHhUzuWbnneMqJLbSnN+Gy06Wq4VVb3alcepfJvl16BXvGptopcKEmv+/2T8+DRbdiqpCDlpkZUSIOhnQykDt1vTJFAMldKVj9uK1hZG2QRY/eKG1EKAitnZayDIlb36qiuyleaQGX0Q563w0pTOS9DFPfiEnQfo3QFzAXV5WKqreVE5N62du1S4PQuQJAWejSZdO8nlBt1tz2VTgHr0Mp0GB/2Ue0YLQqiXd/B0W8mbtOCDiSVAgxG4KcrH0+moXUmQivRR0XgtrA2WI7l9fxfP36KfuESfhMwjYmB7gU2Tvo8t7ZDNxo19z5HuUzrv0iLvlLixC2jqa950htLUPHrc9Qp9lO+uj6LXddvWOxDzR9EzRdAhXxpUAk1aKnUeW3Kpw+T33rBkvFOo+W+BJqiQRvztylQDfZXP3jrR3HSxQVMyrbJvpGhaGt8yDT9iB+Uh6ct/bT8nffMoEcv5J7rE8XfnTlXr1ScFdqqNVArltwnQPRsvlIsuzFw54Zp+mtyRSIIJwKIavt6JuVeomaOw6OvXtokMPmQfCsuWdJzbfFXxojal0z79Q4KaeRgEcuenJHXGg+B6krTuHPMiEs/1ldFUzfT7Upyu5GkwMgOsaRB/Nrdx0F2W861IOqkCzd+e1s6urLalSEvnWrf4t0mun2xuWqyIJAsCKfqC5/VURn1VflK12OQAL0uNEP0eP3uFOoY+6153SLBZRmaKkHeUnARZUfYBS6OHHReJQPuXEEuIh2NH+WiTj4bn5yC2RtbSjKdQXqGolf8ZTwc5ZiRx+6cNcqL6HXAuqJYm350aG6QsiocvrDGg2MhWVc7LGdz3JSixlN4FBwN7LP12+aO8cfuxT+VNx4az3QvOt1viByzENMjMvAkn+RXW+cncuF0r0iQHlGv4GhjXffNIebpBHDjufBaXPTZOCtd9OjeyumqIDqsrILyjD7h8vZVC6HkSGfy6Ud/HVzqXn53o9IdFwXDa0E4nM7a44W3DS9dlqd2lWY4jZ9dGrpyqbJKc5t6hI+yxFZYgfUpe1bfwEkpE90nuYVISASKG8Gr12bpiLax/o2zdL3vIDkyiN6Th1ixjbFPPI1gMqYNGQ+IEgiPEa2rQHlK19U6pTq66t6Ugu5VRnmiQffK02IifAKVV76CgbXlraP2rI4EHpsV+G7sUsf48NYffxnF/C4S2QG3fXYo148PHX/WKYzcBz8FPxcKInLB6DRhF17xRmC066uQd976fVrI21i4eBkL589Rkftw/f4qy7bw9IefQiQewKHHX8ITL/5p1LhIaPuz9UH4hUsg3NZ/a0f5AqXv7OzwPoDt4l1U6htYXynh5uV16JPXr7z6GmqcEKndOUTKm6xPxVhddMJwYiGIML2YkWwJg8kqirUwFjbibgPB25EwaqTHqUPyrMLE5f6se++lQsWgg0sPD6dwuD+GBtuJnJx24zS6b5/7rVCnLOjgUB0s2pcPk1cNpPvTiFKZVVMBFHs4ucgPqSv1RROHLXWVP/vp4krnvfqsuPqqSS2r+QEfyC7Jwsb9ZZz7k1c4FrTqv3weha0CPbFe9PUmER3qw9QnX6BQtGlZD7udjV4+m6y890ff6SqL+XUUr9xFZmwfPvo//TMqmSq9lQkkaIzkN9dQ3N1ErZzHN37rX0vb4OlP/yxyg5MocrGq0wvKb6zh3/zSL3ABDuB9l85idIv4Ugls09OrUTbmM1z4KX/TA1kkQj7s338UL33/D7vPXUSf+zjzaGzsybzRKRnzyrnJhNJEu3iv+SJQXGCyr3Lqo8oqTWA8/b/+3b/B/eU1VO+9ic3L30IP2/nT7FOU4/wH9CyXtdIEsqggh0QugZf+xk+630cPpIcxmOnBG998FZ//D7/pfi+JPH3ULcBn6MGOTg1j/cptzH31ZcTprU7/8EfcjtllLngFStUm597V2yXI7Dhx4zsI16vo278fqZ5eRAezGPrIadTLVbz1y/8ZjXwRq+sFrCxtYejgBD748z/mjJKhg5NuHrvHzXsgHqj/NncE1n/199E5ZEHlNW+Npypn9dwp7ZS5a//+89h+9yrWw1lca/cjSnY//QJlmhH3jhRB46R62v3n6lHm9j12DMMzU26Rcvj2cCsYKC661LbpRYFos7EzMPpUXuW8+JSmrdkhGro2h3Tw8cHUBxD39bnfJFVeOExmdDW6LF1X4bI0w69yqmNx46VA5ayegvFVce16vJr/I1Taec7ZLj7lC9fp3A8p7jSAAzVqSlUFrYNipn5s9THPfR+jSiVDxeJeEqNlqm2rUh7OKiJxakCgDmlwRYzA8oxgK+e9twXGaBAoLlzKt6uCyikIRKvKCR7gY5Ar3Ja2CtLip3Uc4kIZpDKM0CIP0KLb3dpCYXeHVnYRVQbteouwP3ppUFuE5QHodGi163jBNoxPaltpmgjyXES7LDfqI046lZE1R6+EHsg2F4sCLXi3dZLT1Vl27H4knnC4DKfRrnv1UXG1owFT0HBpN1YoRG+G/dCpxWFasHqxMxzpWsV6tKhPKddqTRTKFS5QReyyb0Uq1FKthCT7pu975qiThmJ+9JFW+n4MHCcfFw2yVJ+Lrup4G7ovJbZZYD/lFdUoCLJitM1aa3kkGUYiE0MyHXfnyekT2wFauPIk9bnmaIh58RRiEfJe/CH/w6k4YlTMOnFDHoc2f0TodbrHFk6OuguSyZ+CL0CFSpodDiq0EMvLkwoyaPuztk9XaZWyKKmkoMtKZxCTJRUOl/5YwORJvNJmBfddGpZTnligR5gtThYNpBsTDRTLEYmmtsOpoB1jbZWlEdDgvT6frm8g6fs4WmR1EkVH59zRo9B4sQuchJygnEPuyBcG0eJ+mFU/lUaw8Te5EK0KAqUpCFROYH1yfNrrh+4Vt3wDk692i96uvtlEWZFjA38TcclQkLRwAWoyuBeFO1R0VGTa7ReNsg/sF6niPb0e0qRTsfVCakXeAHlj2+fVovSGrBp5QLLMmdL1eMkzea/dPsureajQNBYqoxedOzIKWE94TR70W7Tmg5S85oMbH8bFH+ULhMurG4wPAuOTgpevKqM86SvVE14nh6RfhzIHOY4dDnCF07fGq77fFAxoR2fIvdfm35sPSg+QdxQ+0uwQS+q6PN+jS23rXm3qXlcnn2pvj1aVVRlLV1xB5Y1mpXv7KK+82igxlN0LqvVWVf4B64kuepsqw7rCIyNa9Y1nintlS+WMHrWhOsY7Nw4sZ1ej32gUqJzGR+A8If3t9U1gdAtcKit03tv6/IPGvIWFrLRToHLwY+vqPZQWN2iJ1FGcXXSCln3hJHsYQN/YCHpGBtxEss7qqiAcAhGqjgiU5mWAEa9866zRonvDpaB00aqge3XW6rl3GmhF7a5tOqsgXqSw0rpcuXGDaauc/MRXoaCx7NGRgxR21p86DF/vMBJUZiO9g04QI8MT7vECCfkuxgrUpjFRjxIq21u49Z1vum/IfOvzv4E870NceFobq4hmszjzsU+ychv9T70f4VwWmdwwrecpTr7uQNvAe0HpxkM9BpQ3UWsUKGAbjDfx+stXuK4GceHyO7QUl1Au1jB3b5WKP4CZ2IbzMk5VdjEll5zD2WoWnUC219NUjgG82SrjhjvZIICdUre9voPjVKxAT98ocn0jpK/MCbgsFriJpFmV42KeEVu4ePhHcs4QSR/d5z5Fnhvqx8DUOBvj5KSXJc8iEucCwb9GkBMmSmXv6Z9X1myMbWwFuldQnhec3DC9Wiq7rfMyAt74F7+FZrmGZi2PUn4DudExPPFDn0aDvBv74GkESIfXahYO4X71t7+I7fVNhPNVYHUTPWP78RP/+392yi+hD9hRturLc6jP38JWfhu/9/n/wHWqjff/5C+hb/yw+7Ee9JTlAf3bv/Y/cKHu4Om5ZYyQqYvJDu5kqYzI1NnoEGpcjJ47tg8D+s1kYAIffupDHBsaXs++pNWV5bryJRAfTN68oDQF45vFjZfindI0Jywu+SqVSrh06RINlSj+4Ff+Be4vzGFwaw39S/OsG8BBlolwsfjnhQquVGqYGB7HxMQBxOm5/bl/+GPu9IKd926hnS/hLvXAO19/E/FcClM/8BSHmxb/gX0YHBvC9o1ZzH7lZWds7PvR70eIC5c/m4GfvKxVm9guUAlKmv7kdb1NjVaxgsZuCdnDkzj8Mz/gPKA733zL8eL618/h1rcuITs9gIM/9qQzKp74wY88+D6P+ubm/J4eMbB+G48EXn4qXXGVMzmwOionEF69Z3b5C9/E9t15bG5UcePCKiLszyblWMZSPp9HpVJmPZNfoL9/gEZnDT/wEy/gzHNHuZD53NFmwm2KXeNhcm73Ntd1L1zKV1Bc+Y/Sp3uVNzwW79KhfutR+SAXxJA7DLkvPO28Iuvvw3Jd2o2Hlq57o9niAqPB6PCC9U95rk80TK6XvoFyY5cVH+pvtfHUwJ9S3K3TDlRRGQaKG2EJCpp2wyX3jSBz+gAiI73YXVx222XX7y9hZW4B9VrVWaYSVPcMmARYY168RqARo6A0MVGge7taR0UD7QeylBYArTK9EOkPMc95HGSorlSIbssmFbCsgTJd+BqFO7hJJbjTxva7N7HwtTcw/+o7uHX5Xcxdu4iD4wdwcvoYjpx4H44+/jwmjz+FwPAkgqPTMsecwjJaRaPRK4tc7WvxEQN1bMjK5fNYu3oJV15+B2f/6HXMnruO/P01tLdLeP6Jp/H840/i8OkPYPrIs+gd6i4+4ov13eL8x8nX7bsWzgeWBCdcjdZNvr6GnfIqzl24jPOXr+Kbf/I2vvilV/DVP3oV7777Dt548022eRso3MFkdQNPNgs40ynjKS4cj9MbTBB/gtw8l2/j62stfHWjgddp2r1Bz3YlEsIWPan60DDCh04iPrUfE9kgxrIhTKSC2JcJcQEibRXyv8RFfHUHdRokemdsd3PTecGpvpzbvNIeiALDCdRZt5LmJImSj+yH+ukdW/XZKx8C3duEs7KWLnA8o7Dr9wSdFTa4bwKZdBTpuH7MzmNzbZcLwipam1x0d/T1V1qNXbH6Lnwyqoq7BdK+A31jyJUjf1JJ7dpLuTJqMVivIbqzidDuFr1k/b6mI4z0UJqWMPucoKcba1QQrWwgVFiBjxPdeVKBFvKhIvJBLpS+EHbatNZ1XE06zQWb/HHez978cGP/MAis/5J/gbf/liewMro+ykv11aWz/OLikgv5lVmUN+5wXhQwXkpgsJrAbjGMfCGCG2tt3N8GFqtRVKL9qER6kOjJuMVmnQvWnbs3sbG57von7zCdCCCX7n4dVdvLNW7aRajfNF2ci24mHsZgNo6JwSTOHO7BiekM0jTE0n398HFRqSytor5NJSWZ4Jikp8fQc4J6JpFCe6eG2lYRy/fmsDq74Pok3SIOqa/GB1117+WFQFcLBiZ7ClbH7oXngeyxkVYuhuZ4Dr5UANHCKgKFdVw+v4Rz7y7ijVdu4a3Xb+HtN27h7Ft38M6bd3Dx3BIunV/D+tIuGtQ/WlDVhrdNgdGt4O2HlxYrp/xHQeneOgZK6/bfj93mEtaqN1FsbrqxspdVrbzKCnRvcQPDLTosbnTqakH34pcXrI4rS53dhjxZzZaHc8/gu+6U+Shih0iPC6gA5WLr0U8ozoWmP4NgfxZ+Wo4hCcnyFjZuzWGLnlFNj5tKcgEfdlC4dbXJZELygNC9NgVWTlcpjmAghGxoBGmGVCOFVDmOSDkEX4UDy1C+v4HS3BpKC+sozvN6fxONjSIaVECFwq57STAx2I+ho4cwcvQEjj7zEo697yU0M32opXu6j1DYP3k+JKS7gWCPqV7aLBSXqVTmCli8dg13Lr+JW+dfw9rqGhbnF9A3MYDxo1OYPnUUx556ChPHjqMUS6GazDqvS+esia82EGbdKGj3Sq1Vwra++VFZxuzcPczPz+PKlSs4f/48rpy7gHvvXsTi5evw5ecZ5jAeauBENoYzuQRO0gs5FQujvx7BYC2KLSq8C+TfFXo51+pRXG9GMZeM4y6DLxWnEowjTisvHo8jlUpjMhnFRCKMXtIQyy8iUlzX0wQGejQjQ4hO0AA5TEv36WPIHply27b1OEZKQ4/BBOKbFm69zOejQtJjGwVpDBtX9V39Nt4qXfeCphYBgvFH+QKVNRmy8dBV32nSC4qJ0UEkp0YRzvbSMKDs+GOoUqk1Cto2223bydMeCJekLVRtIVHnwhyOUtHmaPGnORbdBdCVY6i2m9hqVVGi4aPf+VSPVLBfXIRaDXql3d/HWuwnR9bNFdco+d4u0UhpxBBiezobzj1ykpwRD2JJPYd9QJuXPvVP97pa8JYx/hhPvGD1dJXns7m5RflcwcLcLcwzJItVDNf86CUJqUwL0UQDG9E61qIVkkODh7zo741haMiPvj7ySWNEvJ0ax4ZejJ/9I0Wu7VBUJ1Lo7EL9xqZ++xDjAhtVSCV4jUMbXfSYmjV41TlmlA+246PRUCbuLXqueSrq8k7ebaHXGXnu8+QhtsoFThthattU5nmdC1h03+SSfFnfJTPqb3cOdeXFeKKrgtJNbow3TgYYV7qXj7pKTpXXG89iNDWAfuqJdI/ei4yxvE43KNM77pYzme5ueJL86kQWykshT8OmTIQPx9PKCpQm8NKsPKPF6FG+xdVHw+UF65/SLc5ZxvkZodFO/jbXkG8sd8ty/Lz4rT3RJjB9pHaUZ1cro6t4bu0IjCYFxRVk9MR9veiJTCAaoDGhRYj5XnB3LOwewQkeHURjmBCqtLybreVVXHr5Tfd4ovmNywhyErdHM6inQm4CTzz3BBF10D8z5o600eorPG4ho5B2f1TudsTbCYExQW2xOxRausKBJI6nP8q6RDt/F75iAWuNTSw077vdRnNvve06ot8nhLNKYS5w8dEPoPKGZJEdPX0a2d4c3eH9mD79kmtCz+z1eN8tlB3V7fZTPLC+G326l7joeu2/XUMjz+vd38Cd+c+jWQ5i/tyGG5Rn/9QHEcnFcXr6OJ6YOYlqIIzA0x9xiqz7DsTDgVIQb20CyePZqN/FvcobqBd9ePf3N50Fef78OSyvrSNe20Z6554jOtBcptKnk1GjNelLIc0+jBbqXMDY347ekA7i7cwu5tJVROoJtLZzzmtbGKSC5XVnu87FWbvXJLxdmn72yUHQyXE/jItOvYyq30K0IWH8pz+G6EAOmYFeZMYHsH17Aef/9q84PnaemkaNHs7UkUM4/NRptyCoX8Y365/Jku7l2ekqXpssKG71rKzAZFJ1bHx0LzA+bs2v0hP2481f/xquf+Nd9PdlMNOXdmP2+N//GcQGe9zLqqqv8u4RFWXx3N/7VVQX1pA5tA+x8X5ksiP4vp/8W26SajeUyi7dpsd8+dtoUum99tXfd5stPvoX/hZG9h/DDpVhsU6ZK2zj1/72X0aVC9KTqxWM19q4x0X1PEdeGyhWRnPU3S186OQ0hmlVj08cwYsv/piblP6Jg+53M8mw+mV9U/9NFgVGu4HxR2kKxhvxTufORSj/t27ewt3Ze9hcX8G//1d/n0o9hB9d2EB/pUkeNTHRU8FSrYVfI67g/5+0/46TLEnOA8EvM0Or1FqW1qpltRbT3aNnMAqYGSgqgOSRCyxujzySd7v83S5xVCAhFrsEAZBDAKMwmMFgMLqne3pa66ruLi2yKrXOjMgMHZGZsd9nkVYd08T9dZbl9V64MDc3Nzc38+fPX3MNb2WHsUhv6L4HhvGBj+xHrTmIE49Rpmm0vP47X8TK+WvI0PudmlpFa1cb3v/Pf8FWIFg5By/7dmUD1fEltNAQGvzYaYRorPrmCnlNIl/9vjQ+Y+Ve+ZMf4NKTr2P09gN4+B9/0h7aDx7ejUhrAk/+1pfwxlefok5JYJMeunA88c9+HknKobbYt/Z1mSeqNitN4HLj/BAvdXUeOW9tiegWXe96HI5L8kH7Da0LVUTLLbhx+QJe+8H3OLW04H/+s1fs2Z6gsaxAZYXj8798P+5/cB/b0Y7b3/+w7ZxT3S7rCgLvX13dCGukVzTqqjiB7lWfcL2XZsftz94VZ7iYjVTRYAzhZPvH+IP6g7xXWiMe/y1ojHNaBI7X6fI6rR0qwzRvi4yO+kvPwEz+PL3qczTCwkbf3b0/p3LvLsF5BQIhVQcIie69gbb1kEpJz1bkniroPSE95Jcw6TO6LVISUmgcvLKcZCGTfPu0s96V8PISHDVCDVYQfhcKWYmqy7wQ1lHfosy6+afvoZd0DhmtEP3WhCZB2SIxtvzHIDp0UKUUjCZMPagWnvoWyfqxEnqu0sQJS9uwtfWT1d+ixYRvhya1X0zXb01WOhtM2xxbaP3o2JBILGnbq63OaNTwbFVpmZdIp5Z1SLfEqv5xrTrIExI+8VXnqQm/KVf2vQ4orW2JZ5q4NSk1IxIJ27JQMpmwXVlRei7yRK0uzkIKOmctK74FQ6iwnN5Ml+KTWmtiPJ0CNNOS1z6ZKPuEPWjtU9ALhuqvMvmjh+kkH1UKKRtp3o1uxTedNFDOF8zD1ZvuElVmNxxqm0RI/aE+1INOF0yBC7Ta7QNN8F6B9vy6utx5UB7ld1k1OdWyK+NsezZlTM8O1O66V0blT77aks0ODi8v+gRqW1VywH6yjTWSMzbKt2cLVJuolyFlv3mVXGlDiHCr74RX8qoc4qeVV9+z//SNIJ/kbXMM5d8+Z15HVy/LuswDJwifQO1vVErK5/dq+y36iEhxzjvxSYYbc1p/qJOUX5tW1IZaC+kIcwLmfUkP2Ck/9rCdhotqEO2awLSRpUTFb+OPOEWwNh1pw4h4rHiNQd+hqOaIXjsVguW1C4rImEP9Wu8/cdLeW5NeYJrOhYtwohQ/nA86aUVXG3uGg3jZzwrqV1nWhpUVqt0C8UzB+SVeCIeu3j8CpQuvaLH+ED+EbwePfiuPfusVlIp0A8cTuWSnV9jGDVVMUD7dC5fq0lW4BVKttmmGdUsuvG+E1/MqznHJe1K8ZEDXRnCcDsrjeITD+MT2eR2OS7it7bJU2beRUP01BZ98FJSnEZfAeag4x6t7BdGt/KpD+bztlp/5bBl7p2+0hV3nQQrUjYw22hvbY60nwtobK183YlSZKhVy3SvO451gWYcSPi3JxW7kEGkK4OLV8xifvI6WChX4Ut4G6PZIOxDhAK1S4Ojy18IUnuGYPZweGBtDmAp7fXUNmeVle54ytGe3CVcHLbAWakINHg1w7au/9s4lq5utNaLLpaydzWXLJaSFbMSekTsQi3SgvTWGfSMDZnHGTj8uG9OYXu8o7bThRMl7KSFdFdQ+hXqe+vZMvQuxsbIAHUC6sTqPV7//JVNoZ7/1KoqZAjbjmygHSujrH8DHP/cZFAp5HHv0c4gkO2ltaHDRJSexzSEOfOJU0GGMC8Uq5qn/mreKqK28QQGp4eJbC3TZNzE1M4G3z7+NUNMWelZeI58rZknoQMs+elqHVkJo1guNKVqZTdtYzray3hBW2MGXSJs+pxDoi7H/mnBunVb4RhUd9Er37ztobZKKkxDWX1Zj9ySa0Tkqq2kLjz5wDF30FN7+1gu48ORr6Bnuxd3vO238HfgIrdn2BCdgKisqr/xSGtN/9aINMs6X1kedx/eg9/Qh2y6rvnI+OtySH/Wh+pLgfBHvXeAbBdv7R/cq70FxwuF9ZsYKldnlP/kuFp85gzLjxudXTEZ/7g/+CVoHu23XpibaarGC9Myiyej4n/8Q+cVl7D5+CqMHj9CgasOhB3+efWLkGS3nX/w+rd8vUoaCWJi4bCeV//K//G8YPnASEzdv4vrNCWzl1vHq//zrcvxxOpDGSEsBb5XjeLLQSgVLz3b/URSp7H/2fUdwdDc9rf4D2H3bB2mYlMhPHe1UH19qv8Db7jxR0L2CQHkFivd70SrFp7F5JfssQsltfO+Lr+A7X34FqXAFbYvPYZP5P0sUoyzzKkfGyzpbj+O3GB4wZT842mNLhV3H92L4wdtQpeWuXYqhaBjP/O7XMH9xAr30fHpiYTTTuzn9m//AvKNLL71uH55LNIXQWQlJ+2Do4/cgGGnBD19ewMWJDFrjSXTpQ4is96GTm/Q2o7j0/Rcwc+YiUm1t6O3uN9kc+MAdlLUkrj/5MmbfvMDxV8aVl6+YMj32c/chlIpg6OA+DB3aVzcgyTsZZM4byYV4oniXM5cZgfNUIPnUvfNaZZzXoiVE3kgHzY3fJA1vcELaxv/2L/8aORphLoMCr29oaIj6bRt/+x89joefOIYaZaZnz7AZ48KrPMKtcl5esu4yL1Cc51Fw2hWnUO/nuqeja2OaeCQ83j5BXT40bjgma5xcqDf2td6HREsvdUvdAPZ2O+jefzuPBMKloHptcmWdSlMN1fEL2Jy6hlxtE3NbGzb2bIcwDbW1UB6rzVka01H07B7677dhC5wINcgrUmO8QoEqVMfoaB5tOojRIo/roSpR2RIHlU+Fyqkwt4wqrWUdTKh13a08vR9t7aXnYcpC9VB52YYBff6YeBUnTyoSCCHaEkYiGEEbB2dc9JQ30FTN2UfciqUClfU60suLFvKZVTt1oLi+gUquxNmJlj45EqMFn2zvtq9NRuL1L1C26BsvrEdtdQHwtgr0W+mafNRivewoBSFrulrOophLY21pFmmG/HoGuY0s8rmsbUeOJkhzawdDO0L6MmkkhmYF4lMw/LT+5DVuc/LdokXSEmFdiRBy9C42ChWsZ8tYXMxjbbWIXH4VxSLbVM1Dn4DWi6Wx0hainMD6qCR6iC+pSZaKNcAJoMwmyK7X1ymrtLwLFLZMpQUbmwGU2W6FbfJ1i0pCW65bmhVoNQZlrdFCSnGCIW16HqYvjpZp/WrwhSk0sj5tkwf5IE6JT1qC1b0+UR3Vy6Zso01s7Eul6yoQb01udngsvguc757mMqa+8TQFj1M+lRUvPc37T7RESHuUk36EsqgXjfOkv0B51DduNNkor0ReS2ub9FD1WRG936LZxp5hqY8YzCPcoUVQoRFQLBRsR53q8iVlgagz70mWMfvAAr10ShgT61auvS+igY8gFWWUgzBihgxHKOWrPvmoPrWrTmN9cEvRCJyfLkO6qv7GYB6flWUt7Kdwgv0T0svUBaxm8sgV66sG+lZVrHmLE4Vo2kSRKMu0Ure2OJlvUxb5OxFuspdTDS/5JSWiF6YrnEBLZSrpCpUK+zlKY0QbQTQ2bKlbnych6EVvWo/1fiGOIsdjeqOI9VwV2Xwz5VrjgHSTTtEapHveon3qnL210828RMbLHWsibXq3TYamDEbzVuVdMtizRgbxykG8VBCIH6LBZUfB4x1UVvx0Paffni5PlbMxvUUa0DQiZASqz/RpCmKx/I7X66xpl63W9pmusaP2M/YWTqfBZdgNNF2V9t58unpegcuA4hXnQaCynl+g/hPU8+q36Kee2NZ3hChP/GkvGNerNGjkjfCKLy5jjTQon69yCPR/gMkhtiNAr7FMvVXMZWjASGdvsCznFvJWB/9KXhysNBHbMyAxQRV5Qxz0W5WKySLCG6j7cJ4CwBluaXkB2dwGR+sW1q/NmBBpMhLJhZUMiqvrtJjCwEDShJqq1wSuzIFapZCxVkS0lsa6CgslNLET5zZKuL5MxcsGZVb1HfQaHjzSj84krYr2Puwf3mvHyIf3HrUFh1S8mwo1TFczgI62JGngAOobMWHXpOedo4Hts7q3R0EnCayvrxtT1q9ckDRjafYa1tdmkc2s4+0XXzVeRFMxCtoW+g4cRdfYXsTjcZy6736zPDuG9tskZw9umVcduLS0JHZhbW3NaFpfmMDi+Hlbpli8fsV4vrg2R2XIAcoJbW5hkZNuM44sMz//2qIlxIKbyFRbsFCmcqF12ZqMU7I26UnFUNgOcdIBFiVk7OAWTmjie5xWK1Fb/+ghqugpU/mIFx0HdiHW30Naa+jaVT9Rt7+/C+FYCJNvXsH8+RucuJPoG+4z2ntv34+gllvJL3mTlVwRc69etF2IufFFVNN59Jw+gP4Hj5kH5MKv9jvfFSRDugreK0uiz+NUxmVQv5Xmvz2fl/Hfeuh99ivfw43n3kSIxkd5Ictm1XDXP/08op2t9jwiyklWJxrbqwWk/fwffQPpqVmcuv1+nDp2F5piSXTf97G6QUSckpW3nvs2Xv7rL1DZktccVJuVMj79G/8Rw/uO4caNG3jnwgXUaISc/81/as8G7omkMRos4Uwpju9vpOwdqc0HT3Hgb+ETp2/Dgb5OxHv3YBc9IC3/evvUBm+jTz6SU+eJ8gi8zX5f54XeUcljJT1B3gfw5b/8Mtbpka+RtgWG7nAL7s1PkxtNWFe7qIwuVmN4oxxDWySAu/b02epDgkZUEyeTwXtPYu/PPIrKOnG8PW4rFC9+5S8xffEK+vfvpvd2jIZZCKd++eP2Ptalbz+PteuzCKc4smMyTJpw9GMPI8r7Z94o4NJEieOzCd2dGnPA/ccSljb3zjVkZhftDL7iOxMSYIx87n0It6eQmZpDYTWD/Mo6rn3/JVPoXfsHKEOb2Pvoaex68A6U6Ilo0pBcOS8Ezq+/Sad5msqIzy5r7+0Hv1d5bflfX1qhsVzC//oP/4BKtYw8Lb4CJ9cEx39Pj8xBem+7UygUC/j45x7BXQ8cNXkIJXbGDfEIn/A21vNeuhxc36p9yuNlnSZdPShe5T2fgn7rKmjEq8m7LTRAz5cOREsbZWOP6R4Hp8Nxef2NdDqIjskLL/BuGxvT48gtTJlRBXrFgvmpKY6lGj3HPA31DIJtCfuqwiOHfkV1aHHwpz/JrYobGyBQnDdOoE7Tb7Ma4lTmnFfCnSl0DA8g2tVub8nHh9khy3kEtpqR5+SxPj9ng00WBM0wbFyeQObaFDb1wFq7XNboTVydRGlxGVfOXcPi1AxefOsannrjCi5dn8bN2RVMzK1y8IbRGixjpG8UD979BAb7htH/wEfRv+swlf+ovf8R7xtAS1snmumN6HmLrJDGjvB21gWzzkT91gP3Ne3EocU6+9zTWCfzbr7zIqbOv4j56+O4+Po4Mguk4b7DSHTHcOSeR3D345/A4J4D6Brci2Rnf33SI2+E03k0NzdvR+TMzNJzyuaw8vaLWP7J17Bx8yrefOoMpt6+wgnuEnKrExzw8wjVsojS47ttJYG2UhiHYxUcDW4hy4n6pQit2sg2ppt6MLMVwhV6NFP0pjKREEqyzsj7IqfzDA3cQz1hHCO/uujwdG6X0d5S5eRcovVbxJ479mDs9l3oHUxh19G96B3oouDoJc8wrecoWvs70TbcjZpe/abhoIe+mng4xoxXkoUiPYMABWrj+gKKK1kkR3rQupcKQhY/oVFmnB8uVy5TjddG8DiXRcmcD0jP6/e6CnTky8T1G5imVyzLfBCUQ1qv0X3DZsHrJdZoKm64w3p5tjWF+ZffxsbyKvYO7cWR4YMIh2JoGhgzI8RpW5i8iqlLZyge9AJpXKiPD971PqQ6us2omJ6ZwXa5hMzLP0GVlvquSAWdNBjmKwFcK0XsrfnIqT4aYDXsoaKSVx9JdaJzYJ+1SXUoCLy9AvFONHgbnR7/7XH1wDHECWh+7SLKmzl86T9/H2devomm1XG0bU6jvbqOnyF/RmmgPENlMc5uHS+ncDHThlpLFA8dabcXK4nKlt06Doxh7MHb7Flh+vWrCFRqnHzOIjOfRmw4hbY7j3Psh2wLvN71WTtzE5WJNTu2KZ+i4UFRGdy3i/3WhPmVCPLFJHVSDcnUCkLkzVA3DUTVRVkJJmhMUZEvv/AWvXx6aAdHqBA5bqn44t00nKgwSxNTSLUyX56eHCekzr0j6Di4yzY4SCbFK+ehwPmieMmegu7FM7/3fIp7L/8by6uP9I5fe383IqT1rR+docffgi0au1pN0Gfz9+7eh86OTgzsiyLRFsSR2w/QQBkxI6cRn+purEP1Oo26V7zAaWxsk+5VprGs/xb4vad7ex2Hjx+9NpLfXEOmMsv7ECegUVsh0MQucONH5YXH8QpPIz3WFl5vnv0BssuTmJ2/iamlaRpaFRrIlCsaXDcuXkZGX1KYog6kztfu6NjhMToP9/z0WXBSlF6RrkLuzNJvgV/VEAWBtuLKk9Hb55pM9KBaSxhapgh2JBDsouAN96Lz4G507h9D60g/2kcH0LZ/BJ1H96D/4CEM7zoBfeYgSe+hdeQgqpFWZGu04oN6ZF5ntEM41YtQxyiaUj3YjsZRDsds15XoF002KfKqB5xaMmEDrA0Cp987tlgsIl8o0suZxCKVzOy1tzF57iVMX3gFC0sTWFiZtGWLcDyF1s4uHDt1HIePH0bv8D70jhxCnEpEdVYZNjippgslbGS1JJezo3KWV1bo/Sxi/PolTHKyGb9+DRdpjc4sLKBCS2+LyqCfXkVvNIJBtnVIg5Zxw6SthwplNb6F5WgZM+EwFUYCc/Qbs6UQsuUIegY70D3YhoG+JAZ7E+jviKE3FkBPlFZisAm9VDCJ9la09PYi0NXJiaINTckk9Bpghd5lsVRFqVBBpbRF/lXtaH63+gX29jkFUZs5Itp2z987ScZPtbuJv3Xumq13sT57P4o8VroLv6CR77qXXAmU7kHxXs5ly8t5vKAxn+5Fl+MUzTqBIFJh3bRQl9fZD4WyecD2zphkmm1SO9cXV7A6u4CSlnToUercOpayJR7DyeBgzzx3aEq1taKtvd2eOQhkYefY3/Ke60CvfjOAbDGAkh6O6bknx3M0FOQ8zgmwKYAYB32kmVYBQXRLZhv5JRAPFCdaFNzoc54ozXmgZe18Lo/19DquX7qBm1cm2L95GggFRIh7kGjbSEt6M4yVEo2U7Tjy9Jx1KshAfxQdXWEUqOSLpD2cSFBuaGzQiypt0Gqlp7hCT3xpYZn8CyPe2mLfrGqlbCVS9UlEk59WGLfoTTeHWjiRxZBKpuq0E08ito2utk10pPRJb+IgH9RW0xH0rPR8KRjWJoOQeVWFpTVkZxawxclIk5teCI1oo08sjlwhSw+DIV/fjq3dcQLXV84fXT2IT+Kn6vR0q5/0Kc1/O08VGvMqn2RGm4q0UaWtK46OvhQGOqIYS4Uw1BFBF/nY2cfQ005jrseMHW1i8HpEm9chWrx/vR6le5riPN7p19X4yeBxAuXzq8uRl1Negdfj5YkdAcpfsDlCA53OwOYq8lurlHmVe3cS9Pxel/9mJnsOur4yi8ziFPLpDCegNWZoQqyzDdH2DvJnF1LdI2gbG0Drrj5EB6iDulu1votSesPwCYzDrLD22tLXblWmqzNMQUxpnBW9QQInyuPVcFnKdk9LkT9tMCu3ln5UoXZQaM24slXGaOIU+kMHkMsX8YMf/tDWx3/rt/49bt68iTIH9crykuFSHaLj1379N7B33z4cOLAfTzz2PrM4tbTp9YsuH6y+RqmzwtjKW+0R6bpeunRRK4aYePVbyEyeQ3plEWeefZ6WF60ABsoPdg+PcPD0o5de1c/+7N+1TQHB0x9Ac0Q7Stg21pln/1zcqD/bap67SWuuiNW1NLKcjNZWl/Bnf/Rb9kzpjXcmkKUFsLcNeGQ/ddNmCKfndN5cM/Z059g3nDw5Qeh0hg3i/WP29abWTsPDHMgxTG9U8dbSNgd0AL/xzx9lH9UNBzviZHkDxbfHbRdghLpwiwq496P3I3XbAVTm17B5fdEmiJtn36JiyWLw4bvQfmyfGQu9e4fNEpWnKAXtu5jUb9qdpDqssTsg2dCHu5bomdbI+5lX36LrvYyx+27HgcfuvbXdWUF95oNBv9VH1v87g0XxShd4fl+H9/wK6tPG3wKTNTFh5z7AifLSl7+H6Z+8jkJ1G1fZZp1Dp63CkVYqxR4OjMFeDpoVWrHPWpO0fTu9nsYHjz2EDxy6HwXWHbnn/WbAuNy/9ey38dxf/iEVTw9O3H23bRzYf8+n6fEO4M0338S3v/s9xDh9bX7jv1JmKujPbSLJiX0qFcSF3jj7K4KDn7rLJqInuu7A/lg/av1DaD56t+3EdFB9aqN4Ypt49FxJ42eHP7oqvCvXdTnXu2Irq6uYnhjHv/qff8OWhF8+e520bOEf9jfhn43QCym24NoavYlqGf9HrB03tlpw7EQPjt41xFl0C4kiPX/iPT6235691joTiO7tQ24pg+/+b1+g3G9x3FGRsA39957Eyb/zCXp9VRuj2g16/q9+hIUL19Gxaxh9Jw6bwu4/QMta8rRV3yRUV24cq/xPu+xEv/pPS3hr52/g7X/7Z3a/sV2iF1bC8V/4KPZ85EGs35jD0o/eop27jR//+Z/QC9vAqc++H4c/+iHzjrp209clLoHLkEBxkhXnq0B8c5lr5LdA94p3UFnFuTwqv3Z5XXhGZy1W0fz2DJXHMuJHxtD/yYc4GLfRu3+03j6Op0b8wuW4vX6XZf1WHTJm9Fs8UfD6dRW4rAuvt1fjyOtwGt9bn4PiHRy/xvp2E/lFA+VUx8/YM2HtglRfaXejBkm5QiOOuGwpTjLJshtLk7jy0l9QToM4+9ffRn55FX0fugfJ2/ehI9KPe49+lniAC9knaWwXMPX8W5h65W1WTNrIm//xf/2WcLKWHfCGikjdS8jVGFM+BF0bG2uCQyZ4J4tAL2vbsDXVKJ5EaCdeEwlXxbIgFLQtW6cbaz1dICElafReqjahiLC60L6LV6C164ASdwYuU251nPIqiG7/LTp54W+1rz75KN5mQl6tLZxtguGIrfHL6bIQklDU8xodzK6lJSlm+2YIvT5ZOPbwle3g5G/vXaiT7GVdKllZf2bhcbKyDuW9KA6GhJMCqF+aPFhHWThZj87O0nWLhOplO73n1MK2tqgO1qXPeDdxUtIyifioUxPUJgUtEbHV9lIkpYSN5j/xRr/Ffw4Q9Zf3n87UUvu01GHxjLOGitXiEZGaFUe+1flY56+nSR70PE9t1u5CxYn39rCY9VpeoduJV5/4QFOa41S6cClddCivguKV7jR7nMr5NlCVUZpwSukJj509pnLMpzKytNUmFq3TTqiSJ7c2Jije0il/xCEQ3veCcGkHp0D9LlA/qn7hMS9J9XLS1s63kARIeMk/8UfVSDmxJ1TQzjxzHjgOu2ecflsetrGRfwqeX3EC8VQ7LhUXpgLXi5ySZ8Emy5ZZRp5dE8eWnh9SEDju6ic/qJnygGU86fmhnmPKuLA08Zr5ZRnbCdEMxj3RwfzK67tLJee6itY6vXV9UV+dYP30uvU8RCOJyQben7blmxOObeHlby2fyhvS8rn1q/CJHuZXW1kNeUD+kB4FtVsyp/pcjlRGZa3/mS7aFBplSb8dnKcKyqN6vD8UHKwu8kuvWrBb7V3CTf63pfZxvPrEI955/vr4qOswv4pO/y16vS/1uzHO26Kg+8bfyue0NdKv+8b2epsdpwflk3GuzySEAnqtgzTzn8a0jSW2RR2una8CK6M6GKfW6Qu/esWlXhfHLfvXXnMRY5Sf/aoVMdObDHr2qnMF1b8ORj0rrr25+g0jSEToqqAK9VuEi4m6V5xAlXojBI3llF/pfq80x6M4fV55LHoa8UAb8VJZN4exsrKCr371q0gkEvjX//pf4+rVq6ZkGutQp33+859HX18f7rzzTnz2s5/972jw+lS/mLg0c8O8j7WZiyjnVrC2tIgrZ1+1yeHqlTnb2w96Yvp0QiKVwDDdRW1JPjz881T4UQzeNYCewz3M00TLMmmMHt98E5uc1TM3W5CbbUahnMfZc+fJzWaUL72I7cIGB/EaPYE10taM7EbGZv69cwHESxKSLbMkm9m+VU5aoj/NCaLEDkSU6amAvfA227GPeYNoHaBARbbR09eNvQfGTMHuu22vPVRfeOE8CrOr9tXahctX7XMCez/6qO38at81gFh3my2Pai1f/Fsen6ZQVBGMR+yo+81sEZhNm6W6cv6qnULcec8xJE/ssV1tnaP1b90IxFMJsqBcKGFtct6UxMKb57Exv4jh0yex7333YNN2CdWVZ+Nko35Rf/lAET0uJ4r3PAoO6k+B8itd+JwGlycF3WsX3/U/+z6mnnxFWpk4WZao7viXfwehzhSFXwo6Yg+uF69OaNRinrRnlhaw/+gTOHDkcRZrxu5DR27VJbnXJoQXvvnHSLR14Ojtt3NgVXDogc8iRQ/oxdeewn/7y/8Tqc1mnPjGCyZzMraCHGzTyRDe6YkjRlwHjg9T1kr40L0fxcGhfah1DyBw/F574K/2ehtqaltmBbXLZ1Al7bkBnf4cRKK9G9F4K/PW2yzQ6Rii88knn8QLL71CLyyP4OTTZHwQjxcraGfeRcSx0ZRElm3/63zIDJL3ferTaKdHP9i6jV29LbZ8d/GlZ2ziuf3vMY0ecfryFLKXKStsxw+/9D3Kfw0HPnASkc44usaGcPjhej8v3ZiFtuXPfOt5rJ+7jtSxPej7wGnWs2UekC9lqs/UTrXR+15XC5zE0rOLuPjUiyQ9gPN//RrlaRWP/d8/j9s/+3j9vD+dwMAx9LXf+I9YnpjD7l1DGOhuR6SvE0d+/WfNiNAEJfxeh+RP9eh3o2w5/xrjBSojULxflaY8/ttkmu1Wiesvn0FmZsH0bWY1Q9pbcOKxB8ygS9LbjrUlTAl7uwXC5fU4PUpTnMuArson+RN4mkDpCtKN/tt1oMp4ukC4Vdbrc1BepXk5tUllWmoRu7eabtXH8UpdtCt6L2KRBGYLHC+YQ+bqNM784Vfqn+fZ1U0DZxO77jiOwcPUWTVOTIGYGX6V7QJFZ8u+u5VfXcdmOovZv3oOv/7FF1U3pXIHRIw6SyDidO/MEVG6FzQ2SHH2/QnQImDQS6L1b1FwxuP9Nq86Clwns+p3U4CdT5O+ul1GPNSKaEsKzdtaHqvXLytGa+l6NiNQB6gOZ5hA692KdyaLFk9TPgVNLmbd0j1kr5hXoBNrm0lDuZDB8vwNLM2NY2FyHEtTvJ+ZweLcHLLr6whH6p3QlhhGR3wM3b10KXtH0TEwgnBrOwKJJIIp4ktyQIQooJS+MgVyI72BfDaPhYVpLCxOY3VlBqtUbOmVOdZNK3ArhwHStpueyTAtjj62u4NKS8ti2pe/UWnCWrEJy8UaZvJVzOW3kC2HsFEKoszpo8RszeEA+vrbMDDYgWgygXAiTkEMI8RJiq21FzHtmz36im07J8uovC9tKqAwJKOMT5D2BEKtTNuxWKWUqxtFm4g2F1ewNb+MTSokHRmkB8Fi7a2XPXdkRNyWMtDEpEEvnhsuKhLbDtwg8N4nCgIfIN5nwqmg37q+N936c0fmlO79rTyNeGWBa+uufjVTWYZJT0Jtp7useD3Lqi8N13GEYzFEyb8We9GXRgA9iBz5XODgEW6B43ZadNWSqG0D3smzzb4rN5Ww3bKJIHmm7fBMNAvYytWLopot2HMpvRgcVJo25BBEi0B5W0iDvtOkbe3Baglhebv80+5Pw8W8kk3jNYOO/imxv1czWUyz35ZX06xX/bGJ3bEajsaBjpBO6w6jWAtgkhb6zVLFnvO0tbaiPdWKXsp0ezSOZholLaUqAjF68XrfK0QLiUpfa9RaZtFyuj5PUNOW5B0+2wRPo0knROijcU1lGjrbkgV5EPUlInshfYcXaqv3mSZ2gfFRbCLCCvXDZqjZTmIvFYmT+XTGo7ZAh9riCHckqTsod1XKbIF6gO3dpMFkClTea0M9CsKtq3ilOj1dwekQ6OplvJyCyjV6QqpHMqiNCNpNqW8zVIJNKNc2kdfBpPmCPQ8W3fbYge1yOVFZgdfZSENjnIKPA5XRb4HTJFB+5RF4294LTr+Ct0v5dHX8nqZ7XUtb1GE0motb6yhuZnifRmFzHXneh4M7X2ymnJda8oxn3nQa+Uya8s8xwDlan1PXWKu11AxXrpqmsbxjgFIemmVsiw87z+0ENrX7F1G9sQK/F2HOeCfUiRbi/ughdISH0BbqQ2uoH6lAL5LBPiRaepBq0dEuvUzrR1tkEO1KV1pzN5KhHgoxBxEHmfBJsem5TzQaNctOE5E6XxOO0ru6uoxh8nx0PzIygoMHD97qMF0V9HZ6tZjG+tJlMmgGF576LpauXcDlM8/i8juvYfH6DdTmsqhlq0gND6KztxNHTz+EUw8+jsN33otDdz6Egb3HUOvbhRqVfa0rg3J0DkvpKVy79Dpm5i7j6e89jQsvX8JLT72FnzzzKq5ffhuRzEXUNmYwNLeCPk4gneUaujl+u6thtJUC6CwGsB7YxEKohOtUMG81J3CJLB5vCmCCeSP7+xEe60TnoSEcvPcwLYkxHLj/KHYf6WXow8ieAQyM9qGti14jlamdMkyFuvrGZWQu3kBpm5NybxJhejyjdxxDOBmz9438obvMNJss+Bem91PTxhFNMvkilt65jEqpiFeuLOPCUpHKuAnRUh4lWiwBTmabVJz+DpAJe/2fKUQNxPTNaZQ38oh3tSOUTKJIpaB3clyGVKZRnhrlx/ARvP/+pgGjq/J7uq6K173iBQUaAPq8+vWXzuHmuRuoUPHpQ3WbNI2HHrrNng+JBzJMyoUCpi5es/e3yrPrLLyJvsH9GBjabe/BtLbXt6wLt+pYmLiCyctvIhZN4BC9l2Qzed82iKZoCpfefBnnfvxDxChP/VMrbAiJYVnZkbloECspTvzE0ZVgXxDf8PEHEBrej81EKyLtXcxVn0z1yYb03FWsMixcP4+LL/8EC8tzmF9fxvzkFRoaEXpACWTWVnFjYso2t7zy3T/H1IU3sXT9DLbXb2KoOYcHtrI0cDiyspx0ikG8uRnFC9UgspE49t5+F0aHhvDRj34UR4+d4GSxgbX5q8ixrzMtHGftcfQe22+Hj65dm8KcXgIt5Nj+a5SBdRz94P0Yu+0IPT/2M8ep5EkHbsrbzl2Zst1pkYEuJA+M2BJ6rJ0GpiYt8t370vvZ+9L4zMlDfNOL6a3dncQ1qffX0a2H+RxD5bUsPdikydzcS2dBv52zVQ1rcxv2IcXeuw6gmMnZZCWcCqpLOkWg3w5Oh18dRI/LmMuWrgpOr99rObBevglJ8YKUFegRRElLMFu2LyvHOQ7j/Z0cZ3Wd6eUVVI/X5fHC58F/C1wGBcqreP+tq+NwUFm/NpYTCJdDYz2eLt1gS+mSSkUxKM6ujM5v0fe59g7WLt1Afm4VBU66LTRuR+49iS7q0vaeTtvY4nqG2Op4aeSqHu2w1aksK+eu4fQn/u5P74ITMT5Le0MtkMmaJOjomXWlz7/aff1JBfqiBzEQOYSBKJVmjCF+hL+PYDByFL0hxfM+wThOVH2hgzZhDcWO0xuhBUTl4AxT3Xp4mqQCa2trs8/fupUkQVJaKpVCLEZLiF6KBqyDrT9rLZP59bKVPiOQWXob2RVOPE//FS788Ot4+btfw4+//STOP/ccNq8vo3pjCf0U8L7Bbtz7+PvxsV/+B3jfp34JJx78GG5/9JOI3L4HgTsGkesqYGHzIqZzb+OlN7+Bl898A9/50+/j23/8FL74X/8C3/ymwrdQmniFbunzGFlOY99SAXtWt3Ewm8DBHAf+WhCH12NYChZxo7WMNyKb+KvtEL5LL+iFbA3PrW8jM9yJ7SP96Di9Hyc/9gBOfOQePP5zt+Pxz96Oex47hXseuROHbz9kSj7BSUj8UntLy2tYvzphGwsCY70IjvTYsluqt4NWfv19JAme+Kx+Vdm2/m4TBg4BaFNFem4Wa7MzeGUyix/dzOHS+SmkXz+H1XeonFYy2FhYtTVclwkTSOJr6+9CO/lH5MS9jQqt0uzSGgprG/X6dvpH9bqQu9Ar6N4Hul8FnmZ17fx2i8/LeprjzS6lkZldwtJyBrNURiucjKr0tjcp0vbcheXrck1vhJ72Etu8ODMLOi+0/gMI0xhqjVEGI/UBaEaNYa7XKRnUjs/+YAp9gaSdcry2TitxYQXb12axObmgnPZPSw+k3q4aP6yYHg0Drfp8pBXpjiEUE50Ufyk9xlN+RVdm8Qbmr7yEmxdfwksvPoVXX6ah8+qPcOGVH1DZjqNWydOjXsD5i5dw8dIVvPmjb+LV73wF69dfRmtlCj2laTxKBXL/5haNAE5+61FczrbgaU6Ol9jC03ffjbsZ7r3vfpw8fgQ9vd1YXJzBRpGKZLgLgdEeNOv5C8eSlqQzC3NIz89iq0TPuJhD9wiNoVPH0DnYZ/w0ZSUPh912q7/YJslCfelJSk+bgmgZSxlqoqHO0Mkf9SOP6hxWXu10233yCIYO70d3dxK9PQlsU/aWXruC7PU56ws9AO/siKOfaVpGnrmxhmUaEBsraeRogLB2M7jETMctEF2Nv3Vfl4W6nDlonKjfPV6/XWkrv9Ju5efv7uEB7LntGPqHhxDWoczrRay/ehErPzmLiow3GYA03ITD5Kehrr+JJq/X8ynOfzfGC3zy8bHt+HQV+NXzeDu8DUpXnNIFjct9jfGGk308X76E6c1zWJm4iswb48hPLqOJXmkzDayRIwewl3xo7eo0vjiIRqOL+CKcqLQBSPqnIgNiB261SBW/Vwnot3o+hATigQ4kw52I8Rpt5uzOa6S5lYytQOclVbdogVPAzJppZgP0wqOW5WiZi/lyxbSlWVJiy3TMp8Y5M5RHE452wXV0dNjeer3c1d3dbd6Onvv09tKbak3a0TJaNpFw6+GljsnJrs0hMz/FgUrr8OY40pNL2Jhd5YwcteWVzp4hjHKADWq//qGD6Ny/Hx39o7S4hrBJizZdKGJ1fQMbDHoZdW32BpYmhWcG+ek1zvhr2FovYHujiLZYM9pTzRhrjUI27P5EGK0c4MmtFqy3bGE1so10mNdgFWu8pqMtWIuwY6m8WsKtSMZb0dsWwjA9lsNHhnD8xBh6urUkEkc8qjfjNRC2kc+WaK2TbxV94pd81FIHBUgWmNahFXT8TIiWZryDfaJz4mIxW8vXxgNff/Y+NZCA8J92GRV1WjQVdZjWtTYzdHREMdCf5OQfswndzlEjfibVBZZlTTHvCFkpq5MuStZ3Wq7TDjD1h5a5lF8P4XVVcBqUV0utLmuepqA4pasODz5wlK56fXB4usprMvaXTO1zz8xrS0BUfDVa4FaGOHQVX6U49QVXBcZyEi7tyCcHC009s9pZhzbIqJyeWSpvNB4DBc+CPshmGxI4OH1pQfSrXJVxRQ4dlVZ7NLibqNhrzKdzz7QNOUAlXC0XWXeZynORns0iNtKrttVXS8jdQ8NIdfcilexEW6rHdk/emJrBwvwCKhsrqGRXEWsJcTxG0MZrD/soTPpvso0zvM9FA8jSRtNnVPYM9mO4rxft7e02rvTJCkoA+28d20WqA06mOghXb/5ro5DkarO8hc0Sxxe9Q31CPp4KUZ62UdTyLPPoWY14v0W6mop15cXqqXWabVeclvCsv9hH5coWsvSi13MV5PLNyJc0yb+7FOR9q41Jeogdbqd3SE9IS31b2sQgPgu/8rIPgpT1EMdKmB5ukK7SJj2kKierLX3qnLJv8s+8LmPCLVodR10O3pVjlz8F5TO6d/J5fCNI3pSmMSl6NclE+zoRpnJFlH2biqG8Tq/y2jRyc8uGTzgacYo2MyIZvD6B8XRHtpVHQeC0ClzudXXw9kneGukXeBsa2+b3zgelex2OS6B7yUV1jZ5umnwtUwfREdHMoY9PajVG8qBXXlS3wOkWTsEtekQv44KUSQeriRlqZ9PfvDULqrAKyUqRcjoUfz/Cgfq2Y8UrCCyP1qlF5A4jnXEixgkQeB6BKyCB49Jzn+vXr1v8mTNn7AU/72jB2NgY/2/Cod2D6KTC1fJ0fpNCXM7j0rN/ZLuS0hfHUVxLY3O9hNLNVXtm0np8hGlV7DpwDz2rQQpKD4buv88GWs/QXujY95scGMu0UAtLc5h7/UXbgfPCO99AYbOA3o08OqkUNvIbuHHpIq0B6Z8ASvQED2SiOFCgpRZoovLdtOcpL/dwEguRB6RVFnCtKUiF1Me0GtbbD6AaSCHVtYVkTxVJenSf/fufsHbaDhK2QUpeu1D0vELPlgTuCTrvNQFpC7SsvdL1BWwuZtC6fxh9j54wy1x5xHvnnUBxLlh61+L60y9j9uwl6COYLZNrtjR1ZaAD5VgYvQtr6GAI0+Id/Oxjxqu+fSP2FVPtfFIfyyPK0OrXJoR3nnkRG/TEdDpxqrcdEU6CJ594yOpzWgQuoKJLD1F1VZzyKY8PLAWlKc7vJRe69wEj8KvSlEfK9sf/8at47cs/Qjs9yoP3HTReHv/shxBpS9XfDyNOPTxfndBp4s248tXvYX16Gic+8Ms48cQvst+2afAMEzewPHPd+iC/Nons4lV63kmM9h1DNBzG2YW0fWb66os/xMvf/AJaQ1HcPZlBE9uz2B5HhRNhNtiM+TDlnjTc/fBpKtISnvjFf4LdR+/CenoFaXofJAGvP/UF1reJ5YlJehwL6Bvbjdseetwm8+JEAUFq9u9evIo3qMzaUEJq9QppD2BwnfLBtCMtaRwL5jETCOFP2MYgu7k5Mmy7tYZvfwQDJx6gcZPA5z73OePX1IXvUBls2EP0t7/3tJ1yPvZ3PmK8kvIOxsO48tev4pX//btI0Bs58sgeOwng9n/0WXQe3mPPGrXWr9MwZr/1MjsCWLx5A2v0KPvvOoZTf/8zdgqK+kqH6V6azmCRXmmwKcXBP8jxWMIdR0uIydtkneo79aX6UbohPbVIP6mG5affwNrz76D92B6c+Be/JLsWc/T2Vff5b7+Es998FolEFEeHum2Zr/dnH7GJINFBI69XL7C+O2YEfu91KUjnSc4U5zLnoHSXS0/z8vqtcauJWO8jZWaXGbeF61/5PgobWYSoSls4eXec2Iuj/4/PUy7e3dFnS9n8E17hdFySb8etq+u/RplXHpVpHAtOs+4V76Dfnq62+PiTPnlvWYHjVT6lCezKMPn15+2IpeXJCawvLKBj7xhGP/KQyUvP3iE7iFnlvE1Ou8rrKlCcPNeF8Sl87P5/orrY+zugTCKS2alMy/WJhZZfhR6OnQYrRHrAyRKyCG1Zjr+FVA1ygq0SEtJIgBqlqzfM8zYyTvciXs9+PGhS0jMgxUsw9XuLRbWtk/LGRsdoleo9mhY7r6y++YBBA4nWuJSl3pSm2JBRxFnM29KC3r1oIv1stdWvSSgSDSMRT9gSoL6P00yvSYeWBmntNushNfMEaFXWONmUtHwgzUGat0mQdgqxEVQmZDyDTa1U0HYoJ2nVQ3Hdy8Izz0WWk7Zuqmx1i+2qexG2TZxBfFMe548LrvhY70x6F+FIfceUeEmr3o68Z1nxXcrd8wucv853gX7LuyEqE6L6ad16qZF0knZbRiIflU9B9PkWZC39qd5bMsN7E2j7Y//sCLcLpOhvbIPKqKzRwHunU6A4z6N7ly/hUtBvxQuUR7+VX21WvHgg2mS1+TtMqte9Mr3bYDSRv8prPOE/x2lGAGmTQaPNK/ICbdKih6SJn4n2vEyFxCOB8NpD552+sXjWYX3CmPpzEKWpf+rGRECfhed93eOi96R4ltPZdKprm2OwWasJLKdXFPRpEX27SfVoDLD2uvyxPjWB/zMQrzwylqvoS53iOemo0JPTOJKsslnkgXhDfrF/JbO2hZv3slC13KKXKLVz1D4xT5psDLEO8do9Hy2HabWjvuwtc4t46VmK7yKoLqciX22WRyo5Uh56ahxLYozyiP8K6hP1lUDyqMlD8sgcxhdWYq8s2KQi7579p9cK6kaeWk/FSprtTD+C6LG+JYhur0f9LHkSzapP906r0vxebRRNjTQqXeUUp3vl0diXbEs2pFxFlz65bukMJNDOt6za5hDydqftwq08unpdLqvGZwbhFSif16fgY0MyL/p9DDiN+i3wNNEr/B7v7WrEJVB93jaB8Il+cVHjQHKhNB3qK11gvGEQtzVelF84FS9cyms4VJ712OMc5rNP0u+A+kmZzAPS0thw7CRSgX4K144wEFE82G7EO9NUiSYEXb2BXpHiPI/ivYyC59NV6R4EyqdJR/n0ES399jSB6tEgvfLKX2JjdRKzE4u4cm7cvsmeXXyLjdhGd88wwlTMXT0D2HvwBAWzGbvv+SgtpjDxkoEsn28KYL6JjGT+lYtvI0LGvnrmLG5MTmJ1eRmvvfiCLQPe2bVM13oTB7MxDOcl2EV0RVZJ1zam0wkO/xDmIyUshkoIBWIksJuDchM3KWxFsqJjsB1tg22IU2mcuu2IDe7k6AgnsQg7Qx1aV4btdNvVTrXXQfxRhwnEL/HEBV/KfYsD9Nwf/aV9wKvvjmNIDPQgnIqja9+wdajzWeA8bOR9tDWJa1/+ISZ/8DICPa1o3t9vA2fPI/fYGVwbb1xF6dI0mlqj2OikwifWow+dtl13/gBW9KqMFNXTX/gL20YbS8bJcyqYeAyP/cpnjWZvl9Ohq4JocXp0VZzLicDTFRSnq3C55+Ty4Xxanap7NK9/8Ue49ORr6KenfOf77rDPI+/7zCMI6sNoMhQIpXwRKzdnTakvPP02Pd8VHHzg49hPWWmi3A8MDHAi4AR6/mU05TawWMpgPrdAj7ULh+75tCndZ198CZlcATdefwZvfueL6IilcNfEKoJk+3n2+TKvtUgTqq2UOyrl2+69jfIXQDdlINnRiezqCi3B63XFSeOJXMCRwb0YSnUg39aDzOF7UeMYe+7LX6THVsQPfvIsXjnzDkbbW/D46JZ9OuPOtQQS1RbMJnNYiXLM1ELIhHtNtk9+7O8inGzH4WMncPj4bShWM1iPXCfvajj/re+hklnHRi6HRXpc0VQSpz72mMnW9TfIj2wW6zeWsfDGBD2gVjz8P3zCZLX70C7EOikvkjLyPr++gRf+yzeMr/qcdwsnhL6j+3Dg44/Ybkz1WTjcjK/91STeeGsVybYQPf+IGWm/9JFRhAPs37oKsv70vq9qp14yRqv7GUx/9yU0t8UQGukyg+HgZz+AeG8nxl97B9PnrmK7UMDc089SX9Ww5467WLoZQw+cwr4PPWBLcsIrRezKVfKielx+XL4aZUxXn5hcPhVcRgWNcaJLxqWgwjGppcNJemdLL19ApDOFRF+X1d/3kXsR4hjR12UjHK/W+TsgvMLldereeaJ6HBTfOKk0/tYEpvz+W6CryitebRcdur63rsb6DNgt+qL0xuIqkdQw8+WnsLVRQOqug4iO9SIUj6Jz34j1nsadv1PnIDwKmidUv/jJDDZxyYA4PUivkLBTGxm3SSt8u4xALYJoM72AlnZE0IpEsOsWcboKmRpqEwIr9Q5zwtUg3XvDvLHOxMarl9G98snzUNDznsHBQVMEHvQ8qLOjnZnLKOaXkV6awvjbb2KCk8jC9BLmJleQ3VjlJJall7KN1sFOtA/1YPDAcfTuOsCBv5sTwjDaB/rR3N6JQEc3cqVNbBTKmJuZx9T4TUzcnMQkJ6IrV64gn17DFpVPIJ1DZKmARLqIEVoxozTBeiocjAVaE/QOV5q2sLqdQ5p6UGGNxvHqRg15KoNqLIlqNI62oW507xrE0N4eDO/rxuCuHvTreKLe+rfiBeKR+CE+iLeNfFIQzzXI9DVaLUHkKRiFhRVo//12lFY6J2LhkIB5XznfPQgct04mDxQpsPLC4nTJEyF09XWib7AHKU6KQR12qnPl6HXqMxOq27dZO54o8wS0G2/Hei7Ru9ORPjpVQcuDspYleKJD8iBw2XB6vM0uJwoe7/eev1EpeJpNyAw6kkWKq26Zqz6RH0I0XN+NJyXhZQXCr7KBUP2bTjoHb9ueXbpCYn9Q8Tfns1SstOZEn+Jj5As9Bm2Nloct3FoOkyLdrtFIqDWjUKlpYx3xi0C9iFdiR8qY28Ta8gyW569iafYqZm5cwNzEJWysrSJLeWvnJDbUN4re7mFEB4aQHNqNEtugsJjNsX15zFPBbTZzrDaV0cG6e7fZx/xbYLesUhaKOZ1OsI14Zz9i3dqZ1If29lYaZV0oIoNS0zpy+QzWVpYp+1mU2N6SFryIS31aovGXzTBfmbGUZy0vS+GHO9vqOyF3+lL9LT7lKiWkiUe7DWv0cuxK3ghMDklbOr2JhfktZDa2kdsqIbdZZgdQcbI/RXujvAr0PE+BzLTvTtWKFaxPzGL95rQZDVpi08kWofYYWhJBrKY3sJ7LIre0jDKNiRrlUDtEidDkSmNCuNU+gcaS1+eyZDLCoPxql8uJQPEC5fO0xjIaEzpOKBQLo21sEF0Hdpk3ph2m1UwO65cnkbs+a163npXKkNYytYw34VOd4oHjVRBI3m/VwXwer3zK72U9j9One8/zN7VDcV7G43RVeaXVx7oM/gBlWHjo0ZDHhYVl8+YivV2IUKa0yzaiZ3I0Ch2Ex/GL7w5WD4PRzD50MPNR27Dl9reG+xBv6UKgSc97RIiI35nlWdgZIBAiBa/MG++NsAoJfhUo3nF5R3u63yvPhvbUU4iWZ8YxoXPZJq7i7IvPYuLSO7j85suYn5y2h6Ot7W1UmP2477bbcGDvXhx54CPYfepBdOw+jqbefdgMdyCXLWNtNY0rN9/B1QmWP38WV5/9CZYunsH8W09jlfErk+dRy8+jo5LFSDqPg/EIDodb0M/JWMeHr4SrWAvVsLwdxtRmCNOhKOM4+PoHgcHdCKT67Jwjfeb66MOncOjO/dh3YhfG9g9hkBONlLrc10AkTIaQP1KSbKcGgvjg7W/kodL8XnyRAiys0RJ/+wo26G3kLk3RRKmi97ZDaB0bsPd99K6LhM5BZb2889niKESr568jzUEd6EwidWAMMU6U2qWiZQ592ry0kDarXC/Z6qDItr4eKtK6QKstRrehrGGJimGbiieqj15lyjRawug4MGobFKQI5HqrnNfvcqDg4G0V/dbehrYLVMZ55eWVhxns9/z4hH3IbP78RazduI5EawTDe/dYWmLfgD0PVF5bKiP/dc6Z7tf03DC9gmRsDHGMoka56hzqlNRje34CzZxACqChUs1zoEVpzJwkBTWcO0e5WUtjY+4a0jffRKR5Cye2S0jRa54KVZALlBDuakdw+BBCrV04fmwvWmlARZrjnNDCaI20YvfAKIYGdmP0jkcwtP8kJ4xObMWacYMTwJPPvonJi+fx3Pe/iyvXx9G5OIe9xTyOxULYR8XQXgnh1dVNnKVyXmxrQznRRYU8iLufeBTDhw7g+N2P0pAbQFdnpy0rF0s5TM2/zYl6EzPnr2E9nTEl0j06hPbuLhodHWZgTLx2EZmpFZ3aj6SeodKC3//4XbajUgrH+1JXLf3OPH8GFBJ0tncgQRlKEI9eZHVPWUbIOBVwIU0PMlDGNsdXCy3rw7uSmpEpELTYNbGpL8VZ73viz6+tAzRwWjjhzNyYo7jX0H/qoKVpmS7WlkKc3mP+/A20t7ajijCy2QoSw31IcdyVabFrIqP0m5HUWIdA9LmMqU0er6viFeeg3y5/gkb5vIVP063KMOi5aWKg2w5lLlbLaEpFZeWjOp/mRFRGVp+V2cgi0dZ6S+Zv4SFevzodjfrS+M/4RkPVQfn+JlyNvxvbJfA8ukrP6MBQPUvOzi1j6cwllJbTdsh0eKALHUd2I8mrndEXJW+JV3X+TeO28ep16LeCdktrG/atCSjZ3Ie2aD9CzTF2lyySd2dXRyTCVUFjI3WveN17B4sYlfGGNlbuTGxknnAoXo1XWF1bo86r4cbbz+O1730BNy68ie/82Z/gzHNP0mKcwrTevqZgHz5xAF1dnfj8h34Bx/adwJ4P/TzGTtyPTg7mTNsYaqlBXH3tRawur+LHr30Lz7/9JK68/gLGv/k1TJ55HktXX8DMpbewlZ5ES2URA/k0Pr2dwh2cgLqKLRgsRjAXK+Fyex6rbMONjU5MVIIc8EHMh9nGXaeQ2vcImtp6UOvlhJKK4dP/4OO49/13YuzgCEZ20+thkLuqF/zUToHa7bxxnjXy2PnpfBFIAWRuzuLid55BdnYJwZUiJ80Khh6+Hd3H9tzqE786foF+O7DXzPJcvHANyzcmEenpwOCdJ2wHXbyz1d5qL8ysoLyYtryF9XW0cDBFOzpQoYKXktKJ0u5RaEfZ6vwCCQwglme+qQw96CBa6Kbr4ayOohdODc5GaKTT6VNbXXYEite980ahkV/CYRMKcVw/+w4KuRxWL19EbnoRifYghvYdFhJOsEO3Xp6UfGkDhd4b0vOK+TffRm5tAanmvUgW93Oy3UbX0S6ro8YJqKVSQXarjExZn3iPoXf3CatbG2UWaG3n5i9jY/JtGm5l3BeiVxLZxKVwBatUtrGBYcQPPUG+9uKOI/Ti+7tBJwTVlU0MdQ7g3tvvxkj/bux6/8/RMz6OnO2eLOESZfw//5vfx7V33sIzz/wEUxM38ch2BX+/uw37SHN3MYTechD/amUDZ6iIsx1DaEnRiBjYhb/9T/42Ro4dxtHDpzFEj1+vL+gbNaVKDleuvYRNTlg3L12lUbZGr3wY++44Ye+yqH9kLFz6wRtYvDSLVDyE4aF2tHa1kr576XW0mUEq40l8t92RdPEWfvQqvcQSevoG0ZrsQJzec5x9r2U5yZk29Mxdv4xy5gZaOAluXNkA1vPYe6gNW1TE9lXhhI7ur/ev5MFkQ/JFDzwy2osq63rre6/RGyffTu21/tPkM3xsPxLsk8JrN9DBSX5mOc8+WUcrDb7OkV7bpRltT97SNY3y5HKm0DhWdN8YL3nzcrpvTPfw3nTRlxjtQ+/pI2bgzY9PYjtG7/LsTRQvTmG9WsRyft2+Ljx8aJ/x1F/cFS7+JwG/Vb9A+E3ed+J9/KgdytOYr5Ee/+3gvFC8g5dlpNGhEwuy6SzS16cw+8MXkafnM/iRBxDbP4yOXQNopc6QEWp9JJkgPc4X0SVQHb5iIfA6FK88A7HDP/0e0Ja2TNNqsc0FO8rFkd4ikOCNUZzS/bfy6bczxInxBitNBDmBjZNU/XQDWo1rq6hsrCO3vIzM7DSK61k0bVNx1GiJ0XpU6O3pwWB/P7p7+hBr7UYw1opVWhZp0ry+QsuduDL0FFZnprE6O4FMOo2V1RU0MU9kq4YYrfSeZCfao0l0Ufj7EgF0UkGmNOFyEK4E6Ok0b2I91IRspBlFBFAuUWBrdP1bE4hysHR1d6OnuwetbREkUzW0t4eQ5CTTloxji95CkRaevhei5SidjqDdTL4s4bwQiE/Gc/LCrx7EGwXdy3WvEJ+WPcRDTb41Lbsl6h/KI7dNuTbi8LKKU536rb7QskaVnpPcbO2Gk4LQsyvlU9+YpUj8TbRw9FVLeYBMMEGT8pZSYW/fwivQA0otJ+hTz3ohVm+GGx3Mo3rVTgXVbzQQ3ssHgcqofS64XoenC5e3RXG613Z+0a33w+KJJD1BndxtuY1mMsfyG4MMNK0SB8vYp6k5geqrJDrVopnGRnOkYjxQy0r0fnLlAipbWoKry3RlZ61f90YjlYfYoK9N0kG0w22D1WZEtcpU3EKpkKW3nrc3+HNUoJuhCJUSPSxODHkqaW1n0Mul6xs5rMwvYWlmieNgHe3JkIXhBGWLLNMH4nJsRJaNm6FvOknaWunxkqFop3HSRgs7RRls3uS4LNfslArJza1lEBKpVQ7xVCctxKNRhLV0Qr5ou77W5islypj4aW+0hygH+sR+yB78C5fyideStvrGlarxUR61lus2W2S61hW9+tDyUNboHCLADHphM04PLxpmXm3hz+RMCZcKvC+R72yb+OoyrOU+q434QjTgAlFa56RTO/K07Vf4dYCqPgtRYzqaNhFQZbUta0tF486a/q7h6zInUF3ih0DpCpJPtVHxft9YVr9Fm8oqTqB8/ltXeWjaaVlaz9lz0kgyZqcnBDvo9XXEOWAov+SllhfXaRyXpSPyRWuXeKxx5uDPbJwG4ff6RKPVt1O3QPlEp2h0ULriHdQ3/ltXxy9atYpQzGRRzdBQIB47UYWGtd1zMEkH6Xw/0WUbdRgvOlS/cOjqv5X2N9HndQtsWDKxJoTO4PcWbowX6F7gnefxjfkbO1LM0L3/Vh6Bfqc5QaQz66hm1zH5/b8yy+r7f/41LM/P22YADWx91nfPPUO2Lv2ZD/w8dvWNYLN3GKEjd7Jy4OxqjoqyBUtvv4at9TQuXbmC73z72yIIb7zxhh3t8fgeYLRjE+25EO5Yb8Nm0xZ2d6UpC5xoiSNCpkwyfIN0hUVfeNg2LVxIb+PKSgkDfT14//vfbwP7w5+8i5NOErVkBUhSGEmjOkOKS3xUBzsfnCfe7kZeqf020HY6RPdKV7zSTfjIx5WJOZuAsuPTmH3qFTsOJXbnAXv/6viD96BndMiEorFj34vLaVken2E8sHb1BtauTyLc0WoekAZ7z95he5tcL57qZVJ9Lv38M7Saiev29z+MWCppXpK2WwuJt9XqZb+N/+AFXPv6jxBinpZjo7bD6siDp9Hepw0adWPF26+r09TYXsmNDx7F+bUxj64Kjk94tCVcX69940+/gkvfew4dY3048Mgjptzu/OVPkO52WqZ1ZSx69d6PvLc3/uOfYoUW6gF6I3uOHEcgksLxR3/R8l16/s/tyPmAlDAFLRhN4eCDn7f3m37nd34H129Oo2n5HLIXf4Q4lc4vkhYd/XNzJU6F0owrXd34Yf8I2knXP/pH/9h2qLUdPIZgZx+qq4toWZ41Bf7ss89a+37wgx/grXMXMUKZur11kTW24PM0zFo53CbXYsjlI7hAun+Tng8ZQA9lyNr+mc98Bg8//DDHSxRPPPG48cYf/vo4XFmdwZe+/v9mGpW8xkuhjOHTJ7D7kbvY1+s488Of2JLrlb9+g7xcxr6T+3HszqP2HHDwY6fN0yRCM3iKtI7X51ehc+XGv/YD6BiewSfuRXLXECKxMFqHeszQWbo2Ze2b+/Fr2Lg2SU2t5zHavNSMJA3LCieh7vffhdYT+6CdqJ1jA6aQXC5Evyzt1el5PPkHXzYPzeSI8nHi/Q/g8MOnkU+v27Zt7YR76v/7W5TpebQeHEVi9x6kKNuP/YPPm2wLn/AqCIRbIN54feKVQDImkGz7OFK6QFenrRGf4oRLsuW4PV2rBsyB177zI/u9eWMB5ZsL2KIRmW+NWpu7dg3S+N+yF1v3nDhiE63lpd7wCUe/fWwInF6nTaB75VEQ/QIvI/oEotHjhFPUaqPM/JWbdrbb8vdewfpb14ChDuDUqO1au/2Dj9h7cJogBc4D0eftFk7nlfAKRIPyNILi/rtPcntBZ57fC5EK+L3iBapMlapyMUJ5tEPJmaX8GgQq48c7yLPSuVLK4/l0grO2OkdowQqXHhzrfRp5DLKK9OKbgm19pXemLdQtxB1hXcZOkhPgwNP6tLZOS8g1Gemlwm1atiWdO0SLvEDB3WR9OqdJINrpRyDMARVmVEiWH3Fr7VaKSjO9nhWUOVDz9GgqxKMTcMukiSJofzKwidyCJh+1p7H9CuKT+KB4gXeMwPmjPN5JoktxKlsXoLplYadmM04nF2hAaSAzU70/+M/7R3l1r3gXOIHuRbNw6Fh71a06ZW0pTctYpLo+WMULTsw6eVxnW0kJmMdgdTFd1x2cGqzCKdddu5tk8WqruR4WK69oM7pZl9qpsk6b2uf8UprAZUrg+RTneRr542mOQ8pJfUdbgHm1aWPbPDMmWn7njWiWTNpDVtKlOPFZfzL39av+8FUDSgOUvGXQO09Om/Un22Yv+7JLnRYDyp1CUzPpokxSak3GdZROKKYQoEWcZEjQCyPf6BXR8sImZda8KMp+kXVXSJf6RBNXmPWZYbTDJ3KK3tY25Zzt4dX50cinOq98PJOvnEzMoyVOe3FwR9GaDDJoi7DGsPilXNq153Lt+O2FVcZri7t5y6zDFbZ2ynm9th2b6fxhPJRCtU+as4HaxalxRszmUUvpEZnhFLWiRTjVNxZ0zyCPR/2greoaRTJWvQ8FsuArVBNik55R6IQGHc5bfw5UHyOiTe1QGxr1lUB4VK+312SbtOi3yilOeZy/Drqvj1V1T135K5/KCb/pPeFgkKGoT8Fvsy2iVx6c6rEWkX8K+vS3+kljU+PINr8wXvgUXAZFj4KPB6dJ9Qu8HQqN9wrCIf5ps4Se5eheniwTzHvUayPNzKd+0ysa6mtvu8nLThuFR78VdO98Un0C56dDI78FdscC1D/1RjSCMqoiv3ph3XsjdC/wxnvlwqerOmZx5SYW1ybRohcYlvVhqxZMjY9bZ8zPzGFuesEGWXZxXmMDPX0dRljrUB969++mTmjGwMBBq6O6Ke+Cs/VaGtfnFik1VVrzr1sHVebWsJ2rIFddw3L+Jr2aAO7Z2KDQb6I7qa9jAoVsC/JrCQp+MzbaWAv/rQaaUKTlClru6X1DkkT0dbchRJxtu3cj2tdrSwFt7W2m5Hr72uvLYC1sY10WDNT29/KpsWMEzi+B7sUf57vKOA7PL6G48eNXkaYViBI7eqmAAK3MkU/fa0toeogp4ZEweOcr1AW/3qfCKxAdUz+gl8jJVEsEVbr8Me18e+SkTbZTmTKV2iaymRByBfIoQ6/iR1+l4gqj5+QhToJBdBwZQ/eJvTZ4RKfLgB4kr92cxeKlGzbh3Lh81ZTGyfc9gAS9Dx3900bPSROd06ogGgW6NzykWzR7vMDbpHa8V+acV0vXpklfC978yg9w9cevo72nAyN7aVEz7c5f/wXEuuj1kmbHYVfW9eK/+WOsT81iePQY+nv2Id7Vhbs//6ucgGq4/vJfIL0yg7ZAAt063TeeQvL0h2yy/b3f+z1cn6AHtEQP6MIPkSCuXyAtOky0qM+BUtGON8XxalMXKGoIHdxtlnBTOMqOoMItcFCnC9ikcZTbnmFHb2ONMp3J5zHG+w8F6MFw8iouU0lSv463t2IuEmaxCqZImz6dsG+wB81bVdz3iV/EsYc/KEZh135az+S78ZfCubQ2gXRuDvnVFTz/5d8nX2vou/uEfV69c6QfPfvHkFlYwtmvfd8+43D5JxewOrWMoZO7seu+Q8ajkx991Lxge8+Nbc+uaImbXgfH1Y2/+CFKGzmMffghpOgBaTdY51i/nUhw7i9/ZM9DIlXSUtrkOOpA11303PMlpF+6RBmsoKLlN8nhYDf6P3Cag2Ib7UO9ZjyobzU+hGNlZt48oOt/+n0U51bRevs+RA8P23Li2NFDGjx486++bzsK16+tYeWtOUTbYzj1wVM2ce37xKP2MUxNfK6bFHQvXkm+BB7vMubxyiNQfsmP5NQVsn43yqXLamMZxWXXMlZGjwMCRFvZKGD+tcvUIc1YnZsx4ymW0jIyFRUnztihUVP+nf39ZkjpRWudryfj2HmjeoTb6xZduvfxozSThR1alN82m7xzCZnlVdsYgWyR9LNfb86Z8dixdxSxjnaEW+P0JPuM/9qkYgbYDi7noe6tTbwXOL+cH0pXmu6V5mPvto5P6ioTpQ71jPWOaGyA4h2prh78t1cga0cv1IkpYoK/JGX5gpz5mwuoIo9qYRnVor5GeRWLExcwcfEMLr7yLM6/9jwH9DVcGb+E7dA2GRBBDxu/954j2H3nYew9dhf2Hb8bES2/pbqwUtzExcvjGL85ifGzL+LaG8+SqWcxce4C0jM3EWraQIAT0YPtwOPdzTgW2MJeMmqoxo5j25rZ2aslDtB8E27SarqY38ZEhRNckooq1YFYbwrhrjj2HB/FPY8cx7G79mBgTxsG97ajJU6hCrHj9Go2Qe1XcCYLnE/On8YO8/zqDP32/M5zxeu3BFPn3pW1NXZl1Q7bpE3FypvROdCH9v4eU/yNZRQEjktguFiPrJgaFV8tW6LH14xoS9hc70gybuvUG8UqFWAZG5UQ1jdTyJZpHZHPLdkyhbSMphyDTHR2t9dluNV2egI6+6p1bAiR7g474l/Hyuh5k6wpPZSWJeztFji/FOe4JMwKAueTeORBoHwCT6/zlt3B/1oCEU7a9CzAiZ2DqbKRt/hGXF5GA4rIbMKke4ymEuP1EhdBZwoqXXVF6J0kW+ilk/eMNtClPpg41xCNjpw3PIyIcMZIRKtItVTQVi4iWS7g5tXzuHb5HMbffgXjZ57D9TMv4cobb1J237KxsDZ/Hc2VVcRDJXQFKzjCftmvesqckCthrHPimA9uoRRtQX8yhN4EjZB4C0aiNXQnQmhl/8X03I6U3ZIf0qIT6nOVDA2KNGrpPLZWs/beT5KyE4zHdjxf/skzKdZf+pYxt9lc48RYQlkn2zNO7RVObcnVVYpIQRYymWnpAqUpmMXMiamS3kCEBkx7R6ftpGw/MIauw7sRJg36FPc2lV9pfA6F2WXo1AmTF9W301fCJQt96CDHH43RKPspWiCtuQIyHBM5Gpj6tEiQRlmkpwvJ0SHSEkL2xhryUxmkr05i9SKNIuJsEX/YNuG0/ldbG2RKdTbyzmVOcX5VvPGVMur5HFddDt+lW3G6qpzSpMS7B/vRTQXfdXSvbdmON9GI5DjEGnk1v4qN8RmsnL+O1asTWFlawuryii37a+VF8qUJXtvhbecgJ5KaGC+a1C42hU60eZXqQxn69asMBx2rxcDywUQMBR09trSMldl5rN6YRnpiBmuXb9hpMk2RIKK7+hEd6LqlZ6z9DTxwnqmNihOojQKlK16gPI3xulecg5XULrjc+qqdfKvGyOoROEO9gN8rOJP1nkiJDMqvUYjSs5zlFzBx5TyWZsaxfP0SVievcXJ4FeNvvoPVa1NYvkbGTi9haXEJmcwG6wCStOJ7entx57HbsGd4DKPHTrLhYwglu1DejtAKLeCN1y/g2vVxvPTSK3jz7FnMj19AU2YcoVIG/UtrSJVrGGquYCSyhf4IvRROOH1SsoUwipUgbrCTbwbCmG6OY5wzyFI4gPJYFyq0kvruOIhddx6ktzWEvv0j6O5pQz8tMtGV6Oxgx+kcLDKUva13OWze3uGh80b8EL90VRA08s2Z7/dK83vvLE+XsOjt80Va2LnMOtI63ZneXZweWNfR3Yj0tiI51kscUqB1/F7e+6URv6C+W6yGuVfeQZZC3dIWR6i7FcH2OOKDeqYDLGYKzM+5JlPDyrImqhXEFy5QGTXZy64S4Ci9vzAtWdFneHfqEC3yDs0qY93Lr11EuFpDghabzvPSg2193180eBmnVwIsevXb6X4veJzyCFTO8SjomZXqmH1nHEvXZ6i0gmhvT9igHXv4LvskhZSt8DvIyp554S2U17OIJelJ0mhqigSw+477TKEu3XyHgz+PZJiWYFPQTl7O9OzCJieH55/5MWbn5hFYX0Z0eQZxhHGIylqTnU1cxLBly3BN6ODE0R6sYYDprfSOkpsB9LLuXeEqhmJN6AtXMEjPoq+5hTILJBjW2L5Z4nqzGMck68739SHYP2wnciebqojS+x07eMB2Jw4cuRNdY4cpNyFE4kmjQe2Upbu6oDMNL6K0tka+XDW+dRzabYeOaskt0prAVqGMmRffMq84PbGGyhonwV19GDy5154rdQ71mxITTgVZyfJiyHmUKZfRWBypPUP27pg+rR2lpS6PeuLsRVRo6JXQjDS97u14CJ1UbNo9p6+pRrpaqTfS9knnQCs9TMpkhZNW60C3LRe6bFu9O303e+ai7C8UGb+6mMZ2aQtjtx22NJ1yHmfd26s5bFKZJzpj2AwUaAxtoHv3LqDMejl+Zdm7HLrHreCg+0bZchkVuPwJlPZeUF6XY4HjEGgSVDoTzasQH5U30tOKUEeSHuQAjYMUjXeda5i0fmmm0RdgGzeXaERoc9XqKtLzSzTiS8gsrZphp6XNZr37VaW80WDMFfL1TUtWBw0Q6tkMJ5vsyhqy1CXZG3NY50S3ubSOEJmZTKbsVJmO/aNo3T2Ejn2j9B5T1pdaXeFA+an2CJwPuoqHin9vHgfP6/G6+i44i2HB2sz1c1SE2+ii4o9zMAqXBpIysHr7rTVaga1pcmAp/9zcHL24Gi2YM6iuXUc2W8DFs2csf2lykjbjNqZvpBnW2BgqDXUAITCYsN1Se/bvwr7De9EaS+ETD3+cQlJGdmQftqJx3Jycw/XJeWxsrOMP//A/mxC8+tqrZCwnmiTwxF7OoNTdj6x2shO2sbcvh46E1ox3aGwJ4cxMHAEy+c2BBGZpKZZoIsxu02Um/Yce2M82buEjP/s4TtxxmBMwFTB5ZZYLadQA07ME/XAlKcvHGanfznTvBAVnuNKES3Eqr3gJoMcLPN5B6ZqA9PD81b9+0o7wCL09h+2JZfQ+djsO/dqnbZ++3vIWXhNoguMQPq/zp4A/NUG89m/+q71HNPjYafRw4Orhb4eWPFj+zPiyfevmyrkCrl2l608v8uTKs5x3aXUfPIhQMIy2E7vQfkrngdUnIB/A1h7WqfX2MgfLq//09+3hZdO+HlQDTRg8dQj73/+ADRyB0ylo5Im3Sb8VBLp6nMDbLNC9yszScpNV+OqXnsTlp99EFyfJXbs62a4a7v0Xv4J4T4cNeNWhMqJb08Qr//a/IjuzYFulQ1Sknf1j+NSv/TvDffn5ryG7Po/eUBv66P/kg1FcPvwwEskk/vBf/nNcOn8Ou4oZ7FmcsGdmj0SXqPxJ704/y1vSJ9s1VmQ9sgNwfSmO1XwYXYkydnXnydtmKiPmIT+CzBNmE89vb+LPSFuUntcz6SGsF7fw8L334PDhYwhkFzC8xPHFyer4xz5mW9wHDz1A7/y2ugfWwDPx+O0XvonzL36TEc2YuXwZAZYb/fgjNDxSSHbSoKHS0/seL/2rPyQzgZm3VpCZzuDQp+7B7f/wA+yvMo2yUWkAk5/6+zlUaCxDdYfqlXk0bdUQ2NWNpqQUZxwdo/0oZHN48j99mRNVHhuhOL2pZhw4uAsf/9wTHJ9UqMQXotf21h99AxNPvYJYbyeCNPwktXf+nU/byR72RU62Q21RH8swfuOL30KFuGcvzGL8tavoP7ILf/uL/4spdKJEIBHF5Dd/ghtf+REnnxrOXztLIwJ4+JOfQFt7D1JHRtD/8AlUC3U5dNmS/Pv4VF2K93o9CCQ/zlsv5zi09GlyxTiB49FV+W8tjXp9HGtBGgJKl66VkbT80kWsvHHVljcXXj5r/FZe8TiTbEE6FbDn3wP0IvUcd3T/fvuMeVdTHKPhThS3q7hcXjBeiWJJQ5qe1NLsLJp1hNkzl2zS0jKf+i9Ow7Kd+ldjYc8vPGbPn/SMTjsfVV7tFe3u8Yl2gbfLeeFx3nbF6bfzy8Hbf3vnp1RepnwdChsZCptmzhyK+SxdW1pCxSzy2QxK/F0uMC6zxnxp5uNvWhWF9TWUmF4tbNiWx0KRrmJ505ZB9HnreFsHIqlW24HU2ttBi6QV7b106+jSpVrp9XR2IZ5I2RbVEq1leUQrG1kskWHLDPn1NGqlHFo2S2iLB5EIN2OIAydC1nVGAwixc5pZtqgHzoFm5BDESqUZK1tNSFNprrLdFVpSJVrGzUyPBJsQCzWjLRqqh3gUSXaETgMuZvNkvD6EVTLBVyfZNmL+iZlirD9QE1P1W4x15noH6aqgvAJ5BMqrOO88gfAIlCahFShOf1rW0INASiVCbId2IrHxHF0UBFk2tB69vNcv3MLjdejq9FleyoWESvH6ZLjO7aqfXaX+krCQDvIzSEs3Rt6mkiHE46xXwsU4eTV2xhVx6QG+cAr3T9XDesU3bavXqcBkNvRpcSaaxak1buURP10wnTe6utAKfClX4G1Tnd4+gfNAZbUcIe2vB+EhWm06x0ybWUi51e+nFjge9Y8eqOutdNtKTLx6ZiIe6QicTZso9YP/NEnQmNliuyOc5GxbcPM26GQhwIlHn5HXhg0ORYYAFV8YZebP03NZrwWwVqXS3g6gQPnc4mTcHGYv0wPf1MaD5iCqrL9KmlbJh2X2Q5meTJgee4D4uumR9VDuo9tUCqUN1MoF+1Lqttqm46WCEbYjJDJv7ZwSiL8GxMvhYJtvtJnEPs2ttpI/8moEKiMeyPCpsV2bqMA+NEl6xCvrK/U9y6mPxEMFGaCSU03sUpRaBtIkqAlYk1WzJiyGFo7RFhp9mmiLlLmyWebET32hzzBE21L2rFOyr6U7bTpSuna7CVSn6BCdJhfsA3m7IcpYhGGb3lWZhq89G6nQ02KZ5qjOcNSnvak3klquIr3kkvpdmwCcVy6HqkO4vS6XReMNf/u98ggadYCunk88cjxKE+he6QKVEw36rbbKkNNLnxrX2hUonuuhoU6VCNIrCjC00EvVioU8y0QyYZOHcEcjOsWebSVqct0OSKbk2uG3zewvPfOUt6l61De2BEfvT95WEydqJCIco2GTSXYPdWDOngmpjPgjWp12tU3g9x6vq8D1nkDp3kbRqd8eBM4XgcUwovZ//vLD7PBNhHr70KJj6llYQqasJlAsVMqu2gTVRLkI0CrTrKl/8oxmVjewkMna4HTCxsY6qAyo+JO8Rlvpqkex/9gxm+0PJPsR5wC7WNjC1SqHGuOmp6dYLoDz588jI3d6mZbp9E12Br2p0LQdBHpiMYbOMgdysxSegv5gX8B8i8K2wM5oiZJBnRRADszlFL2pGgfyLgpYYhs93R24446D0Gete2nZaZfJe5kqRuq3hEm/Bfrt+Rx07789v5cVkxUaFabuFdSxyqd7CatPVrJa9ILk+sIqlWAVV7/6PfN0Rj5wP1KjA/bCXmpQW5rrwu/nonmdot/vFZSmUDIi1AAA//RJREFUyUXLJdrKrfSZP/shiour6HriLrSe3Me4ZjsmSPl1sKKUkiYnDVgtAf7kv/w59KGwdn2oLlPA6KcexhiDlge8napHod4GKlMOprd++BMqs2aUz0+gPL+KzpMHMfTIXSZXHWP9NgmKDwrCI144zYqT7Hl/eNx7B7+DySnp0IP1a3/yPcw+9bodWeT4T//mP7QTn6XUBMJrV5ab+OYLqK7nUMiVkFvPo6+zBx+86zGTqZvlZWxQ6ce69iPed4SKfxsbrT1Umkm88tt/H6s330LbXBGtZ2c4gWhyq7/r8np3BMvxEAL5TWytle106gdJrz6nMdSRRypSoeSy71m/ywHNC/yA4QK9nzJHxlx4jDIN3L87iTDHUKjKSZjju4VtjPT30/ot4zO/8R/Q3j2oAapVEvKgPu5kGesqvrz49Jfw8o//jIo6YeNYE/LhTz1hL2tKeUkxrc8t4bV/999sSe7a+bPYWN7A4Q8/iNt+/jM2CXTvGTL+CjR55VYzSM/S22PU2nNX7H29/T/3EDoOj2BjcQ0b8yu2BHeN8htge66VuzGVbkHvPo69z91hRs+p3V1m8KjPtUElfXECF377q2iisdV8335TprtPHMHokYNmuHj/2+sGzD/1l8/aeWuhLnqnd1Kn0Gof+di99KTakZlZ4hhaQZn9OvmtH1sdNydWsL6WQ/+pXRi5/yBxhXD7Bx65JV+N8qerQ+M4Fj99rLrMeX4v43jUr84zx9+IW789Tm1TvNqnpX4ZS/bcRvJPHMvjsxanDz9mbkxxUg1Br32oj7tT3WaobDRXsBGm/qauay/UDVF75lprQoGCkw5UrO8VVGf/6AjiyZSduZca0EdlZO++O6EIRJP/NqOS4GPQ5baxPc4rxemqsj5WnQfim8re2f0Z5ePUuAPlYlEjm0Iq5agtkJoBZbHSIqOw1+P0Ypu2b2p9kTOcZskyLcWqXg7L01vKmUWkLdPZdXpO9JoqJVoz+u7JJi0aClUo1ELl00LrMcAZnFZ2jDMyB0dziDNyMErrMIYCR1OeIUclvJErIEclvEVKK2RomOUSnDSiVJLBTVqizBfnpBVgo+TB6IRpyjwFlZaOPDLdbzbZN0k06UgkpHTVuVoa0a4eMUoMEmMawQVIIKYqOBOdyS5AHvRboDwKzvzGOrxzvNOsI0mLrBhtkd7mvbwOvaimdyyUZ1NB1usODY3gtAlUp9K9Tp2+rN9evywG/bbnBMYNxdRx2FZq5tPypE4v1rdrWK293CtlY7Uywixo5hN4O3Q1OiTk/K3v5di7USrHIOqk7JjJ8jlvvazA+e98kyJ1vjo4/7zNGhDKa7+l0IhWyxeyhEVvmOlqZ40EeLsFRuPOVvYWej56t0dxwq8hJtn2fJpIt+it1MhLzswMTCAaOaeWvq1BzXaTvfV9KbznZCRjStanPK1muiFBekOyTsVfGWquzCLEFySvmmpsJ/HqWKMKCS5RlkWvZF7fD9qu6IiUvJ3qrm8VadOPuCglZct8O33gsicQT6TM1F8yXIx3jNNVfFN5lRGo7TIg1MR6FL0fGSVso7XTytRxCHSpyzzlVrK1Q4PKOU7VaeOwxH6zbqwbOqJZNNr2fuIWaLOKHWLKe1nrdRmrS6loNX4Rrz18V72cdLSbTDWJFuUxr455dJisNWKTbWR98uDklRluTrRS4uKDNvnY1nOCy5loFy7Bu22tr24IxAtPd/n336LR85lMMvzUhizi8TKeT7/rfCNutk3Lckbfzr3GjXmXrEPP6Uy+yasSdaOMPe1qlXGlScK+x0W+mO6oKz82jDxk+20rO3W45F6vV6jPxBHhVr2is97H706q3p5GGgXeZqUpiHfKr3h1iHSEdk6qD7WDT3q2Lof1vnYwKWGltd/9lYfrQh2pf+45ny9jcXGDSiiMvlTUBo0mJ3lJpiS15MBr765dOy5xnFQF6ebH0T4gD6OKvqFhq1xLepqE9A37lWzRGrk4MUOB0PrkFFbmJii78rBm7e30rskSggWgPZhHT0u6LkxBChuVYmk5QV8xgJV4AJOpkM3omRZauxS0ll2daE5G7GG3ziJjczFMz0EKJhChwIeaEKVrnkrFyLQthOmGyhJ3Bop5GhQuiKJTQfEuMD6wda80MV3g+Ro7z+O9Yxrz+L3q0qCX5agOy12dwdorF+itRRHY02eW5AC9h7BefGUZfera8UogdFUQeD3C6W0Q//Xw8dLLb9rvzWcvorqygc7H70Drqf1sT4u9AKhnFE67cEgg0wvLeO1bT9YVy9UF1OQhPHg7+h+63azXtv5u44PKiS+iQ+vamgTSi8u2pPPOt57Gys0ZtPZ0or232150PfyRh3/qAEOBygqX2qT6dS9a9Fv3Ah8AVg/rFGhgOw9kPY9/53ksvHmBSrqK6QvTxNWEh/7FLyFJD0gfrIu2Un6UV/3Df+e+9xwK6xsI5omD3kosHsftt99tA+PazWtY38hg7+ghHNp1ws6Em2iLIpZK4YX/1z/H4oXz2NW8hQP5ZWRo5Pyk1G7vqL0RCmONk3eQA3+ztIUIPfd7wosc9FU8FNrGLuoivetjEwINqR8Huzg2ajhbasG1Avs7GcZdu/rs/Z7OrgjzVTG69zC6evoQSnRi5NSjVAwVDO45wvFGedhpj7VpB/SCN0cE3vjhn+Ctp76I1v4B9N5zwp6VjNxxxLbySylp7G7Ms5//3RdMWUxcOYeNlXUc/MADOPm5z2gGsWdAt/qA/SwPaG1m0XZQbrx+3b79M/iBO9B2YJie9gzGz5y3cbn27Fk7xmku0YXlWhAdg504+NidNEpLuGNfr32WwWSHvNqYnMe5P/227eLSBCyPZuD0CXQd2WeTcPtAt9UvkGyuXLyJ1auTtkKQf/sGa2tC3ycfQLy/q67owkFb1lp+55r186t//gyWJ5eQ6GhBvJWGayJBT/CjNk52nziMRHsr7ej6Mq1AV8mheNoob5JBHyeCxnTde7ridK84T3PcNr4YfJwqn66KUx4Fx69xpYlG/Nd2de1UlMzr/SFmRCwaMz1HHxGVpvrYC9FalzGpMmZoBprpVbOunTEl0OdczPgm/pYIJ3st0zXQ6kG0OK26Kl3gaQJvj9Js+zwnvQJlSAb/2uKiebDJjnYkUq22sUGfK7+94z3PgKrbZeQrOeTWlymA81hbmMP0jQncvHoNucU5lFYWUV5bs2Pcy7ks8uUN5EtZtCQoyNEguod6ceDIfhw4dhgn7nsEt93/CI7e8zj23/YgDt75KHYduQt9e46jHOzGdqwfV9IVnF3K4tr0NGavnMHU1bNYmjiPhRvn0L00i12ry9hXzuBYtIhDwRKOcDAe5eSX4sQW1ExOyhfjISxEWvAOZ/FzZEi2M4mtviSax3rRfvtRpI7vw+G7xnDsnjEcOLELew/vQv9Iry3VJDpS7yrNHaa7AAiMmQ2dIVC6wPP6vfB4WV0bg+f1DnR8t+6pIHVvx+0wlDm4s+dvIHttGqmxQbTuHUGEtOrhrk8+LgQuwA66V5quLvyiSYKYz+dQomdaf3GS5dVMtZX/VL+D3xteNlvHxsfbUnYqstaKq/SMtUyowzy9PsEtXvFPMd0jgzROhlHVszmavkVaZzpNt7Bc//idLGAH0ei809Xb9F66vC6B81HBy2nwgYNJn5HYjASwmi0gwwFbpQW+WaDluGPNq9HlqgwiWpGBLWw00Wvn4G2h6S/7O1PNg768fRTRtsFm1hDLMRQynFRW0FSeRy29ju2lPIKlAtpiFcQjVcyz/lm2f5G6YYET2lwZmOYkMElFPxMtYYr5Si00YsghPTtSb+rl5yuI4Fq4FTercdzIxpDbimGPjuGJUT4p77JqI5w8O4cH0b9nL0YPnsKeY3dTgUTqRuEOz9TP3idFKvAilb8d8UKZ0nPORF+3nWotg0IKx/i2w0vbJk867Z5srm/iYR7+buznuuDslGFciJN+iAar8ZVxen6aW19HgTrC8FOGWmj8hRLkfYhKkvUQtZXnv1tyKu++qjfCOaarSxlUZldQ3aCFzzGhdmmiFD0aL2wwwlRiSW3n5oSjJeXC4oq9e6Tjr1SndsPFO1oRG+5DYveQyWSVMpBjvqXzEzQeLiOztERDiQqS7dBnUvSyt8aGyRJp0lUgGhUEivN7gedRWxVUTuB94nxTvKd7mu4VdC+cind8nqbyWqKMsf87hvvRe3gvOqgTuvaNovfQHqR2D9jZe60jfega6qeM9CO1px/x0V5LS+zuR+toP3o4HntGhphnAH27RswglDGmTUNacvf6PIgO1e1t9XiB0yhQnPW9/SCvqAsVVy7SE2O/baylsTy3gPx61p5JKZ4Z6vkJhl3bsDNU+l2De9A7egDdw/tJ6D70jR3EyP7D2Hf0JAX/EDpG9qJzZB96dh9Ajz5xMLQXA7sPo61rCKmOAUSSXZxt41inFZfL5bGylsHyahrz4/qW+DksTF3D+PnXqIQmsTZ9hQI2j2R6GV3rBbRSKofp9vSQorayng6FUKFAblDoVreDmA1FMFdrwUy4F6vxDmQ42ZR747anvW8PB2Z/B/YeG0PvYDc6ae329HUiRlw60ZeTsg0uKV89OCUHbzFdTHbmipH6LYG4xVSC0hqvgkZBaRQ8v/ffyqd770zd3+pAXsv0CLW1O3NpAgV9CTKTt2WccFcruu44aJ5CC9tAxOpfw9+Is5EO/fb2OP0atMW1DSy9dYWKk+4yB7cs764T+9C2b8SsoLDOlNMfyymo/cIra1nHtOgIjurkMproFSdHKPAUdlsaoiepNjXS5PdKl65anVkwXuslR/u0MgV0113HLa/T3tgGj2/E5bzze4HnESifKSlahqtTc/UX/qpbWLu5TA83hKHb91IpUQnGI7bm3VwL2Devoi3tKJA++ppozlVRpKeojy32D42Ygp6fuok8PaC+jl4M942gQuU3vdXCSTiAq089i9WlNXSEgcHmAvLbLTjfnLJlOfp+KPEmQbXXtV1FOwXwGCe0VKUJA1tBOvOUaXoEM/ReVppCmGqhHLN9QSrzVgrtWFcMo/2d2A6GkOrrRbKtDcMHTtm4jHKMJTne9JBYS8nkmvHAwXmyePUSJ54VbCzdQDG/hGRvD7pP7KeCoHUspaMlEfLNlko4SS+8dZleQwjrywsobBTRTdkYPHnMZCXSWj+lRPkFemiuh/7q3xzHd6laRmKsz7buakv16uwCdBJC06w2EVUQGuxFnAqvo6sNA3r3hcZBB2XOdgaKXv7TEpKWk1r7elCkgSOrXaejNGnpjhNHmEaY6pW8sudtiVUyW6Nhs/LOVWyxf6NtrahQ1rUzMMGJyTbEFIq2olNY3bAt5/FUGIEaPd3WdjTF2lDKFOy5XYl9qQks2tlqk5CvdAga5VLgsujgsury2iibune+eZyPWy/nE5CX//+Fz9pL/SVPRldhUxu1tKblRWasX6nrbCJV4G/1oeLtqvEjfCwrvALDvRMcPE10NcJ78wn8t14s1nJglry89uI7yC2lkZmaRGFpGdUcPdWVHOVjw1YjRttP/vQ2bMPw/wdUNrftg3K5bBbnzr1tHXjh/Hlk9bB68S20rF60TyxcO3eJBNMFDIFuIbA/G8ChbCutjwoO9NJqYtqVlSRKlSAysSA9HO3MacJkW5QKkdZ372EUW5JItW1yQGoJJoQPvv8u216q7Z8aXHoOpTV2KSTV2cg0v/cm6+pMlhITKE7roRIMBS+je4EEQx2pq+JdQerecQi8DqV5fr+39VfmTU8s2LLD7FeeQl5eDwd+x+F9tlQ1/PF7qMIoVLJOiUv4Vb5RME2gCIoTqH5fVlRakIp/9cI4zvzel21ZwvBx8B77hY9i7LHTdhCi1nnl1hO9lTFLmDyXQkhPL9k6/cyXnkSRE2Tnw6fQft8xuUjo2j1oFo8EvZEO55fi9KliDezZazdw5eUzZpV++Nf/lslH45KHg+Idl+NQEF4F56+nOU8Ur11eV19/C0uTM/Qk87j4jVfsfZJDn7obLVFOfMcPY+DgLk447Tja8TjpBi499xUqM3ri587i0plX0Nk7gDve9yGr6/Wnv4fl+RmcPvUgHr37caTZjieXqwjHYnjut/8NZq5cwT1tW/hQgoYW1dhXk7uMjrfTzVgsN2O4VsHhzYItVd1PRarnpjp2poX8nUkEcWaoFQH2rbwgGUe7xjrR2UavRi+9dvTb87jDp07y2oyR44/Tqzyk5XzKw7sPwtV+72s9c9LvGvvxhf/0OyivrGKzdQulUM4+vTDwoTtN8eiFT+eb+laf+Tj3te8b7ktP/YhKYw2HP3w/bvv5n7V3Sbpo4PkzDE1Y2ZU00jOLVn7i2lWzag/fdyf6do9iYXzClntDpGXruSvYyhUx9MkHkTyyy5aFukb6bRyRBbf6Vng0VjX45Rm/9affso/dYTaD2swaopzchn7+CcrcNno4PrS/XXKj5yOZyXm8/G/+C5o4YYVyxMvJc/fPvg97f/EDtquMo9A8bm2MkKG3+MYFzP/kDfZDEBfOTZOWbYyO6DMZNYw+ejdO/uqn7WQHGVCNvHW5Fu26f6/cChQvUD7rh53x6XL73nT/rWedAl9O9joch+drrNNlXnEK+u31eBnVrXvhEeheMuP4PY9+N+bx+gQmI0yTjlCay0FjGV21LLo+t4wCPZ3FK9P44b/9ko294NY8hK0WbEV1i17caA+e+Gc/j4/c+z+pXMMS3E4FuvqDp/op1fXfCqpUIKKVpjxinsJGZg357DqFe2c7JNOUz4SrWfs0aGkHIkhy4EUjesAdRjhIxa9lDwkUFX6O5OQ5kegVtyqZICEJU2nqk75hCkhrLIxkqBnJYBOoT2ySaRYtnHVLWgvOFVDIa8MD62df+eQjUNtEj2hWEJPVHsUpKF2g/KLZO0kTkX57WxyUz3HqXqERjzraO0vxdQVfF2DxhxmZwI7koJBr2syJNpCixRcK2sN7vX9kedkWxy/civP+0W9PawzeLv9NEbVJXA9ftaNN6l1ryFou8TzKX62SP2QchwxLkAc1nwBIg5SD1uZ573X7JK3fjkf3HpTXrS+z2FiG4mwvyemUBJcRb0e9rjqfFad2CnxgKk19onQFxesqGgSaOOVtSXGTGsur3jf8vNruPqYxwvLrWaaey4jfJID5KYvEIbqkgLTdXOffSSmqbkGAMqtP0euZJVMNr4aR6NdGF8UIvZ7niS5LIx2bzUwL1OgH1dfqpWztRA7mMU/Aeoky2SRvVyeJhNk2WeFUEhKVbfJKuUirTzzOE10F9jIwPS57lkuFoO3XOrDWXisg//VGvYLyizf18nX5Uh5RoV1TYodQWvtFFfN63zBr/TczaI1fHNZuPvWD6LK+E6+YT2UlN+qXbcqWrUQQQXVHpr3/jA7yQUukeshum1xIv85x05v7mrQ1UWgCkUxoeVA4FayvOUHrmYYMrOZoyCZgWePCpz5XKNN70kuZqreJfaieag5Sr9Bg1TmSeh6s1QI9Y9HWcek01eXtcrlzvnuc4dsJSvc86nvPp6vinIfeZ8rjMq5y+l2XmXf71vPot0Djyss7XpUVKF71aVzq3ukT+FX4BF6H49VvldPVyzrtjWUEXkZ5FGxzA3WY9Jh2eipdPLVTGyLqF44lGV6ckAIMtlS+A4aRBW6dhq3CzlzFqVIJiohQmhqr0w8WF+sW0OXLl40pr7/+un1JNJPJ2Om+Ki98RQrJ51sj+DRd7izz2SnEHJTCqXvtUgk3UUBiIbzerwdqNby+VMNSroqjRw7j+ImTVHwVnP5An42KpD7uFqOwkHJNn6pDL1PqKsF1JglEg0BxulcbnLm6944TKI9+q40SPm+38iuvyjhub5tAcc4X8UH3SmvkofNUeESjlrVyKxm6o1n85Lf/wjy2/R84iXhPilbuEHbfdqw+OXDiFQiPcAgcr1tNLiTW/h36dHW69B2cpXNX8cb//mVb547fts82kOy78wQGD+61uqUwNPi++IMJLKeLiFBIGINUcAuP7+PEyTpufuMp5GYX0X33MfTefdx2jWl7rtqkdqv9zhcFp9f6Oh7B7NNv2DlegdY4gocGoPO59n/wAXTtHTXL1vtG7bFyDbjUFtUhz85xO0+MpzttlSKSpavvwOhsuOd+/5v27GDfA/vZly3Y+/DdGLjjEALlGI60PcEJaAsXn/0SapUcZianMDV+HUH7fHt9587a3E3kcmmcPvkgHjv9hH2V9KtXF8jTMHJf/wLykzexN1rB3ZF1zFRb8InL7C+WlaLULsAH2O5f70yhzAlnd1sa7eFm/NrVLTyZ3kZ3axKtXV30jprw86e7bZdbqksnDgTRObgb937klzgRVNHeN2rLsNrNqMlN7ZdcOs8FitOOuHx6gV7mNyhjAbz25LexsbqCI/feg0N33kGDjt7oYP2gXwfxULgL6XW8+oVv2LOcy996Cyts46FP3oM7/v6H7MVsnZIuHqsebZjRWXAr9DwkM3M3bthL08cfvg89u4Yxffk6Lr/yJo1N0vjcZWxR8Z/6mQ9i9PhRVMJAvj9sE4P6zfta9+o/lxntcAtxjF/++lOY+NFLaKLMFDsT5o099qufRUof7mP7RZM+r750ZQL6wuj1b/4Iubkl9O7dg65RekrhAIY+dBcHhHDujA9WoXpyy2t47T/8KdtUw9zkFayvraG3ZwC7Rw6C7htG6EGJmlR/px1VVTdI6uNOeJx2l0eTv5149Y3uXUYbfyu/g5dx0L3/9vzSH43ldO+g/lc+4RcP9Vv1i0bla8SlIBy6ql6l69rI+/duyFJe3TeWd5lTfr9fuDrJCaYFZ7/+E1x55owteW7raCeWPfLQYfuo4cQ7k5i6OIPW9jgOHBnCr/3eU8LZII0EES8irDIW1gm8ejHRCJDFRsEXYfrIVTDCyUIPQSnseimuSOuvUN5EjkETVD5fsCvdE+QLFdsN01zeQmKbHtBmM6JVDrhaAAlOPiGZXKWSnVhdpHCuFspYyOaxkmdZ6tkqvaegHi6zkTpiJZ7SycJhGzB6t0hWrbZtOpN0VVt07791FThjxTzvMIHSxXyfdMVg3XsHNHaY8um3QHlUVmnK58HrFn7Rp6CPb8mqq5GnNBttm+XGchrFdM62Opeqeo2MHauHuhw8qsPpFR7Rq/ob69PV7709t2gkfi3labY2S1DlObXYLkaNLgaVE21asy9RaMo0CPLyJstsF/tVk5N914XKUIJtmwdkXbOwjlkRCIeD3/uV1Fn9wqMH4doWKuUhD1q4lM/boLZ623R1UHsEqt/zOai88upqO/koQ8xk7bVNHSyje7VPnkt1q0QOaLux5Lm+Xbnex7Kio4yvGx168K+dZsKn08HZAEphfQnCyjF/C5smX0t8VVuMbww6pZqUsRb2G3EppFo20UUFvG2kUwHS0yxutyBXYV+Yy0GelAr0UIqkhXgDnHSCku8E7znxEpfaqLZL5gQuryTAyuhlU70Uy9FPA6bMMbhuHlOU41Ttl7egXUouL7rK+1N7KWUsR741cfzXKKNynxrA+8DlT8+fdF9VeWa1VwT4J17YEi7xaxu/DMUg+a/z9LQdX/SaXItm1y0MFueBPNZnmzXZ6eVnrQJoUredX0QoufZystrD+kwA6yF6a5NWD/SStXSYDBBN3vVNDBwDvOojiRpjeuE4wPwV6ik6jfZ7mzKqMwQtP/WNJmgt7WqyFaj/fRwKRK/oEIgvap/zV789n//2ew/KqyA5bMwjvCrr+HVVvR6Uz+vzMtYfO7KhMgKlSU50VTndK5/qFDgdCq7XFARep9Oo316vQPkVQENZRqq9w0TdrY8eygOVc6G+U35b6VGfUMfY9vAdMCqJvCZEIkIVarBlOaEs021maZTmJtm6Gm7MnsdCehphIomn0yZ8Vy5PyYDF8sINej/zCFPHRK6mOSia0ZvSjocqurbi6GHItlRxLV6wpZimYCcr52CKtaMcakMTrY6244dMimIDbabk2nqT6BpuI33b6BmKmmDLVZZQiCFqmK47bbjFvEbmK1ibdn4LXOkIlF9lPSiPhKzxt/NF943lHLxe5Rcon4LRwt86tkRLD7VFKgTyNLewjI3JORs0s6WcKfjjH7zfTovQJNXapSNk6ji8LQK/93qE34VJ9Cndf9eYtXmxiGCpCctTk3j9G98yq3LfL324/jC2NYVoMlEXAMPVhN//b5exmqGSJ58LxS2M9Efxdz+l75Q0YfrbL6C8so5wdweCbQkbxIMP6eugpGFHcAVOs+jQVUGDfe3Nq5j94euUiyYUNtbtKJSDf+ej6Dq2195ZcF6rbxyHgu69vX41nDt96oNG+XTVUosalb4+g1d+96s24Se7kxwIZZz+5C/j2OMfw1axirbQAOtqsWdA5UIGk1ev4OblC/YsQoNYdYQiUejzyfuPPYDjd38ASyvL+OZzL9vW58zTX2A/3sTxUDMeCW4ivdWCr0xFpcNJJ2kmLQNUYAc5DrIcJ98sZ0wZX21px2ItjL2dUdw71o5N5n/8Qw8wbRt9++5Ca8+YWfOdA7tMgepsNy3FqX2CRr4YMK22MIWm9BLWNtbw/Kvfs/6LRUM24NsPj6DjyKgtl23G65ODyeUODhmW5VwB73znGU4kNVz5y2fsS5iHP/Yobvtbn6TCqN56EdV4zjbk9MXMhVWbnNcujJtCGXv0DnTsG8b81Zu49NLrNunPfueMfTvo9C99FLvuOGJv94eG2m2y0zentJEi0dlmm0P8fSOB6tI4uPH8G5h445xt4y0vkn/k5dHPfgixjjZEKH9RepHybHRIr7axz3znJZRIGxuLrfW8nR4w8tn3Ge72/m7beGF6jm3WezSL71y1iWbmxbMorqQpl2WsTK2aoZvaP2LKc+jufYj3tiLR3oaBfbutT0Sn8IgfCqLXFb//Fn8Ffu8yqt8ePL4x3ceNfiuP4qSPvKzSFByH8iuv16t8Xqbxt5cTOP5GEB4v5789n+KdHscpsLHKfFf+9Pu22eTKhZuYuDyJjuFeHH7/Xca/4eO7bQfvzbOXMXN1Ak0cT+m33sLvPLMi/NQeO6AHnS3WMP6QUqHFskZvRQNrVcfEpzM4f+VNPPf69/D6m0/i+hs/xPiZp3D17Iu4cuZlZOcuAtkZJAsz+GAihkdoeX+uE/h7fU04GaXQk2bJ72y0jOlwBRMctNOhGsZjcZxr7cXNjgHEB/cjMrAPD77vfnziE4/j/vedxP47+7Dvtn47t0rCKgXhDLABQRBTnLmNTPJ4z697/60gJkuQHJRfOBs7R/cqozT/7emK944RHuETKE6dYy+TkZdSivqcdW5qCdnxOeQuTWHj9cvIXrzJQduHzgP96N83iqEDe5Hi5CM8TofT6/U30tLYrkawslSutUwZTXMFtKzLAqJLTC+md3QIg/v3IMEJSF5JHVed/lqZbSk2o5IF8itbKGVrtmlARygl2jtIWzcizRTs5SxxF+tW7E7VTpNA906TxTMEYhHEersQofLYWt6wTxG0kHwpFSkE5fe2ensdp+Kd7woCHzCNcQKtPcfaWxHnJNnRGUNXVwI18r+0lkFsO4X2pj60BwfZ4jpubQYR/i16DAUqcIVNGgWVwgb7L4JINIlKOIEVGklrLTSiNjZsLGRqWayHqyi26GVZLSM34RFOtI/uhMc48R3m5MCeYC0t+O5aE769CiwhjFg8gTYq3SNtTTjWHcbQ2C4MMOw/dS8O3HY/Rg/eZqctxJJU1lTkAm9jY583Eb8MhyZ6OoH5STQtz2Npbg6Ls7No7ezGyJ59iPV1oZDgJBMjb0lnYz8J9Jux2IoHsRULYTtURC1E/Byf9gyI6eK16re8DKqb/3EaaUKCmZP0mOQRWtxOkEJeoGc/z7BczGGpuoF125DBfJygN/WNr8y6PfMRSSrjdQg0Sen7KbWeFJq1bJsvI0zDQdZ1QcdmUbmZh0R82o0Za0+yz+ty2kQjLz+9gML8CvIbeQYaefSGzXsnaBLWBoaRB27DwL0nMHzkKMb2H6FR1YaZxVXML65h/MVzuMGwOD6DpZl5rK+m7X0lBfWB8UC4dnBqzHlQO5wPnk9llKbfXqbxXumNeP1eQffGe14b9YzilN6I138rr0C/nR6By5FwKDSW8TSnqRGU7mA4+TtAHmqJP39lGoVzN7G5umHP9wKRIHbdcwS7Th/B4MmD6Du2H50Hh9Gxvw/RviRWaHw41GskZGjFrLNdmfQi1mnZ6Yj46euvM7yJt986i7MMk1SeSzN5ZBbyaM6TqGIT9gabcDC0jX20Lvbxvo8KKscGlEnkRZr4bzOc5wA839SCyXAcqd69iHYMo5NKsOvofowdHcGJ4704dmwQYyNDGBuicghsIbeVRbFSpPKu0kMgoyg0mm1d8TQySYwTgxSnNE9X8HgF7wTvQIGX0VWgPJ7fO1H4G9OtAxjn8d6Rfs8MpLuItbkF25E1R8tg4eIE8qsZWoQZ1CIBxI/uQmL/MJIdHejo7RVm6DQK21LJeoXHBULgdTpdzgePd3BB0nVzu4p8OQvavmjt7kaslZ4lm2GfKiYe5REOe6jL35oMtA05GG3igG5BJMl01mOTU5QTTyKMzQDLE6+Cld1RaroXOI3OR4Fxnbj16eTmRMSWobQMKQu9tFGgsqcS4p/KeJu8vOMQKM7b52m6V7yuFs/yCnoxeW01h1V9/VNllbbz9FN80Zq+UFv7xOtA0JR+IByzpS8ZYTrlua2zk1c9ON1gE4q2DFgoFhDdCqONnkyECli0a8MFAiU0B8vEofdWaLWHyliKbiIT27ZzC8WJkRS9n/YgRjpT6B/dj4GR/Uh0DCLVPUbe11/OFb9Flzwpb6vA79X34sPW6iJq6RUO6Glcmb2B+cwSOtjPXZSnRGcdZyTWastYmgidT+Kx8PhvbTwIlug1bXPCrHG8sCu1Uy6boVeQy1k+BeM5cTmIPp04UpEHy3jxVM/OUm00FlMpdHPi6OLk0B5hCHASoTG7lClgZb2IGSqb2Vwz8hXSQf6JDoHTpjZG4jQg+nvtBeYmTtjb9Oqqi2kUb86jwEnCTgKgcWEnKzB/iDyNDnai1hZFPkLDj/qoNLWI8uQittgeCaK3xeoi7VoWbklFEKKX07arD6On9mP42B6OgRA9syg2aXDkZ2axMTWLtZszWJ+aN/nyJTkbAwzqD/8t8DrUFs+je4HSlF9XxftYVrr44P0s0H1jukD3Av1urEdBac5Lz688imusszG/8AuU3vhb4L8VPL8MRlSpoycXkKdRvV5Yx2p+jYZABMO7htDZ22mGgZYutV1eHqqWQaXrUhxP7V2tO9hZp/7Te0DvrBWwhhAyV55DfvwlXL78Kr7746/g5uWX8IU/+Bqefe55vPbSW7j81g1kri3iNCeUwmwaH6jN4zZksX+zjCMkcJhCvJTjYOaE9EyijHeat/B0NY7vbiYw296LI/f+DALdhzHymXvRfv8xnHz0GB778EHcdu8RPHjiIzh67ChykRnkA2sc0GSg/u00XEEg70IM1UAVQxuXbRSvq4LcSWe4wHEoj3B6Pu8YgTNaOG8xfCePfgsa472c0bTTgfI+Zq+M28PYmYvjeOO/Ponxl84jtL6BzfllRHb3o+9nHkDbwTHsvu2IvRgmi0xWnUD0CY+D6lCcgsDr9t0u/tvB8pMGvSm+dGPCPnrW3tdPpdSB5IEhO23Cc1s9ai/766XXlpDLVRHraEG0uwmdXSGc2t9ldFWaaxykbcjm1rFw8wa2w83oO7rP+OW8UdC9eKF40aF79WGFCloTWEsqiuw7N+xBdHCkB2Wt11NIo1RWmsyMjw196DT6b1nWSvc6PU1x/luCn5ldxUt//hPkaMCkqPTZM9hz8n4M7j1meeqhhrXZS6hVSygWyxpTVNgJKraMpR++/S6M7KYX0d2KWmobufwqnnnqdeRoKIyuraOzGEAvSezlxKPnamQP2mJltMcr6E9sYjFWwVORAuY5KZ1fYjtI36dPDuGD+1K458hhfOijv4Ddew+h864PoXOUFng0ZV6qvDK1x+lslEWTAU6O8k4qr/8YwfkJvPzqD/Cdn/wV0oU0Tp6mXHW248iDn0PPrmP03rawUZ7j5Fl/duG41D/CpRWFpsoWyudn0dYSxeTFc/QCc+x/tjmpT4vnMbR/N7knG6LeLzKudL6gYOXtCRTXC+g8MopwV5IeTRVheo6agEKcKNrpCR49eQp7h3bToKzhtZU0ljkJPX8pj4sL2xjoS2CkN2a7LzWeRZPq0CsKqe4OjBzch3gqifnxSUToiWdfvYz11y/Z4cPblBm9w5TqoqdInsRHe9B9fA9WKKNXpidp6AXR/MY4Mm9dQ/+9xxHtaTdZE6ge0x+cfCOctFoP0CjeN4Qhlh84uhuXn36DdLRgffwSFs9cRmFhHuWNMhYvj2OIY9YeA+z0j/jpQeD3nqb2SBe5blE/eP/qqiBw2RcoTeW8nxxc1hWMTzs0eHxjHQ6NtCiPp3seLyNQPge/93p0tXqoK0pLacz/4E1s3JjD2Zeexs3Jeew+vhe3P3gv+g+MoPfOgzR4kzZR6/2/REcbRo7sRwc91My5Kdz3ib9n7wHdapkmDJ1FJetHelDr/i20yHTabjwWQ4IhEqlbaPpYl6xGramWaVkVWEbf8aIRxUDmc1Bq+6eOotdDPp3blqBCDNMC3d6kxdHEekgUKPjbEv6iHsBSMOo8IEPILAqkPTzeGTBquO4VdC9wJoo5Hq97MVRBIIXVyDxBY0foqnQF4fK1Uy8n0FXCKpzCoTwqpzjlVd1KkxVmu2U4GITLHpDSIgyQb/pgljYEmBtPa0DLT/6QTgdLyvNx+lSfygq30yBobJfTKTq83V5etCs4fQLhFzhdAqULdAilsqm80qXc7KE16ZSVqzitw2u9XbuodPpyiF6C3sHSpCtQWafD6RJfBPZMRO2gwpcTonq1JKgg6oRfdQlUXrQLhwele9t0rZevD1799nwC75t6/2lyrG+lr6fWQXmNth16NTEYb8Uv/tbmCll5evYivmnrMn9RHutr3jqWyrbKc7xYu/lnEwJnsOomvX/KdJFegZoc0rZq9nP9pVGNiy2UlIdxlTKtd+LRSdqa5LUZQZ6a2usg2lWH6FXblKaTvvVsSs+Z9KqCds5p27YUv9piHq02I7DRflKCy4fuxR8FB+sz/pVv8Z2sYRslF7x7d5mSbVe634tm5VNZgZabxT8929E40MYB6Qly2Jb5mME+JaBTnIMsR3UpAklzXWYE9fpJI9spg0QbmbQhxM66I4/5HzU15YV4tP1b9YkWeaZ2wrYmGLZfS4L6RDwZR6HQzkTKA/GJdrXX22J1sx16Dqulck2uem9NE7PJF+sLhImCNGujk4wbgY11pqt/1DfCKVAfOdTlur55SKD8PiYEfv9T9PDex6VoFShe9/5beDyPcOi3ynuc43GcyuP6Qnn0W/dKF4g+BeHRVfUo3UFxPq4UrCzx6wN42tRB6jg3iK76Qbjawas+EI9srDK/4VTbmMauuQXWIiKs/T//9a+iKUIEz57H1vgitmNVlEJL2K7W0J1rZ78H0bpRQLRQJkHNiAohS1/qy6NQ4wAN0AoJpDgBNWGxOWGW3NBdY2gKNdPKG8XI2KC9izKwf8wIbWI/iSh79sQg4Q0HoiYola0dgWPDnVFimtKcAQq636Hf0r0DVE6g3860xnvhc9wKgsar0bVTn3e6OtTrE6i8fit/KV+wE3gZgfk3z9lvnWiwubqOJk48LXsHbQ365MP3mFWgwVjfSs7BwHvVJZq8DtWp37pXXGNd+q3gAuXlBCqnv1VaIxKOhe+/ig1af0l9ZO8Dd8uqQM/BURMaCYe3VdvYxZ/f/6NrSGc2MaBjPGhFd6RqeP9pDi726cqNWaunNL2Mwvi8WZODH7nbJhThcRA+0et0CtQ+3WuppJrN483f+lNUOdBHPvIQYkO9dsRQ56i22df7TOWFR2WcD408UX1Ou4PiBYoLxyOYfOMKvvI//AfDfeyOo2b03P8zv4KTD31spw4ZLMA7T/8pKsV1TF29jBsX3hYC4ibdxH/XYx9CR1c31ioRZJo6UUwv48k//Lem9E9OryKZq9DbKWG4rUCFGTJ50anuPyT98/QYry5v40dTTWiLBvCPHyUN9EQf/Pw/xOix2xGNJtA7vNvkApw8nIfeDrVdfBMvRK9+68OI2FhF6czzpli//p3/hmw2bc8utGOxZ2gPPvwr/wtxlqigozQqo5gvX8Rs8RyV/bvKTjxy/lIIESAJ5ZenTcF+849/G9OXb2DonmMYeuheJePujz5hdCn/Jifd4Pomkms6VqeK86++Dn3jaeDx29G2fwgFynyaY0HLflN/8n1sZQvo/8h9SFHu1stbWCJNMrq+96150g58/KEU7jgYQS0YRqq/y2hUeyXft2gkb7SrSmPl/L//MgrTS2jZ1Y1mfZhR3t4nH7c8Av2fnlvCxuIqarkSZr7yI4vsufMoAvEY2g4MoevOA3aqgrfJx5KNCZZv0iHHVzOsvxlnvv09rN6cQmGzgMmFcYQjlKePfNhw7n/8XnpNozZpCdRforlRTnXvfag4pSve7yUzKqffyqM05RfotyY4LytwORHo3n83lhE+XYVfQaBrYx5PU3nxQFc3TD3ecZtcs6yC2qN3p6bfvIJv/NP/AyHqt5HBFB2JMgYfvBNdxw7YakrfoV024QiH6rPypKvE8T977ho+9cF/qXrenYvypQ1s5Oker6axuLyBDBVoYWcrdYy5QlrGIT1DnIjY9YhQiBL0kvI6G4xtLBJVbjuANCes2VwBC9pCzQmW/o55AO3tMXR2p9DWnUA0GaC11oIo3XPtRKozgVZjNYtqTQ+368xRYxXEIJ98FJwZAqUprzNR915WoHuBytXreddb8nIC4dNvz9NYn4IrgzojqWCppOwBqL1wFdEmQbPatKa8zbZXN3IoLWdQyWSx1cw6IwGE2hKIUXHryBI7UkSjmyBaVa9wqy6B3zs9uvq96BR9Lkhehj+MLtumKgXL/DRraQ3TUqX3peNKzBqxrPX2a1lFm0/0DR0dW1NXvhpMtPaoVGWRe51WH/9C9IB0tT/GCxrpdZp0fwsYpyNS9HKaTuPVMxO557KyxU+Bt9PrE+iq0BgnUH1SHOoXQWOa2qg/H9hqS5OMHt5bOnFJ3gRSuvoaJHsepWKOhlP9UwbeJ8qn50lbm5QpKqaWLR03kkeQafRpbQ1bHocdjUPe6TgzfVulGtQ3gOpp64UqEs1U2qjYYaeR1g4EYjTSaFrXdCjkjjwKdFX9ujovBFry4bBgGi1/ekph4l1bW8LS8gKyG2mUCjmzPsORGGJJ4pf3yqLqM+ERH7xNwu1BIE8mRC8qHiYfmK5yEk17bsYu9DF4S05ZLrhN619jm31aP72ZFrLkzni802c75Sqkt0L9wV/1bwGxPmxxDJGndqJ+KUdDl4Yt+aD8LjtOq8aVPlCn7wbJiLLPwsuYKZfpRZbtdQZ9I0dgXi/xhGSSiwZNXPRodGipXgGoD9S6d+d8VrusbaJcBjHHQjKZQGdXJxKcyFs4QVfzRRQ2qrYkWaVOrBYKZuQFaOzY0UaUL9ErfqsNfvVx4bKoPA5KFyiP7r29HpRfeHT1IHAe+W+V8z4SLkGjvlI+p03gvxV0r7waS06DdIvXIXBcqkP8aWKf63T+InmiT6iTEjoP9dcGtCXb9AzLC7xOlbXXGlgunIxbnMCo1TOgv/zdf4Hq0hyOra/h9kAJY5EqdpHzuyhM4XwESfbfWqiIqVgRK/EWrCZbsRgLYCLei1ywC+G+PoQHaTXT2n/wkw/i2OmDOHjbXoztG6JF3YdUh7ZbRs11Jg1GoJisBvu9BFfLV76EpXhP02/l9c4R6ComNcb5b2eAyqisQEwQKI8JnAgh+FXldK90Bd2/Nyh+ndZVOVfEwrUJjL/xDuYujduOtsLsIsrUh9ucbDr3jGDk9El0Hdlj950Dveb9CGQBCpfAaXPweKfR09UepXmbda84pTu9StNS2fRTr2L9+hTyC8u2sSE80Imh+08iQq9L1osGtPLqvZBSdRs3F9extlHE2+9ksZ4pI8GJMkFamRV7Blm5jIu1DSqUbRS0I3JhkZ5dED1H99yi528Cp0lgvSv6KLD5G4tItrWjmgjS6Mma4tLLhVJY3s8Cb6/i1FbH5zg93606eC1y4i9kcsjQStYuJvYabrv3LvT09WBo/0m09YzcwkUdjvMvfh8LUzdtdxslhYorhk16EMLVP7bX3jMr1cIoNcXsI4yTZ1/ENsv2b5RphAGRyBZawxV7V+3SVgqriOL7K1t4faHKSagdPSMHsHvXKH7hl38Z/QdPYeT4abR29VNJ6j0XTowNfep97e2+dU/llp6jdzp3GQs3z+PMKz/CxPxNpAYG0NU/gH23PYwj934YIwdOobX73ZPNxfXc1pIFW67YAdUj/F6H3vGyT6lEgUuvn8f6yjqSQ4NoHe0xugb27bJ8xjeW1UkW6fU0NqoFTL35DnIrqwj10Aujciqt528ttWTOXqU3sYX4vmGEu9qo9APo7m2n1xjG1asFTVNIdbWi3NKOMvnb2y0lV+9TQSMf6kuUWzQSKJ+7B03J5Wb1YI11RYNYnaFXnkrY0plAho6Mw23Smzowis21LPIzi6jRG23WuXIcvzKMhb/OqzrURYoKnSJdiVAfdMTQfnw3QixTYjvbu3uRXisjs5RF0zoN9MtTKNPra2UbVdgVrvPYwe91fe+9yeIODS7THuc6QPGuvwSNvHEcuiq+MTTG6d7Hkv9W0G/P56DfAteTyqNxmr+5aCf2r1ydwsTb18x47DkxhgCdi86Du9C1exhRvWclA3sH3y3aNOAIMthHds6Cu6U58teuIX/1OvZuruD+ZB53B/K4h/H30uzqK1YxWNpGMVDGjWQZk/EyxmMtuMmw1DKAxe1hFFp7sd3fQVd7BB/8hffh8c89ijseOIk77juB0f2jiFPQ9EU/Z7Q3UEQ6obo6kz2fgw9OZ14j+O9GnLpXwxX025n83t+NZaxOWkea5TXQTIh0TyaLoXo5TuvPhQ1aQYUy5i7fwDtPvYjrL7yJpdfOYeHlt1HmYK4EmpCkQO7+0P0YfehODB3ci4EDe8wqs4HEeqyunXoFTodA997xolfg+d2ScqvEy2ktXtsftUa9/M4VrJy5iNzqGgqy2JtrSPV0INndZu3ytkt4NjmpzKxsYHp5HblcmQNc67YUPHq3VVn+O56C0cIyFXoIG6UsSpvaVcS6d+pXurfF+/C9baqbmE3oHBxE5/Cwre2vLswjv5FlfD2fg/PI8arNjfgEivcBrzRZ31payVMh6EG6HYdDoW/v7ED/0IB5H42g8kvz85gaH0eB/Rlv60IoliT98hrEbx+kltl+y4ITLfbQnKFGxa7lYn1WYa6pDXPN7Xh7uRnXVoCV7RQOHjqIsT37cPDBD+Hw+z6OntH9SNID0mfvxU+XR1393n6zf9XH1s/En1ubxeL11zF55TW8fOZ5vHL2eXQPDmFs/0EcuuMhHLv3/dh38l6j03ln/CaIZvtNqLenrmwUp6bpxI0cZ9N1TqTbwQR/d7A9ERZn+0mT8nt5kwH6MitbeaxWcthYXMQ6ebixtIrsMj0xjg3jm/DyPykdXfVflBPQSHcSA1TqMU4asSjr3W7FVKEHy+UU28xJmJ6JyPY2eL0C4dKZcm33HLVjq6raCbeUxsL1CUxfvmYPuyXT9uFGynvbYC9a7ziA9ruP0HggrTemUVjSV5w5cTCobbbzc6eNCmqfyVF7CIVUM9rvOoCRj9yPvruOoaOtB6lUF+avL2Lm2jzmXjiPqb9+HqucaPWOnXmA1ti60lUQ/d6nDn7vdSrPrfp3aPFyPsb9t+4Fum+MawyKd9C9guKFq3ESU5zAcfm9Xz3OdRGJQ2l+FRvnJlCcWmac8JPGvnbU+uhgUMenutsRb09ZWZVTe1Svgu7lKSe72g2v4NYE1BsIo6sWoLUUxvRmGFMM49UgJmtRzNGSmI6FUIy2oznYgeZYN9rGBtC9fxf2HenDwWO9HGS9GBjsQTsnmWK+jCItjDLdXm3TlNK12Y8Uq9EizBsv0L03WFcFb7QI9zTlUyMcFO/uogeVa8zbyHT9VlCaM8TjGUlO1xAss04qYb2cp7OjtKa9Ts8mN7+C3MQc1q5NorxMxb6wQk9mE/HOVrQN9KDr6F7zdjro6bR1d0EfIasQR6VAPhRLduSN0+NBdHpbFZQuheO8UZ5GBeugMo15pWA0qLKTyyjOp80l1iaCZG8Xug7sQooDUea+rNJGXknJ6vnO9pZe8o0hGGmml9qMRHQLbaECIs36RLCU+M4kpD9OSvrKn5YaddR/OV+wB/WiydsiEF2i3X8LVF6QX88gl16zDRqtHZ122rZ5vmyT8ntbdVVw3gh073nEH4H3tz0QJ21b2SLAvotR4emz64FoK5rCFPrm+mYE5RdtwqlQX46hshCtbIM+c9DUorj68p6doE4Qv5WudkZD24iHqgi1qH2kkfydIU+mGFJUrHQQsZdW4cH+boxRRlgpc0k5SK7f7U9vl0B0CZdOMVhfmiaPFjE/eRUL0zc4Uc8iTQu8RDnqHRxBT/8wgrF2xNr62e6ArSw5n9Q25531tZatdu6Vrnu1oV4faSDv9SC+/jE9yRatVLY9iiBC23Ul6vhEu06CSLamEEsmAHoaWzq1gzzUMwTb9URc9b4RX+r9L8Wu3/oQmpbghFMTeFO5gEAujRo9qsryBsO6PVd0OgWiVSD+6wgo+3R8IoIgDaqmpE5Zpw6ocsxqSUhb+nf0jTwx5dfSZRNlLdxBA4xtLc4vo7yStmU5rWSoUd4PqlP3OrVB/NBW7TKNGRZE+95hJLWa0xZDW1sc24FtFGolZAtZLNyYZJiyPhYOtU90N7ZDV5dfpTcG5VW6y7TLuJfXVWmOS/deRtBYn0BXLas56LfSG+XeofFeeZxGgXiu9LquAY3UApaWV3nNI54I27fVWsnX1o5224KvjTx6rul06SqcAuEQ3Y5bYLmYofb10V5sVbYwmwxhI0wrv1rDQqVeaKI7jk3S2No+QmssifaxVpz+W3ezo2s4NdZOGdRDdDGSDDF89bU/ES7GqFLdq+LGxuq3iFOc5xXBTrzn1SQjqDOh3okCpStN8T7oFCecfu/pulc5DQijh4KoMkpTfq3nhos1JGbK9kb41fKSlqmxdO4K0hMztmutytlfb5SrjHbbhPcNIjDaY1tOb/vgI6yTDFXbdxR9nRd1haXf/mDVwekUjbq6UCmoDq3pCxrjBbq6cFlcsAVrFyZx4+svmjVbmp5GhYPm0P/tkxh83512HpeW/d4rpC0cZUvpJvz4dQ5ojtLplavI0Su5f3cUJ/paUKVV37l7xGhZ1Me/WHbl9fOYf+Es4gPd2PuZ99tAbxvppQWob9O8O5C8LwWqz+45iHUO3su/+Ue2NDPy4QcRG+pDjNZs12i/8U3lvazaLfB+8vvGNiiv7nXVqQfLL17AxqUZbLId6YtXzZp9+H/6XcQ6+9FKy7iVilMgWdAuvq//7j/B6vwEJ6HILZzqD9Vx7I47EI9HsFyMYr2pG8X0Ep79L/+aY6EFP1uZxUitiAoFJ0halzhA3veWdmBt4wOH+zDUGsL9d9+PX/7M51Fiu0L3fZh+AwfjjkJ2UBt9XBifGFZnr+Pqy1+3ieWd11+3CaSwvsKJexX9o7tx7/s/jmKxgMMP/SJiCVqbpFUD3/mtq4JkfDp/DtO5t6mE6/IiPno+tVEg42j15px5z0/+h69g8fIUDt1+GEduP0SPqAWjn7jfJhbxWLSqfDgaMePjO7/zBfNgTzxyv73krGcyRk+5gpk//QFq+RL6PnY/EofG7Blj1y718zZ+9w+uYm2jgiFwwqZXnQhv4nBP0do88qn7EWpN2BhTnQLVa2cBErcMhpvvXMLkhcucfDaxfG3K8p187EGkqAhjnSmkejvVQOKjLHJSvfKln6A4l6ZxnMH6wgwibSns+bkPGg/6OLHo8YDqECjOH/47L9Uv8s5KVLwv/n/+E5qp+yZvXMLK3DISA51oP35C4o2P/ZNftZ2uMsrUn++VYccp8H7Xb9XpsqB7H9/SAY5HbVSa41Gcfis46F75Gsv4b6/PwfOojGTe7wUqI7p83OleJ1Z8/zf/BK9/7Wl09LZh//4+48td/+zvItHTaZtRhMfxqj6Va6TH6b298z0fpCtV9DCPMx25qJfmIhS4sDhK4WimsmiiMGxxUFPSbT+N1vLtE7qUj4o+CasHfKRd9Is5qlAVOzhjFLwTnChdBbqKaAWB520kXuUUPJ86SukKzixnojGD7dAvbXe1ZSrmMYtWDKWgaEJSfu3MUz6qaRM05dWymx5uKmjvu8rIhZRAm0CSJjXYtu+SR9r9Jm/Ht/MKr+rzicfbL7pFm9omULrn8bborDRdFV+n710eCHRVeeGTOFv7SZuUiO4FFG17xtA4+Qh09brqcRQQjRPeMtYsU20nrlG5ykuybbXkI7FhU23Yab8tcZGvWoLyXYu+LdXxC7zNuloc8+poIhe/el/WDRXdiyYv6/dqq/e38Z2gq+oSXjFBy6XMrJnV6rBtwGz7ZlWeeJH56gNCOOs01vGrsLwf20LKelRfPZ9ocuOlzj8tYdpp65x4Va2Ki//MjaDqbqKVSmYqXVuu5UGa1c/+1oabW31I/LoXD3VPjtbvCdpAoGdE2lCgs+ACQcof86oe9UWhkIPOeNOXUlWP4p13zmPr7zpbmFYfG+KdQPlc/rRpRWWN38xs58WxrMaL6jSPRmNHzGqA+jOZHZmy5tT7+xYuglYBjI+k0epkfXXjrN5+tVOHqCro2bDkl71v/KP0GW0C4XTaNa5En51PSP2jrda2XM7xaVukJVvWp/U6VZ/aTmQ2DgyXNiywXZrIwry3T6NYGZeH+lVBdQmPj3EFGZmK03gQW5RPGyGkNyyeuLUU6LLm10blrDhdRZuV4W/1h+c32vlb48npcN5KTpVH4GWd545TcSrjoHzKozSvQ+ku8/7b8wiPwNsvGVD/iTvydMQ3USA5kHer5XTh8bIq47rLQbi8jQ7WCkbUfuO+vdZBi80hZDgOEh1x9B4cYKEaPvAL76fFw0FA60SBY4zuv5R0MxK0fDXbC7kq9soFihN4YxTvDPA8arg3XlcJnrZx6kU3LW9pLZcFbuUVg1RWOBqZ5uB5BPo+UXpqwQS0pzmBVEuEDN+0F+dqbPml9DjK2+zMjRInWHZCvoKWqYwNAp1bpwFQpjeYp8qNJeLYf8cJE7rUYJc97NTOMgmy6tTLcmKu6lYQXbfaRFoVxAfniQuJd4g6q7GMQFe/9zTlFai8Buz4m+eQXl5G5sYSrn77dUSSMTzwqx+1gdh7cJdtbZVwCFS/8Dku7UScXangq09Om+FRopKucPJ57I4+nD7cjmKZ7eFAkpSk9TY5aa1Mr6A0Po9ITzuGP3YPtrQjid6T6Glst/e512f9RV7p43jnaEVpV9HAJx9CfNeAWdOt5Kmk2/MKn0C/hVdx4pXw/hR/Sff25jZG1+jhxNrxzPe+hLdf+zH7q42DpJV4WvDxX//39uBf0iW8kou5uTnrw5e+9ttIL0xhYHQMAyMjyOdyGL+kb1Y14ZFTD2Cwoxs/nryCH0xfQahURPoHf2UfS7tzOYD+chBTiTLGk3mUKy344wsydLbwaz/7MPb3J7H31IN4/y/+Bg23IjZtSW+HdrallN9ALlNfxm1bkoe9jbnqOvJNW1idm8LZZ39IJRZAONlpk81tj30Ge08+QAXMQW4ndjcjFE2SzneVvvjhPBK/qIowVXgb86XzCAdjxk/vD4GuUr5BDobELA1Q9s+X/uN/wTV6/f2DHRge7kSYHuNt/+PnqeDrW/dVXviVt7yRx7P/6g/sLL/kyb12anVrdyf23nHcTin4yX/6ilnFHXuHENSJCL3dOHL/XTTSyvjKH//ADhe9fnYWU9dW0B1vwu1dnOA5KY0e6EUzx17vncfQfkgbXWroGFH/1ZW92mpH/9OgyE4v4sLvfU2igwjHqJbVBp+4C2Mfe8CWidXf0ik68FeT1MKr53D9r5/BFmW/MtBhOE9/5oPoHhuySc3klG1UOZ8wnLfGN6ZX1nOaqXHxq9/HwtlLKG2WsEgZ0oR66I57zPDb97GH0X/nUfv2lvA5LuHQbwWB3ytNeVxHisdexvPqXuA4nBe63qKP4N6bcLksNNare8UL/F7xKuPgfDCDi21YfuZt6LtWrz75Ei6/eh4jJ/fhwb/3EcpxCUO3HTRd5PR4+UaaFO91Cm7r+KTwv+sBrbKxaRK8xE5byBaR4WS0yUlmMxpAz3A3Bnf389qJroEUOroTiIWDDJy9WU6VOKPUCCdEvy1QSagh2kpqsycVjr2QyVnUzhOyFzUjaOG93o+xMsQhC0WusQ6z1AYAPejTQYHyRpQ/TIELxWN2H9C3J5jHtoTKC2CeaDxOPdxCb0JbZJsRbWHd25wki1REpRo21teRy+aQW8tgY2mFrvky1qZmkZn+vwj7DyBLk+TOD/RUT+V7qbUqrUXr7umeHoURAAaCC0FgF0veKvKMwpZ3NJJ3Rt4dz+7sjEbjkUcaecvlLY9id8HFAlioATCYwWjRWlR3lxZZlZVa58uXT6e6/89fevWbxtDOs6K+78UX4eHu4RHhHhFffItWWly1ytK6f3xrp7Aja3bPOnpyvviZGxuy3MSw5Qb73OXP9nQ/qbyo8E/KAKXi2lwR/I4rygZE/qg4lCgG3ADSMDAgTz5pUSqVxEvBNpfXbUPhMCM+B7rVUTbqg/SUD06MBjw6vlCKFcP3bXYPpfitqjepg6rdvRO217rX5+U1Bru2qL9U2jtvLD6OLGkGymim9QkvwomFyjRMiwa5Q1mm3muQRn8YOvAZuhQ4uI8rIWTh8eqYON2a+dGcdVr6QN7CPgOSOhI8BOmdGPepG7aZIwPAyzpkPaLhJTOw0jm5Pkku/Ob1A0nA36U52K/b1s6y7ZQ39KwmndeAIj2q7so4EY6i0BZa1Pk3qkysHmpwF7/+dp6MjmTGBw3Kh268DDwcTuembSRFb4cGqd2dLasUN6xS2LD82pJtrizabrVsxcKWcS5c7+Co9QxNWqZrUGFA5XzcOVLP6BF1jYycDkTEsHsk50/qEUD5sq8sIbllWthY3dBJjNF6sSRaCo4XzwPgvqG3jfWddsmxTZ4QxzsV5ZkRh7GWVthLaJCSqu9pMOHlTl8bEL14Bwe7O6q2spWLBVvf2LLt/LYMw4Jtr61bcX7Fdh4vWV0DnJcnGcYp8vALD3xbhl1v6PBhvmxtJdWLBpn6et7Yek2fQT/gOiX6Uj2dlhmRMdvRauV8wY/wqaqO85tbfoo4W4PdMzriMXQsQsRBf2qw19t/h/SqVXJDkar5mk9718RLaVHGmvhFl9CraNufxEXwNqnfUX/h6fE7INoFcQTuI44AHoC6J0TeJzTrGuXyPDwTcARN3H8yHUG3rq9Sdmup1MUrRovoVpGt6pszfOJdiaADCDqb6QInEGmawbVNCQ//w3/rC77wlpYV2M4xGukO6x7u9kwXnz1rKVVOLMY2CPvJwYbAPemDAX5zX9kpNU6sFZM7+XzjmUZOuNgv12xPz5xTdUTg2ZAVShPKqQGnlJZSk705twiDOd4FwGvxMhU47rtDFhgDGs9DoGVZ3ByTklUR6X01CJXBd4lwG9fW5pVuV2XwUWZ1DrJsM7LUaNipIVnPUp6qOpOaAgvlA5NjTjsHH2IBMscORHkAz4HgnQCQBmiWE/eR75NpSYOiwG/zM6oUS3Th3rRbpRvv3rGivLwDBiMNsEyZPP0rn/UGytdQ2XYd9YW7vTz92K3uYkXejGS2vLFr33mraB3i/dKLo2ro7fbUyR67dFyDKiQflfvoR+/5pop9yXxXdZfp67azP/eK44UHeAGCT4BnzqM6JRaHsaToVG78N7+r3xWb+pUvWO7EuDqrjHWPDTam+pT+Ca+SAb8DNxBl0Xl3aNAZSJ6gj7f69LxlNDB+43d/2976zjdtdOqYPfvpT4ueffvcb/77lunGw2rIvKSO/uGNN4StxZbuvquOqGCjfSM22jtkpVrZ7s4/9HJePnHVRrr67Ot3btkfKmRk6e788Hf9FPOX8j02Wm231w7L9nUrW4rBqnNABk3J/p3/3b9hly+ds77x03b++S/IA63Y2syHKu9jq5LtynxVlKnL6uoD6a86zV7pb5YTuPdte7vxoiSnYvPe1ImLL9jIsTMf6/+RbLnyO/SJ38jN9UcW+UL5ps3JC2rX4EIadKG5jg4RtcrbfbThBsKf/Fe/bTM3H8jgHLHJU0PWKh164d/+G54vZO/lKPDl0Lf+0//Bj8PJ8YK5aO8/Pm5nv/Qp3w7//j/5M3/WMqDBSIN03+iwXfk8XvOevfHNN0Rfm33/T9+3D968Z/3dWTt+tDvqyjO96vRkVAwPWScbB1Q259uh993n1T/JwGKAdC9M7Xv6az/y+50bj6ymAWjgpUs2+umnRWeLdZ4ZN7alQzOzFZsPZm3j9kNvSNPvfORez7GnLsiI7LKuyRH/bDnfHWqWUbNcAZe1aF+5dscqa3wddtFuf+O7bvDuHXb6iQrn/tpnbOLFC2rDCeubGHXa8UwA8CBLrtE2m9t5lNP8O67kA8j3yXQEaKWdf7K+Im3Uf5Qfz4Nf7gGe+XPJjI1H3/1//GN5l7vGSfY765s2cuWUffrv/3Vfp2N3M0Zk8BLlBp64Bn3cPz/w6/xmMq3xHtDNpR9Z50iXfeqXPmMv/uxLcoMn1YiHbfzYqCNocpYcSbMAYkQlRMEAxFNRWBx8xGpna9se37lrBVkJW7cf2fbson8uevXdW7Zx56Hl78/ZpuKXN9Ztc0teyf1Z237vjm1Oz/mJtpszC7alPNvzy65Ea+/ets17j21deTduTVtR+LdX1m1L6fhUb15pC7KocJnX1GEv3blviyuL9ri4Zuubq5ZYkrW0tq0BqNOSLRlLSJC9n7lknZPDNvXK0zZw8aQNnpqy0VPHrHd82C2qrG8lb/ANNPONgKnIqIiQD1cqhbiIJ13z85BnxAHgdLxqSOQjDV4PU563fvyOba1t2O5Hj+3w9qL1jA7a+d/6kg3KUx1UJ8BH4FrY/gMoL40YzPfevmbrCws2fV/h3qzNq+N5fH/fiutFe+kL4zY2lrXBnpTl5Nm4hY0C6m/mx+9ZXnKttu5brbPd2jqTNnx88gh9g+9mfuLeeRYPbM8tLMm6396xjbsP/Y36nnPHLdGVc54yKLFwhBybcUYc9/FsT15Jtm3ATnQ/b7n2QXu4/J6VWot2/a1rdvud29bVP2if/dmfkbedseFTz4gPOuDGlMSuBpzFm9+xPXk03b09qtNeG0r32HCrPKhWGTldCevu77OBjk4NLC32cK1o06v7ltzn/MN3/R2RiXLC+jUEvlvas+9s1G290ma/eHnYBlOH9rO/+Xft4qe+aN0DTC/ihbfa9Lt/aturM2oHc7azMSc9Rm/nrLi6atcfX7PHK7MyfnKWUYef7h60sy9+1UZOXLAzT3/aJs9csZQ8oKAfuYQcIgAhLzwtl5v+dvZWrVBflmwbjb8ZPK/+6PyW1uTxt+3Zozdviqa89Yz1Wf+pEdVP1kavnvM6FFLH63n1m081LPz4mrzNA+vt6bdcW8Y78syJYR947PGWdcmD3E2pU2w98E+ADKgzpp4zyj8y3Gfz0sN1DcTwbj3Hmfu3ycs5S41m1W5L8oSWrb61Y+1bdf8kQ+7suCVksMQuN9ZeWmUQptRX7dyQXqmtc4r5YbmxG7LrwqT4ljUPvWqDaRlOI89esG6155k//p51yKLH21rWYNIhi37i5ad9XQNeQ57NMuaKHBlEu4+PCtdFnw3If/jIcj199nhuU95cxRJ9aasdcKzP7tF7VJJbQ3SOE9wAuKIMIOQb3joQZUY7IEQfE7oQzwJXlEE6nnEfV54FPu4JzeUBMUDF1No3/uvf808t9HSnbLi/008uOfnll71/V3GehnIjBFA+z4BmGsc7L/3ke0CpdNqnVjiTrZgv+dweb7myiBfEBmKYCOaIi99BRNyzjRlrYK8o7ydftIOCLEW13sTuoZ8lxmd0+bZHbmrUshMj1qXBrpOt3GPDarx9vo24S51p1+Sopfu75QVJuft7rUvxmcE+KV7WOhSfyOYs3dsra18DCTil6N2jQ9Y9MmT9g8LXLzxYU+qkcyOD1j86YgPjo1Kgces9PWWZsX5LDnVZSvhapdgcI8Kneas7xcbOjmqtcdwGPGnEp3Lg8UklHU2tNAs+gDQx+DRD/G5WEID4eBZzwCgxW0zLalz55TXbWdu0dlklrYrndIW0lIGTgLFUqC92ItFAQuH54FZhedXK61vWUq5bcld0VfetXGaRVvVou8pb9s0mBNVqo1x1TLwv4Yu9dGDC3yaT2V1yycg9zyMZRAC4Bg8N3onjdAm58HrWIbuHLa7iVDhEM9Nl6lzJgxy4IpdQ3pBfyDJ+47EC5Hf66gfCLW/Z16KRA+dS7Xrnw0K84xKJePIl6XdVus6pzy4vlc8hrRCbamm35GGbvOV2q7QnjZPgqvWy0pata7/dsnXRJzlgdeM5AqkOTs/mFOh+dUiNheNqaedoKm3WZwGoP05TOBT/TMn19vUq9NjkifM2dfKC9QxOaPAZkiXNqeXUZV20NqxxzokDJ/fR7qifkDX1RQAiDjuJDRPNMo3rk0AHrnyZ1oR1tWd8UV8UNsqSnAmkU8QT/AA64GUIN3WLQbF7KJkfNNYeMHhaMpJDRh0YNGgwOJAX7Js5oEfPd5WP3Ze5JB+sk0rtykv2dcik8HXZQVtKHmHKB4aS+pGS2iJHuZSYQlO9qVoavIk2LGlOWm9TG25JMd0sOlSn3nbUdmNXGkLBkyd/Rn0NfU9HV6d/+hteC2pfJVn4nGwAf7Rt+Ece8EV5ADI6qIvfYsnbQW5iyN+DYUqbr++yQau6qX5UfR7Tj4e7tLWjujzC8bH8GgYohjxX4l3+R2mpZ8oG4IE0gQMIHEFjPA88QTchnkc5nwSeUx6Al4lRj7xFmjw40ZlQPjUwziH0g12FHzyEKAca4x6I5wHNeuSxIvLw2tYfqcJQ9EaHEpkCGXGRMZ4H8JsAU6RxBvR8a2bJ5383fvCBbb1xo/F9d/8zG37+ss/Pt45oAJkaVIcpBZGlGIKjirFcwEfnBA1Y5OFtbcpiW19etmRbh3XMVNwKy/Rm9LzdOgY1WJ0Z8Q9lXegcs4Ss2unyqm3UCpaTxTsgywVlwIqj8TwB+s8jPoPHRvkfVxy8cQ2INFzZuQZ8co41ZBV4AzfXwMk95fCbhXN2cPEb72Dt4by/fb72eN5uvfaON/6BihRTjfLYL3zWes+dsI5kh09j0bij4imPdZqN6Vm79UffMT6Vu3d7yVLqLL75qGRvLZSso1X8ijzK/7//V3/Lhoa7NdirIx3q9Q5zTd4nVuby737X9pbz1npxzPZOyADIpO3qFz/jdQkvwWszP9zzjHnw2dv37d47H1iaY3xef+AD/OC/9Kp1nhyzTlnZ0E4nQT4g8obsAO7hjQFHVoL1p6bsdOenra6O684P/xeVf2jf/cP/xd789vfs5KXT9hv/5v/BKqWSPf2Vv2uJjDq0ozpcW3hkv/9f/vs+UFx45hkZLmkb7uiykUS38ZFFOh/Vut1JD9thV5+9/sMf2Ne+/nXrE1+/8OHbTgMS7kq0258Wq/Y/bRWtX0bPP/uP/j0/ZPPKr/2WDZw4ZXff+4F967f/CxlaaSvPPFZHVLOrP/uz1n/iuHXKmzqe7NOg126pz/yCOmR1muId6xuPl0ETfjFCoBn5hgya9Qp5cQ8QT4cZ+do1qCzVb9p86UN10o1dcNRN5IWPQ4m3ja8Tz2m4VT39D//ZP7RHd6ZtUp7D2AV5cJ0Ze+q3ftEHFBXm5ZCX6To68h/8X/+Bb0JIjg/4CdUDZ47bxV/6gog5sNUHc8bXTee++WNbk4cx/PxFu/q//XVf/2M6nXeH7vzO123xh+/Y6m7CXltI+MaYp37rb1qyT4PD9nvWc/DISmtVu/UHbzqt53/lBUt1Z+zE1Ys2eemcrz05TTIGPvrOj62s+t6fXbfy7ce+VnP2r3/VjbGBk+N+MgLtA4B3eGId6c3/4h/byod3LDMsn3agx9eZX/y7v+Z6i6cFv8gMWYdRiKyJD/AdcOqQ/+nf+U/8RWgktSsdn7h62r747/6Gz+AMn5ny00jAEwE6wEO9UTfcU9+u50e/KY/fAeRrLpv7+B3pQ2+8jpWeuADuCeAPXUI3mLrjHhzwvj636DMtdIy3f/v3rSLH5Myrn7K+qWPWOdJvl3/lSz6FydRi0Bv5Qz4EnkU899D1V7Zh8+Bjlj5mJDKTiSuCig6WQDy/uT7JJ+JZ6NawpZpRwUfPqEwh9MU/CNcT/+3WibSL8ukkiG8hqe59QEQJ9FwFelqYI3Ern2toU6PlMFS+j0x5SkMePBVXNv3GQqKcuI94Bj1Od25Xh9M4/blhGcAnZcB7VHbIgHuXla4A6QhUHhUR87yRJuQSaVCMwA0Qx2+AMkSdewV8MjrBZ8iVHUufXYiN7aMN+Xrpog1eaWDwFNttU6nGug/uMetEyJ91ME559tOR1Tn4FlcJGTx+si3lk07P2dgAUK/s7AEnnWPDU1FaBTpK4ikH+kMfgjd4RyFDyaFVkQ0j56g88HuccAGhTyEzAJmAC7k1Gj/1Ax52QYlOMeB5RAtpwYyX45246tbrUvjxBBTpOFlEpVyfljyiBzlCq99LNmw5ZRDgA2pMubI1nfzuKenPPQDiwCVwGek3O7xYNAd8q7nuaWbQAy0qUOmkA+KFAYkTsSkboC6oQ2QFr9BDnrjCZ8iW3xFC5siTZy5f4dAj4WzoKb/RtXhGcP08wuG6r+DPxJOXp8ACPqdOU3ZzO6dM8MG3MjkupqIYxLjnOUYe63p67PUNNbz6AI5GfEOP6AtcRyQj6olqwpDUT5cTJ3/zegOy5oQI+hQetmmg8EGC8ilAV94Lok6h2enWcwYeaCLe6eQZugevtAXJF6UBDwYz7cbbmOhER5AZ9QGQD1obMmvwCiAr5Mb6Ee3R5UcZyFDcQze4fOpS+JxfAWUC1DEAPgL5uYa8uY86o4+BDq7Q4HUgCJxA4CB4nSpwT9nBT+CijMgb5cILcXi20N9oGxpUVW/sqmWjDryQNtpNlBW4XMZHELQ47iOeAeeONaClSmPrKQGCCCAFuIKMjBTWzAzAb+6p7OLiqr33D/65Lb9z03auPbDC+/esUpYbOpCx1PFhu/h3ftlGP/u0dV8+4fO5zKNmZXWwfZjFLL4BwiejWejPMOWma2dfl3+Zk23ZnCwg1bftD/Zt7h+rU72dsfLDrO3cy9rh5IFV+iuyYrpt6uo54ctavVPWQI+s7u6k/07l5G6jDEfCQFhc+U0rCR5DufhNGvgLvkNO3MfvSOd4jmQCxO9QJH7HM8rgPuTd1tFiK9Mlu/GdVZu9lbe//Bdv2LUfP7KH33rdHn7/bSs9WLLh3RZL1w5t6hc+YwPiceACW6373YqXmjmdnMxd2t6xmW+9YXf/8NtWfLRkQ4Ojlu5IW9/Ll6z/xQtWOOiUxZaybDZj+aONIZ/98mV/8RKrFznR+Fm7ocMufCSvRRZv7/kTNqhyefm2Z3jgaFBo8BiAPAD4gx4a3+Fm2Wx2y6f/ChsbfjxQ5+kJS3bnNNDK8lX9hyybAZmGXMFX36vYePqKHet83nKtwzIe2HSybz/+s//FlhYeW/n+krXPbtjgyEk79td+wfbTaRscOi0LNS3L+J61Tt+w7Znb9uGHP5KFWrSJT71i7aOjlpGH0LWnevUB58ASKmujo9PqbSmrLd229tX3bLS9Yn3zW24M3euv2WOFu3sH9nB739LphP1rf/ursroz1qVBJbWxassPrtujxUeWSWXs5z7z83bx3BWb+tTP2/ClV6134rx1TJyy9vGTZsnUE/0hIAN45T70A+A+9A7gSiCeAJAH8LTWbtv1JV8H4hMaT+KFA5zc+7tH7GyaLcjL3rMb716zrfVNy/XnrGek29c9hy+fVefZKBPZeBmqJqaqawt5tdkhq2xtW3FuWe2124afPu/TM2y5p5MqyIOvrm9ZgkN45V2XtwqNXa/Ceag+o+vUlFlPt929dtcSbbs2uyy5Xruv8lM2fPWktfcO2JWXztupV6/awa1Zs+kVayvuWm1526rLm5Y9MeIGAV8Tnjh30srqI+aXls3w+D94ZJvv3rH+Syct2S8vWANcyApeGKAP5b10Xzip9pG02vUZ298s2fL1uzbz3bctPdxrnfKMGKjgO/SQvATkSBxGBLiySn/2889ZbWvB8tKzjhYp/EbJNm49sIR4r5b4OBuDIgfg/uTAEvcE8Eb9Rz1HXVMu95E+6jz0hN9BH2kib5QR95Ev8EZZAOfkVWfXbO1PXrf29ZJl2zI23DNok688b0PPXbKeiRHfBRxlBEBD0BHlgBeI8il3Inv5J9eAgGbC4z4yNd8HsQD/E8c2yXZ1IirVdmaXbWN6znam563ycMl2i+rEZNEzJ9ylTqfnzKR1jvX7uyS8H4D72q4GDNMc78333vkaIpYLO7loBEni1Cm2Z9os2SsPqyWtDi1j+3MJO9zQ4LOeU6fWqgGnbpZpsYzSguMg3W7lNimOcKfJLzrhLUZtaAe4hyd+RyUQBzxRMv3mGgEIWRBC8EDkoSyeBS7ieBZy5Le/0CfPpoN56IM2215Xh79xYMszW7YwvWl5KcKWGnFpYcWSsgQTzF+r8pODvZbq0qCKnMQfOGkIbDun+ymzQ0f1wNcj24VX9qvlxvosPdFrGd7ZyHZaTkFkNKYkj2iiTrnGi5GNl+oaysRLg2yjZ6stQDogeIp7wNMjJ6xVJWP9j23wkrwH3wJ8NGiSNeogAgCuwBeQas2qQYj3tm7hh6bGi7vFUtFaageW3ZceqRyOiOFzGLR0lmpaqjJe1lbsYHtL/Mqqrpb8TX9jw0VC1rJ7V0eNU4Oav/PGelDbgfUmatbVgc6ozvS8qPuNjl3bkTEEuHWdVJffqcG2UrCDrTU7KO+4J46uDfcP2XDfoHX1Dluue1DG1Ii1qmNtU4iJCMqmc3KdcJl83Nb4HfJpfhYGITKKfPwGD2Ij3ccybgxsAGn4TR50tM425uqu9Ien6pAkNDSWWsAjdE/7SJfJw3S5v6eUkeEoYwTvhPVSPIDYNON/ulK29ycKrIfwjhD1BmUd0iPWZpMyPuv1ip81uK2Ba2tVdaQUHT1dltLAMXhi0EbOjPoBoLW5ddtd27a9fNE3KrTgBamCmU7rGZJMNbjt1KtWxlLnRPqldSrIWtX20cWQEYAXxpRzRjS0iJ+99R1ZSGUNphq4Hy+ywOivf+DdwTf5nJcjHM1yRA97J4asT0Z1W4fkUVT2Yt6P7jrcLnoeXudgFkBZngA4Qs+jDOq1uU4pM+RPeVyJB7zsJtq4Jy+/43nQGEDe5nw8Jw/xyLNNbZwzCNsLFUuUdy3XoTYngyzdKYNR/Wgr60DIVPmDjig/cGOcch90BN2UE/AxRT8FQBKZAvgdVxDVpACl/I6ty9OZ+cPv2+prH1mnLL5ka4f1PnveBj73jI2+fNWOvfSUjVw8Y+zR59sejdVgKTYWCUzrj6tPx+gRhKOwxOH25RfXrCjLbPH7BZv/52V7+MGyXU/dsJttd+yj/ev2YeuHtna7ZpXvd1n1XkLoG1M/TMNQDnjA21D7Bm/NfAUQFxbOJ/luFvYnn3Mfsok0zbLjGiF+R+fBFNv2/QXbuDZtW7fu2Ma9N23jwXs2/fC+3bt/2x4Xaja/l7T1jj7bHb9sBxOXGt6hBhFOr4gpE6Y/eGdn88Z94brt3yRKtSX8Jdnep0/I6zxuhf0B2yj22nolYWtVs1pb2sbHRm1EXoB/8EsseKcufEwlsM6GxxJrZf5GNNMMqif4DDkGX0DcI3+XieirHOxavq1ulaSe6Tl5vTzq3dM3ZAeAkxDy5Er6hlyl5NQteVoanSp59wsF29vYtOLhrq1rENhJyOBo6bdM+6BwaSBRquJh3Rb3dmzzoOL5nO7dlLXudlmLBq39g4+NEqaCDttK1prYsWJlx+YXpeMb8uLomvVcRVuLvJ9UIunrS13d3V4P/mIu026qh86ubps8ccLGjh2z1qmzdnjsnB24twMala36l5Aa+BRoT4SgDRlEY3Vaj0LIPIwo7uMaz8ABcIn7hvwauJ7oHmW1HNpOes/KWWRbkEe0KcXYsf2tku9A8zQ0HkFz3fiUk3CyUaL9sNVkKsowbBgrpOFIHKxkjCPvPJWeKd2oahXvRmamr8t6ezrtfFfSLvSmrFeDe09HzfLLRbt3vWALjw+kr322UshZ+soZ6//8U1bqaLU7H9yxmVsPbfv6I9v6YNp33uF59Y+N2NNfetVOPHfFVooVWynXbPPegm1/8NDqK9u+swv6oZFNERirOXni2WMj1v+Zq9b7wkXbkoeVV1ieWbDHH93yz+szCDXo/rgTDZmCj3tmcjCie06dsPFPn7WuM2dsdb1oG/mK5eXVbb95y6oyCPkUC3gA6CDvJ3HFfVzjvhm8Do/qgzzN6YkHohzqIIA4Aum4kheemH5c/fCuv6w78/YNWypVbWmnbPuTvbY71WPtAxqI+rqdT3Qo8jfjIlA2IeLjntAMTwagSOhEHDHEtZkpVxw6JxHpLyaqwytr8CkqLP7oA7v333/NZv/sNWuvHVpHZd8GX7lqfV981sY+95yd/dIrNvXS1SdEgDOEHI0ugPgISi3izAcgPgMw+8d5u/9fF+zD7z2y11vesrcP3rc3dt+11w7ftIV3alb64x6rfChPog1L42MvLvBSNuUFn0FPAPfN6bg+aaxKDwTt/2txhLiPZ4CX1+DIZYgsCazt7Nydt/XX79jqu+/byvvftsX3vmcffvSR3bpx3W4ubdtt9QsLbf12cOJTdnj8eesc4rTfQa8Hb9yUA18akDbeuWEL333LqnOr1q56YIfj4KtMvZ2zfMu4bexN2uZet63WWq1kaRsbn7DJySlf5AWg1/kR3tXFRVtfWXZ+sP65UiGU6QOMeAreI2+zonu85MA23K1E3QrqXNAjioo8AANcyIlryDU6WaxqBghfgzkaDEmHiJmCq62t2d7KiuVlQS9m2q2Qzlhn+5gMoSGJuNFZFPbVmA4KtnmoAUh/boXvdVmrBmU7SIlflYVRpPL8aKbWgh12bGgAymsAKtjK6o44p0z4bdRkZ2enDQ6PWE9vXyOPpxA/wpPN5ezkubN27Ow56zj7lHVcfM7au/pUVkMvgQYPynUUiOeK7gFxJV3IJfQS4Hfg8Po4SgMeiiAZdRR4kGdAlHUggovZAyvkVKcHW3ZYk6e4syHvoWD7mzueH96ChkZ5R4vOGHjC0a4qT+21+neCWKdkKjMrD53pYfRbVHodIhw8J/3y8tPdWesaG7KhwW57rjdpz/VnLLdXtHR909Znd+z6eyV78ODAtm3K1moj1vXiZZv45VdsW4PmW3/5ht1+47rl33tg62/d9XcDxZE8pWP2ym981c599kWbXli3R+rw16/P2Mbrt62i38yqQJ/LSTLj+1w9owM2cOmkDf/sS9b10kVbmN+0+blNe3Rr2u6+c00D0Zy/GO/0S5YhB6C53rKDPdY90m8jz162Y1/5vHWp/udm1m3u8Yat/fAD2/z2u7a7vGntTEGq/4z6JH/oOtCMO9JwBaKsSMNvAr9JA57QBSCuPy0uygMfGsULvMsaeG7/9p/bg++9a483duyh5Ld/csD2z41YcnLA+sbkyQ/0ukFBvmag/MAdekoc1yiruX9ocCQgkhDMBBPcx/oPu8paaspc2bOKFLMo97ayKVdY7iWLdikJPyOl6+jLWZKj/6Vw7HjB7d6rNk6pjYbgDB8FyqCsZgGTrsGAuWWfkXvNJ62Tg7JsjyWts1dWy2GP5azb0oedljnIWVtOjA5IyJ1qwPsShBuYDWY/WXksoAIIK+ggDWXCewgv0gDxHAj6wB/pCeDHgyIP8UDgZ+GORVLekj7kreLqnh9nsrOxBWHKo7Rq0IepTtvvSD5Z/E3Ki2njNFjJsl7PyyPk2zyqG3VyThtl1Wp+cjcv3h7KPd5jOyiW3WC/zzfzIjDbRqtVPlxW0sAlC1XWZyol2SbYRiw0UkFwQref+ySaOmTZ+tveRx0u9DCgpTMZ5wk6kEvwHDIDQuZc4UXNzdeV2HBCxxVbjAGuESifAC7yNvJ3WKI1Y5mOLvVvjfUMwPOjIyxuq6NjJ3VSEZ3qLJIwRZd0RBPlohfwQ77Ghgascj1TRt7vUe34M05RPmQab0/1Ksp5b4WPzSXbecETnQKvZMYLsfK60u3UA/9abFdxVXl8VT+DjsA2/pK8LOkG6x7KDX/IC96CvuAfiDimMaIdRvoG7Q2ZRzrqJXA9WfxtPAKZx/McHOSLxWenGLySDSdKcxJ4Mq1YyZtpczokf67AlXCEssGvPBEOw5U0NHjpf2iri09ERCLpDQv7h0zjqnwOMOUDcZQNJvTHNxaRTnVWVzxOUjIp/cyyViIaW3atVin5tGldXnu9oiJTGesZG7BO1nUcR93KO0Vf+2T3Gduv2eDRPdRjfRpcmGXYlXHCeY2VLXnLsuyRI3R4uxQNIsIDH3Dk0yW9ypfhFA30X30f+PnMh8/UKA0QMg+5N2ZwOAkj0TiJW3znBuQJDuTUptttT7/L8ihYp6X/9I0akgd4oAU8UdeEKCf0IOqQNKSNPASehW7wm3Qu5yNc0UbBBcRvNhjRvqqSHTNaGHms0WK3ZdLqb5Md1qn2npNBRTryo7+hZ1Fe0ARAK+mCtogHSB/gvWlsQghEAPcQCDgDKNl9dZT38la6v2K3v/G6rb7/wPKvfSDL/bolsp3Wd0Hu8eXTdurvfdVGP/eMpQe6rZu1Co32EAeAH3wQyD3l8Bvwco5CEBkVkO2XQgz12wYKckYWFV8qvN1tQ+2TVi53yNLvtdFPDVrbsx3WfSJlJ7u7rb5Z1WCIpYGSNcqjQgDoiYE1aCCOwD3xQTN5SINAedYsWIBnUdHkIZ57AgAPNPituRUraYAo3l+0zTfuWv7OrN15421bvn7PSjceWUXu/uz6jt2rt9nOofC1d1qv+O7aO2bpyoRle9WJjy2qc8vblRcuqn4aAx7rb7WlLVv887et8GDBZmS9apiy57/4M/bqL3zVes8et0qKxn5g33j7vj1YmJMCSbl6BuzYWNZ+6VyLnR7XoDIqo0Ey4RiVRDYtw6JiO68/stZtKX9eg54aysjzF2zys8+oY0i5fkT9RH2G7ACnTXKhEeZX121tfkmDiAawBXkSxbrlzh2zlHSENaX00cf6AkfUE78b6wWtdq7zSzaaumhpDUKqnUZdSfYMZG9955/bdqVg3cI1ItpOnztvL3z1N6xbekA9g3P55l1bunbXihsF29iec9xPvfJlGx4alg6t2NzWY9vZq1p/R068tdpMSZ5pPWeV63fs4L13bVSDxwt9BRvqrNmDjhbbEps96ghP9nTaZFebXX3+Gae5Istn86BsRXlcDOocJjp4/CoK7p2X033EIw059Ct0h8B9yK8hg48HefI0P2sG0gVoqLV8fVlhyeUXOADyNepO+fXPTwwBp9pMd0btdnLMEiN9qp8eG3v6gqenXMDplSzQp9v371gpoXaCt5Qv+suYx0eOW+t62fZ6Em40Pr7/yFYKeQ1oakNLa/6CeP+Fk6r3tA9CyKVaKtn6+pq1DGStu3ffxvpkqMh7qsvSPjio2dz0ls0+Xrau4dNWbhmzwWMD9txXL9nomSmb//qPrcIxVAcVm380Iz7brH98xPkdujBl57/0vG3evmfLd+9ZfVt0LWxb4eGivJMJN26RA/LEiGbTU8/IgI2cV76vvGAHt+as/s4Dq+Z37PHmiq3NzNvYmZONGQwBZVAnBO7BQ1/DmXjH/DSMITvIHNjoUyfs9tuiYatoD96/a2//9jdt/sP7NnLxmO2sbvq0FrMhyCP0lX6mWTe4EqiLqHviAdJzTxz34KC++N1cd6TheeBtPFc+0Tz/p29Z8c6CXf/ed+3h7duWSJqdOXfKX814/m/9ih27et69WQZ88oMH2cVABK6ID3oB4iIeIN1feRE1lJuHQaBIE2d6JsuEff/sYU+l0lI+Cd/1XkLXtU3WCy/mcY/F44UdCQsCn+A7wt1cDgEI4SEoAr8JAGmwyAG2unLy9r6srANF7coj4zcncu/VsYQUdGUKhLfaIam5zBBMVBD3xEUHGlfS8wy6AdKSJ4Qaz7kGnSgMcZEG4DmuO9ugmfdlw4USuJUhkfkWUNZafCuqrhw2ydlm7QnJq0V5OJSIaQ5Z4xQDbQGUQ70QwIkl49s99Qxc3Kkm3KJDR9LydqhTpkK44kL7VmM1JgYzaAViysbrA5ooE7lRPpaqrwM1rCAg5EUI+riiU1xpkOBEj+CI9RXwU7Z+eqPzDu2obqI+CNxTDvdszSUfcQTu/aVYytMfAx1lNqaF/N8TegCvC1lwrEPwFVAGLhofa4z+MqrKgBr0mBcJnTZwAU14qLu2FpUnbiRoly9UwAf4gwfqI2RJ2dDF1emGzqZnIa9ohwSA54RmOQRP/CY+oJnXRvmwwLQaB+uqroSTPHSefso7C80yjOh4W2WkEfAG4sRnl6HwgNe37Qsov2GANeoMXUIfXBcUR31waKU48H6CvB97upKH/g/e+BEygDZeVKYeaSuqef98Ny8L1/f0W+0aEtg5F68boLd+2rvaP3ruU3w+/ddom9Dnnix8kE4CgT6+cssZcg0vsFEP0BRXeIQm8sC/BOjkIh90uFVe32FDxTxt1As8Rh24/I/yhYcF177t27d8Q1OjP2ihfxA2vDRoBnHoQOCMQYnf0EYdAF6OAuA8KyCb6Iu4DyB/6FKjXhq6lOS1Ddc99fPog+TIO+PVcuN7ZsyugC/KIQ/3XudHvyknZAZQFvfNvwmka6bJWy8e0ELpphNMBq6cYsBZVTsbeXv/69+36Xev2+IHt2RF3LHlhcdW3NpQp1myoS88a7krJ23g+XPW/9RJS08M+I42f4dARIbQwMs9wD3EQgj3MMIzhBx5oCGufu85WyzXn7Dx8zkbnOxTGLVTL43b6Nleu/jsCXvlV0/Zlc+O2Zh+J/tTtp9WWeKQMprxch/4eUYAiAea04RQm59FevI30wqQjkAaOh8Glntvvm8b84v24R/+yG7/5btWmJ6z9q1tf5Gv/+Ur1n9i0lLtScvIVS+V+23t1qCl6oNWqSStrSprtL9qmf68dY+YQhaG7CoekDyftffu2brC5s2Htv7hHdvbKdrFv/FzdvblZ6z3xKhZf9JW9trs9Zst9mjhwOYfblutsO9HpwxPjdtgV8KG6itiTB3dYJfPjXPAKLvr9gpFm/neG2r8VSt2ttl24tB6zh+z4TPHfIADQpmQAQGA9/iNkrMFbXe1YHsP130nXH1503dMjUl3es9N+SJ1yDlkGXXjINHyntZg4lRjSNXvwE86BrQbX/9dmfEV381WNXlXI+N25TO/6A0n6mj69jt2/+6bVtNfS0fCMrkee+rzvyI5nLV6aUOe0bwdqFOr9MnzyRzaQl6GjejduX/Ltm9f96mIY21FS6j8fzRn9q25QyuarPhszuryhD7z1c/ZQVodHp3lkXzQCt4FGjz+lPQbPhv6g44Ej/E7+OGKPLgnIEOuxPGM9NFWuI98gTNw0ZGk2nM2kDph6cNeeRAfWnWnYh99+8d2+/X3bPHtj2zlx9ds7aP7lqhJjqvbVmpTRzqYta4TEzZ45oRl/fSQAeclaPXyoENyHzvI2enR434e2tbWuiVG+6zl5JBt75ct1Z9zi3lWHv7W0qrn4XtTNbX3489d9s7cp6wwiMo1qz/esBTb5efWLLVVs/PPn7dXvnLJxlUfj7fK1tHZYpurRZt9tGq7rWVr701Y8UB0t1Ss7figzb7/yObeui+vJmG5wW6rbJf8hWpe31h+/5YfyZVX3O0PH9jq4qq8o2NW3Nx2/WNApuN3I050siOXzREHhaq8/U6raBC89/ptK81u2pnh49a2WvUz6VqynBL+cd1FPXGVsHydp29sxEZPHrP65pbue22vumnVrXnLtKvz36jZ9kcP7Pi4ZF2VR6y63mWuV4Ml9RjtAnCcAuKB5vqI36EjMbgEXdxHfq7EQ9vW8qrdefM9W5qesWu//4c2c+NDORmdNjg0aFPPP21P/2u/7ufjsbSCARW6RbvnPvB+kragI2gBSMNzwl/xgDjl2EdBLOpOeTkijoaNBYzbuXDnoS1PK8yoo5ubtUp+S25p3hLDvZY5MWbp8QFLj/X7vnmR8xOFAiEMCg+CiWtmIPLEwEQAgimUNTeYsIFjGRs+2aOBaNRGTg/axIlhG50asLGTfTahwadvPGfWKctGyoEggBBIlBdAXNDCNSo84gikCTzQGLgApxB0akQhP1+PQI6ZxmLn+uKyGs6azUvRHr5101ZuPfJ3JkrLa5Zljaany0N2QLJM9Vl7qdc6Kj2WUONOHjBFtWfp7h0N7HWT/erbzf2kZ1lkdbn0lbl1q3DO2tK6VeXODx1jUD5hrb2dVs+Y1VSXS+sttrKlvDXlrfLqCbtZ+kVj45h+LEF4cX7dUsfC5hiTou0qlOSVldIaPDTe4AUBpI26AUJuISt+N0CWj+hOHSjIImgjjTplPmLHO198vx+I9OBo4FEuOuwWWdDiHHCrG+IElM20ka+VyZrkUE1+77XJqME7EZA29Gr3oGY7tbzVJICOZFp42Uac0+CmBinrz61d3W918Hlq5VFZvr5wZOkJmfMOzpWiWaHSYhv1NquJl6pktp9QenmuapbSj8aLm27RKn3ofrO8Qpfg+6fJMn6TJtIR90n5Bt7QyZAfepnuyFlPati6kmM+i4B8VmcWbPHeI1u/99jyt6WLD+b9iKb2irSrK2PtIzLghpl+07WPre4NmXONMvxladExnO230a5Bt6JZQ2Pta2e/auXD3SfriHiMvNzMFuSa7ksyr30WJegU4HGl2zl8OGFSc2sv1G04l7BLatOTYznfRVlv2bet/I6trW5ZWYP8vgylOvLuy3jIL23Z2r1FK68X3GPC+PNdaVnVNTqg8tkwNf9o0dYW1Wb8SB4OWqKtN+TIWhc8dmhwYd2Z0/YTusqJs1U2Cj1YsrYdeeN8eVyDEu2+sfu0sR4MP+B5UlfSTQYgDmLt6staZ09GafdkgB1YvbBhtZllqz5etux+m/W2ZyyrAZhBmx13eCPu1R1B1HfUAb9DFwDKjjTEky5ooU8N2gjeX6mPoh63NzZse33DFh899rP5WLPPeP/QZwOXT1n/+RMU6u0gdCDaFOWAP37zrFlXgh6ek/9J+Ufg1OMBfXjnW5ZfX7f8w3nbebTgB/QVHy5aTZVd2GmcKD0gIfZNjvt5bYPnTljvyQnrPjXpawb+gSI6iyO3MwppJqJZQEDckwaIBgk0pwMXeV2AuLCq+IM9VYyStKV3rSN3qA66Vd6BBpwkNCBfCeAoTwgFnOAK4YTCNAPxUV5A4ADIE/e8VMbZVLzXsKFBpsSR8hoAisuS4+NFKyBHeZHbqxv+BcW0LOWBY2M2IY9xVCF7asJ6zk65a8+nIOggl5b37O6tojrRmlUOa+ok1eG1qlOtySKTUo71HFhWDWakr8f28iVbmZ6V5bnF6risVRkB44PyRM+IOnVqkhXf+dnc2rXrt/J+1hafn9iV/PoyNetNFqx9Z9naF2eME5s5ToUpAd63otGWZB2u3Zr2HTu8z9Kqxjp6asqGzh5/Us8BIa+QVdQfV6Z8auoUKgsbriMFDcZ0jl0Xj1uLLE2OMGEaMeoncDF9lGrLyYk7ZunWHutOjOhZQ/ZApMXb/uAvftcqpYIfB8MJCT2DeEC/1BhUBOjV0vRNW3p429LpTusbHPSNFBNnnxHPaVmCD62clyzaE94RdO612uJa3fLVXStN37Hqw3vuAU1awZIapP5ks8WWahzC2WVDg0PS/4y98umr3hmV1ujceAmz4dXz7tTwiad9gGdAg+ZmeX0S4IsAhK4ByMflqbjQw3gOHu65huz5XcyvWH7lsW2vPbbpd39o9ZUt29rc9E8QMD3FcTgsjpcKssS3Cuq0y7Yvne5J5Wx8eNxklsrTaGw4ITyhm6B7jML9TJvN3bxj20vLspT7ref0MTFxKOOi072ewqMljdY1DTDqVIvyKOS1jFw+7XmpFzwhNg5wuna7BsD83IJVpI+ZU+PWIcu7LK/tUAP6xGDGttboxDRAaLAv7miw26jYuNp/plOtYrtqOelu98SABsN9P39vSJ4cstxZ2fSvrLLGeSDvu1ceUu/kgC+8s1XcT9g+0mn44p4rW7s5oRwvni8L94+KP7WHsjrtelYei+jgDEa8iZBPc90RR8eLHvJ57xSne+9LNu0tlu0dtHL10Coqa090raiv2KrtWFXtnkN7saEYJNEpBiRwhc4D/I76b64bIHSB9M10ERj8Nx/NNw6DVh+/eH3GN5W1l+Ux5lI2fOGc5WTE5iaHrefEuL/bFRA8oX9AzIBE2c00ANGnR/kA9+EBPRmA/vxr/52tS4FWf/SBrb72oW3emLbijRkri8CSvAmEOPnMJRt74Yr1XzhhJ7/4kg0/c947qrSsDKaDsA6DsBgZCQHN980AU4QQrgvpKA4gDnyRZk8V3iGdyI3J0Rk0G5RHNHQyo05MjLJrS+mCjmbhxz0Q9JGOOPIEfXEf14gnHYFfdKTFjbwVNUBzYN+j6zd9oX1TXs7avRk/CWLpR9csPz0niyblhzGe/dJLduLly3bslas2+cUXrPfyST3r8Hd6FhbnbGd3x+YWqnbzo7zV28IykyVXzlhpu8v6O8yeGshbZ3VPFuuhVec3bGZh1ubWliyhBnX6q5+xxOSgb/yAdmhtU2e5vFy0H/94XsrMTqI9ddCtNp5atIkONhgsyQqe8cGz9+JJaxetvMfAd5iYJtuaX7Y21W+rFLRjp2rDGnwGLp6SZjWUCQhZuWyO5NUsQ2RVXc1bZX694RGKXg6u7Jwak2FDp3xgnZIB+aOeCJx43ZMYtZO5l6yrbYwh1esrygKoR+Ku/+XvS068WKoBSLj7h6fsyqu/8IQGwsL0DVt8cMMyuS47d/WqD0Idnb1+tEi1sCJreNtf1j1jvdZVa7G3Z5ZsqSCZzT+yw/kZeVqtdqx1x1IyGP5oUwNUdV8NVh73yDF5cVl79TMXfIfgyqNp21he8M63Ux2jbnwKDq8I/oCgid2YXIHgG4C/sFq9AzviI2QExPNoGwDpmtvgysMPbe7Gd2xr9oHd/aO/tNK9OSun1D6UfFdpazLYdmTx3n/9ti3IYModqKy1vI30DtlTl5/zd3uKGSQvmhzrUeemPzwbThrZ703Zwvs3bEdePVN2GKUi0k8woeNuWytbz6EMKOnd3sMllSHv98SIDDh5oqzFdMp7Uvo6A7a8hCUNZhy/kxobkkcpb0A0vfj8pJ2bytk772+q0z6wzfW63b5RsFrpwL746THLdndbV2uHTUmnyhpEb314w9cvzr78rMuoRfrcffq4tcuQPlhetq7ujNVUxvb8kvVLp7NqM/Rf7ikdAXqZHO6x3Jkxy2Qz1iP6hyeGbeaNt23twbS1DHXZIS+Pq01xygr1qwrwvMieAFAf1NngGbUdeRPZ9qwNdY9Ysqvf3nv7hhVre3b7g1v2wevvapyWsS8PaXtlwxLtSatpAEr1cFqIDPyjunfvk7KoEBXn/Cnwm7qJ+o94KPIa1D3rpLxYe//bb9j8O9dtSX38gx/etoLa5kkZDj09/Tbx+Zds6KUrlpX8eZkfnpo9KHTMyzuC0EuAZ6GfAc26STpwjaYv/OQUHFswW2SZ4HK2SiEOWQcY6LG0LBA+9sZ0CXPK4s6P4ODLg6xh8CIp1jGBgrH4mhsG17iHEIggjZd5xEwQHcIjf6QHiCPNx4JVnMrl6BCTUuzv6lldAm7I+AnOcBkDf9ARigFQFs8BFiVJTwgaAfJRNjzS8Hx+X/Li5GzukQXbWNkvgOixhpJd8iI4ekQWGespberUGzTXFKr+DSS+Cgo+mjNrG76pot6wlohv0MxcrayIDpXRcWD7LW1WEh0oFNM7fFgOS94tbQYFBRQU3uvUC7/BJvJ8qkAKiLfaIat/76Dd6pIdFhFeii+aa8AiMTx7fbD4KLr1wxdKG5+Xbiy6+vOmK2VCM4HfH8taOJvkSD0hC6KZZuB8MHAAIXfSco8XoX5O/H+swEDUMZ0G7wEB1CUBiEXzJ2UK/FSCfQ3eKgsa2XjANDNrNFyrnJQgeVWYPmoT3ham9OpConKVhzT76BsdKfQLGJTSsraTLQeWbkv4qdztIpZ1CCYe93fFv+TschFNIdegiyt8eP0pPnQRuZEnBp+IDzmF3jbque7XqAOvD105v84Njl3O/tozTn3m5BGmhjN8+gHd1IDZmctKRzP+SQzegmcdDVpLxR0fnP1lccmFDRZBF/rHfbv0kelVpks5+ww9onzoo0PGO63t1q2GcktWbMSp78ubpp6oW+RCEH7fAKF7P5dR8mPDgHL4emOtfmDV2r68Nj9hR6jUT7QdqM2KHsmwVK35d5pY0PfNKIprV9vxRXTap9SBF385n6+NE1LEZ036IIVvPFO7o+0wZYZc4QH+WOeirdMemXQRBnlsCd+8wbThPuVK/v7Cu3SR+kR2T/hSIA5wA1C00AAOWlWGjKWsBq6M6iWlOmGQYWA53FO9aVBihoX0vPCM99TYGKMyVC4bZ9pEO3R5nP7og6jv0CP03fsS+qm6+BAvdXmgfBqHzU++u1TZeSWD8pnS3wO58pKWz22AJ9oP9/CCXCKEzsEnz0N2wTN6zTPSRN54BvidMh3+W1+8aBUx3H9hRB1nynqGBu3SZ15yxeuXK0wn4R+kg2BVEkhQfBC6wh8RyTMKIz4ICuAeYkJBSQeAi/zEB3APjiC+GV8zDoD8xAUe7oMu8iIErlEGz/jNfXNagN+kIw9lBV98DmHj8ZIr9+6dJVfYtbk5K6wsW10KM/1g1YV5/tXzshoS1jU1Lvd10tOPyeqJXStOcxO9hA41+D/7nW/Zqiyz5VuHdutbZVnUR3PKat6dw4sawMrGZ59GWureaV/g9GFZrkNffdm6Lhw3Divl89vQ7AOpiLk7v2WrsuA3V3ftvTeKlpK3NcWJvLlua53+ru3PvyvlbrWuQs0HmBf/g7/l517R4dCRFGWFffA7f+5ThLuLG1bPF/1Tw+d+5YvyNjSIHtWL03nESwDx/Ha+1fGU7i3a5lt3rbZXt4Vbt9xqPP4Ln5OrP+ZHL/FSrVugoj9w7u7XrLdj0k5nX1Xn1sAV9fVED7jXAPQ///1fsWp+w7/gW9kr26krr9hf/z/+A9dRAJn8+E//sb33rd+3gZExO3vliugzGzn7aRldvXbjtb+wO29/23oHh+3s5cveef3hh+/Ycq1kfXcXresDWbwS6vhW2d8H+j+v7dh9dUyfvzBhf/NTp6ylPWW/8Zv/mncCM7V1K1nZWkojdrBx2jLdCTv3qxd8cEcmoWvwCA/QBoS+cUVPmn8D5Iu8IWuuobNA6O3y7H3vKG9881/Yjb/4PUv29djuRLd3qBd/7cvWy3d5jnDTwa9NL6hzNnv8Zz+w0tKqJeRNJHdlkKqDHPkbX1Q5rdY/NeLGaPM2XOoEL+bmH3/blm/ct76TUzb27GV1fjXJ9phP6T54+wNbmVuw1o2StVyb9eniqf/Nz/sxSN3St5yMXDpKaIGr+a+96e/plPcrtr0jj3+o3576zZ/3Z6sPFjVg1O0b312yr39zzsamOu03/+3nrFKp29MnBq13oMsefe1H9uj3vuNfBd4/1qdBzOzqr/+cn3bNji7aT3Fty/7x3/tP3GJ86SufskGVkT01agOvXGx09ALoiXbKQIoRwpT7R//3/8lquu53dpiGBf+sy9TPf0Z1bzZ8etKXKwDygSPwUDdeb0rHhan79UeLMgT37bv/xe9aab3gbc3Lk3EZ+v75X/6CTy3aoDyhSbV7+jQZAwBGI3Ufa1fMMHAUELq6PsMXdaX/0tn9uQ0/muj7f/J94Ve/V13SwFmw/p5hOz562o8ymvibXzG+Ojt0YtyNEcoHZ/TV0OX0H4GXp9/hxUMrQFzIDUBXAOIIpH1h8F/mOcN2AzhOZ7+y27DQVUkAVgrCpDPiLftYEAMJhUZBofzxOwjjHviJijxSXOKiQlyAR4wSH9DcqADSEPgdnRSC+Wm0gAcBciVNM12kIf8TOpWG6QQCPTfrEVj70jp/idPPoFMjY2MG02kMyn4Ui66HWBlS2D01AL76yXdG8HCw8JEZc7d4RGzyYK4b7kIWBGjDUtyTVVipln3htrWlYT23qRPwD4lh0anR0tnuy6qtqI74nMEBL7Me8dyw5I9kqD86Oz9RWxYi3yehk+bFvPZkxjvLXeHxuhWPWH4twoP1RwDA5XIW7fDAieF+krhCyBn6o04ihHxJQ1pCxHGiMR1gg4+GvOG/getjBQ7cQHN+gDLiCq9sQFASB9JhPfMsPCDyRx5JvIFXgThCXfSwvhBz7KH7bp3LE2qRlX2onmUX2jwPxlejLgCs9gPejpRnxaClTE5XQ476vcuOUuHQL7fMnd6jTkP4Qo9DV50n0cIzaI02Qoi40OXIB0QjJ45Ah0mnpB++qFyXXiJR8uKpHOoHei9EXte0ba7wT1qOtCEf+ox+Ui5447tNBOqOKzQ7DulSo49oGBHIgM+hB52+QUR5GGy4esWRXOC8KUATNOJZueej8sFHGS7EQ5Wp1onXwcum4lLRh/6pd9otR1MxQNImGUgaGyCYdhbdahO0YT++SnTuy8uoFSteZ3EsFP9CPwH4gEf954Mp76zRvvFI4pR9yoP+qNfoWwDyco+REc/55IeatbctNIM2yJeGq/KQWPOplMpW0gBX1eDBKyXelwiX9yWiwU+3V7498JFfeBhA8M5Y08O77cik3UvzfgudE4/Iim+81dRv8DI8m5H26av4ThNtU4UwSwL/rqvIqqmeCdAPH/BEfAxShNBBnqO33g6g9SiP64QC9wGegzWgrdZHNv7sGTvz2Wfs7KeesckLZ6xLlgnfSufzzsrlhUCEK4iQ85t7EBIP8DvSREFxjTRcI2/85p64wMU9AQgGKLMZb+CLdEDkDUYDdzO9URZXara0UbCdtbxtr67b/J0Htja74FuGq7IaFt7+yGZ+8LZ/fnfzziPL339std2alWQZ72Yk0NE+65RlePxTV23y2bN2/mdetNErZ63v2LhxFEmcvu206S/KB6DPK0XKs/5AVs3ugC96buXvSe5l297fkh29ZZPddRto27PepKyUkZz1DXXbs//6r9jwq1et68yknyae6ZbSJZmnkryWq5aUcl27UbD3PspbfkuKkJ2yRLbbjrXfsdzeY+tYnrGO1S3r7u6xqc+/aNkTE9Z9YrTRiPlTo6huFWz+++/aYbluZbnpJXXE/eeO29DpKe+gULKoi6gDeEPmxBOIJzA1sN+hQaO70wo3pq2ttm+9F0/5b5Q9rat3TkcyAQ9H72Tae6wvMaXOqSEvcEe9A3RYdGg3/vJfWJ01IMly92DXeofG7cqrv+hlBx0LD67byswdXwPqHxryzrJXYzinV6/OT9vC8pyl0xkbGpUFqSLevbFsC0t161/YslPyBjPqNVrU4BLC9YPqrq2JpxOTQ/bic/JuMlm7eOqS69mth3dsevquvNYuG35a3tSgrFLpCc/Q5ZBR6EFAyAogHQDtcSUPz5tlEPyBK/Lzu8jUk4yYuQcf2eKjjyw52GdDLz9l2aEB65kY9nr2skCjIvgUO+twY7khO3X2gnd0qyuLXmfrlZKtzsxZ38SILOMulzcQfKArlcdr1rLD55k58VpBHXpK3hPUc8gpX6ZNaMypyIMBd/fTZ3wXVqcsbXacRScLzqos9ZaejAwtdcb5bZXZ7V9lRSZ0pnyVeH2v3bbbOqxrJGsViWojv2+nx3OWzXRYlZdipV8cMrq3mpcXWrTs1GhjvVEdPVusGdxKpW3rOTtiqWJV9C8Zh420iHZOSkhmG6ezA1xd3sqPju6rP+y8cNwOle9wfcdaNCjVujqsUijY4PEJlyn8RH1EXQY4Pl0lOV/awNvI9nXZ+NOnbeLkuI2NDtkIH+ZUor5cRsVyyoP6qJU1y0/P2vaDWX+Vg76oem/eSndmrXR3zsr35614b84Wr9+xpXdu2tr1+5a/O2OFxwtWXF2z4uam5VTmkPqk3qdOWtel43bs0y/YpV/9svWp7+o5Pua0sCsVYyCgWReRA+0z9A8IHW2Oi746dCRkGLr6V07DnpRCjD91yqaunvVPGfBtd7ZjI5jIGAVBABCICUA8B6JggCt5SBcENKeN51TuJ9NEID4EEXibmeMZ9/EMID5GcwYB7v28NHXUBCwHPmMAHr7jgvWxsbxsm0srvmOrvrhl69cf2NwbH9jqtdu2deOBrX9017Y3161YLNheh8rrU4UNqxN/9pwde+6cDaqDHjx/ynqnxrxxcYo3NFFG0Bg8Bq3i1jKpQevOHPdFa7ZcZ3pkmXQUbTexYx2HFUtr0Mu07Fs23WbduaQrTP+LF/1LjGnWm6TIPoWlcpKyuJNqlfmVms3PVGw7rwG5c9DaM4OWPuRdnHlL1oS3WDeGm9ypSes6NaFOKSk6P64XBpndrR2rq0FWOF5GndG+Opt4oRKeCPAT/AGhoPDoQP1J3nRMrV0pa99Xw+OkB+hVEqTwJK2AqV42IOwdyEpjS6OnaNR7BIAy6RRclkToGnigCeC3pxM04pQS2nXZU3xG3ktGddmuK42OqQ++0tkqF7dWarOCZGflFuvZO7CUrEfHr7y1vUY5B+oEW9mBlWq81Y8XtLO9bZsrq1bdK1sHOzMHZAzpD/0OWpxm0RFtCQiZIUeuEVyPFeIZOMAV+bnyPPJz3VUxFT6zoPsD6emhBpicBhCmi5gyi7TIj5NCOnu7pXdZGz1+zE5duGR9IyP+LRjWa9bmF2xlds69dDpvnxFRfsomgKdDcuhMdVo6mW7QCj8wpWeZbNZ6+vosrSv5oJ9psDAK8dSIB/jd1tNprX2NdVM8k/DOqJtkLu10Zge7LDfWLQMmZWsbdVtcLVsNr0Q42jUgJMVPorPTDjdL1l6QVydPp7EJp2Gx0ydkJ3tldA3KE6haaVH1tbXtHgLTVk7XUd1Ab0NWkq3iO0+Nq/M+6Z6kFTQIqe/YLuStID0C4IX8QHO/FHXPPfgORSwbNTjFe/TyCTv2wgWbUP8xpnoaGRmwnPjuUprK+qYVpE95GQEbt6dtWwMPgUGIAccHIF2rDzTQ6H7+zQ9t6b0btnXnoW3dfWSb04/9HE127vVI5j2SY/foiPWcPml9F07bwEsXbegF9SWs+Uu27pmJ1tC1qOOAuIfH4CV4JADoJ4FnzbIAX/wGntyx+Mj0EprDNNyuXHG3dD4u1zNHIdyDHOJQpCg4rhFHYdFIAPIQgpCIJw0QzwmfJDgaHSFwBB0RgLjnWWW7aLWdim0sLNvSo8e2ObtolZlVKz5ctsVbD+zxR3dUqY9kmc1bWXHbM+uyGDasgsWxtemubP/khPWfPGaTn33OJl991oYunraxy2dtWHG+NX14yF1zGjbvHjDPzDytb+sUSc20hUyCJ3jk0WFx0Q4271pxfcEWV0q2tFKwYqHkW1BpWHTKHfJyes6dtIwGN87W25OVy5QW1pafZSWgK76jgee9mYJtV2R58rnj1IEN9hSsXwNby7q8hIWiHSLvkR41dHbYJJx+BumQqdPJwN2VsRa2oQKKh9jgJaaNAPLASzOAgzhoBxfH9/DJCT6ZLAPWOzhq33cPHaVHLgw6XYlhG87IC08Miae/Ws/xm86JDszPcROaAzYMCGnMLofONO5lSRa3JLeSb7XuaUtrbNmXj1m1urw7dHBfI9POfsaKB1m1/C1LVVetbb9sSJcBC+AynjuwHjWXEfUQfKa4Qzxt7ZZtc1fyFQ0syicSSRkMsm7TjY43ZBVX2kgzBG8A6SMgk2gfDXk2BqiQeaRrroOUjImuXE513xhsWCzPy4PfvPnAp19UksvG8+uPto7OVtr3rShXZS/XYYnRfkuoU6rnq1bblK6tV611TaEomWKIiC5wA7ERBDwleQI7+byeNdL4BgNo1jPoJktRg3ReHSIfp4x0T3jXhdrzVynIr8G/kt/xF0tZnwRfok3eeJc8yy4GMulpgwzXz4S86dwJeTbyOtEzPsmyr3a0z6cW5I2h50yH940M2+DEuLWh350JGVx1K6hjL80tPzGyGig/1jc2RrAenpHBx+nZ2asnLTnUay2L4pc2u5G3cr7odEY+6o77ZjxxDy8+hSea6Pg7erOWmhy0zpOj1iODtk9GZv/lM9Z38ZT1nTpmfWNjlhsaPOqvVbe8+CyvjwMdD7kXr9kB5e8dsG7x1zsmPMcmrPf8SRtUn9X7/HnrFc5BGZ1D46P+WRXWs3yTAzSLpk8CdRAh6A7gd7OcAqhv0gfvwTcQ6QHXaqbg1ttmLNff7dNtPCYjCEhMIDNx3AeyaBSRJgKFf3JQCiICJ78jfQDPaBRBOEAe0kTD4lmUz73TgUUG1eB6grPRwNYfLfjOj7k7923u3gMrz6+ZPdy07YeLdu3Nt+3+tZtWfv++Hd6cs3VZD/c/mLHN+0smp9q2lhclkwEbmjrmluP5f+XnbORZWQsXTtmwKrRPcf2qxP7JUd9F1KEO1j0udajBL3xAe8iTeGjk3knmv/YOW/7ut2334ft26/5D+/F1WZzr27ZTLFpFneWJvoz1qpMbvnzarv7Nn7PM+LBbKy4//bksdJ9U3R0cttj/+Cfz9s6DHSvvqizpSja3Z08/u28DPWqEf/G6tU6vWet4nx2cGbGcXP1Tz17yxWWHI7ky/8saAJ8Bb5PVWRcvyHPohBT3xIRPqSFlADqcryNovo/6Ra/44CAN//Eb78s7qGkwPWHp/t7GAJjjA11HA5Dt2YnsizbeedG6OgbV8TdOMwBvcwj+mUN/67v/3Eq1oneMLK73Dk3YpU9/1esg1lEeXPuh3X3n29alQeEzF16x3o6MPays2vqBBo78hn924oAP0PVcspLlbOGNv7CDtWkbLGnAKu36y7/IGaesY2zXjg3t26Wz4zYhj6E91WF7CsXWXVteXFAHvGUTpy7a5Rc+a1lZ/rQHdAC6ox0QPqnvAL+bIWQIxD1rCuCJdhF443k6nbYudS5LDz6y6Y/ekGfW7p3rxq1pG33hsqX6ur3zI/WTvPo76EpavavdNiXLHXmg7b1d9ujbN620XLDzE6etb5dTw9X+BtVpy4OlfI6lKT5asf1C2aqHu7ZaWPdDR0fPHBfBrVaSZ0HnhjdduPnIjwDKd5ptbcoiH+r3j1DSCQPQUpXRyKBUXt+y0sZmY+1VMuQcxQzbndXe+W5QZ6c8U9G7uFrz9M+eH7CsDIEOWfHdF6bkSWV89mKXHYrt8sw0kLKk0HlsyKcIh45P2PjZk7bw3k0Zm1samNXmb067N3T8iy+5hyKCnsgUoG7wEpjybpNHnzo36QNm8S/ft3bhbzs27Ju50PdoU8g16tl/C1+E+E3/wasPmZFey50ate6zEzb40iUbefmKBrg+6zyugae7xzplOGEUb8ujYRebr/3IeOLwUPiUSSiZTklmSevRANTT3289Z45Zv3D1qj7Gv/yCDb98yQZPK258xD1feAxdRE/RBQCdhLbQV4D6CYg80ceF/hF4Bi6uEc89V3D8lZMQGPl8nl6KArJAGAoe8/3xO5S2OU10skAsTjXnCQKa0/E8iANXXImP9PwOaxGGA2gIpGH6zBUYa0I80HH6p3llOYHHj+9XXTM4sJCHQjMFQ2eFBZDKSamzGjzSnF6QlEuccTee7dOkZbEeHJwojSXJFkXKwPugXBbXffujGgG0AsFfs+K5rLAylKcV/g5FBPKR5cXA0douD6GjsSOKj0F5Pt+SKgtHjc63d9ZlwYmZhlwbFet1ozwlNkLsavCXMqY1YIk9ZWdhXg22orrVgNSitAeccix5JhVoAi5Tl9PHRoXXGTTyQx0NFp0vuiowTddoOo36C4AWgLior6hbt2Z1j54hAzwEUrPNm7JIE2mZSqzvVr2jF1W+4wec8Ak4PtIpjiLd+lYeNiS4vkC7APykCe8Q4KVQpn+oUzwazi1DngiQgcwXXjUE+inX8mAOW8WHaEcu4GLxWoxw6IIGZWVTx06Z8JQQneLCZQuujyXTAOofPAR45ne0K3A4raoLnjlOXYkLTxOZEsgfO1BDJqF3pAOQD8AaGfQw9cwOJ07pcKmSXs9ITwAPOHzTgVB0KH3Ue4LpU3WodKqtyXY/3ipoI1C34GJDBvFUCmUiAKXw3zEVDpW1vV0fQPmWEnR6uyCfIOggHzLgj5qkqXBWGty5HimiXj+0Wq3RV3GEDXrguNBntX3qFUzQQr2xxZjNCHH2H5uJvC3CKyBa8CpIy0wG/QmlQyOyjjpCPyGEvobdsAxAhx3q05iehFbJjCsbKQ7Z7EMZR3yG3sZ91DP9B3qLvH3zBFOBbMNW38ZmJ8riZPV910uWEFQWukqd6jdrelwTMjwONBD5RgsR5v0cQThoay1SXDZe1MqVhpcmOoIWgvcFRzwDPIvnyAD9g2bi4IPf0M99QPAVfJKPONLxO/oGAPmS8PCtld/1iBA00HwlYwiSNJ9EFmmJ5x5GYucHgXxc4zn3QBALLu4B8hJHOaTjN89Iw29c4JKsKc6qA+YePHD3taemTpW5GGjRP9IvbSzqtsW2y2Ur1WuW3D2wnKxZIbfRc2e9c2sdkzcha4nWwRwvZfcfH/F9+V6myoAWKjPohY5m+mg4xNNZBO3kJfCM3Thbsyu+N39/ddt253kb/dBWt1e9UR5Or1hCjWlR7vtdeWmJVNo2eznRQJ7Pcck8UbfzT52zn/31L6rRaYA9kglldWhAuTOzbX/8wznrFM0Ld6RglUN7/pUuO3EuZ/WlNTv84D3hSNjebGOu++Lf+KpNfv5533njO93UEQdOeEK597aKNvdnb4rpFlu5dst2ZZkOffYZ6335smS1Lw9wDOV5QgdA/QLBf8QDNBaOe7/+j75uHerY6+k9q+5WbPzKOTv/1c/6VnfSY8ed6nzV+lOTXo/QEwYNOAOcTsrZ37P/8T/6DStsrlqH6v9gR17jM5+2X/uP/1vJqmYbizO+C/H6j//Mrr/xlzYm7+irL3zRO+fH+5tW2pVRAS6VVT9ot9nqgA/6r//2f2nLC4/sTPHALmxIf9pabKkr5QPxQleH5VXu86+8aF/65a/6bi3aAjKErnq1LAv7qp198aseB0A/gd8EZIRuxC5OngHcuxyO5Od8Hj1DvvzmWewwi3ojbbQvAscLzd/8kS3efcNKqudrP/y2d97Jp0/ZgTyF8TMn7fiVCz5AQwt5nSa1r8LKhq3PLRsfkJz5w+94h3Wa7cDy9vFWeyeHvCOGFt4b+uAf/QtbfOu6DVw5a5NfftnX94bPsnlE/Ao/W8KX7j6yH/3TP3J9e/rMJe+8+1++YD3yVhgwgmfSpzo7beaH79rM6+9b97FRu/SrX/EjnJRIunpgH9w9sJsPVW1WUxufVfs6tL/zi6dtdCCtwUgtVunQp0V5fLzrdOtHb9nG0qp/wqGXTRii55mvfE751Qbvz/nOs/KdWdv6/jVrkecy+vIzzkP/py9aZnLQBxV4Bahn6OQ3vHDSw8I333W5bd6RB6X29fQvfNlOPH1FnnTdSqNJN3SibwC4hr5E3QLgJRBH4F4F6Yk3BP73vBi9AIN6pHN65Nmx6y9oBHynK0FoGLzCeIk2GroIHmiMPh18xHEN3oEnZR3hCHzE8Yw8AYEX3YpnpHt+4NfhA9OlATBFCOQAmYBADHCFSK6kh/i4j3QE73SPCo14rhBA2sBF/uZGQ4BoIMr338riJ9jKM8EbYITHCmAzAdsrccndSpci02h2+XQvc7HyCvZUWXS0/j2P7R3/Jn1dnRTH47RoQMIax61NygtK5fCC2izTn7WUBiWO6GArI4uvVExUTggVnprf42BwRCmQIBXPdEHjc9vquHQvTXR+OEGcF72gTea+7eO9yDLhuA9T3L4avLoCpdFj8VSVnNgKDE63aoUDWSUkB7ydFg1mFVk3ZVlORQ2whSLWkuSdwBWWi4/MNXCVS0XvlFk7YdOBW05Ng0/Uk/5Tx656VbUnWGgXva10Ero+8WKUHnmQPuoOHMTFPdeQDYE4Bh+20NKoJUTfkURZABsP1KVKho0GE7pGvp/AIf3yoLL8zDipMoM8nVTKX2JsqLYbQYpnCzqeW8PaFa1H+ABkCc1ceZ5JyStOpPVcaZSWVL6NVXnwoKRw/kw1rKfw2Aihr/DsdXykK9BPID50hvLARzz3IcdIG3xH++A3V/IEEMdvyiIt+ZFJ6AbAx/iS7Unxk3I549XQlvAYDnX1U7GPBjLyeNnqUHhhk5fS/ZP40h+md+nE0GXyR3nQRz68gPAYYoNB0I5lTkBkfGOIt0mRp7/EiszFAzhCLgxWWAN7B9IL4eOlVDr6eL/G5aTyDv2k4ZB7Q7ZBl39iQH/suMNwrMrr2hW+uoyGigzRXekE4On1HD6pr72yjBFePAWn+HHdEA70hbQuH8mdMryORRdX1z/p835J7Ve6rTGyccCwf1yp0Zd5+qMAIJ/Qg9ANrsRFXTh9SovxBi++eUqBz5ewI5E6asFDzTRmbNi4wSwOgSk9dvOx7urlqv+BdnSEMuGBK79dpiqL31yBSAMtEU8IHqC3IfsGf6QjnjwAaYOvKAsgLsAlwRrQYvmWP4jMJI7MzURFZq4U1vwsABxRYOCJwO9QWvIHcE88uEgTOLziRQNH3tTVORfvzdvO9JJt35qx7ffv2s79Bbv//n1bv7dovewgU4PiY3j9L571k7m7T47Z4NnjfgzG+IXTNilre0yexNAz56z7zKSlpgYtOz5g2YEuWXkt9uhDPjEuuipZKy5KDm0aVDpFoLQ0eAmhP6GxKY4jNCoa+DhCo8wmAtZybsz693qWX/vACjce2srdx/bg9oytr21a50lZkqkO6z0xad3njtuA6Dr9xefs7OeesfOvnLezz07Yuaen7MzFEzZ5YtxSUqxwm3kL/51b6/bGjTV7NFuy/Ipkt9dir15M2pXTKZsabLVeteXD7YIt3p+2umh97vmXfJeTn0HXzSGNR0quZ6GIAMrK+w58X6WWNCuvbsgyrVtanmFWFiT1xWnBAPn5jRxCF5rvm4GGWtUAmJnot3xx2zY2Ni0z2GcjF05qQDKbSj8jz+e4ZVp4gVANUR1Rs3yjcYbc9R8E2Hvf/l0NamXLF2o2t7xhid4he/HnftXzVHbyqrs2W5t7YKvzDy2bydm5yVP+bL2+w2Ea3nHSKZaqFXv38U1bK8zZ5s3XZags28DuoY3uJfwg1ofZku20FG03lVGH2GIjE2N24uwpt9qhKXSEDjDXN2q9Iye9HAB58MzpFjSnb+RpyJ4rIeqDNB/jPeL7CJrbULN+cmUQ3j5Ys+3OLdtPt9mS6tLPNVMnu7eS912OO5WydHbNP2Mt5I18Mkq27j222W+9YVuPFmzm1pxtb8mju3zKT5amQ2bnJT2jlykalt67ZSV52rmxIes6OenyYJ0y6CXNzsKqrb95g/PDrae33631tPQgqbbnA5jA+wZdGYRWPrhr6x/e8/dahp+94GnAhW2xutli63kMhD3bLm4oR4s9e67fOnmBm9FJgLwZYDkmZ0O4WjZ3rFPto2O1aC07VRt76UqDB9HGcWJ1DVCFvYrZYJfNXH9scw9mpess+HOiQtXSR1uz4Qm5c2XQ8an8oV5LjffZyu37Gr9kLHR22MbOlm1Xi5ZVm6EPizZCvgjNEHGkid9xD7jhJzxcocPfQaOu9YzAPTosaTf4Qu6Up7jQCa7kRTZRHoE4L0P3QOhV9NXx/JO0hRx4HvfNeh7lRJ4If2UNKDIQADICzugR8QCZm++bC45nhPgNkIYQ+biPZ+SN35FPNw0rCssDS1jPeWu4Ig+hNLtm5QdLVrg5Y1tv37L8e3dt8b1pm3/7gfEmMYcatqhD775wzHoVhi+fsaFLp+34c5fszItP2cmXnrKJzzxn4688bV3nJy17ZtxyGqh6x/pkVXTb9mqr7Wy2W2W9w0orsrpqWB7iqfUn+Ql6AZcPcfpZ0aDD9GBVV9aMqhqMChoktzVwFj6ctsI7t21OdN9+77bNaiDaT8o1l1WZOjVmnZf4jvwVe+7XvmBP/eKn7fkvnrNPfeWCXX3xnF1+7oKNHx9Vw25YE3g+KXk3M0tFe+v2uk3PFq1ekKW/s29XTyftxUspm+yXHDpkvXojVcdZLtvx8xfs/NPPWK6n94kyBh/UOb8JKDC2V6GlZtv78swkAz/t2ZM2FNIXQY/kEIoWsgkl5J7QyCW0+i89waLqoPg2dfhV/2Imb4CzrbU/ecIG2k9q6Em7R+P5hCcaRODiCv2+IH5UHg2uJOuTj35t8oKhwOnS3xGLnpZ7OjM8OKiiEyGeMtj+PbN8w2ZXb0nWm9Z2yPQcL0NKB0RCLSXPOlUVRnmM0A2uIzk8CZTlIvxYX35a4wRCboSIJ5CHZ2EhEyIPaeM3MgAavxvp/BggeZke3yPvZixpu31qZ+mEHahtVJc3bX9+3YrzK7Yw/cg/FMigwxlhdNhMf+1Lfps3Gu+RrC7lbUWhVpVX5jI/6g8U/PT3VGMGgBkIf656o5NEZvAdPMqWs3bhbS+xziSej7xe3T7pYwhIjU6d2Yw9tZ96gS8uS/hqJzwPeWBUYNDAN2UAnl8I+Y1HwwfmOGU+oXbTWihb66ZwLcggWS44/egc777wDlR7X9b2RrtsfzBrj+7M2PTNh5Zfk+Err8bXhI7why4CPhhIrl0XJq3n/JQPYpz2sbq2bA+n7+q65MdlMfUFXQA4AuCbEHUacdBPuggAaYK3qPfAGcDvT6bnN7i55xrlBR6ukS7yEgfAK2kI5OV54AW4kibyRVmRP9JGiLICGhwLovBAFBmakTWnITSnAeI+nkdhET6Zphkv986InnGo5/rCku0srfv7OJXFdSvMLllRgVOb6zT+nk7rPH/MT1Q+87mn7dwXnrG+sxM+X5vQM46K8S3KsvJ8UwKLetXGSQVsJGBxj++2tKrc+QerduPNR/bo5pItz26oUa7Y8v01W7q7YpvzZSutsSMX+j/mF5qDdpQQj6e2U9aAU7DKxpbtrG/6KdiF9Q3jc8KlwrZlZAnlNMgMP3PGzn72aTv18mXfxj0g6zOjxt9OI5O1wiIhn/6tFGvKuyue677G4NNeaoRMwT1cLNnd2YJVyweWPOSz2gkbHu21QVliNVns5fqhVVblfWnwq67l/YuLvG9Q7TiwUvue7XIA1pGl2FwfXJ0nOld1Av0jw9YvGuX8Wwur7srjf6IBCzasrKjLaJyBKyDuiefdKwwM4kh/wInTs6uq5w0NOrIeVb/qUxyisXxSZ57omTp/5NGeSKkzRIZMy+mZ4qpY+MWinqXlOfJtGs7bYhqj3Xb2NbDulkVYQycBP25Fo0zisNs6DvmkPC9r8rxRxxK/zW212Px2ixVbZDEnu+2A3VXKG/wxaHKAZ64lZcmWxiAAfp5DM/fNcuaeuGYeI33wHnmASAM0p6Uz3q1X1HYeW2Ft1gqrM5ZfntUIv2f9beock6PWJw+anZuZ/l7rHBywZCJpLbzHki/Z8kd3bfP2Q1u689Bmb96z7bUNn3pmZ2efvPQeGQyd/TnXIRbqmc5kAb84p3qbW3d6YiMPL19nurOqF/F5NDhDPwZlpq9Xg0KP7cowKrews1D5RH/IAf7wNpgqx8L3aWuVlaxI34p7PmjBL+8klas70nUZGi6OBo6QTdxjoICnf3zcxs6etmx/v2/GAO+G+pjNxeXGKycqG53sHZAxKtkMyDMbOj6kgViGG0fayKjE2gAvNAZ+r1PRh+HLlN3AuRM2+swF9UFdVtdv1mvXNcBvLa+5N0E5APmaAXwAOJtDwCfjgo6gJWTH8/gdAYjyfhpOIPiJ35E3cMZv7iMOiHw8+yQOoPn+p4E/VebDa1t/5AhipCPwmwByIOKBQMw18nGPxcY9cTEyRlri4/rJDQoRj0Xy/je/Z5sra9bXmrH+g5S/Ec35YXQCnDzQog6k78SUDT91wZVr/OJJ7xT5BojjEk4sluCBqQyuAHHBD+Wls0n7/f/mh/bWt29pYGqzlVusP7TYZGLIZPzbS3/jql343Clry+zZsVdkxQoNisS6ictGrHFg4LIsRWhfePOaW2x88yQvj6NFNA1WVTkq6/ivfcnSI4PWM9BjPRNDPhhyoKAfkNmoigbOI1qhk98h1wbdB8ZU/n/1O7f8NGPbVoOV1zM+MWgvvnRR5ezZoN1QJ99uy3/6uuXfvm0tk/3W8tJJS4jmZ37uC5bsTBuHzyIncDo/R5Y29zGIsE5APB/seuv/9N9pMJu3AQb6V686roGT404fgbyhC86D09qQd9S/x+sKTjqj7//jP1Bnd99G+wftWO+wtXQk7at/7z/RYCxLVHS4PogWcHDfrEtciQdY0/oX/+W/pwF7y6bvypC4e9/OPPMp+7v/t39g9VrFTp48JR1ot2s/+gO78cafWE/fsE1MnvI37jlEEnoA1tG2dur2tdfnpQMJK7//T620vWCnyhl7upSzmb1d+98vbXraz33hi5br7rUXLozYr3zuojrDo+OgxOGJRL918aLtxClrv/KiryeEbEkT9RpyBngefJKOe/SWBV7ug2+A3+QPXCGL7fVFu/WD3xYjjaNf6tWSjV/4nE1desUqu0W7UfyGeO3wTy/XNgqWX1m2jZnHIHTtwyvcyrZbTQN4p4yNzvKuL8hnX7koOmp29XOv2ODkeONdN9HIuyOLf/yGG3n5+o6Vyjs2cvGMXfzln2ns7KTzFz/QyKYWTkNf/8ENX8dYbC/JQKjameee8s0QPn1EG9Yon3+8bHvq1Bd/9K6tvHvDxk6dsi/9xm/6ezqb42znT9v331227723bAkNZK5U4vlvffWkDfclrVZvbPoAvN0oSd/aoXW2JO3um2/btT/5hn/3aPf5Kfegrv7Mp61nmLMImbJLaQAs2/v/5E/E464G11UrLazZxGeetRf//t+06k7R2yoyD96iHgCMKzzCN373z+3uj9/zKcuusQGvn5d+6csykhpn6QGRFxqRZ0BzHPkCom0RFzoAkL45sM4DRNuJfOBEn7hCOxD4oYX4T64rQgPx4OU+dNbrVOm4Bu9xTyAdIfBFfNz/lbPgQB6FkYh7iIwCIQAgLgRPGojkWSCmwHgeaQhAMEV6noVgAifxlEIjYTvsoX4wPcO2SF68YtMBC6ZsVXaLVB14C9sc1fjr5cb2UawQ5raDpphHBz9AHAEg3tMkOKtNlnNCFSZ2kUp7UvdS7rYOnrNI3chDA6FhBR80Wn7Hwmtsh+TFMsKT85tUjroka0MmasB4TJz/xGnDLA7DjyvmEU0EyuAaCtOQIwrGYYQt/n2a1lgUPtz3b6iErOENK6+NBUiVDy5Ox/ZtnirX548VB4CfuiEvccEbC8T+OWXlAZ9Xjv6D3+a05OcKjeDhN8A9gbwE4t1jciwK3EO+eIRWNmzQIQBRN0A0KOIoBwj5IAvKwDIAJ3KkhKTqgw0h7BTzbfiCxnPxASsKvAtCR93AozIU1yhTOKRM8CjVe8KPAzQrDZ/kFgXuabls/FHDoztUHrZ4x6L5x3WnIprSUy7puYY8AWgAV8iT386jgLjAF/fQ3tj5xQYApntS/vuQRX7VPVCXp8BWXvhGDuCHF9oW+sEivCrcPyzHqwlMGXn9YPWj87uqa105J45NCp5fwLDB4ALS4Es3vtszIOh3nuATvhTn26BVHzwnoFcuP+XH+4YGDD3HrWqBVl7uBXgFgfTUmdfhkU5SBrgA7kO20Mxp53TAUEk5tE1JyWVIOq5sz65Wqk5/y6EKhjbRQVuGbsqJtOCP+iFAN6ctsFzga0OiF91JSaZc/bzGozxcCdAOLgAcpON56EPgJi0Q+QHKC1q4xm9wEIImnnMFiOe3839UVtATOMgXQP/Jb/JwJQ0BIE+kb84TZSPrwEvgPn4HOCexCSGIC6RBNJkACIUgfgcTpIkCyMPzYC7ykIb05COe3860FDd/a8ZWvv+RFW49tvv/7Bu2+L33/KyjQ85zYgGfI02qZZv6pc/bwNWzdvwzz9nE85et7+Rk4xiLnmyjQxA+aIhyoIXflEUgjisVy5WO8INv/8gW7t2z97+xatPvVK2aFw9qtOBabr9jq8kZK87V7NF3Nm3++gMb6li0jeuPbebxI5ubmbHFb75li3/wQ1t57SPb+Wjatt7nnLFu60znbOjUMZt89qKNnD1hZ3/hs3b8Cy9az7FRS/d2+a6UoClkzv0naQyegESixW7dKdj//Dszdu2DTbv/5rQt3161q8/12zOvDNiZ0xl79kLGerNFu/fbf2LLb31k5a1tn67MnRiz5//mL9v4qeOWymRUXkO5wY+cnshE9xGCFu7pABbeve4vxdZzHVbYlaxkJU6ck+V6JHNPJ2jGxTPwBARe0qtwW/3xB7Y3u2IdsrRr86tWWc/bxNUXrSZLmi3EeCFkD50JGTXjpJHTqV3/8dfVadRse011tjYrizZjJ1993kqVZevtGpWlnLTHtz+wmRvXZLm3WqaWs/Ja2VozoluGxlCiy06mB9VTt9ibj5bc0Nlbvi5jZsdylVYbLLdZUWV9U4YOg9zVlyet/3jCroyP2hcnLllna9IKfEBwf9dGnpV3dPllk6ur7q3F2wSAPJABco8QsmuuD4BrxMN7XCN/pIl7No1sry7Y1/+n/6fN3r9j2/kdW5qdtdzApI2dvKiBYtdWyve9w0+N9Vnf5ROWOTZimRPjNnD+lOhPWe/IiB22Se9E0/CZEzb1My9b/6XTdvpTT9vk+dO+GYDykD8dN17042vSs2rRdrMJs+6Mn6beMzbk7QtdIK3zJEOJnanlmVU/jLPSwdDV8uRlSGTKoEPHXSuUPW/7bovl1Ja6jo9b4rkpq+akqy1Kp5wPF3Zsbq3qu/O8o5MxcfVMt2XTGiiOxkHKRnfYKVlNalDsTVi+pWYbHRocB7vs8N2H1j6ft/TwgFqJQIMLmyswgPvOTNn4i1es/mDJ6rPr1tHaYXubZdu6PWvZEyMa2BtGMPUCUDfR9xEKG5vWkhDf9UO7/Udv2crNOcl0wnfjQhe709Di5vYSeAgA6XgeOuJyP3pOGVxDvpE/7gNv6A3p4j7SAeD29ihAVqThd+BtxgE8qf8jnATKIk38jvSRJ4BnAHjHMhc/8T2gIwRBGJkhiAK5RnwIJBoVeULoQDBAuiCGAQJrxrfAKs69hFi8VP3tF6u+Zbq8smH1tbzVNretqs6otL5pO6pIvjvULte2lTlpVRxv1PthgRrAsGKiHAA6CcRBYwiC38EP9yLEyjs7UgiVW2DOWZ5aVQLUmMwJ1FV13YW9ouXzZXVo+1bdlpXMFum6eJN1xPRNdWvHaouNNarq0oaClE7PW1WfWE9s0cQlT8kNz3ByQVj5oiHoisomBN3BB7uYEkrPNEO2MyEZJqxQPLRSmc0OonmrLL53ZcGyRb3FOjtbLZ2WcmCl7pStVlGoV2UJHzQWmDNYxh9P71BWyC3kEvUXnizrKwCNnA94Eb+7zwuvde8s4AEgn9e1cCDniG/mqTmONB362VqTV1ap+fEwrM1hZTKl9slpiqAtyiA+Ghm4Iu3BAd4dDUuWbpvq7KAxhQW4lSwvgOtuRV5DVWnlpbBwLMFYUvEJ0URn7unBx2/WulQXTEmqcH9G59KW4bgd8dGasEx7Uh2jGqN0g282taiu2tONj3lBMwAdQQsQvEX7IV00ZtIhf0KkJZ6r18sRTu7BEViLhbwMhaKVpNsEdqMBpE+yVTctfZQudgzIeBvs0YAxYAm1pzC82G7P4j9b29s70+5Bs+aD0YQM1Pe7/qKL6HdVOsFUGu+0sbUZeUa7A4Ln8GyhGi+rMfnyk51tXL2PUaAcpsToJw471Bn6DEWjLgA8W+dd+OEv5Ig+EHgGfnSWF2iZumcbOAesgq+N74ntNNaC0Qn3jlWHosoyGhQJDDLMsNDu98t14xUPb7/6izqgHO6pi+j39M/pQx9op7WCPFASI4sjOhvpGvXPNWgGF3QHL/BHfLOs3GM/um+OjzZB3sADDn7HPekifXOIvPGc+9Av7gngJEQeaAPiNwEgLXpAeVwJwSf5A7yl4QEtV+94pkDIPRmiAZCRuOZ7VyyFYJR7ruQJhrFQfUvyRsFf0Fp48NC2lldt4+4jW+dAvcUVua0aCNShtbWxiJm2sS88a6MvXrb+iydt6PIZG756znqPj/nRFn5Sa9BCEIRQKT+YJASjxAGRJujd1cCX6+myleWqVdTBJrr3rVBflZKW7Hh31QYTBzbAMVHZHevMbVkuW7HS9rYfe6FWZ10D/dbLFw7PTtrwy6L36TPWc+G4ZaaGLD3aZ0l5Z6y3+DsMR+43EBUYMgLi2ZN4NYSHS1u2Le/gw+t5u36jYI9mShoQa97pnbtwzI6fO27PPDNoU2MZSynHrqxezr1bfPu67WqAnDh9zo6fvWT9xyYtxaGLamiUF/IIOgjEh7ziGvFcdx4suheR6+21tOqpM5m2/jOTblwokacJCD0gjrLi9yf55mW61MiAOsaM7a5s+TTQ8OmTViutW2fPkCzu3ic0RIi6Bhe/Hbc6vq2FW9bT12trC49teW7J+of77MLVF+xAnfDw+AUZKkmbvfeBLT68aakk397v8amy8cF+G9BvS/dZITtkixqYfvDO+/6xsoPVm5JZ2Xr3Omy4lrBtdSjfUidEp/Sp04M2qgGuP91p/YMDtn0gI0re4UGy1QZGz8rT5KibRtsBoLdZ7tAOH8FfyAZ+uAK0I36H/CIAkZdnZXmjFenjxsq83X3zL1Qn7Xb68lM2MDwsHbhqA+MnlWbb3nvvL6wgo27jteu2+c4dW7s5bZv3Z6wmoy8zNWxt8mB6Vaf9Z45Zz5S8o/4eN1r42nGUR3tmwX1nbcvK0rfdhU3Xh8xIv28u6FId5AZ6Xd+jnp1e3ZeW123+tfetUiraXndSDsehaBu1XD/p1fnpj4GKT8GTq7aqPkP4W9XmB64cb0xVC1+io81mlsv2eLkkI60hAwwLP4pHHtCeBpMA0kO306GAcZHr0cCrdr/waNbqSi//zdecOWlhYGrMB6NGDRzajjw2/xxFRvW/sSbaS/KAxnyTELvsMKTRhwDKgQc8pO4hDe5tHVadmbfuvqwlNEjvzCx4f9CmQZ01YDZsUFbQ6Pmb6hx9/2n6EhBpIz50phkfENfAG7///0EzHmgJaKaFa+h2/OYaZUU8wDP4+SvbsEHAw2YgEwGmyEQAQBz3ASgm+RveTmMdhDlldtKwOYDvDe1sbNvivYe2oDDz1oc29/o1W5cS7FQKVq6XraOrRw04beMvP22nfv5VO/GVV+zkz33ajn3+Bf9oVW6o98l6BnR5eUcMBUArrPrUjOKxlriPStF/rjhYIb0jw9Y9OGRdo53WcyxpqUEpSMuqldvXbSy1Z6ey7dbXuaGO8a7w3rd1TqN9PGe74mN/reAfvOp+8aL1vHjBJn7+Uzb+c5+y3qdPWY8aS9cJNSw1xHgXgtBcSdATFRRX+GBrc0oDDEbe0lbJlqXo7320Zd/67orduJ23XaYo6nt26fmLduWlK3by2LAdG8xZd7LNttUpsP3bjwiShTQ0MmFnLz2rDviYW3cN/B8rJ9egI6yf+E2IDoSdXd0Dg9Y3Nm5d6li7dtste8AUGZbmx3oT+f5KfRyVBfCMsL+3q05v1Aafu2TZyRE/YogpkPLmrIyVGfFQ84b5sVwadAftgNOooEq1vuERG5maspQ8Y5ZDDoR/f23dNGJTqKf3vLJDwaexxPP2tqVtpJ3TrHtstXPA1juytq08W1ubkrVo8vEVhAd+0nXw0amOqE/GiJUKtlQv2NquvI2MOmoOb5VMDkQE5QTNQMjGyz/iq/lKOmROupBbc6NvlkHoEnFVeY+beXXW5cbBngCD4oQMj66ebv+tImzh/rQG4fs29513bP7PX7fFH7xnK+/etPy9Gf/QWYfC6LMX7Zja38BZGVK9ucZntQVBuzTZNyEU+BT9et6yqax0osu6ZCz0DA7KUOt6YmyRByCPD1zyljaXFhWWGgMOHoziqT9wK1mDPyk/G1/AU8wX/dPdjudIVoTGlvOGDAA0gnIiTciP+yd6rLicBsnjV87byJkTVki3Wj7TYitLyzZ/+55taRDyFz6P0hP4pEP31Li/7LkxO2ulNQ1CvGYhuoTc6SVd8MpvyuwbVbu8csHGT01Zf3fKeroStnP3oW1+cNu2Hy9Zcaugtlp+QiP5guZmiGfEu2yO8Md9M5Dmk/rTnCbuiSeAh8B9QOgV8QC/f1p53EfeZrzNEM/pW7iPELICntyR8InCHCElQABX4giBlIYRv51IKUtlp2QVdoDJ08mvrFvh4YKUe9aKc8tWk7JioWOFkxbrqmtsWJ3/kHWPj1jfpDrssT5ZXkMi4MCn3fbKVd8uzWd1G4uCqOrHAoReAgxGgB7OPKpJadmkwHEcvBDKCd814SttF1T5eStu5v0zA7vbJUvsyhNqkUfTtmddEkGPrKpkmhOik5bGFVdjzrFd+twJG7zAIaQTUspRY0tqu8rn8798AIuzm/jeiLv0WGuiRVJ8IscAaCYOWgHuATrEUmXPZpZ2bE7WXamgAXGTN8lbrLO7zQYGU3bmZI9NjWfkgexasrUsRav7jiEaK7vvKts71qGOo03e115K3mdy3/Z4GZUeVxBlheyQY/zmGSGe/UScLMDWrIyJNrZ4V33aBUsYOTs04SU9vHldqCFQL5QTMuA36eCXbBgrHZIlO65KqvdtdaasUwHkBwJvNCzPf4SPOf7kYauHlAbGlLJ0HMhTYipNHRxrVwAHcmYSOUsm0taR7bCE+GGkZ8MAQ1NK92lZp+CmjNRhwjoPWYTtsIqs4+rRFniAHXvtmZws4NTR5hI948Ne0jE6VzQVPEDQizziPngJHWhOG7IjDb8JAL/huVmXgEM2GFQ27bBe9A7dZZrmaP1Rz1vhhcjVeausF21nWQOy5NImz8Y3qKijF1X+ThCvORTXNtwD4R02n36SXoEj5B600P7ds1c98Yxz4hJqM3zaIfgjLff+4Tfh26vuWusBp3d0WKaz09Kd2SNeGv1NyKC+JZ9ko2itGsQ5qJaTTth0QJmkcfmoTPjkN+VwH/IJPCFvp+8oHt1j27UotG4NRjkN0OjFfnlf7Vd9jfSZY4cclwa5jlzaX5Tt6O6UcSxvR/RUCzt+kgpnTQbekAv5ADY94OGgg6lhefkDfVZXqbuHbValH9rYUl+54/ILOiMvv4Nm6A2+4lmkC1lE3RBP4D7oIU2zTJrzRhzXyBfxEQJvlB94A0/kg4743QxRZ8QTSBcfiwQca2xCiMIiQ0CzFRZAHIwTWNfYlnu9tbDmH3W78877tvTwsa39ix/Z0l++Yysf3rGt+49s48Gsbchy5HO4J196xt/+50XRY596ygbOq3N/+qSNvHDWNyf4HPCRECgDeqCP0CxQngUQz/oS79FwCjYWRlGNqaYBiOPcmTJYn1u0hx/esKVpWX1L6pg2q9aRX7JBW7ceOeOZWtmOd3fY6VOD1t+Ttt4rkzbw/Ek7/vJle+5f+Zds+IVLNsBp2JdPW68s90xvl7/IpjbkNDUrChCyDB4iDfek4TdKxhxpKtluH97fst/51mO7+2jHHt2s2MJM3Q4zqpfsgV252G1/+9dP2pVL3TYyKDd25MASHSqnrd12Fldt+tuv2fbisrUeH7KWoR7rf/a05S6Na0RN+sBPWV5fuiLHoCnoDGWOOKcPi1ANsapuKjHaZ0VZ/CuPZ6zOutLRCcV+5Ic6M7yswB+8EQCuIQd45d6/NzXY4+dktexq0JeXu6r6WZx9bMcuvGi9wxOeF4Be4JNy5dwrqO2cn7NBeS+rHz2wwq1HNjZ83E585gU909P2TqtUpQMLK5bQoN7TM2DZk1lL9aVsMKUBSZb0fleftfUPW61SsR/88Ie+vnhKVu5ASfTLSyplE7YoT/ANdYzAz0hnx8dGLdvbb739fRrn1EjVwcqCkPV71qcPiYNuaI4AhEwAnvM70nElwFvERftDdgD6E/fk3Xj8gdrWa/IcZ2358SNfq/rK3/6/2NTFV2TVP7bpd/7E5m5/YN/9J39uG3cWbZCv/MqiV9fnn7HAY96599hWZZ23yeBiBgvaOfX5416g0ebxPBhMCKTZXd7yd+wGnzplvafGfbpOhD/hhQExv7jeOCFkYd1qt+Ys0dpuE3wEUXLLyRAlD9NeIYfZP3vHtm/O+0xAtj9riZ6M5U6PucHS0J82e7xUtpnFomRxNHDJAHj6bK9PwanQJ+0QOX5ShvwmT6ary6YunbXp735ks2/etU797j8xYgXem+tn/UdGiHS+5/JxK7Xs2907962uNnqgPoVv7HSr/ffIiGahMOqDcoJ35KAIyyjdgPq597/+ts0/WhV50oWdvB/DNfHMRcnx4zYSde88CYJ24imDZ/yOtDyH10gPsD5EHIHnwXMzbkLzfeCKeH4T4nngimfc044jjjRAlEEA4j7ScOUdsom/chr2UYFAJKRjDMFSEBAEEY8gYnNBm6waFhd5k5r3YbBqfdukfnPPfG+DQTGiEdDnTak4yjjaHoprHx+DQtlIDw1cm+mIiqBcWgidJNttmf7jufPhz1t9NxOWGr9V037lRFxfGEs0Pq4FKbt8vItpEylyXV5MVVaQzwULFduW/TO80Cma2XrrW5N1TyNE1JRJxVN+CJu4uuLgIRoEELImzmltRDqJql7ZSSgVmyhY7G2sefAy5K4sLr59zzlk0IpImAZzPOBAbuIL2TJd1PiMtujTw2gYQUfIiSv0EUjTUJBGZ+k0Ul/cU39H9cQCNQUyNSdOnH+XlfIGfuoDIG/IA+DKb2RFPvj2hXt+CyfK6e+IeepGZxv6Rj7qDQi5BT6fagWBUyTaDve9DPiinpFsY1OB6lk00eix7nkOjS55ZWSrrPOn3+zWYmEd7xEvJ4nOHJXPx9GIj44ToONHJ+mkG/Xz8WAOH9wHPxEiLp6H7Ak8p07AE7gIsQCNDJxXyYx1jz3pBzxQYniQbNJh/SvBi7pqh5xqDahk/yMDdbsr/OiOn12oPz8r7ogGAmUhK6aIoRW9hiYO82W7PoSAhys0UocAaekjuDbkD/bGp8/BCY7QEe8XFMc0GG2VZ+Bsb2O7NDwdeYyNYjxtAHL/yfr8WPdC9wHuQ9bUGsZV8OiCU7n0Y/COcSOiUCYfpGn35KFU1njob9AlAJwAdRN0ev3oytZ1+pDw+JEhhjJ9I+kikB48gQs8ABuAeA7tBIC0xDndAvgmPXmJCxr4TZ5I94RXQeRxmYswAvSHfpEuZNxcVsTFNWQesqZMl6/Sgyvuo5zEURsCvHXoweE7a7/vDyMEgDwQcAUJgUJAvvb9jzSS121jfl6Ww7rSqQPXQOJKOdHv7+7wwbZMd5cPSP0nsWqVX0rpA4Ar28cDTjPwm7IoO8rjKkLcmynJUqETXH782AeZlkLFDwP0ipNsqPyarC/c9caBleIrpUbW0+mKPZIbdMVoGWbKKuNKlR7obdCuQQDwnXp0NsqbzpKvUakhi6ARwXPvPOgZ8+PF9S3ffTZwbPTJs2Y5xhWZ3Z3bbBwjs1a3Ww9LKrLFRrqPSckT9tyFPRvso4w2y6VVecpHXhrd5vyyn5JQvD9vc3/4fT/ra+RXP+cnFA9MjVrXUD8V7GUjF/LRiXJPCNnynGcuOwHxBH7zfP3Rost/5b2btvrmR5YZHbTjv/Q5l3P/8VE/JBZeAKdNeeN33EcZcSXoPzvUwKae3qdM3/h//RNZ1yX71M/+SzY8edynkY4/9QU3VJrxEjz/Ef6V+x+p8+ywN/75f293f/gNy42NW+bkMe+Uvvryz1uuM2sPHszY4uKaHbSKj+q868SXrn7aBjq7bbUraet9WctLj7////1vVfFtNvTGA8tt12y2a9ceZ8u2d5iyH2yPyAus2L/7r75q544PWqazxwaHxp7QdLC/a+de/jXrHpp60jCJB5Cj668g0kcdwEvcE8gLhK6BhwCgaxEnJbD5Gz+0dXlBhXze3vrWn7lMn33ml62vb9zmFj60hcUb1ppIWjWptia9v/xLn7dOeR4Mnm1qD+W1LXvvH/6ejJk2y6Y6/cSL4c8+Zcd/5XO+Awxa4n0pptp2Hi7byms3zRJtlpS3TXzfyXHLDjS8Bn7Dg4NoefDuh7axLMt/bceqr93xA37H/pWvWCt9w8Swf1K+vF20wtK61OnQZv7gu1aSxzT68lPWd+m0D5qDZ6eedIzZTMK+8+6y/eD9FUuzu81ld2h/55dO21BPh9WOvP2QK/SHjiPzkC9TaLTva7/zddt6vGgd0Fyu+u635/+d39K4Ix1TeQzcnA6+yFqZdGZJ7cyqe5Z8/pQdjnS7B3z6+ad8xyFlUCblef1Sj6p+9PDdP/2OH4q7Lu9u886CjV48YZ/7+7/u3w8aPC4PT+XQv4ADoJ2CA3zNV2gP/kLWzfGUHfeRL+ghkIffAPcE4gHSkg8IOgLPJyGeQ2fgAS/pKR9cANfACx6e/ZUXUWNkpREE4sgYv0GOkmIl0ZEncp2+NXFvp2Ll1S0rzC5acWHVF+lr+s22yb2UGlBnylK9PZbu6/HNBL2jGpByWVdm956OGA6hAJRJ2TAH4ZTr3ozcdU56JS/WB2Jh225xZ8fKmyqXxT0FPmRV2cxbSR3OztyyH+WTn1mwnfkVq0nZOevKXwat1Ixv5LR35axzsM8GT45Z3/ERd68J0JwSrQw+iDMq0StE9PHCLBaerw0oAVtWSeu7YxQBf8iLk6cZQNo1sOifAzicZ13L9X0r1hSk2MVyTdaXRJztBqENaYA8MdVlfT3sdWsoYVQ4GzyYAuH7IWwBb98TTtUlsmp4hB9bY8iT8rgCUb/OiyCUNqwY7iPwFjqNyE/D1pXA7jVe0IPxSBcQnWmUF2UEXsB5EB46+45eyayLd5TktdRr8jh3rF7mwMyS1zEADmgkBD7K4fe+rPxdDUAtkj/Hx/DeCV4s8/1JeQMpjBeVJ2KU58DfYyoWCt4Je6d5uCsDqSb66pZN7FlX+tByoispefJuT61N5bQ1rFC8O+qdl5R9/YojbZAlp6lylBDrIiIvZA5whd+gP9pZs2yaBxZkRHwEgDjScA0cYlPPeUG0LFk2LGVF2KE6ut3CtlV3ClYuSpaVsqX5Im2yzdJDvZYeH7TsxJB1TUjHpffK4WXXNpV+YU1tuuzrF8RTZ24AqFyvb3RARicnybekZUR2iv92jJWm2QmldVoEbP3nJWm28YMLfWHw981ASucyUFrWaJkB2dtlG770uUN9A7jV1vGOSEt+x8tW93Z5EOrC+CgbaagLtm1j1IZsAfJBF3Lk/ok86X+oY44PUjnK5fzzuRI3kDO0N4lTuGi/WRnRPsOjdtqifo81UNYX6X+8T1R59Feh85TlHqj6rAQnVHcmLNmddp0raDDe2Soi9QZNKqd5sxQ0QjOBugbgqfk++At+otxIE8DzSAOEDEMm/A7d4x4gPuhozttMH3kIn5Qt5YMn4gDuSed0H8UBXhprQAslWTSC5kJJHEjoSNlhVZFiluRVrHz/mu3cm7M1WZXl/LYlh3qs68yUdZ+YsLHnL1k/azrnTvoRF90DfZbWYMXOFiqQCv1fA8oMIVCuC0sVxhwyypm/PWf5ewu2dX/W15VKCytWXdm0w+2yVSpVdeQ161BZ/SenLKeyhy+esv4LJ5+EvvPHrUc09hwb8wEmMzZg6ZFeS8krwor3KQiVR8fYmGaTwJyaBkBTCJFP2RY3Cn52FW8/My++ef+xbT6as817j23nwZxVN/K2s1uxndUN295rsY0ypyY3rDimm6KimOrqziatV2G4N2VTQylryy+oA1y1ysq2zd/ZsnJp13qHpcB0AMoDDRvzS7a9seGbPOqPV32r+ugXntXA2Xjh1Q0GNdJQLujnvrlugbjnWTOQzq/qADJ93ba7tGEleVt4i+qp/auVPePD7ukFzsABPn6Hgjbj5rdf+eOefxp1Z3/wruTf8FjzG6vW2pHx9aCgAxyBJ3DwDCMmne2x2dvv2MLDG9aWzliqu/HV2L7hYau1H9q2jI46HcdB3Up7BZfHucnTlk2mbEVW/1Kl1XaWt+3OX35fnUPV+jYrltJIsqEBaTMp6/aw3WYrOZ+ueuaULHcZWFUZC5WdogygknTuGWvvHJLOT2mQyjyh1elDj5t4CIg6+eSz4C1kSHxz/QTOxnMZK7kBdZjdtrU6Y5meHlu+v2KL0sPllWnb2JixfWUb/9Sz1iHjiPPg6PyRM9jQ49kfvuf3UKGhzVITg5YeG/RP2rOzkHJKMuzYaLQ9s2ir1+9ZtaYBPisPqrBjXTIs2VIMMdAIzdQ7Gwg4K64lX7VEVR3oSt4Htq6rp/yEgVSu8bkATgfhtQiI4NDellLNuuRVpYblwUs5Ut1Zn5mADviek0e+8vCRddSKtv1AbUR6OdpVt8qWPFzVGdusg5aAkCUBHDznnhdfOzoz1s7U9vKWOtUOeYh9Vpxb80HIDRq1OTc21YetP5i1g4yMzpZD29UgwppW14hkVfhYVtQPuLlHt2Oqtnuo3w791JY96xmUgSlDqCSjuL1Lxrz6G+j1dTRB0I4cm4H4CPEboDyA316uIK7QQzxX4kIO3Iduck8I2l1GAu4ZaIDmckkbOIGI50qe5mcB8FiRHh0feNbXgJ4MQPNFNdqjAoEgECRekEbnojybkoRcfLhoc7/zbdvktNiCOsbNTevj1OmXntIANG7HP/2M9Zw9Zn3scJPAWaTnfQL/5oZwgTeguRw6uYaVpZFcVkzc83xjdtld3NXX79rmR48t/3DW8venrTi/6i+vtmypYeztWl6NolMD3km5xFzHX7pig5dO+e41H4RO847DqHXL8uucGLDM+IAGn5y/r4NyoSxRIQA0+DqLrng5yEIU+5QfDTIGRnbZ1XWde/OaLd+e1iD52Ir356yogaeUUOe3smaFlDoIFttl2Q12NQYS+AaYWuuRhTTan7FzJ/psciBhm3ffslzrmj26XrJ77+dlqbXZqWeGfVCUqNzSW3zwyDaWJJu8rKmFLbfqTv/qFzQAsf1W9GrwCevGZXykXM0Av8SF8kUaQtwzwGTVyRRldGxfe+AGyc6+rFp5naOq+wQNSJauSvH0gTMCuAlhnTXrGnSBTy6tzXznLfeuysVtW56dts7uYbv4qS97PQiRp43G4B3ckfwSfMNH1u/0zbds5sE1dRp4rT3uJacGezQAyespsktt3wegnZpkJZznJjQAKd/8jga/7VYrqoO8+bVv2vZ62SaEPyu7eEuDz1aa6ZVWe1zt8vWWp04MWk4daGF7xzbXVmUF79mpV35NcpDn3N1rCT1rhpAtfHMPON+6j2cE7kP/QoakI3Af9cHvSJfK9akzm5TxkbOlmff0O2c/+oNv2QM2/xTmrCBPzxL7dvU3/pole7utWx4PuuN4hIPdmwuvf4Dq+0GdB62HluzvtQ4O1NQzZi3ofPOLa37SOwPQ+vU7fkJJLScjRF4WZ8Sxxdl1U3ij08Rjqj1cszYN5q1496u6V1zuykkfiDBME+rg/XgqGbdA8YNpOyyoHWsASo71+9Q5p1WHPGh78/embf3+XWuXZ7f0waLVZIT2d1Wskl+TN5O1/kne52kYPkDkbZax8+/q02pJ2suODEkZuKoRlan2rQEod3zEUv1dni4lHWewnL111w41ANHv7M6t+lJCWv0JMypsSqKvjHID+M3MT9/EqNW28ib3yTrldW28f8fKi6uWOzmhliO6WPfFEFaB0Bk6EvhCFwgA8TyPe+An+Wukg2/uuQIRH1fq65N4eNacLvBFHL+by4hnhCgv0kQ6ljwKyxt2ZvLln9yEEJ1UJIQBgCvE0fmiqNW1TXW0VWsb7rbWwS7rlTXVo8AHkVTjfsw6W6irGqj83Cgpln8ISzxBJh0QZUCg4z1SCMqkE+dgQ779U1retKKsmvzskhXk5ewzXSZLhSkaDhluV+V19Herc+m1Lg0o2WMj1q/rsBpCjwaeBj/W2MItujnFgGucH+cWl8pj2zT0NX+OHJrg23kXPXzf3vngXviY6sOjYYpvT17hnnit5QtSrG2VK+tJHUC6S4OufyAqY5XSvu0UeHlPadQQsfTAE2fWIQ/fpHEoa7FSV4e2ZfnNkm2ttdnywqFVS7x7sWel7arlV8q2uVxqKJLLVPkdh/90XByOSmPw6S1ByLo5IHMCz8jDPXPscR/5nqRRYOFYTdpamALFoJDFyFvzKBVbTvn8MDKDp4DQJeoj8ALc8yye02gZkFkv7B8Z0WAri7QjqYYouezXrby9oef7vjgOPZEXesnvn+UWULKv9QkX3/g/UEjIu2TrL1Nt8B5Tvs26SPmJpBp/R6vSy9tLNaaG2WigftM2qy1WqGM8tFpGxoKk4nRRnk8liQbZzyqXAbbRgCkraAW4Bt/ER4j6CH6A5kE2IGiNPPGMF3EB1g2zPSPW1TdqoyeO2eS5EzY0PmbZ7nZLZ7LWUdc4JC8caty4g78jfHwkkI0rHS2SlRoYU0nsbkzJM6BcdANj0KfEMQ4VmF5KqrNMd3b6AAWekGmAb9ZQHbLxh0AdsObpBgX8ok9Hcok1Hp6BAYOUG38u+YK3wbfap9J0iB4S7JJO5VTkQJXLulbY9q02q3YQMotrlBW4kIYPGPpTKn/JfL9FMhEfbDrghW6fGqztugHM9mqODuoa7PfZHDecxFNZg/yu2rTTJz4pJ/pU4rwvUR/DRh7ejUwJR0J9REd3zr0fPzGB7d1qR15BRwDN0XaCD3A28+R8KC7aHr95FnySBiCeuOb4wBP4qT9wBB7iKD9wEg9wD5AvyiYA5CE+6AJI73Uq2dSKjdciAM+BB8Q2bAoPhFEAyABc0cfffM2m/+g7VpLF0/rCKWubGrBnfusX7fgXX7JejeCdeBK8CKiCAQgCTxDCb/BxTzkE4pxBdWIr92bdxZ/7i3dt5fU7bpVNf+uHtvTmR7Zx84Ft3ZyW+7ZpFXVG+92qxKdOWueJMXvuX/1lG3/1Gf/WD9/8GTl73D8bnFTFUkYIEOA3NAQdzbzGPcH5lux2VjctLy+Lr6j6h+Y0CN79hmj64LatvHPT1t+7Zfm7jyx/66Ft3Zq24eFx6+sdtM5sl3WPDNlhR9q+9rX37f7NBduYrtrsu4vWXqsqXdKq2xVL9+acJgCFXn00Zx9970f2+NZj+2f/2ZLde2fPZm7lbfb2ugaesuVXy/bg2rJdeHHM37tYmZmTV7pjbfSSy4256/apYStqQGSnDRYb8/fwFLwj8ygzZBHKgwziSpoIjUgZbrIS29tTlunrscrtx9ayUbL2sQErazCnIfrZfPpD3rFwHQGIctC1qHvAn+vf5eOX7MLzL9jqwoKtLS4Kh3Sotm4b87f8E9eJpAydo/qCrtAvyoLm6Q9fs8XpG/41StuU5V8u2fCZM25V1jSAH1TUODo0mMgDYtrz/NQZ60wmfQpubV9lyaM/eO9H1ifZdlV3LSecP945sN97XLdH2y125eywdWc7bDgpQ6baeGO/8RmIpB27+hnfOZVVhxx8wh+8hTwBfkd9EB+yid8A1+gMiI+8/A59pgyuoa+JVNZOPfUFO3P1czY0kbKrn39a3k6POs09Gx49ZufGL1hnVXn6JKuU5C7iGUhYz1n51rvWJhVqo5nIU+w7pwHsZ57TACTejniobMvYUgdakRGafzDnC/gnPvuST3F2q0P2Q0mb+CLQqVfn1u2A6bVddT4beTeY+p4959OCyawGOfoMOuD8jtfjpryCXRlQOT4YKd2Cv86+nMsDWljn2bj/0Ar37rlRee36sry8vG2sHdqdG9uWEB1jwykZLSXf4MBAhpygBwj585srHlhuuN/XfpZu3bM91g/l2VSXVq1F3k9N+TFU8cLYxTv+1AWbVF9Tuq3+6sESlWL5/IYM5lUbuXLW26CvLR6VAVA+gHHUNT5k489d8tcO7ty8YzXVxfLjeXv04S1/cX383Cn33oLfqN9mfPwO+uN5pEH+XIGoC36H3vCbEHpFPLpEeQC/Iw/PgUgHNMeTL8oOfSVd0MLzoIVdlnyu5vafftde/pnf+kkPCMJAyhVEZCKAEIHGaA8qR6cCOJEGQfncpaIoDBxcyRc4m4lw4qhQ5Qf4X6X5d0H8JTZZNW5NKp+XreB/yo61hufiH7LSPbvtWGT++LnoBanuvcJVJhZbCDaECqDozfRCFyFol6YYGwr80EEaqQK0cTq3P9c/x0VQuVhHzKnjdbBl270bxbNJoCqrSQW5l0NyP9pDNPh5asoTdLEFmGu7Ol22X6fUMTooj9RF6XTfduiLpmxyYCoC+imTQYZ7AH4bn6qGl4+VJ3ilTOTfHB8n1wYtoVBhlUZan4dHhKoD0vh7OHrm2/GxJBUHDuQOcE+ZQJRJXJQLLV5XAvIjN+QJqzRWL7ODE4MbCg2QHtqCDyCecSXwjHK87oUMK5d1Jfbd+Kngyufp9JysQZfrnuRaVzxTbQ30IBAt0gEsemSCBU56ZgbATaAs6AVvyIv7KIv0QVezfEgLkIYAnqgP0pGHwDOuPCcPeCkjdJnfqgFdFfZ5daAi670sHeTFS7wGtUM9AydpRVVDj46mC50mxaOztCnkRTrKRAaufuKfE6qhDXooFy+xocuNXX/QxzNoJPC78QmHXasrnXuyigsc3FMGMmVBn/rn3TB/P0aFso7ZoKfRNgneKMQBoqMPoB8CL7RQZptkggHmCMitPOQPuQGhgx5Ulvdl0o1GnyNQEZ7mSLahg8wE8HkK2jzpycdUpgpxGRJ87RXiBOQNXXDZiD/30vXb83pR0g9evRDN7k0e8UEeArSDN+gFH7+DBwAe0QXSf1JfgOA75E7gnjShbwD6Tdp4BlA+9zwjH0CawA0NQV+UDfA8nrEJCzx4zgHeM8QaEBBEAL6bRJ3bh//oD+zRt9+y/ONF323VOzVqV3/952z42LhlsrknhXENwiNQuCuOGmhV1srG4yVZLVV/25rfq699ZLO/9x1bfP26vf/t9+zR6zesYlXbOSxb9sSonfy8vKsLJ+zUz75iIy9dsWOvPmsTn37Ghp8+b6Onj9vIiSnviCmbEMxTLtegIWiLdM0CjjQA7jOKt/FjeTa352zt9Y9s843rtnN31jYePLLtuzN2qKRYOD0nJ234hSvWf+WMnf3qZ21KtPVfOWXd5yetrT9r+9mEJXJp65lbshOdHZY62WttfWbHL47YuefOG7vr2LkT9KTSHTZzZ92+/7WHtrRQtwdzd223I297CcmqY8Na6lLEmS4rz1ft+QvynJZL1jnab+OyJjtbOmzr2j3fOZS7Ku9UeGPjB/iDP+oCgGfKJKAcAGkiHUCaAPIx8HfIs+wRfx19WVt67UOPr/enbXN70xt978igW8khX64h88ATMg9w/oVbkXYg76La1eYvDiflafWNjll3l+TW3mEDU1eUpjGouk7phrzQj6IT9+CD12z+/odqyCmTQyNr9tD6M1O2lz+w9Y1l26gsWWWvqMGFL1y2uAeU1gC3untoG6YGlN+y9He+Y1l5RCe6SzbVXbGb0vm3C3gcrTYx0icZyQruknw7Dq27c9jGes5Yb27ILn7uy9bV1WXpdMNrgDZ4DZk6n5IHv6G1Wd5cQ1bxLO6Jj3wR33xtliXpoDM3MGG98ngmLn7Krn7mr9mpT33OCsM71jLKG/3CI/1YfOu63fwnf2qzut69M2+rWzuWeeaYtcvLy56SJz85itnjPKgw45PUrAPywcW1j+4ZLxL3Xz7tBgjTUq5rdK76DR0ANNbotPj8u6zEyoMFX/uJNaBsT9fRFv4DS3fn/Piqe3fuWr5FgxYbHCp4XXVv59QxvLKT78Y7i/bu6+u2s5uzSnrM2roG7dUXnrZLly5arl6wwrW3bPvxsiWgF10SreycZWgJ+sDlvAlchJJ1enTIes8dt4LabO1g12qioVgr+4DSO8YpLY0+xf/SScteOK62kLPCnUd+Ekapdd8WH8z4QMKrJ+BHP7k211vIh+nLoROTNvOj27Z1b1kjXoufLp5fXrO+sZEnaQncx+/Q/4gHL3GU4/QphG7ElXQAefgdOAICDyEAPY7ym/MELc0DYPBImmYgzvNKhpyhd/vNa/b5r/yrP30NyAFChASF6MikLf9oXsKZsaoGjT08DvHBQmamp9tH7QDyOzFHFqG1q6IpQVc6JyxLF5hkz9E6vMxWXt1U5T22zduPbPH6tC18NG35LcWVd/zk2vRQn1zVPus6ro6IcFIN6/SU9Wvw6x0atK7+xoGVUT7MAiGE5op32pSGBuMv5anBMB8LXQSswQSdh66VVbZw80XWNavNrblLvsMZTrNLxom4rLMwrYM7zYDcf/aY05adGrauYyO+xTU51GvJ3qz1y2Xos31ZjrJ+2urWlhRfGhxoFNAWNEvwVi7t2+rSnq2vyspq37FaW0EDct6q7duyUipWWdy3nbmqHaxVbH+5aIm2hHUPD/iak6+10QGoA2pWgmaFohE3l8k1lIv7kGU8Bw/hiXJlkmrU3ZZUo2u8v8Pp1VU1moqKxopteLuUGTjjN8G9B+GLeNI0h13JppZQvOogmWEATXmdoZ9CcMRLo+EBzQ0AUFIRrwajIDtOZr06cI01LbWGZVY7lHfqh++LNv0vDbW2A3kurH90cKxOmyWrNcvuHVq2Y9dyKdUzc1MC1nqgwbf+gkGFJdqSlm4TnXwBVTqOBQq4nh/xSIg48vAbWgjUB1cgnhGCJ54Rj8ziGvJrwTOEnqO8rU2eSWf3oOX6x2xg4rRNnL1swycvWAsHgHZqYFTbZEZjXwYguzbzM4uWz5dsc3PH9njTvyulQUqDIB6IAHwAgxa7LJm2w1N1D0CGQ/BCMspvppPq4L0fDjqVRfEEF7Jk8b7hlSqf+GC6mOm4Gp2wbKLqPqfOc6K7+pwjvA7U7UGHleppBelHstsOE5xH1299vRokKnuWn571VzDYscj5iRRCyZJuA8cRhJx9lxo6x4aL7qzwq39i+/1e3QMvNtMn0rfBlypTg16nJcYGlF6DugYfuc22k9+2rc1N45RwNnM0PmHfKMflETyIDnS3q6/POtWP7u/UrbpWsp31bdXDhvqBkvdRlOl1rXzkBw/3DXn/ZHslLnQs0sV9/AYCD2mjHfE7xoBIB3wSD0BZUY+UCQQtzWn47bICeCb8h0LNTuUAf4oHtFqX9axEAJZJZSNvy29et62HvGC64WdGcWhkjh1kJ9T5n5qUEqplN9Un+XEpi8rL1uTS48ZnlneW1iy/sOQbCrbvzVpVg06rLEyrqIsoVv2N/aQGmtyFYzZydsqm5B2MnDlmg1NjluWoDhRfwT9gBcPqZCkX4TH9ByC8EEwwHkJ6IhzF4TJzVt1hbc8qsxpYlrdsi0/mKhQWV217YcWvtdVtDbQtGgQObTenxjLSaz2iKSMraJCt3cfH7bCnx3bkeeBEt0qobLzYuD/jL7XlpyW3B3NW29i2dhYc5an0Xz1jQ8dGbVyDVE9flyt90Nagr10KuCX6Vq1vIGWl6YR1HvRYZr/bcgd9NjE0acevTFjXVMqufnXCWnpVdk5KmurQoLRiC29/1HgnY7zfqhoU2H3I1tjYmeTykvwoKyAaBc8JKFDcB13x3J+htMLBlvPl6cfWNig+iNsq+qeM++UVMhCG4vKM+8DL7ydKKSAOCDqoV+8k1sqW2ufInlbbXFu30k7R+ifOPplqRJnhIsoJ+mbvXrPNpccaCNThVRobEJI5NXB5QjulNSvvbLoOcWI0nsLkhRetQ97C/fyq3Vy4bTtrc1a/Li9cnWW76qdlr8Pe3mm194oH1qk2cGm029rVIY32qLNMyNPoHbCB8TFrl7c7cuFZ0eFtzSF44xo8hzwB4qMBh3yA5jQ/LZ44z7fy2PbXlmxnc8k212etyNpoS9L4gnBjYKY9yhtV0r3Dim3tzrj8WMuhHWyzS/P+vAyhTmsd77WusT478+mnvN31DPZrEGtY8JTv5SpASWVNBtHipqXkveApEceaKyfVQ1uA86DA6xu+6UcDXPnenHsibceH/PP6rqOsAakdQy9lzL9/09ok+17VW5aTttMZGzg96e3F8UqW63cfW+3RjHVnVXqu1bLpur3ymTM2dqpHhsuuaEv6pyY4KqgqIzLB2YjoqcqhLwmAxoZ8pXXgF8lY6vX5DUshF/qarZKlNNinZAizwYodvZ5D6eGZjUir1++7Ecsa2oHSjwyMWF+2T4aPDIyE+iPpYZRFiN/s0mSqP7+6Zsn+TuvWQJ3cqVm7PPIueaC7bNlmZ5y8qJAt+WlHH9P+cRzgcv8pQDxpmvtKAvEE8Eca4vlNiLIIxAORFohn8Zv0UY7HKXAK+9rcgm3Ks8zffGhf+KW/95PbsJcqtxtIFbDsN1XB1/6737OtB7OWHOmzQzXIwavnbOjZi5ZVJ4wFH4VF4VjeexJ4fmHVd7QVrj206uy6bczM2dK9h7YhL2rj2h0rPFqwDJ9eKNbdykr0SdHGBu3El5+z0UvH7cQLl23qyjnrGZF1oUaPgoZrH0IDuFI+8THgELiPtNDk2iL6XLFE1+b8im8v3Xl/2oqPV2z5/kNbUdgSXesPGu/xZDrUoKQkle4OKw+mLCX6xp++ZJ0Twzb5/CUbvXDKtls7bL6oQVQyTmznxfuuzbz2nq3cnrbNWw8t/+E9L2f8r33e0sdH7fyLF+30xRPWJQuL9R6guSKZ2tmtaMCyNRvoS9vmjzQo7/Zbtw1YV33Qxk6O2qmfG9bg12VTnxu2FtHlL+sp345c9oVrt/zFQLbGFncK1j8qb6yvt7E+9VNkA0THGB1h0BJ1GsB94ACYy19SZ94yos59etn2ZlasRw1m4MqZxpE9TemDx2ZdAXgWAyJ0xDOpv2WKbdbT3mWVcsXu37phO9sFmzhzVUaPBpVkxlLphv4BzeUsPrpj25srPn13sJm3DtlYtXSLlQ7KVsgva3Bf82nWVGe35NZiA8/9rHWMn7MPH71vb330dVmwK9a6uGVF6XurBp79StI+qJpdV92mJesXR2T17tZUP1mV1+LvuY2dP2HJrrQNHX/KaQj5EoLXaPTxHIjnn/wdQLzL46hBRxyL+GqodnjjTWtZmrW1tYe2uHxbg2veLDtulWrVclnReeSNMYgftOzaSuW+/95Wh1xRp8l7fNU7C/4uTtdnzlrP1ICde+U5Gz97yjtf9AYImryOVP5+UZ1icc9fc0iM9Hjz4uRszgNUDT6hGYDe8vaOr9fyqkDl3rwvRpd6OnzjAJsXctJRjJqQAxuOEsLRk8xadj9hmUzGcmcnfPBARqaOvnb/vrWrrnt7VMZ42nqyu/bZX3rKTlwZ9DP+OoYGLdGZsaXf/56VGWSPjdi+2j+cJDmxXH/N+sgfAyObaNLKd7BctHR3t1UfLlr93oLxKe32yUHfwepnP4KnM205DUrMDM39+H2nv22pYAfSn6mxYzYuD1SjnpWzDfxAs1zwAhNZDbDCV6kXLTPZY6mtih18OKsGtm8JDe7sZuVMPk6DgHdCtBmCy+MI+E0dRTogrpE+7pvpAJplwT354neUB3AlT/NvgLgol7hIBy7WhxfvP7IH165bcWndEnMb9ulf/dd/cgougKM3+ECcqbI5gpzBiLlMAmckUYUoC5Zwc6fB9kS2FvNhsUPhwCVlXpc3pFuFh2968K4Ig1dqqNc6erMeeNOZaZLDtsYRPjUNEFhLsZCPdoeXQ3nNjMZvyg8hscDFoEZeFj55QbRSkhu/U/L3diryfjgFoa4GCA9YXKwhMUXIttMuWU2p7pwlsOhU8czRYoExvdLwvuRFyNVmcbdakptePrCKBqGCrMptWXgtqldkxFQF28Tbsmm3otieXtZgVJFcmLYICNrhhytPWtV5iig1pA7r1CCTU6eX6ldXmuactDZfK2JXDicLc5YV051s/+aEYT5XznEhnM6MavAsZESI9Z5QFBQkNhrwmymhUM5PKiWBfFQKODPptCXUiA6YapUXxgYN5njZph/KF/UV99RZ4IbfgAbeBpBm91CW+oFk1Yq1KB0SMypGnZDi9hqLpOQJ3IGrRTTs1aU78lJw9xnMJAE3YJTMO0uAMlzu+1U73Cv5VFxHu3RUcm/XAJpR5kQ7MhTew4/ppCNobMiBP+oNutopyDdodEiXoAmZwS/AffMVCNqhgxD8AM38sDgMRD2w5XqvKD2rleXRFa0oT7dY0mBSaHxcsVbYkIez5oNHLCZzriBA3YID+gnoeVrGZaIvJxnjEbb7rAb154vjR2XG4NnApfrTPW2drcq0TRblgzPKIG3wHjwyre1Td6JfUnP+fGCEVwXnTWmJT6Vob4335Ooa7NncECdxOA3oQ7vaY0IGmNqKaszSutYru1YtS5f3D40T6imXj0G2yjhgowJTjkLmZQWE/KGX2qYenXa1s1a1M05Y2Jf82EBBfk7op96hmbVO+in0rHOoX+212w1AToApS0+3y3znrDF9CF+h/1yDV/oq+qDGmXpqmxokD5T/QAq/Lxmza8z7Q/rlo/oDR9QH7TlkF8/A7zwIiA+gbnge/PMsgteD6Ilz5wIneQIX0Ex7PI+8kY8y0Bn0zz/Nrnrk1Ze2PfVfojfR2/jEB+CUCNHhext/4IMAn8euPF714zuW7t3TKJ+xF/6Dv+2fkmbth4IIwSiFpGWh3H/3Q5u7N23t8oBqHzz0eWbHrUpqOz4sK6XPunp67Lmf/bx/TZT8EAyEQIBw25oVmSuB9DwPgZAumIYOroy2vCy3ObvkFsbDW7dcWdp3pChVNcjtsrXObbnX4p2xBHM43m27ners+3ps8sWnvfH2nxjzXW+UC17K5BqCz2YT9odfm7M///aydR4WzG5/29cGvjiWs9zBnvV/5mkP/l2e05NOd+QN+oHAG4MAIE6Vr9Vmf0ynRCegyINW655otYHL6oBqjc4c+j2fGnZlbs3WfnDd5b66vepHzZz7+c/YxNMXfboFeUID0CxbABlyH7JshkgTMmjmATx0ZN/573/XVh/N+7lePaMDvqh86Qsve4OGRvCSjzyBn3vwEJrjwMmguT6zKLr35aEu2vTXvqsBPWWf/cVfV/p9O/70V+RtXFE9Nd7zCNli8X/7t/9ze/Pr/9RSCXkANWR5aMmJCRlSGSturcry37A0W+QHJ30K6MIv/qIN6vnrb71mr1172/plVDz9B2/SMzldnQq/J2Pln+VLsrKT9h/+y8/6QIMnwPdtps5etHPPvKhOqN2u/szf8mleeGhuH0A0fOiFVu6jPpBPcx5+E0gLRF6mng7kwdXf+750s8N+53f+Pxp4tm15Y86W1ud96/+xs1d8EP7Kv/mfW9fQlHVlM9bX22fF3S27sfUNSyXlGapDAHfUQdDTXB4ADaQB4IN7pp9W3rtvD/7wNWvPpawynhDtu/bU5z9t/fKAeY8leKA+wA1gyK5+eNfe/2//uTp3GVfPnVFBLXbm+adt9EzjY3O+biwS2j7c1Mh7YLfee8Me3fjQ+k5M2Ylf+aLtqrMfOXfc1yHX37lr+WvTfgyP0yiexr76gmWG+1zfsVj4KvC13/5T41DZveVNeWAlm/rii3b+N3/W1y5D5vAdvAPcQz+vntz9h39kq2/d9JMP+KxJi+rs1f/433ADkyk4ynZ5SX4Mym/+p/+D7W4XrZzjE+37Ni7evvyv/3U3hpExeOMa5RO45/Mud/7gW3b3T74nzyjj8eQ7/etf8U+sdPX3WO/4sBsH5Ee2zTpECD6gK+qBQJnxm/uAZt6pL+ggDXhJF7oReZrxkJZ70nANXJ5WgV1vq/fn/N295Tc+tI13b/oSzsQvftZ++dX/gHTqMZuAxuMn10q5HYm/ZKjKbOiFhwAKcqVEgFh9qvB9jVBYOFU1bLwFXvrEI9II4JkRXGzbDUb8XgGLkt8EGAvGIw5o7sy48sEwOhiUDc+HuVTfMi1647RaBhqmqRCIr4Uo8PLkoTwIjkPn5TFeomTaCBcfnrzTUPrGIulR41fgTCuu7DDz7eKUmeTT4EmrK+++CuZbQCxGojhYLNAMbc6jAhWL7OAxgHviec4zpuLo5HzwOVScmCBQXaRzpRMd1As0suMGumKKovEiHI+hudHQfppcSYscgVA44qJR8BuIK0A6noGHAZ78USfIh/rlikWHbiBLT3uEM2hoBs9LPgXSiASnD6VBhuCHAjxq96qh0383lJ38ocp+2rICyp+SXLCWodm3S+s5eFlLYBstlmdSaRjw/SVJdFBpfa1RZYLHFTeaia54OOgb8c433hje1v5uQx5H5ROgq4Gj0UEgC36HPJvTERdpuDb4bwwG0E+6xgnVGlClb9St67LSsAWaTx4xIMKTT7m2aLASvS3yFEiUTGRcV6Am6HoSFOc6qrz8pnzAZXVEk+ux6FCio3yi7UhPkT11HnyQL2jmHh6CP2YmOpSPr4/iMUNb6AZ67+WrLdKO2sQD68PUubdx1RV1J1S+Ow/CKZ+ykANXn3LnkZ5RnuuPy033GCz6i41H/lzPCMFv0Awu6pO+gYEv+jD44Fn0DZEHvYdGTvEgresbg6P00PkUXXgXUR5lB9/Ilyt9hL8UrzIx3F0W0kv6V68fpTli+wmdLtOjNsJv6il4oZxIF3XL80gDBA+EoIOBKOKCxigD4EoAD9eocwL3BBUmUiUr4WJjF3KI/OhNAPUGYYfffP//LYFpxPrm27Zz85GlpoYt+8wp93qOffppd5+P0joiiOL+3juNIzxqt+eseGdObn2Xnbz0lDqgNqsf67SWpJhQhcsk9Tw5eRnkC4EEwaEE4KaCuTYzx/MneVTRfHq6tLGtNPu2sbzsipXdbbfEfqsVy0XLFzZFe4vvWuOo/2RPzk/mTmU7rXt0xHEPHhvzfLjMuL5UdDKX9TKw9IKeoDMqZPX1m9auCvnWaw/sB2/P2FCu3S7nNJBJaT73d/+adfItEQ5rVZl0hHgE4IEH8oMn8HIlDvyRRrcStBR2hyrUD/+tykypw8ypo5GXuSG+UJTNtTUr8UnzzYJt3p/3RjM5ICuptmujn3vaus9N+tZ5lCVkGHKkvIDgj7jme/JwT+A+INIx+L31T//YCgurtqcGV1GHzEkUn//bv+7Pm8vgnnLhNyBoiTJRdH7TkJkWXbl22z78H//Qd1y++KVfUDW12jF5QANTl9WxNLxe8BY3V6Sj7fajP/iHdvuNr6tWE7Ywu+E4Lz7/lHde5e11eUCblu3usyuvfN6NpHLXSTtMdtn89e/b3O0fW7p8YBPfueMNng4fLfjw/0fXf8ZatmT3neC69rjrvb/p/fP5XHnDIiWSotQiJVGmjVqCMAMMMGpgzIfGoAcYNAaYaWDQ4zTTLUiQWoJGLVEUKVFkkSxf9fzL9156n9d7e/y5dv6/tc+6eSpZWjcj996xI5aLFRErYseJyLTZz9LN1p9qs69fSz6Gp4eH3dEZv3zdLr7zq+Lj2M5cfMV5j3ImhGyhL96FDiKe+6jg8Es8aQKoDwDxy0/u2J/8g//aUpmcFap7fpT96aFxm1bY2N20D2+/743wUP8ZmU2L9UyNWe/EmB00H9r+hPhRB9Y10u9OFI0y9KDfyFfQbuSDeNIyNbR1+5mt/OAL9Wqttt2VTNtc+cpbvh0PjT1pkSVk9o5B9WD50Yzd/qMfWTaXtZ72TrfL0XevWd+laS/vKP/mMqPZlN347vft7k8/sr7BAbt4+apPeY19+zXL9HfZ7Kd3bOHmA3XG7dbrJy6adbx+xpr5pqKRBHWQ71zLGnWxq/XTj76wwua29XR3Wl9nl6WV5vLf+NV6p540poDTr5cBPK+wVc76rpVW130neBZjDf/5d+SwyE4unbOekUF3WJCZ6aaZn33m+TduaIT2IDkzaPKdV10vw195yRcM0aaCH2jUE21sZWPHajsFK+v66Hf+1Msyd3FaRtDsB2H2n5329D3jg54/IMqKcIIPGeqyRDnyjri45x28h/15Wel94OEaHU3EAeQByEd8Iz3An3V/8x//Wytv7vgCLbbt6jszaS//L/+qvTP626QJ107MCBHAdjI02owOOtRAs+qLH0YBQRwmqaB4uJzqRyNYXd60o/kNa9mu2NDohPX2j/gJokMvX9AQesJ6hgesZ6jfGQMPgXuYj0YuBAG4xj3xevDgPw6VERzrEYPkKIKttXXbVCgurtve0rbtr+9YeW3TCkurtie+9hY3bV/GyLY8R6KTOzPm57r3vXzW+l8573z2i8fO0UH/ZXZWRgpAHxlRJAsY2JaE3bhr6+wYvGVVdXy1lRk72lyyAdlvb9OB9V2YtIE3LlnX1Ih3YqSPwm2U12UScCXwnitpULNirGOoRZXt2NJ9R5YdZENGCjXpKBMvft9PeC1xwmuhYDulguXV+bYcNVt7k8pHTVDQAX+j4cUzhhT0Xd4X0gDExT1pCACYucf/TJFPjUipUPJvXZQPoTG9p5XtNPIUdIGQ3+1LZcyu51yjQeNTBn6Qr5bya1K5WM1WqxTlrZaVTnasdDXZxpaclKI6a7W5SqcMSuvbuyg908FdvT1WLB7bbl50q0fWtV+zDnnyeGhM2zYj8v6xdbap0+vL2hi/ZeFUz33x0qwCZwlxW4e1dY3KMUicGiB0GPLEfcgLEB8hgPuQiXToAfBKXk+3J4fr8dxDD4fSg1oHGx+dtmtX37TTE2flBGk0r/TbM/dt88Hntv7sjq0u3PdNSiGN+OzszA4HPiKq8wVdQpRN8IXuuSceD1k3ytfm+Vl0kPyoWnwz2oIfAWlDB4EHGsxEtA50W3NvhzuK2aPkWyUjdt4HL8ddavB62+0w22b7cg73wVGsmZU0wnNsTdLDgalG217T87rEse4H5Zrs8diyauhTKTl/qssdg/1mmXbHxTdKdlTZePDM6zYNfMhH4B7evY7KcNgMNXt2zFrE8yHfRxS/sbLmbU5Mq4WMyJ9Te8lR8xpDWOtWyZq3ZZObRdtb3ZFTLruWzpXhhB6BcvZ6qPqTG+qzkdcv+84ybFnDIgS+AxFY0EQnxwgX3t2WBWEzjffgjTLgHvAyCF7rV95xHwG5sbfGNopn8gLERWjEF/f86a01s4pUOi8srtru03nvfPjpCt+zcBACEg4FMx/etUffv2HHnTkb+PIr1nVxyjIysmxXTsgTgoD3fHpm9MH2NFuPlm395qwdysvvfvuy5V46ZQf9bbbXh4IkTCXZD47pIRpNN7A6Lu4bBUOAaBDj2ZUiBfBjMpZzFp4uW/7+gu0+mLOtO4/9h6FHaxoJqYCZVqly8K28oD55Cmw8Ovm1N2z622/Z6BtXbfilCzZwbspyGuXkZJh4YIwUmGYMHmlVMTLoUoDsIVfdLdruyqY9eP+GPfrgc9teXVGFXrPhiX770p97y17SSGP43Vds4utveuPGNiI+pSc88eE0ZOGewg09EBfyBijK9XDIGTkKtKnH6lSK2wVbePDEVp/M2u7DWdu599R3Bt98sKzON9lcEzjuyVjTQKcds7iD1pe4Oo2gDzTSJm/cEyJNY3lwH+kAn+5R2WTlWHROj1tHrsM6SgeWKu75SamciYSTAEDLbecXQOAnRKOL3pyHulrgu3jcYbsHagia2mXmCc4k0PipY6YiM1VZk0NzcGwpppPVKFRK/OhZNiJnpXlPskqnNKZ04J1tFY1sSmq8Sra+U7V8Kflmg1e7mt6zmVzFtlplJ4dqgKXLVnVc7X291s2S86Eh65DD0npUtabDqucDgi8AvqNCcwXQYbznGroO3ZIn9O7AFNfWmtn6kh2vLfkKUnUfNnDmrI1evmypyVN2PDBmbWPTNn3+so2fvWilg6ptlnZsbWXBFh89sMUHD2zmJ+/bs5+8p1HBPR8ZFFY3vCGDzont6B6eeA5+CPAY6Wj4SlU1jgfqFCQGDa/L7KXyHMJe3NalO+yFxThMwxWqqlMcuaER88n0qdKBh9N7mYKTlpIpONEubG7K0dr2OoVRZLI56x8css76jufwsLyyZfPzq3b/ybp9eGfD7s7kfYVZZ2+Xb6PTpVERv53aKtRsVx1afm3L2zGfcq3LGTI7TgWWbDODwempXUPD1tHXZ8cbeTtWe8NUOzZHOvTDNcMWYHKacHL73rlqrZND9lSd3fyzRVt49Ezl8MRKO7sUvNNBR6EnLwvxwg/1mSKc+OrrNvG1132hT1NFjfdW0cozcrJXxLPyUjegCTTyDIT9oFN4C90GrUgf5RMQeRrxkb8RBxBpCAB4ecePjfeKFVv95JEH6jFTh31qd898510bVufKiDPAWwSWYf9//qu/bw9/cMOmv/m6TWuI6Zt7jg/5hzEqK8hDWXxs22CUpB7tvf/xD2zx40c28e5LduY3viLFj1rm7IA8GHmvUhyMOyHlg9mYZwzBufLsW0/U04Tg9VbGC2WL3bDVWWzfeGxldXqbanznP/zMKgtrdiiD8E6oTY3NUc1aurIaeV3SiGbITn/rLXkUV/yHokMa6QxoGMvIhKWnQcuNWvfwm/x24jDxDkV/dxUjVUe7sGIf/Nvv2vLDZ1bTfXF53U5dv2Bv/8Uv2+lrp2zyG2/a+PVrPoxmlZyK5kQO5HM6dcW7sdWNgGsAzxHnupNnyOiLFW54nRuLy3bvvU9sa1Ed4E++sJKMeubGM5tVYCfhjrHkt0Uccd6iDiijCseZ+kDQC5nBz32UR5RPIwTvNJwhA+UZPDpOylCVOjMyYE3rRTuWM5Jrabf206NuiOjZV0ApL0B+cMW1UX7uSQdP0OBMI/S88MEXGvkKz/RXrXDYYaPjk9ajjsD1qfTwUFFje6T7pZuf2M6TR9J+i23jcakD7EhLLtlFs0YvLRrpZLOdNnrhgpdzd2rf+jL7NnP/vn3x2QM7Lu/b2G5FjV+zfdFbsGcd+1bVKLbFcr4C7tRLl605m7Vp5R+ZGLe+wTFLZ9WwHakz65EOxEPICoROQ2eNMse7qNiEuKd8osNi2fLRkzt29OAz2557Yg/v3rJsW9ou/+ZvWv9FjeDPvGKdExdU5oPqDAs2MnXGfvzHvwTtJm8AAP/0SURBVGPzstOt9WVbevpUjstjW/j4ls19fNs7ge2ZJR+dD1485R0DdhM8vsg/z5QXPNHgbskOF+7et71jdazydOlcBqfGfeaAnOAgfeDxe0appbKtzSwIpxrZAkdY7FrPmXHrnRg1Nv5EXvJCM53J2NLDp7Y6s6gRjUa0S6tW3NqykXdespTapCY5GOl21WN2vNgoyNFotk+fLticZH6wum8fzRzYxm7NvvWVM5ZRJ7S5suoj6sJa3h59+Mhk0Tbx2jmNMKrJMmdsVHTgOewdaJF82b4ujWj0vLsne+60wqNZq8yt2qjaGH4c7z8AF89ASg58Rk57S0+HdV6atpL0+v1/+Hu2qXbEupptW3x09HRb70iyq0LYAjRDX3S4bO48ev2qT98tfP9jK8zK+ahIb2vJoZt9r535uTrJFVzRVocegcBL+QGkj7aXwL3XJUHkDfkb7THuAx8QNAI3K5qraosf/4sf29bDBavlNTBQuZ/+5S/Ztb/1G9Z7dsJHQaOZyz+/DDurhqKjN/lmcSwhkpVT8trqjUEQ4GMbIxKmWw7lUWbU2LOWvVWEmfTxaQsO8ZIHA8MhCIoJA0MAcJ4IiQIlhy+d5kOdCpTAB0BGUP5hnwoiHPwoq0lDaeZSWfaYHejVtcu3TKfwWa8fP1JkKoJFBkcSmI96jHh8Oabia9Xk5FT4OFAF2hf+it7v8m2pouG9lMZJhSiLXZXhJ5dLflvB94i0PCqm81hWXcM70UjJD7ijx1cnhmwE9EaAFhBxUfg8NxasF64CuvKl1tIlG7SWFVgUwm+TWNLYLANt5oCxrox1DvfKO+v1j30cmgVOPvRSKfEuXUbh4xpz3SE7PMRzo7EFXwTScA3jBkekYXrW6QgXu2JQcQjeAUsP0KB8yc89wBU8oYPgIXgEL3F82GaFFeCLD6wmPGXZYPJLanBSluShjMSgd0ai5O/Z06tVPOHY+C/udaUh9CA75zvIYZMa92Z2W5AtKi92SHbXw3Gzteu++RjPLqlk/A6pWmZ7GKaj/B8LKSWreBZ+3Tk/zlu9zKO8Qy7i0WWUAQEgD8Az74HQzZH4P85k/ZwjeGdxDSsdWQYsJXka3/2be+kqm+nUiLTFemSn/aoj3b0anQ50WNeAGkeVH9O4TAnRkPOjbKDRNigLrmEHQMhEYEQInz49LVxSmCRP7Jd0vAs8nq6uFyTFsQgbQt/YhzsywkX+oMlUKN94uHp+5eVKOk+rcmQKjZkLloK3s5O52oZcptUGetPW353x9oR3PjpWgHZObV2b0jH914xsqvvYkbdrAviCd8rAO2bk0R+LCvzIFtk105ik5wwg2imm6F125fORnvikvnIAZafaJ9pJ5MKx9cUW0E2K3XVEXtePArqkTvGTGBpvfg7DN3S+vzHC4C/ZjaXm8oW+o5zABc6wN5658j5C0EJOrrwnvfPYYAfkDfuNNMErz0Dg9o54T3nUnnJWUpv45ltbW2fGBxh72CuLvuq2DdBOg+z4//K3v+Sdzmt/9zdt+PoV91aCKIxwhShe0+a9Z76cskWFwHkddFTnv/2uTb/1shpsdRpKD6MogXwwHBAC+OZ3Umhlu+DHL/icO/RkUEszM8lvC0rqOPJqeCUQHge/eWkZ7FZlbLaO0UEbvHzO15X3TA0riXij89TVh/tKI0L+jAKjcKAPwBvAFM3DhW3bkCdULB7ZrYd53023d/uBGpuqrtvWJ6UdCzeFTQV4+3/zX/hcLXS8kaVQoasAIEdjQRGiMHkXvFDQFAbvXXYFT693dJyrf3RDfleTPVqetfXijnXIA+rfUUVRRTu8Pm37GiFdfOt1Gz416TyA34NkD9rQDVpuJPWyibRA8IZOSMc9aSNNYwUBuAdH2AUMH0mt2188tR2Nho8zbbbSVnb9XP36O34mFGVI2rAJ8EPL5VUAZwB4ieMnACuf3vUfRLMHXeb6JasdVe3Xf+l/ZRfOve0bV/oIUfLWPvhjaxHuH//ku3bziw/FnyoNPCpuP5M0Vk5LuHvHxuw1jR74prS0lLZ9S9u9f/c7dvcPfk+joYxdL5ZkA+32fu+O5dv3ZT99dtjSp7gmO3duyDuf17/+Hevu67Ph06/a9Mvf9J8WIE/oKuQJXXGlrOMdvKADrjg1kdZ5VABIT17sd2t1QZW3YFsrc/aDf/3/Vcffbq/81m954zQxdMXGh8/b7uaSPf7gd1z2rQcauefLdmZq1M5OjVm+WrLHlTXpvsU+/eF3bWttxS6+9qZdfOVNdeuqZ68OeEMftBuhkU+241n47K49/MOf+LTWyJsvO9/902M+klDCExmp41HWlFNVTtSGRu3Ezb9/wxvRYY0icqNDProc1GgIHjyfnrdkS/l7c95obXxxz+3ptf/mv/TjV/xYFemmvLJhH/13/8Rtpu2V095QszhgWiNVd2xlnK5XeBDO3TtztvnhfW/Ilx89wths4le+bLnxYUt3ZKxrVKPYutwAvBLAz2ia70y3/tt/4qcuN58esuPOlEagk3blN76VTLtDx+mp3RG9bY3gP/vTH3s5rmmEhiN89o1XbPjslC9yGD436d91Qmeh/6hflP36E5W9bGH7w7u2+ePP/Xc0g29c9d8XDv/Sa/5bLtoJwNtV4cEWox7xDDTSgE9CxEMPOYN+5CWO99g15U8e3hEX7xyPOmfKq/x42TsaFmywQOyN/+bvWoal8XROYiPwvz3818hbn3wVHDAikDfFbyvo4SEWjRYAMaaBkqOl5fEwRyvvgIZFJS3EyVJWX1VSJ0L+qHwA8bwh4MVxyJlPLyiezgPvgkUGAPPzPlqpauSkUdBeoWzFzW1fEslva9yDEJ/sWszHTabVmK+FP7bHYJFE0I9Gj/tQIDLw7JVfRn8gj25PoXYoY2tiN2R5eij5WAXGyKmokZRGOmz/TmPGvlUYEODelXABjXRoQKAF/ShM4l0PChgLfKAfgqdBDznpJdXuheaLDfB03OMRfXXIB+osaVzBhfeJ7MxT++6/4o3Ot9H4uMYzQBx54QuAr9ARQFrek4545AkeCQDxpCPQCZPX34kEoxY8IPbPIjVLsimLSMO1sSxcbsVFPDohPZDgV7zKaH+/qrRU8kSO1pZkgYKPOhWwRzoVHAh2Em+THpg/Z+k0OABsdI8lw3oUl/pTBo1+WObONzex7Dw6X/y57kRzXyNxvlcIB880MP4jYKWFG68Tgkb+G2WkrMEVz6Ff0nKPrYQzAkRnhU4A4ll5xb5oB+jh6EBOmmxS+mDaGKDBrVVKHs/IHQ8cb9T1Is59J2vZl5eDZ9A7keOHtCrZRBbRIXAfAVk4hhy+6dCTpe0qD90zKqAugxA+SI88hChPAqMCBx9F8ENelVs9nQjW8zwfqbvcxKkOULOgCST4pT+1NxpmeFq+/RLf7vZPGr7/YQPPbc7rCW2a9I0ulMTbF0aR8EGdph5jK5En5DiZnhROzj86UDvAqJFRP6p30RRo+yIvswG0a/HTDd4fK7Az/r6MzPfVg18BNhB6IpAeXdOGkc+dc6VxDbAIhpEVm/IqhvaT+k+7Aa9he+QHwAXvALyRhjgvk7pOg+fG9irSEXiO9wB5A8DtP0tRoA9g1oafuOzLiaO9pC1i0MJoKPKBK8Bj+Aa03bVqY2+/7MdVe0MmCAZcMRKMeeT5Ow9sa2nVNjY2bS/dZi+p5x9/5ZIfy+xHF4gh8oQyQnhw0KDyLQVPKH97xnvLxQdPbebRY3kH8/bk+1/Y3CcPrJDfMQ546ujtsbEr5y073G9TX3nNP2ANvnTBhq+c8z3Hsr3dydBWRkMDBc2gHxAFEcp+8T3x/OJ9oDtr7Qc1W71z13L7eduXx3U0t2adg52W4/hleWcX/vxXbeSNK9Y5liyBDCzQAA8BHoCgAb3QQxR0vItr5KFibtx9anf+xR/a5p0ntvlszorS83Fv1lL9XTZ68Yxd+gvfsKG3rviGrMPTk74ZK3hpGMDj02H81ekEzeCRcggdRHzwFsAzEHkBcPNM4H3wHGlJ5ztZNIsHpmXz+5bak2d8dtJ3BKcSk4dAHviI+8AbvARNKldldctWb9z1hmtM3nZnb69lBjJWbtu2yv6udbUNq4Ie2uLsZ76D+idf3LTb9x5ZQZVgp1yzNY6UzqnhUePRqk6mpXZkPekue+Psa9Zda7YnayXbVrrN2RuW3/jCMuljGyuLvsRazu2Z3B07yA5bqfeSWbbbTo/3qn5kbfjyRWsf6JINjlhP3ySKcBmQCf5DR8QFYAehv5CTOOTmPuTmSrqII21be8rSGRbP9NvEhVfs7Ctftqmzr1h/j+pBulf61OhEHX22Z8T6xi/awOnLNnL5qvVduGypidN23DdsR+1Z6+ifsGe3P7HCzob1DY9Z39CoHC3xPNbhjTr04AmAf4Dnk3JTXSutb/mx1CyVnu47ZZmqOqSejB2nVaYq50b+AZdXamjRCD69sm/tVbO1ew+sur7tMxnpAelUDVgH+yPW6UCTc4zYYeNY9XP33ozTZklyVQ4Z34XZuaS6U7DlD255Q9c/MGy543brGRq0znGNVOXEgg9c8OJ1ADpTQ/LKe2zn04fWzEyq+Pb9LmVj/aeTvQxDBnjxzq4O7ESxsr5qTeM9tra8ZYt35mUhzdYzPewLpTg1FZpJSMqYw+uYpSi+d8/ad6vWslO2yqNFO9YItfels96ONOqKvEHf+VfjzbfUTo3Ohq5fse7L0zb74edWZNPSMvtPzrqsnSODjis6DPKCj/vAD854H2X0Ij2uhEjfmB/w8gSvel/a3ZWf3vK2fP7xM3u2MGvHXSm78pu/ZANvXbbOyWF3NhgwkCfwjWWv/Pw3oLHrV23i3Vf8e4oPXesEueIL0gCwH9fK3IJt8NsTqb0k74tNSYevnU+OgBYB76wUAASFKKMbGhO80H314GwrsbesTubZqu+/tjrLXnEz9vRnt+2RhpgsOCjKOA81Ismq8Do0RGchwehb12xEtIYvn7XeqTHL9apzUCfENBqBOeDWFtFTI6hBka6quDJelmTKPlU4UoDkiULhyvRhV0faxkd6rK9TPJY3zEobticeSg/mfNrtuC9nbaMc7/2yTbzzcvLtQPkCDyEKDiCeEBBpCAGhJ7wk8tH5tHVkZMTS8Ue3/PcvxfUN211eUb5jH9Xlxvpt8F01Kq9fsIHJMRs9M20pjSKhDYTBxTMA7uAr6Ec6gDjewwvXSBMy8NwoW+COMo73eJTM9bZLT+yWnT1stS6TTDJQYfLKT/hFEDw3BqcvVshLowb9Dl863W/7LSXb3Htmhf0172x5Vzzes1LTvuU1Stks1mx9t2ybGjUT8CDppPiW2KTQfnBsgwet1r/HKsc9qyjIrfStjo5aOBY6qVjtsnk/t00NdykzZLWsGssONrvstmY61Y6UHcnmaJ9CX8E/sp7IoRByhr4jhE4iDfBiOtK0tLb7Dg59w+N2/pUv2bmX37H+vgnr7x63bKYLlv23QcPTV2xw4qKNXVJ9voZDed6ahiesdXhKDeG05egsNeJxvSrsayR1oHB0vC9vfY/uVs+64qWLNnxQj+EhZPGgPyC712KdexqJHqqdkLxA2ATp4kpjxdijs6aRSUU4OdxOzgGrUL0MG+QFGGGysW6rHMCmzuSIaoDfk1TIp/qHDULL8euaPU5srv1Yzm69MwVf8EHHwu4NnefGLTc5ZK17GikdyLPfKVpxdd2quwWYP7HtwBt8RX096s/ZwVCH5YtVW3u2ZjsrO+75H2pUFLJ6ftGkfo6emfLfSGWrR9bB3pELm7Z766lVZleSHRV8tJTYDCFohs7Zcy7bmbNuOcGDX37Juq+c8nYhv7pq609mbenOIzmqW75zA6NRn5Go1+eo18hPaNQJwHPcN8Y1BpdJV3BxDx46fGabaFiry3IGZ9dtZ23DVjZWrXBYs5Evv2xD71zzDh+9IwsQvAQkpS1gDbrvXKDEAf5dQ4lb8nvWXjy0dEEFuF601tK+DU2N2/DUBC2SsfN15GsUwpUpgsVtNarPZm19ZsHyTxesqE5nT6ONqsn4VMM7+nqse2zQznz5mp37yst25vo1O3v9JRs8NW5tmXYvAOdNHRdDct+5QJWC3x7QEWwWarayVbCFtUObW2myx/M1u/10x+4927UHc0W7+yyvdyU1ShXblbcrLk/4ZAxd3cjbrnrw2uKm5UQjXa7Y5GsX7JQKe/TSKRuaGLfegX6fCoSHgMCBUgOQG2h8F4ZEQPlcScc9p0Cys/QGq/p+Ji9+fiVZTKGhft/F09Z76YwNyHsamp6QEXb6knB+D8CIh28RjUYVhgU9Au8a6cW7oE0gD8+EgHgmfYR4H/iC3kk+6ZEh9+Fa3g632KOsZOV98an0AYGXfAFBB7wnuAR8XC9vF3wBhq8G1F9xZ8d2t7Yku7zf1oxPwYEKfJVS0bePajqsWLqlaq1NKmcVAb+UB2jQ5KFYc4c81GzOdjKdtpXqsO3quu1Wlqy2X/LpNzoTaDFdtZBvsvubZhU5TePteetvke7LeaspZKvH1ldrUUdLB5voBd2+KFsjICeNeegdIE9jQxq6CH3ElXSRN6ZKPE664VvlXkX63t207eXHtrn4yE8tLhSLVq1UmBtS41hRIzVvxc05dcL71qZGOtecsv62Dutr77be9ildp6w/NW19bdOWaZZDKa8CPqO8A7wO0oHIDsvth1bNols1dkoTMsMn+XgmL3WV74Sl9KGVU4dWadOIWXW/VZ49S6VpPJEnaDGdQ5vioxg5IKwEBacQur6YkQmeQkfb5YKt5jetWC2hbI8jbejKeROrhywski6PR+Rsj3W7o9OkMmZ6vbC54zYHzpABSGQgYZOcgEE/6rxPjla/Osh0qtk25pdsa2nFbZafi9BBkgdtIAeObMfFKevQiKd9qNen83B+i/ys5DHbTiXfSJxOXa6gDR8ug3SBzhn9DcoRH7h2wX/v11SUE7WyrVHlE9t4NCP6Ze+o/bsXPNcBfOAK/ADvCbx7rvuknYj0hMDjaaRTpiHZdHn17mOryWkub2xaz2CfXXzrNRs9O22H6hNYmOXOi2z0PwZeO5mCWy7f816YygcEQzz1rR35Ub7rHI393i3LqQJf+EvftJHpST9CNiAYR4i4Mo85d/eh7xW3M7toa9//2PJP5mxPniWNFB+scyN91jsyYJe//Zad0rDt4lffsDNvvGQD02PJkb1qkANQhgh5D4weayrYO/M7tqaG/OFMymaXMup0CvbhnVl7tFixB7MFu/FgU36djP5QhrB/ZMO9WS985kr5oePmJw8l232rsH/c0pLlKmV79T/7NTv7tVdt+rVL/lGzd5jt45OVczFFETqCp4gDiEP28Bga0wFuAFIs33XY82xfhfngf/6uPfujn1lhaZ0E4itl03/xm9Z5dspOvXbFxi+cUUXtcqOC78DpuOo4Y6oBOjxzDZqkDYAv3hOHPBEXDZxXcIXIH7wTF8ZKfgL53Yg15Cw9lVf22RM7UAVYy6/7jhSDV0777hgyrpM8pOcKzngOnI5L1/zyppU3d620rFHg4zn3tA40tN/e3PBFDZ39Gok0dXiDSZ7Pfvq7trOzbgsPZWcrs9KReG7qlGTH1qsRbDolz7u7z9q6e62lf8TaLn/Ntluy9sHdP7Tl3cdWWX5qh6pEWXVq46V2Bvz2j5b37IuNAxvsztivXNQI1AreydUqBbs+fs1OtfZarnNQXnryI1RkiLIJGUO3cR+6jPRRZpE+4nkGKJPGciX8vP2ZFXc3fJ87jmWYv/kntrlwz/bb+61Q3vdOoaOzQ07Ors189odqODZt/d4D/7X9hcnz9uqZq9alDmjw7DfV8UzZQEYdUZpFLWabtRlraaKhT/inXHAId58s2OIPP1V/3map105ZWZ0KR8uzwgz+GgHZXR7d85ufzarKtHXf5hcWrazx1vSb12zianKAoncKdZ0gFzsZ4GyyeXDx7ozj6331QrKxcTaltiFn5a1dW3rvc9fP8kHZlndkH5PDNnnprDun8J20RU3J9x+3YfrkA1su7dj+cIftL274mV8tfEsd6POptFxft08LkjfKI9H3sZzBST82u/x0zloKu3IWW+3JzKxtLSyrc1I7IX5pV/jGzWxS1JHmwR7LXJ6yg628VedWZZlyLNR5lJ+tWNf5cWtXOxffusgT5Q6EXhmZ872qXXWg59Jpq9x4bAfPVv0HtqvzC2pjl2XjXban0RlHjfs2ZOSrlwOQ6ON5RweE3uM+An0CeSnAhAfpUbJxZM3n/7//4Mf1lFQ2+aeLdupbb9orf/3P29DkmHeSwXOjHAB0/8wUHBXVhWtQdPLBUg2R3vkwXTjY/I9932gIUS4VxBkUhGDgOFGc4lAquzTjteDdyxJ8PpcPejAHo+A5kBfAaICdb2vygKsaibDyxGnVhUEBqHFPaStquGVj7l01N4nXJlVOsZKSN5ZiOq4+Bcc5LinRa9dLX2Yu2eCZDgU6eJR4kjI1Pw++VYbjR2kXS+6J+xBS/Dn1ulwhZwD8A/BJPO/RBwFIDL+uE+QVTjFysgyVoTg7cLNpo0/HKch1cA8BPlkV6OmFA5zgC93xzBW5kCV4izSNgTjeB5COfEDEB04C7yJN0ADiGjJ5GSnON6FV8CE6OvdltM8bVmgE/sjLFd648o6PzF4eumedDI26L3MVztiBA/CFLxoNiTOelA+7FU6xxqKC+DjPQgTcXJ7gheg2KT4l22htFj7fy+G5TpKywn544iN8q2yDetDiH+N9TltIOGyRbV7QBDyGbARkiXJwLLqGLqMM4j26aIQXdYttRVkEEOfPSkIqRgnegEuO5hZ5xbo7ViN7eBirLFEL02nPy0jK8APtajhmbGvUgizCCTt63dbCUmPFKD+LKNjSyn/jhjNBPYIu05r1qunlrxAyRpk7nwDsKi0/LmXxAysSmcmgo1CiZEEQyTw9eMRmXVd0GD6Vj+5V7vBwokuVL78Ba9coKdXaLr6xpaQ8g75YkU1RPxJ6/s1YtFmK7YuIGB3XccM3tADwA2GvPDOa4ZgQn45zTTepzUl+68bCDOoC/EGXOPgHfCcWjb7oyOOATsrAFyNIZB/x1csVOkEPOMFBW6V01VLZF2TRZjFbkoqFCCASbQT2H/8rHPM7AQH4ApAnysflddkTh5TnsE9w8ZzsbZmUF7/H5MpGxH5WG/Q7so6fn7r4iK/eDhHID1DHeUbGAOdIhI8/WvufHUEQ5x62WenxyX/3T62yW7DmqhjYLVvPtTN27b/6bdwILwSYDwFATl6IrT6e9+Ht6oc3be2j29bGb3WuTDmDV7/xrsWRtT4/LKPBEMDBM3xwH7yAN5NO261n65avVGxl4cAe3qmqQaLQxYfwqDzUeZlvWdMxLGWo8pwevSg5Wqy3Z1MeTcn6NKK6dmpA+I/t83/xBz6NZYs7drSya5lTI9b/597yIfr4S+edH4aPoUggFBi6Amh8wkAJ3LscuucKoA/XrQyOXQL4gWstX7CZ3/uBmgwpqSfrzeio6HIMOcNtPChokQcAH3g8rs4PAN4oNwL3wQsQ942rWCJd6Jh34IZ3IPICxIdBkZd88BB4uMcbnfnT9+3+v/yupTUqbn1p2ivKy9/6sm/DxFJTaIWtBD7iQlcBeJ47C2tWLpRt5/GsLXz3Z9aay9hb/7u/bc2slJS++f0RG7WyhT0V49P/6d/IYSnazE8e29qtRY1Yu+z0pWHREL+SiRVP595+28avXFYhpm3kwpdE98j+2b/6XduQTe8//anlH/7UOo9b7Ss7/WqYjux/u7pjM+L7a9fG7Le+ctaqe4ktcNjfb/3K37DpoQk7Hj9trZevy/Ce/7YhZGrUDxA2EPKGzKThnnS8A6I8oywBrqH/sDca7Yc/+p7Nfvgz1YuCfe/Hf+CN2V/5u/+59fT12mGmzdJDfRoVLdk//z/935yHt7/1lrXJv7n4xp+zN77x2yobNYw4cfXyAGhaud8/rtiD4vd9tdvaD2/Z3rpsd2PdFu/cM05MPvWb33Fnsm9yxD/AK9OJPCyTBygv6jRT8ZQr7z79wx/48RGX3r3uR+tzFk/f1IhqQlJ/Qka+MxTnVuz9/+s/9pVlF377V61FjV1Hf7d1jw74b+9W7j1zh22Bs3+U9uxvfctO/5VvqX6VnD6/BfuXfzprM6sVe3ms3a6Pq1GXY9Q/PeoOxNKffOpTxzv7JXu6tug7pXznf/E3fRm1N4IC+CGEfrDR7dmV5Dd6Myu2/Ac/859q7IxrRKVyfO3Xvmnn33rFpyujXClF2pSd+VXLb2xbdWPHlr/3odfv03/5l6xJo7quwV7rHu53m466SF7KHb0BXH2xh+RKPytau9q8x3du2a33VE/UCbfvy06Upv/aBZ99aOrNWst4n3yOJutlizB1eOAkRJmHPXEPwCeH721Kn/C3+PSp1WTjB09WzNgJQmnZkAC+Tv2Fb/hpsuizc6TfO6uwXcqeKxD8A2/0/ybPdTdBgGGSCYSAC43HofiyDIUzQo6lSPeCxAhGF54oBFByVDTycu9LNOnl6YE1WmHpYg0c4FYBsool2VNKIyGW6Wm4SMFGYTNaYeTSLG+V4w8yabwVKacd76vJioUDP8K6UmJE0aLnPdvaKtnOTsXK6olFRcN+fo9AX6kKjpcoVthQkKFSVT0WI4tqoWjlbQ3HNdxnBOJLCvkTXWQJfpAp4SvpKLmPQos0EYcuoyLyngY3yS/O0bPk9VWDbFXEnLMMFY9QmSylipzt7dK98IjPKBeuUTmDBleAa2PZkSb45ZnAe0LwFO8iL8/gRL4IvGtMFxD2wrtkdCKc8EZHo8qDgQbvynpCHxzREZKXQFzgAvBS/V7keEeV4MpefBxOSLxXUI3KK2o09g41UuYDjuzNz1RhKf2eyglZlK8NuZWJ7zp4nb7kVu9cGg1jmo5xnnhIOmf2/MJDZ2EL4LwrPTyiU9cNadVJofF6shP9kB5ofI688Y5rxJOOd0A8E9BBlIN3uvXyII2nFa8AVPDkGblsbWzazhY/VyjYQSWvelHR6KYm56xkFTUoxbzq8n5VdYHf0QiP/jW1p07oRRmw112qNaOG7PmRCu6h17/DKqGXAen9dyx6Dw7SRnr4JITMYX+MPlgkQDuALfhhdRpZoQOeyU8+77jEI6NhCPg+agLqT+gFfBw852eO6V0r7ENOvMSO1UC5cmC7RbUX5foPOPmWSxq1BVgCIzk8expP5CEeBxBUoZMor8DJB3+8f+IO82U/gZe0HAiIUTANJ2H9vfPqQZaojq1NuKFRK6lcFPhNH51t/CyF0Kg7rlH3uae4lcB3jMjmOlQ4R3Jsd5NvxLslq+0UjdNUD6oqG7HPzAGY4Inpfdpv+MGGuGf6NM6Jom1WxTE1mT7rBR3/lit9obuK6Pi5av6dJ/mNJMdH+EiUjlHpQmZ4Df0RR2gE1yTfgBaKtz0iBObk0IK8dHrB1U/u6Lli4+cu2ulrr1jf+VPWdir5cSGF0agoAAZQ9Nzvy6v87JFvoHg43GnpsQE79+5r1j8+ahz36/nqQzxXav0eoLHYLe3Z/GbRVjYq9sd/smKf39qxp89Ktrq0Z7t5NVLth5bqbLLLlztseDxtr17ptuuv9tor1/rs2oU+Oz/ZYafHUjYxZDY+2GqjgznrkJGXvnhq5fl12/nikR1tFe3UpUvyVt6wvounLHVmyDrk2VEI8IIsUTm5AsFjPEcal6Gu8EZ98Iysrivh3br9xJb/6EOrLq3b+n7Zqmq8z33zbZu6fs1PFaVjRrcxJw6AHxxBixB0uAe4hwbXiOe5MW1jeUVoTBN4CIGXa+AiPtKBB2BPrZqMfn1u2dbW5OGqA+WQMyW2galxYzsnYTjBE9CIHwA/gMeF97qvBoHTJgtPOMa5zTp8g8aKp/fpC+FnhEPFnP/+x7a3uWvFHTWy6kBSne02KB7Q3oHqU/loz05NnrULI2ctrYb1uHvAPcIf/Phntry2ISEWrLm0LJxyeo5yVku32Z32nO22pOzyRK+dH+lQw514iYcaZk+++SvWMnbBjrr75GX2Oi74CP0CoUNC2EA8R5qAKB8g3hMHvsZ3jbov72yIp5o9+eRH9uzzn1htv2Dp/k7r14jnG7/5d2zq6pfIYLWtNTtWw1srFqxHI4ev/aW/bZff/I4NTVy0bEePdx6Bl0YjAeipwTmq2dbhjE8TLbz3ua0/fOor51q6s9bW02lTX37Vt7phlWas/oJ/dAHP8Bm8s6CAFWw8b31+35pkM4OnJi032AcpP1W1US+uB9kCP/pc+ei2j3oPe7JWKpeS00j7e/z3TgWNJABWlvG9KDM5ZE39XVZVI4zDgiO7TXxG9Wyq205NDyYNpvAxXdYi3rvPjFpVLfXK7Lwf0dEsh3nl7mNfmZrukh3VyyDKhXvk5VsUDi0233Fh0g7nNy1T2reO9owdbpel+4K1D2oUIv7I49OXKlP22MQxqi3vWMdAv0ZDW7b9cCbBK/rsQcmp09ALe+BKeG4T6vw1Uj3Iqt70Za3r/IQNXD6rTlgdk3RaKhd8qfZOftdWN9XeLa5aZXndth7P2+bqmm0sr/ox2Syg2NAIeV3XzcUVX528N7fpR7avfX7Pdp8tWHlxzY4285IrZ119A776+dSf+5INv3LRN5tmIQmbj+IFIAPQyDOB+LCzP/MNqLF3VWpXOPuLlXYKLihny3cODNr4pSs2MDnl9kn6MBiuTlAB754fUhbvz/qvdxlh2EiPtQ33arh92sbOn/a5w6AXIQGm4+TttjM3fWhr4mFlp2o//PGq/fCna3b/ftmePtqz9U150ay+SR+r82m1obEWe+MNVbyvjtiX3xyy65cH7eWzXXZuwuziqSabHE7Z+HCPdcugd+7P+wdzWy/Y4cKW9Q8O2/l33rTJKxf9SF72fmqsTBEAeD7RUx14BojjPtJGJcRgiPMfx2bTtq+C3Pn4vhXuzVq1rdmKzUfWc27Sxt+4al0cOCXPMjziRgg9vcgLz1EOAcQF3Rd5Cr6A4Jk4IHASIg0ArqAPBA7wYieVbXlcyrOXbbey6gPTXo0ORdAHaOR4hufgMYKDSLgdqeEAnJZw5de3vbOjISNp0NeNGp5ysrT3SCOwDuVLi1/RxkvfV8NSk2ucklc/2NZpvapE8EXeUrlsuzs7cl6r/k1nT0OfgmTYSfGDYDUqnT3yDtMigRxJAwSX1VyP5buHrNquEVlddwB4oy6EvjyPaEUc0JiGsg75I0+ka3yOOIDJi3I5bxU1MqW8GpXVZ1YurtvY5LiNTozY8Klr1jV0So1ur+2pcWN+enC4z/oGuuz0lXfkdL1j/SOnfMQReINHro3P9Qd517u2u7zsWxG1dnf4ab/shtCtDs+/P9T1AL7AAfi9F1PixVMmqZpCed+a1alDXtKLVjJCAkJe99DrcUBhd8d2Nzf9B6SMEjyddI59MErFdvblPNP58HtDt2sNF/r7UjY80GZ9/VnrHOz1TtPxKn3H9JD1vnzG0mofGBnx3Xf1ziNbufnADkpVjUzUIb3AF4HvHh193dYhx7rr1fPWfU3OTb5m2e2qd0SFBwu2t7rtbR35Qyd01izaYFFRV/+Adfb1W3lm2TZu3LVdOXFVjVySEZrspEF2+CVAG+Db975svaQBUPrMsE3LiR1/95XkpyvDg3JQdm1jZs5WHj+1uTsPbeHeI1uWTBzdv/TwmS0/m7OlpzMKs7YyM2+Lul94+sx2ny5a5fGq+J+3rVsPbevmQz+avPp4yVIa+8Nz78S4TX7juo1/6VXrHO6XEyZ78A494Q1obENC9mg3Ak5arShkDI57vkGwrntLvWSms8t62OiwO2N7OXkyKTUi9fQ/h0xxTQwFNboozK5K0zLKtIZ3nVnrHx6S98WWDHzASjxJz1Onx5XQ2tps69tHtrhutrxUs4WHW7Y8s209g23WO9hup8bbNbJpszMa8ZwdU2Ua7bSM8hD48FyrHftwm6WzewfH8go1zD9oskqxaoWtvJV2C/4r3QON6DKnhi17btwOOtqsyIYk6ggYefjO2PUGKiAqInGERsVy36jsMJRIyz3vtuR1bMrL4BtCU4eUqIZuYHRYDYE8NuVj+yMWYJCWQN7QD/fQoLEK3ghApOPa2JgBjbho+Mnb2HmQj7jgn+eQNeLiSj7uAfI6Ht0nH2UZsSQ/EOQDZVqNd06eo9NUXNALWkEDCJqBm8aeBSilfF4e/p6veiLQ2BGSH0o/l4/OSgh8+pZ4FpAQf6DOhCO9m9QGtao/hz4/iAyLhR4jbaZ50vtqpEpyJPfkPCkBG3Z2tRzaYEppDlQXditWqSRTh9DLpdPWnc1Yqj5lAr0YPYSsQMgUNvCLgHjkJ02j7gHeRXyUV6L7AyusrFpZoUSjXN616l7Vunt7rUsjMn4wCbSmcmogTlvX8CkbPfuSTV1844SGN86CKA/XT513nlnEwZV0jMaP2jUCkbd/qHp9qOp/JEeRvHQeLi+hDoHveRA+hURW2SIjky6FXFqj1ayPaICgzzUB2Z/uw/bAi56ZPnK8emYTVDYAZWrrQHW4JpvhkwGfCkjDd9zOTNp6RaNdPMfCJsDL5UAjiVLFp/wGJ8eso7/XR9KVwp7lN3e8DSzzDVy0Io/LxwP86o/toPixc/rUiKXOjlnp+NBWl9dsVyN4psL46QSGh2OLLCx+YnqrU6O1zEivHeZSGpXnvPOsqAOoLm2IvnjIF73+IEdCLqmPrnfFiRM1yOJf+ZCB6dHUULelhbP/0mkbefWSDV8+Z0PT49Y3PuI7pjAN10QHly9bU7FmLRodt1cPrE3ytu2y08a+FQ5U/1RxWoZ6LTU+aAMvnbeBVy5Yp+RLj/ZYS1faZ8e8zWLaVPaRlO3P2zHtUdjZLwLvRZiCW99/dCIUH/TWZxfsZ//qD3xt+/lzF62bYdeb5yz98pgd84NNlR9L9IIowCmH+1tFm/u993x9+46GfaVa2U599Q27+qvfUM/Z515KKBNwJWIEdSNTC2Y//aLJ7s212Y2fzdkP/9UntjCza1PXh6ytu9W+dbXV3jhjdvVil7352oRdnu60wa6MDWtozvb7zFWCB3wYFFcaGJb1MlRnueDGj25YTQY19Jtft+7XL1hK3sNhf9pq6hNoQOGJEJ46ONANfIIz8J8YYoM8PBN4D5DGQWnu/uRDm7nzwHbnl60m74Sz6i/8+a/byJlpeav9Jx5/0AcP+aMAg07g5zl44JnCBuCb5+CB99SWwBs8Bf7AxZW8xCMvz0E/bCPSEk8c6Z/dvGtr8wvyTLd86Sw/vrv45mvW2dPj37L4mEvjAwSuyB88Bl5oM3c/c/ueLTx64t6oz09rVHrx2++oIUVPyfQbQAOEVmZ/8JE6mkMrFPesxBLUTJv1DHEkRbO170kX6jxOT5+3ifFpY0e/ve4+4TiyH7//sW2qs7u4WbA35gvWtZ+y7RQ45dR0t9hkT4sG2Ye2sVWxavXQentlJ3Jevvxrf8tGJ0+d2JjrWIA+kAsIfTXqmHsgbAgIueOZNFEGXHnPfYT4bdWDP/g927h7327e+L59cfeutXc02Xf+8l+X3rtt6PQr0mPWchqlDU5fVXjJLr7xNYWvqwHKnthU4A++iT/hUyOHvYOq7RzPqe08tkfyotfzu9bS3+X7j/EbHmYzKA/yBh6ujKzATXCcanj5zsIUHLhLGnUeyy4mrl9TA3nGp1ijEfs5HSp/aWPbdzugoFtHVW6qzwNjI764hXQd/T0eZj/8zIoapR12pdQBMJKp2OSl846TjUlHe6WPVPItJPTbKDf76w2Mj8rZHbQP/vn3bOnBojVlmjRC3nTHcPj0tNL9/LJ4OjPaFw7AoyNsEX+9b1ywOx/csY9+/8dWkR6GL06q7dn2aSrk8RHboexCHUH35SnLnRmxO5/f9pkQW96x6vv3rLKyZe2nx6wsp5lRFm0yPEb5AMjFM0AcgW84nefHLCvneviNK3bq629a//lpjeS7/MewxcUVT7+vQcLe7Jodru/aEWFtx5pmRHO5YGs1teHFDau2HFnXpWlrHe61V3/712zyK69b14UJ5zc3Lt1rIBH2Q4jy5h6+uIdHngMoe8Kf2Q2bxgvFBrChIYbFtBE9MF4uc/K+OzQfIYWTygeRaPjwcqgcvmO1GlOPT+qUe8UYmC/nrCsSgEHScfWgOH6zkWpDoCN5uy2Wyaa9QeClqrodyo09PJIB6apiZNCCpToejAKBwRXTCzR+SRwVWA2geGe05itU5AmIW1+66ZudUvFAV1ca+YGQNVb2kA4ZguYvkgccvOOe/Bx1jo7JqyJzfHrpBoknzoom4sBFHtK5DgXgIhDn+XUfBRy0Ih4dc8/7E94kRqPuI/CeQNroXIMmwD24AlwOPZMOcB4oFfHvNqMrMqLf4IthOWURuMAR7wDoB5DOZZH98FEz5GC5OpWdAwjJC42wV+yK+0QXib6T6bekHIQw4YlGkHf8Ea9/VADYUC736PmBIGldRnQm3lm8Al4fLclGYrkwAB74DX063jrAN3hiHzgA+SJd6J406IZ4nrmC0+XWlbQ/d6+rd8JcpUs6bAZ/8WNNx6NAHUXIZIoq0YXbr66N9LmHL+SGRiPwHt5cv7qHtu+ije6kC/iCFvkI4CGE7OTlHuAIfYD0lA2U/J1wgTvokweeuEdO9O27rgsfaeAJnZLPy6lOA3wnOAWHKjdwJbqVjcGv0oM7ZGosM2+fsC94ET0Clsl7Uric+kvwPc8HPZaWE8dCJnar9z0IVSjOt2wZPpGFJf3cxxR/rcziLrVZ2J/wQo/vxL4QQHGM3hJ9JHXEeVGI9shxSU9AXFlM4S2MZGaEQojpcMqGgQN7NdKR006zLP9AOH3xleqAEPnPJ9iJXAx4WfthfGr7/Vm4iIMHAnjDZp2++I0yiDLz8tF7AukDPIcEOr6x9W/8Q+OT733g2ztwAmFVHgBbgF//r/+2pdW7Hyu1dy71QgCiEP1eAmzMLtrP/qffc2VffOd1j2PpX9/kqHdiEI+CgxlXonjdLR7ZDz9Fsa326O6clQoVa07LUNv2rCvXbn/z1zTsEXSkk9840JCEUcJLCB9CxjMKZzXLzX/6+7b8yR3rHOi33qERbzAn/tKX/YM/aTExeAuFuYELooCj4EnDM/EhC/dcg49ID3BPOnT78f/9n9vmwxkbevWyDb1+xSvz8BV5f9IB8viqJF3RZyNddEQAT1RuCp57gOcA7snP1fMKD8P/jdllL23nRR1FJ0PrrpxXNmg18h4yBs3gBbwhV1xZ0nnjj38kz7NgzRt5qz5c1Mguaxd+61c8X8/kkI+IGvVB4BnchIgPOujq7r//ga3ceexb3jR35/zdK7/ydct25BI+9MeChPzKphvx/X/2762aL1j7sRoOqaU5k7bUqEa2kuuI0ytLJTv31ts2/dJLVqge2/KRRtQq50ff+0dWLm9Z/6MNG7i3avlsk33Yt+ujqS/2Jm3rIG1TmX07lTnwue+/+nf+przXA7vy9b9uXYOTPv0AUB7wFfKFbHHvcoke914u9fJB78jGM/fEkTb0BV7iG4EOB7l+97//31uluGVPbzy0Rx/ctPGXL9lf/+//jz59fun8Nyyb7saqPQ84oRF2zT10oRP2Bp3gi9DW2m6F0pb9i9/7P3h9Ls+u+LY1469dtrPfekeNZ9nS2ewJ71wJgS/wADS4ZeXlKHnSzP7u96y4vmXTv/xl67t61vljGS/2CIRO+La08nTOfvwP/5XXj2vf/opvBNwzOmj9kyMn0/msupz//Z9ZSfZQ00irVtqz3GCPXfpPv+X2Dn/oHpykDx7jSrx3jGpg+X3N/L99X89Hlp+Zt/LahnVdPWNjv/quGuBjGzozLr0mdQlchAD44TvvF//039ncjz7RCDxlm3navUP71t//a9bJSEmjeb6ZSDlJXoWVu0+9pNY+umUbaqeaO3NW6M9CxL72n/0n1js65I4/6eEX2mFv2BV6jjIIO3N+dHVnRLWEdqaqeuBHk5Be+Bp1QjqcikP1Lr6KVWXmbZLyslI55CQ9ELqLNineA8TzHM4XdgwEj9cH/Mh+UasDQ0MKm2XJrG3nHIojVfBjFQZztGyHT09BTwpiCITgPMMoQ0qW+FX296wqb4ffbrRJkU2ukKTxIi3MJIUODnnErXWjsIyEz6hB2FeDVvHfXexLCXSC/T0Z6+3EE5JgSs+SbQRBCSE8AYUiJPEuON4T3wykbJY7s4t3RpWGrdz57YEv/xYP5AUPIRRKfvBxjdDYiISSoQeEPsgb77imMtKDeMAjYTk68eilrUN6VTwjMioolS8MAjxxT0CeKHCAe9438k0ASANP4AS/fxzUPT9+Q27ftVfxdECsAGKpvC8LF/982+MK3pAXeFEP0IJO8uNPqqP4VeVjVMkSZsB5lMwxZdQoB/fBO3iC94jzhqhua/tCeKDXovRzcvs7jWBrFXZDNkvJ9tgBm+XRvgS7nR/KMa8qVOQjD/sCyk6FWfppsWyqyTJt4pm9MuBNdlo70mhNo+/S3oE6K426VH+pwniJ6UxO5Sn7gf86v8gPT8Fb6Ip3yIa9E4ddBd+kJQ3vI477xkC+wMMVvRAXdMSt7R2ybFgd154UdKQGlZkz9qdzbSb8AdgDIXjl6vIqgDf0zzsfYdFgKKpJVxqRSqXsDVibAlc+pHP+VKMcjWUY8cG7JHSH0XfOpk4zfQMP6iz58TnfhmkLAk/wFvj2VKb7CrQzLArxuiZegYSO0onhlmbZsPz/1gNFsLu53gUf5AE3z0Gj0dZx1lgazawPP1r3n4CIzxYZQJsqKQ039cOn0eo4g1/0BsTu4K0i3ypb2lcnvbW8aTur2847qZTV85Af8NGg8viPz/WSH6wyzesnPFer3snjxFF3AfJFfuhD28utzkfoPuIoSxxuBgMdfb2+sq9dHSBHyhA4V61D1wyLM+SYdg72WWdfj+V6uizT0eE/fwBf6I2rty+iH1eAeACeiIt2tJEvgOeAk7vdlQ3bnF+x/WUpanHbOpozdvHrX7Oz774rZGqUGVoqXTAQiP1eyivNrtnqj29Z/uYz66wdWUYeCEfh9o4P+VLFYDSY8XzqafkR4IPFHXsmmrd/+rF9/sMPbXjk0F56q9veeaPffvWdMfv662x1QnuUGLZ/lHNuEqFDcCD4ggbe6czNe/b4ky+sJO/YfxfQkbbmiT5LTQ14JY3fMgDwR4AGVzdy4W5UHGlRcNAljrTBA/ekiXSs2Hr0yef25NOb/sMtOmPAG8TAqzwBwQMAzrjnGrIRgkfugxee0TPvqESrMwt278NP7dkHn9vG9z+1rR99buvv37TVD7+wmd/7oT36J39oC7/3U9v8+IFtfHDfP2TKdE9wEUKWRvkIAbwD3IHRbavKXu35iY5I2ygf8cF/QOAmjkAHeaAR8P6mRiJyRLprrda91ypHhQ/+CT+Ot64L7ldWdm1hfssKtT3bU6dSa5Z+hBPa3B+kWmx1Zc7uffSe3fnkQ/v4o4/tvffes6c3F23+9obtrsk58dqAXapiCy8flnHRcrK3YTlF3SXpR6MfdByrfZDHy5k4yQE/oS/4Ctmi8QOID/4jTWP94Dnyo49GXM/11qQR37ZVdjftsHnfjvvUsXalLdsyaunmIckgR6lBV/AYZRWNbjwD3EfZ6MYONtesdveGh8OZNTt8upp0Hv2dfgqqe+PKR3p4CtkaZSdEnBiyJjmURyojVp7ifSNDTqMBRj58w2F7rEaeAsBNeVAudDqgTfhP9OH60n3bqEb1Z4atqT9j1Zaq1VqYin7uJAeP8Rz3cXXawoPD1vXqGet755KlNGLBtgs7O/bwo8/t8Y1bXqfRVcJDomPA8Qsdv4UbvX7Nrv0Xf8ku/vKXbEo6Oz3ab9s37tn89z+w0tKazyQFgAs9ZDTSH3/7JXv5b/8ndkEjw56dAxusaGT33ud2/49+YtvP5pNOTPQaZeKeAJ7Gco53+s/TJnarvLLncBb5zR5Tfyy84p7pNco2aZ/UadTzAI5LAN7A/aJegdBtpIMn3sEXz/EeSHIK2P+ooAq/v7Zrx+oMMgctNvXKqzZ55Zp7BoxgIiPIIjjIuCrLW7Z547Ev3ctW9r0D6ujptO6RfnVAaTcQ8hMwmrjfLVVtYatoyxt5e6Ch5101kD09B3bmUtZeutpj33x9zN68MnBi5JEP2mF8jRACR0EsPnxi83cf+moSjIuthJpHuq1tpNenFYTg52URBB1wcN8I0CQeeLGgCY3KFhLfRufZrXs2Kx744auPdKCFPuo4Al+jbAG8JxAfvAQ94gKCpsfpHx8jd1bX7dmdB7Z464HtvnfHNn920zY/vWPr0vPCn3xoc7/7Q1v+k49t59aM7d5O9tryHw7Dhz89L+vgLULEn+hHGTg7qXVfOkjaFgfeu+erPPDHc/DPM8C7uBIP8HsOftfTUtyzvuO0dR6oA1JjokT+/sTF57uNKvPmZslWlnetQiXKqIGUSr3C6a/WpFFM65EtL83Z3U/ftzufydG5dds+++KmLT5atbXHW1bdqflps3SiTkKNNyWkMYu1yQPuL+1bT1UdpOIJIV/oBgjZGu2DEJ1LYxzPIW/EBZw0qnXcjWkJyZZZnIiat1pxR7JK4V2KUz3Ltsnha+5XlcQOkwY98ADBI89h35Em0jH9cpzfMnt2z2zuiR0tbtrezKrv5cZqLQ0PHBdpyQ+QN67EN75znLoeysE5lqNwsCKeNapCL7QNncPyvns6vLFD9sjjAV4VGMET/LmOL/mmW7chBY6hb5vot6aetO23Cn+rRrakrctGWk8HDmHgh8bxbQWcAOlwqLuvnrL+189rtJD2bx+FzW3V4Qc2d++RRjHq7FLJ99rIQ3706WV/eGz9V87Yud/4hp3+0qs2Igd8RKOOrdsPfVeY2taOtaaTrXOcH+Vh1MH+c0MvX1C+r9v0O69adqNk2a2qrXx+32be/8xK69u+lZl/t6nLBEC7sUwbIfRDfOSJNPGOvJQFQBwhcMcVIF08h+yNcQD3gaMxTej3RUhSCApSSnFr2w7aFTXYaUddKauqAA9SUq4QxMe7YBrgHsSQ5xCyPXbllYd43JWx5l7OF5FnJ28gvEXyB7MogSH34Z5obx9auXRsPRoGsrlpLpO2DF6a/qoaRtfwnOpKIV8IHbyEcFyJI4TwvofRngxRw8+mtIaiqjwZpsQ0GuJ7E3kiBL4ooOA13vMMXtJFHBC8cI344BHvoYPVSK3pZMcx6QIPtJ1hsCofnkZj59qIK0ZgPEfgGTjBrxB88B7e2dGXJfQHasRb5AxQ3VrGeu14oMOy48OWmxyxzjPj1nlx2trH+q12rDJqa5Jntm67T+Z9qpIFAOCGTugjZAvgnikhRsjOH5UZOVSxGVlG+sgTMkQjA/AO/ARwOT08bWVBUhyG/XbZgUYx4KdBIY/6umQRyW7JDjVa8uM4UnwfTHTYoga4rSll6ZaMjQ1O2MTQpE2MTNmpyfM2NTZp/ZljG+5qtZRGRkzr7rWbbbcfWL5NZcsR3Qr++742pt3k5Wt00dabs2xzu2Wa2oxD3OCPiotMMcLhHv64DyAu0r0YogwjPXFA6Iz4uAeS+3qDp5JlBwQ+CMOMH4vuD2GLSV5wxvdCIOgGxD3lwjso8APHnaOqH3Ph5a80LK3vGeizbEfHSZ0Gwj6AF/lN+BAPKjs/rFIOAx1JWjgynR1iWrpV/YT/Rjzk43OAL/MtV92O2/eEQ3HFfMEdOyF23M6/SDKd53vVMbqS08CIi+nf55yaOtFDy5f3bEej2bxGtXld95QejgOX6wfbUofJ753Sk0OWZaVdS7tlNQovqa3clnPHDAtTWyEv+Vx+yceMEbsS0AamJ4fl8Pb5VG5VnVNJ8fmFFSvzA1ql9/qADArsNMBO1sSlp4Z91R+LAdpV2oc7JV/Fy4750EEu+A2dc08Ifl68J11A2ADvCYEj6mbkA+I+rqQhb5QX9yE7IewoaDTSiecAx8Ay7H/xP/y3tvLgmTUNd1nL2WHLXBy34Xcumg1lXKHKdSIAiLgPAvyiePmT2zb/wQ0/YqHt1bO+dG/o7JR7v2EBnlb5goF0usVu3szbn/zxmm1vHskL6LFMb7f96rem7NJ0l6VpiGQaCHpCq84DwH0IFsKdCK4/Or87f/q+f+zMsI2LRmRdp8ZsUsNcDrKDDRoG8IQ8hMAb+LiHh6BNHuIa8wCkj3gP4r9ZlcAerFnmsNV33LV81UZfvWQT33g9+f4kvJEngHtwRQcU74MfrkBjPH803BT+je/+0BYfP7PKnWd2cH/RZA7W+tY5Ox7ttom35ZG9csm6Lp+yzpfOWstQty0/fGT7xwc28yfv2ewff2AZVTY8OIbkyAr+4K+RH67wv/xkxqpVdQJ5Vditsv9A0XHLU+cwOp+6qfMOkA9APuLgOfD7dxLFr3/+wIoLq3Jm0lYb67By80HyA2a9A9BtbX3Xdj94YPsaPc/enxGv6uw7VFnVYWXTPXZq8CXraOuyb779VXvtyhv20qXX7I1r79rk0LCtPPmBTeTUCC3m5eGa7WZLNtdbsC11Si2pKTkqvfJcW2w6ZzY20WmZM3KOxofs2y993Xro2NSRHaezPn0R+ojKG/KEzfAevUUnBfAcZUkcgWfCi/gawdOAS531zd//F7a/rVHf3rEVNLruHhiyN37pN4TzyLq7u331WNhX0An8jfSDXrznF/pzc3ftZ5/+gc2uL1p1ds3aNLK9+ld+2c5+9bovN47pY/DDJzgCL89cgZCB8trbUcP7eMmnkTr7B8TvoPVemLLUQLd7wkGfq5D5TizbcooqC6o3nz617v1mq3a32+bOhu8SwJJpUXUbBdivEme5NLtiOzcfur6nvnbd38EnTsrSZtFuPlv3o1m2Sge2qOfurDoWOacsQAh+kcW/U/V1Wccr5/wbafXmY8scNdl6pWALD59YrqfbD80MnoMPaAHkZ7SYPjtuHVdP22d/+ImtLmzbYa1q+dk5K65t2cjLF5Xv+cpI8PgITe1m29SQ/0wk//5d/2Hr7syiPf7+B76Q6cwvvevO7Yl+0ZkAXghhay5HPQ6+otwB7oNmYwibiXTg4hlaXBvTkoZrIx4g7kMuAnkj/59Zhs2Hcj6G47kyR0igAWc+EMUSIAYikBKCGIWOp8Ecrp7cE+NHibyPpcXBAPcJI0qKRysU7SmWWtKwKJ08K/D4ssk6kBclhLGH0ADPxBPHPUDaZPdtpWfxA/6N6oPPfSKb0mK4AHiQLTzEMB4APvHKiSMNH2NJD354Cj54ZpfkKLgTHnXPPDV6hRe8Jdef61KFyZ+nSQwkIHQbMhHgDx7IH+8A4j2OUUhdZ6xMY4qAMiGv61t8sDyUsqFM0QUTAAR0wwpF9tpihREdho96uSov8oVMPAPBhx+HrIqNnkDFbr2koxLxDp3ErtQxwgFCT+AhhDzEk8bpMaIiHR6t0vAuyoc8wSNTqcjqdKVj+AUHI2x0vu/HWLObL/uOVaymBoAl8Xi+eOWMFHxaS3rwnROU1qevRMP3D1THpgd/z67MlB22gJ3CEwF+gNA3vESZhd54DjuDx8gb9gQgX9gR+nK91oE4ALuivDyHouCTAQkoopzAwT3LrnkGD/mJD1rQbaQd/ABEcYde9OSjEeo0+6RF50NaaKBrAnTA1UiDe96BhzpCe8AbdIgc4KY+kjf49vS6Uq7MvHhQWfrZR9QBCRtlHPbvvKg8eA9PlCt1HwAvz0AiI9fE5hOaSbsDHvTkPNZxUm/4oafvc6i02BmLmtrT6aSDF18ANAHykBfe3PkWcF4azhyyUvd9sYNwHIsH0rJ8HrpRFo5LZMnDSAy64sTzsTwbvXg9UyLoBE2A5+AfGyVv6ArdkBbdkgaaxJOWd9wDPEc6rvDjPOg+0kRcI95IG2UQ9IkHuA++Alx7jIBu/JN/YNntmk28ctkGL5yxrr4e69Jw25UhQAggBOUKg+xuW9ou2Oa9p1ZaXLW+U+P26l/7NRs+NeG/uiU/aWEURmBCrNgHt5rt1pMmm5kr2s5W0bpyzfYbX2qzy1NNNjLRlSz701/kh1aSN4woCfDFlXQep8aurCEuyz2LGuJWF9esXUZ08dvv2nl5DT1To9Qqr1zkDaW4wSsAPEc8OOM5dBA88a7xOa6AX8XLnni59/vfs8L6mu1kmmw7ZdZ5fsLGLp7x6cHAEfjgIQqVuGiAuI93APek5xnDxMh3Ftcl87Ytf+9jKz2ct1GV5fg33rSBK2dt+vWrNnbutHUMaJSpkSA/EGX34txAr429dNFGXrpgGzcf+W8IqvI4l//kE1vXsw12++m0/NIcOkE7eBQTdvB43VJ5GeFO2Wqbu9be1WFn/uLXfMuTOKYd3YROyRv8h/wA77fnVn0KsXR7xo6WdqxjeMBGOSq+t893CQ5crOgpr2zao+/+WPa3bV3HTTYsHsfOnbK+6alkub1GLK1dLTbxlV+XF3rNWsbOWNv0OTsamLT1oy7rPnPd9m99brn9ok0ftdmF7Wbr2UvZek/OG56UPN+j6SG7cPWqvXv9HRs4dc66Lr5p1S6OBR+xVFqjO/ENT40QNhnlyRWeQ26AZ+LJi9y84z5wEUfaSMf7wMk7Kd5u/Ph3NPLJW7ozbT3dKRuT3Off+mWl1QiQlZ719I12GzZPfMTFPbC5uWk7hbI9u/WBPfzZH/n7kV/7svW+dtH6zk/6ylEax8AT8ryoA57By3un19ZiRY1MHv/On2oktGvd716xltEey432u20pg9M60YNwsPsAdYSVowWN5rG/kS+9agNTE2qbZFtpOUt1+ehschqZsRtzQSPnrfvPfA+39tFB/zEnq9tYDcbRLKN9HQo5G+nJ2tSweGBVJDTroVHn7BrAHnV8U9w91Ah/qNuabi7Y8ZNVa+vusD2pjlVrWd2HTkIOF0J4WGDA7t19U8N29ZffUluwa3e/97ntqt08TB3Z/P3H1jc65Lr1slU+6EOXutrU22FdskUO/SsvazSosm8pH1n50ZLvosBuEjgF8A5AO3ggBE9RztwTR3qnV4fIH9fQQeAiPt4FEP+i3PHMPSHwRF3g/s/sBdda3rM2hWZ5yckPJmn4fr5CQAAAQTyzTJBeXRFyKcSAkvPL3c7+3pN0ECUELhgpV1usVGmXByPj4YdY8nb7O5tsqEejIV+W/fO9cTTI3Ac0xkdFSIC51D1fosvuCCzJZUNMGrNMT1fd83peEEDwSBxX4sHLlYAsEQCupAuZSIPi4YOr39fTVgsFqxWKMtZjq7UJtzrAxLP8sw1R8BS4AN5BL55JE4G0EUdZ1FRhD/IlO9jOe0fbpo4mpdDR0+0VHe+NJZ3JrrfStYy3a2TAOob6/UfG/Gaotr7jW8zvr+34yjP3DtWo+dYr0i0jrdA70N7UaukWVXD2uZHXhtTQ4HsboxjkQ57QWcgZQByyUSp4R3h37jGCS+/a1dCzMilkxsmgMcKLTs5sqlgnH+DljTKSZml5S5p991QOadHt6LaWXKe1dnabpXN2nFXn2z1m3UOnLaMOUpgtfdhk3Qdt1nGozkP4ke04LRodGt2qEegdGLKcOp6q7JLAklj4RRbShlwA14iPZ+QjEBfv4j0QeUmDnniHjsPeGtOThtEdu7WzCzimlMkwi6Ab8QGEvcBX2An34AwaQZP7oMNgT8oWLY6/zif7vqkBbB/sSb6jKh4+AmejDEHzRfw4C8nSd+WrVO1I9bI1K09McThpvuJKabGRAEYljHqwYWwuFihgt8k5YsxMJPZEvJL4qIKlzC63bPZIduTfoH3Wo96xyB4zqRbrEv2OjMpb9sHUXOgg9AxertgdtszMwFFKtqTr4U7RDjbywi984pERiQelZTQaPBEYgcMzOuga6bOusX4fRW4vblpxs2DFQt4qpbJPqeKscfWyUDEiS7t0xEo89G+ixc9j/HToQkWhiqKsLaf6IfzRCbk+BCET/BAcbx1OykZ8ExgRRfrAEXoAwpaIA7gHByHsNOp4pGm0A9IQuI/3wAlHPe9cs56vvWK56RHvrTPq0WloQBDEuQdAgMIBlm3vz66r0qctdUke0qhGTXwIpNCVrrHhacRVqGzaVn7JalZQA9ms0GZZjbg6hgZkSCpsKQBmI28oFZyNQkRBE0e6+PDq695FuzMjr4gz86Vv32etng4AB/hJRxwKArgPPuM5aAYfje/AEbgIAM+eRo12JdtmNXmpacnVl8latj4qCNkifaNckR+eIi7ev2gMXonlJe7NrduBymNgYsKGz571H691sahDniFzNMnSV5IneaUt/2M7fD7gnv6ld+zib/6S9b5+0Zeq73elbO72fd/EsHW9Yh1bB9ZeFU0+JAdt4dpcXrK1Z89sp1qwQm/KClmNjuhE6jYQaUNW5Ag9AjwD8HKwtK2Rj0KVX5NKtypP+CVvHGVR2S3ZzpJGe1u7tDseavJ8am3S6VHKMlU1mPsZf8Ey3CPm2OlE63zUxOf9mffs/rP3rLbP7toaaahhkqaVQeWnC8utc82DNtB+2lLWqY694nlzXX3W2TMoZp8vvY6yiPJvlLnRXiIt5UcIubG/SM97QqNtNF7dvurP7bLrrr5hydBs8/Nbtr5e8FdR0QGuhOCJEDwGRBo69bnb79m9H/8bjSoXbfjceesZHfNdp7s1mqVDIB98BJ7gjefA47j0zu1U+izNrtrGB/f8+w8NJWXICLx3VHVdjWzwC67AB/fH+YodLWzZ4Trnz0iXTEnRsciuaOiDJjomn+ua93JCqp0pq6ij2dlYt43llYQn8ROfCpRMepQeZHONugCiPQC4sq9eVqOpMy9fsakrF6z77KT1XTlne8ubtvmDG5a/9VSdya46lTUU4XIHb1yRD97YiofFR5OvX7DXf/vbdv7dq3aktvNYndHi3Yf27PM7VtjY8raVfHS6yOsjO42i2IF69Ctv2ODLF3136t35RXv2J7Ljf/XHtnn3qR8lc8Kz8gcPjbolLtoPQtyTJvLGNeJJ0xgHNOKOZ95xjfKINNy/SCfgeQf01mXr/spL1nNuwno0jGVZZDALYFBhuCBJtplQr7uWt/0ZKVG9f+u5UWvWkJBGnnQnRlhnhobEvQ3h2ylu2JqMvGZFeZh4mW2+q2qXaLOoISpu0I9rowDcQ4Nr3AePBAypI6Xhqyoq2+wk8/cJbwHw9qKynFfhCYg0vMeY4h3piOc58nGFd4KnV1w1224leVts896tDsg3sKzTAuI+ngNXBIBrYzpkC50olR3Lqzxc3LbDlV3rHR6xfnVCPaPDfmgXlT14C/3EPdfo7E995127/Fd+2bpfPmP7vWnTANWefHbbnt68a20bVesttFiaHzyqDKNcwbG7qgaGXXRrRSsM5azQye91njdQ4CY0AvGN8tEBwMfhyo4dzG/asTrUZnUe4FAi75wARiesEmK6kYP9WlhWrzS1pkPba5NdNuWs81Aj3SOOYiBfAk6rzsLB4Z49XPjY7s5+YHuHNTWsSaOYgPTMSs6jA+tsH7O+7HlLtfZocC/nRbQ71eD3Do0rTzLNgBwR0EmUScgeuiZto03zntB4T9rQU2Mc+eOZe/QBrlSOmYYhqx202PJK3rZ36UyVR1L7t8c6fyf5BNAjPvACTpM0ul+894Hd/eG/Vpk+lSMzrbZg2Pffw478B83KB77gO3AF72H3gKeRnopPV2zj/ftWVAcEsEiC3aB7xgZ9ZEEjCy/kPcGlNKz6OpjbtIO1XXdEYDf5fir8dXoE6AQw68DvlKodaavqur26ZmuLC8qX/NAVnoGg0xjgAVwEnkNvdHzMoJx+9apNXbtoPdPqgC6etr15tWF/8rFtffbQp41317acT4C8hEbcWWaGBnpt+s0r9upvfd3OvHnZDh4v2/7TZXX8D2xGzl5ha9udZwB9ENg5oWuoz/ounFIH9Lr1XT1nu49n/fiGmT9+3+79y++qA3oie0h+YA9AD7q0VyEL13hHAIK/SBdlEO+iLOMKRJ7AGVfScA2IPNAiDW0W10Y4eWLlC4d30VD7cFVKDyEigJA4Gor85raV8wXfdZaPk3rpeRMzTtJTkI04DpSmoIalxMFPVTG732LtLe3WkW314xe841IAP/nCsMgb30KAEAJ+4r7RawFCeAxZ1PX3XHFA8BWF3IiLe0K85x5euJLvRSWSLngFgg/i8dY4nZDpAOSKTvBkmkcBCP6DHs9A0CId7wnhUZ28o7ERnUNGMioLdoEmsJM0H4+j0r6ICwBXlBNnkLCjLpsydtV/DZ1WJ8Du0DvbWwqbVq2WHRc4wEeFx/DbOjusrVmORJXpLHnnDeUFgB86IS95Q/cul/5cJrxsdONBvMKy4nxkInA5hIedMMC0z9LcA8mjPzqY/YOKVfZ3be+g7JbIx2do8aPSg2PWaFasvFew4z11Ogcpaz9qsnalaUEnoilV2n6LGkU5Li1yj2xvx9rtUJ1RzpfC+u9GFJC70T6hgRzwRwBcP0oT+oqAnFyjzLnnGhBxlA0Q7yNvcs8MVloctYovdYzCxX7S+xWNCveKihEPSgcPBPJGOYMD4Nm9bfFX0kihuLWVLE5h+h3708i9rTPjdksAx4sALuQDb9AiAEm8eBIv1WONQlub/Hcs7R05Ly/ftbyel/Ci7nyaVajglp072tiBQp2gf4jXlTTka7Qrv4KD0Te4lQZ5vENu4J900Apd8NyIK947PgH1K9knTm1RFzu8ZKwlmzKO0odGrVCS3tnp4rk9BK7Qjc8KKD98YWjonnrDt6r98p7tF2SfXKnH9dkK5+NE/8gEv+JhsNsycgpS3ap3uYzj3l2RU6Z2Oeo0eYMXeAheGuMArnGflNlz++MaNgfwHPmx30jHMwGI/ABxoefIF2UMJDkEPdMjNnrxlLVJqQgDhHG5oSqAGKWx3PHTP/y+ffIfvm8rn9y21Y9uWk4dyYVXX7WxU9OeDuZgjFUqPLPvVkUdzxfPtuzG43Vbflq15ftVP9LnjWsddvFUui5w0hhDD/qEuA+hgi+ECcU8X3GEUUvRGHjjiEcBPKE0cAQdADyhROIJEQeEHORN6Px8xSEOnAGkg4f2+pSD01FaAnloPUkTPICf/EEvVpA04gw6pCFv5Oe7Drt7r31yy9Zv3rf28yOWff2MtfV1+iq3WGHTqDfyNtKDBwK/4p5444q99ff+ml36zpetc6ts/ZUj++jf/Xv71//g/22Pv7jpJzAGLy4ndCYHLNfabgMLRetaK3vDTxpkhTaAjAHQDv2Bg/l85qF99aN0c9jeZOU2yd6dtrFLp2z43KSPurEjeIbXiirr3XuLdk8BHJl0xlY2HtsX979rM0tfiIrsIyGnhtVspfrA7hT/vT3a/tA2n7ba5kyLDe0c2PROxbIlddyyl6b2jJXHXrX8yMvWVp637t3PbfSwaGfah22qvc/pRPkDwQvxQFyBkA1AB1EOER86DD1EGfCOAG7SEF7Ey2/Y+jVCG+86bxPHnTaucupeW7Wdxz+QZ/x9NWLs+ZXgQu9xJS94gwfuDyple+9//H962Hhy13aWZ61loN3O/vVv2/ivXE94rmsy+CFfBOQCFwG8YWc803Avba/bzdkHtlzL2+ibr9jgKxyLrnR1WyYP6cPJDLw+zaZ4frTZOjZmTUNDNnB20savnPZPBEwpI2PYFTiS+hK6lJ3rz1eggk/vCUDwTcCZCBul3oGD59AP/AH+v/ge/s5rNvYX37X24W531Dlaf/nDL2zxoy+MgzxjZRy0Qs9RznrwxTn9Z8atd1rld/myjSnMfv+effZPfmhPf3Lb1p8u2NbcijtE8Ec+vhtxFMm4Rl7D187axN/8FZv+279mqcEeT7P9ZMFu/OPftbv/9nsuO/QA8iJP1FXk4UpclBPgZaV75E5093y0CI6QI/QGoCviiQsajToOuQMiPvIDJx0QexwlS1KTBiMIkglCoUCGh96gCgkrS2gQ6J0pCK50Xsyxkhc8QYzem/ycJplWPobDgE99aOTEclffCE+NQDCNEoKPuCIseENo+CMeCIXx5CMMXSMtHWcjDq5RISM+8ISiiG9UWhQKOAHS855APOnB6fSU1kdfQskzoz+mINEX+eAdnFyBKPTghzzg5T5kALiSJ2hzj6y+JBT+mAIQTfe0lIYyjQpKGgIAnkZccU95kJclquzPhTfm2zCJDxZOUP6+eIFGQXzRYTjv9fL0IYT+eRmqvpEv+ASgE/IB3AMsPMDOGDnRINC40PgwqiY/PALBq/+QWCHRj2xX6fngzBWefKQi1EEHYP4fLHFukHvE0A9+dEVXTNck352SOOeXjDg2uveyrctEIA/yciU+aPLOeZVMvIf3qEsB4AqZ4j040C3X0FXIH+n9XvHJ8nHxBQ7xyyuOr/D6XK+HwS+4oB1l4SIpME2WSmk0pdEu7+PnF6SjA4k88BR8NcrAO3BHQF7nWXYpprxjh5bzIZ7A7SMv/UVe0qM/8ib4xaOyu+0rHwhCFl6QnnzkD3oAaeCNXRsY9ZDX+RIfjfscQovPAa4waYFtwdpkR+gu6mXwBDTSYHNTz3eoOihZqCNYFnWANpHFGj6NpjTBc8gVwcvQcciOhAPHGb75Zsa3nBZGfMoDdyGrlw18USdob/XMYh3qKcvEo20GBz+r8TahXmZhNwToA+DkOXQY7yOedNAmL3bJlXdRZl42dZ3wDJAv5OWe94Erro22460Gy7AXyne84QkiJOQKggj+ToFljgv/4We2v7pjeXmqO+1HNvzGJRt/6YJvUsiKD3DBaAjBFMjWbtW+99Gabe4eWiVPATTZtUtd9u6rA9bbkbG0lB4FHzzwHIAAxHON+wDyACi8uL1jc3cfWHFn1zI1lbEKuOP0iKU4olkFDkShNPJICOUGRHwA78gHNPIRCg9cDkKzp6H5yg8+9gOfai3SValknWNDNn7pTNJpK33k4xrAM3Tgk/vQSzw7X9JpYW3bl5sXZpdt9/ZTn6KY/vUvWcdgX1IWDUYCUPjBc9AjTeiBeJdfrzhnn4OoTn/jLduVh8Uv0pnWW308Y/n5Fes/N61kx1Z5smqp/SarqRKvNknhg1127kuve0UJ2o20wH8ig0LISUWavXHTdgs7ZilVHH7QOjViw1fO+uorz6O0S485zfGZf/TderjsFW782rRl5A36ainx2dHdaxNnLqgB2bPBU6+oYcjY9uaqVXdLll8q2Q/+/R+KXsHObWxaTrz57r/Cv6eG+NnopMs/0dVkKTUt7UMa+Uz3WSHVZP0jF8U/9pk0qCELV57DNkKPUW5cG+ND9ngfadFT4OAZvUR5Ebh3Teq6tX7X2jvNnizP2f3lJUuND9vF11/yd30TVyVz1u8B8oIL3M4v01Ia6Rze/cSK84/sk7vvWXkvb73Xz9jQ9Ss2IE+brWEgRnoAPoMX8AS/ER/gcTL+tR98YYWHi7Zz/5kdy06Hp8bs3F/+hmWmBqw5mzrJE7JBJ/A3qz4tf3rHZj+4oTKsWe/IkORpta5Lk/UdRJI6EbwEjyybzj+cs+LNx9bdlrbR/lFrqxxa35kJa860u5OsLLLjQ7s9s2mr2yX74PaW/ezWpm2t7VjXft5KO0VfydsoH3S4Jzgt+FT9ylycsraurNVuzfqPzJfvPLCZ73/kP0XomOB048Rxd51DuAGYucjyY9OLk9bZ1GqTGt2lq3u2/f4tK82tWutIn5U2dyQvmxlr9KyODww4UunOrE+TN+cy1n3htO3r/fLislXVUSyrfj7++KbXv8NashiIH+6GjrhiC2F/ISPx3EcaL4d6fKMOIl1cI55r4I12hucA3gfOP7MMm56TRhSAKSAqAgAy/vyHf1LD8XbRjhSKh3tWOFaPJq+Yc87ZOVVknFDkq99IccdWVUO1U6ixYluVvtVXhvV2pq0zk3iJ0CSEUEAIDyA0ASCeEEJ7kNLxgkvFovAxwkniYiVVpAvcXIMmEO9DuUDQDJ7iPoD0QMRzdR1CT7polhG0y1uqqjGsKp4fprITM14ZeRvxAjw34gcaCxbgPTwfHRzJA0s8VrwivGJWFqXUeOORgTfkIC/5Qj5C8A6/4Iv0UGc1Yt/5aT8unLRsU1/Z2rW8HJDS+paYku5ZJtqWsmxbxprkeBRbjqzaKp0KLx0k+cAXckKHuNA5Id5xX61VxKe8LeFlRwVwekWq5yMtPyQtsHy1Uklwi05rLqXKmJLRIg+VQRcFt9oYiR6rsztUhdg/ttpeyarVotslnjKjLXZnTpYZP++osZv9lmPLtx5YpT2xFeIbgTjKhys8AqSJ+yiz0AOBd1HPeA564EAXkZZ03Eec60D3Xo4pyZNRmlSLlVlt2cSIUbJIf0gOkKcxP+CNAja4V7M2Ovv8tpVqBcuXt62lO2s5OUjp7i63geAxZCOAC+Aa/MKrX/XMMmmutc2CVdSoN5dUnmU5JrLR9uEeP8zOQewEX+ANGpQnP6bmx8McXFeT08Zvm3xpttKjK9IhB6HRpoTQWlSe7XvqvGsHljposuyxbEjSID3pcI4Z/W6V92xXdWdtd88Wt2q2LQf5sFS2/XJiV4SQL2hwT3DeOzOWmhi0TE+3b5p7zFY5zxYt/3Tejqo1/x0kDrHTFC7XT738fdpPnUZurM8yw73WoQ5rcKhfjtyRVZ4t297qlvN4yM9i2qgnSZnBO1d2owB/hm+16ugs3eZHyxfyBVt7Nm8rT2Z982Nsmw4LJ40fxjbKEHwBYaONNgdwTxwQcfHcmM51UoeIoz8hDaFR9ngPJJgEDE+BxkpBwsbE1UJZHveWlfmtCEeyquOYvHjWzr502Tp6uzV0TwwDYpEPPMT5Bo5qecubB5Zf27eRbN7O9m5ad6oiBSmNkpMO8PQv8AFgbCFoCPQi0Khz7EFTsWpN7PdUylu+kvdfUZOefMFfKJ1naBIwuEa5G6/w1Eg/IPJH2pDDG2Fo+tRVi2UOjq1DBiaGbGd1w8rbLJtN8JAO2lyDTwAeuW+M495BDXNpXZ7b41kryJM/Sssr5SA/0isEz79IluARnEGD+KBxklaNxoE6nq7zUzZ4/aq1j/RbWR17SRV159YzjbpmbW1j3ZbzG145JnoGbTDXk+DSXyMdgPgo2+AjSZNUlLI8uIreszluTV7zYbHsDQd5kFslYxk1KL3HGW9YfLcEJWiqiVqZg8CyqpwDagQ763mS8kRltcqxbcr2Srv7NtTWbAOt8tjgS++rqqBbmVbbVTzTIfBLebDSs0Xl1iKnqaWcTLFBkPchm/P1C+TiSjreR9kSBxAf78lHiGcgcAeeCAD/+0d12bk7V7RI4vnwsMnyxz22fdAh5070hCvoE7g/aWgU1nY37cbTu/Z4bcHGp6ZtdEKeeK86CM5f0giUtNCn3kE75ANe5JV7ZKwUijZ/75HN339kWyvLtrm4aOnRfht652XLnRqzQ3n4TFuRntAo1wkOtuxRO+MHq+mZUX3raI/vds0KWaiGTNBOyrmuW+llX+VaVlmW1DHnW/et2C7dSmD04eVAYyy7OJXKKGTtcL1s24/XbWezovJPW6FZnd8vaBsAaIQumWHIsahioMsOT/Xb0XS/BkGHcrD3bXVu2RbuPrStRb7lJPXVZVE+AkB94TA6HMfs6WHrujptx2M9lu9pF89mm58/sO2bD624suUnqnJMjqzB6YsRnybH6ScMn5m0a998186//Ur980jKdh7P2dond2z38bwvEy9t5l0O2iKnX9c7EHJFcD3pGvyG/I1xpInQmI7yaGyryQNAI0JA8qYOofQgHg2TP8ubruZLtru4YfndgpVy7VbpaLczGvJf+dKb1jM0II8l+dgJBKFgQjHy0o9tY65qm/N7drpz014eXrL+dJ5jO04EiMpICFxx3yh83DcaB1dyNKlQm+WRHGzlbae4ZdulbQ255YHpZaQnLxDK+TN46rwHnYhvpAvwHDgiXeTTjafzeP3rkPydlQM73Cr4MmKmz4DA+2KhNeKDn8Z0Tl+vi0urtnrznu0sLNtRts32NALB4Bt5ivwA19Bn4A8eHacgaEUaroNvXLGp73zJ2uUdr29v2zod30cPbfP9+7a4vGhPNpfkZBzaucEJG+sZcjyxFUrQAeALe4IHaMRVJHz6rCjPMa8RTlkVjt9ZHBXkWTbkxVHJaRQzcJi2riPV0jp/zTXJXGnWiJpfnY9Ye64rmf6o5wNKhSNbXdiX3vdspOVQQfpUlWaVYk0j8LWOlG2r4SIPDhl8Om0awkJVnnyyrQ3yBM7QUchCHoC4kDtk5pn0AM+OX8/ki/SNOiEEHeIir39z5RnuXCe6U9oDa7Wto0HbOBxQWVCHn9tvBMD1pevy1pr98Iv37PbcA5s6e9amz52zvokR6+L3Obm0zyTAIzhoC8gXz9wHj8EXdpff3LIHH9ywmS/u2NrTp7b++ImlNUoY//a7vnw4trR5EeAt8BTWt21rftV/FO38a6TQfmrIUgqMupnVgA/whM7d23ZnRPpU+rKc41K2xXZa92yrpWoHGhn6NzP4V2Dn8zMtGbvQlrXi4217+sGcLc3u2KY6oJ2WduGu67ouIxDl48+iwzQdS8nT4322f2HI9s8O2MpqweZmN+3x7Uf28OPPbOXpbPKTlXrdDr2FrF72ug5cv2DDX7lmR+rINjpbbOu4Zovf/8AWf/ihbc4s2q5GRBzAiD4I4CBvjk1Sh3pt8qWL9s5v/jl79Ze/5rYA/rUbd23hT96zjVsPLS+d7q5t+oiM4I46NqEr4Pd1+bhCA12FniMNEPwjE+mAyN8Igct1XucZ8B8Y1yHJLUAYEgXSUBCZ/EPk3r5vObFXLNmxKmS7hoTp1uSbDWkhxMdgiBEXQDz4EubkoaZbVSDNVj1Km/xqO8CLbUgfPIAHaCyoRlqkC4g4wPmlaooXturIpOURK/jUnCpRBCBkJW/kDz0ETq4hD+njmcB7+CQuAs+k451/j1AjzA4CTFHSZFAELCHlOxmFT56AF3ET4ttSpAtegm8+ILN5py9bRgR5d17QSk6aF+UDQr/gDKPgSjz4G+PIR2WUCbmx8BumjmyHLwE+OJJ8+uMIgxY6feFsYXlqjqWpyJ+UFwE80Aw6jZDQVEOieBoRpsHUA0DMr8E6eWlEaocaxexVbZ+lbXXcTC8wTy4t2H6t4t6hMeWg9M/pCXGTKq5o7YlmrW4HEGCxA10Pv6BnuoOFDLGAA0+VJeZ4zZRHeLShv5ApdJzo7Hnlw96iXKNMQi8AOCN/4OP+F5Ud92RjOirVotGZdM8ojgPUOATteC/Ph0fx/LxOga+Rvl56PGbJzy/aG3jkx9qsuEJmeCc98Y18BD74h2/SEBfy0CHSSbTlsv4txBs80aRhpAjC9gIf9yG3B9Fv0hUc/CSAhQGi7mXv7+FT/Ab9wMeybtopFZy1iv8mn5KWfBwtXYeghX0esfN/us0yHU3W29Ni6XSz7XHkhsyCURLMhtzkI3CP7MEr31ewi45sTm1N2lLq+LK9OderDMyO1Fay0wFLuAPAAwRe8PCt5mjvQOy0W3dXV7LjuOz5UDbMjuB7GlkysxNHm0R+nH7/HiZ9MOXGVHxao7JMV6efYo3++b5Zyxdtv1iWbaicS+qQNRKNXSLAGXXTbaBuCyEj5Rt1KPQQwH0s1IAf8JCW/EDYCZDYnuyj8gv2gluu3DvJ+OLKj5UHs977zn3vA5v57k/teLtkp0+fs8HOHht/96p1jPT5dhMwC/MwEQJBHBx4Y8Xigd1/VJaX2mxd069YueOK9Q722tgADa+TPMlDfoB7+CIeAUP5AHhJB88RT1xxNy8vfdPae7tsqLXbf8PBD2wzA3xUrRug0pO2EW8oDZyhtOAfHkjDM3nimXvycQ0g3kEo9vVuq1ay5rE+O9ws2GGhbFl5mLmJYdcV+z0ly4+fNxAhk6Oo8wFO4nlP+fBMeHjjts3Jy5LF+5kirT05m7x+zReLYJTwRR5C4OQ+8gf+oBvycs/7sAV+xZ3q67Ch9l673HvWhnr67e77P7WdtTVrKVctpRHCxGuX7Oxf+7blpoa8wQh5QmdA0ER/Qc9pQk+sPHjvhjcwR2oYym1NlpWeTr180SsKuMj34PNb9uDBPdvgt2hrRan52K6+ddV/Lb6zvmzbizOWUuUb/fLX7bizwwb6TqsRStmjR4/s0ePHVtrRqPjpbe+8x3er/r2gIHMr0Tm1ttlG36h3Pqf71DipUZruG7MrfVPW2dphbdMXXC54Dh0SQjbKtNEWGnVJ4B0h8nCPTIEzZOQKEB+6Ig9paOAZoXWuLNtgkzz99RVV6m0b7M7aQWXVaquP7No737Z0rvPP0KVObyzNWEE6mLn9gc3e+pka6SY7femadCz6ozR8shcaf9ElT8gA8AwEXt4Rxz1twOb8st353vtqNKvWe+20HQ112fgrl2z4zJQvHgDAFXmQh2cClkgns6NR9d7cph2qvThuSln3+Iid+aXXLa3GNBrgoE3ARsG3u7Dmx37nH8zYvtqsXsk/8e7r1tuv+ibbEHKv/94I6r+W3pTVsmYdtmqvnJJT3ZWxj2ebbGd3z65fHpAFJ+UR9KIMCAHYKtNd45fO2uSFs1ZrrdnIa6ctu140uzFre9t5Wy7t2NLDpzZyespPN4XXsB/Ay1Rx6DydydjIqSnrGR2y2cUlOxJPpbtPbePDW5ZRezaoUSRbZoXNAPAI0BHh3J5982W79vV3rKJ2cF+ViqPq19773EpPF+14s2Lbt59ZsVLxaXS2E8qwU4oAPoATfOIJIJ4APUKUVzgB2BRpQy4A2cATfDou6b+ysWvzv/eeXX3n119YhKAMQSgyA2RmaSE/CKPQHCAi74KNo9w7bigY8oViiAdYWq0qIAWTTR2U0nBKQXXvGBQOISz5wRO9cODkCm/g5Jn0IVjEIaynEx7ScmYI9PCGwbfvSzOf/94gDDdwEwCeg3eANAQAmiEvcS/KCgRfSuTP0MH74xHvGSPx01mVB56jkQ8c8EF8FB68A+AkbegjGU4nxkADjtf2i6bfyMeVeHAH32FAkcZ5fgF4B/COhl4YGURISOFhLh/vSxWC6RKvAOIp+XiadD5BN2QL2rEcmXfh6LjeRO5YARz7KjvSQJN8zq9wwDNaDzr+gVaA7M6vEvm3kVbJK7trlIv38ML2O0olHWsUwShLT+wZyAhPLxM5hQNaaDONfsEmXDQ68NsoH1fe/cfiAe7BR4hnIOww0vHebaaeDoj35KHz4Q0/Oj7a3/MpRP99FPySGBXU85IHvQFh9zgmUPa99Fj0oRGlL/9mlKJ80Ai+0W8A7+I9sjk/dRn9x6FqiOnUSRNl7Itj9IyOsefAEfjAE3E4YkxX8TamiBhdu4cvfOSn7NzelS9wEIIP51fPIIG+lwENj97p30l6cAHJFZnUkLYLv3jwFZGKZrYGG2JFHnXWZzMkMwAOIHSB0vel15NRv9pFP3GURQSSicbPa5B0THpCyEJ6nmkn+TkCI1B2MWexDQttGJ1DB9rUjZjCClmAwAl4WtGhnP2H6D4qlB3wA1f413uWeXPEBJvE6tHTe9tRty0AfCEfeoorNLGpoInOuWJfpOed2wb3lIeuzPjEPn7JzyAScEkYAS2V754QA1wwMcY88OKffm75xyu2N79uR9sF6xofTjzdU0PWkpNX05AvjB3F+lWKX9ku29PlXVvZrNncDMcaH9k7F47sbF/JBno46Iq90RKBg/FGCCU3xpOWZ4SPqwPKVK+uorWevn5rzSe/LM6dGrbsQI9XvMgTIXhvvA/DiBBx5OWZtPGOe4D7F3FRYN2D/TZ89pQVPn9qh2u7ZhqmF1sPfSeJkTPTjteNq46LfPHciCuAeNeTOpyF2498QUN3R5eN9Q5bJpW17ktTP2ek5G+kAS5C8E18dAIAaSJd47P+syYq5WDGWsfkjb163sbefsnG337Fxr/0ivWen/LfCNEQRj5oBP+EwMsV3QQPdJ7Hewe2/kcfWXq3ZkNDwzbUN2hD46PCO+kfasnHho2rn9yx8sN5//V/N0u1u9I2IC8ZfRQ3t6xazFvXwISdffVXra2py3q6+tW4pezZs2c2Mztvh5Ud277/p2KwbKO7R5Y+OLY16WdBNlNsarVS/6jb0XRvq2VaDi03ftFS569bJccO8YMnugzeG20w5AVCf9QJ8hBPPiDe8RyVmjQR3wiN5RZ0fJFJZ49lTl+2Z/MP7dnTL/z3J6w2OyoV7fJXf92yXcliEIAreFiU0Z7OWmf/oB3sykvfqtrwyBnL9Hf4JCsjIPW2PhqFHrQA6IIjZAN8tLK4ZtVCxZ798Xv29I9+atXFTRvqHbR+0T7z9Tds5Nwp6+rvddkAcIQsAPjoIDgOnu8+HIzJbu7lmSVLTw1a56unrWOi33rGB094CZkA8oOLBpRFPTTeTezG0dRuuaEBS48P+Oi5s7/bV53RmYUc5OP+i08e2OLyjkaGJVv5fMGqcys2f3vZPv/JM6vMzlr+0UPbXd5QJ5Ty7+BtjOSkhtBF8IN+va5rtNd2yEq+jLV1ZC0/s2BHG2o3J0ZV50tk9FETHUSA60GBRppd6vkGxzTchEZVlYVVP032KNNm24W85VXf+4VLhE/0iiyuh7qtUF+6hgds6PJZ65wctYza7O7T47b9yX2rrG1aWbrevfXENy5uHej2n3LUCmWrySbobOk041tS6Cvs+0Vb5jnSRdoI2AeLSpZvP/RTXTfuPtGIbsZe/7W/9fMjIJBRUUAQwtAj0ltVV3ZsfzVvR/mqWbHmpzAyzZJR4fq5FipU8kMwCjWYA6oa7myV9v0kQrGlmGY1HmXrb8+rgnOuSYNR14VpxBXPANdGBXCNNM6/PA/mjLt6eqyju9uVybMXlAw9PCXSe5wAxfLcyDu4glZjumg0SUPaRmjk10FX6PWrEe1XA9lGw1yVd1Ms2+7urns44KHyuL4bZEmyJzxGAxU6jSsGgkezz3y/8mbV+fBthkoWOAmkh3fuQ5agAU3whzykAZwvheCJK64RO0Qf9rarE+rwQ+v6Lp+xgatnbfjVS9Y1NpR4fsoXOMgbvHN9UZ/Exb0eLFc9smz5wLrbM9bf3WsdaizdO4NPPCx1Mm2ikZKTkVZcT1/Ocp3tyXRjvXHxvdzkeba1dFlbc4foPZ+/lsS6OZRnLt3vF8RXYjMajFtReYr7kpuxTnOb69a/fapTovOppHIn/L4IIUvIHuUZ98QTQr+kjTTEc41n3hGi7BvzAJGnuW9Yzky3HWeydqhhqf+Vy+qA1KhIT0DkARf58LLblR4noSPXZ72dY9JxvzsAoeegB4TtBR63AcTSyIDR6l5t3/W0/WTelj66ZeW5VetJdVhHa9r6x9iTcNTbiPjOG3i4hrzeJigaXPtyQmrbeSutbIhps8xor7X1cFyDZ/N8oSN0Hrrz3eV1hV+WJ2dV93MKLESJsoE0NAkRh15K1QPbzNfU+RXtYGXTKksbNnt33R7dXLaNZ8tWWFj2RTEnZShdYYfQC30Frt6RQesbk7Pb1+Pb7PiMwOqO2aY6x/q3F1ef2lVwwAf5gi86IKa72QaLhV3g822nRLdartj2+oYH6FEfQiehC3BFWeeG+23g3JT1nZ20jskRSw/1W5ntepYUnixa5cG81ZY2NVJklkjlKP2zk4O3++KDURI72vsR4PqjL+Bd6NzrY7SpHlQOSuu7kqsMOP2WAcyecBfU6W08nrWtp/N+0GTAiaWBFEAYNESF5hwNevxy874VrWJtU/JErl+S1zXqH9f4Fa4rTookH4FnIJgEXLFirKVVzKYO1bubz9G39aiDkKB4W+QNBb4IjXGBM5QeQHwSnP0En95vr6xafp254XwiD8dNi194Ig0QhRc8BMT7MBA6pXiOdyEvtOM+AFzgRpd00ml5gh3yRnJdXdZx0GodxmobhsqJZ0Hl4UpcyANAK+gRF/xg3K1qiFMVDbGrqkDVghUrRZcPIE/ggY/AF9eAxudG+bkHB7RO0qix9qlXDIu94yrVZHFKKfkASrpGfgHuwRVyAcjQmJZOgKXypY5WyyvsNSflF/yQht2vOe+okK/Y1k7FdnfKZjWN3uRtdnX1Wk/vgDojVfxsl7WmM+IbdhMbBZiSKRYLVq4kO1urv0kaPwB+FdrUkI+0F21UIZtRByCvM6dRVr8as65c1pOG3YWMoR/KDyA+4uCf+5CT++AHiPvQRaPOgcb7eBd4m+oLDVpb2y3b2WupTHIM/qFCsVi0fKnsR3SQHgg8J553m+TtUTmoPp6MWr2lT9JDKyBkblKj0sZvawpqALdrlr/91HY+fySba7HUcJ+1c+TApQnLnVUbIR7pAJKMiXxAlP2JHnRlefbOvae2+2DGV6ztq23lWI2O3i5LaxSBXKQnhK4aA3HMKBS2t33njgStGuH+Hv/+gyOKdKQL+q5DXbs7Uhq1ccCcyUkuWUGhWM572FzZsi2NjtaerNjjn3xhT9675Zvg0pb4DiEN/HD1nTgUMoPd1n1RejijDnhy0FonBmxlbsFPD155NmfLj5/Z1uKq5wG4EtAzCwuQk+2G2D07nevSfa+1SpVHK9u+O3he9aC4ueNpo5RCF+RFRmZ+qKNM2XJeUaozY32vX7LeNzSivzhurZfG7SDTalu3HtqO9M6KvSX4u/vYVhXHGW/8kJhNZAsaITHCZBrPp8dVlzhynB92s0S8LKeB95wNV1zdtt17c5ZX3t0Hs7p/6t++OdaCo006Xz1f51hlzH8xBXfSKOiPRQcMO8si8PTRA9vIb9roW1dt/Cuv+bLKDnUgITD5AAoUCMMClw/TNfJhE1J+iLqi4TpH7n/pzSkbGOaMi0bvNMkbeKJQiAvFRrqg/eJ7DAKlcygdjf7Mjz6w7aVly4wMqDfnx20yju6c52Oe/UTmOt7ARWPiI6o6XiDSkB4eiQ/ZnbbiAa5xTx7u8Qyqa3kZQYcayU5Lq45kWlPWc2XaeabOR57ATV7uMcpfRItfUq9/eMv2ni75aZN76Sar7FVs8o1rPhcfnQ7pA0KewMEzc9vh6ZKHKxD8RDquEQe8iDfogauR5xfxhXwE7gnoBy/s1q3blm85sh559unmVvd+O8+OeaVeeTTrHd3Dn92xJ/zyXD3ICL8S1wjl/BtvaTQ0KC+x5h5dz/CUjV960xvbHjk68HTnzh374uZtNXa78nRvwZBNVjJ+zPKGGqtNNcI5jfAunG6xvpaSDcpZaM+lbOr8yzatkE4nH9FDngDkQs6QJ3TFled4H2kjRLrQfWP6sL/Q6YtAWtJAc+nZPdtaXbBUOqfRw7beHVn/tS+rb5YnK73mslnHBQ8EcKonsXJpRQPyJWvvTHakpjSPhzLJFJz+omwCoMXIJ1U+tu5NleFO1T77p//GCuzAoZFoU2/Oj9g+9+tf1cilz/MyMgnZQ17wEOfyKvCNubS4Znf+ye9ZYXbRJLXVDvZt7O1rNvnmNV/dCH8A+YMv7sHjz8Ize/e+baysWKuGs1lrs2Y5D6PvXLGUOjB0hUyB47keVGfWV62j/cg2Vgv26UdPjaM3tre2bFOhbVsjhLVtW3u2avOfPrBFyTr95kVvY9jJO1VfWAEPrh+Bapal6YAuTJj1ZGxle8taB7ps5uZ9W306Z+VC0XY2Nv0sq4mLZ310Q34AnThfskcO3WOR0tbtRWs5Vtul9CXl53j0lEY0NPg5Neg+mpIcBMoZPrgHl9uJ9BdHQbSN9FvnhWmrZJttfyArOcq2+cMblp9dssWNdVubX7KyOsb8jDqe2VU7Wi5YdWnLO6pSvugbDWR7Omxf9WxrdsX1wM4RzOoQWPFX1Ahy+8P7tq+Oe/6DG7ZzXx2QZMKhoP0b+dabdmHinRcOpFMBkYhGOfZ1Y06eD50Um38jkA0cy+Nm5EM6AMU1NtSEqFBJGhmdioQfyaHXtpY24U+8fh+WK10YRCgOCDxcwRMKhl7QIg8BiHy8wxj548oeV86P/vhIyO4IALIGPd6Dh7xBJ2QKvFz5SBp5CI28BD6nXzemxrRJZyf9MDoRSqY7fPNLHpQHfcSHeQAc5AsAL+8iQM/3+tI7qPnHRSqpArSgEzIFj+ALnZKf4PxSng20SUde0nJPOiC+EwVvpGmUMe7BCUTZOA3lCX0Fbf9IXecBxwDe2XmbqUpfqKHRMR0pcjo9NaY849m2tbFiKKXKpRG0ZGXLHRaZiJoC9sXyVKY3nuvwOc/iS9FenvCt4DIID5WZL4h77LDNqOA4sQUgeA+5AGQG0DkhZA95AdKE3l5M47LX8ZMmdB7puAeIR/+NOg88zrtC5AXUTxjn0/m3ooY05AEHyY4lm7QtfMlSf77NIl/wFTiDNs9up9J1ba9qtf2ab5fUxkGHfLtQ40Q6nAQ/Tlo4Qj9A4Irypw7oxo5Yrqz0fBRn2xmWELNrNo4Z8UytoqPQH3lDp436pH3yRTFK6/vPKR4nlAaedCFX0A898nckZ8ZnKvSeqaV0Lif7y1hOI4dMlzowDjjkJyQKtIGqcIntBI76PfKDm6lbllWTFg0Qz6cAVrlx34qNK7CTCXQ9j67goXx8el11wqfEZOvmQeUmp7OpvdUXy7D/H8DUV8gVvABOR/rGAOjA0QUjmGbhdp7EL4sC2lmJqwFFuiNnqVxyWCV1Af37Txt0z2IQtq85YgTEEm5mPioVXyLOsnnf8oc6jMySgzX+Sm1NGfGrTrpZ+oNvN0yVaYDXJEZA84VbUlC7FZY3La8ef1s9/dw//64V781a7uqUpcTk9EuXbOLyGfcovIOS0CjdC7oeUAIFDaCIVrUoc8tt9my+wyrVlEZCGkKqsF+/1O/eJqvoQmFcwYfSwBEFQkPRWEmJi7TQjPzRMPAhnB1nUebKBzd9FUg13Wy7pYLyNFm/PFsKmHzw2wiBF/rccw2ZoBV8ULhAPMNz8Bv8cA2eyFtWpWCftN31dVv6+HOrVcrWPjLoR16zRBVP0DeXrNOFBvmAwAVvAO/5JfbGFw/9aGoochx2syrz1Fff8IKOCgVEPoA4numkamos1h4v2J5GvHhJLN+OigUE/zyHfCE7QHwjjwFRhsSRJmTivvEdnUp5p+DeVEWj1rl7j7y8hq6ete6LsruhHv9dg4hYZbvolWJ/edUyhxXr06g2MzJupsZieHLSMqrci08f2MqzB9apEdT5l9+2poOqdfUOSI5W++CDD+ynP/uZj4Cat56I+SYbzbda+qDJtntTtjmgxiHbYoMqIxqsy6++ZaNjU9Y/ek72NO08RDlzBUKXyNIoK/GEKDM6W+4jnhAALtKEnTXiIx3v45kAgMsbHF2b9vLW1dFq2WzONp898zy9wzk7KMxJJ1nxzt52Sd0kHzgo4z1+g5cdk5c9YXvbs95IaUjpy7C5D1rkIwB4/Qtf3LUf/cN/ZnOPHtrwtUvy9vts6pffsTO/9Lb1TY25fuAhfl4QZR1ywwNB/9nmxyqvH31hW+zftrmpTunYrv/9v2Xn/sI3rFv1VJk9P/nAAU7uA2fYIo7Js9/9oRVvPfVOjc8GHAEx/tplr1OkjzwA98CxHpc/uWv7S+u2sly0+0+2LK26ePnXf8uGr7xmr7wzbGffHlfneGDbd7+wpqO8tezUbOPGfes5PWbd06P+2zHKLDq54AnZmXaavHTORs6esnmNgDixuG27ZPZszay8p5HioP8gnek2b/TFH7iCX/TUfWHcxr9y1YrHe/Zkds6O1E701VptTyOTrtMj1i4HIL5/Bt0or9A/OOlYU0rLcnaWhI+Kp5Gr5+zUt9628S+/aoXdXetQu2nru7a3sGHVnbxtLS/btkLl5lMr334mXd22Zz/62BZ/9rlt3n5sO/eeWeXzp7b72QMrcDDfzSe2feepbW+uWV7t3Jnf+KYNaRQ7/tZLduYrb9i4+hDa5tHs5Z8fASUKpOcSo3yAkgfapB7vsJqcJyPp9E+NcV0xQBhzGBQVBeUThzJ4pvDd0+KX2U1Jb8yOx5hBVLRIG/cBvAei4YtngGf44B1Xnrkn1FO4Z8A755f0TTJcMcAP0wJfyBBGTeCeOELIFgEgDQVLfvgOcDqCwNWIk+W+SEYDykiI/Ht7NVUA0VIjzDvm4aEJoMcwotATz8gHXn8vT4I5YLz/k5Ed8gsFy7yZlguegeDHvUalYR83PhZSSeCBxgUvlO1OmN4jUN7gIi8BCJkI8BN6gBZ8Eg808hyyNOJJrjSGqnB4rthfxIs/tm8igDf5HpR4eBxFkJKT0SaPUBHe+DDVyzcxZZZOEn0kB8spHx2/ABzwAX4VgfMFHbc95WcnB39WmaTkccId36VoFBlIISf5w1aRk+fAGddELlh7bqPkJT501fhMeTgv9TwAModtxTtwednVaZCXGsES4ha5/61ikjTYBsV+rAbYdaY0UTbRSCZB9nCsOOleL71x9++Kyu8fmBWHTA4UieoTqxBx4jgHDH22y67hAkeC0WOsvgzZucInV3gGHzxQrnjX8NrarPLDBlT+eNPYHWdM4SCAI/Qd+UM3PKMbeOUDOXy5l8/IWjQYpTB6ZubjRF/1EGXgutLVO1zxHb8zYhUYdQMnjaPO24Rbvgwten2VrexQ7WSrOiu2ChIBx0fesIOQHfsEL99kKhwhzzcqpWHEf8AoUDR81kY6Jh8yB7/gYlEFziaFHbihz4iPekPe0Dl50E8EnklPPsBH/aLnswm6Ul4+i6ArbYmPusrVk6PT99gKS1erHth+vmx7+ZId8L1X7w9kA8fkUfrmPemlVFWakj/zbZgzktA9rQH7SvrKPzckZ8XBrYUR0GLpjit9/kef2tJPb/hKiao8dIZQl/7St2zo7LR19Pa4x9VoWAgWQgMhKM8ITqV4vLBr95gvPCjKJsSQ4l8+2+0jII5hAMABTiAKAYg4njGWeMeVd43vuYeux8lgOBp88aefJcNwKXZ/ddvS7SkbfvmCx5Eu6HIlBP7AE3RCPtIAxAWPURkiXcRHfoB4KkqHPPr9lW3Ly6NobhKN43arzG9ax3i/hsHyPsVX6BBacd+In3vnW7qtLW2bqrAMK+1b/LQ3t1n2/KRVZSQYGJWZfIGLvMQVHy3Z1udPbOfhrC1/fNO2Hjyz6uKubd9bsLUHT231gd7NL8tvaPXlmayGoRKF/FHuhNA9ELzFfWM8EDKQJ8mvxsyNNVkYUF5es5zscHB60trVCNEg5jT6ZnqotLXrHcXMjYc2d3deik9Z/9CAcJsNj40JV4utzs/Y9tqKDY6fsTd++bct19Vji7UmK7a02xef3bBnDx5IX3uWLj7zijFdy1ruqMU2sq22JXtU125bmUlbqbTbVy5ds6lst2V6R619cMI7s5AnyvhF4H3Iinwha8jNu9BLhEgX7wDyND435uG+sZ7tSHe7e+3qSFpt7c4nbvtdXZO2t3tgnQOT1jdxytM2llncd3ZyZtShffq937Vteaz7uWSzV6a+/LRS0XL+VA4czb706JltP523ysK6T5f1vn7JWvo7rWNsIEkvvqNxp3Mgf8gWZQ48/uSmrS8s284Xj614b8aa1MgPfOVVP/Wz98xE4hAoP/KGDoMX7l2n1HHVa5ZvMxW09eFdO9osWu/5aRt4/bJlNTJLVmY+zwucyARfel65+0iNZ8XWtvfswZNNt3NL99quRiaTF/t8pHOcyqj9S1vPudO2eu++7W6vWUthXx7/jFXWtjRan3ZeGmlE2SIH/PYMD9iZN65ZU7lmxcVV0T62qmgUnszb4JUz1qqOBusiX+DwgKzEHRxbZ3e37wy+MDdrW8VdPxuIGSkl/Dkb4j7oBz6AcuddgL9TgD9W3g1MjNrguWkbff2KjWnkMnL9qo0q5Jvk6PbJUa3vyZce6LXern7ZV7/VGG0Pdlj3tTPW+9J567p62qa/cd2GX7tk/Wenkh/bMw2HbsQb8Gd3w5Y32SyPuLy67nsHbc/MW3W/pk5jz3rHhv33KpmOZCoEAQhhFAiFsXHl2Y2jLrww+7n7pdqOVfaLPjcbHl2kIZCH/BFefE8I/ECjooGg2RiUKhkec59Xr62G/3hXjSkVRPmC98Ab9CJ/3AdvAM/BAxBpSRM8cg0DIEQ8W6hzPDbbqjfXVMGlhuritirzljWxJEu6CjxA0AxZAd5xTzq8n0xnl3UPD/vKulYlJ9Bh+Lp+NezoAAj9wBcfJQ92SlZ6rAbgwbytfnbPtm4/svXPntj6jce2eeeZrd17YmuPZt1rK7ENiHDgNYX3Ap7QWchPAHgOPcQz6XnmvlF/gSPkyjJPzgiVdyo7l1WB/IzE6FTL5T3b3paManh9BMh3SuUnDVNtdGpsyJjOZC2d7bRd6WRLlbeiq1wLjYRb1AWpPos9pbZmvvfU7eRAI4KlStYWq1nLNOesvy1nuRZ5iHW54QfZCNy/KBP3hBch9BPvGnUFkL8xb9wTGsu88Ro0j1vVAKQGbL+5I2ms9HdQkOe/I4H3fx4/EHywqKKLRTHZrG1vbNja0rIVd/JW4fcgsh1mPEjneaXTreVVW3zw2HbWN91zZhl2c1/Od7jm6I5o6EM3jYAM1DnKiVDY3LL1xSXbVSdUmlu2/WLFei6esh51HozAT/IoBMBL8B7xPNfkcZc5kbS6by1VjRjkjGXV2GcH+hDc09IpRnpCYxni3PA9SkVv6vLU5h1aYStvhY1dO1LH09TbJxlHrP/yee+ACrsbtrm+Y+uqM6s/vmk79+f8N1hun3WeG/kLGL142s69+Yp1qaHn9GFGE3nVsd1Hyq8RIB24f29RXmw5ygugLmS6cjY4NeHTZKu7W7ZRkkMmx5AOCHsnddB9sQwa7yNNACNZnPuh6QkbluM3/uplG33rmg2/oU7orZdsSJ35wUDOjoY6rWmg0457ctaqTqWru9dSWdncQIe/b50clPM7YZ2XT6njuuKdV+dwn++0wIwadIBGuU44Kc2uWfHJkqpnm2V6+qxzZMTG33zJhl+9mHy8V0MEhHJDCK5hGIRG4+Aew92vqvLvqNDLzWpgZPDpLqVJFBwNE3lDSVFogYd40qFUIGhGeq7BA/ce4IV0fR3WPNjt54/Q8ZBjjwrGzrL1QiIE/9yHsYYshEgTPPAc7xrpxnvyAo3y8c6nGfig2Ju1pq6M7e1rWLtXUsqkkgNBF3yBJyAMC3wAUyy+1FWCUcGJ5UpDHQAOx6U/vvmwhLSi0W35UI1MjpVCL9v4u6/K0M7Z8PULPhrzXYdl9BXZRP7+rFXIowrDR1GgUe4YAfIcfMe7AHgIPpCB+5ChceqRK1M0jLhYrdjOuTHiA2Cn5XI+r1Ei+ROb6Onvt96BASuVClaUR8gIO+gA4GqVXhmJd7Yd2lC6bMPq+YfLLTZSbrOd9gObz2gE0bzvdNqUbqLr2Ka6yYPTKR7F2nNtJrIHv40yAjzzLhqQkJU8jbYR+eI+yjXiyB+2wzPA+8Y0oetMOmVD/fL2uzrU38iOW5tsp7hq24VF2zsse/rQdeAInKxM5a+ju8Oy7IItx8h25KTpih0Bnld5cHK65PFm1WG1HUo/ivZf6YPD8T7HT56QwUHkGN2XfLmuGveFbdt+vGL7UnILP2gf6lIDrlE2U2nOW1K/gNAbz+CF9wgsdijOqCPTKOIopXrLarxcu0/3sEIt9BR6jGcgHOGMOqxMe9a6U+02nm2y4bRZ+1FVDsie5aWLpWXZXfnQOnJyRhQGhsc18u6Vrg9te2/HtvObtvpszjYXV1xPlFAj70EfZ65WLltbT6f1XDrtv81h+o3Oa1OjytW7j/24EzHpeYPfZEQpvqWr1oxkU2eRrRxZrnZsW3ee2vJHd6y0tObTaI3yoStCY3k31tXGsuK9L5zADpnaVz3n5xUcTXFQrVnf0KANT4zZwOiI9WkE1qORZW5aYWrQBsZGbUTvOro6jd8AtavtoIM9lLyMChkBoodkmjGx3wC3DqbgPvqX/8jKT1dsr8ga9LSNvHLRXv57f9GGdHUm64oEAgnPMB6Vjfh4BiCazrTZrZs79ukHG9YuvOfPn1cH1GPnJpst3Y4SEsWgBBQLTu6BwAkecHIfNINWXCPPCY+qFHRAixtr/uH/OF+2IwVWe6QG+626U7R0T7K3VOSJQonnAPATh8FyjUIMoJEDTiqboFEGgHzEMQ3HgXkbO1t2lGu18tKKleXN4HF0yGtTIk9HCJmDPtBIl0ULBXUQlc2CHe3JuPmxnNJ2v3rejTqrBomhr8zY82MIm7PyctWZrM/OyQNd8OWy1//eX/FyHnjptA2+dk7vt3wHXhqh8vv3bFcjorbJIf/BKzxx1lA0CgC4g8+Ql2dkiHeRvpF/l0sVkB/nVfJFpW2y/PyyHUqWKTk/A/KGY04e3u9//JlGPbu29WTFdpe2bGhi1L7xq79sA0NDNjv3yHZ3N32BR2l3x3qHJ+2lr/ya593YP9Zop9UOHv3MUsvv28hBzc7dr9poJWW3Bqv2pKtsJb5lHGesM5ey1y8P22in2eXJ05ZukWfZM2DNA6Pe8SEPAbzIEgFoLC9sxPlWnnhuBOICR1zRV+CL94QA7oM+acAJfhZfDKpjaG0+shs/+V07bG22rfySrW08sbGLL9vkxdc8PWnJQ/6wMY4KqVYKtvjkA0urXJtKajRWd/3X+Bzi6NvJKC91s0mdDp0QR1NU781rpJGy3tcu+HdCXw6sURAQsga/0KFVZrPM7flV/23hR//oj2zpo8eWuzhmueunLC37mr520RecoEfqWugi9AJervrPG3m+XbDX2hf/w7+y4rNFaxnpMevXqPXKGRt/+YKPKII++Rr1Bw2PV7U6XNix9GGbHRXlCK4u2Hh32oqHzZY6kHPY3WMrVTlDyvP6xSG1Zx12tJy3btnE+saSLaoOVZtqGoGmbWNuwcbOn0Fw5zHKDnoAz8xaNGXS1nF20tuirduP3cY3NbpcvfPYV/+xsCG+hwbPXJk6ZzeXlMos/x8+9k5o+c5Dm/vJJ/69akQjFpxRZEU+yjvunbbk5T6+AwZegHQE4kJXAOlidMTirYHJMRucHLe+qVHrODNqXefUKemZ+K4hOSdqU9tzmboT8fP1PfRO2Y7nrv78FJx/5JL3B9AQyMH03o8llcLi8TADhDBhJFyjogHch5DkdXxOiflhCWjhCZ6QTwxc+d37rRdYKBAIWgBXAu8BDJO8ER+CMoWAhyY1y9GQN0kaTFf8HDurwqFGNfIRggfoxRU6yBIF6Tnr6UMn0OSe99xHZxo4uOcdaTBCpn7a1bj5EcAauvs7dChc/jHY+U9ocE9+7oGo4CxdRg4acd4kvDxvvEjvH2HFA6uwSBPv0EdKDQgLQvhgiJfDslGuSuGeTDO/wJZXhUGx0znfBfxDZb1c4CsaBfgDkDXeAVwJQZf0hJDHeSGN+IHBpPyTe0axyAQ9Gjl+UOc/mHT86Fh6UDq+WXB1vHW6vsS3Ds4ZuMV/Ze9QowI9yNtmaWuzHJX2Yz4ySw7xwiuVtK7iq61dHjnTIqILHvEc9hDlSQjZiQ99RLmHzHEfAQhcAeAhbeiOdLxvxMMVnWBf0ACgJ7a9bNAZ+kmn1Agw3VjHn1B8XoejjBgZuiykQHbF++IP1Yv4dpHIxyKf+gII/bFPH2lYuEQc7xttHiDviYzimzJm52imoFvkPPHDSNoG7I4P6pSv1wGlBQ94QychN+ALJYSDZcjgx9miM/L6zXTaSUjqbcJ/Uj4E4uDR6SggL0d4+0yPl79XKsnHgqW2ZH9Axe/vqywU52eLiQc6YCYafNduPWNy8APfQSsg4nwvOOHH7hhpoBfaIxYa+E4DPKNOgeNUPgI8EygTaBypHT1Q2fHdqFl1lfrBCIsQtJE7ZAee8/C8vnIPTWyB8gM3uiE+7JA8blt0nuLNbUn8i2hSdjzDI3QlEzYI755M98EH9+B3GevgFBgB/en/4/9sO0/m7OL1V+3lr75jXRMDttchxVLQytDIKMhgqvE5INIhDARZQfLgUcFDZ5fZ1Vc1lM+WbLRXQ0mWCivNiXKFEyB/BPATeM+1MU3Q5T4KK/hygfU8cnbaTr102fJPFqwwt2w5jTK6zk35tEFHf7c39gB5A1g9xjM0gwb3AW70io88jTqJfGGIkS54lKSWrrTYRHrUhnqHbfX2PWtTfd029smb8SXIbN0DjqAZV/JDC3C+RH5fBs30BY1B/u6M/2o8p5EM8/PMGfNMJYM+hlH4+JEdLm77FEqmJdmypO8SS4zrFVQNSm6ozybfetm6Ncye/+SmHaVbbffZgm3cuGcZebr9l4Rf6Vwe4YwygSdCY3mFwYVBcu+81HWjB99ixEdAqsiMgBhpDF1if7LkiG08RByJyhfzlvVzf8qWbj2w0YkRGz99zjvXpWfzlt/aFU2mXrqsf+yMXbr+Taez+vSRHe9s2t0f/6l98eFHdlQ6spHtZGpqISfvtenQCq09ttTUbYeqzNdfO2tpjYQu/vLftNyVt625p9/5RBbkaLTBuIYukJkAXSDKizyN8cgeugjgXeiF8IuWbhMA3gdNgHSlrXW790e/a61473LtW/ePbHj6onWNTlopv22dkgMZgCgPPEPVFCuuPbOe3kGbu3vbFu7fs9Rgjw1pFEE5U5dF2EdFzOnXdvK2dv+xNXWkrefKWZnOcdKZqJyCf+SFt5CTTmL34Zw9+H/9jkbUT63znbPWe3XMXv7Ol/w8sW5fTPJ8VBd4QkfIR3Adi5/ZO/ft5o8+sI2nc7a/uKnG78DGvnrdhjSK6p0Y9p9gkJa8oSdwBp7QOzMltWM5DsO9oqeOfWfb+oZ7bLdlwGcrjjP9crzSVigd2r2dPXu8eWSvv3PKBl+/aG3FY+vTqLnFsnb//Ye2/XDZxq6c9qPrmS5LsU+mINoLAsCq0+5hjVj1frW8a61jun+6aYdzG9YqHR8rfi9ftkwv20gl5R/84ghiAUuVHWs6NWgHOwU8KxvoGrL+A7UDa0VrHU/aA08oQHbXm3CFHQbe0AvxhOARCL1HeTTmARr54sozAQh66J53EXgPjT+zCIGlc0flmv8IMJPO+GoxPNEgDnANRgEIgCwEhEAYNs8hDL/72d/HgyHI0ziUt62Gk/TgwMADV0AwG0rhOe7jmfehDCDiIw5vmDllPoCxNJPvH/6DNz3jwTBFl3TniWxAGCsBniKEdwd+gPvgmbhfFF5Mk/CrApCOU83yruV540GwtU1Vo5BSqeSNDhA6BgIHPAWfgOtHVkZnowQeRz4+xMNvlEV0hlQojqXGkxFG9/q50oCQjzTwiTfJVAhDfn61zQgJIz8ol71zSGUyPnILLzIC4DzVeec+ngN38BKy8Adga76UVzz7DyL1nvSJ3ImniyfKsl+Occ9oxM4ISM2ce6TgopOiQL3cNXoBM7Sb8ToVcEhqws1HZtepAi6de/2szpQIfq6S0u4fyJsUAkaAMhbHDzg+8eS81+O4hs2F9w/vER/6iTTcA/BAIF3EAaQLPNBrTNeIjzTBD6BYd6w4S0cJ/YeGNMx7tYqeKZPnZQSeCAkOaCQ7s7OD8osjEQdl9ylRed6+tLn+jF0R2lQ25KGsgPjNDh0To2jK94hviDWcCpVRKvnmgz3xI1YAXkJmaMczeKgbNOyMFNDk3qFGmZKLKVt+8AkPfMRv/NYQ8oXewAtEnDeQykM94hssDrPbXBPx7aLD6FXOgESqqJ7uS+hsZ4efQtrGKtY92bHk4Vh8ToRmGyTO58K26NzgI2QJuuiRURyyYG+ca3VckWxVdVQSTBi8fUQOMe35wJOUO/VVdVqc7R0fOB7i2fuQ9iStdoVnfmoCzSRPgiP4aIx/MUSaeIZu0AbQWcRF2QBcn/P4vNMnAJE/8gYkWhE0XRm35tdO2d50txUGWqzcgVBJIRFCgUEkCGBsQTSQBzGu8Dc+mbJ3v95lr1/vtnOjvXZ5csByTPlJmS/mg04wzT3xQQPlcOU98TwTuI8KyzNAnhgS4tUPvHTBzvyFb1rn6XFb/vS2rd975N6d7yZQxxW4gcAN8B7gXWM86SNP5APgO/AReI7C8l9r96Xt4HynHZzplHLk5Y93W097zgb205aRsR9gkKLplaOOA+BKvMsmekR39nVb7+SwdfR1nbzfXlu1lbk5K+bzytTQ0CnPxsK8LT98ZOvFTdtKH/iRxRhv0IFXqDEVl+7pstf+zm/a1f/01227emSLS3mbuT9rd3/6oc3dvv9zeQBoE0IfjTKEgRIfRgvAF84B36NW5ub1noYvwRU6JQ00qgV10tsllSfdDhWuySbaeuxUdjD5GM58iCCZOhIe3YOnpI4zr849U9m3ydqxDdBo6J2nqXZbc7nHjg+67YCNS9t7bXBwzIYGJ7yzIyEbeHrZiQfwAcgEBJ+EkLXRXgHexT04Ql+NOgm8XOOePOAJ/DwTuIcGeAIvcKz7tqEhy46N2cJ20R4urtt2Wbw3Z6ziO5E8H7kHzcCtBw9IRWdEOmhzPeGTKRc1qq48Afk2V1Zsc2nZapWKT2UB6AEgDx0M+4rd+/3v2/Ln992pYWr37Gsv2bWvvG1d/X3JkQGSh/TQC5rgD/ndZnT/7PM7duf9j2375mNrvb1kqdWyTf/KV2zsW29Zz/SodY30+5YzNP7gCT7CgURv4Aq9gbtjoMf6p0Z8hSqqUAtkZ1IbdiG7ZUPN89bb9MQ6jzbNiik7LDTZ2mGrLWhE1PP11+yl//VftfFvvWlH62VrKRzayk9v2LP/8GNfFOCy1nmAJvehG2Tm/VWN/i6//YY1X52wo9embK2S10j9A5v54q7llzdtZ2HNneZYVMRUGJ3b5Xev+8iR0RS98W5xyx7M3LaZpccuL8A17BDaPHPPFbkjHWngK3iNK7r6RXkiNMYTyEcAHxBXZCeQNnAHnDwdDqtBHO2y/X4N/3rbbD9Hg5UQAUAWCAHuQRgQxIGIJ82BvIbegVY7dyVn02cyNjHQaRODnb5SAggBGhlsxAvwvhEahYj0gQeAZ2gHTzSpbALa/xq/2u61ndlFP8LaR0IKUEsqXtL5BT4gZA7cgTd45hohdNIYSAOcxOEVZUVzPGdNozk76s7YYXfKcm0Z67W0/uTFySvCswFCFiBwQCtwpTqz1tHf40sxvesQ2+wztcVvOtSwR17/lbVCQfF5NRr5ct7yzTWrNlMx6mnqsgF8X2qVk3BKFXvia6/LwPdsZXHbVudXbfHhE1udXUg8uCSr8wOEDuIacQDPjYbOM/f8aJBlwDvbW5acH5LkiQB/pNuTh1gt1XzPONK1ajQ32NZp/W0dIHN90Kn4Un+FADzn6l7N2pWvr3ZonRra7OHNKhxVUnZcZmcPdpRmB9+MdfX2W2+/OjV1QO6FCqCf8JLw/py3JD5kBUL+KDueIy7eR/qwDwBcgR8gf9S/SB/PUV+AuPKtqq2319r7ZOOSc1mddb4mW2lVg9wih68OQYfAFLubjXTs3ju6ruvfvXTZDPixuQQSWkzr8sG7sLNjuyo3HzXV04CXPC6b7rdnFm3+41u+E7Ik93IanJ6wiUvnfJPM6HygGToKG484ZisYbW0srdjyszkrPVu24wfLZqu7NvDyReu/dt5yqtudfKTXaAtnK3D9x8B1KRrUHTqhtPKpwFGuTWSrNpEpW1fTpmWOlq1tP28HxRbbL5oVVNO2D44td+WMTX/nS9Z/9azVVgp2sF31zTc3vnjgJ5DynStWphEa5UE3dM6j5077TgnNE31mU/1W2K/64XXsyVYtlpPl5cpXV3uCQ2Uyeu6UTV0+L/UKV23PCsVdW1ibtbWdFdeT180ki5dH0ESvcQ0AZzyH3hsDEFfwxDXw8i7uuRIaAZyN9BrhJGXvAMtZ+5NhtDxiofs5hNwTgEAY70KgeA9DPHPlHUf+dmfSlkul6KzVOCQeHO9CMID7oBn5AZ6BxmfSBY6gHXm4j8pLSBowBRUccrWoIbPSnu3Or6hyLMizLp40pAA4CI34AoiLAO1GGUjXyEfgIE3g4BkjbzmS1yFPM9fbrQ6kT41qzYq7O1YpFm2PbdsrNc8fOgaCDjKBj2dGeP6xVfcHGl4dsAy3ni/S0TiUdgq+geB+q3SrjqU9l7POji7LZHPC+LwB5Rr38M0iFOa0O0d7rO/ssDq8tJ/dwq+l+b0RK5p8ZU9d9oC4Bxf3UWYhD/cJHV2Vn99wtMru0q38DiiTfHtUmSXpEjwHexV1QhoBHexjnf6ORrN2sCe9ShfqfNrU0Hakui3TilwJH8hBh3og3dMtHUtHufaadWXo7GRDimVxTEoeqR853tRuXS1pH60CYUchCwEIWSKELXAPRHqAd2EXYbeBk/Sk4xplBritCCIu8vNMWu6DpqdTnGK9QW9vlkxN/KJdncOuGuvqzglfXE9oKYqdCLrb1Ag3s3tG1tqzdOhNVt4tGCebNspLq8ZUV66n1zKdGsEzN6Wy4+N08BR8A3QE+4o7EIpDGktd96VxnCN2BMB+geAn8gaP0KbDwg45zqC5vO+r8Nh+JntpylKTQz6dR9k5iJYv66/nDb014iWOMgAS/Kqjsg++p9Zam6ymfilfOrCd/L51dHXb6NiIdfTk7JiPtW1Hls/v2c7uvjqIqu3vV3zD15FLE9Z/akiOjurEXskqmztWmlu32vqu08TxoqzCDgB0VWXkKNq9agMGR0esJ9dpndZq6b1j3yC0MLfkixUoYdKDC+B3Wvw0JjPU77M66Y4Oay7s2bF0s72ybltLq/49GQj5CcgNnrAZl1/3vIt4eGx8xzP3jbbJtTEEX0CkC3y8i/dBJ+Ak19Wvv2OvfefrfgYFxkFCkMBwGHwjA3EfzIZwXHkHEX9WQzHck7VXTvXZ+bFuxT2viFyBFxkOGkC840ohNtKJ9HEf+SINnq8XuBq4zqE+G7owpUZXhvRk3ZpmN+3W7/yx3fhn/8525+ThqHOM/CEreWOePWg5vjrfpCeQnivvuY/hPhC6aExLnHeI8lRG3njJJt993fI7WzZ/+7atPnrqZ5Bsza14PgCa5A1dgD/wAawu4ofEFVWOaptGGcLLG3h3ntVIbDxZsPWnC7abaradTjWyY8M2ff689Y8Me3mHbAQg+CRIUjv19Sv2yt/4qnWO9djq/Tnnj7A5s+xTmVT4yB+4In/wSTzlwrvQmTNKRdnIm20Wra9D5dQz5JvWelqfkkvy764vqnLx49iKy0hepiTo0EnBvHlvZtBO9V20oY4xz4Ou+La2m99NpmnVOLW3HNjZoaKdGy5ZRvrgOAN+lNnR1WV9XT022dJr0239lhIPlBP0o8wB5IgQgJwxvRLvwg65Dxzch21E+US+xvfgI29j/kgDkAbZSHfCm5IoqfQrPHurdlSTM7N1zwpPf2w7Mx+jpp/jg3JgZWCb7OdMasBDd+eg6sqk6kyLLd9/Ztty0oCT8lK+jPQ0dumiDZ8+YwdrO3awsmUtOK2NvNSBTrEs+1rPa8TN1lOd7banvoLvQfAABC/gD7lipIwTQkO7ObNkm7K38q2nVn7/rmUHem3iP//zNvprGoFMqeGeGvYRha8MFb7Ij34A7glBCwj9+jvRrqlYdjrarNiRssdPVu2BRliTkyP2jW+8ZhevTlpzz741dx/a/ZmKfXG/aDsFpq/3rXe8377xX/6Kvf1Xv2KrS0/t6cPHtvTBF7b23Ru2feNx8p2yXo4AOmosR+7//3T9Z5BtSZIeiH2ZebVOrfO9l0/L0rJ1T/egeiQGwAKGATAQq0gaaUvj0oil0UijUfxbI4xmXIMZdxdcqBGYwehpMd3VXV1dWjxVr57IJ1Krm/JqmZn8Pj/X892umfWbkeecEB7uHh4R7ufEiaMXVC9/60uYzA1iYL2C5NIe5v/0J3jyx2+iKW+KvAmcduOF5ca/8gLO/v1fwvDJE8DcJmr3lnHjR2/jxg/fRnm/wIyU30EwXgokYw8OkpVkLhBeT/N8kqGPOc6Dg66/GOf8qZzKCL+ffxHH8QQkK4Mpdi4iVEBB595RukHXQuadQJU4ci9risQjE0z5FRxcyVRGoPwqK8JVp8AZUeNpMtG58nhQ2W5FU3AalFfnSlN5RpqSWSdlsL3u2AnsNlynnEBHBfGssgrCJRB+gTeGgvPviuFlRYPiVdbzOyhNefShJi0l1fMLswSZJ+iY5FP5KDDRrrIuE9XjdTmYLHjUZ5mjnV0EbMEByxgdHGC00axw6rmG6jQjg3hsWbPq7chAR1cY0S65Wzvx16o3WU6DOOvkT/k1QGiS8A6mOp1elVe8B6VLFooXD8Ir0LnawF4UZh6jmde+NFvPLrTfHaOJ+ylepdntBuYVTYq3I+WnHZt9KBQ99hlrIrABinHaAbrZ0mQpOXe8WeK0CY881Zv0HhinW31qK52rvOowvhl0LRCvzp+Dn4tHBT2QVxnhMXo6vLucFeeyE3ie7lWaHryMPtssMFmzOtFgdDKNf8ShILlGEI48Xdmp4PSqHvGnh/nSGbWrZK3C0hlfDKIygmOvlNeBcSCfK5C96HBdF+3CLzxaMs8Lq1PcSZdEp0BlxI/KSNcEzqfoEl5bXMB8xhsR6H000109u2S6+on02HSmIxvV1Q1GC0Hp3medRtVt1wzqH/o0u87t1QPi0vJrMRmmHKWTFAHbhXonXeRkb6HN9tCeaQLmtaXs1MBgUcvP16/gfOuotCYnWemm5KXXAeSN6WVaBZUMtCKQs+hVOYuVTDh2mO6yPturT3gpc+E33kizeFY94lnn3bis/k4/13l3mzhIntI3x6E8KqN8wqO26T4qXcHjVO6vAxtRtQx7pXQnYLTDnI5OgCp0JC40Ida5K4mXUR4FT+8GJ14gfE6sE9dNsNevtC/i9jjhckVz4am88jqdCi4kJthHqzbW14DBFBobO2jvFBHpz+KAyqTVXnr73joK8zpOBb8WdNOseKdb9eha51ZfJ138CByXleWfrOtkfwbaWmPh0RPs1Ws4TEY5+NVs08Lhk5PHlqLjEw3dOKVM8qQKKxu2q6/O+8b7TYmHpyaQHuy3e8Z6wJql1bj3g48RWS/QYhxHbGKY5enuZ5KGT/R/sU10lBbkxuhZXDlvt9/y88t2j/mg5wC7+TwGJseOt2lSfuERnS4HnUtGSjN8pM2DLLsCPbOVn9BCrzWRGhy02znp2TGE2UaxZgpDlVnEqiks/ewt9NriiCEkGAZnzmHwua+ikkhj8eEtWsp1DE+PIjuVQ2p0kBb6FePhZz/7GdY2N9F4/AA9W2u0usJobMvhiuLJUR+qHNWmByO4PERLNN2Ha5efM2Olb3KWI03MBhxve+dPtIsnHcWjjpKdTzQC5RN4Wzl4ue5z5RFuXQtcr709uutSPh19UFG8Pas5aKKntY2RiUnsffAAse06Tly8goHTM0yPUB7PMO9TXgwv9V76sc/4WmYQj1dvoVjPo9l3aLvHlwsFe5VBE48N9KRDk3KdY5heYo7XYJ+/1mfTtWO+HpiLZtUh2rTh6MrdR9hb30KEZUP6eCJxTX35efvipiYjp8X1z3hinvLWPoqbuygvbGDt997E3o05THz7FYy8es32TstNjdjzG/P4yZgHl1V3P3YZCrfL1q8FlCpd7DoyWlqdymH54ZIZW+mZfjQOmwgfNvDsqSxOZoG792k8FtvYqQzjxuM09pthvPALo0hRBrd/cJu4oiguV/D47XvY3ylg8PKU7XidGcpZv7TJk3U7vwK7ljSS9MQvnULy5Bh27j02+qMTIxwPODZwotNL4KJZ/ChNr1kkBrOoVenls70iA2kc3FkGFrbtG2hN5tOtuAjzqZyC6nJ5iAbFHctd9DFNQeBHgdIUBMqrst24PF55dFS88ijoXHUon/R2PP7F3bCZyV4EY0av1AupwXQupB507RaLwMt55ZaHlmsfFUmBf3YkG5YmcAH40TuGrh2HwM8VuvOJNtWna9Ho193CULyC4hSMD9IhhdOtIwV1LL1YJ35UpdfrfAungs4FwuNxyqtJ2GlWHtFoEwPjvGFFo/J7eQU95LUX0PQGOS2qNgeCA70MzLT2IWlWnVQ6r8/bQvicRtWnPIxAr+oXzUTBYcs8AbPORDfxKr6vzXwNDhC0jIO91aiA/Am/0+WgOPEiqjXBxNIpo82MDtHQKWcvFpL2bjC6GJxvo4Hg9ejovNjLwmTHlg/z2tIO2ckPqsxD2TY5gbUpT3VQ5hNOWzxC2hBjx6J1b23PX2+Ico1SpyJdHUJPRvTKu13TOpZMerQzr9qIuJhDC3sTaHHokBdEvWewNmIdTq+C8Dkv3e3hcTpXvK6VpnPh0LXzLtC10hSMRqYJdC7o1nOB0rvjpF8qKwjqD3BEY3HEEwkk+2KItDngkyyKin0voDfAHpQRLZq45D2B+XtCCRwqY5h6eHSAarnc2ROObUQr2uqh7NR/eqSzYQ4u1CN53WGG4G7CU/5MXupb6meUu+rTd3DC1BfxIb1xObisBcEx0I8mdc02q83v42i/Yl9QjtFg1CcF9C0brSRTPoHoc5kar7zuDtJbxRtdvD6mUeekT15dH0UaIa/y7iQs5ZE3zY6FDJ3RTIT52YeOtJDlIIZyKwGaRIgPZBBOx0lrG7VSE9W9KkpbBdRLtYBOGlqqh9Ud9wnRI3D9sgplcCZYUUwvo0s+KqN01187WBnxLeMhpJeqedTqWX3ID5zke+rso03KnZ6Z0MrYFXTXKxB/AhlOokvXotPbQ/kVdO1xTq+C8koXde6gOOXT0fuAzh107RBwRXBkDjpXRlcQgfL4tRPj4AQ5KH15q4xHa/t4TItbYXmrxLJPB3VnRkEgvIr3a8/j4GkKok94HIfA6Vc+nXse4bVrHlPDAzj/i1/G6a+/bO8fmCW/W0JrfgtHOxWzvATC6fU7DY7PafA83fUrXUePdxw6CnT0oLyyhvRcLFyuI1mlG7xdQmNuBa2FTcOjsjp6WYFfC4JzthUVsJwIo0blTXOwHmjRfT/QQNKhx35AM0Qak2GUKkVbqr2b3zI8wu14Xaa6Nh4YRKfc/BiVbSCdRoJH+/Tu+rbJtfuhr8qJN4HjFPi565VAHUyxqtM7JlsMQ5FZnEq8isHwSXYsuvocFK1tmJ6J9WM0OYV0WC+qcoIiBi0d1iDCDDahaODzmrcrC9iuPkS1tc8r6S07LXGZQZRi5+1nh4/Ty2cBfZpAK+lcTyU00a2OpGvJw9qtE5TWza+DX7s8XDYehEc8d+MQ6Nr7m86Vx/N5vF8rOC4RKhy+omyfupBP9WGrN47t1gD222kbYIPbc0GdAsmpTQt/N7KMvcQKanvbaK7vcSLuw/iJExiZpBfeqU91Ga08D4yjA+xV9lBq0FPa27dtdvTpZumC648MFW0wO5CkN5uIo0Ldq8aDW2qSrdOvo+oQGD/8i7X60F8JI0Z93u2npzxAo4FtLItenpa1cYcugeuVB4HSfIISH86DwMsJZNj00bsInRxC30Q/0wL69CnpNicSTeSZqTFkJ0cxeWoSM2dPopJfwsKHb2HrwecorG5jf20LX/sv/ybe+D/+I0y8fBa9g1HUW3Vc/903cfM//hRb82so0aPT1lM+UYuWp/TTq41H7Xs58RyNPYJkUVxaxfbdh2jsFmyHEuUXf0G7U08oi8RADmNXtfv0CTMsZdxqdeLG8pJ958dWNDK/B6/TZSU6PN7zOHictWcnv2TdradKc16UV3E693oclKcbntZCEEIv4EjVaG51dVfgR4Gfe7yYVZkdDqgru2WsMazslLG5X2W6FTkmRMcvMuTQjdevPa9A8V7eBy+/9nMdj+PZwGqoE68/i8kXLhOBOhHxka6jzQJ6S3XzCJwPBa9b5XXeXb/nUfA6Pb/yKE7yU5wPYMLjoHO7ZrlIvY14lZbLdtE2AD3kIGAdmROk5xUuBafFj1pNd8h8NXbsJiegZLsP6SY9nCMKm3+Wh+lGB9Ed0UMo013XbsTFvb3ACyIu0ec0Kgj82nmOUblziSQSoYh9l76wuWMWrg8mCl7eaXS5ePxxnGTDjsiYwOIkqD69BJoNTWAkdAqDsRO0CilT8mjf/GGbJfqSnDMGkQqnmV9ylocZ8GADkn4kn5cG+7Vl7NQeo94umsUua96WaTOdRiwOOVAfhcgAdYEI7L50iPSJFp/FnG6BeBF4e+haRwdde1C8ZOdlv4hH6d1yE/i5l/Ng9HRA+qR8DhovmcsmYclkj122wMF+vy+BfC2FvWaCdT3V5eOyqrLvCOX4FoqxTTTK+2hs7HHA7cHQ5AT6h4csm2gRvd10CuqtGsqNCgo7gTGiHS2661FIxmLI0jPTrbKKPu2sD1GKWtHRwSn8zq+OSo82e5Et0sOiLhdzYRQzgdelNpaHas9KhYPlXU917u3iNCiuOwi6ZW988aevu0amhoIdn5nHvA95E8WaTUCpkX6bHLJaMTw2iuL6KhY+/RBbD+dQ36Xc9ot44T/5Jr72W7+BoQtTNPYOUCwWcevP3sPn3/+IHtG+fb5aq/9Ut+Th/IoO8aUl5Nkx3WJO27t4Mu6KqxvYejSP2n4wkTCz8SAcol3ExrJpDJw5gezMBHWfsuWkpI179YmNSqkYjCWddlEZ1avQ3abexsLr157Pwc9djrr2CV5x3fHC5XOHwNO9bQQBRQRWY4x1V+gM6qiCincEqlQEeh4vI9CzFLnNtdIhyvsHKJcojJo+wPb0VpQUxpXGO5bHK85x6lrnAp2bcvKovALR4XQpn9K8jMd5eYEaWUuIFfTGf1TPLjio6eukjXqdDRWU8XoUnDfhc949TsfudK9P5bxBPY/SdVS8wOWqgVVbcPRkGeh6aym83G995rbKDi2aXXmUX9DNEyPtwWmMso3KbWdb6kGtqLJFBgRZi6LJtnyPEj89GD1fkmvuD+gdRJ+uRZ/OFVSvgt3e0x5qdPv76N7HOJhr51tt4a+HqE6fjqJRR+fdypMG6YDJsdG0Z0rahddWRzKfPqEQjcaJoEMPrfOoVk+VCyizQ5aYv8bBos6JsE0e/DaODRb86faQbmfaOxg8tbRWmDQyn9YCd+KsDXR5RJp0G1b0xmPoY/1HSQ5AqQzjgrbr5kVlde5670HXAuH1OJX18joKdPT6Fbw/uC4oeJxAeZRf145T+qdzxXm6Gpu12qcjYj1h2xmAFCLae4AYKmynYNATCIfTKP1QfaHeCHoPOShysuhLxWwXcD3/0cvMqsPp6V4VKJYodjSaTXsupFtw2h9NIBqVT3Ud9ZFO6gxFjXDzABHqjb5Xpfdc9BKyy8brUFkh7pFXSu/0KE6+mnRSmzIOArqVs1MsqINB5cWjB0/zZ2XiQ9A9BrkcBZo4tfBCE0M8FkYiSZmwj2h4bbGs9FUeZjreohHWRLo/gfTgAEf/OLaqwF69l+NdyZZh6/2m4dlJpEez7Gdtei5st2IJlY0teplFm4R0i0wTg9MlWgS2UwlpzNLTys1O2e3yHhqoQT+roNWZwFxuxoP0nnzoJd/DdAxHuQTHAeKiHmjxkMYReV6CbnmZDnTqNbl3oDuP5OSysroY5zJWvK49TmXEj8tf8QIvq/RuOB7FhEgDoUCZuonSPUMvqHxOqJA7UsUph5b8bs4tYfvJCj7+2Q4++GkJN2+WcXuuirmF4PstwuGg8lIQEaxz4RQ+J9wZ92vl8+crDk6Djh7v1yovgSjoPMDNjkAc05cu4exLL3EQrOHRJ59g48mTY8EJVF71Kk5KKxxOh6f5ufB5PZ6vmxbH4XEC5ZHcbOfbE8Poe34W0clhJPQZn2IdW49XkH+43PkEwtPBxuv18gph4h9MpdCvj7hxUlBaMMEECq48Uvbo+CDCk0MIp4MXV2VJavB2UH4PDi5zuw0XZecd60cvJ8vUXhW5cgvl1S229yo7VsnqcPpEq4LpBmUg/nVUkAeiWxbr9+ZR3Ag+Aqb0kyfOYWbmLOLx4D2evloFqYX7SK0u4OHqNu4srmM7OYD6mcuoDY1zAgl0SVa/bguBg+fRSAY9/SnSG9S1v9JLC7IX9SJ54sQmb8u2KrHBl+3NPOFsFqmTpxCamsLOyDS2hqfQFr3kWTgEfhRP6hMK1n6SC4OneT6P9wFP8S5b1weB41C643Z8Kud6o3TF69y3uXGcYl07d5+JjViI0YjRLcV0bwUn6d1MxIvWP72MgrUN8an+4Pkn22goi8SpCTTpFS3PzSG/svq0/ZnfJnpWZpM9fxv0oLdKJZtc7Bky28N3F1EZ2REH9MqPRnP2IDyzX0Om2ERxOY+d+XV6XFpSH3wZVXjFi0ATTd8MjYCXRtB3Mo3hzTr6N6rQVzrV4vbMhnWINtHlZSUfbxeB8uhceQSBrIK+pHidK00TSzgRwwB5Hz09hTNnR3HxwgTqhw0s6+VtGqhUbvYt4BdfDeNXvtyLK8+M4cS1C5wkR/CHt6r4wcM2PUK2OWV5+Y1X8Cv/t/8cL/4nXwZqGwgdbGDpuz/Fo9/7PtY/+RzbCxvYY78x/SOITtEi0PetIgMZvPS//8d45Z//M8RrbOO5PFpLO/bqQ2l9x9pSfApkoMb1me2z0xg6OwO8wnHkG5ewR+Nh8/4i5bxm/XOPMlde1ePydtmofpeN06I8kq+D4kxWlJ3LWdfST5enyjp4PgelKTjdguNRxpVcFXqjqrDHeR6dO4EC5dO5Xyt/RA/Q1LmIvS/EDichM1kKq/8C4fEyTrTKKginQPUpjy/307WCoJsGHbvLKK9o9zzC2S1MDZKixxS1Y7XrGYKokBC7BSk8rtAuD6fR69TRO7BwOV0CpTkNKq9rx+HxxpPKmnjYQBycRY/otEmE+YRbwcuKHpUXX1YPO6S8JB2dBluAwGvjm9ea/MWLDA37CBdpCc4Di1rgdXj7KChOtNugwzLCIw59F29rF9Kh9rV8jHNZu9xdfroO5Ph0ktTeXqJD9Dbo7TiPEodopGQsryYZxem5jzqpGzPdNOq2jAYTvXzrtNlgxZ/kE9zyC9rVcLOc64yutRxektCCCPcePa/A5a1yApWzOjp0dKcbDzyKd+XxMopXfumMgl87KJ9wOeja41ye3icUZ/QJdQe/JnMtClC8Jhh9cgG0og/bHLB72VZ6v4nXOuqz5opzvFoVaYZop3rJU/HC000jU4LBTGc8Kk18ykgRDvFrfYI/S7PPpDOdNNpDfRYUXoH3L7/WUWXktcuYsgUQ1mqsi+UCHQ+MB8lOdQmEQ6DyipdsfGNhnSu4LL1tFJRfQef+Yqx00SdSESt9VT3C0ebMrmf72tsycDOE/xDaXFk7vGjxlXTQLACmq1+35ZFKtpIz8fiYKHxuTLh8RZvaoI9p/jKp8kmLrQfYXRpJPtBN8R3oaNAmtmiD3pK1Pb1PWxzC+gIZBuVc5gLh9mPAb0CDyUM4GO/yVHB5CSQT4RJ4Hh0F3fw4fyrn7SUIchKUqMI6OmFSSsWpsKcJvHLFCUSyvsApi33pswf48M9+iE9/8BZ2PvkAux+/i4O5T5DNf0aL+QkHgKCzq6zjFpM6OiNK17WCEyyaFDze6VWayjvTShPo2usRGE88lRu6fn8B6w8WsEELb/7GdfRRAU4+9yxGTp4wxfFyXr8LUHGiUXU7DV63v6/h117Gg8e78IVHHdTlPT4zg1l6ZIOjo6Yi1sl4VBlt/Oi8uhxEl4LRwby9B72IN+NItBPYKe1gbXfN3mXRrTwD0cGDTUqsUwqswViTXEjvPhC36nDeDC/PBYoXHcIxde40Xv3VX8SZ11/AdoyOWi6Odd0Lv3cPJVrDuoWhcl7W5E5w/ALRrcnEO6BoMrmSD3soznPVr9wVWqAPm1uYb2xjstrGDC3oRIuyIT7hETi9GgSAYdJ6gfWOYG1tBSsrK8jsPUZu53MMbK1har+BiTrLdyZr8aW2EZ0aOKSfw1OnMXbynL1TodsyXk+3jFQu4CNoP+8rAtEi0LXHib+AxqeerLefgsmXoKN0yScyj1celVFZgWhReR0VNB5V2w08oqweN7ZQbdXtdli1WsTC/ByeLH2GB9U38XnhB7hb+Evc2f+Bnd8vvYnH1XdZgcYAemvNEGKNGEJtTdyBzthEwnOXQ9C24k0yFE/duq42D+QpujQgDoyM4PTFSxg6OYO9VBgV6gwLWX0yriIyQIhbZVw+wmXtwrp7qFODz17C2MvXgLUCGrcWbWHAUUc2Kqe8LhOBygucDm8HHR23n6ttvE7+C/CRNg34udIBJnfbiG2WsPlo2V68ln62qYOnzobxpW+lcO58CvWNHlQ3D/DTT3vx/ff7UDjqx9CJIZx49Vl85//x3+AX/k//NdbXFvD4/g08/sk7mPt3f461tz6mHj4dS0V7t4y1DNwm36kcDi6O0fPJY/m//zOs/OFPmR7ojPKprM4la60KfOk7v4Dnf+mbmNYXfdcq6Lm3gfUf3cbWu/eDvsWfGxwqr2BtRd49BG38dDKXfFxOnuY6r7IClXN9VV6fWCVPgfI5zQ5BboIq6iZAFamgzlWJQAUV76BrR6bm1owroWljQj34alUrOOBs3MOOEe5pItxLK0BKIoUgIU5sd70KjteZVf0KSlOczkVvN31eVukK3fGqx/kzIRKn6K2XK/YtedtJltagLEHFe1mnzcsLnGaB8ngdOnojii5df1HYAi/jOLU8UxZrLJVEPJuxyVCDsBqXHB3zK7zOl4Lw+lHperhOEeOoQS+iTcv6QLuOBxapl7GX61iX8JhFawQFPDqdosnrUxCIHwWV05LS7PAgEpk02sxXozdSp7ehb/L4jgqSg9Pn/HbzIN416alzHU+IqteI4bXoY30CddCDMMtG+hChXOK0OvtoUpIi0k9rWx6UrEnltSbTwM0BDlEOnPKEmK9WYlktlj1ElOobJavhI9JwQLyyGvkTDerUol27YkTjSaPR+fB2d7qcF+dR5wJvewWByuncy3sZv/Z0BdWto/IoqC269U5pTo/n0bniLA/zVjjx1A7poXIi1cce7Rs39DiajC+3dtBACZWDPdQPC8xXsLhqe9/0XnDQoF5Qh/RsrIcWvWSjejW4qS4DHRnUXnr5WaBzu/3ascxdLqIppt31GfTez0GEnhGtchkAMo6EReicNwXn2aCTpv4RTSRsmXQPabT6wuxf1AXVpSDZu0yMZh517TLz6+50lXHZCkS/vA/7Vg91M0yvMcYm1+fzpau2bRRpMl2JUB/T8ko5rtQ4YTDsl48YWL43goi+XpqIITU+isETM/bV3uIex8diCe39MtqVmsmEHdNoEfhRMpDs9BpCWzxGgvcU6+s7aO8FtzwlQ+fDQdcpvfPHPkry7L2rXi3JrjRseba8IWsn5gtenwgmIcnFx69uWpTP5aOj0dW5Vnp3WcW7rHUu2fq1jt3nDsejqRJUQEevTKBzBa/YEbiS2DmZqq5sYuujz7B35zGqayVUV0vINAsY7SshvreLlj6/u5i3ZZqFjW3bgNIs3k593cHrdoIVBEpzhRJ0M6x4gfI4TqX5tcWR5sZ+CfkPbtu3baTcwpGZHcfQKxeQmh1jpUFZ589B5Z1/pTv4uWSnczWEwOvuLqOjwOMZgXJ+z162W7/+OVZ++hGK8yv2jks37QIdPc7bQtcCSo0K2oPGQC8aWfJdrAKFKnrbGtiDiV7KLEypWAq5VA7p3hjbpw/JA05IsvY6uAVel8DKMihNcSZ/dU5mzY4OIDWcQy8H+aO9Cie/wINVvm6ede34dC0curXj9ZkVzaNuE/QMDKJ3eBg9HY+yWa9jfWER+dVVG0wPetnpGwkMVgYRqyawW66jVGP9wsO2y+WymJ6eQq4/iWpzA82jbXvLX3dDyIjxUqMh9CBVwcNMFXVOZJSmvYuVyNCDTHc+C9DVeTx08yFQnMD51NHbxdN0rnjnVaD207Xjcl3zMn4ULseroHwKTod0zqGDKhg8NUg29ziR5DmQVjngdCYyTrp2C643uAXXw+sjTuhHbM6AFg6m8TCiWQ6anDD621Gk2h1PzGlkPn1lNzs+hPRIvw1m8qZFsU1S1n8C2gW6/RTPppCirsRpvCQqTSTYXrsbm9jZ3LDFP86PaHRdE986N55jEYQm+oGRNAfwHezS4z7YKiK21URohwMr83s5D15W59K3brwKXpfnUTAgvRrPoifHED0zgaNsHC32LU3sO+vrpHkzyMT8w9kEZkdyGB1KIpxj308dMT2P/Moa6jRsWZHJJ5ZJ2Le5xmdOYfLUmPW3tdUnWJ9/jMV3r2P+nU9sgYN1gg6YDohWyjM7NY7hc6cRpwwP4mz/aB+qOwV7dio9FR8eTJZsf3mOibFh9J8/hTYnufmH81haWEEpv2tjjm7REfuxHII++dQw0rlkInw6Kr5bTorvLmP0dkBp3Uelu5wV53UIjs9sYGGiV9xdoVfiSPxaoMYKJ+OccPLYfv82dm8+wt7DLewzpEp5DLW2EN5cR/PeMppP1lDeCgZcbakvPI5LwWdRx+3nossJV/0+s+pa5T29u4zHy6LRUauctLtzu1zFBhs9z8nyUKta6k1kqBRjX7mKzPkpSi2gR/UIdFR5yUdgOBmnPAKdK7j85GHouYbuichCsXuvysOjfYNIVotCWHl6Ud4uoLC9h01OiGtvf2KfFhZurXQxuskH/1kdLn+l+0QnUCc/pIXUHAyjNRDGQaGCw+2SbVVi3qbKsoxoTIYTyCay6NdSZg4wyQN5Wh2F7zoKdK46XUkdRJc6S5KTjz5Q1qPVNfsV9DZpmZI3dTCV9TKO02Wl9vPBUwOb4gKclMtgP/pGR2xFmqBaqWD5yROscRLSajXWzgEsgZHyMBLVDPLlGnarur0V6HAul8PIUD8noDS9s3U0DrfInzplR9dIeLWnjfucfB5kamhxQlOcnlvGMjEbgAXCpeA0H7dFFyjeQTLqPiqvgvHVAaW5jh/zTNC55/drB8+jJF+x1tfDPhfSIgq2jZ5N0JJVieC2DAcoZj5obqOHnnDPEQcaxmty0O0uDU4BvoA2r1fpqjeejtOCTiEdjSHXDCMr/WC6bkV6e+oTAP2TI0gMZgIj0vFZEM6gHwpUhz6PkBobQJKTe6LcRJKWuCagrbU1MzBUr2Qt6OZdoLbppXHQM55lyGGXk9bm/Dzam/tI79E7KQZ9PLidHLSVg+uuaHOZO+jc20PnymOgI3H1nRhGiOPCESfjA05AtXYdm2ur2N5YV2ny3IOxgRTOTw1gfDiJvgzrTh5iN7+DtcU16m2Z7ULPLRG1PhIfymBkbBrjk7N2h2j58SpW5x5g6b0bWH7vpu1oTSJNlgLJw9s+d2IKw5fOIjYygFbfIThqobZLb4oTiX2qocNbd9CtNm1Umj09gyavH919hMVHCyhx/NXjEtsIttP+3Tr7c7LogOhwWgRKF32eX+W9v3SD4kWbgp9/EffxqNJNfHcFXrEfnVldK0+NzJQ5+dRKJTQOmjjqO0JmvB+xwSRiQ1lEB7McTKKMZ+Usp/2E7F67lIYdSvgEwvfFurvpEfi1l3GGdd3NnPIIn4I9jNNtwf0iSvTS6vSAwuxAEYb4cD8StOQoHdvx+YgeQ3fZL9bdXZ+uJVTP7/VXCiVUWFezVEWLE0F9t4h2sYIm3eb6XpGWyz5K9ABLlFmdytAuV9AucfAmLtEU0tYiHDyjlJ0mLPs0dqeebj4VdK66dW67Caizklx1WMToTlNMzouUzXDEIzhi2gHTmrbbAF30Di/KJ/C6dPS6NGHoKDCcPNeDbgWV0tSg94Ek70MaFwKV/2JwHjRQ6nZoQ9sPsRORQ1txFgJx9kRZiaEgBB1EMtBO3i0ekSBtWSp1/AhJ8pBk7XrwbQsMnEZOOAftEDuarlkv03Q03eKAHOXgHTkK6BE/eo4RCceMLi3Q+HlaA1n8dUFpok9BdbuOKE3XnsfzCRSv4Hi78wlc/73tdN6gJ1OmV1Nvs58dUZcOipxcS6i2i6gdlDgoVdn/yqjRo9DO6rRIzDA54mTV6uGgRTdH1rjjFahOheAi0Gt9mrpCHFXiaNBTtAmaeSQTgfNCRLZ6s0fesJYTa0ju4NNEIB6cdvMmzeBgfCRkm37KUHO9tgmEOJ3fbrqkZ6pL6fZ57GQC0VTK6Nzb3Ua5VLCVt6Z3pEX1eRAulRMuv9axuy7PI1CaZKRZQLe0tWNDi959vcbJgewnQjFE+9gfSa/K6ZPd/uIyuxQS/OfPVurNHhQqNHbq5IN51RahHMdEGm0JGlnx/jANd/JR121DefpNWzygsUq4RbPT2cuJzPRbxqzoU/3M38N+Ru5s0lI+o5/lrAz12V5HSEbNA8swJPWZCt2WNu8sqMPl0l1fN3ie7rHPg9LEq5cX+LkH5RMIh0DXjktgPcL2givfMeEpgzMi5H50BE6g8go+/n/9Wyz95Qd48uknWHz4mO7hAS7+3W9h+OIkxq+dwuizJ9BmA5ZXdhFKRtBHK72ws4ORk9P2wMyJ0VGhmyEXjj0P6dDkTOna4/xaoGuBvBBZ/VoSrvcNHv/JW3j0h2/SO1tUV0EfG+el//q3cPaXv4rYQIaKFnw7R0G4RIdb6W61ihbF69zTlL87/rOfvIeFz++jMreK+p1V7D9YRvkhLaLHG3j44adY/ew+Vt+9ifnvvYPV929h585D7Hw2x9GbnZiizZw/gYm/+TX0Xz2NkbPT9q0fKZy4Ev5ufv2odL0AuEPXXwNpVM+ROAkNnDuJNK0gWbd6riIaKxywIxMDKBX3sbWyhCNa/KOXTpvCOu9qB/H0RZnq2uJ0zWO4l3WMjGDl8SLy+S1OCDH7mq4+J6FPd7tcBDoXOP16QLl0bw5r8wtobFA31goI9URw4au/SbyDSCVzdstmL7+KJ7ffM+Pl3jqt34MGnvlbv4LZbz2PaGgfM9sLGDqoYb22gZ7IEabOPo/BsZMoctL/7MYT7G03sXTzfU52dQxWm+inBV6j6q4k9JIfeQllaBS1cebieVx57jmkMkMYOnGV8niqC6JXwfVTR6V1y0XnSpNeiNdunXFweTq4bLwdlVdB19J51aP4CAe9pepNPC69h636PPK1h9hg2G0vYJPHfP0Rdg4ZvzuHlU/uoFwt4Mn7y6itHyJ5dgK957Jo0oqfOjNrdXo9OlddToMm6ZvvfICFxQXUaQO0c2HUw4cYO33ymMdjnqUCHAA3fvABopUmhs6dQoRtrhWNGQ6w0jfV4XKRPHa3d3D37n300sBKDw+YXmbHhpEe6Df9Vl6Vcb69Lg28WVr/+mZPb4FtODSK/OoKbrz5JrY31xEbHzHLPjWQDQy2Dp3CJdDRPR0P3W2j+gQmD8pAK+EifWEMjY/h7tt38OD6YyQSaXo7Mwg3jpC9MG38mx50JoBQpI3JkTgWHlcsroks5jfjoBrizLTatwejL13G7LdfRYNtW6ep1Zfqx/y7c9ha3MLYJcpYBjDp0tdjxbnoUdA3vzKjg+zjJRT29jl50Tjd5mS1WUCaXlooFbP84kv6Z3zwPDE9hP5nziBEI6K9uIx0LsaJuoLtR4sYnJ22sUHtJHB5Kbh8BI5P8WoTD8rjMvX+oDI6Kr1b5o5LoGulTaWu/PxecN2ruJRJhYVIBMhr0bG7Irsfb8SygTmbBsR3JhIOphrQm7RuGUFNPWT+llme2vuMCJg36NgmLB5Vv4LX4aBzX4WjNAddC5QuHM60IGCYguG1NrvUROfve9gyS9HYCOix5ZKsTnhcyDrKOhe4DBSnepTPg8qxOUwBaTIxsF5a6VpqKT6j9PzsuYZopDy9IcSdfcGTBXuPeCVrnZZPqx5YcXqpVHQZfazXDQPRZIsoSL+fO5jcWVbWmM5lyauM6Na1y09xWnqupddSdlmiJDBYstnhS3nEq7eNxymYfJhXTIuPwHtifvIZKFzAo7eJ43S5CnStcy25FvvizxZIMEjWsoj9/QhrC8mf5Y0W2nzSHYFe2FWQnL64UsvqJh6tsIqSRzaLydVXHenhuerQLSyTL3mwliQ9JM/KO+86Fwi36FO88yf6FFS/+ol3OuVT8HLOu8p48LZU8HTDTZpkcZtcOMmresXp3SXRbd6a+grLqJ014KnthVNtofoDnREjaiO2M/M5TaKnmy+B8ypQtJ7RiSblUBvL+9C10ysd0rXjsYEzGjX+xZfwKTifOipNeqJzjRkq4+UVnAbx5vJVUJzoVn3yEtRH9N6b2s9oYOPqY3J6HEBiTZfVHi5X1avyLm/Fed8Rfj8+lU9gYCqPdNJpFm579YB0yiPREm/RrPpIJfVU/aKHXn3gxfRpsQVFqjzSK+mp8SP5Mq+8HcaYJ+i061ognhVEQ3Ae9AWNrQpqX8XpH6sM2oQ0u6x0Lb2wulWv9IPemgw55Vdd0nnlF0jeAc6gPQTeHrq2thOdneDxqsfLiT4FnUs2okPtoKOCy99o6oD1RveAuhtdoKOQKf64EOltVGv2QpQ+SHbrLz7E+uoucskMpgeHMHH2HJ75h7+C8VMz2O1NAqOTKC1tY39ukYoVQo4962B9FxPPXbKXIWUFCb/AGequz2kROOMelEfBGVe6Bnq9Lby7sonKdgE/+5d/hCc/u41Kq4ZGnJbUuRm88Fu/jslXn0GsP2OdSziET+BHgQ8mAqdH9An03kt5Zx+7q1uo5few++EDFB+uYvezh2iu5LF+fxn3rs9hfYVySh5hY3cLvQMp9Kbjtl3GGPnPXjiF2V98DdOvP4vxV65i4rVnMXrtLJJDdNGzaXsuIb5cBs6/4kSbN6bipJS6bZAZGEBlXQ+f2xg4TQ+KllMwSQSdVS+LqkPt0xMsPli0CShKS6i+V7adhYNbVQGoXpUReHmB6pQSaxft5GAWi589sA/TaRuR1gG93WIRY7MnjC5vU527oposWU9rfhvhXe1yUEOxQC8oncKXfu2fYHhk1AYX1bmz9BgPfvTHOOLAE9d3jFJ9uPzilzA5M4t6ZRvrO4+x067YRqnpVBbDM5cog3Fsb2/jvffeQ7Vaxb//4+/iZ/RIJxqHuEi5VUJHWI7VxSCO+tJo0JK/euYCXj17FYlwCsmTF21wF+0u327eu4On6Vz5nWc/d351rXw6eju6XPza8LNLFltbeFR5F/vtVXo75K+1iNrRHstr8A86uH7Cp3Ph5AkO6HlKB1Xf4s0nbOsyZl69iLNffdY+rKZnNkrzcl5WR8VLpx99chul7T3bCkZv8ytt8vxpOwqcVuUnMVj+2XUbRA4yUeyXi7SlDjA4MXasLy4b/kNrv4rQZhlDmX4kjkJIaKudyRG7VU9CDL/LyIOD40lNDiFDD6RZa6G9z0mkN4JPv/8ePb7P0djdxta9RzZG9bOP2cDbhct47PRpDy4Lpeko0KQuGWiiWWIfLtFDj8U5obe05dAOpr/8nBm2mlD0QnWIuqznQaP9SRxFWpiejSK/XsK92/TKm0Wc6m+gsluyhQiqnzUhNzqMRCqN9dvzwYRWpXdz9xHlnsHguRNGu/Ps/VwQzWUR5/jwWC8JF3bsdp5eLdGzvTjHUxkqzquCjEVNj/IS+8+cQPHjB+jZqaJ81MTqyiqaHMsHJ8eOV7CqTm9jl43LRXQoTqA45e+G7nJOg+L83NMUN5G49PMekDJplnLwylXQCdNRQpcFqk0BtVNthe53tdq0bTwSPVo9k8QIGRqkax0eoIvHQUG7FdtDTAr+QMsPOQjafWHhY+gGV9xuogUavARKc9oUlE+CUTlZYHoPhQmcbTXrHtjH01ZuPMQuXfRSo4aDGF3rC7PIzk7ZQOx4vB7h9tle5wKnQx1U1oo8Kt3Ck+JoID5scVLdreBwv4bm5h4O8vvYX97E8twSNhbWsFfYx/buDlqH5FnV0DOKDg8gOTGMwbMnkCEt2nIjd2baVrr0RWm1J2LGl+p1OpxGP3rjKl0WlAZhc9+ZrngdlacbBxP4j+Wb9LBqDVueWecEoK2J7B0Btm03iHfRIXzduCQjLY0NcZK0PIzTd2SaWo7No9evY3cQyBLilS2FjiPMAazPnkdpN99kijywcwunQPtaHXISOaK3FI31cSCNM13DNHWEXatySM+jR1YYZRpLmEdk5Vi36K7Tq1zYrqBea6PYYEcm65qQw73ssBFafaym56iNCMWT6Qkj3RcJbFDVS56Ew/kPogN9U1C6rlWXwOtUnGQlHjy/61C3TNxrVJo40uIC0XZIORSbm9irrXEyyvN8gxN7jWUDmaheBe8Thos4hCvw7HT3IsgjbyKWZDt1vArV7+WdDr9W/1c7ql/auzzsQ0p3cH1TsOcRjFP79FBntOqrXNTzmKYZNWpj4RQtVifpkdeSiaeQiieR6okifsCBl0aTW+JflI/kojqFxyHcn0J0LIe+RJwjYi8aZQ6ktx9j6cYc9hbXUVzdtC1rtDBKq+fkBRPpcVsIl+rQtc69HsUJlN89fLWFDGTtnq4Xm+ulIpqVsi0gUh81ZWJfilAW6VgI2WQE2YEwsoN6h6qNfY4JRS2Z1i4K7BfkzurTFmCZoQEaSrpVqUmMhuHWPmra4YD9UuOLcLuOmUwoY72ikejP0XBPolynvDme1Wo186SMEuqH8ns7G1/8hXRrfGzIdlfo5VjdU9aWPmWUaChq+zHl07gm2o7LdeTh56LFrwVOm4LPG34tcJ0XTgfH7bgExxOQZ1amLyqqzh2RBrqjagOlT2kZcGCXpS1SY1PD6H/9MqIcROfpES2s76G1uY6ezRWgWlbtbFPioLKpequrcxRBOnpdXp/XKfBr5emO92tNDtvLa1j4/AE2P3+E4qcPUPrsMT2tU5h85SxOv3YNl776Mj20U/bujzb6Uz0Cxy3ojnPQud5v0n3m2n4J67ceYOHDW9i6fh/Vm49RujuP0v4u9rc27RnO8ItXcO6N1/H6P/4OXvp738L5157Hla++gpkr5+07+EPT42ZdprIZei4tW99v+5Ex2E6/HXkoqF0URJd4lax8IPB4jUvaPDJV7UWCQWIW9Zb2BX4SVMLMcD96MglUOaDXOZh7Oyiv2sjrFrgueLrqFOhaFrmyxdkx0nEOCOw8RcqoUdSms091xnkIygQKqvMircnt1RV61FUkMoOIJNKMf5ousPqsTtbd5KTVIt42dYYdUp1LtNtmrMSrxS0OutaXUBWujfbg5BAwng7wVJqHuLnRg5vrpCEyhFZmEq3+MdQHR1BP52zQEf0Krl+Sg/PRnaagc4//orw8n4PHKchj1cC801zARv0BNmoPsF57iL3mCjsmBzhO0LoFx5zE8VQf/udA733li7vY2N+y25bKq/a0nb01IHQmMNHodDpIrxTi4QiNSBqSnLSyg/pM/7Cld/Oq2+t6lUKb0TY48FaoQ3EOjEOjY0jS0zLl68CxvPhTdLBK7gjlUBuFUAtNGg+BUft08PIyOnpwWlW3Plefpic09voFTLx2Ac/86pfx7K9/mTSkOTmEUFzewOPv/gxLP/2UnkcRVQbVoUFW4Lol6G4vi+efJqEUPfvEYI78pzGsZda0VPI0ZPb2atih17Jz4zEa9DB98tTErYlkJJvABD2hXJoyTEfQpm7eXG/h803KV+iZT5OX+mGaHunAQAJDwylUyrvY3dnA5tIilu5QF54sGn0uEx1l7IkueVKSp9pTrz8cbBRwWKqZMey8uDwltkgsauNNjBNX9tSUrYyL1YhvcRcHa/so7XDy47jmcnla9ql+6Nz7gMtK1wIvp6PnczqkUzp3XF/Uu5/TZs/oje6EeMUKEl67UMbWDz7E/k9v4bDRskEzdW4aU7/+FSSeO4/Pn+TxYGUfjZVF9K4+wVFpv7N1BZkywT2tR6B4gTPiRCre4zTLKr8T70flkRLImlyee4y7H13H4gc3sfX9D7H11qeYeuUMZr56Ade+8yW89nd+CWdevmYWg6BbcF6X8OoowR3Xxz+V2V9np9vcxeO3P8bDN9/Hyo8+RP57HyDPejYfP8bK3XsYvHYOY199Edf+7rfwN/75P8TX/9d/B8/+0tfx0t/8Ns6/+jzOvHANM5fOYmBqFOnRfusYqkPB5NvVQN1ydxodnE7Lz/RQm259KYxcRQMWf16OeY/zsYze3dA7HMglUYqHUOcAojTxaMdOfgcvq6NkIhBe0SK3XziTnIC0D52WYeuzydoh25d/q5yOKiNQObPQeV7M57H56BGqVP7UwBgnoSHWwXZgmtOgsk5X5ICeC5tOD7+DzwwHg5fTqFsntmqKIAt8a2sbBVp5r0wC3zoFTKaFuwc0mvHxMvDuIj3k0ChquVOoDc2gMjyOUnrA5OdyV/3dQXFBXQE/zp+C06Fzkw9DN9/HeTnA6agJRjJcKH2CpdqnWKx+ivkKdarxiHZa4MlYPoLKenC6vHMHdfSgRi9xfotG2Na6TUBMMfwKytNNk8vU8ZlkeExriXUygUFOPqPT0/bJduVRXeqDWmavCWCH3oZ2d66loignw0gOM//UFJI0qvTy5LHn06lPPGvw1XMIxW331LAdapj3ygqO69BRoDI6V95uWk0eHEz6z0/h1K+9ijO/+ipe+vvfwmu/9R37WJs8t+07j/D5v/5TPPyTn9hH7fTui25RiybhEh4F1WG62LnuVGK6mx4bRIZheDSL6YksYtEQljmmra3uY+vDe9h+5w6anNg04Wn8ke6p7MmRNC5M9aM/FUE8yskaIbwz38L7y220dPuDE3Ail0L/1BhyYwMYGUpgnGV2N5exPL9CA/ouHn58Cyv3Hv3chKkVorpFPjDNcYN9WK866HbnQb6I1nwerZ2S9WFrS8pMIShHzzMRRW6SDoLKnuQEdP4kQttVHHz6BI25VRoS+9ZnBWqn7nYQHoG3p8dbm/K6W0cV533D6fD8nkfXKuMQ9I4OHBPdKeSNpXhDSMK0MaY+Jd0gwiZLa683Pduxb6toFQfzJrWTbLQPiXSaE1bcBBmNMNC1PGQ+zeROqAhTcKKdUEF3vOf3YzedWj3SpvXdQ2Hr2/TK06f7oXLDQ3ruQK+L6eZpUEElgC/yKnBeBapD5/ZwV6YLcR/Ra2qWtcolWLQRzaQQohUTojWTGhlEkkHkH5pXw85VqaFFb1EvmSno416y4IRTtyD1GV6B6FGju5wdRE+3Mji9NhCwIqVZOdHNAUTvCLT6mEc0y6MS/TyqHpUznsiH7vfqQWiE9dpiiAC54XT5u6yFX0eVd5l1t4vi+qJRW9quXR3UZXRLxpaTsi6B8mhC6HbV7VaTdEa326g/jGXBALcv+RXX9kEy8iPr8oB16ydvV+3K3mL5j2niQOCga1scw3IVLaVl1TKCBPb2vuq28wMGyvOIGdjOtlChkyZw/N4OdvuQx24QPy4b8ejpXs5B8lKcJs2DQ9J0UMJBj15LoNyP+lh3BBF9SC4UPMyX3B2vX+tcNBm/nTZS0DMz3eLSJzgS9GJi8QhCUfJii2I4mVHO0hPnQ3Tq3PnTDgNUH9Md9RHb0p/BdUf5BLbQRfmFU7cQKbMeee6Si7WreAw8Ksft7W27WrCNtdO26IxyAtZqM91KdD4cusv6tc6Vx24XSSfYt4Jbx+zb9aZZ+HrpNazPKrBvRjgGtCpVNNhntXhBt9Fs0VEHvA6BjiZPylmyMRkwPqTXNQb7kcxlkaRMExy7tDN2i7TorojGlDaNcOEyGsU7SZZ8ovQkdTs5RnojxCYZ2cIDZWB5ebU9WqikhVl9ul1ImjSREcSr47QBW7hZry3+YHl9OlxB3q0t8FJvYR7J3fXC9I24rM1YRm2jvqbdyXviHBcpJ70e09YrIwz2+gTbU22lsk6Hg+uM0hTUF5xGB6UrCFy2uvZzk20XTuNWixA26vcNqRKdeYEKSkFUfG81jzI9gPz8Oj598zq2yjVMz+QwMpDEma89j/EXLyGRjGEsF8PMaE4LDWkR5dBHJYjWaOUOpVDKxlAN9WCWnkicCkPyrS5nTsJWnU6DMyuBKl1xzqAGIjXmzpNVVIsVbL1zE+Vbj9gBYxi9dhFpWhkXf+3rmL54ltZ1yuoSqC7H2y0cgfB7XVL0wsaWeT6F+VU8+N3voTC3aM+wmtsFZK+cxugbr2HwhQs4/+vfoKf1AtLjw3Stc2atqD6vQ/wIr4LOVad4dVp07XSIBs/vPOvc45Xf5WA4eV1vNbHLAa0aaSP/4S00NvcQzmXQIs4mJ8IkJ0k9oFR9cslX7j9iO2rXBZZt17G/tWULB+LJ5M/JX+D0+yDo9Aj0bO+Q9aemx9FX40R7fwlx1pOg7Aub2/bWvJ5nBQNTZxIkLq2SWZh7gs1yMfiY1sgQ0v1ZnHn2m8Qf5FF9j+fu4Y9+99+iTM9nUBZuo4rL3/x1nLz8AjtVC9vLd4/za4PSzMhJZAbHkad39fu///uoUPeS1XnW3cBQI4LhdhhbzPtj0ip5vP6L55EaPcBzz7+CZ5/7KsKxgH/x7CCanW4Fj/M2kzxEq8vL46xtGFTG5WblD3ux16I+ld/EZvWxDTyalLysgvJ14+muT+dqR6Udx3Ey0J2J3beuo7dcR3YkgeGZLGa//iymXrlq7eADi4LK2pHt18cxeXDjELHiAZ68/yl2Hi8iyUE3NzttA1eiP33cL9WF9NC7UaYFzcG0cuMBQsUahs6eRIztKINUy4Y1GTkPAvWFYrGApc0VtJN9GKjRa6rRa58ZQ2SIXhNxWT7S5UH0CdQWx3icbs9D2cQ46eiT86MXz2Dqpau2k0i5UMRRuA/5925h//PHiJKfFo1Q1RPluOM4RKPw61pB10638g5dPo2Tb3wJWfal0NwShimLmzcf4sGtORSbJext6xtKFcp6yia3oM3p3TeZPzVsRvf24h6apQOcHeSERRn0yUCgl0mLA3H2k6FnzmPhum5F04DIpKnHNY5rwLlXnjG5qa0FJg/K/4DGbWyjhtHcMLaezGN7ft6eHYtWTZziR+3lOmy88qi2TsyOof/KSewX6L2GyDtxFX58E9WHywhPj9hiIt3l0jNuycD1WjS4Dnhb+LnSdTT6CJJft+5bOzHNywnPX/kktyNxUEFB99JoW2PPRtUCBFlB1vE5a+qtfVnVwXLZ4OGo3XfmtcpqgNQSUrn4snrtmy0EpflySRGooHNnRsGZ12zrcR4vqao+sPOxlJW1T1KzEeQVSezWUdXJOsJw4QiHcPq5gujWUXlsSamscwqLmWwCllWoN7etA5Yq5lXZQgQxQ3r0oFfLNHUtHhREk8vWaCZ44wi65euNLRAtrniKM95Il9OnOJXVUdesMSgrmXDQUH4Fu/fNMmors1go++NbQFaqQyuPqk9LiQUqY+WZJrp0rXPV5UE4hNeACGyJKDutPCC3jvjPkoO8AR+q3wbMQ+oOywikI7qtZrfUdO3yod7YsmuWVR6ZmOJPEMiefBNfIIMAj0DWotKDNFrsOieOAL+IDeQj69F0uVNOMnXeXB9MPsrDOMnCO6LSdC5aDXcnn4LrlctQwdrziDhEC61/9REt1fX8LmcHlfXykqfo6q5P18pvZdTuVo8WHmh5OmlkuoUOLtcngcobzR15qr/oc9nMaJ6UPGP1Z2I8rk9Hq4gg2SgIgsmzo0+kwY/Ol9HIPijaicjijWZmVXanxfnRuaV3wM/VNjr3OgSOS0dxqveQRIvGJOmhPH31WVWmlWu2eIIykiwkUx1Fo8rrXEcFb3sLLMNIe1ld/V6elGi1RUycRNikAX+6Hcf8knWDXlGjZdIz40v9hCmUrzxKtqvpfjDpSg4Hcs+JSHjZ0wNcpEvPllweSlMwuevI9OATGEEfkGFptBLEy7FcmPc4jvQKr26Tqr9KsvqUv3lxrPNQ3hHLWX/otIvA21ptqDjxKLnpWnX4UfFeppsGBc/v9AiOW1mZu0EFhUjxQqpN/woPVpF/63OU7q0GAz8lN/udr+D03/42krSA5Rb7B8KkBLnJEYyenbGlhcrfRyKS+1XE9+juyeIhfhEkwlzITqxAeFS38giMDsap4WXV5x8vY/vRCjb/9B2s//5PkI4kMXn5MsaevYipX34ZI1+/RkbIAxtaE53wOl8C7xy6VpoLVXDvvY9x5+0PMP/jD7D8Z29hjxbPxCXivXABV/7xr+HV/8M/xdlffB2DUyMYYBBGWUAK3Tw4fvGgo+qQ4nm6y13XOtdR+TyP53Oahc/lpPxe3nFbeabLM5HSSFZSUJMbeStv7Nqu5ZKfLShhmu5fez12a6yjIMqvc6W5gnmawOjldZZen76hom8NycMtxvuwubSEtYUF6/wqZ/VIthoUNtn5F8o4rJF26lUslsD4+EmMj52wjqfJYmNjA/NLy1hdW7Vr8RYbH0Py5AnEMhmr/6h5hNpyDcWFItH0IMoBZrt1iEX283XbUPOp/HxZtcAGzE7bTwwnMTuRshVMluZ5eOxuD4F4dx3U0eWta+XVUcH11dtQ14rXKrfN5n3cr7yFfOs+6Y0zLejYAsctcDoEqr+7zZXvuD3Yr6p7RewtbmCLYWFhB08e53GYSSJGizZEb0RyUH4Fle2mVUGrDx/X8hb2Yj0opCKohjn4kIRg8OyeIIJzGQ6qX2QGz0CCIN1TvPJowhA4TwYqQGByMIAHojVd8zpc7gKnUenOu+fRucp4fdJdPSLon53C1b/7Bs698RWMnJ7FzNUrWLz7EJ989016/ct2a0w4VM7bSiAcCk6L+FE+eXuJU+O48t/8Q1z5r/6ebTAqPc3fWsL9P/wIT966Y88+9WqKJidNOhdO9eJbLx/iyqxuH6uePtzbHcaN/CR260k5P/aJ8qFTk8hy/Dj7yllc/sZl+6bTxsdL2PxsGRuPlrBHnLrL4/INbqOFET0/gd4zI4iGo0gdhrG/uI7rf/k2Hn1867itnSeB+LBJleWFb/bLL+L53/wVTHzlObSnc8BUDut/+jNscBzdvvXIvlWk/eaIwPRYsha4/IXX20F0ebzA28PbUOkCz+/5BMcTkCJVwAt1gy0/1kBWpQu5Rcu/EOwvJe8nMT6C7OlpxAeyhswJkQC0JFgfSuqj12QWKXFHOeZEOdvrWxfeyM6M6taxm2CFL6Yr6Psa7TotGCpc5fEqqpyIdCshnkghxgkvNjWEqD6cRlyBhfZ0wnEcuu7mWZ1HXo88vcLuHrY389ilwmq3ghIVQev2k6kMRi6fwdjzF5Gh4kSSusWk3ZcD3gUufNXh1wJPd/48j24FWWdkvHkH6gDs1MGy8mjgEjPoa6ZhWjm+TFPeltrGyrGMfWvElIz1E6/dBpF1qzqEn3XWS1XUC5XA4uG1yVa2Iy9cPorz0C0fp1dHb2eFCOnSO0GHkT5UOZipC2ovrFqlYgOOT3BaNECs6KsRWZntSnFYvdSVeDJtwbwbxlVrdewXyqhoixXVzWDb8GjwIO8CWw1X4kRAXJKhclXZ2QvUgzKPnIvorbNzUNzBJ/20Rzbl1FFx0Z6IAukkZRkKIr1DSRZKdxC/LgfFSzbK49cOJk9eK6/w+PtMYe22Hu5Ftb2Hnfoi6dxnOwUTguuh43X96G4L5emuz2kUSXomW6e8anoPqFhHqdwgz6SD9QV3G/5qO6peBUulrpUOapRbFa1YCM1YmLIOBnTpo4PqEy2OSy9g8qQLXzBxeD7R6bSq3TWQ2R5kPNpAanwSn5CzGpVzGQh0LnwO3gaOV+ceHPSwPjmQw8iFWeRmJmw8iCfSKO0VaBStoFquQF9B1isEGpBVVnhFi4KunUeB0c7xQ7uljL58GYPXzpi3qGc/pY197HCyL28UzPhuVvWMSf0CyKWA6ZFDDGQ06NJg4Xi130xht5lF44CeHLnWmKqFE7FUAqn+JFKDgbFQ32Lf2S3bHRbVJV7lMRk9pE13oHrScfRmmJ963tc8RLNcw87GJvby21JC61fiwfkST8dtQn7TY8MYPHPCbt21I71oh3pQfriC8r0l2zrMxg/JgmO3XqrXmCRDw+XyxTb2tvH6PI/X7fn82iHISehufIXuBtB9wfp+Bftb61hffID9/Q0OvgNIjmcRSkQQpwDl+nolxxUQhxEViiCSyJCRlCm7Bkxm+jlC/Fz1qYyC0+IKIvD4WrmM9ccL2FlZtwdp2uwzPjmI7MVpxIaznb3dAgvJg8qKPsev827B6UHlyoPH2Hi8SCudVvXyLifQDAY52fRfnkVylhY4g3C12Nm1oEADpuMUDm8YB6X5UXUJPF1lDHipxQoNynlvfQurD5/Qml3F5jwtoYVl7M4to/hgBXv3l7Dx2RzWGURjnmmlrV1bRVbO76K0smHfj0/m+pEeGrbvxMfZE2K0gtXLVZ+2yNEqGk1muta0lGyHkDygsmgwIC3d9MuQcNrFn0I3v86D3PlEOoXJc7MYnZlEn965oYEgK1r8BfkCvGXtWcZfiANkMkILLhxDVu+QHdGqF27m620V0VvbQPyogmFObsPZFAYGBzFAvvx2QLPdQKG5i9pRyTwBo5HxGjPDaGMiVsV4rIbJehinKhF7+DqfqmM7ccBBKYlEIkEvZJKT0GlOQLQCu8B5dZBMPAiU1i0nXUtWOnqb61q3XjQwbzeoq/VlTop1hHqi4pAyCeTYrTM6dtf9PxeviVLlZDDV2PY7nz1EeWndbrHIY0yNDiE9MWrPO4TB20nlu3FaXyRoAhdNsdoBMpUDRDmo2V0OlnN+gnIM/LMdF3ilPDLwhN+8TJ5roFJelfP6dGcgQuNh4iz149QJ1Fp1VBoVVIpFe72hSmOjm8afrzM4il8Hx+t1CFTe+BEtNLBEYObsJJKnR22lpt7zqq/m8eQnH9rmvwKvRyB8Hrrrd89dix40ppx85RLOfv15pIfpwfbQIG8UsfZoAfnFZctPaVAWbCNaPurx2rOwj12wVmdfrW2j1a4FvOrPjGMa5v05+2xDNJMOPqtNXc6z/2uM0zgjZkzGnfFKy6ptafVwP2ITNITD1O98Aa38vr1Eqw1H/T0u44Fy8fFH4K9/xNlnp569hNGLp9E3nkPvRA55GtsP376J+Q/uYP32A+TvPjIvu6x9LXWLvSMj11vJyuvwtO6xTjQ4HSqjc4eg5Qhe2I9eQLC/lkdxYxcLn9/EZ+99go3V+xi4PI7+8/R+pobNhQzRarLNJGVps5hbkhoMNPEkB8bIbLD3UDBY6CEqkTOoLsvLoE7rQhaxrnT+vEP55QEUt3Zw+6338fDTW3aLTc8eBq7NYuo7LyN36YS5mT4gCCQk0eQKq6B6THgkUrejqoUi7r73Me5/8Cma15/g4P2HyA0O4eSvfQPT33oVQ1+mBfTlS7aSRM+ZBC4jgeoTdMvO6wjq6UyujA8m4eCoSVkKs0+3d31uHnMfXsejT27hAY/3PvwUK1SG/FufYfnNT3Dvu2/h3vd+aq7256R1jfnVNrsLq1i7/hk2b99HdmwMI6dOoX+KbTQ9itSQHsBysmTd2fFB9M+MmdWl616yMdCMIMtBWr1G9IlWbxPJ3+l3uQm6z02p2JGGJsdw9Wuv4dTVC+ijJQ5acVqZKH6VV/I54oy0U9/BTnOHg3+IlmISg9EkpntpYfYkiUuDNmVYWsFB/hYnxzzOjg/jxFAWs+fO4fSli0jngsmiwY68UVnCVnWNk1GT4uSP9dAoRJzu8LVcERfSe7i0H8Eruzm0Se4HAwXM9zcxOjyC4ZEhDGaexWD6dU5Ck4bTeXJ+Hf66tnU56drjdFQ5k6N4P+yxL4A+LLyH+/s/oeezB317SuAyFp4v4lBQundYDwIvI1BfKM+vYO0v38MuB1Urx7TBc6cw8cJVTkTD1hcUr3LOk66FW7fUpKNWJ8+T+w0MbDeQ4EQkDQ+eKwX1BoMKadZtHEY5jbaxsHAzXiC+Hb/rj/qe9oi7+rVXcf6V51BslKgeu9jb3sH+St7e11HP6ObXaRboqDYwOjvxflTw/Ao61zgTSsQw/NUrGPvW88iEwshW2yjdmMPH/5/fxp3f/gvzyILbgIEMRKfq17W3rY5KU9A4o1tvL/79b+Gr/8u/heETnNw5+ZS3F3H7pxyLPr5ptEiH5dUbLrrboQGOX4O9yBdWsb5D77deCmhnUB7Jbej8LCZfumaeiTpMvVrDnXc+tMcAMoyDZ1udcZU0D0yP2dLq3OkZGsdn6GGHUL/5GE0aqoW1LRT13SBOXDIKgnZ7qrsKBuwouakxXPr1b+Ls3/gy+mYGcXRiAHffuYmf/L//AB//u+/j4fd/hrt/8VPsLq5jb3nDVh3acybR32kDhe6x1uWm4HWZB8VywfOqp/3q+EyMCUl3QRFubrgsHA64umUQiQGxOAeKXuVlPJXNlhe2j9DijK9nyi25qMyv8rpXLOtHLwkGn+XVPWg2NvMd0Eg5aEk5g4eBqtMETAJdqQTHSinlZ4c+1PdnWK99SZH5+mK05rU4gnVp41NbhMD8jstB/Ml6Vj2O29LZl+0BOsvp5UAphJZH9tHF1WoQPa+SEtiLorSshNcsP9HUFSQ3Pxe48HU0ZWS0yZPp+l6H3Y7gUeuDA29Kz9B0u4aNybw66iXLkG7BcYK323DkVQ8bhUsTvuFjHVa3ZMEBiS0Y7LigeOaxW3AuQ1lcDLYUnGkC7dCgiYGEGh6By0idVOeSm+tGt0yVFsQHba174CrT0u025jO6pCOUmdpZ+c1a060D0iTLWzeCmmwb7ZghZoSdGkge1IHZ8VQfyxm9ItM4tsoNjyy9CGWlZal6oKr2VI4m9bFJPWscka6eQKfDTKN0jQe79ckZ+OiwRjqDB8Ki13VEwQc9108Fb1+B4SEfKie+ddS1QJNi66DOft6kXoURCydYNhjIPQift4PpSOfa41SXcKp+nStdIINMRoV0SE3Kwhb0UFz6ojZXZWp/yd3xCK94Euhauq5rxy9911JpodR+ZwIbF+QNEZjF8knAyhOUf/rhPpEnXdC10y2a3YDUwCodkV5zCLNxha4C+zXrZpz02WXqNLs8hau7PYxepnkd4k1xKq8gSam/9pJ09Ysj8tajW+y6pSTexIuExzJel3C4zivOg8DjtBWZtvuicmr1NA8cV6inpDro06SHyJg36O8xGpi9WnDC/Hr3i92BRkkbdY4rVq/VQVmpXhKlnRX0Wouep0ejsYA3ykj06dx5U7+yxQ/iS4M7275H50z3Z97K7+1gdRldHX7lCDBer4xostLtfOm+3lPSt76SesVE442WiZMu9TONWxoH9apJrVo1/fK2chkpqJ1EZ6CHFIfGBt014jhKIVtegbWslmGvVj63CCFyBdCsJQJv/Mvfw86nn2NnvYJytQ+5Eyfx2m9+h670DHK0TuPxMG4/PMLPrh9hOd9Eidbt6o72fEogQStk8/Y9bNy8hXKpiEeP8iiVGsgOv4ryRop1HXHWp/A4gXndzoQzdiw8DZL399AzX0b50QqKDx8jzUHrzD/4JeRevIAkvTGbaYnDO5UErnPHpWsFgYSt/E9ufIZH129h6foD3P7dd7B1bxXP/rNfweDrVzB4eZaexIgtLRWILj86rToqeEdw/J4mEA0FejiF9W0s3X+Exzc/w878KlbeuY7VG3exr49FrW2i8mQVrSfraK/vMuzhYGXbBoTqUZ2Wkz7eRR6kjAt5HK5SzsurWHo8j53VDZRqNVSpGNOvXkN4vB/JsYFAeci3aJEMRJsUdPXeY2wtrSIRT2AkR8+U8bmLM+YZqVO6zCUjHRUEwtPNlzqsy1RLfft1O4B13n73Y5TreiZRwOrcE5ssh2Ym2UE5aOqDeRRjdX4HyFeQOP08jr7+m9jJ0WOjIaEVXKX8Aq2tPZT39rH+8KHdvpm8dIl0HCAzcgqp/lEUttfx5Na7HNxieG32GUzGB9A6CqPBOrYefIa3/vg/Ul8PMblPC7J1gK1oC6UEO91RFOutLHls4e98/Tym0g0MDY8iMzRlPAnEn3hyvh3UjopzOejc211pXoYaiJ3GIh6Uf4zi4SptDE1wQX61g+ujQGUFKit56lrpDqJFcX5Ufcq3t7Rpn/24/7Pb+Pz9e2iyzMDVcbs1flULZGbG7VaryjhOp9Xrl4Ws5euPPr2F3a0tHC3vApUG4uxLydlJG+i0DFug/KJRk5R2Z05l01j46cc2uGTPzNhu2BrEtI8hMx/3u26++M+uGxwHsqkcGnMr2PrJp2jk2a9H++3F0VCCNJNX59dl5rrWHe90eV0C5fMyyqeBsyeTQv+1s4jo8xQP1oMvtE4NoZjftVcmZNg5PqOToLocj7et3UUYJu+6zV9rcaAeRSyUw/Kf30djuYie4RAW788RXwwpenx97QZOReu4MBLC/bkDlHeOkEj1oooW9ssNDGdUL5Ad4oCv5zF61kxZDFCGiw/Yp5f3MHx2yiYITWYJxmtMNhnwF5scRP/VUygeNDG/uIRWIoIDzrh7+TwGJsfstrjz5XJTEE+KF08C5Ri/cg6Tz1/G2KVZnPvas+g/OYqFuccoVCpYezSPLY5R+ppA/uYDrN19hI31daw/WsAY5wGtADZGCMKvujTB5R/TI9vaRfn+Cso35rF++yHe+f6P8Au/+Ft/dRm2N5gIMyScXe02jdRQgxLNSU0UoVDElEQP0OKpGGJJWea0KqKcUDhjg4ZsKBFGsp9pPOqFOHtRlWyKRj001YqgWCRhlpGM3B5ORF63hKKOoiBG1PgeorSew/S+ZNXopVctZpC1r32S7F6t1REE4VOQQgrEn4JwKl1gD9b4a9ML0B5m2hdN3xaxZ1WyRCJ95EHr9ok/RGXU6iDiFIhO4VYQHgUyaptyhmO0uDRhkm+5+daTmSbrS8tB5SHomyZaRKGg5Z36pEKtUELDPtdb50BdRp3X1VLJXrQzK0IWFq06vTh2QDq171WV+aosr/uzyqM2U53iU5plHacrCI7UpJK3jorr8OSy8g7tbaA8LjOXr+LdstW1yZf16oFpm/kDTC4v6hOPwitZ2DJ3WryykOQx10jIUTjYXVjkkFKTn1veoqvV1OIXylp8EUK2tJ8DHOvWd2n0QqQWV0hPVczegZK5SX05ouWpl1lVn7ioUVZtKQ7bnUOLbHHDKRDPsoJVp/PZrTcuR5eD+BNfgWwph14tOAg8PWoyGm1OgByYXYdVRriFU6ByutZRuJw/HT0IRJeCcKmsWc4mWrVz0AZyjQ91e4Hxum2j+r6I0+vX0fZoZJwmIus/zCtrXOkK6veeV0E0qm4t1GGsjQ3SOZNPhx/Hqfwux2NgnNEjemkUaCeVVrlqn0zRwgma/exvCRvQ/FaNyru8BU6L6vB6FITXae3mUzKwF2elc/QqNG7IDVE/tE/g60eevY1Vl44C4XQ8Ojdc6s9KJznSJy3G0p2XRrlOnSKv5F+34JRXxlQ0xDGAmqAJQ7df1Vx2a47GlhpK+NVe5s0wsVd6qlc8KCPJKXg+p4ZWtUFbtju6oLq0Ki74fDrbgnk4Apgc1ZYC0d3Nh8rp3OPErxnjlJEWMdkdF55Lvxocm+RpafyR96q7XepcepG6wXNt/2TjGsc7bTAgD4zuoC3pjqVSpIPMdmjRcKigF/QdTGPkAa3X7hkhJmQWllumZxLa8fnOn32XFvYyevpTiE1zxh0YwEzPBPq22njzp3O4+cECPv7Rp7jzzrtY4+y48vYuHr69gvw7Jdz9Xh4Ln9xFYXcZFVqjsuB1m2mrHcHjpRXW00bscACNAmf3QRLD+l15ukHXeuC6+vF9bDycR/Owacu7k0ODGH/lMpIDWUtXeReqlaECSOgCxQkcv3iV4O794CN8/t2P0Fs7xOXnLmH6zDROfOUacpNDWLxXwM0fL2FnsY5omxbT6gGiWcqUk6puP5gycDDTPdfyfglbHz5A/pM5HJYPkIpmcFCkHHd3bIXM6g8+wP71OTSX8vRsdnG4U6IVNoieeATTL17BNK2PkYunMfzMOUy8dAVjL1zC6PMXMXbtHIbPn8LA2RMYOnOCeWYx/uwFDDHf5HMXMX2VVvzlszhx7QKmr5yn5TNqe0bJm+EIYXx7hxLoIac+nV6nF5mNJ+3BvlRVHpCUR51K+SUfle2WoeI8XuC41XkVr07Q5GSY/9lNxJoHaFBBi3sFJGm5jZ09yQm0joXP7qOwt4veSpPGRA8mTpzBpcsvIkerIqYORoVdpce8Q+uptldEcWeVnTaEi9/8DfSPz5J+Pb/qRX7xPu69/z3OIU0MvfQiatTPcph0xg5Q31pC/ntvIsMOfLl3H6PxGjYjbWzQ0NFHxTKxFEbCbbz2K99CenqSVv4kUqkR8hNMDM6nQLoiHhUkh27ZKHhedWzdml6rfm7f6dGGoq3Dhg0eShcegeP1st04PXh9wukyVryf8wJL799EeW0DeXoRe2s75pU886tfwQg9zeGTUzaI6NaNQGVUj+u98AR89bEP1tiv7qCvxbjNfepuAwOXTmLiS8/YYCSvxmnXwKol/PtrW6jRUFp5vIAKB7z+2Wkk5QFxQNfCB4GXcV50rXoF4WwS6TMT1odCNFq1YWZReyo+WLLVePnlNbZ5D3EGO3g77d1to2uP68bv8vNrTTCaHFP9WfZD0r63h95sHJWVTRTnFtF/ahLR/oxNtsIlUFmn24NAuNUmojtG72KE/bKHhsYCx73edAQjnJixuouBExNIz4xxwD0yL1Rj1c37nGjrLTQb9Aw2dFu/B+dPy0NxWfWgsL+PYg/TUlFs6y4H6R88N4Z6o8qxKops5/te3oYCjdeV9W3ys8ExJ4bISgFHq3uYeOYC4kM5e7zgMlFw3lw+OjdcRkMgK1uZxzF1+NQUTl47b8Z5NJtAYWkXm/fXaCRXEKPn3LNXxTp1cPn+Y+Sv38P2R3exceMeNhk2Pr3L8e4hKnPLqNNbr6yxP7DM5JefxTOXvv1Xd8M+FjoJ0INEzX5aCrizuYZNDphHoQMkxvRWNC2gVXa2tTbuvLuA6z+dx+fv3MLce+9g7p3rmPvRGh69uYbbf7KCm3+wjIVbOyjQs6hWdRtC0gZWVlZw/8E9rD7ZRnFZ76ewI0qw/ImObiUy5dOP/XZvlwKg69ckXVkOnJkBusPaeUBLEjkTezmBl9dR8QJdm1LyqJk5RM+tki9i89YiGttlnOTkMz41Ru9Nm3bmsJ+v4f5Hq1i6qy+/9qK4Qty0nE1OqkeKQPoa5RKtoKp9UlsrkprsyNEjeoXNXtTYYauVKgr3F7B34wGq95ZwNL9FJaFMoxwk6GUNzM5g9NIZTjbnMf3asxjXBPTiZUy99oxNNpamoCXgnGxGODFNvHoNJ164gtnnLuP0C1cx+/wVzFw9Z/KIaecHWR9ik4OG+FdQB5Oaheh1xJuHiPAoUShNcnGldrkLbGBlOZehQOfHbcOjX8uSVK4+vWckL47tXtov2guuujUnI6FSLWN/f8/MH30COx4LYYCGUyZoNs2ZOKyxnUokrBHglU4m+8fZzuOskx5TaRe18j5DgQYA5Z6OojRAnjN99EBb9K7byLWOkGlQTyJVDCabyMQ5GPT1INrTxlT8EBPRFnqTMbRTSRxSRqzI2tQHoW69EZ8KuvYBz/PqqOea2kpHfaPU3sJW4zEqBztmxToc610HHL+Ofq2gPMrrk88Xy1m78Lq2s4vSep4TQnBrVhP38IkpDHFC1XNCu13bVVbnAq/TaFefUYvV2DfV3+mR2DJp4opxkrDJhMlOm8rqeaVWRemBdJWWvDa01XJvw2PsPq23W2+8vCwYWxfdAAB5ZUlEQVTr5IkRm4Ai7GMRfWCNA/reJ/c4YD3AxvwS1haX7BlDWK8hSH9ZXnrsINzOl+Hs8Ob1uV6qjMYyrQRVnw5l4jikrhzGQ9h/uID9B/P2jNde4iR9jkdHx9Vdl/AqTX0+NT6MMfa37MkJNMPMQ5x92yX0aKykwWnPYYkzmknaTg1ajq2wv3uAhccNrC3XlGz1CL8mq6MkPcvRNI4GkqyL/YttWOLYUijuc/KqcfIJ6PD2UFm7ZtA7RDF2qqO1ffSuF4Jtydjf1HfEh8vfobu867Z+Ed3dSsftU+Inng0MXL1Oo1V3lb0K1u5xjHu8iYO1XTSW81j9bA5Prn+OpQ9uY/39W9j88A42PviM57dRvPXIdqcp3JvH/pNltKk3oyenrU5Bp8sHAhdBesCmT0rr09GVhVVUlzeQztLrGaalPDaO4clJZCaGcDhJQY2HkBuPoH80jPHZAZy8OIWJM0Oc/WMYOc1OnWyjmaBiRylkY56KQwHq7XMphn1QLHHImbWC3niwDNMat6MEDprxq7S2tAzwgEoJWmyNegXFwzrq9hCZLiE7q+CLQhaYYBkkbKULv+rK357D6ke3OXAcYeLCNIZOjSEyMYjIeL9NeLIcwrQAM7Tskhm6l/F9REQr20zlbSBQzsNe0taHeolWSz6GfD6N7aUytu/fx/aDRyhxUio8WmLZNFKc3GzH7C9dwcjLlzE0SZlOjZO2XrPOtNhBD+rsnEG32Ox7H7q1xqCHtjrq5Ti56XrjO1jM0LL7xLZkU4pMHm3fKB675aFzyUDjop6p6VZZuVZGVZ+qID9Ks/QOfzoquAx13g2K806pNA0uej9peOYkB8NTyIRiSLc4aG0VsHD7HtbvPUFPnp7fVhmpSALpTD/1gApC0MeyHKqNfRQq63YUXumPFr+E9VBWtyQYZL3rNo3OC/OL2Jt7iLXHa5h/tIXVVeovB7UyO+R+PYr9ahjrpRAe7gKLpT7UYgOoRAfYaVOI8xfq0a2Rpzx6cDDeyKN3WJejrm2p9SG94IM1FNu0WtFGNBQnX7qN9PMd3/F4eR0dp8DzuUy7079I0z4Npx0aMbVyPdBXllH719k//OG616NyTq+Dp+nW6CEnnzaNBe1vmBgdgvZAk/ckPRKonJdVOVndPCDC8gn2Y93VEGXBAPmUVwfXj+P6pJuc7EIc6PT6ROLEKNJXTiNz7QzCFcZvV1Db2MWGXkNY3wwmIZYTDuFSECiu+/yLsnIZ6yde9KggMzaM5OCA3X6TEapbQnrVRLdvu2l2HJKrgkB1qQ7F64G89nfs4dgzkIxbKLAf7rA/lktV24Vbt9WDvthC/2AvxiejmJyJYepEBEMjmlADnVOQAJPpNEYmJzA0NoIsJ8vBwTR66WWAEwoqzeCWq0oxvxuWRhONu+TYkH0rSBOfboHtbuSx+WSRY2fRDA3nw8sIXD5+NJ7ZhrZIiW2k8UXjSo46MTA+hlMvXsLlN17G7FeuIXNuBqnTU5yoBpGmpxUbG0BY719ODzOMIMY2zV6ZRe6Zs8g9fw4jr13F8PMXKPenhoS1lt+C00y5v0ZXbqeIwmN6Ln/2FnZpJfQPjSGbG8LJ11/AzIusmIP0wSi9pOE+bO5vojfW4MSUwjQnH01UPeFeEhXC2mqRnb+JVGIf6WiZnZQKotGbkq7Hh9Foh3DibBynn+EsHavT5es3AXULVh1LD923OYhLUYof30NzcZUuah+qE0m0wsDIqWnD6wK0ch3lMQuI1wpKtwGLjSF3+5N/8e+w+OOPEKc7PnZhkp7FSZz4pdftM7eql+MKCmst1PZ66Wn1YWi2yAmzRuWlhaK6iCMc1q4MPbj7NifI/T5c/9MiHt0Ko7W9hMOV97B+Zw67tOhKD5cweOoE0mzEsS9fw8m/903krs7aBDR6coY0Uamt8wZKLloF4uFYMTrn3Wm2IzSPAg3+NuAxXQplstM9aWbXBCeLWnm1dFc7Bmt/u754BM1YD+qtmrnsekFPdHhdOuo5T7fyCnQu8Gs/6plNqKcPk9FxjJ86jeLdR7TGtJiggDv3OAHRWkrMbQGrezh18Qr1ZpqynURu4oxNMqpPtH/01u/h89s/pKdbpf1CfWA7vvS3/jPkhkY5wHKwaDWJM4+FO++zbnqZ+jjgk4e4+2Abdx8VsfxgEduPH6PByS1doi7VoviT/BF+vNnE1mEOU1deRC2aw3e++QYm+icQj2c4uWk35WDLJ+fddUnXPvB4ENg5+7Jev52r/gT5+mNO6loS/rRjq5zkZW3C/DoqOO7uc8erOOmuwPF4ugZ/4fzxf/fHWP18iYMgDRSW12KBc1991gY7bfdvzyVZTuWVrnMHXStIyXXLdPG77+CAg/DIuTPIzkwiy4ElxcFEg5DAadBRXlKDk5XqOdop0KNkfx8foTfLiZwevTYEFX3C30270+ByJDbER/tpkE3RIxpFaHII6QsnUPzhDRw92kCpUcXqbt4mB30UTyu7HK/A8fq56pKOC5RP0J1X6epnsf4cjd409j5/ZBN2YmqUbca2ZBuJduVVOW8zBYGVZxBuj7fNPLf2EHq4gv5MAp8vb2Jtu4j+2Ql6DPRiOCHpjoQmocNYi5NLBKM03EcnwpiaimOEZXTnx+oj7fpO0OT5M0hwQil9dheDwxlENsvA/Jbd1ht89mzwfqM6NcH6pH6kJZzNIJ7LoHBzzsbMvb4WNtY3bDwYplfsq/v0vEflrGyHHx1dvxQUp6BzyWyEnnX/+ChOvMQJ6Jdew/QLF9CTSWPg/CnUmzRckjFEBunJDmfRM5RBH+nu4Tg5/uozyF6axTjHvJlvv4x+jnnyNieTl3/+FpyEaS+XkS+94ax9oLRrrSwEqg4bKFh5Y4MbGT5oML3ZEQSnZe1lpI8rySqVO81CgVXEAVD47KE0g55CSQARehbRmKxO7VEm5VSRgPluYdg9YnZEfRJYAtFbwDyxzSy1DYXX1a0oKufgSu+TGhONfj1YE29auSUaGvIeqCxa3CBt1ANkW+LNurTBogb2cDjO4pJRZ5sbpgm/HvrS2GUdHBwiB5zh2wy0UGK0gtkpe8lrjx7skQbdojIvh5PpASdndWK586LLQXQ6vapDR6OdoA6mYMovXnpDZIMTuJaE8lzLQeW6a0m04my7F8YftDmRUF76Nr32IVNZ4Tm+7clJRzj9obHxzeB1Ks3p0LnL1M+7QfmD+lmGMhb/Ws6pZwkKutZLoZpve7XUnHFiPxgsOnIgnfoWjpb4qn2MHraBwGjRj/htlwXSFIoIf+BxSMe0x1ofPdvgG0GcFGkoaEd2JnKCpE7QY4mFyDfTWgedpfVW/9PJ1cF5VnzQ3kEI+NRtZZi3c9hm3fSG7UE3y3h+HR2H9Eagct4GXreuXXe9Pg8C4bAy8h6ov+pDYVqT4k2TknklHY9LBpnq8jocdzefAvU5q1tyY/+3+pSHR6dFsnc6rQTjVb/uYKhtHJtu2ymv8+z6o/xGE6+dBxk1qlsTnL7NZXu3Eaduh2k/st4Y+x/zSKdZJPBOmK6ywuHyVFCcaNME5bw5DUpXXbqWzJVP/KnfSfdFk/I8hWDHBuEUeH3dum44XD4MMvyEy77BRJ2MsB30iojaQ/LSO48qb+9/HUkvRJ9qCrxnr0v1GG3kg8UoWxku7J/Cw2DjqPSNac6P6NG4rbFKi3pEjxYSkJBgJxX1N9FNPiUHQdCOgY45iIYAV9Bmzp/xy3q0dF5Hu+PCsUt3ZfQtOH8fUvzZeClZaQ4IuOM80eR4F4x1Nt7R0xafDnbGio4+3vp9uz//wR98315uPCgUsPH+hwjFo3jj//LPoS33sxPDSI8MmPIJ7CU2DtbaMl+MSxm1mmV3Kc9KgH/7372H4m4dq6sLeDz/GNOcFf9Xv3SJjBzglf/dP0VslLhocWoi0stbokZMKwT4A8HVC2Vs/OBTw7/82R2U6FoOPXsB41970Vz58YunLP8XwQXsyqpBr7ywie1379JiPcTyzdu2XfvENzgzcybX3kzDZ6ZsWxOVUQducaJtcaLVJNTHAUsgxXI6tSKmtFvAZz/+wOj/0R/cxNZmCRMJYIhWcWQgja/+b/62NcjAiTFbBScPzF7KohKp4XR0GnWuIOiWg58rv/JK+Q6OWjiTeR39kWkqZ3fDqoMGZ+ocwqfyipKCRcMJ/PDf/7f46M//LZL9Q7ScRy3tyn/2HbtHLlpVp+oQdA8cUkydiw6BcEuhvSPLUAkfxXA+9jXyGMHDD/6IFnYed25+jh9/74dIpRI4c2oY9WoJv/Ff/bc4/+I3TAfY0MTTwt7Gkt1me+df/wvMf/JTREhfeEifuejDb/2f/7+0nhKWr4+deW93EXfvfNcGqdv/7vfR16jj926s4Ef3N3EqC7xxip2ZXvdEOYNcHz2grRLeyhcwMZjC//Y3nkONneE//b//G0ycOm/v1Ig/bwP3+gQu127+lc/jNAm2j+q4U/iexSuPcHTLSTLSuXd+pSmf8utceCRDlVPwdtagqjzWBuxvextbePjRTY1BuPOv/wNKmzu49PqX6E1eQ18ugZlffYUDGNuD+iX9dVqcLqdboHOtZtOb83/xL/6VXQ/PTrLdQhg7cxJnXnrG+rVAtAiPninsP1jG+tu3OTbQkw7X7aucegF5cGocDQ5Qqlv0ilfhFG8uC50Lj2jp1iFdy0tQddtzizb4br/3GXY/vYc4x5yx56/YO3OTb7xkCxh8MlIQqL1Un9HY0UXhVL0KAj9XicruPm7++z+zCVBjnI6jl8/i3Ldft1tOok24FASOU+3hvAi0Ak0P3G/8y/9g7yPOL+ygXKji7C8+Q3wz9n2k869r53bSy34lmrpBn/N2cPq0eKSS38Wt3/5zu532+MNHKGzsYeq185j+0gW2axTXvvl6YOAxv/g2/eIY2uZE8dGf/KV5Le3Ha/aF5hmOk1f+wa/Ys0LjnzLzdhF/fpRRLzyuJ8rbLUPl8XidS6qaQDU5UVGIR1wEbR3In0YK5aOx3eqg8a00ye65/t/QOUt3QPuZRbSnGWPUwVtNzniciDU4aPliLxXVXt6SpaQ/s2Bl8WvZZBTJdAKpTNKOsXgIiVTUli+Hon2ocCCTtVtrkUkKPMzykbg+1RBHki6oWcBdhPOkUwcHatZpg3XnnqRZeGEKQUcKWc8bvJwYMwExLRwlHrozWq0WojeiZbFRPfDWd1JIi1lbHVdWE5te4jxinRKslC1QwCPKJUS3WF8UjLC8HqLTm2Aes0QIEqFucx0c1lkHPY8ezvJ0fevtBopaWk1l1p54Wl2mN7P1PpEtVySN1lHlKUVoNenDcDwX3XHKLpmm90SZyyg45ot8urLYrrYMEXpZUrxIRHtbsQxDlCESCoJefkxEU4j3xZEIJxHh0egWs5yEpWDCZ3ihiUDLw+totGqUP9ukj3k40TVaVQ7mVAjK9ID5dF1vVi3fUQ/5Z5zShUPv28XTWepBPOBTe5KxjspeCaW9Iif4Mpr1ik0m4sleNhU1uvXH67bzyLZRJ5Oq62U/6xzmqWlClH6w/al7YbZpo1xGm6FcKgOka69YpUZpAmp0yoeDJdkEWZK9rTJiPQ0alrLTggFGQfRYHtbl55KNQNfK416MaBTI8rO2kZITlN/4YjBDodOJhdPrUFm1q64dTzcoj8p52wc0iOke+4yyPn3ebFRpAKpLyrsN08OT5St9DyYv50H0qh6B65FAA4L6sC1EoDdFhWE70vqlhxgsgQ/aQeC41E9lpVOIzEgJM11e7hFRmpXNQVh1ucxUn4JAsnB5CEznWF5BuKXrGnw11lBxrY7DQgUHJVrc7Ed9uvsg+jt932Up/Mc4OjI1Wjs0uI7rKD7Eg8YU887Jc/A8ihM987pxqbzCK1w6Ks5loDqUrjjJTqDVnVrhZRON8jK9wTFUr1r4MEuyzTvSDiAKsU7ftrROHQoC0avJjhFsB+oRZW3LnhlEv8tNQaA21vNqVXLEceGAzd3LMj119mnSZI8dJLdOPcLjZXUUX+LP+Xb5iX9vT49THoHaQLTocyv69ls8qfepYrbYSJ+b0Hhpz+5Yr7UZ8Xr9DqaVegb0s+/+T/YdkIUP72P74QZC1LHRoSz6h8dw5jtfRXIwZwOiEAmBBxFvt8EIUmitF9eCAU0qn/70Fop7uxgKH2Aq3oNzJ4ZwhjP4ES2YsSvnECWRbskIxKDw6QuG+qzz3noeq4+eYG95HYWPH6Cxs4+V5U1sbuwjpi8wXqLnw/y6x3osJJLSKMiKopWzDSzf20F+oYrFu3oBdA+LN+bx6L33sbm+jdRoFr2clEauncOQXqSzCSZwWQWatPKPq1i+XUF5u05aCzaI2tJU5hO9Ai3amHv/pm30WXqSR4Qe1PRoP06dmsIYw+w3nrWPZcU4EUkZa/TotIdbabuMm2+tYuXBHpbukT7SujJHHkXnvU3WtYy91Q2Tk2146nLir7dEo6AdQvPOAYq3Ctid38LeSgmFBZZ/5yHyN1eweWsV6x8tYGujgNrMAAr05OK9NBooq+WHt5FfnUc6M4Kx7AkkIxlcfOUNDKZmkQtPYDA2jYHoNLKhCWT6xuxcIReZRLZvnHHjlm8gNsMwhYHIFPqjnSPzxHrTVOgDDkgp9I+fpjLSOKFXePG5Z3H1y7+Ek1dewczFFznZ6oVQDQrs/NStw/m7iFcrbK/rtvpSe2OlxodYPopzL/4CJ9oYxaCOQxlwpksm+pFOT6Id68XIM1dtAmru7uDMSBypPu1wwKzsl+WeCtpRGkZs40uz03j5jb+L6MgZXHrhy+w4T1/W887obWs61blWkG4oj+fzwa510MR268lx5xR067XOvfMp+MCm/I63O+2vo0MdvryzhwfvXbf3ThI0PJPkZ+zaZWTOn7SlxcnxAWa2IlZWuAQ+sBwD0TY4sNuD8p0C9uhphGstjF88g8zIsG2bo+9aqXbRckwfI5o7JdRXtu2OQoUDhR5Y6xmBljkHXkwwLrhs/FpB586vwOPsWnTzXJOAVq1pggiNDtidktqTNXvOF54ctF1WRJeeZerouHTs5lcg3A46D+rnAMvBuTq3ToM4ikKtYi9xaxuckbMnzTB12h1Ep641Yfi5yYRprQYnGdKSnZ3C0p15u+4fy3GC0UQTxej5UyYXlXGcRjPPHZfLJUjXONaL9BA9v4un8eSju2z3InI01lPS/So9wecvG+8C4TJajNceTgYcX0/OYItjxz6NssNUjAZxk2POjj1jck9E4PJxGoyuDjhe0SjwvAKPVznJSvyZLiuN8nVjTOC8OW6V+yvPgDbvPsL6rQfYf7KJ4uIeWnsNW3iQTFGQ2RQnoKy9M2NEElk41BMIWPfWaeFy7CDioFJVpAp7DmiFtkoYTfXimfEcZkfTOBxOo2eEAz/LMofldyZEmDBohVujxsF0ewsbj+exvbiM2sYWmhy0i1T+na2irTLxmVU0qaxwROl19RxEmF+bNIaw/KCEtYdlPL6xhXvvr2Pu+goe332MhfsL6KWX0ZfjxJDjIMfOJu9EQhQuo4TGSXG7hbX7VdKgXaSL9tKcCZ48ilZ1SEG9WLaJKMOSg/QShqkE45PjGBsfsb3YhF9WiNEqK7BK74GT7OObWxYefLSJuY+38PDjPO59uG5LvzcWnmBrWZsRVmmxUU6cPAQm5wplXKOr/ngfhRtrKHGCLT0qWlj5ySPM/+U9PP7e53j4p7cx//4TrNP7XK/T0gtQ0DvVJqX9HHxzyIT7kY0MYChyCiPRUxiLncFwfBaDkZMYjs5iJHYWo4wbijAuNMu4MxhLnMd48jyPZ1jmtOUbZnkdB3RL0KzFIwxOnOYEdA7T56/iuZev4ZmXnsN5TiTnX/42O0o/5RHoizqOLuKFPSQKO+hjh9HtB5mlYXqhkYSec0mvvLPolkEKw8M0HobOYerVVzDx5S/hzNkZPDuexhnpGvPKSyxFasj3VdCf7cGLk2lcmhpB+uSLSM88y0Es8AgdvLP4QNbdcf66Qc0UQP3zMNB537XY83TjUXBQuvB5fR7n9emoa+maQJa2PGZ17Do962qxhGz/MPoHRoMPwY1k0JPjoK280s0OLsdjg0PnWjiVR16FdgKobO8jwkEtXK4jxck4OzjICT9udTkeHT04BLQFfVC0PY17yssx/axPg7d7KLpWmvL5tZ9rw1y9U5Q+PYncSxcRPzGGysIaigsrtiDBvoLa1B2IgBbVI1B58Snd87Zynp0eO+ePZ0iEE0hTh+QZ79drqMlbsVJPQeW6yzp4u9otvFQcA1fPYuDSmcCDFF+NNnr10cP20wlGID517bwLutOtPspdd6PGn7uICQZtH6QXXA/LNKjWdnGQL3TGvs54QlzOt/Rk/MwpTJ6ftYmnGutDoV61DY7zS6tGmz2nZ1kHb5Mv0mi0dOJ07e3kR8W5B6f6RYfilKZrL+t4lO7B4ZiK2v4eLfItRFNhDE4NIsOQnp1E+tREQIzcOFXIymvNNp6slrG4WcXCRgUPlzlZaOkkO7sq0g63xb19uowcmNskhp1Ut8Li9AD6h7Ske9Bcs8CSfdoAIrqXVlV1gQpxu4W9JzVsb5WxnWeHY/2V1gEOqDBH6QG66Wla2RFEeqP2wFSz+g4708qTVSzRWlp4tIqFuVVgi0qVPwh2m9aE2HOIBE1x3aZosSO3aQXqwefBgSy54B6yCXNfm2nWUd0oY3eJFuJqETv7nPx2S6TVyLYHcloObTsZFGo40Gc7NfurgRNRhAaT6Elr37bAfZdi6YFhtdzG6mIRm5RhZZ+WyU6dStZCNMtBO6L9wxpGT3E5jP2FEMr5XlS2Dtn5ZAVTVqSxWm2jXj3E0vY27m4s4/7aMu4tPsH9pSeBRUel6+XAnRrLID2QQD+NhByNhmqlghrd8lqFllGTNLcb6ElQaRgO9Q41+1j7KHi4rg/E6bvzusXWOmxBu08He5vpVh07EGXp36bXg3zb+4ydWOUEuvdrgwGbubcvwoFlEpHksKXZw1W2O/86ykx5smyJuIsMlXIFdRobh5w047EkPZeUdThNoNIVlZH+BLd0WsxHuitHaGlreuLWZ67TPXFkelm2FUXuUNu7pFAKpdGMZhBJJUlPTpWbPNXujrcbRKOD0q2Tex7SUm+XqCY0ANp50ws9/Fc+xxXQ+XQQD3h+OgB5BxYor6d5fsvHNL2PJ11raAeMHepbXkZJmEZTygYr3fqK0RvSwKqygmNd7uDzYxB0q07l6V1nkjjSLS/qrA10LCOQfJ1m09/OuaUxuBz8KPxGL/NpkFLdCirjg5yCwOlwngU6V7pZ0xzYdR2jZ6FbrEecYPvo3bUKJVSWN9jWMkCfWuECr0/1q6wHB7+WjDRe1HvZh0IH9k5crMrxi7rjy72FR+C4dVRw3AKvSzQHzzp6kUnEkKUcIxRQD3H2aqGW6uzgEYhmldXR5eFHgdXDtAZ51IIl4RzQ+1iHbewX99j3y3a3RUu8/VULl7uOeiaj5eHJMMulskj1hBEqcozhGKVn9Hq1Q16r6FK7HMuF9aq809B97nk8n+CvK9MNivc40eagcg7GtW7B/Y///J9g9e4ipi5N4+QzZzD94gU8+5/+bUy9cs0KaHWDIMKBbCVfw//0F08wt1LF7Yf7+PT+Lkb64zg9k0Vhd5/exmeolIp46ydPsJav49xUBs+cymDo5Dhe+Ed/E0PTE0FD8yfCpNwCnfdEgJv/V04e/6aI+5/P4/rSbaw92sFRvY48J7X97CmUU1OYOTOLly6fobdDVzkbtsntR3/yNt778Uf49MeP8f1//Tnuf/IEM8tptG5XsNJYx9bRHg5KBcQae6ytF4McoBu0/kavnEX25KRZVVIEE9qtHSQ5OXzwBwt45/fmsU/vaye2jEdzy7j03AWkaaEVNrZtB4TCyhZu/8G7aOxwMqNitUjr1EsXcOaXX0F0lJ5jMmZeoxo7Eu3D9Z89wR/9q48w91ke99/ZwdLdPbrvFcRGyyjRwsuvckLn4Lv5oyQW3z/AwOgUelppdsoj9M+og/Zh/XM96gjht3/vTfz2n/0I7965jXeuf4r3b9xEZKeFnY09TJwdxyTD4PQALjw7jX5OQA8fzmFjeweLt95G/tF1+yz6rD5jnOzB+NnnEaLS2oRO5XGFpmr9nNK4UnkndeXqVkZbwNG5z6zFKvHMEAZPXMXA5HkkMvQIczRCOs9+rB6h4KBw78E72O+t49GPP0D+43voHx3HpW99HelUP0ZOXuMkGXROp0c0qN4dGkM9hxk8ufkJVp/cRRxhTFaiSB9yAmpG0d+KoTJ0Guu5GSTolX3zH/5TJEYn6OXRKqenJhacD8EXO4/1AeqG16c4vXi6217Ew8rbKB5s2OSjPC471yUv4/gcl6A7TqCyHmylGPHoV9jYQZE6mL+ziDv//VtoUkcufeMFjExP2aeY+89P29vrwtbdn4RHIPw6V32+OEHPVzMjA3avfuPRgn28LjM9bisWtSAnQR1Xme521rOT9j6NmOUtu0VWCQcrs7TPn27B6RmIyqgO5ReoTuODQbis7o4MlKb8Ct2y01F06P2SvmQUm80SQieGsPPebWx9+BkNqyEMXJy1icqX7ysIhwfHrbo8TeeKFw3zS/Mo9dHwW9xDkoam9k7rf+G8bQTs0E27zlXensN04tRXNJFnRwft22Dt6w8wwMk8SY/4MF9ENBbH2FeeYcMG5VVvNy26ZrRqsnTFC9zQ0XPO5qcPMEiDoVbbxeNHj1BrFHHixRepD6SbbaQdEoRC5TXGqKyepYU3y8j0xBDa58Rz8wn6eOydHrYl9HrZVN/xErjMnb9uGhUnfN20C/zoZVzOuta5wHF4UJqCzv/KJ7kj0RgVUWesiBaBdhnWEjq9FKmKtcTQUg0JjSU9zGfpXlrBnPgtLnjzmoTpwkAKHzCoZbla5qwHqBqMLZXxwieh6SjQpNTLcakv3kvBaukgrbRomLFHiGrBAQepg1aT9FEoHNi0Y6/KCqcsEF0raBmulqce0nrXe0kRWlIuXJlvemPdlk2yjD9IdOGY4Kws+eMxHGUdlkUWqxSEjaX8xMeKhY7eABVSD27JvzUOgxRZnzZWPm8kgViVt5jUx+xikWCxBq3Z4ANlQYeXTMIxlqMpFeakpcUcWl4sZZAn1aa3oY05RVaMckknadFr2TfxqEPanlGsSIsNDCfbQu63eNTgICJsqb3wMZ1iNavIb6N6eyifeBbtCqJLQTyKJw+Smz0IFW6CK6vLXIta1G56f0eyUce1xS6dzqzFAMoneWkpuVmUalvyoXrt/RzWIZ6EU/SZnDugvana8oSY16L5T0v25ZWRcvIvy546w7iw2pzl9ca/dMZBPDg/4kN8CkSX8LpMVG+QV81PvvuipPvpw2trO5ZXGefPZSZ5K4+CzhWUTw+cvQ4F4de1xwUsUZ6M1/6EanhrX9HEeMlTHryX9zbxoGvRIHzalUL1W17hZZzSBaa/vOb/4/o1EQqH4xaIFqWpThmTwq00axH+c7oVnFcdnQ7HoXTHLVkpXcHida6OR3zqS1osoAHZbs0yXfusqf1MLp1yTpfXJ9yK01GgON1dEI9m9TCIW2qr6YvxzvzKJzyiSbR4+ynoXHUJlCaQ/CVNJjOSdDBat9ylw/ZSp9JFM/WiW5aqT+UCuoKgepVH9ZiOMI6ZTbbCH9brBkwXDbr12SHBrr2svFetTrbP3JsAKVPmdbpt6XhnrHG+vE6nz/IRn8oon9K8jys4LlssQfBrgdKFw/Xb+OicS6YO1irygLY37+Pkhcu48CvfwIlvvmRfE7QVKUSiQnrO8+NP1vHHby9h7nEJ1fwRmqU2nn8+h9P0bnJooL27h+LiJvbeuYUDWuDhYgmTkTYytFxK02M4Gh7CxefPHxMipo0ICYzC0DcndCvr9rvfxX7zBuaK8/jp7UXslyr4+i9dRqg/hm/9s1/E3/gHX8aZ5yfRk6MlZ7eOKHQyXN/ZpuXbxOjoCE5fuoSrr53AtX+QwfgvpxFtPcFAaQWZ3hpKpRqbnO79+pdQn5/BxKsnMXA5zQk3UAAN4jvlPZRjDTy+RU/kfo0WThrnX7yMdGgMs9dGEUqGkP/sIdY/+Qz7y+vYXdqhMvSgv/QlpIrPYOT8BDKX2OEPepAd7reB9P77n2Lp3l0svrOP9Z9y0jiI4Tu/HMLFM0f46j/4Ep7/1ksYGaLVFy9gfDqOD96mLA8qiC40UP7pFhu4halvDuKwyUGkvoZofxGrHxVQX+rBdDKHa/FRnIj3443f+lWcf/VZnL/ai5On69TaPK6/+UOs3vwUTz7/MTYffoRGaRexdBq55Enkii+jtzCAwcsnEIpzcJC+sk0OOVnsby7TG9tEkq68f8pYMlKbuWIGCh8osXcsQbdCCpRPQe2vNG//ANiOnGTufPTnbJ9dbN56gOrmJvrHrmDixG/isEyL99woIpywg2dBQT3CozA3N4cGDZzle9extfyE+tiHK4UmErUWMmzXwSoNoNl+NC6kMDLej/PXvsFyPRilIRXu0CJ8ok8gvhTEr9flPCpOwNwotbax11w1ffI0lRNNKuPlnV/H5XGqzwc3B8cvPMqnTwms/ORjLH3vZ9h9soLtShV9mQgGXjqBYqhFzzmHgbGR474q0FE4nQ6nyemQ0aUPGeoz0oVNevFLa3YL9NLJi5hJjdiCo1YimAAcp8mGZDY1mCRoaKTpVf7klm0rhSJ1dD6Pw2oT6dkx251D9WggcnBa/LwbFC85iE6VU/C2kIU7dGIKU+dPY+Pjz9GiBV+nIbv2+UPsLqzYFlXSKZepl1cQ7QouA8VpANd4s/zgkU0U4a0yjoo1pE9PYPiFi/byqMvK8bk8dexOUxBoQKd9iI23rtszKltNxzrCA2mMvH7VJlDR4Dhkx5aqIfzk0148XgHGBg5p1Gvg/3k94gV6iSP7/FmUOc5vPt5BIjOCmeFhtDb2EdfOLZnkcdurrLdTamoEg8+ettvj6/ceos2urdvVe/PLGJgZR7qzr5zKiDaVV1B550tHT9PR5Sh5q5zLVGWcboHiXa+9nIJAeaZSV77gAYVjdq9dO5jG+zO2CkUbRcoyjdMTSaWokLQW9mttVBqHqFc5ATX00pVe8CORxCRHXYJIkvvY4QGSlEOGTOsBep0eSZvXJMOYEsE+i4ogESwrQvGhSIOdrowmB18m2HLm5kEdraMm3fw4hieySGSjaMu7Yd2uuNqU8rDVIA1HiKfiiJLm2AQH9FNJ5AYiYBHE+qhAnLAiVOp2lTxV6Da32eh9bGh6JSZI/trUmAM1mH5Sbv60hDkaTprVoaB4bZejh7na4Vuy7ztMoK+dojJy8g5pAGCj0BqRtaEPk9W1ozOdyVCTbnO9B4O5Hgz392FgJIXBsRyyQ/RkdEsxw8lVz1hI71GJvG0Qf5ESZpvIgusNGxLKnY1PAWuH8NhRH2UeRcpucQ0gkWKbsgHUfnredcCBq1LkgLm1hnqjzPIBbX2HcZ6S7s7DSbWLnvX1cOw44ITew3z2rEcyJpPdiuZKqKBzgdJc4VyRBZ4u0LnSXBdkyaoTNyifBtsw+B4KcejhfjPBgY1WOL0N1SPl76ZF9VidxGsdmCfq/KHWAWK8jujY5sDTy7aPSnYyWaiP1Ge1iz/rEA4F10nnQWmermu3BMWaPCBGHYPyiB/nTfl07WkCxTtenXtn9ngFB9WlWzxHderYToFtWIM2t9R2JjXKqdaum2crr9jxO71eh2QlULqC4uyalrleKNTGwxqI9MwuwXEgHUkgpjerO7SILh9MLLBt9HE/WdQHNBgP9ys4rDSAGnWFdZlHRL67efE6hUsgOrr1Rvl0rnTJy68VdK1lvQqiU56s+p32o9PuKHaHgbR4fV6ncAm316l4bxspi8vL8ytSeGR8KU75/KigsmpP4XTaBN3tK0yaiDQ2BN7HU96VX+cBDT30RDkZsE/vMlANlfPn8qguo41GVyib1G0qTv6UPY1a7SSuZdbKpzzetgquT6FkFLH+tH1LTO8H6V23Rq1mz65tMQLL2sIW5lVwPnUuOoSrm3ddez7VqXOPUxB051ceBedJ8V+E45jhVy5giCEykLI9xsrVBh6u7ePB8g5+8JNN/On313H/0zx27ubRR8vpmy/F8fqVEE6NJnB6aoBTc56z/8d4+P5n+J13n+AP3l/ASrMHeY5iveFhjCfOIhedMk/AhEoQ8TqXEPTQ7OGnt/Hk+m18NLeJH93bwv5BFCdnz+Dylct49rVv44Uvv2Gr8poc8O02oTodW86Ezglg5NQMZp9/BrNXTuHihQxOn0xi/Wc3sPyXH2Lt4TrW8xUsbdVwr0hvpMCy1JQ+Dq49FTbYBievvWCNvRpwL5/H7saGWXLmDbAOWRIasEv5Peyt5lHfLtDrKwHsBGPjGYyNpRHmhIheDpD1GBq7wxw49RIllZgD7NHCNno/p5eX38E2Csi3SlgoJ7HcyGDuRgl3fkIZfrKNvgcbOHywyQGY7jAnld3BElZPbqE4WIE+yCetzoSyDDmMRbOYCCcwkc7S25nB1MwYerOL6M09wtz8B3j7ze/jk0/fxtrOfaxu38e12Uv40tWXcGnsNcwkvoaB3ksokp8CrSndKqD6YH9pH4vvLmLl3VUUrhdQ+JR80oMgI8dtJ4WSYmlgEije03SUvBT82oMroitjt/LqlktND0oLVezS0Nmk81aJ9SJxMYLE+RgHvKC841H9fi6LuFLVFj1074lOGG27JB4LtNQ3UiH0xIcxEjuP4fg0edd2QewonIpI4TEeBbW/06vgHUpB6Zp0tOXOUuUWdhtLLB2kKV8wMT3lzWUgcFwC75SeR2me1+tSUBy7O9rxMCqZGOo8assYlc8NDWF8asb2D9O1gkA4hc/PvQ6vJ6iLRmI6SUt4DJmxQEdlgDzJL+HG4l1s0FDRu0VOk2QS4Dgw7yg3NmSbVfZNDyB0ahiLK2u48d5N3PvkDp7cuIP5W5+bQSn5C7f4Fh3Ot+J0FPi50lSHx+vodGvi0QP3/olxjJ4+jXg0joO9kr0nVNzcta+AatD3/C5n46sjS517uqd53RqXbFXg2ra9BiLpWXwnj4JAccIlMLp4fRz4a9KQbXLupt3EzKyDB8nV61FQORk+WiU6QL3MURd1S972OGQ+x+s8aGf71PAAhoeyODWSxVg6jv3HS9h9tIA2x02NSSqj/KLNy2lM1IKDOMtOfuNljL54Bb3bVfRsFFEhnzsrG5zES2YwCCR/1a/yzq/aXeA4u/XM69MY4OUUnEeB43HQtY8ZggArYfC50xh4/kwwY/K6yQF+da9sH5b72ftb+OFbeTy4uYX1zzZR39jDKxdDeP5sL06MpnBqcgC9u3vY/vgOFq8/wE8/W8Fbt1ew3jzELpEd9mUwGD9JD2SMxAWWj8AUjq2kh41SuaW7c1i8cx/XH63jwU4NhcMQzp2fxamznISe/zKuvPhVdjY96Hza0RzE8OipKZx+8SrOPTOLy5cGcO5sFgW66dvsFFsL67Z8e3OnioeFQ8zt6jkSlYODSV+Vgtij8MsBPcJb3N3F/taWWYcapiQq2TeHtKirVHq969Rg4zU5eB8VKxgfzWJoIIkIPZHgq61xtApD9DyyLEs62TCHi1vouUvvgxPQzmEJ+4c1bLVS2DrMYulhkxNwiRP8HiLzmwCD3ic4oLe5k9zDytAm9lMluvJsZDZ6sjeJbCSHkWgaY6EYxjkxnzx5EpOTE+jLraNvcAXzy5/ivbd/iBvX3+YAcQtLK7dxbmwGz506j9n+q5iMvYLB3rP2lnVhs2CTuaCwXMDyhyvYuL6B0h3SeWuPmigWft4i7Ja/K5raQeeepnMPfq2yft6trCrSqOqbTA162i3sNI5Qi4UQnY0icSZpg4R16i/gFGh39DrL6H65vHFZmALhLkbD2OZk0xsbpB6eQi4yQrn1cfIOWlaUOl1fpE3gcbrWuTBv1+exUr+F0sGm6YfSVMYHJ4HiTMc7/AmUR9ee348OOvd4gZVnaHKAqiXCaNDA0UCr9MzAAAbGR80zCLgI+BV00yx83XzpXHcq9AJhlpNPhgNUAEdY2l3D3bWHyBeDnbyFr5sHGX16Dy47PmSffzjsp1cynMLK0jruvH8bD27cw/LcI6w8fHL8DMRXgTlf3fwbTp57UJrX5WUEJneepweGMDg5hYheLKZH2OIYVdras+Xk8nq/iNM9N4cgvoNfcpBhyDjhP6QOFTd3DJ88BAenSfn8mZ6Dzp1ewxGhzKKkQd47s1leXnqZ4yOD3S3iZJ6WR0u9EeXdPCuvzpMDGSSHc+jPpTCVTdGAiqK6ysmDMrcvVass9V31u/6pnMrLIIuw/Ogr1zB07Tx6t8o4XNtDc69i7zTWaTx7X/livTqq7XVU8DbQuUDnCkZ7J97TukHlFC856VzB4fhMA612p63Q8ykyVGjxVor6IFEvYokexFP0kiZTmDyTQ3ZET1qoWHTVm/UWygUyxTbQjqwxCieXiGKsP4VoO4m+Ggu2tEWLHgYHs6eIMcKpHA16U9tzCyjTo9B24hGOHkO5LD2JGPpjGcQrMURr7HgHZTQPaeHSCwlumwQCUZCSyYsq0bvZW6lgc7mIe/dXMDe3xjK0bDhoH4TiOEpkEE6mkU3GkWGoRusoRyuo9zXR7qH1ZLezAmFaoHgOQoxPtujGthCq7KGntI3Gzp6tnpPl0UPXuFchnbBQT7RQilVxEKsjkqijJ1ylFdEZRNjhKxnSEY0h3RdDkp6Lnq3Zu1SHZUTqefJzgHZuFIfZQQzQoxqeymJ8ZBQTgxPIkH41omiraieCdg3ldp2DINuKsqm2VlBr08MqtlDfayOZm8Do2WsYZzhx/gXMnHue9A6ilczagKZdG+wWn2l+YO00fSeDlD44GEVvImJBbUUVMl2RwknuOv7c4NRRQAW1ifK4LD3eoVsZFR88FOXA2iJNNS2xZVtw8mFz0KE8tK3lldfLOl630A6PSmxntkmLMm+x5djuwivWGto1nZP9AduYtXBw6ZRRKnEIn+Xt4PTbLN30qR7xah2cxbSvV6Q3xmPwcranC1e3jisIdC3wPIr3wcL58vqU7viUT2XlAVAk1EjhC8pGqNeRA54fBXwc52VwXA7eHo7T07R/ozA6fXrJEaU6DjgGaEm28ilN5Z0XgQZ7pen9wNTQAL2SaUxdPYOBkQFb7huiB1vWyr21PK1w3SYLaHaexZ/jc3k5TTpXmgfF66jFMJEcjbxBGskcuPUyqQZxMRBY8cxL/MorGQp0LvyqT6D6FaeJVGX1o8Seyi8odNxG3l4C0aHg9CrdQecKjXobtapeSeCkpdvvnIV0Z8Hlq/KBHEJ2izmZoCebERVq8yDfMY0dmai8eTMUTzMVQTMeQo2814lSH6IsaTziRKL8ok1B5VXWgPmEU4uzDlj2KB1Du15Hk2NYu0zrW7VLvzr5XV7O4xdpV//wid1loSAcOiqfQndZTxf4UWDaoEUIa9W70FYej9eLeESL+NGTEj54ax+rSzVER1hxsgdXXxjAS1+bxIVr47S2x+wdgu35NZTIyN5DTiIb25r4MRHrw5XJHHp2nkXP9jRGZ8aRnYnbYDJ9KUvCAkb1KdyVtz+1fZTyt+aQ4qARpsvYik8iO8l6+mZxYW0W49FhnPvPx9GT1mAZMGSTDoUhi0QMaSXZ5z/ZxsP39vHxOw/wu//hL/HJx3Po2c1jV7eYktOo9s+iJzWAkaFBDI+MoDRUxUZqB0MXda+U1vZR8JE7CUufoNVme7v1BvY4USUz+zi1+zl68o+wN79gH1tqJyOIP3MaodEcekdy9imH+5UiFkNbGLrag1OX2VhJusDZtK3Y+WR+FYthKlF1AIl1TuSaCM9EOST2YmDjJhIr1zlxpVE9+00cDU7jykunMHt1FNeeu4Irl65h+vQIwgOcyKncOzt5TjpFXH+bnunDCg4Sq3TV3+JkNId47whqG2VMvfYGzv7yb+Lc62/gq7/6j3DlK7+O6ImzCE/MolQOobCtbXR6qIhl4znz3DCafZzgt+uIUdsjlGmDhsZRJIrBC4OcENiAFL8rl8CPgm4FlpKqXbwzqK2Urjgptw9oT5WUeDgxXP/9/wENep67dXrArH3y7Gm8/NWvc2JiG2QHbKDRrTqBcEmXZMF9cP1fYZc6vHvrMSpze0jRu50msQfEPZej59vDdpiZRWrkDNKU+zPPPGP0qO5uOvxa4HyqHsX7wKDbv1v1J6i2SzaQKU38ildBQNdTnC6Xblw6F+ha0J3Hy+koOWlTyZW7j7C7Rm+Lk015rWAG1y984+uYzoygl3qoHc01OSm/6BA+x9ldh9LEh8Bp07sm2qVck0RrMY/Gw1VkRgYx/vwl9JA/x+d4nD412fRzlzH1/GUMnJ7Eqdcvo5+yLXz3E/RsFrG+uor1W/eRnRhFbnIs8LBZTvU7LpepoFuG3TQqXflFQ+bMBPqfPY3aSh6lm0+QorGavjpL1WnbC/OiSWVUXvl9INW5jsIjfLqNv/ZwPlj5tkoPv0ydHx9E7FTwETl9fkB5HZfT6OOO4xEYfj1Tpgf1k3/1Pawv79gO+7F0BJGRfky8fMUmbN9fMOCRRj3708ToAUYGW5wMOWF1+pYgeGH0aftpdWipWUORzm49E8Xn797HBj2YdvwI+ZUVEgEMTU0EhkqnnPHc8VjTQ/3ojYWxwby9wxnszy1i8/2bNi6Nv3zVthFyXnUUby7DY1ydeB0FSheIPtcr5ZPMXT6KN/l0yuta5xOJS1/cDZv/tKyXRy1f1mwpgRlQ6bWLcqul+7BqFGtnq0T3g/VAVJWLGTWQ9i7SiiSKlBaABE4loCCUJxA+y1JiFojMdjNmORGsFWhGNHEzItg1mZOOLdFkI0hJRZcLwmlUGaM7Qm+CAk8mE8aDlhrbggGmS8jB7YtAoNolOsL6TNicHbUDti/JVv3B8slACSVy7VEWmOTs3KxLra6lvFoeKgVr1pu0gLQIgrhp4aislp8Huz2zrCw24RJu8Weub2A9N22ZOq3eFnknrcJZoVXTqOmZBmVAXOIhGHBJKwclDcaGhpNEmJa42ihYBi6aqYiimm1qm31aTcRBesmV0SALMFCeQGGMRv5ZnHltQZwGfMldMhMo3ZcNK93kx7Z1BRQo3dvU5NcJulabdcepnDZldHwkweSnIH5071/xOlqgvBS8bLBUVgtipBfqALTgKEftcK4PgCmf66t5rR2+Tac69FoexguUpnjFSea6FpheMk77H0r2sshVv0B5TPd5dFk5jQLHrWuV8TwKwitQHp17OQ8BPbJoZSmzj2hRguIZpK/dPCgIt+pwupUe4AjuFnic1Ucvx3CJT7a3+oo2HNUqLvMqArKP+VMZ5fc4fXtID7e1ckyfNtCrFoo3+ej1CcmHOFRC8ZK5QrfchE94de5922WiOp1WgX37iuWNZua3JcqSCvOYTCkP5RV+p1XlFQRBGvnguT+EV2BGw+dl1AZfpNH1TvQLvB19wUXwCXTho7yZT4s8tJhHq+6UT3icH50rqPdq93rlUbzpGGNVTnUFeVgXy6kfanKUESL6oxx79QKybQtG3ZBuu44KVN6u2YeUJtC4onen7JxBKxqlA1rhKgj6UuA9Od8CnXfL0WXh7STwOJMF+fWygcyDZ0WC7jImYXlA/8//4fu48VkR7/zwIT76y4do1Q/w2rfHMT4Zwhuvz+D58zmcnc5gajiNQe2YbIMncPff/Tm2PrmDpbtLWFneIwGHmJzMYmgohdjODPrbaeROJdE3RmFFe3HyGq1YEnfrf/xDPPmzt5Ff20CR8T0DaZz+1pfsc9StgwFkc8MYPMohtMEBqz+M2b89akIWMy4YMaW3fncW1tGuNvDmH/0I199/D/fvf46PPv0Mhb0dvPHSDAZzMVz65lW8/MYljE8MoF6OIJVMovjpIRpP+jBLmkZOxympPsQyiUDYlFFmtB+Ht2OIfJRConCItdVbyK+X6DLHEKe3Nv3Kszj/nS8j3Z+zfet0j6TvvQGk53M4NzmIM6eyiB9wohhPk95DPLj9EIVSEcndJAbWshgeiOLb/8U5nD0ziJO/cBkT334JYy+fxQS9xJnLOZy6Riv0fAqDJ0MYOMUOHa+jQCu4sr2Hpd/5IYo3HmF/8zFd83sY7U/h6uDfRyZ6BS//L/4eTr72evBBuHQGcX0SoqPcAnXS/YV9VLfoflP5q5v71gkHXh7HUZTKtkslKrNzUzFldGj4GLo4hGgiuFctcFxSqm5FFbjCKU7nHrqVWuWVR/FSWjYuO0cT1//it63zRtNRJFI9OHftObz6nd/kYEaDgp6YfX6hqy6dC+efv/nHWM6Tp7V5HDbWMZxu4dVYDblUAw9bQ6gUezFz5VWceOZ5DOSoy2fPWt0Cle/mobujeR6B06s7ePsHS3ZbWP3aedNRQbzp6IONQHGO1/n3Oh2vB+XplrPeYVu9/wTby2uUEQf9rbINuK996yu24WudbdaiB8RR5rg9BF636hBeHb0+HQWSp+CQcf0np1HT4ppiiQMDB8CNEvYf07OmVyC8osXLCTTIGDAqSs/HtrPKpdE3NYzUpRMo3H2C1m4Rlb19bNCDq+0WMHLupBlojkt0dfMqmv2odJ0LnH7LS/3deTCP/cVVu51UjhzaM9vhmUkziD2/yrpsvS6BTBx906h1dx0ZRG2PtFqzSg9oCMkT+ky4nrvo2W0gQx84j+vvgOSsVXNl9sd7736ErYUVrPzl5zjcrtNLO4HkcyeQmh7D2JkTNjGrbDffTqMfNenX9yvYX9m0D4NqhwqnX4azdrwYnZ1BKpvDvR98ZPFpmZOr28gM9GPkylnrO4pXHQIdrT6eS4/6Z6cwQY+1uryJWn4Ph9E+7FaKyM8v26fcbRLvyF78CZfrk2jUuce7LPxaZXVUPoHkpmvH4Xwr/q+8iLqyWsXScoXuI4+Pi9jOl5DM9CKdC2OkP4KJoQQG2NipWAQJBg0Gelu6XSxTyfbt+/ClYp0TVwvREBseTftSYpwKzrmbAqB1rIcLshAoCG03XlhcswdhNQqtrkGnP4OeVLCLqjwYEerbugQzanD7RvCUUXZYMtZLBisU5P7+Dvb2dumJVLG9vctaDxHlxDU8ksHEyUEMjqZtx+4EO0xPnQNEjdY4UVKsQnUM2gsrkU4h2ZNEqhZDuErl0LsknJi1UetRtWnWmlx1vY0sT4MkIVwLIVahbFpaFs1GJ1rRHXRgvQTYRJ/eDdI2MX0xjI6mMD2ZQ+7kKNJnpjgIDGNgjLIeTyI3HsX4bBa5adIxQZeebaF79tqWpcnBtrG+z5FnB+GEVixRwdtDiBwNoX98mpPnBGJJGgG0bLTNuiuFKSR/kp/U0m6L8MyUKEQG1NeoFcE9ew6qPGoHalvq2/lJQaO0vNxaVdtY+9BTFR7vNK6YrszdR+HQuUD5ZdCoA0pO6jo0Ujlxhkl/MKDEEkk7SsYqqyDc/k5QlXpX1V53PcTfxwbqrSObOEQywg6vZfYtvaAbMbolD4Fk4p1C+AROm8DrCegjDspBi1ZCYdEuKp9OtM6L49O1gsrp2uO8Lh2V18sq+LnoUlAegcVRh6g2ZrW2aOTJarbvrhwRT6dtRYvz5EE4JFOlCY9AfUj5DC/P5UlFtMw5k2IFpIGD5UGFnsZexbaT0WTHan5OFs6PQOdabKC9IvVF1fgYjcxsCk1tFVOsoLKzj8LGFmqc2LTjtj7iJj0igcc8O61fBMV3g/Ojvqqdpm1lKseIOgdsez2hQ5ugW/YKTr9AOXobbbDbWBqlwB/bl3mCuwhPaXOZOgiPwNP1OYp9jjVFjoPtShOHHCe0K3Q4l8IhvWVbXcoyjueLNOmojVU1LsoesDGL8tT4o4UiyqN6NLlmhwaRymVsDLAhq0E9qbGNqA/mucobIj7Vo3LeNwW6Ha2vweYmRqxNtQO4br+W9gqolsrmEWpCNc0mDtdtx6Xg9B/TzbbwNNcH1ac0geK/CJ5PcJwaydANzB7hhZcG8Ru/egJffmUM49kkpga1HYeIp+LqNhAJqJUrtsxy4bN72MwXsLVTo8IlMHhuCLnT0xi89E30X/waeuwDaED9oIC95iK2955g6b2bePzTj+yhmr47Mjo7jef+xldw8csv2mqPzHA/SpUKNjc2USpRYQniJRBqQLwHKbEEMje3hNt3HqOPSjjSd4QJWs+T7ASzJ0dojQ2i58QICtUK8ksrWH2ijT7X8OjmJnFSiGybeCiObDjLCTP4PIAET/VQZSgeNrDaLmMHdfRxAujJsMCpIRyeHcFhlm4rB4MmFXmNVml+t8YBkIrZd4BSuw/5Zgb77aTRqMHrxIkxXKOVkp5NYm1sC2uZHVy/voaPPlkxj+Roo4oaPaz99R1sLebx8fef4KPvL2Dujz/Ck999E0s//Bh780tm+R3EqRzpXjRak6jsXmK7nED6VA7xyQzr0uASDDAC8eMdT8BuyMlDO0OHOCA/ja8v1lF/WMdBgR2GgwSlw07a4ERdI1OBvIurRax+soqVD5dx/09u4sGf3sLKR0tY/ngZhaUCncjAMBDP1kY8Bm0XWLMmCwaBn1erVaytrVubWxpDNJFBIjuEUCyYeBTn4Mot6GCionMilHGjjsHIRqsXa4UENktxTp7KEQzSApeLg+PT0QY3gujwQVrxmuha1IXlyh2sVe/bO2qMDdI6ndHxOH8Cl4HpVCeP5/fO6dcCPzqNSpPkI/R8UvVDxNQeB3sWNmq7WG/S+KMFpWcE3TR7vQrd5z6oCFSXzjUYpYZySNIAtE8qn5lEI0Ovaz+PfGnXJpAyrWW/dSNw2gXCozo0mWkHEW3Joy10hl+8grEvP2df2T0olFHf2MXep4+wd/MxPTkOnDJwOjSovPHaObocvB6nX/wppZdGat9AGiF6CaSA+QI8LnmVF6+ucw7Cr0whGk+R6SGEGfRVYNN20cI8VlYzAY/d9Al03X1ut8R52UeDtKfawGGC9GqcoJGiQdM+I9Ppi0Z7F05dC0T1w/dv4M4Pf4a3/uRd/P6/fw9/8fvv4s6b7+L2D9/tTA4d+lQ3UWdODVooVnaxtb5kGzeXt/YsGE7JoisIbFk8O4Nuw2EwhdDpMVtEVd0u2Ksl+9pabGPHFqSpLgede5t0n7uueV6dK3h9ni7wsh4cjrXoKEbiEsCzz2TwN39pEl97bQwzw2mGFBtDQg+Q6lZNrVLFwxuf4eH1z7C6sou11QKOaK3mZvuRnBnH0KW/gdGrb1CxY+hpH9G7KWCnNY/N3UdYevcGJ6CPbVdpLSEcOTWFF37tW7jyjVdptQ+gf3IEtUYNW1u0mDih9PXQQzn8+dtHxiB50H1LPT/67O48btx+DJTo4h81MJ7ow/nT4zh/ZgLJi5OIMZQ0iWwuI0/X894H65j7ZIOTIJWDHSHeG0d/hIM3j4HlH1jk0sb9ZhOrzQbY/XCUIh1xKs6JARxdHEfPQAo9FLAs0rV8BasMOKLLTnOx2opiq9nPCUiLGnSvum0LN567ehaZ2QSWRjaxnN7CjVvrnICWUVovo6/Qtn22yns72F3P4/qPl/H+9xZw7z++i4Xf+QGW//J9bN57hJ25J6gfttCmp1mvjlNpztMSPIH+c2NIcbLVgKUmVkO7MvgEpDiqD62UXnoXfQyBy62Bt/akhuq9Kto7eh+KrEjmtO76OOjp3rY6aSXPyeKjdSy9s4gHv30DD3/nFhbemsfy+ysor1XsuZrfbxaofquTdejcj8ftSTlXOAEtLa9gZW0tuAfN2iNxWn+pAVqSwQTkfOjYfa6J0Z65kT55UGKcVbDvh7G6G+UAqvIc/JnXlJ8/9wBcJo5T6d1xyudpQnyAFpbK1/Gk+CEaNgEF8jW8DH7eHad6hEcd0XF7p/SOHOhb0BW9LRQX1EtaWE+YRk6iTK+b7dF7sM+why32q/WDEmqkSw3mdaicy9fPvU6B8jh9Opfc1PdSwzkbkMPsO1UOpPObK1jaXLNPAZR3Cvbg3tvWy+rouM1DJK40jb8c+/HYK9cw/tUXqWNxtDf3UFvKo3DjMcp3FkVsYHF3+BY4rm5ZdKd7PfYdL+ptVPTSy9AODixsaRqgXW7dPLscjmXBcSQyM4xeLZaKyjsO6lI+ef4a54RRcaJL8To6LgcbL8R3qY5ehr5sBD39URzQENbdBSvPn3SgG1c3bYJ7P/sQn//obbz1R+/id/5/P8Mf/puf4MZ338St778V7KzQudtg5VhnlpNP6kQ/CoVNbKzksZ/fQGWLE8kWDVnid16cZ4G3lyahvpEcQhwfjzJxlGkYFDj5aPm5yss54BBm5RWcb9UtvAo6936kdK9D+dWHla7zn+9DT+XpcNy6Q7Tmh7J6sK0lz7T2iE8P+PTtDbnotm+YHmDR9ZOLrl1e+zi5hHo4MB9S+BRKKEKrJMzBJlzlkVZzigJIk3EOdklEEO/sl6UHbKFk3D6HoLeq9bKUXkSVq6oPO4lIKW2MnSCcrKI30vkEggkvsCqalbptzljM7yDF+Cwtr95wHK1IEu2+KAdhCrs3glqeYyhDYzeEynYvXeQ+WwWViEepxIcIpakeWruvwcRULhC0eJZ109fXRCxSQSzOuL44DuktJZJJZFKZ44fpUtjBwSyytCaOON4dZThgkO9ItMlOVreOaUCrynbKJn9x0htjZ+2pM7rZg9p2C8X1BqobbTQ2gdY25XRYQxicqDlutaWApDtG91vfsw9nUojR0ozmQkgOa7NPOu7aeZf6KfpldQlcCaQgUkAFgWTp7w8EESzHwtoNAnqPIc5AuVTLNfPwKpsc6Aq6nVJChZ6pduStxKsoRoqo1sv0iqvWJvp0clu3bYjfg4Mrn2jQucBkzCw9bbbzAYURxBpt9pCVfAtUxpU4AOoB/zcY1aZM25RhW7sOkW1Vqfv4+iS3ApUUvVE9VA/q9Y4o8I7itHbX4fQ6aCDRBqRhGlbKprwKkq1kbHrDoHIe76BzxSmfgsDr9DSBH53fgCZqp2jXppPhMPul+ibzMRyxT+pdD+VxuaqMy7ebX69LR4HXJdBgqSB567mSjvKqdEuutVdEjYOT9Xt5Bsrf4VW4u3EqTh6oLdPmdUj169kh+8Yhve5imXpDw1IrxqQr6vMq6/w63QLnxenszqefJhFGUnfYhrLqFa+6+U80Sc7dOBSMTh61t6AoFr2OX+e2W0BdO0M8jVO66lUQOI1eT4vhUC+SRmjMdWSmcszB/hXI39vB6XB8okd94JA6hVAKyUwWw3rnZzBn1wc0ijU2VgslW/Dh8oolEhZCLCeq2o1D1OgpafxU3W7EKK/XfSwL/vRcOJVOwT7oqbFbt9DpwTVZj31yW8aG6uqUEXTzHdD983rm+fzo9TvPCgLJzMEkqkUI07M7ePFCP0bGshzYOLhysFMjOGJNMHr7f29tC8WFNey8dR1HnHH31ufQLBVx4Zsv4Oob38bY6QlMPptFfLSF+/l1VKZ6MDrUxqmjNrLUkcrGur29HL16EpFTY7YLtT6SROqMQFmyq/dLbMQEhlO7GEreQOZkFeNff8FmZdsvjl7Cws17+Onv/AlWb9/HeKmGgUoRGwfD2IpyVk8MsiEHOYANYuFPie+jXqzf6MPCe4fYeQD0R5Poj6Ux+e00chdimL02ZW+Vt8njYYydmXxXdvXNjRB2Ht3k5PAeQgMN7OYuoJ0axS/+k2/i7AsXEU+nbVJWJ5vgBHTu3AyWOBjvDjYx8kwfRk9y8uEAnR7sN2HHsykMjA+jWC1ie38JqSSt9D87QnmhjeJ7FSx+fwtPfrCD9R/VsPN+Bds730V97QGKxSK9qwIitCqf+VvfQGp81HYCHrp2DtHREfSfzeHEuQmM9I5Cn8QevTrKAfzpPVm1n87VllIK2kRoFzmxhjigUSdWP19mHiA5MWiDbPJMGpmXBtCgl7X43QdU/ho9nodYefMRbv3gU9z4yQ08mPsMf1H9D/ho+32UbtSw+MECJ/c6cr0p1DeqSJyk56cOqF9HIdW+okP3iI+Vk+mV7UWUF9/FUXkTa/fu2cKS0889h9krlzE2cwYDE2eP6VcQHnk0JQ48j+pH2Kw28cPf+XPsrjbpRW4i1NpB/CiCyWqUPaMH84MRtNJ9OPXcS/ZdIm3cOjU1ZQOU0yYI9PzpQ3AF1auglVNHPW1s1ObMWhb4wCtelMf4MR1+ulrM8SioPsU5715GQaA8SncLUngURxGhp9hCMpLSiI7Vh/ctf3xmgrrx/2/vS2MkS47zvuqjus6u7q6+r+me7rl3ZufY3dmD3EPaXVK0SJmkDFsyKBryD/uHpB+EDQO2AAOGAROGAfuHDRuSBcu0ZRgWLZKmxXuX5Ip7787u3GdP9/T0fVRX113VR/n74nXM1A5JwdQP/ZroyXmv8mVGRkZGRkbky5e5iTiNEn2QKrlVXuev6BMe4fDy9MzL9fKcTl27Bvuw7/gh7GpamZ62Tg7Gu1PIvH0F6UcnERvsufei+8F6NJYjXPrAVVPquSoVWmcURRpI7339ddwm3qFH9tsxJnrn0JaImpw4f4RHOByPwBWq4gS5LL2yGi0OGhZg39ilDug7OomIpuSCLJbXadO9rh5k4EToPcnzW7twE4XFNRqvlEW2cbVURO/4SGCgNeSxfKTNBzaB+lmZHvzS6irq0TCW6N2Jd+mJfkTSgYLvHx81o7uxXVUX0aQ/Efzq/7mDu/My/LWCN4pksov86sDyOtPurmF1esroSQ/1G68SHR0YOjyB2VenkZ+uYoc4VzYXkV1cwaGnTt+j0+n2e+MpQ/fQAPY/eox6Frh17oINnLVLt7H83iWEYhFblKLNqBNd7fbM+ShwPghUB8mZv/fxdKpfY/kOnuanDqSz+Vhmsr2QFGid66WWB5193kxm6nhurWLTgGSCwlFyhx6wrkHl9lqfsEMPaceXbcsyIOi50gX55D2RYHtyH2SJWV5NkdFK0hfKPhKbJSh6eGWEBVkzGgi00mSLja+rKq+gFUsK2zXirNHyoaVQK9ODKssCo8VTJd2yJo2KgFkKYqAsZk3x2Ut4ptHSXgWro/5ZxYzkoO6kW+Vsa1NTKkdGfoQfDqpfsDs4A9Mq6BVFk/Y9o7ujXbEVlFWemHglt1hz8CrD5nHFQza8+Kul8btbTLxNYui9egcUNDb+R4DkyZsM6FO4n846htXxPiLjP10VtbkFtqdQ89ZkwaYwxDveK+2D8HPpuAd83pBGNGi6R/X/2RDQHGxfQuUp+eJ9nSj0sl5Pm1lHfaQprBrqVB9rs78KNGTT7V8Zz18CLns/E0Q72+Qj8kReG89+bpZfnEbLwf/UL61PMxh6/ifvx6amfkb7/nwg54WLshss9abMUn6tH2sGQHX4BcD4w3+Sf1tAQXzGA5O7vbDHwwfr/1P8UD11EV3mRXKQ2tODJu8P0PaXybDVkSFgIIFpnZ77kT8N6ktKIy2oXVbk2WrGQfpB+lH6xuomfce0Rq9kgTSbHtgLqpod0y/6rdz/vzYK+Kg22eOj6Jbu04DCq/pT/Rdo7l9U5oyjzFT/H3/+T22FFnJlNLHSWiGxtZ6zUVdItQ59YfoWcpkVZmhDMUtCmbvv7BgHpWYcfPoJDB2j5USh0NYgUv7T56ZZsRDyV64hd+U6ou3t6BjUh17AwCfOoKk9WOmm46at8Qiaj77NfKUsvZo0PZXOCKpS1mS9tuxZ+NabqM6vohAGlnbLSESi+OTHXjRXbiUZRjnaZDt1Z29rbpvXtfNk8Ba6+voRjkSIoxUd9EIEzQniZHmJZBRtjNdGfYWNjCnSCz98w/YXa5nfRPPCJloHe9D+0tNmFRz72FFEEhFrOBsI1IgcKFWXXLZGwdFmqC2IxjXlyHLCwRJWWQkSuBzd3DxDc70VW9d27FukN99/H+ubm6ivZFGbWkCMNA32UrDIx57nT6OltwOJdDsGj0/YC1yKoJVXKWpgrJs3Ew1FKMC7ODH+IsKtURuYHdSG6kCiQe+jdjgAaxDJ3FzBu//uh2Q8PdUzByi4zRg8O4j+UwNYvb6It/7l92x1U2Y5bwPkrcwibqwuYLdpB3fqd23L931NI2jZbsEzTz+Kl59/HDttIRz54hOkK7AUVbaX753YLSQJ+sbcdUx/8B3bTueDb3wDtUoZz774aezffxDNPcOIP/oxe9cmcFzmkZOHt+4E3ttX/vnvYi2zisO0jIc3c8i27GIuQQubPehWfARFDtKf/Y2/j4+/9BkiIY9OnLA2ES61nxkcDKKvkV7RqOfh1jbU6kWcX/9zkxlve88jXKqr4tQujke/dVWc7r1M54Ounq8xXveKF0gpZqbmUc7Qc55ewE/+6GvUNsDRlx+n3IYx/sxpDJ06SgMraG/HKWgsT/eiV2UJFNdYvp7rt74tydxdwvz1aYTYJvlvv4udSg3RFx4BepLo6u3B2PEjItL4o/zK14hDwerA8rT6TUv6i3fXMP+9c6ZMt7aLto/Zwc88j6Gzx21TVMclPI7DwfnsW/+rrkqfX1jBlf/6TdNkBz7/MmL0unTGlRY0OU+V1/ngvFB7KH+d+VYu3kI5m0dufhlrl27aB60HPvsSZbMFSXpw7qFZuQ14BNKLJcrc4o0ZGmHN+NG//SoKa5voPjGE+EA7+vaN4Km//TdsIPc8zi9NrW3M6fMN4OIffheV5Sw6Hz+MxNEx2GajTKfVj/lzH6C6nsH4i0/hwKc+bnt1aiGYBvB3/s2fIHd7HiXSt7pZMB3xq//st62cZG+nGess2HAJnH6Vr++WtIXR/BV6V3yW+b9vUu9vIdSdtD3tBvbtw5Of/ASqtSpy3XsGA9N5uwiXXxs9IIHu/bmD4rx9H+v+df2W2RhAgZ05p+V4mQ2U1zJ0SVfo2s0zzCFz446FlSs3MPfBHSxevYHNtQKV0iYbvBsJDip6L6FvATSYWAPxr7M3iu5BndYob0ZHIOiDpxiDDrtKobO/h8ISnMcvwlzIkqlmpLpCaB9KIXVkHMn9g6ZY5YnUVqmgZ1dQYyOrAbcouL0DQ+gf2ofRA4OYZMOPTQ6hp7MPPek+xPtqiPWX0T3RhIEjUYycaMfE070YPdOJoUNpDB5Msw5tCCWb0BJn+ZQRfciYz25ifXUNqFQRp7JLhKmYRzgAMOjYBTHXO4oUUmuszUL3UNKWTrd3x2xZpU5zVN1cAUnoE+1xDI8PYWCkG6OH27H/eCdah+qo9rI+HQVUm1dQCa0gzIEiwvSdA2n0HhpB53AvB7Y4y4nYNwEK7T0RdA1FEOsjTd1FtAxsBVYq6fIgvooG8Vnly2JqjrYgnGhDSyL4Ots7q5ZbWx6KpIRKPVvPyvkqKvkacsUKVkp5ZDhY1yoR8j+CPAehjW1tBsq4bAnbTGtz4YGcBvLAIBAuBZWpciSAkhX+MB45n7SzdwqtiGnpvtKItgaem+hSqTVVK0EoZ9FczSKu6Y9yK9qoi9fCW1hvrbFzwqbrasxvK833eOG80dXLMKW0R6/KEt+sc/G5ngkC7++jCtLamHKgYFY0f0v52m/ee71VnoKXIRyK173Ar8KneLtXXWnEIB5GnQNObYvKUye8sj/sUiGrPVWWt7Hnc1wOXlelEyideOptId4rDTMGS3570vZ9iZSh3rFU8gXb9kXKTwxx+gXCIXAcTotwaYqwo68HqXQHOjqS6OhsR3llHfm7wV5mrZRjm2nZo090Kb/T6SB8wq80bTRyhVO4QYVc10wJ6ZTXYKu9JFN70Iivsf7CJ2NTR5rHhvrYV2nAbeRQ28jbR7X2vlveBfnsfGrEEYRAhqTTWvW5A8vXbIVtnUMcokUDun+fJFqMb8wnErWFzg5ltqNeQZoGdV9nK4Yn0hga60DfUAKDoykadzTAqe84aturES3ZDlMHaHVhjEZ3xPTWDmqbVdRyFdNf8qC0cEz1E6hMlwvxUCBPVAZgsrvLpvS0o3mdQduMlRZXsZMtILJLQ5qGsskFaRYOBeeB4hvbzZ8pCPyZyQLBnqnue3CvhRffO4/1C5eQub2IlTvrWJ3fQLZQwwaVjuadNfp17RvF0Il92P/kGZz9uy/j8b/zIkaOTNocp7wefaEssEbi3+Z6FmscyDKrVObrZWSpmFr6qMD7UsFUCZlEyu41pkANHqGnlOhO28oPeRz1cg2FC5qHvkwLqIqdeCvaR/pw7LmzmHzyJAqxXeSi26iyEbZo2YfC20iObiM2uIW+8XEMThxEMt1DoU1S0KPYKjJdidb3Wg1Ny1ScN5aweXEGqx9M4dqr7+M6Q4SN2VWmFUFvKf7YYcQPj9oxzpEULSvy0l8Gel2DKSvKCIW2WtHLVQkuG4T1UTo1uhrBBIFxtmsChbTcuotiyw49uVb0ULh6OJD3dHFwTqfQ/0tnMPQrTyM+2E0vhIMFBe/e1BiDpiDkosvjUtBJ2fKqVJ51HKaxBmcQiFYXQpvO0Y2uSmexkrGPCovT3L2vE30Hu3FgYhCP75/A8eFRJEJUUi1RTHYO4FD7AAY4QKbODCD1SJ/lsaWsBG9f4fOr6PByKqUS5u/QwFlYsDh12mosjkJnN8o0WJwGTx/UhyFEpRcuod7CQU/10rQlo7dC5DkFP8zBS9NwoaYomlp07HQ7dtrTNDY6Ah7u4RJNwq0BxoOX5bTrl/GO+J12r4vTVlyXAZdHkR1Yi2Pyqxn+zqFCy9SnaLw8BYHyNcbr2phG91pSH03E9gYEeiCdbejpSaCF/RNrRYQob96pHZfT5LgEuvdrI/4HQbKhAUEnompz4p1hKqd9aRvAS1oNVwoWi0ghS8E8WJauxiuC7oVPU3BN0Ta0HxtD8tAwomEqUHrt2Zl5zLxxzvaD1GCtfI04FRTnQaDnkhHpAi26aa1TEVKVyGjOTt9FiYa0ps4FjsPB6RPtHq+TZOOspy2+qHMAJa78/BI2Zu5Sn9C4YXmNvPJ6Kqhu+pxE77oS7Le9+3vtVGnJXvFuFpk7K5i7PoXFm9PBjABxCawuLN8XxhRoDG4kW1FkEVuVbRqCpEtGfXsS4SbtO9jKQSiP9Q9uIXP1juXXNFxy/yi6Th5GtL+bhLENiHPj/WvIvHPFjmCRMSRQfZXHBwSB/m+hYaP3ZvY+7NQBtD9xBFEOyPEWGpf5Eq68/ham3j1nO4RrlZyMfuFp5J/o9zgHv1dZHgRa5KGVdg7GDS1C+MPf+20UZuawuVTA+iK9m8UN5PIVFBg6UlppsYv4UD86RkcxcuY4nvmHn8P42aO0znvtBag+HpVQWOOw0qJt+tIV241g4epdzF64SwsuikOfedq+GdJOut6ZrSGZwYOsGgmEzj3RwLeVK2HqD76BzaszqOxWUd6pYeDUYZz94mfty+BiC62zKMtlWr3X0HkvycEmWx0mF7hnZBAxLazQGUGkwd51kc7kYg1RDjLLl6ewdn0GSxem8fqfvoLFS9MYampBjANm15kj6HzhFBKjffQ0OIgltfNwAN6YUlgukAJntvGCcbqqXqpr473eYzW3c8Cg4OVXFilkFCjyuY0WZqo3hTP/+LfQd/YYwhQODUD6KC3AHHQsvwpngJf4aVP0RQ7xgZRm8ExlNZYt0H1TcwiF1TzmXpuy6Yb4QBfj2JmG25HsT1JxljHz6nXrJMNHBmiAdKAzGsO+RBrpRAJXpubQhjDO9h/AaEsnJp6bxMRvHke4V2dJBZawyrlX3h6PnGZdlWZp9hbe/cE3UGSH2c3laHlWMXj2lxGZOIbdCK28WNJwNNZVHlCltolM4SZ7QAUXXvkxB3R6w6UtdFY4gEWasBjXgpJd5OMHQHMEj3z8RUw8+SR7XdR2wxYnhMfabQ+nt5fo8nuB/qf/ap8TMGXQfkrD4MZU5s6SnblfZj3KuSLvy2bh6vyVhPbiYlrDxfTC4W0h8LIUjJ69OKVRZ9bMgr7VQbWK4tWb6OpuR0u2gtB6CV1HpNRH7F2p6JLH5rgdl3A4PqOd9wpepoLkWKB7yYMWzbTQg7+7sYIQjcZNDqjZuRVbXDB6/JAZQErr+HTv5bq8KQjUDjqavn1yCImRXqz+4Bzq7F+FchErVPQ75Sr6TxwyHSJjTfkFjt/B62H4pWfoka++co7uabCXo3Y10PRbmnqBhRLfff3ioLz67fTq7LMYeVtbWEP27WvUDZQt0OhdWkN6cgSJvm6z1JXe+3pjPfXxZzvbV1N15aUlpGhkb85nsXR5gYMOrcJECOtzixiYGIM+3lcdNNMgmalSt+kD2jsL88iyzM7RQaR7e8j/Zva3ARsc1l+7gB0OPjr3q5oporqeQ+roPiu/SbMg+0fsCP+7H9yw7dBiS+soXLuD3ieO0rPTopH7027ibWM7i/YY21nlaDeaJGWpxkFzez6DKuV47vI1rM3MonVy0JbhSw5VT3s3y3/y7sUJ8UF8cQ81OMVV3lZgEPM/M5K08jEzu4zDY898dBFCe3cCiTQDGZnq62LotEEgSUFXnJb9NtP9D4WDOWR1MJ0trr2ZtGpJFVQH07MahUmjc6hGYWEIk6gklWiCOFSghFHBKNwDEakK2LQPcWkhgTqzVqOVcnSJdSR1jOqOOMJkWIgdRF/x2nSABh2i06AiPHI9teBAh8KJPo3aVW1ySq9DS74rdLNLwlst26Fe29ovTQ0U5qBFxR/vabdvDFrohTRp6kMNyGD7wsniIZ2uXK3e/K2gVS4umA5Ko6C5a28kBYtnWm0htMVA85IusFz2Olo0zUaPEmysKvlsH44xrcoWCI/jCup73zqUcNV2S9hikHnYWF4jbVa+/igULWxXnQ+v5+oweiYQTtVTEqZFGDrddVdC1Ez+ki0pykeqg7TSIo/0xSmYEdaDPGJQXnU04fSr8PpKIN3fmwogbzWVoT387i10Ybk6qVSyI/q9froGuKRcNScdZrvTO1Q6ozvgd5CWMsg/faBq6UNbNKTIS/JGyrNW1XQF+b/Na61MPjN+izJFedHHsYVCwT6G1r3ej+ooa3Vmf/mtKZZtLdmlh75NudI7jRplVlYzC6dHShnOFSxO7wmkZLW8VZ1Q8q86Gn+N1qBezi/99jprSbTutTxYMkiLwF5aszmww+zq7HqH4l65ZEB4HIfj1TMvz9vE7/XMZcXjjYu8byOfyV2L0XJdLTjRFJOeqT2DZEF5Ams79WOCt4Wuok/eky2ZZv/VdJJ2HLGl9kym3QzEX0/v9AiEX/eGh/QKdC9Ppx4hTZQ9MyBIOlMZHvV9gfPDwe8dnzwT9TF9ErIboUwS35amHelOa+NfGRD+7snKZH5dFSR3xg+TJ7YPn9miJQ5+Mu9tsRSL84FQ7ed8kqGuAcAWfZHeNpZHSWX+YLrPltez39Wpg4yuFqZnHpWnwUvvwWxwYVo5OmH2HxmVO8S3zSB5rRZLTLNtRqS3vegWLaqH8Yb0mpwQl1Y9tugTlTj1QRvbiEavNo2u08vepZ7SwYi72p+yKp1E3pIG5dNMil5fGN8p43LhRKN0dIU0VKintUp2l3i22c4OezJWr//Zf/hda4jwRB9aOehYxUQUnw8d3c8KBMqCiS1OIOFTRdQIqoCNcCRw8cYdY+7i/3wVJVoRqcl9SGiONRXH2N98hgwLOoULvhije+8sAln8C+eu4PYP38YucS1ns1bRZ7/4OdtbybaiCGT7XoO65SemOl12T/yy3DQIFe4sYO67r6OpLYy1KBuBjRqlJdZWrKIp3Y7mIyPW1U5/4nnbCsPp1FV0CqeEUb9N6bEcp9t4sFcf/+2N7h1V6Q2YTqc6vvftV4MVLu/P2DkdqccOofflJ0wQ+g6MmnCqXYRXIFocp0D4nAaVoXTq0JVaCePxs+iLTrAzBB3W0ymN16ewXMDlP7vMcoJnWmgw8swIrdF+rE0t441/8V0qu130np6gYEaQSsfQ3Z+icO0is7RhnX3kpQkOQhETOMctEH4vT7wSOB/UVqqL4i+9/m18/d//E8Taafz0jlJxlPDSF/4RJk48ZZ1a+YVL9Dtuxa2srOD8+fMW/7+//CWUqyUcy1Swb62ElegOzvUWqThDyA6+jFy5CZ/5e0/ihV8/ie3NJqSzY1TcW9jYXbajOOpr6wyrqHJAm6/12LJZleFlyc0JtWyhpeuO0S361W7VhQy27qyaLM5dvmydUrujN9NK3NrIo7qUMa+7ZTA4/njg5DFEZdCxk3ft67d+JlD9Guume8mu11tlShayd5dw/n99y+bud8l/Te8NfPw0uk8eYdomDBwK9h1THgfhUn7no9pE0JhG8WobpVW8fgukxDMzi2axX/3JO1imtzJ4cD+OPPUY0+6ie2LYeCFaBWpP4RAup937o4LJGOmY/drr9u5jbfYOMvPzSNLy3/erz5niGjg8Zl6leCmare4P0Gq/+WyT7XbhldcDb+id29gmT7qfPYneF07bYNQzOWzKX3hEh2hrpMtpV/7l27OYev+CGQhXvvo2jYciXvidz2Pk5EEaRa1I0ZtQX3Q9I7qcl8Ivktem5ikXTXjrv30HN3/0IVLDaXQe7bO6fPJ3vmCzO8Kh/Mpj5RPPm1/+I5QWVjH47BmkTx42GntJu9Kc/8FPUCoWUb9Nz+TiXbT1d2HwN15Uw5oMxSlP0997A9f/9Ht0EiK4cWPZjO1Dv/Y4Olh+7+gwxk89YoaTyhPNKt+DeKHy1GZamLBxd8WOedicmsVd6kot/motsZ7kY8fBMcR60whxwG87OGC63NvGeMAgUJ3Uh2auX7ctkzp329C+Q71Ej3fx+g186Q9eU1qaDHsghc5mMYUiJEIqxa0N7ATyENRQYreeifkCa0gSbkMVG1Fz8BrV9YJcH66FaEnQYKZCZWXZ2YRDFXVFJAboXnikOK1sdjQ7dphWklrV9iRjvNJKwLW23j6Y5DOiNjew8QhgpdFVH88qXkyVUMjS1zyzeURlfQxHj4ijtVZ+6JsEWaf2xb9wqKGMwqBTqYHUcD74ONMVZzTztxpX942Cruf6bXTzua4WSIfqKatL73akKHXmjSxNTQEE+1GxXfYUlJfhnUdBuL0TqDxPp1UrOvNG94ZjL43zuTG9XZnOducm6JmCQGn5yHiiXSc0xakIWTriUVjfxkgAjSbSx3ZSHs8rcLq9fOdD0P6BsHr5SntfrmQLBspG8Z7fn3vdJMKKkwKRJ6vFKuQ8easXp3xG/pmXx3L1SqpOLyhEzzAaiSIRTyCml7mUNX2YHKPla2cz0QNTUNmSSeX1MiO2Px1xM53JFHmiNPZtENt5p1KxxQHikS2TZR+QBegvprWUXasi5VmLn5JzmXTeRgq6l8wIXIZM5niv325tip5W0qGX3BrkdBWPnI+Oy/jDOIGuCsKneIHa52cZVV6u+rfixVk2PPs3+yllwo4y4HNPZ2lJt9OgeP32svU8kAv2EfLCZhUYXImpv/s7i2Bn8/uDj2RG+QVepkB0aSCUsEgmlU58Em1aeSdrvLE+TotodHqtjD1VqF0VbFqJPNZ7XL3MF2905L68F+FSXuFS2Y2yISPd+xGlXsKmB7byVm2ue9VAQemN19J16v/KqzYnTWHqK52QSgaRDzLOt1Ght27Tkyxf9dRu/CpJeiqQP+oS0Uo9pu8Xm5rpgTJdjXm3GMQflyWVbfzm74B/978fUx7ff1PPzbtRUL0kL0yreqp/aGAK0yiVsyBZNkNa7ccQ3ptVkZwrXv1ZY4vGmapmrfbAWoME1H98/j+yQDLJXL3A+qGo6mnggrFggQhXBUSwQPfqiLlrc6jMrWEzm8OF188bEztHO/i8jtETRzB4eNIYEe3pMFyWj0HgwiRQm2m/KG0UOH35Fi7++D1E6Dn1PTVpDfDYp34JXUP9KGZydia8N7gaJdXfzYGvLRBqxmmK69Z7F4izjtuvXcYmLdX2zjhSqbC5yuO/8nEblKT4mylcWmkU7C0FpLq7bNAVbapzoxD770b6dS9BVoN6fZRGdZWQ614g4dbcqnYV0PX6176vPs0C46Q5hIGjk7asVrvh6uWo8itIGLwMp8UEhM8ML585X1Xedr2GA+3PoLdtP7Z2A4UgcLqVv04TsbxcwvyrM6YY83kKea2O4aeHMXhyEBsza/jR73+TA2SLLU3VCa0TLx7G5CeOUIg0zaQy2RE7JIDqGEEdVb6E2Wl12px3fp/fWLUOdOPN7+OV//xlJDvTSB1SO9fw3Od+D/sOP2a4VE+BZM7xKW6elvMbb77JQaMV3/9Xv4/NzU0811rE6aYypknK10MV0CTAas9zyNeacfaZR3H89BHkcxsoFFfs6I/b1+n1VEinOv92jYykgVIPdrgQ/Y183+UA19xWlf5H93YG4fqWLR7p4qBUY/o5KgIprKGhDsQTbWZJy7ixd3OVbTtva3V+E7mNIjrTCQyP9pgSOfqbn7LOzIRWT+eXl6+rQNMokvn58zdssD/3379vZ3ENTA6ii16XFswc/8Kn6bVULL8rR5dHxYl/CvdwNvBW4PKrtCYnTCelJiVz7o+/htUrU+gd30cv6IB9HzLy8mNWB0mX8ng+r4OXJ5zeliojN7diA9nNb/0Y82+fp6U+gOFTj5oSHn7xNFrikXszJcrrbeADke410GgKdObDa6boMt94A5WFNXQcm6AcjSFEJT384hkzDlS24xE4bYrTVcebZJdWsXBzxiz921/9oU2fHvr8L6NzcsSmotKjA9ZGzh/HI1C9hEevDdSWH37lm5j9iw/Io1ZkFvI2eH/6X/8DhFMxe4cS70zZFFp+OWM67/J/+Tq21jawPT6CSk8X6Ulg6MTzVt/W7GXyt4yND28h885lW7U3+jT5Lll7/lHEB9JYv3kXK9emUcrl8Np/+oq1x37yU5+eDD52DMf/1ieNV6LR276RduMnn0k/qQ5q9116UeX1DSakTn7zuslyoZCjd1W2VyDaSdu+DWMe8VeGlPRwuVzD0nLexoB0mAMt45o74jYroA1vB9gHX37qS2qL+x5QfF8fEgzRdApRKuFYKmkv7VtpWYkwBxGtBpAQKdjySTJc84PVpSwKs6uYefsKbr95GRUWvtUZRXNvKsCt4w0eEAKBfjtewdZ6HqW7a8hzQMtpmiFbRLQ7ilhPjILAEZ8dXv1GDAqxEWxuvaR9WKjo2eeaWtgBKHwaideWlpFZXcXStRncfv0S3b9Zm+PVPGf/AXakQ/sx8MgB9JEpvUcm0Nnfa8s7RZk1yB5tujof9NvpVcM9eG18LmjEo9aUC14hvZpb3mVdt5az2GWddnsSCKW0vJpWeTJ2Tzk4vwS6/3lBEJQhG4JtQ2UqoK3D58Ezp1NBSc074ODTZlvV0BpienUIgQZusy4JWv2kYxu0KrqZbdDS1YZIf8y+ddDgYxkJKkN0ix7V28tU8Od6prJ0TlG5VDBPVEcsNzOehi/aohRs0mS0iMg9UL7G3xJ+GWu1GmlU85eYF9tItJURbiJ/NVJwkK1t6RsTdp5MFRuzNazO5XFp6hzO33wf5967hPfeuoi337uKtz68jfcv3sbly5dw5coVXi/j0qVLuHDhgl2vXb2Byx/M4vL5OcxenMHdD25imR2/uL6OfGYDOQ5oxWiMnakNrYkw2rriaOvvRGuaPCK/aS5g9cYspt+6grlzN7B0/hqWL94wL0qzBoKgXQIeCnQvPjoveYNYdydDFzZpMGQ2Ssgtsvzbsygurtog9VEeBXkFwun4Bbp6EG998BF4G/I/6oNEsCCBirmZyqWpRG8pW0ZzkYaN/pTuZ4BwNJYh0FVlxIa60b5/wJSx3mFsVzhQ58qoywjSbxkEBOFwWnS9xweCitXvWCKOZLs24WXfkidHGkP5KlDklWkke0qn+jkvHJ+CQF6GlG+MXnE0FqN3HEaSRoTO9mEiG/Ab6yFQPRSES0HlhDlwilfxZBTtSXqmjC/d2URtnv28WKGHzHrS4FW/05R1joOO3nNr4BWO3GYBcxycV1by2Nhsw/KK+koE7R0dZqyVazp/iV4O+RTKkVc0tsWrJhreyfEhJIf7qAtLdqowigUgW0CIA10zdYo+C1Fap7sxCKx+vNdiJ7V5oj+NnhMH0XP8AFpoDIcZt1UuI7u4hM35ReRuzjLcQeb6NDZ5zU/NMdzF2tXbmHmHY8Bbl1GdXgFm121pd56Dl2Yp+k8dtvIExn2tglsoXLbCNV8qEDP0u1G0vPFEsAtD6e6KrcrI3ZxDaX7FXNhqvAWx3nZMPHUcXf09toW4XDWf7xZ4YzY2qEAdaPX8TZTX1jHLwef6fBbbzVH0toyzESkEbXEU8ju0JNextrpCS7aKXK6I7CYbuBJGOdeMSqaI3cw6yqubWLt0C80URnZjhDti6D04hLHTh5Hs6UZqpD9QcqyzrAkJgeix0ZxXr6/uxQ+B6m68YZw3nH57vK4Pphce8cvuWb88+bRK765KwSssrFh838lDtLAG6aF1cPBJGO+Vz/MLn4LfPwgep7IVxEftWba1U7VFCW3NST39SDp1qt3yNrJTGSIAPTIKd7mCRBcHljT5PLeJhXdmiEujOhOwuj3HBtB9mHxjZ3dZETh9HpyORlC8+GBX1iO7MoNKfhXrUzcw9/bbxN+E5JFTCEU6MLz/UaS6eu/hEB+UT1eB8OQLGVy9+QbruIm77/4I1d0ixlur6OcgtLHbjLk6LU0OSbnEKOqtbUh3ddoxHzv0CKOUx1g4hXT7IAb7KRP7BzFxYBBj48MY20cvdHwco6OjGBsbu3fdv38cXelODA0Po6epiETTNtoHOpEc6+WgE0GIHbSdiqua38VmZgeVir494iBb3mJ/YJpUyubGo5TDVHc7aaPS54gbmxzC5saGWfTyNNT2AtXXwe/Fd02/SUnMv3MRLTQQOroStoCjrSuFwSdPkFn3B60HcVi7M17Xezj37sVTKVHdK42DTflQBjJXZ9DEwb6F3nqRPKzS4Os+Nm7KtBGft5FwCJ+3oUBp9Fx1lFzlbi+wHxRsQYIGnkqpiPSJCXtHy4z3aHGaBW7MWBzrqhkPTUGW7ywbD6WMbcqKjOo5efBenVxnOZ26+r0d5kYdoD4hulauTtmCG+mJZi3zZr5oT8pofBCcRqsXaVT+VXojWpG3TWtuc72IZsrFwNlJGnW79qGsFLwMUeXR/Qq9uO1iGZVYFFXKQJRy2k1Psx4qoTe1g0R7xDwmsSBKD0n9sVqroPPwPg4OUfZbDrh8pqnw5du3EO/votcdpnFUMV620lvJzS0j0t1hPBL/vc28vRrvnbc2oLOfb5E2rcbdpbHZTF7HqdcTg7123dJ5bokIPfBee9ffpu+KaMh3s0+NnTqIzgPDSPA+OdyLZD8ND+bx84DuDUDzxcs/JSyyGPTbG1wNKDAiWVFN2c1/9z3kby4gQ4WauXYbdeqqvpdOoH20G6deehYjRw7Y4OOrq4RD+XXfWJZ+S5D1fufWd17D5vQMri+X8JO5Ki29ZkzeOoHKpVbMbGYxdXsVd27NYW71DpZo/S3RjZ29u4DiQpRMbuOguIqmuZsoza6h/OEUdmZWkTw2jK4zYxihoj/28rPopLVg9SENokM06eoufiONHgS6emfQ1XkiUPoHwdM5LgnD6gfXMP31V1GYX6awEhc70LFfexH7Hj8RLHzYo8X5rrzCIVC8wOlT0L1CowWrs5eKOxyka7fZCaroDmshyX2lZPnpZeyWd1CghaYOWKE1tkPrKUplHd5upUGRw8rNRcsj3Jq/7Tzcg96jg4ZDoMFaPFD4CG5eRb/y6Zl++3NTCIxbvPYGNleuY/3qdcy+8i44VqLnE7+F3dgQhkfGkKJVK1AelaOr6u91Xd+4g/cu/gkHlDUsXXqHhkoBky11DDJPORRBtppGYieCtfQgOw49NnoZtm0Tleho/yGkIv04fvwEDh8+gseeOoKnnz+CR08dw5lHn8OpU6fs2O7Tp0/b/UmGR44fRzrdjUNHjiC6PoVkrWAfSePoMELJCLpo8aY72nDxXAHXL5RQrG5ju3ULeQ5Efc8+g92BAaQ6w+id6EKSiqZpJgOd6bNcL2Nxetb2ROyU962Ov8dXlwGB4mUF63hlLZ3NfngZSXZ+7eIhZdbGuP6zx5mP7RwKeC3QVcGnMIXX5VLhnszwXvFKqzjdqz8Y3/m3tZxHMppEmV7l1bkp5GslHDx7ks/v51Nw8DgHw8M4BYGMpBot/Vb+yQtcvHGdnmQGo8+esamaRiUpEE8aQfwQplinvpeJob5Z5X0Hivkc5q9cNWU//sJZq4sGDqfP5dPrLX4Ikd7F6ChyHby4cH0KIV5jdQ6EawV7P5WcpBw1GNECl3vRqXsFUo3s3KJtHlqjTsusbyIUb0VstB2lYj74notGuVa76eA7LeGe+4tz2MmXUE0kUKJRogEjPdnBQTSP/WM04plOK5ETo0N23tLC9RvIl/IYevQwB7CkvQaJcoAI01PRrgjpoweIcwbzHy6glsuhPDuN1SvTmHj56eDd+l4bNILXQ+A8d151HhhBfLwPLaQjNtiH1OQo2idGkKAeLTfvYIfynz4ygZ5HDqJrcgRjjx3CKAeffS89gZ4nH0HX4THWZxRdY0PGw586ktsLFqhAESPQVZ1dcfcGIsb5Hm1itoKWaOvDKa2UshfnRCePwpZrEhyf8FiDPwB6LstOjJErHOLgJsurhUIUZnI6QWiN04uJNiPCxozKTYxE0aYduJt0to1ODxQmuqbaoZs4dlUWhSjEDirUWlKpjqqloPJ4XKk1CpHinFb9buSL0/1gvBpJeRQacQlMIPnceMcoNavqR6aizmc1Ru9wsFAaHRnuA7XyO991r+cKunf8eqZ7XQUqQ+X5MzKBfl+LHdfdzMFGzz0ImMxwehma0hKFolw7cNsUHP9swQdBaf09j3Dot8DLFw6B80KgdB7fWJZm9kxxkUIddb7dxPoxNGOLFNeomD+qLMQLx3O/PLZdKEbl0moEa7GfKSXhVwGqDoMWUEQVYrQ84+ykvBc/wlLcmgas0PIslVHVNDItyWKxaEHLsHO5PD1uduBCHqVCDrVygWkL9uFrnTSxoqwBm5O805LgEON08i/FkmWwdqSFLYRKlnnppVekZEq1YLEErclQuAU6NFAvksUzeZXOV78KvO66apWbLRogXu0fpiXy9t6TSaS01ee8nZ1/HhyPQM8UJDMKeu5t53GCAA9lkDxVXxf3Oc5z2GBateE9ngdyKmiUQ8fdWLbAyidO5jSrXNPGwbQqyxN/9vB5XYTHaWvEp/SsHdMyHe/lrWkRlLaV0oePgbQE4Dgb6+1xutoeaxromVf6yDwivWZoDdI5jkY6nG+6ik61gfq4jAXVSVPNTayn3oVIFjQYSj61cEDK2FbpsRxGmJGoKXHRHKJ8K708M6XXVVNgWhRghxHymWRB9SYLDY/xQnTyXoZJNBaGPjat63scTfOybq6Tvf7qWwLnidfDf6tuNkNUDY5et81oSQ8T8XfN6qGd05kTTcQvOu3zHPYlfYKwU65YXi3ykrEtfA7WNmRowNmH8BAewkN4CA/hrwE40DXaBg/hITyEh/AQHsJfFwD/D9e4NodxzOa2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png;base64,%20iVBORw0KGgoAAAANSUhEUgAAAaAAAAHQCAYAAADnFL6YAAAAAXNSR0IArs4c6QAAAARnQU1BAACxjwv8YQUAAAAJcEhZcwAADsMAAA7DAcdvqGQAAP+lSURBVHhe7P1nfGRJet4LPnCZSHiPAqpQvqqrq7q72ky76e7pcZwecoZDLilyaEQjQ2olkTKXlLn67ZXEvSteLq/cFXe1oiiJFCmSohsOOZ49Pb69r6ou7w0K3gNpgAT2/UfiQZ3GHX3d/TIvKioi3nh9xAlz8uRJfQe+A9+B78B34Dvw/w+o47+NgFT7DnwHvgPfge/Ad+D/B1AHUGABqlQqCdnQ0EBd6+vrqq+vT3lTU1NqA1+tVlO5sbExtVH3+oU4eMiNpw5Q3lSXAF5wyIFmbW0t4dG1nRew3LNnz6pYLOr8+fP61re+ldo+97nPqVQq6ZOf/KQOHDigw4cP6yMf+YiKpbJOL1XU2NyiW6+/qOLEbV25dk2f/exnlcvldOzYMa1VynryB35Edz36hFrWV3Wg0KC6iEGCar2uLr+qicp5NdTl3hWTjYY6tU6vqW1Rmp4c13N/8AeqD/sO/OBHVOjrVqGrTW0D3aqL0OBbQ1Oj9PaUGkvSrTPv6NJLL6m1t1f3fPSj2lhf07Gnf1RtPcNajX6wrwBlYpGNHzhkgsMWx3B1dXUrpo5hYy6v+bErOvfin4TPzfrm5/9US7OTeuoH/6aOPPqRxN83vC/yWr9aH2C5HhvUrdO2kLsMPsVmGz9gPhI4eLCR8WbbAeq0QU87ZeQA8Ebn6Npbf6G5sfOaHhvTK1/5gprCx5/8vp9RZ6FVDXc/pMaRAxAnHvjhS30QsknIBWe56KeO1WvlksauX1BLa7s+++v/i8avnVNH35ByhQ61dPbqk7/wb8O2mo/IAuwTgB+UaQOPLssHHMMsnrFIHXAss/5bNjjqpkEHflmW/QFHmRygjWvm9u3baso369f/0V/VjavndXhpXYcml7QR+hFZH7b/05llnS9X9KGHj+gnv/sh5dp69IN/91+qMa7LFKOwwUAZHPagjzLJdtlugDJ4eIiRy06A5xnkWS55tu/sm/GW6zJ44wDqxMexoU6yTmjNR0Kn644zkLWT/kIfNMiFzn1lnqwc2+Z+sizTIoM67QC2Q8d1B41thwZ55gWPbMrwWFdWtyGrD6DsOrSU3S+2A7wBPDTIp506+rHR/IDlrq/X5u9TX/0dra8u68aVq7p+6ZLaOzt15PhxPfy9Pw9djSuM2yiXy4nBhlqhJwYHCafAb7Km3Hg7nOUHaDeNjcURZFLGIdrNQxmYmprSxMREsuHVV19N+DNnzmhmZka9MXnv2LEjybvnnnvUGHlhz0HlegdUnhzTclxg1RDz2ptvqRL89TFprIfOtvZ27dy5M+n+ru/6LjU3N8fi0BQpF4aGfZFyMaElW+vqdWPlbd0unomF5I5tpFxLs2bfuKiFd66HfRVdfftEWjwe/cWfVtfuoVjYYjGI1QcZKTaq6u7W96m1aVA3z72om6e+obXVqi69+KJKxRV9/BN/WcM7RrTRH7Ydvi8mwnLSR0ysE18B8JSJC7KhMR2xxDfaEn9jk2ZuX9KlV/5M9Q1NeuELn9by/LQe/r7/qw499jHlGus1NLxTlc3+R44HIHIog7cNBsruT+joTwCd5jEgkzr00GV9IsGDDICy9SDH/sCfxkz0VaW0kmQtTFzVhZc/EwtHnW5duqLSyor23n1MA7t2qSHXqs6d96q6VtHgyEHVRxyqwW+dAHaMj4/H+FhXcfK8VmevqBgyXnnu8xGruMDyLWmDcu+TH9d7nvmRVO7o7kuxRQZ22V9yEkCe9ZdyNo4G04GDFnAc3H/UbbOT8ZZNHX7rcN0AbmFhQV/96lcjLnmd+7X/h+avX9WR5orub1jUdCzqfxCymhsjP7uqseUN/dDHntL/8nOfVGW9UQ9+98+EzDvjzf1B3foA59hooB0e20ObN5kkjwXaoTXN9jKyPcYA8ODsKzYhCxrLdT1rn8u2CTkAOqA3gEcO9PYBnG2nTpt5jKMdvPnJ3YeuA1le2wTQjhwAPsokx8C0tg3/3B+2yXhy5JEoQ2c+ku3BDuruT/M4Jlm8bbZNhu2ybMtapZjoFqbHNRupPjZ43dO31fPRH6M9RtUm2AkLRSBCwAMIRyDJbeCyZYB2wAYZj1yMg9aQbW/YbDcdKZ8vhP7ahDg/P6/l5eW0IN26dSvV4UXf0NCQhoeH1LtjSF0DHcq3tqUTEbrmpiY0OzGmmelpTUxOanFxUYVCIe1iOmM17ujoUCGfU1MsPPmktzZ5J79ivK+t1S46gBz7GGTorpQqWi2WVY3FhsWNyDXGSYfTDnljyHLMgkF1jc2xA21SIXbX+dZaeSkW2cVIdXFay8UppJFFMOTk8/ktnYD7Bb0MLnJiRP8YB6DL7eZtDDpOYjGEE0/NpuiLDfoyBkrQgIfHcklZIB7YQILfugHrMfgiND28xNSys2PDvJShwXbTWobbKa9xMTTk1NzSpnxLe9hQr1z03+LKkuYWF2IxKUZfFGNBLRKM6IdcSpxOsasp+p1TIfFN9oesujgZBkHoiL4M/pmxG5qfuBUXT0nlUlxAsXi1tnWoo6c/2eZrxYCdgH3a7i8+klMHTA8ghzZwJGigd5ncNNmEfPObzuMSfvDgTAPURV4ffoa26NC4tmNQxBCMay9287mwuWlVZXZtAbGBVT7H9chiGJP6Zj8hE/n4SJmcBKCbsvXbFgBaErEjpw0a2m2/y66TAMvMjjd4LctyGDuUiQ8yALdZNjnyrAewPdvx1kfdNG6jjh7kA8i1LbbXdXhsFzLdh26DFtuhz+ohWZbtto3UAeRRh582csvK0qAPPLTWC1gfAB1t4ADbZXtJWXrn6HW7bbWcXKFdDflWNTW3qaW9S21tncozuDYhaQpBQELYYZgRYnA7QJlEu5XbMCdwALKo2ynAfJbB5FAJoyYrGN6gG2efjRPAtK5dmdfZ0+NxYdWCB/T396dAkXO7DRksKPmYWF54+6RuTkyptDCn2ZvXY2LKa1fshrFh37596urqSgsPvOB2796dLlpssN3YaV9iiOvq0qsaK52Lk0JMUgHgU0fFwnjt1VMaO3WRuUuL125pPS7q9/zsD6ttqC+One/egcRQ0pH2D6mzeUDLCxNanhlVcWlRJ//iD7UWsWiOBSFmTXUfeVjDj39CTfUbGhgY2PIbnYAHl+NL2TG2H4BxDXHqWZi9qcunvxT1Oj3/R78fuif18Pf/Le1/5HtiElrXyMhI6o8tv+mTSID1I8946zBNti+RAVCnbJnmAeyD6c1jmwH8Mx++2w4g8UZ7aWlOM6MXor1J77zw+TiBFlWem1clFqJcDPTWXYcQqn1HjqUTLv2U+FaKmhwfS7LmYzNTjb6qLE+rujITp55mbTTHRR18e+57OharVvXvOqDh/Xd/22sD+2y/YwgNgA/QedEC7zb7Tp0yvMYDpoPGfb1dF3XTG//t5MPPSe93f/d3YzLIq+m//Uetj45qV/uqDrcu6uZqvf7+rbA9+FpbOuMUWNYn/tIP6md+7m9rZaWkQ8efTDLcB1kbKVuHcYDxtjnbTpmYgKcdsL0AvmXpSbRtv1Vp/ux4yoJlA5YBgLd8yrRZv+tZ+eZz/0JrvP3MtpkvS+P6t+N1XMEBWVras7EAT502xyIrP8tredYFPSnrexZMjx7AdXjhsT7bAd51bzrxxTpI9o3N3NpqWfWxyc4tzatp92HomfWkfx5AjlCYEZR1kouHnHbaSC4D0LrsdtcBaLP0WZrkXMhfjVhcXlnTSl1OJ175LV27+g298spJfflLb2h09GY6qXAb4f3vf7+OHz+uu+++WwcPHoyTz7C4fcittT/7w/+ur3/hc7p+8YIuXb6c7nl/6EMfUnu0PfXUU7r33nvTosPtu76+vmQT+kmUCSTlLdvigDi/Nqql6mTgI6D1TCK1kwAxYRIbmxpXNaLYQJ/lGjV8/IiaCs2xGNU6yxDiNNh8WLm6QuwGWtXWvUPNHX0qr4yqa3BQJ95+SafPvKaNtl6177pHK3Ha2zE4sMldizFgGz1ItoNjij8AdpdXlzS5fF3rsZDfevuEKnFaGD7yiHpHDsUiu5HiA9hvg/vcQNkJ/aa/o+vdFx9gOttE3WPL/E4Gt2XLluexluLQlFfnwIjae4a0MnUpdlgtGj11SldefVWLczOaXYpT741Las5XY4GJ0+/0LS3Pjmn61kW99c1ndfvKaY2/+aImzr6hqauXNHPzptbi5Hzv+z+gttisHP/Aj2j4wD1q7+5PsTAk3WGXwbbaRgDc9mSg7HgA5C5v9zdLi16DaRxfgDq0ti3FinNvrLzzc4v64l98UQvLK9px4m11L66oM+LSXahoJgbw/3E5NoArdXp4b5+O9OZ17KEndOR93x+n9lb19nSnxQn56HLa0rFZNmTtyeYA9mbr9hewLNqdALeTm950yCPBS3I8SF6YSFlABrTwO1ZAltb9bVxWBmXbhz4AOdmy2wHTO98Oth+wLicAeZbpOm220e0Gt9tHktvRtd0W2ow3WD8JoA19xkFvPabJ0lJ2fwDchWhqbom5sV11Xb3pLs8vBWxZDUM26ICZEUhCYdYQIEtLsmI633XjmLRdt0xuq01PTWk20vSNa3FyuapqJa/1tS71dA3ryJHD2rNnjw4dOpQeLqjJrmpufkY3bl/Whctn0i2569eupQ+jB3YMaSTo+VyIhwxYaFhw0AnwoVnWNgcJn/CPRBlcmKfmxnZ15YfU2tgduEx8+FeNmJSDb3U9zkr1ysdpg9PcpqoEyAOQtbw2q8W1Ga1UYpdeCRvCjpb2fhU6BpTPt6gQC5NilzB/+6KWJq4lO+EnbjUZdwZIzb7a7s/+YLf7x+2ob4p9Rm45dK3WqTEWJAys9UNtAKGDHQw8ADEBqLs9mwOUrdNt6CPBTw7YHhIAHQmfaMN2cmRYHwDO+uCljFzqtJHiv3RLjnJjS5xuW3rVteug+g7fq86d+9XV06ue/sHYdeVVt9akhrp8nFxzyhViUh0cUmfvgDqHd6lrZI8GDhzW0F33qm/fXWosdKsl+oTPjLhbwJjJ2uYxQzLYpize9LbZMvCFMjjiDjgm9pkcsM+WBY/LxluW+w0AvxHGl6vLWlmf08ratErLC1qJU+NajOOIemz64jRYbVZpNcZX0hfjo6E+ThpNysVmhc8HC825JI9TOpDkhi4S9m73KdvPQLaNlOXJtgPw0ubxYzrayambxkDZ/Fk8/ABt8FC3ToPxjpvr8JB8dwS+rB0AZYPpAWRt12cd9suAvR7/gGlIWZn2yziSb8Fuv44Ay4APXNZv+5KVCWT9ogyfE+A5hrYsTZYWvwFsQr/x0NDGtVpdW02fbxuS1iDacNAMNh5lCMRhGwuty4ADBg+GZpWDo+5A2WA+i0HOhQu10wqGvfryK7GINHF7WqsxQe/bvzcWnUOJ97u/+7uTrrGxMZ4V0Csnvqo/+eJvKN/Upvb1g8G/rv7+vjRo+Ezo/vvvT/QsROjM3jN3IA22NesrQJlHo+o26uMUNK2zi1+OBaY2SXDKufDci7r8rdfU2t6h3vbeCNqGhr7nYeV72rXBZyuhwwMhdQ4fxDRUNZQ/qp25+7VeVw17a4vLf//Vn9PFt76VFtHqakWdfTv01/6fn1K+uZBuB8GPHHS7Qynb9qw/4AFw3HKqTo2p/OpXVRex+c+f+g+anRnT4z/4d3TosY+nW3DcpgSYaJGF3/DSl9YHOLc+cvyzbcbTB8TQfQ/eMSdl8YDLKUYBxtsP6tCQLNc2wkNe3xD9EubduDWqiclp1a3Oa33s9ei+es2em9VGeUMduztUGCzEwl+zJcUQ3etrahs4qI7BQ+mzoa44VaGDzmdDYftJ3AayTcQHOVn7s7Zn+8E5MmwzPriODHCmNQ06vEgh2zKtO6uPOvJMw1OcN4pvabrunG5fmtIv/9V/pfrw7wdGpzVQikU19OdiE3KjXNE/mFnkotc//J4HtKdNOvbdP66nf/oXkjz7Blg2uKy94LO+2Z/sfGA/s+PKPlGmb/HVfLRBD1D302dZGwyU0W/dALTEmBw8CTANOTrdZhnk7mfjrQt6eEn4k7UdQJ9jZQAHOD7wwkfZ+gDk2DfjoaUM0G4wjnhRJtH+P/LXyU+tmR9Aj2nhp45t1g8OPoA6tLSRrNd2mofcdmT1UafMdRblOw8hmNhCAep2yIEmZZVZODTktAEOugFaoBqnF2TgIDQEsHZqiB0uwQwydmF1MTHyAABy7QwAL4/4BYeaY3LObX7AzEMM0LlTGRA8iJAdYCTAthiwmYCQe4DhF7JWw4YIdUxUtUDSBn9K8RdCo43dUgzYEM/ATZNaRofjEpShHBmxQ8jV5LljebR3PRKehYC0CHP7DIv5ABgZ9oEyvIBx1pcdkADYKie3EIR8HkhIqTHiHjmxxE9uY1oWdY8H9CCberYPiBN0tJmPZFr61jh8z8aNMrwAdcsymN68yKLd+myTYwINiw/1cnElNi+xw4I+2Ys+xhO6gz9iwe3RdIs04lFH3HnQJGxYLZdUWllOsmhLJ6DNWFoXvm0/EQEuO6fd9uIfOW3kLpvO/mQT7Y6J42Me2uGBF3DZcYeWMlc344Hxxtirq4/rLcYnYxR8CAoDqsrnapsqAN8qZfRtjp9NW7au1U1d4Ik7gD5w0EEDLXUnAD73qSd3g+nAk1t2NgbI9bVi/7bHCbBNyMEOwLltgQd+EnZRJydZJjkAjW2inI0vQJkE3jzWR90ysd063Ga9afxu0qELvGVQ3g7giBVzln13vGyvdRmP7GxCPm2kb9cf8Ngm0vZ+pc22UWeMmg9622UZgOnBGRImCIAkAHCeDSrM4LNKABzI0lBGeTYgABfBcnFel2+8lh59/ovPvqrF+ZJmZqfTB6R8DsGtNiaIez/8PWrtG1DH+qoGc/VaiYWEx7Ax/MUXX9T42Lg6u9vV2dWmXL5Z73/fh8IJpYcSuru7kz4Chg3w4Me3Cwjt2GcafCOQ5ttqiwt3YXVS55e/lk5DQGOcgM59+jld+kKcWlqa1RQTOsE8/rd+WO27BtOTcejZro/78fUbMSGsx6LX2KoDrU+oLnRPfPXTqpuf0uVrF/XSC8+pvbtHj3/yJyKGGxq++31q79sd8mux94DHPusAsB8djn/SHfgqE3K59jjkb/yzn9Dk6DXd9+R3aeTwMTW39equRz+RTgHwIw8d7sus/eTGIZ9YQedx4rFBAsihxR7aAHJwps3KMx119wc+bvmyqd8JHMn+AmnTAQ8mVMtJxkYMQU6RdY1B3xgNNXcSbw1iwmtqThM09Jw68Y12+wJYhydCxhh22BeA3H4ZKHsMQktCFjhfuNTtl2UZb/mmQQ5gHfYDOmyClrhRfv3NV/T6iddVjOvs1T/4zxGDJj0xuqj+UlVX2sq63rai+RXpt88ic0P/97/9vbp7b4/2P/CMHvzQjyZdpGysge3jzzZk2wFssv3QQG8ckOW13+S0I4uyxwJ1YmA6wHJow9/tYBnoJZkfPuvFD3COL3XbmuUxHl50WXfWHvtv2fDTbhrz265vJ9s6jaMdnGXaV/CMRfJsm+NlnP1w2W32Fx7qzg1Z+3ytGywTO8hpIzf4+sEW+0rCJ4BFL+p3TkAGByDLgADAOMDKqFM2D5ANMEZgJLvQXFNMVHUlVTeKmpqeSrfTxm/f1ujNGykHKuWKOvoH1btrp/qGhrVjx6B6eno0PT2dHr2+fv26zpw9o+vXbqm4VNVqcUPtbe3pIQU+72EBIrW1taWn4wggQCAccMCdgI2U8ZMcgMZxSPVIrpue0wRPulXDXlJ5ZUUrC4uJBj3Ipux6kkM9Thyr1VK6L19eX9yUt6GO5lb1tXWpEJPgWrGk9ZC5Vl5UZWUuFp6YwGJGtf0k+EiUAfR9u3Z4mXQUsuvaOpOfq3HaWS0uaW1lNvTEjj9GAbTwkxwrcPhKGfkAOMfNFwH6oLMM05EYB7YRMA0ySOgyHbkvHuqOuWVblv2D323WwcBuiX4vtLSqpbM/pfaBQXXsGFJ772CEYSAW9wEVOvqUb+uJ9j61Bg2PdHP7k8WHGGGjdVk2ugyOAWA8OGwEbBM5KRsH6vCAc7yArC4AOmQ6ztZjmQD8TtABtFnOWuw9VmbjOllaV2uMg8bAr1dZOGKyaogTY3OMhzw2b9pWyKuuJa/YHyVAPwl5vkYok9sGyk7Wi28k4w2OA/2M3CyAt2+WA2zXm42lcfBk7SS3rO2wXT5gO7N4l8mtI6uHPCsLu0wDkLtvHAu3AeYlQUMdmY7L9usLcBsTPDIB2521P8sDUM62A7YJmdZPu22gTLJfxgOWRawB2kkAeNcp2w63ZyFhgmjDguwUBgGue3DbEYRB4zpljKNsHj7nAcdCMzU5pVJlRafOvJKMGru1oEppVd1DO9W+Y1iFGJD37d2VeFcLbarGRLy6MKe1hdm0oz137lzSwUMLJD634CEDBjIPKGAPDxu0tLRs2YQe7MY3BwS8wUEGR5l2xwEwTuv1cQIa18WVr0ewajyces7+yZd1+QvfVK61hSCm2zrv/cd/PZ2AVku13TfgWFJHHvWgjsmgWUc7Pppuha3evKSGtVVdufC2Trz8JTXFRFiNTSSPL979wZ9Q9667lW9qSIur/SJWlEn2D8AHJmL7VmvHF+kL//GfaH7qtob2HFBHT7dau4d15Im/lD4gtJ2WaV50GYcO4mI6bIDPvmbtgC4bT2i84FB2/O2H400ZsL5sHRp4wVOG12XabTN17HI7yWA6aIBsG2XaSfBajnmwn10nOZDVZ16D5WdtgB4wLXI8PrO8lMHRTtl6smB+9JgGHsBj4Gtf+5q++vVvqr40r9Gv/1etBt0j49JguU5f04qeqyuqpT6uEbXFpmpD/+zv/BUdGhlQx4EHNPLwR9JtSGR+uzgC1O0TNpBMR4IPHDHETupANqYAbfbDYHkkt1mu6ciRYX7ro0xsXCehE3AsPa5NA8AHuG5djq3tyLaRKENjHQC0xju5P0luz9JkbbQuEpClBeexk203Dz5lZRlogyZbzvIYhyzKriPLNtIGWK5lGEwHWA62UkYHsFm/cwKCCAIrR4CdcN0GkQDwFghYKR2LHBaKlTgZsHh8NS6Eb3z9eX3+z76lz/3ZNzU/t5Tu14/cdbe+56f/sr7rkz+iJ558Uu97+mnVL81r8fI5XXj7DX3285/XV77ylbSIcfrZu3evngy6D3/4w3rmmWfSY9Y8Ws2CxK0925e9qB0QyuBI2Eed3D4ClN1m/lr5TqfV+Gt0SR7rOLI4b0TuONBOct281kUUG+pihxT1pt0H1bj/bnUdPa59D92voSOHdeHkGzr31qu6eeOGbo2OaXpmNsnDxmzcszopA/bXdfiA/Ufv05GHHlVnX3/N5sBDkqUlz8bLuZPbnajX5NTw0GTxgPHUs31DMt785jHeg58yOPP6ggFog8Zlg+U7AVkdtFuGAbqsvu1gXuvHPtehz9pFjixy2pxbLm3GWx/lLD3xAlwnz9IiA50kl20jr+BJdw8WZrRemVL9Royh2PxEtDW6KL1zq15nphr02L4ePbynU0f7d+megcMaah8Iqpr9BmRmrw90GQ9kabGNZHrA9OAp2xcSQN0+GCzDuRN16JFtfo+r7fqyeq3D5e0yqLsti6dMAo888FkfTJ8FcOjCriw/9OYxQOM6eZId5bRx5AEbJuzwO4Skr63weflGyKDMl/XT/BR1dNg+EkBu/Vm869CbxzZmbTGdcab7H9GDNz1y6S/AOrKwFTEEQWjBxrFSkXtgZIVnO9xOgGfQcy+etxbcuHFTs7MzKpeWtLG+qpHdO3XgwD7t2ROLxshuNTc1qjSzrOLsnG6PjmpycjIm2inNzs+ErHX19vSkW3A82UbisyI+fEMngE53sm3EBnzxDgGw3SRosvc0obeMLJ1lps9tIhFix4gHD5INgeSVO7nONtXFqYgHBuCFzjZAZ5lZu5FZ1pKWKrOx06w9mhhUcfrpVK65XU0NTWrmW/qVolaXIx6rtc9xHHtk2F/Lr8m9c/LABgAaEq8LWovEzhbf+GwEMB38lNlEIA+wbMsgZeNqOyjbPveFZQC0gaMdoAw4JtZjXieD2+CHh7rjDIBz+na0JMr4Bg/txgHQUrdvxtseA30KmNfyAfMiCx7LpGx9Wb/AZeVbjuXSZvkk7Ea/fUa++WmnDDC+AexhI1hcLqqh2qDcBh9ch/7ga4oxzBMXTQ2164UvUlcir8T1tRY6eSDIegBkI49kfZTB20/bbYDftpNM50S7+8M24182RgbowdlHeEjWZ3kk9GCb9QC20/GkPWsPYD7yrC7H3PT207yuO1kO/LRTz84FgHWQwBEHoKYz+CuluE4rWl9eUGV2Ot0N0sqi1pcWVF2cT7hKKeYGPgpY4yGaooory0kGtgJZ2xwr5DtO1m//3Be20/z2gzYg6xewvWz+LD0pG1MgRSIYN+h8lDtoMJJgcKAAcAiGDqMBdxj1paUlnT59Osn6tV/7NU1Nz6hanNH89A3tPXCX/sk//zeqVMo6evRo+oyGL4veiB0+X7z8k099SryH7dyJb2l6clT3PfiE3vP4h+Nkk9OP/uiPbjlkJ6iTABzGBlIWlx1MHgD4anuRQznLbzw4Eg8ezJXHdG7xKxGwWkDzba06+yfP6tJnv66W4X4VHjwUJ7qijn/oKXX196YJHp22JWsreFLSx4MFcf0c7fqw2hv708TAwrQYg+t3/u4PpEeyGwcGtJFr0NFHPqz3/9DfSreA3A/IcCzcH8jGb2iwv6YvdK1XdeprvxM74ZVYQOMir66qo2+37nrvD2zJIcFHogyv5d6RdWfyZDNAHX7H0PZQBpAFQAcNQB9Qpg08PJYPoNOyjOeWEnXAsQTwlbplw0fdNOiAxrLsDzjK5AD0pqGMHNtH8gThJ5q2tznmADgDcqgjE33msV22G7BceIiRy06A7UCe5ZJbPzq4rrgd/du//dv6zd/5He2Ma+iJ2WuqxCKza7minsj/MPLfny9qR1eL/tn33p/epffhn/+l9F2oXK6QPjPzF6qxi4QNxAid1K3fkLWT/sImaLAJOvOaJyvHsXAfWJZps7ED8BU6fxBPO0B7lhc8sq0LfLZueUBWH0DZddO7X7ATAGcADx3yaXd/eMxkZZHQTY5e20Yql1Y0ceNi+kyy5eo51RWX0wkI2vQkMZvioJsYvkurrV3KrcecsF5SU76gwd2Hku6aLLTVfEJ+1ibKjnk2RgbKts3yAOjtp+11DO0D9MwNyLSP8ADU0Re4O7fgaIQRARZigMGKEEwdeoTbAS4KO4ZiBt8dA4O/WvvwG3qANgB6bp3xeCh8fA+Il3TyPaByuaLlWNH9XjeSFw/bm3XQAc3WAeisjzKAvcYZXIcfOnLLY6nmpFNXX9PdEMde/I4uSrR+jBmc9Tsm2EECRxsJOnxvjFOOfUlHrNp/0QZfxDcGLpg0+IInC9hmufATG2SDQ6ZtISX7YfKjyIFDJSc5AB5wjov7CRmOmWXZH8D6TVeTW6O3fur2HbnU0UO764yXFI9IADjat2ITwEUMIMs5CV5obYtluI5ecPYNPLKoWw/t5CRorBMwHlwWbwDnceLxSbLv5L4eKJNn/SIH53bsI4fGdOazb44btC4DxtHhXN4hmcGj+vCV0070PkS1LyTDE+MBYFJLX2VIj6mHvPhr4GsAoROwjQA58XB8DeDwc7uvpiVhv/2ijQSeuEEHntx0ADTU8dMADQkwXRawl4QN8EFLHT3oM4/9IhnAeay4HX73jXmxyWOPNoBx5esQIKfufqvdeeB63Ozv6AKfNJMdIYtrvb4+/OfhodQHMb9Gma961Edfpnf6ceuejwF4xJ6+DFz8F/YiDznw59K8ylsIkL+lIxJ22hfq7hsSPlO375Tx0e3msY+A8fBk8QA4wLHItqeoBwGQFNlA6ptt7xKaNRijRkdHE47PefiMhsXinXfeSTieRKsL3pFj92jw0BE1xsDe39kanZbXiRMn0qR98+ZNXblyJS1C3GqLrtaBR1rU2F7RzvZ7dKDvEa1Wy+kJN5xkMGVttD2UPdBI1LERoAwNtIDx2YFDOwAtCXBncGtioy4ukrqVVL6y8rJU2ND5P/mKLn3uG2re0avc8f3pwYMHPvK0Wjrb060tZGaDbXlZ/eB4OONw2/vV0zycFrmwVpU4ar/0x/8mBpJ0/eQpTV27ov2Pf0SP/cQvai12R8QD+Vm7vx243fmZE6+pHEf28bMvaeLSG+rddUTv+cTfiIWunN49xyYAWmx0PLNxz4LjvF0HvOBJ8GZxjrlpXYYOGtqNBywHyOqzXAa069vHRrZMQqbxjAXLA7JtJGQxCQHuL48faMGh0zLAmQd+2u0DYHsB2g2m+x/pQj44dNhWaN03gG03MGFdvvG6NhrX9ZXf/2M990ef0kBTXg/dmIjGei22xoQUi9EXJhciLaovrsl/8df5WZCqPvoz/1RDB46mkw8TIHag33EB0EeiTrv9xB7TkGMjdoF3nEjw2H7bnpUP3jrNR91yzGvbTGOgnJXrsWWgDR6D5YK3PMBy0EOyPOfQUobedY9D8xlvW3mb+8r8jIrLCzFfLGr6xqnoz9r3cHjTCncqgNqXzze/ChDX+8aWXZsLe/RfiNb85HrMFXHa6GpSy0Bz9CsLEmONa69J1dWyOocOatddj35be7O+YCOyk/5NOtsNnjr+UXYfuA6Qm48EH7nbSOgyX5SZ3mrgwQKRFVqgmTDGOSs/QihzQfDEG8d+FhQWIxLATn5gZL+OPPyA9h59QN2dXekt1LOzs+nBgmtXr+mdU2d0+dKVpIfHlIcO9Gv//SPadXBY/YO96X1vtGUdooxtJNsOzXYwDSnrk/0wj310bj2pHqeExvqcWut71RIpDnTpVlkMgfRygxCaLlhOLHQ8vNaJDgN15BmHLQAPNDQ15GEN2bWBFaLV0t2hlp4uOkfVpWVVSxWVK1Wtrt0ZDNYFbHZqKtsHdNlPUkWhJ9cZizq3kxfThqES8sogArCJ2ALIM2R9SjGJuvuA3BcddftFDq354LEdpjXOOgHqthka1x03eGynZbkMPUDZMk1vfa4DxkNPAlyH33Kz8uChTm5+bOOaoGx++wZYhnHGQ2ucyyTrtrzt4FjYlmy8wFWqi1pdX4ztXFG5jZLq11bUWFpXfjV26Rt1KgV9hUEWUI5NVTWu09Wo5lpqG0R21oDtzAL2MTZI6AKsF5sZC7bdvtFGAuc6NFnbAdPAB7hMyvKA93UPzvKzeknItizrACi77jIJXpLjaxpwWRqD9RiHfnhJ4LCJdvCx+iBQ1cCnk9BqRcX5MRUXxrU0c0uLU7e0MHld8+NXYmG5puXZUa3M3tb8yqwWK0taWl2OtKSF8oIWSgtajj5dGgu+61dVnLqdXqhbWpjQytxYeufhcuRLc7e1Wr7zuRAPLaQ7KRm/ANvoeNlvwLhs34AD6IMsrX1GlvHk8DBezGdIFMGUfpAOoiwgKCscQAAfavK5DQsPPwrHLpQvk/I7PXyuwwKDIbz8k7dUtwx0q2VHj+YnpnX2+dfTLoAflltZXlF3X5vaO+PY3lTQfcceDYPqNXy0Vfn2OrWqXz25kfTlQQ829JOTbC/O4pydNj5rfzZ4xlHO4knbAwdYH0dn3iJwcu4LqsaVfPVLL+nKl19Urq9LXQ8eSYPq4CPH1drZkcqA7bItWXuAZE+YO9h8SPXrzcrXt8VJaGfwxOnwzItqjPh9/ff+Y5yCXo2T4ft1/8d+PN3O3H/ssfRkDAuf7bcu6kBWH3hil/ot36K3vvTbOvvCZ7Rj31E99NEfTT87cPj4E8o3tyRawLzkNf9rspEDjjp6s/oA8J6cwGXlANDTRkIWMrK0lC0XWeCQZz7TZ/XQZvkAZeNIloM+07u8HcxHm3kAxjll2m2faQHafCIzLtsOj223bOt334GDhvEOmB45rqPHtFke28OG5hvPf04rayVd+uIXdO4Ln1dXyH/v4kyifa2QUzGuqUsrdXpzrqqhvk794t/84fS5wwd+9BfTDxRmT5aUrTtrB2A/wLvses2WO3YB1Gn3xOW6abJ028HtlgnA65xYuOzc9LRZZtbOrCzA/eEYA+aDzv3vPqENOfYHHuZF2tw3lrU+dl1NUb94/bxuT9xS/UZVCxOX00mzd2AgaNkA8E7DrjQx5wptW/IBcuuAgBPOyuSK1stRz0XKx5gJu1i4oLt9/YqWF2a1Y+Qe7Tn8ZDgQfT3Qk+aPur7Y1Id8Tr3Qogcfsidx+wdQJpmWRN3XBHVi4vgB4AF4zA9As3mbNloCoiFOfHcu4k10MsiCjWNAstg8++yz6XbNr//6r6cfjuOnDqjzhuqf+7mfS4bdd999iWdy5oJuTbyj61fG9c/+ya+ruTmfjpi89v2H//JH9cmfeCaOo3W6e//7Ez2/w1OzNSYZvsYeYP3OsdWBcBDsPDggS4MvtFPGB27/OUDAdh46gHbq7gx6nRc1npj+vCqNJV1//i1dfeENtfT1aPdjD0THbqh792D6sTr8g8ed44u4Jqfmh/VgD58tFWN3M9B0lw51PB4GBW24ird//G9+QSef/7wO3vOAjj/+VLpnfPQDfyVoYlKOAWQdloufyLUO9y2Dy/F79nf+pZ7/9G9oeP9deuSDz6QfpLv3w39VhbauxGsebKPsOoCMbOwAyzWvB7LH0Hb7yLNtxpGQYVqDaSwHGsfXsgzgLddxgNe01mWgbh7wlMmdDOigjZhkZZPsC7jtctBL/6d+jjo0tgdaj1/oAXC2yXJss2Vbj3kAyuDQ899+5/c0Preg6stfUemlr6irpVEfKEzEtbWhP2is11i4Vcj1RpB71NHToR/7W389LUCHH/8hdfSxAbpjo2OL3Kwt5O7nrL1uo561z7ZnabdDlsfxQj85deyi3bIsh7rpsvIp0wZk9Tt+yIQPHGVw5icH7Dc8xAOwLhJt1ud6+iwndpZ4SJn5oPyNP1dzXK9fP/WK3rh4UoU8T82GL8Fz/NFHlcs3qXPoiLoiobNnaHfICrtDCBFx+dvByvKiZsduhr6qbr3zXJxgG/Til/5ck7eva9fgEe0auDdsl554z7HYSVXU9J4PqmHHLm2s0c+1WDhWLtt//AHwHRw+Yh85BxfAMXJ7NhnvhHwvQLWeCYAQILDuZBRaKYnv9HD64bYNNCjny5+Dg4PpEWl+oZTHpLmgoGdh4vdE5ub58mjQxxkfWj6/GBzeGSvziJoL7SoXQ361djGlD8c2ViNVYgKuDXAHhfQ/cghcloacNvtjXwDwAHSWAY39JrluWeB4mwO3CP1ONW6/1cW1ydumGSGpI4OGSEIPINtl9Ns++7Flb12jGuvyMVjrtBq+l9aW05dDgVycKtu7u9OXU7n9tpZ+NCzsZCezaR+ALurYDdhu63G/pDZsacyFFF6zUYsRaTUGJDEzD7l9cAzRAc4Jest2O7ikZ5sMcnBO4NBrWcgBRzI/YPn2LysHWtMBXAzYAZ3LWT6XrRsAR93tAHXj8cc6zEcOgGecgoPeF6fbkYkNLpsGoAw/+Kwt1E1rO1zGFuS5nbJtA0esyjF+Nup4tD/6IU7u9RvR/xt5VdYbtLiyoaWStFyK3XJsPLj9urYe47CB1xHV7ESPZVG2fOszYDN09h067ANH2fEHkEPZOPtF2b6RgCxPVkaWzuWsPuhIlGkn0TfmB2hzu8cpNNSzfgCUs4Ae8yCTdmyAPmvr+hpvMllKt78qxUWVludVjqst9tlqbGlRe1e32jp71BeLQPfAsFo6epQvdET8WWSRz5UZ8eU9heiMfkhvkg7dbJ7pFycixmc9zEsAm8jGfFtsJIbTi3ULXSG7o0UtXR1aisWnFByrcTpeLa8EXynNBdgOoCsLjpv9y8bGPNBQhpec5Pg6QUMCb34gRTcY0tuws8G3QDqGhwTAv/baa7p27Vp61Pqtt95KuEdj5Yb+iSeeSLfcaGOBAr74xS+m3/BZWl7S0uKiWlvbtHPncPog//6P/YAKvf0abNzQcD4GbdJVexkhdthQO0DgyWmzI9BubwewnTJ0lgVQhodBQjudRxv05qHN+CxtTU4MuJDzzsJfqNywrJtfPqHb3zilluFe9T5xV9rlDBzYpSZeZxJ/yPRgzcoht37wtj3ZGX3Kwtvc2KpDhQ+pOXZJly59TbPzNzR95ZauvBQnro4OPfkDfzMW70IMsiG1xICD0X4A2TJySdZHXL7xp/9JJ7/1ueQTv5PDr7f+9V/5I7X37kiDPRsXjwPbbTxl37pFpvHo8M4oi4fesgBwjgd0tFEHD4BHNrnx2+UZ4AXQDUAPoMt9gCyD5RITwDLBI8uy0Wf94GlHJnzUabft8GftoA6fbcIO6wAsjzzrC2XXyaGx/7YFnQbaSbQTd27N/Mq//wVdmrymQ69d1b5XL6vaHP0XtPnYIP2jiXldKq7qgT3denRXhzp2jOhnf/U3k9wdsUFkE4ks24v9HqMkcAA2wGP9+GH/szTZmMDvmDtGWf+tA0C2eQHo7SdgfeDgwUaPLfc5+mmDB3mUobFe6GyX5WVtB08yUEYOyfbYTuoAuKsnvqLxy2+lJ9FoY8dv/SR+nK2la0h3P/XJWFjiWgmVfD6DbhIyAGJF2XFEBnXKADqzNpOjCxyfyZcqsTmcvabl0Tdj4arq9JtvpHnq4NFjau9sU8/Ou3XgoWeSXHRsH9fIs6+0ORbQYAd1aKCFjrL7IDs30AYgx/0UvHdOQIAFZYUCfK7DdwocFHKEIJRTEQsOPH78Gj4UOY/hGfTspuBZT4ZVgp8Q8nPHpLroKGTAgwz4QlEcKGOS47MX5MRkWcvvLJAkO+eAkExDGzRZoO6LwDwG/EI/YP+RA03tEcrQFWGo46STORvz3R1s4+EEHmmFDh5wtgmdyCKhxzaSQ0eZXczWl15VG9A1H4M3jlx+gzW/9hoGpIUOI7KxQI71GqxvKxa0pRTyI768MZu2JA07ouz+czwA5NgPIGu7dVtHilkmDtCSkGF+AHrGBPgsrWVldW3no77dV8ok6KEhxxcSeGwisZMEkEGizfKsCzogOxZIlknZ8TCN9ZgWGbbVeOouk5OQabnk0ACWDw1AO8lxpz0bZ07q63xloClomqLu+zbRztipblCvPXhSCd5SubZopcFAS+jN2ms7sAkAZx8B2uk7xypr5/a+BGjP+kfZspGBPySAiYqEHAA9to0EOA5ZW22fxxTyLcPxBGizTnC2GZ3b7UIWAA8JMA/06DZ9erAoYs8dEdr5KgqLzmqllH4unpzb53SNH7lGJvLsXxYcX/sCUAZPPb3xPPJaLEJm6EQOv53GiYrv/G1shIxY7NDP3FX72kvt2oYewA/HDhuIC/LdH/YbGhI20W48kLUfGuq0Z8uGVAriWBRrgwhhJE4uvMkA+P3f//200PBKD55e41bbY489loziBMSOCVp4eBDhhRde2OpAZPK5kH/+mjJGdw0Oqb65oPrRy8qPXdNaY4NulmZSYPgl0upGVZ0NLeqLkwDfyl6MnXkMufQiyVy+JWyuXSTZgAB23gHy93M8+NxuXmzCHvO4jRz7yUnQ1njqdeby51TZiHicuazps5fV1NOutuN7Iph16hoZSL8VxC4DsAzbSR05xA592OVOhqamlxg0qlAXJ5sYa90bO9VZGNSZl57Vl/7Lr8YJqFtPfOyHY2Fo0s6jT6qjf28aYPBnB6l9JFF2jKKgyde+ppWLpzQxP6XnvvXZ9LMWH/97vxaydqqjrTU9Qu8Ljhi5DDg2tpeEfBJ4xxpwOwA9gCwGP7aSgKw822p66tBl+5AELTTYt10HYDrz2RZosrKdg4PWZeMB6o6taYynvN0+g8vYSD9bLgC9ZRoPfdbGrF+mIVbEcDuON5DwFCocv/krf08347o6Mr6iQ6PzWo2JEMgF3Z+1NmoshsLh/i7t7W5WrrNfP/RP/10as939w3Girp2AsAW5AGXrsk+0kTx+HV+XocdHcuwFR7+an5y6dQDW41iZnzhBm5UDGO/cupGTpXPdusFbLnjKJMA5QJvbkZ3ldznx0hYT/fW3nwumqi6feVu3r11WR3e3du7Zk+hG7v1g+jVk4hw9mx4Gaumq/fAhMjweSOhyHcj6Q/L8kW1LdkRyLBgPvJmFN9Kury6njfE17mbFYnf5pT/X3K3z6hreo4H9R9J3ig4c/3DwNamtq1f5QltIvuO3N2u+1qzj28WGuvHkJNqggYc+RE603zkBQcDOiVsxEOaampNSbqnxnR1uuaXHq8+f0/TUtPbtOaC9u/enF4KyuLQUWtMrd3iVzttvv514WJRYkAgkj1KTeJcbP5vQ29ai7sY6tcSKXB27oeoEjyBe1eztS5q5fVGzY5dVmryh+qkx1c1Nxe4h6Ah67BZ4tJsdGw4COIjNLjv3RQoQMAcIIBAk8A6SaVwHkEuijix0qxxtKxGv+Mu18GWvmJA4RcQJDzZokWN9tg1+y0Y3dXckcMe+mNRiEM+v3dZU8aoKLd3K59rV0tyjlYUZFZfmtV5Z1GpxNn0OlB5Y2NRre5HtsuvIpwx0xYWwu6dfg7GYsQ2JZpXjuF4sxe4zBipgWss12I+sPHDZycI405EcXw9CyrRDhxzK5gPMS769nTr6fJFCBz7LS9k81p+tWyZ02f4wZGVCZxrbRHI5Swe4zXjK8GMvesFlgXYAGtqdqAOWax20wZPVwaQ0H5vAhYVFVWcXpZkFbRTjZLkRG7oQH72jujgB7WjPaU93Qf2tTWqPTUxnIU4/1Yo2YqJKXxoPVdYHULYP1pfV77gY79xlaAzuA3DZ3GXXs2MJHLIAcAA4ADw01gd+ez8bZx5kWKdttQ9ZPpcB01kHiTIAGQ8SMCctz41qZe6W5iZHNXn7phZmJtPmkNQ5sEfdg3si36vuof1q79kR+Du2Zu0GqNsmctsIHthuo+mIHW1s8tpjI9nRMxAb/n3qCp09I3dpYN89Wpib1dWzJ3TjwknduPi6blx6M73WhxNSevccd3g2xx76sr4D2JLVb93kWXoAOtrcbh4gafjnARBh+M3bZ3Xr9hldu35Jb715VmNjt9Oiwm0YTi/Hjt6jw0f3a9fdMXHlyhodva7R8es6/c5pXbt6S8vLS+lLpTxo8PDDDyee/fv3q7+/P93Ka+/oCIM2tDBxVSuL01qauqWlxRmVGjZUiQ0ktqXPWiLxbV9euLccR8eJpZno3AltNMXCsr4SMrhV1hZO3Rkc+ECy89lAOEAkB8R4IBscd6BpAPAcU8FN3XxHG5WyinNzYdO8mtrCr0M71RBH7uaO1kQDZC9MEjKxCVm0IZtJg90AbbbFkL71HKtLY11O9TFRjI+e0eTl8yp0dKa2+ZkpdcbAam7rTgPH33hGDvqQb1vI0Z1sCTy/EVSXK4hvCFw4/7aaW9s1cuio6qulGLg5tbR3x2J/x/dsjgzK1mOcy24juQ+yPPi7ZUsm0Za1GRriAoDPlkkG8NThz4JlOmX1uMxCCJjfdmXLAHXrND9gm6jTnvWX3HJJnlQpm8fJPmQTONpsh2VR9xi1LSTuUvBlcHw69/VnVZxf1m6taS+9HNfNTGM+fQh+uzWnpfVqnHJb1NXXpUJ3n449/b3poZRCa0eM89otLcDyDa5n7cMWg2nJSdA7RoD9BGh3m8etfbJM16F1HEgAOXwumzYL5kWneUngs9enbQIcZ+O382KH6biWistzmhu7pKXZcZ1//RuanRxTU2tfnC4OqX/XAe06cHcsNsNq690V/OFnxN52Zv132bbYRvC2hdx0LpOToLe9tp8UlZQ4efFjjdw5qV9fVe+O3eof2afW1pa45ltjky/NTd1WW7AUolItlyS+lhHjCZnYkvU9a0cWttffZUsAOfy/FJAwQbDVa1947v+t0+ef09RYvV7+5nwY15wWEe7Rf//3f78ee+S9sTMf1Wzrydjxb+i3/u1/12yccopT+VhUpL7+Hj399NPpIvipn/qp9NkRwM4qeovNdrpFcOorvx0XyLg2eOoj1DPZ8XoQfnohGRpE1eDhlhyBu3zxVODWtfP++9MXNPv7jmjf3iciCLXOhIfgUPbAynYOcnzgq/KcdwALHRal37vflIHdvrgBcJaPXOw7/43fj85Z1uT0mCbGbqltuE+7v++9cdKtfejGaQjw4IHfMiwXuqy+7MVl2hpNvSprJdU1xQRzeULT3zzLL0Lowquvaq1S1Hf9xD/Q/uNPhIwmdceAwg/fvkC/dSfbAw8kPPEOmts3LupP/90/Tt//OfbAfdEPtR/AG77r0RR37LXNWbtcp816toN1ezKxj9SzE799dpmxRg4gHzw5uGyyfsqWaXtI1gcOsN3gaQdoI7nNZXLrMbhsPHIA6LMysYt2y3Tc2cTZRtqggRY+6zNQhpacNstGT5bHgP88dcqb4/l+2Ld+9V9o+va4nu5Y1lMtCxqvNuor5QHVxzU03llIC9DeA3u07/BetXcP6gd+/ldDSvRBsomYvLs/bRs6rRccdmTtdrv9w173v/3JxsmysjjoLNc05IDxWZ0ANNZFm3msG7AuAFpv/ADshR58VrbxJOvN+sECNHXzvC6+9Cmip69/5o9VXJzVUz/+P+uu935CTXE97RjsT/Men4FbNPzWh47telwnR5/L6DQfZdtCwhdoAGhoB0dyXKC3HGAuDgKXXv50zIHSiZdf0nJxWR956GkdGhjRWt+Qmh56X/rds7A28aDXtmzXR5lk+1wGTIsd4DZtvnMLbnllKSbmOIWUQ8Fak3JNsTvq6kqf73CiaW1tTUK5Jbe0sKyZ8UUtTBfV3NSqQr5drS3tiZ4fhrMiJhKgZnQUYmDzXQN++pjbPOFSDILmWH1b1BC7M36VsjESOS/VA5/PtcSFW1BzIfTwo2H1sXuuVNNkzwMNvN3ZQQHQTaDsvB2vltdUXi6qslzS2nKs7isxEQRurRzH47AFOjrHgP2W484l8fh1mQ/yYgexEYNpqy1k8NlVekw76oYsPzlywVHP6kOX9bkMDS9ubQyfc40tMQhiwLEox/G4UGDX0kzPxw6FxzN5TLN28ZifMuABQX0rbdrICw3ThRhygySACzbsi3DC49jaNiD5G8m+AOQkZNOW5dlez9pFsk3EgzpgGoP98QBGJjjqlLHT8i3Xsq3TOABd233I6jQPOfFBNvSWgz7qpjUN7eTQsPBAQ1tWtu0AZ9sdZ3DGU8/6mI2P26A1jnJ6Gzvt9dFHdWsKK9PkwvvBmvigOnI2SNzzb+DyXws9adwkEUlWugOxaQNgX53Ths/uC/zENgA8OOgoO27wAvCSTG8fLMO+kDsugPkAyzfA53bwbjM9OTRZGwHLBqyXNhI82bFmH9xWqzOGoh07URnxbGvrjDmzO80TPIod/yE8zYUs7PaJlNVJHICs7dZJmXbo4HEiZlkZjDPbB968JMcIAO9YrEe+URfjIsZGc2ub2jq6tBHllZhPypEawr/68MH6sMkybROJWIFzP1JP8jfpqUNvuwzJokBu/OP/7a/GWKzo5smbGrtySwcO36OPft9fjklV+shHPpIWIY73HPMvXLig/89/+PchtEFtre3pMetPfvJH9MEPfDAJHxkZScJRZqe5pVZcmNSFF/8kddTZt9+K496EHvrwD+nhZ34kvYsMWgcKXhJPh1Qry3r7y78VAc7pjW8+p4mbV3TPE9+jx7/3r0UAV9Mxl50IvPA4KFnnL3/ulObPTcQCu6bxi+NqyDXorg+x429QzwOD6tjXnS5MB892IMd+8KQJAf7DT/8zzS2Oq301p8Lyupp3dGvk44+pUiqnQeBBZF4SkC3bRuShz52CHgN46smWoC3OLWrmRpwaY0dy7b9+XhuVVd3z4e9S354RdfTt1b4Hn0nyGezIdoeTkOUNgfEMusWpmzodJzpOQEtXl1SaX9KhDz6j/Y89mWh8EVAGHBNy47N6svY7DugG7CMxwicAWQbLJSZAVqf7EkAfAI4EHzJ9gdBOoowMcgA7qGOHbcqOGcDyyLO+UHadHBr7T52y7QJoJ9HuE51PQOaxvG+nD5xpacuOBXDUrR9a6rdu3dLv/d7vpVtolz/7v2txflxPRttTcdq5UW3S7y30qQH6wYJK62UdP/qQHnngvWqKTebDP/k3NuXW+jJrj201nmRAr/0E3A7O9tI3AGWAOFkePlB2f8ALnf2lDo3BvCQDZWhItocyvJZrnO2k7AdhLC9rj+nQR5mEDKB2zTbFBnw0vUHk2unX9Nzv/su4hlr1ox/7KbU3F9Rw5D1qGDmouvSdnjtj3rqArL6sniwN+O3j2nz4Rptps3GHBlroKLsPsnOD29KmOg4GZ77xu+mk884rz+v6xbM6cvBefez9P6BSzLGFx59RUwu36e48DQe/YwJYLjKxy2UneNwflCPdOQEtrcxrqbigxcV5zc3Mq1QsKhcCYmilUxAOcDstCY1VcWFuSStLZS0uxKRVjFMIJ4AwALpN4SmhOBkWKxm7BXbrPCXCQra0tBg7szAMA+pipxcLTGMTjwY2KxcnIBI42mJ1CN44eUSHl5eX4xTFW6LD/HCBW2gEP6vXtvBsPdAUdjfEdVMXO76mGM8tdaErcFxw+BRciQ/AZvtRCyoTRAzI4OP+aSUGVYknSxjgYVtTfe1iIbgeUPDRTt0JAE87bQxIDwQgq592OtGdRz3FMmwJTHrJ63osQOkhhNhZcesk8VZjomvIR2Ri11yNeEfcLAtAH5DkhU+w8VPpPOTBt+ThI/4JotH+EA/bTg5gT9Zmg21125btKZZ3JmnaabP/lB0T6wMH+FFwywRoN53lpz7fjKllG4dscNBRtl4Dskm005fWhWz4bAt8JGSSwENL2WDd8CKLNk8kTtYFDWC51F02L2V4KIODxrJtK7Kgg4YrmzsaXDdcAY11G2qOODTH+E1+BQGbQsYAt4bYnfPINpC1jYQ820gOjv5IepC1iYcPAGc6aIyjDt6ysBWgTmxIlocs+og297H9BOB1H0JrfQB1yvBBk+1389PmDZll2X5koSsrFz7TpLaIFzNXfUNtYueuDpvofMS0KdxjvrM91oksABnopE6bE3LhMR25dRJHxxsaxxWwjfADzuE1PWV0Urcc8qQvxkIuz5O7tce0V1aWtLAwlxbXfCy0LTEHQ8cdJ/gAbAJnoG4dADZRhgYeJ/D2D0jSArHxC//4b6vI+8D2HlZPHMOau/u049h74vQRBl2/lCYp3t/GY550HkIQzmPYOMKTbfwqKYZ4cALkK4tzKi7zbeA53Tr1XHI2txATYrGkgQefUt+9cXoIPdDCj6F2DlsJzMLkNX45R2ee/4zmJ66l14V0DexSY0yW+x+s/aw1PHaQn0tYK63q9O++proYVy+8dCJOcOOxeKxqbH4qfd708eNPqGmtXg/+7GPa8+T+dw0KbCGgSVYsMKX1BY0WT6UL9+0/+7SWZmZUbYrdeiymrT2dOvrMU2FnbWAxAODLdhKyKNtG2tBBGXDnAOSm8aCkvBYLDk/ara6UdOtT31S1vKoO3mAdp9POvbu1832PR4xXQm4MlojZQP6Q2hv4ZcuaTYBlAVxAPFU3ceVEuFWvb/3hb2p5dlJ3v/dpjRyN02FTi3bf81Ta9WT7xv7hq220vSTK7kP7RQLAAabJtgHIsn3Z9qx+J/DYQDnblpWJPlLWVuo84Ume7QMAGuPpM4A6eGRQtg7K5Nt1gzeYHlnkyACQTx0wjRco2khcE+435EJjnYBpAdr4kji/wdXW3qGxr/y/tDQ3qQN1LTq43qJrcS38xmjtC4/f+9Q+dbc36oFjj+m99z+pdX5D5pnab0IxhlO+6QfJ/qHLcbT9brNNlIGsjYBlgTeNY2J+aDmVEAfTwUOOXnDEgzq0xnk+AkcOZG0HLIt29wF1gHpWl+VbpnVCZ5qwTjdPP59eGsrcNnn9QprX3vvhnwofCqpr70px5RYXsYIPv2wDcinTRhzIwVu/y+SAc3DwwZ9thx+wDtq2w7fTYzl8Bj81ejE2n3ldePVLGrt2Jr1jbnV2Vk3h1/FP/gPlWjvU0d6WHiYDrBugvCVr0xb0+Xq2ToB8M6bsk2pQWYrj3FJTLCT36PEnP6i77n2PuvfsVe/+Q7py7aounD+fHq9+8cUXdfXq1fTotb8PxEMHPOnGCcnGOcBAKRa2xViEOOZxkuCD/F3d/ToYC0hnoZWDxRY4uE7ptRRhZs/wIfUOH9TgyD7t3Ltf7R2tKi3EgrI8rcaYgOtilWYS3fQRL9Pu7vYr13XrW5d09q3Levv0JZ24cEVv3LqmN29c08T5CU2cHlNxsVhjabjTKYZUjjhHV2h69Zqmy1eVC1RXXSEtekv1q1rZYOK4M6hrdr97Z+ZB4UQnWZfbDNRp94UFkDfkGtNix0MY+d5uFQZ6VVEszkvzmi9Oa7Z6Qwsbo5pdu6HpypX0XaWsHsuxXREgnFZTW3/6Vvb03C2Njl3Q5O0Lmo9UnBtNJ6vsoCVnYCGDunEuQ/vtJk23k3zB2w7KBuMtH15oqFMmN2znBczrNuzxhJOVjSzAsabNPNZHTrtp8MtlABrrILdM8ID1IceykLGdP6sPcB16jyMDZScgtcfJFWiob1KxsqblYllrhCXUzG806fZ6h0arBV1fLur6Suxq25rV1VVQV3uz+jta1N2WT/zZMYtdtg38dhx0lAHqTuBq8bgTX/CWTXvWJ9oMtJmGBK9xluMEOJ6mAZ/loW45JAM4wP3gOmBebDQ+ay95khlN1cqKyovjcbpci3lpt/p37lLD4IjqBndJza0QJx7onczvMeN2g8vQkeyD07drAxwTgDbAPtNGQqdx9mmrHuXuoUOxqd8TfuzTrphjmwo5vf3Oq3rn/NsqxcaXt+and9eFHNtvG5Dj6yNrF7kTbW43bPXKfcfv0aOPPazu7q60C1pZmNXFN17X9VNvaXJiIp18+L2eBx98UHfffbf27NmTEsKYkOwQCWVWwv/1cTzNLy0oFwsQZy6+sLXW2ZueslhvbkvHsKxhlJGDTIBybdKLHVBzu/Ltg1qr1mni1nXNjI1qY/KWNsZvqMqvBsbJphacmvOrPKgQFygTdTkWi41cRZ1dZXX3VjWzvqSxtUXNT8fpbHpZKxPLYW/tYrHumi9RiNRY16SGSPPT01qYmY5ynbq6e9TW0ZHaHeQsWJaDD5BDax0Avmc7BvCA2WpDR+R8btXNT5X39al+tary1JyWxqbiJBOLz63JOPFFDOr58arQE9cYMoghMhxX8qQjToq55kKkFg2N7Nfug3eHbQ0av3VDs5MTsbgtpy+0AbY72zeAZdv/7EAkUSYB0BiyZcs2uJ78DrAsEvqs03S+IEjWRzK/26hju+vIIQdoc8yhMa9zT3bbE/RAFgfAZ32um3473beLZ7b/AXKug2ydJ2GW1mbSd8YWSje1PjOq4vhV9RXrtLPUqOaQtdK0FBNinNTjZFRobVeusSkWrRgDTJKDu1Xt7K/FJGRmbbN95OiyXYDr9r2GjzG9tqrl2GyuxKYIPtrtB+C4wgtQzsbaeOs2Pps7ZW00WB9420ui7GQ6twOmA7J4wHzg2BDPpZ9LuKHJ0asau35Ni/MLao45qT7XqY3wn6fGmOPsv210PRsP5GbHFWBbrJcEvWU5mY74OYZZvMEy0ANsl0OindtvPBzWWOhUx8B+9e86rH2Hj2rXvkOaH72g0fOva37ipkpx4ivHXGt9BvtmeQBlcMYbZ0hbAL4H9MCD9+uhh96TPu8ptLZGcEf1x7/5G7p++pReffU1nTx5Uo8//l599KMf1T333KMnn3xShw8fTrt0EoBShNtBDEyBG7uh3NVzsRAta7oau/KgHXrke9SyLya79u70ORP0vrjcIYA7i3rt1lKcAnpH4oh4Wc9/5ne0FAvBPR292rh9VeoeUENHd7qQogtUWanotd96TctTK3pr5oour0xJhQW1Dd1UU+uyxm426vLMlPYN7VBvpaCV+WV1HOiBecsXEt+5WVNRM2tXw746nfvMVzR9+Zra9+zUjmOH0wLU0tWe7DVPFtxRWXx6cWDowT/aGUD21YPJfMBWORKnkuF8j/oGd+jWmyc1/vbZ9PjkWGlek9duacf+Pekhi+6mEbU2dNV46IdIyME313nIozX6oLW9Uw0bSxo5cFDjN6/rzW88q+Xlkgbvfq+KKyvpKUgvLKTtAA77PPCoo8tgvS6TPCgda9uVBfAkxwQegDJ4A3j4wSMjG0vsztplPfBDDzi3Tdv7wzZSJgcPwGdet8EHznrIszjTkDPmbUs2+Rqgze3WRR1+ZPG6l/HyWV0pv6pb10/p7f/6R6pMX9dDY1UdWshrgZ8N6ZiPk/q65pt2pTsU9+1qVbNKGnnoQ9r//u/TRu9QDMg7t5cAZNt+wPqzZdsCXWDFrxkzMU3cuJxedNne3V+7NR709tcyt8t2gg6gPeur4+R2gHZiTk68yAHkADW7anXTkSwbHIBc8wCOLXjoyBMN9YjTuef/SAtj5/XWN5/ViRe+rlxLtx565idj4u5Wx6bPyDMfsqiTbL9tJbc+0xmfdEYdvHG2i0SdBE22DJjXeNftM+XtCeBOTnvvLvXtukvtPYNqbqrEHmWf3v7a53TlrW9En/appa0z+nlFhfYuNUXckYld6MlCVi9gOvwFx/eAtq729NqGICjHaYUHEHhHFPf+mvJ58ZpwXlzHB/C8W4h70zVavjn9f54IsgFNJsV5tcriEcakDsCojdqOiw/Rkce9SyC1B2A4ZeSji5wHFtZilWZ3wYfx6QtzIWUdnphIeeCAIyL0DdxayuXUGBNxY473mTWpOWh4jLt+Paf1Sr3ysXC25PKpvbHQpFwhyvAF3pMWrsWBI2SGnZvf82nK59QQNLRh10acsviw3/aSKHvCzvqRIMq8CI+TDLED745yRxrPhQe4jfpqJXZZsYARD77Po8bQERMRTwmiK33nibhEjFM8Nh+jhJ92ErKpo5dX/3BblFuWqU9DH/eC0/vuosY7rHjUFLBNloMMA2WSbbf/6AagN9hfgNxl+KA3T82+Gi38bnNyu2m9GWI82QbstS3gzJO1Ffh2GynAtvmzCdqt32VoTGcfXAbsu/HweVI1UMYGaG2/rzVoydGR1cl38bgFl6uPU2xDIdoYr03aiDGx3hS9FzQb0b6+GjwxhpuiT+EPqnTfP8Hmbn27bKBGe8du02EnyT7wEAM/H1/70mKNl8kag/CF90VCCw8y8RE+cvrG/WPgc2Rw0MJvndSRk7WRMjjbSg7OcqlDC8581kUODTjiaxmmp9160h0F6IKkwkNXMZ8U2mJejDmSOSm9cy/+IcM2uIwc6vjiumNAH5Pjn+nQ43aS5RigcezcF7aZMuDxCg20tDtZlnnIt+jimqeV99WlB1S47RZzS76lLdEwFxIr5i/bZTkep9gMUMY/aGwDdIYU2UBsnDz/XEzE9frml0/qwrlbQRyBjiDzuch3/fTdamje0P72RzXcdlf0xB1hSUjkKEAZ4IFCnYE0eu5ljZ19UY2xi6508t2VdR2667vV2TmQjLEDJBywXNooo8tOMdB5HPrkC1/SN/7436u5pT0NDF5H/qGf/Ifac/ShKK+mW0vllbKufeZ8XGp1+sqffE3n37wQiwcTdK3zPvz9748Ibejgx+/R8MN700XK8SwsqemNxehW+ZQmyhdVWihq6nqcnMKfS3/4JS3eGtfOpx9W34NHw6aqBg/tSRef/TBgMwOBjksDKexf5JbZxKxyzXl17h6IeMWCGP6ZF79JQLbsmCOPJ+/qw8cX/uCzunbirFo4yRQDX2jWE//zz0j5aF+PQVC3ofbGQe1veW96zN5PkxkcYwZJzGTKF1r14md/W2985U/UEjucjYgBtv3gz/+yugZ2bj2GCeATgAz6BznY6L633eDxndx46Mit3wAvYNmWS91jI0uPHMCTlGUCWdmms37sYZziN/Wt/gn91D0mbSf1rC4AeoA282ZtA0wDnnJ2fGOLZQK0W052UoIHgM+8poP/xMm3deHqZa3dvqnT/+p/TZ+H7ppbUddGg871NutsR0zEMc43YvPF98o+/qFPqLu1XXve+z7d/aHvTuPWspCf7TvntNk/943jwJi69PqXNHv7Qlx3tV+FZRezfG1F1djQ9D70uJp37lYhNoF8bowM7Lds5JLA0Ya/yKTd8XIbdI4bCRrjsAsayuAM9gvI5tCRPGFTBqAH0AnOdgZX+LWmP/iXfzc9eLD30GG1tbeqY2Cfjjzxg7WvkgSP7Uococd+gM/KpM12YsO7ddVw8MFjoB06eLfrMYCnb5BN2XTwESPakAmOBK/t9HWW5AQNb5wpxWnnU//uH8WpZyn1L4vt7iMP6CN/+ReSDssBXCahw/qsAxvA41vUNz8pDGjK8yhevcoRRH5em7QQiRNRa2dOrfzmeGuchpprb0dGiJXbYJTZMfLkVOBZMflSE48vN8TpYSN2YdACGOTAkyyT3Ik6NEyE6XHoAE475dC7GrhV5K/ySGXojf/RDXD0b4pJmh/Aq4tdYF0lBnmQVeaCb2FNzXWNas81K98cJwc+O4rTEt8Fwm4xeYcqLk5+W4Uv9fGevDV2BEHTmPysDfz0RoXg4URi3UA2FuScKHilDqcVUmPoTSfMyGnDs4jCls8MnM2OqtlEe7Qhj6fv6mORiS2tqrHb5ZRZvxaDOdIat1OCl+fOVzdKscbGghy7YYDB4PimmEZO/6EnF4sPQIh5rJSfDK6ulePktxz2hR3R5sdOsQc+D3Rgq5+ivmXvpv/UaQPQBR6gzQl/GVvQ2kbTZe0GTMNEjR2MJ7cjizryKAO2CZxzywYoYx+JspP9MQ3lbL8A1K0XnOVDA85y3YYc81E3H2BdjoP1Q5OVZduAjWpci5UYm2XiGXJiXCrGdnWdCQ656In4xpjhm/m8fTlGV+BDL61hB2Ab0QNQpo0EznT0hfujIewE6mOjWh+bHZ5YXSsXVY3dcznmj6VpfoU1rsG2jhiDzXGd3XkIA376jtxzh8FxAGdfPc/YHiBro+PiOm2W6zrt1ms66lm/0U2CBrxTeg9kRGxlhc9FVwKH3SE3Yh7NGLNlNzn2OHnMk9BDQiZADt5l2wsO+y3LvOBMR5vlmsY5OgH7gUz6zbwG67I82klYVL/5ggDuiK0yh9OvxTu/VZZuS27qhwed2Adk5Zkm2w6kkcBnQP/6X/2aXnnxhJpzHdq5cyS9fudDH/qQ7rv3Pu0ZPqjOxmF15AbVWNccDtYGAgoQCthoADxllDMRzk1c1wIvFo0JnO+urC+X1Dd0JCbe2pthbRxAMBxU5FAHEs1mngZVDIKe0opGduzSxPx0BKSi/n33qqHQtfm+o9qF0dDaqJZdHemx6/7BXh18zyEdfe9RHX7ksA4+c0y9x4bUMtwZfNFZMfOywHER31h5WzOrN7W8Ph2TbyxaYfO1d85qeWlRc5MzgV9T264d6hjsSza29HSkRcgxcDwcIwbp1RfeTG/Pvv7aOZ3+8uu6feaK5mende3kudAdE0C59pg1pxh4HRNkANTTbbdNPItw8dqkCjHxsJCuLi7FQhknngMj6RH0tDCyANe3qy+3N4yq2QUQYxKAPHygJemNBayzL/q7e0BjJ99QXbmSvid248LbiaZ3aPe7TmyWQTnJ2cQjn7r7kLrpyfHLY8Up+bhJZ78B01kWAC3JFyRgOtvj3PgsDRcqgMysXoPxJIDcONM5N84JcA5gI/KtAznk8GEPtrietcPt2TJtWdvfPv2SXnznOVUmr6v39dNqjc3TnrYVDRRKmowN4ygTP3JjYWJ8P/P0B7VveIe6RvaodWjXliwD8h1TbMnqJwGMPR6I2bh4QvVz0zrx8rM689YrqsR10X1wv+oLsYCGvtb+Dt2+eUbnXnlWCzPXle9v1/TsqNpaemIs1WKVjQX6XHe8rBOcbXGbywB0WTnA9rgDbrOs7XKpZ/sD4BbizOysVpaWNHf2jJo38tpx6F717Dqk1u5hFbibE7zYbjAvAB6Z7j8ga0eWFqBuHDk8TtBblu21TLe7jZStm8Y5ePO7DqAz8UcfNgWueWpUe/t2amlxVhPjN2JjX6+OrnbNjF6Mw8mOWKRivt202XKs3/IA2rCdeLzrM6Dn/uJFfe7TX1dxZTWOyYPat2+fHnvs0fQ9n8GWgxrIHY6JrCN9noAAEkIteLsykp3BXRRzctjgkeeYzOksAENI8MJDORsMcsAXRKKNenfsqO4/cEyHd+5PjsNfKpXT24D5kmvSH6eK9n1datvdqb3H9+rIe47o6KNH9fB3vUcPfOABDT60W733Dqu5tyVN/NzrbIidI6efmdVrul08o5W1uTj51G4pTk9OaJ733uXqtRIX9iq7zbRoYVHNX8eDvHZiYxGOXUus/DNXbmrsnQu69sopvfPFl3X62Vd06eW3deabr2pxclaVYjl9wRZ6/Ewygr8m/90DBmBwtDcV1FfoVEvsVNZiY0C/VJaKKs4tpe8N1XZndwacc8tJccraHal7x4gO3P+EBuLiqkxNajV8vvTmt3TqW5/T9O1rqT+zJyHLcpmEzdSzflAn944s65/1UwYszzzk3HpN8kMmiZjyWVXN/rApaGwLsN036wLAkTzeAMqmB2dZ5CTAtJYDWD65+UnQeKIAKMNvndtt8TVlHdafjSE46kAurglgfnlc1yff0cz8dXUW19RVqaqnuaj+9pLamiN2sRFBDgej8EADMXHsGexRe0s+Tsg1uwBko4Nkm75dApJdYebGrauqu3lJ4xfO6MLJNzV++4bUltd6c/RPR71aBwoav/qWTn3lD3Xl5Nc1WxrX1MLNEBC+RX9yMkOmYwG4jo5kd9QdB7dnE+DYmN7yXHYyPcA4dN05Mig7N57PSOcWlrQUc1dXc586GrtVaBlQS99uFTr6g+7ORI8N5O5n91/WftuSXei3t5GypzADeMDjCWCzmT6X5tb8ph2WYRrkZuVYrumQZzssI6WYjw4Njujorv0qBP3C7KQWY0GaGz2rmRung7eavtSflWW98Gd1us2wtQAdOXJYR48d0a5dOzUwMJB+DwbAKD47WFfszmPxsRMkgkM9GzDKdsSKbQhAkNLu6c7dvwTQmB8wvWUD7lBq5eqqZtdWNFNa3OLhA9Z8Y3R4sEKX9Me1xQMCdXFBNPXEZNUeC0dTTIIkThzRts6tq7gwV9dL6XHWudXbfESrprp8RCxWbPhDaUvUeYNCU3lNuUjpm+U8nNHSHDbUbEcneYpB2E2MyrEgVFbK6Q0M9TFBdPR0av/j92jvQ0fU1telzjiZVReWtXJjXKXp+fTOutJS7Ts8ALIADwjjsSnf16HCSF/4FScgjsWBKxeLsVNbTLcP0wAglvHPdiXezfhY3la8wuYoRbleTS0F9R4+qJ5DB9Tcyg8SNoRtc1qen9TSzGjqB/ePZSCfZBzguu0nUXfailfkJPPRBiAXfGllUcuL81qcvq2FzVP14lSk6VHNz89qdm4uPURhv+DfLsv6yO0zdXJo4TM+q98JWkNWFgCvAVqANnzzRGL55nU5mzMpmQ6bLB/YimW0LVX5ekHszsuxIy7m4gTdmG5vr8ZkuLDSqPnAVapxrQUNt4raY4x0drSonG/RYr5dlYZc2ghmdaMXu7DXesldto/QYMuN2QldnRpTvrNTO/fHRnV4jzrbh9QRqat/n9q6d2tw9yHtvutetbV3a+rCBc1fv6758avRh9eiTxfi+qr1O/pJlF3f3ick14EUi02b3J4tY6Prtpk86xu4LF1WJnlaJJj7licjztNqaIlrpj3mh2Y+/M+HjbVFBFp4LR+cxx+4bNnt1gO4Tu66y9BnZRvHyWwlrvfFualaTKeup/d18lAZtPCb1/KMy8pyXNzv0Dj2zG1rHT1a7xlQ++CwdozsVVtXj+Ziczo/GxvylWIszCtJBvSOJ2WS5QCuG1KJW3BrMaHzUwvve99Tuu+++zQ4OJgMQhDGWACQdcSwfSWnThm+hambMUncTK/Voc7F0zNyTI28Apzn5jfpHCjA8h0oAJnYwz2xudlbujJ6SvPVkiZv306T7cjBo+ru7klPt+Vb+cmCmt3rq1UVBlvVdbhPbSMdauzLq3lHW8itXcwA3+9ZWpvS+aWvxALEDq2mL9kU5fXFktbOjKm9vlmlG7fTb63sfvCY9jxxf3qYYOueeASXHNtZaPm+xeSlW7GgLGv2mydVPj+qoeOHdf9f+5h23XtAxXJRrbEIzb56WtOvvlM7hXV3aCXkszjZd8fWsUoQtPwceNc9+2KTsKaxl0+prqlRxUJ9Ghjtfd1q6+lIt+B687sjdgzI2iBIfm3aSW6gzNslWtq6lWtvVd1Qo3Y+eFzX33xds6M3lI+TdrU4nr4HMXTwoRTj2hipXTipfwKIg2VbD/E0Hj+yAxOarK8kgPbahqVOk7HTXl6Y18Tl1zR+8SVNXT+jyeunNHvrnGbLzZqeXVBzoTltnrADmfCT4HduewDKviDQb7qsH9DUfKz5Zx7yrCyPT+rZZLnmsZ/oAcBnfXfuRcs5KUt3er6k2fqc3nj+Db3z4lkVlqVDk7djI7WuxYjHwkqzbsSOeDpfHyehnPbv71NXZ7N2Pf1DWtt5lxo6uuIUVNjyA8AHg/WRG7DZn23x0yuf+dSv6/SVM9p1+C4dvOc+7TnyiA7c/SH19h1Q764j6h4+FH3SqL6B3vQOw5f/+Hc1fSFszcciOXYunR7aeQw81KOH+CHb9lB2/7gNOrc7nsZTBkfZcmw/dQM4/DB9lt9lcpdXZm7q1okvaHVxLBafeuW6GjV810Pq3Xkw5rV8kpHtX+sl0X/WuR2g8zyDLvuKDNvgMXVHNhS1Nn4qZ2FxWTM3T2v8nS/HXBtzTWNv4JZUaOZFz/ktXnLkW6Z1ePyRk8CRgMQX9I3De9OXbOtjI98/0J3ugDz/hT/VzPio+o+8V8ul2oNW6Mza67LlOceGd92C49FeGwl40CPUH4jC5Hbw1N0O4IRp4E/OBJ7Ek2oMMn9ozHd6EoK24IEXQB5AHeMBy6eedG5azdNu3NZDXy0x4GpSkQ9t6vwwAP31G0GzmdKbgANsb813Fkd2jLVO8qLCwwfpw7agj0s1PTCAtcnGkA8dgxl/bTMyWeBoT/Xg55ZZqA6bqumEw84h3ZYMObnoOD774b4GdjTmmpIj2JH4Qx46rIfEbShus6WfgQireZcX9Lyax35xCy4NhFUGeK3vANqRAbjfoHPcydPnc1GuoiPyNWwNPQw+PshOtJHQw+eC/oCTPkQGsaduPZYL2A/rtJ/k0GVTsj/xhg8RezYy3GrgHVZ8j4n7z/jGbRAeIkm/AhmADvchdmAPyWBbjKfuMrbBAy82IYtydnzSTpvbTY+tlEnQIcsxcNntBmSY3vwA9tMGWCcATWPEonaCYdMADW8ZqfVBdFyMvSgHlipy0oUQwFNMG6uVuA4iLpuybRM60Gd7jbNuEj4C3HZJ4y6uD4CxjmwAfVzrANdpwod6Hl1ujOuZ19akPow+xSquV8t1n5Oyuom99ZMoMzeANy920xck1+GHxn65nX62T9Agw/1rPDRx0ORSjHGWZ88X9sa1vLZpV+CRCy92p34JGeixna4TE+Rl5Vu3baOMDNdJLpNDX4sVY7fGD6Tb0hFbvnaBb/RNNCb9AHTIBTymoDOeOrTJ36jbduopL5c3H80ubz2AUGhpDVtqDyel+G7agkx4wLl/7AttjgGQOIJ4g5/TtqMwUbZyM1K2E9BQJ0EHPYkAujOBxliBKxdOqHrltOZit//lN7/B3SC95/v+lppj99PZEbvz3t4kAz6MBawPnI22TvScfvGL+vx/+qX089THn/hgDPBVHX7s+9U3ciQGNQOr1lmAA44fWXuRzclntHxCU5WrwRcXp3hmfSPpsq9NccKZvXRDr//a72sjJrrB/fvT94X6Hj2i3gcPab1SG8gAOuwLkyWnr6nLt9LCc/3Pv6bZC9e096NP6MgPfUSl2Lkkn+NY8fav/5EWL95QtbtNS61N6WctPvQzn4yTTRgVNtt26H3xGMcksjw9r6kL19Mid/JbL6sUi9s9Tz6q/r270m3PwT170hN8Rzo+oKYGdr13Bj0yiJHLdxJDLibDoFt64Uuqjx3v2xdP6NV3XkwfIt9z94fTJDb82GNq6elWc5w6W+KoHoxbcUBHsjHiAw7AB2LrvqZOgg6AFr5YXbTKGy7OvK71+gZ97sUvxe6+quLcRHqvYMN6TEr8Oi2LT0erlorLevrhD+uBIw9onS/WHnuU2Xarb8hJ6LFt2OF22wlgG3WPAWyHnkkVmqztgG2HzjIp044u6vCbnnrWX+smAdBS9tg1H2XDq2++GeOxUc//8W/q1Wf/VEMNzXri9kJ6ezG8uRB/obdFF3oK6ozNyV074xQSC8H9P/lP1LZjnwb6ejQ0NLQ1Xj3mKdsW+0ICj0+U4z9VIt48kry0NK/3P/CURnoGpP6dannw6fQWaHg5vcYKlG5HT904pwuvfCYWn4LOfOWrwb8SJ/iROFG0qzvsue+7fjw9yszdF/QQE/y1TscLuW4Dj/1Z28E7TtTBc82Ag8907mPKJAB56APIZyduRVtVV0++qK/+9/9D+dZ2Pf7Tf0MbsVHcM/yA+vv2how7feO+Rgd1dFAGZzw6Kdsf02y3GTx0yMSWubk5zczORWxLKt58NcX0wjvvaDFOO1peVHV6QqE9xn5LegrxiR/5B+kXUJtzjekHQdFnndZluxhnAHpowwZoKdNmG9dWS+lz16snX9If/eu/p0Jc853DB9I1/+QnflqHH3xfug1uOdjuOFseOe2hd/MYEMAbELh1QUdiUBYcQMAOYCCG0eY6yXQoSIqpEMC4cNeLJS3MzWtxfj52atEJjfmYfGvvjks/AxvGkUIImMiohyMhy0fJ1B6QPhScioloaVHN+SY1N7Or4gPpGq8dJgAefNiK+XneuB0rdw79oSPCGn8rcTFz4dbkw2tfaoFfVXllJXY+IS92Gjm+wJqxGfqa/FqQDVvx2IwFC1h9TAZNhbxaO9vV0t6W8uiO9JLRciwcxYjT0nIsTkGP38QSsC7ibrmOezo5hcz6OEXBV4kdLg8loJQPCVfDv8rGcgiJfymuNZvdh64DjjOvnOeXEhsaCypErLpa2qMvVzU9NR79OK1qnOJWZmbpqVAT/0df8c1o4g14wwBk9ZHjUzZe6GS8sGGpD75UDhd5bUxjOQb9ajn90Nd8XGTzU2OamxyLyWFU8+ORxm5F+bqWZkfVGBdnEzJDj99IjA7rsm8eE+RbfbQ5Zk1DXM0DMJbAGyi7bp8M8GZjS4KGlAVkWwe57QTQB5jfdpCT6qN/67GpWlFDtRwTE69SqY2NhtDfELJCYG18IDI2Q2uloIkNEydadPGgDEAcbAdgG4gHgP50Pcdkm96yjT8x/isx2bCxaYiTZ/NGnNI3rz10whOVGO+1t9vzvTK+EM7nUXx+MDcxodnJ25q+fV2Ls1OxUWpWQy5oeTVUjAHGfk1nTR45iTiTHIdsmQQtibL9ICeeHn+A4wtgK3LIiQupRs+JuKpyqaTFGPPpFTR89SGut/SE+yagDx6DbUoxjjZkWZ/1kKAxHrssg/6wTL57CA+3xuv4Hk7EuFKMBaeyrOXZuB4mb0Ys4zqYmtLizKTmJ25oduyaSrHhp4/S3Bp6rBNZgOMEgM+CaR1v7CDne5d87pUrtKVTUSk2pZWVRa0sTKvCq9YC6DuDedGDr4B9BJIlfAZEboNMSE4CZ4MMxpkWQ92xxrstzoZq6OpTta1Di0vj6t+xQ0vzvIX5TLqnqsp8BO+WqvWt6Qm28sqCirGrKq8saTWCuBITz/SNU+lzpAtvvaSrZ97SxPWzcaqoqHtwSAfv/6Bybb3pN9cJjC8qABtsV8z+Wlmb1VjpjJbWpzRbvqX5tXEtrk1Ep8ZFxC2BoLXtJPyMgoqzCxp75VR6rLn3+GE18eH/UI8K3TEpBw908GZjAh/nd55w43s/U6cuqDy3qLbhAeUHelReWI4dVSFNBjyk0DLUnwbb+o1ptdU3qfeuveH7UuBqD25Yvm0EKKcdWLjYFAtxIeRNv3BS+aU47gdyanoqvZtq8MCedMLbUQjb+fA58W3GJcC+kqPjXX0bEw47K/UOpifPdsQgHBrcpVsT1zQ9f1ul1WVNjV3Vwq2bWr41nj4rqja3pJ0QF5InkazdgGMGpM0G58+Lp7QRk9Lo+XMavXBBoxff0cWrJ3V7dlLNvV3q6O7S8IF7tffYY9p/3+M68t5ntPfBp9RQrlNX246YY1d17eZZTawsq23vPVqJhZzfsgKsy376QrBdXCyUU58HONaA45K133wuZy/sLJ9zy83KoGy55AC8lLEvq9M0bnv9jTc0v7AYsTqpmdGraczsXKh9GfJajKOxmHjmWppUaY6JI+rD+3ZrI07b+x98Uu2dneknudvipJidEGxjFrL6+T7Y+tyU1uLaXZuOTUBcvx1dnRrYd0z1vTu00RnXRIwTFv+tGJDCJur51ujDuE6747rYt/tA7NBH1D7Yn24bT9y4oqlrpzVx9YxunHsz+jL4m1rTFyE9qWGD40NyrJNtm3Zar/sDyPapAbosL22WkcoxH0xdP6WlqWvpwZeZyfF0wj/y0AdjQ9am7s4dMbZat2STW6flIX97TK2HNtsDje0A7APZ2MU3tDh1VTfPv63LJ17S0sRVFfIxXmPD1zF4QIP779Xuod06yAMCu/ZpuryixpgHe1oHVZ2aUVOo6BneteWr7aLfXc/ak7XXNG5jIaNeKi2qrDkN7D+oubHbKsZ8jh3tO/arGIsSL6Z2POwLfAB18HwGtLUAQWzFWYbtzOTbk2kMCHdbNKqhtS0WoF6th1GlmUvq7uvTuVhICGh9dTl2uqX0kw2N3fu0Erv/OAqkL7Px2h1mzfLygsYvvKiV+XGdevmrsQi9GDuvBXUN9qUj8d57PhAniq44SfSm1dm+OLAcoaO7oiMatLg6pUtLL2q5OqOltclYfCZjoJcjsHeOnuQG+LlFVomF49YLb8WgrFPPo8fU2N+pXEdr+hIpE3RWn+NBnXv089NxSoiYzJ69osrCkgqDYWd3p8pxgmjv767xR3vLrrhwF0qqvHFBzTH4C3fvTT+v0Nzemmxw/1jHVt9shHexMLZ0xaLYUtD4p7+lQixAsxHH23FK5OLd99A9jHINxgLEW5ORBb/7Kmuz/TeeU2VdxLY+JpfOppz2RIybY4H58vOf0tJS7Lpi8E3FLrY8Ma3VsVkthM7C/rtUrqyqo5P3RYWOJDNiGfpCYLqvTszRwRcVGxsjdrEErb75LTUszujq6bO6dfacbt+8qHNj5zS9MKMDR+6Kk3qbdh15RLuPPpa+jb33+KPaedd9mj19UYW6Nl29dU5vn3lBqzFR7rn/w3GhFNNtXi4cPHTc8H+739m40u7TEFCz806iPdsf2Ryg7Dgiz/IBcrf7As22mQ+gbBvNRwL30ksvaX5xUbM3LsYm56YKscEaWa6dgN6J08PtkL3aHD7EIYbXR+2664DWoy8O3vMetbW2xiTRGhuWjq2xkNVlsG3Gc1tZM+Pptmh1YVarHXm1x7hr3XlY1Y4+1cXmpJ1f1Qx60lacI+d009W/S+29wxqoFDUyuDPmhdbaE5xxsnjnxediIb0cm8vYeFw6oXznoFr7a28YaW+rfUkaWbYXsH3Wk8U5OZ5ZnAE++nk7Te26kCYuv6GV6SvpzQfzce02R7wOH3tKzQ2taovFiFOJJ2lkZU/UthHZlg/OCTCt7XcfcHutLk7/3P25+uZfxCn/om5cOJHmPubBgaEdIayqHYcejon/mIa7erQvNhWdPf06c/OSGqL/W0oNqtweUyGuwYHDR9JdCj6rta2A7QLQi9+02R6A3Dy1cr3WNsraaK2oNzYQl196MRbpMfUfvF8t/ftibi7FNXdnXFmG/aaMnnc9hMAxkEYMsjLADNSzNDbU7eDMSwK2ykHDqZ0PtPnSUr6tT/09Q9o9vE/5OHbPbr5devb6ec3HxTR967JmYkc9M3olPfk0E8fJpYUFzU3PqDUGd3+s5j2xA+8e2KuuvpHQUbtdFBrfZRNAnYmuvL6kpWpcMFpJj1fXbzSG7pZYlKIc7aYF4CcBPMVWLVXSZzl8CNnIrbfyhhpXYtCtcjuidkxGHzEBiBO4MCf5vrFcVnWxqJgKQndDegCCk1QoTnS1CyBixRBpyakuFre1tpxKsbtdjUWKd2zZJuhdJqUYwxt5eicd7d0t2uhtjQNfTG6lGEz8hDnfMQo/4AGyMrCbnP4jRwaxcCwTTWwEGCzVsL0Ui89Ge5d2Hrhf+44+oqE9+6NPhtTc0aKKSnEiiot19FKcWs/r9uXY0d68rNmx61qeG4sUp81YsDbmp1Wen4iLaULzE9d1+/pFjUf/j81Npi8Wl+tWtd60oVxri4ZHDmlo98GQPxAXU5zC4qLny7J8+Rgg3rk4GbXuGIzJrS8uwr506kmPakfig9Oa13cmA3xisqCcBerEg3imsbNZh97jH0hx36QhXtB5/JiH3HSuA9m6abLywZHbDsok5HtsMWaoV3h4qMoDBbyvjx9JDPuCJwjTLTh+ej09lBHoxhjzTRt8dyrGfaE13ZrBG9sDWCdA7tOrccB6jLdSbKuLwZKeJA35/Nx3IV9QLmIKPbe6sr4B0HHrnDsUpcacykFf39qt5pgP2nuGNRwT6dC+u2MzxQMqjbHxnI/ddUz+MUZsH7IcH2IBuA44BxwrwPzEDBrsIsFrMA6AhrAR3xV+yr+0qnzMFYWYM1gY6vCTKxaiTUCW5QM1GXcmcgM4UrZs3eatj+uNa2QjFnl+aZnHnAv5Nu3dtV87BljEd6afUCFWwaQq8crHqYO7E3vv0k5e9FyIGNetqVSJuW9hWkuzY0m+xxkxsc30lyFrhzdh9sHxbGrMx9zZlhKbmKY4cW3wI53FmThALG/RkdvHLd+yMee/aNjgw9UsgQciOBIC3EYdwdyjxRnawFuwlXo3YHrEcw8YLaWXnlVTaUXffOMb+torz6o9LohcMToi/sp8/aaRzr0z4fL5Dl/SfM8HP6regQH17z2ukWPv29RX60Ae6c4GdStw63W6sPgtTVWuxGmLnymo3UNGNrTQUCaZH79YJOZuTsTxey52eyXNv3IpPRRw74MPKhcXUN2BTtXt7UxvMLDvgG3mttvawoquf/qFdAtt+tQ5FSdm1ffee9X7gQfTPdSBgyPp9JJeTBr56IXLOv/a22Fz8E8spO8E3fuXnlH/4b3paTQAG+kv79xsO0/BEbOXP/ts6G7Q5WdP6Narl7Tn4bv0vr/9/VorrekD7/lZFXLt4rF7AH4SAxB5yAFS3DbBgzAN3OgfdmXRQ1univELz8bgW9DpV17Tq1+Ofo3dNvbzGqfO2PE25goaiAVqz6FDsQjXa299d/rs7XpsCJZiSzA1eluXz54NHaotULFLa++NHV70067Dx/XkJ/5K+iXc3uH9GBw+cqLFRvqOMRJ9HTbxq7evf+0PdP6Nv4j2Rs3enk4j/Id/8d+ps28oJmmPk9rExfj8dv4SD+rZi9Jj3OMK8DWCDLcjEz7qtJMo+xqCHjog9VnEFvCk4DbLM48hy//Lv/zLmo2NTfn8s1q68pp61KSHxttiHNXr5bheFqNzGjvjhN7eoJ6OXn3k6U+I1ys98TN/W239A8lO5Fn+t9MHzrbRxjU/dfOszr385zFuc+nzUH7n69Cj36/eXYdqT7wFnccS/JZLApAVgyjFxj7zofnc+I20QH3q3/5PsTGZUmv3YLrlN7TviH7g5/63JA/bbIvlAb4WkuwAt4ODBx+y4xhw/8Fj2e6PxBvtX/rt/10X3/6Wetrj1FbYGQtPg977N/5OnIQ2b70FL3wAOXLcr8mvKENnudtjQTsxJQeSD9g4N63KS38RNjTqMy8/GxuzKT165EE9cui+dHu76dEPR6zoq5gnkBl2MDfVXjAbfsQm4XP/5V/o4omXNLx7r/YePBCxzOnB7/4boRtNd+zO+o9+g9sBYkXcsBv8nViu60+ivyZvX9eBI0fUPzigfGwUjz39Y+k6Rja0yHcZgDdSXMGbQOMmcssgkgNlha4D7kiMdjINOXXLoV77OYVNfiaDCAIvPeVDSR42iK18muASTZTTF7yQyU4+cBwfOY6nBwJiQmKzV5OPo3eeauHCAk/Oh4gpjBssbXFSigFNMD1JAOTwgQccqLQo4Be3HcIyePCBxaS2uNYGE/QkwAOddjC0I5dFBuBLrenhgGjlA/tax27GCPro0NU4rWwEjkHF5z8sLOiE1gOkxlcbEEl+JHa/yEiPmBMcIIphXXowIb3FO3zivV1+czZ2IwO55MnvwNf6qyaXxQ7fU/+GrNrPd/N2cD6Arp1E6A9ud4Hjkf5gTI+F8og0iwMXEjnv7iOv/dQ6fUs88TEmszhd1l6AiMyQEbbhLfI5xaQHTKKNhQ+g3/E5xSRsBzaISSQ2GbzNndt7TJJckKEw+ZjdGJEnvig7FvaXWBhq8b0zoZmPuuNF2dcE4DEBHllO4Olv81HGJusA0vgJOnAAOTj44XFf1WIR9XQtbMYg6Q18ZNiDL3zOCIKWNPY36WrXT22hgJay7aYMzr6hP0G0MxLSuxFTrLGB2NVkQmsey3AMaKctxzUfPGwK2FBw24YxRDelBx2ib/E5fccmjYKAGC/bbUQWCRyJuLif0Od4QpNtyyZwthsgPsnOKNce2KldB4y/2nWI9ynCiRebHCfbRW6bAPLUDxn70UdMGW/gaOOda9yeZs6LiybdceG6gH416LgWiA2/2xMepb7ABmzhlTnpp/pjI47XPByCpTwwlefBjjhx2tesneBYBB0j8tpbRxifNR8B4kkCUowiZwEsx+Yh+cX8E3FCH/2Y+i/oa/KIX208UDekUhix4W+Qu9FMAMJhzhqOUds/GATIMQ5ekhWS3El04trSQkyUdZocv6mpiZuKS08z195MO/i1GIBM2Ezw6bsM9U3q3n1/6KxqeN9d6WkavofSEDtr9KHHgbsDsYOtlnVx6ZsxiBvSB+XUbZdtMU+2jP1pMEZ9fnQyduULqswsafr5cynAuz5wXA3NTWru71DLQFd0eq1zfIrculCDf2V+QW9/8esxGUfHvXlNpRuT2vk9j+ngjz2jtZVSejwbvSm+8ccpj5NOcWlFz//Op9OOcvDIPjV3tMYJYIf2339PuoUBz5adAfjvMt8xyrU268zvf0lXv/66mnu60oeFLGZ3//BH1NSe13D+mPrye2Kw12Rht3P3NTKd09fkjhs07tvqKr90GxdFqZwePFgvLmv91Etp8N+Mk9Eyb+FOi1HtdgFP1LGhWIvA1cdunQuFhwV4X9++fE+cKEvKHX1YDQO70qmm0NYZXkU/8wTQpk22l760veQXxp/X2PJZrc+WNfa1E4opSc257rQw7j/+hPYefU+aOLsGd21uau6ceu0rOF84lK0P8AUI0E4CiAu87nv4AGSbzjjoAGizdMiwX9YHHnpw2EiZRPnv//2/r5u3J9U686YaZs6pfbVej051ptPvt/oLWo6NSzohxnUztHNYf+knfzz0rerYB39cbT2DaZFHP7Lwy7ZQN1C2XdhCmrpxRhdf/Vx6czpjnp9W2feej6t7+LA2Qr7tRyZjlDpl7EaW5XieoB18dEho3NDVd16NvE6nvvVZnY7d/8CufXryYz8UMqvac/9HVWjvSbtrx8GALOr44TZy5IOzXsA2kuMD4D7HFvfjF37rV3XpxAsa2rVHI3sPpI3UPR/5KTWH7/CTkE3ONULZdQN2IBdbwNtml03LLfPVK2fUECfBueU5/elnfittJu965L2qjz4dPvCQ9h97KuRHTEO/5WbHjf3lWvvMr/+Srp99U90D/ers64jFrEUf+OQ/iRiwkamNK3iR4/5hw3Z99KQWlsfieo6+HiPOVY2MjCQbeZt5V1ftMz42jxwIZr76qZh0ijp965IujV7WwMhhPfjxn42BXk1vZQD4ms/MzEyK686dO3X06FHsDO82AQM8GAAU2BnKpGwgneOAg+4yQBspC8hPssBHANXWoULPQARoV1wQAzGwWtMPu7W0taRbboVCs1r5DfK2NvUMjqhvaK/ae4bU2tGr5piUsMc2e/AAcbmrsa5RhQh4eWNRC+XJ9JPa0NtmwPbZV5cB6gm/Wa+ddmrltfp1FTdiNxIBZveHXPxGP2XLSDv2wJViwBRj8eOCrw8ZDNTm9vCxpXnrgoAHu/G7LRaMzr4eVUJmicWoWNRyTNBM7hG9Lfvx+d36av1TiMWqOeJG79bXxcUU+fpy7OoXiirXL6vUuBiTP993qvkJH+C+S7Zs+gJg43adJMe8qbkjJqMedfTt1OCu/emWSW9rp/o7utXWUlA+F3SxEHCPOLZnWizOa6myFP6ELctLMU4r0ddxAgpDu1va1dvSof4d0d8Dw+pIT96xC7zzJJvtS29W5gH2jbAVZyMMhY4YU4OxQWmJxSo2L+wK56dG02eJa+WVtJukG9Ptw1rYkjz3t31GPgkwnji4n403LzhoKEOTlUXsjCc3ULdcx9eyAWRQp92y8JOLuH6jIf38diW2y3BWY12sizgDnIT4+Xbx5dQYg9Wg4Y3x+ZZ65Zrpu+iN8B3ZSVbIts32x2CboSUnZCSehky24hcLCX7QBZsysNl8yLcvnmfw1zLRwfWVvuAcqb1nh3qG9qTHsddiM7JWKcaGbFLllZmQE3aG8ZZFTrLd5ID1oRu8AV3ods4iaEi+JltC3iYOTjaF3LLeqI8NZvqqRsR0Uxfy7Z83hLaJsvsum7sN+20vNnKyyoXmpmJcE4vzmluc1uTceMS6Xp0dbXFNd8TCU1B9zJv21fzkxoU16cyIDm4j8hkx9vPVDNpZfMwLTfI3yjUbg68pZNWX06vJVlZqvxNn+zkpYTfjpsZTr464Nne0dyoXfcg8xTs5efQ+BmEMsoh/mFh7nJ2FMgzjWt2ENPv5MWwEAg5g1kgbaicxCKBuHGBe05MDbnedjmYS4HLjRMRPQuea22PCGVGha4fa+3apo393DEY+cGOBGkqTUBMfXMZOgUUM+dhhG5PuCD2PWk9WLmllYyYtPkEQbXcmauhcBqgD230A+LIo74yrj4u4Or0YF3Fefcf3q9DdEYtgS9hTe6KM5E66Iyd2j7G7Ki+upEV0fnxKy0y2I4NxcuoJfFENwQ+P/UBOentBHLFH3zytAgtxKWRPLqk9Jte+OA2x67CNjj1lZDBYqFdjN7k+saKOpo70qO3y5BRncu3ct191i2vqyg2rra0/8QNJb8hwHIHtOpDvNvtJunMLJnRHKd375QTbPaD6SM3Rdx39I+oe3BeL1Ej0Za1v6eu26OfOvihHvbVnZ8R1KPHVdfdpgycaw1dkW1fSF7q5lVqqLmqseC5OWLNaqExoeW0mPVK/ulZMkxRvlmgfGdDk+SuqxE6MneP06BXNxYm7a3B3etSf23TcbkAu4Bxf8Zvk/nEsAOgcC5ezsYIHsIztYF7n28F2ZOlIlfWV8Pm85ivjeuXTf6bK7LiGF2a1e6Gk3rXwdzXGYNDd6mqOzUadugp5DXQU1Nc/oP2PP6NqQ2zmhvalWzIG63JuyOLxH2Chmbx5WWde/VqanFpiNyveGTh0SIWWLqi3fPfEBWT9IVH3GHLMuPWW/I1/re1dunnuDd28dEItIbe/a5/WltfUf/C+9ORruJYAvqxMxxrZWTtcN411mpe2VIYu7Fi9ek51Ede56euqa9zQjj2HtPvoE+qMcdwe47T2OWgNLNNjhLrlAcYBW3o2EwAvZU77ty69ozMnX9KNqXG9c+Zsejl0fsddminF4tTWp+7+nbEg1r7eYJlAkhc5nwONl9dUisn/3POf09yty2HgeizesemMDct9T31f+HhnI2WbWRwuXryo6ekZPf/1L+u1F1/U6ZMX9fZb53T58mWdO3dOb7755tZmmBMNXxhms8P3oXKxYbx87ZxuXD6VNiLFhWlNXX1HL7/+us6cPqETJ0/q5KkzunLlokavn9eT7/vgux/D9k7AOxQAw9xJ7jzXTZMF46F13eAOt8Nu4x5noSVW99aOtOi09e5Ux8BudTFBsQiltFPN/Bpfc+3YaTsA6p5005dWoxvmKmO6UnwpPXKddlaBB2o0tcnEnU4OjjLtWZspVpaLtQUoJrSGpVJ6AWHvAwfV0tcZC2Ks8MHj3ZxjsiUn/vFqmKY4jbV1durG7VHNrJWU7+1Uc0wAlWIpFtv2rZjc8SmO4rHrmnj7nFrj4q67NqO1S+Nqj0Vr4PF709OE0GK77XdcqNOH3HbprLZoqGckxeTGG6+nL2fuHDogzZXV0bUn7TRRyYUPr+0AbItlbo8RdcaM+UwPN7/S2tS3Qw3d/WrtHY6LttafaVNBiv5Nm4tI3YN7ahd14KnzXZLG/iFtxAKDn9m4YAfmNTXWXr2zUJ7SpeXnY1GfCpdGNb96O04ExXQi4ou+bfsG4+Lt0rnPfVnF6WnNTtzQtXdeiYVnTvuPP6lKaTlO210xBmu3krfH0xepfa/pr9ljv6l7gsvaStkAHbwA+Gwb9LS9K4ab7caZFx3Lsbk6t/D12FxN6/ynvqTy1G3tn1/V4bkmtcXiw48t8vnK9fZcLED12tHZpt3dberqG1TPe743Tu9t6uvrSz/NDWQnIvuHHvSSXAbS25Yjv3X1gt746mfS6XzokUdiR96qrs7YPOTbt/g9n9gHy9iStQ3v+JEXYoHhhHX97Bu6duZVNec71ZPbpfJCWcPHH4w+4z2OtZMT9KTtYHlZn8i3A3hsAWhPnzfHSaHyxje1epvvs9Wp0NMRp/pj2n3sqfT0WRAmWmy/M/fcOdFYH2XrB6hv71PakMEmHJ53TrygV155VmMzUzr/zuWY6FeU2/2AZirN6uod0K6dw+lOCP1nGQBy+O7VWoz9y8V1rcT1c/2bn9Ly6Pl0+3k+xj+fLz/+PT8RWwTi8u6xTX89//zzGh+f0Bc+/Sl94y++rHdOntcrb5zUmTNn9FosJK+8/Er6aIQ7Ody2vPvuu8OXmMNjbNV3dIe9r+jayRdj81zS2LlXYgE6qS9+8+VYeN7U62+8rVdeP6nzZ0/p9tVT+ut/839692PYDiKCWd24d4dROFk7Ot0JZnbwUHfK4twx8HqQGw/QWQC7eXDQJce4zbTJa0BvSuysA4+d7mCAnNtj5Woc/9aXVVVFjXX5mIhq93yd4AGwg7rL6LeNALqosxCwgPB2aZ7oqiB5Y9PWuPiwHTAfAC/2JNviH7vR0spKevqoIb1Fu6pcbBmaY4Dk6n3LpCbTdtV8XY8TT6da47jNj9itN4SdIZPPh6qxkwEcC3jsBzsjgDq3CiuN4Vvs4Hh0NqKn+cVZLcYEXIrJNx2LV9/99miS44Ed2OW4UQegz5ZJWcBnTrjJj0icVsmRCXCq4fYYv2ILHTrT5xERo/q4MNZjDHrxMWBDzdfGdAoori3FxVZSQ/QzP8gWS54a66PPo8TriLhF1bQap5tyTn1D+7Vj3xF1xuKWL/CzwrnYoc2mNytYhf0BbGt2M5b8CDsBx8N17ISeOvSeiADKtIMH5zI5deRaHzjLhoYyuC3d/IsQ5jZaUgovY3eeV0Mu/M9FzJrWNB/XwSITTMgg7mwG1kIWI6aQb1RLbKDsE0A5W7cN1m2bk50rSzyXHCkW+YhbjJh0izMa08mITQH0WV/gywJ4g30HZzu2fA3gf776wOeulejr1Y3aWE1tmzS20/HfXifZP9ti/wDjoLNublfGgUOruRhrUean+NPPiwcwP0KXlW8d5JZrPIA9WbzzrD2MfW5VhfXRRy2x8WzTQP+g+nv7o89jjlwtxWloWbOzcf0uxmlm29yDXZxImT+Xpia0EAvJ4kpFi3RXmM5Tp3xWzcMevO7Id5Bsh+VgS1dvr3bu3qORPZFGRlLq6eqI1J7iMD8/r/mFeVVWVyJWRa3HtQvwyH8urs9qXI+TK3WaXN5Qob07Nrv9GtwxpL0hb+dwHDJ4XdcmpJ7xLTiUv/NOHAFjxWMRwkneP9Tb20dzMtZGbw8qyUCbFxho3E6ZhNz/0aCAl84FHBRo4Mner/YAIEcX30O4shwrcPE1raxPp1s0QHYCtY3I3W6jwTjs46mxWxcu68a581ouLmu5qRo7i6p2HTmofDPPit+R5U5Elv3lVhpvMjj98mtanJ9T49kxFcaXtHd4t47dfVxdTS0qdbx7cUQOpxc68u6+/dq//7BmLl/X4uSUcr1dUne7ynNLyne2Jn1ZXoAyGwc+vKzriot3d4eK60XdeuO01vMNmrx1XZdiR8KXAbtiQuZtE/mWji3biZflYovjkQXHH3r6xLtdwP3pGEBDSn4FTxZSjDb1krKxNz9l8PCiq269XpcXX9XVlZe0vD4VQmq2mi+V69ZVqO/RkZYPaUfrIR1/3/frwQ//kBbnZnTlVOzQgnb08pkov6wDx59IDzlwCsQGwDk2227stB3YZVtptw+AfQHsAzF1HXCMkAGv8dSz9MihvkUTvvI7/XMxuawv1unkc9/QYpzQjzbM6/7meZWa1/XF9S5dCw+rLdi6pq7BfnWNDKsjxtzTH/sxDQz0Jz22m+Q+N86Afsd/PcolviR8OXawF97WiXdejo3GunY9+Ega531dI3FSaUt2wocc++MEgCOG6DQdek2Tjeftq+e0MDOh5tiIzS5PaL44pbse+ZDyrR1bE6j7hrEBL3Vsht9tyLVM120P4Db48IXTwdkLz2s6NjncXuJBqOa2XvXuPLRla1YeYL0G9yH+ArTbPyDpCt4kJ8q8Omd5fkY3L5zQ+M2L6opJ+pE4cR05eEzPn7+ic5evaDEm/Zs3b6b08MMPJ5nIR9Z0nHCuXLmi0Wj79O/8pi689pJee+ttnRqdTd//OtQam7G6nHbe+1B6jyLfpWvkc5oA/OBU9eKLL4acqbRg7DlwTHfdfV/oeY+OHz+uyZvvqLczp0tXruu5rz6v5ZUpPfDYLo2OX1J3x07x5NuNN1/SfJxwbkyV9K8++7aePzOh/Xfdr/auQR2//z366Eef0e49e3X5xoR+6id/8t0nIBzBEG4N8SE5idcp8H64jWoMqjqCWxssgIMJD51PENwxlH16AgeNAwV4sBgPUIfHdASXTiQnIZfckx004BI9t9jCLE4N8LCz3z4pootE2fKgxT7b7XYg6YrTBo9MR3PSx9NT5PadZH4AW4xzHLiVwImAHQpvAUg/oobNm/qhAWwXeQzLZEtU0o7ICZlcEBU+XA8Z1gcfAI/1kmMHsSGlXUrEh10qfOl0txHywnQeM4cHWeSOA8m+uJ7FQYtfAHhw9C2AjORDAH2Br7QD5scO4wBkuU9Sv4Z8yqSkt9Y1EU/kYvsdO0wHJDvxdXM+SI+FByRVQcNuvaa75rdfG0McsdlxtW3O7UMtfrXFAQBnG71DthwSManpq8mhjF7osnjqyKFOIm7kycZIlGmv9WGcamKiZCz4qw2MGySx02Wnyhijnk6Z0Gzyo8djzUCda946yAHKpFz4w0TJnQZ/AB//Iia1D+h5Bx11+JBFrLA/a7flERvwlu04USZW1l2TE/NIXIN4l26lRxOt5rVs9CHX4899SQ5A4/iiy3SAbcFe/EM+X2zn8X3kO/4AfO57zzHIA9z3HsOAY+E4WBbtbuP0z5xV86zGw90VTj48ds2ppjYP1fz1mEn9tclDbFg8wZsGO+s2wlb6LOSlO0hRTrbFP9pJ2AyPc9pZkPitIYAFOShVLtWu9VofEQPiSXxrvjLeGuujDzd/roDrajXsX1paTrFBLv4WV2rvjANSVDkB/cv/8E/06smv6T/8+9/Qf/6P/zVWwxd05vQZff0bX9PIwznN1V1Vw0ZeLQ2xC+fx2TAcYTbcxtsBBxq8gTJt5LSlAAW9c3DIBCiDA3DYcoxHDovi2npZl4svaGr1auz05wN/5+IHoCN5IMJLQh4JWtoNpqeNDl2YmNLSTMjlL/DQD+7bnV6NA1ie/UEPdYDBzOLNmwi6+nq1cPVW7D6W1TjSq8pwh2Yry2ruaU+2os/yk+0hotJcp3JHo0ZHb6hYt6ZcR5saliI+CyV1HtyZbsklOzf1odu2kwNMxI2FvAYfvFvDj96nN7/4mm7fmFb/jj61t8TFUl5W145DQXknBsjDDpL7A5ss0766bHpyEjjbQG5647LtAGUSNODsj/kh41R4YfGbmqpcSg8b0M/eEGCj5SaZ8S88Sz8sOFW+oq7cUNDmtFqcVXtHQZ29A7px4XTyffjoe1XZiMsg+Hxf3X5Qtu3ItQ77YtrtNJRtP31iWvAk++ccyLZndUFjHBuFhYUlnXjrvMrLDVr48nNqmV/S/sY17agva7auUe+0damhNU66jXlNxWnxrnuO6rHHHlT/8B4NH3owJjQm6prNgMcr8m2DywA5tOtBU719XQ1xApucm9SFq2eVy7fo6OM/rNbmAXW29ykfu2B4AeQwZuw/dfsDzm2Ogcu2BfqF6zdVnVxUS5ysJicvqrg4p/vf/39RW2d3kgmtrx37A8BvOS4nH4LO9nnusr+WRWxKpRWdeumzmp2diLmntig3d8QJaJjrpOabZcJr/2wLOe220bopZ+2BB8Ck8cm3tbByKw7vJXW1tmnHvsM69swntev4g1Jzi/YfOKCF+Xm98MIL6TYcB4PLl+JUlL+iYuGmvvmtb+oPfuvPdfLUiXRCGh0d0133der4oyMa3tEbG4iC8n392nX/++PKaEqvS+KJNuxxf+zatUvHjh1L6d57703pnnvu1d13H9HpW6+pfahV166N68rF6+rq6tGDx5/Q7FRZBw8cSXP0N18/oS+fuKrxarPmVsKPzk793M/9nD7wgffrqaeeinH4mPbv567O/qTjXSegm+MXdeXW6XDgLV25elknT57UxUuXdP7CeS2tT6jUMBmDsHYP1kGnjPEkgrm9Q8iz4MC7Q8xLcp0cGQYHCCBIAJMRiw/f7+EntHkCaq58e/N7PrWVHznWZ5sAcFkdLmeT+dgB8a3kmNbT93XYqZCilmhI6CJh4/YdX2TRVqdCnCRb2tpjJQ2/4zrhs6TiRuwQG2s24A/074pNpLVCnDDyQd8QO5K6OCGyg1mOPijHbiYmYD4QTIM944djiA0AO99ca0H9d+9X5/6dMYhXND+9pPLKciyMC1pfK4aMuKDCh5SCL+kPOY474P4lB6AxWB/JfJShtTwgy+84Z+WBIxloZ5Hh9mpzU0Er1Zn0gAmf8fnJNfiQQRwsi91Z9IamS9e0UL0diJr+1vbOmIhH1N7VnR7tXY2Jhpff8vZxbIYfGwHbgQ2AfYTOO1/ANpgfmqwPgH1zm+sAOTppM546yTxMlrQB62uxiyw1qVKsV251Xa3RRU3Rxvd9mvgsqCXGbK5Oy7FjnVsLfU15dXZ2qa2jPWQguzZeDcjPQraetTedNgPHZwn0R+3LmLELb4oNVANPpdUmX5Lth5/kMjGiHf2UsxM1AJ6yY5NryKuticd783GKjf6KxMkPsG2WaRkuWwZ0gNvNQ741n0QdMC2niXLo4nNSrjN+/wtAIrTuj2xCXlYXdcfBNJTxkTbjAOyo8Pn12oKaCo1q6+pM73Xs2rkr0oi6enrUt/mTNdevX4/FZTR9RDI/Nx9zw0L08ZLmi5O6cvmqbt64obHRWxoPmsYWqXOoRc3dzaqPzVVDcyHmsTj5NcSGPpxxHLAL4Ps5JD7z2bNnj3bv3q2hoR2B26XuoU4N7O6L4NTiOj+7oOWFVZWLd67ZpWq9xisNmq82pIeneB0Wsg7E4rlnZG/62Z0D+w7FonZPoge2RuLJV6/qrRcux8RU6wycHcWR8QldOzGva28ua2WOpzVqgwrYnrsTCLI7CVw2AR6Q7gS3uUPgp92yaIPHdHz/o7S+oPHiBU2vXYlJNvTHbs9gWST44XWQabNc10kG2rZwsXjk4iJuLdepo54XKfaro6e3ZvvmoAV8EWQB+dwq4umW9v4edQx0Kx8XaUMlbApWIhZRSHqqa7WBgFzAtjNK6O/+AzEYHjuu9oFeLd0c0+LoeHrDNomHIbhA4LVf9hVI/oQcfuqhWq6o/1gMskcOqtq0rptXrmvy9phWFue1NDcVdLVJFPDgBMBhD/XkV6QUg8BBl3REm+mzfJZnXl/08Di3PMvakhvDs1Rd0u3iOU2sXoi24I8LiMUnS2fdtpFJI9/QqpHW+zWUPxpxvNP33M9Pp2TG4KZebpEC5nf6P8UxcAZo7R82kADzWBZ1L47gAMsyn2UB4JNNmbplA+XVFV0dP6Fr46e0ur6avsi7VG7U+EJe80s5bcxXVL+8rn1dzTo60Kye2MTw9gmuxxD2Lj8oO23XbzryGm8cvKslja/GxBc2pNk4oKl+TQ08HBBnziyffTMOsF50bccRJ/DUyYlUQ0uD8gN5NbTFmK7w8EWDFhcW0+de3CKyjES/Ge+sXPtkHHm2nNUNlIrLWpidimthWqWlkkqx2WtVLsZQV5yiW5PL6LGurE7bjizjSKYxnhy8+50ysLFU0fpCUS2rDRrMdai7ofY2aeiYxA8dOpR+qfrJJ5/UkSNH0iPRb514S9/8/Nv64h+9ppvnZ2KhGNLOWDQ+9IOf1Ed/7Cf10O77dU9+j4Yae7S6FvJjA9tUt6bGdR6qqN01AGyDbZ2amkqnqPPnz+sb3/iGvv71r+nM69d1+rUbcdrt0o7BoTiR7dfQMIvT8BZ/S3NeO/p71dHWGifWqSSHz6YmJ6Z0a+aSplYv6frsOzp37nyiB2o9FPCVz72qr3/hLU2NxyocxymeguNhhLNnzurCCzM689VpzY+Xw9o7A4g8G1APOHDvCm445WQ68wGWZ5yT5Wd1MKnzWcrS2rQuzH9LN1beQkPCexCQbAPJMgzeeVkuCbBOINkaE1UhJq/ucpO66lo0OLIrvXSTRYVJznT2FV53IkA5jmjqGu6LncyAmjbCH15iWokYxGTPKSfLC8Bre1I5RO188KiOfuKD6tu3S/OnL2nh0nUtTsxqdpQv55WC906MPNnZBgAdTCJMuCOPHda+Dx5TuWFVl3jj9NUrcSK6HWnsXYsq8pCDTPtIbvvsK2B97v/tvmQn4KwM12kjodMLFFc7j1Pz2PGlxRd0dfG1iDkL5J0TLTngMWUcdM2xK9/T/oB2NT8QC33tfr+fzAPSlxkjDzNSX5jXshxPcCTss28kcK47z+IsL8tj3VkA5xOVYw6ORN0yaiMiFqC1ZZ2+9rzOXH8xxuda7bZcOa+bc20am4md7XRR9QtVHelv1oMjrRrsyGktfE2v4gkhWbuyybpoN466bWcczsQu/XplRtOVxVr8Ql5Ij+jGiTTKaVHf5LMPlImnZdFOnbL7LKuPnDagqaNJLTsLynfn1FiKTcVqnaYmJnV77HY6uULnMbOd37pcz5ZJANfEll2ReKcd18Lc1G0tzy1rcXZJHWtN2hljqbu+kCbLrB+WZdnGZa9B/HO/2l/wQI2X/o54xGK3PrMYm11pJN+roebu1AaPb4lxG+tjH/uYHnjgAT377LP6ylee06d/82v67V/9kk6/ck0DO/piUdipH/n5X9An//7f00fv/aCe7ntQd3WMpB9yRG/jRmxQqsVwpHYtYTM6ANqps/icPXtWr7zyin73d39Xf/iHf6TXv3VBr3z1QixA3XrsyUd13/H70imJ23b4B/DMAN8N4rflOKFxq5B8YX5Jk8Urull9TVcX3ow15VyiB2o9EXDnN1NqA4JFCCBI9VFcXY8ApQ+cNifWAOi2A22k2gdVdzrfzlF3xxsPvdvcTlDcRs5Fyu0Ybq1U1kqxopfD+LjgYnOW+DZPAZQ9ACwL/ixYN3QEj2RbzJfamOziL85ycbHXJiZSGvRhi4G6bYXXZXJON+VSOZ1UAqNYg9LtPAYXfNZHArJySNjP7/nwq6tpwcrHxdYcl33sAteXY/EJ17jNB5/BNtoncupRUZ6nX9K70WJ3GT42Rtsq33YOG+lN3ksH2B5f3Abk0RckaGjHRoA6tjt5YNsO440DbDf2ecwlmTGplaux066LiaepNfr6zrevrS/5tJkjjwQvt2nSAr8a46ohNiNRR4sXGm5F8UqV9H66xHdn7Di3/U7oRY99QA9Am3kMlG0bthIr+215ADS2nXZy+2d6AJrVqFfDCbqnKSbDjbUYn+FH7Y3XyOOznfArxkeF27urVZVKqzHuOKFEXCKC6QP20GF9BvsHHsj2CSn1SzTxtvWm+ugHbk0HDX7yOWRIjAn8zhhBzhbfJqDPPOR8KA3d9li7DLDI0XFsLquxAoaVSU/Cb4Jja13wWq7L9pUyKQvYQjunYH6upTFk5xIPMQmbop9LgS8FHZCVhw4S4DGJPBJ1csZJtu7c/U5cOdEzRtnYEs9KnFbY/CbnAxwPeJ34/AbdDU0R61zM34W8Oto70ueYVV6FVaxofiVOq0uzKq6W01vK06PyoYsvX7P44Ae2uA8ok1sHel2OLhBvZMjXNam5mlc+5l7mXMDxoA/w1zGmzCPjfHa1MBOny4lSLOzl6LPawwzA1lVDRwIwIZA6gqi/9dZbaTXkSGXA6GRY0BBMdwR1HGGA4QDJBpJTh95BRb7r8JFblnHUCThiLsy/oBMLf66JtbMxidZeqGmw4+iBj3r2gzZyAHnUOcaDg948+I1fCR80C8VFTSxMaG5lPvEyJkxjfyjjB8l6sMtxIQdXba7XamsMyOaYDsI2XzzW51jSkbYRXPIrZp5irk6Tu9p0q2VdN37/Wd34z59T6cZ4BPHOYALgh8cyHU9ajzz5sB75vo+qq71FS5cuaf7cOV35i7/Q5S99SWulUgyyWv+je8vuTTvsC/LtG/1se6FxHADq8GbHFvKgNT26nOgP6KtBfm3pDb298Ge6vvJG+twDoB29lg9QRw5yiSP8jgW72q1y0NY2DTEp5PLqGdqrrh17tHPXbh3Ytye93wp+5MEDINc+YS9+UMZf67If1Ckn+yOBcxsyDa6TI4/ceGSg2z6CQxbcY+V1nVha09nJskZPr2n2WqOG5le1f6Gi7riUeJlrQyw+1b64noZa1MJEUa7TcGOn7mnfpd25nvD8zgJAcqzcf+hNsdq0kTI2EncGD3hwjg/8gUgbo2R7LFC0gacOHzwkwPyAY4Be9JPsMwBZsjHG/WrsMsvNdSrlgy/GJ0+A1mjuXGfocuyshxwcZfTYNvsKWN8q/s1Nq+PKaRWuntPixA3N89tErb0a3/+QFvt2J37bi0zqWfnITjEJ4Ak1cMSPdtedDBGd1J5S/DVtvngYOVnZANeax1165Hp0VC+//HJ6MAG6H/nRH9UzH/6Q7u0q6P44+b559lX9t698Sq+ffzst2kSeN8r3ROI9fulzvPAfeeQe55OTk+ntB/ze1H/5L/9Fv/Vbv5U+e+JkdNfqbv1Uxyf04c73amjHUDoFMccCnIZ4PJzHtrltSP0//af/pH/6S/83/a+/+Gv65Z/9Pf3rf/i7+p3/9tuJHtiKBA5ggJ2mg8hxuvZBbTHVTYvRptkeVMp0EoBMdzZ46C0HXQZwBIGOMs3W4NjsRHZC7Gj5QlqV+9+bOpGDPXSOwWXstx7kWSb2uUyelUWbfUi2Q0YzdE0xATOYAk+bfYPPeuB13f6jIz2+Gn/pswc6f1MnAC0+2g/yrBx080AB/UA8+J0izIIHqchCl3nB2z7k2L9Uj8Rbozn58AJRxNd+ZjnshCijF3rbZUj2BIBzDMFB57ITsN0vcvcP/LTb3nQRBI6Lg9ucPH4K3n1E7joy0JFtr0HQ4HOta1IbAF2e3V+MI8YFDx+gD7CtBtuU9QM5xlum/XEZWreTXE9+bdpvGeCoZ21wytIEUcQi2sMvfsOHnygoc7qLPzZJ6eGYiBOQrrug563KyObR2PqQx8+bIw9wnKwrjafIAdsE2F6gMb1BPa4Z/gIHHSchfl2X9y42xWaQuDbEwgddril2yZGQwYNCTQ1RjqXUsaIvDMgjdtgBfdJLA/YycW7GI51sifHm7e/kX8hBJrnj6D7BJ+sBB9j3rG/JnyjCH1dH2M2H9LVTERHj6wq1yN2JofPEEzqy8tFNHbnU3U6dBC91Eg93cAejlsfmB3y5lE616bHmzUUC4HTD/IhOdNTGcDG1oYd2boPZ5wTBitzkS+hggwktZY8zABzxB8BR9mPY75pDq2FTNeRtfuZuXwBoKDP2SnHy5hdtkUFCXnWN9tqaYkiW8hj2r/zKr6QGG8aOkHuPrGIf//jH02sXHnroIfX39yfnMZjkwBrsvB2zPAA6ggePg2A6ywCPDAfHeMrV2Am1NfVooPlgDOjm9AoWnoazHQBleKC3HGC7XeCty/S2z+3cLps9e0srV6fTj1Hl4tpZnZxX28hAegybCwM62wjYbtuBXcmW6PibL7yl4sycCq1tal6P08BSSV2HdqUdj+0ity3GAekZ//iDt2/nkNYu3063YJp2D2qVAVxeVUtH7RUlgOVgB+CYk6BhGmjeN6z8QKfG33wrjsmj2tvTo/ppnhqLC4dvK2/KArDH8bTP5I4rYBr7TZ4mxADb4riYLpssP7RrunwtvUiW1+6Ag5925LqelQtuy7+YPJpUUE/TvjRmbOe1C2/q8pmX0y3Q4ZE96u7t0cjdj6S3I1gegC1ZWwHrJLndOWA7SLaFdsqA28BZl2MAmMc4+0kCNz89pfLMlJZvnNfF5/5IrWuLGpmeS69XCsZ0+6gYi8TN1tg8Bf9AZ5ua6uI6PvKQWu59UqUWnqzq3hrftp1kn+wfOCDrExuc829/XeOjFzU/M6258XE1NOfV//RhrTQvaKl+UjOV65oqXdZM+YYmS1c0X70V9WuarkRavRz9uaTOph3h250Tv3UC1En4C8wujqqopXTr7fb5swm38973aW2jUYXQ3dHRsTVpYqNjCCAzLZghz2MRueBNR9nxJmbzc2O6MXpas2srunTuVJzEV3X4gSfV2x/Xe3QTP4bJ3JcFy0We9ZAA9AD2J8Vxs53EWwnmJ0fTK6He+sYXNHb1opp696hp3/1abO3WZKErYlrVi199Tqfefiuddl599dV0J4q5mTn54MGDtafM4iTCO9rGxm5rsLstfX/o9Atf0Pi1s+qKcX7w2D3qHRzWzsMPh+47MXICGBuUiStvqx4eHk74Rx55JL3Jmk343Q8fU8uRLtWN5HXX8bvfdT2y+PFF076OghqnT+vhu3dpZT2npnyLuru71dXNrxjUa2JiIr3J/V2PYXtVsjEI5sMkVtWhoaGU/DmRA7q9w0nw2SiCbLyBsjuIHDrojTevO+vd9IoFqFftTX1qaejW2uaTHNYFmN9gGaYhZXXQRtoOtINt3Iid1VoM3JXgmV2S5opx+gi98QeNdVmH7Qa29KV79CEz9KZXD62UtTazlJ56YaeejSf02UmClGTGX76loL5dQ+ob3hEXTMQ9FiA+H+IUUylVkp6sLOdcNK7jOx8o5/o61XpwRLnBTi1M39Lc1K30U8sNU2NScTmU1/oVevR7cFIHsn46ftSz8czS+yI133Y6UvI34o1mNhb+Yp1pKGf1Asi1HHxEnz/HhMo6Ab40yWuIKpVSTCr9aWIJwtTPprN8EnKpo4O6fbC9gGncZ5ZhW1ynDM7J4L6xHPvmMond8Ua5qPriUkqNKzNqKs2lXTKTCQ/l0Ou8vojFFwl8xhcDQmuNeRXbulXK196jmB0LBvwChy5okj1B0sDmLuTzWiNk8ns0xZgs088BhPs8NVlsWlApt6j5tduaLd9M+fzqaCrPVm6mxWi2fCvly6szaaLP82uacYqLyIbcWt8YHAvCwAK30d6sjULtdEVbOU7+lWjHA9sLve2n7FgaR9+4DpjHfKlvAh+R0XL9mpbWazt+xlFcYLHrr/3kBPTIc19aHzElz45FAzSkrbhu6oQM+csrvPYs4jc7o9mYmFciJqvdQyq2dGmlvkmVfEHXb47q4sVLunLlanph6K1bt9LBgEemd+/aowP7Dqul0Kqx2BTweUts06LvY04oLqq0PJ9s7+jqVHtsUH19sDg7cQstfak17AQGBgbS4sOTdzz8wGLE947aQke1o06L3WWVWms+kzz2WWR2DA5o354RHd3bp6N7+tQc60djpHTXKGLgWBi2Ssfvv1/33nNPekYbxZx2nn76aT3xxBNpdSWxwgEWhPJsYC3YhgHuAAAcnWU68L6oLRNZ7lwSPOS08+G5j998+5pgAtBbBvTUjTcvQBl9BtPZXttHnuTF5bFRiCN+V6MqbXVayW2oGClWjWip2WcbAdfhJQco8zADthY6O9W1Y4cKHe3REO2R4PQ75WyD5ZBsL3hOUfzUQr69oLru6IvetlgrlrR4c1zluYU0UVmv+eHLxiNB4HJxgiu0FdLPNnSO7FR7nKquz03o7O1rmo8FaPPLzFuAHMfb/mGb9QDIJ9kH2rMXK8k2WJZ5a/LXNLN6TVOxY65srITA2sUOmM45YJnWB9Rs2BwzcSIwDcAzNKvFtVis+eZ+TDcxltKTQKn1DiDP/tqf1I+bY7Wmo4YnUc7qgcb84OAzvcHt5jcuSwevY10sxW55cVErxWJML2FDWJ1u20RbOcbjbK4hxmcsRPgTuNU4/cQ2J0IYJ6g0kdYWw6x8cpLttn8cEZdXZzVeuhSnl+spn63e1sIC7xibEj882NTdocb2lrSI8Gh82jhs3mrjS7/cigNXS1Dl0oNMk8Vrmlm7HvJuaqJ0UcXqfPDVbLY9jkfbeqP6S41qL7GWsrhuqK20oP7Kolo27tzKM6/zLGT9AyiTiH3yNcA85ZWiZm6PaX5qOjZ77cq1dChXaFcLP/8S9SBMPE7W534EZ1m0YVu27z231AhikxBZYWlBuYWZdLuNn/qursyqOntZxfFLOv/qi7ry5mu6ff2Cbl47p1xTne47fjwtCDyKffToMe2+u097j3ep0M0TglNpEXr+5df11W++qOLqhto7+2LOiNS1M+aNwZrdkfgM6cSJE+kt15SvXbu2dXsff4CtW2eb/vERAk/C1EXoN9Kvsdau5xTTkFlaWU5peXFOZR6CidPbseFBPbJnlw7t2qnhWDC5g5aFrWnmez/xifSI3/d+7/emW24//MM/rJ//+Z9PiUXo8ccfTysjH/ZlJ2kMIFF2wEkGjKMNsLGA8Vk+d1SWnjq07riEi/jUnsiDttbRWTnWYX63U3bdZSfAfB6cPPVTaY3T4VBcPP05LTRXNd1UTguHTy62jdxlp6x+Tj99O3dp+PBhtff1pcGc6IKGeMJrG+HLyiVnkcoV8urdM6T2oT5tDHdqY3e3ZsbGdfu1E1q4MZoWqNqkWrMNsF2GZEvIb40JpHf3DnXsGlDnob3qPXJAr10+pefe/IbGF6bSwGBQmT57kdkml7N2A8bDaztoI0FHMl8tD7rY7fE5xrXiq7q88oL+v2z9B5Rm6XnfB/4rfKG+yrk6x+menDkIAwwyEQiKJCBSEinJkrzHOmtZOrveY6+OrV1buzqy7GPtatc2JZMKS4miKAaRBANAAhhgBhgMBhN7uqd7Ooeq6so5fKnCPr/31r/6TgtP9dtvevKb773fvZtbceSPidBywbMeBIAy0nm5DGw+jpdOndGsefzaRk1rC7ErXI8ZbU8P2hEgbVzrmZeZ190BefYPbXi/H6A3Lmn7wz5xObH5WNe8PHC4D8vksrQcJ5/Ic0KljlPOSsxkdzvbtVThi7ep5dKbM2p814VFGKcEWM49v2fjD2AXm+mSnZ74rMXVtZfTO/dubb6mq+vf19T4+5p6/4pWlhdVOjio9jhFJx3SOPzgpJyPgbA+fSYFnlfXXkmP1l9d/176EXlQZYsQWK17J+2g6a5KR8K4oU3eeIJPWzS2Ma+jK5PqbW6mzRt+ysu1PQC20i6er6wLPibvtkg+ifK1OD1cuXBB4zduqrNvRJVePuR2ML1JvKsvex8m/MG3v5BPTJnbzHKAZMtev6LcfuI+bCH6ad/chHpmJ9TK1ZzwQW15XNW7b2jpxo/00m/9W33nN/+NXn/5G/ret/8gdt2b+uxnP5cOBszRX/7yT+nTf/4JfeqXzqrvSLvefee83nzzbf3v/+rX9cu/+mtaq+1oYJRPnxzX0LGnNHD4kSSXE/Obb76pP/zDP9KLL76YHjDj0h6X8Ohn1h8bOXRwFQywHSxK+BSwD+h3tfVlLc3c0ebKQqqjX/z0Ew/rl37icX3qqcf1+FNPp8NN/h7QfmvhqGjf5BwfWVlsQLZAYgQSrEwSHgYB1BPgxZGOeujA56hnvtAQADcQMXXgQkNZvt7yM9po5FCd+0C7ezfDTAc+afCI82nraZ3Qx3qkThjyidEVPunRyOgU7YQYlNz4Z7BAHwwSneVBazuATM+MN3pTz48G2cXxYSgCv81IdSHTuMjOd2bzB5If0qtUWsO/pdAvfMqTXSFyO3YcvPJnl5vTge9gSPIjIA+7ge3gBQYLF4GvluJNLukl2LuxjS7Qmg4ehPw9Q3Sm3jKJqTddHo8y+5jviaSPZW1Xwz9h627oErtnTrvGJQDgW47LydtH5NtjIaNfwIPPFlNnvdPlKfSLMnB5Mij5OdVmPiJvXsQE62H5pAHjYkviG5D6Rg6gMR7gPpJvZ/O0LILTpkt8gja9I4zTwE4z8cgqs8ATY8jn/WmchFIfCR4AfAjWh/ZDF5fbdqb+dGk7/optcdLea4+OYmf0Ux6A2PN/9Bw2T+k9g3v2WV9kAOC5rVCQYl6I2Ro8ORnxxnouB/GDWtq/uRNzTZySKIMDv12pc6Uj8snHsfHbitPeVvBEQ2YIy0JGPlCenw88hxAD6EXafgDQn8ev0ZUrBKUIftQYn5oXfLAZsCz4EBOoM2/rQBm4xKZFc35MshvtxA1n6tmI7e5En47yTh6r7upK9317+gZUiRiwHeGWOIlE39kuRVuV02Wy3t4elUsldUea/o7/aE+uLuR/rlEoxmm1wHx07xP0PDLNIsTbrpn7OQFR56+a0gboSOyni/EZ/YIHVeuhV73BAwjNdALarDW0sLqm5ThZrUdYW1tNC5xv5QCpdwej9ElulMDBBncgDLbzksBI4wBigx1LmXHhZX5OIwMwH/AwhDR17hiA+VNPOc6AjoBDmcD5QuH7a9+KCb0eOB+84U1MMFiWeSAvj3e/7Xyd9NIP39T4pasqcj0aGwPvyc9+XN0D/QhKuNDZXtsHPUC5fTh7bTxmiV0t35nUzIXL6hoe0BO/+OXUoAA62HZooHUA4I++SU49JvdyUVf/+dc09f1zGn3ojB79zGfSKUJPDSvGd+h7b8JEPoCs1HmxF14Rk+YU8vo//jUt3JnQ8WNPa2zwlDripPbcX/lPxUf17Bt4EeCBXqTh6UFh31JnvxIogwd42GZfxZKRLrvd2vxRmpTiv0RreQbkAJSTtl9IwxP+27tNHa08rdHymSAIHsGdPgMNG6Iffv3f6rWv/zsNHzikh558Mibsph755F/OPvEcvADrCk/SlNsm9KUM/e1D6wWeyykjUE8eIA24HACfPDoCyADgZfuJKeeHh2+8fU6N+Ru6/vV/Got1iz6+2K++mKwuFQu6Ee3HXmR7gMm9RU995Kk4VWzrkY//rB7+2M9Ef9lMlz+QB0/rRho9kqygu7j8YnqbPBOhH+AAty362rl/+tuaP39VpZF+FYb70tvin/lPfi6MinYN39hP8LU/AGSSJwDUZz+rIB/2xQYveknyOfd6Huz+bNR3a+vKObVMXNfk/JR+6xu/njaBz/7CX1AlTu+HDz2tAwcfSxOl+QPItG0u92YYsF8B5JEHD7pzL/+hvvbL/216V+CHf/KnQ5fd9Knx3rHT4lPj2AY+dOATA5RZHunkr8C1zeBSTjuDQx09oLaxptXZ8fDzrm58+1uqr66mBZ4f9W7EgnRhO2wJvmfPnlFHuUPHTxyPE8SZxBMZ8IoeGuOvXZfjZHr+3QtaW1/TP/yH/zA2K7v66E+eiZNbqz767Bf0V3/+byc69CD8yr/9H/Xu+69pbmJTP/rOFXV2VdLj09Yd3jwswNsQOAG98MILie5zn/tceiMD7cc9KOy+sLSp9lgcf/THv69Lr35fS7GAfftb30wPVx0drahSatfsSkMzi1UNxrz5yU9+Uv/4H/9j+EVr7wFO4rjV2dmZYgQgEGW88pFHQWLyCCe4Iay46QiA8QDqDXYieDiH2I3rRnM99MTQZB2nVeViOU1gTDxqo9NlAwY6ADzwKYPeelkfy6fcshyYbOppYsjshQdv/GGw4VhwKAMv0+fehIHu8LbN+xNMlHNg4xHs1kjzo7N0cy5OWiym4OflEye60BmezsObp/DaS1xnj7aLDlyMQczjrsW27Ok8Bja62H7a0AsFkPSlLgLvu+PxcnbXQRE+DTN3w44Y8NS1RV/wJ5gd4EtsXe1LYoC08dA/X4cOaTMR+vIeOhY/3uPHL/vNH3Ca4DYj7fYE4EswwJOdnu8rEFzP71QAfN2ICSW9Wy/9ZX3U/QVI7R3Bfie9z2evHLsAt491AqwvAE/0yKfNk0C7uM5lBusDPnRsKmDFZ87ZvRqfqwIAehjPYB6Uu68mnCh3iLUmDAvc+K/B5+O3710mwT7/+DTZFfJ4EzeBEwNl6Gd/WH9kkEZmvgwdyUPHK2Jqjc3YQNbCyMCJwJOPcEqv8IudNH0R2fSzFn7rFJUNTmlR73awbCDpu9dfAWjRz/qjDyHRJb2zhTLxCKZpcxvxLv0o6iP6AMAb/fP8WeQSbgR0osxyLRM665HhtqXTQpiXTu6hSYzBOLXUeAS6HnH2jkLmumj1FMM7L4uNQozQcBbfTAofRbsjK9HHprzOa3eYJALApw7YrG3EqWRFG5tx6lmvaXOjlk4/1PtnNyzunIr4JA89P32vK2xGPraDiy07YcdmY0vV2BTXGyEzxna0WoznGGvRPzjhcpriJLUZMnjLt2F/5CZGe52CQJoyhLgj2eEWbKDhcAwGmi7PDzpwiN1hjGte5AEaiTx0lmGexMnpe7zIc4PzVNdHdbb7E9mTcRzZg9Z6W2fzMpA3D/MmztuQdAocpqiwTkPNkgYa/O4hk28AF3nWmZgAwCPJoUNHoLPvbNZVnZhVfXpRy5Ozmr91N72nDVnIBrARHtAT8joCXI5pic621tmm+eEOjdeX9NZ3/0zvvPrdwAs6Frk9WuRbnzwPgDoGIX2079BBjZ05G51mQ7euvqrJKz/S9oUfqXnuB9qtbSp9ETPwoTdv8wfM1/IIpJGJf2wbeHyv6W7tYrofMNe4li4hRGulOgcDafzhgW+/2EeWH+RZCLBMaC03+SRCR0xwx0tDOlIYSG8JQJLlwRM6IG8bPAjuv0BeRwNl9rV1NE1+AiJQZnzSxgcPsO8AJoXFhcU0McSGN8rTlJQWmp1y9NPBmBR62XxkOh09dUoPPPKIRg8eVF9fb/pZBbzgiX2EJI/3KjY2dG39FV1e/b6aCv6tvOk9Gzv2QfZmgJAZ/tutNdScWtDW3EoYjM/uTbr2HXYY7EPqAfSwj7CBMcFkzK6dSfZO9a3Q5zXd1B2N9+5qppL97o0N3IH1dp1cL6t/q5g2c/B0AOCdT6M/OtmPAGX4OOkc8lcXZyLMpXfBdQ0eUGfPsI53DOlY9I9KOxvxe/awCOb7nNuMMsvIp9GFetPv6xHl/Hh4YPSI+oYPa3bjrm4vXlFXT5seP3tCTz56Vl/56lf11Qg8EPb444/tfQI7m9vgk+mRmkBDbdv6cGVHz/YV0qPZpx84pccfeF7Pnvm8jo0+lMkMQB82Yl/85M/r//w3/qF+4St/Wc9+6piefP6Yxsfv6OaN7IEEXsUD/MIv/Ly+8pWv6ONf/Yv61C/+dZ198mkNDQ6otze7/4cexzra9VBvQUcG+9KrgNAzLdpRv7Dc1Ph0VcNjR/SZT31SL3zms/r4z/9S4g3sL0DubE7nO40FUU8gTZmd7zLjmNYNRRngjm96A+m8TOgA8vfLzvNnUmf70F86rL7SweyeUGtMOmzlAiwXfPQ0nXUG8rJtAwEAh9MET0xxs7fcbFXnTkwOQZO9KiPDgdadjrRtszxwuFdDcbKH1/JsVLVbrWtjcUXVpbV0/d60tp+09XMaXkkv0jF4GoUWrZWkxfqapu9c19Tt65m8vcXCgG5pBxll1AN53ty057PnnT39sfNa0+zkVa3O3FLb7GQK4ABYDS/70PycBs98Afs98+neYGzh/ker1pqzmq1fS2+55vIpPKC9v30c8kAenq7jh8lbPD6bnlDJ+hp+hFcokGiY5Ejzsb6B9k4NcF9jbwgkvSLkeQLk4eO89TIett2z717fsv15OuO73nwJ0JunY0ImLXb8sRvlCThObRTydoAkIxacXTbwlVjMiiwu9MNd9Q8PaTAmgq7ubhXjlMlVjcRvT3+Axact6ri3srw9ni6F7rRwqWnvFGUdku57/YV0nEoai6tqrqzv4XywPWxf3o68fe7f9hVl9gt1i3V+T3Rdy62rWqu0aiPWw2RrQOfGlvrWt9URbqDE5cQEy3NgkQGQDSCDACCL03K9Xo3d+Up2ubbQoWI5+kZbh3p3o0/Gooi2prc8wHYiB16uA5e0ZVkeeOYDcO+3u38ofV5irb6ihfXZOF1IB4cGdOzAmB7b+60Pb6XmsWsmffcZ99XsdBSbxxjvp3pKOtndkT5pXunuUV/XmEZ7T6irI/sCKXTowrx59uRjeuLhD+mRhx/X4OGS+kYLmpic0M1btzR+57buRMyXnB84/YBOnDypE48/pdM/8WENxQJT7qjs9yfsjDVT3J3qKhbSFR36D/eAqvWmFlc2NbuwHv2snL1Z+8hRnXzquaQPsN8bYQbYWcD9DjWQtjEAaXcqysjfzw8eDs4D1JufY6cJlp0PlLnBGTzkWQ+6i0Ma7jipnuJwKs8DDQY+QHy/HOv5gY4U6WK5rN6B7AYgx8lY75I86vL0HkzETgPGYefNpMtEzzeCeKdSoSVOQ4GTdpUJ756etts8gHyeNDHfGRo7dkQDg0Mqt5ZUit1rbW1Tm8tr6f1z4MALgMY8DNRjM7uiyqEYDCdGNXDiqA6dfUg9hw7pxtykbszfVW16XM2ZCW2tLCWd8zoQALclkz+x8w6hQdocrGzf1VLtbqT48mtHulyWt9e0gHlTn+druU73FQ9qoHBUBVXSJSLKwGUC2ooJhssZjTjFAXBMbRnxnsj9NsMXeb0tJw/o4v4ODvm8j+EFmNYh+TnwwAHuz4PjhZMS6la2doTWq1Uuk6yrGafnzu1ShHIyJNuEQRz+Dz59fRX19MZGLHhwSZXFiGp4WS/kcQLlh6HLjSmtbc8qzl0qxeSbfl8WgC62CbCO9Hsu/3aPDKszxgWK2j4AvH3coM/zcd/GvwTAuOBZP442fF6dsmqczrg8y5Nb+KXa1af1nkHV4vQAuK0MpJFHoA4eji0boD75OfLF6B+ltWVVWnY1GHb1Dw1ps6NTG7EhawYNm1DbAY+8PCBvn9OAcaFFFmBdCAAjAuA3aWMHDmm3VNB8bCaXGuvpRLaxupzur/GwTp4HfJG3vDypxeUJTcxc14WrF3R94roePjGsR0+O6PDBYR04dCA9mHC/Dn5zRndnr557/FN65rGP66e+9FP68k/9lD77U39On/nZr+ojn/6sTpw4kV6r09O6q1j+YkGOPkXY8wk6cJkeGAy/nTl7Vg+cOqZHjg3q0ePDevqpJ/Tss0/rySefiFPcEzr7wGl17d67vJsog1F6CAHF7CA72w7lyIoB5I1DmScFAkB5atg9B5k+j0M5u3HqSMMPgC5NGHs8rUcyMtIAaTvSuxvf3OM6Ne05XxvXzeoPUkcGH7AeALwI1vEDDROyrQ+dc312SfWY0LfXY5f0bpwIQuahn/6QCj0x0fEUWfCwHoD5wtP2wI/00p2ZdJpafO09LXzrDXUcGNLYL30uNcLAUX4f1JXStptg3s7bD/BEl6WJmeiosTu+OqG7v/sdtXaUdOSvfUkt0ZH7owNW+rvT6Qp8+9Z8rSdx4lkIXUuxK765ppY7G1paXdK7r/8oLZpf/egX1F/skE4/psKDT3ItIvG0roB19UmL/kF9eqop1OZyaXO3qgvrfxI49fSbEXZL9hX87tfpfqDcdVma0862nh78ObXFjpWXxqbrifv1LZqbuBY8d3T++3+iK2+/rCMHj+knn/x46B2nvo98QS1dveHgTKbbj5i+gW3oY797HBDct+7X3eXQuBy/GyyDOuPjO/OljjxfyTy/VldbTIZf+5X/VT/45p9qTFt66NYFNUKdwytVdcRO8/3RLt3sr6ivo6hTp4aSP5751BfVUenQ4Yee14Ezz6UTFPd1s/bfTU883q1d0q2NH4XfiuGy0CHa37ajB4Ae+KCl0KY3/9ff1PQ772soNjwHY2e829aiIz/zEbW0x8KyZ5ftxE/2HXYSAPvIPoE/dUlGlLmeDdvy3TmtL6+qPres21/7TmxYdvX5/+KfqHv4iLorJfX39MDwAzzRAV74lJDuNUZMuduF+n19oqz62reluSmtFnZ1d2ct6to1eOqjiffgyOH0HSlo3K/hQ2ydAeRTjk3wti7E5KHFJ05Di+2cYKC5/sPf1ubqAgM7neILpR4NnXguFr9tDR86mT6hzTji1ARPeJTitHH+/NdUbS7pzpvv6Nw3vqHeoWF9kUtcQXfs2Z9R18ChpB/4AHLRI9Mb/TI/AJsbm3EqDle0V7QYzd8f7jqSXQ1Ob4XAPjZ33De2fdgA2BfYtzJzR7/3v/zXoWtB3Y9+UVutZT0VC9DpU6cSLg81tWf3kXLSA2CIIwEzBuxQgsEdjDJi0xk3c+69DkFMwNluANNSRiCfOl/wwFhi88vjE7vcQHm6zxJpLseQBweZeXzz9I005OV5EkxLA6Fr+kFWOC27Dp4tBIAHDzgEOjsxtpinA3rxKCcnMy6PpS9MRim7VqzIOnXWkeFBbN9BTz3yMjzzzfB5ko0By01TehA8ua/j3Sy4bk/0TfoEDUAaGUlura6tWiNOCvzWKxaYqCsVY7cdE2CsdtGRgjZk0CfRGRr4wRt/AvAib/4ZhG9Dr5aYsGijlrTD5Z1/GT48sMttbvtsr9sw7w8g9Zvkp+AT3oyWCVEZrnGytuGGc/ZgCzyS3mxWWkMefos/eCVf7tEix34B0Ata8JzP62r9SYPnujxP5Nsm6s0HnHT5J3DI28404US6LUJq47AtvUAy2iAwYuKPdEz+AHpha5DQbdPbj5HFEM88keFkOgZCFIZW0YihCw+DxOJjHxBb3zyQLxazyYufEfAZbgI09he628e23Xn4Yidp7CRYJnh5GgK6FnnJasT8/AC1txp816qaTniBtN9G6Jb3KcF8kJ/5wp7I+i60qSR8GhMahEkfThxpQ4JNgcemkXIDtORtK8Ftigxi+wIgnfk9k++Yci4Bkk/9mEKaJtqQsUdj0tIUcqmUMc1bWJjAWZgAHoPn6Sgup3aUK+lku1ltaqMa45hL/fhsT1f08gYqm6+yF8163lqPE/ZGLELVjY0UNtbW08IDLd2K32KhDfoSsAkboEVG6n9RXwuevAcuDu9p84u+vHYIAI+Hrwyp9/IuODvSiiIgNVDEVtp1BKetBHiUOW38JCRwjEeZeRrfjjHk8aiDF/XmSz0ADgYlncKUG2uv6ebGa1rdmskaMvAN4EBHoBw6YstwbHnw5rcA9fXN9Jqb5uqGxr//utbm53Xk+adU7KpEJ7g32XmwkkYG9lIGL2SRh4YP0y0sL+nK3TtqdJc0tF1SfWJBXUeGVeztTDxtO0AasN3mC8902aynWz3D/WqG+IXWOMUeHdTCD97V3I8uqDdOVb3HDqaTGvQE7IMHMQB/AmWE9Fun3jiZHOtVtbCl2XeuxyTdrouX39Br516R1td0ICafncUZFY+cSvry1JB1Jnb7IC/5JgYH7wO7svZdLW3dicZAZtbO1KMLdNbPOgKUkwfXmwbANrCgMTCHiiejD8QkxAS9pwf3fNK9puX5NGnPT97Q/MR1FXuG1Pehn9JKpV/lnt40WQN5velvef2ICcahDBnWDyDtfg0PwBMfdOjscsrsH9PneUJHfmP6riqxobrz/T/W9NsvanB9SY8s1NRV29K54Q1d69nUajn80tqhckxSw+WydmIC+tDDH9bR7mF19B2IrexIutae5EXq6vr3dGfjbW1sL6SrBshxHzVYD+rQsRCnp6nXz2vj7rw6jx9Q33MPqjjSp74DwyDv02InNOSdBuBhmyyPPHj2l2UCtOPmykbalW/F2Ku9ezt9yHHk0UPaaplLr57p6TkQdNnCAC/zgCcyyFsegA7UEVu33d0W3b7zjiaW72h1O5vY2wolnX76M+rCb2xUAqCzDIB2zugzneFHTLnlQgOYBsBu8NDBtIT+Aw/oyCPPa/LmDb39vW9qZuKOLrz8+zr/vT9RW9+u5jduq3HzfXXduq3Nicu6dv01LU68p/N/8Hu69s3van1xRZXhMQ0dPKGP/8J/qQOnn1VHV3+SaV0sN98WBup49Rr3cLpiozjWUVBnbOpmZmfS03H5ez7Gh96+dDlzxerirC69/u20+H06TspP9JY1MDyi3d4hOsj+XP6Bd8EBVsqCrLQdarBQwMKtAOAy+AHwoCyvqHlyWQA5NIzB/G2k9TLPvI6Wwee5eYJno7msrd1a8MwuHQDmhRzbBMDHvNDHOwH4Uk4ZAY3ZjXIZoxkBXbmMQV2WzuTAh2AdE23wQibAb4l4N1Jr7CK3opF3Y8LY5Xst0T9ZTLh0kqeBBwB/6448wr5P2EFhQ/DbjqBiuxqbsWjGwOW4XujK5AF5m8znft2RnU5SxZAfvLY269qOBXhpcUGLS3Pajh1oMXbV7Wl3xsAMH4avk0f3/AbwOeVieyktPr7TWN+JyWQ3+wSG7SFtPTzpO09AV2L4Ug5AQzmQdoUs2mnhzmipy/hmlx3unXahj/aJXfVO7BRjhxF8s7aBPz4FD6AfmA9l1BPQ2WBccKhDT+gA8PJl5M0HfILb0Laiu3kRA8XwbSl82MqOl29gbTfD9zHRRV1NDdWi89D28Oc+SUv0o/hfLSGzPTYefO+J5oQn/qWhtnajn+/wQEPuLceBZ/0A5JMnRn90I3Dy4bHe9o5SegrN7WN9oTcdOtk2gDLj2kbLdRqfQJfhhF20T7DmVTXMaDvRprtbjfRoNqryxm1+3Bpc9tsvLwP9zD8fbCd12aPC4V/k0ZdT/d7pMeqT6D078CH9yXnqDeQB9Hd7E9DLcilHNsH9HShVukJ8q5pxKlldnE9P5a1F4LJco0lb1eLU11Ah+nBrzFP16po215e1Mjur9dgUN2ORaDbq6cGB9mJFhTJfcM18QXA7uR2tDwEdU98I+1sLrelFr+U4EXfG3FHp61RHL3NIe1qcwu1proIOPvAFGId85iS5I3yI7/gdJfNEG7+hwg/BH1m2GUijySegvKNAxEkgkzaQdh68HzdInaYcyNPnZRgXII8sNxDleTzAsqyT8VIag9sq6i8eVqGlQ+vN+fTkGXXG38fd040YnsSWQewBEMjp/g8/+tzarGr1auzeQ87RF55RsbuSjufgmS+8iAFkWoblJ/tKBa1cH9fSO5dVjk6+ri0tbaxq6Oyx2K1244h9HuZrnYD9Bt/zEzzpOOmDdbEr7o4dffXiHbU1Y+KIY+/cxevanF0M/sfTTWnzsn6k93XbkwGE5FTeMdyrvgcPa7BzQAcPnYyB0NTVq+c1OT+plnKbVmdvxgDZigHBZ5pjgJYqMaBruls/HzvKaS3WJ7TamNFanEqbUU4Pxgbrn7eRQKcGqLdv6TPWFxxiQ2ZDq8YqZ9JExCIETUZP/Y42VhYT3uydq1qY5DUrwzp49pl0OYPHky0rD8mvAT9uUiO23oDlGc/l5ml86qA3uB5a8ydtfQhT85fVbFnX1Td/qMnr19QVQ/bwZizQ0eZ3dmKD0CjHLj36YvigEBuNA8ePSDGBPPqTv6DOkw/FrnNALUUeWMhkMTEsbcVuOhag8Hgqy+sM5O3xZMXmafK1d7V+d07dh0bVe+JwEMaueYgvd/7HvoAnQGxettE+NA5pwOXEbKp4mKZRrWlrvaqV89cTzsHPPqvCaI+2ik3Vwi8r21NaqN3RUmMyvSmfPhAcE671ss8tM68HfWdpMny8uRrpmJs4AbUXNXriyTDP42NvnAUk3YKnedleYoAy4+RlWZ51MY7peNCBDWO50qmDpx7VoQceVUepRQeOnVT/wLBam8Gn3tRGbEJWtqra4fXcMUbLnZ0aPHxIp37iE3rkhZ/V0QefigPvoT15H2xT60SM/LwNbODWry5Ka9u69PX3dPGPL+jqS+/rna+/qTuv3lJxY1er1+ZViJNRx2DX3oYv5+c4KW5N3ZImbmjlzhW9+/ZLsWA2dfbY2ZiX47Q4NKZCf/YeOGTisw+cgCgww7xiVvr+OsCTIWUEG5YMijz1eTqAOmQB8DGvPPw4Pl5twafOPMyXG+W86n2Ep+Aizn7FltXDx2nLND1gHMryDWPeqT9HoC7tymJSSvTB1nTGBQdwudO2E6zW5rY6qrE7rTY0u7ak6djlsANL94MiWIc8D9O7zr5I5cG0ELuP7v4+dfb0qK2xo+J2i5Yv3tTtb72qpViEeHKJyxoA9Jkt93QlnY+5bNdajgntww9q7LkzOnrmQZ156EltNmv6/hvf0bmLP9Lc7Xc1e+tcegdUk+vyoQss+WHtws4tLe7e0mzjmqbql6Nfz4W7PrgY20bLtI2A8agzHkDa4HImDgBc8zKe05SDxyCPQm3HpLIbu2smukBIuIB1wO+WSZn1cTB/y7u/r+eDy/J8AOepQ55tJTDppVP3zpLq4bvtOO9w0uT1UFDj65Zmp3Y2IzTChr3LoIoJabdSSZdH2w+dkLr6slND4pnp7TTyAJehSx7ASXj0m9CHfoZcb7yAoEw4tiOV7cWU5+O87eCQzucBdMr0iDxV+CVsZmywyWztjclsoKRqYUWz0a9mqpc1V48+tnkp3QdMJ/L0q72giYB+bpsfpyOQ1y+9cDMAuqRDADq5bTLd/mOAh+eBxCdkeoxS5v6Ul0+wbICny0aOnNYjH/5cCgePn9DBE6ekWIR3l3iNzZpmaouxqVuO8Rkn0WhXHggZPXNSxx57Wg89+wmdffrjSVfu88HbuhMMnlMsP9nG6XIpNjbLTU28fEuXfvOcLv72OV347bd0/rff1Mq5Ka2+MxX9jbeXZCcm8012hxm7S3NSbPJ2Z8ZVXV9RdXUxTqoxJ0RIT2WGzHwbAPe0CnBD2Skgk87nzcB4Hjh5HBYLYsDCzCfP03zMCz5uOMB883ohz41JANzQPFrIVZbocoHzwV0zuOSNa9rkvMBxmXGsV6FcjCNol4oVnkLJdGhsVONoHGeX2JGYt+U42C+mIU6ygn9bHGU7BwfSm6hLW7sqxWmFSyVpMtwDaEyX1ykvjzKANC2Jju28un6oW62jvdqKRacWC1Etdk+10JdHeLkpaDp4AfC3H/Zl0mmifCsWyZ36tpqxid7qblX36JCOHD+jweEDWptbiBPQguai003feE9371zU1OwN3b7znlanl7R8d0H11ZC5Hu0SPGyTLz0kOXu2OVgn60Kg3Olk6x6Ay4aAiRo+BACczMbsVJ8Ci1TgcRN7p76p0uaKyrW1dKM5GO/xurcAuP2s54+Tb6AMPJ8WAGjhAQ1p0+f1ND8ucRmfuszehKD6ZrTfRpwMN0OHegzmaE8kMFGyJrTygcbA24gOsF0oqTdOdPxeJCxJMoJhyMiSocG+nhn7bAwgG7CO6IQO4FJXjxPIxtKKih0d6h4YiDFR3quPPom+EYMLnX0BnW1yOXnzJ6Zd7CPAONBz+tipxcK5GifrajNOcdF+BRbf8GfMdumNF1yI3In5gHcHtpa01pzXWmM+3QNeaU7HqXtu/3IRAUCW29bgR5yRG4iZflGeLm3v5Y1POuEFUOY8MeA2zONYHrIJ1CHPMqHFF7RQuvTL6SLqKn0HVO4ZUWXgsHrGjqtv9IQGR09qcOxUlB1S7+jxOM0fVEfPAbW0lWL+y/pSJueefcD9ehtIs8Fggd+YX9PK5KLm66uaalvVXPuGNrqkpUJDdxYWdXNuTrcvTOjuu5Oafn8qXY7d/yBeBL5Ltt7GzwYym8IMbVV6VO/q11acKnEROqCfIS2FXIJDcTvDzqKj4jycg7PsKOqNByQj9tKU52M7n2DB8HUZeAQmJcvIHJh1VAeuu8LL9OhqmcB+Q7a2q7a7mn7MxhMheTk2HhtII4+8cQDwSFMPXqmzQ10j/eHdLU2+ei4N6/KhsVjhN9NulMUpiBKd9YPWsgjIoS7pHRx21+sqNNtUigWoPjGtthjgxz76lCohh4cAAOgAaKwjYP0c0JEyBguXQ7oGejVbW9X2oR5N3YgO8+4d7YTvxs4e1UosFt2DfemJp0Szx9f6kaYf2Bbq3Qd2B2PSOVhWb3Sm4yMPqKunV29/7Wuau3FDl8+/oqtvflfXJ9/Wpfm39f6l72v+zpQmrtxQ2y6TZ/a5ZB4J5z4FQB6wnYB9jjyCAb2sh+0lnfTd4j7Grg5UzsbwzSY7AL70KfLrywtpMNyJU9vN915TZ9B+eOyQSkvTaj1wVC2lSjg26z8AcV4vA+X5cUDs9nEenQgG2wIe5eAA0JAmdjC470D3xmvvaWlxS3d/9LaW37+uSlMa40QT1o7jg+iDS6WSJloLMSGN6itf/px6YpEYOfFEuhcQQva4Rl/i/kGMj4XGzThVbUTJPbnohjyPCQA9mMAXbtxNvysrNVvVPzCkytiQdvbevN0XaXbP0MCD2Gno7Qvzx2YCdeSJLZO8J1DuOaxeuqPNC3fUDNnzizPaKbTqyMeeVnuMSZ5Ug9b+ZKzPV2/F5HlDyzsT6QN4y7VpjXWc3X+NUGgWvEPHwGe8WNf58Utxil+KMha42MiVOzR28qnQh8uv9za42ECgLdM9kwDKAfgAedvoEy53+xvsB4L7TrIbvaKex64Hjz6i/kMPauz4oxo68pD6Ij1w6CENH31II8ce0eDhBzUY5SPHH4vFaiydoJgnzYtA2joC+fIkLxYf4nqcsl77X17U4sVp/fZbL+tP77yjm5sxf1QXdKe6pNvXZvWj8+9r8Y0ZTX/temw4pzT4/KiWF5fTB+wY19MzV3V79qrm1hY1fftGlLVq7IVf0FYsmMXeAXV2lJN92At84BIcDiUkB4RCOJCA83lUDyOsOGli6gDyOJi8DTPAj7L845f31yMHHDcqYH4GOub9k6Pz0JknC3+6fBF/1otAPXSAdSRGhvHQkTLjEyODeyecHLj0QMdNv5fAjj3bwAHgQ0COb3ybF07HVgKQTkKRzt5EHQMklWYdkABfeAGmJW/d4YvujgE8wOPi2zzYEKTIwA98F4cTDTyg9WUG580vX4Ycwv7gCAV50zYPYtRr1TQBcDO/WCqro9KlckdnunbOu6lK5UpanJkceWEllyyDaZqo7CPkoLdlOOBL41BP3v5FL9MC0H7gKa701Nu9hSs9nBA4lKVy6NNCEz7l09zRRjwS788egwsvgumcdxqwDHCgA+g7ebsc0N14BOtiOoC8bYYeP7ieE166ls8/+jbpgLSJiL/UlhgEffiAR87xcyF4UAwwPjKdgxc6RLuEgCQDedYP+ZZLjCz6PLLTY9phCz/oTZ+DT2jZGATydmE3vOBLmrYhbzzPNYBlUo4uhDR2oi7pELryQ+00QMKubBHlflf2aWrL5NJbqRBtGiej7ein281oy9iQBId7uhAT8Nte+wTLzJbM7JSBH37kEXMAeZQZkAvYZngTsJMYQCa+QYbt81iFn3lQRx6Axv5KdPDlqk6kk4xIbzWzx6bBYV6mTdKY39PV86x5QWffkiZGL/sknRCDDp+XOkqK/WKcKFvVUSylwPsgSzHGCtEOPJxQ6SzHqaxDxUopuYwrC/AH0kYkmDEOad8kI3RuYczFKRmdCe4zQKL0CSgZiVJ7ysEYI6w8TiNNPXU4j2B8O5M0MQFw2g4hDT100AAoBrjMtKSRC21evvWjHlp+L3Bn8y3d3nwz3fCmk5keMI11gQZ+lAPgGZdy1yX54Uw+pT356ruJ61ZPUSsry+rq61H/2HByvHmCbx3NizT6u6F4ncpWZ1GKULtwO05DuyodHdVmrZ7uvVTiVOXJGiC27vB3OXkD5eCwKA4cGtXYAyc0FAvDsYNj6hzs0vsXLmjhzl1VurtVX91IEwqdyH4kuA0oIwBus4QXHbO1uxRb8Ip2R2OROTykgWcf0mZn2DvSo9ZGDOork9qeWdLW1KK27y5q6u5dTd4e1+L1O1p475rmLt9Sa7ms1dnFdHmzEJ0aGQTAsvI2O+R9y2t3utuHdarjBY2UT6nQ2pHaPLVX+JzYfbqzO06GfYO6c/kdjb//Vvo0deXoIS1uravvyMOxSAZtThZpwG0GL3xDOXn7hHIDMl3mds7zcZ3bDhz3DepIA6YBqHvllVe0sLys+YsXtDQxoYHCtj7at6T+rqYu73TFaT8mho4Wdbdtaay7Q48/+2TqO/2HH0obgyQzXMuH365ufDf7NHacfuBtXW0zNubzqMIEtbGwkvrVztKGdjcb6op2H3vmbOr/qTx4QWP7oIUPebcFQLl9Ch5gPNMBpIuVDt1944Juv/qmGmvrKtXDf/VtdZw4mH54zSUqLjdnemb9Jd923C+KKU+ruxOa3ryi+caNZPt8hJnalXSFZLB0PPRrSyegxsZKLMyxmQlVefT6wAPPpLGeNp17frKepPPzJYE65APuC04D+Jb6vO3Gs3+AfBpfWbbHJjygp9y41MPLddYjrx84BOqsRwxorY8va+b741q5tqA//c1vaWZqXteWZ7Tc2Mw2K7GYcIl1c6eu1eZGnIjm9c7qLd2dnVflzaZu/uk1HTw4orb1dl1887t67/z3tLq0qrZih8qdvfrIF/+iRg8cTick9EW29fnACYhCAEPSZw0wBkO4dherXHsc8ykDD0buSORtkJnjBDuJvAcgOJQRUwZOnp58vvHANS/zBhxbZuwnUj72HKpurai+hfMy/FQfAV4EwJOJ5bmc2OXoB1g34qiIHUFruvZZq9fSm18ZoLbLO03zsd3IMK/QIj3mzJsK0qOs7Fi3QvNa7KAjzQ4iD9Cap30BT/JJpwDyBKf5hkilpzs94l4uhk6By5touV4bGqWbgcEg4efbAZ7Ish2UIcO8GYw7/IanI/SJxbMQC2VLLGI8/r3VHiEGZWN+RdVYXOrzy+n6/ebiipZn5rS2sJTuQ1VX10LJTE9ksHO1v+6XB1g3gu03cNqqFLtUaKkkOuqwxzZRlvy35//Eh9k4TN/cqsWkHD5PF0XvDXzrQMjv0gHq0Dmvo3UHh7Tb3PWZjffaz7h5v1teHgca0s7Tb7jnwcmmuyM2LK2x0w1/b8Vpl0evy9EGpZhMeWN7cM4mz/gv0UYZ92u2Wqph92qcIrJ7TrbDPsNXlAGUA8l/0Yfos2yO+LEyOvFQC6d38E0Hjensl/zEaVxkAR6HlINPjN0A5dxo5+lKnubkkw1sgPhI5HaDqxL4OZMDTcLP+T4rb9F6fVm17TVtNmNe2FlXY2cj5bdb6uLN8Zkw/J7pROdIfg851tn6WV8CdiTsnHzSxNCTdp4YMC8AHIA8fI1D7P7ikLcLQLZlWJ6D6e1H8pYJLrJsT/TkGENhRyN4NHZU26ypxjsq6T2cfuPkws0d4up2Xc2Wba3FwjRfjTG9tqq18RXV5mra3gjZ1d3oG3tXqZLc2ACEvPTQ1p4+1iMP+yWZ4u2qb65pZXFG63dva+v9t7V99R01L7+txqU3tTpxW/OLS2kycwPA1I6BhwP1ds79gEMzeR8cmPCyknYo5a4jjwOBRBedhNfGT9be1Z31czG4+P45et1rfGhIQ09sWsuyDgbLc6MnHQgxUVa7itroiMZfjwGxWosdWZxkouN6QFmmaZ2HhzsEeXaoiWfEXBbILgulZk9p6K03YF3NjzRgGQ5uaBaKrXrsVE+MafD5RzRw6pAGVrfVuxo7wlff0+KLb6p2d14t0UaWYR7wtD3WGUBm0i98znvWuXzYNdQXoVdHHzmjB554VGc+9WGd/Yuf19mf/8kUHvjzn9XjP/1pPfeVz+vwmROqzyxqa3FNi9duaf796+lHvum6+55sB9vrgE74I7XFns2UJwj1eXWJy4kJrjcdwG8t+Moln1nm0gITWkiM+ozG9KbJ08LP/iC2XtC43HmAMpebr8ugNR4xwW1OXZ73nTt30rdeVmozKvatqlmoaXyhosnlipr0xd6QUWJshM0xkR5o69FoW2w+YhMJD0J6eizszX7E8UE9bZ/1IJiOdOw3tDO5pMbNWbX3dal0alStfZ1ps8RYNH2eD7RO2y6D68w/L8tpAjScrtJbsnPlpgXykxv0+ZDxoJ/G5rmNhZvLw7GYko+NC986ulM9p8n6RdV21gInu2SePVjxQTkZr2wME8gTwHdbGscxQDn2E9ymeV/YN+YFOA9+HizL/cdlAPh5XqQB6glsPPm2z9LSUvq8wupqbEL25tH6alWT525p8sJtzcambGq7qvaWokaLfRou9WuwvTdCj4YiHin0q8xPHWL880G7vgNd6hvtVHtlRe2diyF/WZv86Dvm5BNnzujEAw+Ip07RCXBsvYF9K9N3aaJBG7XYJfFY7dKsWm69r5bbV9Q2cV0tN99XY3lRG3W+dpetouE2uCWGZk55XoCBehxEnWMH1wN2Xp4fkKelLt1M3M12iVPVi5rYeFe1rbUYbJnBlENrfAM8KGeBJO064jweaeuGTs3IVyvFCNF512OXsLyhltiF5WW4Exgsy7yzuoxvlERZ5KM8hQDqeSKHgQPcbzt5xwby2GI5+zJDt84jwxr60IPqP35A3Ys1dS5WtfbWFS394EKcVJbV1lGMA+69+262w7rCKw/OU8+ponOwR13D/Tr84Gkde/isjj73uI5/4Xmd/MLHdOLzz+vY5z+qM5/4CT3+2efT71Mas8tJLpfjlm+Oa6sWi3jsUrnXgM55+/Ky83YR39Mj9A0Xkk867U1EpA22BSh1sAANqVjp3sNLxQky32ftR5yns27wp+x+Wa4n737lAL7T5uFJxOXwIORlue7u3Sndvj2u1fq8drqqqrZuamq5pLm1stRVSo8l85sQfovFu09GCt0aao1JgQUn6POQja2ML2CZ5G2b7Ut6xKaLzcz2dMwH4wtq76moeHwkFiDeAnKvrwAfoIuQycrsMR6BcspcB1iuQ9Jvjy9pX44ODvttlMm5N7nZJiCry3h7bGAfkNG2pctzdzff01TtvUjXVIhFKm1IYEdAhdxCRDBPZMEHoNxp65V03qMB0Nk0pF3uGKDONpif8/DMj3GC+eV5AOBYDvdgodtp2dHaxmr6BhBXMBo7zdghZfj1zarm3p/Uwo0ZLTRrmtupqxCLzFAsOv1tXepp5beVPRqIfjXY3h11bdHN4sQWrujsKancGX25vBGL0HrIXNFGLEDbcUoaO3JYh44ezcbDXp+zrvYjsJ+qrs5rbWlGS7MTWpmb0nIwmt1Y0+z6ihar61rZqmt5YUqL45e1PHVT1bUFrc5Ppvf8eDDaIcQcxSizYDsN4VzaIO8dlMtxGgEgT/hx9OzotsJRGzsLqu6sRJ7Ow03J7P1XAHytF7R5oAxAfn4XZwDf8gmQc4O3vbGtjt3Qn2vF0Yk5MSYHB798x7pHl+ntwe1dRxKfUEM3BnlMwOmNBlFBHbTWmzQAf+vpcmLwjG97UmcNmbwNeyuO1bxwsXhoSKVDw7HoxKRVLmq72ogTSUwssZDCx9e04YW+pOFl3pZNGkh6hQ1cEoktanaDOjpzI041zYgJ/HAuvVsOHQK/xL0t3q5Anwnb+fFsLRZzLj8CtgdAnm22TvY1eNmjs5lO1Fs/6w4t6aTnHjBpkuXaNjj3bjJnMi0PGdASrA8AjXkTu568aYxHmfGoQ3d4mwe+pd74lgdQx/d/2Klux660tWVLle1W9VZjzWnS52jz3ezhid3gHYt4JTZGHdzTQ1361J4/kG19iNMjt3s+oY4AUEY9/cB56hKfoIkBli7B7bLQRXsnXjk+lgFgq+23j+xXyzEtaQfrbD9k/sroqA9ts59FdHemh1sow1fmbR7E8EAP0g7oAz5pxnD6LEjMG5vNuhY2l7XW3NR2qUXN9uCxpwt803gKfW0TQB5Zefm21fIA8i6DhuA8cZ43QBpwfR4sD9w8f8fmTQzuysSi1saXtHB9Xjffm9CtCGs3V7RyPcquzmptekXLcbrd5CNywZcPxzX4LHosztzz2WhW00MfvPlic7uudT6bH3Nvpa2scrGkSn+nyr0VtaJ7jPX0QczY5BFioom5LTZJscSEN5JOts0xkFqahxDe/MavavHOBV187UW9/8ZLun39vK7cvamrEzd0eeKark2P673X/0yXXvrdwDuvYmtNMzfOaejYo2ordMRO6d71UTsv7yQH53EiioBD2vWU5TuP8XhKI+HFH09eLDbu6MrGd2JhvJucAg34pidNIxC84OUbjoa8XyenoYeP6XnpI/c0Fr77lsrNHY0eOKLezl71HT+o0khvelMCYDnQAD+ON9LrG0zQtTSQl67d0lbbrvofOqlCdyWdSNKj3QHoiy5A0iN4WDfLIZ3n7zIg4fD0XuhfOD6m3sdOafXCTe1EZ+FSzOadedUXV9V95nDC8z0Ptwdt4BiwjPvLCPZrXh90TXHsxDYWl7U0t6A2HqG9u6Ct5XW1D/bFIhCDOia1Uk9nurwHDfIBaOGHLJcZdnaDpqVLg8XjgZjJRgfTOHjCge/dG+9p4ur5OAlVNHroUKobOf64WgvlNOHYtwBp9xHK4EGedF5H44OX/L3X9gB5B/NzOQCNIa83l0ouX76ihYUFffMPf0MzC+N6Zqmp51dLGtzizQehZ+BP9pVjotjW2EiPjh0b1KEDozp7/JFYL8L/B45rNyZZJLBZ4tU7C41baVeft9P6OQ9gAyFq0kl69f3xbPEe6Eqbl1JHWaXoq7bj/ti+AOCbz9tm25rkRJ1xiPEtr4+af++aVm5MZq/r2srG78mfeUGDpw6nDQ2bHnhgj+F+WW4zgHLXEXusXHr/XV2buq5qOdp0qKJGuUUnDj2bLtcZjJ9vR/hbPn3UdeAylmwfMcH4+QCuxxK42Aie+zxl5PNpAnS2Gz5Og5fqYqP3+v/nu7r8G2/qpd/7of71r/6Jzv/pRbW8tqprf3RJ06/d0twPb+vqK5d14eJVTc/M63x1MubTDa3FQrO6s6HtGFfdcQLiIYTJOIEvR9lguVfDbX06ffyovvCXPqvug33qbplQobqSPp2+VK9p5MgZnf3Ql2NMj6pnYDTZgk4O6IoNH3wMm8fuKtn7g9IPoQKBXX+YGuM7Gj92ixjKo7dct49tdXpevsC7mIKLHYMwFgsCaRqCcjsPHjRS3uluDNIA9TgSRVNDcuKJSSrtWmLxYRbn64nb0Sm3mlnDYBgxjyF6F0eZ5Vm+8dAPII0c8IwP2FHJjpCZdA9DaQxOK9y74b1NvL8NGncYdwDKLJtAGn77svZkA+mGasTpdwdRxzvLbL8f7wWIKbc91Nsey7SN4AGchFJ5tCn3biKVTiDonT4NXojOEXMCCx90BOtJGrAu8AYoRy/KqCNtIG86yklzDZ/2C0Wjr0Q7h7VJv2AHJnzTO78CwMfnyUeRtkyAfBaiLaOZeP8fpxd44QMHaAj2kYHJN9FHOl32C/vBQRbtZ5mUAZ5E8Dcy3JfJg0cZgTLyxOAjkxigDN7mSZ56eFFuGvqscSjn6SxwMJQ3IOCz+nb0NzZ6YQeLNZdq0w9sAxI9C3jw8puHgzj0C8pgy32Q1HdDnmVlvsz6jWWTB2yHgTQ63fNThpuVZ2WO8Q/l1OMf8wSQb/85AKZHD+xOP1GIPpHJYg4KG+gjETdiwwdf8JHj/mebkEFsXvBwO0HjeoDNEf2Nz/sXYw4En5C+6hF/lg9Qbj4utxzbBA4ywLN88MmDg+/z9lPO49SkAXABz2EAOPaz8dAZ/uDn7UFeGj/xVyiHLnxehSdeoyzxDke2x+LUUQl7YzORrrwEHZsW+lJmS3Y1xD9rIFhGmveivoF+0WXCE1GeRCd/MXfxMw3upWXfDcLuD54cnQaStcF493/7P30xPd31/JMv6NjIUW31DKj48DOsBntYLVqe45JbXavTt/X27//rMKSk/rOPJrqnP/1VnX3mhWQAgCDAzgaoo9wx5cQuQzHSGOw8A2entaHLKy8Hh70OG/92WmJi3+Wb6dkkg4MsCx73y0vOzwE01svyjA8f8wR44mfh1qS++6v/PubwHT147IH0qd7+p0+r57HYgTOZ7+G6oZyHp/lTvhvF1Th1rM+vqLaypmu/9Q16mI59+ZOqHBwW3wTqOziUFiV3ZHQyX/gA1t22kvfgQn/w9vMx+affcwTMnb+eFoSVt65o7dItlYb7Nfjkg+mx1kOffUbFnkoofW9gEcPDfiHGHgaIyw3uWGkABx0htWEMAL6rNB8+3K7WNfk730nxkT//aXWeOKiOzor6j46my3nwRO6P6wsprS0d7XxKfYVDqbzY2hl6NfcHJGCd0Bd+6IFOL/3OP9Urf/CrGhg8okfOfCzRPfUX/rq6Rw7EuMxsNY0BmbYDvqTdLsCPs980BPuINDE46EkaPACZpKlDz6mpqfT4NXL++Jf/vlbWV/TsckPHl6paifVmubeShuSVrnbVY+I4PhJtWGlT74ET+vLf+u9U29zQ8KlHYoKppEeQZ+pXYxPXpmpzdV8neKMHAdluWwAcytiU8Mj+G/+/30sbmJGnHlapv0elrg71HRqJsZnp7zZzbHtsL2l4krY/8vjWByBPKHdV9M4fvqiL3/lh6BGbxShj4f3s3/kr6h0bTpeX4QlAb7sM5F2GT9GJPLpQ5rbiUt6F776qpenZONl1pDouWT/3uS9EX4tx2fmMetpHY9zf60vwAODhPDYhA8jbko/db+ADPrTQOG88wLobqLd84zMGkQ1d0iMWU55m27i4qGJHSf/hH/22br11S3eLd3Sp8K46WrpUnz4YfScWp1iE0oY65NfDl0BvoSc76QZvIJ2WAxf+LYVWVWOh/PCpB3R6aEwDJ7r1/C89pO3Gtl767m9ofW1Jw4cPqRLzFz+KffzTvxRzTswRaWOZ6Q1Yd3wRafaRGSxOjWvq1lW1xWQ10tWjob4BDY4e1vCh4xo6eFzDB4+lDyMNHDimUrlHy3fvajkGyuz49QjX1KxnX5u0M/IrPYBghLoDWBGARoHO9ZQT0pMr7FLjpFPdXlJtd0WbW8sp3lItaO7xTk7a4wvAB37wsSzLBiwT/RwTKAfX5akuAk+7be7EDiZU5i2vCSf+2IGTNo88IAuZ7qjgIJ1dRH0rdnEx6bEYsMvl5JN0iDr4MWigM598cBn2GZADvX1uneDBLodHaQmtvZ1qG8w6WmMh/Liyrp2N2IFtxi6yLWwJnLBkX3Ye9jrN/qBBJjIMyMz7mJiyVB582ysVtfNr6DiJ8YbndLKMuuSU0BmZ8N73Zfxj197YqsbCHeXR6vVIt+wUVFKn2nc7giabOKEDSN/vB8N2+LxZ29RObJh268G+hgwGRzZpIhf98/3UujhPmtg2Og+4Hkg2Bw0Ab9c52NY8fV7XeuzqeXqpHFUVXMQxJhzCwx/N9pg4eC1NtCvO24V/k58ItKneHv2mXE6TKMBLRze2FrTZXE5yPCYAYsrQhTTB+hNjO09l8tbr2jb9NRszAKch+8Zl8CHAk0A5sXniD0Liu1dnffI8Em1sRppRthU2bsfk14yd/HYlNhmBE9z/o/YgT9p2uMy8ySe+kUYGkHQJOeT5MWe1uqnNCLVGVZvMN1oJpHsTsnkgBxrKGaeWQyBNHXLImwY8yuwLwDgAONASTJNvK+ttHuZDGWnwmQ8Z1yxC0fDaWNvQ+spGuvza2rmuWtuiZqrLmmusamJ1XrcXZzS1sazV7ZrWtusxJgvqLMTmZid8zo95Y3HZ2KjGCY37uM0YO1uxiBXUX6qor9KhSi9vimnRanVNy9WYR+KvzD26GOPYy+/ruPwLoJ/9k/dBZl3Ap/7i39YX/9rf1cHnPqPdEw+pdfRoMpZBwrVWaPjVe6W7T31jB3XyQ8/pxLPPRvmWGiF8fXVFq6EsN07teIOFE+w8hx8HOJWvZ25sL2qSJ1Wql8KxwY8PmcWJiF87Mx6ht0GEvByC66yL5Rn//jrX388z/kvX3HvC/p6OilZnZzU/zgv31tMECg4BfHcIfOfgslQe/GnEsfYeDbd3qRQ28eJQLjGkJ/v2+OTB/AHX0TkN+XqANPa7PPk99CB09HSqd7BPhSND0kMHtTPao43xKa1PTGvxneua+9ElbU4tRs/4ID/zt022B7B9lkmfSW24R8fAYAHiW0i8LminHJNJuU0ry0uanZjU6tJS0CdWCd9tF55TMRaaI5UndajymMaKD8Xp50mVW7vTj3l5/Nr4yLcelpvJvjfI22PgdPQMqiXacW7jrhbrs7H+fHCiQC4AH9KUGayXcQHwLMPB9dQZwAEoNx5gPwHG37eBTMTss9JmK8qbES3FWrtYh1/w4f9KLMaDAyr09aurZ0C9/SOJjgWcPsXN4fQIcs42y3AZ8b7caHseKFmamtPqzKJa5tbVNrcRqyJXQzKa9DuP0N19wXGi3wsGy8un6b/5sjwvAPLMTyEvNixdtW11VmOzAW5sSgB4oIv9STD/vG3WxbzzgNye/v7YXB9ST7lb7fMNFVdYzGPDxKPZu7Rjhmu+TueD25HgPAFAL2wjkAaHtOvIE2d+zfjncQDLAVznMtNFLk6GW5p4+6Zu/eiappdXNNcSy2itXdX5ETWXhzVc7NNoqV9j5QGNlQbUww+40St6G5d32RgfGxrSsydO6EOPPqTPfu55ffrTH9EnPvyEPvuRp/TIhx7U0Y+cUdehXl1/9z3duXxV1dUlNdeX1B4Hk+6xM+roO5jpGcE62z7nDfsL0Md+7m/qUz//n+vAs59Uy8mH1RYnHioxNHPKbvpla3fvgIaPHNeJ557Tyed+InaTVVVX5rS4MK+5+UWtb2wmwXZsXiAN4t2gHUgaXNKeuIghW6lPp4/MzTTeT3huUMB6mZfTBNcToKEM/tYlj2vZAGnrbXCa3eVAd7f6uzq1FKe/2Vu3VI8FyPTgWSZAGbJdB4DLjrKrraxj5SEdKPaq2GxRMQ4frUHmJ5SgsU35QWQ+TlsWadvgQQlQTto2EXhsmvd38Tjt9tkx1ftK6W3Z85euafncDc2/dln1+ZX0S/T0yiF4By/7Mm+PfZtwotw63B9zzG8vF9R3cDi9V4+HLmpxmlleXtQCH7xaW0sykq5xCku/62H52W2q3Natw52P6nAsQAdLj+lo15PqLg7tLxwE4H4dyFNHXzLwfq1y95Dayh2a35xKgZUfDsiGBjvNh7zLAcosz2nTAJYJ4Bu3IWX388zLy8skmB/371h4uCdrqG9tazYWn+mYjPmqbiCoLU6WbUODauvvU0/foLoHRoM3MoPH3unaet0vjzR6uC6zqVX1jdgVx+JTnVvW9t0ltc6spVNWesVS4v1BP5kP/c95g/HwiS/dGocyA3nokx4hA12wkXvQnbEDL6/X0yUh9AOHkPoMeNBEbJtsL+A0MkkbD9kscL28O+/IYfV29Kow21D7AjoGTvylJy3Dj0GZ+ALmQR4e9DECeWLkoJdl5P1hXagjbZ2oNz/q8jSkHUxjevMjTot60Ez86Ibu/OCKZlfWtNDW0NJmq9ZnBlRfGtRQLEAD7d0aLPSkUGkppSsyGMmXX6uNuk6PjOr5k2f0sUcf0ec//4I+95nn9cUXfkJf+tizevL5x3TyE4+q//iQbpy7oIkrV7U6P62V2Qm1Fjo1cPix2GQeSzqhp8FpbMqX77dSdXND6ROugZB+yBhHUtIeKBicOl3g8nBCMfpNkRcH0TRcSonJooU3EOw0YiXNOprBjrVw87QzAWLLSekoizUz/SiqEBM2zgUfPgB5wDzNB4AHHSF/cxyZ7qyWTwyuebjz+wY7x0jK3Sl4zJvLgvxmKipSHfyos14GyyGGj/VHSy4mVdXUZvisHkf8ekzI6fJX1GchW0DQhXyev+3OT6wAuoBHAOxvB8oTTqR5nxfX77s6u9IjrXzZsjw6mBbAQE5v+16dW9DawnJ6Oi59k6WZDSzriG32Y75tCOQJpKkH0qWO4MV9l0LILPX1pB9OtsUxH/MztBaVWrvSqafY0qVKoU/Fto6god9FO7VkG5RIpRuk8L7fPoL1ANCLeoD264wNBKGdSSxsasSA2wrd8Cc0xNDYz/AlD1/qLAuwPPL0d2LLtj7uA/aPwXqb3mkCeDzgkj2MUo9xwIR4b1xwyY3pkXQakWFeMU7V5fYyufB11lbxD5d+QH/LQKZtdto2A9BwuS89nBKTNJ8LsS2cQFgYSQPwc9p22z6Dy/Oy85DvTwCXpnnjQXq8dzd8Qhm2RB9lYwT4Mj9gvye9gw8y8roQY5/lO+bBH3gwJvjW1W4heMVuMP2kYJPHkzdU310P+dEOwdv6Afen87zRwf60b6FHF+MApAHKsce6Epg3oLFcx+AQ8vNToxrz7kZTjbWmVpo1LderMc+E10JMe3tr9I1oOzoKQzx6SXodWLRjJh20WIg7OtVX6lRHf4y/A10qDFXUUo6eVor67pJaesrR9jFzrS1oq76q7Zboo2rECTJOUoPD6UG26Cppk8Kihl55u8mjbx7STMdj2KjAAgOyIZ+GGCbBXe3VTfXMzKq/vVMXrrytKo/eDfeptLOsxvqCho4/HhNc5jgg7zgUokHyZQANhgycSppr87xOfW1nNi1ENA51AHQOBhoSemJ4w8PyiAnUucHtGGju1wUc6ClLvMKhu9XonONxMmgvaX1+If0eYujhk+p74Gg4595kgo55WQR4GLiUt7a5rqmV+fTa86t3x7USDTxw4nC6xMnvHMo9nUkvAzzu19/55KsAfIp8+xGZebnYS12ij9AzNKBDD5zU0ImjajsyrL6nzmjqO6+reuuuxu/c0Ts/elN337+h3sEBNVY3VezuyJ6awx97fAjoQbC/KCMG3B7kCWxs0gtKR4c09NRDWj1/XSuvX1J3X6/Gnn0ojGjRwz0/qYNdD6ZPbI+UHkjfduJX64D5Ettu+8kPISAvbzt2A+R3Givq7eb3Mp26/ParMcGsafD0T6ixG30hWJfL/G4h4+/JwDYSuy9Rn/hF2nnj2TeUWTZtY3rjUW8+ed+RnpmZ0Q9+8Gq6J7F86RuxUM5qtNamvka71kPPmRIviYzTXTHasnVXZ449rFNjD6q3d0xHnnwmyYQXl635NMHG9nzYl8nAX+hh/wDgAi5Dh21+cM5rWaKfr757LS3WvY+eVKG3O7VhOTYRPKkGDcE87BPaA7jfPssgjx7EDtTjK/DbYxwsvnNZ1Qs3VWbqZLKMRY+PQbbyCqvcgz+Wbz6AebncegHGY6xy2WljaZVZWVu1Ta0szmonukFHX5/WZpdVL61oXtdiIdrUcOlEoGV83Jbmgw7WnbT7fh7vfsjrlMcjmN4BvgTAbQhtqiu2af7SvG5+PU4+Fyb1r//gG7o4Malbm7Oari2kjd7Ryqh6S137tElWNNlWy7Y2djlZtuhnTnxIx9r79eG/9YIe+hvPaOyZwzr4xMGY54Y1+sxRjUQoNW+rbf685ube07d/+PtaWBnXc5/9oo6ffVjHHv2oRo4/FPNY9rFOwPbZDgD52PiBx7Bxmh/VMzLKYrTz7jypYWO3kL19l53f3g4yhKVdU4xm8tTBI9VFnG8kLyZWELnUkwc3NqiBlynqek4m1JkGfIJ1Jg1v6pHD7wfyuNQRg+tHhHEGZeARwKEMOejPI5K8GTdtNI2PTpGOrpJovDhCi1z0MR/zsk6cbvxYd/ohKw8GxMSePXIa/MKXCDM/632/jQBl8M74Zr7wqY9yg22jDBz4kMcMQtoGReBJJ34jlOQgIypbQscgUrnSoVJM0DzSyUK0G3S0Nbqjh2WQJuATbHc7wzPhh53bOzwdE/4Le7El8YxBFMeShOc3jzPpoB880N1ysNd9C3ssIw+2EX9AB7DI8C64nVjQ8D313BvJLillE69lAXk/Wzb1yASSn/bku42gpTzZkWy4NwBJu86BMmzBJsuzHrxgFx6ok12Fo4337udE4AkjrhBx6SQ96hq8tgiRT7Zxqg7bOHXiB8oY4/BEJmDdCZmsvX6Dr4jCvuyVRdmJg0dwM92z/kTZjxuX5pP3idN5fxLbd+hNTL9JvEIBTurIZ8wUQ1fKrK/7l2XdzxsAD77IByg3PrrjH/rfTszGjcBLp7vAZdzf48MiE3NjDAXy5kU9AD/K0cd9A6AMGaahzsGAfuTxoe0CH96UkyeNDXn/AMhNOCwfEW/txlwQZTwhiGbp3k6U8/5AfEgrEnO6ZvNA/8K29IbxkMMCn94kE3T+AgCBn7/Aj1CKTXJHuZLKwqi0EeDJaB6S4VFuLLPe2AHYBoDYcxSQejwnIIgwKOtcWQDZzgPASXxCeOvwYbUfPqGbV85Fo+1qcOygunt6VKr0aOjIwx/g4YYhjzKk3SlIA+48+3Sh2lpzTsuNyeQU6sCFHgAHMJ2DcYg9yJAPvhs2j2s+eVo7jjrydFAeR12+PJ4m0fWdunZiwhx48IT6Do+lRoAWOmLzdce0D5PcmLAXJqc1cfW6assrarkwoY7VuoYfOqX2OPnwWWUeFKAzWE/rQjCvpNeenQTj2A7rQp40kOcHRC4NLN6+XenrVu9Dx3Tw08/EiaRfXY02dbYVNfPWeS1duqFbV27o+rmLmnvvevjhlmau3NTc7Kymrt1S10CfOrriuB68rSO6WZckK8kNX2+36FjhMY12n9b0pQtaW5pWpbVXHdNlNa+v6uDZp9LE6vthgO1wW8PbclxOyJcDxExQCS94cCmvvTIQe9iCrrz5Uio7+NRj2i5WVSqW1NM1uO9D+gx05JFvX1NGjDwA3MQ/YufBNYBrOupIG6wvMfJ4/Jp3dr333nv6vd/7PU1MjKuwdDmY7uihtm09XK5rq7Oh99rX1FrkqdN11TcX9OGnn9EnP/Ix9Y8Mq3j4VIyXrJ1DmpbrU1qNE1SxkD25iSzraF+5nHwaq3HCmbt2W+Ovvq3N2QWtzy3ETnlHRz75jEYePJnamnFggMb2w8N8AcpJO48s6vPg9gNorzTRhj5Tt+5oanpWjUpRjVJbnEbadPxDT6jc1ZkmQ/hAZxnE98u2vS4jT7A8xnbhbk3da22qTc3r7nuXVNht0dkvvaDKQG/60W1LbIw6WnrV23o4enAmz/S21zY5Bgdb7VvrBx04pI1nncCh3jSWAY755elMSzx/cVK3v3lRy9FW371+XivNddW2skWUhWmlsbH3I9M45W2txxxW03LE6DJS7NdAR48+9+c+qeHTozr83BH1HuiNxQq9ss9wXH/zj7U8fVWvf++P9d2X/0RLtTU98uGP6cDxU3r0E39Bo6eeVWf/WIzb7OQL2C+2F13tE8IHTkAgATiBNMh0LDssdcwgioxaYtJqGxxVa/9IDATekh0rbCxKfLYg3b+Ito49S9pd5HnmYwJgR1pB6kmnuSp2qlu7PP6ZLSTIBwewXqYBoMunCUnnABt9v3zy5gV4x3I/UM9uLNlUjAWtHCGS4N7PM+kf4Dp8B1gndpHrG2uqbmyo1NhRqR54aQcbesQfN0CNC5hv3gbbbRnGJ1BGPbj5MmIDNNjNiYuP7hUjcDmx/9FT6fJcd1tJ5Tj4LV25rbWbk5q9fkd3Y9GZvzWhtbuz2pjm1U0rWl3MHu9lMo9E2lmRt+w0iMK1oama27X4f0tdxQF1xlE/qGLHzrXrurYna9qd5XcN2YmL1rCO3vmRB2yL+0KSH8FgvHzfgGFre0nFSr8K5e7gyQk+fN4SslvrcaK7d08i6RxgvwPwIWAX+gCWbzzLQxfw8mB/AOZFgMb6I5f+V6s3NLOwrNmFFTWiLzTCJ4XitnrLDXVFKMVCVCzWtN2oajuGRqXYou7YRPR1xgk1+O3bjc17izl5dIC/7QOsB2XUO2yHDpu8wXxlNd1LaHBqLBVUqMRCxiXpoLE90CZ5OXAdvsI/8NzXK8B2mw+BMuPhve0oq8cpji+ONyKuxSmFU172A8fM59C7P3ic3Z8HyOcBOmSxkrU3dmMMBn5szHf4JEoE3vRQ4jdx4bvMvkiC28pVont9PPEIIG+dDJTZJurwBWnK83bn0/lg/W0jMYA+BHCIgWa1rursSrTZipbqa1qo8vZvWi5OcztNrW1taj3CxlY1vdm6GmORdCM6UPtue8zW7eroq6jM63UqMR/EQpK92oz+VFBtfV7V1RnNzo3r5sQ1zS/Pxka1L/pdr3qGj6hn8EAs1t2h7L35EP3c5qTtB9sB7I8SG2QgbQYEwMTssPjOd5zPNDQyooNHjkYnb9Hi/KzmlyY1Vbum6drlMJ63J2QKQOvGsiznASvqBuP9Q12FQR3qeDTdD6Aur3geXHd/fd5owDiUEfL2Ur5v355e+3aHvkzUm41NrVXXYsB3qLvUHetQMQ1u4wF5nnnYL4+Yhze6m+2qbIfNcWwlJB1RPwKybAvlBNtCbF62J18GGJ/YHdRgOwHbmSYlJlWO05s1FQa61f3IUfU9cUqnvvRxPfDlT2jg+EH1HxxWe1eHNpoNbfBgwt0F7c4sqzq/rJXZRdXWNpIJAHKRgzx+xNfR1quDlUd0oPPBWOy6Ve7pVX/fYY0NnVW5UNHc/BUtLN7S5upi+pY8r+C3nrYlbycxfnec9w3B/jOwuPMROn5GUOnpU//YAfUdOKDWjapaYhFVTLimgD7vN2Q72Oduc9LgI98yHdu/+XLzhcbAqYfX7rz11lv6029+S5fe+ZFGd+9qTNN6KpbsD4Xu5VpB0xudurtS1rnpNr0zJXUPj+rg4QG1DYyqWunVRrkzxmbGE1nZZbv4j3+Rtx4G6+By9EU/cpxwCPwIFF8NhK/YZDIWzMt22y8Gyuwf4xDnacwDyJd7cU81lEcCLfEkaTLpUmNuYTO9g/sD5dhj3sQGl/FwzHr7llY6mqoX907uUb4SpyF+PJ0+kRLS+czLTP265pvXQ252udTy4GP+lpG3z+A6wHX348AHwLZ8nNffMXXJ95Gu9Hdp5OHDOvzgMX38+EP65OnH9Fj/IZ0qxRzKCafYo772rtCze+sAAP/0SURBVHQpk4UlXXaODtLf1aWnTpzQI8eOaOShYY08FqfonuzSXD0WsumZS5qZuajJ9y/rzrsX0m+M+gbH1Dt0WIPHntDQsceTDumNG8xbe3phV94nhB/nk8zaAFfc33jkWYltLEA95cCh4yd0+uGH1Fpo1fTUuKYXbmm88abG62+pGce8dGrYcyo0bjjKLMd8Se87N/ZdPYVRnej8CR2uPLFnZHYvCTBP8qShs+GA+TrvtJ1hemLssy7Ets18AeiXN1e0sLag7ljph3uGVCll36GxTQ7wMS/AgwpgcSlstai/UVTPVjEN6KDalxOUqQwalwF53vD1wEJ3y7d9QOave4sAONYLAA8+BHBcxk3njiNDGnz+YR385FN67C9/WQ/9pS+q7/gB9Y4NppeJziwta2E+For3bqlxaVwrE7NamV6IhWMj7MtkcF2Zz2VzimUjwsfjjnU+lR6j7o3dEo/zHxg+oxMHn47TUJcmbryh6TvntbowrbXFmTj2c/kg0w/d3c4Ase0FiMk7uB67SFPPAtvR2aOegWF1x+l9+MRxjZw8IS0va2tiQrvr6+m+FjTIs0+gdYAn7UI9fMGxDCAvDwAfyPOghdnApevywQeYmZnV9PS0vv3id/Qvf+3X9cp3/kQHGjc1VL2sj2839PmwvbNa1MRqj67Nl/TGnR29Or4bi8JJHTvxgNpHD2upf0RrXf0I2+8bSCfN4gu43HIB606c7y+JnhC4Q7HBHDt5SqXYGVNmGvDgRR/cx49AOTgO3slbvmUB4FomQNrjBdxkRACvBkv3DOEZ/cIADjoQm7/1yfPxGAeQtS8vJs7Njm2t9GyrWgr6+IP/8t05rUTgykQhTs78MPVW9Ycar74dp3b4ZnYS4J+PAWL0sU+ps93UkSY2PgAeATA9YFpiAHvdhpRR2jXcqwNPHtPJJ0/pZx9+Tj//2Ef0XN9xPdw2rBPtAxos9Gmg0BMNnfmRuBH9YrinR5995FE9f+aMTn3qpE598pQqQ50hnz3Zqm7dfkW3b/9Q73/vZV188cX0wEYHvzUbOaZjj3xcJ578TGzCC7GJze6pW0fANjrGNvcXw35LuhFBzhNQZkeA4zqAOq4P8ohueo1KlAW12nZicO3gIGjv4dq55pMH6iij05BmdebDWTwqqBY3RFYPL3igh/UmAOgKDnWUOSa4E7LjB8d25e0jTYDOfKCBffY+tZjYY3nciRMfvwz3JTvLAvJ2Olg/UKjHNhZUHi3lbM+9Ia5HZw9e3FsErXPyyZ4txOh4j2cmF5q8X32DmTL4QAMfl5EmuD5B8OTS1O7eh8624mjPh+T2d8TlYvoSZvdAn1q7ylz/iRU2+MTJaSc9xh+0QVdu71SxtRIH+7JKrbEzbw35W/zWgFNx2BCi+O5/O5d00sfNIsRuezcGd4O3amBr6IXO+BiwvoB9YJuwgfYiANiDndSDS739xZAtsBPkRn7gpN/T7NWZp30KjQPgdnE9fAF0NI7BMuEHFHmkOdq2Ef2o2mikN15vbm5ofW1Fa6sr4a/YXXa0qbdUUE+xTaXoHNyuTW92C5+1RX1LnCZDemoLFnneyYUuPFbO5Ixa+AO5YV7oGzYGBWXogX9IO3bbO2/7wM1oYgxE/yT4RnU6Med4wcO2Etw2ADh5/4Of9A2ZlAHIpK9ST9r4qbw1JiyuojDHEKjbu+pgnqSJLRMc62V+ADiA89Sn99shI/yXTgWJNjbeMRaDIOWh4wfw7a08j5fpCX/zQ65lutyBcuqxjzQyrTcBfHwETp6GGDw/3ek5izrzxIcpHfNRlEYbhS78Pq43xmRPQaX+Snqkutzdoc6Osrp5E0m4qLDbqnJLuyr82DZs5+0ufJqxsdlQI8bnVoPLuzU1q7zZvp4u73UN9KtnKDbdvf3q7B2MzUhnOmEz/6MrfgbscwC9DaRtF7EheTAKdjGOSgwzEw98N3AyNuoBHEP+/Iu/pmZtQ1fOvanbF99V95GDOvrTnwgDGvrEU39Dvd2jgZfRwMOxHQ9vAnwp80SIDsmA3TgK7mzo3cU/3pdJoN765I2i3PxJA7Ytn9/nH2CH2XbK/bQQ0F4uaenqHb3+//436XJZ+enT6T7QiSce0pGHz6S3Ods2eMHfvOw7yrCtJehu/tkPdPl3vhnp7IkqJu6n//YvauSRU2nC5xJDwg06T2zwQS+Cb9Rab9sB4Afy0MDDNNbLPgCsH+CncOxH80QWgHXptUGkg/fKwmK0/SvpPXnbP7wmza+p78OPqCdOTrxz6jM/8Z/FBMmOMtMpLyvpFGX8eI0nbi6/8R29+Jv/RJ09/froF3+WuVann/tpDRx8IBajeqKB1nYZ4Gt9aS/ss63Ic98wDTHlGyuzofuvixfrgrMTJ7VDDz2vQw9+NBbJ7Amd/cEd9cTkocVP8CEPUIdMYpejB2nr7HwhJs4rqzUt77SqNjOp6XNvpKnjX//K/5w+x35gZ0rl7WWdUJu+Eio3Qx4DvNDeoonFDm1slnUxeP0/51fDRy36n/7Oz6m/0qZnvvBX9PjHv5zhRnuhI7qywE5WL2iydiEm8uyJUPRAV+rzuhPz1GjStdCmu29d0rVv/UCFroqOfvTZZCvv68t/Lh774GcfAfaD/Q8OPiHt/pf3kYG0dQOXzcncq5e0GidsLnndff8yzPWh/+tfV8fIQLo0ZhvAt+62EbkAeeq9wNnW/bLobLPXJ9ILTvlB9sS3f6jKYL9O/4UvpA3QwJFRdfR2Z1clYjHmG2RPD/25WIiyDQA80QMgtl3Jhj1bSVPmcvuIGLgfx/q5H8PTYFpomBuoT20RCwkLM0+tYRMb2vXzC9paa2jy4h1df/n9VPb6G+cTDzaBfMH05JMP6Pmf/ZQ2q+vSo8E35rqW5Stqrc9remJc577/YtC16+M/9ZUQvqNjT35OoyeeCDn3HvC6/wk+9LXu6AgOkMnN2oz6sCOW/D3AYDuPABKEBBPZSTQc1/zS5Bg+TI9KBg6QF1IucokqGoan2JhVAuCBkgTLMlhR9PDiB3D5BJ689JRyeNvQVL/XWNab4LTxnU+Ntecc5DFxUWd9qMvsyzpQool0WJbk0XCcWKKrM2oSjmlJWx68KbOOAOXcE8PtTMCJNnjzHirrCE/ShORfygLyvic2DgFAB4JtAo/X3/BwQYmnlkrt6UenPNXDwyIEONN5kAMd9AA8Lcv5Jj6IMnRmhWBw8o4o3lfGiSmFoE/3tMBjiLYggw1B0ISa+AJ5xFyCAp+je3r0NQIDmqfy0scRY8eJfrx3j8dvwbWv87ajp/1BPWnjYBN+s+8SXvDE55y0eFliKQYceG34K9RMp7CgRUdiwDzz7UG95VBGv4EP5UlOlLsvpDp0i7jS2RVtEO0RdnZ2VtTd3aM4GGYh+AZFOhWDHwIST/gV2wsqx46V33QE0yQb4ESZ7Is09uNfALk0GT8YZZFHLwO05AnQkkdHJmHGKY/b82PPsC7pzE8FEJDaPknKNgS2Mx/sC4L7KnIsg7z7G5D3IWA+4BZjc0M/QX/6SR5sA7HbGf1SWwatcSh3PzY+eJQRh6hkUfbUaZTT/pFPJ/7Aod4+IsPCH4hJR+gzHll/sQ7EADQ8zu08dlNGsI0AedsPLoE8wTwJ9ikBeQDlyc+MO3jSbrFQoGfiG/q3xYlntx7jqxo+3N5Vg01uM9OJswHqtbWXVezojFNU9iAZ94mwt1ndiJNn4LPgBDLyUDWq/iPI+wBdSKOb7aTMwZBqeAwbZWm8PAIMDNTnHUYaQVMLl7Vbadfi1KQWxidUjN3C0KMPpMswrf27WtqeCMlSpa0/6DJ+0APwQFZy1J6z80AZLyPdbdnWdDVW5eggbhjzcIdDF4A6wI6wzo4pB4c687D81JD30Se+ocPm/LImXn0nTbxDw2Pq3i2qd3RI5ZG+NPmCB419Bx/7Ev7omeTFbnb92qTW3rmefng6fOaUegaGNPzEaRV7ulKHgdY6WUfAvClLeu2lKSePjXQC8oVYaG5/64e69rXv6ub3z+m1331Zl198Q83duqZv3UkLUNdgXxrcP06GZZu/y1M6Bis/zh04MKqRE0e0efG2aosrKrLAtRS1w6e2jxS0sHVL3cUBFVo60nVzeNoPpPnldLm7T30x6E919uj08Qd17t3XdPvaJR0sdamvVlVzfVUaGInFgsUpu4xBgB6bnSY2X+fzadez8De3dtRQRcW+I7px/g1Njd9U13aLBmKy2FqYUXHsSMKDFkCOQ56fZbj/OU9sOjjwpoU7jR0th4zv/+nXdf57L+qHL35Tv/q//4pe+f5LOlC/pr62db3Q0tALMViOBH0BW4I+8Yn0uy1NnSvXdDNwLizDu0W/+KnPaKxrWIfPPqmBw8f2+x8+Rg/ep7i2Nav1nfnYM93bSFJnXxk32Rdtmm6+L61q5dJtrb1xJV2y4clI6Dr7elSIBdt9JsnI8coDefQBPObwE7j2IwBf+4sy68dEujkxn14LxbyxPDub5pEjH39a5Rgn0UD7PD1W4W16gLRlUmb787rzNCT3tnhF1VbIWnv7Wjo58qqolfG76j4QYzxOfWxawGdiHmg7EXNRNtHDj2BAHsFgOQByqbt/ziLOLyjGB89talzLImY8GN+2p4NAoCQbSzEnDJTUebRHBz50TIc+clIDvX06/dQD6uuK8VXpUf9YtHvPHVU3b+vGG38Qp/LvaeLqOxq/flE7bRWdfuEXNfbgc3r8I5/X8LFH0puu29Lny+/pii15H5C2Tvk8gbT98B/9ENWIeWNBdkeiDsjK9pjHQrlTjE7WEg5IAmM3wI424tXmjBbqt7W5tbI/sQKWQey05ecDcvjuD2nAeJRTZlrybkDLAIxn3gCGg+OGdQAyu7IdiPPUZXpmu1KumZa3WtW5HZ0oJhS/kiTPn44DQA8tZeYVGma7khBRjGN8Z09f+t1N2nHkwHrBK8+fOK87fAHkkCfmslhbuajVyVnNvHNZU29f1rXvn9eNH7yn2Ym7Wp6b01bsKNnlJcMCkAFktt7zYT5v/xCzUxw5ekijxw5nX6eM+t040rcsVbW7uhHtPq7V7bv7uzFPgPAihk+x3KmOOA0M9I/o9MGTOjJ0SLOTtzV5+5rqs3fVGouB1pa5CpsWTABa/EkwP+wmTQAsA3B7A8lXgVsodqi9eywW/INaX1vXQvijOjejlplJ7S7MJls41QN5vtDDC54Gt0e+zxiSnuHj9FmDQkmNcptmZ2Y1ceWKLp6/oAsXzuuNN99WS3MtFpk1Hdht6OFQ9UiI40ek7DjhGxZovbir6UpTy8V798NKLZV0uTN6XCoDbHvSNfGJ/8Ig8ugK2A7b5Rgv8QXb2tqmmisbalneVOtadgk0o/3geCGGF/SeVA3GQ3/q3Q7Elgct4DLwzcP+5Ddh6QGECPSlSCVcAmWA+Vkftwf1iS7KCNQDzicZUdQW/ZfHrjlxtTdjDNW30u+fqnOL2okTJRsB8wJSf8avAeZpgKdlgW+7rU/ePoLtpo7YacpdT7C+5u1gPvk89NhV7CurPFxRz/EBjT1+RAefOaajZ0/o9ONndeDAQQ31Daubr+juzscmek7TF17TzPnXNH31gm69/66WFhc1fPoZDR5/XH0HTsVidVLlSm9of29BTLICLJ+85z+D/W0cgiHjEgAhSE47GJnYhlJuZxQLwyqXDsbKW6F7pksEpU2poxaO24mGi8HhN8ramdCbp+UAriPYQBYWfuVtcJ2D9cgbaTzSlIHnNOXuBMYhBqg3P+dTfaRbYne41VHUdmdJm4UdrbY21GyNk81eBwPPOrnTEcibP3HquBG2QoXtYtT3V2KHH75LE869BjKdafN5gvV0uXUHFq7c1t23L8Wp9K7WNpZVq6/GRB/H4WJDSzemtXh1RmvTS9qIU0stFgv0hc9/rGs20ZOmDkA3AFl8CTY9sMAiHLPddti0XtxWPexKv5fYiZNxbUJz9Vva2FlMk0fy556M/cc24yTUHDmk7aGDGh48rkNjD2pmaUFvvf+Wbk5eV53fTMVClB4VD4DeOuXb8n4djWc7CBlNq3q6KuqLnW22i2xTPXYFi3G6WBWXGjJ6IM8LcN78KM/3G+rps1xu4dHq27du6eb1G/phnHx+8PVvhf/f1vb8JQ1XZ/Rs6PFCd1mPx27/0WC7XW3V+EZR87WyViIsbRTY6CcZRTY+sTMvt5fU0dWtzs5OtXWHDr3Rt9sZeRl8QE/+pSirRS8DugPoDS6609E3N9a1vryszZ2mqr3R1yv3Nk9stjiNJNwA0yHT4f42cQDAJ+04X5dPA6RrGxtamZnRxtJSaiO3rwE+6G9a01MOoJv1czovGyBOv/pvbKkRfWCt0qqNjtbYNIf9+Cb6NXKNjyuth/nkA/rgZ2QZKIeGYJ2tj/HAAfJ58AD3Mwd45HmZH0CZ6wM7XQrnbgFvy+DVSpu749rcjtNt202td9zURmFaG41N1XfrOvDwIzr06GN69IUv6UNf+it66NlPqr+7QwN93bEX8gMQ9+QYkJ/XjwAkHfbS6AeedTN8oEWpAHHfgD1iO8BCMyEpGQPhAXV3P6ZicTBdKuNUMFLt0FC1HFYzwdDg4azANV8rA1BmJ2Z8s8ZymmC8tAOKPPqAk8qCF2nK8roD5kUZYFnEeR7maXkE83HYjQVovasYHbRdK+VtzRdqqrfHAhQDA3wDOhAogw5gMtr3YbQfDwjWC7sxUcdO++SoCqdGpVIc6eNUaV2hhSZ/H4GyvJ+s4346cBhMV7/5ii790Xd1+9w53b1zS0szt9S2MxcT3Ixuv3xR178e5eduamEiBvfCSkYXfK2v/QgQk7f+lgc+DxnQJqk+yhpxSJkLv7BLZ2HGVm6CX914WQuNm+mSULqMGn+81JXhwQKmnkEVHv+IOp54XkcPPKkHj35YV25d0+9+8zf02tsva3NpToszE3ttd8/HAPoQrCe6Aa4nts7YAB5hZGRUQ4ODCQeN1lTX7eaiZneyN5xjG5Dny86O2DzN14FyZGQL0JYmJ+/q5e+/oh/84BX9i3/0D/RP//5/p0t/9mtavvANHZ15R//t8ID+dgzwn4uF6Ksx+XWsFXRzvlOTixXdnC1pcrkr+LKbzHRAF3bpw8MjGosdbNfBTnUf71app5gWKttGQA/KuK8GeFeKD6kzoDdlAJP84uyspmPRXGisa3m0osWevYdXot1o6wwv6yfIAVJfCBzy1DkGkh6huydl4wH2J/QEaKhPdXHC3ogd+FScFlempqIu2i/0Q4fsSovnoYweWsvMp91W4AGmIVBuXbl0VYuN02xfu5b7ilqqbmp+dTVdzbEMeEUmPSTEphha88JO8zS4zRL/vXr4APm8afL05m254BNcl5dHbHDeAVyApyGZnxuV91Utv6flnre0MPBajNd3NT5/XdPr4zrzsef14AvP64W/9Lf003/z/6FPfuX/oGNHD+vEiRNJHrrAj4BOtg9AlvVjzkIP2tf25vU0HrDvLRCo4AY2aRsJkIYZ5WYMJMe0ogzvgmKijMKQwQS72x4Kxc6OQjoPj4SC7wkVsEF2lPN2uuvSjX/w9xqdendkdCEm3K8vu1vzIgDwQwfoqYOGMtIE7PODCablflaSTdwI/SPmpnA0cRrg4MIHnvkAPboAyMz4hZx0aoiBgW3boetu2Bdo6UQQ+NaXAF8CeiEHAMftBI7lJ90LoXtMaNS387n0QrQXr2FpK8QJqJDyhY5oyzhxcV8lO1VkPnXbwM96YAd8bYfLU5o4ikPrNCgZxOW2Ynpclh0XN7L5rkrrLv0l5LXsqLHNWwei/Xbqka6psVULubXsPlr4plgpqz1OmjyMwGeS+eEcT6bxNmgmn/Q5gD270c0+Qi9sAGh7gm3K/J7hG4dr/1gEXuIZmTbml5i1aR98kya9Pd7QEuOb/L0ol7nPAPz+qR67yu3thmLKpOOqu7Os3p5OdZY7VImFms8/N2OM8G6Ipa0drcVCUwu7qtpWjTvD4avobdl4Ct0zW7L2KrVHX9gJ/UK3lpbQnbanC4UuADE0wS7pD5BHR8C24EeC+w++ilzoG3Y1t1O/LEe/wT98xhk8gv1rHk4D1CPLdXk5lLsO4IEJ0simHL3sQ/7nh68t0YdoMS7D8QFH8NETfOuBXeQtBxz40E7W1/IB0u4TAPJ52KEU8jhp0gfKvPUemfh8r89wX5DH0tODCNF7oCcgD93z/JFLucuohw+y8rqQd7n1JW9acKH1wzsA9lBHHjzo3AbQQmN68ulBnyZvVd+JU2XwqW+r0NahQmtH2FJUsdwVG5tK9C1oov/Wa/yyYv8BJWL4GOCPvnkZxATA/sYW+wF8ygHjAal38hACiFTYCGIIKDczyhwAyprrCyq27Wrq6tuxo74mVWLnVtrU3fUZjZw8mn6g2tU6ou62kZiss+vXHsCAY5ch6wPymBC0pcWtW1GWUPd1crC+zgPYAh51lFmOaQFk0oiU2VY7GofxZMna7JKWJ+e0dHdWc3cm0mDvGuyN7rervtFh9cQulpf7AfBDrvkjE54OyOAptKXr45p597IqXd06c/hhVTbC3sGyWirFNIkjmwDAC50I8HDDE7u9zJ88E/mNP3xJ24srWlvZ1UY9JryeIZ144JSGxw5rdf5WHMXno8O1qrG8qebGhsYeeSANKngRkAk/83Y5wfZhC3lmvqm33ku/Y6n09Gq4o1897R3qe/Dovr4xe6T7gLO1K5ravKzZ+tWIr2iudlXTtUvaaW1qqHwkTTKjjzyukx/9hCauv6PZ21eC/45Wlm9pfuJ9nXrshZiUYrLZayP0gD9tSGyfeGBad+B+XwGczLc3pjR2aEyL05P60YtfT98nOnL2qfRW5HKlO02CALIcGJDwQx55+DJQL168qMWFJf3O139Vf/Tyv9O5l7+hG1//Q02c/4F6Ny+qvHlDX9ze0GejT5+K1W60t6muck2/sTKod+rd+sPdTn2trRzjp6gDXa1aKrbpRLGmUkwc10Pn2ZDVGQvzgVikj3bu6qmf/Sm1jcbY6j+krspg6JT9NsR+4F1R69tzKfBone1HZ/vAfknjJBaaia//QOvvXtdgR49OHjulkcEhjX34YXUO9sVElT3KDT4yiM2TfJ4fefvaY8pjzPIA8nnfEpJfI9y8fF3jM9NSX5eqxVZtFlr0wEeeUqW7Oy1QAHzg5z5gmfABrI/1pJwYsLzUX6If1xeWVZucVWcsaJXxFZXmNzX6zIPqPjIWp/es73MKG2w/GRu9ciif6Z/na32SDXs6kLcsysmDZzoCOpDP6+qYemLbBy6+JNg+4yUdAw/+5MFZuntFl3/wu5q69rZe/cbv6eq7b+nIqQd06qGHdPbpF/Sxr/4dPfrRz2vkxJMaPfWMOroHUHqfnmD9CNYfoA551s2B8eB6gDIg3z9+7Lvg7ECEO58aaK/MCuyhRz5og2n8H+0RdfHX5MeEscNkQJDn+A43nhyB3spbWfO044C8ovfq7+280AkcAziAy9wY4FPnXYJ5UUfaeLYbIE8gy46zyfuhYicEgJ/KwsF5GnhRRj06ExvcCPBMl3aChrfShmUqhk/aY6LAd+yu7GvzzfMHyMMHcBlAGrlAupSXcKI+5MCCHe0uPxjlB7Bhit+nBT8/bQU9uhLb7+Dk7cnXcaKiHA3ZnTJI2TW3xA7aN27dnvQP3vsW/4cTg6I1yjly8DEggGz4oqOTy06xY+Sa/CbvOkPPLISFrHfRl+J02xonvOgPTKzplUj8ha3RoqnPAcgnAG4X7LvXHjEJxKTL4+o8Ct7kN0dhQ3pAI8iw3b7GT25vQvbew2zyoG/xO5RCnG5aQhfOVlXuIWzV0wshCdU46fFOrnLQ9oaPKnHKKe421FWMU1B6nL0Rm4WmVsPeTeRgKH6OGP6FUKg9FuNSNHE50jEfh4HRj0phT5wSQo0PnMJSu+bsJ8bu++3I4yGHPhmdNJ1iOQm1xwkrPQAS9dDZJ/RT8/ZYzPMDl+A649qfSVbYl4e8Lolf2L7DwhB9div6F30s4/tBeZTl6ZBJGeB+a1yD9bBejBfGNb8v4u0HnIII6amy+JeeigSfHhZ6c7XCvM0Lme4TALw9njK9M7+7jkAeevuCMtLwyLenZVBOmf0KEDs4D1/z5HImD7Tw04ONlaUIi7FR5dHqehor5dhYlMqVwOM9f8yTe+N6T7e8XdbZgTnP8gykrTdp17ssD0lDTkAYBNL9jCC2YOCeEpnT1hbnUoNMXnlHM7cuq72rU6WDQzFYWmNFPRqTFPu3ptZ25rTWnFd/6QCtmHjY0UCeP2A90qQSA4/HsH0PCJ0IprGOpnG5O6EdABATkE1wp4DePKDPQgwUdkP9vcFjS7fevRQMpMMPPaD+4WENHhhVZx+7sQw/7yvSAAPNMignPzt+V7ev39ZWZ1G7cfKZ21xQ5+Gh9BXSQNzXAx7W3ToBTjtvWTxxxcJy56U30+BZ36hrY7WqgcPDeujPfVzdJw6pPr+qvr5edXf3SdWmOioVHX7usTTRww9ZBAA9AHdk5IDjci5Vcd9g/JW3tTGzoJ6Th9XLI7vdJXUdGEx2W8dMX3y8t7DFIhmlqX15V9xq9I3lrQktN+5qeXta61uLKodPCp0dWrwSp7bNDelgWVML17Smaa21zmi+dkdLjQnN1+9oMeKF+q3o0IU4JfSz7ib57mP20b7uUccPUVsnbqk/aBZnpzU+eVNdfcM6/uznQ6fWdEJlAoEm6Rw8SOOf9aW5OEmu6Pr163rt9bd07cr7evV3/rkuvvodzbz3fdUmrqp/Yl5nphoa2azr2XJdjwft3dDn7VDh2nZZVzZ7dbkZJ9RP/TkNPv6kOg8c0sFjx3SCN03MTuI0nSpW1Rmr8x/M7ur3J3a1WC+qHKeSjVisP/zJP6dSYVA9nUPq6upJ+jmgI59sWN+a1WpjJvrVvT5pcDsDpLl0O/36e1qfnlfH4VH1PnZKhcFudYxEXwld0iXjsCEf8j65nx/BeM7jR3xqPWkf9xHqrTtPci5euKb1S7dikS6rO3xSir5z5KmHVezMvjcDnungYXrS5glYvsvyOJRTj05psxPprpFBNW/NpMvtnacPa4cNSmwOyt2V5NPR0umgubezv99+eAG2BRzm17x8ADrr4rT55GmNY770XQDfGccBPrbn9W/+ji68+qe69vYrunHhDa0ur+jxn/xPdOLJT+rMM5/U2InH1T14JOad3uCTLcB+qMo6knac15UAIN9p6j3XETxvmIbY/Kj7wAnIzN0hyBPuN9pMCAhhNxKJtJImZzCpsHPZU4IfoW5sL2q2elUrzbugJqAO/sTOJ/xQ1GVA+iHdXjoqUh06EmywdcyDeQHo6thlAJ2CvGXCz/VJh/jHq2cq/bw8syt2ySE/WPX09al3YFCF9L2hjM60+bR1dH6PsbZjB8ur5WuFFs3WFjVTX0ynRvsUfMB+/oBOAeTdoQlARkNnZMGOHWjs6FNZ0PBr9oFHTqv71BH19g2pr3dYxZiqt9c2xNt/02tWYhd9z+sfbGdkAdbD+vHL6/TZ7pCXcEsFtQx2qTjUk+oBaKhDd8d5f4RkNXc3tdi8FX3khuZqN2IhuaG2kQ4NPPyASoN9Wp2a1vL0tKaXLmt84T3NbFzTXP1mLEA3tbR1Jxagm1po3IqyG+nrlfnLicjMg8tZrIm7Worqb62og9fIB2rqt4UO1Xl6k8VyjwZINkZgZ7rL7rFZ1frqkm7duh0L0GWd/8G39N4Pv635y+9pc3xChdk5HVpv6MjGlp6M08pPtOxoPXaiFyK+2NzRW4u7enelRR2nz6p86oxGj59Ol70Gh0bSD535QSo710KcEudrbZpfbdGN5eARWq1GR9xqltSsxuS4ldmIbvYr7y+LZoldb/wX/yjH7x7f9g0h4YdNbCQBSnhFUvtIb3T2cqLN7nvc85+D5ZEGzNtg/sh2u1PPuM3T5mkAdGmPTUqptqVyjLFSsV2VjtIev3vybUOeJ8HyXJ/HI3hsks50Ct3iJNB1MDaVo0PhtygPT9Q3a9pYXktfBQ7KdFJKmsZ/98u3bYSEkkuz8QTu19EAnnkBjsFzObTQMN+Rt32AZaV80AAT197VpR99Uzfe+5EmbrynqfGrOvzox3Q0FqDh449r6PBZdQ8djv6T3YszX+QApK2/+QOUWy5gP1JmfW0f5U4TSOdhP2dCwAzyE73LYeg8inZ09aqztz8molKUhBLR68FhNY1ExpdLTLvBqzVrBCtrXo5dBkCXKRt1IYc6X9ZxXSrbC+YJ5PUlYMP9+IAnceqtA+CYMmxMtsRgKG/tqiMGNNQsvJTnHxxABum8LtCTtvw0wUXn5t1TBeyIU0jrZjPxB0wP2P/QAq5zR3QZAG/KyZPOLsFFeYR0eYHLiPWGuo+OqfvkQdVjcl1a3tDq4rrWbk6rOj6XdEBeot+TlXQOeuIP6BE21Neq6TcjyR7oqAweYWnC88bAvOBDIG27oiYwuLzEZbQ4baSQPRpdiEmH3zM1O4raisWtOr+m2syydmux6eASXIS2loKKbeX0qplCW0yabYXEEV/AH3mkAdsFoG96ICTq+V5K0iIdm7bUsb6oysZSaBKlezys99LSklZX13Tp8jW99e5FvXvhks69e04X33tPvaH3QCxex9oLejBMH25vUyPGQzMW6vNxcnmnVtT8TkX1CMW+Azr5zNM6+fTTOnPypE4fPa7+/mjv0krYsqHu5q66Q+31WkHLVX6rkfm+HLvxQjEW+Qi9vT0aGupXR8e9L7lmfaZdm7vzWmpOqbq9Et7N+rwnGPsgQeTpxwuTU5qLkzmP1u//7iXaknuKpAH7AX8S8psg4xC7rxNMQ9p9K0+HLgTnoU39DB0jz/rJbw5bmlG+HfRRbPy8HNKZ7dkimufpceE2tB5AkhWQ+kgUlbs6VI5TdyNOndvRhjvVhnaWNrS72ch8FTzQDV4Gp62P5ZB3meN8MI11A4xrHfMBHIL5mgZ6QiCly8cLcfpeW5yMcVJVIYr7Osd09PAnNDr8TPQtqciDY7HoJL+kjWrWH+BpX1kPADnkPZ7BsWzA8sFxG0DrcutN2viGTEKAG87CWLGJU8MEUA8heStA/cDoEXX1DqqjszvhpZEckHZTUc/OyQoFgzAidjZ793Iou99Ix5QTE4BkzJ6j7CRfR+Y6pGkohweBjm79yYNHGTjWiXLy1gd8YstPceC2xSDo3WiqdzPoOaoHDXXQ5W2xzvBBlsvIE4ewtCCwPeVpuq3ZmFDnV9OtEC6BgI9utiHZHcF8bR94Trsuw89o0mQagMfII59d/8FPPacTP/cZNbp6dPPGvKZvzmvhO+9q+tvvpK+hYiv46G45BIB8khf57fDl7PXxFLhHRpmfUEMWPEzjtGPAvMA1juUwIXaPDGjk5GGVxvq11l1Sra9Dd8+9p7uvv6vGynp2XTus46SXuZUBgd2p2yV/EOAPWN69gLwY5HsbphQCv7VRV+/4RY3NXleBp+9o+8CjTXj09ubNm7p+/Zr+7W//vv7JP/2X+n/9f39Z/+JXf0X/4l/9mkbjtDOwXNOntnf1F0Lmk4G/FXzrsXH5/eVe/fZKvy7uHtSkDqj17Ef0wn/5d/Wh/+y/0Fd+/uf1cz/3M3r86VGNHFvU4ZGaDq42dSj62uxqr67OdmpxNbVkelqp0n9UnRFOPXBGDzzwQCxcvGXknm3A7c03dHn9xViExsP47FJzZsMHT7PwZNG58PIP9e53XtHGymrqM/DBf4km+rv9CFAOvdvT/T+fB9wG1OXHG2XgeixSTqAcoJynKIF0uo5VqGu3S6VGnIBiyrqfHzyQSRlpguW6fxnPMuwPgHKM5kOQw9HnBo8d0E5Hm2rF0HF2RTtXZ6T56HOxCeLUT1+HXx7gBW8HeFomYHnMWZSTRz/XgUdsn7jc91jgaX2dx2brQV9O+eizN9/8I1159T9o7dYVNSbH1dNySE8/+l/riYf+pg4fPhLhcGxaOhIdfAw8XAOgl/W3jwFwSVu+9XF7520mQGsag+sN7oX7hTCzYXlnkMchxDAlZHhZx3THppynwrjGnz7bGvZlQlMbB49QJspwbF5JwGWpA0baDXNP6ayRrBOxdSFYX/PEQVwuIW8gTRn8TWcAH5vyjgXftjfZLQT6vck90yevt3WDr/Ugdr0vTWanp8BFhz08gmW5DfL8CNaRcssFkMGjy3RE0oB5ESfaWCC4ycpJiN/tcPkMCI+mS4AG6AmWT9rtAVgmb0BIj1qHPvBng8B9IesPHmnqyDP48jdWqafc9LYt1SMD2dFZYmine1rcDOdVMC1t+Cm0jq7EJV5CqBp9Luxo8CBH1uHtBwN5+AP3FqzMTt4ziK7p/V/Rb6N3KOMSvmcSDJW2YnAzSOHTEZNRKWzvqmSnj04ejQ5xBJ7/iaVL2/SjmLDSO/kiWY7tJ3TFaAc+ab8VO9SWsIO3YgO8OR4XYzWLYTP04qGRYB0yM59xNaAYBTs7jLGszdw2WXvHpBG0PPDD4+9M2Pzw1m0IDj6wr+kzxNn737IrFNSBnzZZyahUnMoJbj9i8NxHnAYSfdIn6w/Wz7QAOADjgmAceGT3CDMc8vXYGCQ7gh4JlFmuN8vmAVBnuQD1tjuvF/TE0EYrJ3tJB0HaRDPG+TYZ95+3YoNGf8QCzLDe8MO3TtsGwHo4DaALgTw09qltQU/yBsrMJ19OGtoMP+OPj1q4P0W/phDejBfVY7MWIXjQ161nnicxAT2IqU++CCAGN2+D8agjDeRtN47tgd78DBlVAFMuHc6dFAIDDMwIZ9hoBBEDfCOie+SIyqV+9UzvqGOinl5+5wk38QQxdGMQw59yO8B8wANsBHJJIZPBYkMMNh5860UePHghy993t+6UO7YcO4dy0gQ63drckmYv39byxGziEQRpIrf97KTNN8+LNHoYwAePyWyop19PnXhYDx08oa27i9q8Na25q3c0e+WOakvr6ceG8IDesXmhg+1DpsstO/k56jhpUsTulS+eHnz4pHqPjGr49GGNnj2mYndHGuTc3L/5ztuavHhR1b2J0LzyNhmS7Ih5emz49BGNPHA0TbDgZSGTT9q6Esh7oky+DT0pJ7bO1INnudsRitHU/at1lWMHyhNJqc04CbfsqKc0osd7v6yHuj+vx/q+qMd6vqz+4pEYcFm/hB+x+cOT9tqOATg/cU2LU7f0jde+qd96+Wu6dvdW+h3IVizgy4dOa+PkQ7q21abLVenFc9/Wv/q3f1v/5jf/G/2Dv/d39Pf+6/+jFl//d+qe/GN9rnZN//zAiP6n4S59on1aX+qaV3WtoEuTvTq/1aOXj3bp9eODGvjpr6r8uS/rr/5Xf1+//Cu/pf/m//6P9LnPfkaf/vSnk73A1PyGLt1c1uTMeuiaTQ4AeocBKd1TbtGnThX0qdOlGLP3JmlsBGh3nrSk3e1/YmTgC9Lg4hvGBr9j4+m/rckFKU7jpdpuCq31aKdYHKln0wAwPswLgDd8PKlQZyCN3sTgAchN7bdXTuy0A7jIYyLN6pHbiHE4rsXpW2nRRT4BfGRbvoFybL3HK7Pd4DqAucH1yS/koz+f+Mpn9eBf+9mYw2q689JrWnr9streXtDWG9PpyoWfgrQNAPTwsk35+YYAvtuUesC6kIcOW9DJfRce5kew/wBvhgizty/o7a//M5371q/ph3/6Nb30B7+lsYfO6sN/4Rf11Fc/rSf/6qN65KuPpDb1iR6Al+VSZr3giXyCcV0GDnZARx4fWycAHSk3gG894UVs2E+lwR+xmaMQTO04YpflHUEM8OhesdyRfgi504hJczdriPTL5T3liMLcfSMotyHIMB71hLyilmNc41PuOnjlQx7ANT5wP2/qbDuxddiK01x1fTPt7HE0Prj/dyjgA6QJ+QUJ3tCAm6W5f9GmDhZTdrz4PToFbyLmUggnI3Dg6YBO8HAMH9thP6W6NDg9qWMPOmaNz8mhFLt1fuuRfVKZgc1CEAto2lmy04pFNXZ7/CEX/eFrGwkAcbIdPsggH/xYIBiY+yfEoCegM8EAP+jhY962hzQ0KY3uwZ/Lk6Wwk75EAT9m5fPeXA7hcexSWyX82ZW+QcQPX+13ZCQ9QwaBdmGCTifO9APLomqxGG3G7nozTiObm+uqN+tq76hoazf6V9Sndx2GcbvaCJnrWt3Y0PLqmqr1jfSYNW8K7gq1+qP/l2NRLMX5p7ATMraYoMIXHQU1WqI/toVviyX19Q9ocCA2a13dKsepg8e3S/ymJLM4lpTQfc//6JvZEemwP0H4oBzzQWcpxlBWknBtK4tztFQqtx/cZ1z2AYhswo9/jOFCtF0rr+aOvsn9FjYp0EPndrNPiel/9/ubPkOMXoDLDZR7fMEHMH/A+qa3ZND/KIyY97LB2zaRtgzraDspT2MiypFNXT5QhjzGNDSUAfv1sQnkoQTGOp9Lad0JneOvbQc7GAvx/x5fZHnMA+TNx5C3E71cb3tclgfy1s3+dLBd6AJwW6MtBsru7paWF+e1urgQYzEW1ggMIA5FhUqmo3kRux28iNi3pMGxftDZnwD1rBlAWjv28AkuM7552A7kGfZ7RaieJsa8oxybMDP4nmOcziBToBmDeXVxWpsrczEhMYFkNEwm7nA2jJg8PMhbVsLfM4bADWPw7m8M0sTOm7fpqXfHMA4AH0Ie17YB5JPzYhfJE3BDxw+qa6gv64xBxw4z6Rn/0o3svfI8D4P1cKOCUW/b0UKxodX2popb/CYkdIyOxMSTcPBb8IInPqMsyQvI6+4yINGFryln0mCyTjZHqMcubml8Jp3iooLho4GBLh2PnXlPT1l37ixqfHxRi5NzWolQX4uTUOaaxNdtBRDD1/rBqxoz4lpnQQvVdc3cuaOVhfmEZ1z73/qSBygD3PaU25fkMx6Bsye7rRaLSKNNB0pndarrYxpqP5UW3fRxv2gHdKYf530EP4A072a7ceu2rrx3Ti/99v+mV37vf9dy7KrXFqZ0fOyIvvKTf0kfeerjWqxNa213QS/+7m/o9//pr+h3/uXv6F/8yg/0e//uVR3SnIa37+ojOw19KYbAU8WmBnpXNdi1ke4X8ePPG52bendgVZcKdV1aaNGlxR11dXZpsLdXzY4uLRa7tMZCuddOE7Vzutt8V5N3pzV1ua7Fu5zYs7ZG73Rqi3SyIxbdcm8lfWSMt1ng0Xu+yoLz9+4HZmXwy4/BVMe4xMeTy1L0gdXCrhYG4sQz2qPhYwfVd2Ao4bodAXzqQDn1bjeAmLxlEAzmA46DcUwHsOBulQtai0lzszM2CtFPN7tCr7A/GR0Af9uS52N5eTtdD1iu+6TrwE99Mmh6Rwc0dGRM5a5KeiR8Lfr0e9/5jm688SMtz05qMUI9Niyp0+0BsqwTAYA3YFkE0vYDgTLojMecRWx+1tFwT9c2TU2d1/jdt3TjvR/o4osvafzceT3x0U/qsQ9/XCee+JSOPfF59Y6diTESNkY/go/bDjB/g/Vwezqfj607dG5nymwHadPmdXee2JDNAECUUUnIA8hmlneqmRmfQZLyMRE0q7w8cinKooMGDbiITPGeHJR0MC8Gh9N2EIMMSLz3AvIJpAEbn+dpMA5g+jzA534aADzq6IA90Rl5Wy4f/GICT0dYdA0auBnXvNGd9P16YBu09dilLO1sqtq2rVKcFFmEWDzS/Rt8HHi2kQAdvLJOl/nLuwjLoo7y9MTQ/sKPL2M3Um9qfX5Jq3NLCQe9u7vKGhvuViUG+czsqubn17W+uKrNCLyY0boT275EGwGwveSq7S3ajJ3+epwGFmdmtLa8nOGHHqaBT56X9XYAXE8MjQcMu37i1mb4IEJf2wENth1Rb/uBtABRR4A2r6PjcGriuVGta35xWVN3J3Th+3+oc9/9A63Oj2ttZVqjfX16+pkYuGceU711QzuxQXjv9Vf01re/rpf+7BW9+r2rejlCuTGvUnNRZ3ebei6sP1Pc1VBvQwNd2S4wNNfdclNXuuu6orouL+9ovF5Qz+Cg+iO09Q1KfE22uy/px6lzYfu65nfe19LyihYmt2MBj37GSXTPL8D+Tflo53JXSYXw9/12Zr4K+2M7k9He8wV589vnG3X80DPRza6pdS76gLa13BG8ejrUM9yfNmDwcNvs0wbY7wA41LldiSlzOWG/XSNtujxQRl3qy/G3Hae8RthaC1t5C0It8mkBYpsReIBjAzIAy4NXXpbT1mFf3p5exIwt3vzQPdKfNr9q7mhzaUl3L17UzJUrqvFy3PXV6JYs6PfmRIJtBODn4HogXw/+j6MBrFMeUn3E2UaiVStrk1pYvqrpO5d08403NR36HT19RkdOndbQsYc1fPzRaMdjaV6G34/TjcAG2X4wUG4a2tP+zOtLTB7cvI226/5AvU9RwP4MmRjs7ZichzkCzdx1AMzyedQhCz5HedKJx94gIJ+dFjI+0AMJZ88I784oszGhUjI+nSDiz3TWh+C8Oz9ADC5l+QAe5cgxmI8DOOgCXjpNcCkgdNyK4+xWMRaQejUW2LV0ImKnhv4E6DJbP6gXfAjUhTSVKxUNHRhT39CgtlvjKNu6o3oteG6sa6vRAGWfFzqbP2C9yGMDeEDSNdLgpzcERH05Fpfe3g5VKiXWzZiHgy7+0m8ZStFGvV1SZzmdVPlcNF8f3VhfS75OT4jtyYB3HqjPcMK/wastFqxSc1s8SM3CbJzkO2Tt+cJ6UwdQZzsJ4CFvP5/+ok8VyyqWKyp2FNVWCptb9i4DtNxrS9ObFiBGn7WFyQh3tbkwro3Z29qprujI6Yc0cvSERkYe06GxZ1Xb7dXE3LxuxEJ95cIVXXr3fc3OLWhhdVV9MSmfCjnP9pbjBNSi46nvxMkv+G/jJ35e0LLXbyMcCj+cAS8679HWpk7EqaI6flvrt29q/L3zuvzmOd16/6Lm5uZSqC/GRLtY0m5MdME1HJM9Co1d8MQH/dGG5XK7DvR3qaMjNg4V3hiRb5fw604zTm+TWm1Ohx73TieJRwTAPg90tUdU2Ihxtd5QvdKeAu/h45fxTG7pPWjR9+lTeR7whDfB7Ws5AOWObUOSGQCe2z/Px/SmRWbb1o46YugVwi9pDMIjRIDnYPmA+RHv2xmQ5wtQb73yaduZdAnaLR7W4TeAx0dVHhkQH0fkBLq2NBWbhPHo31EftHl55pP6f+Spcz11BMB4xtmXGzG01JkPgJx9P8WmazX69Gqc3Ffu3tX8zTsMBh168EENHj0Wm+VhdQ5ETw3cNN/uZGOVvOcPwLpQbv2IAXBMY3zSgPHIE/J0TkND2vLMi4BdhjQL8yYEFgfeUIyhgJnAwMJgSJxn6Hjy2nnN3LkSuLvaXF9KPE586kNqjwkuvcYmdnTFtk71t8dqzF/wyitiAyzHwCQWZyotbt1ME74fNwQPeuTnO5Mhr6PBOC5zPbJtL3n42m4C/LkPdOX9q9rqLGkrJr615SV1xU6W98H5iTb7DoAOPvBzeZIV9vQEHW9T6Orv1dWXXosR1qZGd1FLK0vpybKRY0dQNulgOvsKXvAGKAfu+SviSE++8nb2Hffukgb7Kxo4NKTOEzEtxoTVNdAbhNLi6oo2S/xGpU3zlybF02ylA51aX1tVR09X2DWU2Fnuj/NVCtB/7x3p7qLKvZ1qG+pN9zXGTkY7hy7GI+089PaveQOu5/pxuu8Rvqgvbmj1evDu6VPvSK9aYtY88fCH1Td8eL+dDPaH+UZBLK6tuvS9f6/52+/o2lvf09UffUu7tUU99bFP6cDxEzrS91WdOvBTmlK7vr9wR+/entGv/7N/pte//7q+8/Lr6U0HPxEnu//+wIA+3lnUx7saeiJ4FkM2TxmlV7WE3ujCpZNmTA7HI/906H+opaieWJxOqxay39bapfP64Ttv68/+9OuavPK+Kp2d6Uesq5MxZqaKuvD6D3X37vsajgXo7EY9e4opeO3wYtCDPTp4tFdPnjykZ57/WCxA3Ro9+WRMiDywsiU+otbQmt5b+TMtNm5nVw5Sd8j6JX7FP6RTH4rq0sqWemdjklve1JtT17RajIXu2AF1x8ln6PAB9R8YTWPO/nSbeVK0792+gGWBZ5lu+3yaOny231Z7YF58o2f1/DVtnr+RJinGHWPn9HOPpy/7BlLCRQfLA8i7n7o/EFsXB8BjyXrYN9iXdIzxshMbuM5HTqg1Nmwr568nv23uLGj82hsaPnxW/dEPsZwFC77wsn0AaXQiUJfXxWB8B9dRDviqCOXoV6+u6fy3f03LU5f15je+li4N9vYP6OnPf0FDJ07roY//okbi5FPsiA3mHg/bB8A3L9Nl1h0860BsudTl255yaKiDD7Fl5OsM5gVQ/oE3IQAQ8AQGgrgphRDAjPNKAhhlAxoxaWQLBAMyo2EiCZFpYGY748zo/H0ZdwB4kjZvx+ChMnnwieGbeIcx6Eja9ZSRdgDAydtjHsh1Z3M59MjkCRP0gca27ARu+gFp8GL3mb27LbsRh035xrEuAHypQ559XK/V0sIMDn4DBx/ZT3l8+xlc8qQJtoE0OmZmZIMvOS3+49FeytGPIuNygzm98yrK8E32exr8ea9dbA8ygMQ3AF7gUJ6e1gpaPtnNu7qwJT2dEzLS541DOHli02S6Zh3dvgIo4829oXGkyWeDmt148gn+Shpn7QVYV+tGHp60T3paLqDcUYkFNnvPVVvEpLkkQdvVahva3FyJfFPlsItHnDsqHSlUOitBzbvItrQWu+FayGiwwQo67PNrSxywjQ1YKBAno2ifoN6N0+hOLA7pU9/pEmtMRgXeQFxOjz4n+9pZbMMPiR9jLfNJ8n/ireTfJm251++Y8Dh90l75fs2PcXkLgvsP/AH8Qz2x2wB5UZp29fTrkvtIomGsZ/0TsH3w8JigXSl3+xnAIVCHPOrdZwBoDeC4H5gm+TEWG+61pncMBh20PB0aKPt04GMnesA/9fEoJ7hfUQ8e4D5iGdYfANf8oGVMUMX7E/lBLrMQOEluSuPzjNbdEXpsMU/Asjyv2s7UtgHgk88H5GALG7nEaw+fy7DRBdJ445PuPG7NzwZK/KYnyqsbG2n8MVz4KQyf+gfcXuiR5rHUb7I+QxkynLfu4CDTNJ5rXE8aXW0v+XxwHWnA/oUPsSFxi4LdWnUjBgKvlrk3wYFop6MMMWUEOw5A+df+5Nf11nd+L12CWF+4m14Q+cz/5a+oa2wou9ka55jOtn493Pu5rCMkv2YdDrCi1NH4xJTxG4+mqnp38Y8DFwdlEw501tFpGw7ky8Ents5ufPSmLq8HMYEy1/FZiblbk3rp1343HcN7quHkOBGd/ulP6MTnPpJ+wAnAN6+75RO7DB0IYZjqK+u6/u+/ExNGQcvNNa1vrOng4w/qgc98JB3/7+8UAGn4wO/+TsTixfurfvg//HM11jY0M7eu2aklHXrspD75X/z59FqR0QeOph/U1Ter0SbS8vUJvfm//qZaiwX1liraCpyTX/20jn3po2puVJNN6Jv3r+0BeLv3N3/532r21rgOjh3UocExFXorOvylD6XTAfiAfQnAjzx87tkWgzMmz5Ol56MMH7XGgtClaxde0Z/9q3+szu5enXr4oTS4Tj7zJQ0ffyw2BNkmBL74gssN60uz2mrUtDA9rte+8RvRXmVVb99QNU58R554QmMPnNLWbknlQ0+HzB39+q/9llaWVnXp6iW9894FDXW26jNHqun7Tw9MtKuj3q4D3XWd6NlUY7ugyeUKL+jWxeGaVjvCFzFB8fuwjt02PTXPp5ulg31r6q3EBN4SpxLeAhI6NkK3OHDqj4L2atja2zmgzr7jqsckcW61XRv1bR1tX1N/aVvDm1t6ZmJFW7EYvt6/oh2exCuPaGO7PU5/T+iv/r3/OeRs6cixk+GnrA9H62tja0FXNl4MH917/2C+/93zdXS/WPBmfnhZs99/PxbHVk3eupz6zk/8539RvXFaZiLjVVOmgBZe9Af3AWRQ5nYFyBOQRwCYTElDS11+3BmHPgFP9zdegXX3pXNaOHctbfwWL99MuM/+vb+hCu8ZDF0/YE/wBawnvK2feRqMA3hCREfAOpo3Cz0ati/X1TFBH2jqlT/+ozTZDxw4oUK5osEjZ/XEZ38xTiYbGhsbyzZ0ubFCQHd0yJcB4AGUA9aLPH4iv/HmS2qvburc1Xf0+oVX04uMm/XNxPPhZz6sSldnepP10cc+EX2/Hjp1Jnrk2W7yBPuEYNnYbj+4jjT8CdgDkIYG3W2L7SRQBi1g+2w7ATAdcdSFJXuAsSA7tnI0iNMQ5pUHzwKbMRlw3Rm54AHUs3shzpRMxQoOid5KAeYN2CgAWm7cu4OkfKZ8woEHdOTRnUA9sXmQB8iDlwfjEBPMy/zJw4tLQjySzU6msbGprZicYyuS7ENfAri2y3JI40Ni+ABZnkaInVbsZLhnE1L3HmVuS6+9L/EIaNCgg/kT6CguB6x3khu7RXRgE8H3c5iQm03k03GyTpC9SiTaOyaXSm+3Kt2dKqYdcBRW62rbjNNL6JYe1875Df7Etgs5+JVFZito+Zok3YlfpxQjpFNL+Mz3MjK9Mr+QBrhnwXeBtnYbKezsbqmj0KPOYq862rOXvJbbuzL5QcvOnJv2qT1DXcoB+OLTlI4yfsTJDzhX5u5qdWFaq/Nz6cuaO826KpVyenVNsdKvzp5hLdWrmq+taXptRZvrq7oztxys69HR6hoLPY/FIjIWzdZX2lVPIdq4Gf2s2arlOMFOb9Q1W21qobETG4jYhNTCtxEKsU1tjdNlMeQNBJ9+1TS8W9ehth2VI88PAqvVFS3FYrm6tpjuA83MzMZue0uV6Oe8ookHOGjHRrElfYG3Fr5q1PjdTvAudqm10Jn87XbITkIxuMMHnFyysqy/4Se3QSqLtmnhfma06Wb0Zfi2N2PBib5S5vTX05UWnyBMvnW7399+htQeewCu+7vLU9/co6WMPOA8YBp4w4M0b7sod3bGSSDaazdwuUcW3Y/LxZyuoYUHNoEPEJsXAK98/X7fu09H8IC8fZQxBlp5nDlOX3wGojNCbXlVGwuLWluY03L0sXXeLh2bpkAMnTsSTyZtTjDYwNyV7h+hR4z1UCjhGO8eLt/vyk5ylFmPUozHEn1hdUlzE9e1cJePTE5qbvJ24ChO6+Vot/BTLIalSs8+b/RnviB4/Nq/2A9gbz4NgOs2wnekwYE27xuAPDjoCz0+NX+3BfT2PzimBZL3s7dhx44ilM6O3xlghBWxQYAFIdgKzV2/ptrMgiqlTq2sTCfcgx99UoWujnQCCqr0r75V01LjrjraekM4i0o2gRKsHAG+ySEhcjsmpwXuAYVMylI5HCO2s22g6Z0G8jTgEeCft4+8bYHO/My/ur6hhclpdfR1qzC/oZaNhoYePa2+M8fSacUyLBOwTIA0fKwfCxo3eDfjpNLa36nViSnV5pbUOdCnysigNmJXzi4QH5vGMqy7+efLuB/1xm+/qKW51dhdx4ITMrqH+3Tk2TPMzkl/FoX0IELQ1uIkNzc9Ezp0aW58Ib0fbneoS43WrRhgS+oe6N+XbVnIQR4+2o3i6o0ZxZSVyhbWV2KnXlfPwZH0rrj2OFmlX2JHHzCf5IfYVw6XT2modEI97aNZKIypsz3kxd/6+rpqjS1Nj1/TnfdeiwmnrNNPfkwdvaPqHjqiUmdP6qtuM3ThQYpbF1/X5Te+o/kYpLx2nkteh06c0OiJ49rpPaDFrU5Nhm9eeeUlXbzwthYuvqz2zUkd21jXw5vberpS0IOFkobrJa2WdjRdjkUmNgV3mxVd3a7o/cGjut3Zpe0TD6h88JTKkS8NHVV5+KR2R05o5fBRaaCkze6K7uxWdHG5Vbe2S3Hqqelq6NsbvB4I20eabepZL6m/uqXvhT6rsQgc7qipp7ihUrWmMZ7wjRPQRCcL9Hb2Etn+Ho0dOayHn/tELFaB29u/v0nAD83dWnohK1cN8LP9TR0h5SMuLMZuvtaq1Svjmjv/fpSFxw/3qaWvUwefeEiFmNC46Q8N9PiWGMjzJJ3vhwbKAcv1WDKN6wHjWA7pBLFIbozPqj63Egx3tDm7kOq6Hz2ZTiT0X16gi2TKoU39Knhb33y5y0gDxmN8Gcjn9bNOLt9ui61JrMutg10aeuy02nbjpMl7HAOvurqo5bvX1La9pvXFSW1EWJkb1/LMLa3NT2g10oXFRbUszSkGp3Zi81Gdm9TM3E2tzN6OjdJ4iudjHp2/el3zt67p+uXXNXXjki6/87Ju3L6subWl9EPpnsGDev5n/lM98MwLOvbIc+obO6nO/oNq7+gJPTObbC8hb5N94ny+7n7AV+AzR5oPQNqxcagDjzTllm88ygkG0twD2l+AuPbOx7cY1HlB9wt1Pi+I9NqdCW3FQGJXNrd4KzBadOTjT6UFiON8qBDTCq/dn9JKY1qjHadVau+M3eC9Iz3wAf7pLybV2P3xETOqwCNYvulYaaF1AIyXX2RcT9p54+XrzTeLd1XbrGltcSm9rLDldnSktYYGoxP2PHg03SQGz74wmCd15mfeBHYm9bC/0N+txfNXtTk5o1Jfj4pD/dpcXUs3gz2owDcvgNiNbDlMRvyY9fv/5ptanI+2iLLdsL0y1KOTH34k8HdViYXGfLjJWq1WNbu8qMJAj26/c0sLC+sxERXVbImdUy127adP7Mu5Xw/Ko4HUMr6s7p12rdQ3dWthKr3Jmaf8eFFpR29X7FgL6XTG2wvgEUM9bSqOdz2rwfIRdbcNq7swEmEw1fPHI8mrQb8wdVvTV99KJ7aHP/JTKseppVTpjR06T+/d8zWAr9579U/17vf+SJt7iw/8Hnz6aR0+fUqL2126G5P+9Pyi/uj3/o2uXLmkztVLaqvP67H6lj7b0qXTsdsdbZY1Wi/o/f4NTfXUNN8s6fZyl27tlHTx0HHdKXVo4NST6j30kFp6D0s9h6T+I5rrH9DS8IHYDddUL8bCs9mudyfqGo8T01RlUzfC/o/Giv18qN1di3ZdaFXHek2/ubiSfoE/1l3VQEdVpVpTB6vl2DHHAhR00bM1PDaqodFBDR84oBOPfEgt2w119g5GO+z14d1WNXaq6a3ivDHE48HtRTpNEDGxdy/uqHurqKWrt3T33IU47UYjPnpYu11lHXzgRLqsCr77ntvffSDP12WAywDjOW96j0XAdB/oT3vAZe+N8bn08tmYALQZm1tOheVTh8K2WFTCN6UYi/Rh6KG1LAB+gPW4XzfAOD8OTJNw4BHydroK2qq0qff0IQ0/ekor12Muuz0TJ8h1zd2+qOWp6+ooxuZpMU5FETaWprS+RBxheVrD1boKa8tqWV2IRWheG/OTceK+qvWFyYRfXZ3W0vVbmr94XdO3LuvSxZdiAXpPl99/U9dvvR8bjBi/XX3qHhzTF//639WRM0+ob+RobBIPqtjZl56Os020vw8I9sH9aSCfzvvIfIxPX/BCBA6x24u8+xt4pqU8z8+8TP+BhxDy7xADCeYIJA2y0wZwwUmCKQiZXIJrNH2zLU4O23E82wph0edYmUEqFSrpRik8EWeZAGVZOY6K09J2NXbTC9rcXk5yqAPgb118vDSYnpgGIJBGV2hcB0BH3jjmQxmOJE5+iECaYzSL9G4s27uFWEDi1NjYqKZfSkNPMH+nAcvGBtIA2qdf8seunZur6e0Ee+XppvBe57FO8APgY7+br+uyS28t6q7Ezrq7U+3Bh0tvDFIejQ/kTK8ot360UzEm6o5yR3qkvC1OK63NHRViZ16Ik3m6BBF49jd0pNELHyU/dcdiMNid7CjXd9L9EOgyioBQr1zoVF/HmLqLg3HKGVBZfZmxEbZ2ow+xOLWEbVxGDNqdxoa2NmNhbI3d/8CAOiqdqZzJNT2oEXT2JbrYBzFLhR4d6a0cAPpNLczr7sKcJqcmdTN2mHMR95VbNVBp10h7UaPg7bZoPexaifBe9OGLsSFbrLerWu+IXWdFrZ1cmurW0cEBHRseSveK+opNDXfs6lDwOdJV0slYJE7Hwjt8+Lh6Dj+g3qMn1X38qCqHDqmtzBvj+zUTG6rrIWOZ98JVuIcmPdRV0Wi0wZiK6o9Frms3xke6BLejhU3p7qq0UY1+EO3CY1jFjs6gyy5NAqlNIk59Abo01u71GfzjfgSsrSynL79Wa5tq4xMH0QcLbQWVi4zL1E32aT3u6AP2N0CaMuqS/Jwu+TLok173lefTHsOWQUh10Rcb/ESB/hF4nObpS2nTE7j+qQB1qT54WEfnnbaulKETQN8gT6DO8wXlALzcxxHLJfKoVbERY6XWof6BQxo7cVajx85o9OiZ/XtChWjUWmze1lZWVFvfiM3QujaXV7WwvKSp+RlNzc1oJvrjQmz8qlFXjzlkM/CqXNrfaUR/C3/EtqOrc0C9seE6cPSsjpx6VCNHTmvw4InY3MUpO8C6J/2jB2QPMGXlQN43pAn2rQN+IQD2EfhuB3jleQCmBYxHHj+Z1jxJU2Y9nTckLlGQHkIoFDsC6d71QDM25AUTI4TOw/W/i3/2J7r9o1fVVE3v3/heMG7V83/lr8bqPKh6VwjvoYSnO9rTiwUf7v1JdcVEFCbu87U8FMSYmepVXV/7YXapLiYI5IBDB7KzkvNz9Hkn5nFsNDFl1FHuDpbnSyd0J024MWE3NutavD2VBvjl3/wTbUzNa+xjT2vkmUfSpZ/R00cSD/gTmxZADtd44Umd5RMnvWIReOeX/73m4xQ0/MzDGvv4M+kVPYcePAGTRJ/nib5O54H7H1vR8S/8g1/TdnTqazOL0dmXdfzJM3rhb/1cOqkNnDiQTiTowqt0tmPnP3djIqX/9H/4dS1Mzun4aH+cUEsqHxvTk/+3v5Zuut/vZ/su+THy7bEbHf/D7+vKv/wjVQ6P6Pjf+Kn0A9ihEwfV2tGqsfKDOtETdsXuFRqATQk/JHVbEeCNftdf/2MtTlxKg5nv8vAtpkc+9Vdj4u1MtH5yEBr6oCeOl/7Dr+rCK3+cJmiAJ9XerK+qNRaI7/3JO3r71cvqLUp/6QmeUmvVX2xu6XCxTeOrHVpYLWsidPqvZrLLPgcPHUkL9OjoqA7FItLd3a2f/+pXov8GTXk+JqNNDbR26UixT9txIis//6XUXrfq0srWrm6M39SPLp1jl6Qf/fN/GXTbOty4oNLWrB5saddXwg2b27u6OdeverQDPdQLN4tISyxKf3NiXuuxsfhLH35AnzjRp4EzT+vn//t/lmzmHiJdIPWhnVatbc3p2uZLaazgx3yfIdCPIfjBP/oXWr0zlV7PxKWsUn+PHviFL4RPd9V/dERFXtm0d7LwOOC+BG2OLPMDwCENXtIjALluyzyey+BDmjYjnc9Tn9o10tfefFd3r9+MzVDg/OBKOhUd+aXPS3FS47P4vWOD6dKu5Vl+Hig3eJwbP42BKDOgq/Pc6yWP3daZsc+rnh7r/XJ67D2bPRUnoGo6qXPfc+K97wTdrt79wUuauHFZlWJsXja4P37vFBHTeeLNHzrTR7nPx2XH9PurGBPlUrcePf2p9LvAU1/4giqx8ensHlDPwLDFpqf4AOuMnvZ34r+Xts32D/jYTz1lrneZ2wM8tytp41MP+L48tKYh/Dh51sXxnqzoZXvA5A4BgUo6AwIgsCDAClioGeIV7mNnHffeziL7IdQ9ns0Y8CjElwUTadDAC0MJ0HAjPtal1Lm4ns2Agp56cK2bDXMMjm0Ahzzh/8/Xf4BblhzngeB/vXfP2/K+vfcWDTQIQxAESRA0oieHFKUZzcyn3ZFGK2klzfBb0YigRI2wBDkkCBIkQYIN32g0gG60t1Vd3ter5/191/u7/5/nRdVBid/Gq6zMkyYyMjIyMjJP3jxKV36FBa5+Okuz+u1Zg1v4hOc6fpJEC0zHGzXwhV/xarfK2m3KBsIpJxAO4TR88lXG6hQbXNvYXgNZM9YW1aMJzPrByqs++cItX4LtJhfGi07lszZLWHXfnPpGjVE8k91RTbVLfdTaLqO63YqMHao8mmCc265PvtphfBP9+hy3fPFFTv0uheFtvUkQ6ZM9FHf3LMnTcVJrn1dme5JjbiliHZnW5KP3k6JXsqU0dzJp26l+8cYRStC2nBvYTKO+YLRuZSf/SEtfhZUnxrqIt+ksailPyjPx6M65IMuxI0Qo6SKR9DXZefj77vPZZJWbEB0fNQk4nlJxeFlQq9OSdf1NGunL0aJAv0OFobaon+nrUEuI8l3nmGgKJ/FJgpjqEMlQE92kim1hm0TvdjvFDykq9auOpwukFMUTk1mNafFVYHxW36pfJCcmw7qCyx1ZF27+02pZ8SqjPJI78dlA8XIeDZ4uMDmzMiovEC0C5ZOzfAI7Bm00Co/AK6M6yD+nP67Lm7dC9o4pqw5/e22MK2z0K81oNF9xRoeVFRiNRofo0rO1iVldWDsNihf9bfaJvsGjU4m1WtXR3GXferRrHNIaYVtkeGtHQjKpm+idnDIsJ/mWrGn3wRtH5K2TYtHEcS151FiR87rf1S2wdhrN8hVn7ROdAvHGa4PHD+kMOeOHwNqqZ8Vbn+tZYeUXWJ2WrrDqUz4rr/o0LhWvOOE2Z3gErmZm6LeaDbevrpfYQqCCqkCFbxRAgRqjNDkpi5mj38PqxaMocXn/5gtfJ9IA7v9ffgGZsWGyk8zRi2g2SvnVgEgg6eJHYvtpHR/k4PWYwW7AXPsdVFrraHepHKHban3KiU5gNAqfaNOzylua4i2vCZi1R8+i39+J/vLy9ax4i5MCkFIXHW/93udQnV/B+KN3YfCOw06wBndNuHwGKm/1C4TL6BQNrq2k33VcNIwTv/uXKJ645L5amt67A2HG7frhB91kIix+XCpj/BCYLytLn1t481/8V4S42rm8toWrC6vY98DN+JH/49fddoD7nME2DVZO743Ej5d/649RXVlHqdzCxsoWxvdM42f/5T+mZPawNUQexmQ4XBc+lVc51xauAjfeOY+V7x93Pz6O5NNuYN77Q7+IwfE9xMHiQVqDGoSkX6By1/i73ZdqlwT32T/5Dzj+0tcwufcgDt91n5Onw4//LCfGqOsLy284LtNKDnK19L0v/yGOv/VVVEt9HH35CqKxCGaWFlFhGz7I5j7Y4+CId3FoWDc+dPE66W+yae/M9/H2fABDuRgtzyFSFMC+8SE1GYWRXRifOoJYMoKRg7RAWXdrsYxerY1qu4RKY528YJuS3qrrjgN3YCQ7gHZhBO3p/WhwQjq1sM56E/jmZz+Nc8fewUBvE0Or71F2Avhwn23S+HLtAqrNCFYrGcp/G//zehUblNOf/tSDePjBnSgMHsAnP/VvHJ/Ubn2Qb6lxGmvty24ya3FVJjkVSOYcn/jXqjdRXlxHh4rx0he/hdLsEvIT48iPjrn+mvrhB0gL+5J5Qzr1pTDxq59tfCgsfHKqX/HqA5Ml6w/5VreVsTQLK7/CyuevR2kCdre7u1BfI+1wFb/ype+7uOmf8VZAmcE86aduYb+KFtNRjifEI1C80So59dNhNMqXUx6B6DJneVVOzzKYtAK6OftD5LV+O2cKmo55nRHaqrMuGhXVKhVt042ttZU1h0NOg1l1uQmfYU2wbmXFnmNjkM4P0Q1SxoOIhhOuTTGuvHUyVoaIRovk388ra4/VIfx+HvxAG/issOIEijNw9G2DwsYX4RIdhsNA8XqWHlVe9YFAeS1N8VbG6JWv/mC8Ro0HbukvnjCznAi0hmnGsngRYYSar7YEw7RKUrRAoiSczNWWTigdRSjLwaWPoRBUXiDiWv0K6hyEvUCTeFwqovoRHQW/1t5CrbdBi1DLYK/Rqsvo0bPRZXTKGYOsoRbnT7eOUVk/LgtbXWKQ4lTOpTEulky47QnlcffCEWRJOhopRIoX+JkvXHLqFIHlka98Rlewz/gOGambxBucKBu0kFXHNl1Gi8Bw+eNc27RqEb7tvlS6rT5T+QxdlvR6A9FoFOhzDWpXhH2ou+GksEpUWG3Sk0IUkQ5pZRvFVWuTDehr9LP97uh2POpOU3YqdbcNmA7nkI7kOPmkvNUQQUItJ1wC+fbsVjMEXQm0tbGKRrXifu+jzwaLWrcKIt1ybiCSqjDrbobjoN5GWz9WTIRRZ9zMag2z6w0szm+ivLSBSKmBW7gqOEja9wS6OEDDu8FlzybdPBXBar+DC7UmCpx18vEQsqE28pEOhmI0MKiUUzSIAq0thDol1DeLqK2XsLW2hvnlq1hcmcPq7EUszpxFtFZCttNwZcYyaewaGcH47r2YPrCLtBVQ6sRQJl/X2aB10p9OdDGQCSAZ4+QbosKJSCltj61tnvX0I6KCN54E13jANnQ4TirtNU6Gm1xoecpWaeKpJ7/eWGiSj8KmPN4Kkf1IBHqvJhkI0uhx75DIC40PlTc86hs/XqOBSJxRYSC5sjHm1X1duau8pausv98Nr9L0LGFzK7VEzH0eQasJ9w6IIINUMqc2qIzJob8+hRUvvEa3OeXxp1vYaJMTKM18pXuXBG+nq+nb5TX+tVpPpjTGRpDMDtHo2omxHQcwSAMkM74LmYldSAxPITlCA3N0B1J06bGdyE/tpb8LhbEdyA1PYnh6H0YYNzS5GxkaB4XJKcTTGfKYwq26tulRGxyftp9Fk+gxflr8ddqvj1X5Fm95xCN/vPHR8ggUNrA8VkZO+eXs2fSU8hhdRpvBNYyl9WUOpiVntaqwMlqjrJARYBWrAvmK1kDRVoCEQrlVNlCklbxGJdrwZnnhFbgytNb00SxHAqMp8lhsnsJS+xzaPU48fZ3I8+o3MFrMCY+c4fXnVf1yltfyCJRP5ax9Aj9eOaX7Qc+OoUzLj45iaMcOIcLm0jIqXPUJv3DdiE/x5iz9RlqEU5//bVHGamx7uVXhJEwFvt024bG89mz06VlhdbDbruCfh/16/drqKS6soLREdad9ou36DY/b+uNElR4aolU5gWQm6w4kaDU8PzuDhdmrnjCqT7fLChQ2wXI4ElGExwsIDKbRrLU4eTSxsbGBjSIVdqPmhFz55QyPfDm1UNsYy5eOYvnKe2jVtjgZaWLMIjW8F8nBXczM/uefR3OXCreD2VoHC/UOLn3rc7j8lT/F8W9/By89fxazXE3eNljFgdQmHh/P4H7doTYAHE1X8Gqojt/mauc/LYdwqpbHhUoe6WQeN03kcf/uYSqOSYxNT+Dm2+7DnXc+gsP3PYZdjz6J6fsfxfihhzC6/wHsefAJ7H/iKex/+P04eN+HsffO9yGWSLoDEKfPn8Srr7+I9959CYuX3sXCxXfB9RBy7R7uufUIPvzB9+PQzXegGMqhFh3FQjGOhc0EalyKOT6oO8hPrWjJHceneGgUmcghpCKUO4L1vwooj1ZCGk/ij4H1rw619JttbL56EluvnXQv9yOD5OuuMQzctQ+Zg7q9ThOPp+D94PqGeAQ/INvyKTOV1U1sUa5ajaYXxzS/jCvsdMH2s+hRnJzrR9HHNMtn5VVDKhjDWCiDXCDuVmbKZ+02uiy/4RUOgeKVx/IpXePXlKLymv6yZzmByphv5b1npXtttzTTIdpGc7ioB60+J+d8znByz6VT7uOF6UQcWYZzGTr6hVwGWaanswVkC0PE540R0SZdKiNU1Aif8BovjW7FmRMYvXJWRnEGKn/jhOwvo7DaY76FDexZeQWiVaB4Pw75/rL+ND94HCcU1xbd5Xb6FTlzuYxCYMRaYwQKm3NMViTTFFYWI6BXbKO91ECvyonIR4wR7XBqKaowqEzqRzFXf5cTUE39/N/VZwKqsB/8DbWwnPJbXpUzfEpTu25kkIGji8+Gx0AKWXRladGO7d3rLP3VhXmUaQ0LLL/RKzBcqs+eDRT28nM1F+QSPtRDjZbzVpXWdavq1c1/RovoFZgQypcTSGCN/+7HmHKM18SvLzluzq9gk5OQ3vloD9va6/Jt01QYG8fA5DRiaV106b0fmrt0CfOXr7DtbdjVM6rHq8vD4Z71HiLF1dIuDqKxPBqVJhplTUBFrK2tu1NB1n/WDuESd11baIVLUS6ee5WTx/fc5zzcfn84gezYIWRG9jGfz3qja5HspV4Ii+0+Ln/rT3D5S7+D17/2TRx9+RxOvnkWNxeK2BNfw4dHk/jZqUEMDodwOl/G6+Ea/nAhgE/P9vFaMYejmwWEY1k8vjuPe3YPYXr3JCZ2juGeux7EQ/c9gdsefpITzsM48OhT2HHkIUwffhD7OAHte+wJHHz8wzj88Mex566nPD6yfcffewPf/e7XcOyt72Du1IuYP/0yJpMRjHMl9eA9d+NHPv4xHL7jPsz3B7ESHMbSZgzza/o2kYwyr0/cj5L71xVNPDqBXOJ2xLcnIIH4oCWNy8Og+CpnilV4NO4iXEUEaXhsvngM69971/1+JjzACWj3GIYfOIL8rbuv9aXrC/aT5NVk1tVDcPh86ZKtytoWtpY3nPGp33uR5GsgWvzjTDSZs/oEhlfO5Ep4cqE4JrmCHuTqWWmSP8m2u/KJTo0WbsOlsGizOIu3sJzVrXx+Gfb7ijd6BEYzU10aM12TW2ubwKURlNfC+ubTwMCAc0M08MwNDw87X/Ej1Ce5Ia52RibdIRs/HtEj/KJXzuryg/L48xoIj+Is3crLNxD9An+dcpbPyurZ6hCYb/mFx3AJLE5gaYbTn+9ayC1r3b6vKvSQ3wiqVIWd8BGZ9vyuI/Marnj3I0s2KE6LLNpjRwodk5VmeZzjXxct94v4RqeCCC2egD4jTEUjvKpPg0nOwHAYAwR+pqiBcjYIjT7Ro7LGfGOu4uRb2MrLWQdancKlsIsXblarT0XrHYkaqDTLK1BZ5ZUzevx02bNAL7L163P9ElorHw00zSDqC2uDlRUY/QLVqTx6kanqRYHLt027S2Of2cEG4bU2Gs2unVEKR9x7D6AfIipeYqmtm+2qHA1qj4GVF6ge9wKbfpuGjG4jCGg126NR0/PetymPnHCIRtbq/X6hXkGAq6QmJ6pGveEmpHQ2jyQnQ7XLKUNWI1806JRSvVZFaWWJbplpCZowSQzG4vwfVPZhRLikjHNpOcfJ8EqjjbVaD6Wytl+DXF1FEIsGMZwOYTwXxRAVcqJQQDyTQ7owilRuBO1wFHXKYrPN/mP7tdft+p7M0BaV2wJu6/PmHNzsoszAqFMiQ+NTGORKMpHKoNNoud9TtSsldOi0naiG6IBAPptFOpVEKxxAM6LGsU+Ip09Xj/ad0/sYj2/kVFB1e/xX34mPGsHqG5MLP2jy0XVK5YVVVNc2EYpHoQ+txVinnLq0S/psolO7hNP600A8t3YrTSulZrXmfqvWLFXQZbhbqaNTrrutY2ZyeQXyTWY8+fD6z+i1euXET4G1rys+sM3tsCYd4qFk9khvr9rw7mijnlE55RdYnSaT9mz6SjidHBEsTSC69CxalM/wGR5zBuKrG58ElZMTDjnhMF750xUnZ+kWllM57TxZ+40e5bH3KoZfIFpUTmDjWE7x4q0/n59uixdewY3pAqVZf5kznEaT6lZY8TeWt/a6/tsur2flMxz+Mk669UPU4uoiM4QQTXLAc/Azp0NiTLGOE0KBkAiZda5+xasfW+lK/9kL+nV1CA/uuAM7e1m0En2UM8SnhT7zWgOikRgt/g3MlU9gszPL+rYVJEG+nIhWJ6helRVN/o4zfOaLKX4cirdyxgDlEVhey+PPq3YrTXUrTvXbFlTl3DwL99CgAmysb7rfT4zfelBT0LW2CVSfHR3302vpFta7m95aDbnsALrxCGbXltFkffvvu80T9m2eCwyPaBT9cnr22kacdIvffcddoFhudtw3cPQ9o+m7DjgrNTWQc++tBKrfaBKeJgtHJwawdHkB6+fnEMnEUYzUaaGvYdddNyOZTV9bsQrU96JD5UVjNBFHYWKY+EM4/83vUkFtYCBHo6K+yL6OID+62+WVUzlBT+1bnkX/3RdRvXIGzzzzOVw6dQwHb7vLfVRrx8E7MHnwbiQzefaBTrSFcfbsWZw+cwbvvvkG/vTTv4u3vvMsSm8cx8LlDTzANv9iNolHEkmMlcLY2Ujid5bK+NZKEe+ud3BqNYj1ThL3374bU+MD+IlHj+DhI+N47LH78ND7n8At9z2IJ37q/4Ej978fuQO3IrzjAIL5QU2TjlcCkw09651VOpXC4NAwbnrwg7iFLjOYwhBXUQ0q5ne+8hWU5udx08AgOjNnMbhrH4Z37HJ7+rpbbnrXQZw8cwIXiHcy2sTOSA9z7J6vxipYzXaxldzJURrDXXfegR07djiLeufOndf6TAcPyt1VVDprpNGjTyD6oqkErj7/Ot75L1/A8rtnEKVBqJfiY++7BwNH9nJlOYQ48wjUFhtjAsmZnuVbPyuPZGdlZg7HvvMy5s9cwNp33kbx1EV0lstoXF5zE0Rix7CTBz9OOSfrxGN9r2fDrXoszgHlrJsMoTUYx2ZjC1deexd9GkepUAK9lTLiuTTiE4PuEILKGm6jW2HhVlhp1i75prOUVzT661bYaFWahS0+pq/aBsl/8lqGtuIMLI9NGoZDTn2lNIUVb2A89oPyyakN8lXWaLC8wiOwfEo3XWD6UqBnwydnNMoZDqNHvvSV0qy8v28Ub76c8itdzs9n+Soj/FZWeQQaO4rT8w0/RN1mjPU/MwnpjQUF8s2p0dJJuqm1T/q0DCcVRMPGOGuYgusjWL4aKecx32uE2+8kDoePYeUVTXLWOKvfcAlU1gRKIF9lFCcwHCprbdCzdZbhlVM9RoPShNtfl2pQmhN6KnNHj/Bv06AfphrPXJtYTs+Gy5zyyle8vXQXbg1aWVbuy5rai2HdOr7pJiHVRTDajSfCYzS6o5++dsiX05abaNTnDWQ1aoXl8tNXfm3JuDThogkunOqXJpVVX4RRSlROddspNjnx0+hwwAmsF2DdOr3I+iVL+nGqBoTySE5Eq0cv6WScBnGEg9qOM4vuZrPBFVTTbQd3tg8faFVsvGJGGkkxV87jKVdtLKtbp/WpbbaIdFFxsqQ7Ai0gvSyoUYY20/RzgBad9u5lfeqQg95BkSmO9e6LnK6PqUBd2R9cgVqbXbu2+WgHUxzt7abDI9kXn5U9rBfJPtAv+p0i4/86Ci2+uP7SREue6blJGtQvKm+fUPfKegrN7USJ0axLZdUvki93IGRbdpSmvFqxu1W7709PKmeTqtqhvAbCpZWfkye1UxaOZIH4daO3jgm7k7Nauol+lWe6+l141A7hcDSRFltFKqx01wbWqziBtdvFu7Z6ekSHk9xug3BSd+gwjai0fhAIh8pJJqxNerb+kbN4O7nlHz+iyepX2HCLdukrrcT1UwV3AweThEvOLxfe2Llen+EVWNh4oXrMKc7CRpPw+ttg9KhOw688ckpTOaNbzsopv57NtzqUZnywdiuPQPQYPoWNZuVTvMBotLYIj8DShV9pRoN8q9vAhdwKaJ0rIA3ypH7RnnAF5VTQiBUIgZxA8S6Nz5GNNQxo+d3o4Mz548qJXffchn4+hmqWhNKacbJLnCbsCguETw20OhT2g+LVcMuvZ4VVt5+xcn769Gw4DSzNQHmER/gsr7XXn1fpVme10UBoOIfK6hqKZy67gRAZGUB1fcudJvNOxl0fWAqrTQrLGS6jWTA3M4Nit4ZepYbIpTVkAxGk90yhvF50gy2a0G9dvLYbboHhkHNKgMpr+cV3EWJTNmtNlKp1jE+M4aEH70cWMfS4IqHZ7OrXBYvV1U0c/9JzWDl9EZHNJrqrtGSXV5EI95BKxrB2tYjWahUTh3a79zxSju7ElI8Gx7eg7nbbjR2xe5AJjiDWa2Byz35srG7g6oXz7gqdHQduc3kdT9TfF44jMHMOF99+Cd/82hdw+coF7LnnbvdFx0P3fwTTNz/mVk36MaoGyssvv4y5hUW88vefw7tf+zzeff0VfOOVd7AwN4vfzG/i/kSNq4gaBmNcmUY6eLGbxEo0grlUFoFUBu87OI6P3zKOh2/Zg4//+Ee5CjqMx3/kl3DH4z+C3Tc/gIHpIyiM74duEyaTxV2Prwyp300eFGcD0nhvTnHJ3AjG9tyBTj+EhfnziOYLOH/pBN458RpGDt+F/MgUF9Ds51QFUzsKOPfmK2jFgtgfqmOi38Iqx+EpTnwxTlj5RAZjXBU9+OTdOKADA9kYRof0raVtWeVEUGovux+haoITjTouvPryKZRPzXIlO4Py2rr7oXDgyBS6Y1nsfuB25MaH2P/X5dTGnOi3dsp3fUvQnX5rb5zFxjsXULq6hNr6hvsQ4djIJDIjw6gvraN8aZYZKVcjBVTWikjmMz8wNoXL8OvZxpmc8VMKTenGW4WlL5Y31xGdGkJd7zKvziExOYzCvmnv3SNB+YTD6FV5G3tyFmf9aPULjD7FW7ryCuQbjQIdTx+K7OWEJGPoeptUTjgEFid6hEvPSpMOs3RzAqtPeSyvgdL8vtFpbdWzv00CheWMLoWVV771xz9Uv8DSrZz6Q6BngdKsvNJFh/FZOORbmp4tbOUMhO8HVkB6wechuN4Ac6pABUxIDKF8gdDqttpUl0tU1yYORCa1OXBaMRJL2VZOEWMzpsBPqHzD7wc9W7p8lREYDXLGLPnGKD9TVMYa7y8j3/AITGAE5quslTcXSEYRzMZJHPM0OZnS6VMHulXY6DXcqke03IjnB2iiZad97mZU80cX0VoHkUbXfVSuUa66PMYD4bOwOcPJJ7fSufYOT/VQUelbL7lQAmno5m1vxeBeNkSYl3m25ped65RqCDW7SFExDQymkaHSam9xNVLS94tabhIQblbp6Ddee+3gAAskkArlkI+NIT88ipHJHa6/S8VN9/0jgeh1/cxwqFZBpLSJ+uoSLl88S2V9BZl83jkdSc0MjCGRGXDltPoplipY2yxhfvYyZi+exMxVKkMqpuWVFUyGG9gdrWOU/nC8g3S0g3XSWBQPSK9WDwXqjH25IHbnI9gzNYxdE4OcJA9jdMc+DIzvYp3TSBXGHM1ajap9otf6zvhu/as4PRsf1C7FxzODiKcHECXtXaY1GTe3fBVX5i+i1qi5vPp90sBwCvmBJHrxENo6XU3lLd56/NTgb2NQn/zmOErHe0jSkEum2P962c88Lp/ElJ5WWW6VGqXlSsOiX2mgu67fKjVo+DEvEffzCfQ4gen6HXfsnvnUFoG1TzhNCZnTdVEybrqlOto0UFobZTTZD61ihW3XVVIJdzu8fkNWo8Gk3xxJdrUyMh7JCcwX+OOVz+pVnGhxss4wRwo6cSq6RMS9W6yXttx7Q30Hx7aTrW/krtG9ba1buwwsLN/0hOUT+PEo3YskDT22q6ufjbAuRmksxdjnEfoqr/okA1otmS6TMx4In8ICS7N6rR49CyyflTGaBPIV9w/RLHDyy3SVNWfpVqfFGx0CPfvr17Pfl/OD8gqn9duNeMxXvNUvp3gDrwSh3uqhwtWLTukaEdeYvw1WUL6c0uW0smknUqjmB9HODSLJgRdP59GutVHbrFIgvWWeOeE3Ao14AxFoYMwxosUAha2hKqs44fKXExhOKyv/xrA54fC31bWJ8YZX6YZPaclcGunBPBJxXRPPZSmL9tcrXD2U0G+TJip9q0c4RK+fHoFwGu2MRKITQqYVQpxWsy4+JFfc5KCDA7K6tAVlOPx8ESjepfFRcYq1+rWq1YWnK50y1npVN5ilTOoL69g4dgmViwvumntw9TpDa/n8yfNYmF3F2loVm+w7/b5Lbuv8Fay+cwq15TWnzES79YPne5a3yOgHKBccBNrWcrT6+kd0LS8vY3l1HcfPn8Brx1/FRruCA/feh9233+m+azK6504O9AC2tiq4PHMB333la/juy1/FlXe/j4tvfRep5RUcaEVwXzCEj3F++sRQAKV6HIulJM70MniNk+DFzDgyh44geeAw7nvgITzx2KO46aGnMP7ARzBx9/tRmLoFucmbHV+1baRBK5rtV/cmD/8djwkWZ/KnNrp+JLiynDg0VKNcuY5OTGBolCtCWsxJjpEWJ11Nxo0qJwdm0lZgqtJEvtpy1+4T2TY+r7/Xu0Gs9thfnTgNnTT6He+dzTV63D/+sd62ros6fhmVs3OYuzCL86cuok6DYnBqCoOTE5g+sBdT+/e6bVT3kwmWF72qz9pieBX2KoJb2Zd13HptFcWVJYQ4GUzfdyvG7ziM7KEpumnkdtPfOYk4xwUReFtk4tM2rxyt22Bh47HqV31yRo89yzjTVp9on9y7G5VqB2vrNazMr2Lu9HksX5m9puwNn+DG+qxN1k7VY3kUtmd/HnsWf1PRAiYSRzAY3qMSrlyJY32ZY2e+WML58+fozuPUqVN479h7mJk9j9XNK9gskV9u/F7XM17/evIisDTV56dF+SxOYfkCxUleBVZWTnmsjJ4FfrwCy2O6TWlyokvPijfarJwfp54Nl5W1dOO/yivO8hkOe/bDtQloo9zAOl2HdFs+IRRiITQCrHOEUL4jiq6dyaM6RouXS/J0YZjL72E0Ki2U1ktcHXi/ERABhkvgJ0hhY6o1SnHCb2D1Kl555FvY0uUsTWBMMVB5Pw035vXjM7B6DHQHVWF6FCkqlHCT5cstdGfW6dbcxaQdHw3yrT7D43euTbRoM50w8o0wkpyIpCBUm/bXNbgMLL+BcNqz2iVrUW1QfRYnK02XOc62NrHcpdJTGfZG+fIS1r5/AptHL9JS3kJ7ZROn3zyJ17/9Os6euIyFxRIniu0btUnNKtPmvvUqSpfmEND7BcarbtGk9zgO6/a2kLinX4OrLrXBWWQMC3SFzZWZq5ibX8DLb30Pz3z7r3G1OI+bnngCe++7D3vvfD/23PF+rppT2NzYwJnz7+GP/+Z38Od/9wd46+ufx5tf/TOkz13ATWsdPNGo43f3A//nngAqJU5AGym83c7jK8EC3spOInHn/Yjcfi8+9LGP4R/91Cfx5E/8Em755D/BrR/7Fey4+THsvvMDVG5pxzdH27asiH/WPoHjrfjANsgZWJzyqYx8K6NsqWwWuw8ewM69VPqcLGVIVMtFbCzPoV4puu0zDcChWgtjXPXGdPKQvHRXtpCLmsDWaJBQhdGIyCDQ4oqqpTN+niyofsdsgrbIehxnqy+dxMbrZ3H8+0fx2vOvobRVw9iePRjbuwd777qFE/3t7rCII5Bgbbb2Cq+cA+f3sTG/guLiOlavXMX8qdM0kAI48tEnse+pBzD2yK0YffRmFG7ag4GDe5CdGnerMW3Vqs2G1/hmPDS+WbzVqfzGV9EmF08lcfjBu3Hw/juwulGj7GzhytkrOPXqm5g5edbxUQNG+JTfeGPlLU7gr1N5rK8tTqA8ls+l0aBKhgrYkb4DO1N3MwNx8d8KJ/crjT4ucvy88+ZbeO+99/Dd734Xzz33PE6dfQtzK8dI7yXiuM5T+cJr9Vldfvr8z/JNf9izQHSZvhT46VcevzNQHj2LHwLh0LPqMx5ZHn9YcGOcnNHqHy9Kt50Af5zhUVjO4NoEJEFzx3i3n1TAMX+7sJCqIqtcYTmBs/hFCMNysiQ1qN3LSA4MTxl5xBpO7esKzHpRnHzhNgYpbPXLCUygBIpTeT2rrJbAVsboM7zyVb+BOs+f1+hQnLVLNBpuxSvsylCJum8cafyzjS2uMJo9Wr181paAbWcKt73vUln5Km90qE6lywoPUNm0uZQULpdvu05X1q0sPN6JNutUgfLIKY1PbuuIqd59cGyjXsYzByJSBvSVz72/4Z9+T+GcJhD2va43GZrixJpNuTy6m4oNRbtVd1s7+k6Me7Ht0uyoexfhQIz9HmMZppEM9yPKDvnKP30eOkqnj6wJug2uwppVtKtbSCSSyOW4WtYkENSlj0GUSlvQV0Ir5ZILV6t1rirZH5ygE8EokgHyN8J+DfdQY93LTFvvR9EI9uk6nFCiyBBvmlbzYDaDQppt2eZNh+1oVba4Ii+77cSuDh9wghQ/jYfqJznJkoWNxwbGf/HA3x/qT+tbl11dpJ8hkPPqZ13VEhS/lJ+TTactuWBelnNyxOdGq8dVSw9b9S5KDRkTHHfiK/FFIpJ3752IQPVJDPRD43ZdBzfYHlbaYr9Ek1GkuVJ3nyyIc1xwFavvVimv0SranXyRCI9HnoK4Bgy7mye6zM9W6Oh2KJVw+ldbbDperuPYvZb3slztc4c2WEayp2fvzjOPd6rDZMec6vPkyPjmjQ/ltXcmDrdo56otSl2STsURZdkgrWXR5WjmP+EzUFjlrV1Wnz2rDrXbwqrX6LN6r8WzPe6HpmR7IEQ9pwmP0G02KE9l1Cmr5WoFDa5sa7Wa8+s0BioluooO0nSv9Zkft+hRPxj/FTZQvYpX24wncgbCo/JGt5zSrR6lqby1wZzls8lLdRqf5KwvzKmMQGHllS+8Chvtcobf8ipOIDoEihNYHgOXqkMIZTIyncpQIeTcfrsQmDBaYSNSTmnK456JNBpPIj84yvgeTrz6LHMHMDIx4U6v9PJRIEvGU3H7mWZ16Fm+6vmHCLWwygiUR3HGEHsWKI/qMDzy/QyWs/rk+8NKU9jyGF49C4zRjrlU2KtnL2Ht8lU0qBjmWyXMry1j9103I0Glp4nAX9bo8dcvJ1oVNzs3g1XiaFWqAFceYSr7gTsPuYkkPZDzfh9E4VBeo0NOYJ2svDp1OPPau2j0uPqsNtGotbli0zHsg26rNJbzfgMy99pRXH75TTQ7TcSnRxDmpHPk44/j5o88iGa5hsXTM6SPCrM1RwWzhYHhEZYPIL9/B4YO6W43bwDpvrIDmcdoGd6FVGjQbQW1qlVc+d4raKzXGZdFPjWKkQgnhPIKNk6/g2988fcw8/azOHDzLbjl/oex747Hsf/+H0VufD/efvsdzM/P47Of/Sw+97k/w3Pf/A6+/fXXcf7oDH6RCnpfsY19qQp2D1VRj4bwvfoQLrdiOD6YxMU0J9F7n8T43R/AoXsexm/8+q/jwQcfxMGDB3Hg4CGkY5w0q0XEOIHpWLf4L9mQb7KsZ/WVyYH1l/mWT+mWz5yeJZPKpxVfuN3DcCyHQm6MFvLzTiHfMbUXuziJF1c3cXKph9JKHWsvfYe8peFRCaLJldw7pSj+v1fbLn18+gCNgxQeuPcu3MoVhq5LSpB2gauPbTl+9Pt466Vv4up7F/HW37/M1cEMdt6xE5MHxrHr8dsx9f57kGQfC0SbaFQbVF5OYRtL1lbnpGjbXWy8dAq9pSLqHMfBHUMo7NuBwYkxZ3Sq3fFYnKuSWSyU1tBPxTjx5Zz868Zqt13rk1erz8Iqr7CBwlKC8i2fk3emaTu6+fYZDJAHaU7U/Ysr7vMf44/dea0t/r641g46geIENub0rHYrv+qQb3kNj3vmwElFCihEpzixclJledH1jb/9Gzz3xb/Eq89/C3/+5593h2SeeeYZPPftb+H0yUt489UzmL+6jttuu8199bZQKDh8qktgdZkMCuQLt+LkW12WbmX8tAuUR6B4f/sEyqOwnMUbTjl/XoX9aRbnz2t1+cspTvUKlE+0aTK0PIpTHnPK+wOHENjdTPBmYKvYCgmZQIwzZAK9bFPYBqXAleGfu8plO7/nPFyKMwGTE1hYZYXHBoPVbx1mccYE4fELq/L5nfIrXnkExiBjjIEfr3WewITA6tezwDuSSQtD73tolemetA7LM5KTgEeP0uULr8qrrAmMxw/PSpAvkNXfannfUhL/XNuIS6ABbIPdcBkea5MXpqDwT2HVpeOqluasUllHJNOtjhi2l8TaKtGKyx2xdvikNLy6vPrsBasmclqtHJBalenbJfpYoOM/V0uuvdv9zIUTLdaus1x1nFsXZOoYrVZCsiY1kB0xzihhvRQFd6w6Qt7Sp0QRfwANrqT0Ub0KJx93pF/UcdKLBrpI6DQfDR59T63PlaPeOYlnHa1O2QbxRnTLoNKN2JK2rm6lZpvVh+pnsxgVVltNVhQWiD8KyxfPLU5he1ZZhU12vDSKA8OqVVfqO7pFJ+klAc5oc3xnvwifO+DBMq68KGVYx6/bfU7odFpasldcef2myuO5J48yTrSC1bH2eqXOlQnrE2mkW21Vn2oyURnVpTZ6B0o8OTGaFZYTn9yOBftZ7wuvt0n97smrdjWET/k1sbowJ1YnQwy7gwv0hUvlDUx2BSa7AqtbvFZ+44meFS96FO5SljQpBolDWB0fVVZ4PVSuvNyN/SY8/ng9C5RufSfeuHYyj+hXWDLl9Nd2M5TPfPVxlHiUV7Jk9dmReT0bnxQ2/IbDyhhNBsqnPEaTwMoILK+jgbQ7XtOJv/72WbriBcLlz29xllegsoZLcYZPvpzol1P/yFdepQuPfK/9Hs1Wn/BYmvFdcK1F5dJJlMvHWEGZT9tWBxEbASpoRMi3CgX+xjCbs/7cn3w6E0LDJwKMWD0LhFdhy2dMUnnLY2kCa4wxVh1p+ZXmz6ewfNUhEG4rb87S/XTJl1N5w3HNp3DFJgcRv2s/ErvGMLjWxMBaAwFNSttDQXmtTcZDxVmaXygGx8aw88ABFEaGid/LKwXlXmCq/SymMqLdQHlU1vC6rbztP20baDJwkxfJkcIQHR5erw+cIz7FOXzSgPxXKCSxZ+8QdkwPORqUPH/lPC6dOYbFSxfdd5EaKzWuRB7BkfxTSIQzpMOEnvRRcc1tXcJ86TLGxrK468gBhFN9vHDpDbw9exyxDtte54Spu6927cRirY6XX3kdL734Ap7/k9/B1//wP6B95lmMNd7DU9EZ/Oe9AfzBXvJ7+8aBY908vrA1hK80BnB0aCeOj+zBnZ/4VTzwk7+JD/34P8LPfOon8dhjj7l2SS7EI/FfK4fRHfsxMEpLlvHig/pA+eT8MifeyNez8c0vCwL5NrgMTKHoDjAd/Y7sPED5OIj86DQygxPu90uCGts8NzeLpaVFh0N0eIdN1HtkOH0diHhwsIMPDDexbySPgSnSPqIvgqrPwRXPt3Hx7a9j4803EHj9CuJLW7j5xx7AwY/chcMfe4LhpzFyeC8HFyWSNIkua6u1TSDe+BVhV9EbDTJ6Ha33ljB35gyunjyJTCaLqb173bstbYcZX4SHGJ3sOPoZ7+RPyJXmq1P1yFc9ApNnGx839oelC59u5xjham7nzzyNxsQwTs0s4/zsMk6++BqOfvv77rZ3TYICtUVgfa/nHxwr1/vR6vM7tU1Oebx+IU5P3eHy5cvsuzm89dZbePHFF/Hu0aNYW1vD+vq6K6sy5XLJ9e3KygoWFxcZXnJtl1ypTY7PdAobXQKrX2B0G5/t2dpmbZITqF7lEVgZA4WNn/52C4d8y6s0lRVYPfYs2hU2GhRWnMqovHxrn9XxD9Vn9AqujZyObtLtbrjjjcqua8dJ1jXCBKrQEPoJlrOGu7pkPW1v0UiBMVaRLp9wqKx8f2P8RAqX5bV4i5NTHr8T+MvLWT5/vHDI+dPlPDqvz9DmBH6mK87odYo9Rh4NpKhoYkg3+0jUKVAyk2TOE5Tf6rO2mDNQvKzadCaDwtAwEskky1y3hGwyMjCcghvx6Fm0CWS1uXzMolxuG4R/aqvA5XO0aGBTIGThuXyysIPIZxJIp6KMY92kr1beRGmz5l6i16pVd9loPjaOQnSChdQGGhAaqELOPi/VN7FZXUMmHsZEIcO62riyOYel8gpCrC7EFU00nUZCEy6t5XUNYLorp97BzOl30Nq8ikBrHePBIj42EsRT+S7SpCXNdm60wzhfi+BKK4rZXhyX2xGkJ/eisPMQpvcewK6dO9ytAWqj8UQuqmt60nnoq5WKFy+Nt8Y/gfWXOT0bLj0bWHmLly9nYyTAFSOotMO5AffbokgsSWXGOMkIyzWaTfe+QLUaHSpnYa34JsJtTIcayMW91afuCpNM6t1qfWsJlY2raCwsonNpFUH2T24XZWg8g/yucQzu34l4LuP6XmBtEPjHsdEucLxifwe5MIyV2bZiG9X1DVQ3Nt27D22vxeIJJ19GpxS06tD7NE10bmXNNPeuVBOxeLGNX3X56fC3W05pyuPnpz89sWMUyX0TaHBVvrJewtpGCSsLC1hfXvHKSr63ywjUTjmrRyA8ejZFaPXJ+fkipziBSkuVKU4TTbFY5MSy5A7ULHCCqXJMqC8FKqNwuVx274SqXJWWShVHn+FVHYIb6xFYmvJrDBu/jC75otOPz4/HJnGBlbG89qx8CgssXc/y5QR6tjzmq5zRajhUXk7gL29gcX58Btda3ey3Ueu0sN6Yx1rzKsrdFSZe7xSBCvsJEBhSi9NSeGxyCoMjIy5sFYo+hcVQdbwRfyNxll9xfobJWWcILK9wKU34LJ8fj8CP33DYzC2n9hk9JoDKZ+nCafVaHXL6MVo6nUWck4ZeIuva+Ea5hvKa91sIHcJQPoHhsbBAOK1efb53g9ZSlUIrUJwGtNG7XfQHcBjdAsW7wyDOmUBJSELuB4exbAqJfNrbqmCawyknUjiBahLVNT3JQhaRDBV0Oo5AMsF2pdmpWQQjeYSTMURaVKKLXG2ueltXegckGoPBMOrldSzr2/hLF9zx47HxCcQmdqE3sRuZ4R3YN7ADOwen0Q6xjxIRHD96HN//1gt45Xsv4fnvfAcvvvACst0ghiNJ7AtFcStpG+yEMVOJY7YSxQv1Np7lYJ6PJdAbHEZhzyQee/oIHnrfIa7WxrFzegrx2PVtR4HxR/y6xlPKjPpfYPksXU5lrP8F4qc5P15LF6gvlC5Q2rV+0erD9SNlnvmruu28Sxnp1NHUwQGuJKSsvVOCVgfD9IWjPZJDa3IA3YTXrkaljKVTJzB/4j0sXrmERVrj3UwU2bsPInfTbgyMjaDA1bQ0prbi1Fa1RXiNZr8zmu1ZICVeq5Qwe/kcVpZmkRjKIzaQpcGQREJX4NBnbodX7RZPEqk09Ol0/TbHZFYzqzvEYHhZv/ILbqzf4lXO6PR44cmz5dPVQTrxNzg2iH0378X4xAgCC1uIrNIo2iyjSqeTqIZPvuEzsLqtDsursPLKWVi+6Zjr2lJtCSGTjmG4kESWY0egPIbTe1ZdffKLq++0t0Uu3sgJlFftk+8HlVe86JKv/EaX0a008+WsjPIIFK7X66hUvMMRyqs8etbEKJy2WhFcp/k6rwUKG33CKTBc5hRvcdY+hQVKU1jpos3qM7jG0lK3xMlnA3ONkzhXeQGL9dPOWlNBKyRk5uzZGGN5orEY9hw6hJ37928zhsRJOTMsXMZ8I8yYqnjLozhrmBEvJ0Gwxlm9ihf4GylnoHiBP01h4bY4fz2iQXF6Vl2q0/Ka73DyX26ggMndHPTDIy6vyumTB+tXFlArlpn3Ol9s60HlBVaXhzOINS7RZy9eRGlj49rk6NI0irflQXHmrC0C4VVefS/FbZnxT3vTLp1l9TErHRvPcNAKnStP5yxUvbsZyqJfSCE7MYTBHWNIMl94lCuFoSF0g0PohYbQCgygHx9HuJhE9HgDkUtSnB5pDh8HV3HpEs6/+ndYOvcKZeAwDtx0E7K33ovgwdswfvAe3Dd+E24ZPYBunH2QjeJbX3sOf/yfPov/9unP4NO//7v4gz/8r8gXqxiqtPAQFfenOEfc0ong8moK88UMfn+jhv9SrODt3DC2dhxE5r7b8Kv/rw/jF//lR/DE44/hoYcewhiVr3h9TWlsg/WpxSldcaLd4o23cuKnnMULbpQ9k1eBfKVZOYvzjqh7oHc3a50qLjXXMFdZw9rqmtuq0eTjycl1WojEnWbDkXEE7t6F4BBXkYQa5eOdv/5zvPelv8K7LzyHN5/7Ohq5EKZ+4n0Y/8D9OHDvHTjy0D2cEJISjGv0CafJlcmk4vTsp1mTj8bw+tIC3v7uszjz7uuIjg4gPJJHekI/PxhBapAGCctZm/VOLzc0iFGuOtOFgouTc/zd5rvA8gssj8DiRYNotHiB5TOXH6fhMT2G/bcfwn1P3Y9Dh/YgcGwWvXevoDK7iuLCKpo0UvQtIYH6TE5geK3/bAtc9Vq+G/PoXac7hSr+bJOlsSX5yafCmBqOo5D26jL9JHzCo23pTr9Bw6+OVKHFFaR4dl1nCawef5zK6tnS5G6ME5nirfrSxdFnDtIqvaXJK4wyJ5s1rtbqnICUrkMc5XIFm0XvpKnwKY4BV1Z0G37jicBoU7zA2me+0aWwPZvvd8pjaQbXNLWqYDZEaHlGgtp60eDyFKecChpYZWZFWh6hFVGaca0R6hRmdvnUICPCFIQNYoWVX3is4RanMhIW+crvH0BySlOc6JFTPjnD71+SWtgUkOFQPXL2rHLmq4xo9DPP5VfYYxzDpF1WLhWx16lqrzd5yQmES2G1z/ipZ9GhQS+ngwPu873EofzuNuRt1qtuE3Dz/bxz+ency39a1ixB3Ppf4kWfebx2k+eks89It0KiGPTbTGMZXW3iHettotPU54TVZ8QTUHoD/B8hrl6CcU8+7IW48AsXEatW6Nf32rPvq/9VN/lTIz90K4COXLdIYzgSdT8yjOuWZirqAa6wRD8zo06MFYbrbECDNNR7HaRIg/ibZpuivTbClJVOpUOlXHM3DPiPuxqvBeKl+OWXKz8fRb/yK178UbzJieFQH5l8CRSvvOb0LByWbvgdju08CmvA6f0hOcT8nkUcZD7dWad3PqpHhz50PjVCvodB/naYj30iaDbr3nF/GhWpTMZ9uymqgxskUy/mteLyPgd+fWz522f0CYw+O1Tj8qkn9WNA+qpDL/ilgPXRuuvvFa8rINdu5vFWeuyfbbzaOjZFrbxyCqsOtVG+4hQWKE1geAV+2u3Ak46aM+DtLkjowhxvlJt+lO1SHZRZrSy9jzl6+Kztqkth4ZecWJ3yrX+VZnnVNzoCHw3F1Vs08LaVLWWDgujq12/+vDsNr9+AoAtjM+ybjLaY4zTYwnHygvTL4GN+q0u0SM6MLgPF6Vl0me5RWPQ4Hoh2jsU2ZaHN9uqQi9qtm9k7jbobq32dGed4Y0HKjo7M19Gq1RjV5JhU/gb5VEOLq6QA+yrAvCazxgPjvfFJz4oXKF50K040qj16tjgrb/jkhF+gPAbqQmXuf/r/+gWmBJwFNUArJxccx/7Mo1SqzWsdI4QqLOSGzAhylXPFVFqbxYXX/s7tt1++fBYNLvdGHziCwu373G8VhEMg38JGoOFS46xDFGf1WeMsbMxRusJKU9hwiTGGQ/mUrnw31udopxMYTfKVR3UpLB4orDirSzn1+53NS3N463c/R0Hs4tCnPoxoPovUQBa5Ma4eWMZw+Osz/Fb34rkrFCwq01MzWP7GawgPZHD3v/tV1ycqp/oF1naVVfvkC4RPyrndaOP//kf/FpXNMnbuGkaaE8XA4T2455/+tHeCiKC73M584/u49Oo7GB4dx21H7iMeCvdtQ4iP5HDqr57FRaZHaUXr9Jrae+XccRTXynj0wx/Gg09/DL1AFLe9/+ccD3QaRoPv+MvfwItf+gwKuSH8yMM/5AZF4t73ITIwgrnZqzh75oy7QfwPfudfs00dHD09jxVOHgeHA3hwivX0I7h/OYVEP4QTAxUUUy3MbITw7SshpCIBPH1khMo2hN20yLNxWp/Te/Dhj/y4a1PigR9CMBp3vDI+a6CKdjnjm8Vbn5pcCOQrr8D6Xs8qZ31vuB2/t/EpTaC8yuOlhdx7M33ksdWs4fm//H0q6C72Hj6M0fFRHDu3gL/+zinEKTNPv/MKYpJjlqOax2qig9dzW1QewNP/03+lgi1gJLqFoWQPKwvzeOs73yTtEXzgpz+FVCqNUp6TdCGCCCcIbbHqUxXWPoHJiNFmsixQG9QmxwfKT/DUJoKVLuaWrrj76/SRvakH79QgwuCuSSTz129ENx60aRykl9uIlrvY7NWw0Nlyl6uO7J++tg2v+lSH8ktuzVAwHgoUNhpFk6WprJ6VJjmTLyNJVn19vYi3P/9lNwl21rbQKlUwes8tGHvgNjchjpIGrTq0FWl9Z77JhXw5xYsu1SsetToN7Ek96I5fUwNxEtFpPOB4sUZexfDs3/42zp54Hv1WGptz5Ctlc3Jy0tG3d+9e972fsbFRvO9973NGeTyu7UnpnutGj0D5RYfq9LdZTrwyet3HHTeKTKTBdfU1NwlXZqro1GT4kmea4EJ9pHamEaNRV7pSQmOLOpf9GqG86BPi8+VLaLabGM/sRDSQwDD11E37d6LFsvH7n6Y+837uoTqtHwSiTXQKLF79qTaIZoUNrIxo98ernPAoTml8Zs9sg4agrAsV1stGLeFk0OoKEVUSDrAA/4wxRoR8c+Kd2/Mlnfrypo5iC1ShVgjCo3wCwyMwpos4U6oSBKU7YWN5lbOOEvjjDaf5AuH041Ca4uRM2ATbjHB5BIq3NIExWHEmIAqrbuXSIBA4wWXbtYpw7XW0emGV8dNg5RWncrpFW7cLyJojta4vnFVKgdZ7JYVVVuWMh/IFFu9uKqbP/xnJdnIl4o6IMp981aV8AnckmsLrbsBWXrI0TKVvfJHFrh9Khog7xclKK5R+11MYAZ3vZXepvNqqySdM+ry065ZmkHwPsf1u64IggyRCZRakPOlIsFY/zEGGkwe0uBNR9guV8SBxFWRNSgZ1R1pAP6xsYpPGi/s0Ny23MMvESEOM9aRitDJpoTq++yxzkw2FRaOFLV755JsTzZbH5Mb6ymRO/JGz/lBegWRITnklI/IF+r9NWvvkscoJj37cqwWOo4toe+wnEs4xQ2NkG6eu8okG2Ub96DEkq1oWNC1m8Z3C0WxUUa9X2A1BxKMJp1xkfGhLxtoqp/qMJpMXk0XFu7rUTimoBFffXEloNZUgTh0skCISHq3K3feqaGxJXqy80sRPUuWOfce5sk2wnyWzkuc+aXUrbf6pjEC+Hd81WkSDfAvbs3zht2fx2NJVh34Y7VZAkhXSphVgmHTEmBZLxCmXbLcOgogOMY7pRrec6hdfhNtrh9eX9qx07Qi5m8r7MkK8Mdvnc1cuoNHa4QTccocN5FRO8iPweM662E8yGLw6rtcvkC+cJh+aoCQ3MmC0I2I0yoXV14kU4skMh41wMS9x9in7WiHL4Ouq/zmy3G4FDU59n6lba6BerqBW4oRUq6BeKXE1pB94U+bID3Y0x576irLraPL0sfWR6rZ+kPOPD9EuJ77p2coYH43P5oz/Bi7EyP5ff+1fueXk2L6dyIwUEOnHkY2OiBqmS0k0MZo4gGxklOPFsxIMmXyBBubq6gy+/pX/SIbH0Nksol4s04K6FVMP3Op+Me0nQI0Q6FlhNVTp5vRsaQaKs0aLBn8ZgXyVUZoYpcFnOJSmeD2LoZZPuAR6Nt/Cli5nHeHPpxulywsreOeP/87lmXrsXiQKOfcjvNRwnjLi1Wl1C/z0Kk63EbTOrKJPS2bt7AXMvvAaIoUMdv3aD7sBlB7MIqxJgLhUp8paux0ODnLte5fXNilLXTzzv/038r2CsUPjiGejGGafPvKrn3S/WRIfpByuvPAm5t48jtTQIHbffgdxd5E7MoUYLdzzX38RMy+94/aT57lK0SqsWiq6JfvDH3gaD7zvSXZEAgcf+ZRTmkvnX6dFWsOFY2/g3Re/joGRafzsb/4W28a0OgcKJ50333gD3/jmN4WK8vElrqx72BEvIx3qcjUTxEiqh0azi4uX4pxo+igleqgxbSybxc3TE04OH3/6MU6aMaxdOY/qxgqy+QGMjdLiJB/e/09/G8lcQcx1fHHtZBn5JgPGL4HiTZYECgvsWaCwylm/qcyNYcMrX/lNSbLj0FmZQ/3CcSqoLr7y7F9xZVLD+E0PITu6C/MXT+H4a9/mJBrB/heOIUpeq2Yd419NBXFsPMoVTQiP/eq/42p6DNUL30dz+TTi6RwyhUHXzoknb0ckxcmXq8Mu9ax3/Y030D1l57XLaPPTKlC4z2BQv7W6tEUFFMKll99AXR+vG88jMJ5zv6Ea4QqaOVh3ysmayhlejTEp/8bsOroV3YxQR2lhGRFtER6acsZGkrKsy08lm8Y3473RZPFyChuNAsUJFKd2WT5NuFur6zj21efdDR1zL55Ga7OCxMgAwtk0wokIDnzgDkfjzpsPIZm9fiLQ+CDZUH2iRWHhVX5XP42AfemHuQKSjLF3WKbNvJUe+UlRWpk/i0pple0KcPwRH4U7S3kVvnSaqxDyLpFIuPeSmnQFJouqTyA6BI4OxtXLRbQaNXQ5gRQXz5JPYSzOzqKhAwWlTTcOWRrN0pKjtVPlmOa4LuTGMZTfIUsS+f15x6deWEYe+asDUfU2S7EcV08ympcvXubqfANJymshpoktjl3v/5AbZ+N776TOmXQ6QXX4aRXt8o1upUnv69lkTmUsj+V3/bXdboW35Wd7qiOkszkMjI66Aa6R0OJSerV5CWvOXcZa+5J7oaZ9a3e1ChWjrAP3LXrIOvO2u/Qjx4XyMpZrq9iql1CjYiKL3PaCFK3ACBMhAmugCYLS5CyfOkdhgcpYY+QM/GHlNTwC+VZGaSbgivOHlWb1GChdcUoXGA75LizaVV7X3afjbsDZC1o7CGB5RZO/rEDpGtQpapBcM4p4hwOTg92tLsp1NDiB6wevsoiMBoHwWBsVL+XTKFXdLQauHo6QdiSIOlcRTfdLTS+/yrmTcKJHcdS71VgHjTjD6h+WC1FZRDnp9Tnpra2VsbFeodWXojbj4AIVrChkecmCfvdTWruK9blTVAZXUdtcR5NWVnhiJ8JjO9Agymql7O5+e/3Nd/DOeycxu7COpeV1DLLeW0aB8TStfVqy2sJ4udLAq40mTm62cXmth00O7Mf25HHPdBZHbjmIm++8hRNNCvUuV0WVTRw78w6OnztKjpEX27wxvvh5rTiBBN/4aOkCfz8rjykjy2vllV95LU1l5ATyjcdCG2G+NK3NBNuvCO0I1JHARi/LlU8EE7EyRqJcyTgSSKd43yUN/TD7hVZuME2lJHUTwsbqMq6cPo7i6gqm9xx0rpuLosZu6XH1qD+BaLI2W1tFj8m50Wc0uxWKrtrZ6CC83sbKpcu4dOIoatUyCjunkBgecCcodfmuVhpe2zzeyqkOmc3VfhubfSrJRhVdykyHMiPjU5eY6pZ4VWd1Cqy8QPiMbsX5+ao4cwLJrrfaI3+5DI6nYgjlqEALlIl6C+VSHWuXFjH3+kksHTuP1flFrM4uuPKxJPPRYBQObdndWI988UmCpJWNtuBcv2+T7V760xXCQIGr05v23oz77nwCD977OJ548gk8/vjjuPPOO3HPPffg8OHD2LVrF8bHx6/Rr/ocHoYlX6JBBmaQzsWJl4S2rviplzkBncMmJ6Ezb30HJ19/Duffeh4XXv8mzr3+LcxdOO3kYfbqScwtnMDm5oK3CmqwbJOrm04LoUKE45Cr2eEYJ+Qw4gMJGocjGB6fQKW+joWlM7g6dxbnzh3H+XMnsLFwBpsLp1i/J5PGD6NfIN/kyvpMYPmUZnFK1y6KnIxRPbt2b7dT4HGEUNoqolIsulnP6xwu+7Ynl1gkQQWR5KDfwlZrBVudRRRbi9hszWOzPUd/DqXuIqq9dfdlxkJhCIWBQVr0LXQqNQSqXImUuWqiL9BMeeMgFtHWIGuAgeUTqJzll1NY4C9njLN8lseP3/DJN6ZYectjeCSEN5azZ4G7WYAWDrFTQK9b1bI0rE7hssFvYHHaumvpE8yJPpoRiT7rZB+5j3pxsIk2++W5yhgNBjq2q1Wq+k2DS6DBEun0EG/RQuGY0mQjvstCbbJPWpys5HoctDT0HO0CYoK+atkt1dy3naR0XN2K72v6CSAXjCMT8o6eCoprq1imlcaMmLjpJgxx4G1x9asjn2fPnMa7R9/D5tJVDIdLGEIJd6SiuDkSRZYDj4sebNR6uLABzFfCGB4awODgMA4cmsa+w+M4cvs+5PbdicL+27g6m0QiP4XB8Z0Ym9qF/OCIM4Ri0Ti2trZQrmhrioOPbRWvrN/UboszUPi/5+P1frb8ymP9ZDIiXysdgT+fnL+PW+QX7Vls9fVZ7pp7aRyulZGobqJXLmF1s4n1opQc8VOGtsJtLKXa2OLErK0VfYwvFW4iiQqSCa4o8kOIJDkpUQFq0iGl3na36tzWkqrflIGBwnI2JgSSB/1UQCvlhj5zsTyP1aU5BLI0PiaGEecKPpFOIhSlxS4c22IrPMIhXOKrnh3fGKetKm3dVtgXla1NR5NXzOOfnPHTaDR6bAwqXmA0C6ysnvUJcX2iZGV2EzMn1zF/fhOLV+gurbtPrq+1g1hu9bHY7NMIJq6tGkLVJkpXF7F2/grWLs9hbW6B8rji6hRegcmCft+k7bZceAK50CTCAa7cmMdkSDR21F/kim6A0MpGTunyjX7jj21XWXvktFW3yfGxtbHuTo4WFy/iCg2pSyffxtz597A8c5btu4gqjckKx2gmOYjB3ARGx3djav9h7Dx0Kw7e+Sj23f4QDt3zFG6+/0PYe8dDGDlwCIP7DiIzvAuFif3I53diILsT+cQI0hy5GbZFsqLb2NO5QUzuPoCR8SmuYLTVx35u0dBvUMZ1yoWg9hp/BPYs3+RdTu3zxwmsP7doPG/RwNlgO1Z0Cz6dfphr4HqYhfuf/swvuj3fWx65HyO7p91JEiEVeNsK7ARanSqhhZP2Q+VLRkSUVd6qNVGe33DK9/Tnv+KW43c+8SRuvf8BWn9tlHaSCdtbBSJQZa2DRLQJtdyNoLx+Bqi8fD3LKU1gccKrZbBwKk04VUZg9aptirfycqJDoHTD6S9rtMnXiqc4v4x3/+Krbs924t5bEYzHkBnKuyOjdurF2iWcelYd1m5vSXyVAk0r8uRFzH37NVorOXegQcI/uHPcfQJCqyLRo/J+nFr669h3cX7VTSRf+befRZ0TyPTUAArpKIZu3o/bfuOT7vcRy2dnuAwIYv57b2L5zePI7d2BfT/6fneSZnjvFFJUPKf/6llcefYVdLn8P3d+ydWhtus458ef/jA+8fRH0dIv+u9+wr2r+ez//tO4dPRV3Pz+p3HLDz1NGaBAdnc5Gn//938fp85exCiWMNK4gDhxvW99CMFWF2+M1LGRauH0EvDiZSpy8uTJxx4hXwJ49KlRTO6MYGzgCB66/Se54uohNzzFCSeEy8e+g83509hYWcYbz3/dvV966Of+PcLJLKYnOVBHR8gnT3b9fSp6DNTfapeUhuLVPpMB5ZXi0LP1ucLm+ycf5ZevMlaXnG48WJ05jitHn6X6DeLlr/4tGpyEjux5AONDe3D20ik89/K3kAhF8PACJ6V2H28XyljItBHn6qfHqVrvi375n/06lUUG50+dxdLsHAamJnDgiQfcCjc4HUObkxwJcPSoXrVFvtpm9CtsdCld9GsC2lxcRXWtSCOkiTOf/7Ibl4m7D7r73HYc3IeD99yOBvWAVvQCGw/CIZwmyzKXdTuGVjpb569i5usvcNWUxoGf/qjbGhuYGkGcz/ZOSeX8fBUOh4eg/lAe0ag0ncCTgWawdnGObe/g3NESLpyoUW5LOHviJbcDMLfRdu/VSpwAixtr7vc5//snbmN58mAk6w4MBTL6JlLC/TThgY990E2Qqs+9f6MRpyPlmnRuzX2EcXonwjHnphtvDCivxp31uXzjyTVgHnHM0c+20mMclTLLC8dVGmsLi8sItsvoL7/lVkAn3nqLq7eSe98mI1aXuTq6iHf34GFESVNkKILkeALxRB7D+x9if3VRoDFm79oFmv683ULSp59Y8LlHw6Jz/DV0OHbONZfdJCuC4qkUVs5fwNFvfgOReAIHb37Kvf+948d/CqOHjlzTL/KlR9VOgeK8tknOXJSDG/tUcHS9iiYnt9bcJdTmrritd/0O6VOf+knhud6zbv/YTSjXlbHCEgQRQLRskF7IyUUQj+p4IWdObb/pgEKfk4EOjTKPV94TMlnizEDue74sPe0ZCjTIVY86Unn9Ai5ntBgjboy3/AorTjiEy9IF8q2MnIHVqfQb6RBYfpV17WDYaLM65RS2eK1CNEm4NCoIHS4Q7Ur30yqwcobj+uEN8p1ZNCB0rNgBn6VQVYdTHswvvNZet1pVmE6TmPaNXTXkt34gq2OikkRHO2lUW7zPGnOQb/+pvPAqo/qsL1a59vu3cWjRsR368amOnGsyoHHjJgD9AFGgG5e7pEHt1dFdHUn1+KojzGpKiKvkLlfLxMf87mUrFQM1NhJ6aUw6tApvt8UzbS0SZ6vhjpK6QwhqFyPFa9Xh+oW0aYnvLfUl0tf7Sk55xC8pN7NI1R6FDRQnJzB5s7DA0eWY6oHlVz7H1+361D/KKzKc4hTrVYz5FM8S6IkuttndNq5E/lM53VgeUHVspDv2TJ61GaZIuLpFkqjS8XZW6Oo0+RH46fDye3yw9qp+xelZ21jqF4dReakkwjpwJNoUpwmc//QsPskpv5zxwZM9tpkKVC/Z9aw74OwnBcKr8a5DL5bfaDXazAm/+kd5BEazVKj6QM9up4Fh9b3+EKCOiXB8UrcEyEu22l00GxFfCTHxOEZdw/Qo5TOW5IqOfJZ8i+5rR7qZ17WJ/7zJTgGOEzp3eIr9IrpEh+hUWT2rjOgSKE5OoCPgdtJNcRyFrr9UVrRLvhWnLewIV+9hGith+vqwXzSqyVGTTBIRjiv9TIFEcZIifjc2dAcbV66VMif0Fnpt7/5IOcdL1kEBcU6fhhd1nU4TTR29ZpzyqB0yjDVO21zF9ckA4dbdf6TOjSeB2qb8Aukfd9Bp27m+YblrN64QjD+ur5zua7MvpNd0KEIyoCP/2rHwDDiB6yki6//lp3+d/dnD+OO3I7tvwh0YcMxjLWYlGjEmPPIFEmyBFFmjwuXl1WUyM8oV0FdRW9lA9qbdiO8aRzyZwOHH73dCqQaYQCpsONQA6zjFK93qtvoECtuz5TdGCBQ2nAKlGx6rQxOhwgI/Pn99osHShNNoksIQSMFvzSzg7U//hUtL3LEP/XgEU7Qgd916yCkL5fcPfuVzZbd9TQQrF2cpULQOzl7B3POvIUhLbd9P/JCrJzc1jHgm6YRPYPQYLRIe7XOfe/0dTkJhnPjCy2gUq9j95E3I7x5GdmgQt73/UWeBLpy57JTD/ItvYfH199yHxPb+6FNu62Rw9wQi6QRXYO9i9fWzqDWbOPr6MTcI1Vdauj/45KN45H2Po07hCo4Num2/xuwiutWKu816eNct2NjcxOf+6suuzV/4whdw/uIVfGI0gP99uo1yN4rZlazbyntrJI6VGJVtYRqBHXfQYo3j537yR9mGIIYnp5FI67QPlTMNHcmW7CX12driFbTqVSxePIHnPvcfqXwieOSHP+nSpo484mjQZCXeCMRDDQ4/WJzxUiB+qn/0LNqtvOTBQPGeIvEMAj1bOfFIaU7WGF65fBwzx55jOvDy178EXZy6kh9EI5sFljdQfvesU0aPzFeR7gfxdnYLi4kmgulJbA3ehyjF9zd+8mFkkjGOQW/ST4Vi2JX0DgfN3hpGLcj6qEFEs2jw02r0qR1qq9EqF6Ci3jo5g62jl12416TiIO0TT9+N8KD43kOMyk94VVZtE34nb8Trr8/FsW9040bpwjwWvv2O+6hiuVfjqqiBfU89iOFDu51xYnTJqbyjhbgMj8JrlxfcBLi+vIT1pWUURodx25MPO8V77NsvcYXSwzNffBvP/O1bSHGVowtmHZAPGiE6AKCP/6VzcTz5kUPkVRCpVsWdLKwuVVC6so4Yx9fIXTs4JroY2DGGOOV+uDCG6bHd5FMUt9/6Y8Qkmjydoq1dbfNKbvL5vPONN9d4wnzLsxdIexetAHULDfN4vYyB5QskLYQr7XUJM1dvb+Lq+dPs3wiCFb1XZ78MDKBDBHfuuwU37diPTjyFxD1P0D6RAU4a6Gtyl+GgSTgc3j7BKgXPCVLpxkv5wvnc538P8xwjHa68a+tLbgKOZodc+f1HjiCXL5BOykaKhgXbfPjwRzmG9MkVGlF00he6Ysi91+cKjKMFyWoRCU5m7X4d5eYVV27pKo27ZhfF4iZ9GhK9Ci6vcmVHo2blMnVxJ4RGaQm18gq0cT/creG/fvu4aHXTvQMdo6Q94yxvNUDCIebaYJMzELPVAQJrtAcUJKKU0m1zApP1pGPAwlOqlVFr1J1gK78EWr45E24bJIpTWL6eFZZT3UaLPQv8E4mB8AmvgZ4FqtsGlNVleJXHH2f1K15O5VSvQGmORoY1gPU1VIeT+TgvufJyymPt8+M0X2kOD8vIouhQgNVCXayoLQjh97Y7vbYpv5xAcXLuF/fCpfx8Vl1arXRo1fg/IKd+M1qEzm076HTc9srNve9hXg0Y93JUDSEozYEKMY+UTY/mep9O4VBcVlzUTRb68V6l3kSDMrAlpdPzrNtBWqZJhhO0sxLiBZ0aKgtak4doymXTyGczVCBZrp7k0p5FTevcZC7EgSuLvcPVgYwZdwEqB0WwpyOoHk6ByZjwCsQD63vFqU3+/rA4CytNYPwSSJav8YKgZ1NCBq4sfa36PGAf8X/R2mV/tKgI9ZVa1+9UHsrv+pNohbpDQ6Td12EPbUOxfqarT+K04uPkRajRoms65eTJzXV5EijOaLT2yJnMyGBRX2msalKQsan+7+mwC3mj34m5w0g+HKLR30bFiT+qy/ULG6xDRqJTR7mFW7/765BOyaa3KvJ+8ConUDnrI+ET6Fkv01ssq/eV9VKFiqviaBcX9cNLTWrVSoVl2u49Y6vVdQcQ7G499YfwaIXRpFHdlvVOndQiLdWtEsorm6iu09/cQrVUdoZVnbpJdcR1IowrEm/l7+kpubgulo1pBcXVPtticqM26Nm1xTm9t2XdnCDCzK+VbIx8C2uS7Gm1opOCRWytLqK4soB6kYbI+qo7uFPXV3I5ySbIuxT7J5FMu3pTuTxSnCyifA6G9Sl1b3Uk408rE+kbgWjy6PLktlbeQk2fvK+VsFXaQHFzHS29Ay5X3Y4CrU63gtQVXalCFrnBYSQyGWd4aDfFvV9le1PJDMd3AuFkiivKBCti/7KtkWSUhgblmfW3JF/UGa1uABVtxTaqKDUqKHKltr5ZxArbuVIqYr1aQoVzgYGTWHZ+/y9/79fcBDT+5O1I7x2n4Hhn9d1g2m6YEwIyXR1ig0bPJvBOSDX56Ngf87/2J3+LrYUVZHbRwhgtIMnG3fq+h5jXq9g60YRPYPUoTmGBwnImuJZfZQUSOKXZs+UXPRYn35zShFvpKquwylubrD3+/EoT+PMK9HuE0twy3v6jL7qlbGjXKEdWCDtvOsgV0GE3sIXDj1dhV5bPAi15t+ZWOHiaKL53HsvPvYFQLoV9P/cRGYIY1AWMeR0h9ZSA0WU0SFmsXpzByWdfpJUUw/Gvvo3aZhkP/MqHseeRWxCmsh6YGHXL4NWLc5w4Alh5+V0sv3mCq91p3P4rP+buDdOPDGOZFM4/8wLmvvuO+63D2VMz5JFn1WuSP3zbTbjpjlucVRTUL9BZ/y3je5DhxLMWTGEjNoTS2jK+/Kd/6JRc883jaKwVcTATwv2pHtbbffzxBpylNHj7EdC8x6133Y+P/uQ/oiKo4whXjuKRfuugwWzt9feHjqlKgi6ffAPf/JP/A0kO0lsfeJhyGcSOW57EyJ7bnDUvUHkpBz/PhcNkzPrEDyYTBsZnlRNYGcXLV145/7PGyNrsaVx86+vswwCOvvJ995uLmVgIpXgUWNpA7Z1zzuB78GoRqV4QR/NlzMVaCA+MosuVnDZIf+6JB5GkjElGyAVkssPYu+8B1tPD6fgJtEM0fDgRq17jj9FpNFnbbdzOnrng+rJxcRGV45eRGMxj1wce0MBBcnoYUa4GtNq2dqu8DAT5irM6FFYdCitNhk5jlUrm5BU3wBfPnKNirWPHg3eiwJW28uoH2lbW+kJho1H1lNeLLk6TUKNec19wHZqacPRdfPs4V0B9fPHzr+CZv34dqXTcXQyq9ssJj1YoA/kBZIcz+Pj/+EEq6gh25bka4TzZWK6hu9QgrTqduerR4VYTNI64asqm84zrY3Bwr6NH6WqMVkJNKm1dTzZR2OHyC2RANDp1bNZW3aTbpHJ1hgb7vM9xF6GhEatuUjdQT0a8Dy+WG2uotYrOwMoVdpFuGl5TuzgugxjKFpzrk6bQ6JQz4kWD1Wd9oL5UnGRVvqVrMqoUSQvpfP4Ln8bipVMoDA6SJ1ln/MQO60h5F7nQLkSRcR/SbHMVpC3UWGyEfaLrejQpN1Fvl9ku6guyYH6JdVMid4S3UAhUaWA2sLqx6nRDfZEGTIsrtWCJOqPOFVYTleaqwxVeSSDQCyNRryBSrbg+zHC1889Pu5OJnLII+iDd2be+yUQuX6lAo4W09y5iu1HmCyREAhMYMUId73UU0ymECSoxnfs//fZ7XPnUkKDQ6W6qCC3lib27r+WXLxB+heUbHn+agcJWv8Bfr1+R+AXbyvxDdVm8wpZm6XJq4424DI/lkbWhQbZ2aRYBKgodxRZF+eFB5Ea8mxCsjHAJp57Ft2t0sXododZLvRYVU/P8Aq2nGHK373N5dAGkfm8kXKJDePy063cY1VVaGO+dQ4iCv3hhEfVyDXd+7DEceuyua8tpGQW6rFEWcPnyPMpXF5GdHMXepx90OIjM7ZmvnjiHtdPn0KJwbWx6p8o0EKSUkmlZdVSim7Qi12hVLS3j1okDGOPSfpNG1YVKixPQKi6++AwtvQ08WGvjfg6mAgdeoxliniB+f6uOK5yYc3uPIEKFqgnoYx/9MKampt1N1RFaWbImredVv5zJnNsrJ390M/f5o684S3NkfJw8AXm+G+nC2DW+W//dCNaf1qfyxVN7VjmTLcX700zmrZyVtfxWZ3VrFeW1GfI9hJXlFWccbGobKMB2VOrorZWYu4ed5Tai7LflRBvlUAfRHK3QfTuYv4ubx3fQCqWlyb8eV8ex3BBGbmJ/5Qaw1LjA1TJXGJRBo0E0CYzea/Imi5V9rFOVF989gfWlFVTY/5ULVxGIhXHopz7ojER31Hp78rH2yf+HcOvZ+OjF63dBHdTaXKHROCnNLrrVVYzWtQwp9YkmIP/kdiMe4ZYMatLJDOTc50mS5EeXq1vxoEvFmKIMXjq/iivn1ykHYbc1ZjgE6h9tRcczcTz0M+9DjMp3/6EpjNGwHhmbwOTUDgyMD6GxsIwU5ahDGe9SJlvFCjYXl7G1vIzV2fNU3qexfPUclmbOuJNp63MXUVzk5LpRR3lhHsXZWRqOc1i4fBrnzrzC/GewuTKHzaVZrC9epn8ZGyuztDWWsUyXaKXQLJL+wQxGdk1gaGI3pm5/HEM79mL3TfdidHofUiOTFOJBhDJ5dxJSY1YaTxsR0jV6zylui9fsBZdu/JcikYxUNpbcicv5s++6yWh0chIHb7mVY2MY2Qd3I7dnGLHgLuIcRS+U4MQqUyeJ2flFd0/c+YsXcfnKHK4uXMDJ2Vdxmbw49dZFzFy6gt7ycXRWT2DmwjmcePM05s5fxObpi1i7cBnFtZOobF5BbXUeneIm2lxxjRTbSNOw3MmV195qE0MyPFs9HPlf/vkPfpBOL6iarYZ7cS5L2wTXOlbPJniadRVvz0o3AZJF4H5wRqdTGqpALPPyUKAlYDcoBcNveOQEfqFSfj89/jzCZ+UtTmHzVfZGOg3XjbTYs9omJ7Cw5beyAu+lIp0mbP7FuI5M9DkA1PJttFav+CYwvMLh+Ey+OHzKT+deqmtvd5tuKRj34pU4BMJj/eHoUqR4q189VxrI0MLOUgEopa29/e16hatDK65RraJNEoI0NEJcgWjVqqrbNfY/BSWgz2n32U4qk26rTAtGW6dUmqJFtNF6jjJcGB52rhoNoBLpY61exjwH5TonoBRNzHhHW7XMH21io9/Ae602zlG+skm9aOXSnniTbVpNpWXWu4HS+gJp3X53s81fgXhuE7bHOy9NspaltZvJ0apWmhSxS/fA+lG8srB8A38/Wv9YXstvYHXLWTl7trIKG35h1cf4yltF1CtVxMNscyBGGzKBUC9JZnMyaFJmuFBT+wTa7lRxTfZp9mGSBpsUjaWzVtdPYo+7zcLFeu1UHqNNz0aTo5Np2q6rbVXc7kSYRkF4q+GOr6d3TSIxOuhOSCrNZNHwGB+ET86e5axO6x/XaBIV1y0EpL0fYT7JISc+0aDJzWiUL3Dyv12XwNWtuhjvts0orz0qrHRwmKvsEaQiI0hHR5FNDSKTSbsfetoWmL7mrDvYRkdHMTU9jQlONmP6kmk/hUSHRnCngESggGgwh0goh8HJ/RjdcRjj+27GxIFbOUEdwcjO/RjfcwiDOzhJ0Q1NTmF0YhojdINj45wQx9yJMTYGYU5w0UISyUHiGpvE8MQUx8Mo8iMjmKDhsGNsJ6YnObkcvhs79t+Oob37MbhnD3JMS+TGEOYKyI1b/ml3Qu9mtMXIjuOYo07Z5k+FumWr3UO53UWZq91aP8BwDyU+N1r64CNXK9s3X5flak1UGy2sVzuaKzG7WsGx01dw8sxVnHr9Ak68cgFnjh3HudPvYubccaxeOYXlSydQ0m/56BorF9Fev4zOxhzCxRIS1Rp2dlrY3W6gUG0jVuxhoNHHfrLhQDKE3ekA9uXD2JtKYDdX+Lu51NwZDWOCXTwY6SEf1GEPrrjZ5y0a6cvaMt8G1+vs9P5/+tcfc0r00Icfw+iRfW4f1kCCJ3BCRrDBpmcxSGACJJBAajB97ff/b1oTa8hPjiBJyyedz+HWJ7UFt61AmE9gwi2cEiRtD+jZlI7CKmN0+MtZ2N4BmWAbPqvLwAaVhZXHPwgUNpwCpRseOyKqbQIb3LoavrK8jqNf+JpbRQxxYIS6VM537MXgPQfceyHLa20Sjmvl+az3MHrxqrq3jl3AyjdeQ3y4gImf/oCbiIZoLUXZuTaRqJxAdDqcXG1uvnMOpz/9N+i50zJUhKx37y98GKOP3oZu3aNb5d7+5ne5MtFdVt67uezwAG57/CEq7wBWL2h7ro/1F46h+MZp1Dp1nLlyjAqR9IYnEAgnMVlIYSQZRZyK/55PfEIjBJ3xMUTzGXzry9/HX//FtzEUD+HhNd051cOj6U0ciLfxh/N9/NYM+4+TxK6dO4krjDvzXeTQwKE7b8fTP6rtxgBuevLnOfD0nsDju3hifBNYnBRacfkKzr36d+5TAO4qHg6QPXc8TYvyJtc2gZ9XApMLgWRGYaVZPXqWL7CtO8Mh3/pe/JSzeOXTs/WJyp556wU89/nfQTKVw76hm51SeXV1C0s99s/8DEovPU92hPAYrdZws4PjgzXMhBvuzrXDP/ZRJzu3Dx5Ggis+1dlpN2m578GB+z/uJrfTlefQRo0K25HheKR8okE0Gd2iq0njYvn8VTcxLP/191C+MIuhx+/E8PvvdquU4d0TLq/AeKJ2GD6B8ClO+Kw/FLY446FOWGoSee3LzzrjZpgWeCKV4ookxXom3ekz47NwW39Yeb37dHVRH7W7LU48w7gp9wFW1sf8woIr86Uv/R2+/o2vs2wAJ06ccPVPc9IRrgMHDuDQ4cNIcSL80Q++zynogfFdSHDCklbXDR8qxyI/AI16FWsLWrECCxvvUsbYttUysP1KQTqNUomN0+vuzsX0rgxSw/olMHWittqZrvcmeoc7GcljoB9Bb3AM8TsfcfjVTV5LvbAmWI5Kh9vtUGwT5O83xZzmCrlKXrjVj+hgpPpFpyRTm0vuYt4G5UG/L9L7wvn5BRoXUXzlq1/D3Pyca3OVaZrkRL97R9ReZT1NZAM9jPVbpIeZmnMc66pf48TzRUAiEsKDCymEaJiyUraPBlKsgX0jNdcO5dN4dcYLn2UYinbRKLzCOV+MY62SQI24XqLs/PnlReURJR5owKi4Gq/CJhQKS9jkFKdngfLJmXAaSIjEBH2GWcSwgCujfC4viwuX6pOwKb/wKk7PVr+e5Vuch8pToiojED4pEX+6gdKEQwpD8apDcX4c1kblk9OzX+kov78+w++nyaXz2eFilGJ1kECTihqrssovJ7Bn5Rc+J0jbYZWVL2d1uLqZ4NL5LF9tMtpFo8KOHg4A/b5BKyhthVg7DM+1d0jMrwmHCVSKspA9Ze8OQDCP+shNAJIcgl72O7oYdjQw3h3hJi4NbimZMEXJfYyPoLw6AOGOgLOsbr6m7iCon03hMI1xGoKkyDkdfFA21e3qo7O2GZ/MOBGIHjXj2gpPeLa1sfrTwPILFBYuxy+C8ca1a7s++f7yfjAjxN+PJlcCKy+Qp2e90NYOgwhWnC6F1I8YZfEaj1Wfrd68drjucX2pZ+ExPgikpFWPnv30Kp/fGHPtI53yVZdeXPdJg7ZlXd2dbcVGp/ZYW4RDbXR08dni5QuUrmflMdCznFYv7l5JKSTiFDdUTv0qYRYtAuFWncKldlg/OJr5rL4kOud00Qq1BePER8mw13c6HWj9KxxyenarKDqWoJzpnYzXX8ROfOKjpzfUn17dPXdRrjvqz75hZiezbuXPfK5fWYcOLKic4zfTvZ0e1s849ZOUvHcEWWNJxqd+m0R+iF/Mo2PPjkY64RYu8cvjracX5fRsvxuysSpfx5q1QtZhFJ0W1erP9YnKc/IzPa6+VbryevcPMi+N5RhXJ+Fo0O1A6MOC7jAD9YlWdHqXLMOwL7lRN2+7tmgk3h7xt0mKfiSv03ySMkowuuwMLlLRIj90qWmT7eqQHqVrjMvYdZcbSI4ZF2NdBuKpmND/nV9/HB1aSbf+wscwee+t7vSKmCNGyDdhVie6jmRYjfc67/qqQWHXWVQ+L/3WZ1Ff3kB8fADBTBK50SHc9uM/5DpJIDwC1aEyJvDCZYLkdYxnoSpsoPwCPz0CxSu/0S0QLqvD2uBfxViaQGmqSx2pOHtWPtFm5eUEWgHVVjfdCkj5J++8BZFEAunRAtJjg24gWTnjjZy1xcWR3uULV5kHqJy4hKWvvYIol/U7fo68YvrgDt3plnK4VPYaPyhUqfUOYs0AZk6fxut//1V33Yi+7yOhPvChRzF620G3vSIaNNhmv/oaWpW6O9KpiSM+ksfOD93vtkt1xFWWUv/MAgIXV9GLBVHmCkVCfPW9ddSKTUweGMLgzgzS8Rx+4od/zgn2545ewGq9jTdefQ1f/fq3sCMVxucPsO+I/zvBPtaCPdSRxUaPPEnHcd9T9znh35q9gur6KpL5QQyNT7uvfX7013WoIO3aJxCfjNcWlhMP6rRYl+Zn2Y9tHPvmn6C8sYQ9934UI/vvRjwaxp49e671rfracKgvrB9tsBsoXiCFoTpU1vLrWfEChW+kSzw2/Cp35u0X8L2/+jTbmsZkeg8igTBeKl3CbL+K8OI8mm++zPxhPLiWQlqHEEbimIkBwztHceAj96DLlUlqkbLX6mLn/n0oDA5QDkZx+JGfcAP52MZXOdir7B9vQKtua4vJvOiSnDTWSjjzF9+lIgihluYkzL8dtxzCjttvcts+kmPRb+NO7bM2WvsFilNY/eOUHcPGWz+vpJznTl5wE4HwkjokKMNDXGnJEBJtyi88yq9n/c5Mk/WBzGOIBCnHbIryqGxA1z9s16HvUVxYewszpaMItVNozw6o8Vz57EdSv/UhjWakSek6eqgktTKTErdxL7psInW8Ii2iQeXbHe94tCwBjQ0ZAgLHD07aolOdoN8feZ/s9iZtNdwp2z5xsqwUeiDqHWe/UOVKhXHx6haijYozutQ20VHrzNIwaKG42kVxjZMWV7v6nLdWE5c332NvNV1Yp1y5KERxjpXzOb12Fr1KEcP5DHaMFNxhovUT1CXk8SyWUeXI0yxgfHbAVcjNxQQGm+QNZ1ln9pGUXldGh9pP+kmv6pIRIfpiXc9oVfvFk2YkgLVUgPyNYa6uCV59Ix5yfIo1gzSEGd6xcwDZZBQXKxnMVFJcCQPJnQH8wW8/I55sm6wE980SrVqInCkuTgSbIMtZnEBEiRhHEMEaqE5zFjZ93UwbpBKi/lFBZy14N9R6ClmKTXjkVM4TtuvWlcVZ2A+qT3X704XHnyYw+lWfn0bVobDls7C/LuVRGYHqUbry+euTLwtTWFy7dcIpTqHjQLd6BYZHIDxWr/k6Zqzy9qyyTSpW9roTEj5eo+taWeFudhBpcEKlGAWjpIV/QVo5+h2GykpohEt5pTDiIVpJffKd5EQ5kGk/IUZhijB7OMQ87DQdMnDWMgUxk825K/kDlDA51a3TNBH2Y4orFrkGBXCrTMEvU9hp3W/SkBmIdDEcJ19pbZXUrayjkIgizedCKohsXHLhHQUN0Dp1+9ic/EwkrT/kFJazfhUfvP5gu4Jxt5euUzs6ZquVl6ww7RZYPuO94TRfYDJh+CUvShOv5OtZIDzKI1+gNIUdbxlWXQp75b0+J+edDLmjspJD4g+E6EcYF26jHWGdERooLKcVpM4EBYKSA29sufI0GmR19/qcEKOsh3zssR+0etLA6vSbbkUlsHaIDucYp5OI2vpyPxSuU/FWuPKitHbYD9BYpHPvaNgW0W7l/W13tDBOeRSWE6htyqM0gcqKD7aFpvHhbtPXJE95lKPoOaXtpkD2v1ybTveudbQVFOggEckgSZcIZRANpKhHPAVuvJcFnxlIIDcWRX40ifHxCffZA23B6e61kZERdxJOF4PqR546ESZaRKXJkOgT7SYjcjp1GaeG1A9BEwn91kcKM4dkdgCJNCf/dAGZ/DByw6PIDA4hUxhCOjuIOPNEk1l3vU06N8QyecTSjMsSRzJ9TU90SEdfB2z0w231i/txbJp8oazpSvqILgtto9poo07jY2OrinW6cq2I4tYy1oqL2CgvYbW4hMXVVcwt0V+aw/LKHDbWl7C1uYqN1SWUlpdQZXqf5YKtMsKdKsd5A/FAk11OHtNoiTfryDfbyFEnp9o9JBodFDjJ59pBugCyLToatvkWxyqHabhNg4NyHObkqzsOtZ7pBGKoNHsc731sNgJYLrXoGlhvdLFYb2KVZUpcShXZtLUu03thrNCvuwnBAyc57Iz+7/7cQ+7a7pt/9Ucx9uCt6OqFJDtJToNRHecXND9YmgmIfK2ATv3xV9HYKLkX3/WtMhKjAzj8sx+R5kQ0410MKBA+lffjVYfpWbgVFiisOIef+a1OxcuXYFnYnpXHBo2fRj0LLK/AH2d1G21yAvlGpyvLwbY5s4B3PvM3zrrc9YFHEEpzBcQVTH5cp+CuKzxrh+FUedUhy+zqsdMobhbRPD+P+qtnESmkcdvPf8KVCUxkEEjrUIFHx7X2cJLoLZYRZIdfPXkOL//FlzkQEph65IjbTtv/yL0YP7zX3YKtyU3W6MJXXke7XEM9rLP7nGBTWVR3cpXEyW7m+ddQr9YxSetsjKuLKmlb4qRAirF1YQvtShujBwYxvCeLRHIQ9z/18y7t77/6DJY31tC6PIcS6SjQ4vnkKCcwCvfvVxs4xcF0ZHIEN++a4IBM4cf+yb+gEonhytHvuxM7uu5lbWmRgzGDH/+ff5d8jFJhpqkcqYxZg3ggPqnN4pn1hSatmj6oJRp+759ia20Be296EiMTh8j/QdzyxFPkvzepWBkDP/8tbH2u+vSs+hRndSpNYHRYf9qzl596nhapJtKLx17GK1/5E0TZlqGpe5GIJfHCmbdwcXMFgyuLmD72JgJUSJkelSxF71yGA5SWwMjuUez9odvdCih2tYEu27ln18MYGTiA5EgO+598yBmMxe5VTkQtbDTn2VdrNCA8a99odtdEUTa35pbcFVmXXz/ljMC9H7jbfXo9XcghOzzoeGTt8PPJH/bzw0D8ULzA6hRPlE+uur7lxnjp4gJqy5tIDw9wdbpHIoPh4UPMr991efTKWT8Mx/fSSPeOfRvP3QTCdE16+p2R7qQsNhepCGPolzg+SOog+9yNl208okG+4TdQWGnWf8pvbbV81gZrk+KdbJCOhRqXIMovvMyrz47E23VOdGF3EEBl9ANO/SZJ9OrdjHBcXNmg8cY2FDfQqpQQovEVLi0RB2ULJfpdyk6Phpgm/wZX9LMsF0GlvYJWt4FEN4aUJmMaXrEV6jrq0Uht1Rk2o7kQJgocE/U2mlzt6ttQr4XrbvdBU68M0HA/gN2NFHG3MVKnMcgJQUaq2tFmW2eph3RcXM9ulapDJBnv9C0bTFq2ecqnFvtggfllIMWnh2lY9DGUnUI+PUqdSIM2xxUs/yYO0+CN9bDRiKDYitLQBlIDAfz80/9KPL9+DPutv/0TBDgLDt9zGKkdI7TYrguXOkcVC6xDTfis48RgS5Pv3gPNbjiLostZvHFliXkoLnsn3JHjBJeM+t6NKWgD4TMnsDT5RofVJbB8Aj+NApWR4N4Y75i4TavSLfwPlffTong/DoF+B9Ti5Hr126+hT4sif3CXWwVFEzFneaqk8gqH6PbTK/yuLVQUM6fPYY1L7u56CVgpua9R3n7/g0jTymilaD1priYrrLzKipYSBbnUqWP+6gJOv6Cr/zkQb9+JICeBwelxp2RUTnklSJULixwwQDncQTXSxEYniFdng5hbqeHS98/j6sUi8r0WJpJ91Li6uji/4X7k1y/rh7Z9pAYTSOYitOa4vNn7IDb7EZx/8cvYmDmFA5wMPkTrfX88jnI9jHYzhD9bauISB1U6m8EDB/UpgQF8+Jf/DYbG91CQm4xP0kBpsf3H3Gpt/x2PQl9vlGWo49aCG9ssX06Gkb46qdXjK898FkVOQIVIFvGa3kkBE7feca2fhENlDZf4Lme4BEo3/CYjym/PltePy5zGg9K0cizRGq2Vi1hfuoLlK6c5IGOI7rkb/VwB587OYGG+hOHNJu6aW0O+n8BSOooaZaAc48qc5CUH0igcGIduQQ9tsbNoKBSidyLZuYU8yWL40ICrKx0eRCY6hHpbMrDsrsYSnY520qFPIiy+dxYXv/uGu3xzo1WhxVrF3R9+HyYO7qFi4ASw3R7RL9/fPjmBya0+w6LfkLgX+HSsiaLl/emFifsomtY2zKei4WQMycEsKmfmUKVhFQ3FkM1Rt7B/do89jHxsHJkIVxTREeeykRG2Z9gpLne6lLQIjA6B4pQWD2aQj4y59qc5znT6zfKJVoG/D20i8+OyLUTtxKiEO6VLxa081mab+Lw4lQ26rTSdRqv2ONH0Kec0BoK1MldxXfcJbE04s3PzmFuYx9LSMs6eO4+V1TWcPXYUKzOXceL4cbxz4hQunn4Ps699DZcp+7NnzuHKydOUl4tYm7+ElcsnUVs6g8ryJbRWl9HZXEd6uYT8Mlctm2UcWl7ByOYaBqstDDaAqW4J05015Ko0HqNtjIdaOEdyN9lPUTZOXzUOk+Y719IYbUbdZKRGB9lmKmutCfAuJ5UNrsY22Mo1Pm9Sh2yNJLEeDWEjHsIaV56bCU4kdEvUe5cCUayTL4N370JvLIndtz3E8fsY8rv3Yueh2zGy6xAmHh5H4TBXpgcmsPfICHYdGsfkzgmMRA784DFsNxjp64eT7nPMLW8bTHBjR/onH6XJV0daWOCeORP2Y1TwdFLUWi1c63TXmdcVg4HCwi+r1f9sYavL6lOafKv7xvKW1+rw0ytfz5bH8hlOPYsvEkI5U1jyXT7xqqFP4VJRUHDdL8C3aZRve6ZWt8DSBMJltPS4+uxX6Gj1khJldJe3VvstdDjobWtK7bJy/IcWVzPNjS13BDsqe0JLZQqRvr6oCV/g8KsM69UnePVp3hbzN1u0fLh60q3lMj4iIVpy2uZhMW3hef3FgUgc0WQEyXycSi2KAFco2gPfXJ5HcXWBExvLh4iLiqFCIS+SxgutBq7wuZCNkXcU0lwK6bFpJAaH3ZFRyVqfvAvqOmwu6zUAVFGr22SrOdlRkUmJqp1qs9deT7Ycb+nsWf2Rzg+gMDzmtpTqzTKdrhDxXnAr3fpMzvpRYHgdj3x9ZemKkzxc57nXfxZvcmL5tcpktW5bJUSFG9LB60gSEVmatJR72i6jMpCV2GF3NWgFN3u0lANNdKnAW7R4daEmamwzedPjCkfGYCBBHhe4Gk1R3sgd1a2fTPDByYuntK/ToXcBWvXIENRVO/reS35oEIOjnAAY16AM6OSWwMpYWwwUVntdPP+SkRxSnPTiwTz9AU4eQ87PxYaRpUtHBt2kmOWkoHyJQA5J5JFIZJHMZt0v7GWtazuyD/JC18D0uArXAQH+aftY7x0Eun5G9Vo/SwasH3RgQLl7AfKAsqd86mcDPQvUz/4062c54dU7Ub1XbRBfhTJYbdVRqW1wVb2FrRLd1hbWOaHoBuelpSX3W66FhQWUuHrdWlpAkQZGcfUS1hYuYPbcSSxcPI3NhRmsXL2IrYWraLBcc20J3fISOluLHGMblPkNpLo1DLHfhylq4/EslXECBUrKEFd94xxzU5SNKerMqXgYo7SkCoEwcv0QklT40e0xUeY43KKsFxMBrMU6WCWuFRqDa1xVbgSTzvUDCa6sY2i2GV8PYbUOrCc4iaQjKCXCqCaiqOr3WqynTKcDCiHKZpJjPZeLI5uigUd68jSmBzI0ilIpz6VTyLP+gQhXPZyYBsNxjERTGEgkkUnGkaHho8+r6GcErSr1U6XqZLFR42qQOq5Srrr+ELgRzA7pf/pnHnI3FI9+5EHE909R8YQxsGvcvcxSZ9mgk/MPQoUNrHOFVcp48fwMhauPrVdOYOP7xxCbHMbUT73f4RzeM+m2i1RaeCRgwikhk2+4hF/OlIbSBaZQ7FSSJgiB8giflVW8KTATSHu2NhhYGQOlG1h+U2gakFtLejFPy2e1iIUvPO/ip3/maSCbcD8eHZgcde1TGZU13PLljH9BTs7v/sFfYvXUBXfRa5iTQjAVx55f/mFnXRWmRpDiilHv59R+K68J4uzXXsDahSvYulrEpWfPuDuuPvCffsl9qCw7OuA+BqZyeienwx9v/NYfo0uaVwoFFNNxVEpBnDpPYeWAyFdOc1Kt4+aJDA6Pp7i6auLiBf1avIu9e4e50ggikR1EfnDMXa/+pZeOqTGYal7miqOB3bUkbtlK4QqV5v9a5CTDvvnwLRMcZAHc8sEP4Klf+XkaN20c2vkQLfk4OsdeQai4hmPnj+HLz38RhcER3P8r/9gdBd89cRcnLe9X2+Kr8c18kwV6nHBDOPG9z7F9DVx49VVcffdtjN98Dx7+jf8AXXGyY8cOx39zxnc5kyeB9b/q8/NZ+eUUr2frT+X3y5ni5c/Pz7v3ULWZi1h66XsIJVMoTu91bX7uuW/h7MxVHCht4NEzx1GjQnl5dAv9YBcrkWlsBgrYPZzB47fsZt93Ud1YIM+qOPyhH8bU3fcgGc5iz+R9rN/bAgtTKc02jmKxfoqy4111Izo2riyyQcDquUtYPX0B6ZFB7HjwbneNzdj+He7HnpqI/O1wPNAfadezcCld+GRg7EvSuo1SJ2gK3G63MyTZLbrHUKA4wyend4Uzx57H2uxJt7WqrUNtVR145FOIJrhqYVnLa7QLFLZ46wMZrwLFWb+J30rzZMFrg/KLbvkWb/gsXWU0wdB6wnw/ilY0zVXMVXTX3qXMRbBwSYZ2Dxsb6+6GEq26HB9Ydm111bvzLMqVSayC7mIRrXcvuFOfSlejwmXKWJWcCtfRSxddO6NcSTRpIA61qKw55SRIz/hWQ9wkPWxTn2Op0MRolkZi29udEbozC0mucmlEOVb30WDcbIG6k8befHwN1VAbA+0UhlsFd3rNtZcFVzrsO+Y5Xqzg5bVNdyrup+/fTTxqvzcJq/+UX3pUpqb6ZnIy5yYgVuUBcQ2M7eKERgKYV21sN2uUzUXiAR784Mccnt13fABDO2/2eE78ov/o+tc4wZdYp/deUKC+uGvwE8KzbVYTRIzrVCJ3L65JZJQdrtMk/gEoJ5AvQuRbZ3sN4jPR6lZmmbW6KlwVuzPvrg4Pl2M4LULVqXISLsV7TPc6Uk5gccKtsAmiYxrj9Cw8ll94LL8JjeKsLrVJaVafv07RKud/VjlzfvzCxUYxj6cMGOlZVdt4lW4Tq/ILrJzhdXQxjy6a1BdpJejUv27icpO/ytBZnaLdaFS7tX0np/dBwiMLUqdyJD2qR3dRubYSr0cvhYf53LOjnbaorE7G2xFmlXWHUfjPlXFi77XR3XSto6R0Kh+hUnE3H5NI9TENKMRZpyYfB3zWJ7dlbeuUTZ/t1LUfwqe26pfbUoRqmyx6pWl1xUdXt5x4aPxXfxrfBDrWrTa0mg3WQYufOCw/e5F0eW32ZMbrH+Ol8vnB6lO6nNJVn/BbfwoUVpxw+PtZp0LVV04mxDM2Uu1Qn7i6GNaLbh0MUB7xS32j1bOao1OJel+qPXq1S+8UhUB43KkrInDjiCHVqbJehWwPGe81VUrEK9civwWOXrWJPHEnqShXDinB8VKyoAMCFDzR626XJi5tpemAg571rknC2Ge6u1VZq3I+63oa8Uh5NTFJeC1NhxEE7hZr9Zv4LllknFbnpvysLcojUFhxaotrD8PKpz5xdZGXiheIfm8LzRsPdizZ+sdOw4kHfqe8cpJdrcy8+oLudGaCBoPehSgtpF0N5tfkqbsR+Z9b3caT3jtKOX1q3oW1whPeRIJGpcKKS3CyZ3s44dfZd131EdN67AcZKTqs1FHb2ByPNxqP6k9teaqd2iokzUxTi1mc44t18Enc1X2KulgjSBlT6ZDGssZBs06v4caqxp2A3HQ6Re+E3a3Z6vvtXRx3Yo+V6SCPDFV7dyonvktXa4zJ6cos7WLUdFUS+59zHAmgDHsiRaCcbsu8br8WXuEQj71xeB1cL7Kz+n/484+hx2XS8IfuR/LANDshgaHdk44YdaiQmbAYQvmKU7qFFS8n4dMPGzsU7rUX3sXai0eR3DnuVkBq7ADDYS75xBQrK6fwNk0Oj3BLYFS/wIRLaQKjx8ISSDnDKd9otTzCYfn0LPzKozqUT89GjznFGx/ka3/90svvYPadkwh3KDQn5xy+B37hk8gMDqCRI81DtCI02LfrFQiPwsJpuPociO/857/E5pnLtJYSqEeCSOUyeOIf/7QbvG4/nwNJZa1tjk4ujc989stYe+s0thptnL+4hCiXxh/5d7/EARBGZmwAqYGc+0pqlas01Xfqz56BroFZHSigxLrKXAEdP6sJpEcrasVtvd480sdNI0FsVVo4f37J8eY3f+GXMTE0xOV+DpX8OJbmZvBf/uD/4w4TjNXOI9yuIhYIg8MSW+0AvrE17H7/8xs/dg92jyRpHT2B+z70c+63FnEu153MthruV+UnX/oavvSZf+1OET3w0R9j2/rYe/sHURjb6yYU9YcpJ/FObReILvFRQl2vbNCP4YW//SOceuVZZAZGkCgMs3wHD3z4Z5BIe6eUUrmBaxOeygqf8BhfTRZMNhRnfad4gdKUT2CyIVC6LqKsvvcqehur7t3cUnmJAzSIRYyzrSm8/MXP4vK5Y9hNfX7n/AZq5Puro2X3XZ+VxAEUIxPYPRTDk0eGqIj6KC7NoNuq4e4f+TXsvvspREjL1KR3f5joEHRBJYMOap0irtTeIL2U02Mr7qYFvV/TNkgwE0P87mk33mSOa3Jz7aSi0LdmciXvh6iFkSnotyFsmXtWHdrSpaCie/I4aP4jMr0HkX23kC7v8wnGO5NrlZShcf51yhqfTr72PSzPXqRO0M82WpTlOJ74xf+AWCqHfI79kk5f6wvhkZwazx0+OtFqxpfyuPxsSp3a79wW28fJI9csI0h5aZIuHVCRzOgwgMaYDgcIh97PKE44tFIVzC0tc3LoIdlYQ2zjgluJNBtqE9vcXCYT6hq4bvJX61i1m7QLHU5WfU5gzRYG1yrsASYwUd+CGk5UkeHqR6uiENknHhntOo6vQwLNNnXkRpJ0ers40ouVVBD1hLdyWeE4Ehe6uhqNgc1uAMWed1qvlxrhZNBENK1JMIxCJk9XYH+EcPDgQYdPk5zuo1ubOYH50y+wH2MosG0cAIiNjCDIiVJjQWRrwjtw082unqlEAQU3Rl1PuomxMb0fTbY/NziKRHYAzZV5dE694eTi+Te/jUp1Czff9zgm9hyg7kljz50/xEkzgPc2vu5WQPq2kmvjtruj8HH5slM8UKTq817EseFE7A0r7cd6AuEfiOaU14REoDxucPJR14XookQNCFl5wichUrpmdQmGq5cgXIp3dROH0myQK01gdQiUT3kEos9o8NMiX2Utn0Bx1h6r2/Irzsr4QfFyAtGkPO7otazpKpfYsiCYpnpivZA7OKBj0RJS1SGnMsIh3DZglV9hvdSVFSeeyUJq0WJqkGRNcvF0kgLnWQ3CYfTJd8e23QEB792Ru1qdylt8l+KVsjGeNnWqkQKkgSrQqTc2gP3CAcM8Wu0GdMttmMqHeWT5sjbWI0ushzEq9MmhcQwOjiM/thN5Kip9XEpOX/7UgZpWNICtWBflCNvdZ/8RXyJJlyZfaE1G9RzLuPq1RcAEmcnocsC2aFXJuuo36PSOSANWdG7zy2TBtVtlt8F4m8wMkl9pd3iB6x/UGxWUVuecc4xVu6lQtLqXbFufSt6J0fFYqy89C0xOZaW7+rbLqc+cVbxd3uo30JZzlBZool6lYdIAZ2Vav9typXytOgL1MgId3RItY4qFhN+RyDaSRzSLXZ+IHtEla7RHwQgFUxzUVBqUK+Gz+uPhFFLRPBLhrDvKLKcj9lFOcnHiSydzSJLX0TT7mN3bC7HNVA76Tk5fQ5XyF+tnEemmkInpqpsC3YBzufgwEqE8ksEMYm2O0WrJHcPViHK/qyENMgBc/4gn5I+z1vUuq7pJt45qaQOlzQ2UN9dRWl/D5soSJ4I6qnSe/Hu8tPaYc7wmT+Tc6pJxlke++lTbr23xhJO7fogpBazTYfWWpmQqeYU5Fkq01rc4+RQrNawXK1jZ2MLCyjqWVjexsLiI2ZkZXLl8GbN0i3Nz2FhbwOryLDZXr6K4Po/Sxhxq5UVUi0toVJZQKXGCL20hUqojUWpghLweawcxzHoLtRbGek1MR9qYCrUwzTE2RRNhN0neQ7aPdpucvOrIc2LrNWlYc+yGNJlT/hssu9HoYbPRx9WtFmZLbSw0qlgnvqV+G1c4Zmc4iS80WljmpLnBSWyDyqLYi6IUpUEZo4yM0YgYn0J8dAKZqZ0YGBnAaKKLoWQfiWAXCeoJfeojRj0Ti0pfMz7OSUxXCinvwBBGaayN0I3lhzGYyiPL8V8YmXBfIx4ancT41B6M08Abzgygwn5dXZhzv8NrVdY5aVfc5COQfLsx5gTdA+lfA5eLif1P/9JjaLNzxj74AHKHdiORSqAwPeot3enU6dt53bPABOWaQBAsr9zW8ro7zTX/3OuYe/ZVxCeHMfTBe91Ww+47b3LvgLwjfh4uCbHhVj1+ohUvgVQ+y2N1WoOULrCyyqc8puitnEAKxiYCOYHKKE6+BpXhULrVJVzaxtHkcPr5V3Dp1aMc+BEEZzdcvgf+h59CdmyEEwjt0iQHy3YTVP5G2hWWEx/e+v0/x+qJCwgOUolkEw7/+37jZ1wPWXusnA1aXc/z3n/9IpZfP44Wn1c4sHQP1+P/4heYFkcym3bvokqrG7hy9DTHawBLz74GmivY2n0z6pO7UVqp4O3XdC1GH8MoOXoOJqvYn27oZyNYK9VYXwe/9pv/CpMT0zizuoUrFQ7o1QV86Y/+o1PG+zhAC7Ski4k+1sMNd8Hh1aFb3RbCP/v5f4R905NciU1hav9d7G9v1Wd8kIK9ePT7ePXv/9Adw9518CbG9rDvno8iP7HP/UhSbfX3oeTE+CeeijfWR5dPvonV2QtUeCs4+fI3HP5dN+udSdhZZ6NTuzhJhJAc3OnaRazbkxKVMfHpvUuAlqLxWZOT7qnrVHXDsGc0afsxmp9COKarXa73p7PkOamsvvFNNFauosVBWNbvdCjiV5sj7jj2mWf/DEtX3sNomau882uoB/t4fbzCFVALm7nbOYHvwESKq7ZpygoVaIOWZa20ift+5Ndx5MEPc2AHqSTGXNtVp5xAW6atXh3rncvueeP4cTR1+zCVG7g6DqZTiN902PGquTmLXlsHQcg7/nGqQ7I+yLQe0vlB4qTiT+QQy4wRMflDxRdkP1949i9RunIGsfFdiO+klc38Q2Nj18at0aRnHc997/tfcTgXdEnn8oJbGeiyWdm9T/3iv3H9PTg0gmy+4MawVifqR40vkoV2r8q+kjESpMKXIdLxDrDYuGQ7a5zsz2/NeeN5qUJDrI84qkj1ydN2H4uXVly/6j2OoN2rcVLSJbDsm3LJMyQ3aSh3AjQaSsgVV1xbZTwyCflYkeO7jjoV/VZdOoHywdLaKssHMm4F1GQf14JcJdFY6zeo07iMGE00UKDS1ypK9KqeWoI0sn3pGPnNGaDdDWGrofevNNoSo6SNq6w0LQSdnmUfNCNx1qUjzfowXRQd8k9fFw2GaaQUpsQijCZ1+yQnkGTSnQQU/yYmJpycCrTqLC2ex9LpVzhBk/+URRm7iZFxGiQ0BkmXVsHqc13oywDyHL+JkAwhh4JZKFucgNTmWIKGSIpyXuWqfe6iM6qe/9afoUQjI0PZ0eosMziJOz7wM267/mrgLdR7XJlypEk2RJ/G1T3DP64wnwhkUP+3f/VRCmwVOz/wEPIHdrOiGPJTI44GFfTPWmKoispJENRYUypCrng9i0FSkqe/+C1c+PvvIjY2gOgde9BptnHH+x9DupD19rS38/tBuFTPtQHGsPIIv8DqFyhN8Zo0FKdnORsQ9mxOeQyv4TBfZeSEy8ICY56c4mLJON7+2nfx3ndfpaUYR3rT+73Mff/bLyE1yc5iG23yERh/BMKlsHiqeE3Sb/6nz2H95EVER7iMLmQc3+7++Y+7Tnf/SLfKGQ9cOdJw7I/+FnOvHXMvldUiTVz3/4tfQYQrJ614tBW6sbiC9773isPRPnoJQSqmxj0/ivahR7B26RJe/fJzrq92JCWMPRwKF7E/WkGTbW3oVBz99//Kv8X4roN4++2jePPoKa78NjH3vS9ysgnivqsljNLYP5Ot4US6gkQmi+RTH+QqpIp//j/8HvZw+S78dgeYeGht0PJ+deYUrr73nFNQlGgqjA723/dRZIc5WWzLk78vXDnGCYyX8p1hQEWklMXLp/GZf/6jNKQyaGrvmiurWx94FPtuuY2rzBRlXL8R6iATkZ1MWZFsEI+2X9oh7+N/Tl6oQGpLp1BbeJcD37PCRV96z2OIZkY5mHUIwnuvMDTEVRj9U6/+HXl+gUox4X5g2qKlOtdiXlqny299EZXVs0guNpB/dQZdWqGvjBTRC7RRHroftfReDIW2cDCxRKHk6pDKQTcbP/Qjv4oj973frYwGxndTdryDEOKF8UZKRKsPwfGTz6BcW0Okyv6rNhBJcUWz6wlXfuvct9GkBa+793Q9DD2uFjxZ1JZnnxZ2cuwwUtP3IEBrPRkkX2MJfO2z/29cPf0WUrkhKqG8W5Xccs/dru3euPL6VgpO9Lzzymv0qbwoK01OpGGuUjJDEy7P+3/qf6RSTSLLFXUik3fbZfrlv3BpktFeULU1hzbW2HchnD9ZIX0BbHAFpa2nBlf5erfY7lYwt/Um+z2CubM9VKshHMhVcDBTwlaxibMvXnX8UJ3aBkKCq890m3zSboY3P+9oZ5EOpJHTISyuOLh4dPLKEYe9IzUMJBtYKUVwaSVNHNI/0lfMxH9hThoLySZeHaKS1S5xkUY7l5VDNEBzWl0yr8nwlUICXN9j73AOY7mUG2vRiCaoHq6M3stpM4ahXBY5TiTSPzt37GDZDnLZHOkNI51KIq1tsyjHyY69rt+OcJ7QuP//B/p8ycYKDQA22KMFGBzb6Xh9I6jdGmUaQ3IKC7/Ceh3g+plht6MgHhBOPPfHlJkGZi5cxMz58xie3ovHPvFr7h3U1vAsWtBv9TzZEAjH3UPaavdvwVFQ3K/dmckyCkSwhMni5UyJKF6gsPJJoSqshrly206fEohzstF34WMcVJzDiUN1XMepsiojJ/ArKoE6RHm8geZZfk5B0FmcwHCorOKsjJ4FVp/yKN7y27NAA1FgzwLDY/lYrWune6lLAYpkaWHmc27LUXwk9dfqEh0qYzSIZsWpHoWdMmH7+pwseuRLXzcRMKwOt0HtLyvQuxpdGKuttVaDvNOLfk44Op0j5ek+MObqJF/43NEt121918X7ZThotQX7sky4YmG6+40WlWBK35fptVGhxdhiO1JUDrLcdSFmTNtlpMnd/ya+93WnGYdUJIg2LXkanBwU6gftcScRDaY56XiWp6hXHwrES7/wu57T8XO2Rx/lqpSK9HWxotcH/rarnJ79faZ4OaeMGSfQwB3jhFngQBsam8LI5A7WH0ejUkdHL1DXF9HgKqmysYqt9WWUN1ZQ3VpHbWsNxZU5VDeX0Citor61QuVZotHUcRd6NshH/UC0ubWB+voS6sShMq1q0TucQaK9H7WzfR3yRFudpFf9LYXTrbfRKbfI/hZiERoyug2Bk4yM/mCoT15zBaFtEfaRFIZefuszDu4X/bQu9RJcIHzihXiptou3GlO6Y0744lydJWN58l03VdQdT2vFBa5cZ1Ctldwnmt2JqQT7JBpGipNjKppiXQnX32QsGlurbHsRVa7AqmxvmHUmOGnoFu0Y6RGNHfGi0WIdTXcbhe4g1MSg9399jnsS4k5tNdSHlKFwnFZ3OO5Og1XIT309t1jcwsbGhnN27HltbZWTzRaWl4pYWlil/BbJsypKW1sobpXQYhuCzS0EW1z197lKYJ1DrGKUKjPLSSXGFUsaUYznk9fccDqKIRrWuqFjKBZhniBSlD7dVC4LvcFxXIz1UKJ+r3OFIrfOSWuhE8IyJ8Qy+2YrxtVYMozNsK6YAlbCXEmxj8LhLPuNLkW+6PjyyBAyo2OIFQpIDw8jx9XFKFeuY8Nj7j1KmhNvbngShaFJZAvjGOMqcMfAAIa4Us2SZ7lEHHEq+DhlOkZf30DStrneF0mxt8sVdCpVVHV7zfY4kHOHoLbHqCZ1yZwMMJXVezntjGm7W+OMYvMDZdx4otOluep/C9uY0k6BCimf7rGTJPZJT0gyk9SN9NJnrIO6oNdpsj7vwM+N4I8jRjew+//55x5Fu1TF5McfQ+rgtNu60C3MepdgikOCrsoFEn4hcsSoJQQpBg0MUxCKF57S8joFfxMBDeJTcy5+4kP3IDqQcYpaZTSQBKrLyirewPDay2iB6le8fFNSepYTDksXTpXTs5SUU1QMqw75AsUJh1852uAWDoHhkx+jgLz7zRdx/NsvYXByHHc8/ZjbWtTxct3H5q9feITfQPXoWbid1c6B+tKfP4P5MxcpuAMocAWluDs/+MQ1PvtBLV04fdm9fPz+Z76Mq2+dxcjEAMbHtAUUxKP/+jcQ5HJf9Oj3H9rae+sPPo84hTs9OOEMgO7tB9A/NIXZ0yt45rPHufoI4IeH5zhA+5hd2ML83AZ27t2Fn/71X0CtUsGhRz6F7MAo/uZv/gaf+aM/RiHOgT73nLcCWs9hqB7EuXwUx7MhWmyDeOKX/4Wj9cknn+DKYMi1wZx4YjKiixD7S1fRPPoKGhwgn/vyH6FGa/mRn/p/YuLwA4hTCUxOTl7rK+Ol9YOc0gTWhwJNvJ6Rw9XAd/6Mg66MmXfexdzx49ThNJA0gDjpNqls3LuQbVziriYvXSHjcBNFtEujihOETgs6/KzPyQXD4XwewUIeyVQWT3zynzj+z7zwAqoLS4gPJ5EYjxMP4+pDCFB5L3zu/8Lau29gKtHFA/EiKhxOf0Ee6Pr8+N33IbR7H5LlEsbW1t2v0/Oj+mx0G4//+G9wBfSUZ5S4VnntFT/ER/HDL7d6fyRS3/jWX+PNZ/+SPU4jYWGeZQOIkp8BTmZjh/Zi4vYjiHcC2Eetq5OK+mx0m0p1aXYWl8+eddfFePjCKHPCbXESCJMfkRb7g/ZyXe/7yGfxUluuEU5kueEJdxDgFI0ZT1uIZV2MD+3GHfuf4spYhwa8ca/JRsehNT5LpZLj76lTp9y40GS0sraBPCfpB8e81fIX3ryCrXoP90wBd47q2iV2H+tuse4HKIeZFvuSMqn3abFQB3uGis4oMN64PtWE3w3iwoo+jkfOMH+IxtZMvI7jAzVwmsRUbZhKP4BF9nuFqinAyadfoPFDUdPJUv2WaZErnQonqGQyh0Ruirj6GD2grdMmbtnzKHaOHeFE7E0EauvkxCTnesotJ58OxwiHCg5lZRBSF5Au9aPA5Fs8ED9+gPbtcSD+yUBR3yiP8ivN/+zJs8DbFWL0NdD7Y3tUXpURnarb6FC8gY0tkzc9iy7R6FbeXFI+/xe/h1ee+SOM7z6Aux9/2k1c/duHEeTEr9N3Kic65O4b/aTwOXPVgToxKqFl2F3DQF+VyJnydvlYqZwRKWRS8HLKK6KtQXq2PIpTOR0Z1qSk/O4l+jZTlVe+Gqg4cwLFyamxVofA4dvGq7JyAitneUWrn27rJKWbb3UrrPYqn8qaU7zhjNFCkdCISe6Ftl58Mr+Hh/XTkhJelfO3TXmMNvmqR1sH7sjldruFky25Vqc7Ms14lZcvHBrcjodUXNdoUT3sTnW0lvTWH9oq0LaQ+tO1iX/64ay2n6Sfla59W1nZUVqFuqdL5bR1p3bomKVOMqq8QBzWSS+OV/cZXlLntvoCtEB1BFu/MdCWnWhVf1mfqH0K+/tKbRRo8OnmgjDLamLw2kv+0bKUVSU+WZ+ovHirsJzC2v8X6Fng8Z28Ih6tCr0j40ynMmjWq84SlCLRHWvazjGnLUKd+tS2sFYN+haN4t0Wno6bspyc+ke+Tphpn9tu89A7Iv3WR9/Vd8ffqQSt/fF43PGVOd1Lf02ColN9qPaLFWqLyQ0LOl/0K+wEg2DWqPhp/FUZgfimeI+vXr0yIFtNrtq0OqO1rGO37igt+UBGuHqbOrJLXkjhijf6PZXkQ/2vFZwmcq14xT9tB8rpk866wy9ChUoRYhuopbvadpaMSSdQ5tnaMA0ICwuf+lR3C+qDizrOLD+WTHHVpR9Oht1NHjIxdcOyO0DANrVIl3fOj2lOZVHu2ORgjOOXcqppTmW09RdhH2g3R9+y0oWgOjWoz1tTmq853XuYoqxHKVtRpuvwvDZupeYDGp4qSz5LG+qmgCCFXaNf7VJ/awWh9mp1X69VnWvWa+6EZ6vVQI281TZivVZ31/GodyS/CnhdyQCd5FMRZvxc63uC+tXkWmWVrjTnmE+Tj+JVRnltfEnGFCdfoLAOfMkpXeXdGFTdBD174+26nlKcyileY0pxAsmbQOmKv17/Ni6GFS9DRgdCNHbVZqNN9UovaevWQLxRYv93f+UxLuuq2PWRx5DZzxUQreuhXZPXBF6VCoxYP8OssYr3pzni+FdZ0fK/jMZGEbNff4mEBnHnP/lJJMeHvDPozOdXTDaI3IDdZoLhNwUk8PvKI6cycgorv9EmfMIlJ5DvP4ggMNr9oHJKV5o9r80sStox//K7mH35HaQmhnHgY+9zin1w9wQS6eS1uqys6LZ2GE6dVtuYXXLCdOy5F7F2dYHL9kEUiE8roLt+6ElHv/hhuIRHSvK977zMPorg5DOvYenYFQwfGMfOhw6wEcC9P/ER9y5IrQpyoOlLqUf/8K/dO6PJ9z2IZDqOE+UILjcjaCyuY+7b77nfIRzZuoIYl84NroaqHNI7p3bgn/36b3LANVC8/QNIcKX37c/8Z3zjM7/NlVISN81cJRtCuJqkYgq2sZkYwkJ0EMNDw/jV//Xfu7becsst7lJIE1bx3M8X99swWsT9qr7tX8dn//0voVoqYt89DyM1MIThif24+8lPOjkU/8Q7V47lFTYQj8QrxRvvrc/qpTXyLUirfg4rS0ucLKkYlk8wD+VNM5PX/S6/ldFA0WpDE+JQJIORcMZZ2e7EIuV3vkXLmjOurPfFhQXGh1AY4UqNZbfmr6C6uY7Rnbuw/847aDB0cXotwZUF++Rzn0Hv2FEMD4RxcKCKcrODPyXNWu3E77ofgZ17kShtYWR1lQo6jDsf+wAx9nDwvh/G5IE7r8mC6DRe/EMgPkgJ6EueK1fPU7l3USyeZ/k29hx8gkogx9WxLirlqpkTaKLD8UZDSicaOa2hdvksGudP0CqI4MS5y1S+QCU3iBYNlRDrpNnleLO8vubo8WihwcJJrlbjBMbw3Ma6y1OtUEGT7hyH4jTlxN03VmQ7OLm6vqKC7wUb6MY2iCOA5IZWGkEkyjXEqrqVOohcTONXl17SCGCeNFdFSd2oq3aS92pXi6svznAoBasohblSI03xsDeR9ioZComUomd0ibe1JPuD7FvthVDrEN9EBsn9A26LNRNKOdoakgG2N50cwkB6F9vTcfItAy1TGIQ+f9KNJoHhaXdLwcEhThrME4umEQsnnGyZbpMRoqbr90E6Is2GI055kqw5PtD55Vq++lugNMm34hS2vlf4RhlQfYoX2DizsSNnutEPTq+wLstveRX3D40rS9ez0lT+zef+HKde/xrzR1FZ33TDavpjjyCSSUE3oev+QcUJpx1CuDaCdZlcu+/9IFKgJGuEEauK5AxEgJ7VICGVLydQvMqpqH5JL6tSX+escZld2dJLVyoRTnIyTQ2/NdDPaIE9m1Uv8HBfX1UYDvl6NjpvTDecfvyWR6B4gcor7K9DoHbKEtAPtnT8OkQXZLtkBaudVq+/vMIqL1/OaJHF1m200KzUOBlpna+yfTRpaepz2MonJzzmvDy0RmiZVytU2hzwKiuLMFRII5DRKRzSqrJOHXqgSUsWezSfRGwogxoH3WqRxkGdk2O3gUi/hfJ6FcXlChpVWstSDpxQs7QL8xSoOvNvkERZxLF2CdFGFQPNBAr1GGrRPtZTPXBOQ5VV1+gSiRTiMe/Ek+iWgMoXH+SMB7LQOVsiMjgCZKng2C7RWi+vorIxg2Ztwwmt+l04jH9yFlb/yDfcAtWlMnLaa08XxpGb3Ieh/bdhaM9hpAcLyAwPID88hMIQlcvwMN2IC+srr+lcHoPbX3wdGRnF9PgUdkxMY2JkwjmVSw0VqMRjjifqs/WlGWwsX8VGcRGb5WU02jqO6lmbTV19RDmJNbvI05BMSun2uLrgOLAdByk6XWekFsiaVPuS6QwypEUrJT/YmDDf+GltdvzhczJTwNDEHgxO7qSCZbumRjG+9wgm9x7m5L4XmfQo0pkxRIdGEcoPIVEYRa4whrGxXdg1NILxrK7aySAdTCA7tIM8PIjs5AGkpw8gNbkfgRwn3cwE+26SfbgLYLiMDOqhPDoNGoINWup1rmaqQVSLNazOncfq7EXMnT6NhbPnsHLpEtauzGD96hWU1mZRL15FvlPDQK+JnVzz3ESR30ee5N2dZx3cRsV/N1c++/thjDYiGK4EMVQNYKJJpc72Npm/GqZhF21hM9rAHHXaHMtfrQcwW484d6kUxIViD4ucbJdYxyWmnyf7lmggdNIFtNN5bGXjKGbiaHC8tAtxdLNpBDPDCGWHkRnfidzEbkzuPoC9+w5j76GbsffWO7DjyM04uOcIDu67Fbt27MH4xDh0O/cwZUhOhlgqleaKjJMX1VhSuo80S379usHkWWBjRX0sUFhOesjiVU6gsJzSbBzIFz4Lm/OD1Su5sWeB8plsWdjGsdFhsibQjS6abLSlraP2uplbuq2ln6pQn8h487dN4GrUZaSn3vgaFXwUGa56IrkUw2HEc2mXSWAVyYlAI8Ya408TWKMc0JO13qdi2Tp6gUv9EDtxFJ2Sru/ncj2jU0fX8RgjDPw4Daw+cwJ/PuGQ7+9cP/M1mamclRFYWPFqm4X9PjNh/cQVNFZKaKxuuZfKmVEO1Htvcu+FYumEsyTFH4HV4afD4mXRNbaqTgi3FpbQp/KVsts5RQFPZZGeHHIrBMvvyvNZBxCWT9KqpULrrJUQ4pJ3aOcYJm87wHZz5bpjAvo6a71URZ0C0FgvoT63ilgmgwnSqYtgtza20G9sIVIv49KxS7Rcmxisl0CuULGmqLCj7ljmAx/+JJXMIDZpbfY5Sc0ffRVXjx9Divy5qVtCItbBVTrdUNYK5lAODLhvsjz85APs2hoG9YPQOC3EG8D6wfO9Pu+0Glg4/xaV/git7ABqtKJiyUH3fR9tG6nPDG7kpcLyxXfjvaXbqSxtmWh7MMFVoY4zJ3JUvlS2yewIknn6ef3IjkqacXH6KaXlmMb0SGYQfSqmHl0/nUMvk0NiYNwdqklxoh6got9aW3Ey3q833IGPASr10Z273erv9PIiKpy4qxePolhbdp9DSLRoefdiOEP+dIL6tMAkBnIF4tMnNiQXAUztO8j/+8iN7nb0eNt1ntJRm0zOBdfauz1+9KyVgbbPtMWqm5VlyWfSYwxzQmO8eK887mualNHNzU2UqzVssi3LOhDAFdocZbTErGuUu02uztZWdSfaPFZ1H9rlE6ivzaO6Ok9/AfWVGY6Ls+iVFnH8whxWiaNY3OSkXES0WcVBDqskx/+BQB1T8S4mYj2MR7vuAs0x/W4mHEWiFkO0G3S/O9K2bo/t1eSs2z7mKXfLlI2NOJVcKoINrow24yFsJcOYjUexSRkpReM0irLoczXe56q8FysgMTKM+DiNjqkCBnYVkJ3KIzWRRWYkh9F905jeM469h6ex+8gOjIwOYHxyhGOxgLGJYYyOD2Ln5G7sn74V42MjmJqcQCGfw0Ch4GRd78lSCRp23babVMRT9Y2cZFKgsPjrxTOd8UpxuRk2ubVy1peGQ31qci0wvAJ/eYv3pwuX4TNcFmfOX7/lU9jqNHz2bDRane7HqkuziNcqiAdiWJu76n5wO3ArjRTq/lia/EnRON4uN5E84i4jdVQRQf9v/9v/5H7UGD8wDuT0nYq424JjoiskouWbIpWC9hMp3xHCNMtjxOodRYiDfuviHN77D3/qtpyyh/a4k1/Ddx/E0H0H3QWoVofKCoRPoGerS2Hl07NmetHhV+5GgzFZqxWjw0B5jH5joJzwC6fKGi2Wrjrc+yvGH/3PX6FSL7NNxEFLNjs9jMO/+H73LsR9q5/1Gk/kVN7oM1rc/jpXLxuXF92L7uV3TmJraQX7DxzBPXc+gFqngfWJsFvqm+CKJr37qXPl886fPiMk6HIi6WyWkT+wC1MfeMitzHTXl7YIN2eXUdsqu0tOWxeWHf27PvEQYvk0zr38BtYuX8LcfA1/8tl3RREeCbXBNRRGDw8hPxGj8rwJP/uv/sTtvZ+/+F1a53W8+sWv4oUvfgWTiRB+qjbDagL4AqgY2PZKfBrLsUMYHU7jX/67XyLNXezf8SBy6aFr+90C8UB8Nt56bQu7CejsS39B+Qji+Leew9Wj72D63idx3y//KwQ4uMfHaKWTB8ZDgfFZvDU+G06BfNv2s3zupS/bKSnjo9jofGEVhZ70aUXC/+jksRe9skzUDx31vsrl56DrnHgDFU6Qf/VX/83Jm/a+depo/OBBHHn8MVRrVfz5Gy+gzfKNt19BbXEJU60o7l3Po8WJ6LUdOVS7HRw5vBcTU+PuhFJxY4HYA3j8Yz/haJu++QmM7rmNqyXPmhU4mWT7xROB2qc4PYtWb1xwsmIetdbHth8ArXYXlpbcBK97znSCqlgqYW2zyNQ+Fubm3XbkOieeRq3ubmBfWVt3nxMYWHnP8cF9SZehQK+CYHvDvcv5i1Ms7XWDg/2pGH515xB09cyHMquIsE9dMtunfFyQuL4/uZBiefUROb/dPr1X0JbaC7EYKmpNljzO0Brn4HEyQPrmEAO5TznPIhDOc4yHuOJIMa2PicMhRFJ9GgoxTI3oV/6cnNVX/Jvcvctdv6N7EwemxtyKVNa6+CJf25eDkV2YjN7h2nEjOLkTrfQdH9Rh2/Fy1keSDX9fmRz789hYd23allf51qfmFCewrW1Lt7yKF1gdfpyW1+LlzOC2+gXKozJWzuRN4NrM9Gs+x2/39DuILV/FIlc+X/jrP4Ju0Nj9Sx8F0nGkB3I0ogZY0Cv7390Fx9hrqxABH11lQq6KpTAUVpwQCIwge1a6wOJEtMISDne7Nv+0jy7nRrIEjyLonaL4wT1IK284xDQpEj/zDMwyVpryGr3yDYypyqO69Kw88v11CbelWVh4xJtOo4VahZape9tOxnOwgApEW5dS/O7+NILyq5xoEQ7VabTZs2gQPxywmLOI6LQFWm033IepHJ3b8Son57KzHq+v6HNwdWht6/ir7pBydTin/NaHdKxD9XXbWmlQQLsRNNpRtNp6AdtzP4xzLxE5aeiFUDAQpds+/UjcbeZrdzRA2D+sr68vvjnl5h0VdgPV1dHVChzVzRInvwratKx1+7ZujRAtDh8zKux3bp+eTr8F0g/5qDoR1It7TsD6DYn3jR1PNsTbG/vM+lu+nPFMoHjjv+tPplNC6evAAfOS5zrKav0sX8rCu/NOx0nZF8wvp2OpIdKpl9GamHU4od1j/3d0jpr84MTPXuEf20n+6LBqizzrttjvVJCZQBwDfa7CeqJFY0KyovqJj53U0lY4nQ4waNVi7fPkxZNjtU9tMTl2dG/zVGNEYcXJOdx9/WbGu79Lk0u5XEa5VMZWqYjNrQ33I8Jeo8LV+Doa5HO7zn7jJNPaXEdnaxOd6ia6lQ2wIxDscSXaaSJN3uVIl7txgf2VYt25aBg5ThBp6rKs3iHT8s2THr3oF+iAC8UOzWAPa5SnTa63uS7CFuIohxNcuUSwSV3Q5KTRTKXR5KqiGYujQRzNBGWVE5gOHoRp+EX10w7G64unqWQMccYVMkkM5tLIZ8nnTAjZLC3wQox+yN3MHKeS1Oegw+StvqkT5ipQukcir23sJg1wHSeXEakbmzXp1WsNVCs1Z0ToRFu9VXU8F6gfpOhdn3Di0a0gMrTUX5I36SU59YvA5Nf6TiDf318K+53hUVmlq07VpzSFBQpbeeUTTYpTPfKV3+qWr3KSb4sXKE5hOdNP8i1Oz9YOPwinnED34HXZJy3pdpXl2CVD3C0tGl/SDlafgXsigv7f/JffRJ/L7eQhrnryXFYmE+5Isc72C0SMvzL5pvgVtsYrnxpmzBQoXi/FS7NLePW3PkvFTYHoUhGW69jxsUex5yeepJA3XF6VFVgHiTHWYX4mGShNzzbj++v0M1h0CRQnp3Ki3wRI6Ua7cMgXOMYzfoOrk9Pff53WVRiV10+jXaxg4pG7MHTHYdbR5zJePxrzeGCgsD3LV53GF4XF243LC275uvjWe6itbmBw704MHd7nBGR0/7S7EFHttjJScPp0+qv/52epKBruU7n9chPD9x7Gzf/0J9DYvupcNF965zjmL1xGIZHDTYW9Tii6t/0oV0DDeO2Zv8HJ115BoFlG9cQLnILYd+tU3sR516OP4PDttyMxMIT7fu7XqJS7+M53voNyo4Hz3/gKTn31GUxwkP94fN5Zv3+b2olFKpMyldEaJ64Y+bEz+P/j6z/ALEuO60D4PO9deV/V1dXeTU+PBWYwAAbkwBEEnQhSoiizlJb7LbUkpZW40uqX+2Qos5JWK2klaimKooMIgoQlQAIgMN70THvvynR5/7x//zn5KrovWtiN6uybN01kZGRkZMR9efNSoVKxv/TBT7nHU0OnTuPIR38ATSpAE2YbK++YCOQhf/O3/hVun3uFXnL3XLJINI4f/2v/CvpQnd6FUFnvmIpHwis+Gz7Db7L06NhoLBSMHsVVz8pbmpdO78YVLfSNhdtoXD2LMsfrs5/9jw/qt+nNxacfQ99zP4wKFf3vfu5zVLx+vHDzMkZXFt3JFVwSQVWB18bT7g35fR88ht4jI8BOHcGlqvuB+zDHQe9VTJ36fgxMHXf9tPbVf9Gm4OhhECh9eXnZGSal+goqzVV62z7M3yxzUQthbm6OeW3s1BawVrqLOMdtZnHdKYPbazvYoZfjK5EvRfZbJ3ponCl3UtY1GltjpTBOFTKocgF1v2NyqoznikjHuGg7u0gKmbg2skhSyf/zjR28Ua5jMufHS9PkeYfKKd/PYhpDGUc+eh9RjJ7qc5sP3tvtR4VyTa3FoHMRg9DPSxy1BwpePJCHosVnZjzD+dLA5MGDTu5j9GSyI/3O6JLnJsNKPHJPYtierAP3uzRxucOSidlkxkBjr2DpalP3ou945mMIUM6pJb6L/6ZPBBoDo1NXBYHhEU6NpcmYro+Opekjw2FyqTZ0r/ZUXmWsrvConsroavgNh90rLrD2DJRvYHHRKVxWz1ve+un0KPN1sKs2vfzuv/4blN8YsoNZMRd9Tx5Cz2P7nRGv8o/3/LCuDz0gOzXZWcssIMLUsK620IgAgTffgoHFxSyVs7KOCcKnK4VFlnvQeT5kkhjFqzFMQXUUhEfpxmThURsmFALFH2Wc5Yl23auelTPapOR1L6ViZRQUN8Z6+0dDloE0MU/bOzX5ut+skQXf5ZPqCVTX+qP2RLvaN7qVJzx64VQ7DgX6oU4DKbo0S/S4TfRYeVeGeJjgHEgtDO5kW/JTHqa2bKuca4MF9ON4g5a1m3jktXYfuhccaQWSSwzCwz4Qlzubjbjdi7ScZCE/rTd6NtJKar/Lp4izzNvyfjhXVS9Eq9aNhywd3ktCRKO2VeslNZWJ0lq1EwrcV06Jzyaq+CIQ3Up38sd7txGhUqbM6DGJ6zI5Il4zLqtVCsQjC8Z7kxvFFUS3jV8Xf7cvVkag+rq3PAXh7o5Dt57ylS66dVWaQM/zBdaWyqk9/a6iR3Udve3p4/j7aHDR6nYnnGsIHWMlq902pUw5mvDJEw2xf2qfi7W2NWv7c4vjKFC7asv6SynimFDGiV8IrU+SaX0TSr9LBmn9S86UJlnU7xY6+489RksDxLnX3UrbQbFWpwdOb4C0V+otFKkwmhQVLZQ69kYnOsvT5gBpsrv57H5gpqcVJK0BBklWiPOCy7rb1qx3klxnyZtYmPPGR5lmikbaybz0gZsX9I70TR691Er0CuVqE0UuXhXyvawNN+RfXd4+r3pEKr6J56JfMqGrPgER1S5QEqKP5Gl+aZ6qf24Oqqxo1PxiXYHjJfnwcFy7C4TA0rSi6ZG42hMOjZuNu4JkxuFhUB3XFoPJqUPBdNUXqI7yrb5AdU1fqI7K697wK9g4WhmrZ/gko12edPtrOBSMPuWpvOlHLw4vLsPjTber0r190+scAvd73R7PlKcxdvcMxg8DV4qIOr/6f/w59xnu3pMHEO3P0WMJIzs26IRGDQqRGlUQAiFSuhAboYp701TH7jtsqbJdwPwbF5wVv/nGJTQ2d5F6bAbxE/sQIfEzZ7rnh3WfwXbbMtzCY20ozUBpYqylKV9gnTQcuhpYGQ2U8CqovILlCVTHtUnBzM8u4+J/+D03oTfa3XdDjn3fc5h5/gm3lVy/cXlpFh4LAl2tDbWnTRmNYgUL33jXvbuwlF9DqVLC8Mw+TJ4+7hRVNNXdzq3yGiltKqjuFmlFNPC1v/cr7iNPE4fH6a2G0HNoCif/9CedVyQQPfdfuYDNG3O7CGxQAAD/9ElEQVTIZnsx3k8PTXQ98Rkk+gbw5V/9Fbz1x1+jhUr8C++5R2l6q09v+7/w8e/Dk889g1A8h0Mf/nEqOB9+53d+x30DaPmtL2P2tS9gMJ7GBwtSJj58qzeDbS4yOua/zrmlExTO3dugwqjhh44eQQ/pP/3c+/Hpn/pJKi/y9dBj4oijU/wyPqmv4o8m2L3Lb2NnY4XW1E2c//bn2ccUXvyxv+i8gv7JU0j2TVBpdWXSxtdwaMwMJBuSQ+WJjzYO3jYtT3GTWavjBd2rHYHKcsahQw+offMc8uUSPaD/xHw3ZdxmBP/4CMKP02vhOJ/9/Mv0Rhp4emkTo4Uy6kStRUYv8r4xkWVeHYefPIqBiSFEw/QG+rtbuk+88CNUqDHKQg8i8Qy51p0D2lV6v3aeC0IBvjIVUiOMYpEe6tUV1+cbN26gUKogULyPaG0VeYrF188tMa9rHVe5uExmq5jp0wkZfkwWYk6hT7a3EOtUadhQ8dBLkqINJzifyA95EzoOp1WJorKpQ2u7iknjnohyjnJljYUaGMrorR0/CmUfkpSdX1po4ps7Leb5MJTiIk7ah/omnVGkl5RjsRgGhgbwwkeec48Jwwf0GQPOd01p0qSXpEMxKbu9ea85yXbVtjaTxCPd+e9ePeCqo68Ra9HVIzQpWOVpzFXeO36mV5SmuMpYmq5ujAmKd2WE8u4P41jqJcq9tnR3FxOrJ75bPWtH4MZrr33Ls7hAccNhMqe4yaThUhndq08CyagXTD69siscinvxGM0CpXnzrZ6uKidcumpOCoxm5Zv+tDTFFbQT9Pwf/WfW8yGvw0lZLrp/COHxPid/2eH+/94DqjYqKFTyTsi6yZqg3YYeJV5xY7ZAjRpYeV2/q0MMUorJyRGk9425N/UbNI8KxQI2FlewubrW7UgX5XfVt3YeBcu3oHuVFXN1b8wx+hQ3XNYnXS2ucoZDVwUn6LRIyRi0l7bRXtlBlYqv2GmiFfK7RUI7PASqp2A0iw4baG87ynceA+91knVrtywmApw4gUTUHSAqvI/WlZdT3im6x2x5apSd7ZI78DKYS7h6TqGxnDwneZQ6CTnRofdBy5viLYbt0dcVXh1LX6biNJ43uQZRj6EdZYEE+6CnX3ugF+r0Yp02IvjY3WaA7ZdD7oBGssbhlU2d9nOC0Ii4u1bAym4Vd27P4faV69ian0NgaxXttSXXnh7nGBi/dFUQ5AZ1eOlJ91mF4vaG+x2ouLWAneVb7GO9+wIk+6ny4qnxyMDSDa/jH/ssntrY6GqyYRPNZMZosWDjZnVtbLq/tTHwj1GOKdvjX4AeSZuKvNJapvewgWBlC2EG/fBO34WB1ic9TX0eXbhlWYdalL9iC5F2CAOjw+gbHkTP8EGGacSTWWcIGB0qXw2SL5F11PzbKLd2sVPZxO1793FndgHvnr+EswxXzl3EnbPncPXsezh//hzOnj2LCxcu4Ma1y7h76zYaK4uorCyjtltBifI03iziaLuIQ74SjkQqOB6r4yhl/TgXl1OUtZMcvDF6GiEqlxjpiJBXFBUaYUEUCmF6jd0xkWfUG22gP1pDWGcTESpc1O5ttXE/78NSO4B53m9FkyjnBtDoGabhexjJ4eM48sQ0jj01geNPT+H4M1M49Ng4pg6MY+bIlAvThyexn2H60CTGpkfRMzqE3Ogg4tk0Q7K745bj4B1L6SsbP4HJhl0triBwY/pIeSkxLcQ65Z0lifvhIqWy3vqqpzSL270FgdV5VBYFils9gV1VR+WtrrUnUNxwC1RH9Fldk1u7Fyjuzbd5oGB9E++UZ/cGotFoVrvKl42ghTqdSSGby7jfcPVIXe9WlXfy1F1lUzcOHlCfpCDEaerUqWR2NzdR0Tcz9jooxNYxI8IaFKHGDIGlCayuS+Ng6T5GxRpN6gUtDS4ZUKpRKe2gvdX9XofVNSZ48QqMEdaulwFKszwFgV0fxS08AsOvNMW9QaXr9AjK9Nzqpar7UU0vLg6Mj2J4ehLRRMItCt3HB13BUjteGqxNpXnpdY8BqLn1u09xZR2xaBS53l63pVMHRAq+Gwf5z/q66Oo+UsVFhu4TfFy4fFzcRYfo1ku/5a0C8toCu7HmTjnvCSaQC8apGCXwXTS2CBjtuXgU/RyfHC3uVDuCOBWhQLTrWJSVtRW0Sk1kuVLFmzEqXI4JF2M9+lB/RBd76XYrHcgmsJ8KIZXiwpRqoB1rY6dTx1a766GJAPHC8dnTT927bHqF+i5NpqcfEweOYHTfAWxSUa7cX8DKzWtYuX4Na7dvchEtuy3EXR51QTiEW33ShDLeC1TO+mtpNmYCpamM0aarxZUnudFV91pwXEf0Pyddm4uiPokhw6pJq127IjtrRWCrQv6wHBelzXAT92NVLFGxL8XrWGagtBAn+aDTFspFd85XZZOL10YZm1tzWN++j4X79zA7O4c7d+7gvffeYziHC6/cxeXXFnH125dx7Wuv4N7Lb6K6eB7FuXcRLy8g21pBD2rIBSIYC0XwbCLmwou5AD7SE8CHs0Ec1JZo9iXVaCFD93S7FMBKOUrvKobbzQTutVM4x/i5agwX/GmcD6ZwiXriVibOkMLZYBhnQzHMxlpYSVJ3cNHxk396THeVLD3H0EwkKQNZd1pzJpNGOp3CGFXAqLZh+yuY8BcxGCSfwhucY/raaB21ijYF6GzAGsqce9okoPMOtaPNnXtIelWuSo/fnV5Bb0fyr0lrsqRx0rhaXFeTBQvesTfwptm4CyTikvP16j2sVu5yQS249gxMNgRGg4LpGoHJ5aPtW1kvWD3DoavRozq6OjlkMLyWbsHA8hQeBW/7RoOVNfzefAtqU2DtC/SzgE60aEX6acj2o7BFw2h1BTrVXh9i1JrCyq6swNXSe0Czl15GjIKab+h7GZuc/CEMTk24QmrMiBF4O6HVUWCdVVnzjoxpCgKthvpAmt5DmX/5XdTzFLpaE40ltkdeT3zoSYdHgmRtGOMMr6V5mSLQvQ2Yw8F0q+cto+DF7Z4Ds56C4RW4OuxSYX0bxfUd1DZ2sHvxjmP09Mefx8DBaWQHe9yLiG5XGstbu7oqeMFwW7q8qiYn163f+hrKXID6zhxFdmIECU7QOD0g4TE6u89pfahrh47eMuckvPPKBff7T++xcURGsoiTr0N747V6ewFlPS577zIV9Q30xFJ438GnEKXVuTO0H51wFNfOvoWF27cQCXCBKK47wTg43MMFKIZTB47j6OhBxEL0rManaXn78Zu/+Zu4eusWUhtbGC00kGzHqOBII/m2lI6gGZFVyElDujn6mOkEcSBB7zC9i2a4hp7JPmQPHEChVcfA1Cn2R0q9yy8DGwP1W6cvJ5JpRIg3HKihd3gMb3/rD3H/3k00qdR3b97F7tYGIuP73Au52Wyuy3d5CRwj/Q4l2twgEjRuNv42FoIunzmxme/eF9qjx8opeMdCoMcRD/LyW+isL6HaqOO92++60xE6QaaHiYvGSWt1x72rtZvXVye5FgW2sRIrYTXewHKkhvU4FSuSjoYcPepIvQxfzYdEcAjVbXqcw34UamuYvbOI2XvLuH79Or78la9yAXoXr3z9PC6+vYg7X/k27nzha5h9920U1t7Bzr0LiFYX4C8sIMPFrKcawQAXwx8MhfEU5+CfmWzjB/uaeDKicQLGG23UtoPI8lqphVCuRbHI8b3hj2OpFcfbxQiuFoO4EUvidiSFy1yALtDrv8PF7DsVP84F6K1nd5FPF+mZtXGCHrc2WfwOlfU1sn810Ad/JIdkXGNKQzcWxRN9PoxwETrMxfAAF63B/hCyTw1Q2HepI3SwZXeeivcaC5v7XlCegsbBdI6Nq42Xxt07dsq3MqonmVMZG2fde/GaHFi6fkvaqM5io3EP6fAAkqFetyipDQWVVznFVc8Us7XpxS2QgWR1LKiurgLrl92rrHDa7zxGn7ee7q2e4ta20WTlDQyPwPK9cQVv3wyvrkr38k+h2fJhpx7lAtSLW698CZuztxEf7kda7yeyrDaJjMSOuPeAuq0StJ1UlTURu3O2S7h+iFUle5b6vRp8MDgsr2D3KuMw8ao6+sFb775od0qAbrLenNWPo267HgeWI+matvK6GtOsLeEXc3VVuq4aDAVrX8Gek3pxGa0C5QuP3auMgu4V9PxYHkr3R1ZZXyyn5+e0V51VrXrsR7eHXcEQrQLXV94LrH2j3wX2Uz+G6MyqKJW0+q5FV3hlzbkThXlVXYUuXrbEa10WH3ko/ConWrXLR7wVbifQooH5btMAPQl9WbPDvuqFMOuv0ccq7nGO4w1Dnf2sEkdN954+aCGQa+1+NCcp7kd2te3uVa47NiqjZ/UNLS4aV9o4Gm/mKOY8MPGeKB/wQ6C6Co4O4hX9Asmluq/v+US4KOl0BffoTZ4fcTQqJdToNbQaOnOLE5B0Nat7nyJ2P0p3FYzJrkD9cbxm0PgJj84+U5/MixQYPxVU19G1N5YG+l1Nn1bWd4CcRyl+BtU/8kH9Ex8YxFedFq4fWvTYLUwrMRaMuKvadwqDES7BbiNHtVlHvUM5qLIftPZFQ1fptJCIhhjC9Jp9iMd9SOo9i2TC/Zai30O05Tjk18IdQIS80m8zOkKGpgsXBiBP2StzNMocFZ1aUaMXpNdeC1Sk2kJbYRs6WUOfU9aP+GEujKkkDQ56/EnKQZwypZdJ9WG6OMumuLJG2Llwg+PUBOuT12w7pDIMGn0dfaPQfU+GaRoT8Yih0fHTDtV7ceQvDRfHawaNk2RFPFf/BeKBjUVX/rpjpXyVU5ryvfVMtgQmcyon/I/KhpXTVWOidJVXOYHiegQX9Imv7JPrSle/WHkDkxPlWxnhVRnpVV1Fp8rJqFGe4rpaeyqjoHuVVZ7RrnuB8ULlrE3FBUoXD5SuOgoWF1hctBuoDSunIFyWZnw1/LqqDetPF6/0eMttUGICg+qSFo6dPudtdQWOCjbS+fx/+Hn39vYWpWinWcLA2Cge+/BzTiFaIyJCQfcKIk5gzBV4rypjgqFgTFInVm/OsT6w/t5VLL92DiFaPeHT+93OsGPPP+U+ay1loDZUT/i87QmES/QI1I7KGHOMXsUFboLv4bJ0DbruBUa3QLg27i46Rbf06nvYOHcN4f4sQofG3OaAJz7xIkLxqFukZBHZ4Kme4roKhNPaM/rlMW1fnsX629dJqx/zFy+hWipj+tMvIjU2hEgiisxIH4X74eQRuA/7vXURl3/9S27Bvn51kYq3hhf+8g9i9LEZLuQhDOwfcxsifOc2OEGCuPzWK5i7fgkzJ5/FSz/1N1Aq5bHRsw+hVAZf+JV/h5e/9EUMZoJ4PLdLvUjesa16pYjDH/wM9j35MSqEMnK9fY5Pv/QLP4M7S3N4X6GKM6ubqJPPIQa9I/TOWBo7ej+D4iR6dUDqiTMnnDfRWl9Fu1RCMJdDoLcXsXgaP/aL/wf5JC+iOwFsfG1cvGPhFmYuDj4uJo23v+EOifz2d76G23euIhqNuzY0Bmc+9YMI0LIeDqbRH4yjEoliu48WF2nqGZ7kIktPlYpR7Rl+/Va2cf8uqlzErH0dlJnqG3UTw8ZVNKme1bUxdvXX1jA/pyOD8rj89f/kynfLBcjLPCo76+63j1/+3Hv0LNr4/hkf9uf0mC4JX2SI5TpUqpQRyTTp02jX/Jwffn0ioIPJcBvJcBDfuLqE83PbmOoN4pOHuHBUu7vimqx2aDeKyXwU4VgTEz16efShItOC6H5vJG4ZPDJK9G4QV2pslmLYKSWwzEX+lzZKzpARv7VwHpiZwYlTJ93BkZ/45CddfwcHB5HJZuiF3cDrb77FBc6HrbNfc19XfWKriqHdKhYiVdzs1TlsEXx7a8h9lqH/9PNITRxELb+D4uqaM2A+2TuPqM6FI6c1RvqcSWzvA5infuITCHHBczsG2Qf1RTIiWkSHyYhXDyhfekXpKq80BZv3di/w1lXcrtaOyknm7V55jpcEXR0NaGIy9hQGY9Ni94NyCoqrruHU1fSflVEbule64TSwOqLdDGul6aqgeroaWHuWL9zWjsDiwiWwNlXO6ilP7QmXQGle2rXAKF9x0eqlXXXFe5W3Om53KJv/tf/9J7CxcAfRkQH403GkB/pw+ic+icfSn1I5Lk17oOfVss6cNb33eEQIvI0JjECBGrVBt84orqvVExizDbRdWNaexMEd+MgOuCNDKI5lrpA1KhztXtW9DYy1L/B2VEFMMFA7NgB2NbCylq4gPKqjq/LcgrLnlXWCXDhYT9+pkWLXFmwFvSzaYUZ3a2fXKrN2Ra/RZzitLfVBZTSxZAVrT7zqOfplRSudZUzwrL6ucvM1OdtKZx0pVB2toi3J3U83czHwsR8MGjvRrQVFvydJeLSN1VnpHHK9KOqUjaY/r5pAbVqyLQb1SwdjVikLsk6tT/rmUZV49COsXuYLk0bXV/6JZj0yEZ3yFB1/SYP4qPbkAXWf3ZsBom2kXeFV+67/e2A8UppLZwiF9UVIfV/IjxjlrcWFsZLfQr28y3EpuA0KOsFZSlUviQbIHx/b0i4c964HPSf9ZialIiWmq4J4oK3S8hLVhrysDq3xiOXvta/fo8RPgcbG6FOalHWVbbFFxzfJtptW6hfTYuEAeeVDlYqYBLp08Ux0uTr6XYPemk560DtS9Qr7xjlQ4KJQY1+KxSKKhQIXijKZWMdWuYxStYh6i56hr07vocZFuYkY0cfI4wyZneVUSXEs4606EuRJhgtEhoMeDtEAckcqdWVEv0vpNb86vQ6ujahQ/qrsv9RUkXzxR2N0gyJaqRHkwhyj4RJNpN1H/hLJlDv5Wwea+ugh6RtYoRbHnHxps/06+1OsA2WukGVO4Qrz9emE7rZpjjPlNETPiaXJCz1x6J6nJ2NDT0VC0aiE1PFaMiE9IxDfNQaSGyd/RKZ8Nx5MU3lvus1tuxce1ReorJN/gsqpntLsXnUsrqA8m5eKywuSEmvWu/lGk/KMHgNrS8HyLF91LC7cFheIZqNf9QTC5W1DVwUrZzIqUL7iolugctZX65fRbldrx/iqssZLLx6VVdBcUZ71o5un+pxP0mt7fTe8pjcFTqvrN6DXz38BJR8VLcdGjy7i6TQGJmnxs7J13tspBYHSLU/BGrLO2L1dBYprp0qcXo+/0oCv2qZwp9CYp3W0XsDU2D6kO1H3CKwVJWM5MQxEi+p/r7iCxa09xXW1gTQabZCsjpiiR1u7K5tup8by195E/uJtt0FAP6Clhvpw5JMfQu/IEBKZFFVHt11rX7iE0/Ap3WgQKN9NAA7W2tx93Lh4GXl6G4GKTlBoY+y508hODbvto/pBW6C6Vl9fPC0vrGHrnetU6D5sb99Hs7KF0dOHkRrpRzo6gMOjLyAbHMbKm1dQp0WaL+y6xzjD+47g5PM/gGgsgT+5cRO3l5dw79IF9nUFiZAPY74yFTd51CTfag1MHHqM4RgVfQULiyvEU8DNV78OX2kb47UWeul56Z0o13cKmH4DKpPM7rtEcB7Qsx/6AHoHBtyi1aQgtihpVdaX4ps6/gzjBedh2ikK6qdkRuAdL/7nxsbJE5Wfr3cY7d4R9B4+g/6powhTweUGJrFd3sHO9rbbLDG7PI/lnTUuWj7UC+vIb8wjvzaL7ZU72F6+g93Vu7zedV8tLTCvxjLrizdx/95FbCzewPzV87h5/jVka1UE1pcoh7RCs72OFoH6bfRp9DOZDHoy9LwqBUz2j9LK60XvcD8KrTDOzVexUY/gyq1514fpHh/6kpwvDSqvPJVh24fokTMI9k+gZ+oI+g+e4gKYQufOXaRqTYwTf4rKe4Ze1Cmq66fpQR9EFIPVMAYqIYyUKBf+FmYTFazQW5qtp3G9GsE15t+sx3GT9a8H6pjnAAR2Em7nYjigF0ipqDgm6aheHqxhNd3G/r4A9vXnMJmLo78nh7qfizLrP/30026TTJSLtxbne/fu4tuvvIzK7g5O3r2LoXwVSXpk2hV3l3T+7moNS7vAhx+bxLGRKJ5//gW88Mwz6EvFMLdTRJzzZ0bfeEqOYvroYZx66hRSmRw2Lt9GsNKkzFSxcv0Oxz2AZH/3SYjmj8B7tblmYHPOOwfFc8mTk9W9NLuXwlRZG0sF5SkIrJw3WJ7kvN4uI6+XfFFGMqhvXnV1ntFoYHiVbnisPW94gJsgmqyO8mzRNRwCuxpYWQXlGf1e0L2Cyipf7Sgu0L3VEQ6B8gXeOgoClbE2Bd76AhnAczfeRCCmHZ4ci9Wd7uPnsX5MDzzx3b8BVcMdlAJNd6yImCsQciGzBo0p1kkDI0xlTYl4iTKwjiktkaUVldO2yQxSPb1I0qrqLGwisLyLZIkToxZElMpFlrXVE+hqDLP2vEzwgug1a8ebr3pWR7TotAEF5tCarqJSKKF4dRbFi3dR5YKk3630rs7gvnG3KIdc2YcgfGrL+ONNE6gdBVm9Uqb6wXptdwtbOvaEuFsMOntPC7IetemRifXZrAr+k7kN6g63rbpd33a7pvTVQfEghBjS/kH0RqbQ3KXFsyNPifTopOlokkom5qzX+2uLuLc4i0K52KVNXhcXnghdTr9+pKhSIZHuNN1lPfu3r1RG2U5PoIMoLWz3Qz2DPJLu0fyMs19cR5w1qzHL9ebQwxCIx9FhaNMKr5UL7hFfpVhwC5CsXnLmAX/UT4H3Kn66nTXMDw2Nwzc8gb5jT2HymZcwePhJyo1OGR7CxvIylmfv4c7sTVydu445LjTV7QWUtua44F/E6vwlXi9h+d55LN89j9V757B65xwXpzkUdxaxvnwDy/MXsTR7AVfe+mNce+ebqM7dgO/+PbQ5Vlpq3BiS13bV2CTYt/6+Xgz29WFmYAyHR6bQ39vLvmfhi6YwVwxjuRJBUy49cdQpAw1a//qdrFPkwkbHLTIwxQVIp1XPIDF5BLHsEGK7ZUTzZcSo2KONNk7Sg/lYLIT30xuZrESxrxrFFHHP7NJgoS+1mKpjIVTDhXwQ53aAy6UQQxiXax1cpNxcp2FRKmirdIieB708imk60sJgpuHC/j5gX08b04NJHBrrRS4ZxW6JXhg9NG3wyOZ63G9M6q9+x1lcWeOCv4vhQg3jDCmqjQjxFio0SLaB25sgzhAO9fvx1MFxfPj0CZw8uB9hLtZhGrdIT6Kd2o++8YOYOX4cQ0NjaK3sUEntYuPmLJYuXkd1t+C+F9QV/u+tYJWmoHvvnDYZ0hy0OgZ2rzyrY6B6VldXy1PZ774PIt9Yw1rtFr3Fdcr+Q0XtZHavDW9QntFraVZHoHrSV1bfwNq1fooW65fAcKme9UlXgelj5XnByurqbd/aUjAZt3xdvfyyuMpZGcUV9BRNj+Gi6RTSgwMIUf7ba3m0t0sobRdcWcEDqkJ+dpyWtcAI0GMf64DuRaCC5RuojO7VISPSOqK4wXcRTyHWd2Z8nFTxiX5EhnJoRwJo0CJfWFvC7fk72OLE1yMcY4yC4gaKe/FbvgbRBsDqWttWX/cqo6D96Rv3l7FNa780v4z87BIt3jgC/WnkDk1i9MnjyEyPuc9E66NlssgMrI/CY7zytuHlgd7fKWzuUAnX3BEgYVqViYkhpPaNOg9Hi4FGQPVVz4JAg9nQowouAvoEdtuXQIdtRpNpLuQpLlx7P0i2G6i0CijUtt3vSfrMgF6eFRZ9RK3RDFIZ6oNpMSrvJGLxGNpBWoO0iBt+Kkfi58AgRO8pUC6hxkWuUtGX7EkZhYrEud/pyGSs8X4jFMTcbgX3Nsv0Qrg6Uma4AsEf64Mvrs8a9KCHCjpFAyNIL0sfrmtVyYPSJmVAGy26fX240P73ikR9dzwRH8ljigjCXAjjCSr/AweR2zeN/aeexcHTz9FzO42JmZMYnT6OYHqECm8M2VgPchGOZTTDa4ZWfxbx3BgDvRWmZ0IJpIIZxAM5xPz0yklj1BdE2dfGLr2LOtvS4ipaDBy9vGoDwla9iU0q+FZPPzp9XDz6JpDonaSn3IdUPIJsMobxVAtDaR9GfSH0cSFIVjk/uCjr0WZvLoO+XBZj9K5n9k1hemIMY4O8H+rh4tNEnJ5QifxY4TitcSGaJz2LXPDvJCO4Tu8zn+pHMDmGcI6L38yM48ngoUMMBxEfnOIc60crNYT5VASL2RhmEce9dhJLtSg2i0F6HDFMcWxG6m1MNiuYbJTQV9tCsrmGaHUVly+cZXgHly5ewHvnL2BtcQ794RYytIb0Iq0e0RXiwCI9qWac/cnE6UklkRscRXZ4igvfFu7fOs85dge1PI2P3V340k2Eeilz8RbyqKJM7w3DWXQGMxJiWsodelgFbCwsYndtg010H/XbnFXwjofNFcmOzTeBGaCWpjomb5IpBZM3geERPJque9UzCFBGOBtYsEuHzVu1YbJrcaWLZsMjsDwFo1Ng5aVPrIzVsX4rzfALVN6LS+mqb31QMFC6ygmUb7js3uoIVNb6bHVMzxkt3n49bKtLfzgUQSKWdJvO9HRNu0P1ONzAaWk9gnvv4lfZUPcHL7mSsVQSA1NjVBLf7dEY2L0aN6JFjDqvPMXtqjIClTFGq1NahKJ9GWSPTFIgo5h7/T20qAhvri/i3JWLQDKMyeMHuzSwOS8ua9+uxkQro6v9NvPoD2Qq68roSmbcOXcZN9+7iK2b97D96gXs3lmAb6QH9ZgfMx//AI7/qY9xkRhxRwipng2IcHnxqn8C4VeaDYhAv4nsLK6jtLGLTS52O7QgE/T+Dn/8g8gc1PdFBtxRIHpmKlxeOoVDL5bu3l/B0qVraFIJ7VCJtdpxnPjUCxg/M4N4OIdcYMKN4dsvfxarm/OYoMU5ffAgegbH0TN6mFR08NWLS1ijARKvFNAf9SGTiiKsxwiULR2CKQNghopjP4WmuLGKdxY33akPW7cvoF4vUzF1MFBpokDa3qa3tkbefuneGq6v5h2tU1kuboksXvgzfxXRnimkIk309WfQ4aK7fXuWXlMIvWM9KG7No2d4BrFktssf9ldg/OrKYZd/wqt7e/6sE45liad6+zBy8jQGj57AzGPvw8yp92N4+ij6RqfRN3kMndQ4En1TGC4W0UtFkdW7UIEYF8MeYOwYEj2jGKZy7/OFoVc6qrvkd82HjbsX0WadCI2DfLBBxT7oHvO538326BFoId6otXB9p4IKldHo/gPwDU0gN3oAueGDKDdDuHf3Lnrp7Y/m38KB/haeqqZxaJvGTSuMlXDXUHrmRz+DvsFBfOiDH8STZ85gujeF6K13sG+kH6FbS+5bODs0OtY5H7Ypr1fosS5Tns4OZHGFC1Chbz862aMIDB7EQeLIHTmB9KFj6CFfdsM9WK1nUcuO41KwipvpBBbZz+vlKApcfPz0lur1ID6UbuAI+3SMi8GJxi4Tt7FKuYhWlvDNd6/i3Luv4513L+H1t89jhx7mVGCbC2MeYztVhKlGLmdLuJws0qsJ4djgEA4NZ/Dxz3wG08cfw/LtK7j33rcwNzuLS/eraFdKOPXJCUTGQ8iMxukBxrnQ17HGhS8yNYDyjXm3db3SbmJtYwMlGogjB/ZRRignbtl/qAzd3GBc89zmo6UrmFwJTEdZeeXbb9gGVkfjojIqq6C61oaC5XGW0/NLojesj9WZnurSJvDWVz2jz/AITL6FU7pF6dKT3vYMj/VLoKvSDNSGguo6/cq45Xvj1kfDZfhVx3ALlC7arIzpbiuje+uXBeFRMNzl9TkkonHk6UxsbK0g3EMj8PA0Dow9892P4IRI4BrjX/eH7O62u0cHyRpSHQURoh93jVjlGfOU5yVYnVRQ3BHKRUjvS3R36IS7j4posQufvAQuK90ybEf1vNv9LHhpV7tSVCor/ALVMZqVb/Xtk8oCdy4b3Wp9QTRMr0C9dd+5r9XouXBi0RIVWL9MaBQXCKf4pKvaV7ruVU7BhFKrv+6FRxY9db7D7R5H7fHJ5TFuvHI0O++IfaCrrx1y2j1Fzrgt4m1a7BJ8ByKnI77rxVQKgdogLV3eKK58GRWsu9eG8tQXxwPmuEdstGwDe+cD6lmutnwTnWumzjr6sd0vPtKr0uM3gT0q0/Eodoq06wPpd5tNWJ5LCsdDfd37wZYIjZ/inavPcVdcQWDp4qfodDhVlzj1+xw7xsa7DNDvNTrdWtcAeSQvS58Ul7coQ9V5kcSnl2gpOU5pKK0jL4cLu7Yda9OB0nScfIQWHAkkDp1N1jVoFBywTY2B+s9qlOM6mtWK26gh0Nbu+l6djjY4cJHSVhv9SN8my8RDyYN4o76oTwJ9m0kbGrR9vqm22WcdguvOTmSIhyPQ57NjTE9qfpIGPYr10fvVEUBNGgx+9Uk8YHshCRnzo5RBbZ0Ok1aldU+TkEfcQoHjW2N+kR2t0BvS8fpduQ0inUq744H0G1As2t1AIkdXLNdGExk9YpA78IDpnCG80ACk96w5Ji4FQzR0Itrosaf4KLO+luY261EWwjqjkFd5PzpTLBgJu9+AZCS6MafMNOlpCsQnzTGTCwWVEUh2pEd0FShP4J2nApVRUL7yDI+Tdwa1IXlTmtrSVfcGqqM2JSPOO3PN03PT6wGMq7zG3Wi19q0tr2xbGYFwqp7uTZ/o3uo5WeJVQaB81TH8ikvfCZSmfJVVenc8H/LB0tS+9Vf3Slcw8NJhebq3fhlNSjNc3WOTOJe0jmhysBynmNNHTl72wFHDyp0vvvzLnAQdbCwvuZMQ9BLqiQ8+636jEGKBEaIG1LDdC3T1dlTEWWdUXvmKG8GKq7yCiHSfFShXoE9Rv/xbX8T64got0whyZXYsHsb4Zz7iDi3snRxCNKkP2HUFx3CK6cIlmgRq0/KMLoGLU2HoaIh3/8/fdI/FfLToQSvT15tE8BS9CLZz/EPvQ5xeoNPYe3gU1A/1y9G9177i6pPhV1AZb3ltupj7ypuordOya1awtbuJSCqBM3/mB1090WQ0qo7xU7zJL28KMebeuobX/58vuUdro6MZ9qGCH/7Ff4ojT79E3lSoJOKoUgH+zj/9ORQL23jh9HOYGRpHM92L2JkPuh1xP/0P/k/c39zBZKCKfn8DiVALE4FVp+yqi4toV6tIjowiMzSEzWIDL9+tcpIF8M0/+jpWN7bwxGAHTw9xrAJx1ENDxNnCF6+uYnW3jO87PoEfeWwUgcwAfvpf/q5TrEFKnXah/cnv/Rf82j/6JfdbwuGJQSrJCn7gr/9LTJ165oE82FWg8ROIdwIbT/HEeKp7S1eak0fi0KLi3otyNclPKkItojs7O8jTmGhVd1FcfLe7u43ldcSNzifrGiqssKdde/c/gTi9uWIkg0JyAEFOnObCbWcYXbt+3X3WoFgqY21zi8qTHkRyl2038f4jT2F6eAyv05P+rXeush49pLO/xgWsgtO7GYyXwphPBvFeLxU6Ffun/tovUz6i7oSADL26jWvv4vx//acIx1J4bSeBGlfOvoF+9xKnDLMh/YDP8Tp47KhToqOjYxigB2X8U5pA8if+iGc62PXy5UsIU7lfPn+e8lHE+soKFhfo7VfLyN6+6I5M6QtowfJjJFDCodAuqvQYX64Puvm5FNhEKdLAZDWGw1tht8ElyPQY2/qXnEdvcg49va8ff/bZA6hwQQtyPmlBX5hjvUIF8/SWvnyJVjC9uZ/6ue9HPB7F+158AodP7qeeoZLnGGqX3Obt+04xzV29iaV7c4gHw8jS89b4TP/ghxBIxNwL7an+nFvs1U+ByYrNHzfv2CfTDYqrrOImR7pXOcWtjK6mXE22BLq3OgauPo0LnQ0n0DzWgaqTiTPOK2q0ut85MxA+BY2Vya7k1hYg4TP81rbuRZPlqa7Rb4uod74obmWtvtJVT1cvDoFdjQ/KNz4YLt2rjheUrmC0KFi6jHcZD1c3/xCNcB03fv9buP2VlxEb7kX8zAH8j3/236tcd912QCXj1wfWKDD6XDaHwwm5GhUjRIAa8N5bJxTUqDpgTBMo3xir8pavq7cOu+EUrXa8RLJpt9DUuBjV9TnXzTya+RJHw4coBVZH1ejIb32LR5YbjbUH7QnEMKPR4We/ZKXZV0q1w8zPRS5EIdaPnGUq41a+DF+xStOTCob4tMNLP54FWUaWmATEaLcFTrgFalt9Uf+sP1ZGea5NWkW0g50FIE9Pj/JkLTuxZL/0eM3wCHQ1Pjk+yzqtVN3RI3pnpM7FM8hx8tOKDfr0AMSHCBcfJx4aeGdxEAetED1a14/DKkOuo6rfdaiMKDbELyGTxaoXUImT3lWElqh++ytTWdZlUbOAJrAUin5D0jdruPbQGpHwBzgeUnZdumXxEyMipJnMcDumfDpRW3m0pIv6tkql5n4Hctuk9364JSEPZMkmkvqtYOPoFhfyyOJKFyhufHPAdOfJMsgL1ASNJlMIxRMIpnvgT+UQzvAqr4AKtNaso8wFqkEPwa+DWUmStrd3X3yNw31JlIuDj3FtSXYv9xKv6FW/RW+ByrfCfpVqReyWdujRUpaIVydEawy1aGhBlJTKS9CmD3amO9eUSj742Ka2hNc4xuUKF6wyZbOcR4n93WQbO+R/qeNDTeXYfoN49bnueCKFXE8PstksenjN5XLuEaU2DEQ5T/QZaO3SS2eyjGddnQa9KIVd9mGJcrXJ8ShUm9jmAsIBc+OibTZ9FKMEPVkyhwu16y3nHO/Zr0iT8lTjYsX0ZDDiTq6WGNQ4fHHOGX2rR16wvmTrXgqmHmiSz6BCrutlRKZV2Ud2z20A0rzUrki9mK1P9fuIQ7qjuLXjQnWbi+FO3vFQv5fKc5POkMLX+FswOTJ949U/Au88kwyZHAmUrvIaU5t7Ng8ld8pXXMEbb9LLrjaL7pzEeqvsrt25z7knb1WyTHnSUwzVsyBQua7h013sdLUgUDmbE0oz+lVWeK2c1VX/JfOiS2maH4p36XlowCluZRx9DKorHEpT3NpVefFFeVbfrpamq/FD9bWdXsaBfq/u6Fgq6g33Uj+DPH8DpwH0G9DqjXcQb4ZQWd5GY7WATDqDvkPjbP0hcjVkjQm8HVKaghEnsLJW3q6Gx+ICV1duG+vH00mMHNkPOuEoLq+hzYVx9uYili7eQYNKcXebHsFODYO+FALlFmrUccT4AI8xVwtofnULpZ0CqlzEdIrA9r37mP2j17FzYw6788vuEVzPsf3oefwIMocnMch4ltZmpi9HpUHapapJo/olvALrowXro7Vt5RxNDSq1OS6gm1XMv3sBW/cXEeqh0jg8jfQQ2xkbdO0YfgXh1FX42DwqO0VnHe4uruP++VtuIZ45edD9hnTwzIeQGxhDY2cTzdtX0NlawcqdWUQ6EfTtO4wwLfFiPIOtRC82yzV8/dW3UKrWEG2UUdvZQJKL4w88fhKjfSNYXptHVee1rRWwfnsNS/Pr+Pa1u1heWnLeg7wEKcv1sh+3N5qY3apjYbuC9WLdvek/Q8/m9LF98KdzOPHCD7hHeaJbY7E6ex2L196gskxhc2OBHuA6Thw+iV4uUA1tyc72qauODypv4HjwPUA8EqisKQw3LuIj6+i9oN3NFecZXnn9D3H38tuYfefbWHz3FazeeA+Ls1exsjCPXF8/LXIuNplhJAaOIMjFqTFAAyEbxNZ2gP2u4e69WVy7cA4L1y7h9T/+Aq5cPItvfPPbeO2ts9ieu4xk4QY66/cwNbuJwN1lDA6MO2/0+sIy3pxdRLNSQmf1kpuAOiduixbhZjyAKstIvk4/dQJxfwUZLg5Jejl6hBnuGeH8exyjT38YM489geeeeRrPnjmNI0eOuJdEZ/bvx8jIiFtcXB0qEPXf5FAKQ/cPAtuWYtKC1Nfb6+ofOXwYT555HKdOnECRc6//yDFarNu4tFtxW+d18vNKM4yxYAUDvjJG6DFPk7YpDklfsEE5bOJiooVVvXzqj2HDn8DMQBrHBhPOo5b4hxnuF5pYoQdTbAdQpI5Jp5IYG51EvRTE0FAWKXqD1VLVHVassdOiIi8/xTk4cng/egf73HzVqfRBzvcyPSTXV86DBmVaT0Q0/tZ3BZtLxhPvPLV5a/kmSwJLF9hVYGW8dS1Nce36co+8mSTDrk3jptjcwm5zBbv1Zew2lt2xPfp0hjs7ke0aqL6XfmtDoHuVtTnRNXy6cm802MJhZayOrlbG+mnpFgQqo7i1a3gUNxwCSzcQLq/cPVpPymu9epuGFo3mlV2g1OCY9iEejePkmU+434BcDS1AW9feQ6IVxu7SOqpru0j1ZJE7PuksdmmGLnMfDoIaMKIFFveuogJv5yzdmCiwNCuj0D8+gsEDUyitrGPpvSvU4R1ce+Ma1rkIhXojtDYqSFPBzmTG3Ef0ajmziLia86pASXYW0vbiGr2p7vE1WuC2by/gzhf+BMX7q+5eZ6v1PXEM2dOHEB/sweD0BFK5rKPHgg2e6FRcYP0xQRA8Wl5WnY9WYvBOAeGaD7fOv4vN+/eRmWD/Hj/mvDB9BtjqGh8MdE80qNETVH+2769j/ux1t2X78OPHqQBiGD/8FDK9I/QUV9G8dhadwg7WNyoItkNITc/ANziEUiiGrVAaO9UqXn/rXS4WFOjyDkqba+hPpfATLzyP/kwv3rnyBgr1PNbvrGHlyiKWVzbwztIKtre3nZLXS4Y61n8lD2yUOtig17jKBC0+gmkuQMePTgCxJE4//0m3AKk34tHa/DXcv/YqLfYobt+6ge1CBe8/dgrDtND0CYfA8IR7RCjeGZ9NHhR07+Wv8cviAhsTKQNZ20UucvLKXv/yr2P2+nvYuH4BG1ffw9rcDWzurGF7dQlTh44iQX7G+/YhPXoKgVQCjdEign1xrNylEsm3MXvvLm5cuID1pXl8+ztf5oJ0Ey+/eR4Ls7MorN3HVHgV9Y0VTN0uwbe4idzMIUSo6G9Tft++v+wWoNDODTeXCkHKYJRGk35rDCYRoaw+9cwJxAI1eic58kdb8eMIDu4nPdMYOfMMRknjEzTI9o9PYHx8nEp7yJ1KoIVHB3x6H7kJjGdd+enOT5VxmzcYtHANDw9jcnISBw4cwMTUPlxYuI/0+CT++PwlvMdxjwbCNA5iKHYCeDq8gZy/jkF6xmM0CnvpKUZCdcof8FqshR0uqCvIoerPYCwX4wJEb5zNut2EHIs7+QbuV2hR096lz+S8s1RCj2HDGB5NIpPi3Oe0Svam3XjqsOJQLIosF57RQ9P0qEO4/Uevuf6Aiqx06z4CNGTCYwPuBfoU5628p64saKp0+21911W8eVROFKSLHs2XvFpdkzGTM28wUFzlzGPQAlRp51ForqPU3ES+voZyexujiWPQUUP6/dO+z6WnDVLiXlDb30uuFYwuxY0uSxPdRrvpYYHuLYhOlbE8kxFve7paULrVUTkD5Snd6itYnW454uJ1pXIDTV8NzU0a4VyAdIBzpOnH4ac+9t2bECrBFiqRNmruWzclVKtlVKn4yjowlPjUIeusGhFBRpyCwIj6XnHrtDcoTcxXXHjtcYq2O+tdnBAtm97D+5CdHkXv/mH0HRxxj6v0+00pX8DS/XmsUKHvLq6isLTmdont0Orc5eJSWtp0oaJjY9a3UdrYws4qF1cqphgFNziQRe8BfX10nzscz71ESdDvP3IdJUzqn0D9MBoNdO/tu67KVzA+uTy6nutrS9jeWmMdCon6y4VJh5G6R2UE46PFDYdAPKpu7aJAb01XUaB8XzyMVozWh57rqRwnKUJh9+NxKBGEP+5z30VJxBK0xiNcPKiEiEvnpLVrevm1K6BapNvNOmr1OkZnTuLAyfdj/MTjGDh+DP0HD7oTbKUwBPpNJxFsYiTdxmDaFt6OO+E4leXi3duPgVQOg1zM1NnuZoluH2PRBEYHJzHUN4oeWu29mSgnZhWL+iR0jQssu6E+q7zxwPhgBovuBeKJgsDxgnV0FT2uPf6Tt1Hdove7vuEeIVFnIt03gMGZg/QMD6Bnkv3bdwJ1XwIlGl5rGzu4e0cvo97FxuU7yN+kXC0wPn/T7eTxVVYRrGzgYCCCA/QMHksmMO4P4ngygFGO45hOPKAyjsue4Bzq6NFVs0ZZ1Uf1uGoTRFqI/0UZ6vUWvccylrmAF4sV7NJLpxTQuEi5I4ZilHOd6RZrNRhqaOjonT1e6JGNPq1tj4uMLwLxyx6XPBqMlybbinfx1TCpRam/D8cOzODxo0cxSO+86mfZoA87XCh2qkEqUZ0TJx2h9gKoNzpY3QHW8uw7lWlvuIVYm/OnSIXDUOI8zVfqCFFWe+npJDP6xAjHlm0H6rsI1XcQ8jPOeS+vR4pbdLoTM0QXPXXNc21V7z8yjd5DU/D3JOHrS3UfSy+soXJ/jYbFPWzQU69s5903s/S7tUB8EG8UvPKiuNrxyoyC4greMgJvvtKls6yM0oyPVt7FOzSGfWHOO524EXK/ERW1GDXWuTCtodBaJy93KKoP65jcC49wK273lqf2DJQmUL7ybFyNTqPHQPe22KmMF6/hMo/G2lIZo01XpVuwvgssTeW7NPKef/FAD1KBAcSDaff4miWwXaYFuweOQlbsfPG1f+bOE1v8o9exdekWeo7ux8THnnePrUY4+Ht8+q5OWSfN3de9gu6NeIFdjUBdVc7bKYGsNDFRae4YGU5ChRoXpPf+8FvSUdi6u4QSF6cIPZ9kkYJGCzI00lV4ROQsikQ0SYu+DzUq26Vr19zOrl0q65KvTc8ug8GDk26ReepT3+8+cCZhFnJR+ShN6of1U2kKKmN5iitNi6cpA6W7QNryXAxf+Qf/3r3zo8WnUapg4iNP48iPf9R9K10TTTgMp9pRexbXi6nv/dvfxvqFG9gpN7CwsM0+pPHS3/optHzsw+Efxmj/YTTXl9A8/xoarHOHQl6uFHDwqU+hb+wwdtnObVof8jD+2v/8V7G2vomRBBDpVHGM3uY/+vGPo8zJnvzQpymBIVy+eg03bt7E6soK/vk//WVHx+LiolN6jw0BH5r2Y6Xkx29f6Fp8L774Ir3GHnz68aP46eceRz0YQeCpj6gH5CXLaHFcvAv/7YsoVCr4nc/+Ry4QTfgHBqCzzI6x7Id+7H9ycmO81hjoKnDywHRdBeKt+Kx8xVVPE0dxldGOse35WZz99f+EDtMW7ryJwvY6Dj33PPadOY1K3Y/d8H5S16FhsOVkRtul783OIRFooGfjbZIcwq3bK+RLC8FOnvTmkeQQfWi7v0ufdplRyfQmaxjKFLk4c70hnhCFrfP4JxAb2o9XF+bxq9evI0UlPlS8TmXEsaU8h2g0XN/o4Jt31JcO/vnP/SCiwQ5e/MlfxMHHn3cLvXpuckDh4Bra5YfSHpVR44PA5NHKCYyPAkszRWR8lvwKXnnlFewWS7jz9p/gna/8BrKRBN4/X0C11sC+/iJSkbo2qiHM5jbour50iUqMfHzp2AgODKXg54Lat11BmwbWEhcKfUMq9th+JA+M0qPcwmtfu862/Hi2twkf5enpP/cJ7H9OXxmC+6x9dyPCw3kkkCLTC6lKe/fX/wCl7V34VwvA0g46XPhr+sGK9Q5+5uMI6gV3zg99klvGpOEQKK4gHkhmrN/Gy0fLqpzKKM94bLQpz3hmaeKpyajVEzyQXY61PW7Xb46p0ACOpr6fC6weIXfbEwiP6otGgdpRntEj0NXiRr/RqfZEq6V58xREr3AqzehVHeWpDaXpXkGgNNUxuowW1RdYXYH36uhil/SF2uUbb2PpxhvUYUV8451v4h//i2+pDM2WPdApxU6yFFdD7IAQqCMKuveCGvB2QKC4KREvUUq3QVLwxhVUTuXVKQO1J5poILktm9olI2NfZe1P3VfQyQThSJgWaBQRWutaVAJczLSBgCxQJfeITkGgbc8OAy05eVPa5m1ej9GuAdKCqL6Lfgui0ZSdwMrbD4nKsz66geIIyDtRGW21dn1nuyrD/1wZ4VI9G2CVUVvqmxSduOKef6sPLCuuGt2uEMG1SaUuQXaHpJJ36pPybZFz/RN9rkaXVpXTtmhBSz8S69rgwk5cjVrV4XWnPJMu1eGN++Jphe3zhuOkyaUfUrufElddbT3W4zc961YbYSpegXbodZ9/U06a3V1Pal+Wr8AmtEDtigcC4RD9Gg/xR+lODvZ4Jd46frGO65OrRRzMj8bjXdr3yta5AGrrtrZn8z/2iOPDbO1sU/uaEkF9X0nv6GjbsLxK9Z///OEoKuRLibTrpHDZ2TXSJSq10GnjA0lw/JKToIVE9/rtTGPsxoBjozHtSi8VOcfUK0sCjZvKGg/cJ7AJStO9lVdfuzTvTXaWtzzF7eoNJq8C1RMOpau+goyMKo0RyaoMFgU/Jx7VGcerq5i6ddg+4xEuNE4OJG8djgn7rp2sbtOP42tXD7ht1MQpT0dzgqoU2oWorfniEwux/e52ZLXh5Yk7mJc0ad66bywxCKeehuikcbdRiHPfnT5udYSDbQmvxFblBeKhgu7Vb8mswNq0cqLDeGZ8F1iaytu96jh6WF/jYTxVmuIGevuh1WQ6hSlMI02fvA9yMdbn0Y1mgbVl90avcFmawBZRq6u2FYxeBW9dgeIqYzrG6tq9gmgXqK74o6tAdS1PdYRTQXVUX3netlVeuyAFbgPTXhktwgYuxsTOl1/7F07p33nzPazdmUPfvnEcePaMMjFwYNw9NpJrLCZ7O2MdFHLFlacyuvd2VGkKFneE7KUprqA81VdcuHQVSGHr1AR12h1dIxwaRrYr72V7aZ2FRBA7StGO1QPorcbcrr7qdIzc4hThIiBLTTi1JVo0R+Isw/YVF04FGwyjy0BllCe6FATGBxME9Vd19P7CwvVbuH/jjpssa1fuOgV9/Pmnut/76c8iOznMEe4KqfFQdRU0DjoHb2tu2Z2e/dq//30snL+F3oEM+noS7jMHH/jbfwmtQAsHMx/AQHIf6isLqJ9/lX2O4nZtDcVSHvtOv4Th6ZPIc7G4tltxivl/+8X/DevrW+gJVIDKLk5OjeNf/vkfQYV8jT/3cfiicSwvL2N3N4/Zu7fwj/7e/yqNiqP0FCLs9uFICSfDBSx3fPidBhlO4yD3wRdR46L/iQ/8IH78B/8HNGtltPd2vz0A8ZYzsLi7hc/9m19y/a2ur6O6vY2JJ5/AiR/+tHvMdOjQ97E58bHLE+OLxkbg+Et6NBbGO4GNnQ7vrJLXenT2zh/83xy4AM69+Q7q5RI6gwfQ7KEss9+xrVlEyKuvXF7Car6G4711HOnToZ4hPL5OT5WL6lByl4pCxoomnGgIYmUtzX4Al3vL2A5SobLdYIByH4igvZtz4+Yf6UE4GcFsvomzm02E0cAzyQXoLaDXFoNYyLNPHHttOotFQ/i//vZPIEIP6JmP/yXsO/rMA/lT33S1/qnv1m/JnMmo8UTBW9fk04tHYLxUmvHQeK1PYuuR67e/9U189rd/C3HS1Xnvv7nfYT+KJvaHfFgvh7CyHUaF9f/y/R002P73Hx12px9EKk0M09uucayjZybdNvy7kyewMzyBxsIaVvUdK/4d9G2gVSnj9IeexL7DUwjkkhj+0GOOf+qP0eTtr/pTplyKd9rEqEWvvLyBm//xD9ziX0tyonNB1BZgKYRgMo7xjz7nFsrc2KD77VR4hV9gPFQblqZ7pQu66Srvbh2YfhKIj6LN+K10C5auq42d7q2uy6dshnxcOLmwH0g9j0Q4y3hXjypfbWk8FVeweha0OBhOa9PqCkS/wGhTWeFU/5SmfAXFrYzA+KFgcaPj/6s9geJ2b+V1duX87nms1K6hOL+BC//6t/ELv/m68jmCe6DdYLrRd0CqFJo2LYsQFbUsGVm4dhyKkIqhXqKtIYHSBCJc5ZRuRAuM+EfjKqs6wmU4rD1pAG0M0G6XdF8PckP9SA/2ITnUDXpM1bVY6QXR4tXLrMEOB5eKLD6QQ5xlE71ZpBT6ckhyEVCwPlg/BKJDC4lo0WDpqiBaNAgCo/NRcP3hnywzWXV690JbDuuy+GX1ks5wRluC9TXRrmL1tv+Aj8KjQJ7L6qvViKtKHHUqFU5eTWp5RNqyqsVOP/iKelnesjScEuS9LEeBcEbdS4DdcZAFqhdLJcANeiw+slvepfPMWF791w/ciWSC409M/JfjYj4Qj6Cf1z7KRg8tm3isDRZBPB1EhJM/mqa3QUMlGO9+UE+gPrk4eeljujYoaBeyzkRjxxHkRS9MVur6HHyZ5UVjV6hVzyav8Ua0KTg+EWx85B3pqn4q6EDUjtxnrhbusFOWLZN/a4U2NnaryK+vYnP5Pu4tLGBrbQkr6xuo16hMy5sIbpcRzlcx2G5gVIe5MoyQpj7SGSKPtLW97quhEqyj5KehwAHYqFexVgVWua5vlLg4VUrYpTeRrzZRbnB8ORTUNyjUOsiXOyjWNfbdeaQXYDUA7rEe6TTeWR8fBcs3ufSCZNYrm8pXOYF4+UDGCGrby1+Bxl3lE6kMx7QP/mgau50aSiGWC2rhJM1cv/ytGMeN1u+eCiFbnOwLp260QOhlX7/2b8v4C1FQaJToGzFR6hVHg6Y2y/o4rXSatrwhgdo3eoTP5p3S9HqEPr4Y7csiMcp5zfld2y6ikS+htrGL6uoWivo9eH4ZpbUtNz/kQTr9QGNOOkIGqLw04VPfFbw88S4y0nte/ohfKqurwFtPYPe6Gn71x/rkTdf27Uorj4ZPr0Uwn/V0vE9Ar1b4bKt/t9/eMVRdXZVuV9NVXt0lmhTUptKsT3Y1OlRGcYHKqbz1w1vf7hUMh5Wze4HlK4g+daMtqy1BvsfJ91L3N1GBw6pdcCu164hlKWw351BbWEVUg0WFUtHXJkf63aMbI1igho1wBWtU6d57wfeqozRdBd58gTHecD3A46Sc9finxzd6VKGrmK3FKZKIuU9+R5Ix+BLsaA+ti6hKP2Scq0+c3hXd8rztGS1WRmlGs4LDtZfv7qmgpPDza9uolSrYvTGH0vk7CHNF7z+yHz3DAxjYP+GeT8sS0+NAwyn61YYFbQzQ4zV5UVVapCsXLqG0PM/FNo3e4zNAJoGRxw4TRwDZwChioSza9HjaLENJwVacvIn4kRucpiLpQ75SxeW5Bezu7OC177zmznaLdLjwNKvozaXw+LFxbNfLSE4ecS9E6veehfv3sbG8iFtvfANR9m3/bhkZKs2eQB2pYBXVFq3PUgJ9lQBWgimsbpeQi/ahv28CGxvr6Ovr+y4+ujiVlbZHby1cRqanB4t3r2Px/h34teU214tavoh9h55xykz8Nd4qCGSdSzb0AqgOSF1bW3O0bmxs4I1z38C1O+fw3nvnce7dy7h+8RyWr5zF9uYuXr1yH9dX8gihgn7/JsKVNYSau8RYw7A/hpFwBKdjQRykh5Osh9EMx1CJhLAUq2GW3s1cKIl7wSxu05dZDEWxm4rgQoOeTDWMWqgHncQQWuEe7BvJINsfd5/m1qkLOjg2zgVogAvhJGdaqh3GrTywSS8hQiWoLdF6+fRHP/Z+pBIJDE0/hmTPsHtkqj6LZwJvXKC4gpSCyaHiVk7BydEe3wRW39Kt3PdK1/Xu/A2cu/YK8ZbRnLvCxaGD42yjj8UXKQ+XuCDtxmgUZTLuK7rD6Yj7PlQiFkZ/bxqhbAITT53B8Ngk1uI5bHP1recr2FwooBmMore5ycWnRVGOIUxDSJ8+6T19wMm9zUUFo9H653qkNJbRy7G6RnJp5E5MIzraj9TUKAKc//psir4p1NgtobDAxeg+DY6rd915j7v5PAobW4hT33n7rXaNH7pa+17w0mQ0qp7kUnFT1I5WBoG3nEDpuu/2h4Y+F2i9sFpqbWGnvsKwiFq7gESwl6UfeiHWpupZewqG09uewGhXutUXKF9xSxdd3rqKGw4bCwOrZzrL+mtllK+4gsWJDTu1ZZTbG3pmjfzdFTz+0me+exdcZrAXiX5aFVSiSVrbKFSwvkpmbG7sNdhtSGCEO+R7cYGXCDFIV8tTOQUjTMHKWydVxxhr6Sqneo+Ct90kraDscB+9oh4k6eFEh7LAdBqYSD343UdgNKietx3DI1C+2rW2LS4wQdC9t5ybHN2p0T1wdJtWzdIWOjdW4F/awdiRGUwcO4Te8SEk+3PuY3bWpvCIDqNN8e5vIh0qzw1sUdE2a5ysVNz+aAPh/SMITww4ASCSbh027eiiYpDF10kRfzbOSd0dMynuhfkFLC0tuUVbZrbq6UVNebprrQLWmnm320igx1iLLLu1voaMTsGmAu2h4GSL9ACoUOXBhNp+7M8nMFOIY3d2B8u3NzB3+z6uXLmMO3e6ny6XNSbh07sP7gN09I703Z3xmRlMHz6CarOERVqsq8tz2Ji9y4VpjkqFnrB4QSLFUT0+ES71V2Mmj00ndG+QL6tr67h6/abbNPHV7/wevvDN38QXvvr7+L3PfxFf/+NvYvbOPMMc3ryzhqtcgNaW5pDcvIzwzi1a79tUgDt4PhfBp0fSeH84iSM7MUyVIigmwyjTgLlI3rxFU/6dYAxvhfpwNpLDrVQIt7Nh3KincG03g7nmEDZiM9hO7EP/viyGDvbQuvajXq0j2W7icLCDqQ4VbSOBXDODcCdE5lM50mPL5HoYcsjl+tHfP4KY9jXvgcmHV94EJnMCGVHKN9lR0L2lqZzKiG8CwyGwuORNwdozaPkqqAfX0AztuLLd3Wvdg2BLkTaup8qYT1dxeiyN903lkInK4qYxRcM1MpxBYqwP+w6fxIHjjyOZybm6bS5CpUASJV+cCxobYbv1rTwV0gIqa5vuiYt7/LzXPwONv81VizuaNYc5l/b/6Icx+ekX0P/0CQw8eRzp/eNcAJPO61l+7T2svXkR9772Gu5+8TuYffVdzF27ifs37yJELzkYpVxynL189fLU2jX+6F78VJ7SbAyU7sVhYOUsrnzD78W9Xr+NxcolrNSuYql2GWu125wHlH3OHdZ8MIbWjsDw6Kp8XZVncZV9tE3lWbqlKQisrMroqnuVNXxWxurbvXd8dG9Bdbp5Dw0kbRDKTI25soJuLUJ36yMbZyU2x8rspD6i1SQhUiO0Xg2xK0+irBEFEaBG7N6I0tXijgBeLV+guMCYpKuVt3sFu7c0XS1NP3Dq9ARHPwVCj6ACMkFJu1PUHvxGv9Fj/bC44VV5pVl7Vl5xb33lP7inIDcLZU6qXei0A50rp0dSbNk9XpHitw0BAqNH7SoYjQoajxCVfqBUQ7vKMnUOLi3oMBcNfZtFi4fAnZflwaU2VC/e4ALjcrp5mtx6Nh6OxdzHvvRojf6IRNt9akJvaqsPAk2qUqnc3TRAT6nTadAj1i5FeY3dxyGuKD2hQLiBGL2iBEOttEPPaXHvN6RdbG9to1Ddop+xi1p9B+WdDS7Qmyisb9BT1HtYtP4iwptENJBAiN5Inoq7rE0OZFeJ47dLOja5EOtdJHk8Kyur9Jrmsbw47x6dFdcWUdpYRpz8SrJe0tdAOlxHOthEkv1Kh8IYSdGziQZobXPBJb/2pjL75cO9QhU3CzXcZLvXm3Xc5TgtkeeLDOVmENVGiLSzOOeDfiwO06rWo5zBbBSTfXGM5aIYSUYwnIwinswile6lR0cviF4dpNy0kGrBIV6dSe5zi7wPUXqvmbCPfOvKj4ZK4ydjQqAx0zxwskDZENj4qJzNH7ua7HrvvfLkTXNysgfCqTli7VhbNB/4l4S/1d19piplvUxaE98og5SXUMePAsVhu845Sn4Kq3vkrN8Y2M8aZafQKEGfeJH+kEESJ/+i8QgSDHG9SkAZLNZKKFc5byo195FGmxOSQ4HuvX34LmB6jUZfg3KinZXyiMJclFIDvQx9SNHoS00Mw6fHw2mOnTYW1SjHlYb7/Sg/t4yGTucgH0zv2FWgq/FLcaNDV/HS5rLpGUtXHQUbg0fTbCwEiocC9CD9Ec7vKCJBGo9sptjY4jzYJi+7T2usroJotLjSBYqLRuOR0Wtl7F5BcQWlC5fhF6i8eG/4rL7qCXQ1+i1N99aG1Vee4lplxB/XHgU8yLE3cC2yYOfsxuecwrz4q7+PxdcvINybQWSoxyE989OfRiSZcIMrMML1Y5aI93bYwDr16A9e9sOf8gS6Kng7qXK6F17roHeLttW3Tlt91bPyVsaE2NKVpjzVFVNUx/AajbpXOStvceHw0iQ8Kq98DqsT4tf+0a+gQHdf3/v3l5uIjvTimX/4s+4YHS0+qqMgEC7Rrb4JDL8WrU6pirN/8z+4SXXz6grW5rdw8GNn8Nxf/2E0OXkGZsbpvTQxk3w/cuExVJfnUTv3ChcYnZNH3lWriJx6H8Jj+7C4tYOvnrtCyergS3/0ne67GYvn0Lh/BTP79+Hn/+KfotJo4tBzn0Ei3YMvfOEL+MOv/zGirTzK7/0GGh0ffoo0D7CfVUezGRgkmvU+S/asMzpbSuKizjobHsBf/+t/nR3yY+jxFlKjXCznqSBubrN4He/+wR+43whuLNOL2cnj2MET+OAzL3Khoo74ib8Ev1YlKrBgOILC0gIW3nlNzMb58+dZwo/b197G2so8MvTwBlplZ1W1y7NOmEWTbI94O4Lx1pD7nMRaehutACcFDaruF1C7Y6YDSz9/K4TtYneS7LmSjk+6joyO0YMOIZcIoJ9eT5gTZ+qpKQk3DrWCSLFMOtaHvtgIZxiQO9yDCBe8z597gwvbNnJzG8i8fs15fqPbFY5TGP9kp4Q3ijUcHEzh+w/1kUVBfOZ//POUgQD2P/EJ9I4ecvInGr/7x/Cu4nCyxqtX4UlmlK5yj84bpdtcsHSTP8NnoLoCHR306quv4jd+83doXLRQfudXUaMF9PhWBsOVCOaSVVztKdJCj2AhqnPfWhhBHTFtLc7EMD7ewzHw4cBPfBwxLjKv3G3gzhbnd7WN6qa8WuDp7VcQbFTood7AxuI6xk8fxAu/+D+jQbnt2z/mfqfRjk/RaHNbIN54+6A8xXXV/HO9UZ/Jc21QWqdXrt2jF7/1GjZW1miYtZEsNWibimcsU63hiZ//Mxg8eRDtelfpiu/iixbMR3kmeNCeh3dKM9qUp7oCS9N4Ka46CkoTqF9qQ1elq64CR8cZrcSGE7mPccGnF8nl2sqZbAivtWn0eNt4iK8LthBY+5avNNURjV7aBdam6ohWlfW2q3K6Vxndq4yB6sq4vS/vrn6NxnQHG7NL+Pizv6Dye78gElSp2whv+J87DZv3CmqwO7JdRgvEACE3plq64kawbeGzTj+6+FgdlVGaOqS6okVB90qXglZdpSlfYPQqqL7SjalWxhho6VZedUWTyqmM1Rc91h9veYEx1tuGgvK7dHJQmS5lqPd/VF6eWMivLdpahP/7xUf1vIuP0SsBcMOg/1ncteloUT3hIs3Ojt8TMGXzTspPv5O590g4AWVtCPS/PCrRqpNo3eewGVdd66M8R+ObNjPos9mio0mvQhNbWNxRPMSvD9ZJ/bnt3myDRbhIsQS9Mn0qXPc6h0zPtvXmvV5AkxKIx+PuRGV9zltbewVd/rIfXGhFrtuaynraoeYe+zJfj0r0BrUe31GzuN+p/DqzjnkBtiOudYhTP5K35amLz6RRXrH6QWnmQtRVBNo2TNZwYafnRg9FRsEDoMflng05L0Xj0WC5rmIT6GVdQb1Wc+OnD7Pp/RzHf5YR/ioVaHfrstBwlDSuDHrkpr7wP2Z0FxPVq8lTJs065dodRUXQOHgVjMbJyQBBV6VZXDIjmVId0eSVUfH2UXlTOW++gWuDV3l57p7ltaVf73DogFDRrj49CPyPku+2tKuFh7vFOAas6zCzg3qVQiXdhguW0TyRJ66zDZ2Xz76QJAdOXtmO6mrsnWwzmFwaT9Qn9UFBcZNjEeD6thc0du5VBdKhl1q7J8e3nFw43hCve71BGxP0nhFROH6y32bwWhsG3vaUp6uClVWe6iquNIHGS3Er62gkCJfGRf1TuuKqL1ARJxeU8w4tKvFR80lgfND8VPkH/Sd427A8Szc9bO1be0pTvmj00q40o03llKZ7kyFLE16VET4FA0vvCsND0BMrA5dFZJ131n/X7c6SB7T85kV06LIW4nSzieSln/uz7hMFmlAO4R6IEC0yAnVCQSDClCdGqbx1wOIi3gZFoLh12vB4GWBM0tVA5S0oz4vP2rO4ygiPylk7uheonILuLc3q62qDpDy7V1uWrhcWK4Uirr72trOWS9+8gPZGAT1PHEH65H4n5IO07vRbhsDaEx0Co0v4lFLLl1DeO7vuj//Br9GKa6GvL8lRq+LoBz6GT/383+2+rxNgv/gXD6Wd+761eBsL736V9EQxHsp1d2udfAaBoQnMr23gK/SANDpf/Pq3UaqRz8s3UVu6i0P0pP7qn/soKpygW4EphBM5fOcbX8Irr3wDWdJ5dOM+fFTiHw5toa9Tx1niPUsR6GkH8dhuyj1yKYg3/LsTaeBapEI+xbCaOuU8jrGxCJLJIBYXNnH31opTaJlYzOn5988kMZRsIzPxGCaf+BRK5V1c27lMpd5AcY2LRpVW8OYKwrdIOydGNbhET63K9AoXnRb6G2Ec3dTvWBJkToSOD3fTVSzH6OFx0gY7XUXdDnIsWf69pTaurpEvXKjcpza46D0+3ocUF7hsLo5shp6XdlIeHnfWZ2qXsqhtoZUikN9BNJXC8Y9+hGNHRS2ZosJsFyhPG1S4YR9yh3JuUfsvX30blxc3cWhzHWeuXwWXJEQZ4kT1T7ZLeJse0MxgGh852Ocegv703/lFLrIB7Jv5IAYGDzjZMBkxOfHKvzMMyHfdK11BYDJpFqzhEZjsP5pmdQXS//M6Mofj/fKXv4g/+C+/6h5bRm79Aeo0ep7cyWKEYzKXCeHKABUVebPdd9R5yD3FRYTKW+gZ7MehYwcon34c+nPfh1Q2hs99ZQnnLu8gkQoinKHyIp1nAncQjwRw+1svY/ncLXr0Izj+8Y+5TTenfuwl98RFRpHo0xxRf21eav4JrP8GKiOwfmkhlBck40BzVMaZdt3p96hGoYzL//kLLi2VziBMAyA2M4r0U0fcfrTs2IBrT0E8Ez7F1Ybat7i1J9C9LQrKF9j42dXyTJ9IR5o+EShNZb1lAvTmSRIGYwcwED7A+dE93duMVwNrQ3Q84IFnrJVueK09A9Fg9ZWncqqjNOHw4lEQOJ3FfOHTVUH1DKyODmS9X76IheIldzqExv+p4c+oLJfVPRBSIZIlqm94qLLbks179xInLQUvcoHKKM0aNzDCLM2uKmvteBluHVQ53SuIITYACo8OtuEReNsW2L3hUFCa4VddtScarA8C5StNbVnccBl9CjaQWlw0a2XdlYslFPJ5riAc/Cp5Fg4hPNSLSF/G0WF9NDzWpu7Vju5Fp17g1OM6taEz0oraIRSgVZX0I5lOIsEFJx3vd0dcJPy9bkAdHi5GlU4T1U73kae2YxuPu212+ycjQi9hct7R4qOiYuh6PCFO/joKu0Xkd3ewu7uFUqmAMCKcAEEq8zZifgpjJIjtsB87bNFX1xEsMWRqQfSWQ1yUOuiJNklXFffml3BvYQmzt5Ywf3MFN28u4u7CMm7cWcDcbh13tqoIa8cUFZTO/mrrt5NMD1bWZrG2fg9zC/dw6+4d9xGz1dl5LN65g+LOPGqlNfgbpKtVRrReRk+piVy5id6qn3EfYvRiQuRXwN9CrV1xQScv+6mItgtttw16s9TGar7urgmOX5b96iUrRmhwDafDmJjsxb59AxjuT2CoJ46eWABJNJAN+TCUzmEgmUZPNod0Nts9mZ1/7hgZ/onHjSo9owonatOPGHkSI6/dWHCM9bOqRksv8uq3EvdtoiiVG5Wxe3FyD0zONXaKe2XU5EdypavuTa5s8VG61VO6geKPzi0F1ZcFVOGFbHK/w+n0A51grnd6WkLLMgG6utrdztbpLUUpm3EaB2kqec1FtcP2WqSVBoDes9N7bHItOg0GprVUmXxsR6l0YyF6IJzH6ioXOJ123aFn5LzOPbqsb4oLRLvSFKwPJufGDwv8r0uDDAwujD2jg1xYhpDdN4bEcD/qJRoyNLyKC6vYuTGP8sqWMzxs/guEx/DaPBU9xm+B+Kwg3itfcStj9wLRq7jRb+DFozLWntWvdYooNNZRodwzyZVXuq4qI7oU7F6guAWjRbh1r7JqSzgEhsvixlfVsfpWVnHV11U4FKyc9U/3AvVD9xIL284uK1hjYuA0uLZhL5WvuglQvLfCVYeuWDTm9mvHqPf7jkw7F1bItBhZg9bQo6A8EWxECxRXunBY5xw+D1MEIlp5j9Y1cB0iKM3qCgy3xQW6V1zBaBZY+7paEFg5o000WTu62iArrnxtt67kiyhv7GDz/E23c9DPCddOR5E6OI6e6VEnlNoebvWsLYsrqD31W7wtLm1i+8ocGltF3H/rJi21Kg6eOoqJmf0YO/AYRg+edpZ7m0pB5oPDx1DOs97iDdIVQE8g4R4DBQbGEKTC1Dbs26v6br0Pt5Z2KQEpKu8CAtUCsqkoJntCNPB3sVDKY7OygY17N1BfX0UP6TxUbiBCrdmkx1UMxPB2wYc3NpvYoOV/v9jBtQaVbYqKKt7ARrSFitY0n577+tAfa2AwTk8iUKGibyNJS2goE8NoJsp0v7OcF7br2Nqtoi36F25h8945ehvbGFotY3yrjInaFg77tzASbiHRDKG3HkErwMWWi4ZecGvQm9mOtbFBr2orFsRNPy30VhRlpNGM9rpt0tHRAXfsTyibQaYnhWkuMIenBzE90YenPvgYBg6OYejEfre1PT09htTECFJ9PRjv9GI4QSMiqN1pMSRyA8hODlFJmexwvuzmsbG+gqa/jlR/Bnrz/9yNRWyUauivljC8tkyl25VTShFW4k00GA71xXFgqA+ZZByHnv84514amfQIEomMkw+BG1uCybmC5O7RdMmPwPIsrUtjN1h9k2W7F6is4pr/2l3YLJexevU9zJ79NnlexvT6JvrrYdR8bRofNdyj3F1rRGnsBDHeF0Yu3ICP3mu9RK4P92Ly6cMI5ZLoOThKKz2IazcKWFqpIkXvZ3yCcyMewJjeIUslsHVnBbuLG/SM6D1yUdAjzdFTh9xGAsmrQLSJZvVPwfqrNLs6+j28sb4J5Ak5b6ipwMWFC5wex+kxtc6C1PZ/PVYNZlLEEUFju4ie/aPukZxo8PLLuxjp3vgpmtS+tWt06GrpKiuwMgJvmtFv42FBj+L0iDMV5AIaHiJdXX4ozxYDA8WFU0FxBZW1YODllcDbppW1uMCuqifQvXihMqqrdMOpNIEtQMTmtpcXm2sIBrqP+IZjR757G7YS5Q6m+/owuH8GOVqj6c0qssUWdu6vYev+qlO41qCBGjSilKdgxNrgWBldxTBZGHYveLSMcNgAKwgMl9IFihsdqmdxpRuortoyBnnxClTWKwACLw0Wt2D5Yqw8Hx3Wml/fRmFlE9UbC2jeXkZnJIvWkWGEqNwyAz2IUeF1n6d321F9PT/XzhZykosI29XvIWIhlWljt4zi1UWU6DU0NypoMYyO78fRp57F0PikwyEQfUaTQIPseMB0/XgrZae2BO74HpbV4hTODCHaO4k4PY6UPrjHpudu3cL9e/dwc+Esri68gUZpCUNU8v2ksb/CwEXoXiOJy+0c3t4I4uJCC68vA7+Tr+C3tvM4n6jgbn8Fm7E6PSXQK2pif3gdh6LrxLGCRHkJ49EKnt4/gCcmcziY9eFkPxXTUhFfvFrE6+dv4fIffxaXvvl51K5cROXqZUzfuoan79zE+zbn8WKyiI/EizhRiOPoZhTpmnhIZzPSwa2eMm7nyrjZE8HNviiudlK4uJHB1UIP1sIHGQ6gse8oOkcew+GnDuPjH9yHT7x4ED/+yVP40Y8ew5Offj8e+5EP4sSPvujO5zvyQ9+HKS74U6eZd/wMnjnyJI7NnMbQxEn0DR1wi4/GnpLpeFprl7HG/q0XyRD23f3mwQW4I6VB3ruXe/dkSb+nHe7t4ENTwJnxCCYHqKwZ/L4hysMIy2nH2UNFoDomNxpbBZNFxVXGrl256j5msTSByYjh9N6rnM2HLl4ydWcD/s0VhHaWEcvPIlVYwZFiCkc249iONnCjv4pboQaubgK3d1vYFyvgQHzbHVJLdAhl4sg9tg+ZY+MSyi4Qt7ZxR8M+7J+IYXIkgr7hIYZhBOO9aPp6UKePqXPCtopFV15VRZP6ZH1RXPTqqjzF1QfdCxRXusqLD9ZHBYHhYcT9pHDwRz7ixjw0mEXF10CVC1Hx0n0Uri85nHrqo7qGS2Oha5dXD4NAtDyqW4x2o1Fxq/+90hUMj0B5hpP/hNUZnUpXXaUrrmCguJc2BdGtYHwQGF4rL/he7QtMBlXO2rM61gcrKxzWrt0/vHbTLU3wgHJrpNqo0wGqQR970xv8+gFVb/brRdSuQD3stAVnve/VF6gBEWYdUaPKVzkv4xS3CaN8pSnPyltHlC5cXpwqZ3WtnN17wXAZfoHKqL4x29oUffJYjA6jwdpWutKszU69gfp2wR0wCm25ZtAH81KJpDuBWhrIKaC9NruCTG8nEEHEn6aiTvCackdw6NlHq6At17SQibdRbyJCbyFMbypCfIFQAvqom347MR4IHO28ukMu6UHpB/w6F7WKj31zLbP8XtskGfpsc7uhz0brOTIFwCV2+95u0rprkW6EqECp5Bjcp6GJR49mZTXGIhzrWBxpWq/ZRATxcAj6/lqx5EOh3KHl38ROlWND3HqdLNrxI8MmknoUVa8gTvmKtynAlQaGOBz7In4M00rOhuJIdAL0M4JIsp8V9meTpGyFAtjgwrnuDyLPsrsRH70fHWoTRtuvzQhpKu84Yom4e9TS26PPDSQxOJjA4HASA4Nx9GTjztNTmWAyjVAyRcJiaHGMtJFCzyO1/VfebKNcQZu0KWxsrdMjoOVGT7HjZzl6cQH2SduPtRu9WSNPGh2E9AE7LjrVVg2FWgmdZhWhVl1cdL8RmnzJ8KiTMUXyp1InIqZpbEI0PMgCegtyHx8uIgo21qrvZI64lK6r5XllW3HvVbhMflXHO0cMp8m7gj6tUZH88dpuEWeH8yfK+Rppue3olSrL+yJIxvRKAOcw+93ee1dFsmS/dUom1Te13dh7pC9o6LUOvd/C8ZUHIhyJWAixMOtR5gMcC/0+J2NJdRREo8BoFIhmBeV3Zbs7TxVXGW8dbz8VxBuFVqXmxlubZBKUC5383uw0yDzyWL8d7RkPXn4ZPw2PQGUUV5rArsZ3K291jRbVsw0FXjDcuqqscKisdAerP+CJykhfGR2WZm0KdG84rE3FLQisPSsrUDnhMHotTcHoMl6rntIEwmlpVl/n3ylNYFcDh5mJnXc3f89NlmtvnMXy3AL8G0X4zs3TQoli9Ke+nwIYdiciJHszTqmqQduAYAR4G1eelJoxwghUvtLFeKWprOqpM4bH4gLlKa56CgbWlsp78SlNedaewPAaQ7z4VFb1rbwNlq4mHMoXqK4GXOl6F2T2d7+F+S+8An8uAf/MoNvd8eSf/TRSg31UbNp23aVR9YVTodGqYih6BJOJJzi3NXHYLsP1V/8bGpV1XPzOOfzhr/wuPdEcnvih9xFPDR/9838TU0fPPPhRVvwRGF7tvNtZuo3bb38RAU4m/2COiqGJ8bFnMTBwwG1C+NLZS+7x0O//4bdQorKVZRsubqE/E8X7JoOoN1r4zl0aH+CisjML/+59ZKmA3r9adju53uDkLLL/Oz0D2B4YRaJdw1Bx1r3R//kLS1jZoeXqwI9U1IcfPUxlQFp/hPRNipfM0fswTeK8s5EjX3TPsWEZ/e4l3uo3NfUxzAXofE8Ry3EqcSp7lRGP6r7ux/u2gwnscO4EQzFk+nRSewcDMxxPXxunTh7Avn1D7n2P3n0jFHBOFC6eklnHK7YhJakxVLuK29i4nYN6p2W+6k4vf+O3fhOb8/M4/PhTOHj6SRoHdcxE+kmKDxev3+Oiq/dctuj9LLrFrzGlr9K2ceNLZzkeO5istXF0OY8W8QrUlwu9JSxGyuhP9mNy+ADbDOBj/+s/c0ZGD/kaT2UdLZIbxxP2XbJoccmud+Irz8q6NiifAqWpnPJVzvqodIHVFdhV+D/3uc9hYWUFO+ffxfwffRXpaAB/OrmCbCSAP3/Th9e3WhgfH8ORo0eppxt4friEZDyCe7ObWFvawomPPoNP/v2fQXlXXzv1IUKj4bO/v4B3z+1iajqGk0/GSZwPZzhfwokwbvw/X8bqt8/Bl4ygRC9Ep4k8/Ut/ATHqmb2Nkg/6LvrVP10FRrfA+qpyAvVT91bG+Oblo/JkaAev7cKfb2LuznVcefMVhGioHPyJTzh5yI0NIJGjkcO5rPpqX/UkP9ae2jLaVEZpylO68dvKKF3zVveixegyugVWRiA9qrwWeT0cPYax6EnSzHmxN87WjkD4hUs4FayvAqNXeFVGcYGuKitQfaPJtcm40gy/lTXaBbq3fnlBaQK3UaLtw1zxnNuGHQnGXPtP9v+Y6kj7dUENOpdTjTJo4rofrB8JRoyQWNyI9aYZkw1EoMopTcHynSIgXsOhoPRH47p68ajjFjfmWr5wWxBuo8vKWFx1TaCsb0aLrkr3pknxqC2dPacFyFFES1GWkn4jk3uitrr0kl9UR016HDV93ppWsdu94g5ec//2+tEdAi0iIbf1WIKnicNxk9fR0nZ3tu1KPeS70eWERRmsoJMMtCtNP6R2z+/rCoF+INcWWNGlk7n1fo22MTcpGLJ4bROCvCdtLSY10Keola5FVdYgG0aI/ddH6YRX+LVVtrv9uNuO+qN+iHb9J7rVny7u7iIvnM4Kphfj6vJPj60itKL9LXpJTIuwbzq4NERPTp836J5c3URQ4qofx2m11vTSIr2ISrnG+xqvVZSKZccfKQv9wC8a9a0be4lav3FoAbPxFIgnynPyJLKZrnPC5PXr5V0lCkejXmVdyi37Inyymh1e8kr8Fc/1WFWnGzvcQqZx2mtL+NWWgoF+p9MEdXwhDbyVM+boMxm1Ol256CoSlbfxV571x2RZZZTv6CA4nrCM8tXegzY9+SovUH2dpacnHmXi0SGkbh6xHb0rRurcVf2WnChPMud+ZKYY6BUAbV832tQpLfryqN3rAXrszDGXUcDGXLs6h1LetTxEVqBzGuUYdF+AFYhugXioNDeWpN3JPq9qx/LUrjcoz/ioe4HVd6+JqA3S7u+oR116lC/DQB6RVKT6pjTXV/HEMwbCq6uC8V1plm7tqa61a/mGQ7Qr2PgpT2PyXUDWaHHmtEE4RO+ffbG2DHRv+IVHIDy6N/7oXnnGC4HSdK90a1990dVwCnS1IFBZ4bW2rL7ybc636f1I5cno0FwQPqUbuKVPmxBWazccEa1aE7F40m1pLS2uoE3Lp/fUIbdXXmesdXe1dDsr8CJTwyLAOql7b0eNaSLaOqegssYg66CCwNrRvcUNrJxw2b3wCAyvMV9te5ksMDosrjp2rzIqr3RNIL23oE9i64NXc5/9Bpa//rb7Xs56hGVGe3HmM5/AyMmDCGeSXPBb6A1NYjz6OHojU+iL7HNhKD7DcBDp4KCbwGpDbUpRv/V7v4Y7b7yM1dlFbK3sIJ7N4gN/8RcwcOAMhicPIkYLWWB8cYNL+kSvJou/XEKM9OQiaeRJk36o7KN3EI/n3Ds6rXgKgwMDeOeL/w35uduYCmzgYHwXAylgaJzWaDyM967cxNbWOqLVJUTqy5TMKpV+HEVawa8gimtElBgdx6Fjx5FNxFBfvStG4+Z6CcVqd8w1QtGAD8cHGeeEOU56U6RTJyYrTzSnYk1kYxVU6lSWNT82ow1c6S1jIdLAV5oZvBWM4HYgjYVqEhvNBGnvQTnah+ypGYDe3ft+9AV87M98BE9+5DE8+eEjOPXcPpx46hCOnT5EXg0jnksimtJBqg/HV+2K195gsmBypHGuF8pYe/sydpaXUbgzj+b2Lg6c+TCe+NTPINs3jsDGqvOmLs1dwVppFcXyBgpbi+58vcvzQSwtNNHUR/BaNaTpTQ2VKedUrMIvi34lVscu5SMWTyA7NIQGF9mZJ1/kwsWFIUaaeRVPBV3Z6MqlwOg1Ofb2Q2DpJtdW32RGYLi8oLI6X095X/ziFykHV5BamMfJlUWMkL7BaNktNxvZfiQyKRw+2I/hx0aRygA99RJl2YdYLIx0Moyhg2MYfoLeEdPUdigSwqVvX8XKuRs0XvT11DhW1ys4OpWhIuUisFHkgqgzG6O4eXUOhWIdgd4Y1uYX2BfKTm/OLfSiTf1zfNzjg8D6rKspcOOByhp/dFWwdMMl3K0YcY6m2PYO1q/ckjJwhuP27P3ugce9Wac83Vzbw+XVe0ozuoRXoHuByhoYXUozur30GG4ra3rUBerjRqfizonb5vzsjU48KKM6iguMD0ar0SEwXN62dVVZldPVygmUr37qanUE3j4Z/QrKtyC6xNu56lksV2+i0tkmUx4u2Po67HdtQhAoQy/M6RsqehO5qRlDIbEG1RjJe4DEGKd7XZX26FXEGIFGpOVbnoF1VmD5dm+4BLpaEKiMt57oUVC+0WggPBbEJEuzMlZewdKdN8NrraZPQbRRuLWA7fM3sbNK5UNl0uAinZnsR3KsT7uaad1VEfbHkYn0IxMe4oIzgFRgEMlAP6/97t0dWeOaYEZ3LZ9HfmUJpa0td44YHQDEekcR6xlDgBO029MuiC7Rqbq66sVPP5Vi1h9Bmp6E+q03vf17n0TQZ7B7h4bROzgIf7UIHydaol1ET6CAbLDK/AitTj2G0+ndFVq9VdQ7tPp9TdQpzE3KxDZVyobUSiKF/r4BZLhAin7jJW+cNak9/nrc1uSwNmj6+BToCfrZoSjlKc5528OFppeLToQeQ0C76Dp1bIWr2CAt11o+XCKCuTKVeT6ElVIIO40IJx3po/FTjQQxuH8ER58+jEOPT2P6+BBmToxigmkT+8fQM9jjFh8ZSqJLMiUemSwIbKwd3XtXi1M6Ud7ZQaNUQofj0CpVOKFj5E8aydwILboWdBxSpV5EvrKNcnkXteIuKoU8NtcbWF+to8rF2J3LR2z0leFjHwNsMyhLWm4Cm9IuRtqYaHNSygBxu7NIg9FoNHnH2RuUpz4pT1frn81FxQ2PgZVTmsm34RMobWtnF0trG2gUixhk1SzxhZgeZnwgFsBUNoy+NAcxTsMuTjx7uPRZibTkiOOjhdy9ukEdoqcFIXqvoSr5Wauh0AiixCBOy+tzJ9indW5bGLu7ZS6EVWytrmOHNOh1EFL8YJ56jS7rl/dq/VYfBYqLP8YTS7d7BWeVJ4iX/WqzfxobFavmC6ju5nlPnFps9vhm+C1u8qV7Bd1bvkBxb7A00aWgct4+WRmj1/LFr0qzgK3afZRam+73NeWpbYH16WH5Lg4r46XRZEZxgeGwcgaqbzisjsDqGQ617aVbwT0dYFqxueEWzXqn5E5EEH4rK3jQmioJwrRsU31ZxNIJ5xbL2lMDznwlqEEFb+MC1be48qwRK2fgjQvUMRGlul68wqe4EWxBYJ1UUFmVER7L8+KxuAXvveICxe2q4MXrcDCvSUW0fv46tq7cRjCTRniQVuCRGRx//kkcfOwx9GIKuc44hqK0wuNHqWh1dIbYxn7JB/W3nVXV5GTU4xo9imo1arj29jdx49wrWFtco/Iqc9EPYOzEJAYPjKAnl0EfLcAIJ6fR5+hhEI1GL2/QDHBiZ3tQSmbgqxF/uYnbZ1/GuW/9Pi3QL2L97Dew+MYfckwb3cdk6RF0Bo6jEp/AwpYPi9sBJGitZysNTHNFe5p9P0RPphCuIB8osh9NRLXBoZzH0vwNrC3NcrKR53s0aaL2hIM4kk3iWDKOsUIYU6UoylxENooR3K8l8F49hfNVXitxnKN3cycWw/2eCNZSPSgGx1GLjePw0SEcOTKA048P4ZlnR/Hsc9N46oWjeOL5wzh55hBOPnEEyVQc5QI9qFIV1XIddXrtNS4Wen9KTCdXnNwazxyP9uKSEwVTFDbGxk/Vz6+v0xDYRM/EBMZOnkSqv8/Vr9Ur2KjnsdEoIEdvcnRsAqNT05g6chKj+w9yoaIcBsUPyk+zjby/gTtxeszxKmbZzj16QiUaJv4gPZ1wht5BAtFkFslsLxLZPucFiW6jSyDabA44PhN0r+Dth0BX9cM7l3T/oG8EpRsegeIqr1PF799fhL+4jmRlHf5awb0kW2c9HYD0Ho2HtUgG+egAwskBnBgYw5GBUZYgDuKvML8YZv9aTZQ2d5Ff3cTiuau4f/Yy1haWsM5FfXN5FZWbc6jfW3z4rk8yCn9fCv5MzP3Wp8W4vFsk//NusZeh5tUrBtYPSxMfdG/9VTDw9tebp6vLE8/3gkB2t3+3igBDbauAwsa2O2TY0cugth5tw+I2NlZWwWi1OkrT2Fme+qe4F7xjrqsLzqShvvRxzD3lBK4fBJWz8Vdbli4wPGpb9Ywe3XvzFax9Lw5vvxRXPcOhNr1l9XOFKyt6Gbp210OdauBatveAlKHtiemBHjTJ8MU3LrKEH70nD9JS6b7P4k6PZR3rgBEkUJqCxZUunApGnJUVKG7lrCO6VznDY3GrZ+WULlC6gt0bWJqCnnlbXOnCZ/itTRsEgdL0rN9tX1Ye6xeX13H1v3wRxfklRHJUSNE49r3wOI5/6v0YnTiI6cgz9HS4aERHkAuNuoMc9ZuAtWMTxEATrVYp4ov/9/8PCzfO4uqrlzF/YxWpoV4c+eBx9I4N4rmP/yR6e3sf1DVc1heBaNUw1znC25xA9WgC9bV5hDhnz3/7y3j9K/8Vi9fPorlyB5u8Xl8qokxFPTJ9FAMzT6Dsz2CWC99OlYvc5YsIbhfwbKCKl0INxNjGa/RKWIMLSJptcOzbJZR2l5DfWkVOpzGw/WurLFFv4gA9j4/QA5mkIn0i78dwLcJFwo9KLYy7nQReayVwh+3Mtbj41KNYykSw2RPGarwXS4F9aCQGcfzZQQxNZPH44yM4eWoQR09P4bHnHsPBk/twitfpI1P02OLuNwkvGH8UTD4eVUo29iYzAl2VJwhSxqs7BVz74jecF3To6fdh9PBhDOw7gkz/BCqVEu7NvoNtej/6nEQfPcqegUEMciGKZ/rw9pX7nGL0eipbCDbrKPuqWI5Q8eo9pWYGK7QKG0lZ+ymkcgMYnhjnfErgzEf+lPschXaH6aVm0WTyaMpJNJoiFlgfLE/B5MLSLG58UX3DZ7xR0PFB77zzDja3t7H41tfQWLuD3lIZg5U2qlxU/ySpd3862Ok7iV3K98zkOH7k2VMYorEzf+ua+y2rFA9xAfK7R9CpTAZFLkL3vvM2du7M4fU3buLG3WUacSX4NwuocS49/4mTiHHxqcm7SUUpIzXMv3UNQRoxgWQApZ08hvZPYWh6Yu9xzsM5LtoFdq/+iF+6Wp+s3za2xk/lKf3RuOZ4YWEFaxeu8451typobxYRGe1HM0QFSoMilk25sqqjut7xEBiPdVUwepTmHQ8Fgd0LDKeC4uqjjZXCQ3z0PBHGSOJQ955/wq246nTLPOSBBWvDS5eVsbaFx/ikq6WrjBsD3gusjkB1rJyC6im4ekzfqN+h0V1jZ7s0CFTnez6CU4fds05twaQyC8RonXBS6sDeRrkqjtHK625TFhHeuIJADXuF25uvdAVjmPLtxy6lC2ywlG8dE9hVoDzrqMoqWL6lG55HaVEQM3VvAyxQmrUr0BEe4oW2aVZ3C9o/6r4fIp7EOfFicVptXGbaFeKpkWeyevU4jh5GjZ6Nd/ERbqNHfNUW6CoXn1Jhu/u4gt5LMBJEjBMxntTZaUmEwgm3RVjdMl4IFBffrd/qn6xE/ZAfj0TcJoFqreq8LL30FYuk6EF1t3CHYnG3TTzOoM8jl8pFR0uboValciC+ABtskkZ2y31yWnyg7kGEchnSLiV6cTTyEebi02q5EkwnH5kYCvlQbtXcaQzVqA95Xx0VKrBykDSRP3ocF2E/wxHJRAv6HLXOQNNmg1S0gyg9hg4XMh0X0Ky2UKMXVy3WUNkto5Ivc1HgQkeLtKat0rSg5eaLLw/GjDxW8ILyTTZ01VhI5nS1QAQuT1/bFc915pw+Fx0KaZu3vM+9acIysud0erhw6OVFoQ4EdY5Yd9J1PylAlOILrcAocYelMjhGEXqM2nbs33vs5n5sd/JJD5btKk1j62ghfhtz9cn6oDEXWJrdC6yMrpoD4ovJjq5K19U7PxQX6FPc4oU2C5CxTl9oMdSHC3XWUVunqzMvQX0QokLWobR6TUMnitf1ygC944Q2L7DznG1sk/KgR3CST+b5wxGEojH32Xx3ViLHT14QKXM0ERFriSYqcP7pUwTygNzOTy0Ie+NodAus/6qvq/XT+m47ca2PupqeUb7hVLoWOCa4HXARvR9H+dZjRD0t6O6g1MLS9S5sZ5qC2rWx0L1AcQsGas90kZU3sDFXutFvfVQdxS2onGitNfUbaoklumNqoLjKePuqekoXfrt3eEivpVvbCsqXLCjN2lVZ3Vs9XVXG+mygsgI94SEqkefosPoC9dfAUU5kbhu2IRbj1+bu49K336CyCGOoGaf1UsPwB08he3jCKQCBOmkdtg54Oy0CdW+dUlBZgdUVeK/Co+AlWvUMr9IMl0D5Or3X2lfw0uNtT6B6xjSb5DbgqmP43Sm67Pviy2ex+u4VJPt6aZHtZ1k/PvzjfxPp3BBxk6Gi3bXXHWThUpsKRo9A6WpPntXNc9/C5dc+5971+cZv/SoHoYNDT3zIHed/9Jnvwwd+9C9TGeoT5F2BNfoUbPBsEihPdKucPL1qpYzf+1d/FbU6vZq3r6J4Yw7BoQxCRwc5ocmzmY8insrhtUu3cW1hA4FmGdu3zzkl8b9UdpBjPwZzdUxk61hg9/4radbho5yDe/1SP6UoOR5MU/+02EmUNEmlWLrf8CGPuRhfqI5jnZ6QDv+UZo6EAxjKUSaIa+yxcST70xiNJ3Asm0Od8iIc+h1yu7iNYqWAKBeBnmSP+61BOPU0MzhFDzTLxZTeet++UaekjM8CL//FL8mheGey6JUVgXZ8Fde3kV/fQm2nhI2Xr0Fnzv3Iz/0T9I8fYDdqbDtMud/BjVd+29EiHFq8Rw8+ickTH8T6+hr+8T/+J7SkYyid+yy90DvocHwcv/xcaOP7SEdXiUmpHzx+GB/9kR8g74CTH/nzXPC0+aAr00a7gcmrQHHlSZZs7C3dQOlWRv3WvYLJu+HWVfcrKyv4K3/lr7hFNLPyHRpVyxgrxHBiJ47ldhO/lK+6swJ/9md/FsePnwKdPxw6nESRvPqNv/svUMoX8b6X3o+RyWHk9S5UgvRT1kpvX6cn3sC3twZws5xCEhWkGjsSFfzsL30f0ukYYvqy6UDOfSzu/L/7b+hwjO/d20Bxt4QnP/MijnzkSRGKXuLWOIo3AtFt/bTxtnFVnu7Vd80J9Vv3SlcQKE/lJR+qo0dG+bUtbC2uIdDqYOHXv4amjO7HJ9HMxeiVj+HYc087w03lBda28OgqXIbX2nK4GUS7rsoT3cpT2UfzBcKluMoZLoHiqtN9T8pPQ7eKI+kXkQj2UY4e6jIbZ1fWI/OGR6B7L0+8tAiUpnzhUtr3mjvKU7rRbnUUd3TUGxz3b9GQLVIvdHluY/Z4zw/rKlutC8oUOCKlbKhxNChCyH+ukoK2p2pRejBwDN9VlyAijcnGNJUTKF2gPAWrr3ICw6lOSclah0WH4pYmUD3hMMG0OkpXO7oqXXFdvXToXn0wobE6bvst++eT2y2Lh0pUh3/qs9FtWvyVUoFtdhWsrk6pd7qKztqxYH0xHjiesW25pu4kBJ1/VWkRJz2tepUWdYllZfGRPxQygfVd/RR+9VG4DKxPyhOojUqJngLp1NH29UqVXgQ9nXqFfaBFyHIqq+3YsvKJmd4b++HOt2bLtHal0NUOEbvfAMpq088xotdCjvKvRU+vRgHUWNDI4H3E30Kc3k6M3k2A5dgYae6gRCHUuWJcLlGjTNFZ5AoSQo1p+pxzmwtZR/SQ11rUpDBEo5MP8lgC7gLT3KYNKnOdvxZL0lLlAiQjQT92P3hZWr1gXeERqB/ij/gi0FiIn26sWU6gMvpR1+0mJA55se4pAMdVdOljes7LdBNflmXXsicih0vgtq1TgXOGuDEWatHUpiWtUKci1iM+vVuiRUl4wjScjAZZtTaOolXp1neNscmTrqYUTK4Mh/VNc8DKK8/qCbfKWDmlC8Q37VIkp9DimNHZYd+18YBeWiBEfuzNb3rROudNysROZrYtykSIsBZatiH+iQk6Cd63J6t+/QDN8dPnReT5OpoZ7AmA7rWBhZR2ZZz817wSfil9gdFsdHv7aHzQvdK9c0Q8NJ5aXfHA7hUXiBaNptsuThzOOiC01T2X39VZwq86NvesTY2LaBcoTflK03gIjCZdrb7yFWz+Gk61Y3QJt4LKSK5Fhz5roh+rJG96PUFjo7pq3+rbeFuad/wVd/poj3YL3v4pT7zTvXAozWhXEFg5gcp54zIk9aXXOnWFDEtLFw4DV5qJnbdWP+saVyAW98nalVvzysTmd865b66PfuQp9Bzd74QsNdjjHlGpvJfpRoTSRZzhVLoYrbg6b0RYHYE33fAoKE33urqJTxBupRlTVU5g9Szd2lddw23gbU/MKm7t4Pa5S25CVnQeW6WCtK8HsWYM6ZERnPyBH+ZkqKN/9CB1qLyu7mIg/KLL+mK0Cqzvsv6vvvkHtBbXcfPCRVx47XV6PHFk0xEuPjV86Md/DsP7DiOZzqFneNItAsIhGgWG0/onvNZnuypN72BcfPUPeeNDeIHjt7yMciKJnZFxpwxuLGw5Wv7k1Tdw9uJV9IQbOBC8D70T9BdoReUcqfR6glzsWe4+62gybpTTnEhwz/lLse4b46u+LfdY6c1FnzvYk/OCtGhsHvZ9ZngQmYS+gNmlPRaNYGoi241ntICEEGalBMuqsuowk4Krx0Ftt0DvbtU46WiU0DKnZkIoNwJfJI1kbwITJydVHLkDU+69jVgmgUgq4RS68UwTTbJgNFm68VCGxsqFG1i6eB2RUAwTqTE3zmc+/jPIDoy5sZACLe6u4ZXf++dOUWUyvVxofRiYPo19pz6M7Z1N/J1f/nkuprQI3/0mmpuL6KlHML5D5U5j5mooyf5QDuPsBxfo46dP4RM//kOcEy0c+9CfJe3RB4rWxlw0Sq40b0SzpWu+meyqD4or3zsn1C+7N3C8JRjehYUFzDEUNtbxO3/3b7lt88dKq0jVytji+JdibcpAGJ/dSKFYrOAf/ttfwOPvO47S9ja9BBk2FXzhH/wKGuUajn/8SfROD7njbHQmHBvGzuomOrTSb+IwNgIjaBd3kb+/xLnjx0efAResFk68+H5Mnj6KpUs3cem3v+Ie0V15/SaKm3mcoQd06MUzri+DMxPukafNM/VN/bC+iic2tl6wMTawuHgqXMIhkFJv1ZvuMay+C3T1v36ZhlwJqaEBRGKcp/tGMPLcSdpVDxWp8dPatDRdFQy32vHSa3lGi+6NFsW9fdJVaQLF7V5XGcERZIkA6I1MYCA24xYmK6cgsPoCmwdqz0urgto3fhl9okW8Eliet7wZdop767gyNB5266suf6sxi+3mAudMd9H77zwgVRIIiSprR04ynUYilUK1UKBy3nJHlVRKFSoFuqbstRAJHiVMcZskihtxVk6ge4HuLV3M0dXKWCcVrJyV1dVoFti91VfQvYLweOFBub062nKu7aLauryxvIqNlVVs3rqHtas3gFILucQAculhuuFHMLb/FC3XKGntel3Co6sNrGjttica9vBzsIMUls2Vu1iZvYCl2VuYvTGH5bllZHoHkcr2YvLw45g89Bh6ufhoYTe6vXyyoL5an6yMo0FXDvr4/qMYmTqMmWMncfzpJ3D0iacxdux9GD/+Po5n2j2ybFIx5LfXqSy2kAuXkAkVkI7UkInVqYRp5RBPiH06Qov4OBed0ZIPo8UgBuphZJsRZFr6ZYN877Qwv93EYr6N+Z025raB+3kuXHkf76lkKCdD0Q4GY34X+mPAcDKI8WwEadIQzefh39lFYW0DefK9uL6BXV5Lqxuob1BhLa3j3tW7mL9+D/ev3cPijQUsXLyBe+9cx8L5W9i6t4j8/AqVB61PKQ9Z5FxQ3JZwBvFK/NH46N6C0hxvKWoyOGrlMnaXVtEolpDt7UOur89ZmyzqyqucrqVKAaXSrvMEZRmrHYEsvFawQIW9TTmqO68hQldipBZFfzmETokGRYErOMWkRe9P3wHqLrKu+gMw+jTONq7qg8D6YH0yeNCXPTCZNFmxe4GuQb30y3S9vKvHb9sbGwjlt9HZ5OLDcRwuJxBlmfVUHTuSBy6O0TCV8HAMQ/sTSA6GUQvQS6acUCLpEXVQofGSb1M36Agi3uu3PPrzqIZoRdPQSmTSCCUSqAeiqHRC2FrZ4FxYoD4p723ZpmEZobWtJw/iLfvT3QDU9W5JuVN2ot/lsU+aI9Z366euFheIZ8Y3L9j8UlBZ95si29Y7P9FUHI0o51gyjHgwinQnjEiH5YlSxoe1o3atvrVn9Fm6lx61qavl6V55BorbwmB9tL4ZDgsCokGhSV1VnyP/d2VXujwra3TYvfhgdRVXvsCuRtejoPrKUxBYGaUbWF9UxmjXnOmJjKI3Pup2BZsXpLYNHmDwIpX1GOBgxDJJxLMp97uFjhqpbe5i98Y9lJfW3EBYgwLrhBhoxAqn0rUY6WoEK/5oZ5RmTLF83RvTVFdXI947eN58SzP8RovSH4Q9QehaaxVszS4563fn9gJCmyUE14s4NH0Up449gX1HT2Lg+AlkJ+iV7NHopd2Eyui3fCn4ajmP/NYarr71x7h17hUs3LiC+7duuUdhkwcmuUhMYN+JZ3Hg8Q+408cFj+I3EN1qyzvQCsYrFxiX51PmJN/pBLFca2Ol4ce9jR28+erLeOfN1/HGG2/gO6++Ct/GKk4lQzjEeb+/2cEMtaneBq9LebB5yUCT92vlCFZLYcxFA1jIhnCHcnGZeG+3gyjHhpAPD2GMvJmY2o+p4R5M59o40B/ATF8AE5k2+nuiVD4JpNNx5OiZJGnhIhGjJxBFOJtFgso+PT6C3uMz6Dt2AL1HZ5A9PI2BM0cw+uwpjD9zEtPvO8ZwHEOP7cfImRkM7BvFwFAG8XgA24sL2LrPRencTdx98wq2F1ZRK5QfbJsVmMwYvwSSU0Flt+i+v6RDYH35Knyl7mNF1VF9svPBlTG0ai00qk2k/FH00auJu00Kwu1DqJ1FsEmLVI8xtdBomQoyLv2pd01IbzqXQA89t1SMCzDt16SWaCc7XbpMlhQUN9oV99KvuORA95pfulcZgdLsXvKivuoqYDJ26ktcLJawsj2Hu/dmsUYveZh9G6E6yMQayGZqboPBjRUaE7sBjO7rwcRMLxcAfUMJqG+XULh0D6WbCxzXKLLZmDvZOp3t4dAm0CpU0Obi1pNIYzDdg2hUiwut+SD7RVrZYcTZXpLtNelFFTd33KPs9MgQEoPdLe8kHpX1LWxdvYMCDTXNCOuft6/WR7t/MMf3gqUL7F71BeKt1VWajDc9BhQ/Y705ZEiPvjy1srOBzd1tVNx3uoqkvFte9RXEb7uqrq5qy3hu7SjNwEufrkaTrqqvdKtjNFpQmo2xPAp9koWprr7h/H8D5Vt7Xrp1b/i95ZRv9wKVs7LetO8FonunueTkrdyiZUoarV0DxyFtw75fvNxNYCXXAC32hD7LTWUx/513qDTbqG5sYfvKHbdffvT9j0nSHxCoOka0twHFrWPWuNoQWLoxQHWtjOLKE2gCKa62HG176bpX3BghsDzhsGC47Kpn8Jrwm7PLqFBZzb91AfffuYjS7UW0rywCa3n80Md/Eo8dfAwTz75IZfgMslPTXYufOLz0ett2tPFellqluIsiBXdj8Q4+/y9/ETfe+QYuvvZNXH/vFlKpME4+9TSGJyfxqb/0dzBz6n2IJTOOnyTQ4TF85uJaewIJueKuPedlyWqSkIo+LhS+OMqRNLtRxibn++XFVfz2b/wGrl27hs9+9rO4dPEiDtR28LFcFId8VbwUrGA/+aHHaRQvCrN4zgWIXs7sRho7BR/eG05juS+O880gXi/4sRSII9R/GPngIPZNH8D45DT2Jco4El7l4uPDTI8P+1JtzHChzfVnkKF12xfuHmLpG+8B4mH0DQyjp48eIBeU7BOH0cOyqekxJMaHMPXCE5j4wBPoOzyF/ulhTD1xBL6eLHKHZpAghRl6Zu1GCbfeOY+t+QXMX1jE3TeuIjPYQws9R8OiilR/zv2W4x17XW1Ci39asCpcrIpXZ1E+fxchWrrjx4+R4W0MTJ1EKEJVybIK5cIuzn/rS+7on5PDBzCV7EcsOwh/37B7B+mt71yEv51GY+U66pUdeolBjFajaFJw7g8n0IzQkxzPoX8ggemRCTwx9Rii9AYC4zMcOCqbPfq8cisaFQRGh/J09Rp7KmvlrZzA7pWn+RKgZ3On9Cq2fLfwxqtn8eXPvYrdxTl8gGGk48f+nhINhzJe2W7gs/M+LDdi+NiPPU5jKYvjTx5GZqgX62ev495/+SrKcytIUiZy+sTG48cweGg/kK9g7exld5jrNOVimN79aiyJQiKEdr2GbbrFenR0MrSNeLWG2EAf2uxHo1pHz+Qo0sODuPXKRXfQa6hGj+ruHHQG39hzj7tHoRo7BfFA/bF+my4wflifdTV9Y6C6ApV71GDu7nijYo9GkRkdwp3bt3Fv7h580TAymYwzbOI6D1PzhHPP2uzOmS4uff3XxkJ0CVRO7SrN6FLc8qys0aY0bzmrK7B76QZd9XtyMtiPbGjY6Q/Rr9cUzPCw8gKTfYHhUzuWbnneMqJLbSnN+Gy06Wq4VVb3alcepfJvl16BXvGptopcKEmv+/2T8+DRbdiqpCDlpkZUSIOhnQykDt1vTJFAMldKVj9uK1hZG2QRY/eKG1EKAitnZayDIlb36qiuyleaQGX0Q563w0pTOS9DFPfiEnQfo3QFzAXV5WKqreVE5N62du1S4PQuQJAWejSZdO8nlBt1tz2VTgHr0Mp0GB/2Ue0YLQqiXd/B0W8mbtOCDiSVAgxG4KcrH0+moXUmQivRR0XgtrA2WI7l9fxfP36KfuESfhMwjYmB7gU2Tvo8t7ZDNxo19z5HuUzrv0iLvlLixC2jqa950htLUPHrc9Qp9lO+uj6LXddvWOxDzR9EzRdAhXxpUAk1aKnUeW3Kpw+T33rBkvFOo+W+BJqiQRvztylQDfZXP3jrR3HSxQVMyrbJvpGhaGt8yDT9iB+Uh6ct/bT8nffMoEcv5J7rE8XfnTlXr1ScFdqqNVArltwnQPRsvlIsuzFw54Zp+mtyRSIIJwKIavt6JuVeomaOw6OvXtokMPmQfCsuWdJzbfFXxojal0z79Q4KaeRgEcuenJHXGg+B6krTuHPMiEs/1ldFUzfT7Upyu5GkwMgOsaRB/Nrdx0F2W861IOqkCzd+e1s6urLalSEvnWrf4t0mun2xuWqyIJAsCKfqC5/VURn1VflK12OQAL0uNEP0eP3uFOoY+6153SLBZRmaKkHeUnARZUfYBS6OHHReJQPuXEEuIh2NH+WiTj4bn5yC2RtbSjKdQXqGolf8ZTwc5ZiRx+6cNcqL6HXAuqJYm350aG6QsiocvrDGg2MhWVc7LGdz3JSixlN4FBwN7LP12+aO8cfuxT+VNx4az3QvOt1viByzENMjMvAkn+RXW+cncuF0r0iQHlGv4GhjXffNIebpBHDjufBaXPTZOCtd9OjeyumqIDqsrILyjD7h8vZVC6HkSGfy6Ud/HVzqXn53o9IdFwXDa0E4nM7a44W3DS9dlqd2lWY4jZ9dGrpyqbJKc5t6hI+yxFZYgfUpe1bfwEkpE90nuYVISASKG8Gr12bpiLax/o2zdL3vIDkyiN6Th1ixjbFPPI1gMqYNGQ+IEgiPEa2rQHlK19U6pTq66t6Ugu5VRnmiQffK02IifAKVV76CgbXlraP2rI4EHpsV+G7sUsf48NYffxnF/C4S2QG3fXYo148PHX/WKYzcBz8FPxcKInLB6DRhF17xRmC066uQd976fVrI21i4eBkL589Rkftw/f4qy7bw9IefQiQewKHHX8ITL/5p1LhIaPuz9UH4hUsg3NZ/a0f5AqXv7OzwPoDt4l1U6htYXynh5uV16JPXr7z6GmqcEKndOUTKm6xPxVhddMJwYiGIML2YkWwJg8kqirUwFjbibgPB25EwaqTHqUPyrMLE5f6se++lQsWgg0sPD6dwuD+GBtuJnJx24zS6b5/7rVCnLOjgUB0s2pcPk1cNpPvTiFKZVVMBFHs4ucgPqSv1RROHLXWVP/vp4krnvfqsuPqqSS2r+QEfyC7Jwsb9ZZz7k1c4FrTqv3weha0CPbFe9PUmER3qw9QnX6BQtGlZD7udjV4+m6y890ff6SqL+XUUr9xFZmwfPvo//TMqmSq9lQkkaIzkN9dQ3N1ErZzHN37rX0vb4OlP/yxyg5MocrGq0wvKb6zh3/zSL3ABDuB9l85idIv4Ugls09OrUTbmM1z4KX/TA1kkQj7s338UL33/D7vPXUSf+zjzaGzsybzRKRnzyrnJhNJEu3iv+SJQXGCyr3Lqo8oqTWA8/b/+3b/B/eU1VO+9ic3L30IP2/nT7FOU4/wH9CyXtdIEsqggh0QugZf+xk+630cPpIcxmOnBG998FZ//D7/pfi+JPH3ULcBn6MGOTg1j/cptzH31ZcTprU7/8EfcjtllLngFStUm597V2yXI7Dhx4zsI16vo278fqZ5eRAezGPrIadTLVbz1y/8ZjXwRq+sFrCxtYejgBD748z/mjJKhg5NuHrvHzXsgHqj/NncE1n/199E5ZEHlNW+Npypn9dwp7ZS5a//+89h+9yrWw1lca/cjSnY//QJlmhH3jhRB46R62v3n6lHm9j12DMMzU26Rcvj2cCsYKC661LbpRYFos7EzMPpUXuW8+JSmrdkhGro2h3Tw8cHUBxD39bnfJFVeOExmdDW6LF1X4bI0w69yqmNx46VA5ayegvFVce16vJr/I1Taec7ZLj7lC9fp3A8p7jSAAzVqSlUFrYNipn5s9THPfR+jSiVDxeJeEqNlqm2rUh7OKiJxakCgDmlwRYzA8oxgK+e9twXGaBAoLlzKt6uCyikIRKvKCR7gY5Ar3Ja2CtLip3Uc4kIZpDKM0CIP0KLb3dpCYXeHVnYRVQbteouwP3ppUFuE5QHodGi163jBNoxPaltpmgjyXES7LDfqI046lZE1R6+EHsg2F4sCLXi3dZLT1Vl27H4knnC4DKfRrnv1UXG1owFT0HBpN1YoRG+G/dCpxWFasHqxMxzpWsV6tKhPKddqTRTKFS5QReyyb0Uq1FKthCT7pu975qiThmJ+9JFW+n4MHCcfFw2yVJ+Lrup4G7ovJbZZYD/lFdUoCLJitM1aa3kkGUYiE0MyHXfnyekT2wFauPIk9bnmaIh58RRiEfJe/CH/w6k4YlTMOnFDHoc2f0TodbrHFk6OuguSyZ+CL0CFSpodDiq0EMvLkwoyaPuztk9XaZWyKKmkoMtKZxCTJRUOl/5YwORJvNJmBfddGpZTnligR5gtThYNpBsTDRTLEYmmtsOpoB1jbZWlEdDgvT6frm8g6fs4WmR1EkVH59zRo9B4sQuchJygnEPuyBcG0eJ+mFU/lUaw8Te5EK0KAqUpCFROYH1yfNrrh+4Vt3wDk692i96uvtlEWZFjA38TcclQkLRwAWoyuBeFO1R0VGTa7ReNsg/sF6niPb0e0qRTsfVCakXeAHlj2+fVovSGrBp5QLLMmdL1eMkzea/dPsureajQNBYqoxedOzIKWE94TR70W7Tmg5S85oMbH8bFH+ULhMurG4wPAuOTgpevKqM86SvVE14nh6RfhzIHOY4dDnCF07fGq77fFAxoR2fIvdfm35sPSg+QdxQ+0uwQS+q6PN+jS23rXm3qXlcnn2pvj1aVVRlLV1xB5Y1mpXv7KK+82igxlN0LqvVWVf4B64kuepsqw7rCIyNa9Y1nintlS+WMHrWhOsY7Nw4sZ1ej32gUqJzGR+A8If3t9U1gdAtcKit03tv6/IPGvIWFrLRToHLwY+vqPZQWN2iJ1FGcXXSCln3hJHsYQN/YCHpGBtxEss7qqiAcAhGqjgiU5mWAEa9866zRonvDpaB00aqge3XW6rl3GmhF7a5tOqsgXqSw0rpcuXGDaauc/MRXoaCx7NGRgxR21p86DF/vMBJUZiO9g04QI8MT7vECCfkuxgrUpjFRjxIq21u49Z1vum/IfOvzv4E870NceFobq4hmszjzsU+ychv9T70f4VwWmdwwrecpTr7uQNvAe0HpxkM9BpQ3UWsUKGAbjDfx+stXuK4GceHyO7QUl1Au1jB3b5WKP4CZ2IbzMk5VdjEll5zD2WoWnUC219NUjgG82SrjhjvZIICdUre9voPjVKxAT98ocn0jpK/MCbgsFriJpFmV42KeEVu4ePhHcs4QSR/d5z5Fnhvqx8DUOBvj5KSXJc8iEucCwb9GkBMmSmXv6Z9X1myMbWwFuldQnhec3DC9Wiq7rfMyAt74F7+FZrmGZi2PUn4DudExPPFDn0aDvBv74GkESIfXahYO4X71t7+I7fVNhPNVYHUTPWP78RP/+392yi+hD9hRturLc6jP38JWfhu/9/n/wHWqjff/5C+hb/yw+7Ee9JTlAf3bv/Y/cKHu4Om5ZYyQqYvJDu5kqYzI1NnoEGpcjJ47tg8D+s1kYAIffupDHBsaXs++pNWV5bryJRAfTN68oDQF45vFjZfindI0Jywu+SqVSrh06RINlSj+4Ff+Be4vzGFwaw39S/OsG8BBlolwsfjnhQquVGqYGB7HxMQBxOm5/bl/+GPu9IKd926hnS/hLvXAO19/E/FcClM/8BSHmxb/gX0YHBvC9o1ZzH7lZWds7PvR70eIC5c/m4GfvKxVm9guUAlKmv7kdb1NjVaxgsZuCdnDkzj8Mz/gPKA733zL8eL618/h1rcuITs9gIM/9qQzKp74wY88+D6P+ubm/J4eMbB+G48EXn4qXXGVMzmwOionEF69Z3b5C9/E9t15bG5UcePCKiLszyblWMZSPp9HpVJmPZNfoL9/gEZnDT/wEy/gzHNHuZD53NFmwm2KXeNhcm73Ntd1L1zKV1Bc+Y/Sp3uVNzwW79KhfutR+SAXxJA7DLkvPO28Iuvvw3Jd2o2Hlq57o9niAqPB6PCC9U95rk80TK6XvoFyY5cVH+pvtfHUwJ9S3K3TDlRRGQaKG2EJCpp2wyX3jSBz+gAiI73YXVx222XX7y9hZW4B9VrVWaYSVPcMmARYY168RqARo6A0MVGge7taR0UD7QeylBYArTK9EOkPMc95HGSorlSIbssmFbCsgTJd+BqFO7hJJbjTxva7N7HwtTcw/+o7uHX5Xcxdu4iD4wdwcvoYjpx4H44+/jwmjz+FwPAkgqPTMsecwjJaRaPRK4tc7WvxEQN1bMjK5fNYu3oJV15+B2f/6HXMnruO/P01tLdLeP6Jp/H840/i8OkPYPrIs+gd6i4+4ov13eL8x8nX7bsWzgeWBCdcjdZNvr6GnfIqzl24jPOXr+Kbf/I2vvilV/DVP3oV7777Dt548022eRso3MFkdQNPNgs40ynjKS4cj9MbTBB/gtw8l2/j62stfHWjgddp2r1Bz3YlEsIWPan60DDCh04iPrUfE9kgxrIhTKSC2JcJcQEibRXyv8RFfHUHdRokemdsd3PTecGpvpzbvNIeiALDCdRZt5LmJImSj+yH+ukdW/XZKx8C3duEs7KWLnA8o7Dr9wSdFTa4bwKZdBTpuH7MzmNzbZcLwipam1x0d/T1V1qNXbH6Lnwyqoq7BdK+A31jyJUjf1JJ7dpLuTJqMVivIbqzidDuFr1k/b6mI4z0UJqWMPucoKcba1QQrWwgVFiBjxPdeVKBFvKhIvJBLpS+EHbatNZ1XE06zQWb/HHez978cGP/MAis/5J/gbf/liewMro+ykv11aWz/OLikgv5lVmUN+5wXhQwXkpgsJrAbjGMfCGCG2tt3N8GFqtRVKL9qER6kOjJuMVmnQvWnbs3sbG57von7zCdCCCX7n4dVdvLNW7aRajfNF2ci24mHsZgNo6JwSTOHO7BiekM0jTE0n398HFRqSytor5NJSWZ4Jikp8fQc4J6JpFCe6eG2lYRy/fmsDq74Pok3SIOqa/GB1117+WFQFcLBiZ7ClbH7oXngeyxkVYuhuZ4Dr5UANHCKgKFdVw+v4Rz7y7ijVdu4a3Xb+HtN27h7Ft38M6bd3Dx3BIunV/D+tIuGtQ/WlDVhrdNgdGt4O2HlxYrp/xHQeneOgZK6/bfj93mEtaqN1FsbrqxspdVrbzKCnRvcQPDLTosbnTqakH34pcXrI4rS53dhjxZzZaHc8/gu+6U+Shih0iPC6gA5WLr0U8ozoWmP4NgfxZ+Wo4hCcnyFjZuzWGLnlFNj5tKcgEfdlC4dbXJZELygNC9NgVWTlcpjmAghGxoBGmGVCOFVDmOSDkEX4UDy1C+v4HS3BpKC+sozvN6fxONjSIaVECFwq57STAx2I+ho4cwcvQEjj7zEo697yU0M32opXu6j1DYP3k+JKS7gWCPqV7aLBSXqVTmCli8dg13Lr+JW+dfw9rqGhbnF9A3MYDxo1OYPnUUx556ChPHjqMUS6GazDqvS+esia82EGbdKGj3Sq1Vwra++VFZxuzcPczPz+PKlSs4f/48rpy7gHvvXsTi5evw5ecZ5jAeauBENoYzuQRO0gs5FQujvx7BYC2KLSq8C+TfFXo51+pRXG9GMZeM4y6DLxWnEowjTisvHo8jlUpjMhnFRCKMXtIQyy8iUlzX0wQGejQjQ4hO0AA5TEv36WPIHply27b1OEZKQ4/BBOKbFm69zOejQtJjGwVpDBtX9V39Nt4qXfeCphYBgvFH+QKVNRmy8dBV32nSC4qJ0UEkp0YRzvbSMKDs+GOoUqk1Cto2223bydMeCJekLVRtIVHnwhyOUtHmaPGnORbdBdCVY6i2m9hqVVGi4aPf+VSPVLBfXIRaDXql3d/HWuwnR9bNFdco+d4u0UhpxBBiezobzj1ykpwRD2JJPYd9QJuXPvVP97pa8JYx/hhPvGD1dJXns7m5RflcwcLcLcwzJItVDNf86CUJqUwL0UQDG9E61qIVkkODh7zo741haMiPvj7ySWNEvJ0ax4ZejJ/9I0Wu7VBUJ1Lo7EL9xqZ++xDjAhtVSCV4jUMbXfSYmjV41TlmlA+246PRUCbuLXqueSrq8k7ebaHXGXnu8+QhtsoFThthattU5nmdC1h03+SSfFnfJTPqb3cOdeXFeKKrgtJNbow3TgYYV7qXj7pKTpXXG89iNDWAfuqJdI/ei4yxvE43KNM77pYzme5ueJL86kQWykshT8OmTIQPx9PKCpQm8NKsPKPF6FG+xdVHw+UF65/SLc5ZxvkZodFO/jbXkG8sd8ty/Lz4rT3RJjB9pHaUZ1cro6t4bu0IjCYFxRVk9MR9veiJTCAaoDGhRYj5XnB3LOwewQkeHURjmBCqtLybreVVXHr5Tfd4ovmNywhyErdHM6inQm4CTzz3BBF10D8z5o600eorPG4ho5B2f1TudsTbCYExQW2xOxRausKBJI6nP8q6RDt/F75iAWuNTSw077vdRnNvve06ot8nhLNKYS5w8dEPoPKGZJEdPX0a2d4c3eH9mD79kmtCz+z1eN8tlB3V7fZTPLC+G326l7joeu2/XUMjz+vd38Cd+c+jWQ5i/tyGG5Rn/9QHEcnFcXr6OJ6YOYlqIIzA0x9xiqz7DsTDgVIQb20CyePZqN/FvcobqBd9ePf3N50Fef78OSyvrSNe20Z6554jOtBcptKnk1GjNelLIc0+jBbqXMDY347ekA7i7cwu5tJVROoJtLZzzmtbGKSC5XVnu87FWbvXJLxdmn72yUHQyXE/jItOvYyq30K0IWH8pz+G6EAOmYFeZMYHsH17Aef/9q84PnaemkaNHs7UkUM4/NRptyCoX8Y365/Jku7l2ekqXpssKG71rKzAZFJ1bHx0LzA+bs2v0hP2481f/xquf+Nd9PdlMNOXdmP2+N//GcQGe9zLqqqv8u4RFWXx3N/7VVQX1pA5tA+x8X5ksiP4vp/8W26SajeUyi7dpsd8+dtoUum99tXfd5stPvoX/hZG9h/DDpVhsU6ZK2zj1/72X0aVC9KTqxWM19q4x0X1PEdeGyhWRnPU3S186OQ0hmlVj08cwYsv/piblP6Jg+53M8mw+mV9U/9NFgVGu4HxR2kKxhvxTufORSj/t27ewt3Ze9hcX8G//1d/n0o9hB9d2EB/pUkeNTHRU8FSrYVfI67g/5+0/46TLEnOA8EvM0Or1FqW1qpltRbT3aNnMAqYGSgqgOSRCyxujzySd7v83S5xVCAhFrsEAZBDAKMwmMFgMLqne3pa66ruLi2yKrXOjMgMHZGZsd9nkVYd08T9dZbl9V64MDc3Nzc38+fPX3MNb2WHsUhv6L4HhvGBj+xHrTmIE49Rpmm0vP47X8TK+WvI0PudmlpFa1cb3v/Pf8FWIFg5By/7dmUD1fEltNAQGvzYaYRorPrmCnlNIl/9vjQ+Y+Ve+ZMf4NKTr2P09gN4+B9/0h7aDx7ejUhrAk/+1pfwxlefok5JYJMeunA88c9+HknKobbYt/Z1mSeqNitN4HLj/BAvdXUeOW9tiegWXe96HI5L8kH7Da0LVUTLLbhx+QJe+8H3OLW04H/+s1fs2Z6gsaxAZYXj8798P+5/cB/b0Y7b3/+w7ZxT3S7rCgLvX13dCGukVzTqqjiB7lWfcL2XZsftz94VZ7iYjVTRYAzhZPvH+IP6g7xXWiMe/y1ojHNaBI7X6fI6rR0qwzRvi4yO+kvPwEz+PL3qczTCwkbf3b0/p3LvLsF5BQIhVQcIie69gbb1kEpJz1bkniroPSE95Jcw6TO6LVISUmgcvLKcZCGTfPu0s96V8PISHDVCDVYQfhcKWYmqy7wQ1lHfosy6+afvoZd0DhmtEP3WhCZB2SIxtvzHIDp0UKUUjCZMPagWnvoWyfqxEnqu0sQJS9uwtfWT1d+ixYRvhya1X0zXb01WOhtM2xxbaP3o2JBILGnbq63OaNTwbFVpmZdIp5Z1SLfEqv5xrTrIExI+8VXnqQm/KVf2vQ4orW2JZ5q4NSk1IxIJ27JQMpmwXVlRei7yRK0uzkIKOmctK74FQ6iwnN5Ml+KTWmtiPJ0CNNOS1z6ZKPuEPWjtU9ALhuqvMvmjh+kkH1UKKRtp3o1uxTedNFDOF8zD1ZvuElVmNxxqm0RI/aE+1INOF0yBC7Ta7QNN8F6B9vy6utx5UB7ld1k1OdWyK+NsezZlTM8O1O66V0blT77aks0ODi8v+gRqW1VywH6yjTWSMzbKt2cLVJuolyFlv3mVXGlDiHCr74RX8qoc4qeVV9+z//SNIJ/kbXMM5d8+Z15HVy/LuswDJwifQO1vVErK5/dq+y36iEhxzjvxSYYbc1p/qJOUX5tW1IZaC+kIcwLmfUkP2Ck/9rCdhotqEO2awLSRpUTFb+OPOEWwNh1pw4h4rHiNQd+hqOaIXjsVguW1C4rImEP9Wu8/cdLeW5NeYJrOhYtwohQ/nA86aUVXG3uGg3jZzwrqV1nWhpUVqt0C8UzB+SVeCIeu3j8CpQuvaLH+ED+EbwePfiuPfusVlIp0A8cTuWSnV9jGDVVMUD7dC5fq0lW4BVKttmmGdUsuvG+E1/MqznHJe1K8ZEDXRnCcDsrjeITD+MT2eR2OS7it7bJU2beRUP01BZ98FJSnEZfAeag4x6t7BdGt/KpD+bztlp/5bBl7p2+0hV3nQQrUjYw22hvbY60nwtobK183YlSZKhVy3SvO451gWYcSPi3JxW7kEGkK4OLV8xifvI6WChX4Ut4G6PZIOxDhAK1S4Ojy18IUnuGYPZweGBtDmAp7fXUNmeVle54ytGe3CVcHLbAWakINHg1w7au/9s4lq5utNaLLpaydzWXLJaSFbMSekTsQi3SgvTWGfSMDZnHGTj8uG9OYXu8o7bThRMl7KSFdFdQ+hXqe+vZMvQuxsbIAHUC6sTqPV7//JVNoZ7/1KoqZAjbjmygHSujrH8DHP/cZFAp5HHv0c4gkO2ltaHDRJSexzSEOfOJU0GGMC8Uq5qn/mreKqK28QQGp4eJbC3TZNzE1M4G3z7+NUNMWelZeI58rZknoQMs+elqHVkJo1guNKVqZTdtYzray3hBW2MGXSJs+pxDoi7H/mnBunVb4RhUd9Er37ztobZKKkxDWX1Zj9ySa0Tkqq2kLjz5wDF30FN7+1gu48ORr6Bnuxd3vO238HfgIrdn2BCdgKisqr/xSGtN/9aINMs6X1kedx/eg9/Qh2y6rvnI+OtySH/Wh+pLgfBHvXeAbBdv7R/cq70FxwuF9ZsYKldnlP/kuFp85gzLjxudXTEZ/7g/+CVoHu23XpibaarGC9Myiyej4n/8Q+cVl7D5+CqMHj9CgasOhB3+efWLkGS3nX/w+rd8vUoaCWJi4bCeV//K//G8YPnASEzdv4vrNCWzl1vHq//zrcvxxOpDGSEsBb5XjeLLQSgVLz3b/URSp7H/2fUdwdDc9rf4D2H3bB2mYlMhPHe1UH19qv8Db7jxR0L2CQHkFivd70SrFp7F5JfssQsltfO+Lr+A7X34FqXAFbYvPYZP5P0sUoyzzKkfGyzpbj+O3GB4wZT842mNLhV3H92L4wdtQpeWuXYqhaBjP/O7XMH9xAr30fHpiYTTTuzn9m//AvKNLL71uH55LNIXQWQlJ+2Do4/cgGGnBD19ewMWJDFrjSXTpQ4is96GTm/Q2o7j0/Rcwc+YiUm1t6O3uN9kc+MAdlLUkrj/5MmbfvMDxV8aVl6+YMj32c/chlIpg6OA+DB3aVzcgyTsZZM4byYV4oniXM5cZgfNUIPnUvfNaZZzXoiVE3kgHzY3fJA1vcELaxv/2L/8aORphLoMCr29oaIj6bRt/+x89joefOIYaZaZnz7AZ48KrPMKtcl5esu4yL1Cc51Fw2hWnUO/nuqeja2OaeCQ83j5BXT40bjgma5xcqDf2td6HREsvdUvdAPZ2O+jefzuPBMKloHptcmWdSlMN1fEL2Jy6hlxtE3NbGzb2bIcwDbW1UB6rzVka01H07B7677dhC5wINcgrUmO8QoEqVMfoaB5tOojRIo/roSpR2RIHlU+Fyqkwt4wqrWUdTKh13a08vR9t7aXnYcpC9VB52YYBff6YeBUnTyoSCCHaEkYiGEEbB2dc9JQ30FTN2UfciqUClfU60suLFvKZVTt1oLi+gUquxNmJlj45EqMFn2zvtq9NRuL1L1C26BsvrEdtdQHwtgr0W+mafNRivewoBSFrulrOophLY21pFmmG/HoGuY0s8rmsbUeOJkhzawdDO0L6MmkkhmYF4lMw/LT+5DVuc/LdokXSEmFdiRBy9C42ChWsZ8tYXMxjbbWIXH4VxSLbVM1Dn4DWi6Wx0hainMD6qCR6iC+pSZaKNcAJoMwmyK7X1ymrtLwLFLZMpQUbmwGU2W6FbfJ1i0pCW65bmhVoNQZlrdFCSnGCIW16HqYvjpZp/WrwhSk0sj5tkwf5IE6JT1qC1b0+UR3Vy6Zso01s7Eul6yoQb01udngsvguc757mMqa+8TQFj1M+lRUvPc37T7RESHuUk36EsqgXjfOkv0B51DduNNkor0ReS2ub9FD1WRG936LZxp5hqY8YzCPcoUVQoRFQLBRsR53q8iVlgagz70mWMfvAAr10ShgT61auvS+igY8gFWWUgzBihgxHKOWrPvmoPrWrTmN9cEvRCJyfLkO6qv7GYB6flWUt7Kdwgv0T0svUBaxm8sgV66sG+lZVrHmLE4Vo2kSRKMu0Ure2OJlvUxb5OxFuspdTDS/5JSWiF6YrnEBLZSrpCpUK+zlKY0QbQTQ2bKlbnych6EVvWo/1fiGOIsdjeqOI9VwV2Xwz5VrjgHSTTtEapHveon3qnL210828RMbLHWsibXq3TYamDEbzVuVdMtizRgbxykG8VBCIH6LBZUfB4x1UVvx0Paffni5PlbMxvUUa0DQiZASqz/RpCmKx/I7X66xpl63W9pmusaP2M/YWTqfBZdgNNF2V9t58unpegcuA4hXnQaCynl+g/hPU8+q36Kee2NZ3hChP/GkvGNerNGjkjfCKLy5jjTQon69yCPR/gMkhtiNAr7FMvVXMZWjASGdvsCznFvJWB/9KXhysNBHbMyAxQRV5Qxz0W5WKySLCG6j7cJ4CwBluaXkB2dwGR+sW1q/NmBBpMhLJhZUMiqvrtJjCwEDShJqq1wSuzIFapZCxVkS0lsa6CgslNLET5zZKuL5MxcsGZVb1HfQaHjzSj84krYr2Puwf3mvHyIf3HrUFh1S8mwo1TFczgI62JGngAOobMWHXpOedo4Hts7q3R0EnCayvrxtT1q9ckDRjafYa1tdmkc2s4+0XXzVeRFMxCtoW+g4cRdfYXsTjcZy6736zPDuG9tskZw9umVcduLS0JHZhbW3NaFpfmMDi+Hlbpli8fsV4vrg2R2XIAcoJbW5hkZNuM44sMz//2qIlxIKbyFRbsFCmcqF12ZqMU7I26UnFUNgOcdIBFiVk7OAWTmjie5xWK1Fb/+ghqugpU/mIFx0HdiHW30Naa+jaVT9Rt7+/C+FYCJNvXsH8+RucuJPoG+4z2ntv34+gllvJL3mTlVwRc69etF2IufFFVNN59Jw+gP4Hj5kH5MKv9jvfFSRDugreK0uiz+NUxmVQv5Xmvz2fl/Hfeuh99ivfw43n3kSIxkd5Ictm1XDXP/08op2t9jwiyklWJxrbqwWk/fwffQPpqVmcuv1+nDp2F5piSXTf97G6QUSckpW3nvs2Xv7rL1DZktccVJuVMj79G/8Rw/uO4caNG3jnwgXUaISc/81/as8G7omkMRos4Uwpju9vpOwdqc0HT3Hgb+ETp2/Dgb5OxHv3YBc9IC3/evvUBm+jTz6SU+eJ8gi8zX5f54XeUcljJT1B3gfw5b/8Mtbpka+RtgWG7nAL7s1PkxtNWFe7qIwuVmN4oxxDWySAu/b02epDgkZUEyeTwXtPYu/PPIrKOnG8PW4rFC9+5S8xffEK+vfvpvd2jIZZCKd++eP2Ptalbz+PteuzCKc4smMyTJpw9GMPI8r7Z94o4NJEieOzCd2dGnPA/ccSljb3zjVkZhftDL7iOxMSYIx87n0It6eQmZpDYTWD/Mo6rn3/JVPoXfsHKEOb2Pvoaex68A6U6Ilo0pBcOS8Ezq+/Sad5msqIzy5r7+0Hv1d5bflfX1qhsVzC//oP/4BKtYw8Lb4CJ9cEx39Pj8xBem+7UygUC/j45x7BXQ8cNXkIJXbGDfEIn/A21vNeuhxc36p9yuNlnSZdPShe5T2fgn7rKmjEq8m7LTRAz5cOREsbZWOP6R4Hp8Nxef2NdDqIjskLL/BuGxvT48gtTJlRBXrFgvmpKY6lGj3HPA31DIJtCfuqwiOHfkV1aHHwpz/JrYobGyBQnDdOoE7Tb7Ma4lTmnFfCnSl0DA8g2tVub8nHh9khy3kEtpqR5+SxPj9ng00WBM0wbFyeQObaFDb1wFq7XNboTVydRGlxGVfOXcPi1AxefOsannrjCi5dn8bN2RVMzK1y8IbRGixjpG8UD979BAb7htH/wEfRv+swlf+ovf8R7xtAS1snmumN6HmLrJDGjvB21gWzzkT91gP3Ne3EocU6+9zTWCfzbr7zIqbOv4j56+O4+Po4Mguk4b7DSHTHcOSeR3D345/A4J4D6Brci2Rnf33SI2+E03k0NzdvR+TMzNJzyuaw8vaLWP7J17Bx8yrefOoMpt6+wgnuEnKrExzw8wjVsojS47ttJYG2UhiHYxUcDW4hy4n6pQit2sg2ppt6MLMVwhV6NFP0pjKREEqyzsj7IqfzDA3cQz1hHCO/uujwdG6X0d5S5eRcovVbxJ479mDs9l3oHUxh19G96B3oouDoJc8wrecoWvs70TbcjZpe/abhoIe+mng4xoxXkoUiPYMABWrj+gKKK1kkR3rQupcKQhY/oVFmnB8uVy5TjddG8DiXRcmcD0jP6/e6CnTky8T1G5imVyzLfBCUQ1qv0X3DZsHrJdZoKm64w3p5tjWF+ZffxsbyKvYO7cWR4YMIh2JoGhgzI8RpW5i8iqlLZyge9AJpXKiPD971PqQ6us2omJ6ZwXa5hMzLP0GVlvquSAWdNBjmKwFcK0XsrfnIqT4aYDXsoaKSVx9JdaJzYJ+1SXUoCLy9AvFONHgbnR7/7XH1wDHECWh+7SLKmzl86T9/H2devomm1XG0bU6jvbqOnyF/RmmgPENlMc5uHS+ncDHThlpLFA8dabcXK4nKlt06Doxh7MHb7Flh+vWrCFRqnHzOIjOfRmw4hbY7j3Psh2wLvN71WTtzE5WJNTu2KZ+i4UFRGdy3i/3WhPmVCPLFJHVSDcnUCkLkzVA3DUTVRVkJJmhMUZEvv/AWvXx6aAdHqBA5bqn44t00nKgwSxNTSLUyX56eHCekzr0j6Di4yzY4SCbFK+ehwPmieMmegu7FM7/3fIp7L/8by6uP9I5fe383IqT1rR+docffgi0au1pN0Gfz9+7eh86OTgzsiyLRFsSR2w/QQBkxI6cRn+purEP1Oo26V7zAaWxsk+5VprGs/xb4vad7ex2Hjx+9NpLfXEOmMsv7ECegUVsh0MQucONH5YXH8QpPIz3WFl5vnv0BssuTmJ2/iamlaRpaFRrIlCsaXDcuXkZGX1KYog6kztfu6NjhMToP9/z0WXBSlF6RrkLuzNJvgV/VEAWBtuLKk9Hb55pM9KBaSxhapgh2JBDsouAN96Lz4G507h9D60g/2kcH0LZ/BJ1H96D/4CEM7zoBfeYgSe+hdeQgqpFWZGu04oN6ZF5ntEM41YtQxyiaUj3YjsZRDsds15XoF002KfKqB5xaMmEDrA0Cp987tlgsIl8o0suZxCKVzOy1tzF57iVMX3gFC0sTWFiZtGWLcDyF1s4uHDt1HIePH0bv8D70jhxCnEpEdVYZNjippgslbGS1JJezo3KWV1bo/Sxi/PolTHKyGb9+DRdpjc4sLKBCS2+LyqCfXkVvNIJBtnVIg5Zxw6SthwplNb6F5WgZM+EwFUYCc/Qbs6UQsuUIegY70D3YhoG+JAZ7E+jviKE3FkBPlFZisAm9VDCJ9la09PYi0NXJiaINTckk9Bpghd5lsVRFqVBBpbRF/lXtaH63+gX29jkFUZs5Itp2z987ScZPtbuJv3Xumq13sT57P4o8VroLv6CR77qXXAmU7kHxXs5ly8t5vKAxn+5Fl+MUzTqBIFJh3bRQl9fZD4WyecD2zphkmm1SO9cXV7A6u4CSlnToUercOpayJR7DyeBgzzx3aEq1taKtvd2eOQhkYefY3/Ke60CvfjOAbDGAkh6O6bknx3M0FOQ8zgmwKYAYB32kmVYBQXRLZhv5JRAPFCdaFNzoc54ozXmgZe18Lo/19DquX7qBm1cm2L95GggFRIh7kGjbSEt6M4yVEo2U7Tjy9Jx1KshAfxQdXWEUqOSLpD2cSFBuaGzQiypt0Gqlp7hCT3xpYZn8CyPe2mLfrGqlbCVS9UlEk59WGLfoTTeHWjiRxZBKpuq0E08ito2utk10pPRJb+IgH9RW0xH0rPR8KRjWJoOQeVWFpTVkZxawxclIk5teCI1oo08sjlwhSw+DIV/fjq3dcQLXV84fXT2IT+Kn6vR0q5/0Kc1/O08VGvMqn2RGm4q0UaWtK46OvhQGOqIYS4Uw1BFBF/nY2cfQ005jrseMHW1i8HpEm9chWrx/vR6le5riPN7p19X4yeBxAuXzq8uRl1Negdfj5YkdAcpfsDlCA53OwOYq8lurlHmVe3cS9Pxel/9mJnsOur4yi8ziFPLpDCegNWZoQqyzDdH2DvJnF1LdI2gbG0Drrj5EB6iDulu1votSesPwCYzDrLD22tLXblWmqzNMQUxpnBW9QQInyuPVcFnKdk9LkT9tMCu3ln5UoXZQaM24slXGaOIU+kMHkMsX8YMf/tDWx3/rt/49bt68iTIH9crykuFSHaLj1379N7B33z4cOLAfTzz2PrM4tbTp9YsuH6y+RqmzwtjKW+0R6bpeunRRK4aYePVbyEyeQ3plEWeefZ6WF60ABsoPdg+PcPD0o5de1c/+7N+1TQHB0x9Ac0Q7Stg21pln/1zcqD/bap67SWuuiNW1NLKcjNZWl/Bnf/Rb9kzpjXcmkKUFsLcNeGQ/ddNmCKfndN5cM/Z059g3nDw5Qeh0hg3i/WP29abWTsPDHMgxTG9U8dbSNgd0AL/xzx9lH9UNBzviZHkDxbfHbRdghLpwiwq496P3I3XbAVTm17B5fdEmiJtn36JiyWLw4bvQfmyfGQu9e4fNEpWnKAXtu5jUb9qdpDqssTsg2dCHu5bomdbI+5lX36LrvYyx+27HgcfuvbXdWUF95oNBv9VH1v87g0XxShd4fl+H9/wK6tPG3wKTNTFh5z7AifLSl7+H6Z+8jkJ1G1fZZp1Dp63CkVYqxR4OjMFeDpoVWrHPWpO0fTu9nsYHjz2EDxy6HwXWHbnn/WbAuNy/9ey38dxf/iEVTw9O3H23bRzYf8+n6fEO4M0338S3v/s9xDh9bX7jv1JmKujPbSLJiX0qFcSF3jj7K4KDn7rLJqInuu7A/lg/av1DaD56t+3EdFB9aqN4Ypt49FxJ42eHP7oqvCvXdTnXu2Irq6uYnhjHv/qff8OWhF8+e520bOEf9jfhn43QCym24NoavYlqGf9HrB03tlpw7EQPjt41xFl0C4kiPX/iPT6235691joTiO7tQ24pg+/+b1+g3G9x3FGRsA39957Eyb/zCXp9VRuj2g16/q9+hIUL19Gxaxh9Jw6bwu4/QMta8rRV3yRUV24cq/xPu+xEv/pPS3hr52/g7X/7Z3a/sV2iF1bC8V/4KPZ85EGs35jD0o/eop27jR//+Z/QC9vAqc++H4c/+iHzjrp209clLoHLkEBxkhXnq0B8c5lr5LdA94p3UFnFuTwqv3Z5XXhGZy1W0fz2DJXHMuJHxtD/yYc4GLfRu3+03j6Op0b8wuW4vX6XZf1WHTJm9Fs8UfD6dRW4rAuvt1fjyOtwGt9bn4PiHRy/xvp2E/lFA+VUx8/YM2HtglRfaXejBkm5QiOOuGwpTjLJshtLk7jy0l9QToM4+9ffRn55FX0fugfJ2/ehI9KPe49+lniAC9knaWwXMPX8W5h65W1WTNrIm//xf/2WcLKWHfCGikjdS8jVGFM+BF0bG2uCQyZ4J4tAL2vbsDXVKJ5EaCdeEwlXxbIgFLQtW6cbaz1dICElafReqjahiLC60L6LV6C164ASdwYuU251nPIqiG7/LTp54W+1rz75KN5mQl6tLZxtguGIrfHL6bIQklDU8xodzK6lJSlm+2YIvT5ZOPbwle3g5G/vXaiT7GVdKllZf2bhcbKyDuW9KA6GhJMCqF+aPFhHWThZj87O0nWLhOplO73n1MK2tqgO1qXPeDdxUtIyifioUxPUJgUtEbHV9lIkpYSN5j/xRr/Ffw4Q9Zf3n87UUvu01GHxjLOGitXiEZGaFUe+1flY56+nSR70PE9t1u5CxYn39rCY9VpeoduJV5/4QFOa41S6cClddCivguKV7jR7nMr5NlCVUZpwSukJj509pnLMpzKytNUmFq3TTqiSJ7c2Jije0il/xCEQ3veCcGkHp0D9LlA/qn7hMS9J9XLS1s63kARIeMk/8UfVSDmxJ1TQzjxzHjgOu2ecflsetrGRfwqeX3EC8VQ7LhUXpgLXi5ySZ8Emy5ZZRp5dE8eWnh9SEDju6ic/qJnygGU86fmhnmPKuLA08Zr5ZRnbCdEMxj3RwfzK67tLJee6itY6vXV9UV+dYP30uvU8RCOJyQben7blmxOObeHlby2fyhvS8rn1q/CJHuZXW1kNeUD+kB4FtVsyp/pcjlRGZa3/mS7aFBplSb8dnKcKyqN6vD8UHKwu8kuvWrBb7V3CTf63pfZxvPrEI955/vr4qOswv4pO/y16vS/1uzHO26Kg+8bfyue0NdKv+8b2epsdpwflk3GuzySEAnqtgzTzn8a0jSW2RR2una8CK6M6GKfW6Qu/esWlXhfHLfvXXnMRY5Sf/aoVMdObDHr2qnMF1b8ORj0rrr25+g0jSEToqqAK9VuEi4m6V5xAlXojBI3llF/pfq80x6M4fV55LHoa8UAb8VJZN4exsrKCr371q0gkEvjX//pf4+rVq6ZkGutQp33+859HX18f7rzzTnz2s5/972jw+lS/mLg0c8O8j7WZiyjnVrC2tIgrZ1+1yeHqlTnb2w96Yvp0QiKVwDDdRW1JPjz881T4UQzeNYCewz3M00TLMmmMHt98E5uc1TM3W5CbbUahnMfZc+fJzWaUL72I7cIGB/EaPYE10taM7EbGZv69cwHESxKSLbMkm9m+VU5aoj/NCaLEDkSU6amAvfA227GPeYNoHaBARbbR09eNvQfGTMHuu22vPVRfeOE8CrOr9tXahctX7XMCez/6qO38at81gFh3my2Pai1f/Fsen6ZQVBGMR+yo+81sEZhNm6W6cv6qnULcec8xJE/ssV1tnaP1b90IxFMJsqBcKGFtct6UxMKb57Exv4jh0yex7333YNN2CdWVZ+Nko35Rf/lAET0uJ4r3PAoO6k+B8itd+JwGlycF3WsX3/U/+z6mnnxFWpk4WZao7viXfwehzhSFXwo6Yg+uF69OaNRinrRnlhaw/+gTOHDkcRZrxu5DR27VJbnXJoQXvvnHSLR14Ojtt3NgVXDogc8iRQ/oxdeewn/7y/8Tqc1mnPjGCyZzMraCHGzTyRDe6YkjRlwHjg9T1kr40L0fxcGhfah1DyBw/F574K/2ehtqaltmBbXLZ1Al7bkBnf4cRKK9G9F4K/PW2yzQ6Rii88knn8QLL71CLyyP4OTTZHwQjxcraGfeRcSx0ZRElm3/63zIDJL3ferTaKdHP9i6jV29LbZ8d/GlZ2ziuf3vMY0ecfryFLKXKStsxw+/9D3Kfw0HPnASkc44usaGcPjhej8v3ZiFtuXPfOt5rJ+7jtSxPej7wGnWs2UekC9lqs/UTrXR+15XC5zE0rOLuPjUiyQ9gPN//RrlaRWP/d8/j9s/+3j9vD+dwMAx9LXf+I9YnpjD7l1DGOhuR6SvE0d+/WfNiNAEJfxeh+RP9eh3o2w5/xrjBSojULxflaY8/ttkmu1Wiesvn0FmZsH0bWY1Q9pbcOKxB8ygS9LbjrUlTAl7uwXC5fU4PUpTnMuArson+RN4mkDpCtKN/tt1oMp4ukC4Vdbrc1BepXk5tUllWmoRu7eabtXH8UpdtCt6L2KRBGYLHC+YQ+bqNM784Vfqn+fZ1U0DZxO77jiOwcPUWTVOTIGYGX6V7QJFZ8u+u5VfXcdmOovZv3oOv/7FF1U3pXIHRIw6SyDidO/MEVG6FzQ2SHH2/QnQImDQS6L1b1FwxuP9Nq86Clwns+p3U4CdT5O+ul1GPNSKaEsKzdtaHqvXLytGa+l6NiNQB6gOZ5hA692KdyaLFk9TPgVNLmbd0j1kr5hXoBNrm0lDuZDB8vwNLM2NY2FyHEtTvJ+ZweLcHLLr6whH6p3QlhhGR3wM3b10KXtH0TEwgnBrOwKJJIIp4ktyQIQooJS+MgVyI72BfDaPhYVpLCxOY3VlBqtUbOmVOdZNK3ArhwHStpueyTAtjj62u4NKS8ti2pe/UWnCWrEJy8UaZvJVzOW3kC2HsFEKoszpo8RszeEA+vrbMDDYgWgygXAiTkEMI8RJiq21FzHtmz36im07J8uovC9tKqAwJKOMT5D2BEKtTNuxWKWUqxtFm4g2F1ewNb+MTSokHRmkB8Fi7a2XPXdkRNyWMtDEpEEvnhsuKhLbDtwg8N4nCgIfIN5nwqmg37q+N936c0fmlO79rTyNeGWBa+uufjVTWYZJT0Jtp7useD3Lqi8N13GEYzFEyb8We9GXRgA9iBz5XODgEW6B43ZadNWSqG0D3smzzb4rN5Ww3bKJIHmm7fBMNAvYytWLopot2HMpvRgcVJo25BBEi0B5W0iDvtOkbe3Baglhebv80+5Pw8W8kk3jNYOO/imxv1czWUyz35ZX06xX/bGJ3bEajsaBjpBO6w6jWAtgkhb6zVLFnvO0tbaiPdWKXsp0ezSOZholLaUqAjF68XrfK0QLiUpfa9RaZtFyuj5PUNOW5B0+2wRPo0knROijcU1lGjrbkgV5EPUlInshfYcXaqv3mSZ2gfFRbCLCCvXDZqjZTmIvFYmT+XTGo7ZAh9riCHckqTsod1XKbIF6gO3dpMFkClTea0M9CsKtq3ilOj1dwekQ6OplvJyCyjV6QqpHMqiNCNpNqW8zVIJNKNc2kdfBpPmCPQ8W3fbYge1yOVFZgdfZSENjnIKPA5XRb4HTJFB+5RF4294LTr+Ct0v5dHX8nqZ7XUtb1GE0motb6yhuZnifRmFzHXneh4M7X2ymnJda8oxn3nQa+Uya8s8xwDlan1PXWKu11AxXrpqmsbxjgFIemmVsiw87z+0ENrX7F1G9sQK/F2HOeCfUiRbi/ughdISH0BbqQ2uoH6lAL5LBPiRaepBq0dEuvUzrR1tkEO1KV1pzN5KhHgoxBxEHmfBJsem5TzQaNctOE5E6XxOO0ru6uoxh8nx0PzIygoMHD97qMF0V9HZ6tZjG+tJlMmgGF576LpauXcDlM8/i8juvYfH6DdTmsqhlq0gND6KztxNHTz+EUw8+jsN33otDdz6Egb3HUOvbhRqVfa0rg3J0DkvpKVy79Dpm5i7j6e89jQsvX8JLT72FnzzzKq5ffhuRzEXUNmYwNLeCPk4gneUaujl+u6thtJUC6CwGsB7YxEKohOtUMG81J3CJLB5vCmCCeSP7+xEe60TnoSEcvPcwLYkxHLj/KHYf6WXow8ieAQyM9qGti14jlamdMkyFuvrGZWQu3kBpm5NybxJhejyjdxxDOBmz9438obvMNJss+Bem91PTxhFNMvkilt65jEqpiFeuLOPCUpHKuAnRUh4lWiwBTmabVJz+DpAJe/2fKUQNxPTNaZQ38oh3tSOUTKJIpaB3clyGVKZRnhrlx/ARvP/+pgGjq/J7uq6K173iBQUaAPq8+vWXzuHmuRuoUPHpQ3WbNI2HHrrNng+JBzJMyoUCpi5es/e3yrPrLLyJvsH9GBjabe/BtLbXt6wLt+pYmLiCyctvIhZN4BC9l2Qzed82iKZoCpfefBnnfvxDxChP/VMrbAiJYVnZkbloECspTvzE0ZVgXxDf8PEHEBrej81EKyLtXcxVn0z1yYb03FWsMixcP4+LL/8EC8tzmF9fxvzkFRoaEXpACWTWVnFjYso2t7zy3T/H1IU3sXT9DLbXb2KoOYcHtrI0cDiyspx0ikG8uRnFC9UgspE49t5+F0aHhvDRj34UR4+d4GSxgbX5q8ixrzMtHGftcfQe22+Hj65dm8KcXgIt5Nj+a5SBdRz94P0Yu+0IPT/2M8ep5EkHbsrbzl2Zst1pkYEuJA+M2BJ6rJ0GpiYt8t370vvZ+9L4zMlDfNOL6a3dncQ1qffX0a2H+RxD5bUsPdikydzcS2dBv52zVQ1rcxv2IcXeuw6gmMnZZCWcCqpLOkWg3w5Oh18dRI/LmMuWrgpOr99rObBevglJ8YKUFegRRElLMFu2LyvHOQ7j/Z0cZ3Wd6eUVVI/X5fHC58F/C1wGBcqreP+tq+NwUFm/NpYTCJdDYz2eLt1gS+mSSkUxKM6ujM5v0fe59g7WLt1Afm4VBU66LTRuR+49iS7q0vaeTtvY4nqG2Op4aeSqHu2w1aksK+eu4fQn/u5P74ITMT5Le0MtkMmaJOjomXWlz7/aff1JBfqiBzEQOYSBKJVmjCF+hL+PYDByFL0hxfM+wThOVH2hgzZhDcWO0xuhBUTl4AxT3Xp4mqQCa2trs8/fupUkQVJaKpVCLEZLiF6KBqyDrT9rLZP59bKVPiOQWXob2RVOPE//FS788Ot4+btfw4+//STOP/ccNq8vo3pjCf0U8L7Bbtz7+PvxsV/+B3jfp34JJx78GG5/9JOI3L4HgTsGkesqYGHzIqZzb+OlN7+Bl898A9/50+/j23/8FL74X/8C3/ymwrdQmniFbunzGFlOY99SAXtWt3Ewm8DBHAf+WhCH12NYChZxo7WMNyKb+KvtEL5LL+iFbA3PrW8jM9yJ7SP96Di9Hyc/9gBOfOQePP5zt+Pxz96Oex47hXseuROHbz9kSj7BSUj8UntLy2tYvzphGwsCY70IjvTYsluqt4NWfv19JAme+Kx+Vdm2/m4TBg4BaFNFem4Wa7MzeGUyix/dzOHS+SmkXz+H1XeonFYy2FhYtTVclwkTSOJr6+9CO/lH5MS9jQqt0uzSGgprG/X6dvpH9bqQu9Ar6N4Hul8FnmZ17fx2i8/LeprjzS6lkZldwtJyBrNURiucjKr0tjcp0vbcheXrck1vhJ72Etu8ODMLOi+0/gMI0xhqjVEGI/UBaEaNYa7XKRnUjs/+YAp9gaSdcry2TitxYQXb12axObmgnPZPSw+k3q4aP6yYHg0Drfp8pBXpjiEUE50Ufyk9xlN+RVdm8Qbmr7yEmxdfwksvPoVXX6ah8+qPcOGVH1DZjqNWydOjXsD5i5dw8dIVvPmjb+LV73wF69dfRmtlCj2laTxKBXL/5haNAE5+61FczrbgaU6Ol9jC03ffjbsZ7r3vfpw8fgQ9vd1YXJzBRpGKZLgLgdEeNOv5C8eSlqQzC3NIz89iq0TPuJhD9wiNoVPH0DnYZ/w0ZSUPh912q7/YJslCfelJSk+bgmgZSxlqoqHO0Mkf9SOP6hxWXu10233yCIYO70d3dxK9PQlsU/aWXruC7PU56ws9AO/siKOfaVpGnrmxhmUaEBsraeRogLB2M7jETMctEF2Nv3Vfl4W6nDlonKjfPV6/XWkrv9Ju5efv7uEB7LntGPqHhxDWoczrRay/ehErPzmLiow3GYA03ITD5Kehrr+JJq/X8ynOfzfGC3zy8bHt+HQV+NXzeDu8DUpXnNIFjct9jfGGk308X76E6c1zWJm4iswb48hPLqOJXmkzDayRIwewl3xo7eo0vjiIRqOL+CKcqLQBSPqnIgNiB261SBW/Vwnot3o+hATigQ4kw52I8Rpt5uzOa6S5lYytQOclVbdogVPAzJppZgP0wqOW5WiZi/lyxbSlWVJiy3TMp8Y5M5RHE452wXV0dNjeer3c1d3dbd6Onvv09tKbak3a0TJaNpFw6+GljsnJrs0hMz/FgUrr8OY40pNL2Jhd5YwcteWVzp4hjHKADWq//qGD6Ny/Hx39o7S4hrBJizZdKGJ1fQMbDHoZdW32BpYmhWcG+ek1zvhr2FovYHujiLZYM9pTzRhrjUI27P5EGK0c4MmtFqy3bGE1so10mNdgFWu8pqMtWIuwY6m8WsKtSMZb0dsWwjA9lsNHhnD8xBh6urUkEkc8qjfjNRC2kc+WaK2TbxV94pd81FIHBUgWmNahFXT8TIiWZryDfaJz4mIxW8vXxgNff/Y+NZCA8J92GRV1WjQVdZjWtTYzdHREMdCf5OQfswndzlEjfibVBZZlTTHvCFkpq5MuStZ3Wq7TDjD1h5a5lF8P4XVVcBqUV0utLmuepqA4pasODz5wlK56fXB4usprMvaXTO1zz8xrS0BUfDVa4FaGOHQVX6U49QVXBcZyEi7tyCcHC009s9pZhzbIqJyeWSpvNB4DBc+CPshmGxI4OH1pQfSrXJVxRQ4dlVZ7NLibqNhrzKdzz7QNOUAlXC0XWXeZynORns0iNtKrttVXS8jdQ8NIdfcilexEW6rHdk/emJrBwvwCKhsrqGRXEWsJcTxG0MZrD/soTPpvso0zvM9FA8jSRtNnVPYM9mO4rxft7e02rvTJCkoA+28d20WqA06mOghXb/5ro5DkarO8hc0Sxxe9Q31CPp4KUZ62UdTyLPPoWY14v0W6mop15cXqqXWabVeclvCsv9hH5coWsvSi13MV5PLNyJc0yb+7FOR9q41Jeogdbqd3SE9IS31b2sQgPgu/8rIPgpT1EMdKmB5ukK7SJj2kKierLX3qnLJv8s+8LmPCLVodR10O3pVjlz8F5TO6d/J5fCNI3pSmMSl6NclE+zoRpnJFlH2biqG8Tq/y2jRyc8uGTzgacYo2MyIZvD6B8XRHtpVHQeC0ClzudXXw9kneGukXeBsa2+b3zgelex2OS6B7yUV1jZ5umnwtUwfREdHMoY9PajVG8qBXXlS3wOkWTsEtekQv44KUSQeriRlqZ9PfvDULqrAKyUqRcjoUfz/Cgfq2Y8UrCCyP1qlF5A4jnXEixgkQeB6BKyCB49Jzn+vXr1v8mTNn7AU/72jB2NgY/2/Cod2D6KTC1fJ0fpNCXM7j0rN/ZLuS0hfHUVxLY3O9hNLNVXtm0np8hGlV7DpwDz2rQQpKD4buv88GWs/QXujY95scGMu0UAtLc5h7/UXbgfPCO99AYbOA3o08OqkUNvIbuHHpIq0B6Z8ASvQED2SiOFCgpRZoovLdtOcpL/dwEguRB6RVFnCtKUiF1Me0GtbbD6AaSCHVtYVkTxVJenSf/fufsHbaDhK2QUpeu1D0vELPlgTuCTrvNQFpC7SsvdL1BWwuZtC6fxh9j54wy1x5xHvnnUBxLlh61+L60y9j9uwl6COYLZNrtjR1ZaAD5VgYvQtr6GAI0+Id/Oxjxqu+fSP2FVPtfFIfyyPK0OrXJoR3nnkRG/TEdDpxqrcdEU6CJ594yOpzWgQuoKJLD1F1VZzyKY8PLAWlKc7vJRe69wEj8KvSlEfK9sf/8at47cs/Qjs9yoP3HTReHv/shxBpS9XfDyNOPTxfndBp4s248tXvYX16Gic+8Ms48cQvst+2afAMEzewPHPd+iC/Nons4lV63kmM9h1DNBzG2YW0fWb66os/xMvf/AJaQ1HcPZlBE9uz2B5HhRNhNtiM+TDlnjTc/fBpKtISnvjFf4LdR+/CenoFaXofJAGvP/UF1reJ5YlJehwL6Bvbjdseetwm8+JEAUFq9u9evIo3qMzaUEJq9QppD2BwnfLBtCMtaRwL5jETCOFP2MYgu7k5Mmy7tYZvfwQDJx6gcZPA5z73OePX1IXvUBls2EP0t7/3tJ1yPvZ3PmK8kvIOxsO48tev4pX//btI0Bs58sgeOwng9n/0WXQe3mPPGrXWr9MwZr/1MjsCWLx5A2v0KPvvOoZTf/8zdgqK+kqH6V6azmCRXmmwKcXBP8jxWMIdR0uIydtkneo79aX6UbohPbVIP6mG5affwNrz76D92B6c+Be/JLsWc/T2Vff5b7+Es998FolEFEeHum2Zr/dnH7GJINFBI69XL7C+O2YEfu91KUjnSc4U5zLnoHSXS0/z8vqtcauJWO8jZWaXGbeF61/5PgobWYSoSls4eXec2Iuj/4/PUy7e3dFnS9n8E17hdFySb8etq+u/RplXHpVpHAtOs+4V76Dfnq62+PiTPnlvWYHjVT6lCezKMPn15+2IpeXJCawvLKBj7xhGP/KQyUvP3iE7iFnlvE1Ou8rrKlCcPNeF8Sl87P5/orrY+zugTCKS2alMy/WJhZZfhR6OnQYrRHrAyRKyCG1Zjr+FVA1ygq0SEtJIgBqlqzfM8zYyTvciXs9+PGhS0jMgxUsw9XuLRbWtk/LGRsdoleo9mhY7r6y++YBBA4nWuJSl3pSm2JBRxFnM29KC3r1oIv1stdWvSSgSDSMRT9gSoL6P00yvSYeWBmntNushNfMEaFXWONmUtHwgzUGat0mQdgqxEVQmZDyDTa1U0HYoJ2nVQ3Hdy8Izz0WWk7Zuqmx1i+2qexG2TZxBfFMe548LrvhY70x6F+FIfceUeEmr3o68Z1nxXcrd8wucv853gX7LuyEqE6L6ad16qZF0knZbRiIflU9B9PkWZC39qd5bMsN7E2j7Y//sCLcLpOhvbIPKqKzRwHunU6A4z6N7ly/hUtBvxQuUR7+VX21WvHgg2mS1+TtMqte9Mr3bYDSRv8prPOE/x2lGAGmTQaPNK/ICbdKih6SJn4n2vEyFxCOB8NpD552+sXjWYX3CmPpzEKWpf+rGRECfhed93eOi96R4ltPZdKprm2OwWasJLKdXFPRpEX27SfVoDLD2uvyxPjWB/zMQrzwylqvoS53iOemo0JPTOJKsslnkgXhDfrF/JbO2hZv3slC13KKXKLVz1D4xT5psDLEO8do9Hy2HabWjvuwtc4t46VmK7yKoLqciX22WRyo5Uh56ahxLYozyiP8K6hP1lUDyqMlD8sgcxhdWYq8s2KQi7579p9cK6kaeWk/FSprtTD+C6LG+JYhur0f9LHkSzapP906r0vxebRRNjTQqXeUUp3vl0diXbEs2pFxFlz65bukMJNDOt6za5hDydqftwq08unpdLqvGZwbhFSif16fgY0MyL/p9DDiN+i3wNNEr/B7v7WrEJVB93jaB8Il+cVHjQHKhNB3qK11gvGEQtzVelF84FS9cyms4VJ712OMc5rNP0u+A+kmZzAPS0thw7CRSgX4K144wEFE82G7EO9NUiSYEXb2BXpHiPI/ivYyC59NV6R4EyqdJR/n0ES399jSB6tEgvfLKX2JjdRKzE4u4cm7cvsmeXXyLjdhGd88wwlTMXT0D2HvwBAWzGbvv+SgtpjDxkoEsn28KYL6JjGT+lYtvI0LGvnrmLG5MTmJ1eRmvvfiCLQPe2bVM13oTB7MxDOcl2EV0RVZJ1zam0wkO/xDmIyUshkoIBWIksJuDchM3KWxFsqJjsB1tg22IU2mcuu2IDe7k6AgnsQg7Qx1aV4btdNvVTrXXQfxRhwnEL/HEBV/KfYsD9Nwf/aV9wKvvjmNIDPQgnIqja9+wdajzWeA8bOR9tDWJa1/+ISZ/8DICPa1o3t9vA2fPI/fYGVwbb1xF6dI0mlqj2OikwifWow+dtl13/gBW9KqMFNXTX/gL20YbS8bJcyqYeAyP/cpnjWZvl9Ohq4JocXp0VZzLicDTFRSnq3C55+Ty4Xxanap7NK9/8Ue49ORr6KenfOf77rDPI+/7zCMI6sNoMhQIpXwRKzdnTakvPP02Pd8VHHzg49hPWWmi3A8MDHAi4AR6/mU05TawWMpgPrdAj7ULh+75tCndZ198CZlcATdefwZvfueL6IilcNfEKoJk+3n2+TKvtUgTqq2UOyrl2+69jfIXQDdlINnRiezqCi3B63XFSeOJXMCRwb0YSnUg39aDzOF7UeMYe+7LX6THVsQPfvIsXjnzDkbbW/D46JZ9OuPOtQQS1RbMJnNYiXLM1ELIhHtNtk9+7O8inGzH4WMncPj4bShWM1iPXCfvajj/re+hklnHRi6HRXpc0VQSpz72mMnW9TfIj2wW6zeWsfDGBD2gVjz8P3zCZLX70C7EOikvkjLyPr++gRf+yzeMr/qcdwsnhL6j+3Dg44/Ybkz1WTjcjK/91STeeGsVybYQPf+IGWm/9JFRhAPs37oKsv70vq9qp14yRqv7GUx/9yU0t8UQGukyg+HgZz+AeG8nxl97B9PnrmK7UMDc089SX9Ww5467WLoZQw+cwr4PPWBLcsIrRezKVfKielx+XL4aZUxXn5hcPhVcRgWNcaJLxqWgwjGppcNJemdLL19ApDOFRF+X1d/3kXsR4hjR12UjHK/W+TsgvMLldereeaJ6HBTfOKk0/tYEpvz+W6CryitebRcdur63rsb6DNgt+qL0xuIqkdQw8+WnsLVRQOqug4iO9SIUj6Jz34j1nsadv1PnIDwKmidUv/jJDDZxyYA4PUivkLBTGxm3SSt8u4xALYJoM72AlnZE0IpEsOsWcboKmRpqEwIr9Q5zwtUg3XvDvLHOxMarl9G98snzUNDznsHBQVMEHvQ8qLOjnZnLKOaXkV6awvjbb2KCk8jC9BLmJleQ3VjlJJall7KN1sFOtA/1YPDAcfTuOsCBv5sTwjDaB/rR3N6JQEc3cqVNbBTKmJuZx9T4TUzcnMQkJ6IrV64gn17DFpVPIJ1DZKmARLqIEVoxozTBeiocjAVaE/QOV5q2sLqdQ5p6UGGNxvHqRg15KoNqLIlqNI62oW507xrE0N4eDO/rxuCuHvTreKLe+rfiBeKR+CE+iLeNfFIQzzXI9DVaLUHkKRiFhRVo//12lFY6J2LhkIB5XznfPQgct04mDxQpsPLC4nTJEyF09XWib7AHKU6KQR12qnPl6HXqMxOq27dZO54o8wS0G2/Hei7Ru9ORPjpVQcuDspYleKJD8iBw2XB6vM0uJwoe7/eev1EpeJpNyAw6kkWKq26Zqz6RH0I0XN+NJyXhZQXCr7KBUP2bTjoHb9ueXbpCYn9Q8Tfns1SstOZEn+Jj5As9Bm2Nloct3FoOkyLdrtFIqDWjUKlpYx3xi0C9iFdiR8qY28Ta8gyW569iafYqZm5cwNzEJWysrSJLeWvnJDbUN4re7mFEB4aQHNqNEtugsJjNsX15zFPBbTZzrDaV0cG6e7fZx/xbYLesUhaKOZ1OsI14Zz9i3dqZ1If29lYaZV0oIoNS0zpy+QzWVpYp+1mU2N6SFryIS31aovGXzTBfmbGUZy0vS+GHO9vqOyF3+lL9LT7lKiWkiUe7DWv0cuxK3ghMDklbOr2JhfktZDa2kdsqIbdZZgdQcbI/RXujvAr0PE+BzLTvTtWKFaxPzGL95rQZDVpi08kWofYYWhJBrKY3sJ7LIre0jDKNiRrlUDtEidDkSmNCuNU+gcaS1+eyZDLCoPxql8uJQPEC5fO0xjIaEzpOKBQLo21sEF0Hdpk3ph2m1UwO65cnkbs+a163npXKkNYytYw34VOd4oHjVRBI3m/VwXwer3zK72U9j9One8/zN7VDcV7G43RVeaXVx7oM/gBlWHjo0ZDHhYVl8+YivV2IUKa0yzaiZ3I0Ch2Ex/GL7w5WD4PRzD50MPNR27Dl9reG+xBv6UKgSc97RIiI35nlWdgZIBAiBa/MG++NsAoJfhUo3nF5R3u63yvPhvbUU4iWZ8YxoXPZJq7i7IvPYuLSO7j85suYn5y2h6Ot7W1UmP2477bbcGDvXhx54CPYfepBdOw+jqbefdgMdyCXLWNtNY0rN9/B1QmWP38WV5/9CZYunsH8W09jlfErk+dRy8+jo5LFSDqPg/EIDodb0M/JWMeHr4SrWAvVsLwdxtRmCNOhKOM4+PoHgcHdCKT67Jwjfeb66MOncOjO/dh3YhfG9g9hkBONlLrc10AkTIaQP1KSbKcGgvjg7W/kodL8XnyRAiys0RJ/+wo26G3kLk3RRKmi97ZDaB0bsPd99K6LhM5BZb2889niKESr568jzUEd6EwidWAMMU6U2qWiZQ592ry0kDarXC/Z6qDItr4eKtK6QKstRrehrGGJimGbiieqj15lyjRawug4MGobFKQI5HqrnNfvcqDg4G0V/dbehrYLVMZ55eWVhxns9/z4hH3IbP78RazduI5EawTDe/dYWmLfgD0PVF5bKiP/dc6Z7tf03DC9gmRsDHGMoka56hzqlNRje34CzZxACqChUs1zoEVpzJwkBTWcO0e5WUtjY+4a0jffRKR5Cye2S0jRa54KVZALlBDuakdw+BBCrV04fmwvWmlARZrjnNDCaI20YvfAKIYGdmP0jkcwtP8kJ4xObMWacYMTwJPPvonJi+fx3Pe/iyvXx9G5OIe9xTyOxULYR8XQXgnh1dVNnKVyXmxrQznRRYU8iLufeBTDhw7g+N2P0pAbQFdnpy0rF0s5TM2/zYl6EzPnr2E9nTEl0j06hPbuLhodHWZgTLx2EZmpFZ3aj6SeodKC3//4XbajUgrH+1JXLf3OPH8GFBJ0tncgQRlKEI9eZHVPWUbIOBVwIU0PMlDGNsdXCy3rw7uSmpEpELTYNbGpL8VZ73viz6+tAzRwWjjhzNyYo7jX0H/qoKVpmS7WlkKc3mP+/A20t7ajijCy2QoSw31IcdyVabFrIqP0m5HUWIdA9LmMqU0er6viFeeg3y5/gkb5vIVP063KMOi5aWKg2w5lLlbLaEpFZeWjOp/mRFRGVp+V2cgi0dZ6S+Zv4SFevzodjfrS+M/4RkPVQfn+JlyNvxvbJfA8ukrP6MBQPUvOzi1j6cwllJbTdsh0eKALHUd2I8mrndEXJW+JV3X+TeO28ep16LeCdktrG/atCSjZ3Ie2aD9CzTF2lyySd2dXRyTCVUFjI3WveN17B4sYlfGGNlbuTGxknnAoXo1XWF1bo86r4cbbz+O1730BNy68ie/82Z/gzHNP0mKcwrTevqZgHz5xAF1dnfj8h34Bx/adwJ4P/TzGTtyPTg7mTNsYaqlBXH3tRawur+LHr30Lz7/9JK68/gLGv/k1TJ55HktXX8DMpbewlZ5ES2URA/k0Pr2dwh2cgLqKLRgsRjAXK+Fyex6rbMONjU5MVIIc8EHMh9nGXaeQ2vcImtp6UOvlhJKK4dP/4OO49/13YuzgCEZ20+thkLuqF/zUToHa7bxxnjXy2PnpfBFIAWRuzuLid55BdnYJwZUiJ80Khh6+Hd3H9tzqE786foF+O7DXzPJcvHANyzcmEenpwOCdJ2wHXbyz1d5qL8ysoLyYtryF9XW0cDBFOzpQoYKXktKJ0u5RaEfZ6vwCCQwglme+qQw96CBa6Kbr4ayOohdODc5GaKTT6VNbXXYEite980ahkV/CYRMKcVw/+w4KuRxWL19EbnoRifYghvYdFhJOsEO3Xp6UfGkDhd4b0vOK+TffRm5tAanmvUgW93Oy3UbX0S6ro8YJqKVSQXarjExZn3iPoXf3CatbG2UWaG3n5i9jY/JtGm5l3BeiVxLZxKVwBatUtrGBYcQPPUG+9uKOI/Ti+7tBJwTVlU0MdQ7g3tvvxkj/bux6/8/RMz6OnO2eLOESZfw//5vfx7V33sIzz/wEUxM38ch2BX+/uw37SHN3MYTechD/amUDZ6iIsx1DaEnRiBjYhb/9T/42Ro4dxtHDpzFEj1+vL+gbNaVKDleuvYRNTlg3L12lUbZGr3wY++44Ye+yqH9kLFz6wRtYvDSLVDyE4aF2tHa1kr576XW0mUEq40l8t92RdPEWfvQqvcQSevoG0ZrsQJzec5x9r2U5yZk29Mxdv4xy5gZaOAluXNkA1vPYe6gNW1TE9lXhhI7ur/ev5MFkQ/JFDzwy2osq63rre6/RGyffTu21/tPkM3xsPxLsk8JrN9DBSX5mOc8+WUcrDb7OkV7bpRltT97SNY3y5HKm0DhWdN8YL3nzcrpvTPfw3nTRlxjtQ+/pI2bgzY9PYjtG7/LsTRQvTmG9WsRyft2+Ljx8aJ/x1F/cFS7+JwG/Vb9A+E3ed+J9/KgdytOYr5Ee/+3gvFC8g5dlpNGhEwuy6SzS16cw+8MXkafnM/iRBxDbP4yOXQNopc6QEWp9JJkgPc4X0SVQHb5iIfA6FK88A7HDP/0e0Ja2TNNqsc0FO8rFkd4ikOCNUZzS/bfy6bczxInxBitNBDmBjZNU/XQDWo1rq6hsrCO3vIzM7DSK61k0bVNx1GiJ0XpU6O3pwWB/P7p7+hBr7UYw1opVWhZp0ry+QsuduDL0FFZnprE6O4FMOo2V1RU0MU9kq4YYrfSeZCfao0l0Ufj7EgF0UkGmNOFyEK4E6Ok0b2I91IRspBlFBFAuUWBrdP1bE4hysHR1d6OnuwetbREkUzW0t4eQ5CTTloxji95CkRaevhei5SidjqDdTL4s4bwQiE/Gc/LCrx7EGwXdy3WvEJ+WPcRDTb41Lbsl6h/KI7dNuTbi8LKKU536rb7QskaVnpPcbO2Gk4LQsyvlU9+YpUj8TbRw9FVLeYBMMEGT8pZSYW/fwivQA0otJ+hTz3ohVm+GGx3Mo3rVTgXVbzQQ3ssHgcqofS64XoenC5e3RXG613Z+0a33w+KJJD1BndxtuY1mMsfyG4MMNK0SB8vYp6k5geqrJDrVopnGRnOkYjxQy0r0fnLlAipbWoKry3RlZ61f90YjlYfYoK9N0kG0w22D1WZEtcpU3EKpkKW3nrc3+HNUoJuhCJUSPSxODHkqaW1n0Mul6xs5rMwvYWlmieNgHe3JkIXhBGWLLNMH4nJsRJaNm6FvOknaWunxkqFop3HSRgs7RRls3uS4LNfslArJza1lEBKpVQ7xVCctxKNRhLV0Qr5ou77W5islypj4aW+0hygH+sR+yB78C5fyideStvrGlarxUR61lus2W2S61hW9+tDyUNboHCLADHphM04PLxpmXm3hz+RMCZcKvC+R72yb+OoyrOU+q434QjTgAlFa56RTO/K07Vf4dYCqPgtRYzqaNhFQZbUta0tF486a/q7h6zInUF3ih0DpCpJPtVHxft9YVr9Fm8oqTqB8/ltXeWjaaVlaz9lz0kgyZqcnBDvo9XXEOWAov+SllhfXaRyXpSPyRWuXeKxx5uDPbJwG4ff6RKPVt1O3QPlEp2h0ULriHdQ3/ltXxy9atYpQzGRRzdBQIB47UYWGtd1zMEkH6Xw/0WUbdRgvOlS/cOjqv5X2N9HndQtsWDKxJoTO4PcWbowX6F7gnefxjfkbO1LM0L3/Vh6Bfqc5QaQz66hm1zH5/b8yy+r7f/41LM/P22YADWx91nfPPUO2Lv2ZD/w8dvWNYLN3GKEjd7Jy4OxqjoqyBUtvv4at9TQuXbmC73z72yIIb7zxhh3t8fgeYLRjE+25EO5Yb8Nm0xZ2d6UpC5xoiSNCpkwyfIN0hUVfeNg2LVxIb+PKSgkDfT14//vfbwP7w5+8i5NOErVkBUhSGEmjOkOKS3xUBzsfnCfe7kZeqf020HY6RPdKV7zSTfjIx5WJOZuAsuPTmH3qFTsOJXbnAXv/6viD96BndMiEorFj34vLaVken2E8sHb1BtauTyLc0WoekAZ7z95he5tcL57qZVJ9Lv38M7Saiev29z+MWCppXpK2WwuJt9XqZb+N/+AFXPv6jxBinpZjo7bD6siDp9Hepw0adWPF26+r09TYXsmNDx7F+bUxj64Kjk94tCVcX69940+/gkvfew4dY3048Mgjptzu/OVPkO52WqZ1ZSx69d6PvLc3/uOfYoUW6gF6I3uOHEcgksLxR3/R8l16/s/tyPmAlDAFLRhN4eCDn7f3m37nd34H129Oo2n5HLIXf4Q4lc4vkhYd/XNzJU6F0owrXd34Yf8I2knXP/pH/9h2qLUdPIZgZx+qq4toWZ41Bf7ss89a+37wgx/grXMXMUKZur11kTW24PM0zFo53CbXYsjlI7hAun+Tng8ZQA9lyNr+mc98Bg8//DDHSxRPPPG48cYf/vo4XFmdwZe+/v9mGpW8xkuhjOHTJ7D7kbvY1+s488Of2JLrlb9+g7xcxr6T+3HszqP2HHDwY6fN0yRCM3iKtI7X51ehc+XGv/YD6BiewSfuRXLXECKxMFqHeszQWbo2Ze2b+/Fr2Lg2SU2t5zHavNSMJA3LCieh7vffhdYT+6CdqJ1jA6aQXC5Evyzt1el5PPkHXzYPzeSI8nHi/Q/g8MOnkU+v27Zt7YR76v/7W5TpebQeHEVi9x6kKNuP/YPPm2wLn/AqCIRbIN54feKVQDImkGz7OFK6QFenrRGf4oRLsuW4PV2rBsyB177zI/u9eWMB5ZsL2KIRmW+NWpu7dg3S+N+yF1v3nDhiE63lpd7wCUe/fWwInF6nTaB75VEQ/QIvI/oEotHjhFPUaqPM/JWbdrbb8vdewfpb14ChDuDUqO1au/2Dj9h7cJogBc4D0eftFk7nlfAKRIPyNILi/rtPcntBZ57fC5EK+L3iBapMlapyMUJ5tEPJmaX8GgQq48c7yLPSuVLK4/l0grO2OkdowQqXHhzrfRp5DLKK9OKbgm19pXemLdQtxB1hXcZOkhPgwNP6tLZOS8g1Gemlwm1atiWdO0SLvEDB3WR9OqdJINrpRyDMARVmVEiWH3Fr7VaKSjO9nhWUOVDz9GgqxKMTcMukiSJofzKwidyCJh+1p7H9CuKT+KB4gXeMwPmjPN5JoktxKlsXoLplYadmM04nF2hAaSAzU70/+M/7R3l1r3gXOIHuRbNw6Fh71a06ZW0pTctYpLo+WMULTsw6eVxnW0kJmMdgdTFd1x2cGqzCKdddu5tk8WqruR4WK69oM7pZl9qpsk6b2uf8UprAZUrg+RTneRr542mOQ8pJfUdbgHm1aWPbPDMmWn7njWiWTNpDVtKlOPFZfzL39av+8FUDSgOUvGXQO09Om/Un22Yv+7JLnRYDyp1CUzPpokxSak3GdZROKKYQoEWcZEjQCyPf6BXR8sImZda8KMp+kXVXSJf6RBNXmPWZYbTDJ3KK3tY25Zzt4dX50cinOq98PJOvnEzMoyVOe3FwR9GaDDJoi7DGsPilXNq153Lt+O2FVcZri7t5y6zDFbZ2ynm9th2b6fxhPJRCtU+as4HaxalxRszmUUvpEZnhFLWiRTjVNxZ0zyCPR/2greoaRTJWvQ8FsuArVBNik55R6IQGHc5bfw5UHyOiTe1QGxr1lUB4VK+312SbtOi3yilOeZy/Drqvj1V1T135K5/KCb/pPeFgkKGoT8Fvsy2iVx6c6rEWkX8K+vS3+kljU+PINr8wXvgUXAZFj4KPB6dJ9Qu8HQqN9wrCIf5ps4Se5eheniwTzHvUayPNzKd+0ysa6mtvu8nLThuFR78VdO98Un0C56dDI78FdscC1D/1RjSCMqoiv3ph3XsjdC/wxnvlwqerOmZx5SYW1ybRohcYlvVhqxZMjY9bZ8zPzGFuesEGWXZxXmMDPX0dRljrUB969++mTmjGwMBBq6O6Ke+Cs/VaGtfnFik1VVrzr1sHVebWsJ2rIFddw3L+Jr2aAO7Z2KDQb6I7qa9jAoVsC/JrCQp+MzbaWAv/rQaaUKTlClru6X1DkkT0dbchRJxtu3cj2tdrSwFt7W2m5Hr72uvLYC1sY10WDNT29/KpsWMEzi+B7sUf57vKOA7PL6G48eNXkaYViBI7eqmAAK3MkU/fa0toeogp4ZEweOcr1AW/3qfCKxAdUz+gl8jJVEsEVbr8Me18e+SkTbZTmTKV2iaymRByBfIoQ6/iR1+l4gqj5+QhToJBdBwZQ/eJvTZ4RKfLgB4kr92cxeKlGzbh3Lh81ZTGyfc9gAS9Dx3900bPSROd06ogGgW6NzykWzR7vMDbpHa8V+acV0vXpklfC978yg9w9cevo72nAyN7aVEz7c5f/wXEuuj1kmbHYVfW9eK/+WOsT81iePQY+nv2Id7Vhbs//6ucgGq4/vJfIL0yg7ZAAt063TeeQvL0h2yy/b3f+z1cn6AHtEQP6MIPkSCuXyAtOky0qM+BUtGON8XxalMXKGoIHdxtlnBTOMqOoMItcFCnC9ikcZTbnmFHb2ONMp3J5zHG+w8F6MFw8iouU0lSv463t2IuEmaxCqZImz6dsG+wB81bVdz3iV/EsYc/KEZh135az+S78ZfCubQ2gXRuDvnVFTz/5d8nX2vou/uEfV69c6QfPfvHkFlYwtmvfd8+43D5JxewOrWMoZO7seu+Q8ajkx991Lxge8+Nbc+uaImbXgfH1Y2/+CFKGzmMffghpOgBaTdY51i/nUhw7i9/ZM9DIlXSUtrkOOpA11303PMlpF+6RBmsoKLlN8nhYDf6P3Cag2Ib7UO9ZjyobzU+hGNlZt48oOt/+n0U51bRevs+RA8P23Li2NFDGjx486++bzsK16+tYeWtOUTbYzj1wVM2ce37xKP2MUxNfK6bFHQvXkm+BB7vMubxyiNQfsmP5NQVsn43yqXLamMZxWXXMlZGjwMCRFvZKGD+tcvUIc1YnZsx4ymW0jIyFRUnztihUVP+nf39ZkjpRWudryfj2HmjeoTb6xZduvfxozSThR1alN82m7xzCZnlVdsYgWyR9LNfb86Z8dixdxSxjnaEW+P0JPuM/9qkYgbYDi7noe6tTbwXOL+cH0pXmu6V5mPvto5P6ioTpQ71jPWOaGyA4h2prh78t1cga0cv1IkpYoK/JGX5gpz5mwuoIo9qYRnVor5GeRWLExcwcfEMLr7yLM6/9jwH9DVcGb+E7dA2GRBBDxu/954j2H3nYew9dhf2Hb8bES2/pbqwUtzExcvjGL85ifGzL+LaG8+SqWcxce4C0jM3EWraQIAT0YPtwOPdzTgW2MJeMmqoxo5j25rZ2aslDtB8E27SarqY38ZEhRNckooq1YFYbwrhrjj2HB/FPY8cx7G79mBgTxsG97ajJU6hCrHj9Go2Qe1XcCYLnE/On8YO8/zqDP32/M5zxeu3BFPn3pW1NXZl1Q7bpE3FypvROdCH9v4eU/yNZRQEjktguFiPrJgaFV8tW6LH14xoS9hc70gybuvUG8UqFWAZG5UQ1jdTyJZpHZHPLdkyhbSMphyDTHR2t9dluNV2egI6+6p1bAiR7g474l/Hyuh5k6wpPZSWJeztFji/FOe4JMwKAueTeORBoHwCT6/zlt3B/1oCEU7a9CzAiZ2DqbKRt/hGXF5GA4rIbMKke4ymEuP1EhdBZwoqXXVF6J0kW+ilk/eMNtClPpg41xCNjpw3PIyIcMZIRKtItVTQVi4iWS7g5tXzuHb5HMbffgXjZ57D9TMv4cobb1J237KxsDZ/Hc2VVcRDJXQFKzjCftmvesqckCthrHPimA9uoRRtQX8yhN4EjZB4C0aiNXQnQmhl/8X03I6U3ZIf0qIT6nOVDA2KNGrpPLZWs/beT5KyE4zHdjxf/skzKdZf+pYxt9lc48RYQlkn2zNO7RVObcnVVYpIQRYymWnpAqUpmMXMiamS3kCEBkx7R6ftpGw/MIauw7sRJg36FPc2lV9pfA6F2WXo1AmTF9W301fCJQt96CDHH43RKPspWiCtuQIyHBM5Gpj6tEiQRlmkpwvJ0SHSEkL2xhryUxmkr05i9SKNIuJsEX/YNuG0/ldbG2RKdTbyzmVOcX5VvPGVMur5HFddDt+lW3G6qpzSpMS7B/vRTQXfdXSvbdmON9GI5DjEGnk1v4qN8RmsnL+O1asTWFlawuryii37a+VF8qUJXtvhbecgJ5KaGC+a1C42hU60eZXqQxn69asMBx2rxcDywUQMBR09trSMldl5rN6YRnpiBmuXb9hpMk2RIKK7+hEd6LqlZ6z9DTxwnqmNihOojQKlK16gPI3xulecg5XULrjc+qqdfKvGyOoROEO9gN8rOJP1nkiJDMqvUYjSs5zlFzBx5TyWZsaxfP0SVievcXJ4FeNvvoPVa1NYvkbGTi9haXEJmcwG6wCStOJ7entx57HbsGd4DKPHTrLhYwglu1DejtAKLeCN1y/g2vVxvPTSK3jz7FnMj19AU2YcoVIG/UtrSJVrGGquYCSyhf4IvRROOH1SsoUwipUgbrCTbwbCmG6OY5wzyFI4gPJYFyq0kvruOIhddx6ktzWEvv0j6O5pQz8tMtGV6Oxgx+kcLDKUva13OWze3uGh80b8EL90VRA08s2Z7/dK83vvLE+XsOjt80Va2LnMOtI63ZneXZweWNfR3Yj0tiI51kscUqB1/F7e+6URv6C+W6yGuVfeQZZC3dIWR6i7FcH2OOKDeqYDLGYKzM+5JlPDyrImqhXEFy5QGTXZy64S4Ci9vzAtWdFneHfqEC3yDs0qY93Lr11EuFpDghabzvPSg2193180eBmnVwIsevXb6X4veJzyCFTO8SjomZXqmH1nHEvXZ6i0gmhvT9igHXv4LvskhZSt8DvIyp554S2U17OIJelJ0mhqigSw+477TKEu3XyHgz+PZJiWYFPQTl7O9OzCJieH55/5MWbn5hFYX0Z0eQZxhHGIylqTnU1cxLBly3BN6ODE0R6sYYDprfSOkpsB9LLuXeEqhmJN6AtXMEjPoq+5hTILJBjW2L5Z4nqzGMck68739SHYP2wnciebqojS+x07eMB2Jw4cuRNdY4cpNyFE4kmjQe2Upbu6oDMNL6K0tka+XDW+dRzabYeOaskt0prAVqGMmRffMq84PbGGyhonwV19GDy5154rdQ71mxITTgVZyfJiyHmUKZfRWBypPUP27pg+rR2lpS6PeuLsRVRo6JXQjDS97u14CJ1UbNo9p6+pRrpaqTfS9knnQCs9TMpkhZNW60C3LRe6bFu9O303e+ai7C8UGb+6mMZ2aQtjtx22NJ1yHmfd26s5bFKZJzpj2AwUaAxtoHv3LqDMejl+Zdm7HLrHreCg+0bZchkVuPwJlPZeUF6XY4HjEGgSVDoTzasQH5U30tOKUEeSHuQAjYMUjXeda5i0fmmm0RdgGzeXaERoc9XqKtLzSzTiS8gsrZphp6XNZr37VaW80WDMFfL1TUtWBw0Q6tkMJ5vsyhqy1CXZG3NY50S3ubSOEJmZTKbsVJmO/aNo3T2Ejn2j9B5T1pdaXeFA+an2CJwPuoqHin9vHgfP6/G6+i44i2HB2sz1c1SE2+ii4o9zMAqXBpIysHr7rTVaga1pcmAp/9zcHL24Gi2YM6iuXUc2W8DFs2csf2lykjbjNqZvpBnW2BgqDXUAITCYsN1Se/bvwr7De9EaS+ETD3+cQlJGdmQftqJx3Jycw/XJeWxsrOMP//A/mxC8+tqrZCwnmiTwxF7OoNTdj6x2shO2sbcvh46E1ox3aGwJ4cxMHAEy+c2BBGZpKZZoIsxu02Um/Yce2M82buEjP/s4TtxxmBMwFTB5ZZYLadQA07ME/XAlKcvHGanfznTvBAVnuNKES3Eqr3gJoMcLPN5B6ZqA9PD81b9+0o7wCL09h+2JZfQ+djsO/dqnbZ++3vIWXhNoguMQPq/zp4A/NUG89m/+q71HNPjYafRw4Orhb4eWPFj+zPiyfevmyrkCrl2l608v8uTKs5x3aXUfPIhQMIy2E7vQfkrngdUnIB/A1h7WqfX2MgfLq//09+3hZdO+HlQDTRg8dQj73/+ADRyB0ylo5Im3Sb8VBLp6nMDbLNC9yszScpNV+OqXnsTlp99EFyfJXbs62a4a7v0Xv4J4T4cNeNWhMqJb08Qr//a/IjuzYFulQ1Sknf1j+NSv/TvDffn5ryG7Po/eUBv66P/kg1FcPvwwEskk/vBf/nNcOn8Ou4oZ7FmcsGdmj0SXqPxJ704/y1vSJ9s1VmQ9sgNwfSmO1XwYXYkydnXnydtmKiPmIT+CzBNmE89vb+LPSFuUntcz6SGsF7fw8L334PDhYwhkFzC8xPHFyer4xz5mW9wHDz1A7/y2ugfWwDPx+O0XvonzL36TEc2YuXwZAZYb/fgjNDxSSHbSoKHS0/seL/2rPyQzgZm3VpCZzuDQp+7B7f/wA+yvMo2yUWkAk5/6+zlUaCxDdYfqlXk0bdUQ2NWNpqQUZxwdo/0oZHN48j99mRNVHhuhOL2pZhw4uAsf/9wTHJ9UqMQXotf21h99AxNPvYJYbyeCNPwktXf+nU/byR72RU62Q21RH8swfuOL30KFuGcvzGL8tavoP7ILf/uL/4spdKJEIBHF5Dd/ghtf+REnnxrOXztLIwJ4+JOfQFt7D1JHRtD/8AlUC3U5dNmS/Pv4VF2K93o9CCQ/zlsv5zi09GlyxTiB49FV+W8tjXp9HGtBGgJKl66VkbT80kWsvHHVljcXXj5r/FZe8TiTbEE6FbDn3wP0IvUcd3T/fvuMeVdTHKPhThS3q7hcXjBeiWJJQ5qe1NLsLJp1hNkzl2zS0jKf+i9Ow7Kd+ldjYc8vPGbPn/SMTjsfVV7tFe3u8Yl2gbfLeeFx3nbF6bfzy8Hbf3vnp1RepnwdChsZCptmzhyK+SxdW1pCxSzy2QxK/F0uMC6zxnxp5uNvWhWF9TWUmF4tbNiWx0KRrmJ505ZB9HnreFsHIqlW24HU2ttBi6QV7b106+jSpVrp9XR2IZ5I2RbVEq1leUQrG1kskWHLDPn1NGqlHFo2S2iLB5EIN2OIAydC1nVGAwixc5pZtqgHzoFm5BDESqUZK1tNSFNprrLdFVpSJVrGzUyPBJsQCzWjLRqqh3gUSXaETgMuZvNkvD6EVTLBVyfZNmL+iZlirD9QE1P1W4x15noH6aqgvAJ5BMqrOO88gfAIlCahFShOf1rW0INASiVCbId2IrHxHF0UBFk2tB69vNcv3MLjdejq9FleyoWESvH6ZLjO7aqfXaX+krCQDvIzSEs3Rt6mkiHE46xXwsU4eTV2xhVx6QG+cAr3T9XDesU3bavXqcBkNvRpcSaaxak1buURP10wnTe6utAKfClX4G1Tnd4+gfNAZbUcIe2vB+EhWm06x0ybWUi51e+nFjge9Y8eqOutdNtKTLx6ZiIe6QicTZso9YP/NEnQmNliuyOc5GxbcPM26GQhwIlHn5HXhg0ORYYAFV8YZebP03NZrwWwVqXS3g6gQPnc4mTcHGYv0wPf1MaD5iCqrL9KmlbJh2X2Q5meTJgee4D4uumR9VDuo9tUCqUN1MoF+1Lqttqm46WCEbYjJDJv7ZwSiL8GxMvhYJtvtJnEPs2ttpI/8moEKiMeyPCpsV2bqMA+NEl6xCvrK/U9y6mPxEMFGaCSU03sUpRaBtIkqAlYk1WzJiyGFo7RFhp9mmiLlLmyWebET32hzzBE21L2rFOyr6U7bTpSuna7CVSn6BCdJhfsA3m7IcpYhGGb3lWZhq89G6nQ02KZ5qjOcNSnvak3klquIr3kkvpdmwCcVy6HqkO4vS6XReMNf/u98ggadYCunk88cjxKE+he6QKVEw36rbbKkNNLnxrX2hUonuuhoU6VCNIrCjC00EvVioU8y0QyYZOHcEcjOsWebSVqct0OSKbk2uG3zewvPfOUt6l61De2BEfvT95WEydqJCIco2GTSXYPdWDOngmpjPgjWp12tU3g9x6vq8D1nkDp3kbRqd8eBM4XgcUwovZ//vLD7PBNhHr70KJj6llYQqasJlAsVMqu2gTVRLkI0CrTrKl/8oxmVjewkMna4HTCxsY6qAyo+JO8Rlvpqkex/9gxm+0PJPsR5wC7WNjC1SqHGuOmp6dYLoDz588jI3d6mZbp9E12Br2p0LQdBHpiMYbOMgdysxSegv5gX8B8i8K2wM5oiZJBnRRADszlFL2pGgfyLgpYYhs93R24446D0Gete2nZaZfJe5kqRuq3hEm/Bfrt+Rx07789v5cVkxUaFabuFdSxyqd7CatPVrJa9ILk+sIqlWAVV7/6PfN0Rj5wP1KjA/bCXmpQW5rrwu/nonmdot/vFZSmUDIi1AAA//RJREFUyUXLJdrKrfSZP/shiour6HriLrSe3Me4ZjsmSPl1sKKUkiYnDVgtAf7kv/w59KGwdn2oLlPA6KcexhiDlge8napHod4GKlMOprd++BMqs2aUz0+gPL+KzpMHMfTIXSZXHWP9NgmKDwrCI144zYqT7Hl/eNx7B7+DySnp0IP1a3/yPcw+9bodWeT4T//mP7QTn6XUBMJrV5ab+OYLqK7nUMiVkFvPo6+zBx+86zGTqZvlZWxQ6ce69iPed4SKfxsbrT1Umkm88tt/H6s330LbXBGtZ2c4gWhyq7/r8np3BMvxEAL5TWytle106gdJrz6nMdSRRypSoeSy71m/ywHNC/yA4QK9nzJHxlx4jDIN3L87iTDHUKjKSZjju4VtjPT30/ot4zO/8R/Q3j2oAapVEvKgPu5kGesqvrz49Jfw8o//jIo6YeNYE/LhTz1hL2tKeUkxrc8t4bV/999sSe7a+bPYWN7A4Q8/iNt+/jM2CXTvGTL+CjR55VYzSM/S22PU2nNX7H29/T/3EDoOj2BjcQ0b8yu2BHeN8htge66VuzGVbkHvPo69z91hRs+p3V1m8KjPtUElfXECF377q2iisdV8335TprtPHMHokYNmuHj/2+sGzD/1l8/aeWuhLnqnd1Kn0Gof+di99KTakZlZ4hhaQZn9OvmtH1sdNydWsL6WQ/+pXRi5/yBxhXD7Bx65JV+N8qerQ+M4Fj99rLrMeX4v43jUr84zx9+IW789Tm1TvNqnpX4ZS/bcRvJPHMvjsxanDz9mbkxxUg1Br32oj7tT3WaobDRXsBGm/qauay/UDVF75lprQoGCkw5UrO8VVGf/6AjiyZSduZca0EdlZO++O6EIRJP/NqOS4GPQ5baxPc4rxemqsj5WnQfim8re2f0Z5ePUuAPlYlEjm0Iq5agtkJoBZbHSIqOw1+P0Ypu2b2p9kTOcZskyLcWqXg7L01vKmUWkLdPZdXpO9JoqJVoz+u7JJi0aClUo1ELl00LrMcAZnFZ2jDMyB0dziDNyMErrMIYCR1OeIUclvJErIEclvEVKK2RomOUSnDSiVJLBTVqizBfnpBVgo+TB6IRpyjwFlZaOPDLdbzbZN0k06UgkpHTVuVoa0a4eMUoMEmMawQVIIKYqOBOdyS5AHvRboDwKzvzGOrxzvNOsI0mLrBhtkd7mvbwOvaimdyyUZ1NB1usODY3gtAlUp9K9Tp2+rN9evywG/bbnBMYNxdRx2FZq5tPypE4v1rdrWK293CtlY7Uywixo5hN4O3Q1OiTk/K3v5di7USrHIOqk7JjJ8jlvvazA+e98kyJ1vjo4/7zNGhDKa7+l0IhWyxeyhEVvmOlqZ40EeLsFRuPOVvYWej56t0dxwq8hJtn2fJpIt+it1MhLzswMTCAaOaeWvq1BzXaTvfV9KbznZCRjStanPK1muiFBekOyTsVfGWquzCLEFySvmmpsJ/HqWKMKCS5RlkWvZF7fD9qu6IiUvJ3qrm8VadOPuCglZct8O33gsicQT6TM1F8yXIx3jNNVfFN5lRGo7TIg1MR6FL0fGSVso7XTytRxCHSpyzzlVrK1Q4PKOU7VaeOwxH6zbqwbOqJZNNr2fuIWaLOKHWLKe1nrdRmrS6loNX4Rrz18V72cdLSbTDWJFuUxr455dJisNWKTbWR98uDklRluTrRS4uKDNvnY1nOCy5loFy7Bu22tr24IxAtPd/n336LR85lMMvzUhizi8TKeT7/rfCNutk3Lckbfzr3GjXmXrEPP6Uy+yasSdaOMPe1qlXGlScK+x0W+mO6oKz82jDxk+20rO3W45F6vV6jPxBHhVr2is97H706q3p5GGgXeZqUpiHfKr3h1iHSEdk6qD7WDT3q2Lof1vnYwKWGltd/9lYfrQh2pf+45ny9jcXGDSiiMvlTUBo0mJ3lJpiS15MBr765dOy5xnFQF6ebH0T4gD6OKvqFhq1xLepqE9A37lWzRGrk4MUOB0PrkFFbmJii78rBm7e30rskSggWgPZhHT0u6LkxBChuVYmk5QV8xgJV4AJOpkM3omRZauxS0ll2daE5G7GG3ziJjczFMz0EKJhChwIeaEKVrnkrFyLQthOmGyhJ3Bop5GhQuiKJTQfEuMD6wda80MV3g+Ro7z+O9Yxrz+L3q0qCX5agOy12dwdorF+itRRHY02eW5AC9h7BefGUZfera8UogdFUQeD3C6W0Q//Xw8dLLb9rvzWcvorqygc7H70Drqf1sT4u9AKhnFE67cEgg0wvLeO1bT9YVy9UF1OQhPHg7+h+63azXtv5u44PKiS+iQ+vamgTSi8u2pPPOt57Gys0ZtPZ0or232150PfyRh3/qAEOBygqX2qT6dS9a9Fv3Ah8AVg/rFGhgOw9kPY9/53ksvHmBSrqK6QvTxNWEh/7FLyFJD0gfrIu2Un6UV/3Df+e+9xwK6xsI5omD3kosHsftt99tA+PazWtY38hg7+ghHNp1ws6Em2iLIpZK4YX/1z/H4oXz2NW8hQP5ZWRo5Pyk1G7vqL0RCmONk3eQA3+ztIUIPfd7wosc9FU8FNrGLuoivetjEwINqR8Huzg2ajhbasG1Avs7GcZdu/rs/Z7OrgjzVTG69zC6evoQSnRi5NSjVAwVDO45wvFGedhpj7VpB/SCN0cE3vjhn+Ctp76I1v4B9N5zwp6VjNxxxLbySylp7G7Ms5//3RdMWUxcOYeNlXUc/MADOPm5z2gGsWdAt/qA/SwPaG1m0XZQbrx+3b79M/iBO9B2YJie9gzGz5y3cbn27Fk7xmku0YXlWhAdg504+NidNEpLuGNfr32WwWSHvNqYnMe5P/227eLSBCyPZuD0CXQd2WeTcPtAt9UvkGyuXLyJ1auTtkKQf/sGa2tC3ycfQLy/q67owkFb1lp+55r186t//gyWJ5eQ6GhBvJWGayJBT/CjNk52nziMRHsr7ej6Mq1AV8mheNoob5JBHyeCxnTde7ridK84T3PcNr4YfJwqn66KUx4Fx69xpYlG/Nd2de1UlMzr/SFmRCwaMz1HHxGVpvrYC9FalzGpMmZoBprpVbOunTEl0OdczPgm/pYIJ3st0zXQ6kG0OK26Kl3gaQJvj9Js+zwnvQJlSAb/2uKiebDJjnYkUq22sUGfK7+94z3PgKrbZeQrOeTWlymA81hbmMP0jQncvHoNucU5lFYWUV5bs2Pcy7ks8uUN5EtZtCQoyNEguod6ceDIfhw4dhgn7nsEt93/CI7e8zj23/YgDt75KHYduQt9e46jHOzGdqwfV9IVnF3K4tr0NGavnMHU1bNYmjiPhRvn0L00i12ry9hXzuBYtIhDwRKOcDAe5eSX4sQW1ExOyhfjISxEWvAOZ/FzZEi2M4mtviSax3rRfvtRpI7vw+G7xnDsnjEcOLELew/vQv9Iry3VJDpS7yrNHaa7AAiMmQ2dIVC6wPP6vfB4WV0bg+f1DnR8t+6pIHVvx+0wlDm4s+dvIHttGqmxQbTuHUGEtOrhrk8+LgQuwA66V5quLvyiSYKYz+dQomdaf3GS5dVMtZX/VL+D3xteNlvHxsfbUnYqstaKq/SMtUyowzy9PsEtXvFPMd0jgzROhlHVszmavkVaZzpNt7Bc//idLGAH0ei809Xb9F66vC6B81HBy2nwgYNJn5HYjASwmi0gwwFbpQW+WaDluGPNq9HlqgwiWpGBLWw00Wvn4G2h6S/7O1PNg768fRTRtsFm1hDLMRQynFRW0FSeRy29ju2lPIKlAtpiFcQjVcyz/lm2f5G6YYET2lwZmOYkMElFPxMtYYr5Si00YsghPTtSb+rl5yuI4Fq4FTercdzIxpDbimGPjuGJUT4p77JqI5w8O4cH0b9nL0YPnsKeY3dTgUTqRuEOz9TP3idFKvAilb8d8UKZ0nPORF+3nWotg0IKx/i2w0vbJk867Z5srm/iYR7+buznuuDslGFciJN+iAar8ZVxen6aW19HgTrC8FOGWmj8hRLkfYhKkvUQtZXnv1tyKu++qjfCOaarSxlUZldQ3aCFzzGhdmmiFD0aL2wwwlRiSW3n5oSjJeXC4oq9e6Tjr1SndsPFO1oRG+5DYveQyWSVMpBjvqXzEzQeLiOztERDiQqS7dBnUvSyt8aGyRJp0lUgGhUEivN7gedRWxVUTuB94nxTvKd7mu4VdC+cind8nqbyWqKMsf87hvvRe3gvOqgTuvaNovfQHqR2D9jZe60jfega6qeM9CO1px/x0V5LS+zuR+toP3o4HntGhphnAH27RswglDGmTUNacvf6PIgO1e1t9XiB0yhQnPW9/SCvqAsVVy7SE2O/baylsTy3gPx61p5JKZ4Z6vkJhl3bsDNU+l2De9A7egDdw/tJ6D70jR3EyP7D2Hf0JAX/EDpG9qJzZB96dh9Ajz5xMLQXA7sPo61rCKmOAUSSXZxt41inFZfL5bGylsHyahrz4/qW+DksTF3D+PnXqIQmsTZ9hQI2j2R6GV3rBbRSKofp9vSQorayng6FUKFAblDoVreDmA1FMFdrwUy4F6vxDmQ42ZR747anvW8PB2Z/B/YeG0PvYDc6ae329HUiRlw60ZeTsg0uKV89OCUHbzFdTHbmipH6LYG4xVSC0hqvgkZBaRQ8v/ffyqd770zd3+pAXsv0CLW1O3NpAgV9CTKTt2WccFcruu44aJ5CC9tAxOpfw9+Is5EO/fb2OP0atMW1DSy9dYWKk+4yB7cs764T+9C2b8SsoLDOlNMfyymo/cIra1nHtOgIjurkMproFSdHKPAUdlsaoiepNjXS5PdKl65anVkwXuslR/u0MgV0113HLa/T3tgGj2/E5bzze4HnESifKSlahqtTc/UX/qpbWLu5TA83hKHb91IpUQnGI7bm3VwL2Devoi3tKJA++ppozlVRpKeojy32D42Ygp6fuok8PaC+jl4M942gQuU3vdXCSTiAq089i9WlNXSEgcHmAvLbLTjfnLJlOfp+KPEmQbXXtV1FOwXwGCe0VKUJA1tBOvOUaXoEM/ReVppCmGqhHLN9QSrzVgrtWFcMo/2d2A6GkOrrRbKtDcMHTtm4jHKMJTne9JBYS8nkmvHAwXmyePUSJ54VbCzdQDG/hGRvD7pP7KeCoHUspaMlEfLNlko4SS+8dZleQwjrywsobBTRTdkYPHnMZCXSWj+lRPkFemiuh/7q3xzHd6laRmKsz7buakv16uwCdBJC06w2EVUQGuxFnAqvo6sNA3r3hcZBB2XOdgaKXv7TEpKWk1r7elCkgSOrXaejNGnpjhNHmEaY6pW8sudtiVUyW6Nhs/LOVWyxf6NtrahQ1rUzMMGJyTbEFIq2olNY3bAt5/FUGIEaPd3WdjTF2lDKFOy5XYl9qQks2tlqk5CvdAga5VLgsujgsury2iibune+eZyPWy/nE5CX//+Fz9pL/SVPRldhUxu1tKblRWasX6nrbCJV4G/1oeLtqvEjfCwrvALDvRMcPE10NcJ78wn8t14s1nJglry89uI7yC2lkZmaRGFpGdUcPdWVHOVjw1YjRttP/vQ2bMPw/wdUNrftg3K5bBbnzr1tHXjh/Hlk9bB68S20rF60TyxcO3eJBNMFDIFuIbA/G8ChbCutjwoO9NJqYtqVlSRKlSAysSA9HO3MacJkW5QKkdZ372EUW5JItW1yQGoJJoQPvv8u216q7Z8aXHoOpTV2KSTV2cg0v/cm6+pMlhITKE7roRIMBS+je4EEQx2pq+JdQerecQi8DqV5fr+39VfmTU8s2LLD7FeeQl5eDwd+x+F9tlQ1/PF7qMIoVLJOiUv4Vb5RME2gCIoTqH5fVlRakIp/9cI4zvzel21ZwvBx8B77hY9i7LHTdhCi1nnl1hO9lTFLmDyXQkhPL9k6/cyXnkSRE2Tnw6fQft8xuUjo2j1oFo8EvZEO55fi9KliDezZazdw5eUzZpV++Nf/lslH45KHg+Idl+NQEF4F56+nOU8Ur11eV19/C0uTM/Qk87j4jVfsfZJDn7obLVFOfMcPY+DgLk447Tja8TjpBi499xUqM3ri587i0plX0Nk7gDve9yGr6/Wnv4fl+RmcPvUgHr37caTZjieXqwjHYnjut/8NZq5cwT1tW/hQgoYW1dhXk7uMjrfTzVgsN2O4VsHhzYItVd1PRarnpjp2poX8nUkEcWaoFQH2rbwgGUe7xjrR2UavRi+9dvTb87jDp07y2oyR44/Tqzyk5XzKw7sPwtV+72s9c9LvGvvxhf/0OyivrGKzdQulUM4+vTDwoTtN8eiFT+eb+laf+Tj3te8b7ktP/YhKYw2HP3w/bvv5n7V3Sbpo4PkzDE1Y2ZU00jOLVn7i2lWzag/fdyf6do9iYXzClntDpGXruSvYyhUx9MkHkTyyy5aFukb6bRyRBbf6Vng0VjX45Rm/9affso/dYTaD2swaopzchn7+CcrcNno4PrS/XXKj5yOZyXm8/G/+C5o4YYVyxMvJc/fPvg97f/EDtquMo9A8bm2MkKG3+MYFzP/kDfZDEBfOTZOWbYyO6DMZNYw+ejdO/uqn7WQHGVCNvHW5Fu26f6/cChQvUD7rh53x6XL73nT/rWedAl9O9joch+drrNNlXnEK+u31eBnVrXvhEeheMuP4PY9+N+bx+gQmI0yTjlCay0FjGV21LLo+t4wCPZ3FK9P44b/9ko294NY8hK0WbEV1i17caA+e+Gc/j4/c+z+pXMMS3E4FuvqDp/op1fXfCqpUIKKVpjxinsJGZg357DqFe2c7JNOUz4SrWfs0aGkHIkhy4EUjesAdRjhIxa9lDwkUFX6O5OQ5kegVtyqZICEJU2nqk75hCkhrLIxkqBnJYBOoT2ySaRYtnHVLWgvOFVDIa8MD62df+eQjUNtEj2hWEJPVHsUpKF2g/KLZO0kTkX57WxyUz3HqXqERjzraO0vxdQVfF2DxhxmZwI7koJBr2syJNpCixRcK2sN7vX9kedkWxy/civP+0W9PawzeLv9NEbVJXA9ftaNN6l1ryFou8TzKX62SP2QchwxLkAc1nwBIg5SD1uZ573X7JK3fjkf3HpTXrS+z2FiG4mwvyemUBJcRb0e9rjqfFad2CnxgKk19onQFxesqGgSaOOVtSXGTGsur3jf8vNruPqYxwvLrWaaey4jfJID5KYvEIbqkgLTdXOffSSmqbkGAMqtP0euZJVMNr4aR6NdGF8UIvZ7niS5LIx2bzUwL1OgH1dfqpWztRA7mMU/Aeoky2SRvVyeJhNk2WeFUEhKVbfJKuUirTzzOE10F9jIwPS57lkuFoO3XOrDWXisg//VGvYLyizf18nX5Uh5RoV1TYodQWvtFFfN63zBr/TczaI1fHNZuPvWD6LK+E6+YT2UlN+qXbcqWrUQQQXVHpr3/jA7yQUukeshum1xIv85x05v7mrQ1UWgCkUxoeVA4FayvOUHrmYYMrOZoyCZgWePCpz5XKNN70kuZqreJfaieag5Sr9Bg1TmSeh6s1QI9Y9HWcek01eXtcrlzvnuc4dsJSvc86nvPp6vinIfeZ8rjMq5y+l2XmXf71vPot0Djyss7XpUVKF71aVzq3ukT+FX4BF6H49VvldPVyzrtjWUEXkZ5FGxzA3WY9Jh2eipdPLVTGyLqF44lGV6ckAIMtlS+A4aRBW6dhq3CzlzFqVIJiohQmhqr0w8WF+sW0OXLl40pr7/+un1JNJPJ2Om+Ki98RQrJ51sj+DRd7izz2SnEHJTCqXvtUgk3UUBiIbzerwdqNby+VMNSroqjRw7j+ImTVHwVnP5An42KpD7uFqOwkHJNn6pDL1PqKsF1JglEg0BxulcbnLm6944TKI9+q40SPm+38iuvyjhub5tAcc4X8UH3SmvkofNUeESjlrVyKxm6o1n85Lf/wjy2/R84iXhPilbuEHbfdqw+OXDiFQiPcAgcr1tNLiTW/h36dHW69B2cpXNX8cb//mVb547fts82kOy78wQGD+61uqUwNPi++IMJLKeLiFBIGINUcAuP7+PEyTpufuMp5GYX0X33MfTefdx2jWl7rtqkdqv9zhcFp9f6Oh7B7NNv2DlegdY4gocGoPO59n/wAXTtHTXL1vtG7bFyDbjUFtUhz85xO0+MpzttlSKSpavvwOhsuOd+/5v27GDfA/vZly3Y+/DdGLjjEALlGI60PcEJaAsXn/0SapUcZianMDV+HUH7fHt9587a3E3kcmmcPvkgHjv9hH2V9KtXF8jTMHJf/wLykzexN1rB3ZF1zFRb8InL7C+WlaLULsAH2O5f70yhzAlnd1sa7eFm/NrVLTyZ3kZ3axKtXV30jprw86e7bZdbqksnDgTRObgb937klzgRVNHeN2rLsNrNqMlN7ZdcOs8FitOOuHx6gV7mNyhjAbz25LexsbqCI/feg0N33kGDjt7oYP2gXwfxULgL6XW8+oVv2LOcy996Cyts46FP3oM7/v6H7MVsnZIuHqsebZjRWXAr9DwkM3M3bthL08cfvg89u4Yxffk6Lr/yJo1N0vjcZWxR8Z/6mQ9i9PhRVMJAvj9sE4P6zfta9+o/lxntcAtxjF/++lOY+NFLaKLMFDsT5o099qufRUof7mP7RZM+r750ZQL6wuj1b/4Iubkl9O7dg65RekrhAIY+dBcHhHDujA9WoXpyy2t47T/8KdtUw9zkFayvraG3ZwC7Rw6C7htG6EGJmlR/px1VVTdI6uNOeJx2l0eTv5149Y3uXUYbfyu/g5dx0L3/9vzSH43ldO+g/lc+4RcP9Vv1i0bla8SlIBy6ql6l69rI+/duyFJe3TeWd5lTfr9fuDrJCaYFZ7/+E1x55owteW7raCeWPfLQYfuo4cQ7k5i6OIPW9jgOHBnCr/3eU8LZII0EES8irDIW1gm8ejHRCJDFRsEXYfrIVTDCyUIPQSnseimuSOuvUN5EjkETVD5fsCvdE+QLFdsN01zeQmKbHtBmM6JVDrhaAAlOPiGZXKWSnVhdpHCuFspYyOaxkmdZ6tkqvaegHi6zkTpiJZ7SycJhGzB6t0hWrbZtOpN0VVt07791FThjxTzvMIHSxXyfdMVg3XsHNHaY8um3QHlUVmnK58HrFn7Rp6CPb8mqq5GnNBttm+XGchrFdM62Opeqeo2MHauHuhw8qsPpFR7Rq/ob69PV7709t2gkfi3labY2S1DlObXYLkaNLgaVE21asy9RaMo0CPLyJstsF/tVk5N914XKUIJtmwdkXbOwjlkRCIeD3/uV1Fn9wqMH4doWKuUhD1q4lM/boLZ623R1UHsEqt/zOai88upqO/koQ8xk7bVNHSyje7VPnkt1q0QOaLux5Lm+Xbnex7Kio4yvGx168K+dZsKn08HZAEphfQnCyjF/C5smX0t8VVuMbww6pZqUsRb2G3EppFo20UUFvG2kUwHS0yxutyBXYV+Yy0GelAr0UIqkhXgDnHSCku8E7znxEpfaqLZL5gQuryTAyuhlU70Uy9FPA6bMMbhuHlOU41Ttl7egXUouL7rK+1N7KWUsR741cfzXKKNynxrA+8DlT8+fdF9VeWa1VwT4J17YEi7xaxu/DMUg+a/z9LQdX/SaXItm1y0MFueBPNZnmzXZ6eVnrQJoUredX0QoufZystrD+kwA6yF6a5NWD/SStXSYDBBN3vVNDBwDvOojiRpjeuE4wPwV6ik6jfZ7mzKqMwQtP/WNJmgt7WqyFaj/fRwKRK/oEIgvap/zV789n//2ew/KqyA5bMwjvCrr+HVVvR6Uz+vzMtYfO7KhMgKlSU50VTndK5/qFDgdCq7XFARep9Oo316vQPkVQENZRqq9w0TdrY8eygOVc6G+U35b6VGfUMfY9vAdMCqJvCZEIkIVarBlOaEs021maZTmJtm6Gm7MnsdCehphIomn0yZ8Vy5PyYDF8sINej/zCFPHRK6mOSia0ZvSjocqurbi6GHItlRxLV6wpZimYCcr52CKtaMcakMTrY6244dMimIDbabk2nqT6BpuI33b6BmKmmDLVZZQiCFqmK47bbjFvEbmK1ibdn4LXOkIlF9lPSiPhKzxt/NF943lHLxe5Rcon4LRwt86tkRLD7VFKgTyNLewjI3JORs0s6WcKfjjH7zfTovQJNXapSNk6ji8LQK/93qE34VJ9Cndf9eYtXmxiGCpCctTk3j9G98yq3LfL324/jC2NYVoMlEXAMPVhN//b5exmqGSJ58LxS2M9Efxdz+l75Q0YfrbL6C8so5wdweCbQkbxIMP6eugpGFHcAVOs+jQVUGDfe3Nq5j94euUiyYUNtbtKJSDf+ej6Dq2195ZcF6rbxyHgu69vX41nDt96oNG+XTVUosalb4+g1d+96s24Se7kxwIZZz+5C/j2OMfw1axirbQAOtqsWdA5UIGk1ev4OblC/YsQoNYdYQiUejzyfuPPYDjd38ASyvL+OZzL9vW58zTX2A/3sTxUDMeCW4ivdWCr0xFpcNJJ2kmLQNUYAc5DrIcJ98sZ0wZX21px2ItjL2dUdw71o5N5n/8Qw8wbRt9++5Ca8+YWfOdA7tMgepsNy3FqX2CRr4YMK22MIWm9BLWNtbw/Kvfs/6LRUM24NsPj6DjyKgtl23G65ODyeUODhmW5VwB73znGU4kNVz5y2fsS5iHP/Yobvtbn6TCqN56EdV4zjbk9MXMhVWbnNcujJtCGXv0DnTsG8b81Zu49NLrNunPfueMfTvo9C99FLvuOGJv94eG2m2y0zentJEi0dlmm0P8fSOB6tI4uPH8G5h445xt4y0vkn/k5dHPfgixjjZEKH9RepHybHRIr7axz3znJZRIGxuLrfW8nR4w8tn3Ge72/m7beGF6jm3WezSL71y1iWbmxbMorqQpl2WsTK2aoZvaP2LKc+jufYj3tiLR3oaBfbutT0Sn8IgfCqLXFb//Fn8Ffu8yqt8ePL4x3ceNfiuP4qSPvKzSFByH8iuv16t8Xqbxt5cTOP5GEB4v5789n+KdHscpsLHKfFf+9Pu22eTKhZuYuDyJjuFeHH7/Xca/4eO7bQfvzbOXMXN1Ak0cT+m33sLvPLMi/NQeO6AHnS3WMP6QUqHFskZvRQNrVcfEpzM4f+VNPPf69/D6m0/i+hs/xPiZp3D17Iu4cuZlZOcuAtkZJAsz+GAihkdoeX+uE/h7fU04GaXQk2bJ72y0jOlwBRMctNOhGsZjcZxr7cXNjgHEB/cjMrAPD77vfnziE4/j/vedxP47+7Dvtn47t0rCKgXhDLABQRBTnLmNTPJ4z697/60gJkuQHJRfOBs7R/cqozT/7emK944RHuETKE6dYy+TkZdSivqcdW5qCdnxOeQuTWHj9cvIXrzJQduHzgP96N83iqEDe5Hi5CM8TofT6/U30tLYrkawslSutUwZTXMFtKzLAqJLTC+md3QIg/v3IMEJSF5JHVed/lqZbSk2o5IF8itbKGVrtmlARygl2jtIWzcizRTs5SxxF+tW7E7VTpNA906TxTMEYhHEersQofLYWt6wTxG0kHwpFSkE5fe2ensdp+Kd7woCHzCNcQKtPcfaWxHnJNnRGUNXVwI18r+0lkFsO4X2pj60BwfZ4jpubQYR/i16DAUqcIVNGgWVwgb7L4JINIlKOIEVGklrLTSiNjZsLGRqWayHqyi26GVZLSM34RFOtI/uhMc48R3m5MCeYC0t+O5aE769CiwhjFg8gTYq3SNtTTjWHcbQ2C4MMOw/dS8O3HY/Rg/eZqctxJJU1lTkAm9jY583Eb8MhyZ6OoH5STQtz2Npbg6Ls7No7ezGyJ59iPV1oZDgJBMjb0lnYz8J9Jux2IoHsRULYTtURC1E/Byf9gyI6eK16re8DKqb/3EaaUKCmZP0mOQRWtxOkEJeoGc/z7BczGGpuoF125DBfJygN/WNr8y6PfMRSSrjdQg0Sen7KbWeFJq1bJsvI0zDQdZ1QcdmUbmZh0R82o0Za0+yz+ty2kQjLz+9gML8CvIbeQYaefSGzXsnaBLWBoaRB27DwL0nMHzkKMb2H6FR1YaZxVXML65h/MVzuMGwOD6DpZl5rK+m7X0lBfWB8UC4dnBqzHlQO5wPnk9llKbfXqbxXumNeP1eQffGe14b9YzilN6I138rr0C/nR6By5FwKDSW8TSnqRGU7mA4+TtAHmqJP39lGoVzN7G5umHP9wKRIHbdcwS7Th/B4MmD6Du2H50Hh9Gxvw/RviRWaHw41GskZGjFrLNdmfQi1mnZ6Yj46euvM7yJt986i7MMk1SeSzN5ZBbyaM6TqGIT9gabcDC0jX20Lvbxvo8KKscGlEnkRZr4bzOc5wA839SCyXAcqd69iHYMo5NKsOvofowdHcGJ4704dmwQYyNDGBuicghsIbeVRbFSpPKu0kMgoyg0mm1d8TQySYwTgxSnNE9X8HgF7wTvQIGX0VWgPJ7fO1H4G9OtAxjn8d6Rfs8MpLuItbkF25E1R8tg4eIE8qsZWoQZ1CIBxI/uQmL/MJIdHejo7RVm6DQK21LJeoXHBULgdTpdzgePd3BB0nVzu4p8OQvavmjt7kaslZ4lm2GfKiYe5REOe6jL35oMtA05GG3igG5BJMl01mOTU5QTTyKMzQDLE6+Cld1RaroXOI3OR4Fxnbj16eTmRMSWobQMKQu9tFGgsqcS4p/KeJu8vOMQKM7b52m6V7yuFs/yCnoxeW01h1V9/VNllbbz9FN80Zq+UFv7xOtA0JR+IByzpS8ZYTrlua2zk1c9ON1gE4q2DFgoFhDdCqONnkyECli0a8MFAiU0B8vEofdWaLWHyliKbiIT27ZzC8WJkRS9n/YgRjpT6B/dj4GR/Uh0DCLVPUbe11/OFb9Flzwpb6vA79X34sPW6iJq6RUO6Glcmb2B+cwSOtjPXZSnRGcdZyTWastYmgidT+Kx8PhvbTwIlug1bXPCrHG8sCu1Uy6boVeQy1k+BeM5cTmIPp04UpEHy3jxVM/OUm00FlMpdHPi6OLk0B5hCHASoTG7lClgZb2IGSqb2Vwz8hXSQf6JDoHTpjZG4jQg+nvtBeYmTtjb9Oqqi2kUb86jwEnCTgKgcWEnKzB/iDyNDnai1hZFPkLDj/qoNLWI8uQittgeCaK3xeoi7VoWbklFEKKX07arD6On9mP42B6OgRA9syg2aXDkZ2axMTWLtZszWJ+aN/nyJTkbAwzqD/8t8DrUFs+je4HSlF9XxftYVrr44P0s0H1jukD3Av1urEdBac5Lz688imusszG/8AuU3vhb4L8VPL8MRlSpoycXkKdRvV5Yx2p+jYZABMO7htDZ22mGgZYutV1eHqqWQaXrUhxP7V2tO9hZp/7Te0DvrBWwhhAyV55DfvwlXL78Kr7746/g5uWX8IU/+Bqefe55vPbSW7j81g1kri3iNCeUwmwaH6jN4zZksX+zjCMkcJhCvJTjYOaE9EyijHeat/B0NY7vbiYw296LI/f+DALdhzHymXvRfv8xnHz0GB778EHcdu8RPHjiIzh67ChykRnkA2sc0GSg/u00XEEg70IM1UAVQxuXbRSvq4LcSWe4wHEoj3B6Pu8YgTNaOG8xfCePfgsa472c0bTTgfI+Zq+M28PYmYvjeOO/Ponxl84jtL6BzfllRHb3o+9nHkDbwTHsvu2IvRgmi0xWnUD0CY+D6lCcgsDr9t0u/tvB8pMGvSm+dGPCPnrW3tdPpdSB5IEhO23Cc1s9ai/766XXlpDLVRHraEG0uwmdXSGc2t9ldFWaaxykbcjm1rFw8wa2w83oO7rP+OW8UdC9eKF40aF79WGFCloTWEsqiuw7N+xBdHCkB2Wt11NIo1RWmsyMjw196DT6b1nWSvc6PU1x/luCn5ldxUt//hPkaMCkqPTZM9hz8n4M7j1meeqhhrXZS6hVSygWyxpTVNgJKraMpR++/S6M7KYX0d2KWmobufwqnnnqdeRoKIyuraOzGEAvSezlxKPnamQP2mJltMcr6E9sYjFWwVORAuY5KZ1fYjtI36dPDuGD+1K458hhfOijv4Ddew+h864PoXOUFng0ZV6qvDK1x+lslEWTAU6O8k4qr/8YwfkJvPzqD/Cdn/wV0oU0Tp6mXHW248iDn0PPrmP03rawUZ7j5Fl/duG41D/CpRWFpsoWyudn0dYSxeTFc/QCc+x/tjmpT4vnMbR/N7knG6LeLzKudL6gYOXtCRTXC+g8MopwV5IeTRVheo6agEKcKNrpCR49eQp7h3bToKzhtZU0ljkJPX8pj4sL2xjoS2CkN2a7LzWeRZPq0CsKqe4OjBzch3gqifnxSUToiWdfvYz11y/Z4cPblBm9w5TqoqdInsRHe9B9fA9WKKNXpidp6AXR/MY4Mm9dQ/+9xxHtaTdZE6ge0x+cfCOctFoP0CjeN4Qhlh84uhuXn36DdLRgffwSFs9cRmFhHuWNMhYvj2OIY9YeA+z0j/jpQeD3nqb2SBe5blE/eP/qqiBw2RcoTeW8nxxc1hWMTzs0eHxjHQ6NtCiPp3seLyNQPge/93p0tXqoK0pLacz/4E1s3JjD2Zeexs3Jeew+vhe3P3gv+g+MoPfOgzR4kzZR6/2/REcbRo7sRwc91My5Kdz3ib9n7wHdapkmDJ1FJetHelDr/i20yHTabjwWQ4IhEqlbaPpYl6xGramWaVkVWEbf8aIRxUDmc1Bq+6eOotdDPp3blqBCDNMC3d6kxdHEekgUKPjbEv6iHsBSMOo8IEPILAqkPTzeGTBquO4VdC9wJoo5Hq97MVRBIIXVyDxBY0foqnQF4fK1Uy8n0FXCKpzCoTwqpzjlVd1KkxVmu2U4GITLHpDSIgyQb/pgljYEmBtPa0DLT/6QTgdLyvNx+lSfygq30yBobJfTKTq83V5etCs4fQLhFzhdAqULdAilsqm80qXc7KE16ZSVqzitw2u9XbuodPpyiF6C3sHSpCtQWafD6RJfBPZMRO2gwpcTonq1JKgg6oRfdQlUXrQLhwele9t0rZevD1799nwC75t6/2lyrG+lr6fWQXmNth16NTEYb8Uv/tbmCll5evYivmnrMn9RHutr3jqWyrbKc7xYu/lnEwJnsOomvX/KdJFegZoc0rZq9nP9pVGNiy2UlIdxlTKtd+LRSdqa5LUZQZ6a2usg2lWH6FXblKaTvvVsSs+Z9KqCds5p27YUv9piHq02I7DRflKCy4fuxR8FB+sz/pVv8Z2sYRslF7x7d5mSbVe634tm5VNZgZabxT8929E40MYB6Qly2Jb5mME+JaBTnIMsR3UpAklzXWYE9fpJI9spg0QbmbQhxM66I4/5HzU15YV4tP1b9YkWeaZ2wrYmGLZfS4L6RDwZR6HQzkTKA/GJdrXX22J1sx16Dqulck2uem9NE7PJF+sLhImCNGujk4wbgY11pqt/1DfCKVAfOdTlur55SKD8PiYEfv9T9PDex6VoFShe9/5beDyPcOi3ynuc43GcyuP6Qnn0W/dKF4g+BeHRVfUo3UFxPq4UrCzx6wN42tRB6jg3iK76Qbjawas+EI9srDK/4VTbmMauuQXWIiKs/T//9a+iKUIEz57H1vgitmNVlEJL2K7W0J1rZ78H0bpRQLRQJkHNiAohS1/qy6NQ4wAN0AoJpDgBNWGxOWGW3NBdY2gKNdPKG8XI2KC9izKwf8wIbWI/iSh79sQg4Q0HoiYola0dgWPDnVFimtKcAQq636Hf0r0DVE6g3860xnvhc9wKgsar0bVTn3e6OtTrE6i8fit/KV+wE3gZgfk3z9lvnWiwubqOJk48LXsHbQ365MP3mFWgwVjfSs7BwHvVJZq8DtWp37pXXGNd+q3gAuXlBCqnv1VaIxKOhe+/ig1af0l9ZO8Dd8uqQM/BURMaCYe3VdvYxZ/f/6NrSGc2MaBjPGhFd6RqeP9pDi726cqNWaunNL2Mwvi8WZODH7nbJhThcRA+0et0CtQ+3WuppJrN483f+lNUOdBHPvIQYkO9dsRQ56i22df7TOWFR2WcD408UX1Ou4PiBYoLxyOYfOMKvvI//AfDfeyOo2b03P8zv4KTD31spw4ZLMA7T/8pKsV1TF29jBsX3hYC4ibdxH/XYx9CR1c31ioRZJo6UUwv48k//Lem9E9OryKZq9DbKWG4rUCFGTJ50anuPyT98/QYry5v40dTTWiLBvCPHyUN9EQf/Pw/xOix2xGNJtA7vNvkApw8nIfeDrVdfBMvRK9+68OI2FhF6czzpli//p3/hmw2bc8utGOxZ2gPPvwr/wtxlqigozQqo5gvX8Rs8RyV/bvKTjxy/lIIESAJ5ZenTcF+849/G9OXb2DonmMYeuheJePujz5hdCn/Jifd4Pomkms6VqeK86++Dn3jaeDx29G2fwgFynyaY0HLflN/8n1sZQvo/8h9SFHu1stbWCJNMrq+96150g58/KEU7jgYQS0YRqq/y2hUeyXft2gkb7SrSmPl/L//MgrTS2jZ1Y1mfZhR3t4nH7c8Av2fnlvCxuIqarkSZr7yI4vsufMoAvEY2g4MoevOA3aqgrfJx5KNCZZv0iHHVzOsvxlnvv09rN6cQmGzgMmFcYQjlKePfNhw7n/8XnpNozZpCdRforlRTnXvfag4pSve7yUzKqffyqM05RfotyY4LytwORHo3n83lhE+XYVfQaBrYx5PU3nxQFc3TD3ecZtcs6yC2qN3p6bfvIJv/NP/AyHqt5HBFB2JMgYfvBNdxw7YakrfoV024QiH6rPypKvE8T977ho+9cF/qXrenYvypQ1s5Oker6axuLyBDBVoYWcrdYy5QlrGIT1DnIjY9YhQiBL0kvI6G4xtLBJVbjuANCes2VwBC9pCzQmW/o55AO3tMXR2p9DWnUA0GaC11oIo3XPtRKozgVZjNYtqTQ+368xRYxXEIJ98FJwZAqUprzNR915WoHuBytXreddb8nIC4dNvz9NYn4IrgzojqWCppOwBqL1wFdEmQbPatKa8zbZXN3IoLWdQyWSx1cw6IwGE2hKIUXHryBI7UkSjmyBaVa9wqy6B3zs9uvq96BR9Lkhehj+MLtumKgXL/DRraQ3TUqX3peNKzBqxrPX2a1lFm0/0DR0dW1NXvhpMtPaoVGWRe51WH/9C9IB0tT/GCxrpdZp0fwsYpyNS9HKaTuPVMxO557KyxU+Bt9PrE+iq0BgnUH1SHOoXQWOa2qg/H9hqS5OMHt5bOnFJ3gRSuvoaJHsepWKOhlP9UwbeJ8qn50lbm5QpKqaWLR03kkeQafRpbQ1bHocdjUPe6TgzfVulGtQ3gOpp64UqEs1U2qjYYaeR1g4EYjTSaFrXdCjkjjwKdFX9ujovBFry4bBgGi1/ekph4l1bW8LS8gKyG2mUCjmzPsORGGJJ4pf3yqLqM+ERH7xNwu1BIE8mRC8qHiYfmK5yEk17bsYu9DF4S05ZLrhN619jm31aP72ZFrLkzni802c75Sqkt0L9wV/1bwGxPmxxDJGndqJ+KUdDl4Yt+aD8LjtOq8aVPlCn7wbJiLLPwsuYKZfpRZbtdQZ9I0dgXi/xhGSSiwZNXPRodGipXgGoD9S6d+d8VrusbaJcBjHHQjKZQGdXJxKcyFs4QVfzRRQ2qrYkWaVOrBYKZuQFaOzY0UaUL9ErfqsNfvVx4bKoPA5KFyiP7r29HpRfeHT1IHAe+W+V8z4SLkGjvlI+p03gvxV0r7waS06DdIvXIXBcqkP8aWKf63T+InmiT6iTEjoP9dcGtCXb9AzLC7xOlbXXGlgunIxbnMCo1TOgv/zdf4Hq0hyOra/h9kAJY5EqdpHzuyhM4XwESfbfWqiIqVgRK/EWrCZbsRgLYCLei1ywC+G+PoQHaTXT2n/wkw/i2OmDOHjbXoztG6JF3YdUh7ZbRs11Jg1GoJisBvu9BFfLV76EpXhP02/l9c4R6ComNcb5b2eAyqisQEwQKI8JnAgh+FXldK90Bd2/Nyh+ndZVOVfEwrUJjL/xDuYujduOtsLsIsrUh9ucbDr3jGDk9El0Hdlj950Dveb9CGQBCpfAaXPweKfR09UepXmbda84pTu9StNS2fRTr2L9+hTyC8u2sSE80Imh+08iQq9L1osGtPLqvZBSdRs3F9extlHE2+9ksZ4pI8GJMkFamRV7Blm5jIu1DSqUbRS0I3JhkZ5dED1H99yi528Cp0lgvSv6KLD5G4tItrWjmgjS6Mma4tLLhVJY3s8Cb6/i1FbH5zg93606eC1y4i9kcsjQStYuJvYabrv3LvT09WBo/0m09YzcwkUdjvMvfh8LUzdtdxslhYorhk16EMLVP7bX3jMr1cIoNcXsI4yTZ1/ENsv2b5RphAGRyBZawxV7V+3SVgqriOL7K1t4faHKSagdPSMHsHvXKH7hl38Z/QdPYeT4abR29VNJ6j0XTowNfep97e2+dU/llp6jdzp3GQs3z+PMKz/CxPxNpAYG0NU/gH23PYwj934YIwdOobX73ZPNxfXc1pIFW67YAdUj/F6H3vGyT6lEgUuvn8f6yjqSQ4NoHe0xugb27bJ8xjeW1UkW6fU0NqoFTL35DnIrqwj10Aujciqt528ttWTOXqU3sYX4vmGEu9qo9APo7m2n1xjG1asFTVNIdbWi3NKOMvnb2y0lV+9TQSMf6kuUWzQSKJ+7B03J5Wb1YI11RYNYnaFXnkrY0plAho6Mw23Smzowis21LPIzi6jRG23WuXIcvzKMhb/OqzrURYoKnSJdiVAfdMTQfnw3QixTYjvbu3uRXisjs5RF0zoN9MtTKNPra2UbVdgVrvPYwe91fe+9yeIODS7THuc6QPGuvwSNvHEcuiq+MTTG6d7Hkv9W0G/P56DfAteTyqNxmr+5aCf2r1ydwsTb18x47DkxhgCdi86Du9C1exhRvWclA3sH3y3aNOAIMthHds6Cu6U58teuIX/1OvZuruD+ZB53B/K4h/H30uzqK1YxWNpGMVDGjWQZk/EyxmMtuMmw1DKAxe1hFFp7sd3fQVd7BB/8hffh8c89ijseOIk77juB0f2jiFPQ9EU/Z7Q3UEQ6obo6kz2fgw9OZ14j+O9GnLpXwxX025n83t+NZaxOWkea5TXQTIh0TyaLoXo5TuvPhQ1aQYUy5i7fwDtPvYjrL7yJpdfOYeHlt1HmYK4EmpCkQO7+0P0YfehODB3ci4EDe8wqs4HEeqyunXoFTodA997xolfg+d2ScqvEy2ktXtsftUa9/M4VrJy5iNzqGgqy2JtrSPV0INndZu3ytkt4NjmpzKxsYHp5HblcmQNc67YUPHq3VVn+O56C0cIyFXoIG6UsSpvaVcS6d+pXurfF+/C9baqbmE3oHBxE5/Cwre2vLswjv5FlfD2fg/PI8arNjfgEivcBrzRZ31payVMh6EG6HYdDoW/v7ED/0IB5H42g8kvz85gaH0eB/Rlv60IoliT98hrEbx+kltl+y4ITLfbQnKFGxa7lYn1WYa6pDXPN7Xh7uRnXVoCV7RQOHjqIsT37cPDBD+Hw+z6OntH9SNID0mfvxU+XR1393n6zf9XH1s/En1ubxeL11zF55TW8fOZ5vHL2eXQPDmFs/0EcuuMhHLv3/dh38l6j03ln/CaIZvtNqLenrmwUp6bpxI0cZ9N1TqTbwQR/d7A9ERZn+0mT8nt5kwH6MitbeaxWcthYXMQ6ebixtIrsMj0xjg3jm/DyPykdXfVflBPQSHcSA1TqMU4asSjr3W7FVKEHy+UU28xJmJ6JyPY2eL0C4dKZcm33HLVjq6raCbeUxsL1CUxfvmYPuyXT9uFGynvbYC9a7ziA9ruP0HggrTemUVjSV5w5cTCobbbzc6eNCmqfyVF7CIVUM9rvOoCRj9yPvruOoaOtB6lUF+avL2Lm2jzmXjiPqb9+HqucaPWOnXmA1ti60lUQ/d6nDn7vdSrPrfp3aPFyPsb9t+4Fum+MawyKd9C9guKFq3ESU5zAcfm9Xz3OdRGJQ2l+FRvnJlCcWmac8JPGvnbU+uhgUMenutsRb09ZWZVTe1Svgu7lKSe72g2v4NYE1BsIo6sWoLUUxvRmGFMM49UgJmtRzNGSmI6FUIy2oznYgeZYN9rGBtC9fxf2HenDwWO9HGS9GBjsQTsnmWK+jCItjDLdXm3TlNK12Y8Uq9EizBsv0L03WFcFb7QI9zTlUyMcFO/uogeVa8zbyHT9VlCaM8TjGUlO1xAss04qYb2cp7OjtKa9Ts8mN7+C3MQc1q5NorxMxb6wQk9mE/HOVrQN9KDr6F7zdjro6bR1d0EfIasQR6VAPhRLduSN0+NBdHpbFZQuheO8UZ5GBeugMo15pWA0qLKTyyjOp80l1iaCZG8Xug7sQooDUea+rNJGXknJ6vnO9pZe8o0hGGmml9qMRHQLbaECIs36RLCU+M4kpD9OSvrKn5YaddR/OV+wB/WiydsiEF2i3X8LVF6QX88gl16zDRqtHZ122rZ5vmyT8ntbdVVw3gh073nEH4H3tz0QJ21b2SLAvotR4emz64FoK5rCFPrm+mYE5RdtwqlQX46hshCtbIM+c9DUorj68p6doE4Qv5WudkZD24iHqgi1qH2kkfydIU+mGFJUrHQQsZdW4cH+boxRRlgpc0k5SK7f7U9vl0B0CZdOMVhfmiaPFjE/eRUL0zc4Uc8iTQu8RDnqHRxBT/8wgrF2xNr62e6ArSw5n9Q25531tZatdu6Vrnu1oV4faSDv9SC+/jE9yRatVLY9iiBC23Ul6vhEu06CSLamEEsmAHoaWzq1gzzUMwTb9URc9b4RX+r9L8Wu3/oQmpbghFMTeFO5gEAujRo9qsryBsO6PVd0OgWiVSD+6wgo+3R8IoIgDaqmpE5Zpw6ocsxqSUhb+nf0jTwx5dfSZRNlLdxBA4xtLc4vo7yStmU5rWSoUd4PqlP3OrVB/NBW7TKNGRZE+95hJLWa0xZDW1sc24FtFGolZAtZLNyYZJiyPhYOtU90N7ZDV5dfpTcG5VW6y7TLuJfXVWmOS/deRtBYn0BXLas56LfSG+XeofFeeZxGgXiu9LquAY3UApaWV3nNI54I27fVWsnX1o5224KvjTx6rul06SqcAuEQ3Y5bYLmYofb10V5sVbYwmwxhI0wrv1rDQqVeaKI7jk3S2No+QmssifaxVpz+W3ezo2s4NdZOGdRDdDGSDDF89bU/ES7GqFLdq+LGxuq3iFOc5xXBTrzn1SQjqDOh3okCpStN8T7oFCecfu/pulc5DQijh4KoMkpTfq3nhos1JGbK9kb41fKSlqmxdO4K0hMztmutytlfb5SrjHbbhPcNIjDaY1tOb/vgI6yTDFXbdxR9nRd1haXf/mDVwekUjbq6UCmoDq3pCxrjBbq6cFlcsAVrFyZx4+svmjVbmp5GhYPm0P/tkxh83512HpeW/d4rpC0cZUvpJvz4dQ5ojtLplavI0Su5f3cUJ/paUKVV37l7xGhZ1Me/WHbl9fOYf+Es4gPd2PuZ99tAbxvppQWob9O8O5C8LwWqz+45iHUO3su/+Ue2NDPy4QcRG+pDjNZs12i/8U3lvazaLfB+8vvGNiiv7nXVqQfLL17AxqUZbLId6YtXzZp9+H/6XcQ6+9FKy7iVilMgWdAuvq//7j/B6vwEJ6HILZzqD9Vx7I47EI9HsFyMYr2pG8X0Ep79L/+aY6EFP1uZxUitiAoFJ0halzhA3veWdmBt4wOH+zDUGsL9d9+PX/7M51Fiu0L3fZh+AwfjjkJ2UBt9XBifGFZnr+Pqy1+3ieWd11+3CaSwvsKJexX9o7tx7/s/jmKxgMMP/SJiCVqbpFUD3/mtq4JkfDp/DtO5t6mE6/IiPno+tVEg42j15px5z0/+h69g8fIUDt1+GEduP0SPqAWjn7jfJhbxWLSqfDgaMePjO7/zBfNgTzxyv73krGcyRk+5gpk//QFq+RL6PnY/EofG7Blj1y718zZ+9w+uYm2jgiFwwqZXnQhv4nBP0do88qn7EWpN2BhTnQLVa2cBErcMhpvvXMLkhcucfDaxfG3K8p187EGkqAhjnSmkejvVQOKjLHJSvfKln6A4l6ZxnMH6wgwibSns+bkPGg/6OLHo8YDqECjOH/47L9Uv8s5KVLwv/n/+E5qp+yZvXMLK3DISA51oP35C4o2P/ZNftZ2uMsrUn++VYccp8H7Xb9XpsqB7H9/SAY5HbVSa41Gcfis46F75Gsv4b6/PwfOojGTe7wUqI7p83OleJ1Z8/zf/BK9/7Wl09LZh//4+48td/+zvItHTaZtRhMfxqj6Va6TH6b298z0fpCtV9DCPMx25qJfmIhS4sDhK4WimsmiiMGxxUFPSbT+N1vLtE7qUj4o+CasHfKRd9Is5qlAVOzhjFLwTnChdBbqKaAWB520kXuUUPJ86SukKzixnojGD7dAvbXe1ZSrmMYtWDKWgaEJSfu3MUz6qaRM05dWymx5uKmjvu8rIhZRAm0CSJjXYtu+SR9r9Jm/Ht/MKr+rzicfbL7pFm9omULrn8bborDRdFV+n710eCHRVeeGTOFv7SZuUiO4FFG17xtA4+Qh09brqcRQQjRPeMtYsU20nrlG5ykuybbXkI7FhU23Yab8tcZGvWoLyXYu+LdXxC7zNuloc8+poIhe/el/WDRXdiyYv6/dqq/e38Z2gq+oSXjFBy6XMrJnV6rBtwGz7ZlWeeJH56gNCOOs01vGrsLwf20LKelRfPZ9ocuOlzj8tYdpp65x4Va2Ki//MjaDqbqKVSmYqXVuu5UGa1c/+1oabW31I/LoXD3VPjtbvCdpAoGdE2lCgs+ACQcof86oe9UWhkIPOeNOXUlWP4p13zmPr7zpbmFYfG+KdQPlc/rRpRWWN38xs58WxrMaL6jSPRmNHzGqA+jOZHZmy5tT7+xYuglYBjI+k0epkfXXjrN5+tVOHqCro2bDkl71v/KP0GW0C4XTaNa5En51PSP2jrda2XM7xaVukJVvWp/U6VZ/aTmQ2DgyXNiywXZrIwry3T6NYGZeH+lVBdQmPj3EFGZmK03gQW5RPGyGkNyyeuLUU6LLm10blrDhdRZuV4W/1h+c32vlb48npcN5KTpVH4GWd545TcSrjoHzKozSvQ+ku8/7b8wiPwNsvGVD/iTvydMQ3USA5kHer5XTh8bIq47rLQbi8jQ7WCkbUfuO+vdZBi80hZDgOEh1x9B4cYKEaPvAL76fFw0FA60SBY4zuv5R0MxK0fDXbC7kq9soFihN4YxTvDPA8arg3XlcJnrZx6kU3LW9pLZcFbuUVg1RWOBqZ5uB5BPo+UXpqwQS0pzmBVEuEDN+0F+dqbPml9DjK2+zMjRInWHZCvoKWqYwNAp1bpwFQpjeYp8qNJeLYf8cJE7rUYJc97NTOMgmy6tTLcmKu6lYQXbfaRFoVxAfniQuJd4g6q7GMQFe/9zTlFai8Buz4m+eQXl5G5sYSrn77dUSSMTzwqx+1gdh7cJdtbZVwCFS/8Dku7UScXangq09Om+FRopKucPJ57I4+nD7cjmKZ7eFAkpSk9TY5aa1Mr6A0Po9ITzuGP3YPtrQjid6T6Glst/e512f9RV7p43jnaEVpV9HAJx9CfNeAWdOt5Kmk2/MKn0C/hVdx4pXw/hR/Sff25jZG1+jhxNrxzPe+hLdf+zH7q42DpJV4WvDxX//39uBf0iW8kou5uTnrw5e+9ttIL0xhYHQMAyMjyOdyGL+kb1Y14ZFTD2Cwoxs/nryCH0xfQahURPoHf2UfS7tzOYD+chBTiTLGk3mUKy344wsydLbwaz/7MPb3J7H31IN4/y/+Bg23IjZtSW+HdrallN9ALlNfxm1bkoe9jbnqOvJNW1idm8LZZ39IJRZAONlpk81tj30Ge08+QAXMQW4ndjcjFE2SzneVvvjhPBK/qIowVXgb86XzCAdjxk/vD4GuUr5BDobELA1Q9s+X/uN/wTV6/f2DHRge7kSYHuNt/+PnqeDrW/dVXviVt7yRx7P/6g/sLL/kyb12anVrdyf23nHcTin4yX/6ilnFHXuHENSJCL3dOHL/XTTSyvjKH//ADhe9fnYWU9dW0B1vwu1dnOA5KY0e6EUzx17vncfQfkgbXWroGFH/1ZW92mpH/9OgyE4v4sLvfU2igwjHqJbVBp+4C2Mfe8CWidXf0ik68FeT1MKr53D9r5/BFmW/MtBhOE9/5oPoHhuySc3klG1UOZ8wnLfGN6ZX1nOaqXHxq9/HwtlLKG2WsEgZ0oR66I57zPDb97GH0X/nUfv2lvA5LuHQbwWB3ytNeVxHisdexvPqXuA4nBe63qKP4N6bcLksNNare8UL/F7xKuPgfDCDi21YfuZt6LtWrz75Ei6/eh4jJ/fhwb/3EcpxCUO3HTRd5PR4+UaaFO91Cm7r+KTwv+sBrbKxaRK8xE5byBaR4WS0yUlmMxpAz3A3Bnf389qJroEUOroTiIWDDJy9WU6VOKPUCCdEvy1QSagh2kpqsycVjr2QyVnUzhOyFzUjaOG93o+xMsQhC0WusQ6z1AYAPejTQYHyRpQ/TIELxWN2H9C3J5jHtoTKC2CeaDxOPdxCb0JbZJsRbWHd25wki1REpRo21teRy+aQW8tgY2mFrvky1qZmkZn+vwj7DyBLk+TOD/RUT+V7qbUqrUXr7umeHoURAAaCC0FgF0veKvKMwpZ3NJJ3Rt4dz+7sjEbjkUcaecvlLY9id8HFAlioATCYwWjRWlR3lxZZlZVa58uXT6e6/89fevWbxtDOs6K+78UX4eHu4RHhHhFffItWWly1ytK6f3xrp7Aja3bPOnpyvviZGxuy3MSw5Qb73OXP9nQ/qbyo8E/KAKXi2lwR/I4rygZE/qg4lCgG3ADSMDAgTz5pUSqVxEvBNpfXbUPhMCM+B7rVUTbqg/SUD06MBjw6vlCKFcP3bXYPpfitqjepg6rdvRO217rX5+U1Bru2qL9U2jtvLD6OLGkGymim9QkvwomFyjRMiwa5Q1mm3muQRn8YOvAZuhQ4uI8rIWTh8eqYON2a+dGcdVr6QN7CPgOSOhI8BOmdGPepG7aZIwPAyzpkPaLhJTOw0jm5Pkku/Ob1A0nA36U52K/b1s6y7ZQ39KwmndeAIj2q7so4EY6i0BZa1Pk3qkysHmpwF7/+dp6MjmTGBw3Kh268DDwcTuembSRFb4cGqd2dLasUN6xS2LD82pJtrizabrVsxcKWcS5c7+Co9QxNWqZrUGFA5XzcOVLP6BF1jYycDkTEsHsk50/qEUD5sq8sIbllWthY3dBJjNF6sSRaCo4XzwPgvqG3jfWddsmxTZ4QxzsV5ZkRh7GWVthLaJCSqu9pMOHlTl8bEL14Bwe7O6q2spWLBVvf2LLt/LYMw4Jtr61bcX7Fdh4vWV0DnJcnGcYp8vALD3xbhl1v6PBhvmxtJdWLBpn6et7Yek2fQT/gOiX6Uj2dlhmRMdvRauV8wY/wqaqO85tbfoo4W4PdMzriMXQsQsRBf2qw19t/h/SqVXJDkar5mk9718RLaVHGmvhFl9CraNufxEXwNqnfUX/h6fE7INoFcQTuI44AHoC6J0TeJzTrGuXyPDwTcARN3H8yHUG3rq9Sdmup1MUrRovoVpGt6pszfOJdiaADCDqb6QInEGmawbVNCQ//w3/rC77wlpYV2M4xGukO6x7u9kwXnz1rKVVOLMY2CPvJwYbAPemDAX5zX9kpNU6sFZM7+XzjmUZOuNgv12xPz5xTdUTg2ZAVShPKqQGnlJZSk705twiDOd4FwGvxMhU47rtDFhgDGs9DoGVZ3ByTklUR6X01CJXBd4lwG9fW5pVuV2XwUWZ1DrJsM7LUaNipIVnPUp6qOpOaAgvlA5NjTjsHH2IBMscORHkAz4HgnQCQBmiWE/eR75NpSYOiwG/zM6oUS3Th3rRbpRvv3rGivLwDBiMNsEyZPP0rn/UGytdQ2XYd9YW7vTz92K3uYkXejGS2vLFr33mraB3i/dKLo2ro7fbUyR67dFyDKiQflfvoR+/5pop9yXxXdZfp67azP/eK44UHeAGCT4BnzqM6JRaHsaToVG78N7+r3xWb+pUvWO7EuDqrjHWPDTam+pT+Ca+SAb8DNxBl0Xl3aNAZSJ6gj7f69LxlNDB+43d/2976zjdtdOqYPfvpT4ueffvcb/77lunGw2rIvKSO/uGNN4StxZbuvquOqGCjfSM22jtkpVrZ7s4/9HJePnHVRrr67Ot3btkfKmRk6e788Hf9FPOX8j02Wm231w7L9nUrW4rBqnNABk3J/p3/3b9hly+ds77x03b++S/IA63Y2syHKu9jq5LtynxVlKnL6uoD6a86zV7pb5YTuPdte7vxoiSnYvPe1ImLL9jIsTMf6/+RbLnyO/SJ38jN9UcW+UL5ps3JC2rX4EIadKG5jg4RtcrbfbThBsKf/Fe/bTM3H8jgHLHJU0PWKh164d/+G54vZO/lKPDl0Lf+0//Bj8PJ8YK5aO8/Pm5nv/Qp3w7//j/5M3/WMqDBSIN03+iwXfk8XvOevfHNN0Rfm33/T9+3D968Z/3dWTt+tDvqyjO96vRkVAwPWScbB1Q259uh993n1T/JwGKAdC9M7Xv6az/y+50bj6ymAWjgpUs2+umnRWeLdZ4ZN7alQzOzFZsPZm3j9kNvSNPvfORez7GnLsiI7LKuyRH/bDnfHWqWUbNcAZe1aF+5dscqa3wddtFuf+O7bvDuHXb6iQrn/tpnbOLFC2rDCeubGHXa8UwA8CBLrtE2m9t5lNP8O67kA8j3yXQEaKWdf7K+Im3Uf5Qfz4Nf7gGe+XPJjI1H3/1//GN5l7vGSfY765s2cuWUffrv/3Vfp2N3M0Zk8BLlBp64Bn3cPz/w6/xmMq3xHtDNpR9Z50iXfeqXPmMv/uxLcoMn1YiHbfzYqCNocpYcSbMAYkQlRMEAxFNRWBx8xGpna9se37lrBVkJW7cf2fbson8uevXdW7Zx56Hl78/ZpuKXN9Ztc0teyf1Z237vjm1Oz/mJtpszC7alPNvzy65Ea+/ets17j21deTduTVtR+LdX1m1L6fhUb15pC7KocJnX1GEv3blviyuL9ri4Zuubq5ZYkrW0tq0BqNOSLRlLSJC9n7lknZPDNvXK0zZw8aQNnpqy0VPHrHd82C2qrG8lb/ANNPONgKnIqIiQD1cqhbiIJ13z85BnxAHgdLxqSOQjDV4PU563fvyOba1t2O5Hj+3w9qL1jA7a+d/6kg3KUx1UJ8BH4FrY/gMoL40YzPfevmbrCws2fV/h3qzNq+N5fH/fiutFe+kL4zY2lrXBnpTl5Nm4hY0C6m/mx+9ZXnKttu5brbPd2jqTNnx88gh9g+9mfuLeeRYPbM8tLMm6396xjbsP/Y36nnPHLdGVc54yKLFwhBybcUYc9/FsT15Jtm3ATnQ/b7n2QXu4/J6VWot2/a1rdvud29bVP2if/dmfkbedseFTz4gPOuDGlMSuBpzFm9+xPXk03b09qtNeG0r32HCrPKhWGTldCevu77OBjk4NLC32cK1o06v7ltzn/MN3/R2RiXLC+jUEvlvas+9s1G290ma/eHnYBlOH9rO/+Xft4qe+aN0DTC/ihbfa9Lt/aturM2oHc7azMSc9Rm/nrLi6atcfX7PHK7MyfnKWUYef7h60sy9+1UZOXLAzT3/aJs9csZQ8oKAfuYQcIgAhLzwtl5v+dvZWrVBflmwbjb8ZPK/+6PyW1uTxt+3Zozdviqa89Yz1Wf+pEdVP1kavnvM6FFLH63n1m081LPz4mrzNA+vt6bdcW8Y78syJYR947PGWdcmD3E2pU2w98E+ADKgzpp4zyj8y3Gfz0sN1DcTwbj3Hmfu3ycs5S41m1W5L8oSWrb61Y+1bdf8kQ+7suCVksMQuN9ZeWmUQptRX7dyQXqmtc4r5YbmxG7LrwqT4ljUPvWqDaRlOI89esG6155k//p51yKLH21rWYNIhi37i5ad9XQNeQ57NMuaKHBlEu4+PCtdFnw3If/jIcj199nhuU95cxRJ9aasdcKzP7tF7VJJbQ3SOE9wAuKIMIOQb3joQZUY7IEQfE7oQzwJXlEE6nnEfV54FPu4JzeUBMUDF1No3/uvf808t9HSnbLi/008uOfnll71/V3GehnIjBFA+z4BmGsc7L/3ke0CpdNqnVjiTrZgv+dweb7myiBfEBmKYCOaIi99BRNyzjRlrYK8o7ydftIOCLEW13sTuoZ8lxmd0+bZHbmrUshMj1qXBrpOt3GPDarx9vo24S51p1+Sopfu75QVJuft7rUvxmcE+KV7WOhSfyOYs3dsra18DCTil6N2jQ9Y9MmT9g8LXLzxYU+qkcyOD1j86YgPjo1Kgces9PWWZsX5LDnVZSvhapdgcI8Kneas7xcbOjmqtcdwGPGnEp3Lg8UklHU2tNAs+gDQx+DRD/G5WEID4eBZzwCgxW0zLalz55TXbWdu0dlklrYrndIW0lIGTgLFUqC92ItFAQuH54FZhedXK61vWUq5bcld0VfetXGaRVvVou8pb9s0mBNVqo1x1TLwv4Yu9dGDC3yaT2V1yycg9zyMZRAC4Bg8N3onjdAm58HrWIbuHLa7iVDhEM9Nl6lzJgxy4IpdQ3pBfyDJ+47EC5Hf66gfCLW/Z16KRA+dS7Xrnw0K84xKJePIl6XdVus6pzy4vlc8hrRCbamm35GGbvOV2q7QnjZPgqvWy0pata7/dsnXRJzlgdeM5AqkOTs/mFOh+dUiNheNqaedoKm3WZwGoP05TOBT/TMn19vUq9NjkifM2dfKC9QxOaPAZkiXNqeXUZV20NqxxzokDJ/fR7qifkDX1RQAiDjuJDRPNMo3rk0AHrnyZ1oR1tWd8UV8UNsqSnAmkU8QT/AA64GUIN3WLQbF7KJkfNNYeMHhaMpJDRh0YNGgwOJAX7Js5oEfPd5WP3Ze5JB+sk0rtykv2dcik8HXZQVtKHmHKB4aS+pGS2iJHuZSYQlO9qVoavIk2LGlOWm9TG25JMd0sOlSn3nbUdmNXGkLBkyd/Rn0NfU9HV6d/+hteC2pfJVn4nGwAf7Rt+Ece8EV5ADI6qIvfYsnbQW5iyN+DYUqbr++yQau6qX5UfR7Tj4e7tLWjujzC8bH8GgYohjxX4l3+R2mpZ8oG4IE0gQMIHEFjPA88QTchnkc5nwSeUx6Al4lRj7xFmjw40ZlQPjUwziH0g12FHzyEKAca4x6I5wHNeuSxIvLw2tYfqcJQ9EaHEpkCGXGRMZ4H8JsAU6RxBvR8a2bJ5383fvCBbb1xo/F9d/8zG37+ss/Pt45oAJkaVIcpBZGlGIKjirFcwEfnBA1Y5OFtbcpiW19etmRbh3XMVNwKy/Rm9LzdOgY1WJ0Z8Q9lXegcs4Ss2unyqm3UCpaTxTsgywVlwIqj8TwB+s8jPoPHRvkfVxy8cQ2INFzZuQZ8co41ZBV4AzfXwMk95fCbhXN2cPEb72Dt4by/fb72eN5uvfaON/6BihRTjfLYL3zWes+dsI5kh09j0bij4imPdZqN6Vm79UffMT6Vu3d7yVLqLL75qGRvLZSso1X8ijzK/7//V3/Lhoa7NdirIx3q9Q5zTd4nVuby737X9pbz1npxzPZOyADIpO3qFz/jdQkvwWszP9zzjHnw2dv37d47H1iaY3xef+AD/OC/9Kp1nhyzTlnZ0E4nQT4g8obsAO7hjQFHVoL1p6bsdOenra6O684P/xeVf2jf/cP/xd789vfs5KXT9hv/5v/BKqWSPf2Vv2uJjDq0ozpcW3hkv/9f/vs+UFx45hkZLmkb7uiykUS38ZFFOh/Vut1JD9thV5+9/sMf2Ne+/nXrE1+/8OHbTgMS7kq0258Wq/Y/bRWtX0bPP/uP/j0/ZPPKr/2WDZw4ZXff+4F967f/CxlaaSvPPFZHVLOrP/uz1n/iuHXKmzqe7NOg126pz/yCOmR1muId6xuPl0ETfjFCoBn5hgya9Qp5cQ8QT4cZ+do1qCzVb9p86UN10o1dcNRN5IWPQ4m3ja8Tz2m4VT39D//ZP7RHd6ZtUp7D2AV5cJ0Ze+q3ftEHFBXm5ZCX6To68h/8X/+Bb0JIjg/4CdUDZ47bxV/6gog5sNUHc8bXTee++WNbk4cx/PxFu/q//XVf/2M6nXeH7vzO123xh+/Y6m7CXltI+MaYp37rb1qyT4PD9nvWc/DISmtVu/UHbzqt53/lBUt1Z+zE1Ys2eemcrz05TTIGPvrOj62s+t6fXbfy7ce+VnP2r3/VjbGBk+N+MgLtA4B3eGId6c3/4h/byod3LDMsn3agx9eZX/y7v+Z6i6cFv8gMWYdRiKyJD/AdcOqQ/+nf+U/8RWgktSsdn7h62r747/6Gz+AMn5ny00jAEwE6wEO9UTfcU9+u50e/KY/fAeRrLpv7+B3pQ2+8jpWeuADuCeAPXUI3mLrjHhzwvj636DMtdIy3f/v3rSLH5Myrn7K+qWPWOdJvl3/lSz6FydRi0Bv5Qz4EnkU899D1V7Zh8+Bjlj5mJDKTiSuCig6WQDy/uT7JJ+JZ6NawpZpRwUfPqEwh9MU/CNcT/+3WibSL8ukkiG8hqe59QEQJ9FwFelqYI3Ern2toU6PlMFS+j0x5SkMePBVXNv3GQqKcuI94Bj1Od25Xh9M4/blhGcAnZcB7VHbIgHuXla4A6QhUHhUR87yRJuQSaVCMwA0Qx2+AMkSdewV8MjrBZ8iVHUufXYiN7aMN+Xrpog1eaWDwFNttU6nGug/uMetEyJ91ME559tOR1Tn4FlcJGTx+si3lk07P2dgAUK/s7AEnnWPDU1FaBTpK4ikH+kMfgjd4RyFDyaFVkQ0j56g88HuccAGhTyEzAJmAC7k1Gj/1Ax52QYlOMeB5RAtpwYyX45246tbrUvjxBBTpOFlEpVyfljyiBzlCq99LNmw5ZRDgA2pMubI1nfzuKenPPQDiwCVwGek3O7xYNAd8q7nuaWbQAy0qUOmkA+KFAYkTsSkboC6oQ2QFr9BDnrjCZ8iW3xFC5siTZy5f4dAj4WzoKb/RtXhGcP08wuG6r+DPxJOXp8ACPqdOU3ZzO6dM8MG3MjkupqIYxLjnOUYe63p67PUNNbz6AI5GfEOP6AtcRyQj6olqwpDUT5cTJ3/zegOy5oQI+hQetmmg8EGC8ilAV94Lok6h2enWcwYeaCLe6eQZugevtAXJF6UBDwYz7cbbmOhER5AZ9QGQD1obMmvwCiAr5Mb6Ee3R5UcZyFDcQze4fOpS+JxfAWUC1DEAPgL5uYa8uY86o4+BDq7Q4HUgCJxA4CB4nSpwT9nBT+CijMgb5cILcXi20N9oGxpUVW/sqmWjDryQNtpNlBW4XMZHELQ47iOeAeeONaClSmPrKQGCCCAFuIKMjBTWzAzAb+6p7OLiqr33D/65Lb9z03auPbDC+/esUpYbOpCx1PFhu/h3ftlGP/u0dV8+4fO5zKNmZXWwfZjFLL4BwiejWejPMOWma2dfl3+Zk23ZnCwg1bftD/Zt7h+rU72dsfLDrO3cy9rh5IFV+iuyYrpt6uo54ctavVPWQI+s7u6k/07l5G6jDEfCQFhc+U0rCR5DufhNGvgLvkNO3MfvSOd4jmQCxO9QJH7HM8rgPuTd1tFiK9Mlu/GdVZu9lbe//Bdv2LUfP7KH33rdHn7/bSs9WLLh3RZL1w5t6hc+YwPiceACW6373YqXmjmdnMxd2t6xmW+9YXf/8NtWfLRkQ4Ojlu5IW9/Ll6z/xQtWOOiUxZaybDZj+aONIZ/98mV/8RKrFznR+Fm7ocMufCSvRRZv7/kTNqhyefm2Z3jgaFBo8BiAPAD4gx4a3+Fm2Wx2y6f/ChsbfjxQ5+kJS3bnNNDK8lX9hyybAZmGXMFX36vYePqKHet83nKtwzIe2HSybz/+s//FlhYeW/n+krXPbtjgyEk79td+wfbTaRscOi0LNS3L+J61Tt+w7Znb9uGHP5KFWrSJT71i7aOjlpGH0LWnevUB58ASKmujo9PqbSmrLd229tX3bLS9Yn3zW24M3euv2WOFu3sH9nB739LphP1rf/ursroz1qVBJbWxassPrtujxUeWSWXs5z7z83bx3BWb+tTP2/ClV6134rx1TJyy9vGTZsnUE/0hIAN45T70A+A+9A7gSiCeAJAH8LTWbtv1JV8H4hMaT+KFA5zc+7tH7GyaLcjL3rMb716zrfVNy/XnrGek29c9hy+fVefZKBPZeBmqJqaqawt5tdkhq2xtW3FuWe2124afPu/TM2y5p5MqyIOvrm9ZgkN45V2XtwqNXa/Ceag+o+vUlFlPt929dtcSbbs2uyy5Xruv8lM2fPWktfcO2JWXztupV6/awa1Zs+kVayvuWm1526rLm5Y9MeIGAV8Tnjh30srqI+aXls3w+D94ZJvv3rH+Syct2S8vWANcyApeGKAP5b10Xzip9pG02vUZ298s2fL1uzbz3bctPdxrnfKMGKjgO/SQvATkSBxGBLiySn/2889ZbWvB8tKzjhYp/EbJNm49sIR4r5b4OBuDIgfg/uTAEvcE8Eb9Rz1HXVMu95E+6jz0hN9BH2kib5QR95Ev8EZZAOfkVWfXbO1PXrf29ZJl2zI23DNok688b0PPXbKeiRHfBRxlBEBD0BHlgBeI8il3Inv5J9eAgGbC4z4yNd8HsQD/E8c2yXZ1IirVdmaXbWN6znam563ycMl2i+rEZNEzJ9ylTqfnzKR1jvX7uyS8H4D72q4GDNMc78333vkaIpYLO7loBEni1Cm2Z9os2SsPqyWtDi1j+3MJO9zQ4LOeU6fWqgGnbpZpsYzSguMg3W7lNimOcKfJLzrhLUZtaAe4hyd+RyUQBzxRMv3mGgEIWRBC8EDkoSyeBS7ieBZy5Le/0CfPpoN56IM2215Xh79xYMszW7YwvWl5KcKWGnFpYcWSsgQTzF+r8pODvZbq0qCKnMQfOGkIbDun+ymzQ0f1wNcj24VX9qvlxvosPdFrGd7ZyHZaTkFkNKYkj2iiTrnGi5GNl+oaysRLg2yjZ6stQDogeIp7wNMjJ6xVJWP9j23wkrwH3wJ8NGiSNeogAgCuwBeQas2qQYj3tm7hh6bGi7vFUtFaageW3ZceqRyOiOFzGLR0lmpaqjJe1lbsYHtL/Mqqrpb8TX9jw0VC1rJ7V0eNU4Oav/PGelDbgfUmatbVgc6ozvS8qPuNjl3bkTEEuHWdVJffqcG2UrCDrTU7KO+4J46uDfcP2XDfoHX1Dluue1DG1Ii1qmNtU4iJCMqmc3KdcJl83Nb4HfJpfhYGITKKfPwGD2Ij3ccybgxsAGn4TR50tM425uqu9Ien6pAkNDSWWsAjdE/7SJfJw3S5v6eUkeEoYwTvhPVSPIDYNON/ulK29ycKrIfwjhD1BmUd0iPWZpMyPuv1ip81uK2Ba2tVdaQUHT1dltLAMXhi0EbOjPoBoLW5ddtd27a9fNE3KrTgBamCmU7rGZJMNbjt1KtWxlLnRPqldSrIWtX20cWQEYAXxpRzRjS0iJ+99R1ZSGUNphq4Hy+ywOivf+DdwTf5nJcjHM1yRA97J4asT0Z1W4fkUVT2Yt6P7jrcLnoeXudgFkBZngA4Qs+jDOq1uU4pM+RPeVyJB7zsJtq4Jy+/43nQGEDe5nw8Jw/xyLNNbZwzCNsLFUuUdy3XoTYngyzdKYNR/Wgr60DIVPmDjig/cGOcch90BN2UE/AxRT8FQBKZAvgdVxDVpACl/I6ty9OZ+cPv2+prH1mnLL5ka4f1PnveBj73jI2+fNWOvfSUjVw8Y+zR59sejdVgKTYWCUzrj6tPx+gRhKOwxOH25RfXrCjLbPH7BZv/52V7+MGyXU/dsJttd+yj/ev2YeuHtna7ZpXvd1n1XkLoG1M/TMNQDnjA21D7Bm/NfAUQFxbOJ/luFvYnn3Mfsok0zbLjGiF+R+fBFNv2/QXbuDZtW7fu2Ma9N23jwXs2/fC+3bt/2x4Xaja/l7T1jj7bHb9sBxOXGt6hBhFOr4gpE6Y/eGdn88Z94brt3yRKtSX8Jdnep0/I6zxuhf0B2yj22nolYWtVs1pb2sbHRm1EXoB/8EsseKcufEwlsM6GxxJrZf5GNNMMqif4DDkGX0DcI3+XieirHOxavq1ulaSe6Tl5vTzq3dM3ZAeAkxDy5Er6hlyl5NQteVoanSp59wsF29vYtOLhrq1rENhJyOBo6bdM+6BwaSBRquJh3Rb3dmzzoOL5nO7dlLXudlmLBq39g4+NEqaCDttK1prYsWJlx+YXpeMb8uLomvVcRVuLvJ9UIunrS13d3V4P/mIu026qh86ubps8ccLGjh2z1qmzdnjsnB24twMala36l5Aa+BRoT4SgDRlEY3Vaj0LIPIwo7uMaz8ABcIn7hvwauJ7oHmW1HNpOes/KWWRbkEe0KcXYsf2tku9A8zQ0HkFz3fiUk3CyUaL9sNVkKsowbBgrpOFIHKxkjCPvPJWeKd2oahXvRmamr8t6ezrtfFfSLvSmrFeDe09HzfLLRbt3vWALjw+kr322UshZ+soZ6//8U1bqaLU7H9yxmVsPbfv6I9v6YNp33uF59Y+N2NNfetVOPHfFVooVWynXbPPegm1/8NDqK9u+swv6oZFNERirOXni2WMj1v+Zq9b7wkXbkoeVV1ieWbDHH93yz+szCDXo/rgTDZmCj3tmcjCie06dsPFPn7WuM2dsdb1oG/mK5eXVbb95y6oyCPkUC3gA6CDvJ3HFfVzjvhm8Do/qgzzN6YkHohzqIIA4Aum4kheemH5c/fCuv6w78/YNWypVbWmnbPuTvbY71WPtAxqI+rqdT3Qo8jfjIlA2IeLjntAMTwagSOhEHDHEtZkpVxw6JxHpLyaqwytr8CkqLP7oA7v333/NZv/sNWuvHVpHZd8GX7lqfV981sY+95yd/dIrNvXS1SdEgDOEHI0ugPgISi3izAcgPgMw+8d5u/9fF+zD7z2y11vesrcP3rc3dt+11w7ftIV3alb64x6rfChPog1L42MvLvBSNuUFn0FPAPfN6bg+aaxKDwTt/2txhLiPZ4CX1+DIZYgsCazt7Nydt/XX79jqu+/byvvftsX3vmcffvSR3bpx3W4ubdtt9QsLbf12cOJTdnj8eesc4rTfQa8Hb9yUA18akDbeuWEL333LqnOr1q56YIfj4KtMvZ2zfMu4bexN2uZet63WWq1kaRsbn7DJySlf5AWg1/kR3tXFRVtfWXZ+sP65UiGU6QOMeAreI2+zonu85MA23K1E3QrqXNAjioo8AANcyIlryDU6WaxqBghfgzkaDEmHiJmCq62t2d7KiuVlQS9m2q2Qzlhn+5gMoSGJuNFZFPbVmA4KtnmoAUh/boXvdVmrBmU7SIlflYVRpPL8aKbWgh12bGgAymsAKtjK6o44p0z4bdRkZ2enDQ6PWE9vXyOPpxA/wpPN5ezkubN27Ow56zj7lHVcfM7au/pUVkMvgQYPynUUiOeK7gFxJV3IJfQS4Hfg8Po4SgMeiiAZdRR4kGdAlHUggovZAyvkVKcHW3ZYk6e4syHvoWD7mzueH96ChkZ5R4vOGHjC0a4qT+21+neCWKdkKjMrD53pYfRbVHodIhw8J/3y8tPdWesaG7KhwW57rjdpz/VnLLdXtHR909Znd+z6eyV78ODAtm3K1moj1vXiZZv45VdsW4PmW3/5ht1+47rl33tg62/d9XcDxZE8pWP2ym981c599kWbXli3R+rw16/P2Mbrt62i38yqQJ/LSTLj+1w9owM2cOmkDf/sS9b10kVbmN+0+blNe3Rr2u6+c00D0Zy/GO/0S5YhB6C53rKDPdY90m8jz162Y1/5vHWp/udm1m3u8Yat/fAD2/z2u7a7vGntTEGq/4z6JH/oOtCMO9JwBaKsSMNvAr9JA57QBSCuPy0uygMfGsULvMsaeG7/9p/bg++9a483duyh5Ld/csD2z41YcnLA+sbkyQ/0ukFBvmag/MAdekoc1yiruX9ocCQgkhDMBBPcx/oPu8paaspc2bOKFLMo97ayKVdY7iWLdikJPyOl6+jLWZKj/6Vw7HjB7d6rNk6pjYbgDB8FyqCsZgGTrsGAuWWfkXvNJ62Tg7JsjyWts1dWy2GP5azb0oedljnIWVtOjA5IyJ1qwPsShBuYDWY/WXksoAIIK+ggDWXCewgv0gDxHAj6wB/pCeDHgyIP8UDgZ+GORVLekj7kreLqnh9nsrOxBWHKo7Rq0IepTtvvSD5Z/E3Ki2njNFjJsl7PyyPk2zyqG3VyThtl1Wp+cjcv3h7KPd5jOyiW3WC/zzfzIjDbRqtVPlxW0sAlC1XWZyol2SbYRiw0UkFwQref+ySaOmTZ+tveRx0u9DCgpTMZ5wk6kEvwHDIDQuZc4UXNzdeV2HBCxxVbjAGuESifAC7yNvJ3WKI1Y5mOLvVvjfUMwPOjIyxuq6NjJ3VSEZ3qLJIwRZd0RBPlohfwQ77Ghgascj1TRt7vUe34M05RPmQab0/1Ksp5b4WPzSXbecETnQKvZMYLsfK60u3UA/9abFdxVXl8VT+DjsA2/pK8LOkG6x7KDX/IC96CvuAfiDimMaIdRvoG7Q2ZRzrqJXA9WfxtPAKZx/McHOSLxWenGLySDSdKcxJ4Mq1YyZtpczokf67AlXCEssGvPBEOw5U0NHjpf2iri09ERCLpDQv7h0zjqnwOMOUDcZQNJvTHNxaRTnVWVzxOUjIp/cyyViIaW3atVin5tGldXnu9oiJTGesZG7BO1nUcR93KO0Vf+2T3Gduv2eDRPdRjfRpcmGXYlXHCeY2VLXnLsuyRI3R4uxQNIsIDH3Dk0yW9ypfhFA30X30f+PnMh8/UKA0QMg+5N2ZwOAkj0TiJW3znBuQJDuTUptttT7/L8ihYp6X/9I0akgd4oAU8UdeEKCf0IOqQNKSNPASehW7wm3Qu5yNc0UbBBcRvNhjRvqqSHTNaGHms0WK3ZdLqb5Md1qn2npNBRTryo7+hZ1Fe0ARAK+mCtogHSB/gvWlsQghEAPcQCDgDKNl9dZT38la6v2K3v/G6rb7/wPKvfSDL/bolsp3Wd0Hu8eXTdurvfdVGP/eMpQe6rZu1Co32EAeAH3wQyD3l8Bvwco5CEBkVkO2XQgz12wYKckYWFV8qvN1tQ+2TVi53yNLvtdFPDVrbsx3WfSJlJ7u7rb5Z1WCIpYGSNcqjQgDoiYE1aCCOwD3xQTN5SINAedYsWIBnUdHkIZ57AgAPNPituRUraYAo3l+0zTfuWv7OrN15421bvn7PSjceWUXu/uz6jt2rt9nOofC1d1qv+O7aO2bpyoRle9WJjy2qc8vblRcuqn4aAx7rb7WlLVv887et8GDBZmS9apiy57/4M/bqL3zVes8et0qKxn5g33j7vj1YmJMCSbl6BuzYWNZ+6VyLnR7XoDIqo0Ey4RiVRDYtw6JiO68/stZtKX9eg54aysjzF2zys8+oY0i5fkT9RH2G7ACnTXKhEeZX121tfkmDiAawBXkSxbrlzh2zlHSENaX00cf6AkfUE78b6wWtdq7zSzaaumhpDUKqnUZdSfYMZG9955/bdqVg3cI1ItpOnztvL3z1N6xbekA9g3P55l1bunbXihsF29iec9xPvfJlGx4alg6t2NzWY9vZq1p/R068tdpMSZ5pPWeV63fs4L13bVSDxwt9BRvqrNmDjhbbEps96ghP9nTaZFebXX3+Gae5Istn86BsRXlcDOocJjp4/CoK7p2X033EIw059Ct0h8B9yK8hg48HefI0P2sG0gVoqLV8fVlhyeUXOADyNepO+fXPTwwBp9pMd0btdnLMEiN9qp8eG3v6gqenXMDplSzQp9v371gpoXaCt5Qv+suYx0eOW+t62fZ6Em40Pr7/yFYKeQ1oakNLa/6CeP+Fk6r3tA9CyKVaKtn6+pq1DGStu3ffxvpkqMh7qsvSPjio2dz0ls0+Xrau4dNWbhmzwWMD9txXL9nomSmb//qPrcIxVAcVm380Iz7brH98xPkdujBl57/0vG3evmfLd+9ZfVt0LWxb4eGivJMJN26RA/LEiGbTU8/IgI2cV76vvGAHt+as/s4Dq+Z37PHmiq3NzNvYmZONGQwBZVAnBO7BQ1/DmXjH/DSMITvIHNjoUyfs9tuiYatoD96/a2//9jdt/sP7NnLxmO2sbvq0FrMhyCP0lX6mWTe4EqiLqHviAdJzTxz34KC++N1cd6TheeBtPFc+0Tz/p29Z8c6CXf/ed+3h7duWSJqdOXfKX814/m/9ih27et69WQZ88oMH2cVABK6ID3oB4iIeIN1feRE1lJuHQaBIE2d6JsuEff/sYU+l0lI+Cd/1XkLXtU3WCy/mcY/F44UdCQsCn+A7wt1cDgEI4SEoAr8JAGmwyAG2unLy9r6srANF7coj4zcncu/VsYQUdGUKhLfaIam5zBBMVBD3xEUHGlfS8wy6AdKSJ4Qaz7kGnSgMcZEG4DmuO9ugmfdlw4USuJUhkfkWUNZafCuqrhw2ydlm7QnJq0V5OJSIaQ5Z4xQDbQGUQ70QwIkl49s99Qxc3Kkm3KJDR9LydqhTpkK44kL7VmM1JgYzaAViysbrA5ooE7lRPpaqrwM1rCAg5EUI+riiU1xpkOBEj+CI9RXwU7Z+eqPzDu2obqI+CNxTDvdszSUfcQTu/aVYytMfAx1lNqaF/N8TegCvC1lwrEPwFVAGLhofa4z+MqrKgBr0mBcJnTZwAU14qLu2FpUnbiRoly9UwAf4gwfqI2RJ2dDF1emGzqZnIa9ohwSA54RmOQRP/CY+oJnXRvmwwLQaB+uqroSTPHSefso7C80yjOh4W2WkEfAG4sRnl6HwgNe37Qsov2GANeoMXUIfXBcUR31waKU48H6CvB97upKH/g/e+BEygDZeVKYeaSuqef98Ny8L1/f0W+0aEtg5F68boLd+2rvaP3ruU3w+/ddom9Dnnix8kE4CgT6+cssZcg0vsFEP0BRXeIQm8sC/BOjkIh90uFVe32FDxTxt1As8Rh24/I/yhYcF177t27d8Q1OjP2ihfxA2vDRoBnHoQOCMQYnf0EYdAF6OAuA8KyCb6Iu4DyB/6FKjXhq6lOS1Ddc99fPog+TIO+PVcuN7ZsyugC/KIQ/3XudHvyknZAZQFvfNvwmka6bJWy8e0ELpphNMBq6cYsBZVTsbeXv/69+36Xev2+IHt2RF3LHlhcdW3NpQp1myoS88a7krJ23g+XPW/9RJS08M+I42f4dARIbQwMs9wD3EQgj3MMIzhBx5oCGufu85WyzXn7Dx8zkbnOxTGLVTL43b6Nleu/jsCXvlV0/Zlc+O2Zh+J/tTtp9WWeKQMprxch/4eUYAiAea04RQm59FevI30wqQjkAaOh8Glntvvm8b84v24R/+yG7/5btWmJ6z9q1tf5Gv/+Ur1n9i0lLtScvIVS+V+23t1qCl6oNWqSStrSprtL9qmf68dY+YQhaG7CoekDyftffu2brC5s2Htv7hHdvbKdrFv/FzdvblZ6z3xKhZf9JW9trs9Zst9mjhwOYfblutsO9HpwxPjdtgV8KG6itiTB3dYJfPjXPAKLvr9gpFm/neG2r8VSt2ttl24tB6zh+z4TPHfIADQpmQAQGA9/iNkrMFbXe1YHsP130nXH1503dMjUl3es9N+SJ1yDlkGXXjINHyntZg4lRjSNXvwE86BrQbX/9dmfEV381WNXlXI+N25TO/6A0n6mj69jt2/+6bVtNfS0fCMrkee+rzvyI5nLV6aUOe0bwdqFOr9MnzyRzaQl6GjejduX/Ltm9f96mIY21FS6j8fzRn9q25QyuarPhszuryhD7z1c/ZQVodHp3lkXzQCt4FGjz+lPQbPhv6g44Ej/E7+OGKPLgnIEOuxPGM9NFWuI98gTNw0ZGk2nM2kDph6cNeeRAfWnWnYh99+8d2+/X3bPHtj2zlx9ds7aP7lqhJjqvbVmpTRzqYta4TEzZ45oRl/fSQAeclaPXyoENyHzvI2enR434e2tbWuiVG+6zl5JBt75ct1Z9zi3lWHv7W0qrn4XtTNbX3489d9s7cp6wwiMo1qz/esBTb5efWLLVVs/PPn7dXvnLJxlUfj7fK1tHZYpurRZt9tGq7rWVr701Y8UB0t1Ss7figzb7/yObeui+vJmG5wW6rbJf8hWpe31h+/5YfyZVX3O0PH9jq4qq8o2NW3Nx2/WNApuN3I050siOXzREHhaq8/U6raBC89/ptK81u2pnh49a2WvUz6VqynBL+cd1FPXGVsHydp29sxEZPHrP65pbue22vumnVrXnLtKvz36jZ9kcP7Pi4ZF2VR6y63mWuV4Ml9RjtAnCcAuKB5vqI36EjMbgEXdxHfq7EQ9vW8qrdefM9W5qesWu//4c2c+NDORmdNjg0aFPPP21P/2u/7ufjsbSCARW6RbvnPvB+kragI2gBSMNzwl/xgDjl2EdBLOpOeTkijoaNBYzbuXDnoS1PK8yoo5ubtUp+S25p3hLDvZY5MWbp8QFLj/X7vnmR8xOFAiEMCg+CiWtmIPLEwEQAgimUNTeYsIFjGRs+2aOBaNRGTg/axIlhG50asLGTfTahwadvPGfWKctGyoEggBBIlBdAXNDCNSo84gikCTzQGLgApxB0akQhP1+PQI6ZxmLn+uKyGs6azUvRHr5101ZuPfJ3JkrLa5Zljaany0N2QLJM9Vl7qdc6Kj2WUONOHjBFtWfp7h0N7HWT/erbzf2kZ1lkdbn0lbl1q3DO2tK6VeXODx1jUD5hrb2dVs+Y1VSXS+sttrKlvDXlrfLqCbtZ+kVj45h+LEF4cX7dUsfC5hiTou0qlOSVldIaPDTe4AUBpI26AUJuISt+N0CWj+hOHSjIImgjjTplPmLHO198vx+I9OBo4FEuOuwWWdDiHHCrG+IElM20ka+VyZrkUE1+77XJqME7EZA29Gr3oGY7tbzVJICOZFp42Uac0+CmBinrz61d3W918Hlq5VFZvr5wZOkJmfMOzpWiWaHSYhv1NquJl6pktp9QenmuapbSj8aLm27RKn3ofrO8Qpfg+6fJMn6TJtIR90n5Bt7QyZAfepnuyFlPati6kmM+i4B8VmcWbPHeI1u/99jyt6WLD+b9iKb2irSrK2PtIzLghpl+07WPre4NmXONMvxladExnO230a5Bt6JZQ2Pta2e/auXD3SfriHiMvNzMFuSa7ksyr30WJegU4HGl2zl8OGFSc2sv1G04l7BLatOTYznfRVlv2bet/I6trW5ZWYP8vgylOvLuy3jIL23Z2r1FK68X3GPC+PNdaVnVNTqg8tkwNf9o0dYW1Wb8SB4OWqKtN+TIWhc8dmhwYd2Z0/YTusqJs1U2Cj1YsrYdeeN8eVyDEu2+sfu0sR4MP+B5UlfSTQYgDmLt6staZ09GafdkgB1YvbBhtZllqz5etux+m/W2ZyyrAZhBmx13eCPu1R1B1HfUAb9DFwDKjjTEky5ooU8N2gjeX6mPoh63NzZse33DFh899rP5WLPPeP/QZwOXT1n/+RMU6u0gdCDaFOWAP37zrFlXgh6ek/9J+Ufg1OMBfXjnW5ZfX7f8w3nbebTgB/QVHy5aTZVd2GmcKD0gIfZNjvt5bYPnTljvyQnrPjXpawb+gSI6iyO3MwppJqJZQEDckwaIBgk0pwMXeV2AuLCq+IM9VYyStKV3rSN3qA66Vd6BBpwkNCBfCeAoTwgFnOAK4YTCNAPxUV5A4ADIE/e8VMbZVLzXsKFBpsSR8hoAisuS4+NFKyBHeZHbqxv+BcW0LOWBY2M2IY9xVCF7asJ6zk65a8+nIOggl5b37O6tojrRmlUOa+ok1eG1qlOtySKTUo71HFhWDWakr8f28iVbmZ6V5bnF6risVRkB44PyRM+IOnVqkhXf+dnc2rXrt/J+1hafn9iV/PoyNetNFqx9Z9naF2eME5s5ToUpAd63otGWZB2u3Zr2HTu8z9Kqxjp6asqGzh5/Us8BIa+QVdQfV6Z8auoUKgsbriMFDcZ0jl0Xj1uLLE2OMGEaMeoncDF9lGrLyYk7ZunWHutOjOhZQ/ZApMXb/uAvftcqpYIfB8MJCT2DeEC/1BhUBOjV0vRNW3p429LpTusbHPSNFBNnnxHPaVmCD62clyzaE94RdO612uJa3fLVXStN37Hqw3vuAU1awZIapP5ks8WWahzC2WVDg0PS/4y98umr3hmV1ujceAmz4dXz7tTwiad9gGdAg+ZmeX0S4IsAhK4ByMflqbjQw3gOHu65huz5XcyvWH7lsW2vPbbpd39o9ZUt29rc9E8QMD3FcTgsjpcKssS3Cuq0y7Yvne5J5Wx8eNxklsrTaGw4ITyhm6B7jML9TJvN3bxj20vLspT7ref0MTFxKOOi072ewqMljdY1DTDqVIvyKOS1jFw+7XmpFzwhNg5wuna7BsD83IJVpI+ZU+PWIcu7LK/tUAP6xGDGttboxDRAaLAv7miw26jYuNp/plOtYrtqOelu98SABsN9P39vSJ4cstxZ2fSvrLLGeSDvu1ceUu/kgC+8s1XcT9g+0mn44p4rW7s5oRwvni8L94+KP7WHsjrtelYei+jgDEa8iZBPc90RR8eLHvJ57xSne+9LNu0tlu0dtHL10Coqa090raiv2KrtWFXtnkN7saEYJNEpBiRwhc4D/I76b64bIHSB9M10ERj8Nx/NNw6DVh+/eH3GN5W1l+Ux5lI2fOGc5WTE5iaHrefEuL/bFRA8oX9AzIBE2c00ANGnR/kA9+EBPRmA/vxr/52tS4FWf/SBrb72oW3emLbijRkri8CSvAmEOPnMJRt74Yr1XzhhJ7/4kg0/c947qrSsDKaDsA6DsBgZCQHN980AU4QQrgvpKA4gDnyRZk8V3iGdyI3J0Rk0G5RHNHQyo05MjLJrS+mCjmbhxz0Q9JGOOPIEfXEf14gnHYFfdKTFjbwVNUBzYN+j6zd9oX1TXs7avRk/CWLpR9csPz0niyblhzGe/dJLduLly3bslas2+cUXrPfyST3r8Hd6FhbnbGd3x+YWqnbzo7zV28IykyVXzlhpu8v6O8yeGshbZ3VPFuuhVec3bGZh1ubWliyhBnX6q5+xxOSgb/yAdmhtU2e5vFy0H/94XsrMTqI9ddCtNp5atIkONhgsyQqe8cGz9+JJaxetvMfAd5iYJtuaX7Y21W+rFLRjp2rDGnwGLp6SZjWUCQhZuWyO5NUsQ2RVXc1bZX694RGKXg6u7Jwak2FDp3xgnZIB+aOeCJx43ZMYtZO5l6yrbYwh1esrygKoR+Ku/+XvS068WKoBSLj7h6fsyqu/8IQGwsL0DVt8cMMyuS47d/WqD0Idnb1+tEi1sCJreNtf1j1jvdZVa7G3Z5ZsqSCZzT+yw/kZeVqtdqx1x1IyGP5oUwNUdV8NVh73yDF5cVl79TMXfIfgyqNp21he8M63Ux2jbnwKDq8I/oCgid2YXIHgG4C/sFq9AzviI2QExPNoGwDpmtvgysMPbe7Gd2xr9oHd/aO/tNK9OSun1D6UfFdpazLYdmTx3n/9ti3IYModqKy1vI30DtlTl5/zd3uKGSQvmhzrUeemPzwbThrZ703Zwvs3bEdePVN2GKUi0k8woeNuWytbz6EMKOnd3sMllSHv98SIDDh5oqzFdMp7Uvo6A7a8hCUNZhy/kxobkkcpb0A0vfj8pJ2bytk772+q0z6wzfW63b5RsFrpwL746THLdndbV2uHTUmnyhpEb314w9cvzr78rMuoRfrcffq4tcuQPlhetq7ujNVUxvb8kvVLp7NqM/Rf7ikdAXqZHO6x3Jkxy2Qz1iP6hyeGbeaNt23twbS1DHXZIS+Pq01xygr1qwrwvMieAFAf1NngGbUdeRPZ9qwNdY9Ysqvf3nv7hhVre3b7g1v2wevvapyWsS8PaXtlwxLtSatpAEr1cFqIDPyjunfvk7KoEBXn/Cnwm7qJ+o94KPIa1D3rpLxYe//bb9j8O9dtSX38gx/etoLa5kkZDj09/Tbx+Zds6KUrlpX8eZkfnpo9KHTMyzuC0EuAZ6GfAc26STpwjaYv/OQUHFswW2SZ4HK2SiEOWQcY6LG0LBA+9sZ0CXPK4s6P4ODLg6xh8CIp1jGBgrH4mhsG17iHEIggjZd5xEwQHcIjf6QHiCPNx4JVnMrl6BCTUuzv6lldAm7I+AnOcBkDf9ARigFQFs8BFiVJTwgaAfJRNjzS8Hx+X/Li5GzukQXbWNkvgOixhpJd8iI4ekQWGespberUGzTXFKr+DSS+Cgo+mjNrG76pot6wlohv0MxcrayIDpXRcWD7LW1WEh0oFNM7fFgOS94tbQYFBRQU3uvUC7/BJvJ8qkAKiLfaIat/76Dd6pIdFhFeii+aa8AiMTx7fbD4KLr1wxdKG5+Xbiy6+vOmK2VCM4HfH8taOJvkSD0hC6KZZuB8MHAAIXfSco8XoX5O/H+swEDUMZ0G7wEB1CUBiEXzJ2UK/FSCfQ3eKgsa2XjANDNrNFyrnJQgeVWYPmoT3ham9OpConKVhzT76BsdKfQLGJTSsraTLQeWbkv4qdztIpZ1CCYe93fFv+TschFNIdegiyt8eP0pPnQRuZEnBp+IDzmF3jbque7XqAOvD105v84Njl3O/tozTn3m5BGmhjN8+gHd1IDZmctKRzP+SQzegmcdDVpLxR0fnP1lccmFDRZBF/rHfbv0kelVpks5+ww9onzoo0PGO63t1q2GcktWbMSp78ubpp6oW+RCEH7fAKF7P5dR8mPDgHL4emOtfmDV2r68Nj9hR6jUT7QdqM2KHsmwVK35d5pY0PfNKIprV9vxRXTap9SBF385n6+NE1LEZ036IIVvPFO7o+0wZYZc4QH+WOeirdMemXQRBnlsCd+8wbThPuVK/v7Cu3SR+kR2T/hSIA5wA1C00AAOWlWGjKWsBq6M6iWlOmGQYWA53FO9aVBihoX0vPCM99TYGKMyVC4bZ9pEO3R5nP7og6jv0CP03fsS+qm6+BAvdXmgfBqHzU++u1TZeSWD8pnS3wO58pKWz22AJ9oP9/CCXCKEzsEnz0N2wTN6zTPSRN54BvidMh3+W1+8aBUx3H9hRB1nynqGBu3SZ15yxeuXK0wn4R+kg2BVEkhQfBC6wh8RyTMKIz4ICuAeYkJBSQeAi/zEB3APjiC+GV8zDoD8xAUe7oMu8iIErlEGz/jNfXNagN+kIw9lBV98DmHj8ZIr9+6dJVfYtbk5K6wsW10KM/1g1YV5/tXzshoS1jU1Lvd10tOPyeqJXStOcxO9hA41+D/7nW/Zqiyz5VuHdutbZVnUR3PKat6dw4sawMrGZ59GWureaV/g9GFZrkNffdm6Lhw3Divl89vQ7AOpiLk7v2WrsuA3V3ftvTeKlpK3NcWJvLlua53+ru3PvyvlbrWuQs0HmBf/g7/l517R4dCRFGWFffA7f+5ThLuLG1bPF/1Tw+d+5YvyNjSIHtWL03nESwDx/Ha+1fGU7i3a5lt3rbZXt4Vbt9xqPP4Ln5OrP+ZHL/FSrVugoj9w7u7XrLdj0k5nX1Xn1sAV9fVED7jXAPQ///1fsWp+w7/gW9kr26krr9hf/z/+A9dRAJn8+E//sb33rd+3gZExO3vliugzGzn7aRldvXbjtb+wO29/23oHh+3s5cveef3hh+/Ycq1kfXcXresDWbwS6vhW2d8H+j+v7dh9dUyfvzBhf/NTp6ylPWW/8Zv/mncCM7V1K1nZWkojdrBx2jLdCTv3qxd8cEcmoWvwCA/QBoS+cUVPmn8D5Iu8IWuuobNA6O3y7H3vKG9881/Yjb/4PUv29djuRLd3qBd/7cvWy3d5jnDTwa9NL6hzNnv8Zz+w0tKqJeRNJHdlkKqDHPkbX1Q5rdY/NeLGaPM2XOoEL+bmH3/blm/ct76TUzb27GV1fjXJ9phP6T54+wNbmVuw1o2StVyb9eniqf/Nz/sxSN3St5yMXDpKaIGr+a+96e/plPcrtr0jj3+o3576zZ/3Z6sPFjVg1O0b312yr39zzsamOu03/+3nrFKp29MnBq13oMsefe1H9uj3vuNfBd4/1qdBzOzqr/+cn3bNji7aT3Fty/7x3/tP3GJ86SufskGVkT01agOvXGx09ALoiXbKQIoRwpT7R//3/8lquu53dpiGBf+sy9TPf0Z1bzZ8etKXKwDygSPwUDdeb0rHhan79UeLMgT37bv/xe9aab3gbc3Lk3EZ+v75X/6CTy3aoDyhSbV7+jQZAwBGI3Ufa1fMMHAUELq6PsMXdaX/0tn9uQ0/muj7f/J94Ve/V13SwFmw/p5hOz562o8ymvibXzG+Ojt0YtyNEcoHZ/TV0OX0H4GXp9/hxUMrQFzIDUBXAOIIpH1h8F/mOcN2AzhOZ7+y27DQVUkAVgrCpDPiLftYEAMJhUZBofzxOwjjHviJijxSXOKiQlyAR4wSH9DcqADSEPgdnRSC+Wm0gAcBciVNM12kIf8TOpWG6QQCPTfrEVj70jp/idPPoFMjY2MG02kMyn4Ui66HWBlS2D01AL76yXdG8HCw8JEZc7d4RGzyYK4b7kIWBGjDUtyTVVipln3htrWlYT23qRPwD4lh0anR0tnuy6qtqI74nMEBL7Me8dyw5I9kqD86Oz9RWxYi3yehk+bFvPZkxjvLXeHxuhWPWH4twoP1RwDA5XIW7fDAieF+krhCyBn6o04ihHxJQ1pCxHGiMR1gg4+GvOG/getjBQ7cQHN+gDLiCq9sQFASB9JhPfMsPCDyRx5JvIFXgThCXfSwvhBz7KH7bp3LE2qRlX2onmUX2jwPxlejLgCs9gPejpRnxaClTE5XQ476vcuOUuHQL7fMnd6jTkP4Qo9DV50n0cIzaI02Qoi40OXIB0QjJ45Ah0mnpB++qFyXXiJR8uKpHOoHei9EXte0ba7wT1qOtCEf+ox+Ui5447tNBOqOKzQ7DulSo49oGBHIgM+hB52+QUR5GGy4esWRXOC8KUATNOJZueej8sFHGS7EQ5Wp1onXwcum4lLRh/6pd9otR1MxQNImGUgaGyCYdhbdahO0YT++SnTuy8uoFSteZ3EsFP9CPwH4gEf954Mp76zRvvFI4pR9yoP+qNfoWwDyco+REc/55IeatbctNIM2yJeGq/KQWPOplMpW0gBX1eDBKyXelwiX9yWiwU+3V7498JFfeBhA8M5Y08O77cik3UvzfgudE4/Iim+81dRv8DI8m5H26av4ThNtU4UwSwL/rqvIqqmeCdAPH/BEfAxShNBBnqO33g6g9SiP64QC9wGegzWgrdZHNv7sGTvz2Wfs7KeesckLZ6xLlgnfSufzzsrlhUCEK4iQ85t7EBIP8DvSREFxjTRcI2/85p64wMU9AQgGKLMZb+CLdEDkDUYDdzO9URZXara0UbCdtbxtr67b/J0Htja74FuGq7IaFt7+yGZ+8LZ/fnfzziPL339std2alWQZ72Yk0NE+65RlePxTV23y2bN2/mdetNErZ63v2LhxFEmcvu206S/KB6DPK0XKs/5AVs3ugC96buXvSe5l297fkh29ZZPddRto27PepKyUkZz1DXXbs//6r9jwq1et68yknyae6ZbSJZmnkryWq5aUcl27UbD3PspbfkuKkJ2yRLbbjrXfsdzeY+tYnrGO1S3r7u6xqc+/aNkTE9Z9YrTRiPlTo6huFWz+++/aYbluZbnpJXXE/eeO29DpKe+gULKoi6gDeEPmxBOIJzA1sN+hQaO70wo3pq2ttm+9F0/5b5Q9rat3TkcyAQ9H72Tae6wvMaXOqSEvcEe9A3RYdGg3/vJfWJ01IMly92DXeofG7cqrv+hlBx0LD67byswdXwPqHxryzrJXYzinV6/OT9vC8pyl0xkbGpUFqSLevbFsC0t161/YslPyBjPqNVrU4BLC9YPqrq2JpxOTQ/bic/JuMlm7eOqS69mth3dsevquvNYuG35a3tSgrFLpCc/Q5ZBR6EFAyAogHQDtcSUPz5tlEPyBK/Lzu8jUk4yYuQcf2eKjjyw52GdDLz9l2aEB65kY9nr2skCjIvgUO+twY7khO3X2gnd0qyuLXmfrlZKtzsxZ38SILOMulzcQfKArlcdr1rLD55k58VpBHXpK3hPUc8gpX6ZNaMypyIMBd/fTZ3wXVqcsbXacRScLzqos9ZaejAwtdcb5bZXZ7V9lRSZ0pnyVeH2v3bbbOqxrJGsViWojv2+nx3OWzXRYlZdipV8cMrq3mpcXWrTs1GhjvVEdPVusGdxKpW3rOTtiqWJV9C8Zh420iHZOSkhmG6ezA1xd3sqPju6rP+y8cNwOle9wfcdaNCjVujqsUijY4PEJlyn8RH1EXQY4Pl0lOV/awNvI9nXZ+NOnbeLkuI2NDtkIH+ZUor5cRsVyyoP6qJU1y0/P2vaDWX+Vg76oem/eSndmrXR3zsr35614b84Wr9+xpXdu2tr1+5a/O2OFxwtWXF2z4uam5VTmkPqk3qdOWtel43bs0y/YpV/9svWp7+o5Pua0sCsVYyCgWReRA+0z9A8IHW2Oi746dCRkGLr6V07DnpRCjD91yqaunvVPGfBtd7ZjI5jIGAVBABCICUA8B6JggCt5SBcENKeN51TuJ9NEID4EEXibmeMZ9/EMID5GcwYB7v28NHXUBCwHPmMAHr7jgvWxsbxsm0srvmOrvrhl69cf2NwbH9jqtdu2deOBrX9017Y3161YLNheh8rrU4UNqxN/9pwde+6cDaqDHjx/ynqnxrxxcYo3NFFG0Bg8Bq3i1jKpQevOHPdFa7ZcZ3pkmXQUbTexYx2HFUtr0Mu07Fs23WbduaQrTP+LF/1LjGnWm6TIPoWlcpKyuJNqlfmVms3PVGw7rwG5c9DaM4OWPuRdnHlL1oS3WDeGm9ypSes6NaFOKSk6P64XBpndrR2rq0FWOF5GndG+Opt4oRKeCPAT/AGhoPDoQP1J3nRMrV0pa99Xw+OkB+hVEqTwJK2AqV42IOwdyEpjS6OnaNR7BIAy6RRclkToGnigCeC3pxM04pQS2nXZU3xG3ktGddmuK42OqQ++0tkqF7dWarOCZGflFuvZO7CUrEfHr7y1vUY5B+oEW9mBlWq81Y8XtLO9bZsrq1bdK1sHOzMHZAzpD/0OWpxm0RFtCQiZIUeuEVyPFeIZOMAV+bnyPPJz3VUxFT6zoPsD6emhBpicBhCmi5gyi7TIj5NCOnu7pXdZGz1+zE5duGR9IyP+LRjWa9bmF2xlds69dDpvnxFRfsomgKdDcuhMdVo6mW7QCj8wpWeZbNZ6+vosrSv5oJ9psDAK8dSIB/jd1tNprX2NdVM8k/DOqJtkLu10Zge7LDfWLQMmZWsbdVtcLVsNr0Q42jUgJMVPorPTDjdL1l6QVydPp7EJp2Gx0ydkJ3tldA3KE6haaVH1tbXtHgLTVk7XUd1Ab0NWkq3iO0+Nq/M+6Z6kFTQIqe/YLuStID0C4IX8QHO/FHXPPfgORSwbNTjFe/TyCTv2wgWbUP8xpnoaGRmwnPjuUprK+qYVpE95GQEbt6dtWwMPgUGIAccHIF2rDzTQ6H7+zQ9t6b0btnXnoW3dfWSb04/9HE127vVI5j2SY/foiPWcPml9F07bwEsXbegF9SWs+Uu27pmJ1tC1qOOAuIfH4CV4JADoJ4FnzbIAX/wGntyx+Mj0EprDNNyuXHG3dD4u1zNHIdyDHOJQpCg4rhFHYdFIAPIQgpCIJw0QzwmfJDgaHSFwBB0RgLjnWWW7aLWdim0sLNvSo8e2ObtolZlVKz5ctsVbD+zxR3dUqY9kmc1bWXHbM+uyGDasgsWxtemubP/khPWfPGaTn33OJl991oYunraxy2dtWHG+NX14yF1zGjbvHjDPzDytb+sUSc20hUyCJ3jk0WFx0Q4271pxfcEWV0q2tFKwYqHkW1BpWHTKHfJyes6dtIwGN87W25OVy5QW1pafZSWgK76jgee9mYJtV2R58rnj1IEN9hSsXwNby7q8hIWiHSLvkR41dHbYJJx+BumQqdPJwN2VsRa2oQKKh9jgJaaNAPLASzOAgzhoBxfH9/DJCT6ZLAPWOzhq33cPHaVHLgw6XYlhG87IC08Miae/Ws/xm86JDszPcROaAzYMCGnMLofONO5lSRa3JLeSb7XuaUtrbNmXj1m1urw7dHBfI9POfsaKB1m1/C1LVVetbb9sSJcBC+AynjuwHjWXEfUQfKa4Qzxt7ZZtc1fyFQ0syicSSRkMsm7TjY43ZBVX2kgzBG8A6SMgk2gfDXk2BqiQeaRrroOUjImuXE513xhsWCzPy4PfvPnAp19UksvG8+uPto7OVtr3rShXZS/XYYnRfkuoU6rnq1bblK6tV611TaEomWKIiC5wA7ERBDwleQI7+byeNdL4BgNo1jPoJktRg3ReHSIfp4x0T3jXhdrzVynIr8G/kt/xF0tZnwRfok3eeJc8yy4GMulpgwzXz4S86dwJeTbyOtEzPsmyr3a0z6cW5I2h50yH940M2+DEuLWh350JGVx1K6hjL80tPzGyGig/1jc2RrAenpHBx+nZ2asnLTnUay2L4pc2u5G3cr7odEY+6o77ZjxxDy8+hSea6Pg7erOWmhy0zpOj1iODtk9GZv/lM9Z38ZT1nTpmfWNjlhsaPOqvVbe8+CyvjwMdD7kXr9kB5e8dsG7x1zsmPMcmrPf8SRtUn9X7/HnrFc5BGZ1D46P+WRXWs3yTAzSLpk8CdRAh6A7gd7OcAqhv0gfvwTcQ6QHXaqbg1ttmLNff7dNtPCYjCEhMIDNx3AeyaBSRJgKFf3JQCiICJ78jfQDPaBRBOEAe0kTD4lmUz73TgUUG1eB6grPRwNYfLfjOj7k7923u3gMrz6+ZPdy07YeLdu3Nt+3+tZtWfv++Hd6cs3VZD/c/mLHN+0smp9q2lhclkwEbmjrmluP5f+XnbORZWQsXTtmwKrRPcf2qxP7JUd9F1KEO1j0udajBL3xAe8iTeGjk3knmv/YOW/7ut2334ft26/5D+/F1WZzr27ZTLFpFneWJvoz1qpMbvnzarv7Nn7PM+LBbKy4//bksdJ9U3R0cttj/+Cfz9s6DHSvvqizpSja3Z08/u28DPWqEf/G6tU6vWet4nx2cGbGcXP1Tz17yxWWHI7ky/8saAJ8Bb5PVWRcvyHPohBT3xIRPqSFlADqcryNovo/6Ra/44CAN//Eb78s7qGkwPWHp/t7GAJjjA11HA5Dt2YnsizbeedG6OgbV8TdOMwBvcwj+mUN/67v/3Eq1oneMLK73Dk3YpU9/1esg1lEeXPuh3X3n29alQeEzF16x3o6MPays2vqBBo78hn924oAP0PVcspLlbOGNv7CDtWkbLGnAKu36y7/IGaesY2zXjg3t26Wz4zYhj6E91WF7CsXWXVteXFAHvGUTpy7a5Rc+a1lZ/rQHdAC6ox0QPqnvAL+bIWQIxD1rCuCJdhF443k6nbYudS5LDz6y6Y/ekGfW7p3rxq1pG33hsqX6ur3zI/WTvPo76EpavavdNiXLHXmg7b1d9ujbN620XLDzE6etb5dTw9X+BtVpy4OlfI6lKT5asf1C2aqHu7ZaWPdDR0fPHBfBrVaSZ0HnhjdduPnIjwDKd5ptbcoiH+r3j1DSCQPQUpXRyKBUXt+y0sZmY+1VMuQcxQzbndXe+W5QZ6c8U9G7uFrz9M+eH7CsDIEOWfHdF6bkSWV89mKXHYrt8sw0kLKk0HlsyKcIh45P2PjZk7bw3k0Zm1samNXmb067N3T8iy+5hyKCnsgUoG7wEpjybpNHnzo36QNm8S/ft3bhbzs27Ju50PdoU8g16tl/C1+E+E3/wasPmZFey50ate6zEzb40iUbefmKBrg+6zyugae7xzplOGEUb8ujYRebr/3IeOLwUPiUSSiZTklmSevRANTT3289Z45Zv3D1qj7Gv/yCDb98yQZPK258xD1feAxdRE/RBQCdhLbQV4D6CYg80ceF/hF4Bi6uEc89V3D8lZMQGPl8nl6KArJAGAoe8/3xO5S2OU10skAsTjXnCQKa0/E8iANXXImP9PwOaxGGA2gIpGH6zBUYa0I80HH6p3llOYHHj+9XXTM4sJCHQjMFQ2eFBZDKSamzGjzSnF6QlEuccTee7dOkZbEeHJwojSXJFkXKwPugXBbXffujGgG0AsFfs+K5rLAylKcV/g5FBPKR5cXA0douD6GjsSOKj0F5Pt+SKgtHjc63d9ZlwYmZhlwbFet1ozwlNkLsavCXMqY1YIk9ZWdhXg22orrVgNSitAeccix5JhVoAi5Tl9PHRoXXGTTyQx0NFp0vuiowTddoOo36C4AWgLior6hbt2Z1j54hAzwEUrPNm7JIE2mZSqzvVr2jF1W+4wec8Ak4PtIpjiLd+lYeNiS4vkC7APykCe8Q4KVQpn+oUzwazi1DngiQgcwXXjUE+inX8mAOW8WHaEcu4GLxWoxw6IIGZWVTx06Z8JQQneLCZQuujyXTAOofPAR45ne0K3A4raoLnjlOXYkLTxOZEsgfO1BDJqF3pAOQD8AaGfQw9cwOJ07pcKmSXs9ITwAPOHzTgVB0KH3Ue4LpU3WodKqtyXY/3ipoI1C34GJDBvFUCmUiAKXw3zEVDpW1vV0fQPmWEnR6uyCfIOggHzLgj5qkqXBWGty5HimiXj+0Wq3RV3GEDXrguNBntX3qFUzQQr2xxZjNCHH2H5uJvC3CKyBa8CpIy0wG/QmlQyOyjjpCPyGEvobdsAxAhx3q05iehFbJjCsbKQ7Z7EMZR3yG3sZ91DP9B3qLvH3zBFOBbMNW38ZmJ8riZPV910uWEFQWukqd6jdrelwTMjwONBD5RgsR5v0cQThoay1SXDZe1MqVhpcmOoIWgvcFRzwDPIvnyAD9g2bi4IPf0M99QPAVfJKPONLxO/oGAPmS8PCtld/1iBA00HwlYwiSNJ9EFmmJ5x5GYucHgXxc4zn3QBALLu4B8hJHOaTjN89Iw29c4JKsKc6qA+YePHD3taemTpW5GGjRP9IvbSzqtsW2y2Ur1WuW3D2wnKxZIbfRc2e9c2sdkzcha4nWwRwvZfcfH/F9+V6myoAWKjPohY5m+mg4xNNZBO3kJfCM3Thbsyu+N39/ddt253kb/dBWt1e9UR5Or1hCjWlR7vtdeWmJVNo2eznRQJ7Pcck8UbfzT52zn/31L6rRaYA9kglldWhAuTOzbX/8wznrFM0Ld6RglUN7/pUuO3EuZ/WlNTv84D3hSNjebGOu++Lf+KpNfv5533njO93UEQdOeEK597aKNvdnb4rpFlu5dst2ZZkOffYZ6335smS1Lw9wDOV5QgdA/QLBf8QDNBaOe7/+j75uHerY6+k9q+5WbPzKOTv/1c/6VnfSY8ed6nzV+lOTXo/QEwYNOAOcTsrZ37P/8T/6DStsrlqH6v9gR17jM5+2X/uP/1vJqmYbizO+C/H6j//Mrr/xlzYm7+irL3zRO+fH+5tW2pVRAS6VVT9ot9nqgA/6r//2f2nLC4/sTPHALmxIf9pabKkr5QPxQleH5VXu86+8aF/65a/6bi3aAjKErnq1LAv7qp198aseB0A/gd8EZIRuxC5OngHcuxyO5Od8Hj1DvvzmWewwi3ojbbQvAscLzd/8kS3efcNKqudrP/y2d97Jp0/ZgTyF8TMn7fiVCz5AQwt5nSa1r8LKhq3PLRsfkJz5w+94h3Wa7cDy9vFWeyeHvCOGFt4b+uAf/QtbfOu6DVw5a5NfftnX94bPsnlE/Ao/W8KX7j6yH/3TP3J9e/rMJe+8+1++YD3yVhgwgmfSpzo7beaH79rM6+9b97FRu/SrX/EjnJRIunpgH9w9sJsPVW1WUxufVfs6tL/zi6dtdCCtwUgtVunQp0V5fLzrdOtHb9nG0qp/wqGXTRii55mvfE751Qbvz/nOs/KdWdv6/jVrkecy+vIzzkP/py9aZnLQBxV4Bahn6OQ3vHDSw8I333W5bd6RB6X29fQvfNlOPH1FnnTdSqNJN3SibwC4hr5E3QLgJRBH4F4F6Yk3BP73vBi9AIN6pHN65Nmx6y9oBHynK0FoGLzCeIk2GroIHmiMPh18xHEN3oEnZR3hCHzE8Yw8AYEX3YpnpHt+4NfhA9OlATBFCOQAmYBADHCFSK6kh/i4j3QE73SPCo14rhBA2sBF/uZGQ4BoIMr338riJ9jKM8EbYITHCmAzAdsrccndSpci02h2+XQvc7HyCvZUWXS0/j2P7R3/Jn1dnRTH47RoQMIax61NygtK5fCC2izTn7WUBiWO6GArI4uvVExUTggVnprf42BwRCmQIBXPdEHjc9vquHQvTXR+OEGcF72gTea+7eO9yDLhuA9T3L4avLoCpdFj8VSVnNgKDE63aoUDWSUkB7ydFg1mFVk3ZVlORQ2whSLWkuSdwBWWi4/MNXCVS0XvlFk7YdOBW05Ng0/Uk/5Tx656VbUnWGgXva10Ero+8WKUHnmQPuoOHMTFPdeQDYE4Bh+20NKoJUTfkURZABsP1KVKho0GE7pGvp/AIf3yoLL8zDipMoM8nVTKX2JsqLYbQYpnCzqeW8PaFa1H+ABkCc1ceZ5JyStOpPVcaZSWVL6NVXnwoKRw/kw1rKfw2Aihr/DsdXykK9BPID50hvLARzz3IcdIG3xH++A3V/IEEMdvyiIt+ZFJ6AbAx/iS7Unxk3I549XQlvAYDnX1U7GPBjLyeNnqUHhhk5fS/ZP40h+md+nE0GXyR3nQRz68gPAYYoNB0I5lTkBkfGOIt0mRp7/EiszFAzhCLgxWWAN7B9IL4eOlVDr6eL/G5aTyDv2k4ZB7Q7ZBl39iQH/suMNwrMrr2hW+uoyGigzRXekE4On1HD6pr72yjBFePAWn+HHdEA70hbQuH8mdMryORRdX1z/p835J7Ve6rTGyccCwf1yp0Zd5+qMAIJ/Qg9ANrsRFXTh9SovxBi++eUqBz5ewI5E6asFDzTRmbNi4wSwOgSk9dvOx7urlqv+BdnSEMuGBK79dpiqL31yBSAMtEU8IHqC3IfsGf6QjnjwAaYOvKAsgLsAlwRrQYvmWP4jMJI7MzURFZq4U1vwsABxRYOCJwO9QWvIHcE88uEgTOLziRQNH3tTVORfvzdvO9JJt35qx7ffv2s79Bbv//n1bv7dovewgU4PiY3j9L571k7m7T47Z4NnjfgzG+IXTNilre0yexNAz56z7zKSlpgYtOz5g2YEuWXkt9uhDPjEuuipZKy5KDm0aVDpFoLQ0eAmhP6GxKY4jNCoa+DhCo8wmAtZybsz693qWX/vACjce2srdx/bg9oytr21a50lZkqkO6z0xad3njtuA6Dr9xefs7OeesfOvnLezz07Yuaen7MzFEzZ5YtxSUqxwm3kL/51b6/bGjTV7NFuy/Ipkt9dir15M2pXTKZsabLVeteXD7YIt3p+2umh97vmXfJeTn0HXzSGNR0quZ6GIAMrK+w58X6WWNCuvbsgyrVtanmFWFiT1xWnBAPn5jRxCF5rvm4GGWtUAmJnot3xx2zY2Ni0z2GcjF05qQDKbSj8jz+e4ZVp4gVANUR1Rs3yjcYbc9R8E2Hvf/l0NamXLF2o2t7xhid4he/HnftXzVHbyqrs2W5t7YKvzDy2bydm5yVP+bL2+w2Ea3nHSKZaqFXv38U1bK8zZ5s3XZags28DuoY3uJfwg1ofZku20FG03lVGH2GIjE2N24uwpt9qhKXSEDjDXN2q9Iye9HAB58MzpFjSnb+RpyJ4rIeqDNB/jPeL7CJrbULN+cmUQ3j5Ys+3OLdtPt9mS6tLPNVMnu7eS912OO5WydHbNP2Mt5I18Mkq27j222W+9YVuPFmzm1pxtb8mju3zKT5amQ2bnJT2jlykalt67ZSV52rmxIes6OenyYJ0y6CXNzsKqrb95g/PDrae33631tPQgqbbnA5jA+wZdGYRWPrhr6x/e8/dahp+94GnAhW2xutli63kMhD3bLm4oR4s9e67fOnmBm9FJgLwZYDkmZ0O4WjZ3rFPto2O1aC07VRt76UqDB9HGcWJ1DVCFvYrZYJfNXH9scw9mpess+HOiQtXSR1uz4Qm5c2XQ8an8oV5LjffZyu37Gr9kLHR22MbOlm1Xi5ZVm6EPizZCvgjNEHGkid9xD7jhJzxcocPfQaOu9YzAPTosaTf4Qu6Up7jQCa7kRTZRHoE4L0P3QOhV9NXx/JO0hRx4HvfNeh7lRJ4If2UNKDIQADICzugR8QCZm++bC45nhPgNkIYQ+biPZ+SN35FPNw0rCssDS1jPeWu4Ig+hNLtm5QdLVrg5Y1tv37L8e3dt8b1pm3/7gfEmMYcatqhD775wzHoVhi+fsaFLp+34c5fszItP2cmXnrKJzzxn4688bV3nJy17ZtxyGqh6x/pkVXTb9mqr7Wy2W2W9w0orsrpqWB7iqfUn+Ql6AZcPcfpZ0aDD9GBVV9aMqhqMChoktzVwFj6ctsI7t21OdN9+77bNaiDaT8o1l1WZOjVmnZf4jvwVe+7XvmBP/eKn7fkvnrNPfeWCXX3xnF1+7oKNHx9Vw25YE3g+KXk3M0tFe+v2uk3PFq1ekKW/s29XTyftxUspm+yXHDpkvXojVcdZLtvx8xfs/NPPWK6n94kyBh/UOb8JKDC2V6GlZtv78swkAz/t2ZM2FNIXQY/kEIoWsgkl5J7QyCW0+i89waLqoPg2dfhV/2Imb4CzrbU/ecIG2k9q6Em7R+P5hCcaRODiCv2+IH5UHg2uJOuTj35t8oKhwOnS3xGLnpZ7OjM8OKiiEyGeMtj+PbN8w2ZXb0nWm9Z2yPQcL0NKB0RCLSXPOlUVRnmM0A2uIzk8CZTlIvxYX35a4wRCboSIJ5CHZ2EhEyIPaeM3MgAavxvp/BggeZke3yPvZixpu31qZ+mEHahtVJc3bX9+3YrzK7Yw/cg/FMigwxlhdNhMf+1Lfps3Gu+RrC7lbUWhVpVX5jI/6g8U/PT3VGMGgBkIf656o5NEZvAdPMqWs3bhbS+xziSej7xe3T7pYwhIjU6d2Yw9tZ96gS8uS/hqJzwPeWBUYNDAN2UAnl8I+Y1HwwfmOGU+oXbTWihb66ZwLcggWS44/egc777wDlR7X9b2RrtsfzBrj+7M2PTNh5Zfk+Err8bXhI7why4CPhhIrl0XJq3n/JQPYpz2sbq2bA+n7+q65MdlMfUFXQA4AuCbEHUacdBPuggAaYK3qPfAGcDvT6bnN7i55xrlBR6ukS7yEgfAK2kI5OV54AW4kibyRVmRP9JGiLICGhwLovBAFBmakTWnITSnAeI+nkdhET6Zphkv986InnGo5/rCku0srfv7OJXFdSvMLllRgVOb6zT+nk7rPH/MT1Q+87mn7dwXnrG+sxM+X5vQM46K8S3KsvJ8UwKLetXGSQVsJGBxj++2tKrc+QerduPNR/bo5pItz26oUa7Y8v01W7q7YpvzZSutsSMX+j/mF5qDdpQQj6e2U9aAU7DKxpbtrG/6KdiF9Q3jc8KlwrZlZAnlNMgMP3PGzn72aTv18mXfxj0g6zOjxt9OI5O1wiIhn/6tFGvKuyue677G4NNeaoRMwT1cLNnd2YJVyweWPOSz2gkbHu21QVliNVns5fqhVVblfWnwq67l/YuLvG9Q7TiwUvue7XIA1pGl2FwfXJ0nOld1Av0jw9YvGuX8Wwur7srjf6IBCzasrKjLaJyBKyDuiefdKwwM4kh/wInTs6uq5w0NOrIeVb/qUxyisXxSZ57omTp/5NGeSKkzRIZMy+mZ4qpY+MWinqXlOfJtGs7bYhqj3Xb2NbDulkVYQycBP25Fo0zisNs6DvmkPC9r8rxRxxK/zW212Px2ixVbZDEnu+2A3VXKG/wxaHKAZ64lZcmWxiAAfp5DM/fNcuaeuGYeI33wHnmASAM0p6Uz3q1X1HYeW2Ft1gqrM5ZfntUIv2f9beock6PWJw+anZuZ/l7rHBywZCJpLbzHki/Z8kd3bfP2Q1u689Bmb96z7bUNn3pmZ2efvPQeGQyd/TnXIRbqmc5kAb84p3qbW3d6YiMPL19nurOqF/F5NDhDPwZlpq9Xg0KP7cowKrews1D5RH/IAf7wNpgqx8L3aWuVlaxI34p7PmjBL+8klas70nUZGi6OBo6QTdxjoICnf3zcxs6etmx/v2/GAO+G+pjNxeXGKycqG53sHZAxKtkMyDMbOj6kgViGG0fayKjE2gAvNAZ+r1PRh+HLlN3AuRM2+swF9UFdVtdv1mvXNcBvLa+5N0E5APmaAXwAOJtDwCfjgo6gJWTH8/gdAYjyfhpOIPiJ35E3cMZv7iMOiHw8+yQOoPn+p4E/VebDa1t/5AhipCPwmwByIOKBQMw18nGPxcY9cTEyRlri4/rJDQoRj0Xy/je/Z5sra9bXmrH+g5S/Ec35YXQCnDzQog6k78SUDT91wZVr/OJJ7xT5BojjEk4sluCBqQyuAHHBD+Wls0n7/f/mh/bWt29pYGqzlVusP7TYZGLIZPzbS3/jql343Clry+zZsVdkxQoNisS6ictGrHFg4LIsRWhfePOaW2x88yQvj6NFNA1WVTkq6/ivfcnSI4PWM9BjPRNDPhhyoKAfkNmoigbOI1qhk98h1wbdB8ZU/n/1O7f8NGPbVoOV1zM+MWgvvnRR5ezZoN1QJ99uy3/6uuXfvm0tk/3W8tJJS4jmZ37uC5bsTBuHzyIncDo/R5Y29zGIsE5APB/seuv/9N9pMJu3AQb6V686roGT404fgbyhC86D09qQd9S/x+sKTjqj7//jP1Bnd99G+wftWO+wtXQk7at/7z/RYCxLVHS4PogWcHDfrEtciQdY0/oX/+W/pwF7y6bvypC4e9/OPPMp+7v/t39g9VrFTp48JR1ot2s/+gO78cafWE/fsE1MnvI37jlEEnoA1tG2dur2tdfnpQMJK7//T620vWCnyhl7upSzmb1d+98vbXraz33hi5br7rUXLozYr3zuojrDo+OgxOGJRL918aLtxClrv/KiryeEbEkT9RpyBngefJKOe/SWBV7ug2+A3+QPXCGL7fVFu/WD3xYjjaNf6tWSjV/4nE1desUqu0W7UfyGeO3wTy/XNgqWX1m2jZnHIHTtwyvcyrZbTQN4p4yNzvKuL8hnX7koOmp29XOv2ODkeONdN9HIuyOLf/yGG3n5+o6Vyjs2cvGMXfzln2ns7KTzFz/QyKYWTkNf/8ENX8dYbC/JQKjameee8s0QPn1EG9Yon3+8bHvq1Bd/9K6tvHvDxk6dsi/9xm/6ezqb42znT9v331227723bAkNZK5U4vlvffWkDfclrVZvbPoAvN0oSd/aoXW2JO3um2/btT/5hn/3aPf5Kfegrv7Mp61nmLMImbJLaQAs2/v/5E/E464G11UrLazZxGeetRf//t+06k7R2yoyD96iHgCMKzzCN373z+3uj9/zKcuusQGvn5d+6csykhpn6QGRFxqRZ0BzHPkCom0RFzoAkL45sM4DRNuJfOBEn7hCOxD4oYX4T64rQgPx4OU+dNbrVOm4Bu9xTyAdIfBFfNz/lbPgQB6FkYh7iIwCIQAgLgRPGojkWSCmwHgeaQhAMEV6noVgAifxlEIjYTvsoX4wPcO2SF68YtMBC6ZsVXaLVB14C9sc1fjr5cb2UawQ5raDpphHBz9AHAEg3tMkOKtNlnNCFSZ2kUp7UvdS7rYOnrNI3chDA6FhBR80Wn7Hwmtsh+TFMsKT85tUjroka0MmasB4TJz/xGnDLA7DjyvmEU0EyuAaCtOQIwrGYYQt/n2a1lgUPtz3b6iErOENK6+NBUiVDy5Ox/ZtnirX548VB4CfuiEvccEbC8T+OWXlAZ9Xjv6D3+a05OcKjeDhN8A9gbwE4t1jciwK3EO+eIRWNmzQIQBRN0A0KOIoBwj5IAvKwDIAJ3KkhKTqgw0h7BTzbfiCxnPxASsKvAtCR93AozIU1yhTOKRM8CjVe8KPAzQrDZ/kFgXuabls/FHDoztUHrZ4x6L5x3WnIprSUy7puYY8AWgAV8iT386jgLjAF/fQ3tj5xQYApntS/vuQRX7VPVCXp8BWXvhGDuCHF9oW+sEivCrcPyzHqwlMGXn9YPWj87uqa105J45NCp5fwLDB4ALS4Es3vtszIOh3nuATvhTn26BVHzwnoFcuP+XH+4YGDD3HrWqBVl7uBXgFgfTUmdfhkU5SBrgA7kO20Mxp53TAUEk5tE1JyWVIOq5sz65Wqk5/y6EKhjbRQVuGbsqJtOCP+iFAN6ctsFzga0OiF91JSaZc/bzGozxcCdAOLgAcpON56EPgJi0Q+QHKC1q4xm9wEIImnnMFiOe3839UVtATOMgXQP/Jb/JwJQ0BIE+kb84TZSPrwEvgPn4HOCexCSGIC6RBNJkACIUgfgcTpIkCyMPzYC7ykIb05COe3860FDd/a8ZWvv+RFW49tvv/7Bu2+L33/KyjQ85zYgGfI02qZZv6pc/bwNWzdvwzz9nE85et7+Rk4xiLnmyjQxA+aIhyoIXflEUgjisVy5WO8INv/8gW7t2z97+xatPvVK2aFw9qtOBabr9jq8kZK87V7NF3Nm3++gMb6li0jeuPbebxI5ubmbHFb75li3/wQ1t57SPb+Wjatt7nnLFu60znbOjUMZt89qKNnD1hZ3/hs3b8Cy9az7FRS/d2+a6UoClkzv0naQyegESixW7dKdj//Dszdu2DTbv/5rQt3161q8/12zOvDNiZ0xl79kLGerNFu/fbf2LLb31k5a1tn67MnRiz5//mL9v4qeOWymRUXkO5wY+cnshE9xGCFu7pABbeve4vxdZzHVbYlaxkJU6ck+V6JHNPJ2jGxTPwBARe0qtwW/3xB7Y3u2IdsrRr86tWWc/bxNUXrSZLmi3EeCFkD50JGTXjpJHTqV3/8dfVadRse011tjYrizZjJ1993kqVZevtGpWlnLTHtz+wmRvXZLm3WqaWs/Ja2VozoluGxlCiy06mB9VTt9ibj5bc0Nlbvi5jZsdylVYbLLdZUWV9U4YOg9zVlyet/3jCroyP2hcnLllna9IKfEBwf9dGnpV3dPllk6ur7q3F2wSAPJABco8QsmuuD4BrxMN7XCN/pIl7No1sry7Y1/+n/6fN3r9j2/kdW5qdtdzApI2dvKiBYtdWyve9w0+N9Vnf5ROWOTZimRPjNnD+lOhPWe/IiB22Se9E0/CZEzb1My9b/6XTdvpTT9vk+dO+GYDykD8dN17042vSs2rRdrMJs+6Mn6beMzbk7QtdIK3zJEOJnanlmVU/jLPSwdDV8uRlSGTKoEPHXSuUPW/7bovl1Ja6jo9b4rkpq+akqy1Kp5wPF3Zsbq3qu/O8o5MxcfVMt2XTGiiOxkHKRnfYKVlNalDsTVi+pWYbHRocB7vs8N2H1j6ft/TwgFqJQIMLmyswgPvOTNn4i1es/mDJ6rPr1tHaYXubZdu6PWvZEyMa2BtGMPUCUDfR9xEKG5vWkhDf9UO7/Udv2crNOcl0wnfjQhe709Di5vYSeAgA6XgeOuJyP3pOGVxDvpE/7gNv6A3p4j7SAeD29ihAVqThd+BtxgE8qf8jnATKIk38jvSRJ4BnAHjHMhc/8T2gIwRBGJkhiAK5RnwIJBoVeULoQDBAuiCGAQJrxrfAKs69hFi8VP3tF6u+Zbq8smH1tbzVNretqs6otL5pO6pIvjvULte2lTlpVRxv1PthgRrAsGKiHAA6CcRBYwiC38EP9yLEyjs7UgiVW2DOWZ5aVQLUmMwJ1FV13YW9ouXzZXVo+1bdlpXMFum6eJN1xPRNdWvHaouNNarq0oaClE7PW1WfWE9s0cQlT8kNz3ByQVj5oiHoisomBN3BB7uYEkrPNEO2MyEZJqxQPLRSmc0OonmrLL53ZcGyRb3FOjtbLZ2WcmCl7pStVlGoV2UJHzQWmDNYxh9P71BWyC3kEvUXnizrKwCNnA94Eb+7zwuvde8s4AEgn9e1cCDniG/mqTmONB362VqTV1ap+fEwrM1hZTKl9slpiqAtyiA+Ghm4Iu3BAd4dDUuWbpvq7KAxhQW4lSwvgOtuRV5DVWnlpbBwLMFYUvEJ0URn7unBx2/WulQXTEmqcH9G59KW4bgd8dGasEx7Uh2jGqN0g282taiu2tONj3lBMwAdQQsQvEX7IV00ZtIhf0KkJZ6r18sRTu7BEViLhbwMhaKVpNsEdqMBpE+yVTctfZQudgzIeBvs0YAxYAm1pzC82G7P4j9b29s70+5Bs+aD0YQM1Pe7/qKL6HdVOsFUGu+0sbUZeUa7A4Ln8GyhGi+rMfnyk51tXL2PUaAcpsToJw471Bn6DEWjLgA8W+dd+OEv5Ig+EHgGfnSWF2iZumcbOAesgq+N74ntNNaC0Qn3jlWHosoyGhQJDDLMsNDu98t14xUPb7/6izqgHO6pi+j39M/pQx9op7WCPFASI4sjOhvpGvXPNWgGF3QHL/BHfLOs3GM/um+OjzZB3sADDn7HPekifXOIvPGc+9Av7gngJEQeaAPiNwEgLXpAeVwJwSf5A7yl4QEtV+94pkDIPRmiAZCRuOZ7VyyFYJR7ruQJhrFQfUvyRsFf0Fp48NC2lldt4+4jW+dAvcUVua0aCNShtbWxiJm2sS88a6MvXrb+iydt6PIZG756znqPj/nRFn5Sa9BCEIRQKT+YJASjxAGRJujd1cCX6+myleWqVdTBJrr3rVBflZKW7Hh31QYTBzbAMVHZHevMbVkuW7HS9rYfe6FWZ10D/dbLFw7PTtrwy6L36TPWc+G4ZaaGLD3aZ0l5Z6y3+DsMR+43EBUYMgLi2ZN4NYSHS1u2Le/gw+t5u36jYI9mShoQa97pnbtwzI6fO27PPDNoU2MZSynHrqxezr1bfPu67WqAnDh9zo6fvWT9xyYtxaGLamiUF/IIOgjEh7ziGvFcdx4suheR6+21tOqpM5m2/jOTblwokacJCD0gjrLi9yf55mW61MiAOsaM7a5s+TTQ8OmTViutW2fPkCzu3ic0RIi6Bhe/Hbc6vq2FW9bT12trC49teW7J+of77MLVF+xAnfDw+AUZKkmbvfeBLT68aakk397v8amy8cF+G9BvS/dZITtkixqYfvDO+/6xsoPVm5JZ2Xr3Omy4lrBtdSjfUidEp/Sp04M2qgGuP91p/YMDtn0gI0re4UGy1QZGz8rT5KibRtsBoLdZ7tAOH8FfyAZ+uAK0I36H/CIAkZdnZXmjFenjxsq83X3zL1Qn7Xb68lM2MDwsHbhqA+MnlWbb3nvvL6wgo27jteu2+c4dW7s5bZv3Z6wmoy8zNWxt8mB6Vaf9Z45Zz5S8o/4eN1r42nGUR3tmwX1nbcvK0rfdhU3Xh8xIv28u6FId5AZ6Xd+jnp1e3ZeW123+tfetUiraXndSDsehaBu1XD/p1fnpj4GKT8GTq7aqPkP4W9XmB64cb0xVC1+io81mlsv2eLkkI60hAwwLP4pHHtCeBpMA0kO306GAcZHr0cCrdr/waNbqSi//zdecOWlhYGrMB6NGDRzajjw2/xxFRvW/sSbaS/KAxnyTELvsMKTRhwDKgQc8pO4hDe5tHVadmbfuvqwlNEjvzCx4f9CmQZ01YDZsUFbQ6Pmb6hx9/2n6EhBpIz50phkfENfAG7///0EzHmgJaKaFa+h2/OYaZUU8wDP4+SvbsEHAw2YgEwGmyEQAQBz3ASgm+RveTmMdhDlldtKwOYDvDe1sbNvivYe2oDDz1oc29/o1W5cS7FQKVq6XraOrRw04beMvP22nfv5VO/GVV+zkz33ajn3+Bf9oVW6o98l6BnR5eUcMBUArrPrUjOKxlriPStF/rjhYIb0jw9Y9OGRdo53WcyxpqUEpSMuqldvXbSy1Z6ey7dbXuaGO8a7w3rd1TqN9PGe74mN/reAfvOp+8aL1vHjBJn7+Uzb+c5+y3qdPWY8aS9cJNSw1xHgXgtBcSdATFRRX+GBrc0oDDEbe0lbJlqXo7320Zd/67orduJ23XaYo6nt26fmLduWlK3by2LAdG8xZd7LNttUpsP3bjwiShTQ0MmFnLz2rDviYW3cN/B8rJ9egI6yf+E2IDoSdXd0Dg9Y3Nm5d6li7dtste8AUGZbmx3oT+f5KfRyVBfCMsL+3q05v1Aafu2TZyRE/YogpkPLmrIyVGfFQ84b5sVwadAftgNOooEq1vuERG5maspQ8Y5ZDDoR/f23dNGJTqKf3vLJDwaexxPP2tqVtpJ3TrHtstXPA1juytq08W1ubkrVo8vEVhAd+0nXw0amOqE/GiJUKtlQv2NquvI2MOmoOb5VMDkQE5QTNQMjGyz/iq/lKOmROupBbc6NvlkHoEnFVeY+beXXW5cbBngCD4oQMj66ebv+tImzh/rQG4fs29513bP7PX7fFH7xnK+/etPy9Gf/QWYfC6LMX7Zja38BZGVK9ucZntQVBuzTZNyEU+BT9et6yqax0osu6ZCz0DA7KUOt6YmyRByCPD1zyljaXFhWWGgMOHoziqT9wK1mDPyk/G1/AU8wX/dPdjudIVoTGlvOGDAA0gnIiTciP+yd6rLicBsnjV87byJkTVki3Wj7TYitLyzZ/+55taRDyFz6P0hP4pEP31Li/7LkxO2ulNQ1CvGYhuoTc6SVd8MpvyuwbVbu8csHGT01Zf3fKeroStnP3oW1+cNu2Hy9Zcaugtlp+QiP5guZmiGfEu2yO8Md9M5Dmk/rTnCbuiSeAh8B9QOgV8QC/f1p53EfeZrzNEM/pW7iPELICntyR8InCHCElQABX4giBlIYRv51IKUtlp2QVdoDJ08mvrFvh4YKUe9aKc8tWk7JioWOFkxbrqmtsWJ3/kHWPj1jfpDrssT5ZXkMi4MCn3fbKVd8uzWd1G4uCqOrHAoReAgxGgB7OPKpJadmkwHEcvBDKCd814SttF1T5eStu5v0zA7vbJUvsyhNqkUfTtmddEkGPrKpkmhOik5bGFVdjzrFd+twJG7zAIaQTUspRY0tqu8rn8798AIuzm/jeiLv0WGuiRVJ8IscAaCYOWgHuATrEUmXPZpZ2bE7WXamgAXGTN8lbrLO7zQYGU3bmZI9NjWfkgexasrUsRav7jiEaK7vvKts71qGOo03e115K3mdy3/Z4GZUeVxBlheyQY/zmGSGe/UScLMDWrIyJNrZ4V33aBUsYOTs04SU9vHldqCFQL5QTMuA36eCXbBgrHZIlO65KqvdtdaasUwHkBwJvNCzPf4SPOf7kYauHlAbGlLJ0HMhTYipNHRxrVwAHcmYSOUsm0taR7bCE+GGkZ8MAQ1NK92lZp+CmjNRhwjoPWYTtsIqs4+rRFniAHXvtmZws4NTR5hI948Ne0jE6VzQVPEDQizziPngJHWhOG7IjDb8JAL/huVmXgEM2GFQ27bBe9A7dZZrmaP1Rz1vhhcjVeausF21nWQOy5NImz8Y3qKijF1X+ThCvORTXNtwD4R02n36SXoEj5B600P7ds1c98Yxz4hJqM3zaIfgjLff+4Tfh26vuWusBp3d0WKaz09Kd2SNeGv1NyKC+JZ9ko2itGsQ5qJaTTth0QJmkcfmoTPjkN+VwH/IJPCFvp+8oHt1j27UotG4NRjkN0OjFfnlf7Vd9jfSZY4cclwa5jlzaX5Tt6O6UcSxvR/RUCzt+kgpnTQbekAv5ADY94OGgg6lhefkDfVZXqbuHbValH9rYUl+54/ILOiMvv4Nm6A2+4lmkC1lE3RBP4D7oIU2zTJrzRhzXyBfxEQJvlB94A0/kg4743QxRZ8QTSBcfiwQca2xCiMIiQ0CzFRZAHIwTWNfYlnu9tbDmH3W78877tvTwsa39ix/Z0l++Yysf3rGt+49s48Gsbchy5HO4J196xt/+50XRY596ygbOq3N/+qSNvHDWNyf4HPCRECgDeqCP0CxQngUQz/oS79FwCjYWRlGNqaYBiOPcmTJYn1u0hx/esKVpWX1L6pg2q9aRX7JBW7ceOeOZWtmOd3fY6VOD1t+Ttt4rkzbw/Ek7/vJle+5f+Zds+IVLNsBp2JdPW68s90xvl7/IpjbkNDUrChCyDB4iDfek4TdKxhxpKtluH97fst/51mO7+2jHHt2s2MJM3Q4zqpfsgV252G1/+9dP2pVL3TYyKDd25MASHSqnrd12Fldt+tuv2fbisrUeH7KWoR7rf/a05S6Na0RN+sBPWV5fuiLHoCnoDGWOOKcPi1ANsapuKjHaZ0VZ/CuPZ6zOutLRCcV+5Ic6M7yswB+8EQCuIQd45d6/NzXY4+dktexq0JeXu6r6WZx9bMcuvGi9wxOeF4Be4JNy5dwrqO2cn7NBeS+rHz2wwq1HNjZ83E585gU909P2TqtUpQMLK5bQoN7TM2DZk1lL9aVsMKUBSZb0fleftfUPW61SsR/88Ie+vnhKVu5ASfTLSyplE7YoT/ANdYzAz0hnx8dGLdvbb739fRrn1EjVwcqCkPV71qcPiYNuaI4AhEwAnvM70nElwFvERftDdgD6E/fk3Xj8gdrWa/IcZ2358SNfq/rK3/6/2NTFV2TVP7bpd/7E5m5/YN/9J39uG3cWbZCv/MqiV9fnn7HAY96599hWZZ23yeBiBgvaOfX5416g0ebxPBhMCKTZXd7yd+wGnzplvafGfbpOhD/hhQExv7jeOCFkYd1qt+Ys0dpuE3wEUXLLyRAlD9NeIYfZP3vHtm/O+0xAtj9riZ6M5U6PucHS0J82e7xUtpnFomRxNHDJAHj6bK9PwanQJ+0QOX5ShvwmT6ary6YunbXp735ks2/etU797j8xYgXem+tn/UdGiHS+5/JxK7Xs2907962uNnqgPoVv7HSr/ffIiGahMOqDcoJ35KAIyyjdgPq597/+ts0/WhV50oWdvB/DNfHMRcnx4zYSde88CYJ24imDZ/yOtDyH10gPsD5EHIHnwXMzbkLzfeCKeH4T4nngimfc044jjjRAlEEA4j7ScOUdsom/chr2UYFAJKRjDMFSEBAEEY8gYnNBm6waFhd5k5r3YbBqfdukfnPPfG+DQTGiEdDnTak4yjjaHoprHx+DQtlIDw1cm+mIiqBcWgidJNttmf7jufPhz1t9NxOWGr9V037lRFxfGEs0Pq4FKbt8vItpEylyXV5MVVaQzwULFduW/TO80Cma2XrrW5N1TyNE1JRJxVN+CJu4uuLgIRoEELImzmltRDqJql7ZSSgVmyhY7G2sefAy5K4sLr59zzlk0IpImAZzPOBAbuIL2TJd1PiMtujTw2gYQUfIiSv0EUjTUJBGZ+k0Ul/cU39H9cQCNQUyNSdOnH+XlfIGfuoDIG/IA+DKb2RFPvj2hXt+CyfK6e+IeepGZxv6Rj7qDQi5BT6fagWBUyTaDve9DPiinpFsY1OB6lk00eix7nkOjS55ZWSrrPOn3+zWYmEd7xEvJ4nOHJXPx9GIj44ToONHJ+mkG/Xz8WAOH9wHPxEiLp6H7Ak8p07AE7gIsQCNDJxXyYx1jz3pBzxQYniQbNJh/SvBi7pqh5xqDahk/yMDdbsr/OiOn12oPz8r7ogGAmUhK6aIoRW9hiYO82W7PoSAhys0UocAaekjuDbkD/bGp8/BCY7QEe8XFMc0GG2VZ+Bsb2O7NDwdeYyNYjxtAHL/yfr8WPdC9wHuQ9bUGsZV8OiCU7n0Y/COcSOiUCYfpGn35KFU1njob9AlAJwAdRN0ev3oytZ1+pDw+JEhhjJ9I+kikB48gQs8ABuAeA7tBIC0xDndAvgmPXmJCxr4TZ5I94RXQeRxmYswAvSHfpEuZNxcVsTFNWQesqZMl6/Sgyvuo5zEURsCvHXoweE7a7/vDyMEgDwQcAUJgUJAvvb9jzSS121jfl6Ww7rSqQPXQOJKOdHv7+7wwbZMd5cPSP0nsWqVX0rpA4Ar28cDTjPwm7IoO8rjKkLcmynJUqETXH782AeZlkLFDwP0ipNsqPyarC/c9caBleIrpUbW0+mKPZIbdMVoGWbKKuNKlR7obdCuQQDwnXp0NsqbzpKvUakhi6ARwXPvPOgZ8+PF9S3ffTZwbPTJs2Y5xhWZ3Z3bbBwjs1a3Ww9LKrLFRrqPSckT9tyFPRvso4w2y6VVecpHXhrd5vyyn5JQvD9vc3/4fT/ra+RXP+cnFA9MjVrXUD8V7GUjF/LRiXJPCNnynGcuOwHxBH7zfP3Rost/5b2btvrmR5YZHbTjv/Q5l3P/8VE/JBZeAKdNeeN33EcZcSXoPzvUwKae3qdM3/h//RNZ1yX71M/+SzY8edynkY4/9QU3VJrxEjz/Ef6V+x+p8+ywN/75f293f/gNy42NW+bkMe+Uvvryz1uuM2sPHszY4uKaHbSKj+q868SXrn7aBjq7bbUraet9WctLj7////1vVfFtNvTGA8tt12y2a9ceZ8u2d5iyH2yPyAus2L/7r75q544PWqazxwaHxp7QdLC/a+de/jXrHpp60jCJB5Cj668g0kcdwEvcE8gLhK6BhwCgaxEnJbD5Gz+0dXlBhXze3vrWn7lMn33ml62vb9zmFj60hcUb1ppIWjWptia9v/xLn7dOeR4Mnm1qD+W1LXvvH/6ejJk2y6Y6/cSL4c8+Zcd/5XO+Awxa4n0pptp2Hi7byms3zRJtlpS3TXzfyXHLDjS8Bn7Dg4NoefDuh7axLMt/bceqr93xA37H/pWvWCt9w8Swf1K+vF20wtK61OnQZv7gu1aSxzT68lPWd+m0D5qDZ6eedIzZTMK+8+6y/eD9FUuzu81ld2h/55dO21BPh9WOvP2QK/SHjiPzkC9TaLTva7/zddt6vGgd0Fyu+u635/+d39K4Ix1TeQzcnA6+yFqZdGZJ7cyqe5Z8/pQdjnS7B3z6+ad8xyFlUCblef1Sj6p+9PDdP/2OH4q7Lu9u886CjV48YZ/7+7/u3w8aPC4PT+XQv4ADoJ2CA3zNV2gP/kLWzfGUHfeRL+ghkIffAPcE4gHSkg8IOgLPJyGeQ2fgAS/pKR9cANfACx6e/ZUXUWNkpREE4sgYv0GOkmIl0ZEncp2+NXFvp2Ll1S0rzC5acWHVF+lr+s22yb2UGlBnylK9PZbu6/HNBL2jGpByWVdm956OGA6hAJRJ2TAH4ZTr3ozcdU56JS/WB2Jh225xZ8fKmyqXxT0FPmRV2cxbSR3OztyyH+WTn1mwnfkVq0nZOevKXwat1Ixv5LR35axzsM8GT45Z3/ERd68J0JwSrQw+iDMq0StE9PHCLBaerw0oAVtWSeu7YxQBf8iLk6cZQNo1sOifAzicZ13L9X0r1hSk2MVyTdaXRJztBqENaYA8MdVlfT3sdWsoYVQ4GzyYAuH7IWwBb98TTtUlsmp4hB9bY8iT8rgCUb/OiyCUNqwY7iPwFjqNyE/D1pXA7jVe0IPxSBcQnWmUF2UEXsB5EB46+45eyayLd5TktdRr8jh3rF7mwMyS1zEADmgkBD7K4fe+rPxdDUAtkj/Hx/DeCV4s8/1JeQMpjBeVJ2KU58DfYyoWCt4Je6d5uCsDqSb66pZN7FlX+tByoispefJuT61N5bQ1rFC8O+qdl5R9/YojbZAlp6lylBDrIiIvZA5whd+gP9pZs2yaBxZkRHwEgDjScA0cYlPPeUG0LFk2LGVF2KE6ut3CtlV3ClYuSpaVsqX5Im2yzdJDvZYeH7TsxJB1TUjHpffK4WXXNpV+YU1tuuzrF8RTZ24AqFyvb3RARicnybekZUR2iv92jJWm2QmldVoEbP3nJWm28YMLfWHw981ASucyUFrWaJkB2dtlG770uUN9A7jV1vGOSEt+x8tW93Z5EOrC+CgbaagLtm1j1IZsAfJBF3Lk/ok86X+oY44PUjnK5fzzuRI3kDO0N4lTuGi/WRnRPsOjdtqifo81UNYX6X+8T1R59Feh85TlHqj6rAQnVHcmLNmddp0raDDe2Soi9QZNKqd5sxQ0QjOBugbgqfk++At+otxIE8DzSAOEDEMm/A7d4x4gPuhozttMH3kIn5Qt5YMn4gDuSed0H8UBXhprQAslWTSC5kJJHEjoSNlhVZFiluRVrHz/mu3cm7M1WZXl/LYlh3qs68yUdZ+YsLHnL1k/azrnTvoRF90DfZbWYMXOFiqQCv1fA8oMIVCuC0sVxhwyypm/PWf5ewu2dX/W15VKCytWXdm0w+2yVSpVdeQ161BZ/SenLKeyhy+esv4LJ5+EvvPHrUc09hwb8wEmMzZg6ZFeS8krwor3KQiVR8fYmGaTwJyaBkBTCJFP2RY3Cn52FW8/My++ef+xbT6as817j23nwZxVN/K2s1uxndUN295rsY0ypyY3rDimm6KimOrqziatV2G4N2VTQylryy+oA1y1ysq2zd/ZsnJp13qHpcB0AMoDDRvzS7a9seGbPOqPV32r+ugXntXA2Xjh1Q0GNdJQLujnvrlugbjnWTOQzq/qADJ93ba7tGEleVt4i+qp/auVPePD7ukFzsABPn6Hgjbj5rdf+eOefxp1Z3/wruTf8FjzG6vW2pHx9aCgAxyBJ3DwDCMmne2x2dvv2MLDG9aWzliqu/HV2L7hYau1H9q2jI46HcdB3Up7BZfHucnTlk2mbEVW/1Kl1XaWt+3OX35fnUPV+jYrltJIsqEBaTMp6/aw3WYrOZ+ueuaULHcZWFUZC5WdogygknTuGWvvHJLOT2mQyjyh1elDj5t4CIg6+eSz4C1kSHxz/QTOxnMZK7kBdZjdtrU6Y5meHlu+v2KL0sPllWnb2JixfWUb/9Sz1iHjiPPg6PyRM9jQ49kfvuf3UKGhzVITg5YeG/RP2rOzkHJKMuzYaLQ9s2ir1+9ZtaYBPisPqrBjXTIs2VIMMdAIzdQ7Gwg4K64lX7VEVR3oSt4Htq6rp/yEgVSu8bkATgfhtQiI4NDellLNuuRVpYblwUs5Ut1Zn5mADviek0e+8vCRddSKtv1AbUR6OdpVt8qWPFzVGdusg5aAkCUBHDznnhdfOzoz1s7U9vKWOtUOeYh9Vpxb80HIDRq1OTc21YetP5i1g4yMzpZD29UgwppW14hkVfhYVtQPuLlHt2Oqtnuo3w791JY96xmUgSlDqCSjuL1Lxrz6G+j1dTRB0I4cm4H4CPEboDyA316uIK7QQzxX4kIO3Iduck8I2l1GAu4ZaIDmckkbOIGI50qe5mcB8FiRHh0feNbXgJ4MQPNFNdqjAoEgECRekEbnojybkoRcfLhoc7/zbdvktNiCOsbNTevj1OmXntIANG7HP/2M9Zw9Zn3scJPAWaTnfQL/5oZwgTeguRw6uYaVpZFcVkzc83xjdtld3NXX79rmR48t/3DW8venrTi/6i+vtmypYeztWl6NolMD3km5xFzHX7pig5dO+e41H4RO847DqHXL8uucGLDM+IAGn5y/r4NyoSxRIQA0+DqLrng5yEIU+5QfDTIGRnbZ1XWde/OaLd+e1iD52Ir356yogaeUUOe3smaFlDoIFttl2Q12NQYS+AaYWuuRhTTan7FzJ/psciBhm3ffslzrmj26XrJ77+dlqbXZqWeGfVCUqNzSW3zwyDaWJJu8rKmFLbfqTv/qFzQAsf1W9GrwCevGZXykXM0Av8SF8kUaQtwzwGTVyRRldGxfe+AGyc6+rFp5naOq+wQNSJauSvH0gTMCuAlhnTXrGnSBTy6tzXznLfeuysVtW56dts7uYbv4qS97PQiRp43G4B3ckfwSfMNH1u/0zbds5sE1dRp4rT3uJacGezQAyespsktt3wegnZpkJZznJjQAKd/8jga/7VYrqoO8+bVv2vZ62SaEPyu7eEuDz1aa6ZVWe1zt8vWWp04MWk4daGF7xzbXVmUF79mpV35NcpDn3N1rCT1rhpAtfHMPON+6j2cE7kP/QoakI3Af9cHvSJfK9akzm5TxkbOlmff0O2c/+oNv2QM2/xTmrCBPzxL7dvU3/pole7utWx4PuuN4hIPdmwuvf4Dq+0GdB62HluzvtQ4O1NQzZi3ofPOLa37SOwPQ+vU7fkJJLScjRF4WZ8Sxxdl1U3ij08Rjqj1cszYN5q1496u6V1zuykkfiDBME+rg/XgqGbdA8YNpOyyoHWsASo71+9Q5p1WHPGh78/embf3+XWuXZ7f0waLVZIT2d1Wskl+TN5O1/kne52kYPkDkbZax8+/q02pJ2suODEkZuKoRlan2rQEod3zEUv1dni4lHWewnL111w41ANHv7M6t+lJCWv0JMypsSqKvjHID+M3MT9/EqNW28ib3yTrldW28f8fKi6uWOzmhliO6WPfFEFaB0Bk6EvhCFwgA8TyPe+An+Wukg2/uuQIRH1fq65N4eNacLvBFHL+by4hnhCgv0kQ6ljwKyxt2ZvLln9yEEJ1UJIQBgCvE0fmiqNW1TXW0VWsb7rbWwS7rlTXVo8AHkVTjfsw6W6irGqj83Cgpln8ISzxBJh0QZUCg4z1SCMqkE+dgQ779U1retKKsmvzskhXk5ewzXSZLhSkaDhluV+V19Herc+m1Lg0o2WMj1q/rsBpCjwaeBj/W2MItujnFgGucH+cWl8pj2zT0NX+OHJrg23kXPXzf3vngXviY6sOjYYpvT17hnnit5QtSrG2VK+tJHUC6S4OufyAqY5XSvu0UeHlPadQQsfTAE2fWIQ/fpHEoa7FSV4e2ZfnNkm2ttdnywqFVS7x7sWel7arlV8q2uVxqKJLLVPkdh/90XByOSmPw6S1ByLo5IHMCz8jDPXPscR/5nqRRYOFYTdpamALFoJDFyFvzKBVbTvn8MDKDp4DQJeoj8ALc8yye02gZkFkv7B8Z0WAri7QjqYYouezXrby9oef7vjgOPZEXesnvn+UWULKv9QkX3/g/UEjIu2TrL1Nt8B5Tvs26SPmJpBp/R6vSy9tLNaaG2WigftM2qy1WqGM8tFpGxoKk4nRRnk8liQbZzyqXAbbRgCkraAW4Bt/ER4j6CH6A5kE2IGiNPPGMF3EB1g2zPSPW1TdqoyeO2eS5EzY0PmbZ7nZLZ7LWUdc4JC8caty4g78jfHwkkI0rHS2SlRoYU0nsbkzJM6BcdANj0KfEMQ4VmF5KqrNMd3b6AAWekGmAb9ZQHbLxh0AdsObpBgX8ok9Hcok1Hp6BAYOUG38u+YK3wbfap9J0iB4S7JJO5VTkQJXLulbY9q02q3YQMotrlBW4kIYPGPpTKn/JfL9FMhEfbDrghW6fGqztugHM9mqODuoa7PfZHDecxFNZg/yu2rTTJz4pJ/pU4rwvUR/DRh7ejUwJR0J9REd3zr0fPzGB7d1qR15BRwDN0XaCD3A28+R8KC7aHr95FnySBiCeuOb4wBP4qT9wBB7iKD9wEg9wD5AvyiYA5CE+6AJI73Uq2dSKjdciAM+BB8Q2bAoPhFEAyABc0cfffM2m/+g7VpLF0/rCKWubGrBnfusX7fgXX7JejeCdeBK8CKiCAQgCTxDCb/BxTzkE4pxBdWIr92bdxZ/7i3dt5fU7bpVNf+uHtvTmR7Zx84Ft3ZyW+7ZpFXVG+92qxKdOWueJMXvuX/1lG3/1Gf/WD9/8GTl73D8bnFTFUkYIEOA3NAQdzbzGPcH5lux2VjctLy+Lr6j6h+Y0CN79hmj64LatvHPT1t+7Zfm7jyx/66Ft3Zq24eFx6+sdtM5sl3WPDNlhR9q+9rX37f7NBduYrtrsu4vWXqsqXdKq2xVL9+acJgCFXn00Zx9970f2+NZj+2f/2ZLde2fPZm7lbfb2ugaesuVXy/bg2rJdeHHM37tYmZmTV7pjbfSSy4256/apYStqQGSnDRYb8/fwFLwj8ygzZBHKgwziSpoIjUgZbrIS29tTlunrscrtx9ayUbL2sQErazCnIfrZfPpD3rFwHQGIctC1qHvAn+vf5eOX7MLzL9jqwoKtLS4Kh3Sotm4b87f8E9eJpAydo/qCrtAvyoLm6Q9fs8XpG/41StuU5V8u2fCZM25V1jSAH1TUODo0mMgDYtrz/NQZ60wmfQpubV9lyaM/eO9H1ifZdlV3LSecP945sN97XLdH2y125eywdWc7bDgpQ6baeGO/8RmIpB27+hnfOZVVhxx8wh+8hTwBfkd9EB+yid8A1+gMiI+8/A59pgyuoa+JVNZOPfUFO3P1czY0kbKrn39a3k6POs09Gx49ZufGL1hnVXn6JKuU5C7iGUhYz1n51rvWJhVqo5nIU+w7pwHsZ57TACTejniobMvYUgdakRGafzDnC/gnPvuST3F2q0P2Q0mb+CLQqVfn1u2A6bVddT4beTeY+p4959OCyawGOfoMOuD8jtfjpryCXRlQOT4YKd2Cv86+nMsDWljn2bj/0Ar37rlRee36sry8vG2sHdqdG9uWEB1jwykZLSXf4MBAhpygBwj585srHlhuuN/XfpZu3bM91g/l2VSXVq1F3k9N+TFU8cLYxTv+1AWbVF9Tuq3+6sESlWL5/IYM5lUbuXLW26CvLR6VAVA+gHHUNT5k489d8tcO7ty8YzXVxfLjeXv04S1/cX383Cn33oLfqN9mfPwO+uN5pEH+XIGoC36H3vCbEHpFPLpEeQC/Iw/PgUgHNMeTL8oOfSVd0MLzoIVdlnyu5vafftde/pnf+kkPCMJAyhVEZCKAEIHGaA8qR6cCOJEGQfncpaIoDBxcyRc4m4lw4qhQ5Qf4X6X5d0H8JTZZNW5NKp+XreB/yo61hufiH7LSPbvtWGT++LnoBanuvcJVJhZbCDaECqDozfRCFyFol6YYGwr80EEaqQK0cTq3P9c/x0VQuVhHzKnjdbBl270bxbNJoCqrSQW5l0NyP9pDNPh5asoTdLEFmGu7Ol22X6fUMTooj9RF6XTfduiLpmxyYCoC+imTQYZ7AH4bn6qGl4+VJ3ilTOTfHB8n1wYtoVBhlUZan4dHhKoD0vh7OHrm2/GxJBUHDuQOcE+ZQJRJXJQLLV5XAvIjN+QJqzRWL7ODE4MbCg2QHtqCDyCecSXwjHK87oUMK5d1Jfbd+Kngyufp9JysQZfrnuRaVzxTbQ30IBAt0gEsemSCBU56ZgbATaAs6AVvyIv7KIv0QVezfEgLkIYAnqgP0pGHwDOuPCcPeCkjdJnfqgFdFfZ5daAi670sHeTFS7wGtUM9AydpRVVDj46mC50mxaOztCnkRTrKRAaufuKfE6qhDXooFy+xocuNXX/QxzNoJPC78QmHXasrnXuyigsc3FMGMmVBn/rn3TB/P0aFso7ZoKfRNgneKMQBoqMPoB8CL7RQZptkggHmCMitPOQPuQGhgx5Ulvdl0o1GnyNQEZ7mSLahg8wE8HkK2jzpycdUpgpxGRJ87RXiBOQNXXDZiD/30vXb83pR0g9evRDN7k0e8UEeArSDN+gFH7+DBwAe0QXSf1JfgOA75E7gnjShbwD6Tdp4BlA+9zwjH0CawA0NQV+UDfA8nrEJCzx4zgHeM8QaEBBEAL6bRJ3bh//oD+zRt9+y/ONF323VOzVqV3/952z42LhlsrknhXENwiNQuCuOGmhV1srG4yVZLVV/25rfq699ZLO/9x1bfP26vf/t9+zR6zesYlXbOSxb9sSonfy8vKsLJ+zUz75iIy9dsWOvPmsTn37Ghp8+b6Onj9vIiSnviCmbEMxTLtegIWiLdM0CjjQA7jOKt/FjeTa352zt9Y9s843rtnN31jYePLLtuzN2qKRYOD0nJ234hSvWf+WMnf3qZ21KtPVfOWXd5yetrT9r+9mEJXJp65lbshOdHZY62WttfWbHL47YuefOG7vr2LkT9KTSHTZzZ92+/7WHtrRQtwdzd223I297CcmqY8Na6lLEmS4rz1ft+QvynJZL1jnab+OyJjtbOmzr2j3fOZS7Ku9UeGPjB/iDP+oCgGfKJKAcAGkiHUCaAPIx8HfIs+wRfx19WVt67UOPr/enbXN70xt978igW8khX64h88ATMg9w/oVbkXYg76La1eYvDiflafWNjll3l+TW3mEDU1eUpjGouk7phrzQj6IT9+CD12z+/odqyCmTQyNr9tD6M1O2lz+w9Y1l26gsWWWvqMGFL1y2uAeU1gC3untoG6YGlN+y9He+Y1l5RCe6SzbVXbGb0vm3C3gcrTYx0icZyQruknw7Dq27c9jGes5Yb27ILn7uy9bV1WXpdMNrgDZ4DZk6n5IHv6G1Wd5cQ1bxLO6Jj3wR33xtliXpoDM3MGG98ngmLn7Krn7mr9mpT33OCsM71jLKG/3CI/1YfOu63fwnf2qzut69M2+rWzuWeeaYtcvLy56SJz85itnjPKgw45PUrAPywcW1j+4ZLxL3Xz7tBgjTUq5rdK76DR0ANNbotPj8u6zEyoMFX/uJNaBsT9fRFv4DS3fn/Piqe3fuWr5FgxYbHCp4XXVv59QxvLKT78Y7i/bu6+u2s5uzSnrM2roG7dUXnrZLly5arl6wwrW3bPvxsiWgF10SreycZWgJ+sDlvAlchJJ1enTIes8dt4LabO1g12qioVgr+4DSO8YpLY0+xf/SScteOK62kLPCnUd+Ekapdd8WH8z4QMKrJ+BHP7k211vIh+nLoROTNvOj27Z1b1kjXoufLp5fXrO+sZEnaQncx+/Q/4gHL3GU4/QphG7ElXQAefgdOAICDyEAPY7ym/MELc0DYPBImmYgzvNKhpyhd/vNa/b5r/yrP30NyAFChASF6MikLf9oXsKZsaoGjT08DvHBQmamp9tH7QDyOzFHFqG1q6IpQVc6JyxLF5hkz9E6vMxWXt1U5T22zduPbPH6tC18NG35LcWVd/zk2vRQn1zVPus6ro6IcFIN6/SU9Wvw6x0atK7+xoGVUT7MAiGE5op32pSGBuMv5anBMB8LXQSswQSdh66VVbZw80XWNavNrblLvsMZTrNLxom4rLMwrYM7zYDcf/aY05adGrauYyO+xTU51GvJ3qz1y2Xos31ZjrJ+2urWlhRfGhxoFNAWNEvwVi7t2+rSnq2vyspq37FaW0EDct6q7duyUipWWdy3nbmqHaxVbH+5aIm2hHUPD/iak6+10QGoA2pWgmaFohE3l8k1lIv7kGU8Bw/hiXJlkmrU3ZZUo2u8v8Pp1VU1moqKxopteLuUGTjjN8G9B+GLeNI0h13JppZQvOogmWEATXmdoZ9CcMRLo+EBzQ0AUFIRrwajIDtOZr06cI01LbWGZVY7lHfqh++LNv0vDbW2A3kurH90cKxOmyWrNcvuHVq2Y9dyKdUzc1MC1nqgwbf+gkGFJdqSlm4TnXwBVTqOBQq4nh/xSIg48vAbWgjUB1cgnhGCJ54Rj8ziGvJrwTOEnqO8rU2eSWf3oOX6x2xg4rRNnL1swycvWAsHgHZqYFTbZEZjXwYguzbzM4uWz5dsc3PH9njTvyulQUqDIB6IAHwAgxa7LJm2w1N1D0CGQ/BCMspvppPq4L0fDjqVRfEEF7Jk8b7hlSqf+GC6mOm4Gp2wbKLqPqfOc6K7+pwjvA7U7UGHleppBelHstsOE5xH1299vRokKnuWn571VzDYscj5iRRCyZJuA8cRhJx9lxo6x4aL7qzwq39i+/1e3QMvNtMn0rfBlypTg16nJcYGlF6DugYfuc22k9+2rc1N45RwNnM0PmHfKMflETyIDnS3q6/POtWP7u/UrbpWsp31bdXDhvqBkvdRlOl1rXzkBw/3DXn/ZHslLnQs0sV9/AYCD2mjHfE7xoBIB3wSD0BZUY+UCQQtzWn47bICeCb8h0LNTuUAf4oHtFqX9axEAJZJZSNvy29et62HvGC64WdGcWhkjh1kJ9T5n5qUEqplN9Un+XEpi8rL1uTS48ZnlneW1iy/sOQbCrbvzVpVg06rLEyrqIsoVv2N/aQGmtyFYzZydsqm5B2MnDlmg1NjluWoDhRfwT9gBcPqZCkX4TH9ByC8EEwwHkJ6IhzF4TJzVt1hbc8qsxpYlrdsi0/mKhQWV217YcWvtdVtDbQtGgQObTenxjLSaz2iKSMraJCt3cfH7bCnx3bkeeBEt0qobLzYuD/jL7XlpyW3B3NW29i2dhYc5an0Xz1jQ8dGbVyDVE9flyt90Nagr10KuCX6Vq1vIGWl6YR1HvRYZr/bcgd9NjE0acevTFjXVMqufnXCWnpVdk5KmurQoLRiC29/1HgnY7zfqhoU2H3I1tjYmeTykvwoKyAaBc8JKFDcB13x3J+htMLBlvPl6cfWNig+iNsq+qeM++UVMhCG4vKM+8DL7ydKKSAOCDqoV+8k1sqW2ufInlbbXFu30k7R+ifOPplqRJnhIsoJ+mbvXrPNpccaCNThVRobEJI5NXB5QjulNSvvbLoOcWI0nsLkhRetQ97C/fyq3Vy4bTtrc1a/Li9cnWW76qdlr8Pe3mm194oH1qk2cGm029rVIY32qLNMyNPoHbCB8TFrl7c7cuFZ0eFtzSF44xo8hzwB4qMBh3yA5jQ/LZ44z7fy2PbXlmxnc8k212etyNpoS9L4gnBjYKY9yhtV0r3Dim3tzrj8WMuhHWyzS/P+vAyhTmsd77WusT478+mnvN31DPZrEGtY8JTv5SpASWVNBtHipqXkveApEceaKyfVQ1uA86DA6xu+6UcDXPnenHsibceH/PP6rqOsAakdQy9lzL9/09ok+17VW5aTttMZGzg96e3F8UqW63cfW+3RjHVnVXqu1bLpur3ymTM2dqpHhsuuaEv6pyY4KqgqIzLB2YjoqcqhLwmAxoZ8pXXgF8lY6vX5DUshF/qarZKlNNinZAizwYodvZ5D6eGZjUir1++7Ecsa2oHSjwyMWF+2T4aPDIyE+iPpYZRFiN/s0mSqP7+6Zsn+TuvWQJ3cqVm7PPIueaC7bNlmZ5y8qJAt+WlHH9P+cRzgcv8pQDxpmvtKAvEE8Eca4vlNiLIIxAORFohn8Zv0UY7HKXAK+9rcgm3Ks8zffGhf+KW/95PbsJcqtxtIFbDsN1XB1/6737OtB7OWHOmzQzXIwavnbOjZi5ZVJ4wFH4VF4VjeexJ4fmHVd7QVrj206uy6bczM2dK9h7YhL2rj2h0rPFqwDJ9eKNbdykr0SdHGBu3El5+z0UvH7cQLl23qyjnrGZF1oUaPgoZrH0IDuFI+8THgELiPtNDk2iL6XLFE1+b8im8v3Xl/2oqPV2z5/kNbUdgSXesPGu/xZDrUoKQkle4OKw+mLCX6xp++ZJ0Twzb5/CUbvXDKtls7bL6oQVQyTmznxfuuzbz2nq3cnrbNWw8t/+E9L2f8r33e0sdH7fyLF+30xRPWJQuL9R6guSKZ2tmtaMCyNRvoS9vmjzQo7/Zbtw1YV33Qxk6O2qmfG9bg12VTnxu2FtHlL+sp345c9oVrt/zFQLbGFncK1j8qb6yvt7E+9VNkA0THGB1h0BJ1GsB94ACYy19SZ94yos59etn2ZlasRw1m4MqZxpE9TemDx2ZdAXgWAyJ0xDOpv2WKbdbT3mWVcsXu37phO9sFmzhzVUaPBpVkxlLphv4BzeUsPrpj25srPn13sJm3DtlYtXSLlQ7KVsgva3Bf82nWVGe35NZiA8/9rHWMn7MPH71vb330dVmwK9a6uGVF6XurBp79StI+qJpdV92mJesXR2T17tZUP1mV1+LvuY2dP2HJrrQNHX/KaQj5EoLXaPTxHIjnn/wdQLzL46hBRxyL+GqodnjjTWtZmrW1tYe2uHxbg2veLDtulWrVclnReeSNMYgftOzaSuW+/95Wh1xRp8l7fNU7C/4uTtdnzlrP1ICde+U5Gz97yjtf9AYImryOVP5+UZ1icc9fc0iM9Hjz4uRszgNUDT6hGYDe8vaOr9fyqkDl3rwvRpd6OnzjAJsXctJRjJqQAxuOEsLRk8xadj9hmUzGcmcnfPBARqaOvnb/vrWrrnt7VMZ42nqyu/bZX3rKTlwZ9DP+OoYGLdGZsaXf/56VGWSPjdi+2j+cJDmxXH/N+sgfAyObaNLKd7BctHR3t1UfLlr93oLxKe32yUHfwepnP4KnM205DUrMDM39+H2nv22pYAfSn6mxYzYuD1SjnpWzDfxAs1zwAhNZDbDCV6kXLTPZY6mtih18OKsGtm8JDe7sZuVMPk6DgHdCtBmCy+MI+E0dRTogrpE+7pvpAJplwT354neUB3AlT/NvgLgol7hIBy7WhxfvP7IH165bcWndEnMb9ulf/dd/cgougKM3+ECcqbI5gpzBiLlMAmckUYUoC5Zwc6fB9kS2FvNhsUPhwCVlXpc3pFuFh2968K4Ig1dqqNc6erMeeNOZaZLDtsYRPjUNEFhLsZCPdoeXQ3nNjMZvyg8hscDFoEZeFj55QbRSkhu/U/L3diryfjgFoa4GCA9YXKwhMUXIttMuWU2p7pwlsOhU8czRYoExvdLwvuRFyNVmcbdakptePrCKBqGCrMptWXgtqldkxFQF28Tbsmm3otieXtZgVJFcmLYICNrhhytPWtV5iig1pA7r1CCTU6eX6ldXmuactDZfK2JXDicLc5YV051s/+aEYT5XznEhnM6MavAsZESI9Z5QFBQkNhrwmymhUM5PKiWBfFQKODPptCXUiA6YapUXxgYN5njZph/KF/UV99RZ4IbfgAbeBpBm91CW+oFk1Yq1KB0SMypGnZDi9hqLpOQJ3IGrRTTs1aU78lJw9xnMJAE3YJTMO0uAMlzu+1U73Cv5VFxHu3RUcm/XAJpR5kQ7MhTew4/ppCNobMiBP+oNutopyDdodEiXoAmZwS/AffMVCNqhgxD8AM38sDgMRD2w5XqvKD2rleXRFa0oT7dY0mBSaHxcsVbYkIez5oNHLCZzriBA3YID+gnoeVrGZaIvJxnjEbb7rAb154vjR2XG4NnApfrTPW2drcq0TRblgzPKIG3wHjwyre1Td6JfUnP+fGCEVwXnTWmJT6Vob4335Ooa7NncECdxOA3oQ7vaY0IGmNqKaszSutYru1YtS5f3D40T6imXj0G2yjhgowJTjkLmZQWE/KGX2qYenXa1s1a1M05Y2Jf82EBBfk7op96hmbVO+in0rHOoX+212w1AToApS0+3y3znrDF9CF+h/1yDV/oq+qDGmXpqmxokD5T/QAq/Lxmza8z7Q/rlo/oDR9QH7TlkF8/A7zwIiA+gbnge/PMsgteD6Ilz5wIneQIX0Ex7PI+8kY8y0Bn0zz/Nrnrk1Ze2PfVfojfR2/jEB+CUCNHhext/4IMAn8euPF714zuW7t3TKJ+xF/6Dv+2fkmbth4IIwSiFpGWh3H/3Q5u7N23t8oBqHzz0eWbHrUpqOz4sK6XPunp67Lmf/bx/TZT8EAyEQIBw25oVmSuB9DwPgZAumIYOroy2vCy3ObvkFsbDW7dcWdp3pChVNcjtsrXObbnX4p2xBHM43m27ners+3ps8sWnvfH2nxjzXW+UC17K5BqCz2YT9odfm7M///aydR4WzG5/29cGvjiWs9zBnvV/5mkP/l2e05NOd+QN+oHAG4MAIE6Vr9Vmf0ynRCegyINW655otYHL6oBqjc4c+j2fGnZlbs3WfnDd5b66vepHzZz7+c/YxNMXfboFeUID0CxbABlyH7JshkgTMmjmATx0ZN/573/XVh/N+7lePaMDvqh86Qsve4OGRvCSjzyBn3vwEJrjwMmguT6zKLr35aEu2vTXvqsBPWWf/cVfV/p9O/70V+RtXFE9Nd7zCNli8X/7t/9ze/Pr/9RSCXkANWR5aMmJCRlSGSturcry37A0W+QHJ30K6MIv/qIN6vnrb71mr1172/plVDz9B2/SMzldnQq/J2Pln+VLsrKT9h/+y8/6QIMnwPdtps5etHPPvKhOqN2u/szf8mleeGhuH0A0fOiFVu6jPpBPcx5+E0gLRF6mng7kwdXf+750s8N+53f+Pxp4tm15Y86W1ud96/+xs1d8EP7Kv/mfW9fQlHVlM9bX22fF3S27sfUNSyXlGapDAHfUQdDTXB4ADaQB4IN7pp9W3rtvD/7wNWvPpawynhDtu/bU5z9t/fKAeY8leKA+wA1gyK5+eNfe/2//uTp3GVfPnVFBLXbm+adt9EzjY3O+biwS2j7c1Mh7YLfee8Me3fjQ+k5M2Ylf+aLtqrMfOXfc1yHX37lr+WvTfgyP0yiexr76gmWG+1zfsVj4KvC13/5T41DZveVNeWAlm/rii3b+N3/W1y5D5vAdvAPcQz+vntz9h39kq2/d9JMP+KxJi+rs1f/433ADkyk4ynZ5SX4Mym/+p/+D7W4XrZzjE+37Ni7evvyv/3U3hpExeOMa5RO45/Mud/7gW3b3T74nzyjj8eQ7/etf8U+sdPX3WO/4sBsH5Ee2zTpECD6gK+qBQJnxm/uAZt6pL+ggDXhJF7oReZrxkJZ70nANXJ5WgV1vq/fn/N295Tc+tI13b/oSzsQvftZ++dX/gHTqMZuAxuMn10q5HYm/ZKjKbOiFhwAKcqVEgFh9qvB9jVBYOFU1bLwFXvrEI9II4JkRXGzbDUb8XgGLkt8EGAvGIw5o7sy48sEwOhiUDc+HuVTfMi1647RaBhqmqRCIr4Uo8PLkoTwIjkPn5TFeomTaCBcfnrzTUPrGIulR41fgTCuu7DDz7eKUmeTT4EmrK+++CuZbQCxGojhYLNAMbc6jAhWL7OAxgHviec4zpuLo5HzwOVScmCBQXaRzpRMd1As0suMGumKKovEiHI+hudHQfppcSYscgVA44qJR8BuIK0A6noGHAZ78USfIh/rlikWHbiBLT3uEM2hoBs9LPgXSiASnD6VBhuCHAjxq96qh0383lJ38ocp+2rICyp+SXLCWodm3S+s5eFlLYBstlmdSaRjw/SVJdFBpfa1RZYLHFTeaia54OOgb8c433hje1v5uQx5H5ROgq4Gj0UEgC36HPJvTERdpuDb4bwwG0E+6xgnVGlClb9St67LSsAWaTx4xIMKTT7m2aLASvS3yFEiUTGRcV6Am6HoSFOc6qrz8pnzAZXVEk+ux6FCio3yi7UhPkT11HnyQL2jmHh6CP2YmOpSPr4/iMUNb6AZ67+WrLdKO2sQD68PUubdx1RV1J1S+Ow/CKZ+ykANXn3LnkZ5RnuuPy033GCz6i41H/lzPCMFv0Awu6pO+gYEv+jD44Fn0DZEHvYdGTvEgresbg6P00PkUXXgXUR5lB9/Ilyt9hL8UrzIx3F0W0kv6V68fpTli+wmdLtOjNsJv6il4oZxIF3XL80gDBA+EoIOBKOKCxigD4EoAD9eocwL3BBUmUiUr4WJjF3KI/OhNAPUGYYfffP//LYFpxPrm27Zz85GlpoYt+8wp93qOffppd5+P0joiiOL+3juNIzxqt+eseGdObn2Xnbz0lDqgNqsf67SWpJhQhcsk9Tw5eRnkC4EEwaEE4KaCuTYzx/MneVTRfHq6tLGtNPu2sbzsipXdbbfEfqsVy0XLFzZFe4vvWuOo/2RPzk/mTmU7rXt0xHEPHhvzfLjMuL5UdDKX9TKw9IKeoDMqZPX1m9auCvnWaw/sB2/P2FCu3S7nNJBJaT73d/+adfItEQ5rVZl0hHgE4IEH8oMn8HIlDvyRRrcStBR2hyrUD/+tykypw8ypo5GXuSG+UJTNtTUr8UnzzYJt3p/3RjM5ICuptmujn3vaus9N+tZ5lCVkGHKkvIDgj7jme/JwT+A+INIx+L31T//YCgurtqcGV1GHzEkUn//bv+7Pm8vgnnLhNyBoiTJRdH7TkJkWXbl22z78H//Qd1y++KVfUDW12jF5QANTl9WxNLxe8BY3V6Sj7fajP/iHdvuNr6tWE7Ywu+E4Lz7/lHde5e11eUCblu3usyuvfN6NpHLXSTtMdtn89e/b3O0fW7p8YBPfueMNng4fLfjw/0fXf8ZatmT3neC69rjrvb/p/fP5XHnDIiWSotQiJVGmjVqCMAMMMGpgzIfGoAcYNAaYaWDQ4zTTLUiQWoJGLVEUKVFkkSxf9fzL9156n9d7e/y5dv6/tc+6eSpZWjcj996xI5aLFRErYseJyLTZz9LN1p9qs69fSz6Gp4eH3dEZv3zdLr7zq+Lj2M5cfMV5j3ImhGyhL96FDiKe+6jg8Es8aQKoDwDxy0/u2J/8g//aUpmcFap7fpT96aFxm1bY2N20D2+/743wUP8ZmU2L9UyNWe/EmB00H9r+hPhRB9Y10u9OFI0y9KDfyFfQbuSDeNIyNbR1+5mt/OAL9Wqttt2VTNtc+cpbvh0PjT1pkSVk9o5B9WD50Yzd/qMfWTaXtZ72TrfL0XevWd+laS/vKP/mMqPZlN347vft7k8/sr7BAbt4+apPeY19+zXL9HfZ7Kd3bOHmA3XG7dbrJy6adbx+xpr5pqKRBHWQ71zLGnWxq/XTj76wwua29XR3Wl9nl6WV5vLf+NV6p540poDTr5cBPK+wVc76rpVW130neBZjDf/5d+SwyE4unbOekUF3WJCZ6aaZn33m+TduaIT2IDkzaPKdV10vw195yRcM0aaCH2jUE21sZWPHajsFK+v66Hf+1Msyd3FaRtDsB2H2n5329D3jg54/IMqKcIIPGeqyRDnyjri45x28h/15Wel94OEaHU3EAeQByEd8Iz3An3V/8x//Wytv7vgCLbbt6jszaS//L/+qvTP626QJ107MCBHAdjI02owOOtRAs+qLH0YBQRwmqaB4uJzqRyNYXd60o/kNa9mu2NDohPX2j/gJokMvX9AQesJ6hgesZ6jfGQMPgXuYj0YuBAG4xj3xevDgPw6VERzrEYPkKIKttXXbVCgurtve0rbtr+9YeW3TCkurtie+9hY3bV/GyLY8R6KTOzPm57r3vXzW+l8573z2i8fO0UH/ZXZWRgpAHxlRJAsY2JaE3bhr6+wYvGVVdXy1lRk72lyyAdlvb9OB9V2YtIE3LlnX1Ih3YqSPwm2U12UScCXwnitpULNirGOoRZXt2NJ9R5YdZENGCjXpKBMvft9PeC1xwmuhYDulguXV+bYcNVt7k8pHTVDQAX+j4cUzhhT0Xd4X0gDExT1pCACYucf/TJFPjUipUPJvXZQPoTG9p5XtNPIUdIGQ3+1LZcyu51yjQeNTBn6Qr5bya1K5WM1WqxTlrZaVTnasdDXZxpaclKI6a7W5SqcMSuvbuyg908FdvT1WLB7bbl50q0fWtV+zDnnyeGhM2zYj8v6xdbap0+vL2hi/ZeFUz33x0qwCZwlxW4e1dY3KMUicGiB0GPLEfcgLEB8hgPuQiXToAfBKXk+3J4fr8dxDD4fSg1oHGx+dtmtX37TTE2flBGk0r/TbM/dt88Hntv7sjq0u3PdNSiGN+OzszA4HPiKq8wVdQpRN8IXuuSceD1k3ytfm+Vl0kPyoWnwz2oIfAWlDB4EHGsxEtA50W3NvhzuK2aPkWyUjdt4HL8ddavB62+0w22b7cg73wVGsmZU0wnNsTdLDgalG217T87rEse4H5Zrs8diyauhTKTl/qssdg/1mmXbHxTdKdlTZePDM6zYNfMhH4B7evY7KcNgMNXt2zFrE8yHfRxS/sbLmbU5Mq4WMyJ9Te8lR8xpDWOtWyZq3ZZObRdtb3ZFTLruWzpXhhB6BcvZ6qPqTG+qzkdcv+84ybFnDIgS+AxFY0EQnxwgX3t2WBWEzjffgjTLgHvAyCF7rV95xHwG5sbfGNopn8gLERWjEF/f86a01s4pUOi8srtru03nvfPjpCt+zcBACEg4FMx/etUffv2HHnTkb+PIr1nVxyjIysmxXTsgTgoD3fHpm9MH2NFuPlm395qwdysvvfvuy5V46ZQf9bbbXh4IkTCXZD47pIRpNN7A6Lu4bBUOAaBDj2ZUiBfBjMpZzFp4uW/7+gu0+mLOtO4/9h6FHaxoJqYCZVqly8K28oD55Cmw8Ovm1N2z622/Z6BtXbfilCzZwbspyGuXkZJh4YIwUmGYMHmlVMTLoUoDsIVfdLdruyqY9eP+GPfrgc9teXVGFXrPhiX770p97y17SSGP43Vds4utveuPGNiI+pSc88eE0ZOGewg09EBfyBijK9XDIGTkKtKnH6lSK2wVbePDEVp/M2u7DWdu599R3Bt98sKzON9lcEzjuyVjTQKcds7iD1pe4Oo2gDzTSJm/cEyJNY3lwH+kAn+5R2WTlWHROj1tHrsM6SgeWKu75SamciYSTAEDLbecXQOAnRKOL3pyHulrgu3jcYbsHagia2mXmCc4k0PipY6YiM1VZk0NzcGwpppPVKFRK/OhZNiJnpXlPskqnNKZ04J1tFY1sSmq8Sra+U7V8Kflmg1e7mt6zmVzFtlplJ4dqgKXLVnVc7X291s2S86Eh65DD0npUtabDqucDgi8AvqNCcwXQYbznGroO3ZIn9O7AFNfWmtn6kh2vLfkKUnUfNnDmrI1evmypyVN2PDBmbWPTNn3+so2fvWilg6ptlnZsbWXBFh89sMUHD2zmJ+/bs5+8p1HBPR8ZFFY3vCGDzont6B6eeA5+CPAY6Wj4SlU1jgfqFCQGDa/L7KXyHMJe3NalO+yFxThMwxWqqlMcuaER88n0qdKBh9N7mYKTlpIpONEubG7K0dr2OoVRZLI56x8css76jufwsLyyZfPzq3b/ybp9eGfD7s7kfYVZZ2+Xb6PTpVERv53aKtRsVx1afm3L2zGfcq3LGTI7TgWWbDODwempXUPD1tHXZ8cbeTtWe8NUOzZHOvTDNcMWYHKacHL73rlqrZND9lSd3fyzRVt49Ezl8MRKO7sUvNNBR6EnLwvxwg/1mSKc+OrrNvG1132hT1NFjfdW0cozcrJXxLPyUjegCTTyDIT9oFN4C90GrUgf5RMQeRrxkb8RBxBpCAB4ecePjfeKFVv95JEH6jFTh31qd898510bVufKiDPAWwSWYf9//qu/bw9/cMOmv/m6TWuI6Zt7jg/5hzEqK8hDWXxs22CUpB7tvf/xD2zx40c28e5LduY3viLFj1rm7IA8GHmvUhyMOyHlg9mYZwzBufLsW0/U04Tg9VbGC2WL3bDVWWzfeGxldXqbanznP/zMKgtrdiiD8E6oTY3NUc1aurIaeV3SiGbITn/rLXkUV/yHokMa6QxoGMvIhKWnQcuNWvfwm/x24jDxDkV/dxUjVUe7sGIf/Nvv2vLDZ1bTfXF53U5dv2Bv/8Uv2+lrp2zyG2/a+PVrPoxmlZyK5kQO5HM6dcW7sdWNgGsAzxHnupNnyOiLFW54nRuLy3bvvU9sa1Ed4E++sJKMeubGM5tVYCfhjrHkt0Uccd6iDiijCseZ+kDQC5nBz32UR5RPIwTvNJwhA+UZPDpOylCVOjMyYE3rRTuWM5Jrabf206NuiOjZV0ApL0B+cMW1UX7uSQdP0OBMI/S88MEXGvkKz/RXrXDYYaPjk9ajjsD1qfTwUFFje6T7pZuf2M6TR9J+i23jcakD7EhLLtlFs0YvLRrpZLOdNnrhgpdzd2rf+jL7NnP/vn3x2QM7Lu/b2G5FjV+zfdFbsGcd+1bVKLbFcr4C7tRLl605m7Vp5R+ZGLe+wTFLZ9WwHakz65EOxEPICoROQ2eNMse7qNiEuKd8osNi2fLRkzt29OAz2557Yg/v3rJsW9ou/+ZvWv9FjeDPvGKdExdU5oPqDAs2MnXGfvzHvwTtJm8AAP/0SURBVGPzstOt9WVbevpUjstjW/j4ls19fNs7ge2ZJR+dD1485R0DdhM8vsg/z5QXPNHgbskOF+7et71jdazydOlcBqfGfeaAnOAgfeDxe0appbKtzSwIpxrZAkdY7FrPmXHrnRg1Nv5EXvJCM53J2NLDp7Y6s6gRjUa0S6tW3NqykXdespTapCY5GOl21WN2vNgoyNFotk+fLticZH6wum8fzRzYxm7NvvWVM5ZRJ7S5suoj6sJa3h59+Mhk0Tbx2jmNMKrJMmdsVHTgOewdaJF82b4ujWj0vLsne+60wqNZq8yt2qjaGH4c7z8AF89ASg58Rk57S0+HdV6atpL0+v1/+Hu2qXbEupptW3x09HRb70iyq0LYAjRDX3S4bO48ev2qT98tfP9jK8zK+ahIb2vJoZt9r535uTrJFVzRVocegcBL+QGkj7aXwL3XJUHkDfkb7THuAx8QNAI3K5qraosf/4sf29bDBavlNTBQuZ/+5S/Ztb/1G9Z7dsJHQaOZyz+/DDurhqKjN/lmcSwhkpVT8trqjUEQ4GMbIxKmWw7lUWbU2LOWvVWEmfTxaQsO8ZIHA8MhCIoJA0MAcJ4IiQIlhy+d5kOdCpTAB0BGUP5hnwoiHPwoq0lDaeZSWfaYHejVtcu3TKfwWa8fP1JkKoJFBkcSmI96jHh8Oabia9Xk5FT4OFAF2hf+it7v8m2pouG9lMZJhSiLXZXhJ5dLflvB94i0PCqm81hWXcM70UjJD7ijx1cnhmwE9EaAFhBxUfg8NxasF64CuvKl1tIlG7SWFVgUwm+TWNLYLANt5oCxrox1DvfKO+v1j30cmgVOPvRSKfEuXUbh4xpz3SE7PMRzo7EFXwTScA3jBkekYXrW6QgXu2JQcQjeAUsP0KB8yc89wBU8oYPgIXgEL3F82GaFFeCLD6wmPGXZYPJLanBSluShjMSgd0ai5O/Z06tVPOHY+C/udaUh9CA75zvIYZMa92Z2W5AtKi92SHbXw3Gzteu++RjPLqlk/A6pWmZ7GKaj/B8LKSWreBZ+3Tk/zlu9zKO8Qy7i0WWUAQEgD8Az74HQzZH4P85k/ZwjeGdxDSsdWQYsJXka3/2be+kqm+nUiLTFemSn/aoj3b0anQ50WNeAGkeVH9O4TAnRkPOjbKDRNigLrmEHQMhEYEQInz49LVxSmCRP7Jd0vAs8nq6uFyTFsQgbQt/YhzsywkX+oMlUKN94uHp+5eVKOk+rcmQKjZkLloK3s5O52oZcptUGetPW353x9oR3PjpWgHZObV2b0jH914xsqvvYkbdrAviCd8rAO2bk0R+LCvzIFtk105ik5wwg2imm6F125fORnvikvnIAZafaJ9pJ5MKx9cUW0E2K3XVEXtePArqkTvGTGBpvfg7DN3S+vzHC4C/ZjaXm8oW+o5zABc6wN5658j5C0EJOrrwnvfPYYAfkDfuNNMErz0Dg9o54T3nUnnJWUpv45ltbW2fGBxh72CuLvuq2DdBOg+z4//K3v+Sdzmt/9zdt+PoV91aCKIxwhShe0+a9Z76cskWFwHkddFTnv/2uTb/1shpsdRpKD6MogXwwHBAC+OZ3Umhlu+DHL/icO/RkUEszM8lvC0rqOPJqeCUQHge/eWkZ7FZlbLaO0UEbvHzO15X3TA0riXij89TVh/tKI0L+jAKjcKAPwBvAFM3DhW3bkCdULB7ZrYd53023d/uBGpuqrtvWJ6UdCzeFTQV4+3/zX/hcLXS8kaVQoasAIEdjQRGiMHkXvFDQFAbvXXYFT693dJyrf3RDfleTPVqetfXijnXIA+rfUUVRRTu8Pm37GiFdfOt1Gz416TyA34NkD9rQDVpuJPWyibRA8IZOSMc9aSNNYwUBuAdH2AUMH0mt2188tR2Nho8zbbbSVnb9XP36O34mFGVI2rAJ8EPL5VUAZwB4ieMnACuf3vUfRLMHXeb6JasdVe3Xf+l/ZRfOve0bV/oIUfLWPvhjaxHuH//ku3bziw/FnyoNPCpuP5M0Vk5LuHvHxuw1jR74prS0lLZ9S9u9f/c7dvcPfk+joYxdL5ZkA+32fu+O5dv3ZT99dtjSp7gmO3duyDuf17/+Hevu67Ph06/a9Mvf9J8WIE/oKuQJXXGlrOMdvKADrjg1kdZ5VABIT17sd2t1QZW3YFsrc/aDf/3/Vcffbq/81m954zQxdMXGh8/b7uaSPf7gd1z2rQcauefLdmZq1M5OjVm+WrLHlTXpvsU+/eF3bWttxS6+9qZdfOVNdeuqZ68OeEMftBuhkU+241n47K49/MOf+LTWyJsvO9/902M+klDCExmp41HWlFNVTtSGRu3Ezb9/wxvRYY0icqNDProc1GgIHjyfnrdkS/l7c95obXxxz+3ptf/mv/TjV/xYFemmvLJhH/13/8Rtpu2V095QszhgWiNVd2xlnK5XeBDO3TtztvnhfW/Ilx89wths4le+bLnxYUt3ZKxrVKPYutwAvBLAz2ia70y3/tt/4qcuN58esuPOlEagk3blN76VTLtDx+mp3RG9bY3gP/vTH3s5rmmEhiN89o1XbPjslC9yGD436d91Qmeh/6hflP36E5W9bGH7w7u2+ePP/Xc0g29c9d8XDv/Sa/5bLtoJwNtV4cEWox7xDDTSgE9CxEMPOYN+5CWO99g15U8e3hEX7xyPOmfKq/x42TsaFmywQOyN/+bvWoal8XROYiPwvz3818hbn3wVHDAikDfFbyvo4SEWjRYAMaaBkqOl5fEwRyvvgIZFJS3EyVJWX1VSJ0L+qHwA8bwh4MVxyJlPLyiezgPvgkUGAPPzPlqpauSkUdBeoWzFzW1fEslva9yDEJ/sWszHTabVmK+FP7bHYJFE0I9Gj/tQIDLw7JVfRn8gj25PoXYoY2tiN2R5eij5WAXGyKmokZRGOmz/TmPGvlUYEODelXABjXRoQKAF/ShM4l0PChgLfKAfgqdBDznpJdXuheaLDfB03OMRfXXIB+osaVzBhfeJ7MxT++6/4o3Ot9H4uMYzQBx54QuAr9ARQFrek4545AkeCQDxpCPQCZPX34kEoxY8IPbPIjVLsimLSMO1sSxcbsVFPDohPZDgV7zKaH+/qrRU8kSO1pZkgYKPOhWwRzoVHAh2Em+THpg/Z+k0OABsdI8lw3oUl/pTBo1+WObONzex7Dw6X/y57kRzXyNxvlcIB880MP4jYKWFG68Tgkb+G2WkrMEVz6Ff0nKPrYQzAkRnhU4A4ll5xb5oB+jh6EBOmmxS+mDaGKDBrVVKHs/IHQ8cb9T1Is59J2vZl5eDZ9A7keOHtCrZRBbRIXAfAVk4hhy+6dCTpe0qD90zKqAugxA+SI88hChPAqMCBx9F8ENelVs9nQjW8zwfqbvcxKkOULOgCST4pT+1NxpmeFq+/RLf7vZPGr7/YQPPbc7rCW2a9I0ulMTbF0aR8EGdph5jK5En5DiZnhROzj86UDvAqJFRP6p30RRo+yIvswG0a/HTDd4fK7Az/r6MzPfVg18BNhB6IpAeXdOGkc+dc6VxDbAIhpEVm/IqhvaT+k+7Aa9he+QHwAXvALyRhjgvk7pOg+fG9irSEXiO9wB5A8DtP0tRoA9g1oafuOzLiaO9pC1i0MJoKPKBK8Bj+Aa03bVqY2+/7MdVe0MmCAZcMRKMeeT5Ow9sa2nVNjY2bS/dZi+p5x9/5ZIfy+xHF4gh8oQyQnhw0KDyLQVPKH97xnvLxQdPbebRY3kH8/bk+1/Y3CcPrJDfMQ546ujtsbEr5y073G9TX3nNP2ANvnTBhq+c8z3Hsr3dydBWRkMDBc2gHxAFEcp+8T3x/OJ9oDtr7Qc1W71z13L7eduXx3U0t2adg52W4/hleWcX/vxXbeSNK9Y5liyBDCzQAA8BHoCgAb3QQxR0vItr5KFibtx9anf+xR/a5p0ntvlszorS83Fv1lL9XTZ68Yxd+gvfsKG3rviGrMPTk74ZK3hpGMDj02H81ekEzeCRcggdRHzwFsAzEHkBcPNM4H3wHGlJ5ztZNIsHpmXz+5bak2d8dtJ3BKcSk4dAHviI+8AbvARNKldldctWb9z1hmtM3nZnb69lBjJWbtu2yv6udbUNq4Ie2uLsZ76D+idf3LTb9x5ZQZVgp1yzNY6UzqnhUePRqk6mpXZkPekue+Psa9Zda7YnayXbVrrN2RuW3/jCMuljGyuLvsRazu2Z3B07yA5bqfeSWbbbTo/3qn5kbfjyRWsf6JINjlhP3ySKcBmQCf5DR8QFYAehv5CTOOTmPuTmSrqII21be8rSGRbP9NvEhVfs7Ctftqmzr1h/j+pBulf61OhEHX22Z8T6xi/awOnLNnL5qvVduGypidN23DdsR+1Z6+ifsGe3P7HCzob1DY9Z39CoHC3xPNbhjTr04AmAf4Dnk3JTXSutb/mx1CyVnu47ZZmqOqSejB2nVaYq50b+AZdXamjRCD69sm/tVbO1ew+sur7tMxnpAelUDVgH+yPW6UCTc4zYYeNY9XP33ozTZklyVQ4Z34XZuaS6U7DlD255Q9c/MGy543brGRq0znGNVOXEgg9c8OJ1ADpTQ/LKe2zn04fWzEyq+Pb9LmVj/aeTvQxDBnjxzq4O7ESxsr5qTeM9tra8ZYt35mUhzdYzPewLpTg1FZpJSMqYw+uYpSi+d8/ad6vWslO2yqNFO9YItfels96ONOqKvEHf+VfjzbfUTo3Ohq5fse7L0zb74edWZNPSMvtPzrqsnSODjis6DPKCj/vAD854H2X0Ij2uhEjfmB/w8gSvel/a3ZWf3vK2fP7xM3u2MGvHXSm78pu/ZANvXbbOyWF3NhgwkCfwjWWv/Pw3oLHrV23i3Vf8e4oPXesEueIL0gCwH9fK3IJt8NsTqb0k74tNSYevnU+OgBYB76wUAASFKKMbGhO80H314GwrsbesTubZqu+/tjrLXnEz9vRnt+2RhpgsOCjKOA81Ismq8Do0RGchwehb12xEtIYvn7XeqTHL9apzUCfENBqBOeDWFtFTI6hBka6quDJelmTKPlU4UoDkiULhyvRhV0faxkd6rK9TPJY3zEobticeSg/mfNrtuC9nbaMc7/2yTbzzcvLtQPkCDyEKDiCeEBBpCAGhJ7wk8tH5tHVkZMTS8Ue3/PcvxfUN211eUb5jH9Xlxvpt8F01Kq9fsIHJMRs9M20pjSKhDYTBxTMA7uAr6Ec6gDjewwvXSBMy8NwoW+COMo73eJTM9bZLT+yWnT1stS6TTDJQYfLKT/hFEDw3BqcvVshLowb9Dl863W/7LSXb3Htmhf0172x5Vzzes1LTvuU1Stks1mx9t2ybGjUT8CDppPiW2KTQfnBsgwet1r/HKsc9qyjIrfStjo5aOBY6qVjtsnk/t00NdykzZLWsGssONrvstmY61Y6UHcnmaJ9CX8E/sp7IoRByhr4jhE4iDfBiOtK0tLb7Dg59w+N2/pUv2bmX37H+vgnr7x63bKYLlv23QcPTV2xw4qKNXVJ9voZDed6ahiesdXhKDeG05egsNeJxvSrsayR1oHB0vC9vfY/uVs+64qWLNnxQj+EhZPGgPyC712KdexqJHqqdkLxA2ATp4kpjxdijs6aRSUU4OdxOzgGrUL0MG+QFGGGysW6rHMCmzuSIaoDfk1TIp/qHDULL8euaPU5srv1Yzm69MwVf8EHHwu4NnefGLTc5ZK17GikdyLPfKVpxdd2quwWYP7HtwBt8RX096s/ZwVCH5YtVW3u2ZjsrO+75H2pUFLJ6ftGkfo6emfLfSGWrR9bB3pELm7Z766lVZleSHRV8tJTYDCFohs7Zcy7bmbNuOcGDX37Juq+c8nYhv7pq609mbenOIzmqW75zA6NRn5Go1+eo18hPaNQJwHPcN8Y1BpdJV3BxDx46fGabaFiry3IGZ9dtZ23DVjZWrXBYs5Evv2xD71zzDh+9IwsQvAQkpS1gDbrvXKDEAf5dQ4lb8nvWXjy0dEEFuF601tK+DU2N2/DUBC2SsfN15GsUwpUpgsVtNarPZm19ZsHyTxesqE5nT6ONqsn4VMM7+nqse2zQznz5mp37yst25vo1O3v9JRs8NW5tmXYvAOdNHRdDct+5QJWC3x7QEWwWarayVbCFtUObW2myx/M1u/10x+4927UHc0W7+yyvdyU1ShXblbcrLk/4ZAxd3cjbrnrw2uKm5UQjXa7Y5GsX7JQKe/TSKRuaGLfegX6fCoSHgMCBUgOQG2h8F4ZEQPlcScc9p0Cys/QGq/p+Ji9+fiVZTKGhft/F09Z76YwNyHsamp6QEXb6knB+D8CIh28RjUYVhgU9Au8a6cW7oE0gD8+EgHgmfYR4H/iC3kk+6ZEh9+Fa3g632KOsZOV98an0AYGXfAFBB7wnuAR8XC9vF3wBhq8G1F9xZ8d2t7Yku7zf1oxPwYEKfJVS0bePajqsWLqlaq1NKmcVAb+UB2jQ5KFYc4c81GzOdjKdtpXqsO3quu1Wlqy2X/LpNzoTaDFdtZBvsvubZhU5TePteetvke7LeaspZKvH1ldrUUdLB5voBd2+KFsjICeNeegdIE9jQxq6CH3ElXSRN6ZKPE664VvlXkX63t207eXHtrn4yE8tLhSLVq1UmBtS41hRIzVvxc05dcL71qZGOtecsv62Dutr77be9ildp6w/NW19bdOWaZZDKa8CPqO8A7wO0oHIDsvth1bNols1dkoTMsMn+XgmL3WV74Sl9KGVU4dWadOIWXW/VZ49S6VpPJEnaDGdQ5vioxg5IKwEBacQur6YkQmeQkfb5YKt5jetWC2hbI8jbejKeROrhywski6PR+Rsj3W7o9OkMmZ6vbC54zYHzpABSGQgYZOcgEE/6rxPjla/Osh0qtk25pdsa2nFbZafi9BBkgdtIAeObMfFKevQiKd9qNen83B+i/ys5DHbTiXfSJxOXa6gDR8ug3SBzhn9DcoRH7h2wX/v11SUE7WyrVHlE9t4NCP6Ze+o/bsXPNcBfOAK/ADvCbx7rvuknYj0hMDjaaRTpiHZdHn17mOryWkub2xaz2CfXXzrNRs9O22H6hNYmOXOi2z0PwZeO5mCWy7f816YygcEQzz1rR35Ub7rHI393i3LqQJf+EvftJHpST9CNiAYR4i4Mo85d/eh7xW3M7toa9//2PJP5mxPniWNFB+scyN91jsyYJe//Zad0rDt4lffsDNvvGQD02PJkb1qkANQhgh5D4weayrYO/M7tqaG/OFMymaXMup0CvbhnVl7tFixB7MFu/FgU36djP5QhrB/ZMO9WS985kr5oePmJw8l232rsH/c0pLlKmV79T/7NTv7tVdt+rVL/lGzd5jt45OVczFFETqCp4gDiEP28Bga0wFuAFIs33XY82xfhfngf/6uPfujn1lhaZ0E4itl03/xm9Z5dspOvXbFxi+cUUXtcqOC78DpuOo4Y6oBOjxzDZqkDYAv3hOHPBEXDZxXcIXIH7wTF8ZKfgL53Yg15Cw9lVf22RM7UAVYy6/7jhSDV0777hgyrpM8pOcKzngOnI5L1/zyppU3d620rFHg4zn3tA40tN/e3PBFDZ39Gok0dXiDSZ7Pfvq7trOzbgsPZWcrs9KReG7qlGTH1qsRbDolz7u7z9q6e62lf8TaLn/Ntluy9sHdP7Tl3cdWWX5qh6pEWXVq46V2Bvz2j5b37IuNAxvsztivXNQI1AreydUqBbs+fs1OtfZarnNQXnryI1RkiLIJGUO3cR+6jPRRZpE+4nkGKJPGciX8vP2ZFXc3fJ87jmWYv/kntrlwz/bb+61Q3vdOoaOzQ07Ors189odqODZt/d4D/7X9hcnz9uqZq9alDmjw7DfV8UzZQEYdUZpFLWabtRlraaKhT/inXHAId58s2OIPP1V/3map105ZWZ0KR8uzwgz+GgHZXR7d85ufzarKtHXf5hcWrazx1vSb12zianKAoncKdZ0gFzsZ4GyyeXDx7ozj6331QrKxcTaltiFn5a1dW3rvc9fP8kHZlndkH5PDNnnprDun8J20RU3J9x+3YfrkA1su7dj+cIftL274mV8tfEsd6POptFxft08LkjfKI9H3sZzBST82u/x0zloKu3IWW+3JzKxtLSyrc1I7IX5pV/jGzWxS1JHmwR7LXJ6yg628VedWZZlyLNR5lJ+tWNf5cWtXOxffusgT5Q6EXhmZ872qXXWg59Jpq9x4bAfPVv0HtqvzC2pjl2XjXban0RlHjfs2ZOSrlwOQ6ON5RweE3uM+An0CeSnAhAfpUbJxZM3n/7//4Mf1lFQ2+aeLdupbb9orf/3P29DkmHeSwXOjHAB0/8wUHBXVhWtQdPLBUg2R3vkwXTjY/I9932gIUS4VxBkUhGDgOFGc4lAquzTjteDdyxJ8PpcPejAHo+A5kBfAaICdb2vygKsaibDyxGnVhUEBqHFPaStquGVj7l01N4nXJlVOsZKSN5ZiOq4+Bcc5LinRa9dLX2Yu2eCZDgU6eJR4kjI1Pw++VYbjR2kXS+6J+xBS/Dn1ulwhZwD8A/BJPO/RBwFIDL+uE+QVTjFysgyVoTg7cLNpo0/HKch1cA8BPlkV6OmFA5zgC93xzBW5kCV4izSNgTjeB5COfEDEB04C7yJN0ADiGjJ5GSnON6FV8CE6OvdltM8bVmgE/sjLFd648o6PzF4eumedDI26L3MVztiBA/CFLxoNiTOelA+7FU6xxqKC+DjPQgTcXJ7gheg2KT4l22htFj7fy+G5TpKywn544iN8q2yDetDiH+N9TltIOGyRbV7QBDyGbARkiXJwLLqGLqMM4j26aIQXdYttRVkEEOfPSkIqRgnegEuO5hZ5xbo7ViN7eBirLFEL02nPy0jK8APtajhmbGvUgizCCTt63dbCUmPFKD+LKNjSyn/jhjNBPYIu05r1qunlrxAyRpk7nwDsKi0/LmXxAysSmcmgo1CiZEEQyTw9eMRmXVd0GD6Vj+5V7vBwokuVL78Ba9coKdXaLr6xpaQ8g75YkU1RPxJ6/s1YtFmK7YuIGB3XccM3tADwA2GvPDOa4ZgQn45zTTepzUl+68bCDOoC/EGXOPgHfCcWjb7oyOOATsrAFyNIZB/x1csVOkEPOMFBW6V01VLZF2TRZjFbkoqFCCASbQT2H/8rHPM7AQH4ApAnysflddkTh5TnsE9w8ZzsbZmUF7/H5MpGxH5WG/Q7so6fn7r4iK/eDhHID1DHeUbGAOdIhI8/WvufHUEQ5x62WenxyX/3T62yW7DmqhjYLVvPtTN27b/6bdwILwSYDwFATl6IrT6e9+Ht6oc3be2j29bGb3WuTDmDV7/xrsWRtT4/LKPBEMDBM3xwH7yAN5NO261n65avVGxl4cAe3qmqQaLQxYfwqDzUeZlvWdMxLGWo8pwevSg5Wqy3Z1MeTcn6NKK6dmpA+I/t83/xBz6NZYs7drSya5lTI9b/597yIfr4S+edH4aPoUggFBi6Amh8wkAJ3LscuucKoA/XrQyOXQL4gWstX7CZ3/uBmgwpqSfrzeio6HIMOcNtPChokQcAH3g8rs4PAN4oNwL3wQsQ942rWCJd6Jh34IZ3IPICxIdBkZd88BB4uMcbnfnT9+3+v/yupTUqbn1p2ivKy9/6sm/DxFJTaIWtBD7iQlcBeJ47C2tWLpRt5/GsLXz3Z9aay9hb/7u/bc2slJS++f0RG7WyhT0V49P/6d/IYSnazE8e29qtRY1Yu+z0pWHREL+SiRVP595+28avXFYhpm3kwpdE98j+2b/6XduQTe8//anlH/7UOo9b7Ss7/WqYjux/u7pjM+L7a9fG7Le+ctaqe4ktcNjfb/3K37DpoQk7Hj9trZevy/Ce/7YhZGrUDxA2EPKGzKThnnS8A6I8oywBrqH/sDca7Yc/+p7Nfvgz1YuCfe/Hf+CN2V/5u/+59fT12mGmzdJDfRoVLdk//z/935yHt7/1lrXJv7n4xp+zN77x2yobNYw4cfXyAGhaud8/rtiD4vd9tdvaD2/Z3rpsd2PdFu/cM05MPvWb33Fnsm9yxD/AK9OJPCyTBygv6jRT8ZQr7z79wx/48RGX3r3uR+tzFk/f1IhqQlJ/Qka+MxTnVuz9/+s/9pVlF377V61FjV1Hf7d1jw74b+9W7j1zh22Bs3+U9uxvfctO/5VvqX6VnD6/BfuXfzprM6sVe3ms3a6Pq1GXY9Q/PeoOxNKffOpTxzv7JXu6tug7pXznf/E3fRm1N4IC+CGEfrDR7dmV5Dd6Myu2/Ac/859q7IxrRKVyfO3Xvmnn33rFpyujXClF2pSd+VXLb2xbdWPHlr/3odfv03/5l6xJo7quwV7rHu53m466SF7KHb0BXH2xh+RKPytau9q8x3du2a33VE/UCbfvy06Upv/aBZ99aOrNWst4n3yOJutlizB1eOAkRJmHPXEPwCeH721Kn/C3+PSp1WTjB09WzNgJQmnZkAC+Tv2Fb/hpsuizc6TfO6uwXcqeKxD8A2/0/ybPdTdBgGGSCYSAC43HofiyDIUzQo6lSPeCxAhGF54oBFByVDTycu9LNOnl6YE1WmHpYg0c4FYBsool2VNKIyGW6Wm4SMFGYTNaYeTSLG+V4w8yabwVKacd76vJioUDP8K6UmJE0aLnPdvaKtnOTsXK6olFRcN+fo9AX6kKjpcoVthQkKFSVT0WI4tqoWjlbQ3HNdxnBOJLCvkTXWQJfpAp4SvpKLmPQos0EYcuoyLyngY3yS/O0bPk9VWDbFXEnLMMFY9QmSylipzt7dK98IjPKBeuUTmDBleAa2PZkSb45ZnAe0LwFO8iL8/gRL4IvGtMFxD2wrtkdCKc8EZHo8qDgQbvynpCHxzREZKXQFzgAvBS/V7keEeV4MpefBxOSLxXUI3KK2o09g41UuYDjuzNz1RhKf2eyglZlK8NuZWJ7zp4nb7kVu9cGg1jmo5xnnhIOmf2/MJDZ2EL4LwrPTyiU9cNadVJofF6shP9kB5ofI688Y5rxJOOd0A8E9BBlIN3uvXyII2nFa8AVPDkGblsbWzazhY/VyjYQSWvelHR6KYm56xkFTUoxbzq8n5VdYHf0QiP/jW1p07oRRmw112qNaOG7PmRCu6h17/DKqGXAen9dyx6Dw7SRnr4JITMYX+MPlgkQDuALfhhdRpZoQOeyU8+77jEI6NhCPg+agLqT+gFfBw852eO6V0r7ENOvMSO1UC5cmC7RbUX5foPOPmWSxq1BVgCIzk8expP5CEeBxBUoZMor8DJB3+8f+IO82U/gZe0HAiIUTANJ2H9vfPqQZaojq1NuKFRK6lcFPhNH51t/CyF0Kg7rlH3uae4lcB3jMjmOlQ4R3Jsd5NvxLslq+0UjdNUD6oqG7HPzAGY4Inpfdpv+MGGuGf6NM6Jom1WxTE1mT7rBR3/lit9obuK6Pi5av6dJ/mNJMdH+EiUjlHpQmZ4Df0RR2gE1yTfgBaKtz0iBObk0IK8dHrB1U/u6Lli4+cu2ulrr1jf+VPWdir5cSGF0agoAAZQ9Nzvy6v87JFvoHg43GnpsQE79+5r1j8+ahz36/nqQzxXav0eoLHYLe3Z/GbRVjYq9sd/smKf39qxp89Ktrq0Z7t5NVLth5bqbLLLlztseDxtr17ptuuv9tor1/rs2oU+Oz/ZYafHUjYxZDY+2GqjgznrkJGXvnhq5fl12/nikR1tFe3UpUvyVt6wvounLHVmyDrk2VEI8IIsUTm5AsFjPEcal6Gu8EZ98Iysrivh3br9xJb/6EOrLq3b+n7Zqmq8z33zbZu6fs1PFaVjRrcxJw6AHxxBixB0uAe4hwbXiOe5MW1jeUVoTBN4CIGXa+AiPtKBB2BPrZqMfn1u2dbW5OGqA+WQMyW2galxYzsnYTjBE9CIHwA/gMeF97qvBoHTJgtPOMa5zTp8g8aKp/fpC+FnhEPFnP/+x7a3uWvFHTWy6kBSne02KB7Q3oHqU/loz05NnrULI2ctrYb1uHvAPcIf/Phntry2ISEWrLm0LJxyeo5yVku32Z32nO22pOzyRK+dH+lQw514iYcaZk+++SvWMnbBjrr75GX2Oi74CP0CoUNC2EA8R5qAKB8g3hMHvsZ3jbov72yIp5o9+eRH9uzzn1htv2Dp/k7r14jnG7/5d2zq6pfIYLWtNTtWw1srFqxHI4ev/aW/bZff/I4NTVy0bEePdx6Bl0YjAeipwTmq2dbhjE8TLbz3ua0/fOor51q6s9bW02lTX37Vt7phlWas/oJ/dAHP8Bm8s6CAFWw8b31+35pkM4OnJi032AcpP1W1US+uB9kCP/pc+ei2j3oPe7JWKpeS00j7e/z3TgWNJABWlvG9KDM5ZE39XVZVI4zDgiO7TXxG9Wyq205NDyYNpvAxXdYi3rvPjFpVLfXK7Lwf0dEsh3nl7mNfmZrukh3VyyDKhXvk5VsUDi0233Fh0g7nNy1T2reO9owdbpel+4K1D2oUIv7I49OXKlP22MQxqi3vWMdAv0ZDW7b9cCbBK/rsQcmp09ALe+BKeG4T6vw1Uj3Iqt70Za3r/IQNXD6rTlgdk3RaKhd8qfZOftdWN9XeLa5aZXndth7P2+bqmm0sr/ox2Syg2NAIeV3XzcUVX528N7fpR7avfX7Pdp8tWHlxzY4285IrZ119A776+dSf+5INv3LRN5tmIQmbj+IFIAPQyDOB+LCzP/MNqLF3VWpXOPuLlXYKLihny3cODNr4pSs2MDnl9kn6MBiuTlAB754fUhbvz/qvdxlh2EiPtQ33arh92sbOn/a5w6AXIQGm4+TttjM3fWhr4mFlp2o//PGq/fCna3b/ftmePtqz9U150ay+SR+r82m1obEWe+MNVbyvjtiX3xyy65cH7eWzXXZuwuziqSabHE7Z+HCPdcugd+7P+wdzWy/Y4cKW9Q8O2/l33rTJKxf9SF72fmqsTBEAeD7RUx14BojjPtJGJcRgiPMfx2bTtq+C3Pn4vhXuzVq1rdmKzUfWc27Sxt+4al0cOCXPMjziRgg9vcgLz1EOAcQF3Rd5Cr6A4Jk4IHASIg0ArqAPBA7wYieVbXlcyrOXbbey6gPTXo0ORdAHaOR4hufgMYKDSLgdqeEAnJZw5de3vbOjISNp0NeNGp5ysrT3SCOwDuVLi1/RxkvfV8NSk2ucklc/2NZpvapE8EXeUrlsuzs7cl6r/k1nT0OfgmTYSfGDYDUqnT3yDtMigRxJAwSX1VyP5buHrNquEVlddwB4oy6EvjyPaEUc0JiGsg75I0+ka3yOOIDJi3I5bxU1MqW8GpXVZ1YurtvY5LiNTozY8Klr1jV0So1ur+2pcWN+enC4z/oGuuz0lXfkdL1j/SOnfMQReINHro3P9Qd517u2u7zsWxG1dnf4ab/shtCtDs+/P9T1AL7AAfi9F1PixVMmqZpCed+a1alDXtKLVjJCAkJe99DrcUBhd8d2Nzf9B6SMEjyddI59MErFdvblPNP58HtDt2sNF/r7UjY80GZ9/VnrHOz1TtPxKn3H9JD1vnzG0mofGBnx3Xf1ziNbufnADkpVjUzUIb3AF4HvHh193dYhx7rr1fPWfU3OTb5m2e2qd0SFBwu2t7rtbR35Qyd01izaYFFRV/+Adfb1W3lm2TZu3LVdOXFVjVySEZrspEF2+CVAG+Db975svaQBUPrMsE3LiR1/95XkpyvDg3JQdm1jZs5WHj+1uTsPbeHeI1uWTBzdv/TwmS0/m7OlpzMKs7YyM2+Lul94+sx2ny5a5fGq+J+3rVsPbevmQz+avPp4yVIa+8Nz78S4TX7juo1/6VXrHO6XEyZ78A494Q1obENC9mg3Ak5arShkDI57vkGwrntLvWSms8t62OiwO2N7OXkyKTUi9fQ/h0xxTQwFNboozK5K0zLKtIZ3nVnrHx6S98WWDHzASjxJz1Onx5XQ2tps69tHtrhutrxUs4WHW7Y8s209g23WO9hup8bbNbJpszMa8ZwdU2Ua7bSM8hD48FyrHftwm6WzewfH8go1zD9oskqxaoWtvJV2C/4r3QON6DKnhi17btwOOtqsyIYk6ggYefjO2PUGKiAqInGERsVy36jsMJRIyz3vtuR1bMrL4BtCU4eUqIZuYHRYDYE8NuVj+yMWYJCWQN7QD/fQoLEK3ghApOPa2JgBjbho+Mnb2HmQj7jgn+eQNeLiSj7uAfI6Ht0nH2UZsSQ/EOQDZVqNd06eo9NUXNALWkEDCJqBm8aeBSilfF4e/p6veiLQ2BGSH0o/l4/OSgh8+pZ4FpAQf6DOhCO9m9QGtao/hz4/iAyLhR4jbaZ50vtqpEpyJPfkPCkBG3Z2tRzaYEppDlQXditWqSRTh9DLpdPWnc1Yqj5lAr0YPYSsQMgUNvCLgHjkJ02j7gHeRXyUV6L7AyusrFpZoUSjXN616l7Vunt7rUsjMn4wCbSmcmogTlvX8CkbPfuSTV1844SGN86CKA/XT513nlnEwZV0jMaP2jUCkbd/qHp9qOp/JEeRvHQeLi+hDoHveRA+hURW2SIjky6FXFqj1ayPaICgzzUB2Z/uw/bAi56ZPnK8emYTVDYAZWrrQHW4JpvhkwGfCkjDd9zOTNp6RaNdPMfCJsDL5UAjiVLFp/wGJ8eso7/XR9KVwp7lN3e8DSzzDVy0Io/LxwP86o/toPixc/rUiKXOjlnp+NBWl9dsVyN4psL46QSGh2OLLCx+YnqrU6O1zEivHeZSGpXnvPOsqAOoLm2IvnjIF73+IEdCLqmPrnfFiRM1yOJf+ZCB6dHUULelhbP/0mkbefWSDV8+Z0PT49Y3PuI7pjAN10QHly9bU7FmLRodt1cPrE3ytu2y08a+FQ5U/1RxWoZ6LTU+aAMvnbeBVy5Yp+RLj/ZYS1faZ8e8zWLaVPaRlO3P2zHtUdjZLwLvRZiCW99/dCIUH/TWZxfsZ//qD3xt+/lzF62bYdeb5yz98pgd84NNlR9L9IIowCmH+1tFm/u993x9+46GfaVa2U599Q27+qvfUM/Z515KKBNwJWIEdSNTC2Y//aLJ7s212Y2fzdkP/9UntjCza1PXh6ytu9W+dbXV3jhjdvVil7352oRdnu60wa6MDWtozvb7zFWCB3wYFFcaGJb1MlRnueDGj25YTQY19Jtft+7XL1hK3sNhf9pq6hNoQOGJEJ46ONANfIIz8J8YYoM8PBN4D5DGQWnu/uRDm7nzwHbnl60m74Sz6i/8+a/byJlpeav9Jx5/0AcP+aMAg07g5zl44JnCBuCb5+CB99SWwBs8Bf7AxZW8xCMvz0E/bCPSEk8c6Z/dvGtr8wvyTLd86Sw/vrv45mvW2dPj37L4mEvjAwSuyB88Bl5oM3c/c/ueLTx64t6oz09rVHrx2++oIUVPyfQbQAOEVmZ/8JE6mkMrFPesxBLUTJv1DHEkRbO170kX6jxOT5+3ifFpY0e/ve4+4TiyH7//sW2qs7u4WbA35gvWtZ+y7RQ45dR0t9hkT4sG2Ye2sVWxavXQentlJ3Jevvxrf8tGJ0+d2JjrWIA+kAsIfTXqmHsgbAgIueOZNFEGXHnPfYT4bdWDP/g927h7327e+L59cfeutXc02Xf+8l+X3rtt6PQr0mPWchqlDU5fVXjJLr7xNYWvqwHKnthU4A++iT/hUyOHvYOq7RzPqe08tkfyotfzu9bS3+X7j/EbHmYzKA/yBh6ujKzATXCcanj5zsIUHLhLGnUeyy4mrl9TA3nGp1ijEfs5HSp/aWPbdzugoFtHVW6qzwNjI764hXQd/T0eZj/8zIoapR12pdQBMJKp2OSl846TjUlHe6WPVPItJPTbKDf76w2Mj8rZHbQP/vn3bOnBojVlmjRC3nTHcPj0tNL9/LJ4OjPaFw7AoyNsEX+9b1ywOx/csY9+/8dWkR6GL06q7dn2aSrk8RHboexCHUH35SnLnRmxO5/f9pkQW96x6vv3rLKyZe2nx6wsp5lRFm0yPEb5AMjFM0AcgW84nefHLCvneviNK3bq629a//lpjeS7/MewxcUVT7+vQcLe7Jodru/aEWFtx5pmRHO5YGs1teHFDau2HFnXpWlrHe61V3/712zyK69b14UJ5zc3Lt1rIBH2Q4jy5h6+uIdHngMoe8Kf2Q2bxgvFBrChIYbFtBE9MF4uc/K+OzQfIYWTygeRaPjwcqgcvmO1GlOPT+qUe8UYmC/nrCsSgEHScfWgOH6zkWpDoCN5uy2Wyaa9QeClqrodyo09PJIB6apiZNCCpToejAKBwRXTCzR+SRwVWA2geGe05itU5AmIW1+66ZudUvFAV1ca+YGQNVb2kA4ZguYvkgccvOOe/Bx1jo7JqyJzfHrpBoknzoom4sBFHtK5DgXgIhDn+XUfBRy0Ih4dc8/7E94kRqPuI/CeQNroXIMmwD24AlwOPZMOcB4oFfHvNqMrMqLf4IthOWURuMAR7wDoB5DOZZH98FEz5GC5OpWdAwjJC42wV+yK+0QXib6T6bekHIQw4YlGkHf8Ea9/VADYUC736PmBIGldRnQm3lm8Al4fLclGYrkwAB74DX063jrAN3hiHzgA+SJd6J406IZ4nrmC0+XWlbQ/d6+rd8JcpUs6bAZ/8WNNx6NAHUXIZIoq0YXbr66N9LmHL+SGRiPwHt5cv7qHtu+ije6kC/iCFvkI4CGE7OTlHuAIfYD0lA2U/J1wgTvokweeuEdO9O27rgsfaeAJnZLPy6lOA3wnOAWHKjdwJbqVjcGv0oM7ZGosM2+fsC94ET0Clsl7Uric+kvwPc8HPZaWE8dCJnar9z0IVSjOt2wZPpGFJf3cxxR/rcziLrVZ2J/wQo/vxL4QQHGM3hJ9JHXEeVGI9shxSU9AXFlM4S2MZGaEQojpcMqGgQN7NdKR006zLP9AOH3xleqAEPnPJ9iJXAx4WfthfGr7/Vm4iIMHAnjDZp2++I0yiDLz8tF7AukDPIcEOr6x9W/8Q+OT733g2ztwAmFVHgBbgF//r/+2pdW7Hyu1dy71QgCiEP1eAmzMLtrP/qffc2VffOd1j2PpX9/kqHdiEI+CgxlXonjdLR7ZDz9Fsa326O6clQoVa07LUNv2rCvXbn/z1zTsEXSkk9840JCEUcJLCB9CxjMKZzXLzX/6+7b8yR3rHOi33qERbzAn/tKX/YM/aTExeAuFuYELooCj4EnDM/EhC/dcg49ID3BPOnT78f/9n9vmwxkbevWyDb1+xSvz8BV5f9IB8viqJF3RZyNddEQAT1RuCp57gOcA7snP1fMKD8P/jdllL23nRR1FJ0PrrpxXNmg18h4yBs3gBbwhV1xZ0nnjj38kz7NgzRt5qz5c1Mguaxd+61c8X8/kkI+IGvVB4BnchIgPOujq7r//ga3ceexb3jR35/zdK7/ydct25BI+9MeChPzKphvx/X/2762aL1j7sRoOqaU5k7bUqEa2kuuI0ytLJTv31ts2/dJLVqge2/KRRtQq50ff+0dWLm9Z/6MNG7i3avlsk33Yt+ujqS/2Jm3rIG1TmX07lTnwue+/+nf+przXA7vy9b9uXYOTPv0AUB7wFfKFbHHvcoke914u9fJB78jGM/fEkTb0BV7iG4EOB7l+97//31uluGVPbzy0Rx/ctPGXL9lf/+//jz59fun8Nyyb7saqPQ84oRF2zT10oRP2Bp3gi9DW2m6F0pb9i9/7P3h9Ls+u+LY1469dtrPfekeNZ9nS2ewJ71wJgS/wADS4ZeXlKHnSzP7u96y4vmXTv/xl67t61vljGS/2CIRO+La08nTOfvwP/5XXj2vf/opvBNwzOmj9kyMn0/msupz//Z9ZSfZQ00irVtqz3GCPXfpPv+X2Dn/oHpykDx7jSrx3jGpg+X3N/L99X89Hlp+Zt/LahnVdPWNjv/quGuBjGzozLr0mdQlchAD44TvvF//039ncjz7RCDxlm3navUP71t//a9bJSEmjeb6ZSDlJXoWVu0+9pNY+umUbaqeaO3NW6M9CxL72n/0n1js65I4/6eEX2mFv2BV6jjIIO3N+dHVnRLWEdqaqeuBHk5Be+Bp1QjqcikP1Lr6KVWXmbZLyslI55CQ9ELqLNineA8TzHM4XdgwEj9cH/Mh+UasDQ0MKm2XJrG3nHIojVfBjFQZztGyHT09BTwpiCITgPMMoQ0qW+FX296wqb4ffbrRJkU2ukKTxIi3MJIUODnnErXWjsIyEz6hB2FeDVvHfXexLCXSC/T0Z6+3EE5JgSs+SbQRBCSE8AYUiJPEuON4T3wykbJY7s4t3RpWGrdz57YEv/xYP5AUPIRRKfvBxjdDYiISSoQeEPsgb77imMtKDeMAjYTk68eilrUN6VTwjMioolS8MAjxxT0CeKHCAe9438k0ASANP4AS/fxzUPT9+Q27ftVfxdECsAGKpvC8LF/982+MK3pAXeFEP0IJO8uNPqqP4VeVjVMkSZsB5lMwxZdQoB/fBO3iC94jzhqhua/tCeKDXovRzcvs7jWBrFXZDNkvJ9tgBm+XRvgS7nR/KMa8qVOQjD/sCyk6FWfppsWyqyTJt4pm9MuBNdlo70mhNo+/S3oE6K426VH+pwniJ6UxO5Sn7gf86v8gPT8Fb6Ip3yIa9E4ddBd+kJQ3vI477xkC+wMMVvRAXdMSt7R2ybFgd154UdKQGlZkz9qdzbSb8AdgDIXjl6vIqgDf0zzsfYdFgKKpJVxqRSqXsDVibAlc+pHP+VKMcjWUY8cG7JHSH0XfOpk4zfQMP6iz58TnfhmkLAk/wFvj2VKb7CrQzLArxuiZegYSO0onhlmbZsPz/1gNFsLu53gUf5AE3z0Gj0dZx1lgazawPP1r3n4CIzxYZQJsqKQ039cOn0eo4g1/0BsTu4K0i3ypb2lcnvbW8aTur2847qZTV85Af8NGg8viPz/WSH6wyzesnPFer3snjxFF3AfJFfuhD28utzkfoPuIoSxxuBgMdfb2+sq9dHSBHyhA4V61D1wyLM+SYdg72WWdfj+V6uizT0eE/fwBf6I2rty+iH1eAeACeiIt2tJEvgOeAk7vdlQ3bnF+x/WUpanHbOpozdvHrX7Oz774rZGqUGVoqXTAQiP1eyivNrtnqj29Z/uYz66wdWUYeCEfh9o4P+VLFYDSY8XzqafkR4IPFHXsmmrd/+rF9/sMPbXjk0F56q9veeaPffvWdMfv662x1QnuUGLZ/lHNuEqFDcCD4ggbe6czNe/b4ky+sJO/YfxfQkbbmiT5LTQ14JY3fMgDwR4AGVzdy4W5UHGlRcNAljrTBA/ekiXSs2Hr0yef25NOb/sMtOmPAG8TAqzwBwQMAzrjnGrIRgkfugxee0TPvqESrMwt278NP7dkHn9vG9z+1rR99buvv37TVD7+wmd/7oT36J39oC7/3U9v8+IFtfHDfP2TKdE9wEUKWRvkIAbwD3IHRbavKXu35iY5I2ygf8cF/QOAmjkAHeaAR8P6mRiJyRLprrda91ypHhQ/+CT+Ot64L7ldWdm1hfssKtT3bU6dSa5Z+hBPa3B+kWmx1Zc7uffSe3fnkQ/v4o4/tvffes6c3F23+9obtrsk58dqAXapiCy8flnHRcrK3YTlF3SXpR6MfdByrfZDHy5k4yQE/oS/4Ctmi8QOID/4jTWP94Dnyo49GXM/11qQR37ZVdjftsHnfjvvUsXalLdsyaunmIckgR6lBV/AYZRWNbjwD3EfZ6MYONtesdveGh8OZNTt8upp0Hv2dfgqqe+PKR3p4CtkaZSdEnBiyJjmURyojVp7ifSNDTqMBRj58w2F7rEaeAsBNeVAudDqgTfhP9OH60n3bqEb1Z4atqT9j1Zaq1VqYin7uJAeP8Rz3cXXawoPD1vXqGet755KlNGLBtgs7O/bwo8/t8Y1bXqfRVcJDomPA8Qsdv4UbvX7Nrv0Xf8ku/vKXbEo6Oz3ab9s37tn89z+w0tKazyQFgAs9ZDTSH3/7JXv5b/8ndkEjw56dAxusaGT33ud2/49+YtvP5pNOTPQaZeKeAJ7Gco53+s/TJnarvLLncBb5zR5Tfyy84p7pNco2aZ/UadTzAI5LAN7A/aJegdBtpIMn3sEXz/EeSHIK2P+ooAq/v7Zrx+oMMgctNvXKqzZ55Zp7BoxgIiPIIjjIuCrLW7Z547Ev3ctW9r0D6ujptO6RfnVAaTcQ8hMwmrjfLVVtYatoyxt5e6Ch5101kD09B3bmUtZeutpj33x9zN68MnBi5JEP2mF8jRACR0EsPnxi83cf+moSjIuthJpHuq1tpNenFYTg52URBB1wcN8I0CQeeLGgCY3KFhLfRufZrXs2Kx744auPdKCFPuo4Al+jbAG8JxAfvAQ94gKCpsfpHx8jd1bX7dmdB7Z464HtvnfHNn920zY/vWPr0vPCn3xoc7/7Q1v+k49t59aM7d5O9tryHw7Dhz89L+vgLULEn+hHGTg7qXVfOkjaFgfeu+erPPDHc/DPM8C7uBIP8HsOftfTUtyzvuO0dR6oA1JjokT+/sTF57uNKvPmZslWlnetQiXKqIGUSr3C6a/WpFFM65EtL83Z3U/ftzufydG5dds+++KmLT5atbXHW1bdqflps3SiTkKNNyWkMYu1yQPuL+1bT1UdpOIJIV/oBgjZGu2DEJ1LYxzPIW/EBZw0qnXcjWkJyZZZnIiat1pxR7JK4V2KUz3Ltsnha+5XlcQOkwY98ADBI89h35Em0jH9cpzfMnt2z2zuiR0tbtrezKrv5cZqLQ0PHBdpyQ+QN67EN75znLoeysE5lqNwsCKeNapCL7QNncPyvns6vLFD9sjjAV4VGMET/LmOL/mmW7chBY6hb5vot6aetO23Cn+rRrakrctGWk8HDmHgh8bxbQWcAOlwqLuvnrL+189rtJD2bx+FzW3V4Qc2d++RRjHq7FLJ99rIQ3706WV/eGz9V87Yud/4hp3+0qs2Igd8RKOOrdsPfVeY2taOtaaTrXOcH+Vh1MH+c0MvX1C+r9v0O69adqNk2a2qrXx+32be/8xK69u+lZl/t6nLBEC7sUwbIfRDfOSJNPGOvJQFQBwhcMcVIF08h+yNcQD3gaMxTej3RUhSCApSSnFr2w7aFTXYaUddKauqAA9SUq4QxMe7YBrgHsSQ5xCyPXbllYd43JWx5l7OF5FnJ28gvEXyB7MogSH34Z5obx9auXRsPRoGsrlpLpO2DF6a/qoaRtfwnOpKIV8IHbyEcFyJI4TwvofRngxRw8+mtIaiqjwZpsQ0GuJ7E3kiBL4ooOA13vMMXtJFHBC8cI344BHvoYPVSK3pZMcx6QIPtJ1hsCofnkZj59qIK0ZgPEfgGTjBrxB88B7e2dGXJfQHasRb5AxQ3VrGeu14oMOy48OWmxyxzjPj1nlx2trH+q12rDJqa5Jntm67T+Z9qpIFAOCGTugjZAvgnikhRsjOH5UZOVSxGVlG+sgTMkQjA/AO/ARwOT08bWVBUhyG/XbZgUYx4KdBIY/6umQRyW7JDjVa8uM4UnwfTHTYoga4rSll6ZaMjQ1O2MTQpE2MTNmpyfM2NTZp/ZljG+5qtZRGRkzr7rWbbbcfWL5NZcsR3Qr++742pt3k5Wt00dabs2xzu2Wa2oxD3OCPiotMMcLhHv64DyAu0r0YogwjPXFA6Iz4uAeS+3qDp5JlBwQ+CMOMH4vuD2GLSV5wxvdCIOgGxD3lwjso8APHnaOqH3Ph5a80LK3vGeizbEfHSZ0Gwj6AF/lN+BAPKjs/rFIOAx1JWjgynR1iWrpV/YT/Rjzk43OAL/MtV92O2/eEQ3HFfMEdOyF23M6/SDKd53vVMbqS08CIi+nf55yaOtFDy5f3bEej2bxGtXld95QejgOX6wfbUofJ753Sk0OWZaVdS7tlNQovqa3clnPHDAtTWyEv+Vx+yceMEbsS0AamJ4fl8Pb5VG5VnVNJ8fmFFSvzA1ql9/qADArsNMBO1sSlp4Z91R+LAdpV2oc7JV/Fy4750EEu+A2dc08Ifl68J11A2ADvCYEj6mbkA+I+rqQhb5QX9yE7IewoaDTSiecAx8Ay7H/xP/y3tvLgmTUNd1nL2WHLXBy34Xcumg1lXKHKdSIAiLgPAvyiePmT2zb/wQ0/YqHt1bO+dG/o7JR7v2EBnlb5goF0usVu3szbn/zxmm1vHskL6LFMb7f96rem7NJ0l6VpiGQaCHpCq84DwH0IFsKdCK4/Or87f/q+f+zMsI2LRmRdp8ZsUsNcDrKDDRoG8IQ8hMAb+LiHh6BNHuIa8wCkj3gP4r9ZlcAerFnmsNV33LV81UZfvWQT33g9+f4kvJEngHtwRQcU74MfrkBjPH803BT+je/+0BYfP7PKnWd2cH/RZA7W+tY5Ox7ttom35ZG9csm6Lp+yzpfOWstQty0/fGT7xwc28yfv2ewff2AZVTY8OIbkyAr+4K+RH67wv/xkxqpVdQJ5Vditsv9A0XHLU+cwOp+6qfMOkA9APuLgOfD7dxLFr3/+wIoLq3Jm0lYb67By80HyA2a9A9BtbX3Xdj94YPsaPc/enxGv6uw7VFnVYWXTPXZq8CXraOuyb779VXvtyhv20qXX7I1r79rk0LCtPPmBTeTUCC3m5eGa7WZLNtdbsC11Si2pKTkqvfJcW2w6ZzY20WmZM3KOxofs2y993Xro2NSRHaezPn0R+ojKG/KEzfAevUUnBfAcZUkcgWfCi/gawdOAS531zd//F7a/rVHf3rEVNLruHhiyN37pN4TzyLq7u331WNhX0An8jfSDXrznF/pzc3ftZ5/+gc2uL1p1ds3aNLK9+ld+2c5+9bovN47pY/DDJzgCL89cgZCB8trbUcP7eMmnkTr7B8TvoPVemLLUQLd7wkGfq5D5TizbcooqC6o3nz617v1mq3a32+bOhu8SwJJpUXUbBdivEme5NLtiOzcfur6nvnbd38EnTsrSZtFuPlv3o1m2Sge2qOfurDoWOacsQAh+kcW/U/V1Wccr5/wbafXmY8scNdl6pWALD59YrqfbD80MnoMPaAHkZ7SYPjtuHVdP22d/+ImtLmzbYa1q+dk5K65t2cjLF5Xv+cpI8PgITe1m29SQ/0wk//5d/2Hr7syiPf7+B76Q6cwvvevO7Yl+0ZkAXghhay5HPQ6+otwB7oNmYwibiXTg4hlaXBvTkoZrIx4g7kMuAnkj/59Zhs2Hcj6G47kyR0igAWc+EMUSIAYikBKCGIWOp8Ecrp7cE+NHibyPpcXBAPcJI0qKRysU7SmWWtKwKJ08K/D4ssk6kBclhLGH0ADPxBPHPUDaZPdtpWfxA/6N6oPPfSKb0mK4AHiQLTzEMB4APvHKiSMNH2NJD354Cj54ZpfkKLgTHnXPPDV6hRe8Jdef61KFyZ+nSQwkIHQbMhHgDx7IH+8A4j2OUUhdZ6xMY4qAMiGv61t8sDyUsqFM0QUTAAR0wwpF9tpihREdho96uSov8oVMPAPBhx+HrIqNnkDFbr2koxLxDp3ErtQxwgFCT+AhhDzEk8bpMaIiHR6t0vAuyoc8wSNTqcjqdKVj+AUHI2x0vu/HWLObL/uOVaymBoAl8Xi+eOWMFHxaS3rwnROU1qevRMP3D1THpgd/z67MlB22gJ3CEwF+gNA3vESZhd54DjuDx8gb9gQgX9gR+nK91oE4ALuivDyHouCTAQkoopzAwT3LrnkGD/mJD1rQbaQd/ABEcYde9OSjEeo0+6RF50NaaKBrAnTA1UiDe96BhzpCe8AbdIgc4KY+kjf49vS6Uq7MvHhQWfrZR9QBCRtlHPbvvKg8eA9PlCt1HwAvz0AiI9fE5hOaSbsDHvTkPNZxUm/4oafvc6i02BmLmtrT6aSDF18ANAHykBfe3PkWcF4azhyyUvd9sYNwHIsH0rJ8HrpRFo5LZMnDSAy64sTzsTwbvXg9UyLoBE2A5+AfGyVv6ArdkBbdkgaaxJOWd9wDPEc6rvDjPOg+0kRcI95IG2UQ9IkHuA++Alx7jIBu/JN/YNntmk28ctkGL5yxrr4e69Jw25UhQAggBOUKg+xuW9ou2Oa9p1ZaXLW+U+P26l/7NRs+NeG/uiU/aWEURmBCrNgHt5rt1pMmm5kr2s5W0bpyzfYbX2qzy1NNNjLRlSz701/kh1aSN4woCfDFlXQep8aurCEuyz2LGuJWF9esXUZ08dvv2nl5DT1To9Qqr1zkDaW4wSsAPEc8OOM5dBA88a7xOa6AX8XLnni59/vfs8L6mu1kmmw7ZdZ5fsLGLp7x6cHAEfjgIQqVuGiAuI93APek5xnDxMh3Ftcl87Ytf+9jKz2ct1GV5fg33rSBK2dt+vWrNnbutHUMaJSpkSA/EGX34txAr429dNFGXrpgGzcf+W8IqvI4l//kE1vXsw12++m0/NIcOkE7eBQTdvB43VJ5GeFO2Wqbu9be1WFn/uLXfMuTOKYd3YROyRv8h/wA77fnVn0KsXR7xo6WdqxjeMBGOSq+t893CQ5crOgpr2zao+/+WPa3bV3HTTYsHsfOnbK+6alkub1GLK1dLTbxlV+XF3rNWsbOWNv0OTsamLT1oy7rPnPd9m99brn9ok0ftdmF7Wbr2UvZek/OG56UPN+j6SG7cPWqvXv9HRs4dc66Lr5p1S6OBR+xVFqjO/ENT40QNhnlyRWeQ26AZ+LJi9y84z5wEUfaSMf7wMk7Kd5u/Ph3NPLJW7ozbT3dKRuT3Off+mWl1QiQlZ719I12GzZPfMTFPbC5uWk7hbI9u/WBPfzZH/n7kV/7svW+dtH6zk/6ylEax8AT8ryoA57By3un19ZiRY1MHv/On2oktGvd716xltEey432u20pg9M60YNwsPsAdYSVowWN5rG/kS+9agNTE2qbZFtpOUt1+ehschqZsRtzQSPnrfvPfA+39tFB/zEnq9tYDcbRLKN9HQo5G+nJ2tSweGBVJDTroVHn7BrAHnV8U9w91Ah/qNuabi7Y8ZNVa+vusD2pjlVrWd2HTkIOF0J4WGDA7t19U8N29ZffUluwa3e/97ntqt08TB3Z/P3H1jc65Lr1slU+6EOXutrU22FdskUO/SsvazSosm8pH1n50ZLvosBuEjgF8A5AO3ggBE9RztwTR3qnV4fIH9fQQeAiPt4FEP+i3PHMPSHwRF3g/s/sBdda3rM2hWZ5yckPJmn4fr5CQAAAQTyzTJBeXRFyKcSAkvPL3c7+3pN0ECUELhgpV1usVGmXByPj4YdY8nb7O5tsqEejIV+W/fO9cTTI3Ac0xkdFSIC51D1fosvuCCzJZUNMGrNMT1fd83peEEDwSBxX4sHLlYAsEQCupAuZSIPi4YOr39fTVgsFqxWKMtZjq7UJtzrAxLP8sw1R8BS4AN5BL55JE4G0EUdZ1FRhD/IlO9jOe0fbpo4mpdDR0+0VHe+NJZ3JrrfStYy3a2TAOob6/UfG/Gaotr7jW8zvr+34yjP3DtWo+dYr0i0jrdA70N7UaukWVXD2uZHXhtTQ4HsboxjkQ57QWcgZQByyUSp4R3h37jGCS+/a1dCzMilkxsmgMcKLTs5sqlgnH+DljTKSZml5S5p991QOadHt6LaWXKe1dnabpXN2nFXn2z1m3UOnLaMOUpgtfdhk3Qdt1nGozkP4ke04LRodGt2qEegdGLKcOp6q7JLAklj4RRbShlwA14iPZ+QjEBfv4j0QeUmDnniHjsPeGtOThtEdu7WzCzimlMkwi6Ab8QGEvcBX2An34AwaQZP7oMNgT8oWLY6/zif7vqkBbB/sSb6jKh4+AmejDEHzRfw4C8nSd+WrVO1I9bI1K09McThpvuJKabGRAEYljHqwYWwuFihgt8k5YsxMJPZEvJL4qIKlzC63bPZIduTfoH3Wo96xyB4zqRbrEv2OjMpb9sHUXOgg9AxertgdtszMwFFKtqTr4U7RDjbywi984pERiQelZTQaPBEYgcMzOuga6bOusX4fRW4vblpxs2DFQt4qpbJPqeKscfWyUDEiS7t0xEo89G+ixc9j/HToQkWhiqKsLaf6IfzRCbk+BCET/BAcbx1OykZ8ExgRRfrAEXoAwpaIA7gHByHsNOp4pGm0A9IQuI/3wAlHPe9cs56vvWK56RHvrTPq0WloQBDEuQdAgMIBlm3vz66r0qctdUke0qhGTXwIpNCVrrHhacRVqGzaVn7JalZQA9ms0GZZjbg6hgZkSCpsKQBmI28oFZyNQkRBE0e6+PDq695FuzMjr4gz86Vv32etng4AB/hJRxwKArgPPuM5aAYfje/AEbgIAM+eRo12JdtmNXmpacnVl8latj4qCNkifaNckR+eIi7ev2gMXonlJe7NrduBymNgYsKGz571H691sahDniFzNMnSV5IneaUt/2M7fD7gnv6ld+zib/6S9b5+0Zeq73elbO72fd/EsHW9Yh1bB9ZeFU0+JAdt4dpcXrK1Z89sp1qwQm/KClmNjuhE6jYQaUNW5Ag9AjwD8HKwtK2Rj0KVX5NKtypP+CVvHGVR2S3ZzpJGe1u7tDseavJ8am3S6VHKMlU1mPsZf8Ey3CPm2OlE63zUxOf9mffs/rP3rLbP7toaaahhkqaVQeWnC8utc82DNtB+2lLWqY694nlzXX3W2TMoZp8vvY6yiPJvlLnRXiIt5UcIubG/SM97QqNtNF7dvurP7bLrrr5hydBs8/Nbtr5e8FdR0QGuhOCJEDwGRBo69bnb79m9H/8bjSoXbfjceesZHfNdp7s1mqVDIB98BJ7gjefA47j0zu1U+izNrtrGB/f8+w8NJWXICLx3VHVdjWzwC67AB/fH+YodLWzZ4Trnz0iXTEnRsciuaOiDJjomn+ua93JCqp0pq6ij2dlYt43llYQn8ROfCpRMepQeZHONugCiPQC4sq9eVqOpMy9fsakrF6z77KT1XTlne8ubtvmDG5a/9VSdya46lTUU4XIHb1yRD97YiofFR5OvX7DXf/vbdv7dq3aktvNYndHi3Yf27PM7VtjY8raVfHS6yOsjO42i2IF69Ctv2ODLF3136t35RXv2J7Ljf/XHtnn3qR8lc8Kz8gcPjbolLtoPQtyTJvLGNeJJ0xgHNOKOZ95xjfKINNy/SCfgeQf01mXr/spL1nNuwno0jGVZZDALYFBhuCBJtplQr7uWt/0ZKVG9f+u5UWvWkJBGnnQnRlhnhobEvQ3h2ylu2JqMvGZFeZh4mW2+q2qXaLOoISpu0I9rowDcQ4Nr3AePBAypI6Xhqyoq2+wk8/cJbwHw9qKynFfhCYg0vMeY4h3piOc58nGFd4KnV1w1224leVts896tDsg3sKzTAuI+ngNXBIBrYzpkC50olR3Lqzxc3LbDlV3rHR6xfnVCPaPDfmgXlT14C/3EPdfo7E995127/Fd+2bpfPmP7vWnTANWefHbbnt68a20bVesttFiaHzyqDKNcwbG7qgaGXXRrRSsM5azQye91njdQ4CY0AvGN8tEBwMfhyo4dzG/asTrUZnUe4FAi75wARiesEmK6kYP9WlhWrzS1pkPba5NdNuWs81Aj3SOOYiBfAk6rzsLB4Z49XPjY7s5+YHuHNTWsSaOYgPTMSs6jA+tsH7O+7HlLtfZocC/nRbQ71eD3Do0rTzLNgBwR0EmUScgeuiZto03zntB4T9rQU2Mc+eOZe/QBrlSOmYYhqx202PJK3rZ36UyVR1L7t8c6fyf5BNAjPvACTpM0ul+894Hd/eG/Vpk+lSMzrbZg2Pffw478B83KB77gO3AF72H3gKeRnopPV2zj/ftWVAcEsEiC3aB7xgZ9ZEEjCy/kPcGlNKz6OpjbtIO1XXdEYDf5fir8dXoE6AQw68DvlKodaavqur26ZmuLC8qX/NAVnoGg0xjgAVwEnkNvdHzMoJx+9apNXbtoPdPqgC6etr15tWF/8rFtffbQp41317acT4C8hEbcWWaGBnpt+s0r9upvfd3OvHnZDh4v2/7TZXX8D2xGzl5ha9udZwB9ENg5oWuoz/ounFIH9Lr1XT1nu49n/fiGmT9+3+79y++qA3oie0h+YA9AD7q0VyEL13hHAIK/SBdlEO+iLOMKRJ7AGVfScA2IPNAiDW0W10Y4eWLlC4d30VD7cFVKDyEigJA4Gor85raV8wXfdZaPk3rpeRMzTtJTkI04DpSmoIalxMFPVTG732LtLe3WkW314xe841IAP/nCsMgb30KAEAJ+4r7RawFCeAxZ1PX3XHFA8BWF3IiLe0K85x5euJLvRSWSLngFgg/i8dY4nZDpAOSKTvBkmkcBCP6DHs9A0CId7wnhUZ28o7ERnUNGMioLdoEmsJM0H4+j0r6ICwBXlBNnkLCjLpsydtV/DZ1WJ8Du0DvbWwqbVq2WHRc4wEeFx/DbOjusrVmORJXpLHnnDeUFgB86IS95Q/cul/5cJrxsdONBvMKy4nxkInA5hIedMMC0z9LcA8mjPzqY/YOKVfZ3be+g7JbIx2do8aPSg2PWaFasvFew4z11Ogcpaz9qsnalaUEnoilV2n6LGkU5Li1yj2xvx9rtUJ1RzpfC+u9GFJC70T6hgRzwRwBcP0oT+oqAnFyjzLnnGhBxlA0Q7yNvcs8MVloctYovdYzCxX7S+xWNCveKihEPSgcPBPJGOYMD4Nm9bfFX0kihuLWVLE5h+h3708i9rTPjdksAx4sALuQDb9AiAEm8eBIv1WONQlub/Hcs7R05Ly/ftbyel/Ci7nyaVajglp072tiBQp2gf4jXlTTka7Qrv4KD0Te4lQZ5vENu4J900Apd8NyIK947PgH1K9knTm1RFzu8ZKwlmzKO0odGrVCS3tnp4rk9BK7Qjc8KKD98YWjonnrDt6r98p7tF2SfXKnH9dkK5+NE/8gEv+JhsNsycgpS3ap3uYzj3l2RU6Z2Oeo0eYMXeAheGuMArnGflNlz++MaNgfwHPmx30jHMwGI/ABxoefIF2UMJDkEPdMjNnrxlLVJqQgDhHG5oSqAGKWx3PHTP/y+ffIfvm8rn9y21Y9uWk4dyYVXX7WxU9OeDuZgjFUqPLPvVkUdzxfPtuzG43Vbflq15ftVP9LnjWsddvFUui5w0hhDD/qEuA+hgi+ECcU8X3GEUUvRGHjjiEcBPKE0cAQdADyhROIJEQeEHORN6Px8xSEOnAGkg4f2+pSD01FaAnloPUkTPICf/EEvVpA04gw6pCFv5Oe7Drt7r31yy9Zv3rf28yOWff2MtfV1+iq3WGHTqDfyNtKDBwK/4p5444q99ff+ml36zpetc6ts/ZUj++jf/Xv71//g/22Pv7jpJzAGLy4ndCYHLNfabgMLRetaK3vDTxpkhTaAjAHQDv2Bg/l85qF99aN0c9jeZOU2yd6dtrFLp2z43KSPurEjeIbXiirr3XuLdk8BHJl0xlY2HtsX979rM0tfiIrsIyGnhtVspfrA7hT/vT3a/tA2n7ba5kyLDe0c2PROxbIlddyyl6b2jJXHXrX8yMvWVp637t3PbfSwaGfah22qvc/pRPkDwQvxQFyBkA1AB1EOER86DD1EGfCOAG7SEF7Ey2/Y+jVCG+86bxPHnTaucupeW7Wdxz+QZ/x9NWLs+ZXgQu9xJS94gwfuDyple+9//H962Hhy13aWZ61loN3O/vVv2/ivXE94rmsy+CFfBOQCFwG8YWc803Avba/bzdkHtlzL2+ibr9jgKxyLrnR1WyYP6cPJDLw+zaZ4frTZOjZmTUNDNnB20savnPZPBEwpI2PYFTiS+hK6lJ3rz1eggk/vCUDwTcCZCBul3oGD59AP/AH+v/ge/s5rNvYX37X24W531Dlaf/nDL2zxoy+MgzxjZRy0Qs9RznrwxTn9Z8atd1rld/myjSnMfv+effZPfmhPf3Lb1p8u2NbcijtE8Ec+vhtxFMm4Rl7D187axN/8FZv+279mqcEeT7P9ZMFu/OPftbv/9nsuO/QA8iJP1FXk4UpclBPgZaV75E5093y0CI6QI/QGoCviiQsajToOuQMiPvIDJx0QexwlS1KTBiMIkglCoUCGh96gCgkrS2gQ6J0pCK50Xsyxkhc8QYzem/ycJplWPobDgE99aOTEclffCE+NQDCNEoKPuCIseENo+CMeCIXx5CMMXSMtHWcjDq5RISM+8ISiiG9UWhQKOAHS855APOnB6fSU1kdfQskzoz+mINEX+eAdnFyBKPTghzzg5T5kALiSJ2hzj6y+JBT+mAIQTfe0lIYyjQpKGgIAnkZccU95kJclquzPhTfm2zCJDxZOUP6+eIFGQXzRYTjv9fL0IYT+eRmqvpEv+ASgE/IB3AMsPMDOGDnRINC40PgwqiY/PALBq/+QWCHRj2xX6fngzBWefKQi1EEHYP4fLHFukHvE0A9+dEVXTNck352SOOeXjDg2uveyrctEIA/yciU+aPLOeZVMvIf3qEsB4AqZ4j040C3X0FXIH+n9XvHJ8nHxBQ7xyyuOr/D6XK+HwS+4oB1l4SIpME2WSmk0pdEu7+PnF6SjA4k88BR8NcrAO3BHQF7nWXYpprxjh5bzIZ7A7SMv/UVe0qM/8ib4xaOyu+0rHwhCFl6QnnzkD3oAaeCNXRsY9ZDX+RIfjfscQovPAa4waYFtwdpkR+gu6mXwBDTSYHNTz3eoOihZqCNYFnWANpHFGj6NpjTBc8gVwcvQcciOhAPHGb75Zsa3nBZGfMoDdyGrlw18USdob/XMYh3qKcvEo20GBz+r8TahXmZhNwToA+DkOXQY7yOedNAmL3bJlXdRZl42dZ3wDJAv5OWe94Erro22460Gy7AXyne84QkiJOQKggj+ToFljgv/4We2v7pjeXmqO+1HNvzGJRt/6YJvUsiKD3DBaAjBFMjWbtW+99Gabe4eWiVPATTZtUtd9u6rA9bbkbG0lB4FHzzwHIAAxHON+wDyACi8uL1jc3cfWHFn1zI1lbEKuOP0iKU4olkFDkShNPJICOUGRHwA78gHNPIRCg9cDkKzp6H5yg8+9gOfai3SValknWNDNn7pTNJpK33k4xrAM3Tgk/vQSzw7X9JpYW3bl5sXZpdt9/ZTn6KY/vUvWcdgX1IWDUYCUPjBc9AjTeiBeJdfrzhnn4OoTn/jLduVh8Uv0pnWW308Y/n5Fes/N61kx1Z5smqp/SarqRKvNknhg1127kuve0UJ2o20wH8ig0LISUWavXHTdgs7ZilVHH7QOjViw1fO+uorz6O0S485zfGZf/TderjsFW782rRl5A36ainx2dHdaxNnLqgB2bPBU6+oYcjY9uaqVXdLll8q2Q/+/R+KXsHObWxaTrz57r/Cv6eG+NnopMs/0dVkKTUt7UMa+Uz3WSHVZP0jF8U/9pk0qCELV57DNkKPUW5cG+ND9ngfadFT4OAZvUR5Ebh3Teq6tX7X2jvNnizP2f3lJUuND9vF11/yd30TVyVz1u8B8oIL3M4v01Ia6Rze/cSK84/sk7vvWXkvb73Xz9jQ9Ss2IE+brWEgRnoAPoMX8AS/ER/gcTL+tR98YYWHi7Zz/5kdy06Hp8bs3F/+hmWmBqw5mzrJE7JBJ/A3qz4tf3rHZj+4oTKsWe/IkORpta5Lk/UdRJI6EbwEjyybzj+cs+LNx9bdlrbR/lFrqxxa35kJa860u5OsLLLjQ7s9s2mr2yX74PaW/ezWpm2t7VjXft5KO0VfydsoH3S4Jzgt+FT9ylycsraurNVuzfqPzJfvPLCZ73/kP0XomOB048Rxd51DuAGYucjyY9OLk9bZ1GqTGt2lq3u2/f4tK82tWutIn5U2dyQvmxlr9KyODww4UunOrE+TN+cy1n3htO3r/fLislXVUSyrfj7++KbXv8NashiIH+6GjrhiC2F/ISPx3EcaL4d6fKMOIl1cI55r4I12hucA3gfOP7MMm56TRhSAKSAqAgAy/vyHf1LD8XbRjhSKh3tWOFaPJq+Yc87ZOVVknFDkq99IccdWVUO1U6ixYluVvtVXhvV2pq0zk3iJ0CSEUEAIDyA0ASCeEEJ7kNLxgkvFovAxwkniYiVVpAvcXIMmEO9DuUDQDJ7iPoD0QMRzdR1CT7polhG0y1uqqjGsKp4fprITM14ZeRvxAjw34gcaCxbgPTwfHRzJA0s8VrwivGJWFqXUeOORgTfkIC/5Qj5C8A6/4Iv0UGc1Yt/5aT8unLRsU1/Z2rW8HJDS+paYku5ZJtqWsmxbxprkeBRbjqzaKp0KLx0k+cAXckKHuNA5Id5xX61VxKe8LeFlRwVwekWq5yMtPyQtsHy1Uklwi05rLqXKmJLRIg+VQRcFt9oYiR6rsztUhdg/ttpeyarVotslnjKjLXZnTpYZP++osZv9lmPLtx5YpT2xFeIbgTjKhys8AqSJ+yiz0AOBd1HPeA564EAXkZZ03Eec60D3Xo4pyZNRmlSLlVlt2cSIUbJIf0gOkKcxP+CNAja4V7M2Ovv8tpVqBcuXt62lO2s5OUjp7i63geAxZCOAC+Aa/MKrX/XMMmmutc2CVdSoN5dUnmU5JrLR9uEeP8zOQewEX+ANGpQnP6bmx8McXFeT08Zvm3xpttKjK9IhB6HRpoTQWlSe7XvqvGsHljposuyxbEjSID3pcI4Z/W6V92xXdWdtd88Wt2q2LQf5sFS2/XJiV4SQL2hwT3DeOzOWmhi0TE+3b5p7zFY5zxYt/3Tejqo1/x0kDrHTFC7XT738fdpPnUZurM8yw73WoQ5rcKhfjtyRVZ4t297qlvN4yM9i2qgnSZnBO1d2owB/hm+16ugs3eZHyxfyBVt7Nm8rT2Z982Nsmw4LJ40fxjbKEHwBYaONNgdwTxwQcfHcmM51UoeIoz8hDaFR9ngPJJgEDE+BxkpBwsbE1UJZHveWlfmtCEeyquOYvHjWzr502Tp6uzV0TwwDYpEPPMT5Bo5qecubB5Zf27eRbN7O9m5ad6oiBSmNkpMO8PQv8AFgbCFoCPQi0Khz7EFTsWpN7PdUylu+kvdfUZOefMFfKJ1naBIwuEa5G6/w1Eg/IPJH2pDDG2Fo+tRVi2UOjq1DBiaGbGd1w8rbLJtN8JAO2lyDTwAeuW+M495BDXNpXZ7b41kryJM/Sssr5SA/0isEz79IluARnEGD+KBxklaNxoE6nq7zUzZ4/aq1j/RbWR17SRV159YzjbpmbW1j3ZbzG145JnoGbTDXk+DSXyMdgPgo2+AjSZNUlLI8uIreszluTV7zYbHsDQd5kFslYxk1KL3HGW9YfLcEJWiqiVqZg8CyqpwDagQ763mS8kRltcqxbcr2Srv7NtTWbAOt8tjgS++rqqBbmVbbVTzTIfBLebDSs0Xl1iKnqaWcTLFBkPchm/P1C+TiSjreR9kSBxAf78lHiGcgcAeeCAD/+0d12bk7V7RI4vnwsMnyxz22fdAh5070hCvoE7g/aWgU1nY37cbTu/Z4bcHGp6ZtdEKeeK86CM5f0giUtNCn3kE75ANe5JV7ZKwUijZ/75HN339kWyvLtrm4aOnRfht652XLnRqzQ3n4TFuRntAo1wkOtuxRO+MHq+mZUX3raI/vds0KWaiGTNBOyrmuW+llX+VaVlmW1DHnW/et2C7dSmD04eVAYyy7OJXKKGTtcL1s24/XbWezovJPW6FZnd8vaBsAaIQumWHIsahioMsOT/Xb0XS/BkGHcrD3bXVu2RbuPrStRb7lJPXVZVE+AkB94TA6HMfs6WHrujptx2M9lu9pF89mm58/sO2bD624suUnqnJMjqzB6YsRnybH6ScMn5m0a998186//Ur980jKdh7P2dond2z38bwvEy9t5l0O2iKnX9c7EHJFcD3pGvyG/I1xpInQmI7yaGyryQNAI0JA8qYOofQgHg2TP8ubruZLtru4YfndgpVy7VbpaLczGvJf+dKb1jM0II8l+dgJBKFgQjHy0o9tY65qm/N7drpz014eXrL+dJ5jO04EiMpICFxx3yh83DcaB1dyNKlQm+WRHGzlbae4ZdulbQ255YHpZaQnLxDK+TN46rwHnYhvpAvwHDgiXeTTjafzeP3rkPydlQM73Cr4MmKmz4DA+2KhNeKDn8Z0Tl+vi0urtnrznu0sLNtRts32NALB4Bt5ivwA19Bn4A8eHacgaEUaroNvXLGp73zJ2uUdr29v2zod30cPbfP9+7a4vGhPNpfkZBzaucEJG+sZcjyxFUrQAeALe4IHaMRVJHz6rCjPMa8RTlkVjt9ZHBXkWTbkxVHJaRQzcJi2riPV0jp/zTXJXGnWiJpfnY9Ye64rmf6o5wNKhSNbXdiX3vdspOVQQfpUlWaVYk0j8LWOlG2r4SIPDhl8Om0awkJVnnyyrQ3yBM7QUchCHoC4kDtk5pn0AM+OX8/ki/SNOiEEHeIir39z5RnuXCe6U9oDa7Wto0HbOBxQWVCHn9tvBMD1pevy1pr98Iv37PbcA5s6e9amz52zvokR6+L3Obm0zyTAIzhoC8gXz9wHj8EXdpff3LIHH9ywmS/u2NrTp7b++ImlNUoY//a7vnw4trR5EeAt8BTWt21rftV/FO38a6TQfmrIUgqMupnVgA/whM7d23ZnRPpU+rKc41K2xXZa92yrpWoHGhn6NzP4V2Dn8zMtGbvQlrXi4217+sGcLc3u2KY6oJ2WduGu67ouIxDl48+iwzQdS8nT4322f2HI9s8O2MpqweZmN+3x7Uf28OPPbOXpbPKTlXrdDr2FrF72ug5cv2DDX7lmR+rINjpbbOu4Zovf/8AWf/ihbc4s2q5GRBzAiD4I4CBvjk1Sh3pt8qWL9s5v/jl79Ze/5rYA/rUbd23hT96zjVsPLS+d7q5t+oiM4I46NqEr4Pd1+bhCA12FniMNEPwjE+mAyN8Igct1XucZ8B8Y1yHJLUAYEgXSUBCZ/EPk3r5vObFXLNmxKmS7hoTp1uSbDWkhxMdgiBEXQDz4EubkoaZbVSDNVj1Km/xqO8CLbUgfPIAHaCyoRlqkC4g4wPmlaooXturIpOURK/jUnCpRBCBkJW/kDz0ETq4hD+njmcB7+CQuAs+k451/j1AjzA4CTFHSZFAELCHlOxmFT56AF3ET4ttSpAtegm8+ILN5py9bRgR5d17QSk6aF+UDQr/gDKPgSjz4G+PIR2WUCbmx8BumjmyHLwE+OJJ8+uMIgxY6feFsYXlqjqWpyJ+UFwE80Aw6jZDQVEOieBoRpsHUA0DMr8E6eWlEaocaxexVbZ+lbXXcTC8wTy4t2H6t4t6hMeWg9M/pCXGTKq5o7YlmrW4HEGCxA10Pv6BnuoOFDLGAA0+VJeZ4zZRHeLShv5ApdJzo7Hnlw96iXKNMQi8AOCN/4OP+F5Ud92RjOirVotGZdM8ojgPUOATteC/Ph0fx/LxOga+Rvl56PGbJzy/aG3jkx9qsuEJmeCc98Y18BD74h2/SEBfy0CHSSbTlsv4txBs80aRhpAjC9gIf9yG3B9Fv0hUc/CSAhQGi7mXv7+FT/Ab9wMeybtopFZy1iv8mn5KWfBwtXYeghX0esfN/us0yHU3W29Ni6XSz7XHkhsyCURLMhtzkI3CP7MEr31ewi45sTm1N2lLq+LK9OderDMyO1Fay0wFLuAPAAwRe8PCt5mjvQOy0W3dXV7LjuOz5UDbMjuB7GlkysxNHm0R+nH7/HiZ9MOXGVHxao7JMV6efYo3++b5Zyxdtv1iWbaicS+qQNRKNXSLAGXXTbaBuCyEj5Rt1KPQQwH0s1IAf8JCW/EDYCZDYnuyj8gv2gluu3DvJ+OLKj5UHs977zn3vA5v57k/teLtkp0+fs8HOHht/96p1jPT5dhMwC/MwEQJBHBx4Y8Xigd1/VJaX2mxd069YueOK9Q722tgADa+TPMlDfoB7+CIeAUP5AHhJB88RT1xxNy8vfdPae7tsqLXbf8PBD2wzA3xUrRug0pO2EW8oDZyhtOAfHkjDM3nimXvycQ0g3kEo9vVuq1ay5rE+O9ws2GGhbFl5mLmJYdcV+z0ly4+fNxAhk6Oo8wFO4nlP+fBMeHjjts3Jy5LF+5kirT05m7x+zReLYJTwRR5C4OQ+8gf+oBvycs/7sAV+xZ3q67Ch9l673HvWhnr67e77P7WdtTVrKVctpRHCxGuX7Oxf+7blpoa8wQh5QmdA0ER/Qc9pQk+sPHjvhjcwR2oYym1NlpWeTr180SsKuMj34PNb9uDBPdvgt2hrRan52K6+ddV/Lb6zvmzbizOWUuUb/fLX7bizwwb6TqsRStmjR4/s0ePHVtrRqPjpbe+8x3er/r2gIHMr0Tm1ttlG36h3Pqf71DipUZruG7MrfVPW2dphbdMXXC54Dh0SQjbKtNEWGnVJ4B0h8nCPTIEzZOQKEB+6Ig9paOAZoXWuLNtgkzz99RVV6m0b7M7aQWXVaquP7No737Z0rvPP0KVObyzNWEE6mLn9gc3e+pka6SY7femadCz6ozR8shcaf9ElT8gA8AwEXt4Rxz1twOb8st353vtqNKvWe+20HQ112fgrl2z4zJQvHgDAFXmQh2cClkgns6NR9d7cph2qvThuSln3+Iid+aXXLa3GNBrgoE3ARsG3u7Dmx37nH8zYvtqsXsk/8e7r1tuv+ibbEHKv/94I6r+W3pTVsmYdtmqvnJJT3ZWxj2ebbGd3z65fHpAFJ+UR9KIMCAHYKtNd45fO2uSFs1ZrrdnIa6ctu140uzFre9t5Wy7t2NLDpzZyespPN4XXsB/Ay1Rx6DydydjIqSnrGR2y2cUlOxJPpbtPbePDW5ZRezaoUSRbZoXNAPAI0BHh3J5982W79vV3rKJ2cF+ViqPq19773EpPF+14s2Lbt59ZsVLxaXS2E8qwU4oAPoATfOIJIJ4APUKUVzgB2BRpQy4A2cATfDou6b+ysWvzv/eeXX3n119YhKAMQSgyA2RmaSE/CKPQHCAi74KNo9w7bigY8oViiAdYWq0qIAWTTR2U0nBKQXXvGBQOISz5wRO9cODkCm/g5Jn0IVjEIaynEx7ScmYI9PCGwbfvSzOf/94gDDdwEwCeg3eANAQAmiEvcS/KCgRfSuTP0MH74xHvGSPx01mVB56jkQ8c8EF8FB68A+AkbegjGU4nxkADjtf2i6bfyMeVeHAH32FAkcZ5fgF4B/COhl4YGURISOFhLh/vSxWC6RKvAOIp+XiadD5BN2QL2rEcmXfh6LjeRO5YARz7KjvSQJN8zq9wwDNaDzr+gVaA7M6vEvm3kVbJK7trlIv38ML2O0olHWsUwShLT+wZyAhPLxM5hQNaaDONfsEmXDQ68NsoH1fe/cfiAe7BR4hnIOww0vHebaaeDoj35KHz4Q0/Oj7a3/MpRP99FPySGBXU85IHvQFh9zgmUPa99Fj0oRGlL/9mlKJ80Ai+0W8A7+I9sjk/dRn9x6FqiOnUSRNl7Itj9IyOsefAEfjAE3E4YkxX8TamiBhdu4cvfOSn7NzelS9wEIIP51fPIIG+lwENj97p30l6cAHJFZnUkLYLv3jwFZGKZrYGG2JFHnXWZzMkMwAOIHSB0vel15NRv9pFP3GURQSSicbPa5B0THpCyEJ6nmkn+TkCI1B2MWexDQttGJ1DB9rUjZjCClmAwAl4WtGhnP2H6D4qlB3wA1f413uWeXPEBJvE6tHTe9tRty0AfCEfeoorNLGpoInOuWJfpOed2wb3lIeuzPjEPn7JzyAScEkYAS2V754QA1wwMcY88OKffm75xyu2N79uR9sF6xofTjzdU0PWkpNX05AvjB3F+lWKX9ku29PlXVvZrNncDMcaH9k7F47sbF/JBno46Iq90RKBg/FGCCU3xpOWZ4SPqwPKVK+uorWevn5rzSe/LM6dGrbsQI9XvMgTIXhvvA/DiBBx5OWZtPGOe4D7F3FRYN2D/TZ89pQVPn9qh2u7ZhqmF1sPfSeJkTPTjteNq46LfPHciCuAeNeTOpyF2498QUN3R5eN9Q5bJpW17ktTP2ek5G+kAS5C8E18dAIAaSJd47P+syYq5WDGWsfkjb163sbefsnG337Fxr/0ivWen/LfCNEQRj5oBP+EwMsV3QQPdJ7Hewe2/kcfWXq3ZkNDwzbUN2hD46PCO+kfasnHho2rn9yx8sN5//V/N0u1u9I2IC8ZfRQ3t6xazFvXwISdffVXra2py3q6+tW4pezZs2c2Mztvh5Ud277/p2KwbKO7R5Y+OLY16WdBNlNsarVS/6jb0XRvq2VaDi03ftFS569bJccO8YMnugzeG20w5AVCf9QJ8hBPPiDe8RyVmjQR3wiN5RZ0fJFJZ49lTl+2Z/MP7dnTL/z3J6w2OyoV7fJXf92yXcliEIAreFiU0Z7OWmf/oB3sykvfqtrwyBnL9Hf4JCsjIPW2PhqFHrQA6IIjZAN8tLK4ZtVCxZ798Xv29I9+atXFTRvqHbR+0T7z9Tds5Nwp6+rvddkAcIQsAPjoIDgOnu8+HIzJbu7lmSVLTw1a56unrWOi33rGB094CZkA8oOLBpRFPTTeTezG0dRuuaEBS48P+Oi5s7/bV53RmYUc5OP+i08e2OLyjkaGJVv5fMGqcys2f3vZPv/JM6vMzlr+0UPbXd5QJ5Ty7+BtjOSkhtBF8IN+va5rtNd2yEq+jLV1ZC0/s2BHG2o3J0ZV50tk9FETHUSA60GBRppd6vkGxzTchEZVlYVVP032KNNm24W85VXf+4VLhE/0iiyuh7qtUF+6hgds6PJZ65wctYza7O7T47b9yX2rrG1aWbrevfXENy5uHej2n3LUCmWrySbobOk041tS6Cvs+0Vb5jnSRdoI2AeLSpZvP/RTXTfuPtGIbsZe/7W/9fMjIJBRUUAQwtAj0ltVV3ZsfzVvR/mqWbHmpzAyzZJR4fq5FipU8kMwCjWYA6oa7myV9v0kQrGlmGY1HmXrb8+rgnOuSYNR14VpxBXPANdGBXCNNM6/PA/mjLt6eqyju9uVybMXlAw9PCXSe5wAxfLcyDu4glZjumg0SUPaRmjk10FX6PWrEe1XA9lGw1yVd1Ms2+7urns44KHyuL4bZEmyJzxGAxU6jSsGgkezz3y/8mbV+fBthkoWOAmkh3fuQ5agAU3whzykAZwvheCJK64RO0Qf9rarE+rwQ+v6Lp+xgatnbfjVS9Y1NpR4fsoXOMgbvHN9UZ/Exb0eLFc9smz5wLrbM9bf3WsdaizdO4NPPCx1Mm2ikZKTkVZcT1/Ocp3tyXRjvXHxvdzkeba1dFlbc4foPZ+/lsS6OZRnLt3vF8RXYjMajFtReYr7kpuxTnOb69a/fapTovOppHIn/L4IIUvIHuUZ98QTQr+kjTTEc41n3hGi7BvzAJGnuW9Yzky3HWeydqhhqf+Vy+qA1KhIT0DkARf58LLblR4noSPXZ72dY9JxvzsAoeegB4TtBR63AcTSyIDR6l5t3/W0/WTelj66ZeW5VetJdVhHa9r6x9iTcNTbiPjOG3i4hrzeJigaXPtyQmrbeSutbIhps8xor7X1cFyDZ/N8oSN0Hrrz3eV1hV+WJ2dV93MKLESJsoE0NAkRh15K1QPbzNfU+RXtYGXTKksbNnt33R7dXLaNZ8tWWFj2RTEnZShdYYfQC30Frt6RQesbk7Pb1+Pb7PiMwOqO2aY6x/q3F1ef2lVwwAf5gi86IKa72QaLhV3g822nRLdartj2+oYH6FEfQiehC3BFWeeG+23g3JT1nZ20jskRSw/1W5ntepYUnixa5cG81ZY2NVJklkjlKP2zk4O3++KDURI72vsR4PqjL+Bd6NzrY7SpHlQOSuu7kqsMOP2WAcyecBfU6W08nrWtp/N+0GTAiaWBFEAYNESF5hwNevxy874VrWJtU/JErl+S1zXqH9f4Fa4rTookH4FnIJgEXLFirKVVzKYO1bubz9G39aiDkKB4W+QNBb4IjXGBM5QeQHwSnP0En95vr6xafp254XwiD8dNi194Ig0QhRc8BMT7MBA6pXiOdyEvtOM+AFzgRpd00ml5gh3yRnJdXdZx0GodxmobhsqJZ0Hl4UpcyANAK+gRF/xg3K1qiFMVDbGrqkDVghUrRZcPIE/ggY/AF9eAxudG+bkHB7RO0qix9qlXDIu94yrVZHFKKfkASrpGfgHuwRVyAcjQmJZOgKXypY5WyyvsNSflF/yQht2vOe+okK/Y1k7FdnfKZjWN3uRtdnX1Wk/vgDojVfxsl7WmM+IbdhMbBZiSKRYLVq4kO1urv0kaPwB+FdrUkI+0F21UIZtRByCvM6dRVr8as65c1pOG3YWMoR/KDyA+4uCf+5CT++AHiPvQRaPOgcb7eBd4m+oLDVpb2y3b2WupTHIM/qFCsVi0fKnsR3SQHgg8J553m+TtUTmoPp6MWr2lT9JDKyBkblKj0sZvawpqALdrlr/91HY+fySba7HUcJ+1c+TApQnLnVUbIR7pAJKMiXxAlP2JHnRlefbOvae2+2DGV6ztq23lWI2O3i5LaxSBXKQnhK4aA3HMKBS2t33njgStGuH+Hv/+gyOKdKQL+q5DXbs7Uhq1ccCcyUkuWUGhWM572FzZsi2NjtaerNjjn3xhT9675Zvg0pb4DiEN/HD1nTgUMoPd1n1RejijDnhy0FonBmxlbsFPD155NmfLj5/Z1uKq5wG4EtAzCwuQk+2G2D07nevSfa+1SpVHK9u+O3he9aC4ueNpo5RCF+RFRmZ+qKNM2XJeUaozY32vX7LeNzSivzhurZfG7SDTalu3HtqO9M6KvSX4u/vYVhXHGW/8kJhNZAsaITHCZBrPp8dVlzhynB92s0S8LKeB95wNV1zdtt17c5ZX3t0Hs7p/6t++OdaCo006Xz1f51hlzH8xBXfSKOiPRQcMO8si8PTRA9vIb9roW1dt/Cuv+bLKDnUgITD5AAoUCMMClw/TNfJhE1J+iLqi4TpH7n/pzSkbGOaMi0bvNMkbeKJQiAvFRrqg/eJ7DAKlcygdjf7Mjz6w7aVly4wMqDfnx20yju6c52Oe/UTmOt7ARWPiI6o6XiDSkB4eiQ/ZnbbiAa5xTx7u8Qyqa3kZQYcayU5Lq45kWlPWc2XaeabOR57ATV7uMcpfRItfUq9/eMv2ni75aZN76Sar7FVs8o1rPhcfnQ7pA0KewMEzc9vh6ZKHKxD8RDquEQe8iDfogauR5xfxhXwE7gnoBy/s1q3blm85sh559unmVvd+O8+OeaVeeTTrHd3Dn92xJ/zyXD3ICL8S1wjl/BtvaTQ0KC+x5h5dz/CUjV960xvbHjk68HTnzh374uZtNXa78nRvwZBNVjJ+zPKGGqtNNcI5jfAunG6xvpaSDcpZaM+lbOr8yzatkE4nH9FDngDkQs6QJ3TFled4H2kjRLrQfWP6sL/Q6YtAWtJAc+nZPdtaXbBUOqfRw7beHVn/tS+rb5YnK73mslnHBQ8EcKonsXJpRQPyJWvvTHakpjSPhzLJFJz+omwCoMXIJ1U+tu5NleFO1T77p//GCuzAoZFoU2/Oj9g+9+tf1cilz/MyMgnZQ17wEOfyKvCNubS4Znf+ye9ZYXbRJLXVDvZt7O1rNvnmNV/dCH8A+YMv7sHjz8Ize/e+baysWKuGs1lrs2Y5D6PvXLGUOjB0hUyB47keVGfWV62j/cg2Vgv26UdPjaM3tre2bFOhbVsjhLVtW3u2avOfPrBFyTr95kVvY9jJO1VfWAEPrh+Bapal6YAuTJj1ZGxle8taB7ps5uZ9W306Z+VC0XY2Nv0sq4mLZ310Q34AnThfskcO3WOR0tbtRWs5Vtul9CXl53j0lEY0NPg5Neg+mpIcBMoZPrgHl9uJ9BdHQbSN9FvnhWmrZJttfyArOcq2+cMblp9dssWNdVubX7KyOsb8jDqe2VU7Wi5YdWnLO6pSvugbDWR7Omxf9WxrdsX1wM4RzOoQWPFX1Ahy+8P7tq+Oe/6DG7ZzXx2QZMKhoP0b+dabdmHinRcOpFMBkYhGOfZ1Y06eD50Um38jkA0cy+Nm5EM6AMU1NtSEqFBJGhmdioQfyaHXtpY24U+8fh+WK10YRCgOCDxcwRMKhl7QIg8BiHy8wxj548oeV86P/vhIyO4IALIGPd6Dh7xBJ2QKvFz5SBp5CI28BD6nXzemxrRJZyf9MDoRSqY7fPNLHpQHfcSHeQAc5AsAL+8iQM/3+tI7qPnHRSqpArSgEzIFj+ALnZKf4PxSng20SUde0nJPOiC+EwVvpGmUMe7BCUTZOA3lCX0Fbf9IXecBxwDe2XmbqUpfqKHRMR0pcjo9NaY849m2tbFiKKXKpRG0ZGXLHRaZiJoC9sXyVKY3nuvwOc/iS9FenvCt4DIID5WZL4h77LDNqOA4sQUgeA+5AGQG0DkhZA95AdKE3l5M47LX8ZMmdB7puAeIR/+NOg88zrtC5AXUTxjn0/m3ooY05AEHyY4lm7QtfMlSf77NIl/wFTiDNs9up9J1ba9qtf2ab5fUxkGHfLtQ40Q6nAQ/Tlo4Qj9A4Irypw7oxo5Yrqz0fBRn2xmWELNrNo4Z8UytoqPQH3lDp436pH3yRTFK6/vPKR4nlAaedCFX0A898nckZ8ZnKvSeqaV0Lif7y1hOI4dMlzowDjjkJyQKtIGqcIntBI76PfKDm6lbllWTFg0Qz6cAVrlx34qNK7CTCXQ9j67goXx8el11wqfEZOvmQeUmp7OpvdUXy7D/H8DUV8gVvABOR/rGAOjA0QUjmGbhdp7EL4sC2lmJqwFFuiNnqVxyWCV1Af37Txt0z2IQtq85YgTEEm5mPioVXyLOsnnf8oc6jMySgzX+Sm1NGfGrTrpZ+oNvN0yVaYDXJEZA84VbUlC7FZY3La8ef1s9/dw//64V781a7uqUpcTk9EuXbOLyGfcovIOS0CjdC7oeUAIFDaCIVrUoc8tt9my+wyrVlEZCGkKqsF+/1O/eJqvoQmFcwYfSwBEFQkPRWEmJi7TQjPzRMPAhnB1nUebKBzd9FUg13Wy7pYLyNFm/PFsKmHzw2wiBF/rccw2ZoBV8ULhAPMNz8Bv8cA2eyFtWpWCftN31dVv6+HOrVcrWPjLoR16zRBVP0DeXrNOFBvmAwAVvAO/5JfbGFw/9aGoochx2syrz1Fff8IKOCgVEPoA4numkamos1h4v2J5GvHhJLN+OigUE/zyHfCE7QHwjjwFRhsSRJmTivvEdnUp5p+DeVEWj1rl7j7y8hq6ete6LsruhHv9dg4hYZbvolWJ/edUyhxXr06g2MzJupsZieHLSMqrci08f2MqzB9apEdT5l9+2poOqdfUOSI5W++CDD+ynP/uZj4Cat56I+SYbzbda+qDJtntTtjmgxiHbYoMqIxqsy6++ZaNjU9Y/ek72NO08RDlzBUKXyNIoK/GEKDM6W+4jnhAALtKEnTXiIx3v45kAgMsbHF2b9vLW1dFq2WzONp898zy9wzk7KMxJJ1nxzt52Sd0kHzgo4z1+g5cdk5c9YXvbs95IaUjpy7C5D1rkIwB4/Qtf3LUf/cN/ZnOPHtrwtUvy9vts6pffsTO/9Lb1TY25fuAhfl4QZR1ywwNB/9nmxyqvH31hW+zftrmpTunYrv/9v2Xn/sI3rFv1VJk9P/nAAU7uA2fYIo7Js9/9oRVvPfVOjc8GHAEx/tplr1OkjzwA98CxHpc/uWv7S+u2sly0+0+2LK26ePnXf8uGr7xmr7wzbGffHlfneGDbd7+wpqO8tezUbOPGfes5PWbd06P+2zHKLDq54AnZmXaavHTORs6esnmNgDixuG27ZPZszay8p5HioP8gnek2b/TFH7iCX/TUfWHcxr9y1YrHe/Zkds6O1E701VptTyOTrtMj1i4HIL5/Bt0or9A/OOlYU0rLcnaWhI+Kp5Gr5+zUt9628S+/aoXdXetQu2nru7a3sGHVnbxtLS/btkLl5lMr334mXd22Zz/62BZ/9rlt3n5sO/eeWeXzp7b72QMrcDDfzSe2feepbW+uWV7t3Jnf+KYNaRQ7/tZLduYrb9i4+hDa5tHs5Z8fASUKpOcSo3yAkgfapB7vsJqcJyPp9E+NcV0xQBhzGBQVBeUThzJ4pvDd0+KX2U1Jb8yOx5hBVLRIG/cBvAei4YtngGf44B1Xnrkn1FO4Z8A755f0TTJcMcAP0wJfyBBGTeCeOELIFgEgDQVLfvgOcDqCwNWIk+W+SEYDykiI/Ht7NVUA0VIjzDvm4aEJoMcwotATz8gHXn8vT4I5YLz/k5Ed8gsFy7yZlguegeDHvUalYR83PhZSSeCBxgUvlO1OmN4jUN7gIi8BCJkI8BN6gBZ8Eg808hyyNOJJrjSGqnB4rthfxIs/tm8igDf5HpR4eBxFkJKT0SaPUBHe+DDVyzcxZZZOEn0kB8spHx2/ABzwAX4VgfMFHbc95WcnB39WmaTkccId36VoFBlIISf5w1aRk+fAGddELlh7bqPkJT501fhMeTgv9TwAModtxTtwednVaZCXGsES4ha5/61ikjTYBsV+rAbYdaY0UTbRSCZB9nCsOOleL71x9++Kyu8fmBWHTA4UieoTqxBx4jgHDH22y67hAkeC0WOsvgzZucInV3gGHzxQrnjX8NrarPLDBlT+eNPYHWdM4SCAI/Qd+UM3PKMbeOUDOXy5l8/IWjQYpTB6ZubjRF/1EGXgutLVO1zxHb8zYhUYdQMnjaPO24Rbvgwten2VrexQ7WSrOiu2ChIBx0fesIOQHfsEL99kKhwhzzcqpWHEf8AoUDR81kY6Jh8yB7/gYlEFziaFHbihz4iPekPe0Dl50E8EnklPPsBH/aLnswm6Ul4+i6ArbYmPusrVk6PT99gKS1erHth+vmx7+ZId8L1X7w9kA8fkUfrmPemlVFWakj/zbZgzktA9rQH7SvrKPzckZ8XBrYUR0GLpjit9/kef2tJPb/hKiao8dIZQl/7St2zo7LR19Pa4x9VoWAgWQgMhKM8ITqV4vLBr95gvPCjKJsSQ4l8+2+0jII5hAMABTiAKAYg4njGWeMeVd43vuYeux8lgOBp88aefJcNwKXZ/ddvS7SkbfvmCx5Eu6HIlBP7AE3RCPtIAxAWPURkiXcRHfoB4KkqHPPr9lW3Ly6NobhKN43arzG9ax3i/hsHyPsVX6BBacd+In3vnW7qtLW2bqrAMK+1b/LQ3t1n2/KRVZSQYGJWZfIGLvMQVHy3Z1udPbOfhrC1/fNO2Hjyz6uKubd9bsLUHT231gd7NL8tvaPXlmayGoRKF/FHuhNA9ELzFfWM8EDKQJ8mvxsyNNVkYUF5es5zscHB60trVCNEg5jT6ZnqotLXrHcXMjYc2d3deik9Z/9CAcJsNj40JV4utzs/Y9tqKDY6fsTd++bct19Vji7UmK7a02xef3bBnDx5IX3uWLj7zijFdy1ruqMU2sq22JXtU125bmUlbqbTbVy5ds6lst2V6R619cMI7s5AnyvhF4H3Iinwha8jNu9BLhEgX7wDyND435uG+sZ7tSHe7e+3qSFpt7c4nbvtdXZO2t3tgnQOT1jdxytM2llncd3ZyZtShffq937Vteaz7uWSzV6a+/LRS0XL+VA4czb706JltP523ysK6T5f1vn7JWvo7rWNsIEkvvqNxp3Mgf8gWZQ48/uSmrS8s284Xj614b8aa1MgPfOVVP/Wz98xE4hAoP/KGDoMX7l2n1HHVa5ZvMxW09eFdO9osWu/5aRt4/bJlNTJLVmY+zwucyARfel65+0iNZ8XWtvfswZNNt3NL99quRiaTF/t8pHOcyqj9S1vPudO2eu++7W6vWUthXx7/jFXWtjRan3ZeGmlE2SIH/PYMD9iZN65ZU7lmxcVV0T62qmgUnszb4JUz1qqOBusiX+DwgKzEHRxbZ3e37wy+MDdrW8VdPxuIGSkl/Dkb4j7oBz6AcuddgL9TgD9W3g1MjNrguWkbff2KjWnkMnL9qo0q5Jvk6PbJUa3vyZce6LXern7ZV7/VGG0Pdlj3tTPW+9J567p62qa/cd2GX7tk/Wenkh/bMw2HbsQb8Gd3w5Y32SyPuLy67nsHbc/MW3W/pk5jz3rHhv33KpmOZCoEAQhhFAiFsXHl2Y2jLrww+7n7pdqOVfaLPjcbHl2kIZCH/BFefE8I/ECjooGg2RiUKhkec59Xr62G/3hXjSkVRPmC98Ab9CJ/3AdvAM/BAxBpSRM8cg0DIEQ8W6hzPDbbqjfXVMGlhuritirzljWxJEu6CjxA0AxZAd5xTzq8n0xnl3UPD/vKulYlJ9Bh+Lp+NezoAAj9wBcfJQ92SlZ6rAbgwbytfnbPtm4/svXPntj6jce2eeeZrd17YmuPZt1rK7ENiHDgNYX3Ap7QWchPAHgOPcQz6XnmvlF/gSPkyjJPzgiVdyo7l1WB/IzE6FTL5T3b3paManh9BMh3SuUnDVNtdGpsyJjOZC2d7bRd6WRLlbeiq1wLjYRb1AWpPos9pbZmvvfU7eRAI4KlStYWq1nLNOesvy1nuRZ5iHW54QfZCNy/KBP3hBch9BPvGnUFkL8xb9wTGsu88Ro0j1vVAKQGbL+5I2ms9HdQkOe/I4H3fx4/EHywqKKLRTHZrG1vbNja0rIVd/JW4fcgsh1mPEjneaXTreVVW3zw2HbWN91zZhl2c1/Od7jm6I5o6EM3jYAM1DnKiVDY3LL1xSXbVSdUmlu2/WLFei6esh51HozAT/IoBMBL8B7xPNfkcZc5kbS6by1VjRjkjGXV2GcH+hDc09IpRnpCYxni3PA9SkVv6vLU5h1aYStvhY1dO1LH09TbJxlHrP/yee+ACrsbtrm+Y+uqM6s/vmk79+f8N1hun3WeG/kLGL142s69+Yp1qaHn9GFGE3nVsd1Hyq8RIB24f29RXmw5ygugLmS6cjY4NeHTZKu7W7ZRkkMmx5AOCHsnddB9sQwa7yNNACNZnPuh6QkbluM3/uplG33rmg2/oU7orZdsSJ35wUDOjoY6rWmg0457ctaqTqWru9dSWdncQIe/b50clPM7YZ2XT6njuuKdV+dwn++0wIwadIBGuU44Kc2uWfHJkqpnm2V6+qxzZMTG33zJhl+9mHy8V0MEhHJDCK5hGIRG4+Aew92vqvLvqNDLzWpgZPDpLqVJFBwNE3lDSVFogYd40qFUIGhGeq7BA/ce4IV0fR3WPNjt54/Q8ZBjjwrGzrL1QiIE/9yHsYYshEgTPPAc7xrpxnvyAo3y8c6nGfig2Ju1pq6M7e1rWLtXUsqkkgNBF3yBJyAMC3wAUyy+1FWCUcGJ5UpDHQAOx6U/vvmwhLSi0W35UI1MjpVCL9v4u6/K0M7Z8PULPhrzXYdl9BXZRP7+rFXIowrDR1GgUe4YAfIcfMe7AHgIPpCB+5ChceqRK1M0jLhYrdjOuTHiA2Cn5XI+r1Ei+ROb6Onvt96BASuVClaUR8gIO+gA4GqVXhmJd7Yd2lC6bMPq+YfLLTZSbrOd9gObz2gE0bzvdNqUbqLr2Ka6yYPTKR7F2nNtJrIHv40yAjzzLhqQkJU8jbYR+eI+yjXiyB+2wzPA+8Y0oetMOmVD/fL2uzrU38iOW5tsp7hq24VF2zsse/rQdeAInKxM5a+ju8Oy7IItx8h25KTpih0Bnld5cHK65PFm1WG1HUo/ivZf6YPD8T7HT56QwUHkGN2XfLmuGveFbdt+vGL7UnILP2gf6lIDrlE2U2nOW1K/gNAbz+CF9wgsdijOqCPTKOIopXrLarxcu0/3sEIt9BR6jGcgHOGMOqxMe9a6U+02nm2y4bRZ+1FVDsie5aWLpWXZXfnQOnJyRhQGhsc18u6Vrg9te2/HtvObtvpszjYXV1xPlFAj70EfZ65WLltbT6f1XDrtv81h+o3Oa1OjytW7j/24EzHpeYPfZEQpvqWr1oxkU2eRrRxZrnZsW3ee2vJHd6y0tObTaI3yoStCY3k31tXGsuK9L5zADpnaVz3n5xUcTXFQrVnf0KANT4zZwOiI9WkE1qORZW5aYWrQBsZGbUTvOro6jd8AtavtoIM9lLyMChkBoodkmjGx3wC3DqbgPvqX/8jKT1dsr8ga9LSNvHLRXv57f9GGdHUm64oEAgnPMB6Vjfh4BiCazrTZrZs79ukHG9YuvOfPn1cH1GPnJpst3Y4SEsWgBBQLTu6BwAkecHIfNINWXCPPCY+qFHRAixtr/uH/OF+2IwVWe6QG+626U7R0T7K3VOSJQonnAPATh8FyjUIMoJEDTiqboFEGgHzEMQ3HgXkbO1t2lGu18tKKleXN4HF0yGtTIk9HCJmDPtBIl0ULBXUQlc2CHe3JuPmxnNJ2v3rejTqrBomhr8zY82MIm7PyctWZrM/OyQNd8OWy1//eX/FyHnjptA2+dk7vt3wHXhqh8vv3bFcjorbJIf/BKzxx1lA0CgC4g8+Ql2dkiHeRvpF/l0sVkB/nVfJFpW2y/PyyHUqWKTk/A/KGY04e3u9//JlGPbu29WTFdpe2bGhi1L7xq79sA0NDNjv3yHZ3N32BR2l3x3qHJ+2lr/ya593YP9Zop9UOHv3MUsvv28hBzc7dr9poJWW3Bqv2pKtsJb5lHGesM5ey1y8P22in2eXJ05ZukWfZM2DNA6Pe8SEPAbzIEgFoLC9sxPlWnnhuBOICR1zRV+CL94QA7oM+acAJfhZfDKpjaG0+shs/+V07bG22rfySrW08sbGLL9vkxdc8PWnJQ/6wMY4KqVYKtvjkA0urXJtKajRWd/3X+Bzi6NvJKC91s0mdDp0QR1NU781rpJGy3tcu+HdCXw6sURAQsga/0KFVZrPM7flV/23hR//oj2zpo8eWuzhmueunLC37mr520RecoEfqWugi9AJervrPG3m+XbDX2hf/w7+y4rNFaxnpMevXqPXKGRt/+YKPKII++Rr1Bw2PV7U6XNix9GGbHRXlCK4u2Hh32oqHzZY6kHPY3WMrVTlDyvP6xSG1Zx12tJy3btnE+saSLaoOVZtqGoGmbWNuwcbOn0Fw5zHKDnoAz8xaNGXS1nF20tuirduP3cY3NbpcvfPYV/+xsCG+hwbPXJk6ZzeXlMos/x8+9k5o+c5Dm/vJJ/69akQjFpxRZEU+yjvunbbk5T6+AwZegHQE4kJXAOlidMTirYHJMRucHLe+qVHrODNqXefUKemZ+K4hOSdqU9tzmboT8fP1PfRO2Y7nrv78FJx/5JL3B9AQyMH03o8llcLi8TADhDBhJFyjogHch5DkdXxOiflhCWjhCZ6QTwxc+d37rRdYKBAIWgBXAu8BDJO8ER+CMoWAhyY1y9GQN0kaTFf8HDurwqFGNfIRggfoxRU6yBIF6Tnr6UMn0OSe99xHZxo4uOcdaTBCpn7a1bj5EcAauvs7dChc/jHY+U9ocE9+7oGo4CxdRg4acd4kvDxvvEjvH2HFA6uwSBPv0EdKDQgLQvhgiJfDslGuSuGeTDO/wJZXhUGx0znfBfxDZb1c4CsaBfgDkDXeAVwJQZf0hJDHeSGN+IHBpPyTe0axyAQ9Gjl+UOc/mHT86Fh6UDq+WXB1vHW6vsS3Ds4ZuMV/Ze9QowI9yNtmaWuzHJX2Yz4ySw7xwiuVtK7iq61dHjnTIqILHvEc9hDlSQjZiQ99RLmHzHEfAQhcAeAhbeiOdLxvxMMVnWBf0ACgJ7a9bNAZ+kmn1Agw3VjHn1B8XoejjBgZuiykQHbF++IP1Yv4dpHIxyKf+gII/bFPH2lYuEQc7xttHiDviYzimzJm52imoFvkPPHDSNoG7I4P6pSv1wGlBQ94QychN+ALJYSDZcjgx9miM/L6zXTaSUjqbcJ/Uj4E4uDR6SggL0d4+0yPl79XKsnHgqW2ZH9Axe/vqywU52eLiQc6YCYafNduPWNy8APfQSsg4nwvOOHH7hhpoBfaIxYa+E4DPKNOgeNUPgI8EygTaBypHT1Q2fHdqFl1lfrBCIsQtJE7ZAee8/C8vnIPTWyB8gM3uiE+7JA8blt0nuLNbUn8i2hSdjzDI3QlEzYI755M98EH9+B3GevgFBgB/en/4/9sO0/m7OL1V+3lr75jXRMDttchxVLQytDIKMhgqvE5INIhDARZQfLgUcFDZ5fZ1Vc1lM+WbLRXQ0mWCivNiXKFEyB/BPATeM+1MU3Q5T4KK/hygfU8cnbaTr102fJPFqwwt2w5jTK6zk35tEFHf7c39gB5A1g9xjM0gwb3AW70io88jTqJfGGIkS54lKSWrrTYRHrUhnqHbfX2PWtTfd029smb8SXIbN0DjqAZV/JDC3C+RH5fBs30BY1B/u6M/2o8p5EM8/PMGfNMJYM+hlH4+JEdLm77FEqmJdmypO8SS4zrFVQNSm6ozybfetm6Ncye/+SmHaVbbffZgm3cuGcZebr9l4Rf6Vwe4YwygSdCY3mFwYVBcu+81HWjB99ixEdAqsiMgBhpDF1if7LkiG08RByJyhfzlvVzf8qWbj2w0YkRGz99zjvXpWfzlt/aFU2mXrqsf+yMXbr+Taez+vSRHe9s2t0f/6l98eFHdlQ6spHtZGpqISfvtenQCq09ttTUbYeqzNdfO2tpjYQu/vLftNyVt625p9/5RBbkaLTBuIYukJkAXSDKizyN8cgeugjgXeiF8IuWbhMA3gdNgHSlrXW790e/a61473LtW/ePbHj6onWNTlopv22dkgMZgCgPPEPVFCuuPbOe3kGbu3vbFu7fs9Rgjw1pFEE5U5dF2EdFzOnXdvK2dv+xNXWkrefKWZnOcdKZqJyCf+SFt5CTTmL34Zw9+H/9jkbUT63znbPWe3XMXv7Ol/w8sW5fTPJ8VBd4QkfIR3Adi5/ZO/ft5o8+sI2nc7a/uKnG78DGvnrdhjSK6p0Y9p9gkJa8oSdwBp7QOzMltWM5DsO9oqeOfWfb+oZ7bLdlwGcrjjP9crzSVigd2r2dPXu8eWSvv3PKBl+/aG3FY+vTqLnFsnb//Ye2/XDZxq6c9qPrmS5LsU+mINoLAsCq0+5hjVj1frW8a61jun+6aYdzG9YqHR8rfi9ftkwv20gl5R/84ghiAUuVHWs6NWgHOwU8KxvoGrL+A7UDa0VrHU/aA08oQHbXm3CFHQbe0AvxhOARCL1HeTTmARr54sozAQh66J53EXgPjT+zCIGlc0flmv8IMJPO+GoxPNEgDnANRgEIgCwEhEAYNs8hDL/72d/HgyHI0ziUt62Gk/TgwMADV0AwG0rhOe7jmfehDCDiIw5vmDllPoCxNJPvH/6DNz3jwTBFl3TniWxAGCsBniKEdwd+gPvgmbhfFF5Mk/CrApCOU83yruV540GwtU1Vo5BSqeSNDhA6BgIHPAWfgOtHVkZnowQeRz4+xMNvlEV0hlQojqXGkxFG9/q50oCQjzTwiTfJVAhDfn61zQgJIz8ol71zSGUyPnILLzIC4DzVeec+ngN38BKy8Adga76UVzz7DyL1nvSJ3ImniyfKsl+Occ9oxM4ISM2ce6TgopOiQL3cNXoBM7Sb8ToVcEhqws1HZtepAi6de/2szpQIfq6S0u4fyJsUAkaAMhbHDzg+8eS81+O4hs2F9w/vER/6iTTcA/BAIF3EAaQLPNBrTNeIjzTBD6BYd6w4S0cJ/YeGNMx7tYqeKZPnZQSeCAkOaCQ7s7OD8osjEQdl9ylRed6+tLn+jF0R2lQ25KGsgPjNDh0To2jK94hviDWcCpVRKvnmgz3xI1YAXkJmaMczeKgbNOyMFNDk3qFGmZKLKVt+8AkPfMRv/NYQ8oXewAtEnDeQykM94hssDrPbXBPx7aLD6FXOgESqqJ7uS+hsZ4efQtrGKtY92bHk4Vh8ToRmGyTO58K26NzgI2QJuuiRURyyYG+ca3VckWxVdVQSTBi8fUQOMe35wJOUO/VVdVqc7R0fOB7i2fuQ9iStdoVnfmoCzSRPgiP4aIx/MUSaeIZu0AbQWcRF2QBcn/P4vNMnAJE/8gYkWhE0XRm35tdO2d50txUGWqzcgVBJIRFCgUEkCGBsQTSQBzGu8Dc+mbJ3v95lr1/vtnOjvXZ5csByTPlJmS/mg04wzT3xQQPlcOU98TwTuI8KyzNAnhgS4tUPvHTBzvyFb1rn6XFb/vS2rd975N6d7yZQxxW4gcAN8B7gXWM86SNP5APgO/AReI7C8l9r96Xt4HynHZzplHLk5Y93W097zgb205aRsR9gkKLplaOOA+BKvMsmekR39nVb7+SwdfR1nbzfXlu1lbk5K+bzytTQ0CnPxsK8LT98ZOvFTdtKH/iRxRhv0IFXqDEVl+7pstf+zm/a1f/01227emSLS3mbuT9rd3/6oc3dvv9zeQBoE0IfjTKEgRIfRgvAF84B36NW5ub1noYvwRU6JQ00qgV10tsllSfdDhWuySbaeuxUdjD5GM58iCCZOhIe3YOnpI4zr849U9m3ydqxDdBo6J2nqXZbc7nHjg+67YCNS9t7bXBwzIYGJ7yzIyEbeHrZiQfwAcgEBJ+EkLXRXgHexT04Ql+NOgm8XOOePOAJ/DwTuIcGeAIvcKz7tqEhy46N2cJ20R4urtt2Wbw3Z6ziO5E8H7kHzcCtBw9IRWdEOmhzPeGTKRc1qq48Afk2V1Zsc2nZapWKT2UB6AEgDx0M+4rd+/3v2/Ln992pYWr37Gsv2bWvvG1d/X3JkQGSh/TQC5rgD/ndZnT/7PM7duf9j2375mNrvb1kqdWyTf/KV2zsW29Zz/SodY30+5YzNP7gCT7CgURv4Aq9gbtjoMf6p0Z8hSqqUAtkZ1IbdiG7ZUPN89bb9MQ6jzbNiik7LDTZ2mGrLWhE1PP11+yl//VftfFvvWlH62VrKRzayk9v2LP/8GNfFOCy1nmAJvehG2Tm/VWN/i6//YY1X52wo9embK2S10j9A5v54q7llzdtZ2HNneZYVMRUGJ3b5Xev+8iR0RS98W5xyx7M3LaZpccuL8A17BDaPHPPFbkjHWngK3iNK7r6RXkiNMYTyEcAHxBXZCeQNnAHnDwdDqtBHO2y/X4N/3rbbD9Hg5UQAUAWCAHuQRgQxIGIJ82BvIbegVY7dyVn02cyNjHQaRODnb5SAggBGhlsxAvwvhEahYj0gQeAZ2gHTzSpbALa/xq/2u61ndlFP8LaR0IKUEsqXtL5BT4gZA7cgTd45hohdNIYSAOcxOEVZUVzPGdNozk76s7YYXfKcm0Z67W0/uTFySvCswFCFiBwQCtwpTqz1tHf40sxvesQ2+wztcVvOtSwR17/lbVCQfF5NRr5ct7yzTWrNlMx6mnqsgF8X2qVk3BKFXvia6/LwPdsZXHbVudXbfHhE1udXUg8uCSr8wOEDuIacQDPjYbOM/f8aJBlwDvbW5acH5LkiQB/pNuTh1gt1XzPONK1ajQ32NZp/W0dIHN90Kn4Un+FADzn6l7N2pWvr3ZonRra7OHNKhxVUnZcZmcPdpRmB9+MdfX2W2+/OjV1QO6FCqCf8JLw/py3JD5kBUL+KDueIy7eR/qwDwBcgR8gf9S/SB/PUV+AuPKtqq2319r7ZOOSc1mddb4mW2lVg9wih68OQYfAFLubjXTs3ju6ruvfvXTZDPixuQQSWkzr8sG7sLNjuyo3HzXV04CXPC6b7rdnFm3+41u+E7Ik93IanJ6wiUvnfJPM6HygGToKG484ZisYbW0srdjyszkrPVu24wfLZqu7NvDyReu/dt5yqtudfKTXaAtnK3D9x8B1KRrUHTqhtPKpwFGuTWSrNpEpW1fTpmWOlq1tP28HxRbbL5oVVNO2D44td+WMTX/nS9Z/9azVVgp2sF31zTc3vnjgJ5DynStWphEa5UE3dM6j5077TgnNE31mU/1W2K/64XXsyVYtlpPl5cpXV3uCQ2Uyeu6UTV0+L/UKV23PCsVdW1ibtbWdFdeT180ki5dH0ESvcQ0AZzyH3hsDEFfwxDXw8i7uuRIaAZyN9BrhJGXvAMtZ+5NhtDxiofs5hNwTgEAY70KgeA9DPHPlHUf+dmfSlkul6KzVOCQeHO9CMID7oBn5AZ6BxmfSBY6gHXm4j8pLSBowBRUccrWoIbPSnu3Or6hyLMizLp40pAA4CI34AoiLAO1GGUjXyEfgIE3g4BkjbzmS1yFPM9fbrQ6kT41qzYq7O1YpFm2PbdsrNc8fOgaCDjKBj2dGeP6xVfcHGl4dsAy3ni/S0TiUdgq+geB+q3SrjqU9l7POji7LZHPC+LwB5Rr38M0iFOa0O0d7rO/ssDq8tJ/dwq+l+b0RK5p8ZU9d9oC4Bxf3UWYhD/cJHV2Vn99wtMru0q38DiiTfHtUmSXpEjwHexV1QhoBHexjnf6ORrN2sCe9ShfqfNrU0Hakui3TilwJH8hBh3og3dMtHUtHufaadWXo7GRDimVxTEoeqR853tRuXS1pH60CYUchCwEIWSKELXAPRHqAd2EXYbeBk/Sk4xplBritCCIu8vNMWu6DpqdTnGK9QW9vlkxN/KJdncOuGuvqzglfXE9oKYqdCLrb1Ag3s3tG1tqzdOhNVt4tGCebNspLq8ZUV66n1zKdGsEzN6Wy4+N08BR8A3QE+4o7EIpDGktd96VxnCN2BMB+geAn8gaP0KbDwg45zqC5vO+r8Nh+JntpylKTQz6dR9k5iJYv66/nDb014iWOMgAS/Kqjsg++p9Zam6ymfilfOrCd/L51dHXb6NiIdfTk7JiPtW1Hls/v2c7uvjqIqu3vV3zD15FLE9Z/akiOjurEXskqmztWmlu32vqu08TxoqzCDgB0VWXkKNq9agMGR0esJ9dpndZq6b1j3yC0MLfkixUoYdKDC+B3Wvw0JjPU77M66Y4Oay7s2bF0s72ybltLq/49GQj5CcgNnrAZl1/3vIt4eGx8xzP3jbbJtTEEX0CkC3y8i/dBJ+Ak19Wvv2OvfefrfgYFxkFCkMBwGHwjA3EfzIZwXHkHEX9WQzHck7VXTvXZ+bFuxT2viFyBFxkOGkC840ohNtKJ9HEf+SINnq8XuBq4zqE+G7owpUZXhvRk3ZpmN+3W7/yx3fhn/8525+ThqHOM/CEreWOePWg5vjrfpCeQnivvuY/hPhC6aExLnHeI8lRG3njJJt993fI7WzZ/+7atPnrqZ5Bsza14PgCa5A1dgD/wAawu4ofEFVWOaptGGcLLG3h3ntVIbDxZsPWnC7abaradTjWyY8M2ff689Y8Me3mHbAQg+CRIUjv19Sv2yt/4qnWO9djq/Tnnj7A5s+xTmVT4yB+4In/wSTzlwrvQmTNKRdnIm20Wra9D5dQz5JvWelqfkkvy764vqnLx49iKy0hepiTo0EnBvHlvZtBO9V20oY4xz4Ou+La2m99NpmnVOLW3HNjZoaKdGy5ZRvrgOAN+lNnR1WV9XT022dJr0239lhIPlBP0o8wB5IgQgJwxvRLvwg65Dxzch21E+US+xvfgI29j/kgDkAbZSHfCm5IoqfQrPHurdlSTM7N1zwpPf2w7Mx+jpp/jg3JgZWCb7OdMasBDd+eg6sqk6kyLLd9/Ztty0oCT8lK+jPQ0dumiDZ8+YwdrO3awsmUtOK2NvNSBTrEs+1rPa8TN1lOd7banvoLvQfAABC/gD7lipIwTQkO7ObNkm7K38q2nVn7/rmUHem3iP//zNvprGoFMqeGeGvYRha8MFb7Ij34A7glBCwj9+jvRrqlYdjrarNiRssdPVu2BRliTkyP2jW+8ZhevTlpzz741dx/a/ZmKfXG/aDsFpq/3rXe8377xX/6Kvf1Xv2KrS0/t6cPHtvTBF7b23Ru2feNx8p2yXo4AOmosR+7//3T9Z5BtSZIeiH2ZebVOrfO9l0/L0rJ1T/egeiQGwAKGATAQq0gaaUvj0oil0UijUfxbI4xmXIMZdxdcqBGYwehpMd3VXV1dWjxVr57IJ1Krm/JqmZn8Pj/X892umfWbkeecEB7uHh4R7ufEiaMXVC9/60uYzA1iYL2C5NIe5v/0J3jyx2+iKW+KvAmcduOF5ca/8gLO/v1fwvDJE8DcJmr3lnHjR2/jxg/fRnm/wIyU30EwXgokYw8OkpVkLhBeT/N8kqGPOc6Dg66/GOf8qZzKCL+ffxHH8QQkK4Mpdi4iVEBB595RukHXQuadQJU4ci9risQjE0z5FRxcyVRGoPwqK8JVp8AZUeNpMtG58nhQ2W5FU3AalFfnSlN5RpqSWSdlsL3u2AnsNlynnEBHBfGssgrCJRB+gTeGgvPviuFlRYPiVdbzOyhNefShJi0l1fMLswSZJ+iY5FP5KDDRrrIuE9XjdTmYLHjUZ5mjnV0EbMEByxgdHGC00axw6rmG6jQjg3hsWbPq7chAR1cY0S65Wzvx16o3WU6DOOvkT/k1QGiS8A6mOp1elVe8B6VLFooXD8Ir0LnawF4UZh6jmde+NFvPLrTfHaOJ+ylepdntBuYVTYq3I+WnHZt9KBQ99hlrIrABinHaAbrZ0mQpOXe8WeK0CY881Zv0HhinW31qK52rvOowvhl0LRCvzp+Dn4tHBT2QVxnhMXo6vLucFeeyE3ie7lWaHryMPtssMFmzOtFgdDKNf8ShILlGEI48Xdmp4PSqHvGnh/nSGbWrZK3C0hlfDKIygmOvlNeBcSCfK5C96HBdF+3CLzxaMs8Lq1PcSZdEp0BlxI/KSNcEzqfoEl5bXMB8xhsR6H000109u2S6+on02HSmIxvV1Q1GC0Hp3medRtVt1wzqH/o0u87t1QPi0vJrMRmmHKWTFAHbhXonXeRkb6HN9tCeaQLmtaXs1MBgUcvP16/gfOuotCYnWemm5KXXAeSN6WVaBZUMtCKQs+hVOYuVTDh2mO6yPturT3gpc+E33kizeFY94lnn3bis/k4/13l3mzhIntI3x6E8KqN8wqO26T4qXcHjVO6vAxtRtQx7pXQnYLTDnI5OgCp0JC40Ida5K4mXUR4FT+8GJ14gfE6sE9dNsNevtC/i9jjhckVz4am88jqdCi4kJthHqzbW14DBFBobO2jvFBHpz+KAyqTVXnr73joK8zpOBb8WdNOseKdb9eha51ZfJ138CByXleWfrOtkfwbaWmPh0RPs1Ws4TEY5+NVs08Lhk5PHlqLjEw3dOKVM8qQKKxu2q6/O+8b7TYmHpyaQHuy3e8Z6wJql1bj3g48RWS/QYhxHbGKY5enuZ5KGT/R/sU10lBbkxuhZXDlvt9/y88t2j/mg5wC7+TwGJseOt2lSfuERnS4HnUtGSjN8pM2DLLsCPbOVn9BCrzWRGhy02znp2TGE2UaxZgpDlVnEqiks/ewt9NriiCEkGAZnzmHwua+ikkhj8eEtWsp1DE+PIjuVQ2p0kBb6FePhZz/7GdY2N9F4/AA9W2u0usJobMvhiuLJUR+qHNWmByO4PERLNN2Ha5efM2Olb3KWI03MBhxve+dPtIsnHcWjjpKdTzQC5RN4Wzl4ue5z5RFuXQtcr709uutSPh19UFG8Pas5aKKntY2RiUnsffAAse06Tly8goHTM0yPUB7PMO9TXgwv9V76sc/4WmYQj1dvoVjPo9l3aLvHlwsFe5VBE48N9KRDk3KdY5heYo7XYJ+/1mfTtWO+HpiLZtUh2rTh6MrdR9hb30KEZUP6eCJxTX35efvipiYjp8X1z3hinvLWPoqbuygvbGDt997E3o05THz7FYy8es32TstNjdjzG/P4yZgHl1V3P3YZCrfL1q8FlCpd7DoyWlqdymH54ZIZW+mZfjQOmwgfNvDsqSxOZoG792k8FtvYqQzjxuM09pthvPALo0hRBrd/cJu4oiguV/D47XvY3ylg8PKU7XidGcpZv7TJk3U7vwK7ljSS9MQvnULy5Bh27j02+qMTIxwPODZwotNL4KJZ/ChNr1kkBrOoVenls70iA2kc3FkGFrbtG2hN5tOtuAjzqZyC6nJ5iAbFHctd9DFNQeBHgdIUBMqrst24PF55dFS88ijoXHUon/R2PP7F3bCZyV4EY0av1AupwXQupB507RaLwMt55ZaHlmsfFUmBf3YkG5YmcAH40TuGrh2HwM8VuvOJNtWna9Ho193CULyC4hSMD9IhhdOtIwV1LL1YJ35UpdfrfAungs4FwuNxyqtJ2GlWHtFoEwPjvGFFo/J7eQU95LUX0PQGOS2qNgeCA70MzLT2IWlWnVQ6r8/bQvicRtWnPIxAr+oXzUTBYcs8AbPORDfxKr6vzXwNDhC0jIO91aiA/Am/0+WgOPEiqjXBxNIpo82MDtHQKWcvFpL2bjC6GJxvo4Hg9ejovNjLwmTHlg/z2tIO2ckPqsxD2TY5gbUpT3VQ5hNOWzxC2hBjx6J1b23PX2+Ico1SpyJdHUJPRvTKu13TOpZMerQzr9qIuJhDC3sTaHHokBdEvWewNmIdTq+C8Dkv3e3hcTpXvK6VpnPh0LXzLtC10hSMRqYJdC7o1nOB0rvjpF8qKwjqD3BEY3HEEwkk+2KItDngkyyKin0voDfAHpQRLZq45D2B+XtCCRwqY5h6eHSAarnc2ROObUQr2uqh7NR/eqSzYQ4u1CN53WGG4G7CU/5MXupb6meUu+rTd3DC1BfxIb1xObisBcEx0I8mdc02q83v42i/Yl9QjtFg1CcF9C0brSRTPoHoc5kar7zuDtJbxRtdvD6mUeekT15dH0UaIa/y7iQs5ZE3zY6FDJ3RTIT52YeOtJDlIIZyKwGaRIgPZBBOx0lrG7VSE9W9KkpbBdRLtYBOGlqqh9Ud9wnRI3D9sgplcCZYUUwvo0s+KqN01187WBnxLeMhpJeqedTqWX3ID5zke+rso03KnZ6Z0MrYFXTXKxB/AhlOokvXotPbQ/kVdO1xTq+C8koXde6gOOXT0fuAzh107RBwRXBkDjpXRlcQgfL4tRPj4AQ5KH15q4xHa/t4TItbYXmrxLJPB3VnRkEgvIr3a8/j4GkKok94HIfA6Vc+nXse4bVrHlPDAzj/i1/G6a+/bO8fmCW/W0JrfgtHOxWzvATC6fU7DY7PafA83fUrXUePdxw6CnT0oLyyhvRcLFyuI1mlG7xdQmNuBa2FTcOjsjp6WYFfC4JzthUVsJwIo0blTXOwHmjRfT/QQNKhx35AM0Qak2GUKkVbqr2b3zI8wu14Xaa6Nh4YRKfc/BiVbSCdRoJH+/Tu+rbJtfuhr8qJN4HjFPi565VAHUyxqtM7JlsMQ5FZnEq8isHwSXYsuvocFK1tmJ6J9WM0OYV0WC+qcoIiBi0d1iDCDDahaODzmrcrC9iuPkS1tc8r6S07LXGZQZRi5+1nh4/Ty2cBfZpAK+lcTyU00a2OpGvJw9qtE5TWza+DX7s8XDYehEc8d+MQ6Nr7m86Vx/N5vF8rOC4RKhy+omyfupBP9WGrN47t1gD222kbYIPbc0GdAsmpTQt/N7KMvcQKanvbaK7vcSLuw/iJExiZpBfeqU91Ga08D4yjA+xV9lBq0FPa27dtdvTpZumC648MFW0wO5CkN5uIo0Ldq8aDW2qSrdOvo+oQGD/8i7X60F8JI0Z93u2npzxAo4FtLItenpa1cYcugeuVB4HSfIISH86DwMsJZNj00bsInRxC30Q/0wL69CnpNicSTeSZqTFkJ0cxeWoSM2dPopJfwsKHb2HrwecorG5jf20LX/sv/ybe+D/+I0y8fBa9g1HUW3Vc/903cfM//hRb82so0aPT1lM+UYuWp/TTq41H7Xs58RyNPYJkUVxaxfbdh2jsFmyHEuUXf0G7U08oi8RADmNXtfv0CTMsZdxqdeLG8pJ958dWNDK/B6/TZSU6PN7zOHictWcnv2TdradKc16UV3E693oclKcbntZCEEIv4EjVaG51dVfgR4Gfe7yYVZkdDqgru2WsMazslLG5X2W6FTkmRMcvMuTQjdevPa9A8V7eBy+/9nMdj+PZwGqoE68/i8kXLhOBOhHxka6jzQJ6S3XzCJwPBa9b5XXeXb/nUfA6Pb/yKE7yU5wPYMLjoHO7ZrlIvY14lZbLdtE2AD3kIGAdmROk5xUuBafFj1pNd8h8NXbsJiegZLsP6SY9nCMKm3+Wh+lGB9Ed0UMo013XbsTFvb3ACyIu0ec0Kgj82nmOUblziSQSoYh9l76wuWMWrg8mCl7eaXS5ePxxnGTDjsiYwOIkqD69BJoNTWAkdAqDsRO0CilT8mjf/GGbJfqSnDMGkQqnmV9ylocZ8GADkn4kn5cG+7Vl7NQeo94umsUua96WaTOdRiwOOVAfhcgAdYEI7L50iPSJFp/FnG6BeBF4e+haRwdde1C8ZOdlv4hH6d1yE/i5l/Ng9HRA+qR8DhovmcsmYclkj122wMF+vy+BfC2FvWaCdT3V5eOyqrLvCOX4FoqxTTTK+2hs7HHA7cHQ5AT6h4csm2gRvd10CuqtGsqNCgo7gTGiHS2661FIxmLI0jPTrbKKPu2sD1GKWtHRwSn8zq+OSo82e5Et0sOiLhdzYRQzgdelNpaHas9KhYPlXU917u3iNCiuOwi6ZW988aevu0amhoIdn5nHvA95E8WaTUCpkX6bHLJaMTw2iuL6KhY+/RBbD+dQ36Xc9ot44T/5Jr72W7+BoQtTNPYOUCwWcevP3sPn3/+IHtG+fb5aq/9Ut+Th/IoO8aUl5Nkx3WJO27t4Mu6KqxvYejSP2n4wkTCz8SAcol3ExrJpDJw5gezMBHWfsuWkpI179YmNSqkYjCWddlEZ1avQ3abexsLr157Pwc9djrr2CV5x3fHC5XOHwNO9bQQBRQRWY4x1V+gM6qiCincEqlQEeh4vI9CzFLnNtdIhyvsHKJcojJo+wPb0VpQUxpXGO5bHK85x6lrnAp2bcvKovALR4XQpn9K8jMd5eYEaWUuIFfTGf1TPLjio6eukjXqdDRWU8XoUnDfhc949TsfudK9P5bxBPY/SdVS8wOWqgVVbcPRkGeh6aym83G995rbKDi2aXXmUX9DNEyPtwWmMso3KbWdb6kGtqLJFBgRZi6LJtnyPEj89GD1fkmvuD+gdRJ+uRZ/OFVSvgt3e0x5qdPv76N7HOJhr51tt4a+HqE6fjqJRR+fdypMG6YDJsdG0Z0rahddWRzKfPqEQjcaJoEMPrfOoVk+VCyizQ5aYv8bBos6JsE0e/DaODRb86faQbmfaOxg8tbRWmDQyn9YCd+KsDXR5RJp0G1b0xmPoY/1HSQ5AqQzjgrbr5kVlde5670HXAuH1OJX18joKdPT6Fbw/uC4oeJxAeZRf145T+qdzxXm6Gpu12qcjYj1h2xmAFCLae4AYKmynYNATCIfTKP1QfaHeCHoPOShysuhLxWwXcD3/0cvMqsPp6V4VKJYodjSaTXsupFtw2h9NIBqVT3Ud9ZFO6gxFjXDzABHqjb5Xpfdc9BKyy8brUFkh7pFXSu/0KE6+mnRSmzIOArqVs1MsqINB5cWjB0/zZ2XiQ9A9BrkcBZo4tfBCE0M8FkYiSZmwj2h4bbGs9FUeZjreohHWRLo/gfTgAEf/OLaqwF69l+NdyZZh6/2m4dlJpEez7Gdtei5st2IJlY0teplFm4R0i0wTg9MlWgS2UwlpzNLTys1O2e3yHhqoQT+roNWZwFxuxoP0nnzoJd/DdAxHuQTHAeKiHmjxkMYReV6CbnmZDnTqNbl3oDuP5OSysroY5zJWvK49TmXEj8tf8QIvq/RuOB7FhEgDoUCZuonSPUMvqHxOqJA7UsUph5b8bs4tYfvJCj7+2Q4++GkJN2+WcXuuirmF4PstwuGg8lIQEaxz4RQ+J9wZ92vl8+crDk6Djh7v1yovgSjoPMDNjkAc05cu4exLL3EQrOHRJ59g48mTY8EJVF71Kk5KKxxOh6f5ufB5PZ6vmxbH4XEC5ZHcbOfbE8Poe34W0clhJPQZn2IdW49XkH+43PkEwtPBxuv18gph4h9MpdCvj7hxUlBaMMEECq48Uvbo+CDCk0MIp4MXV2VJavB2UH4PDi5zuw0XZecd60cvJ8vUXhW5cgvl1S229yo7VsnqcPpEq4LpBmUg/nVUkAeiWxbr9+ZR3Ag+Aqb0kyfOYWbmLOLx4D2evloFqYX7SK0u4OHqNu4srmM7OYD6mcuoDY1zAgl0SVa/bguBg+fRSAY9/SnSG9S1v9JLC7IX9SJ54sQmb8u2KrHBl+3NPOFsFqmTpxCamsLOyDS2hqfQFr3kWTgEfhRP6hMK1n6SC4OneT6P9wFP8S5b1weB41C643Z8Kud6o3TF69y3uXGcYl07d5+JjViI0YjRLcV0bwUn6d1MxIvWP72MgrUN8an+4Pkn22goi8SpCTTpFS3PzSG/svq0/ZnfJnpWZpM9fxv0oLdKJZtc7Bky28N3F1EZ2REH9MqPRnP2IDyzX0Om2ERxOY+d+XV6XFpSH3wZVXjFi0ATTd8MjYCXRtB3Mo3hzTr6N6rQVzrV4vbMhnWINtHlZSUfbxeB8uhceQSBrIK+pHidK00TSzgRwwB5Hz09hTNnR3HxwgTqhw0s6+VtGqhUbvYt4BdfDeNXvtyLK8+M4cS1C5wkR/CHt6r4wcM2PUK2OWV5+Y1X8Cv/t/8cL/4nXwZqGwgdbGDpuz/Fo9/7PtY/+RzbCxvYY78x/SOITtEi0PetIgMZvPS//8d45Z//M8RrbOO5PFpLO/bqQ2l9x9pSfApkoMb1me2z0xg6OwO8wnHkG5ewR+Nh8/4i5bxm/XOPMlde1ePydtmofpeN06I8kq+D4kxWlJ3LWdfST5enyjp4PgelKTjdguNRxpVcFXqjqrDHeR6dO4EC5dO5Xyt/RA/Q1LmIvS/EDichM1kKq/8C4fEyTrTKKginQPUpjy/307WCoJsGHbvLKK9o9zzC2S1MDZKixxS1Y7XrGYKokBC7BSk8rtAuD6fR69TRO7BwOV0CpTkNKq9rx+HxxpPKmnjYQBycRY/otEmE+YRbwcuKHpUXX1YPO6S8JB2dBluAwGvjm9ea/MWLDA37CBdpCc4Di1rgdXj7KChOtNugwzLCIw59F29rF9Kh9rV8jHNZu9xdfroO5Ph0ktTeXqJD9Dbo7TiPEodopGQsryYZxem5jzqpGzPdNOq2jAYTvXzrtNlgxZ/kE9zyC9rVcLOc64yutRxektCCCPcePa/A5a1yApWzOjp0dKcbDzyKd+XxMopXfumMgl87KJ9wOeja41ye3icUZ/QJdQe/JnMtClC8Jhh9cgG0og/bHLB72VZ6v4nXOuqz5opzvFoVaYZop3rJU/HC000jU4LBTGc8Kk18ykgRDvFrfYI/S7PPpDOdNNpDfRYUXoH3L7/WUWXktcuYsgUQ1mqsi+UCHQ+MB8lOdQmEQ6DyipdsfGNhnSu4LL1tFJRfQef+Yqx00SdSESt9VT3C0ebMrmf72tsycDOE/xDaXFk7vGjxlXTQLACmq1+35ZFKtpIz8fiYKHxuTLh8RZvaoI9p/jKp8kmLrQfYXRpJPtBN8R3oaNAmtmiD3pK1Pb1PWxzC+gIZBuVc5gLh9mPAb0CDyUM4GO/yVHB5CSQT4RJ4Hh0F3fw4fyrn7SUIchKUqMI6OmFSSsWpsKcJvHLFCUSyvsApi33pswf48M9+iE9/8BZ2PvkAux+/i4O5T5DNf0aL+QkHgKCzq6zjFpM6OiNK17WCEyyaFDze6VWayjvTShPo2usRGE88lRu6fn8B6w8WsEELb/7GdfRRAU4+9yxGTp4wxfFyXr8LUHGiUXU7DV63v6/h117Gg8e78IVHHdTlPT4zg1l6ZIOjo6Yi1sl4VBlt/Oi8uhxEl4LRwby9B72IN+NItBPYKe1gbXfN3mXRrTwD0cGDTUqsUwqswViTXEjvPhC36nDeDC/PBYoXHcIxde40Xv3VX8SZ11/AdoyOWi6Odd0Lv3cPJVrDuoWhcl7W5E5w/ALRrcnEO6BoMrmSD3soznPVr9wVWqAPm1uYb2xjstrGDC3oRIuyIT7hETi9GgSAYdJ6gfWOYG1tBSsrK8jsPUZu53MMbK1har+BiTrLdyZr8aW2EZ0aOKSfw1OnMXbynL1TodsyXk+3jFQu4CNoP+8rAtEi0LXHib+AxqeerLefgsmXoKN0yScyj1celVFZgWhReR0VNB5V2w08oqweN7ZQbdXtdli1WsTC/ByeLH2GB9U38XnhB7hb+Evc2f+Bnd8vvYnH1XdZgcYAemvNEGKNGEJtTdyBzthEwnOXQ9C24k0yFE/duq42D+QpujQgDoyM4PTFSxg6OYO9VBgV6gwLWX0yriIyQIhbZVw+wmXtwrp7qFODz17C2MvXgLUCGrcWbWHAUUc2Kqe8LhOBygucDm8HHR23n6ttvE7+C/CRNg34udIBJnfbiG2WsPlo2V68ln62qYOnzobxpW+lcO58CvWNHlQ3D/DTT3vx/ff7UDjqx9CJIZx49Vl85//x3+AX/k//NdbXFvD4/g08/sk7mPt3f461tz6mHj4dS0V7t4y1DNwm36kcDi6O0fPJY/m//zOs/OFPmR7ojPKprM4la60KfOk7v4Dnf+mbmNYXfdcq6Lm3gfUf3cbWu/eDvsWfGxwqr2BtRd49BG38dDKXfFxOnuY6r7IClXN9VV6fWCVPgfI5zQ5BboIq6iZAFamgzlWJQAUV76BrR6bm1owroWljQj34alUrOOBs3MOOEe5pItxLK0BKIoUgIU5sd70KjteZVf0KSlOczkVvN31eVukK3fGqx/kzIRKn6K2XK/YtedtJltagLEHFe1mnzcsLnGaB8ngdOnojii5df1HYAi/jOLU8UxZrLJVEPJuxyVCDsBqXHB3zK7zOl4Lw+lHperhOEeOoQS+iTcv6QLuOBxapl7GX61iX8JhFawQFPDqdosnrUxCIHwWV05LS7PAgEpk02sxXozdSp7ehb/L4jgqSg9Pn/HbzIN416alzHU+IqteI4bXoY30CddCDMMtG+hChXOK0OvtoUpIi0k9rWx6UrEnltSbTwM0BDlEOnPKEmK9WYlktlj1ElOobJavhI9JwQLyyGvkTDerUol27YkTjSaPR+fB2d7qcF+dR5wJvewWByuncy3sZv/Z0BdWto/IoqC269U5pTo/n0bniLA/zVjjx1A7poXIi1cce7Rs39DiajC+3dtBACZWDPdQPC8xXsLhqe9/0XnDQoF5Qh/RsrIcWvWSjejW4qS4DHRnUXnr5WaBzu/3ascxdLqIppt31GfTez0GEnhGtchkAMo6EReicNwXn2aCTpv4RTSRsmXQPabT6wuxf1AXVpSDZu0yMZh517TLz6+50lXHZCkS/vA/7Vg91M0yvMcYm1+fzpau2bRRpMl2JUB/T8ko5rtQ4YTDsl48YWL43goi+XpqIITU+isETM/bV3uIex8diCe39MtqVmsmEHdNoEfhRMpDs9BpCWzxGgvcU6+s7aO8FtzwlQ+fDQdcpvfPHPkry7L2rXi3JrjRseba8IWsn5gtenwgmIcnFx69uWpTP5aOj0dW5Vnp3WcW7rHUu2fq1jt3nDsejqRJUQEevTKBzBa/YEbiS2DmZqq5sYuujz7B35zGqayVUV0vINAsY7SshvreLlj6/u5i3ZZqFjW3bgNIs3k593cHrdoIVBEpzhRJ0M6x4gfI4TqX5tcWR5sZ+CfkPbtu3baTcwpGZHcfQKxeQmh1jpUFZ589B5Z1/pTv4uWSnczWEwOvuLqOjwOMZgXJ+z162W7/+OVZ++hGK8yv2jks37QIdPc7bQtcCSo0K2oPGQC8aWfJdrAKFKnrbGtiDiV7KLEypWAq5VA7p3hjbpw/JA05IsvY6uAVel8DKMihNcSZ/dU5mzY4OIDWcQy8H+aO9Cie/wINVvm6ede34dC0curXj9ZkVzaNuE/QMDKJ3eBg9HY+yWa9jfWER+dVVG0wPetnpGwkMVgYRqyawW66jVGP9wsO2y+WymJ6eQq4/iWpzA82jbXvLX3dDyIjxUqMh9CBVwcNMFXVOZJSmvYuVyNCDTHc+C9DVeTx08yFQnMD51NHbxdN0rnjnVaD207Xjcl3zMn4ULseroHwKTod0zqGDKhg8NUg29ziR5DmQVjngdCYyTrp2C643uAXXw+sjTuhHbM6AFg6m8TCiWQ6anDD621Gk2h1PzGlkPn1lNzs+hPRIvw1m8qZFsU1S1n8C2gW6/RTPppCirsRpvCQqTSTYXrsbm9jZ3LDFP86PaHRdE986N55jEYQm+oGRNAfwHezS4z7YKiK21URohwMr83s5D15W59K3brwKXpfnUTAgvRrPoifHED0zgaNsHC32LU3sO+vrpHkzyMT8w9kEZkdyGB1KIpxj308dMT2P/Moa6jRsWZHJJ5ZJ2Le5xmdOYfLUmPW3tdUnWJ9/jMV3r2P+nU9sgYN1gg6YDohWyjM7NY7hc6cRpwwP4mz/aB+qOwV7dio9FR8eTJZsf3mOibFh9J8/hTYnufmH81haWEEpv2tjjm7REfuxHII++dQw0rlkInw6Kr5bTorvLmP0dkBp3Uelu5wV53UIjs9sYGGiV9xdoVfiSPxaoMYKJ+OccPLYfv82dm8+wt7DLewzpEp5DLW2EN5cR/PeMppP1lDeCgZcbakvPI5LwWdRx+3nossJV/0+s+pa5T29u4zHy6LRUauctLtzu1zFBhs9z8nyUKta6k1kqBRjX7mKzPkpSi2gR/UIdFR5yUdgOBmnPAKdK7j85GHouYbuichCsXuvysOjfYNIVotCWHl6Ud4uoLC9h01OiGtvf2KfFhZurXQxuskH/1kdLn+l+0QnUCc/pIXUHAyjNRDGQaGCw+2SbVVi3qbKsoxoTIYTyCay6NdSZg4wyQN5Wh2F7zoKdK46XUkdRJc6S5KTjz5Q1qPVNfsV9DZpmZI3dTCV9TKO02Wl9vPBUwOb4gKclMtgP/pGR2xFmqBaqWD5yROscRLSajXWzgEsgZHyMBLVDPLlGnarur0V6HAul8PIUD8noDS9s3U0DrfInzplR9dIeLWnjfucfB5kamhxQlOcnlvGMjEbgAXCpeA0H7dFFyjeQTLqPiqvgvHVAaW5jh/zTNC55/drB8+jJF+x1tfDPhfSIgq2jZ5N0JJVieC2DAcoZj5obqOHnnDPEQcaxmty0O0uDU4BvoA2r1fpqjeejtOCTiEdjSHXDCMr/WC6bkV6e+oTAP2TI0gMZgIj0vFZEM6gHwpUhz6PkBobQJKTe6LcRJKWuCagrbU1MzBUr2Qt6OZdoLbppXHQM55lyGGXk9bm/Dzam/tI79E7KQZ9PLidHLSVg+uuaHOZO+jc20PnymOgI3H1nRhGiOPCESfjA05AtXYdm2ur2N5YV2ny3IOxgRTOTw1gfDiJvgzrTh5iN7+DtcU16m2Z7ULPLRG1PhIfymBkbBrjk7N2h2j58SpW5x5g6b0bWH7vpu1oTSJNlgLJw9s+d2IKw5fOIjYygFbfIThqobZLb4oTiX2qocNbd9CtNm1Umj09gyavH919hMVHCyhx/NXjEtsIttP+3Tr7c7LogOhwWgRKF32eX+W9v3SD4kWbgp9/EffxqNJNfHcFXrEfnVldK0+NzJQ5+dRKJTQOmjjqO0JmvB+xwSRiQ1lEB7McTKKMZ+Usp/2E7F67lIYdSvgEwvfFurvpEfi1l3GGdd3NnPIIn4I9jNNtwf0iSvTS6vSAwuxAEYb4cD8StOQoHdvx+YgeQ3fZL9bdXZ+uJVTP7/VXCiVUWFezVEWLE0F9t4h2sYIm3eb6XpGWyz5K9ABLlFmdytAuV9AucfAmLtEU0tYiHDyjlJ0mLPs0dqeebj4VdK66dW67Caizklx1WMToTlNMzouUzXDEIzhi2gHTmrbbAF30Di/KJ/C6dPS6NGHoKDCcPNeDbgWV0tSg94Ek70MaFwKV/2JwHjRQ6nZoQ9sPsRORQ1txFgJx9kRZiaEgBB1EMtBO3i0ekSBtWSp1/AhJ8pBk7XrwbQsMnEZOOAftEDuarlkv03Q03eKAHOXgHTkK6BE/eo4RCceMLi3Q+HlaA1n8dUFpok9BdbuOKE3XnsfzCRSv4Hi78wlc/73tdN6gJ1OmV1Nvs58dUZcOipxcS6i2i6gdlDgoVdn/yqjRo9DO6rRIzDA54mTV6uGgRTdH1rjjFahOheAi0Gt9mrpCHFXiaNBTtAmaeSQTgfNCRLZ6s0fesJYTa0ju4NNEIB6cdvMmzeBgfCRkm37KUHO9tgmEOJ3fbrqkZ6pL6fZ57GQC0VTK6Nzb3Ua5VLCVt6Z3pEX1eRAulRMuv9axuy7PI1CaZKRZQLe0tWNDi959vcbJgewnQjFE+9gfSa/K6ZPd/uIyuxQS/OfPVurNHhQqNHbq5IN51RahHMdEGm0JGlnx/jANd/JR121DefpNWzygsUq4RbPT2cuJzPRbxqzoU/3M38N+Ru5s0lI+o5/lrAz12V5HSEbNA8swJPWZCt2WNu8sqMPl0l1fN3ie7rHPg9LEq5cX+LkH5RMIh0DXjktgPcL2givfMeEpgzMi5H50BE6g8go+/n/9Wyz95Qd48uknWHz4mO7hAS7+3W9h+OIkxq+dwuizJ9BmA5ZXdhFKRtBHK72ws4ORk9P2wMyJ0VGhmyEXjj0P6dDkTOna4/xaoGuBvBBZ/VoSrvcNHv/JW3j0h2/SO1tUV0EfG+el//q3cPaXv4rYQIaKFnw7R0G4RIdb6W61ihbF69zTlL87/rOfvIeFz++jMreK+p1V7D9YRvkhLaLHG3j44adY/ew+Vt+9ifnvvYPV929h585D7Hw2x9GbnZiizZw/gYm/+TX0Xz2NkbPT9q0fKZy4Ev5ufv2odL0AuEPXXwNpVM+ROAkNnDuJNK0gWbd6riIaKxywIxMDKBX3sbWyhCNa/KOXTpvCOu9qB/H0RZnq2uJ0zWO4l3WMjGDl8SLy+S1OCDH7mq4+J6FPd7tcBDoXOP16QLl0bw5r8wtobFA31goI9URw4au/SbyDSCVzdstmL7+KJ7ffM+Pl3jqt34MGnvlbv4LZbz2PaGgfM9sLGDqoYb22gZ7IEabOPo/BsZMoctL/7MYT7G03sXTzfU52dQxWm+inBV6j6q4k9JIfeQllaBS1cebieVx57jmkMkMYOnGV8niqC6JXwfVTR6V1y0XnSpNeiNdunXFweTq4bLwdlVdB19J51aP4CAe9pepNPC69h636PPK1h9hg2G0vYJPHfP0Rdg4ZvzuHlU/uoFwt4Mn7y6itHyJ5dgK957Jo0oqfOjNrdXo9OlddToMm6ZvvfICFxQXUaQO0c2HUw4cYO33ymMdjnqUCHAA3fvABopUmhs6dQoRtrhWNGQ6w0jfV4XKRPHa3d3D37n300sBKDw+YXmbHhpEe6Df9Vl6Vcb69Lg28WVr/+mZPb4FtODSK/OoKbrz5JrY31xEbHzHLPjWQDQy2Dp3CJdDRPR0P3W2j+gQmD8pAK+EifWEMjY/h7tt38OD6YyQSaXo7Mwg3jpC9MG38mx50JoBQpI3JkTgWHlcsroks5jfjoBrizLTatwejL13G7LdfRYNtW6ep1Zfqx/y7c9ha3MLYJcpYBjDp0tdjxbnoUdA3vzKjg+zjJRT29jl50Tjd5mS1WUCaXlooFbP84kv6Z3zwPDE9hP5nziBEI6K9uIx0LsaJuoLtR4sYnJ22sUHtJHB5Kbh8BI5P8WoTD8rjMvX+oDI6Kr1b5o5LoGulTaWu/PxecN2ruJRJhYVIBMhr0bG7Irsfb8SygTmbBsR3JhIOphrQm7RuGUFNPWT+llme2vuMCJg36NgmLB5Vv4LX4aBzX4WjNAddC5QuHM60IGCYguG1NrvUROfve9gyS9HYCOix5ZKsTnhcyDrKOhe4DBSnepTPg8qxOUwBaTIxsF5a6VpqKT6j9PzsuYZopDy9IcSdfcGTBXuPeCVrnZZPqx5YcXqpVHQZfazXDQPRZIsoSL+fO5jcWVbWmM5lyauM6Na1y09xWnqupddSdlmiJDBYstnhS3nEq7eNxymYfJhXTIuPwHtifvIZKFzAo7eJ43S5CnStcy25FvvizxZIMEjWsoj9/QhrC8mf5Y0W2nzSHYFe2FWQnL64UsvqJh6tsIqSRzaLydVXHenhuerQLSyTL3mwliQ9JM/KO+86Fwi36FO88yf6FFS/+ol3OuVT8HLOu8p48LZU8HTDTZpkcZtcOMmresXp3SXRbd6a+grLqJ014KnthVNtofoDnREjaiO2M/M5TaKnmy+B8ypQtJ7RiSblUBvL+9C10ysd0rXjsYEzGjX+xZfwKTifOipNeqJzjRkq4+UVnAbx5vJVUJzoVn3yEtRH9N6b2s9oYOPqY3J6HEBiTZfVHi5X1avyLm/Fed8Rfj8+lU9gYCqPdNJpFm579YB0yiPREm/RrPpIJfVU/aKHXn3gxfRpsQVFqjzSK+mp8SP5Mq+8HcaYJ+i061ognhVEQ3Ae9AWNrQpqX8XpH6sM2oQ0u6x0Lb2wulWv9IPemgw55Vdd0nnlF0jeAc6gPQTeHrq2thOdneDxqsfLiT4FnUs2okPtoKOCy99o6oD1RveAuhtdoKOQKf64EOltVGv2QpQ+SHbrLz7E+uoucskMpgeHMHH2HJ75h7+C8VMz2O1NAqOTKC1tY39ukYoVQo4962B9FxPPXbKXIWUFCb/AGequz2kROOMelEfBGVe6Bnq9Lby7sonKdgE/+5d/hCc/u41Kq4ZGnJbUuRm88Fu/jslXn0GsP2OdSziET+BHgQ8mAqdH9An03kt5Zx+7q1uo5few++EDFB+uYvezh2iu5LF+fxn3rs9hfYVySh5hY3cLvQMp9Kbjtl3GGPnPXjiF2V98DdOvP4vxV65i4rVnMXrtLJJDdNGzaXsuIb5cBs6/4kSbN6bipJS6bZAZGEBlXQ+f2xg4TQ+KllMwSQSdVS+LqkPt0xMsPli0CShKS6i+V7adhYNbVQGoXpUReHmB6pQSaxft5GAWi589sA/TaRuR1gG93WIRY7MnjC5vU527oposWU9rfhvhXe1yUEOxQC8oncKXfu2fYHhk1AYX1bmz9BgPfvTHOOLAE9d3jFJ9uPzilzA5M4t6ZRvrO4+x067YRqnpVBbDM5cog3Fsb2/jvffeQ7Vaxb//4+/iZ/RIJxqHuEi5VUJHWI7VxSCO+tJo0JK/euYCXj17FYlwCsmTF21wF+0u327eu4On6Vz5nWc/d351rXw6eju6XPza8LNLFltbeFR5F/vtVXo75K+1iNrRHstr8A86uH7Cp3Ph5AkO6HlKB1Xf4s0nbOsyZl69iLNffdY+rKZnNkrzcl5WR8VLpx99chul7T3bCkZv8ytt8vxpOwqcVuUnMVj+2XUbRA4yUeyXi7SlDjA4MXasLy4b/kNrv4rQZhlDmX4kjkJIaKudyRG7VU9CDL/LyIOD40lNDiFDD6RZa6G9z0mkN4JPv/8ePb7P0djdxta9RzZG9bOP2cDbhct47PRpDy4Lpeko0KQuGWiiWWIfLtFDj8U5obe05dAOpr/8nBm2mlD0QnWIuqznQaP9SRxFWpiejSK/XsK92/TKm0Wc6m+gsluyhQiqnzUhNzqMRCqN9dvzwYRWpXdz9xHlnsHguRNGu/Ps/VwQzWUR5/jwWC8JF3bsdp5eLdGzvTjHUxkqzquCjEVNj/IS+8+cQPHjB+jZqaJ81MTqyiqaHMsHJ8eOV7CqTm9jl43LRXQoTqA45e+G7nJOg+L83NMUN5G49PMekDJplnLwylXQCdNRQpcFqk0BtVNthe53tdq0bTwSPVo9k8QIGRqkax0eoIvHQUG7FdtDTAr+QMsPOQjafWHhY+gGV9xuogUavARKc9oUlE+CUTlZYHoPhQmcbTXrHtjH01ZuPMQuXfRSo4aDGF3rC7PIzk7ZQOx4vB7h9tle5wKnQx1U1oo8Kt3Ck+JoID5scVLdreBwv4bm5h4O8vvYX97E8twSNhbWsFfYx/buDlqH5FnV0DOKDg8gOTGMwbMnkCEt2nIjd2baVrr0RWm1J2LGl+p1OpxGP3rjKl0WlAZhc9+ZrngdlacbBxP4j+Wb9LBqDVueWecEoK2J7B0Btm03iHfRIXzduCQjLY0NcZK0PIzTd2SaWo7No9evY3cQyBLilS2FjiPMAazPnkdpN99kijywcwunQPtaHXISOaK3FI31cSCNM13DNHWEXatySM+jR1YYZRpLmEdk5Vi36K7Tq1zYrqBea6PYYEcm65qQw73ssBFafaym56iNCMWT6Qkj3RcJbFDVS56Ew/kPogN9U1C6rlWXwOtUnGQlHjy/61C3TNxrVJo40uIC0XZIORSbm9irrXEyyvN8gxN7jWUDmaheBe8Thos4hCvw7HT3IsgjbyKWZDt1vArV7+WdDr9W/1c7ql/auzzsQ0p3cH1TsOcRjFP79FBntOqrXNTzmKYZNWpj4RQtVifpkdeSiaeQiieR6okifsCBl0aTW+JflI/kojqFxyHcn0J0LIe+RJwjYi8aZQ6ktx9j6cYc9hbXUVzdtC1rtDBKq+fkBRPpcVsIl+rQtc69HsUJlN89fLWFDGTtnq4Xm+ulIpqVsi0gUh81ZWJfilAW6VgI2WQE2YEwsoN6h6qNfY4JRS2Z1i4K7BfkzurTFmCZoQEaSrpVqUmMhuHWPmra4YD9UuOLcLuOmUwoY72ikejP0XBPolynvDme1Wo186SMEuqH8ns7G1/8hXRrfGzIdlfo5VjdU9aWPmWUaChq+zHl07gm2o7LdeTh56LFrwVOm4LPG34tcJ0XTgfH7bgExxOQZ1amLyqqzh2RBrqjagOlT2kZcGCXpS1SY1PD6H/9MqIcROfpES2s76G1uY6ezRWgWlbtbFPioLKpequrcxRBOnpdXp/XKfBr5emO92tNDtvLa1j4/AE2P3+E4qcPUPrsMT2tU5h85SxOv3YNl776Mj20U/bujzb6Uz0Cxy3ojnPQud5v0n3m2n4J67ceYOHDW9i6fh/Vm49RujuP0v4u9rc27RnO8ItXcO6N1/H6P/4OXvp738L5157Hla++gpkr5+07+EPT42ZdprIZei4tW99v+5Ex2E6/HXkoqF0URJd4lax8IPB4jUvaPDJV7UWCQWIW9Zb2BX4SVMLMcD96MglUOaDXOZh7Oyiv2sjrFrgueLrqFOhaFrmyxdkx0nEOCOw8RcqoUdSms091xnkIygQKqvMircnt1RV61FUkMoOIJNKMf5ousPqsTtbd5KTVIt42dYYdUp1LtNtmrMSrxS0OutaXUBWujfbg5BAwng7wVJqHuLnRg5vrpCEyhFZmEq3+MdQHR1BP52zQEf0Krl+Sg/PRnaagc4//orw8n4PHKchj1cC801zARv0BNmoPsF57iL3mCjsmBzhO0LoFx5zE8VQf/udA733li7vY2N+y25bKq/a0nb01IHQmMNHodDpIrxTi4QiNSBqSnLSyg/pM/7Cld/Oq2+t6lUKb0TY48FaoQ3EOjEOjY0jS0zLl68CxvPhTdLBK7gjlUBuFUAtNGg+BUft08PIyOnpwWlW3Plefpic09voFTLx2Ac/86pfx7K9/mTSkOTmEUFzewOPv/gxLP/2UnkcRVQbVoUFW4Lol6G4vi+efJqEUPfvEYI78pzGsZda0VPI0ZPb2atih17Jz4zEa9DB98tTErYlkJJvABD2hXJoyTEfQpm7eXG/h803KV+iZT5OX+mGaHunAQAJDwylUyrvY3dnA5tIilu5QF54sGn0uEx1l7IkueVKSp9pTrz8cbBRwWKqZMey8uDwltkgsauNNjBNX9tSUrYyL1YhvcRcHa/so7XDy47jmcnla9ql+6Nz7gMtK1wIvp6PnczqkUzp3XF/Uu5/TZs/oje6EeMUKEl67UMbWDz7E/k9v4bDRskEzdW4aU7/+FSSeO4/Pn+TxYGUfjZVF9K4+wVFpv7N1BZkywT2tR6B4gTPiRCre4zTLKr8T70flkRLImlyee4y7H13H4gc3sfX9D7H11qeYeuUMZr56Ade+8yW89nd+CWdevmYWg6BbcF6X8OoowR3Xxz+V2V9np9vcxeO3P8bDN9/Hyo8+RP57HyDPejYfP8bK3XsYvHYOY199Edf+7rfwN/75P8TX/9d/B8/+0tfx0t/8Ns6/+jzOvHANM5fOYmBqFOnRfusYqkPB5NvVQN1ydxodnE7Lz/RQm259KYxcRQMWf16OeY/zsYze3dA7HMglUYqHUOcAojTxaMdOfgcvq6NkIhBe0SK3XziTnIC0D52WYeuzydoh25d/q5yOKiNQObPQeV7M57H56BGqVP7UwBgnoSHWwXZgmtOgsk5X5ICeC5tOD7+DzwwHg5fTqFsntmqKIAt8a2sbBVp5r0wC3zoFTKaFuwc0mvHxMvDuIj3k0ChquVOoDc2gMjyOUnrA5OdyV/3dQXFBXQE/zp+C06Fzkw9DN9/HeTnA6agJRjJcKH2CpdqnWKx+ivkKdarxiHZa4MlYPoLKenC6vHMHdfSgRi9xfotG2Na6TUBMMfwKytNNk8vU8ZlkeExriXUygUFOPqPT0/bJduVRXeqDWmavCWCH3oZ2d66loignw0gOM//UFJI0qvTy5LHn06lPPGvw1XMIxW331LAdapj3ygqO69BRoDI6V95uWk0eHEz6z0/h1K+9ijO/+ipe+vvfwmu/9R37WJs8t+07j/D5v/5TPPyTn9hH7fTui25RiybhEh4F1WG62LnuVGK6mx4bRIZheDSL6YksYtEQljmmra3uY+vDe9h+5w6anNg04Wn8ke6p7MmRNC5M9aM/FUE8yskaIbwz38L7y220dPuDE3Ail0L/1BhyYwMYGUpgnGV2N5exPL9CA/ouHn58Cyv3Hv3chKkVorpFPjDNcYN9WK866HbnQb6I1nwerZ2S9WFrS8pMIShHzzMRRW6SDoLKnuQEdP4kQttVHHz6BI25VRoS+9ZnBWqn7nYQHoG3p8dbm/K6W0cV533D6fD8nkfXKuMQ9I4OHBPdKeSNpXhDSMK0MaY+Jd0gwiZLa683Pduxb6toFQfzJrWTbLQPiXSaE1bcBBmNMNC1PGQ+zeROqAhTcKKdUEF3vOf3YzedWj3SpvXdQ2Hr2/TK06f7oXLDQ3ruQK+L6eZpUEElgC/yKnBeBapD5/ZwV6YLcR/Ra2qWtcolWLQRzaQQohUTojWTGhlEkkHkH5pXw85VqaFFb1EvmSno416y4IRTtyD1GV6B6FGju5wdRE+3Mji9NhCwIqVZOdHNAUTvCLT6mEc0y6MS/TyqHpUznsiH7vfqQWiE9dpiiAC54XT5u6yFX0eVd5l1t4vi+qJRW9quXR3UZXRLxpaTsi6B8mhC6HbV7VaTdEa326g/jGXBALcv+RXX9kEy8iPr8oB16ydvV+3K3mL5j2niQOCga1scw3IVLaVl1TKCBPb2vuq28wMGyvOIGdjOtlChkyZw/N4OdvuQx24QPy4b8ejpXs5B8lKcJs2DQ9J0UMJBj15LoNyP+lh3BBF9SC4UPMyX3B2vX+tcNBm/nTZS0DMz3eLSJzgS9GJi8QhCUfJii2I4mVHO0hPnQ3Tq3PnTDgNUH9Md9RHb0p/BdUf5BLbQRfmFU7cQKbMeee6Si7WreAw8Ksft7W27WrCNtdO26IxyAtZqM91KdD4cusv6tc6Vx24XSSfYt4Jbx+zb9aZZ+HrpNazPKrBvRjgGtCpVNNhntXhBt9Fs0VEHvA6BjiZPylmyMRkwPqTXNQb7kcxlkaRMExy7tDN2i7TorojGlDaNcOEyGsU7SZZ8ovQkdTs5RnojxCYZ2cIDZWB5ebU9WqikhVl9ul1ImjSREcSr47QBW7hZry3+YHl9OlxB3q0t8FJvYR7J3fXC9I24rM1YRm2jvqbdyXviHBcpJ70e09YrIwz2+gTbU22lsk6Hg+uM0hTUF5xGB6UrCFy2uvZzk20XTuNWixA26vcNqRKdeYEKSkFUfG81jzI9gPz8Oj598zq2yjVMz+QwMpDEma89j/EXLyGRjGEsF8PMaE4LDWkR5dBHJYjWaOUOpVDKxlAN9WCWnkicCkPyrS5nTsJWnU6DMyuBKl1xzqAGIjXmzpNVVIsVbL1zE+Vbj9gBYxi9dhFpWhkXf+3rmL54ltZ1yuoSqC7H2y0cgfB7XVL0wsaWeT6F+VU8+N3voTC3aM+wmtsFZK+cxugbr2HwhQs4/+vfoKf1AtLjw3Stc2atqD6vQ/wIr4LOVad4dVp07XSIBs/vPOvc45Xf5WA4eV1vNbHLAa0aaSP/4S00NvcQzmXQIs4mJ8IkJ0k9oFR9cslX7j9iO2rXBZZt17G/tWULB+LJ5M/JX+D0+yDo9Aj0bO+Q9aemx9FX40R7fwlx1pOg7Aub2/bWvJ5nBQNTZxIkLq2SWZh7gs1yMfiY1sgQ0v1ZnHn2m8Qf5FF9j+fu4Y9+99+iTM9nUBZuo4rL3/x1nLz8AjtVC9vLd4/za4PSzMhJZAbHkad39fu///uoUPeS1XnW3cBQI4LhdhhbzPtj0ip5vP6L55EaPcBzz7+CZ5/7KsKxgH/x7CCanW4Fj/M2kzxEq8vL46xtGFTG5WblD3ux16I+ld/EZvWxDTyalLysgvJ14+muT+dqR6Udx3Ey0J2J3beuo7dcR3YkgeGZLGa//iymXrlq7eADi4LK2pHt18cxeXDjELHiAZ68/yl2Hi8iyUE3NzttA1eiP33cL9WF9NC7UaYFzcG0cuMBQsUahs6eRIztKINUy4Y1GTkPAvWFYrGApc0VtJN9GKjRa6rRa58ZQ2SIXhNxWT7S5UH0CdQWx3icbs9D2cQ46eiT86MXz2Dqpau2k0i5UMRRuA/5925h//PHiJKfFo1Q1RPluOM4RKPw61pB10638g5dPo2Tb3wJWfal0NwShimLmzcf4sGtORSbJext6xtKFcp6yia3oM3p3TeZPzVsRvf24h6apQOcHeSERRn0yUCgl0mLA3H2k6FnzmPhum5F04DIpKnHNY5rwLlXnjG5qa0FJg/K/4DGbWyjhtHcMLaezGN7ft6eHYtWTZziR+3lOmy88qi2TsyOof/KSewX6L2GyDtxFX58E9WHywhPj9hiIt3l0jNuycD1WjS4Dnhb+LnSdTT6CJJft+5bOzHNywnPX/kktyNxUEFB99JoW2PPRtUCBFlB1vE5a+qtfVnVwXLZ4OGo3XfmtcpqgNQSUrn4snrtmy0EpflySRGooHNnRsGZ12zrcR4vqao+sPOxlJW1T1KzEeQVSezWUdXJOsJw4QiHcPq5gujWUXlsSamscwqLmWwCllWoN7etA5Yq5lXZQgQxQ3r0oFfLNHUtHhREk8vWaCZ44wi65euNLRAtrniKM95Il9OnOJXVUdesMSgrmXDQUH4Fu/fNMmors1go++NbQFaqQyuPqk9LiQUqY+WZJrp0rXPV5UE4hNeACGyJKDutPCC3jvjPkoO8AR+q3wbMQ+oOywikI7qtZrfUdO3yod7YsmuWVR6ZmOJPEMiefBNfIIMAj0DWotKDNFrsOieOAL+IDeQj69F0uVNOMnXeXB9MPsrDOMnCO6LSdC5aDXcnn4LrlctQwdrziDhEC61/9REt1fX8LmcHlfXykqfo6q5P18pvZdTuVo8WHmh5OmlkuoUOLtcngcobzR15qr/oc9nMaJ6UPGP1Z2I8rk9Hq4gg2SgIgsmzo0+kwY/Ol9HIPijaicjijWZmVXanxfnRuaV3wM/VNjr3OgSOS0dxqveQRIvGJOmhPH31WVWmlWu2eIIykiwkUx1Fo8rrXEcFb3sLLMNIe1ld/V6elGi1RUycRNikAX+6Hcf8knWDXlGjZdIz40v9hCmUrzxKtqvpfjDpSg4Hcs+JSHjZ0wNcpEvPllweSlMwuevI9OATGEEfkGFptBLEy7FcmPc4jvQKr26Tqr9KsvqUv3lxrPNQ3hHLWX/otIvA21ptqDjxKLnpWnX4UfFeppsGBc/v9AiOW1mZu0EFhUjxQqpN/woPVpF/63OU7q0GAz8lN/udr+D03/42krSA5Rb7B8KkBLnJEYyenbGlhcrfRyKS+1XE9+juyeIhfhEkwlzITqxAeFS38giMDsap4WXV5x8vY/vRCjb/9B2s//5PkI4kMXn5MsaevYipX34ZI1+/RkbIAxtaE53wOl8C7xy6VpoLVXDvvY9x5+0PMP/jD7D8Z29hjxbPxCXivXABV/7xr+HV/8M/xdlffB2DUyMYYBBGWUAK3Tw4fvGgo+qQ4nm6y13XOtdR+TyP53Oahc/lpPxe3nFbeabLM5HSSFZSUJMbeStv7Nqu5ZKfLShhmu5fez12a6yjIMqvc6W5gnmawOjldZZen76hom8NycMtxvuwubSEtYUF6/wqZ/VIthoUNtn5F8o4rJF26lUslsD4+EmMj52wjqfJYmNjA/NLy1hdW7Vr8RYbH0Py5AnEMhmr/6h5hNpyDcWFItH0IMoBZrt1iEX283XbUPOp/HxZtcAGzE7bTwwnMTuRshVMluZ5eOxuD4F4dx3U0eWta+XVUcH11dtQ14rXKrfN5n3cr7yFfOs+6Y0zLejYAsctcDoEqr+7zZXvuD3Yr6p7RewtbmCLYWFhB08e53GYSSJGizZEb0RyUH4Fle2mVUGrDx/X8hb2Yj0opCKohjn4kIRg8OyeIIJzGQ6qX2QGz0CCIN1TvPJowhA4TwYqQGByMIAHojVd8zpc7gKnUenOu+fRucp4fdJdPSLon53C1b/7Bs698RWMnJ7FzNUrWLz7EJ989016/ct2a0w4VM7bSiAcCk6L+FE+eXuJU+O48t/8Q1z5r/6ebTAqPc3fWsL9P/wIT966Y88+9WqKJidNOhdO9eJbLx/iyqxuH6uePtzbHcaN/CR260k5P/aJ8qFTk8hy/Dj7yllc/sZl+6bTxsdL2PxsGRuPlrBHnLrL4/INbqOFET0/gd4zI4iGo0gdhrG/uI7rf/k2Hn1867itnSeB+LBJleWFb/bLL+L53/wVTHzlObSnc8BUDut/+jNscBzdvvXIvlWk/eaIwPRYsha4/IXX20F0ebzA28PbUOkCz+/5BMcTkCJVwAt1gy0/1kBWpQu5Rcu/EOwvJe8nMT6C7OlpxAeyhswJkQC0JFgfSuqj12QWKXFHOeZEOdvrWxfeyM6M6taxm2CFL6Yr6Psa7TotGCpc5fEqqpyIdCshnkghxgkvNjWEqD6cRlyBhfZ0wnEcuu7mWZ1HXo88vcLuHrY389ilwmq3ghIVQev2k6kMRi6fwdjzF5Gh4kSSusWk3ZcD3gUufNXh1wJPd/48j24FWWdkvHkH6gDs1MGy8mjgEjPoa6ZhWjm+TFPeltrGyrGMfWvElIz1E6/dBpF1qzqEn3XWS1XUC5XA4uG1yVa2Iy9cPorz0C0fp1dHb2eFCOnSO0GHkT5UOZipC2ovrFqlYgOOT3BaNECs6KsRWZntSnFYvdSVeDJtwbwbxlVrdewXyqhoixXVzWDb8GjwIO8CWw1X4kRAXJKhclXZ2QvUgzKPnIvorbNzUNzBJ/20Rzbl1FFx0Z6IAukkZRkKIr1DSRZKdxC/LgfFSzbK49cOJk9eK6/w+PtMYe22Hu5Ftb2Hnfoi6dxnOwUTguuh43X96G4L5emuz2kUSXomW6e8anoPqFhHqdwgz6SD9QV3G/5qO6peBUulrpUOapRbFa1YCM1YmLIOBnTpo4PqEy2OSy9g8qQLXzBxeD7R6bSq3TWQ2R5kPNpAanwSn5CzGpVzGQh0LnwO3gaOV+ceHPSwPjmQw8iFWeRmJmw8iCfSKO0VaBStoFquQF9B1isEGpBVVnhFi4KunUeB0c7xQ7uljL58GYPXzpi3qGc/pY197HCyL28UzPhuVvWMSf0CyKWA6ZFDDGQ06NJg4Xi130xht5lF44CeHLnWmKqFE7FUAqn+JFKDgbFQ32Lf2S3bHRbVJV7lMRk9pE13oHrScfRmmJ963tc8RLNcw87GJvby21JC61fiwfkST8dtQn7TY8MYPHPCbt21I71oh3pQfriC8r0l2zrMxg/JgmO3XqrXmCRDw+XyxTb2tvH6PI/X7fn82iHISehufIXuBtB9wfp+Bftb61hffID9/Q0OvgNIjmcRSkQQpwDl+nolxxUQhxEViiCSyJCRlCm7Bkxm+jlC/Fz1qYyC0+IKIvD4WrmM9ccL2FlZtwdp2uwzPjmI7MVpxIaznb3dAgvJg8qKPsev827B6UHlyoPH2Hi8SCudVvXyLifQDAY52fRfnkVylhY4g3C12Nm1oEADpuMUDm8YB6X5UXUJPF1lDHipxQoNynlvfQurD5/Qml3F5jwtoYVl7M4to/hgBXv3l7Dx2RzWGURjnmmlrV1bRVbO76K0smHfj0/m+pEeGrbvxMfZE2K0gtXLVZ+2yNEqGk1muta0lGyHkDygsmgwIC3d9MuQcNrFn0I3v86D3PlEOoXJc7MYnZlEn965oYEgK1r8BfkCvGXtWcZfiANkMkILLhxDVu+QHdGqF27m620V0VvbQPyogmFObsPZFAYGBzFAvvx2QLPdQKG5i9pRyTwBo5HxGjPDaGMiVsV4rIbJehinKhF7+DqfqmM7ccBBKYlEIkEvZJKT0GlOQLQCu8B5dZBMPAiU1i0nXUtWOnqb61q3XjQwbzeoq/VlTop1hHqi4pAyCeTYrTM6dtf9PxeviVLlZDDV2PY7nz1EeWndbrHIY0yNDiE9MWrPO4TB20nlu3FaXyRoAhdNsdoBMpUDRDmo2V0OlnN+gnIM/LMdF3ilPDLwhN+8TJ5roFJelfP6dGcgQuNh4iz149QJ1Fp1VBoVVIpFe72hSmOjm8afrzM4il8Hx+t1CFTe+BEtNLBEYObsJJKnR22lpt7zqq/m8eQnH9rmvwKvRyB8Hrrrd89dix40ppx85RLOfv15pIfpwfbQIG8UsfZoAfnFZctPaVAWbCNaPurx2rOwj12wVmdfrW2j1a4FvOrPjGMa5v05+2xDNJMOPqtNXc6z/2uM0zgjZkzGnfFKy6ptafVwP2ITNITD1O98Aa38vr1Eqw1H/T0u44Fy8fFH4K9/xNlnp569hNGLp9E3nkPvRA55GtsP376J+Q/uYP32A+TvPjIvu6x9LXWLvSMj11vJyuvwtO6xTjQ4HSqjc4eg5Qhe2I9eQLC/lkdxYxcLn9/EZ+99go3V+xi4PI7+8/R+pobNhQzRarLNJGVps5hbkhoMNPEkB8bIbLD3UDBY6CEqkTOoLsvLoE7rQhaxrnT+vEP55QEUt3Zw+6338fDTW3aLTc8eBq7NYuo7LyN36YS5mT4gCCQk0eQKq6B6THgkUrejqoUi7r73Me5/8Cma15/g4P2HyA0O4eSvfQPT33oVQ1+mBfTlS7aSRM+ZBC4jgeoTdMvO6wjq6UyujA8m4eCoSVkKs0+3d31uHnMfXsejT27hAY/3PvwUK1SG/FufYfnNT3Dvu2/h3vd+aq7256R1jfnVNrsLq1i7/hk2b99HdmwMI6dOoX+KbTQ9itSQHsBysmTd2fFB9M+MmdWl616yMdCMIMtBWr1G9IlWbxPJ3+l3uQm6z02p2JGGJsdw9Wuv4dTVC+ijJQ5acVqZKH6VV/I54oy0U9/BTnOHg3+IlmISg9EkpntpYfYkiUuDNmVYWsFB/hYnxzzOjg/jxFAWs+fO4fSli0jngsmiwY68UVnCVnWNk1GT4uSP9dAoRJzu8LVcERfSe7i0H8Eruzm0Se4HAwXM9zcxOjyC4ZEhDGaexWD6dU5Ck4bTeXJ+Hf66tnU56drjdFQ5k6N4P+yxL4A+LLyH+/s/oeezB317SuAyFp4v4lBQundYDwIvI1BfKM+vYO0v38MuB1Urx7TBc6cw8cJVTkTD1hcUr3LOk66FW7fUpKNWJ8+T+w0MbDeQ4EQkDQ+eKwX1BoMKadZtHEY5jbaxsHAzXiC+Hb/rj/qe9oi7+rVXcf6V51BslKgeu9jb3sH+St7e11HP6ObXaRboqDYwOjvxflTw/Ao61zgTSsQw/NUrGPvW88iEwshW2yjdmMPH/5/fxp3f/gvzyILbgIEMRKfq17W3rY5KU9A4o1tvL/79b+Gr/8u/heETnNw5+ZS3F3H7pxyLPr5ptEiH5dUbLrrboQGOX4O9yBdWsb5D77deCmhnUB7Jbej8LCZfumaeiTpMvVrDnXc+tMcAMoyDZ1udcZU0D0yP2dLq3OkZGsdn6GGHUL/5GE0aqoW1LRT13SBOXDIKgnZ7qrsKBuwouakxXPr1b+Ls3/gy+mYGcXRiAHffuYmf/L//AB//u+/j4fd/hrt/8VPsLq5jb3nDVh3acybR32kDhe6x1uWm4HWZB8VywfOqp/3q+EyMCUl3QRFubrgsHA64umUQiQGxOAeKXuVlPJXNlhe2j9DijK9nyi25qMyv8rpXLOtHLwkGn+XVPWg2NvMd0Eg5aEk5g4eBqtMETAJdqQTHSinlZ4c+1PdnWK99SZH5+mK05rU4gnVp41NbhMD8jstB/Ml6Vj2O29LZl+0BOsvp5UAphJZH9tHF1WoQPa+SEtiLorSshNcsP9HUFSQ3Pxe48HU0ZWS0yZPp+l6H3Y7gUeuDA29Kz9B0u4aNybw66iXLkG7BcYK323DkVQ8bhUsTvuFjHVa3ZMEBiS0Y7LigeOaxW3AuQ1lcDLYUnGkC7dCgiYGEGh6By0idVOeSm+tGt0yVFsQHba174CrT0u025jO6pCOUmdpZ+c1a060D0iTLWzeCmmwb7ZghZoSdGkge1IHZ8VQfyxm9ItM4tsoNjyy9CGWlZal6oKr2VI4m9bFJPWscka6eQKfDTKN0jQe79ckZ+OiwRjqDB8Ki13VEwQc9108Fb1+B4SEfKie+ddS1QJNi66DOft6kXoURCydYNhjIPQift4PpSOfa41SXcKp+nStdIINMRoV0SE3Kwhb0UFz6ojZXZWp/yd3xCK94Euhauq5rxy9911JpodR+ZwIbF+QNEZjF8knAyhOUf/rhPpEnXdC10y2a3YDUwCodkV5zCLNxha4C+zXrZpz02WXqNLs8hau7PYxepnkd4k1xKq8gSam/9pJ09Ysj8tajW+y6pSTexIuExzJel3C4zivOg8DjtBWZtvuicmr1NA8cV6inpDro06SHyJg36O8xGpi9WnDC/Hr3i92BRkkbdY4rVq/VQVmpXhKlnRX0Wouep0ejsYA3ykj06dx5U7+yxQ/iS4M7275H50z3Z97K7+1gdRldHX7lCDBer4xostLtfOm+3lPSt76SesVE442WiZMu9TONWxoH9apJrVo1/fK2chkpqJ1EZ6CHFIfGBt014jhKIVtegbWslmGvVj63CCFyBdCsJQJv/Mvfw86nn2NnvYJytQ+5Eyfx2m9+h670DHK0TuPxMG4/PMLPrh9hOd9Eidbt6o72fEogQStk8/Y9bNy8hXKpiEeP8iiVGsgOv4ryRop1HXHWp/A4gXndzoQzdiw8DZL399AzX0b50QqKDx8jzUHrzD/4JeRevIAkvTGbaYnDO5UErnPHpWsFgYSt/E9ufIZH129h6foD3P7dd7B1bxXP/rNfweDrVzB4eZaexIgtLRWILj86rToqeEdw/J4mEA0FejiF9W0s3X+Exzc/w878KlbeuY7VG3exr49FrW2i8mQVrSfraK/vMuzhYGXbBoTqUZ2Wkz7eRR6kjAt5HK5SzsurWHo8j53VDZRqNVSpGNOvXkN4vB/JsYFAeci3aJEMRJsUdPXeY2wtrSIRT2AkR8+U8bmLM+YZqVO6zCUjHRUEwtPNlzqsy1RLfft1O4B13n73Y5TreiZRwOrcE5ssh2Ym2UE5aOqDeRRjdX4HyFeQOP08jr7+m9jJ0WOjIaEVXKX8Aq2tPZT39rH+8KHdvpm8dIl0HCAzcgqp/lEUttfx5Na7HNxieG32GUzGB9A6CqPBOrYefIa3/vg/Ul8PMblPC7J1gK1oC6UEO91RFOutLHls4e98/Tym0g0MDY8iMzRlPAnEn3hyvh3UjopzOejc211pXoYaiJ3GIh6Uf4zi4SptDE1wQX61g+ujQGUFKit56lrpDqJFcX5Ufcq3t7Rpn/24/7Pb+Pz9e2iyzMDVcbs1flULZGbG7VaryjhOp9Xrl4Ws5euPPr2F3a0tHC3vApUG4uxLydlJG+i0DFug/KJRk5R2Z05l01j46cc2uGTPzNhu2BrEtI8hMx/3u26++M+uGxwHsqkcGnMr2PrJp2jk2a9H++3F0VCCNJNX59dl5rrWHe90eV0C5fMyyqeBsyeTQv+1s4jo8xQP1oMvtE4NoZjftVcmZNg5PqOToLocj7et3UUYJu+6zV9rcaAeRSyUw/Kf30djuYie4RAW788RXwwpenx97QZOReu4MBLC/bkDlHeOkEj1oooW9ssNDGdUL5Ad4oCv5zF61kxZDFCGiw/Yp5f3MHx2yiYITWYJxmtMNhnwF5scRP/VUygeNDG/uIRWIoIDzrh7+TwGJsfstrjz5XJTEE+KF08C5Ri/cg6Tz1/G2KVZnPvas+g/OYqFuccoVCpYezSPLY5R+ppA/uYDrN19hI31daw/WsAY5wGtADZGCMKvujTB5R/TI9vaRfn+Cso35rF++yHe+f6P8Au/+Ft/dRm2N5gIMyScXe02jdRQgxLNSU0UoVDElEQP0OKpGGJJWea0KqKcUDhjg4ZsKBFGsp9pPOqFOHtRlWyKRj001YqgWCRhlpGM3B5ORF63hKKOoiBG1PgeorSew/S+ZNXopVctZpC1r32S7F6t1REE4VOQQgrEn4JwKl1gD9b4a9ML0B5m2hdN3xaxZ1WyRCJ95EHr9ok/RGXU6iDiFIhO4VYQHgUyaptyhmO0uDRhkm+5+daTmSbrS8tB5SHomyZaRKGg5Z36pEKtUELDPtdb50BdRp3X1VLJXrQzK0IWFq06vTh2QDq171WV+aosr/uzyqM2U53iU5plHacrCI7UpJK3jorr8OSy8g7tbaA8LjOXr+LdstW1yZf16oFpm/kDTC4v6hOPwitZ2DJ3WryykOQx10jIUTjYXVjkkFKTn1veoqvV1OIXylp8EUK2tJ8DHOvWd2n0QqQWV0hPVczegZK5SX05ouWpl1lVn7ioUVZtKQ7bnUOLbHHDKRDPsoJVp/PZrTcuR5eD+BNfgWwph14tOAg8PWoyGm1OgByYXYdVRriFU6ByutZRuJw/HT0IRJeCcKmsWc4mWrVz0AZyjQ91e4Hxum2j+r6I0+vX0fZoZJwmIus/zCtrXOkK6veeV0E0qm4t1GGsjQ3SOZNPhx/Hqfwux2NgnNEjemkUaCeVVrlqn0zRwgma/exvCRvQ/FaNyru8BU6L6vB6FITXae3mUzKwF2elc/QqNG7IDVE/tE/g60eevY1Vl44C4XQ8Ojdc6s9KJznSJy3G0p2XRrlOnSKv5F+34JRXxlQ0xDGAmqAJQ7df1Vx2a47GlhpK+NVe5s0wsVd6qlc8KCPJKXg+p4ZWtUFbtju6oLq0Ki74fDrbgnk4Apgc1ZYC0d3Nh8rp3OPErxnjlJEWMdkdF55Lvxocm+RpafyR96q7XepcepG6wXNt/2TjGsc7bTAgD4zuoC3pjqVSpIPMdmjRcKigF/QdTGPkAa3X7hkhJmQWllumZxLa8fnOn32XFvYyevpTiE1zxh0YwEzPBPq22njzp3O4+cECPv7Rp7jzzrtY4+y48vYuHr69gvw7Jdz9Xh4Ln9xFYXcZFVqjsuB1m2mrHcHjpRXW00bscACNAmf3QRLD+l15ukHXeuC6+vF9bDycR/Owacu7k0ODGH/lMpIDWUtXeReqlaECSOgCxQkcv3iV4O794CN8/t2P0Fs7xOXnLmH6zDROfOUacpNDWLxXwM0fL2FnsY5omxbT6gGiWcqUk6puP5gycDDTPdfyfglbHz5A/pM5HJYPkIpmcFCkHHd3bIXM6g8+wP71OTSX8vRsdnG4U6IVNoieeATTL17BNK2PkYunMfzMOUy8dAVjL1zC6PMXMXbtHIbPn8LA2RMYOnOCeWYx/uwFDDHf5HMXMX2VVvzlszhx7QKmr5yn5TNqe0bJm+EIYXx7hxLoIac+nV6nF5mNJ+3BvlRVHpCUR51K+SUfle2WoeI8XuC41XkVr07Q5GSY/9lNxJoHaFBBi3sFJGm5jZ09yQm0joXP7qOwt4veSpPGRA8mTpzBpcsvIkerIqYORoVdpce8Q+uptldEcWeVnTaEi9/8DfSPz5J+Pb/qRX7xPu69/z3OIU0MvfQiatTPcph0xg5Q31pC/ntvIsMOfLl3H6PxGjYjbWzQ0NFHxTKxFEbCbbz2K99CenqSVv4kUqkR8hNMDM6nQLoiHhUkh27ZKHhedWzdml6rfm7f6dGGoq3Dhg0eShcegeP1st04PXh9wukyVryf8wJL799EeW0DeXoRe2s75pU886tfwQg9zeGTUzaI6NaNQGVUj+u98AR89bEP1tiv7qCvxbjNfepuAwOXTmLiS8/YYCSvxmnXwKol/PtrW6jRUFp5vIAKB7z+2Wkk5QFxQNfCB4GXcV50rXoF4WwS6TMT1odCNFq1YWZReyo+WLLVePnlNbZ5D3EGO3g77d1to2uP68bv8vNrTTCaHFP9WfZD0r63h95sHJWVTRTnFtF/ahLR/oxNtsIlUFmn24NAuNUmojtG72KE/bKHhsYCx73edAQjnJixuouBExNIz4xxwD0yL1Rj1c37nGjrLTQb9Aw2dFu/B+dPy0NxWfWgsL+PYg/TUlFs6y4H6R88N4Z6o8qxKops5/te3oYCjdeV9W3ys8ExJ4bISgFHq3uYeOYC4kM5e7zgMlFw3lw+OjdcRkMgK1uZxzF1+NQUTl47b8Z5NJtAYWkXm/fXaCRXEKPn3LNXxTp1cPn+Y+Sv38P2R3exceMeNhk2Pr3L8e4hKnPLqNNbr6yxP7DM5JefxTOXvv1Xd8M+FjoJ0INEzX5aCrizuYZNDphHoQMkxvRWNC2gVXa2tTbuvLuA6z+dx+fv3MLce+9g7p3rmPvRGh69uYbbf7KCm3+wjIVbOyjQs6hWdRtC0gZWVlZw/8E9rD7ZRnFZ76ewI0qw/ImObiUy5dOP/XZvlwKg69ckXVkOnJkBusPaeUBLEjkTezmBl9dR8QJdm1LyqJk5RM+tki9i89YiGttlnOTkMz41Ru9Nm3bmsJ+v4f5Hq1i6qy+/9qK4Qty0nE1OqkeKQPoa5RKtoKp9UlsrkprsyNEjeoXNXtTYYauVKgr3F7B34wGq95ZwNL9FJaFMoxwk6GUNzM5g9NIZTjbnMf3asxjXBPTiZUy99oxNNpamoCXgnGxGODFNvHoNJ164gtnnLuP0C1cx+/wVzFw9Z/KIaecHWR9ik4OG+FdQB5Oaheh1xJuHiPAoUShNcnGldrkLbGBlOZehQOfHbcOjX8uSVK4+vWckL47tXtov2guuujUnI6FSLWN/f8/MH30COx4LYYCGUyZoNs2ZOKyxnUokrBHglU4m+8fZzuOskx5TaRe18j5DgQYA5Z6OojRAnjN99EBb9K7byLWOkGlQTyJVDCabyMQ5GPT1INrTxlT8EBPRFnqTMbRTSRxSRqzI2tQHoW69EZ8KuvYBz/PqqOea2kpHfaPU3sJW4zEqBztmxToc610HHL+Ofq2gPMrrk88Xy1m78Lq2s4vSep4TQnBrVhP38IkpDHFC1XNCu13bVVbnAq/TaFefUYvV2DfV3+mR2DJp4opxkrDJhMlOm8rqeaVWRemBdJWWvDa01XJvw2PsPq23W2+8vCwYWxfdAAB5ZUlEQVTr5IkRm4Ai7GMRfWCNA/reJ/c4YD3AxvwS1haX7BlDWK8hSH9ZXnrsINzOl+Hs8Ob1uV6qjMYyrQRVnw5l4jikrhzGQ9h/uID9B/P2jNde4iR9jkdHx9Vdl/AqTX0+NT6MMfa37MkJNMPMQ5x92yX0aKykwWnPYYkzmknaTg1ajq2wv3uAhccNrC3XlGz1CL8mq6MkPcvRNI4GkqyL/YttWOLYUijuc/KqcfIJ6PD2UFm7ZtA7RDF2qqO1ffSuF4Jtydjf1HfEh8vfobu867Z+Ed3dSsftU+Inng0MXL1Oo1V3lb0K1u5xjHu8iYO1XTSW81j9bA5Prn+OpQ9uY/39W9j88A42PviM57dRvPXIdqcp3JvH/pNltKk3oyenrU5Bp8sHAhdBesCmT0rr09GVhVVUlzeQztLrGaalPDaO4clJZCaGcDhJQY2HkBuPoH80jPHZAZy8OIWJM0Oc/WMYOc1OnWyjmaBiRylkY56KQwHq7XMphn1QLHHImbWC3niwDNMat6MEDprxq7S2tAzwgEoJWmyNegXFwzrq9hCZLiE7q+CLQhaYYBkkbKULv+rK357D6ke3OXAcYeLCNIZOjSEyMYjIeL9NeLIcwrQAM7Tskhm6l/F9REQr20zlbSBQzsNe0taHeolWSz6GfD6N7aUytu/fx/aDRyhxUio8WmLZNFKc3GzH7C9dwcjLlzE0SZlOjZO2XrPOtNhBD+rsnEG32Ox7H7q1xqCHtjrq5Ti56XrjO1jM0LL7xLZkU4pMHm3fKB675aFzyUDjop6p6VZZuVZGVZ+qID9Ks/QOfzoquAx13g2K806pNA0uej9peOYkB8NTyIRiSLc4aG0VsHD7HtbvPUFPnp7fVhmpSALpTD/1gApC0MeyHKqNfRQq63YUXumPFr+E9VBWtyQYZL3rNo3OC/OL2Jt7iLXHa5h/tIXVVeovB7UyO+R+PYr9ahjrpRAe7gKLpT7UYgOoRAfYaVOI8xfq0a2Rpzx6cDDeyKN3WJejrm2p9SG94IM1FNu0WtFGNBQnX7qN9PMd3/F4eR0dp8DzuUy7079I0z4Npx0aMbVyPdBXllH719k//OG616NyTq+Dp+nW6CEnnzaNBe1vmBgdgvZAk/ckPRKonJdVOVndPCDC8gn2Y93VEGXBAPmUVwfXj+P6pJuc7EIc6PT6ROLEKNJXTiNz7QzCFcZvV1Db2MWGXkNY3wwmIZYTDuFSECiu+/yLsnIZ6yde9KggMzaM5OCA3X6TEapbQnrVRLdvu2l2HJKrgkB1qQ7F64G89nfs4dgzkIxbKLAf7rA/lktV24Vbt9WDvthC/2AvxiejmJyJYepEBEMjmlADnVOQAJPpNEYmJzA0NoIsJ8vBwTR66WWAEwoqzeCWq0oxvxuWRhONu+TYkH0rSBOfboHtbuSx+WSRY2fRDA3nw8sIXD5+NJ7ZhrZIiW2k8UXjSo46MTA+hlMvXsLlN17G7FeuIXNuBqnTU5yoBpGmpxUbG0BY719ODzOMIMY2zV6ZRe6Zs8g9fw4jr13F8PMXKPenhoS1lt+C00y5v0ZXbqeIwmN6Ln/2FnZpJfQPjSGbG8LJ11/AzIusmIP0wSi9pOE+bO5vojfW4MSUwjQnH01UPeFeEhXC2mqRnb+JVGIf6WiZnZQKotGbkq7Hh9Foh3DibBynn+EsHavT5es3AXULVh1LD923OYhLUYof30NzcZUuah+qE0m0wsDIqWnD6wK0ch3lMQuI1wpKtwGLjSF3+5N/8e+w+OOPEKc7PnZhkp7FSZz4pdftM7eql+MKCmst1PZ66Wn1YWi2yAmzRuWlhaK6iCMc1q4MPbj7NifI/T5c/9MiHt0Ko7W9hMOV97B+Zw67tOhKD5cweOoE0mzEsS9fw8m/903krs7aBDR6coY0Uamt8wZKLloF4uFYMTrn3Wm2IzSPAg3+NuAxXQplstM9aWbXBCeLWnm1dFc7Bmt/u754BM1YD+qtmrnsekFPdHhdOuo5T7fyCnQu8Gs/6plNqKcPk9FxjJ86jeLdR7TGtJiggDv3OAHRWkrMbQGrezh18Qr1ZpqynURu4oxNMqpPtH/01u/h89s/pKdbpf1CfWA7vvS3/jPkhkY5wHKwaDWJM4+FO++zbnqZ+jjgk4e4+2Abdx8VsfxgEduPH6PByS1doi7VoviT/BF+vNnE1mEOU1deRC2aw3e++QYm+icQj2c4uWk35WDLJ+fddUnXPvB4ENg5+7Jev52r/gT5+mNO6loS/rRjq5zkZW3C/DoqOO7uc8erOOmuwPF4ugZ/4fzxf/fHWP18iYMgDRSW12KBc1991gY7bfdvzyVZTuWVrnMHXStIyXXLdPG77+CAg/DIuTPIzkwiy4ElxcFEg5DAadBRXlKDk5XqOdop0KNkfx8foTfLiZwevTYEFX3C30270+ByJDbER/tpkE3RIxpFaHII6QsnUPzhDRw92kCpUcXqbt4mB30UTyu7HK/A8fq56pKOC5RP0J1X6epnsf4cjd409j5/ZBN2YmqUbca2ZBuJduVVOW8zBYGVZxBuj7fNPLf2EHq4gv5MAp8vb2Jtu4j+2Ql6DPRiOCHpjoQmocNYi5NLBKM03EcnwpiaimOEZXTnx+oj7fpO0OT5M0hwQil9dheDwxlENsvA/Jbd1ht89mzwfqM6NcH6pH6kJZzNIJ7LoHBzzsbMvb4WNtY3bDwYplfsq/v0vEflrGyHHx1dvxQUp6BzyWyEnnX/+ChOvMQJ6Jdew/QLF9CTSWPg/CnUmzRckjFEBunJDmfRM5RBH+nu4Tg5/uozyF6axTjHvJlvv4x+jnnyNieTl3/+FpyEaS+XkS+94ax9oLRrrSwEqg4bKFh5Y4MbGT5oML3ZEQSnZe1lpI8rySqVO81CgVXEAVD47KE0g55CSQARehbRmKxO7VEm5VSRgPluYdg9YnZEfRJYAtFbwDyxzSy1DYXX1a0oKufgSu+TGhONfj1YE29auSUaGvIeqCxa3CBt1ANkW+LNurTBogb2cDjO4pJRZ5sbpgm/HvrS2GUdHBwiB5zh2wy0UGK0gtkpe8lrjx7skQbdojIvh5PpASdndWK586LLQXQ6vapDR6OdoA6mYMovXnpDZIMTuJaE8lzLQeW6a0m04my7F8YftDmRUF76Nr32IVNZ4Tm+7clJRzj9obHxzeB1Ks3p0LnL1M+7QfmD+lmGMhb/Ws6pZwkKutZLoZpve7XUnHFiPxgsOnIgnfoWjpb4qn2MHraBwGjRj/htlwXSFIoIf+BxSMe0x1ofPdvgG0GcFGkoaEd2JnKCpE7QY4mFyDfTWgedpfVW/9PJ1cF5VnzQ3kEI+NRtZZi3c9hm3fSG7UE3y3h+HR2H9Eagct4GXreuXXe9Pg8C4bAy8h6ov+pDYVqT4k2TknklHY9LBpnq8jocdzefAvU5q1tyY/+3+pSHR6dFsnc6rQTjVb/uYKhtHJtu2ymv8+z6o/xGE6+dBxk1qlsTnL7NZXu3Eaduh2k/st4Y+x/zSKdZJPBOmK6ywuHyVFCcaNME5bw5DUpXXbqWzJVP/KnfSfdFk/I8hWDHBuEUeH3dum44XD4MMvyEy77BRJ2MsB30iojaQ/LSO48qb+9/HUkvRJ9qCrxnr0v1GG3kg8UoWxku7J/Cw2DjqPSNac6P6NG4rbFKi3pEjxYSkJBgJxX1N9FNPiUHQdCOgY45iIYAV9Bmzp/xy3q0dF5Hu+PCsUt3ZfQtOH8fUvzZeClZaQ4IuOM80eR4F4x1Nt7R0xafDnbGio4+3vp9uz//wR98315uPCgUsPH+hwjFo3jj//LPoS33sxPDSI8MmPIJ7CU2DtbaMl+MSxm1mmV3Kc9KgH/7372H4m4dq6sLeDz/GNOcFf9Xv3SJjBzglf/dP0VslLhocWoi0stbokZMKwT4A8HVC2Vs/OBTw7/82R2U6FoOPXsB41970Vz58YunLP8XwQXsyqpBr7ywie1379JiPcTyzdu2XfvENzgzcybX3kzDZ6ZsWxOVUQducaJtcaLVJNTHAUsgxXI6tSKmtFvAZz/+wOj/0R/cxNZmCRMJYIhWcWQgja/+b/62NcjAiTFbBScPzF7KohKp4XR0GnWuIOiWg58rv/JK+Q6OWjiTeR39kWkqZ3fDqoMGZ+ocwqfyipKCRcMJ/PDf/7f46M//LZL9Q7ScRy3tyn/2HbtHLlpVp+oQdA8cUkydiw6BcEuhvSPLUAkfxXA+9jXyGMHDD/6IFnYed25+jh9/74dIpRI4c2oY9WoJv/Ff/bc4/+I3TAfY0MTTwt7Gkt1me+df/wvMf/JTREhfeEifuejDb/2f/7+0nhKWr4+deW93EXfvfNcGqdv/7vfR16jj926s4Ef3N3EqC7xxip2ZXvdEOYNcHz2grRLeyhcwMZjC//Y3nkONneE//b//G0ycOm/v1Ig/bwP3+gQu127+lc/jNAm2j+q4U/iexSuPcHTLSTLSuXd+pSmf8utceCRDlVPwdtagqjzWBuxvextbePjRTY1BuPOv/wNKmzu49PqX6E1eQ18ugZlffYUDGNuD+iX9dVqcLqdboHOtZtOb83/xL/6VXQ/PTrLdQhg7cxJnXnrG+rVAtAiPninsP1jG+tu3OTbQkw7X7aucegF5cGocDQ5Qqlv0ilfhFG8uC50Lj2jp1iFdy0tQddtzizb4br/3GXY/vYc4x5yx56/YO3OTb7xkCxh8MlIQqL1Un9HY0UXhVL0KAj9XicruPm7++z+zCVBjnI6jl8/i3Ldft1tOok24FASOU+3hvAi0Ak0P3G/8y/9g7yPOL+ygXKji7C8+Q3wz9n2k869r53bSy34lmrpBn/N2cPq0eKSS38Wt3/5zu532+MNHKGzsYeq185j+0gW2axTXvvl6YOAxv/g2/eIY2uZE8dGf/KV5Le3Ha/aF5hmOk1f+wa/Ys0LjnzLzdhF/fpRRLzyuJ8rbLUPl8XidS6qaQDU5UVGIR1wEbR3In0YK5aOx3eqg8a00ye65/t/QOUt3QPuZRbSnGWPUwVtNzniciDU4aPliLxXVXt6SpaQ/s2Bl8WvZZBTJdAKpTNKOsXgIiVTUli+Hon2ocCCTtVtrkUkKPMzykbg+1RBHki6oWcBdhPOkUwcHatZpg3XnnqRZeGEKQUcKWc8bvJwYMwExLRwlHrozWq0WojeiZbFRPfDWd1JIi1lbHVdWE5te4jxinRKslC1QwCPKJUS3WF8UjLC8HqLTm2Aes0QIEqFucx0c1lkHPY8ezvJ0fevtBopaWk1l1p54Wl2mN7P1PpEtVySN1lHlKUVoNenDcDwX3XHKLpmm90SZyyg45ot8urLYrrYMEXpZUrxIRHtbsQxDlCESCoJefkxEU4j3xZEIJxHh0egWs5yEpWDCZ3ihiUDLw+totGqUP9ukj3k40TVaVQ7mVAjK9ID5dF1vVi3fUQ/5Z5zShUPv28XTWepBPOBTe5KxjspeCaW9Iif4Mpr1ik0m4sleNhU1uvXH67bzyLZRJ5Oq62U/6xzmqWlClH6w/al7YbZpo1xGm6FcKgOka69YpUZpAmp0yoeDJdkEWZK9rTJiPQ0alrLTggFGQfRYHtbl55KNQNfK416MaBTI8rO2kZITlN/4YjBDodOJhdPrUFm1q64dTzcoj8p52wc0iOke+4yyPn3ebFRpAKpLyrsN08OT5St9DyYv50H0qh6B65FAA4L6sC1EoDdFhWE70vqlhxgsgQ/aQeC41E9lpVOIzEgJM11e7hFRmpXNQVh1ucxUn4JAsnB5CEznWF5BuKXrGnw11lBxrY7DQgUHJVrc7Ed9uvsg+jt932Up/Mc4OjI1Wjs0uI7rKD7Eg8YU887Jc/A8ihM987pxqbzCK1w6Ks5loDqUrjjJTqDVnVrhZRON8jK9wTFUr1r4MEuyzTvSDiAKsU7ftrROHQoC0avJjhFsB+oRZW3LnhlEv8tNQaA21vNqVXLEceGAzd3LMj119mnSZI8dJLdOPcLjZXUUX+LP+Xb5iX9vT49THoHaQLTocyv69ls8qfepYrbYSJ+b0Hhpz+5Yr7UZ8Xr9DqaVegb0s+/+T/YdkIUP72P74QZC1LHRoSz6h8dw5jtfRXIwZwOiEAmBBxFvt8EIUmitF9eCAU0qn/70Fop7uxgKH2Aq3oNzJ4ZwhjP4ES2YsSvnECWRbskIxKDw6QuG+qzz3noeq4+eYG95HYWPH6Cxs4+V5U1sbuwjpi8wXqLnw/y6x3osJJLSKMiKopWzDSzf20F+oYrFu3oBdA+LN+bx6L33sbm+jdRoFr2clEauncOQXqSzCSZwWQWatPKPq1i+XUF5u05aCzaI2tJU5hO9Ai3amHv/pm30WXqSR4Qe1PRoP06dmsIYw+w3nrWPZcU4EUkZa/TotIdbabuMm2+tYuXBHpbukT7SujJHHkXnvU3WtYy91Q2Tk2146nLir7dEo6AdQvPOAYq3Ctid38LeSgmFBZZ/5yHyN1eweWsV6x8tYGujgNrMAAr05OK9NBooq+WHt5FfnUc6M4Kx7AkkIxlcfOUNDKZmkQtPYDA2jYHoNLKhCWT6xuxcIReZRLZvnHHjlm8gNsMwhYHIFPqjnSPzxHrTVOgDDkgp9I+fpjLSOKFXePG5Z3H1y7+Ek1dewczFFznZ6oVQDQrs/NStw/m7iFcrbK/rtvpSe2OlxodYPopzL/4CJ9oYxaCOQxlwpksm+pFOT6Id68XIM1dtAmru7uDMSBypPu1wwKzsl+WeCtpRGkZs40uz03j5jb+L6MgZXHrhy+w4T1/W887obWs61blWkG4oj+fzwa510MR268lx5xR067XOvfMp+MCm/I63O+2vo0MdvryzhwfvXbf3ThI0PJPkZ+zaZWTOn7SlxcnxAWa2IlZWuAQ+sBwD0TY4sNuD8p0C9uhphGstjF88g8zIsG2bo+9aqXbRckwfI5o7JdRXtu2OQoUDhR5Y6xmBljkHXkwwLrhs/FpB586vwOPsWnTzXJOAVq1pggiNDtidktqTNXvOF54ctF1WRJeeZerouHTs5lcg3A46D+rnAMvBuTq3ToM4ikKtYi9xaxuckbMnzTB12h1Ep641Yfi5yYRprQYnGdKSnZ3C0p15u+4fy3GC0UQTxej5UyYXlXGcRjPPHZfLJUjXONaL9BA9v4un8eSju2z3InI01lPS/So9wecvG+8C4TJajNceTgYcX0/OYItjxz6NssNUjAZxk2POjj1jck9E4PJxGoyuDjhe0SjwvAKPVznJSvyZLiuN8nVjTOC8OW6V+yvPgDbvPsL6rQfYf7KJ4uIeWnsNW3iQTFGQ2RQnoKy9M2NEElk41BMIWPfWaeFy7CDioFJVpAp7DmiFtkoYTfXimfEcZkfTOBxOo2eEAz/LMofldyZEmDBohVujxsF0ewsbj+exvbiM2sYWmhy0i1T+na2irTLxmVU0qaxwROl19RxEmF+bNIaw/KCEtYdlPL6xhXvvr2Pu+goe332MhfsL6KWX0ZfjxJDjIMfOJu9EQhQuo4TGSXG7hbX7VdKgXaSL9tKcCZ48ilZ1SEG9WLaJKMOSg/QShqkE45PjGBsfsb3YhF9WiNEqK7BK74GT7OObWxYefLSJuY+38PDjPO59uG5LvzcWnmBrWZsRVmmxUU6cPAQm5wplXKOr/ngfhRtrKHGCLT0qWlj5ySPM/+U9PP7e53j4p7cx//4TrNP7XK/T0gtQ0DvVJqX9HHxzyIT7kY0MYChyCiPRUxiLncFwfBaDkZMYjs5iJHYWo4wbijAuNMu4MxhLnMd48jyPZ1jmtOUbZnkdB3RL0KzFIwxOnOYEdA7T56/iuZev4ZmXnsN5TiTnX/42O0o/5RHoizqOLuKFPSQKO+hjh9HtB5mlYXqhkYSec0mvvLPolkEKw8M0HobOYerVVzDx5S/hzNkZPDuexhnpGvPKSyxFasj3VdCf7cGLk2lcmhpB+uSLSM88y0Es8AgdvLP4QNbdcf66Qc0UQP3zMNB537XY83TjUXBQuvB5fR7n9emoa+maQJa2PGZ17Do962qxhGz/MPoHRoMPwY1k0JPjoK280s0OLsdjg0PnWjiVR16FdgKobO8jwkEtXK4jxck4OzjICT9udTkeHT04BLQFfVC0PY17yssx/axPg7d7KLpWmvL5tZ9rw1y9U5Q+PYncSxcRPzGGysIaigsrtiDBvoLa1B2IgBbVI1B58Snd87Zynp0eO+ePZ0iEE0hTh+QZ79drqMlbsVJPQeW6yzp4u9otvFQcA1fPYuDSmcCDFF+NNnr10cP20wlGID517bwLutOtPspdd6PGn7uICQZtH6QXXA/LNKjWdnGQL3TGvs54QlzOt/Rk/MwpTJ6ftYmnGutDoV61DY7zS6tGmz2nZ1kHb5Mv0mi0dOJ07e3kR8W5B6f6RYfilKZrL+t4lO7B4ZiK2v4eLfItRFNhDE4NIsOQnp1E+tREQIzcOFXIymvNNp6slrG4WcXCRgUPlzlZaOkkO7sq0g63xb19uowcmNskhp1Ut8Li9AD6h7Ske9Bcs8CSfdoAIrqXVlV1gQpxu4W9JzVsb5WxnWeHY/2V1gEOqDBH6QG66Wla2RFEeqP2wFSz+g4708qTVSzRWlp4tIqFuVVgi0qVPwh2m9aE2HOIBE1x3aZosSO3aQXqwefBgSy54B6yCXNfm2nWUd0oY3eJFuJqETv7nPx2S6TVyLYHcloObTsZFGo40Gc7NfurgRNRhAaT6Elr37bAfZdi6YFhtdzG6mIRm5RhZZ+WyU6dStZCNMtBO6L9wxpGT3E5jP2FEMr5XlS2Dtn5ZAVTVqSxWm2jXj3E0vY27m4s4/7aMu4tPsH9pSeBRUel6+XAnRrLID2QQD+NhByNhmqlghrd8lqFllGTNLcb6ElQaRgO9Q41+1j7KHi4rg/E6bvzusXWOmxBu08He5vpVh07EGXp36bXg3zb+4ydWOUEuvdrgwGbubcvwoFlEpHksKXZw1W2O/86ykx5smyJuIsMlXIFdRobh5w047EkPZeUdThNoNIVlZH+BLd0WsxHuitHaGlreuLWZ67TPXFkelm2FUXuUNu7pFAKpdGMZhBJJUlPTpWbPNXujrcbRKOD0q2Tex7SUm+XqCY0ANp50ws9/Fc+xxXQ+XQQD3h+OgB5BxYor6d5fsvHNL2PJ11raAeMHepbXkZJmEZTygYr3fqK0RvSwKqygmNd7uDzYxB0q07l6V1nkjjSLS/qrA10LCOQfJ1m09/OuaUxuBz8KPxGL/NpkFLdCirjg5yCwOlwngU6V7pZ0xzYdR2jZ6FbrEecYPvo3bUKJVSWN9jWMkCfWuECr0/1q6wHB7+WjDRe1HvZh0IH9k5crMrxi7rjy72FR+C4dVRw3AKvSzQHzzp6kUnEkKUcIxRQD3H2aqGW6uzgEYhmldXR5eFHgdXDtAZ51IIl4RzQ+1iHbewX99j3y3a3RUu8/VULl7uOeiaj5eHJMMulskj1hBEqcozhGKVn9Hq1Q16r6FK7HMuF9aq809B97nk8n+CvK9MNivc40eagcg7GtW7B/Y///J9g9e4ipi5N4+QzZzD94gU8+5/+bUy9cs0KaHWDIMKBbCVfw//0F08wt1LF7Yf7+PT+Lkb64zg9k0Vhd5/exmeolIp46ydPsJav49xUBs+cymDo5Dhe+Ed/E0PTE0FD8yfCpNwCnfdEgJv/V04e/6aI+5/P4/rSbaw92sFRvY48J7X97CmUU1OYOTOLly6fobdDVzkbtsntR3/yNt778Uf49MeP8f1//Tnuf/IEM8tptG5XsNJYx9bRHg5KBcQae6ytF4McoBu0/kavnEX25KRZVVIEE9qtHSQ5OXzwBwt45/fmsU/vaye2jEdzy7j03AWkaaEVNrZtB4TCyhZu/8G7aOxwMqNitUjr1EsXcOaXX0F0lJ5jMmZeoxo7Eu3D9Z89wR/9q48w91ke99/ZwdLdPbrvFcRGyyjRwsuvckLn4Lv5oyQW3z/AwOgUelppdsoj9M+og/Zh/XM96gjht3/vTfz2n/0I7965jXeuf4r3b9xEZKeFnY09TJwdxyTD4PQALjw7jX5OQA8fzmFjeweLt95G/tF1+yz6rD5jnOzB+NnnEaLS2oRO5XGFpmr9nNK4UnkndeXqVkZbwNG5z6zFKvHMEAZPXMXA5HkkMvQIczRCOs9+rB6h4KBw78E72O+t49GPP0D+43voHx3HpW99HelUP0ZOXuMkGXROp0c0qN4dGkM9hxk8ufkJVp/cRRxhTFaiSB9yAmpG0d+KoTJ0Guu5GSTolX3zH/5TJEYn6OXRKqenJhacD8EXO4/1AeqG16c4vXi6217Ew8rbKB5s2OSjPC471yUv4/gcl6A7TqCyHmylGPHoV9jYQZE6mL+ziDv//VtoUkcufeMFjExP2aeY+89P29vrwtbdn4RHIPw6V32+OEHPVzMjA3avfuPRgn28LjM9bisWtSAnQR1Xme521rOT9j6NmOUtu0VWCQcrs7TPn27B6RmIyqgO5ReoTuODQbis7o4MlKb8Ct2y01F06P2SvmQUm80SQieGsPPebWx9+BkNqyEMXJy1icqX7ysIhwfHrbo8TeeKFw3zS/Mo9dHwW9xDkoam9k7rf+G8bQTs0E27zlXensN04tRXNJFnRwft22Dt6w8wwMk8SY/4MF9ENBbH2FeeYcMG5VVvNy26ZrRqsnTFC9zQ0XPO5qcPMEiDoVbbxeNHj1BrFHHixRepD6SbbaQdEoRC5TXGqKyepYU3y8j0xBDa58Rz8wn6eOydHrYl9HrZVN/xErjMnb9uGhUnfN20C/zoZVzOuta5wHF4UJqCzv/KJ7kj0RgVUWesiBaBdhnWEjq9FKmKtcTQUg0JjSU9zGfpXlrBnPgtLnjzmoTpwkAKHzCoZbla5qwHqBqMLZXxwieh6SjQpNTLcakv3kvBaukgrbRomLFHiGrBAQepg1aT9FEoHNi0Y6/KCqcsEF0raBmulqce0nrXe0kRWlIuXJlvemPdlk2yjD9IdOGY4Kws+eMxHGUdlkUWqxSEjaX8xMeKhY7eABVSD27JvzUOgxRZnzZWPm8kgViVt5jUx+xikWCxBq3Z4ANlQYeXTMIxlqMpFeakpcUcWl4sZZAn1aa3oY05RVaMckknadFr2TfxqEPanlGsSIsNDCfbQu63eNTgICJsqb3wMZ1iNavIb6N6eyifeBbtCqJLQTyKJw+Smz0IFW6CK6vLXIta1G56f0eyUce1xS6dzqzFAMoneWkpuVmUalvyoXrt/RzWIZ6EU/SZnDugvana8oSY16L5T0v25ZWRcvIvy546w7iw2pzl9ca/dMZBPDg/4kN8CkSX8LpMVG+QV81PvvuipPvpw2trO5ZXGefPZSZ5K4+CzhWUTw+cvQ4F4de1xwUsUZ6M1/6EanhrX9HEeMlTHryX9zbxoGvRIHzalUL1W17hZZzSBaa/vOb/4/o1EQqH4xaIFqWpThmTwq00axH+c7oVnFcdnQ7HoXTHLVkpXcHida6OR3zqS1osoAHZbs0yXfusqf1MLp1yTpfXJ9yK01GgON1dEI9m9TCIW2qr6YvxzvzKJzyiSbR4+ynoXHUJlCaQ/CVNJjOSdDBat9ylw/ZSp9JFM/WiW5aqT+UCuoKgepVH9ZiOMI6ZTbbCH9brBkwXDbr12SHBrr2svFetTrbP3JsAKVPmdbpt6XhnrHG+vE6nz/IRn8oon9K8jys4LlssQfBrgdKFw/Xb+OicS6YO1irygLY37+Pkhcu48CvfwIlvvmRfE7QVKUSiQnrO8+NP1vHHby9h7nEJ1fwRmqU2nn8+h9P0bnJooL27h+LiJvbeuYUDWuDhYgmTkTYytFxK02M4Gh7CxefPHxMipo0ICYzC0DcndCvr9rvfxX7zBuaK8/jp7UXslyr4+i9dRqg/hm/9s1/E3/gHX8aZ5yfRk6MlZ7eOKHQyXN/ZpuXbxOjoCE5fuoSrr53AtX+QwfgvpxFtPcFAaQWZ3hpKpRqbnO79+pdQn5/BxKsnMXA5zQk3UAAN4jvlPZRjDTy+RU/kfo0WThrnX7yMdGgMs9dGEUqGkP/sIdY/+Qz7y+vYXdqhMvSgv/QlpIrPYOT8BDKX2OEPepAd7reB9P77n2Lp3l0svrOP9Z9y0jiI4Tu/HMLFM0f46j/4Ep7/1ksYGaLVFy9gfDqOD96mLA8qiC40UP7pFhu4halvDuKwyUGkvoZofxGrHxVQX+rBdDKHa/FRnIj3443f+lWcf/VZnL/ai5On69TaPK6/+UOs3vwUTz7/MTYffoRGaRexdBq55Enkii+jtzCAwcsnEIpzcJC+sk0OOVnsby7TG9tEkq68f8pYMlKbuWIGCh8osXcsQbdCCpRPQe2vNG//ANiOnGTufPTnbJ9dbN56gOrmJvrHrmDixG/isEyL99woIpywg2dBQT3CozA3N4cGDZzle9extfyE+tiHK4UmErUWMmzXwSoNoNl+NC6kMDLej/PXvsFyPRilIRXu0CJ8ok8gvhTEr9flPCpOwNwotbax11w1ffI0lRNNKuPlnV/H5XGqzwc3B8cvPMqnTwms/ORjLH3vZ9h9soLtShV9mQgGXjqBYqhFzzmHgbGR474q0FE4nQ6nyemQ0aUPGeoz0oVNevFLa3YL9NLJi5hJjdiCo1YimAAcp8mGZDY1mCRoaKTpVf7klm0rhSJ1dD6Pw2oT6dkx251D9WggcnBa/LwbFC85iE6VU/C2kIU7dGIKU+dPY+Pjz9GiBV+nIbv2+UPsLqzYFlXSKZepl1cQ7QouA8VpANd4s/zgkU0U4a0yjoo1pE9PYPiFi/byqMvK8bk8dexOUxBoQKd9iI23rtszKltNxzrCA2mMvH7VJlDR4Dhkx5aqIfzk0148XgHGBg5p1Gvg/3k94gV6iSP7/FmUOc5vPt5BIjOCmeFhtDb2EdfOLZnkcdurrLdTamoEg8+ettvj6/ceos2urdvVe/PLGJgZR7qzr5zKiDaVV1B550tHT9PR5Sh5q5zLVGWcboHiXa+9nIJAeaZSV77gAYVjdq9dO5jG+zO2CkUbRcoyjdMTSaWokLQW9mttVBqHqFc5ATX00pVe8CORxCRHXYJIkvvY4QGSlEOGTOsBep0eSZvXJMOYEsE+i4ogESwrQvGhSIOdrowmB18m2HLm5kEdraMm3fw4hieySGSjaMu7Yd2uuNqU8rDVIA1HiKfiiJLm2AQH9FNJ5AYiYBHE+qhAnLAiVOp2lTxV6Da32eh9bGh6JSZI/trUmAM1mH5Sbv60hDkaTprVoaB4bZejh7na4Vuy7ztMoK+dojJy8g5pAGCj0BqRtaEPk9W1ozOdyVCTbnO9B4O5Hgz392FgJIXBsRyyQ/RkdEsxw8lVz1hI71GJvG0Qf5ESZpvIgusNGxLKnY1PAWuH8NhRH2UeRcpucQ0gkWKbsgHUfnredcCBq1LkgLm1hnqjzPIBbX2HcZ6S7s7DSbWLnvX1cOw44ITew3z2rEcyJpPdiuZKqKBzgdJc4VyRBZ4u0LnSXBdkyaoTNyifBtsw+B4KcejhfjPBgY1WOL0N1SPl76ZF9VidxGsdmCfq/KHWAWK8jujY5sDTy7aPSnYyWaiP1Ge1iz/rEA4F10nnQWmermu3BMWaPCBGHYPyiB/nTfl07WkCxTtenXtn9ngFB9WlWzxHderYToFtWIM2t9R2JjXKqdaum2crr9jxO71eh2QlULqC4uyalrleKNTGwxqI9MwuwXEgHUkgpjerO7SILh9MLLBt9HE/WdQHNBgP9ys4rDSAGnWFdZlHRL67efE6hUsgOrr1Rvl0rnTJy68VdK1lvQqiU56s+p32o9PuKHaHgbR4fV6ncAm316l4bxspi8vL8ytSeGR8KU75/KigsmpP4XTaBN3tK0yaiDQ2BN7HU96VX+cBDT30RDkZsE/vMlANlfPn8qguo41GVyib1G0qTv6UPY1a7SSuZdbKpzzetgquT6FkFLH+tH1LTO8H6V23Rq1mz65tMQLL2sIW5lVwPnUuOoSrm3ddez7VqXOPUxB051ceBedJ8V+E45jhVy5giCEykLI9xsrVBh6u7ePB8g5+8JNN/On313H/0zx27ubRR8vpmy/F8fqVEE6NJnB6aoBTc56z/8d4+P5n+J13n+AP3l/ASrMHeY5iveFhjCfOIhedMk/AhEoQ8TqXEPTQ7OGnt/Hk+m18NLeJH93bwv5BFCdnz+Dylct49rVv44Uvv2Gr8poc8O02oTodW86Ezglg5NQMZp9/BrNXTuHihQxOn0xi/Wc3sPyXH2Lt4TrW8xUsbdVwr0hvpMCy1JQ+Dq49FTbYBievvWCNvRpwL5/H7saGWXLmDbAOWRIasEv5Peyt5lHfLtDrKwHsBGPjGYyNpRHmhIheDpD1GBq7wxw49RIllZgD7NHCNno/p5eX38E2Csi3SlgoJ7HcyGDuRgl3fkIZfrKNvgcbOHywyQGY7jAnld3BElZPbqE4WIE+yCetzoSyDDmMRbOYCCcwkc7S25nB1MwYerOL6M09wtz8B3j7ze/jk0/fxtrOfaxu38e12Uv40tWXcGnsNcwkvoaB3ksokp8CrSndKqD6YH9pH4vvLmLl3VUUrhdQ+JR80oMgI8dtJ4WSYmlgEije03SUvBT82oMroitjt/LqlktND0oLVezS0Nmk81aJ9SJxMYLE+RgHvKC841H9fi6LuFLVFj1074lOGG27JB4LtNQ3UiH0xIcxEjuP4fg0edd2QewonIpI4TEeBbW/06vgHUpB6Zp0tOXOUuUWdhtLLB2kKV8wMT3lzWUgcFwC75SeR2me1+tSUBy7O9rxMCqZGOo8assYlc8NDWF8asb2D9O1gkA4hc/PvQ6vJ6iLRmI6SUt4DJmxQEdlgDzJL+HG4l1s0FDRu0VOk2QS4Dgw7yg3NmSbVfZNDyB0ahiLK2u48d5N3PvkDp7cuIP5W5+bQSn5C7f4Fh3Ot+J0FPi50lSHx+vodGvi0QP3/olxjJ4+jXg0joO9kr0nVNzcta+AatD3/C5n46sjS517uqd53RqXbFXg2ra9BiLpWXwnj4JAccIlMLp4fRz4a9KQbXLupt3EzKyDB8nV61FQORk+WiU6QL3MURd1S972OGQ+x+s8aGf71PAAhoeyODWSxVg6jv3HS9h9tIA2x02NSSqj/KLNy2lM1IKDOMtOfuNljL54Bb3bVfRsFFEhnzsrG5zES2YwCCR/1a/yzq/aXeA4u/XM69MY4OUUnEeB43HQtY8ZggArYfC50xh4/kwwY/K6yQF+da9sH5b72ftb+OFbeTy4uYX1zzZR39jDKxdDeP5sL06MpnBqcgC9u3vY/vgOFq8/wE8/W8Fbt1ew3jzELpEd9mUwGD9JD2SMxAWWj8AUjq2kh41SuaW7c1i8cx/XH63jwU4NhcMQzp2fxamznISe/zKuvPhVdjY96Hza0RzE8OipKZx+8SrOPTOLy5cGcO5sFgW66dvsFFsL67Z8e3OnioeFQ8zt6jkSlYODSV+Vgtij8MsBPcJb3N3F/taWWYcapiQq2TeHtKirVHq969Rg4zU5eB8VKxgfzWJoIIkIPZHgq61xtApD9DyyLEs62TCHi1vouUvvgxPQzmEJ+4c1bLVS2DrMYulhkxNwiRP8HiLzmwCD3ic4oLe5k9zDytAm9lMluvJsZDZ6sjeJbCSHkWgaY6EYxjkxnzx5EpOTE+jLraNvcAXzy5/ivbd/iBvX3+YAcQtLK7dxbmwGz506j9n+q5iMvYLB3rP2lnVhs2CTuaCwXMDyhyvYuL6B0h3SeWuPmigWft4i7Ja/K5raQeeepnMPfq2yft6trCrSqOqbTA162i3sNI5Qi4UQnY0icSZpg4R16i/gFGh39DrL6H65vHFZmALhLkbD2OZk0xsbpB6eQi4yQrn1cfIOWlaUOl1fpE3gcbrWuTBv1+exUr+F0sGm6YfSVMYHJ4HiTMc7/AmUR9ee348OOvd4gZVnaHKAqiXCaNDA0UCr9MzAAAbGR80zCLgI+BV00yx83XzpXHcq9AJhlpNPhgNUAEdY2l3D3bWHyBeDnbyFr5sHGX16Dy47PmSffzjsp1cynMLK0jruvH8bD27cw/LcI6w8fHL8DMRXgTlf3fwbTp57UJrX5WUEJneepweGMDg5hYheLKZH2OIYVdras+Xk8nq/iNM9N4cgvoNfcpBhyDjhP6QOFTd3DJ88BAenSfn8mZ6Dzp1ewxGhzKKkQd47s1leXnqZ4yOD3S3iZJ6WR0u9EeXdPCuvzpMDGSSHc+jPpTCVTdGAiqK6ysmDMrcvVass9V31u/6pnMrLIIuw/Ogr1zB07Tx6t8o4XNtDc69i7zTWaTx7X/livTqq7XVU8DbQuUDnCkZ7J97TukHlFC856VzB4fhMA612p63Q8ykyVGjxVor6IFEvYokexFP0kiZTmDyTQ3ZET1qoWHTVm/UWygUyxTbQjqwxCieXiGKsP4VoO4m+Ggu2tEWLHgYHs6eIMcKpHA16U9tzCyjTo9B24hGOHkO5LD2JGPpjGcQrMURr7HgHZTQPaeHSCwlumwQCUZCSyYsq0bvZW6lgc7mIe/dXMDe3xjK0bDhoH4TiOEpkEE6mkU3GkWGoRusoRyuo9zXR7qH1ZLezAmFaoHgOQoxPtujGthCq7KGntI3Gzp6tnpPl0UPXuFchnbBQT7RQilVxEKsjkqijJ1ylFdEZRNjhKxnSEY0h3RdDkp6Lnq3Zu1SHZUTqefJzgHZuFIfZQQzQoxqeymJ8ZBQTgxPIkH41omiraieCdg3ldp2DINuKsqm2VlBr08MqtlDfayOZm8Do2WsYZzhx/gXMnHue9A6ilczagKZdG+wWn2l+YO00fSeDlD44GEVvImJBbUUVMl2RwknuOv7c4NRRQAW1ifK4LD3eoVsZFR88FOXA2iJNNS2xZVtw8mFz0KE8tK3lldfLOl630A6PSmxntkmLMm+x5djuwivWGto1nZP9AduYtXBw6ZRRKnEIn+Xt4PTbLN30qR7xah2cxbSvV6Q3xmPwcranC1e3jisIdC3wPIr3wcL58vqU7viUT2XlAVAk1EjhC8pGqNeRA54fBXwc52VwXA7eHo7T07R/ozA6fXrJEaU6DjgGaEm28ilN5Z0XgQZ7pen9wNTQAL2SaUxdPYOBkQFb7huiB1vWyr21PK1w3SYLaHaexZ/jc3k5TTpXmgfF66jFMJEcjbxBGskcuPUyqQZxMRBY8cxL/MorGQp0LvyqT6D6FaeJVGX1o8Seyi8odNxG3l4C0aHg9CrdQecKjXobtapeSeCkpdvvnIV0Z8Hlq/KBHEJ2izmZoCebERVq8yDfMY0dmai8eTMUTzMVQTMeQo2814lSH6IsaTziRKL8ok1B5VXWgPmEU4uzDlj2KB1Du15Hk2NYu0zrW7VLvzr5XV7O4xdpV//wid1loSAcOiqfQndZTxf4UWDaoEUIa9W70FYej9eLeESL+NGTEj54ax+rSzVER1hxsgdXXxjAS1+bxIVr47S2x+wdgu35NZTIyN5DTiIb25r4MRHrw5XJHHp2nkXP9jRGZ8aRnYnbYDJ9KUvCAkb1KdyVtz+1fZTyt+aQ4qARpsvYik8iO8l6+mZxYW0W49FhnPvPx9GT1mAZMGSTDoUhi0QMaSXZ5z/ZxsP39vHxOw/wu//hL/HJx3Po2c1jV7eYktOo9s+iJzWAkaFBDI+MoDRUxUZqB0MXda+U1vZR8JE7CUufoNVme7v1BvY4USUz+zi1+zl68o+wN79gH1tqJyOIP3MaodEcekdy9imH+5UiFkNbGLrag1OX2VhJusDZtK3Y+WR+FYthKlF1AIl1TuSaCM9EOST2YmDjJhIr1zlxpVE9+00cDU7jykunMHt1FNeeu4Irl65h+vQIwgOcyKncOzt5TjpFXH+bnunDCg4Sq3TV3+JkNId47whqG2VMvfYGzv7yb+Lc62/gq7/6j3DlK7+O6ImzCE/MolQOobCtbXR6qIhl4znz3DCafZzgt+uIUdsjlGmDhsZRJIrBC4OcENiAFL8rl8CPgm4FlpKqXbwzqK2Urjgptw9oT5WUeDgxXP/9/wENep67dXrArH3y7Gm8/NWvc2JiG2QHbKDRrTqBcEmXZMF9cP1fYZc6vHvrMSpze0jRu50msQfEPZej59vDdpiZRWrkDNKU+zPPPGP0qO5uOvxa4HyqHsX7wKDbv1v1J6i2SzaQKU38ildBQNdTnC6Xblw6F+ha0J3Hy+koOWlTyZW7j7C7Rm+Lk015rWAG1y984+uYzoygl3qoHc01OSm/6BA+x9ldh9LEh8Bp07sm2qVck0RrMY/Gw1VkRgYx/vwl9JA/x+d4nD412fRzlzH1/GUMnJ7Eqdcvo5+yLXz3E/RsFrG+uor1W/eRnRhFbnIs8LBZTvU7LpepoFuG3TQqXflFQ+bMBPqfPY3aSh6lm0+QorGavjpL1WnbC/OiSWVUXvl9INW5jsIjfLqNv/ZwPlj5tkoPv0ydHx9E7FTwETl9fkB5HZfT6OOO4xEYfj1Tpgf1k3/1Pawv79gO+7F0BJGRfky8fMUmbN9fMOCRRj3708ToAUYGW5wMOWF1+pYgeGH0aftpdWipWUORzm49E8Xn797HBj2YdvwI+ZUVEgEMTU0EhkqnnPHc8VjTQ/3ojYWxwby9wxnszy1i8/2bNi6Nv3zVthFyXnUUby7DY1ydeB0FSheIPtcr5ZPMXT6KN/l0yuta5xOJS1/cDZv/tKyXRy1f1mwpgRlQ6bWLcqul+7BqFGtnq0T3g/VAVJWLGTWQ9i7SiiSKlBaABE4loCCUJxA+y1JiFojMdjNmORGsFWhGNHEzItg1mZOOLdFkI0hJRZcLwmlUGaM7Qm+CAk8mE8aDlhrbggGmS8jB7YtAoNolOsL6TNicHbUDti/JVv3B8slACSVy7VEWmOTs3KxLra6lvFoeKgVr1pu0gLQIgrhp4aislp8Huz2zrCw24RJu8Weub2A9N22ZOq3eFnknrcJZoVXTqOmZBmVAXOIhGHBJKwclDcaGhpNEmJa42ihYBi6aqYiimm1qm31aTcRBesmV0SALMFCeQGGMRv5ZnHltQZwGfMldMhMo3ZcNK93kx7Z1BRQo3dvU5NcJulabdcepnDZldHwkweSnIH5071/xOlqgvBS8bLBUVgtipBfqALTgKEftcK4PgCmf66t5rR2+Tac69FoexguUpnjFSea6FpheMk77H0r2sshVv0B5TPd5dFk5jQLHrWuV8TwKwitQHp17OQ8BPbJoZSmzj2hRguIZpK/dPCgIt+pwupUe4AjuFnic1Ucvx3CJT7a3+oo2HNUqLvMqArKP+VMZ5fc4fXtID7e1ckyfNtCrFoo3+ej1CcmHOFRC8ZK5QrfchE94de5922WiOp1WgX37iuWNZua3JcqSCvOYTCkP5RV+p1XlFQRBGvnguT+EV2BGw+dl1AZfpNH1TvQLvB19wUXwCXTho7yZT4s8tJhHq+6UT3icH50rqPdq93rlUbzpGGNVTnUFeVgXy6kfanKUESL6oxx79QKybQtG3ZBuu44KVN6u2YeUJtC4onen7JxBKxqlA1rhKgj6UuA9Od8CnXfL0WXh7STwOJMF+fWygcyDZ0WC7jImYXlA/8//4fu48VkR7/zwIT76y4do1Q/w2rfHMT4Zwhuvz+D58zmcnc5gajiNQe2YbIMncPff/Tm2PrmDpbtLWFneIwGHmJzMYmgohdjODPrbaeROJdE3RmFFe3HyGq1YEnfrf/xDPPmzt5Ff20CR8T0DaZz+1pfsc9StgwFkc8MYPMohtMEBqz+M2b89akIWMy4YMaW3fncW1tGuNvDmH/0I199/D/fvf46PPv0Mhb0dvPHSDAZzMVz65lW8/MYljE8MoF6OIJVMovjpIRpP+jBLmkZOxympPsQyiUDYlFFmtB+Ht2OIfJRConCItdVbyK+X6DLHEKe3Nv3Kszj/nS8j3Z+zfet0j6TvvQGk53M4NzmIM6eyiB9wohhPk95DPLj9EIVSEcndJAbWshgeiOLb/8U5nD0ziJO/cBkT334JYy+fxQS9xJnLOZy6Riv0fAqDJ0MYOMUOHa+jQCu4sr2Hpd/5IYo3HmF/8zFd83sY7U/h6uDfRyZ6BS//L/4eTr72evBBuHQGcX0SoqPcAnXS/YV9VLfoflP5q5v71gkHXh7HUZTKtkslKrNzUzFldGj4GLo4hGgiuFctcFxSqm5FFbjCKU7nHrqVWuWVR/FSWjYuO0cT1//it63zRtNRJFI9OHftObz6nd/kYEaDgp6YfX6hqy6dC+efv/nHWM6Tp7V5HDbWMZxu4dVYDblUAw9bQ6gUezFz5VWceOZ5DOSoy2fPWt0Cle/mobujeR6B06s7ePsHS3ZbWP3aedNRQbzp6IONQHGO1/n3Oh2vB+XplrPeYVu9/wTby2uUEQf9rbINuK996yu24WudbdaiB8RR5rg9BF636hBeHb0+HQWSp+CQcf0np1HT4ppiiQMDB8CNEvYf07OmVyC8osXLCTTIGDAqSs/HtrPKpdE3NYzUpRMo3H2C1m4Rlb19bNCDq+0WMHLupBlojkt0dfMqmv2odJ0LnH7LS/3deTCP/cVVu51UjhzaM9vhmUkziD2/yrpsvS6BTBx906h1dx0ZRG2PtFqzSg9oCMkT+ky4nrvo2W0gQx84j+vvgOSsVXNl9sd7736ErYUVrPzl5zjcrtNLO4HkcyeQmh7D2JkTNjGrbDffTqMfNenX9yvYX9m0D4NqhwqnX4azdrwYnZ1BKpvDvR98ZPFpmZOr28gM9GPkylnrO4pXHQIdrT6eS4/6Z6cwQY+1uryJWn4Ph9E+7FaKyM8v26fcbRLvyF78CZfrk2jUuce7LPxaZXVUPoHkpmvH4Xwr/q+8iLqyWsXScoXuI4+Pi9jOl5DM9CKdC2OkP4KJoQQG2NipWAQJBg0Gelu6XSxTyfbt+/ClYp0TVwvREBseTftSYpwKzrmbAqB1rIcLshAoCG03XlhcswdhNQqtrkGnP4OeVLCLqjwYEerbugQzanD7RvCUUXZYMtZLBisU5P7+Dvb2dumJVLG9vctaDxHlxDU8ksHEyUEMjqZtx+4EO0xPnQNEjdY4UVKsQnUM2gsrkU4h2ZNEqhZDuErl0LsknJi1UetRtWnWmlx1vY0sT4MkIVwLIVahbFpaFs1GJ1rRHXRgvQTYRJ/eDdI2MX0xjI6mMD2ZQ+7kKNJnpjgIDGNgjLIeTyI3HsX4bBa5adIxQZeebaF79tqWpcnBtrG+z5FnB+GEVixRwdtDiBwNoX98mpPnBGJJGgG0bLTNuiuFKSR/kp/U0m6L8MyUKEQG1NeoFcE9ew6qPGoHalvq2/lJQaO0vNxaVdtY+9BTFR7vNK6YrszdR+HQuUD5ZdCoA0pO6jo0Ujlxhkl/MKDEEkk7SsYqqyDc/k5QlXpX1V53PcTfxwbqrSObOEQywg6vZfYtvaAbMbolD4Fk4p1C+AROm8DrCegjDspBi1ZCYdEuKp9OtM6L49O1gsrp2uO8Lh2V18sq+LnoUlAegcVRh6g2ZrW2aOTJarbvrhwRT6dtRYvz5EE4JFOlCY9AfUj5DC/P5UlFtMw5k2IFpIGD5UGFnsZexbaT0WTHan5OFs6PQOdabKC9IvVF1fgYjcxsCk1tFVOsoLKzj8LGFmqc2LTjtj7iJj0igcc8O61fBMV3g/Ojvqqdpm1lKseIOgdsez2hQ5ugW/YKTr9AOXobbbDbWBqlwB/bl3mCuwhPaXOZOgiPwNP1OYp9jjVFjoPtShOHHCe0K3Q4l8IhvWVbXcoyjueLNOmojVU1LsoesDGL8tT4o4UiyqN6NLlmhwaRymVsDLAhq0E9qbGNqA/mucobIj7Vo3LeNwW6Ha2vweYmRqxNtQO4br+W9gqolsrmEWpCNc0mDtdtx6Xg9B/TzbbwNNcH1ac0geK/CJ5PcJwaydANzB7hhZcG8Ru/egJffmUM49kkpga1HYeIp+LqNhAJqJUrtsxy4bN72MwXsLVTo8IlMHhuCLnT0xi89E30X/waeuwDaED9oIC95iK2955g6b2bePzTj+yhmr47Mjo7jef+xldw8csv2mqPzHA/SpUKNjc2USpRYQniJRBqQLwHKbEEMje3hNt3HqOPSjjSd4QJWs+T7ASzJ0dojQ2i58QICtUK8ksrWH2ijT7X8OjmJnFSiGybeCiObDjLCTP4PIAET/VQZSgeNrDaLmMHdfRxAujJsMCpIRyeHcFhlm4rB4MmFXmNVml+t8YBkIrZd4BSuw/5Zgb77aTRqMHrxIkxXKOVkp5NYm1sC2uZHVy/voaPPlkxj+Roo4oaPaz99R1sLebx8fef4KPvL2Dujz/Ck999E0s//Bh780tm+R3EqRzpXjRak6jsXmK7nED6VA7xyQzr0uASDDAC8eMdT8BuyMlDO0OHOCA/ja8v1lF/WMdBgR2GgwSlw07a4ERdI1OBvIurRax+soqVD5dx/09u4sGf3sLKR0tY/ngZhaUCncjAMBDP1kY8Bm0XWLMmCwaBn1erVaytrVubWxpDNJFBIjuEUCyYeBTn4Mot6GCionMilHGjjsHIRqsXa4UENktxTp7KEQzSApeLg+PT0QY3gujwQVrxmuha1IXlyh2sVe/bO2qMDdI6ndHxOH8Cl4HpVCeP5/fO6dcCPzqNSpPkI/R8UvVDxNQeB3sWNmq7WG/S+KMFpWcE3TR7vQrd5z6oCFSXzjUYpYZySNIAtE8qn5lEI0Ovaz+PfGnXJpAyrWW/dSNw2gXCozo0mWkHEW3Joy10hl+8grEvP2df2T0olFHf2MXep4+wd/MxPTkOnDJwOjSovPHaObocvB6nX/wppZdGat9AGiF6CaSA+QI8LnmVF6+ucw7Cr0whGk+R6SGEGfRVYNN20cI8VlYzAY/d9Al03X1ut8R52UeDtKfawGGC9GqcoJGiQdM+I9Ppi0Z7F05dC0T1w/dv4M4Pf4a3/uRd/P6/fw9/8fvv4s6b7+L2D9/tTA4d+lQ3UWdODVooVnaxtb5kGzeXt/YsGE7JoisIbFk8O4Nuw2EwhdDpMVtEVd0u2Ksl+9pabGPHFqSpLgede5t0n7uueV6dK3h9ni7wsh4cjrXoKEbiEsCzz2TwN39pEl97bQwzw2mGFBtDQg+Q6lZNrVLFwxuf4eH1z7C6sou11QKOaK3mZvuRnBnH0KW/gdGrb1CxY+hpH9G7KWCnNY/N3UdYevcGJ6CPbVdpLSEcOTWFF37tW7jyjVdptQ+gf3IEtUYNW1u0mDih9PXQQzn8+dtHxiB50H1LPT/67O48btx+DJTo4h81MJ7ow/nT4zh/ZgLJi5OIMZQ0iWwuI0/X894H65j7ZIOTIJWDHSHeG0d/hIM3j4HlH1jk0sb9ZhOrzQbY/XCUIh1xKs6JARxdHEfPQAo9FLAs0rV8BasMOKLLTnOx2opiq9nPCUiLGnSvum0LN567ehaZ2QSWRjaxnN7CjVvrnICWUVovo6/Qtn22yns72F3P4/qPl/H+9xZw7z++i4Xf+QGW//J9bN57hJ25J6gfttCmp1mvjlNpztMSPIH+c2NIcbLVgKUmVkO7MvgEpDiqD62UXnoXfQyBy62Bt/akhuq9Kto7eh+KrEjmtO76OOjp3rY6aSXPyeKjdSy9s4gHv30DD3/nFhbemsfy+ysor1XsuZrfbxaofquTdejcj8ftSTlXOAEtLa9gZW0tuAfN2iNxWn+pAVqSwQTkfOjYfa6J0Z65kT55UGKcVbDvh7G6G+UAqvIc/JnXlJ8/9wBcJo5T6d1xyudpQnyAFpbK1/Gk+CEaNgEF8jW8DH7eHad6hEcd0XF7p/SOHOhb0BW9LRQX1EtaWE+YRk6iTK+b7dF7sM+why32q/WDEmqkSw3mdaicy9fPvU6B8jh9Opfc1PdSwzkbkMPsO1UOpPObK1jaXLNPAZR3Cvbg3tvWy+rouM1DJK40jb8c+/HYK9cw/tUXqWNxtDf3UFvKo3DjMcp3FkVsYHF3+BY4rm5ZdKd7PfYdL+ptVPTSy9AODixsaRqgXW7dPLscjmXBcSQyM4xeLZaKyjsO6lI+ef4a54RRcaJL8To6LgcbL8R3qY5ehr5sBD39URzQENbdBSvPn3SgG1c3bYJ7P/sQn//obbz1R+/id/5/P8Mf/puf4MZ338St778V7KzQudtg5VhnlpNP6kQ/CoVNbKzksZ/fQGWLE8kWDVnid16cZ4G3lyahvpEcQhwfjzJxlGkYFDj5aPm5yss54BBm5RWcb9UtvAo6936kdK9D+dWHla7zn+9DT+XpcNy6Q7Tmh7J6sK0lz7T2iE8P+PTtDbnotm+YHmDR9ZOLrl1e+zi5hHo4MB9S+BRKKEKrJMzBJlzlkVZzigJIk3EOdklEEO/sl6UHbKFk3D6HoLeq9bKUXkSVq6oPO4lIKW2MnSCcrKI30vkEggkvsCqalbptzljM7yDF+Cwtr95wHK1IEu2+KAdhCrs3glqeYyhDYzeEynYvXeQ+WwWViEepxIcIpakeWruvwcRULhC0eJZ109fXRCxSQSzOuL44DuktJZJJZFKZ44fpUtjBwSyytCaOON4dZThgkO9ItMlOVreOaUCrynbKJn9x0htjZ+2pM7rZg9p2C8X1BqobbTQ2gdY25XRYQxicqDlutaWApDtG91vfsw9nUojR0ozmQkgOa7NPOu7aeZf6KfpldQlcCaQgUkAFgWTp7w8EESzHwtoNAnqPIc5AuVTLNfPwKpsc6Aq6nVJChZ6pduStxKsoRoqo1sv0iqvWJvp0clu3bYjfg4Mrn2jQucBkzCw9bbbzAYURxBpt9pCVfAtUxpU4AOoB/zcY1aZM25RhW7sOkW1Vqfv4+iS3ApUUvVE9VA/q9Y4o8I7itHbX4fQ6aCDRBqRhGlbKprwKkq1kbHrDoHIe76BzxSmfgsDr9DSBH53fgCZqp2jXppPhMPul+ibzMRyxT+pdD+VxuaqMy7ebX69LR4HXJdBgqSB567mSjvKqdEuutVdEjYOT9Xt5Bsrf4VW4u3EqTh6oLdPmdUj169kh+8Yhve5imXpDw1IrxqQr6vMq6/w63QLnxenszqefJhFGUnfYhrLqFa+6+U80Sc7dOBSMTh61t6AoFr2OX+e2W0BdO0M8jVO66lUQOI1eT4vhUC+SRmjMdWSmcszB/hXI39vB6XB8okd94JA6hVAKyUwWw3rnZzBn1wc0ijU2VgslW/Dh8oolEhZCLCeq2o1D1OgpafxU3W7EKK/XfSwL/vRcOJVOwT7oqbFbt9DpwTVZj31yW8aG6uqUEXTzHdD983rm+fzo9TvPCgLJzMEkqkUI07M7ePFCP0bGshzYOLhysFMjOGJNMHr7f29tC8WFNey8dR1HnHH31ufQLBVx4Zsv4Oob38bY6QlMPptFfLSF+/l1VKZ6MDrUxqmjNrLUkcrGur29HL16EpFTY7YLtT6SROqMQFmyq/dLbMQEhlO7GEreQOZkFeNff8FmZdsvjl7Cws17+Onv/AlWb9/HeKmGgUoRGwfD2IpyVk8MsiEHOYANYuFPie+jXqzf6MPCe4fYeQD0R5Poj6Ux+e00chdimL02ZW+Vt8njYYydmXxXdvXNjRB2Ht3k5PAeQgMN7OYuoJ0axS/+k2/i7AsXEU+nbVJWJ5vgBHTu3AyWOBjvDjYx8kwfRk9y8uEAnR7sN2HHsykMjA+jWC1ie38JqSSt9D87QnmhjeJ7FSx+fwtPfrCD9R/VsPN+Bds730V97QGKxSK9qwIitCqf+VvfQGp81HYCHrp2DtHREfSfzeHEuQmM9I5Cn8QevTrKAfzpPVm1n87VllIK2kRoFzmxhjigUSdWP19mHiA5MWiDbPJMGpmXBtCgl7X43QdU/ho9nodYefMRbv3gU9z4yQ08mPsMf1H9D/ho+32UbtSw+MECJ/c6cr0p1DeqSJyk56cOqF9HIdW+okP3iI+Vk+mV7UWUF9/FUXkTa/fu2cKS0889h9krlzE2cwYDE2eP6VcQHnk0JQ48j+pH2Kw28cPf+XPsrjbpRW4i1NpB/CiCyWqUPaMH84MRtNJ9OPXcS/ZdIm3cOjU1ZQOU0yYI9PzpQ3AF1auglVNHPW1s1ObMWhb4wCtelMf4MR1+ulrM8SioPsU5715GQaA8SncLUngURxGhp9hCMpLSiI7Vh/ctf3xmgrrx/2/vS2MkS47zvuqjus6u7q6+r+me7rl3ZufY3dmD3EPaXVK0SJmkDFsyKBryD/uHpB+EDQO2AAOGAROGAfuHDRuSBcu0ZRgWLZKmxXuX5Ip7787u3GdP9/T0fVRX113VR/n74nXM1A5JwdQP/ZroyXmv8mVGRkZGRkbky5e5iTiNEn2QKrlVXuev6BMe4fDy9MzL9fKcTl27Bvuw7/gh7GpamZ62Tg7Gu1PIvH0F6UcnERvsufei+8F6NJYjXPrAVVPquSoVWmcURRpI7339ddwm3qFH9tsxJnrn0JaImpw4f4RHOByPwBWq4gS5LL2yGi0OGhZg39ilDug7OomIpuSCLJbXadO9rh5k4EToPcnzW7twE4XFNRqvlEW2cbVURO/4SGCgNeSxfKTNBzaB+lmZHvzS6irq0TCW6N2Jd+mJfkTSgYLvHx81o7uxXVUX0aQ/Efzq/7mDu/My/LWCN4pksov86sDyOtPurmF1esroSQ/1G68SHR0YOjyB2VenkZ+uYoc4VzYXkV1cwaGnTt+j0+n2e+MpQ/fQAPY/eox6Frh17oINnLVLt7H83iWEYhFblKLNqBNd7fbM+ShwPghUB8mZv/fxdKpfY/kOnuanDqSz+Vhmsr2QFGid66WWB5193kxm6nhurWLTgGSCwlFyhx6wrkHl9lqfsEMPaceXbcsyIOi50gX55D2RYHtyH2SJWV5NkdFK0hfKPhKbJSh6eGWEBVkzGgi00mSLja+rKq+gFUsK2zXirNHyoaVQK9ODKssCo8VTJd2yJo2KgFkKYqAsZk3x2Ut4ptHSXgWro/5ZxYzkoO6kW+Vsa1NTKkdGfoQfDqpfsDs4A9Mq6BVFk/Y9o7ujXbEVlFWemHglt1hz8CrD5nHFQza8+Kul8btbTLxNYui9egcUNDb+R4DkyZsM6FO4n846htXxPiLjP10VtbkFtqdQ89ZkwaYwxDveK+2D8HPpuAd83pBGNGi6R/X/2RDQHGxfQuUp+eJ9nSj0sl5Pm1lHfaQprBrqVB9rs78KNGTT7V8Zz18CLns/E0Q72+Qj8kReG89+bpZfnEbLwf/UL61PMxh6/ifvx6amfkb7/nwg54WLshss9abMUn6tH2sGQHX4BcD4w3+Sf1tAQXzGA5O7vbDHwwfr/1P8UD11EV3mRXKQ2tODJu8P0PaXybDVkSFgIIFpnZ77kT8N6ktKIy2oXVbk2WrGQfpB+lH6xuomfce0Rq9kgTSbHtgLqpod0y/6rdz/vzYK+Kg22eOj6Jbu04DCq/pT/Rdo7l9U5oyjzFT/H3/+T22FFnJlNLHSWiGxtZ6zUVdItQ59YfoWcpkVZmhDMUtCmbvv7BgHpWYcfPoJDB2j5USh0NYgUv7T56ZZsRDyV64hd+U6ou3t6BjUh17AwCfOoKk9WOmm46at8Qiaj77NfKUsvZo0PZXOCKpS1mS9tuxZ+NabqM6vohAGlnbLSESi+OTHXjRXbiUZRjnaZDt1Z29rbpvXtfNk8Ba6+voRjkSIoxUd9EIEzQniZHmJZBRtjNdGfYWNjCnSCz98w/YXa5nfRPPCJloHe9D+0tNmFRz72FFEEhFrOBsI1IgcKFWXXLZGwdFmqC2IxjXlyHLCwRJWWQkSuBzd3DxDc70VW9d27FukN99/H+ubm6ivZFGbWkCMNA32UrDIx57nT6OltwOJdDsGj0/YC1yKoJVXKWpgrJs3Ew1FKMC7ODH+IsKtURuYHdSG6kCiQe+jdjgAaxDJ3FzBu//uh2Q8PdUzByi4zRg8O4j+UwNYvb6It/7l92x1U2Y5bwPkrcwibqwuYLdpB3fqd23L931NI2jZbsEzTz+Kl59/HDttIRz54hOkK7AUVbaX753YLSQJ+sbcdUx/8B3bTueDb3wDtUoZz774aezffxDNPcOIP/oxe9cmcFzmkZOHt+4E3ttX/vnvYi2zisO0jIc3c8i27GIuQQubPehWfARFDtKf/Y2/j4+/9BkiIY9OnLA2ES61nxkcDKKvkV7RqOfh1jbU6kWcX/9zkxlve88jXKqr4tQujke/dVWc7r1M54Ounq8xXveKF0gpZqbmUc7Qc55ewE/+6GvUNsDRlx+n3IYx/sxpDJ06SgMraG/HKWgsT/eiV2UJFNdYvp7rt74tydxdwvz1aYTYJvlvv4udSg3RFx4BepLo6u3B2PEjItL4o/zK14hDwerA8rT6TUv6i3fXMP+9c6ZMt7aLto/Zwc88j6Gzx21TVMclPI7DwfnsW/+rrkqfX1jBlf/6TdNkBz7/MmL0unTGlRY0OU+V1/ngvFB7KH+d+VYu3kI5m0dufhlrl27aB60HPvsSZbMFSXpw7qFZuQ14BNKLJcrc4o0ZGmHN+NG//SoKa5voPjGE+EA7+vaN4Km//TdsIPc8zi9NrW3M6fMN4OIffheV5Sw6Hz+MxNEx2GajTKfVj/lzH6C6nsH4i0/hwKc+bnt1aiGYBvB3/s2fIHd7HiXSt7pZMB3xq//st62cZG+nGess2HAJnH6Vr++WtIXR/BV6V3yW+b9vUu9vIdSdtD3tBvbtw5Of/ASqtSpy3XsGA9N5uwiXXxs9IIHu/bmD4rx9H+v+df2W2RhAgZ05p+V4mQ2U1zJ0SVfo2s0zzCFz446FlSs3MPfBHSxevYHNtQKV0iYbvBsJDip6L6FvATSYWAPxr7M3iu5BndYob0ZHIOiDpxiDDrtKobO/h8ISnMcvwlzIkqlmpLpCaB9KIXVkHMn9g6ZY5YnUVqmgZ1dQYyOrAbcouL0DQ+gf2ofRA4OYZMOPTQ6hp7MPPek+xPtqiPWX0T3RhIEjUYycaMfE070YPdOJoUNpDB5Msw5tCCWb0BJn+ZQRfciYz25ifXUNqFQRp7JLhKmYRzgAMOjYBTHXO4oUUmuszUL3UNKWTrd3x2xZpU5zVN1cAUnoE+1xDI8PYWCkG6OH27H/eCdah+qo9rI+HQVUm1dQCa0gzIEiwvSdA2n0HhpB53AvB7Y4y4nYNwEK7T0RdA1FEOsjTd1FtAxsBVYq6fIgvooG8Vnly2JqjrYgnGhDSyL4Ots7q5ZbWx6KpIRKPVvPyvkqKvkacsUKVkp5ZDhY1yoR8j+CPAehjW1tBsq4bAnbTGtz4YGcBvLAIBAuBZWpciSAkhX+MB45n7SzdwqtiGnpvtKItgaem+hSqTVVK0EoZ9FczSKu6Y9yK9qoi9fCW1hvrbFzwqbrasxvK833eOG80dXLMKW0R6/KEt+sc/G5ngkC7++jCtLamHKgYFY0f0v52m/ee71VnoKXIRyK173Ar8KneLtXXWnEIB5GnQNObYvKUye8sj/sUiGrPVWWt7Hnc1wOXlelEyideOptId4rDTMGS3570vZ9iZSh3rFU8gXb9kXKTwxx+gXCIXAcTotwaYqwo68HqXQHOjqS6OhsR3llHfm7wV5mrZRjm2nZo090Kb/T6SB8wq80bTRyhVO4QYVc10wJ6ZTXYKu9JFN70Iivsf7CJ2NTR5rHhvrYV2nAbeRQ28jbR7X2vlveBfnsfGrEEYRAhqTTWvW5A8vXbIVtnUMcokUDun+fJFqMb8wnErWFzg5ltqNeQZoGdV9nK4Yn0hga60DfUAKDoykadzTAqe84aturES3ZDlMHaHVhjEZ3xPTWDmqbVdRyFdNf8qC0cEz1E6hMlwvxUCBPVAZgsrvLpvS0o3mdQduMlRZXsZMtILJLQ5qGsskFaRYOBeeB4hvbzZ8pCPyZyQLBnqnue3CvhRffO4/1C5eQub2IlTvrWJ3fQLZQwwaVjuadNfp17RvF0Il92P/kGZz9uy/j8b/zIkaOTNocp7wefaEssEbi3+Z6FmscyDKrVObrZWSpmFr6qMD7UsFUCZlEyu41pkANHqGnlOhO28oPeRz1cg2FC5qHvkwLqIqdeCvaR/pw7LmzmHzyJAqxXeSi26iyEbZo2YfC20iObiM2uIW+8XEMThxEMt1DoU1S0KPYKjJdidb3Wg1Ny1ScN5aweXEGqx9M4dqr7+M6Q4SN2VWmFUFvKf7YYcQPj9oxzpEULSvy0l8Gel2DKSvKCIW2WtHLVQkuG4T1UTo1uhrBBIFxtmsChbTcuotiyw49uVb0ULh6OJD3dHFwTqfQ/0tnMPQrTyM+2E0vhIMFBe/e1BiDpiDkosvjUtBJ2fKqVJ51HKaxBmcQiFYXQpvO0Y2uSmexkrGPCovT3L2vE30Hu3FgYhCP75/A8eFRJEJUUi1RTHYO4FD7AAY4QKbODCD1SJ/lsaWsBG9f4fOr6PByKqUS5u/QwFlYsDh12mosjkJnN8o0WJwGTx/UhyFEpRcuod7CQU/10rQlo7dC5DkFP8zBS9NwoaYomlp07HQ7dtrTNDY6Ah7u4RJNwq0BxoOX5bTrl/GO+J12r4vTVlyXAZdHkR1Yi2Pyqxn+zqFCy9SnaLw8BYHyNcbr2phG91pSH03E9gYEeiCdbejpSaCF/RNrRYQob96pHZfT5LgEuvdrI/4HQbKhAUEnompz4p1hKqd9aRvAS1oNVwoWi0ghS8E8WJauxiuC7oVPU3BN0Ta0HxtD8tAwomEqUHrt2Zl5zLxxzvaD1GCtfI04FRTnQaDnkhHpAi26aa1TEVKVyGjOTt9FiYa0ps4FjsPB6RPtHq+TZOOspy2+qHMAJa78/BI2Zu5Sn9C4YXmNvPJ6Kqhu+pxE77oS7Le9+3vtVGnJXvFuFpk7K5i7PoXFm9PBjABxCawuLN8XxhRoDG4kW1FkEVuVbRqCpEtGfXsS4SbtO9jKQSiP9Q9uIXP1juXXNFxy/yi6Th5GtL+bhLENiHPj/WvIvHPFjmCRMSRQfZXHBwSB/m+hYaP3ZvY+7NQBtD9xBFEOyPEWGpf5Eq68/ham3j1nO4RrlZyMfuFp5J/o9zgHv1dZHgRa5KGVdg7GDS1C+MPf+20UZuawuVTA+iK9m8UN5PIVFBg6UlppsYv4UD86RkcxcuY4nvmHn8P42aO0znvtBag+HpVQWOOw0qJt+tIV241g4epdzF64SwsuikOfedq+GdJOut6ZrSGZwYOsGgmEzj3RwLeVK2HqD76BzaszqOxWUd6pYeDUYZz94mfty+BiC62zKMtlWr3X0HkvycEmWx0mF7hnZBAxLazQGUGkwd51kc7kYg1RDjLLl6ewdn0GSxem8fqfvoLFS9MYampBjANm15kj6HzhFBKjffQ0OIgltfNwAN6YUlgukAJntvGCcbqqXqpr473eYzW3c8Cg4OVXFilkFCjyuY0WZqo3hTP/+LfQd/YYwhQODUD6KC3AHHQsvwpngJf4aVP0RQ7xgZRm8ExlNZYt0H1TcwiF1TzmXpuy6Yb4QBfj2JmG25HsT1JxljHz6nXrJMNHBmiAdKAzGsO+RBrpRAJXpubQhjDO9h/AaEsnJp6bxMRvHke4V2dJBZawyrlX3h6PnGZdlWZp9hbe/cE3UGSH2c3laHlWMXj2lxGZOIbdCK28WNJwNNZVHlCltolM4SZ7QAUXXvkxB3R6w6UtdFY4gEWasBjXgpJd5OMHQHMEj3z8RUw8+SR7XdR2wxYnhMfabQ+nt5fo8nuB/qf/ap8TMGXQfkrD4MZU5s6SnblfZj3KuSLvy2bh6vyVhPbiYlrDxfTC4W0h8LIUjJ69OKVRZ9bMgr7VQbWK4tWb6OpuR0u2gtB6CV1HpNRH7F2p6JLH5rgdl3A4PqOd9wpepoLkWKB7yYMWzbTQg7+7sYIQjcZNDqjZuRVbXDB6/JAZQErr+HTv5bq8KQjUDjqavn1yCImRXqz+4Bzq7F+FchErVPQ75Sr6TxwyHSJjTfkFjt/B62H4pWfoka++co7uabCXo3Y10PRbmnqBhRLfff3ioLz67fTq7LMYeVtbWEP27WvUDZQt0OhdWkN6cgSJvm6z1JXe+3pjPfXxZzvbV1N15aUlpGhkb85nsXR5gYMOrcJECOtzixiYGIM+3lcdNNMgmalSt+kD2jsL88iyzM7RQaR7e8j/Zva3ARsc1l+7gB0OPjr3q5oporqeQ+roPiu/SbMg+0fsCP+7H9yw7dBiS+soXLuD3ieO0rPTopH7027ibWM7i/YY21nlaDeaJGWpxkFzez6DKuV47vI1rM3MonVy0JbhSw5VT3s3y3/y7sUJ8UF8cQ81OMVV3lZgEPM/M5K08jEzu4zDY898dBFCe3cCiTQDGZnq62LotEEgSUFXnJb9NtP9D4WDOWR1MJ0trr2ZtGpJFVQH07MahUmjc6hGYWEIk6gklWiCOFSghFHBKNwDEakK2LQPcWkhgTqzVqOVcnSJdSR1jOqOOMJkWIgdRF/x2nSABh2i06AiPHI9teBAh8KJPo3aVW1ySq9DS74rdLNLwlst26Fe29ovTQ0U5qBFxR/vabdvDFrohTRp6kMNyGD7wsniIZ2uXK3e/K2gVS4umA5Ko6C5a28kBYtnWm0htMVA85IusFz2Olo0zUaPEmysKvlsH44xrcoWCI/jCup73zqUcNV2S9hikHnYWF4jbVa+/igULWxXnQ+v5+oweiYQTtVTEqZFGDrddVdC1Ez+ki0pykeqg7TSIo/0xSmYEdaDPGJQXnU04fSr8PpKIN3fmwogbzWVoT387i10Ybk6qVSyI/q9froGuKRcNScdZrvTO1Q6ozvgd5CWMsg/faBq6UNbNKTIS/JGyrNW1XQF+b/Na61MPjN+izJFedHHsYVCwT6G1r3ej+ooa3Vmf/mtKZZtLdmlh75NudI7jRplVlYzC6dHShnOFSxO7wmkZLW8VZ1Q8q86Gn+N1qBezi/99jprSbTutTxYMkiLwF5aszmww+zq7HqH4l65ZEB4HIfj1TMvz9vE7/XMZcXjjYu8byOfyV2L0XJdLTjRFJOeqT2DZEF5Ams79WOCt4Wuok/eky2ZZv/VdJJ2HLGl9kym3QzEX0/v9AiEX/eGh/QKdC9Ppx4hTZQ9MyBIOlMZHvV9gfPDwe8dnzwT9TF9ErIboUwS35amHelOa+NfGRD+7snKZH5dFSR3xg+TJ7YPn9miJQ5+Mu9tsRSL84FQ7ed8kqGuAcAWfZHeNpZHSWX+YLrPltez39Wpg4yuFqZnHpWnwUvvwWxwYVo5OmH2HxmVO8S3zSB5rRZLTLNtRqS3vegWLaqH8Yb0mpwQl1Y9tugTlTj1QRvbiEavNo2u08vepZ7SwYi72p+yKp1E3pIG5dNMil5fGN8p43LhRKN0dIU0VKintUp2l3i22c4OezJWr//Zf/hda4jwRB9aOehYxUQUnw8d3c8KBMqCiS1OIOFTRdQIqoCNcCRw8cYdY+7i/3wVJVoRqcl9SGiONRXH2N98hgwLOoULvhije+8sAln8C+eu4PYP38YucS1ns1bRZ7/4OdtbybaiCGT7XoO65SemOl12T/yy3DQIFe4sYO67r6OpLYy1KBuBjRqlJdZWrKIp3Y7mIyPW1U5/4nnbCsPp1FV0CqeEUb9N6bEcp9t4sFcf/+2N7h1V6Q2YTqc6vvftV4MVLu/P2DkdqccOofflJ0wQ+g6MmnCqXYRXIFocp0D4nAaVoXTq0JVaCePxs+iLTrAzBB3W0ymN16ewXMDlP7vMcoJnWmgw8swIrdF+rE0t441/8V0qu130np6gYEaQSsfQ3Z+icO0is7RhnX3kpQkOQhETOMctEH4vT7wSOB/UVqqL4i+9/m18/d//E8Taafz0jlJxlPDSF/4RJk48ZZ1a+YVL9Dtuxa2srOD8+fMW/7+//CWUqyUcy1Swb62ElegOzvUWqThDyA6+jFy5CZ/5e0/ihV8/ie3NJqSzY1TcW9jYXbajOOpr6wyrqHJAm6/12LJZleFlyc0JtWyhpeuO0S361W7VhQy27qyaLM5dvmydUrujN9NK3NrIo7qUMa+7ZTA4/njg5DFEZdCxk3ft67d+JlD9Guume8mu11tlShayd5dw/n99y+bud8l/Te8NfPw0uk8eYdomDBwK9h1THgfhUn7no9pE0JhG8WobpVW8fgukxDMzi2axX/3JO1imtzJ4cD+OPPUY0+6ie2LYeCFaBWpP4RAup937o4LJGOmY/drr9u5jbfYOMvPzSNLy3/erz5niGjg8Zl6leCmare4P0Gq/+WyT7XbhldcDb+id29gmT7qfPYneF07bYNQzOWzKX3hEh2hrpMtpV/7l27OYev+CGQhXvvo2jYciXvidz2Pk5EEaRa1I0ZtQX3Q9I7qcl8Ivktem5ikXTXjrv30HN3/0IVLDaXQe7bO6fPJ3vmCzO8Kh/Mpj5RPPm1/+I5QWVjH47BmkTx42GntJu9Kc/8FPUCoWUb9Nz+TiXbT1d2HwN15Uw5oMxSlP0997A9f/9Ht0EiK4cWPZjO1Dv/Y4Olh+7+gwxk89YoaTyhPNKt+DeKHy1GZamLBxd8WOedicmsVd6kot/motsZ7kY8fBMcR60whxwG87OGC63NvGeMAgUJ3Uh2auX7ctkzp329C+Q71Ej3fx+g186Q9eU1qaDHsghc5mMYUiJEIqxa0N7ATyENRQYreeifkCa0gSbkMVG1Fz8BrV9YJcH66FaEnQYKZCZWXZ2YRDFXVFJAboXnikOK1sdjQ7dphWklrV9iRjvNJKwLW23j6Y5DOiNjew8QhgpdFVH88qXkyVUMjS1zyzeURlfQxHj4ijtVZ+6JsEWaf2xb9wqKGMwqBTqYHUcD74ONMVZzTztxpX942Cruf6bXTzua4WSIfqKatL73akKHXmjSxNTQEE+1GxXfYUlJfhnUdBuL0TqDxPp1UrOvNG94ZjL43zuTG9XZnOducm6JmCQGn5yHiiXSc0xakIWTriUVjfxkgAjSbSx3ZSHs8rcLq9fOdD0P6BsHr5SntfrmQLBspG8Z7fn3vdJMKKkwKRJ6vFKuQ8easXp3xG/pmXx3L1SqpOLyhEzzAaiSIRTyCml7mUNX2YHKPla2cz0QNTUNmSSeX1MiO2Px1xM53JFHmiNPZtENt5p1KxxQHikS2TZR+QBegvprWUXasi5VmLn5JzmXTeRgq6l8wIXIZM5niv325tip5W0qGX3BrkdBWPnI+Oy/jDOIGuCsKneIHa52cZVV6u+rfixVk2PPs3+yllwo4y4HNPZ2lJt9OgeP32svU8kAv2EfLCZhUYXImpv/s7i2Bn8/uDj2RG+QVepkB0aSCUsEgmlU58Em1aeSdrvLE+TotodHqtjD1VqF0VbFqJPNZ7XL3MF2905L68F+FSXuFS2Y2yISPd+xGlXsKmB7byVm2ue9VAQemN19J16v/KqzYnTWHqK52QSgaRDzLOt1Ght27Tkyxf9dRu/CpJeiqQP+oS0Uo9pu8Xm5rpgTJdjXm3GMQflyWVbfzm74B/978fUx7ff1PPzbtRUL0kL0yreqp/aGAK0yiVsyBZNkNa7ccQ3ptVkZwrXv1ZY4vGmapmrfbAWoME1H98/j+yQDLJXL3A+qGo6mnggrFggQhXBUSwQPfqiLlrc6jMrWEzm8OF188bEztHO/i8jtETRzB4eNIYEe3pMFyWj0HgwiRQm2m/KG0UOH35Fi7++D1E6Dn1PTVpDfDYp34JXUP9KGZydia8N7gaJdXfzYGvLRBqxmmK69Z7F4izjtuvXcYmLdX2zjhSqbC5yuO/8nEblKT4mylcWmkU7C0FpLq7bNAVbapzoxD770b6dS9BVoN6fZRGdZWQ614g4dbcqnYV0PX6176vPs0C46Q5hIGjk7asVrvh6uWo8itIGLwMp8UEhM8ML585X1Xedr2GA+3PoLdtP7Z2A4UgcLqVv04TsbxcwvyrM6YY83kKea2O4aeHMXhyEBsza/jR73+TA2SLLU3VCa0TLx7G5CeOUIg0zaQy2RE7JIDqGEEdVb6E2Wl12px3fp/fWLUOdOPN7+OV//xlJDvTSB1SO9fw3Od+D/sOP2a4VE+BZM7xKW6elvMbb77JQaMV3/9Xv4/NzU0811rE6aYypknK10MV0CTAas9zyNeacfaZR3H89BHkcxsoFFfs6I/b1+n1VEinOv92jYykgVIPdrgQ/Y183+UA19xWlf5H93YG4fqWLR7p4qBUY/o5KgIprKGhDsQTbWZJy7ixd3OVbTtva3V+E7mNIjrTCQyP9pgSOfqbn7LOzIRWT+eXl6+rQNMokvn58zdssD/3379vZ3ENTA6ii16XFswc/8Kn6bVULL8rR5dHxYl/CvdwNvBW4PKrtCYnTCelJiVz7o+/htUrU+gd30cv6IB9HzLy8mNWB0mX8ng+r4OXJ5zeliojN7diA9nNb/0Y82+fp6U+gOFTj5oSHn7xNFrikXszJcrrbeADke410GgKdObDa6boMt94A5WFNXQcm6AcjSFEJT384hkzDlS24xE4bYrTVcebZJdWsXBzxiz921/9oU2fHvr8L6NzcsSmotKjA9ZGzh/HI1C9hEevDdSWH37lm5j9iw/Io1ZkFvI2eH/6X/8DhFMxe4cS70zZFFp+OWM67/J/+Tq21jawPT6CSk8X6Ulg6MTzVt/W7GXyt4yND28h885lW7U3+jT5Lll7/lHEB9JYv3kXK9emUcrl8Np/+oq1x37yU5+eDD52DMf/1ieNV6LR276RduMnn0k/qQ5q9116UeX1DSakTn7zuslyoZCjd1W2VyDaSdu+DWMe8VeGlPRwuVzD0nLexoB0mAMt45o74jYroA1vB9gHX37qS2qL+x5QfF8fEgzRdApRKuFYKmkv7VtpWYkwBxGtBpAQKdjySTJc84PVpSwKs6uYefsKbr95GRUWvtUZRXNvKsCt4w0eEAKBfjtewdZ6HqW7a8hzQMtpmiFbRLQ7ilhPjILAEZ8dXv1GDAqxEWxuvaR9WKjo2eeaWtgBKHwaideWlpFZXcXStRncfv0S3b9Zm+PVPGf/AXakQ/sx8MgB9JEpvUcm0Nnfa8s7RZk1yB5tujof9NvpVcM9eG18LmjEo9aUC14hvZpb3mVdt5az2GWddnsSCKW0vJpWeTJ2Tzk4vwS6/3lBEJQhG4JtQ2UqoK3D58Ezp1NBSc074ODTZlvV0BpienUIgQZusy4JWv2kYxu0KrqZbdDS1YZIf8y+ddDgYxkJKkN0ix7V28tU8Od6prJ0TlG5VDBPVEcsNzOehi/aohRs0mS0iMg9UL7G3xJ+GWu1GmlU85eYF9tItJURbiJ/NVJwkK1t6RsTdp5MFRuzNazO5XFp6hzO33wf5967hPfeuoi337uKtz68jfcv3sbly5dw5coVXi/j0qVLuHDhgl2vXb2Byx/M4vL5OcxenMHdD25imR2/uL6OfGYDOQ5oxWiMnakNrYkw2rriaOvvRGuaPCK/aS5g9cYspt+6grlzN7B0/hqWL94wL0qzBoKgXQIeCnQvPjoveYNYdydDFzZpMGQ2Ssgtsvzbsygurtog9VEeBXkFwun4Bbp6EG998BF4G/I/6oNEsCCBirmZyqWpRG8pW0ZzkYaN/pTuZ4BwNJYh0FVlxIa60b5/wJSx3mFsVzhQ58qoywjSbxkEBOFwWnS9xweCitXvWCKOZLs24WXfkidHGkP5KlDklWkke0qn+jkvHJ+CQF6GlG+MXnE0FqN3HEaSRoTO9mEiG/Ab6yFQPRSES0HlhDlwilfxZBTtSXqmjC/d2URtnv28WKGHzHrS4FW/05R1joOO3nNr4BWO3GYBcxycV1by2Nhsw/KK+koE7R0dZqyVazp/iV4O+RTKkVc0tsWrJhreyfEhJIf7qAtLdqowigUgW0CIA10zdYo+C1Fap7sxCKx+vNdiJ7V5oj+NnhMH0XP8AFpoDIcZt1UuI7u4hM35ReRuzjLcQeb6NDZ5zU/NMdzF2tXbmHmHY8Bbl1GdXgFm121pd56Dl2Yp+k8dtvIExn2tglsoXLbCNV8qEDP0u1G0vPFEsAtD6e6KrcrI3ZxDaX7FXNhqvAWx3nZMPHUcXf09toW4XDWf7xZ4YzY2qEAdaPX8TZTX1jHLwef6fBbbzVH0toyzESkEbXEU8ju0JNextrpCS7aKXK6I7CYbuBJGOdeMSqaI3cw6yqubWLt0C80URnZjhDti6D04hLHTh5Hs6UZqpD9QcqyzrAkJgeix0ZxXr6/uxQ+B6m68YZw3nH57vK4Pphce8cvuWb88+bRK765KwSssrFh838lDtLAG6aF1cPBJGO+Vz/MLn4LfPwgep7IVxEftWba1U7VFCW3NST39SDp1qt3yNrJTGSIAPTIKd7mCRBcHljT5PLeJhXdmiEujOhOwuj3HBtB9mHxjZ3dZETh9HpyORlC8+GBX1iO7MoNKfhXrUzcw9/bbxN+E5JFTCEU6MLz/UaS6eu/hEB+UT1eB8OQLGVy9+QbruIm77/4I1d0ixlur6OcgtLHbjLk6LU0OSbnEKOqtbUh3ddoxHzv0CKOUx1g4hXT7IAb7KRP7BzFxYBBj48MY20cvdHwco6OjGBsbu3fdv38cXelODA0Po6epiETTNtoHOpEc6+WgE0GIHbSdiqua38VmZgeVir494iBb3mJ/YJpUyubGo5TDVHc7aaPS54gbmxzC5saGWfTyNNT2AtXXwe/Fd02/SUnMv3MRLTQQOroStoCjrSuFwSdPkFn3B60HcVi7M17Xezj37sVTKVHdK42DTflQBjJXZ9DEwb6F3nqRPKzS4Os+Nm7KtBGft5FwCJ+3oUBp9Fx1lFzlbi+wHxRsQYIGnkqpiPSJCXtHy4z3aHGaBW7MWBzrqhkPTUGW7ywbD6WMbcqKjOo5efBenVxnOZ26+r0d5kYdoD4hulauTtmCG+mJZi3zZr5oT8pofBCcRqsXaVT+VXojWpG3TWtuc72IZsrFwNlJGnW79qGsFLwMUeXR/Qq9uO1iGZVYFFXKQJRy2k1Psx4qoTe1g0R7xDwmsSBKD0n9sVqroPPwPg4OUfZbDrh8pqnw5du3EO/votcdpnFUMV620lvJzS0j0t1hPBL/vc28vRrvnbc2oLOfb5E2rcbdpbHZTF7HqdcTg7123dJ5bokIPfBee9ffpu+KaMh3s0+NnTqIzgPDSPA+OdyLZD8ND+bx84DuDUDzxcs/JSyyGPTbG1wNKDAiWVFN2c1/9z3kby4gQ4WauXYbdeqqvpdOoH20G6deehYjRw7Y4OOrq4RD+XXfWJZ+S5D1fufWd17D5vQMri+X8JO5Ki29ZkzeOoHKpVbMbGYxdXsVd27NYW71DpZo/S3RjZ29u4DiQpRMbuOguIqmuZsoza6h/OEUdmZWkTw2jK4zYxihoj/28rPopLVg9SENokM06eoufiONHgS6emfQ1XkiUPoHwdM5LgnD6gfXMP31V1GYX6awEhc70LFfexH7Hj8RLHzYo8X5rrzCIVC8wOlT0L1CowWrs5eKOxyka7fZCaroDmshyX2lZPnpZeyWd1CghaYOWKE1tkPrKUplHd5upUGRw8rNRcsj3Jq/7Tzcg96jg4ZDoMFaPFD4CG5eRb/y6Zl++3NTCIxbvPYGNleuY/3qdcy+8i44VqLnE7+F3dgQhkfGkKJVK1AelaOr6u91Xd+4g/cu/gkHlDUsXXqHhkoBky11DDJPORRBtppGYieCtfQgOw49NnoZtm0Tleho/yGkIv04fvwEDh8+gseeOoKnnz+CR08dw5lHn8OpU6fs2O7Tp0/b/UmGR44fRzrdjUNHjiC6PoVkrWAfSePoMELJCLpo8aY72nDxXAHXL5RQrG5ju3ULeQ5Efc8+g92BAaQ6w+id6EKSiqZpJgOd6bNcL2Nxetb2ROyU962Ov8dXlwGB4mUF63hlLZ3NfngZSXZ+7eIhZdbGuP6zx5mP7RwKeC3QVcGnMIXX5VLhnszwXvFKqzjdqz8Y3/m3tZxHMppEmV7l1bkp5GslHDx7ks/v51Nw8DgHw8M4BYGMpBot/Vb+yQtcvHGdnmQGo8+esamaRiUpEE8aQfwQplinvpeJob5Z5X0Hivkc5q9cNWU//sJZq4sGDqfP5dPrLX4Ikd7F6ChyHby4cH0KIV5jdQ6EawV7P5WcpBw1GNECl3vRqXsFUo3s3KJtHlqjTsusbyIUb0VstB2lYj74notGuVa76eA7LeGe+4tz2MmXUE0kUKJRogEjPdnBQTSP/WM04plOK5ETo0N23tLC9RvIl/IYevQwB7CkvQaJcoAI01PRrgjpoweIcwbzHy6glsuhPDuN1SvTmHj56eDd+l4bNILXQ+A8d151HhhBfLwPLaQjNtiH1OQo2idGkKAeLTfvYIfynz4ygZ5HDqJrcgRjjx3CKAeffS89gZ4nH0HX4THWZxRdY0PGw586ktsLFqhAESPQVZ1dcfcGIsb5Hm1itoKWaOvDKa2UshfnRCePwpZrEhyf8FiDPwB6LstOjJErHOLgJsurhUIUZnI6QWiN04uJNiPCxozKTYxE0aYduJt0to1ODxQmuqbaoZs4dlUWhSjEDirUWlKpjqqloPJ4XKk1CpHinFb9buSL0/1gvBpJeRQacQlMIPnceMcoNavqR6aizmc1Ru9wsFAaHRnuA7XyO991r+cKunf8eqZ7XQUqQ+X5MzKBfl+LHdfdzMFGzz0ImMxwehma0hKFolw7cNsUHP9swQdBaf09j3Dot8DLFw6B80KgdB7fWJZm9kxxkUIddb7dxPoxNGOLFNeomD+qLMQLx3O/PLZdKEbl0moEa7GfKSXhVwGqDoMWUEQVYrQ84+ykvBc/wlLcmgas0PIslVHVNDItyWKxaEHLsHO5PD1uduBCHqVCDrVygWkL9uFrnTSxoqwBm5O805LgEON08i/FkmWwdqSFLYRKlnnppVekZEq1YLEErclQuAU6NFAvksUzeZXOV78KvO66apWbLRogXu0fpiXy9t6TSaS01ee8nZ1/HhyPQM8UJDMKeu5t53GCAA9lkDxVXxf3Oc5z2GBateE9ngdyKmiUQ8fdWLbAyidO5jSrXNPGwbQqyxN/9vB5XYTHaWvEp/SsHdMyHe/lrWkRlLaV0oePgbQE4Dgb6+1xutoeaxromVf6yDwivWZoDdI5jkY6nG+6ik61gfq4jAXVSVPNTayn3oVIFjQYSj61cEDK2FbpsRxGmJGoKXHRHKJ8K708M6XXVVNgWhRghxHymWRB9SYLDY/xQnTyXoZJNBaGPjat63scTfOybq6Tvf7qWwLnidfDf6tuNkNUDY5et81oSQ8T8XfN6qGd05kTTcQvOu3zHPYlfYKwU65YXi3ykrEtfA7WNmRowNmH8BAewkN4CA/hrwE40DXaBg/hITyEh/AQHsJfFwD/D9e4NodxzOa2AAAAAElFTkSuQmCC"/>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5335403" y="1226003"/>
            <a:ext cx="4300769" cy="2463881"/>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l="22498" t="20816"/>
          <a:stretch/>
        </p:blipFill>
        <p:spPr>
          <a:xfrm rot="5400000">
            <a:off x="6117166" y="4241925"/>
            <a:ext cx="2273843" cy="1742406"/>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590" t="16667" r="-1" b="5555"/>
          <a:stretch/>
        </p:blipFill>
        <p:spPr>
          <a:xfrm>
            <a:off x="4171388" y="3976206"/>
            <a:ext cx="2154080" cy="2302955"/>
          </a:xfrm>
          <a:prstGeom prst="rect">
            <a:avLst/>
          </a:prstGeom>
        </p:spPr>
      </p:pic>
      <p:grpSp>
        <p:nvGrpSpPr>
          <p:cNvPr id="19" name="Group 18"/>
          <p:cNvGrpSpPr/>
          <p:nvPr/>
        </p:nvGrpSpPr>
        <p:grpSpPr>
          <a:xfrm>
            <a:off x="8614612" y="4051448"/>
            <a:ext cx="2751478" cy="2266322"/>
            <a:chOff x="5018815" y="2176992"/>
            <a:chExt cx="4097921" cy="3644108"/>
          </a:xfrm>
        </p:grpSpPr>
        <p:pic>
          <p:nvPicPr>
            <p:cNvPr id="20" name="Picture 2" descr="http://communityscience.org/wp-content/uploads/2014/01/SixMileCreekBugsInPetri-e1392396366440-300x282.jpg"/>
            <p:cNvPicPr>
              <a:picLocks noChangeAspect="1" noChangeArrowheads="1"/>
            </p:cNvPicPr>
            <p:nvPr/>
          </p:nvPicPr>
          <p:blipFill rotWithShape="1">
            <a:blip r:embed="rId6">
              <a:extLst>
                <a:ext uri="{28A0092B-C50C-407E-A947-70E740481C1C}">
                  <a14:useLocalDpi xmlns:a14="http://schemas.microsoft.com/office/drawing/2010/main" val="0"/>
                </a:ext>
              </a:extLst>
            </a:blip>
            <a:srcRect l="5408" t="4126" r="637" b="2429"/>
            <a:stretch/>
          </p:blipFill>
          <p:spPr bwMode="auto">
            <a:xfrm>
              <a:off x="5018815" y="2176992"/>
              <a:ext cx="3897866" cy="36441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rot="16200000">
              <a:off x="7334622" y="3765918"/>
              <a:ext cx="3164118" cy="400110"/>
            </a:xfrm>
            <a:prstGeom prst="rect">
              <a:avLst/>
            </a:prstGeom>
            <a:noFill/>
          </p:spPr>
          <p:txBody>
            <a:bodyPr wrap="square" rtlCol="0">
              <a:spAutoFit/>
            </a:bodyPr>
            <a:lstStyle/>
            <a:p>
              <a:pPr lvl="0"/>
              <a:r>
                <a:rPr lang="en-US" sz="1000" b="1" dirty="0">
                  <a:solidFill>
                    <a:schemeClr val="bg2"/>
                  </a:solidFill>
                </a:rPr>
                <a:t>Photo: ©2007-2014 Community Science Institute </a:t>
              </a:r>
            </a:p>
            <a:p>
              <a:endParaRPr lang="en-US" sz="1000" dirty="0"/>
            </a:p>
          </p:txBody>
        </p:sp>
      </p:grpSp>
      <p:pic>
        <p:nvPicPr>
          <p:cNvPr id="22" name="Picture 2" descr="C:\Documents and Settings\Gr\My Documents\My Pictures\SRP\08\08Apr RC201 (2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124" y="3976206"/>
            <a:ext cx="3508785" cy="23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4">
            <a:extLst>
              <a:ext uri="{FF2B5EF4-FFF2-40B4-BE49-F238E27FC236}">
                <a16:creationId xmlns:a16="http://schemas.microsoft.com/office/drawing/2014/main" id="{2B0110DD-5804-F14B-874E-8FC170E8103C}"/>
              </a:ext>
            </a:extLst>
          </p:cNvPr>
          <p:cNvSpPr txBox="1">
            <a:spLocks/>
          </p:cNvSpPr>
          <p:nvPr/>
        </p:nvSpPr>
        <p:spPr>
          <a:xfrm>
            <a:off x="430256" y="357270"/>
            <a:ext cx="8994160" cy="557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C4584"/>
                </a:solidFill>
                <a:latin typeface="+mn-lt"/>
              </a:rPr>
              <a:t>Buffer Determinations</a:t>
            </a:r>
          </a:p>
        </p:txBody>
      </p:sp>
      <p:sp>
        <p:nvSpPr>
          <p:cNvPr id="15" name="TextBox 14">
            <a:extLst>
              <a:ext uri="{FF2B5EF4-FFF2-40B4-BE49-F238E27FC236}">
                <a16:creationId xmlns:a16="http://schemas.microsoft.com/office/drawing/2014/main" id="{C060B274-BC30-B545-83A4-9D071A04B760}"/>
              </a:ext>
            </a:extLst>
          </p:cNvPr>
          <p:cNvSpPr txBox="1"/>
          <p:nvPr/>
        </p:nvSpPr>
        <p:spPr>
          <a:xfrm>
            <a:off x="0" y="6486144"/>
            <a:ext cx="12192000" cy="369332"/>
          </a:xfrm>
          <a:prstGeom prst="rect">
            <a:avLst/>
          </a:prstGeom>
          <a:solidFill>
            <a:srgbClr val="1C4584"/>
          </a:solidFill>
        </p:spPr>
        <p:txBody>
          <a:bodyPr wrap="square" rtlCol="0">
            <a:spAutoFit/>
          </a:bodyPr>
          <a:lstStyle/>
          <a:p>
            <a:endParaRPr lang="en-US" dirty="0">
              <a:solidFill>
                <a:srgbClr val="1C4584"/>
              </a:solidFill>
            </a:endParaRPr>
          </a:p>
        </p:txBody>
      </p:sp>
      <p:cxnSp>
        <p:nvCxnSpPr>
          <p:cNvPr id="16" name="Straight Connector 15">
            <a:extLst>
              <a:ext uri="{FF2B5EF4-FFF2-40B4-BE49-F238E27FC236}">
                <a16:creationId xmlns:a16="http://schemas.microsoft.com/office/drawing/2014/main" id="{F90D8075-CC39-E84F-9609-A8A089858EBB}"/>
              </a:ext>
            </a:extLst>
          </p:cNvPr>
          <p:cNvCxnSpPr/>
          <p:nvPr/>
        </p:nvCxnSpPr>
        <p:spPr>
          <a:xfrm>
            <a:off x="524256" y="1090678"/>
            <a:ext cx="11301984" cy="0"/>
          </a:xfrm>
          <a:prstGeom prst="line">
            <a:avLst/>
          </a:prstGeom>
          <a:ln w="19050">
            <a:solidFill>
              <a:srgbClr val="1C4584"/>
            </a:solidFill>
          </a:ln>
        </p:spPr>
        <p:style>
          <a:lnRef idx="1">
            <a:schemeClr val="accent1"/>
          </a:lnRef>
          <a:fillRef idx="0">
            <a:schemeClr val="accent1"/>
          </a:fillRef>
          <a:effectRef idx="0">
            <a:schemeClr val="accent1"/>
          </a:effectRef>
          <a:fontRef idx="minor">
            <a:schemeClr val="tx1"/>
          </a:fontRef>
        </p:style>
      </p:cxnSp>
      <p:pic>
        <p:nvPicPr>
          <p:cNvPr id="17" name="Content Placeholder 3"/>
          <p:cNvPicPr>
            <a:picLocks noChangeAspect="1"/>
          </p:cNvPicPr>
          <p:nvPr/>
        </p:nvPicPr>
        <p:blipFill>
          <a:blip r:embed="rId8"/>
          <a:stretch>
            <a:fillRect/>
          </a:stretch>
        </p:blipFill>
        <p:spPr>
          <a:xfrm>
            <a:off x="9817768" y="1226003"/>
            <a:ext cx="2222124" cy="2444791"/>
          </a:xfrm>
          <a:prstGeom prst="rect">
            <a:avLst/>
          </a:prstGeom>
        </p:spPr>
      </p:pic>
      <p:sp>
        <p:nvSpPr>
          <p:cNvPr id="2" name="TextBox 1"/>
          <p:cNvSpPr txBox="1"/>
          <p:nvPr/>
        </p:nvSpPr>
        <p:spPr>
          <a:xfrm>
            <a:off x="1139273" y="3631789"/>
            <a:ext cx="1766871" cy="369332"/>
          </a:xfrm>
          <a:prstGeom prst="rect">
            <a:avLst/>
          </a:prstGeom>
          <a:noFill/>
        </p:spPr>
        <p:txBody>
          <a:bodyPr wrap="square" rtlCol="0">
            <a:spAutoFit/>
          </a:bodyPr>
          <a:lstStyle/>
          <a:p>
            <a:pPr algn="ctr"/>
            <a:r>
              <a:rPr lang="en-US" dirty="0">
                <a:solidFill>
                  <a:srgbClr val="00B050"/>
                </a:solidFill>
              </a:rPr>
              <a:t>Geomorphology</a:t>
            </a:r>
          </a:p>
        </p:txBody>
      </p:sp>
      <p:sp>
        <p:nvSpPr>
          <p:cNvPr id="23" name="TextBox 22"/>
          <p:cNvSpPr txBox="1"/>
          <p:nvPr/>
        </p:nvSpPr>
        <p:spPr>
          <a:xfrm>
            <a:off x="5256747" y="3652620"/>
            <a:ext cx="1766871" cy="369332"/>
          </a:xfrm>
          <a:prstGeom prst="rect">
            <a:avLst/>
          </a:prstGeom>
          <a:noFill/>
        </p:spPr>
        <p:txBody>
          <a:bodyPr wrap="square" rtlCol="0">
            <a:spAutoFit/>
          </a:bodyPr>
          <a:lstStyle/>
          <a:p>
            <a:pPr algn="ctr"/>
            <a:r>
              <a:rPr lang="en-US" dirty="0">
                <a:solidFill>
                  <a:srgbClr val="0070C0"/>
                </a:solidFill>
              </a:rPr>
              <a:t>Hydrology</a:t>
            </a:r>
          </a:p>
        </p:txBody>
      </p:sp>
      <p:sp>
        <p:nvSpPr>
          <p:cNvPr id="24" name="TextBox 23"/>
          <p:cNvSpPr txBox="1"/>
          <p:nvPr/>
        </p:nvSpPr>
        <p:spPr>
          <a:xfrm>
            <a:off x="9015275" y="3713076"/>
            <a:ext cx="1766871" cy="369332"/>
          </a:xfrm>
          <a:prstGeom prst="rect">
            <a:avLst/>
          </a:prstGeom>
          <a:noFill/>
        </p:spPr>
        <p:txBody>
          <a:bodyPr wrap="square" rtlCol="0">
            <a:spAutoFit/>
          </a:bodyPr>
          <a:lstStyle/>
          <a:p>
            <a:pPr algn="ctr"/>
            <a:r>
              <a:rPr lang="en-US" dirty="0">
                <a:solidFill>
                  <a:srgbClr val="C00000"/>
                </a:solidFill>
              </a:rPr>
              <a:t>Biology</a:t>
            </a:r>
          </a:p>
        </p:txBody>
      </p:sp>
    </p:spTree>
    <p:extLst>
      <p:ext uri="{BB962C8B-B14F-4D97-AF65-F5344CB8AC3E}">
        <p14:creationId xmlns:p14="http://schemas.microsoft.com/office/powerpoint/2010/main" val="3708296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00D711EBA8AD49BF73E0CCE5A8B053" ma:contentTypeVersion="8" ma:contentTypeDescription="Create a new document." ma:contentTypeScope="" ma:versionID="e29c0ddeb10337710f4d80c232e2f775">
  <xsd:schema xmlns:xsd="http://www.w3.org/2001/XMLSchema" xmlns:xs="http://www.w3.org/2001/XMLSchema" xmlns:p="http://schemas.microsoft.com/office/2006/metadata/properties" xmlns:ns2="b5887fe4-9866-453e-8ae9-513cffd743d1" targetNamespace="http://schemas.microsoft.com/office/2006/metadata/properties" ma:root="true" ma:fieldsID="22e4ac2c54ebaae71e6f47949e2905c0" ns2:_="">
    <xsd:import namespace="b5887fe4-9866-453e-8ae9-513cffd743d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887fe4-9866-453e-8ae9-513cffd743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B86CB3-3BBB-44AC-BC51-394E7A2F8F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887fe4-9866-453e-8ae9-513cffd743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59A3B3-59B2-48EE-BDF7-FBA1A1E325F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b5887fe4-9866-453e-8ae9-513cffd743d1"/>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155BF6A5-949B-45C8-ABDC-C9A1CAEE28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3078</TotalTime>
  <Words>1574</Words>
  <Application>Microsoft Macintosh PowerPoint</Application>
  <PresentationFormat>Widescreen</PresentationFormat>
  <Paragraphs>199</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Courier New</vt:lpstr>
      <vt:lpstr>Montserrat</vt:lpstr>
      <vt:lpstr>Montserrat Medium</vt:lpstr>
      <vt:lpstr>Times New Roman</vt:lpstr>
      <vt:lpstr>Office Theme</vt:lpstr>
      <vt:lpstr>Buffer Ordinance Compliance and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happy that LGs implement the buffer programs!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Buffer Ordinance Compliance and Issues</dc:title>
  <dc:creator>Sullivan, Shelton</dc:creator>
  <cp:lastModifiedBy>Fullmer,Grace</cp:lastModifiedBy>
  <cp:revision>213</cp:revision>
  <cp:lastPrinted>2021-01-26T20:41:48Z</cp:lastPrinted>
  <dcterms:created xsi:type="dcterms:W3CDTF">2021-01-14T13:14:19Z</dcterms:created>
  <dcterms:modified xsi:type="dcterms:W3CDTF">2021-03-03T16:33:32Z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0x0101000700D711EBA8AD49BF73E0CCE5A8B053</vt:lpwstr>
  </property>
</Properties>
</file>