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  <p:sldMasterId id="2147483711" r:id="rId6"/>
  </p:sldMasterIdLst>
  <p:notesMasterIdLst>
    <p:notesMasterId r:id="rId20"/>
  </p:notesMasterIdLst>
  <p:sldIdLst>
    <p:sldId id="256" r:id="rId7"/>
    <p:sldId id="259" r:id="rId8"/>
    <p:sldId id="257" r:id="rId9"/>
    <p:sldId id="258" r:id="rId10"/>
    <p:sldId id="275" r:id="rId11"/>
    <p:sldId id="276" r:id="rId12"/>
    <p:sldId id="260" r:id="rId13"/>
    <p:sldId id="503" r:id="rId14"/>
    <p:sldId id="400" r:id="rId15"/>
    <p:sldId id="478" r:id="rId16"/>
    <p:sldId id="479" r:id="rId17"/>
    <p:sldId id="483" r:id="rId18"/>
    <p:sldId id="481" r:id="rId19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AF0"/>
    <a:srgbClr val="548235"/>
    <a:srgbClr val="4472C4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7" autoAdjust="0"/>
    <p:restoredTop sz="91422" autoAdjust="0"/>
  </p:normalViewPr>
  <p:slideViewPr>
    <p:cSldViewPr snapToGrid="0">
      <p:cViewPr varScale="1">
        <p:scale>
          <a:sx n="100" d="100"/>
          <a:sy n="100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High Rock Lake DRAFT Rule Development Timeline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113573873557796"/>
          <c:y val="0.13345997973657545"/>
          <c:w val="0.74879971756872055"/>
          <c:h val="0.8310790273556231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Start Date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Draft Strategy Framework</c:v>
                </c:pt>
                <c:pt idx="1">
                  <c:v>Stakeholder Engagement Phase I</c:v>
                </c:pt>
                <c:pt idx="2">
                  <c:v>Draft Rule Language</c:v>
                </c:pt>
                <c:pt idx="3">
                  <c:v>Stakeholder Engagement Phase II</c:v>
                </c:pt>
                <c:pt idx="4">
                  <c:v>Rulemaking Approval</c:v>
                </c:pt>
                <c:pt idx="5">
                  <c:v>Public Comment Period</c:v>
                </c:pt>
                <c:pt idx="6">
                  <c:v>Final Approval</c:v>
                </c:pt>
              </c:strCache>
            </c:strRef>
          </c:cat>
          <c:val>
            <c:numRef>
              <c:f>Sheet1!$B$2:$B$8</c:f>
              <c:numCache>
                <c:formatCode>[$-409]mmmm\-yy;@</c:formatCode>
                <c:ptCount val="7"/>
                <c:pt idx="0">
                  <c:v>44440</c:v>
                </c:pt>
                <c:pt idx="1">
                  <c:v>44833</c:v>
                </c:pt>
                <c:pt idx="2">
                  <c:v>45078</c:v>
                </c:pt>
                <c:pt idx="3">
                  <c:v>45231</c:v>
                </c:pt>
                <c:pt idx="4">
                  <c:v>45352</c:v>
                </c:pt>
                <c:pt idx="5">
                  <c:v>45536</c:v>
                </c:pt>
                <c:pt idx="6">
                  <c:v>45717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5C-4106-B559-41FCE05658E6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Duration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Draft Strategy Framework</c:v>
                </c:pt>
                <c:pt idx="1">
                  <c:v>Stakeholder Engagement Phase I</c:v>
                </c:pt>
                <c:pt idx="2">
                  <c:v>Draft Rule Language</c:v>
                </c:pt>
                <c:pt idx="3">
                  <c:v>Stakeholder Engagement Phase II</c:v>
                </c:pt>
                <c:pt idx="4">
                  <c:v>Rulemaking Approval</c:v>
                </c:pt>
                <c:pt idx="5">
                  <c:v>Public Comment Period</c:v>
                </c:pt>
                <c:pt idx="6">
                  <c:v>Final Approval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393</c:v>
                </c:pt>
                <c:pt idx="1">
                  <c:v>244</c:v>
                </c:pt>
                <c:pt idx="2">
                  <c:v>152</c:v>
                </c:pt>
                <c:pt idx="3">
                  <c:v>119</c:v>
                </c:pt>
                <c:pt idx="4">
                  <c:v>183</c:v>
                </c:pt>
                <c:pt idx="5">
                  <c:v>180</c:v>
                </c:pt>
                <c:pt idx="6">
                  <c:v>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5C-4106-B559-41FCE05658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757092064"/>
        <c:axId val="757094688"/>
      </c:barChart>
      <c:catAx>
        <c:axId val="757092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094688"/>
        <c:crosses val="autoZero"/>
        <c:auto val="1"/>
        <c:lblAlgn val="ctr"/>
        <c:lblOffset val="100"/>
        <c:noMultiLvlLbl val="0"/>
      </c:catAx>
      <c:valAx>
        <c:axId val="757094688"/>
        <c:scaling>
          <c:orientation val="minMax"/>
          <c:max val="46000"/>
          <c:min val="4445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409]mmmm\-yyyy;@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7092064"/>
        <c:crosses val="autoZero"/>
        <c:crossBetween val="between"/>
        <c:majorUnit val="181"/>
        <c:minorUnit val="6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066F58-393C-4F20-B98F-E7AAD3A1BE0F}" type="doc">
      <dgm:prSet loTypeId="urn:microsoft.com/office/officeart/2005/8/layout/defaul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0079DB0-208B-413B-AD32-B70EB2502D47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Stick to the tasks and topics on the agenda and keep discussion focused; one subject at a time.</a:t>
          </a:r>
        </a:p>
      </dgm:t>
    </dgm:pt>
    <dgm:pt modelId="{68C18E25-DF24-4027-A51A-09C49A6F0393}" type="parTrans" cxnId="{7DC5FF61-A01D-44B2-85C8-5234F361A86C}">
      <dgm:prSet/>
      <dgm:spPr/>
      <dgm:t>
        <a:bodyPr/>
        <a:lstStyle/>
        <a:p>
          <a:endParaRPr lang="en-US" sz="1600"/>
        </a:p>
      </dgm:t>
    </dgm:pt>
    <dgm:pt modelId="{6F8272F3-E578-4CC9-911A-C6DFE26425B3}" type="sibTrans" cxnId="{7DC5FF61-A01D-44B2-85C8-5234F361A86C}">
      <dgm:prSet/>
      <dgm:spPr/>
      <dgm:t>
        <a:bodyPr/>
        <a:lstStyle/>
        <a:p>
          <a:endParaRPr lang="en-US"/>
        </a:p>
      </dgm:t>
    </dgm:pt>
    <dgm:pt modelId="{AE5AF003-D189-4C45-BC54-6A2FB5B0811F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Discuss all relevant information and issues, even difficult ones.</a:t>
          </a:r>
        </a:p>
      </dgm:t>
    </dgm:pt>
    <dgm:pt modelId="{92BF5847-80E1-48F1-8C3C-B9F7C5AC595B}" type="parTrans" cxnId="{7DAF59F4-6729-4049-9F1A-37E3FC9D8B05}">
      <dgm:prSet/>
      <dgm:spPr/>
      <dgm:t>
        <a:bodyPr/>
        <a:lstStyle/>
        <a:p>
          <a:endParaRPr lang="en-US" sz="1600"/>
        </a:p>
      </dgm:t>
    </dgm:pt>
    <dgm:pt modelId="{A6790567-43DF-49E5-BF4E-B3FF033599EC}" type="sibTrans" cxnId="{7DAF59F4-6729-4049-9F1A-37E3FC9D8B05}">
      <dgm:prSet/>
      <dgm:spPr/>
      <dgm:t>
        <a:bodyPr/>
        <a:lstStyle/>
        <a:p>
          <a:endParaRPr lang="en-US"/>
        </a:p>
      </dgm:t>
    </dgm:pt>
    <dgm:pt modelId="{677EBCAF-11EC-4821-9E69-77D7883E2748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Keep discussion open and balanced.</a:t>
          </a:r>
        </a:p>
      </dgm:t>
    </dgm:pt>
    <dgm:pt modelId="{A86F340F-6C6F-4A3C-9EB8-BD68556792DA}" type="parTrans" cxnId="{59AA86BB-40A5-46DD-BA62-F3998BC319AF}">
      <dgm:prSet/>
      <dgm:spPr/>
      <dgm:t>
        <a:bodyPr/>
        <a:lstStyle/>
        <a:p>
          <a:endParaRPr lang="en-US" sz="1600"/>
        </a:p>
      </dgm:t>
    </dgm:pt>
    <dgm:pt modelId="{54E9FFB3-FBDF-48FD-A0D0-CCE9F52889AE}" type="sibTrans" cxnId="{59AA86BB-40A5-46DD-BA62-F3998BC319AF}">
      <dgm:prSet/>
      <dgm:spPr/>
      <dgm:t>
        <a:bodyPr/>
        <a:lstStyle/>
        <a:p>
          <a:endParaRPr lang="en-US"/>
        </a:p>
      </dgm:t>
    </dgm:pt>
    <dgm:pt modelId="{1AF56B8F-5862-48D1-9BD0-555CF42E4E45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Participate, show up, share your thinking as much as you can.</a:t>
          </a:r>
        </a:p>
      </dgm:t>
    </dgm:pt>
    <dgm:pt modelId="{F4431B13-85F7-4448-B957-465EE48C3F7C}" type="parTrans" cxnId="{C201A700-9690-45EE-8592-FC319A654D0E}">
      <dgm:prSet/>
      <dgm:spPr/>
      <dgm:t>
        <a:bodyPr/>
        <a:lstStyle/>
        <a:p>
          <a:endParaRPr lang="en-US" sz="1600"/>
        </a:p>
      </dgm:t>
    </dgm:pt>
    <dgm:pt modelId="{7FED19F5-8429-4027-BA5A-A0127B128B55}" type="sibTrans" cxnId="{C201A700-9690-45EE-8592-FC319A654D0E}">
      <dgm:prSet/>
      <dgm:spPr/>
      <dgm:t>
        <a:bodyPr/>
        <a:lstStyle/>
        <a:p>
          <a:endParaRPr lang="en-US"/>
        </a:p>
      </dgm:t>
    </dgm:pt>
    <dgm:pt modelId="{55F6F3EA-5647-4CF4-B1BA-B916DEDE74F9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Strive to make decisions by consensus.</a:t>
          </a:r>
        </a:p>
      </dgm:t>
    </dgm:pt>
    <dgm:pt modelId="{7DA17CED-605C-40FD-A067-A1EBDAAB6150}" type="parTrans" cxnId="{39D4BE60-6FE7-4C94-92EE-6D2FEBAD6FB9}">
      <dgm:prSet/>
      <dgm:spPr/>
      <dgm:t>
        <a:bodyPr/>
        <a:lstStyle/>
        <a:p>
          <a:endParaRPr lang="en-US" sz="1600"/>
        </a:p>
      </dgm:t>
    </dgm:pt>
    <dgm:pt modelId="{A3EAC79F-94B7-4B93-9A52-93CF73425A03}" type="sibTrans" cxnId="{39D4BE60-6FE7-4C94-92EE-6D2FEBAD6FB9}">
      <dgm:prSet/>
      <dgm:spPr/>
      <dgm:t>
        <a:bodyPr/>
        <a:lstStyle/>
        <a:p>
          <a:endParaRPr lang="en-US"/>
        </a:p>
      </dgm:t>
    </dgm:pt>
    <dgm:pt modelId="{DD44E71B-E6A0-4C86-AC47-29827508822D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Look beyond positions to interests.</a:t>
          </a:r>
        </a:p>
      </dgm:t>
    </dgm:pt>
    <dgm:pt modelId="{5B9CF914-7D2B-4277-A1C6-7726F91E00E2}" type="parTrans" cxnId="{DFC225B4-2EC5-4D67-BE2D-12525F43349E}">
      <dgm:prSet/>
      <dgm:spPr/>
      <dgm:t>
        <a:bodyPr/>
        <a:lstStyle/>
        <a:p>
          <a:endParaRPr lang="en-US" sz="1600"/>
        </a:p>
      </dgm:t>
    </dgm:pt>
    <dgm:pt modelId="{11D062DF-6338-4A8A-A4CB-0BA802FC3A26}" type="sibTrans" cxnId="{DFC225B4-2EC5-4D67-BE2D-12525F43349E}">
      <dgm:prSet/>
      <dgm:spPr/>
      <dgm:t>
        <a:bodyPr/>
        <a:lstStyle/>
        <a:p>
          <a:endParaRPr lang="en-US"/>
        </a:p>
      </dgm:t>
    </dgm:pt>
    <dgm:pt modelId="{EEB57476-34EE-4964-9612-1040F052E629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Disagree openly and respectfully.</a:t>
          </a:r>
        </a:p>
      </dgm:t>
    </dgm:pt>
    <dgm:pt modelId="{D8F17C9C-F44F-49BC-BF98-8ECD55FBC1BA}" type="parTrans" cxnId="{DEDB501D-774D-4E75-A32A-E337AFF96F43}">
      <dgm:prSet/>
      <dgm:spPr/>
      <dgm:t>
        <a:bodyPr/>
        <a:lstStyle/>
        <a:p>
          <a:endParaRPr lang="en-US" sz="1600"/>
        </a:p>
      </dgm:t>
    </dgm:pt>
    <dgm:pt modelId="{7B4D00B8-5110-4807-8E68-A17C5B1B9D1A}" type="sibTrans" cxnId="{DEDB501D-774D-4E75-A32A-E337AFF96F43}">
      <dgm:prSet/>
      <dgm:spPr/>
      <dgm:t>
        <a:bodyPr/>
        <a:lstStyle/>
        <a:p>
          <a:endParaRPr lang="en-US"/>
        </a:p>
      </dgm:t>
    </dgm:pt>
    <dgm:pt modelId="{FCEE63AD-5524-49C3-AEA3-3CAF0D2DB303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Put personal differences aside in the interests of a successful team.</a:t>
          </a:r>
        </a:p>
      </dgm:t>
    </dgm:pt>
    <dgm:pt modelId="{26AD52FA-DA94-409D-A873-310EFD42DC34}" type="parTrans" cxnId="{61C4D2FE-2717-4DA0-BD0A-3EF09F74E43A}">
      <dgm:prSet/>
      <dgm:spPr/>
      <dgm:t>
        <a:bodyPr/>
        <a:lstStyle/>
        <a:p>
          <a:endParaRPr lang="en-US" sz="1600"/>
        </a:p>
      </dgm:t>
    </dgm:pt>
    <dgm:pt modelId="{7AE3C3AB-36BF-4619-A150-7DE979FB419D}" type="sibTrans" cxnId="{61C4D2FE-2717-4DA0-BD0A-3EF09F74E43A}">
      <dgm:prSet/>
      <dgm:spPr/>
      <dgm:t>
        <a:bodyPr/>
        <a:lstStyle/>
        <a:p>
          <a:endParaRPr lang="en-US"/>
        </a:p>
      </dgm:t>
    </dgm:pt>
    <dgm:pt modelId="{E82ECFEE-5F33-4A90-B92A-598F76363163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Jointly design ways of testing disagreements and look for mutually beneficial solutions.</a:t>
          </a:r>
        </a:p>
      </dgm:t>
    </dgm:pt>
    <dgm:pt modelId="{A71A76E1-558F-4522-A397-273F1D0B618E}" type="parTrans" cxnId="{72C82200-1FD5-4E0F-B8E7-7231253D4C66}">
      <dgm:prSet/>
      <dgm:spPr/>
      <dgm:t>
        <a:bodyPr/>
        <a:lstStyle/>
        <a:p>
          <a:endParaRPr lang="en-US" sz="1600"/>
        </a:p>
      </dgm:t>
    </dgm:pt>
    <dgm:pt modelId="{FAA41567-7CB3-4794-B329-0A2BE8792030}" type="sibTrans" cxnId="{72C82200-1FD5-4E0F-B8E7-7231253D4C66}">
      <dgm:prSet/>
      <dgm:spPr/>
      <dgm:t>
        <a:bodyPr/>
        <a:lstStyle/>
        <a:p>
          <a:endParaRPr lang="en-US"/>
        </a:p>
      </dgm:t>
    </dgm:pt>
    <dgm:pt modelId="{C18D0C80-F180-46B1-8082-94F7C9066852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Follow through on commitments.</a:t>
          </a:r>
        </a:p>
      </dgm:t>
    </dgm:pt>
    <dgm:pt modelId="{B153E51F-6777-491E-BD27-CE456561C18E}" type="parTrans" cxnId="{F0B6A297-7DF5-4532-BBE6-73E5D03DD0A2}">
      <dgm:prSet/>
      <dgm:spPr/>
      <dgm:t>
        <a:bodyPr/>
        <a:lstStyle/>
        <a:p>
          <a:endParaRPr lang="en-US" sz="1600"/>
        </a:p>
      </dgm:t>
    </dgm:pt>
    <dgm:pt modelId="{CCE5681B-84B9-4F92-9DDD-F0205D1CF7DF}" type="sibTrans" cxnId="{F0B6A297-7DF5-4532-BBE6-73E5D03DD0A2}">
      <dgm:prSet/>
      <dgm:spPr/>
      <dgm:t>
        <a:bodyPr/>
        <a:lstStyle/>
        <a:p>
          <a:endParaRPr lang="en-US"/>
        </a:p>
      </dgm:t>
    </dgm:pt>
    <dgm:pt modelId="{29C89BD7-11B1-4D7D-AE12-60868EB5D6EB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Share information discussed in team meetings with your organization and reflect its position back to the team.</a:t>
          </a:r>
        </a:p>
      </dgm:t>
    </dgm:pt>
    <dgm:pt modelId="{C676809F-A0EB-4B8C-AF36-08AF4C02C8A9}" type="parTrans" cxnId="{C0371F46-0F15-4E33-8FE6-39B3A577CDB1}">
      <dgm:prSet/>
      <dgm:spPr/>
      <dgm:t>
        <a:bodyPr/>
        <a:lstStyle/>
        <a:p>
          <a:endParaRPr lang="en-US" sz="1600"/>
        </a:p>
      </dgm:t>
    </dgm:pt>
    <dgm:pt modelId="{E53F01CF-27D3-444A-8C7B-B256C1A2E5EB}" type="sibTrans" cxnId="{C0371F46-0F15-4E33-8FE6-39B3A577CDB1}">
      <dgm:prSet/>
      <dgm:spPr/>
      <dgm:t>
        <a:bodyPr/>
        <a:lstStyle/>
        <a:p>
          <a:endParaRPr lang="en-US"/>
        </a:p>
      </dgm:t>
    </dgm:pt>
    <dgm:pt modelId="{83082A72-87C8-4964-B804-4E429720F643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While participants are free to discuss the process outside of official meetings, decisions will be made during meetings themselves. </a:t>
          </a:r>
        </a:p>
      </dgm:t>
    </dgm:pt>
    <dgm:pt modelId="{001EBB6C-4179-4D31-BB9B-48A9E9DFAA6A}" type="parTrans" cxnId="{AF25E456-2915-427B-97E7-CBD1E3071126}">
      <dgm:prSet/>
      <dgm:spPr/>
      <dgm:t>
        <a:bodyPr/>
        <a:lstStyle/>
        <a:p>
          <a:endParaRPr lang="en-US" sz="1600"/>
        </a:p>
      </dgm:t>
    </dgm:pt>
    <dgm:pt modelId="{6A2D8F4E-ABE2-431A-B892-E74E72F81267}" type="sibTrans" cxnId="{AF25E456-2915-427B-97E7-CBD1E3071126}">
      <dgm:prSet/>
      <dgm:spPr/>
      <dgm:t>
        <a:bodyPr/>
        <a:lstStyle/>
        <a:p>
          <a:endParaRPr lang="en-US"/>
        </a:p>
      </dgm:t>
    </dgm:pt>
    <dgm:pt modelId="{7B0BF3E5-EEAE-154A-9A64-520A2B56078D}" type="pres">
      <dgm:prSet presAssocID="{14066F58-393C-4F20-B98F-E7AAD3A1BE0F}" presName="diagram" presStyleCnt="0">
        <dgm:presLayoutVars>
          <dgm:dir/>
          <dgm:resizeHandles val="exact"/>
        </dgm:presLayoutVars>
      </dgm:prSet>
      <dgm:spPr/>
    </dgm:pt>
    <dgm:pt modelId="{3EE3B8DB-2DF0-D744-AF32-078DFE94846F}" type="pres">
      <dgm:prSet presAssocID="{50079DB0-208B-413B-AD32-B70EB2502D47}" presName="node" presStyleLbl="node1" presStyleIdx="0" presStyleCnt="12">
        <dgm:presLayoutVars>
          <dgm:bulletEnabled val="1"/>
        </dgm:presLayoutVars>
      </dgm:prSet>
      <dgm:spPr/>
    </dgm:pt>
    <dgm:pt modelId="{3B4D906A-0D4B-BF48-BB7C-F3073BC3DE06}" type="pres">
      <dgm:prSet presAssocID="{6F8272F3-E578-4CC9-911A-C6DFE26425B3}" presName="sibTrans" presStyleCnt="0"/>
      <dgm:spPr/>
    </dgm:pt>
    <dgm:pt modelId="{FE1BE9F3-8E69-C449-B371-331E5FA2F77F}" type="pres">
      <dgm:prSet presAssocID="{AE5AF003-D189-4C45-BC54-6A2FB5B0811F}" presName="node" presStyleLbl="node1" presStyleIdx="1" presStyleCnt="12">
        <dgm:presLayoutVars>
          <dgm:bulletEnabled val="1"/>
        </dgm:presLayoutVars>
      </dgm:prSet>
      <dgm:spPr/>
    </dgm:pt>
    <dgm:pt modelId="{B5255C93-3920-0346-B243-4435FC5FEDD9}" type="pres">
      <dgm:prSet presAssocID="{A6790567-43DF-49E5-BF4E-B3FF033599EC}" presName="sibTrans" presStyleCnt="0"/>
      <dgm:spPr/>
    </dgm:pt>
    <dgm:pt modelId="{B259746D-1A89-E348-A30B-5C5884A8C7F7}" type="pres">
      <dgm:prSet presAssocID="{677EBCAF-11EC-4821-9E69-77D7883E2748}" presName="node" presStyleLbl="node1" presStyleIdx="2" presStyleCnt="12">
        <dgm:presLayoutVars>
          <dgm:bulletEnabled val="1"/>
        </dgm:presLayoutVars>
      </dgm:prSet>
      <dgm:spPr/>
    </dgm:pt>
    <dgm:pt modelId="{241B224F-15AF-5C4B-98F4-63153670C2FB}" type="pres">
      <dgm:prSet presAssocID="{54E9FFB3-FBDF-48FD-A0D0-CCE9F52889AE}" presName="sibTrans" presStyleCnt="0"/>
      <dgm:spPr/>
    </dgm:pt>
    <dgm:pt modelId="{FB553127-B0A9-7A41-8661-2CEA2D148BE5}" type="pres">
      <dgm:prSet presAssocID="{1AF56B8F-5862-48D1-9BD0-555CF42E4E45}" presName="node" presStyleLbl="node1" presStyleIdx="3" presStyleCnt="12">
        <dgm:presLayoutVars>
          <dgm:bulletEnabled val="1"/>
        </dgm:presLayoutVars>
      </dgm:prSet>
      <dgm:spPr/>
    </dgm:pt>
    <dgm:pt modelId="{DFD31863-1E42-A64B-8A2C-1A60CA3C858F}" type="pres">
      <dgm:prSet presAssocID="{7FED19F5-8429-4027-BA5A-A0127B128B55}" presName="sibTrans" presStyleCnt="0"/>
      <dgm:spPr/>
    </dgm:pt>
    <dgm:pt modelId="{2BA24FA6-3462-9C4E-A689-2C85A051CA39}" type="pres">
      <dgm:prSet presAssocID="{55F6F3EA-5647-4CF4-B1BA-B916DEDE74F9}" presName="node" presStyleLbl="node1" presStyleIdx="4" presStyleCnt="12">
        <dgm:presLayoutVars>
          <dgm:bulletEnabled val="1"/>
        </dgm:presLayoutVars>
      </dgm:prSet>
      <dgm:spPr/>
    </dgm:pt>
    <dgm:pt modelId="{B5D7C34D-84CF-A24B-B6CA-AB6FAB0C6B60}" type="pres">
      <dgm:prSet presAssocID="{A3EAC79F-94B7-4B93-9A52-93CF73425A03}" presName="sibTrans" presStyleCnt="0"/>
      <dgm:spPr/>
    </dgm:pt>
    <dgm:pt modelId="{45F2C300-22F2-E043-99CB-18C2576CDA69}" type="pres">
      <dgm:prSet presAssocID="{DD44E71B-E6A0-4C86-AC47-29827508822D}" presName="node" presStyleLbl="node1" presStyleIdx="5" presStyleCnt="12">
        <dgm:presLayoutVars>
          <dgm:bulletEnabled val="1"/>
        </dgm:presLayoutVars>
      </dgm:prSet>
      <dgm:spPr/>
    </dgm:pt>
    <dgm:pt modelId="{FB7CD1B8-812C-224B-9F40-610A03B46F7C}" type="pres">
      <dgm:prSet presAssocID="{11D062DF-6338-4A8A-A4CB-0BA802FC3A26}" presName="sibTrans" presStyleCnt="0"/>
      <dgm:spPr/>
    </dgm:pt>
    <dgm:pt modelId="{21F92157-01E1-F946-9B65-2EE142AE0EA6}" type="pres">
      <dgm:prSet presAssocID="{EEB57476-34EE-4964-9612-1040F052E629}" presName="node" presStyleLbl="node1" presStyleIdx="6" presStyleCnt="12">
        <dgm:presLayoutVars>
          <dgm:bulletEnabled val="1"/>
        </dgm:presLayoutVars>
      </dgm:prSet>
      <dgm:spPr/>
    </dgm:pt>
    <dgm:pt modelId="{FE13F57B-B4CE-E64B-B905-CDED07D44DE9}" type="pres">
      <dgm:prSet presAssocID="{7B4D00B8-5110-4807-8E68-A17C5B1B9D1A}" presName="sibTrans" presStyleCnt="0"/>
      <dgm:spPr/>
    </dgm:pt>
    <dgm:pt modelId="{7C3925E8-CF62-A940-8A1D-7057F4AEFA36}" type="pres">
      <dgm:prSet presAssocID="{FCEE63AD-5524-49C3-AEA3-3CAF0D2DB303}" presName="node" presStyleLbl="node1" presStyleIdx="7" presStyleCnt="12">
        <dgm:presLayoutVars>
          <dgm:bulletEnabled val="1"/>
        </dgm:presLayoutVars>
      </dgm:prSet>
      <dgm:spPr/>
    </dgm:pt>
    <dgm:pt modelId="{E93FC4B9-61E4-2D47-90A1-A47A12C9EB36}" type="pres">
      <dgm:prSet presAssocID="{7AE3C3AB-36BF-4619-A150-7DE979FB419D}" presName="sibTrans" presStyleCnt="0"/>
      <dgm:spPr/>
    </dgm:pt>
    <dgm:pt modelId="{CDB76928-8701-A949-8BCA-FFD39842084A}" type="pres">
      <dgm:prSet presAssocID="{E82ECFEE-5F33-4A90-B92A-598F76363163}" presName="node" presStyleLbl="node1" presStyleIdx="8" presStyleCnt="12">
        <dgm:presLayoutVars>
          <dgm:bulletEnabled val="1"/>
        </dgm:presLayoutVars>
      </dgm:prSet>
      <dgm:spPr/>
    </dgm:pt>
    <dgm:pt modelId="{94049E46-5A56-2E44-AF09-86E49B34E4B4}" type="pres">
      <dgm:prSet presAssocID="{FAA41567-7CB3-4794-B329-0A2BE8792030}" presName="sibTrans" presStyleCnt="0"/>
      <dgm:spPr/>
    </dgm:pt>
    <dgm:pt modelId="{01DA930F-C761-BF49-B670-96DA1732BC82}" type="pres">
      <dgm:prSet presAssocID="{C18D0C80-F180-46B1-8082-94F7C9066852}" presName="node" presStyleLbl="node1" presStyleIdx="9" presStyleCnt="12">
        <dgm:presLayoutVars>
          <dgm:bulletEnabled val="1"/>
        </dgm:presLayoutVars>
      </dgm:prSet>
      <dgm:spPr/>
    </dgm:pt>
    <dgm:pt modelId="{EF1DC647-210F-5D46-83B4-188062516DE9}" type="pres">
      <dgm:prSet presAssocID="{CCE5681B-84B9-4F92-9DDD-F0205D1CF7DF}" presName="sibTrans" presStyleCnt="0"/>
      <dgm:spPr/>
    </dgm:pt>
    <dgm:pt modelId="{79BC2612-1B0A-EB41-80D9-E84460051702}" type="pres">
      <dgm:prSet presAssocID="{29C89BD7-11B1-4D7D-AE12-60868EB5D6EB}" presName="node" presStyleLbl="node1" presStyleIdx="10" presStyleCnt="12">
        <dgm:presLayoutVars>
          <dgm:bulletEnabled val="1"/>
        </dgm:presLayoutVars>
      </dgm:prSet>
      <dgm:spPr/>
    </dgm:pt>
    <dgm:pt modelId="{691D65DB-0663-4E48-BA5F-C92A7B07E2E6}" type="pres">
      <dgm:prSet presAssocID="{E53F01CF-27D3-444A-8C7B-B256C1A2E5EB}" presName="sibTrans" presStyleCnt="0"/>
      <dgm:spPr/>
    </dgm:pt>
    <dgm:pt modelId="{84233221-F51F-914D-BC90-5E7F5CFF63CB}" type="pres">
      <dgm:prSet presAssocID="{83082A72-87C8-4964-B804-4E429720F643}" presName="node" presStyleLbl="node1" presStyleIdx="11" presStyleCnt="12">
        <dgm:presLayoutVars>
          <dgm:bulletEnabled val="1"/>
        </dgm:presLayoutVars>
      </dgm:prSet>
      <dgm:spPr/>
    </dgm:pt>
  </dgm:ptLst>
  <dgm:cxnLst>
    <dgm:cxn modelId="{72C82200-1FD5-4E0F-B8E7-7231253D4C66}" srcId="{14066F58-393C-4F20-B98F-E7AAD3A1BE0F}" destId="{E82ECFEE-5F33-4A90-B92A-598F76363163}" srcOrd="8" destOrd="0" parTransId="{A71A76E1-558F-4522-A397-273F1D0B618E}" sibTransId="{FAA41567-7CB3-4794-B329-0A2BE8792030}"/>
    <dgm:cxn modelId="{C201A700-9690-45EE-8592-FC319A654D0E}" srcId="{14066F58-393C-4F20-B98F-E7AAD3A1BE0F}" destId="{1AF56B8F-5862-48D1-9BD0-555CF42E4E45}" srcOrd="3" destOrd="0" parTransId="{F4431B13-85F7-4448-B957-465EE48C3F7C}" sibTransId="{7FED19F5-8429-4027-BA5A-A0127B128B55}"/>
    <dgm:cxn modelId="{EEB16114-B8F7-4142-BBEA-587B2440452D}" type="presOf" srcId="{FCEE63AD-5524-49C3-AEA3-3CAF0D2DB303}" destId="{7C3925E8-CF62-A940-8A1D-7057F4AEFA36}" srcOrd="0" destOrd="0" presId="urn:microsoft.com/office/officeart/2005/8/layout/default"/>
    <dgm:cxn modelId="{CA5E7414-A92C-9B4F-85F4-9A352BB0C3D3}" type="presOf" srcId="{83082A72-87C8-4964-B804-4E429720F643}" destId="{84233221-F51F-914D-BC90-5E7F5CFF63CB}" srcOrd="0" destOrd="0" presId="urn:microsoft.com/office/officeart/2005/8/layout/default"/>
    <dgm:cxn modelId="{EC227814-CB1C-0242-ADAD-94636933A1EA}" type="presOf" srcId="{1AF56B8F-5862-48D1-9BD0-555CF42E4E45}" destId="{FB553127-B0A9-7A41-8661-2CEA2D148BE5}" srcOrd="0" destOrd="0" presId="urn:microsoft.com/office/officeart/2005/8/layout/default"/>
    <dgm:cxn modelId="{DEDB501D-774D-4E75-A32A-E337AFF96F43}" srcId="{14066F58-393C-4F20-B98F-E7AAD3A1BE0F}" destId="{EEB57476-34EE-4964-9612-1040F052E629}" srcOrd="6" destOrd="0" parTransId="{D8F17C9C-F44F-49BC-BF98-8ECD55FBC1BA}" sibTransId="{7B4D00B8-5110-4807-8E68-A17C5B1B9D1A}"/>
    <dgm:cxn modelId="{E4B77623-53CA-0A4C-80D4-90F90FA3D3C2}" type="presOf" srcId="{C18D0C80-F180-46B1-8082-94F7C9066852}" destId="{01DA930F-C761-BF49-B670-96DA1732BC82}" srcOrd="0" destOrd="0" presId="urn:microsoft.com/office/officeart/2005/8/layout/default"/>
    <dgm:cxn modelId="{405F6F2E-0DD6-E147-AFB6-AC1A876D973D}" type="presOf" srcId="{29C89BD7-11B1-4D7D-AE12-60868EB5D6EB}" destId="{79BC2612-1B0A-EB41-80D9-E84460051702}" srcOrd="0" destOrd="0" presId="urn:microsoft.com/office/officeart/2005/8/layout/default"/>
    <dgm:cxn modelId="{A270915D-0640-564F-95CC-AFAE8FBA3B57}" type="presOf" srcId="{E82ECFEE-5F33-4A90-B92A-598F76363163}" destId="{CDB76928-8701-A949-8BCA-FFD39842084A}" srcOrd="0" destOrd="0" presId="urn:microsoft.com/office/officeart/2005/8/layout/default"/>
    <dgm:cxn modelId="{39D4BE60-6FE7-4C94-92EE-6D2FEBAD6FB9}" srcId="{14066F58-393C-4F20-B98F-E7AAD3A1BE0F}" destId="{55F6F3EA-5647-4CF4-B1BA-B916DEDE74F9}" srcOrd="4" destOrd="0" parTransId="{7DA17CED-605C-40FD-A067-A1EBDAAB6150}" sibTransId="{A3EAC79F-94B7-4B93-9A52-93CF73425A03}"/>
    <dgm:cxn modelId="{7DC5FF61-A01D-44B2-85C8-5234F361A86C}" srcId="{14066F58-393C-4F20-B98F-E7AAD3A1BE0F}" destId="{50079DB0-208B-413B-AD32-B70EB2502D47}" srcOrd="0" destOrd="0" parTransId="{68C18E25-DF24-4027-A51A-09C49A6F0393}" sibTransId="{6F8272F3-E578-4CC9-911A-C6DFE26425B3}"/>
    <dgm:cxn modelId="{C0371F46-0F15-4E33-8FE6-39B3A577CDB1}" srcId="{14066F58-393C-4F20-B98F-E7AAD3A1BE0F}" destId="{29C89BD7-11B1-4D7D-AE12-60868EB5D6EB}" srcOrd="10" destOrd="0" parTransId="{C676809F-A0EB-4B8C-AF36-08AF4C02C8A9}" sibTransId="{E53F01CF-27D3-444A-8C7B-B256C1A2E5EB}"/>
    <dgm:cxn modelId="{AF25E456-2915-427B-97E7-CBD1E3071126}" srcId="{14066F58-393C-4F20-B98F-E7AAD3A1BE0F}" destId="{83082A72-87C8-4964-B804-4E429720F643}" srcOrd="11" destOrd="0" parTransId="{001EBB6C-4179-4D31-BB9B-48A9E9DFAA6A}" sibTransId="{6A2D8F4E-ABE2-431A-B892-E74E72F81267}"/>
    <dgm:cxn modelId="{F0B6A297-7DF5-4532-BBE6-73E5D03DD0A2}" srcId="{14066F58-393C-4F20-B98F-E7AAD3A1BE0F}" destId="{C18D0C80-F180-46B1-8082-94F7C9066852}" srcOrd="9" destOrd="0" parTransId="{B153E51F-6777-491E-BD27-CE456561C18E}" sibTransId="{CCE5681B-84B9-4F92-9DDD-F0205D1CF7DF}"/>
    <dgm:cxn modelId="{A4AD3898-4D6C-F845-9031-F34D0AB4F713}" type="presOf" srcId="{AE5AF003-D189-4C45-BC54-6A2FB5B0811F}" destId="{FE1BE9F3-8E69-C449-B371-331E5FA2F77F}" srcOrd="0" destOrd="0" presId="urn:microsoft.com/office/officeart/2005/8/layout/default"/>
    <dgm:cxn modelId="{475C8A98-DB26-C748-80F7-9909C0FF0608}" type="presOf" srcId="{55F6F3EA-5647-4CF4-B1BA-B916DEDE74F9}" destId="{2BA24FA6-3462-9C4E-A689-2C85A051CA39}" srcOrd="0" destOrd="0" presId="urn:microsoft.com/office/officeart/2005/8/layout/default"/>
    <dgm:cxn modelId="{89AEDDB1-943A-1947-B7D3-9DAEE181FDB2}" type="presOf" srcId="{50079DB0-208B-413B-AD32-B70EB2502D47}" destId="{3EE3B8DB-2DF0-D744-AF32-078DFE94846F}" srcOrd="0" destOrd="0" presId="urn:microsoft.com/office/officeart/2005/8/layout/default"/>
    <dgm:cxn modelId="{DFC225B4-2EC5-4D67-BE2D-12525F43349E}" srcId="{14066F58-393C-4F20-B98F-E7AAD3A1BE0F}" destId="{DD44E71B-E6A0-4C86-AC47-29827508822D}" srcOrd="5" destOrd="0" parTransId="{5B9CF914-7D2B-4277-A1C6-7726F91E00E2}" sibTransId="{11D062DF-6338-4A8A-A4CB-0BA802FC3A26}"/>
    <dgm:cxn modelId="{D30714BB-7DF5-F74A-B79D-303F4CC2F6B2}" type="presOf" srcId="{EEB57476-34EE-4964-9612-1040F052E629}" destId="{21F92157-01E1-F946-9B65-2EE142AE0EA6}" srcOrd="0" destOrd="0" presId="urn:microsoft.com/office/officeart/2005/8/layout/default"/>
    <dgm:cxn modelId="{59AA86BB-40A5-46DD-BA62-F3998BC319AF}" srcId="{14066F58-393C-4F20-B98F-E7AAD3A1BE0F}" destId="{677EBCAF-11EC-4821-9E69-77D7883E2748}" srcOrd="2" destOrd="0" parTransId="{A86F340F-6C6F-4A3C-9EB8-BD68556792DA}" sibTransId="{54E9FFB3-FBDF-48FD-A0D0-CCE9F52889AE}"/>
    <dgm:cxn modelId="{DFC323C1-2376-B34F-93E9-6DBDE5DE3DFA}" type="presOf" srcId="{677EBCAF-11EC-4821-9E69-77D7883E2748}" destId="{B259746D-1A89-E348-A30B-5C5884A8C7F7}" srcOrd="0" destOrd="0" presId="urn:microsoft.com/office/officeart/2005/8/layout/default"/>
    <dgm:cxn modelId="{458A31D3-8D4F-B941-8FE7-AC63F2E81975}" type="presOf" srcId="{DD44E71B-E6A0-4C86-AC47-29827508822D}" destId="{45F2C300-22F2-E043-99CB-18C2576CDA69}" srcOrd="0" destOrd="0" presId="urn:microsoft.com/office/officeart/2005/8/layout/default"/>
    <dgm:cxn modelId="{7DAF59F4-6729-4049-9F1A-37E3FC9D8B05}" srcId="{14066F58-393C-4F20-B98F-E7AAD3A1BE0F}" destId="{AE5AF003-D189-4C45-BC54-6A2FB5B0811F}" srcOrd="1" destOrd="0" parTransId="{92BF5847-80E1-48F1-8C3C-B9F7C5AC595B}" sibTransId="{A6790567-43DF-49E5-BF4E-B3FF033599EC}"/>
    <dgm:cxn modelId="{174F8EF8-5AC4-BC45-9719-6CE1057BA347}" type="presOf" srcId="{14066F58-393C-4F20-B98F-E7AAD3A1BE0F}" destId="{7B0BF3E5-EEAE-154A-9A64-520A2B56078D}" srcOrd="0" destOrd="0" presId="urn:microsoft.com/office/officeart/2005/8/layout/default"/>
    <dgm:cxn modelId="{61C4D2FE-2717-4DA0-BD0A-3EF09F74E43A}" srcId="{14066F58-393C-4F20-B98F-E7AAD3A1BE0F}" destId="{FCEE63AD-5524-49C3-AEA3-3CAF0D2DB303}" srcOrd="7" destOrd="0" parTransId="{26AD52FA-DA94-409D-A873-310EFD42DC34}" sibTransId="{7AE3C3AB-36BF-4619-A150-7DE979FB419D}"/>
    <dgm:cxn modelId="{B2B04AD7-3161-7242-AE56-DEF92084036E}" type="presParOf" srcId="{7B0BF3E5-EEAE-154A-9A64-520A2B56078D}" destId="{3EE3B8DB-2DF0-D744-AF32-078DFE94846F}" srcOrd="0" destOrd="0" presId="urn:microsoft.com/office/officeart/2005/8/layout/default"/>
    <dgm:cxn modelId="{D8890639-F90D-F144-A18E-DC1C7E11CDA2}" type="presParOf" srcId="{7B0BF3E5-EEAE-154A-9A64-520A2B56078D}" destId="{3B4D906A-0D4B-BF48-BB7C-F3073BC3DE06}" srcOrd="1" destOrd="0" presId="urn:microsoft.com/office/officeart/2005/8/layout/default"/>
    <dgm:cxn modelId="{A4ABD711-AC57-0044-B687-6BDE09F61EAA}" type="presParOf" srcId="{7B0BF3E5-EEAE-154A-9A64-520A2B56078D}" destId="{FE1BE9F3-8E69-C449-B371-331E5FA2F77F}" srcOrd="2" destOrd="0" presId="urn:microsoft.com/office/officeart/2005/8/layout/default"/>
    <dgm:cxn modelId="{907A989B-B74D-8E46-B543-F01AF18DAB66}" type="presParOf" srcId="{7B0BF3E5-EEAE-154A-9A64-520A2B56078D}" destId="{B5255C93-3920-0346-B243-4435FC5FEDD9}" srcOrd="3" destOrd="0" presId="urn:microsoft.com/office/officeart/2005/8/layout/default"/>
    <dgm:cxn modelId="{ADA6FC95-0FFB-7E42-9408-53C49379A6FA}" type="presParOf" srcId="{7B0BF3E5-EEAE-154A-9A64-520A2B56078D}" destId="{B259746D-1A89-E348-A30B-5C5884A8C7F7}" srcOrd="4" destOrd="0" presId="urn:microsoft.com/office/officeart/2005/8/layout/default"/>
    <dgm:cxn modelId="{04B353F2-BD35-B745-B24D-AD6FBC78F8B6}" type="presParOf" srcId="{7B0BF3E5-EEAE-154A-9A64-520A2B56078D}" destId="{241B224F-15AF-5C4B-98F4-63153670C2FB}" srcOrd="5" destOrd="0" presId="urn:microsoft.com/office/officeart/2005/8/layout/default"/>
    <dgm:cxn modelId="{0549109F-83AB-1D4B-92A0-60A5D310C138}" type="presParOf" srcId="{7B0BF3E5-EEAE-154A-9A64-520A2B56078D}" destId="{FB553127-B0A9-7A41-8661-2CEA2D148BE5}" srcOrd="6" destOrd="0" presId="urn:microsoft.com/office/officeart/2005/8/layout/default"/>
    <dgm:cxn modelId="{5D495AE6-382C-6D46-83C1-EB45B16A5E0A}" type="presParOf" srcId="{7B0BF3E5-EEAE-154A-9A64-520A2B56078D}" destId="{DFD31863-1E42-A64B-8A2C-1A60CA3C858F}" srcOrd="7" destOrd="0" presId="urn:microsoft.com/office/officeart/2005/8/layout/default"/>
    <dgm:cxn modelId="{3899ED85-2D8E-6B45-BE09-7F170AC2970C}" type="presParOf" srcId="{7B0BF3E5-EEAE-154A-9A64-520A2B56078D}" destId="{2BA24FA6-3462-9C4E-A689-2C85A051CA39}" srcOrd="8" destOrd="0" presId="urn:microsoft.com/office/officeart/2005/8/layout/default"/>
    <dgm:cxn modelId="{6D69124C-5164-FE41-A4D8-43CC42323DD1}" type="presParOf" srcId="{7B0BF3E5-EEAE-154A-9A64-520A2B56078D}" destId="{B5D7C34D-84CF-A24B-B6CA-AB6FAB0C6B60}" srcOrd="9" destOrd="0" presId="urn:microsoft.com/office/officeart/2005/8/layout/default"/>
    <dgm:cxn modelId="{4983B8EB-3D0C-D142-BDA8-574E0C6CAC6B}" type="presParOf" srcId="{7B0BF3E5-EEAE-154A-9A64-520A2B56078D}" destId="{45F2C300-22F2-E043-99CB-18C2576CDA69}" srcOrd="10" destOrd="0" presId="urn:microsoft.com/office/officeart/2005/8/layout/default"/>
    <dgm:cxn modelId="{975B7CA9-7395-704C-9B7C-076A531F2FAF}" type="presParOf" srcId="{7B0BF3E5-EEAE-154A-9A64-520A2B56078D}" destId="{FB7CD1B8-812C-224B-9F40-610A03B46F7C}" srcOrd="11" destOrd="0" presId="urn:microsoft.com/office/officeart/2005/8/layout/default"/>
    <dgm:cxn modelId="{4ACF821C-7149-5542-9D97-A08CC442B055}" type="presParOf" srcId="{7B0BF3E5-EEAE-154A-9A64-520A2B56078D}" destId="{21F92157-01E1-F946-9B65-2EE142AE0EA6}" srcOrd="12" destOrd="0" presId="urn:microsoft.com/office/officeart/2005/8/layout/default"/>
    <dgm:cxn modelId="{D8CBEA8E-B865-B54C-9AD2-8EE378D0D343}" type="presParOf" srcId="{7B0BF3E5-EEAE-154A-9A64-520A2B56078D}" destId="{FE13F57B-B4CE-E64B-B905-CDED07D44DE9}" srcOrd="13" destOrd="0" presId="urn:microsoft.com/office/officeart/2005/8/layout/default"/>
    <dgm:cxn modelId="{8FF1C5ED-D045-E743-9FBA-B1A3A10D76E2}" type="presParOf" srcId="{7B0BF3E5-EEAE-154A-9A64-520A2B56078D}" destId="{7C3925E8-CF62-A940-8A1D-7057F4AEFA36}" srcOrd="14" destOrd="0" presId="urn:microsoft.com/office/officeart/2005/8/layout/default"/>
    <dgm:cxn modelId="{B709E81E-949E-FD4A-BF69-23C52CAA84B3}" type="presParOf" srcId="{7B0BF3E5-EEAE-154A-9A64-520A2B56078D}" destId="{E93FC4B9-61E4-2D47-90A1-A47A12C9EB36}" srcOrd="15" destOrd="0" presId="urn:microsoft.com/office/officeart/2005/8/layout/default"/>
    <dgm:cxn modelId="{EE2EB511-D22E-B84F-BB1B-7E0B1BE559C6}" type="presParOf" srcId="{7B0BF3E5-EEAE-154A-9A64-520A2B56078D}" destId="{CDB76928-8701-A949-8BCA-FFD39842084A}" srcOrd="16" destOrd="0" presId="urn:microsoft.com/office/officeart/2005/8/layout/default"/>
    <dgm:cxn modelId="{C6585A2F-7ABE-4C49-AF2E-A6A08AF5A2B2}" type="presParOf" srcId="{7B0BF3E5-EEAE-154A-9A64-520A2B56078D}" destId="{94049E46-5A56-2E44-AF09-86E49B34E4B4}" srcOrd="17" destOrd="0" presId="urn:microsoft.com/office/officeart/2005/8/layout/default"/>
    <dgm:cxn modelId="{52580B08-2916-E845-813E-A2B33CFE85FA}" type="presParOf" srcId="{7B0BF3E5-EEAE-154A-9A64-520A2B56078D}" destId="{01DA930F-C761-BF49-B670-96DA1732BC82}" srcOrd="18" destOrd="0" presId="urn:microsoft.com/office/officeart/2005/8/layout/default"/>
    <dgm:cxn modelId="{568E1C18-5CA5-DC44-B2FC-0F1601616C35}" type="presParOf" srcId="{7B0BF3E5-EEAE-154A-9A64-520A2B56078D}" destId="{EF1DC647-210F-5D46-83B4-188062516DE9}" srcOrd="19" destOrd="0" presId="urn:microsoft.com/office/officeart/2005/8/layout/default"/>
    <dgm:cxn modelId="{F77266FE-AA8E-E647-93A2-3805CC64AEB7}" type="presParOf" srcId="{7B0BF3E5-EEAE-154A-9A64-520A2B56078D}" destId="{79BC2612-1B0A-EB41-80D9-E84460051702}" srcOrd="20" destOrd="0" presId="urn:microsoft.com/office/officeart/2005/8/layout/default"/>
    <dgm:cxn modelId="{F69AFB42-77CB-4445-8C23-97850B4C20BA}" type="presParOf" srcId="{7B0BF3E5-EEAE-154A-9A64-520A2B56078D}" destId="{691D65DB-0663-4E48-BA5F-C92A7B07E2E6}" srcOrd="21" destOrd="0" presId="urn:microsoft.com/office/officeart/2005/8/layout/default"/>
    <dgm:cxn modelId="{844F3DE5-017B-D441-A34D-DE85E9929945}" type="presParOf" srcId="{7B0BF3E5-EEAE-154A-9A64-520A2B56078D}" destId="{84233221-F51F-914D-BC90-5E7F5CFF63CB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F2A1C9-0D21-40BE-98EB-F9B6CD84DC2F}" type="doc">
      <dgm:prSet loTypeId="urn:microsoft.com/office/officeart/2008/layout/HexagonCluster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736B649-4DF3-4F2B-9E65-2A5B7CE7995E}">
      <dgm:prSet phldrT="[Text]"/>
      <dgm:spPr/>
      <dgm:t>
        <a:bodyPr/>
        <a:lstStyle/>
        <a:p>
          <a:r>
            <a:rPr lang="en-US" dirty="0"/>
            <a:t>Stormwater</a:t>
          </a:r>
        </a:p>
      </dgm:t>
    </dgm:pt>
    <dgm:pt modelId="{71DAF089-A382-4602-90DA-4E9A0FA7C177}" type="parTrans" cxnId="{AF2EA14F-3832-46C7-AE45-8C8EE8DDA5D1}">
      <dgm:prSet/>
      <dgm:spPr/>
      <dgm:t>
        <a:bodyPr/>
        <a:lstStyle/>
        <a:p>
          <a:endParaRPr lang="en-US"/>
        </a:p>
      </dgm:t>
    </dgm:pt>
    <dgm:pt modelId="{0C99EF43-D32A-4A5F-9A94-E088D44974EC}" type="sibTrans" cxnId="{AF2EA14F-3832-46C7-AE45-8C8EE8DDA5D1}">
      <dgm:prSet/>
      <dgm:spPr>
        <a:blipFill dpi="0" rotWithShape="1">
          <a:blip xmlns:r="http://schemas.openxmlformats.org/officeDocument/2006/relationships" r:embed="rId1"/>
          <a:srcRect/>
          <a:stretch>
            <a:fillRect l="-145" t="-3337" r="-35029" b="-3337"/>
          </a:stretch>
        </a:blipFill>
      </dgm:spPr>
      <dgm:t>
        <a:bodyPr/>
        <a:lstStyle/>
        <a:p>
          <a:endParaRPr lang="en-US"/>
        </a:p>
      </dgm:t>
    </dgm:pt>
    <dgm:pt modelId="{549B0A3E-828C-4E20-9371-A931111E146F}">
      <dgm:prSet phldrT="[Text]"/>
      <dgm:spPr/>
      <dgm:t>
        <a:bodyPr/>
        <a:lstStyle/>
        <a:p>
          <a:r>
            <a:rPr lang="en-US" dirty="0"/>
            <a:t>Wastewater</a:t>
          </a:r>
        </a:p>
      </dgm:t>
    </dgm:pt>
    <dgm:pt modelId="{A3ACAF81-2594-4E11-A5F2-00BA5552D6A1}" type="parTrans" cxnId="{75E77C53-A2B0-4DB0-A55D-B1DF1B563892}">
      <dgm:prSet/>
      <dgm:spPr/>
      <dgm:t>
        <a:bodyPr/>
        <a:lstStyle/>
        <a:p>
          <a:endParaRPr lang="en-US"/>
        </a:p>
      </dgm:t>
    </dgm:pt>
    <dgm:pt modelId="{4BE0C1E2-51B1-4919-BBD4-09EBAF57FB4B}" type="sibTrans" cxnId="{75E77C53-A2B0-4DB0-A55D-B1DF1B563892}">
      <dgm:prSet/>
      <dgm:spPr>
        <a:blipFill dpi="0" rotWithShape="1">
          <a:blip xmlns:r="http://schemas.openxmlformats.org/officeDocument/2006/relationships" r:embed="rId2"/>
          <a:srcRect/>
          <a:stretch>
            <a:fillRect l="-15406" t="-768" r="-15406" b="-21147"/>
          </a:stretch>
        </a:blipFill>
      </dgm:spPr>
      <dgm:t>
        <a:bodyPr/>
        <a:lstStyle/>
        <a:p>
          <a:endParaRPr lang="en-US"/>
        </a:p>
      </dgm:t>
    </dgm:pt>
    <dgm:pt modelId="{9C9DB6D3-256D-48A1-8494-F56DEEC7AFA0}">
      <dgm:prSet phldrT="[Text]"/>
      <dgm:spPr/>
      <dgm:t>
        <a:bodyPr/>
        <a:lstStyle/>
        <a:p>
          <a:r>
            <a:rPr lang="en-US" dirty="0"/>
            <a:t>Agriculture</a:t>
          </a:r>
        </a:p>
      </dgm:t>
    </dgm:pt>
    <dgm:pt modelId="{02CC557C-031C-48B0-B5D4-84F46BBA8D33}" type="parTrans" cxnId="{72EBCE9E-2508-4360-9B24-F0263783CFF3}">
      <dgm:prSet/>
      <dgm:spPr/>
      <dgm:t>
        <a:bodyPr/>
        <a:lstStyle/>
        <a:p>
          <a:endParaRPr lang="en-US"/>
        </a:p>
      </dgm:t>
    </dgm:pt>
    <dgm:pt modelId="{1DE70BCB-88E5-4CA9-B152-451E7005DB2E}" type="sibTrans" cxnId="{72EBCE9E-2508-4360-9B24-F0263783CFF3}">
      <dgm:prSet/>
      <dgm:spPr>
        <a:blipFill dpi="0" rotWithShape="1">
          <a:blip xmlns:r="http://schemas.openxmlformats.org/officeDocument/2006/relationships" r:embed="rId3"/>
          <a:srcRect/>
          <a:stretch>
            <a:fillRect l="-8360" r="360"/>
          </a:stretch>
        </a:blipFill>
      </dgm:spPr>
      <dgm:t>
        <a:bodyPr/>
        <a:lstStyle/>
        <a:p>
          <a:endParaRPr lang="en-US"/>
        </a:p>
      </dgm:t>
    </dgm:pt>
    <dgm:pt modelId="{BBA13FF3-E9FB-4F8F-8056-E4A0A21EBA76}">
      <dgm:prSet/>
      <dgm:spPr/>
      <dgm:t>
        <a:bodyPr/>
        <a:lstStyle/>
        <a:p>
          <a:r>
            <a:rPr lang="en-US" dirty="0"/>
            <a:t>Riparian Buffers</a:t>
          </a:r>
        </a:p>
      </dgm:t>
    </dgm:pt>
    <dgm:pt modelId="{B5F1531D-629B-47AE-B3B7-A35E860DCEEE}" type="parTrans" cxnId="{D33EDD7A-A2CE-4C67-B851-31172DF9C9E9}">
      <dgm:prSet/>
      <dgm:spPr/>
      <dgm:t>
        <a:bodyPr/>
        <a:lstStyle/>
        <a:p>
          <a:endParaRPr lang="en-US"/>
        </a:p>
      </dgm:t>
    </dgm:pt>
    <dgm:pt modelId="{3506DFAB-50F5-4B03-B030-8D9461CB1F2D}" type="sibTrans" cxnId="{D33EDD7A-A2CE-4C67-B851-31172DF9C9E9}">
      <dgm:prSet/>
      <dgm:spPr>
        <a:blipFill dpi="0" rotWithShape="1">
          <a:blip xmlns:r="http://schemas.openxmlformats.org/officeDocument/2006/relationships" r:embed="rId4"/>
          <a:srcRect/>
          <a:stretch>
            <a:fillRect l="-5279" r="-22721"/>
          </a:stretch>
        </a:blipFill>
      </dgm:spPr>
      <dgm:t>
        <a:bodyPr/>
        <a:lstStyle/>
        <a:p>
          <a:endParaRPr lang="en-US"/>
        </a:p>
      </dgm:t>
    </dgm:pt>
    <dgm:pt modelId="{6253FA87-DCED-4624-A62C-AFA3B6F644B9}" type="pres">
      <dgm:prSet presAssocID="{96F2A1C9-0D21-40BE-98EB-F9B6CD84DC2F}" presName="Name0" presStyleCnt="0">
        <dgm:presLayoutVars>
          <dgm:chMax val="21"/>
          <dgm:chPref val="21"/>
        </dgm:presLayoutVars>
      </dgm:prSet>
      <dgm:spPr/>
    </dgm:pt>
    <dgm:pt modelId="{0E18085F-3ABC-4B8F-8991-A3D8D8FD27F9}" type="pres">
      <dgm:prSet presAssocID="{4736B649-4DF3-4F2B-9E65-2A5B7CE7995E}" presName="text1" presStyleCnt="0"/>
      <dgm:spPr/>
    </dgm:pt>
    <dgm:pt modelId="{970D6F5B-D6E0-433F-8773-DFC3E20851F2}" type="pres">
      <dgm:prSet presAssocID="{4736B649-4DF3-4F2B-9E65-2A5B7CE7995E}" presName="textRepeatNode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3E5B2B95-5AE5-4261-B0C1-48900813E4ED}" type="pres">
      <dgm:prSet presAssocID="{4736B649-4DF3-4F2B-9E65-2A5B7CE7995E}" presName="textaccent1" presStyleCnt="0"/>
      <dgm:spPr/>
    </dgm:pt>
    <dgm:pt modelId="{D5DEB077-B808-49BA-AC92-7857E7D7EBA4}" type="pres">
      <dgm:prSet presAssocID="{4736B649-4DF3-4F2B-9E65-2A5B7CE7995E}" presName="accentRepeatNode" presStyleLbl="solidAlignAcc1" presStyleIdx="0" presStyleCnt="8"/>
      <dgm:spPr/>
    </dgm:pt>
    <dgm:pt modelId="{82B5377F-68B2-4F96-89C2-FB12BAEB2722}" type="pres">
      <dgm:prSet presAssocID="{0C99EF43-D32A-4A5F-9A94-E088D44974EC}" presName="image1" presStyleCnt="0"/>
      <dgm:spPr/>
    </dgm:pt>
    <dgm:pt modelId="{BFA6A335-40CA-47A7-A954-263C985FFC2E}" type="pres">
      <dgm:prSet presAssocID="{0C99EF43-D32A-4A5F-9A94-E088D44974EC}" presName="imageRepeatNode" presStyleLbl="alignAcc1" presStyleIdx="0" presStyleCnt="4" custLinFactNeighborX="64"/>
      <dgm:spPr/>
    </dgm:pt>
    <dgm:pt modelId="{ED3405ED-49BD-4DFC-B521-6EFA7BB1A17B}" type="pres">
      <dgm:prSet presAssocID="{0C99EF43-D32A-4A5F-9A94-E088D44974EC}" presName="imageaccent1" presStyleCnt="0"/>
      <dgm:spPr/>
    </dgm:pt>
    <dgm:pt modelId="{3686ABED-3F11-4AA4-8140-096AFF8AC492}" type="pres">
      <dgm:prSet presAssocID="{0C99EF43-D32A-4A5F-9A94-E088D44974EC}" presName="accentRepeatNode" presStyleLbl="solidAlignAcc1" presStyleIdx="1" presStyleCnt="8"/>
      <dgm:spPr/>
    </dgm:pt>
    <dgm:pt modelId="{676D57D2-0E1E-4511-B842-1461EA7BF16E}" type="pres">
      <dgm:prSet presAssocID="{BBA13FF3-E9FB-4F8F-8056-E4A0A21EBA76}" presName="text2" presStyleCnt="0"/>
      <dgm:spPr/>
    </dgm:pt>
    <dgm:pt modelId="{1CAA6582-5F71-4AE5-A6E6-425C9D631176}" type="pres">
      <dgm:prSet presAssocID="{BBA13FF3-E9FB-4F8F-8056-E4A0A21EBA76}" presName="textRepeatNode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22EF215B-2D97-4273-9F9A-82EA239D8C4E}" type="pres">
      <dgm:prSet presAssocID="{BBA13FF3-E9FB-4F8F-8056-E4A0A21EBA76}" presName="textaccent2" presStyleCnt="0"/>
      <dgm:spPr/>
    </dgm:pt>
    <dgm:pt modelId="{E051899F-324F-49C2-9E3E-F9A1FFB0FB8C}" type="pres">
      <dgm:prSet presAssocID="{BBA13FF3-E9FB-4F8F-8056-E4A0A21EBA76}" presName="accentRepeatNode" presStyleLbl="solidAlignAcc1" presStyleIdx="2" presStyleCnt="8"/>
      <dgm:spPr/>
    </dgm:pt>
    <dgm:pt modelId="{2F3B0F6A-CF1A-43C7-825E-192F3BF50A8C}" type="pres">
      <dgm:prSet presAssocID="{3506DFAB-50F5-4B03-B030-8D9461CB1F2D}" presName="image2" presStyleCnt="0"/>
      <dgm:spPr/>
    </dgm:pt>
    <dgm:pt modelId="{FAF73A18-61A1-403D-935A-9226F07A2E81}" type="pres">
      <dgm:prSet presAssocID="{3506DFAB-50F5-4B03-B030-8D9461CB1F2D}" presName="imageRepeatNode" presStyleLbl="alignAcc1" presStyleIdx="1" presStyleCnt="4"/>
      <dgm:spPr/>
    </dgm:pt>
    <dgm:pt modelId="{5B7A4DDC-8033-4BEA-97E1-5882E0D1BB19}" type="pres">
      <dgm:prSet presAssocID="{3506DFAB-50F5-4B03-B030-8D9461CB1F2D}" presName="imageaccent2" presStyleCnt="0"/>
      <dgm:spPr/>
    </dgm:pt>
    <dgm:pt modelId="{609ED8A4-5329-4CD4-A67E-2391DDF01EC5}" type="pres">
      <dgm:prSet presAssocID="{3506DFAB-50F5-4B03-B030-8D9461CB1F2D}" presName="accentRepeatNode" presStyleLbl="solidAlignAcc1" presStyleIdx="3" presStyleCnt="8"/>
      <dgm:spPr/>
    </dgm:pt>
    <dgm:pt modelId="{470FC509-C736-454B-93F9-64DCEFF61F10}" type="pres">
      <dgm:prSet presAssocID="{549B0A3E-828C-4E20-9371-A931111E146F}" presName="text3" presStyleCnt="0"/>
      <dgm:spPr/>
    </dgm:pt>
    <dgm:pt modelId="{C2853D41-800A-42D3-A66E-888A3D22EA50}" type="pres">
      <dgm:prSet presAssocID="{549B0A3E-828C-4E20-9371-A931111E146F}" presName="textRepeatNode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6DF17A23-8B66-4858-9AD1-E6D70CC049DB}" type="pres">
      <dgm:prSet presAssocID="{549B0A3E-828C-4E20-9371-A931111E146F}" presName="textaccent3" presStyleCnt="0"/>
      <dgm:spPr/>
    </dgm:pt>
    <dgm:pt modelId="{04A2F709-84F6-417B-BBA6-7D9956208BCE}" type="pres">
      <dgm:prSet presAssocID="{549B0A3E-828C-4E20-9371-A931111E146F}" presName="accentRepeatNode" presStyleLbl="solidAlignAcc1" presStyleIdx="4" presStyleCnt="8"/>
      <dgm:spPr/>
    </dgm:pt>
    <dgm:pt modelId="{25C2307D-BFB5-4488-A123-789B98EB640A}" type="pres">
      <dgm:prSet presAssocID="{4BE0C1E2-51B1-4919-BBD4-09EBAF57FB4B}" presName="image3" presStyleCnt="0"/>
      <dgm:spPr/>
    </dgm:pt>
    <dgm:pt modelId="{0FEAD6D4-E6F9-4B46-B2B9-7D358B2D4EA4}" type="pres">
      <dgm:prSet presAssocID="{4BE0C1E2-51B1-4919-BBD4-09EBAF57FB4B}" presName="imageRepeatNode" presStyleLbl="alignAcc1" presStyleIdx="2" presStyleCnt="4"/>
      <dgm:spPr/>
    </dgm:pt>
    <dgm:pt modelId="{3FE4E280-7E65-489A-B770-DBC3472DC631}" type="pres">
      <dgm:prSet presAssocID="{4BE0C1E2-51B1-4919-BBD4-09EBAF57FB4B}" presName="imageaccent3" presStyleCnt="0"/>
      <dgm:spPr/>
    </dgm:pt>
    <dgm:pt modelId="{1E2D6E25-7E45-4160-9D4D-C1F5706DFC8D}" type="pres">
      <dgm:prSet presAssocID="{4BE0C1E2-51B1-4919-BBD4-09EBAF57FB4B}" presName="accentRepeatNode" presStyleLbl="solidAlignAcc1" presStyleIdx="5" presStyleCnt="8"/>
      <dgm:spPr/>
    </dgm:pt>
    <dgm:pt modelId="{053AEA15-1699-49CC-AC39-D1C28B4631CE}" type="pres">
      <dgm:prSet presAssocID="{9C9DB6D3-256D-48A1-8494-F56DEEC7AFA0}" presName="text4" presStyleCnt="0"/>
      <dgm:spPr/>
    </dgm:pt>
    <dgm:pt modelId="{3FE1CC31-11CE-476B-8F58-DB41DD806313}" type="pres">
      <dgm:prSet presAssocID="{9C9DB6D3-256D-48A1-8494-F56DEEC7AFA0}" presName="textRepeatNode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5C81DD69-B2A9-4C6E-87A1-A0FE45E77A85}" type="pres">
      <dgm:prSet presAssocID="{9C9DB6D3-256D-48A1-8494-F56DEEC7AFA0}" presName="textaccent4" presStyleCnt="0"/>
      <dgm:spPr/>
    </dgm:pt>
    <dgm:pt modelId="{CA03E37C-82A4-4B66-A976-A78FC0482A4B}" type="pres">
      <dgm:prSet presAssocID="{9C9DB6D3-256D-48A1-8494-F56DEEC7AFA0}" presName="accentRepeatNode" presStyleLbl="solidAlignAcc1" presStyleIdx="6" presStyleCnt="8"/>
      <dgm:spPr/>
    </dgm:pt>
    <dgm:pt modelId="{BE6DCFD3-D5A1-4EEA-A96A-133C4B256A0F}" type="pres">
      <dgm:prSet presAssocID="{1DE70BCB-88E5-4CA9-B152-451E7005DB2E}" presName="image4" presStyleCnt="0"/>
      <dgm:spPr/>
    </dgm:pt>
    <dgm:pt modelId="{8C2A8E7A-CC2C-4DC3-B902-3FE476A04211}" type="pres">
      <dgm:prSet presAssocID="{1DE70BCB-88E5-4CA9-B152-451E7005DB2E}" presName="imageRepeatNode" presStyleLbl="alignAcc1" presStyleIdx="3" presStyleCnt="4"/>
      <dgm:spPr/>
    </dgm:pt>
    <dgm:pt modelId="{C3DCA827-131A-4319-B5FA-03F0E41F4BB5}" type="pres">
      <dgm:prSet presAssocID="{1DE70BCB-88E5-4CA9-B152-451E7005DB2E}" presName="imageaccent4" presStyleCnt="0"/>
      <dgm:spPr/>
    </dgm:pt>
    <dgm:pt modelId="{6C15C108-7405-459F-89A7-04517D3D55BB}" type="pres">
      <dgm:prSet presAssocID="{1DE70BCB-88E5-4CA9-B152-451E7005DB2E}" presName="accentRepeatNode" presStyleLbl="solidAlignAcc1" presStyleIdx="7" presStyleCnt="8"/>
      <dgm:spPr/>
    </dgm:pt>
  </dgm:ptLst>
  <dgm:cxnLst>
    <dgm:cxn modelId="{7898390D-092B-44A4-B06D-36C3F97C63EC}" type="presOf" srcId="{3506DFAB-50F5-4B03-B030-8D9461CB1F2D}" destId="{FAF73A18-61A1-403D-935A-9226F07A2E81}" srcOrd="0" destOrd="0" presId="urn:microsoft.com/office/officeart/2008/layout/HexagonCluster"/>
    <dgm:cxn modelId="{49E87D24-A391-4505-AABC-415F1D44C92F}" type="presOf" srcId="{1DE70BCB-88E5-4CA9-B152-451E7005DB2E}" destId="{8C2A8E7A-CC2C-4DC3-B902-3FE476A04211}" srcOrd="0" destOrd="0" presId="urn:microsoft.com/office/officeart/2008/layout/HexagonCluster"/>
    <dgm:cxn modelId="{F7A16D25-94C5-4BD7-9F61-08A0210527E2}" type="presOf" srcId="{4736B649-4DF3-4F2B-9E65-2A5B7CE7995E}" destId="{970D6F5B-D6E0-433F-8773-DFC3E20851F2}" srcOrd="0" destOrd="0" presId="urn:microsoft.com/office/officeart/2008/layout/HexagonCluster"/>
    <dgm:cxn modelId="{57A5E94C-CB20-4F94-8634-5E0C8A31426D}" type="presOf" srcId="{0C99EF43-D32A-4A5F-9A94-E088D44974EC}" destId="{BFA6A335-40CA-47A7-A954-263C985FFC2E}" srcOrd="0" destOrd="0" presId="urn:microsoft.com/office/officeart/2008/layout/HexagonCluster"/>
    <dgm:cxn modelId="{AF2EA14F-3832-46C7-AE45-8C8EE8DDA5D1}" srcId="{96F2A1C9-0D21-40BE-98EB-F9B6CD84DC2F}" destId="{4736B649-4DF3-4F2B-9E65-2A5B7CE7995E}" srcOrd="0" destOrd="0" parTransId="{71DAF089-A382-4602-90DA-4E9A0FA7C177}" sibTransId="{0C99EF43-D32A-4A5F-9A94-E088D44974EC}"/>
    <dgm:cxn modelId="{75E77C53-A2B0-4DB0-A55D-B1DF1B563892}" srcId="{96F2A1C9-0D21-40BE-98EB-F9B6CD84DC2F}" destId="{549B0A3E-828C-4E20-9371-A931111E146F}" srcOrd="2" destOrd="0" parTransId="{A3ACAF81-2594-4E11-A5F2-00BA5552D6A1}" sibTransId="{4BE0C1E2-51B1-4919-BBD4-09EBAF57FB4B}"/>
    <dgm:cxn modelId="{2C547078-18C3-4260-96B4-EFA5F64644F8}" type="presOf" srcId="{BBA13FF3-E9FB-4F8F-8056-E4A0A21EBA76}" destId="{1CAA6582-5F71-4AE5-A6E6-425C9D631176}" srcOrd="0" destOrd="0" presId="urn:microsoft.com/office/officeart/2008/layout/HexagonCluster"/>
    <dgm:cxn modelId="{D33EDD7A-A2CE-4C67-B851-31172DF9C9E9}" srcId="{96F2A1C9-0D21-40BE-98EB-F9B6CD84DC2F}" destId="{BBA13FF3-E9FB-4F8F-8056-E4A0A21EBA76}" srcOrd="1" destOrd="0" parTransId="{B5F1531D-629B-47AE-B3B7-A35E860DCEEE}" sibTransId="{3506DFAB-50F5-4B03-B030-8D9461CB1F2D}"/>
    <dgm:cxn modelId="{72EBCE9E-2508-4360-9B24-F0263783CFF3}" srcId="{96F2A1C9-0D21-40BE-98EB-F9B6CD84DC2F}" destId="{9C9DB6D3-256D-48A1-8494-F56DEEC7AFA0}" srcOrd="3" destOrd="0" parTransId="{02CC557C-031C-48B0-B5D4-84F46BBA8D33}" sibTransId="{1DE70BCB-88E5-4CA9-B152-451E7005DB2E}"/>
    <dgm:cxn modelId="{202DDAC0-AFFB-4822-9319-67D502C7B286}" type="presOf" srcId="{96F2A1C9-0D21-40BE-98EB-F9B6CD84DC2F}" destId="{6253FA87-DCED-4624-A62C-AFA3B6F644B9}" srcOrd="0" destOrd="0" presId="urn:microsoft.com/office/officeart/2008/layout/HexagonCluster"/>
    <dgm:cxn modelId="{9CD03EC9-D483-4E02-937C-484E35B88149}" type="presOf" srcId="{9C9DB6D3-256D-48A1-8494-F56DEEC7AFA0}" destId="{3FE1CC31-11CE-476B-8F58-DB41DD806313}" srcOrd="0" destOrd="0" presId="urn:microsoft.com/office/officeart/2008/layout/HexagonCluster"/>
    <dgm:cxn modelId="{B7479BDE-E3AE-48A3-A1EB-C36B8A2FE8FE}" type="presOf" srcId="{549B0A3E-828C-4E20-9371-A931111E146F}" destId="{C2853D41-800A-42D3-A66E-888A3D22EA50}" srcOrd="0" destOrd="0" presId="urn:microsoft.com/office/officeart/2008/layout/HexagonCluster"/>
    <dgm:cxn modelId="{FAAEEFE7-A270-4DC7-A6A7-14CFA6DA3ABA}" type="presOf" srcId="{4BE0C1E2-51B1-4919-BBD4-09EBAF57FB4B}" destId="{0FEAD6D4-E6F9-4B46-B2B9-7D358B2D4EA4}" srcOrd="0" destOrd="0" presId="urn:microsoft.com/office/officeart/2008/layout/HexagonCluster"/>
    <dgm:cxn modelId="{7FD78103-D5F3-46D8-8956-78CA53D14640}" type="presParOf" srcId="{6253FA87-DCED-4624-A62C-AFA3B6F644B9}" destId="{0E18085F-3ABC-4B8F-8991-A3D8D8FD27F9}" srcOrd="0" destOrd="0" presId="urn:microsoft.com/office/officeart/2008/layout/HexagonCluster"/>
    <dgm:cxn modelId="{E7F36A64-850B-49E2-8378-365410B597EC}" type="presParOf" srcId="{0E18085F-3ABC-4B8F-8991-A3D8D8FD27F9}" destId="{970D6F5B-D6E0-433F-8773-DFC3E20851F2}" srcOrd="0" destOrd="0" presId="urn:microsoft.com/office/officeart/2008/layout/HexagonCluster"/>
    <dgm:cxn modelId="{3AEC39A0-1677-4861-B1F3-627AB2512D33}" type="presParOf" srcId="{6253FA87-DCED-4624-A62C-AFA3B6F644B9}" destId="{3E5B2B95-5AE5-4261-B0C1-48900813E4ED}" srcOrd="1" destOrd="0" presId="urn:microsoft.com/office/officeart/2008/layout/HexagonCluster"/>
    <dgm:cxn modelId="{451C66EC-B4EC-4DCE-8AF9-4A953A472D8F}" type="presParOf" srcId="{3E5B2B95-5AE5-4261-B0C1-48900813E4ED}" destId="{D5DEB077-B808-49BA-AC92-7857E7D7EBA4}" srcOrd="0" destOrd="0" presId="urn:microsoft.com/office/officeart/2008/layout/HexagonCluster"/>
    <dgm:cxn modelId="{E21783E3-3C38-4561-9D95-4E03F261E272}" type="presParOf" srcId="{6253FA87-DCED-4624-A62C-AFA3B6F644B9}" destId="{82B5377F-68B2-4F96-89C2-FB12BAEB2722}" srcOrd="2" destOrd="0" presId="urn:microsoft.com/office/officeart/2008/layout/HexagonCluster"/>
    <dgm:cxn modelId="{D134CE5A-0991-43AD-9B29-1E710ADAE85B}" type="presParOf" srcId="{82B5377F-68B2-4F96-89C2-FB12BAEB2722}" destId="{BFA6A335-40CA-47A7-A954-263C985FFC2E}" srcOrd="0" destOrd="0" presId="urn:microsoft.com/office/officeart/2008/layout/HexagonCluster"/>
    <dgm:cxn modelId="{3F252C57-0F6A-4249-88B6-B3353D75CB7A}" type="presParOf" srcId="{6253FA87-DCED-4624-A62C-AFA3B6F644B9}" destId="{ED3405ED-49BD-4DFC-B521-6EFA7BB1A17B}" srcOrd="3" destOrd="0" presId="urn:microsoft.com/office/officeart/2008/layout/HexagonCluster"/>
    <dgm:cxn modelId="{910DF58B-7EF6-429C-8496-47F1FFBCF7F7}" type="presParOf" srcId="{ED3405ED-49BD-4DFC-B521-6EFA7BB1A17B}" destId="{3686ABED-3F11-4AA4-8140-096AFF8AC492}" srcOrd="0" destOrd="0" presId="urn:microsoft.com/office/officeart/2008/layout/HexagonCluster"/>
    <dgm:cxn modelId="{EB6A901E-6F6E-4A11-9988-D486084558C9}" type="presParOf" srcId="{6253FA87-DCED-4624-A62C-AFA3B6F644B9}" destId="{676D57D2-0E1E-4511-B842-1461EA7BF16E}" srcOrd="4" destOrd="0" presId="urn:microsoft.com/office/officeart/2008/layout/HexagonCluster"/>
    <dgm:cxn modelId="{8D76DB5A-8394-46B2-990E-5C78DFBE8676}" type="presParOf" srcId="{676D57D2-0E1E-4511-B842-1461EA7BF16E}" destId="{1CAA6582-5F71-4AE5-A6E6-425C9D631176}" srcOrd="0" destOrd="0" presId="urn:microsoft.com/office/officeart/2008/layout/HexagonCluster"/>
    <dgm:cxn modelId="{FAB50DF0-0888-4202-AD5B-BE29E3446AAF}" type="presParOf" srcId="{6253FA87-DCED-4624-A62C-AFA3B6F644B9}" destId="{22EF215B-2D97-4273-9F9A-82EA239D8C4E}" srcOrd="5" destOrd="0" presId="urn:microsoft.com/office/officeart/2008/layout/HexagonCluster"/>
    <dgm:cxn modelId="{8ADD682B-7BC9-432B-A19C-18DA84D8396C}" type="presParOf" srcId="{22EF215B-2D97-4273-9F9A-82EA239D8C4E}" destId="{E051899F-324F-49C2-9E3E-F9A1FFB0FB8C}" srcOrd="0" destOrd="0" presId="urn:microsoft.com/office/officeart/2008/layout/HexagonCluster"/>
    <dgm:cxn modelId="{3CD86D01-A528-454D-9C4F-6354F5F27C66}" type="presParOf" srcId="{6253FA87-DCED-4624-A62C-AFA3B6F644B9}" destId="{2F3B0F6A-CF1A-43C7-825E-192F3BF50A8C}" srcOrd="6" destOrd="0" presId="urn:microsoft.com/office/officeart/2008/layout/HexagonCluster"/>
    <dgm:cxn modelId="{6D9D1584-5996-4650-937C-2D68D332A4E9}" type="presParOf" srcId="{2F3B0F6A-CF1A-43C7-825E-192F3BF50A8C}" destId="{FAF73A18-61A1-403D-935A-9226F07A2E81}" srcOrd="0" destOrd="0" presId="urn:microsoft.com/office/officeart/2008/layout/HexagonCluster"/>
    <dgm:cxn modelId="{5CF5F5BA-5730-47A8-9EB9-A1B12C6AF74C}" type="presParOf" srcId="{6253FA87-DCED-4624-A62C-AFA3B6F644B9}" destId="{5B7A4DDC-8033-4BEA-97E1-5882E0D1BB19}" srcOrd="7" destOrd="0" presId="urn:microsoft.com/office/officeart/2008/layout/HexagonCluster"/>
    <dgm:cxn modelId="{7B0ACCC4-6EEC-452F-AA0D-C0D5F177A094}" type="presParOf" srcId="{5B7A4DDC-8033-4BEA-97E1-5882E0D1BB19}" destId="{609ED8A4-5329-4CD4-A67E-2391DDF01EC5}" srcOrd="0" destOrd="0" presId="urn:microsoft.com/office/officeart/2008/layout/HexagonCluster"/>
    <dgm:cxn modelId="{1B1145FF-8511-4CAA-8BDF-B1B6AC88A09C}" type="presParOf" srcId="{6253FA87-DCED-4624-A62C-AFA3B6F644B9}" destId="{470FC509-C736-454B-93F9-64DCEFF61F10}" srcOrd="8" destOrd="0" presId="urn:microsoft.com/office/officeart/2008/layout/HexagonCluster"/>
    <dgm:cxn modelId="{F2A13382-DC1B-4B66-9C91-2A5721A86CF8}" type="presParOf" srcId="{470FC509-C736-454B-93F9-64DCEFF61F10}" destId="{C2853D41-800A-42D3-A66E-888A3D22EA50}" srcOrd="0" destOrd="0" presId="urn:microsoft.com/office/officeart/2008/layout/HexagonCluster"/>
    <dgm:cxn modelId="{C4323AAB-0D19-4813-9FCC-F9CACE302845}" type="presParOf" srcId="{6253FA87-DCED-4624-A62C-AFA3B6F644B9}" destId="{6DF17A23-8B66-4858-9AD1-E6D70CC049DB}" srcOrd="9" destOrd="0" presId="urn:microsoft.com/office/officeart/2008/layout/HexagonCluster"/>
    <dgm:cxn modelId="{C4594CD1-507C-47F8-90BB-3245B7B01E12}" type="presParOf" srcId="{6DF17A23-8B66-4858-9AD1-E6D70CC049DB}" destId="{04A2F709-84F6-417B-BBA6-7D9956208BCE}" srcOrd="0" destOrd="0" presId="urn:microsoft.com/office/officeart/2008/layout/HexagonCluster"/>
    <dgm:cxn modelId="{598F8A35-96F4-4F53-8C64-962D63A6580D}" type="presParOf" srcId="{6253FA87-DCED-4624-A62C-AFA3B6F644B9}" destId="{25C2307D-BFB5-4488-A123-789B98EB640A}" srcOrd="10" destOrd="0" presId="urn:microsoft.com/office/officeart/2008/layout/HexagonCluster"/>
    <dgm:cxn modelId="{221007EE-1096-4B7D-A70D-50E1666AF44D}" type="presParOf" srcId="{25C2307D-BFB5-4488-A123-789B98EB640A}" destId="{0FEAD6D4-E6F9-4B46-B2B9-7D358B2D4EA4}" srcOrd="0" destOrd="0" presId="urn:microsoft.com/office/officeart/2008/layout/HexagonCluster"/>
    <dgm:cxn modelId="{0678680D-30AB-41A7-A345-310BDFD7ACB9}" type="presParOf" srcId="{6253FA87-DCED-4624-A62C-AFA3B6F644B9}" destId="{3FE4E280-7E65-489A-B770-DBC3472DC631}" srcOrd="11" destOrd="0" presId="urn:microsoft.com/office/officeart/2008/layout/HexagonCluster"/>
    <dgm:cxn modelId="{1EC4DFFB-19CA-4668-91EF-25A2D43DE29B}" type="presParOf" srcId="{3FE4E280-7E65-489A-B770-DBC3472DC631}" destId="{1E2D6E25-7E45-4160-9D4D-C1F5706DFC8D}" srcOrd="0" destOrd="0" presId="urn:microsoft.com/office/officeart/2008/layout/HexagonCluster"/>
    <dgm:cxn modelId="{584865CC-5446-405E-975F-0B785FBC8642}" type="presParOf" srcId="{6253FA87-DCED-4624-A62C-AFA3B6F644B9}" destId="{053AEA15-1699-49CC-AC39-D1C28B4631CE}" srcOrd="12" destOrd="0" presId="urn:microsoft.com/office/officeart/2008/layout/HexagonCluster"/>
    <dgm:cxn modelId="{40547517-12E7-4D5A-81EF-D4A14DE0FDF0}" type="presParOf" srcId="{053AEA15-1699-49CC-AC39-D1C28B4631CE}" destId="{3FE1CC31-11CE-476B-8F58-DB41DD806313}" srcOrd="0" destOrd="0" presId="urn:microsoft.com/office/officeart/2008/layout/HexagonCluster"/>
    <dgm:cxn modelId="{CA327113-5517-4EAD-A1FB-292F30EA04DE}" type="presParOf" srcId="{6253FA87-DCED-4624-A62C-AFA3B6F644B9}" destId="{5C81DD69-B2A9-4C6E-87A1-A0FE45E77A85}" srcOrd="13" destOrd="0" presId="urn:microsoft.com/office/officeart/2008/layout/HexagonCluster"/>
    <dgm:cxn modelId="{513140FD-2BC4-4B47-88EF-42A0EF088EB6}" type="presParOf" srcId="{5C81DD69-B2A9-4C6E-87A1-A0FE45E77A85}" destId="{CA03E37C-82A4-4B66-A976-A78FC0482A4B}" srcOrd="0" destOrd="0" presId="urn:microsoft.com/office/officeart/2008/layout/HexagonCluster"/>
    <dgm:cxn modelId="{CC4EFE9E-0604-4BAD-817A-4D252B4D7BE2}" type="presParOf" srcId="{6253FA87-DCED-4624-A62C-AFA3B6F644B9}" destId="{BE6DCFD3-D5A1-4EEA-A96A-133C4B256A0F}" srcOrd="14" destOrd="0" presId="urn:microsoft.com/office/officeart/2008/layout/HexagonCluster"/>
    <dgm:cxn modelId="{E8340058-4600-4140-958C-83BCE4B2B902}" type="presParOf" srcId="{BE6DCFD3-D5A1-4EEA-A96A-133C4B256A0F}" destId="{8C2A8E7A-CC2C-4DC3-B902-3FE476A04211}" srcOrd="0" destOrd="0" presId="urn:microsoft.com/office/officeart/2008/layout/HexagonCluster"/>
    <dgm:cxn modelId="{A8EABDC1-E7EB-4CF9-9716-46EAECB545C5}" type="presParOf" srcId="{6253FA87-DCED-4624-A62C-AFA3B6F644B9}" destId="{C3DCA827-131A-4319-B5FA-03F0E41F4BB5}" srcOrd="15" destOrd="0" presId="urn:microsoft.com/office/officeart/2008/layout/HexagonCluster"/>
    <dgm:cxn modelId="{5C568271-AEF2-4FCF-86DF-0A6A5BBAB1E4}" type="presParOf" srcId="{C3DCA827-131A-4319-B5FA-03F0E41F4BB5}" destId="{6C15C108-7405-459F-89A7-04517D3D55BB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E3B8DB-2DF0-D744-AF32-078DFE94846F}">
      <dsp:nvSpPr>
        <dsp:cNvPr id="0" name=""/>
        <dsp:cNvSpPr/>
      </dsp:nvSpPr>
      <dsp:spPr>
        <a:xfrm>
          <a:off x="95288" y="3468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Stick to the tasks and topics on the agenda and keep discussion focused; one subject at a time.</a:t>
          </a:r>
        </a:p>
      </dsp:txBody>
      <dsp:txXfrm>
        <a:off x="95288" y="3468"/>
        <a:ext cx="1946515" cy="1167909"/>
      </dsp:txXfrm>
    </dsp:sp>
    <dsp:sp modelId="{FE1BE9F3-8E69-C449-B371-331E5FA2F77F}">
      <dsp:nvSpPr>
        <dsp:cNvPr id="0" name=""/>
        <dsp:cNvSpPr/>
      </dsp:nvSpPr>
      <dsp:spPr>
        <a:xfrm>
          <a:off x="2236455" y="3468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-614413"/>
                <a:satOff val="-1584"/>
                <a:lumOff val="-10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14413"/>
                <a:satOff val="-1584"/>
                <a:lumOff val="-10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14413"/>
                <a:satOff val="-1584"/>
                <a:lumOff val="-10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</a:rPr>
            <a:t>Discuss all relevant information and issues, even difficult ones.</a:t>
          </a:r>
        </a:p>
      </dsp:txBody>
      <dsp:txXfrm>
        <a:off x="2236455" y="3468"/>
        <a:ext cx="1946515" cy="1167909"/>
      </dsp:txXfrm>
    </dsp:sp>
    <dsp:sp modelId="{B259746D-1A89-E348-A30B-5C5884A8C7F7}">
      <dsp:nvSpPr>
        <dsp:cNvPr id="0" name=""/>
        <dsp:cNvSpPr/>
      </dsp:nvSpPr>
      <dsp:spPr>
        <a:xfrm>
          <a:off x="4377622" y="3468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-1228826"/>
                <a:satOff val="-3167"/>
                <a:lumOff val="-21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8826"/>
                <a:satOff val="-3167"/>
                <a:lumOff val="-21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8826"/>
                <a:satOff val="-3167"/>
                <a:lumOff val="-21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Keep discussion open and balanced.</a:t>
          </a:r>
        </a:p>
      </dsp:txBody>
      <dsp:txXfrm>
        <a:off x="4377622" y="3468"/>
        <a:ext cx="1946515" cy="1167909"/>
      </dsp:txXfrm>
    </dsp:sp>
    <dsp:sp modelId="{FB553127-B0A9-7A41-8661-2CEA2D148BE5}">
      <dsp:nvSpPr>
        <dsp:cNvPr id="0" name=""/>
        <dsp:cNvSpPr/>
      </dsp:nvSpPr>
      <dsp:spPr>
        <a:xfrm>
          <a:off x="95288" y="1366028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-1843239"/>
                <a:satOff val="-4751"/>
                <a:lumOff val="-32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43239"/>
                <a:satOff val="-4751"/>
                <a:lumOff val="-32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43239"/>
                <a:satOff val="-4751"/>
                <a:lumOff val="-32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Participate, show up, share your thinking as much as you can.</a:t>
          </a:r>
        </a:p>
      </dsp:txBody>
      <dsp:txXfrm>
        <a:off x="95288" y="1366028"/>
        <a:ext cx="1946515" cy="1167909"/>
      </dsp:txXfrm>
    </dsp:sp>
    <dsp:sp modelId="{2BA24FA6-3462-9C4E-A689-2C85A051CA39}">
      <dsp:nvSpPr>
        <dsp:cNvPr id="0" name=""/>
        <dsp:cNvSpPr/>
      </dsp:nvSpPr>
      <dsp:spPr>
        <a:xfrm>
          <a:off x="2236455" y="1366028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-2457652"/>
                <a:satOff val="-6334"/>
                <a:lumOff val="-42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7652"/>
                <a:satOff val="-6334"/>
                <a:lumOff val="-42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7652"/>
                <a:satOff val="-6334"/>
                <a:lumOff val="-42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Strive to make decisions by consensus.</a:t>
          </a:r>
        </a:p>
      </dsp:txBody>
      <dsp:txXfrm>
        <a:off x="2236455" y="1366028"/>
        <a:ext cx="1946515" cy="1167909"/>
      </dsp:txXfrm>
    </dsp:sp>
    <dsp:sp modelId="{45F2C300-22F2-E043-99CB-18C2576CDA69}">
      <dsp:nvSpPr>
        <dsp:cNvPr id="0" name=""/>
        <dsp:cNvSpPr/>
      </dsp:nvSpPr>
      <dsp:spPr>
        <a:xfrm>
          <a:off x="4377622" y="1366028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-3072065"/>
                <a:satOff val="-7918"/>
                <a:lumOff val="-53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072065"/>
                <a:satOff val="-7918"/>
                <a:lumOff val="-53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072065"/>
                <a:satOff val="-7918"/>
                <a:lumOff val="-53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Look beyond positions to interests.</a:t>
          </a:r>
        </a:p>
      </dsp:txBody>
      <dsp:txXfrm>
        <a:off x="4377622" y="1366028"/>
        <a:ext cx="1946515" cy="1167909"/>
      </dsp:txXfrm>
    </dsp:sp>
    <dsp:sp modelId="{21F92157-01E1-F946-9B65-2EE142AE0EA6}">
      <dsp:nvSpPr>
        <dsp:cNvPr id="0" name=""/>
        <dsp:cNvSpPr/>
      </dsp:nvSpPr>
      <dsp:spPr>
        <a:xfrm>
          <a:off x="95288" y="2728589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-3686478"/>
                <a:satOff val="-9501"/>
                <a:lumOff val="-64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86478"/>
                <a:satOff val="-9501"/>
                <a:lumOff val="-64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86478"/>
                <a:satOff val="-9501"/>
                <a:lumOff val="-64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Disagree openly and respectfully.</a:t>
          </a:r>
        </a:p>
      </dsp:txBody>
      <dsp:txXfrm>
        <a:off x="95288" y="2728589"/>
        <a:ext cx="1946515" cy="1167909"/>
      </dsp:txXfrm>
    </dsp:sp>
    <dsp:sp modelId="{7C3925E8-CF62-A940-8A1D-7057F4AEFA36}">
      <dsp:nvSpPr>
        <dsp:cNvPr id="0" name=""/>
        <dsp:cNvSpPr/>
      </dsp:nvSpPr>
      <dsp:spPr>
        <a:xfrm>
          <a:off x="2236455" y="2728589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-4300891"/>
                <a:satOff val="-11085"/>
                <a:lumOff val="-74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00891"/>
                <a:satOff val="-11085"/>
                <a:lumOff val="-74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00891"/>
                <a:satOff val="-11085"/>
                <a:lumOff val="-74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Put personal differences aside in the interests of a successful team.</a:t>
          </a:r>
        </a:p>
      </dsp:txBody>
      <dsp:txXfrm>
        <a:off x="2236455" y="2728589"/>
        <a:ext cx="1946515" cy="1167909"/>
      </dsp:txXfrm>
    </dsp:sp>
    <dsp:sp modelId="{CDB76928-8701-A949-8BCA-FFD39842084A}">
      <dsp:nvSpPr>
        <dsp:cNvPr id="0" name=""/>
        <dsp:cNvSpPr/>
      </dsp:nvSpPr>
      <dsp:spPr>
        <a:xfrm>
          <a:off x="4377622" y="2728589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-4915304"/>
                <a:satOff val="-12668"/>
                <a:lumOff val="-855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15304"/>
                <a:satOff val="-12668"/>
                <a:lumOff val="-855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15304"/>
                <a:satOff val="-12668"/>
                <a:lumOff val="-855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Jointly design ways of testing disagreements and look for mutually beneficial solutions.</a:t>
          </a:r>
        </a:p>
      </dsp:txBody>
      <dsp:txXfrm>
        <a:off x="4377622" y="2728589"/>
        <a:ext cx="1946515" cy="1167909"/>
      </dsp:txXfrm>
    </dsp:sp>
    <dsp:sp modelId="{01DA930F-C761-BF49-B670-96DA1732BC82}">
      <dsp:nvSpPr>
        <dsp:cNvPr id="0" name=""/>
        <dsp:cNvSpPr/>
      </dsp:nvSpPr>
      <dsp:spPr>
        <a:xfrm>
          <a:off x="95288" y="4091150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-5529717"/>
                <a:satOff val="-14252"/>
                <a:lumOff val="-96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29717"/>
                <a:satOff val="-14252"/>
                <a:lumOff val="-96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29717"/>
                <a:satOff val="-14252"/>
                <a:lumOff val="-96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Follow through on commitments.</a:t>
          </a:r>
        </a:p>
      </dsp:txBody>
      <dsp:txXfrm>
        <a:off x="95288" y="4091150"/>
        <a:ext cx="1946515" cy="1167909"/>
      </dsp:txXfrm>
    </dsp:sp>
    <dsp:sp modelId="{79BC2612-1B0A-EB41-80D9-E84460051702}">
      <dsp:nvSpPr>
        <dsp:cNvPr id="0" name=""/>
        <dsp:cNvSpPr/>
      </dsp:nvSpPr>
      <dsp:spPr>
        <a:xfrm>
          <a:off x="2236455" y="4091150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-6144130"/>
                <a:satOff val="-15835"/>
                <a:lumOff val="-106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144130"/>
                <a:satOff val="-15835"/>
                <a:lumOff val="-106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144130"/>
                <a:satOff val="-15835"/>
                <a:lumOff val="-106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Share information discussed in team meetings with your organization and reflect its position back to the team.</a:t>
          </a:r>
        </a:p>
      </dsp:txBody>
      <dsp:txXfrm>
        <a:off x="2236455" y="4091150"/>
        <a:ext cx="1946515" cy="1167909"/>
      </dsp:txXfrm>
    </dsp:sp>
    <dsp:sp modelId="{84233221-F51F-914D-BC90-5E7F5CFF63CB}">
      <dsp:nvSpPr>
        <dsp:cNvPr id="0" name=""/>
        <dsp:cNvSpPr/>
      </dsp:nvSpPr>
      <dsp:spPr>
        <a:xfrm>
          <a:off x="4377622" y="4091150"/>
          <a:ext cx="1946515" cy="1167909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solidFill>
                <a:schemeClr val="tx1"/>
              </a:solidFill>
            </a:rPr>
            <a:t>While participants are free to discuss the process outside of official meetings, decisions will be made during meetings themselves. </a:t>
          </a:r>
        </a:p>
      </dsp:txBody>
      <dsp:txXfrm>
        <a:off x="4377622" y="4091150"/>
        <a:ext cx="1946515" cy="11679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D6F5B-D6E0-433F-8773-DFC3E20851F2}">
      <dsp:nvSpPr>
        <dsp:cNvPr id="0" name=""/>
        <dsp:cNvSpPr/>
      </dsp:nvSpPr>
      <dsp:spPr>
        <a:xfrm>
          <a:off x="2418927" y="2954484"/>
          <a:ext cx="2097051" cy="180007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Stormwater</a:t>
          </a:r>
        </a:p>
      </dsp:txBody>
      <dsp:txXfrm>
        <a:off x="2743688" y="3233254"/>
        <a:ext cx="1447529" cy="1242537"/>
      </dsp:txXfrm>
    </dsp:sp>
    <dsp:sp modelId="{D5DEB077-B808-49BA-AC92-7857E7D7EBA4}">
      <dsp:nvSpPr>
        <dsp:cNvPr id="0" name=""/>
        <dsp:cNvSpPr/>
      </dsp:nvSpPr>
      <dsp:spPr>
        <a:xfrm>
          <a:off x="2484518" y="3749923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A6A335-40CA-47A7-A954-263C985FFC2E}">
      <dsp:nvSpPr>
        <dsp:cNvPr id="0" name=""/>
        <dsp:cNvSpPr/>
      </dsp:nvSpPr>
      <dsp:spPr>
        <a:xfrm>
          <a:off x="640085" y="1975995"/>
          <a:ext cx="2097051" cy="1800077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"/>
          <a:srcRect/>
          <a:stretch>
            <a:fillRect l="-145" t="-3337" r="-35029" b="-3337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6ABED-3F11-4AA4-8140-096AFF8AC492}">
      <dsp:nvSpPr>
        <dsp:cNvPr id="0" name=""/>
        <dsp:cNvSpPr/>
      </dsp:nvSpPr>
      <dsp:spPr>
        <a:xfrm>
          <a:off x="2058641" y="3526458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AA6582-5F71-4AE5-A6E6-425C9D631176}">
      <dsp:nvSpPr>
        <dsp:cNvPr id="0" name=""/>
        <dsp:cNvSpPr/>
      </dsp:nvSpPr>
      <dsp:spPr>
        <a:xfrm>
          <a:off x="4197264" y="1962207"/>
          <a:ext cx="2097051" cy="1800077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Riparian Buffers</a:t>
          </a:r>
        </a:p>
      </dsp:txBody>
      <dsp:txXfrm>
        <a:off x="4522025" y="2240977"/>
        <a:ext cx="1447529" cy="1242537"/>
      </dsp:txXfrm>
    </dsp:sp>
    <dsp:sp modelId="{E051899F-324F-49C2-9E3E-F9A1FFB0FB8C}">
      <dsp:nvSpPr>
        <dsp:cNvPr id="0" name=""/>
        <dsp:cNvSpPr/>
      </dsp:nvSpPr>
      <dsp:spPr>
        <a:xfrm>
          <a:off x="5633791" y="3510768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F73A18-61A1-403D-935A-9226F07A2E81}">
      <dsp:nvSpPr>
        <dsp:cNvPr id="0" name=""/>
        <dsp:cNvSpPr/>
      </dsp:nvSpPr>
      <dsp:spPr>
        <a:xfrm>
          <a:off x="5984839" y="2951632"/>
          <a:ext cx="2097051" cy="1800077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5279" r="-22721"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ED8A4-5329-4CD4-A67E-2391DDF01EC5}">
      <dsp:nvSpPr>
        <dsp:cNvPr id="0" name=""/>
        <dsp:cNvSpPr/>
      </dsp:nvSpPr>
      <dsp:spPr>
        <a:xfrm>
          <a:off x="6032877" y="3758005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53D41-800A-42D3-A66E-888A3D22EA50}">
      <dsp:nvSpPr>
        <dsp:cNvPr id="0" name=""/>
        <dsp:cNvSpPr/>
      </dsp:nvSpPr>
      <dsp:spPr>
        <a:xfrm>
          <a:off x="2418927" y="992277"/>
          <a:ext cx="2097051" cy="180007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Wastewater</a:t>
          </a:r>
        </a:p>
      </dsp:txBody>
      <dsp:txXfrm>
        <a:off x="2743688" y="1271047"/>
        <a:ext cx="1447529" cy="1242537"/>
      </dsp:txXfrm>
    </dsp:sp>
    <dsp:sp modelId="{04A2F709-84F6-417B-BBA6-7D9956208BCE}">
      <dsp:nvSpPr>
        <dsp:cNvPr id="0" name=""/>
        <dsp:cNvSpPr/>
      </dsp:nvSpPr>
      <dsp:spPr>
        <a:xfrm>
          <a:off x="3846216" y="1029362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EAD6D4-E6F9-4B46-B2B9-7D358B2D4EA4}">
      <dsp:nvSpPr>
        <dsp:cNvPr id="0" name=""/>
        <dsp:cNvSpPr/>
      </dsp:nvSpPr>
      <dsp:spPr>
        <a:xfrm>
          <a:off x="4197264" y="0"/>
          <a:ext cx="2097051" cy="1800077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3"/>
          <a:srcRect/>
          <a:stretch>
            <a:fillRect l="-15406" t="-768" r="-15406" b="-21147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2D6E25-7E45-4160-9D4D-C1F5706DFC8D}">
      <dsp:nvSpPr>
        <dsp:cNvPr id="0" name=""/>
        <dsp:cNvSpPr/>
      </dsp:nvSpPr>
      <dsp:spPr>
        <a:xfrm>
          <a:off x="4245302" y="797815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E1CC31-11CE-476B-8F58-DB41DD806313}">
      <dsp:nvSpPr>
        <dsp:cNvPr id="0" name=""/>
        <dsp:cNvSpPr/>
      </dsp:nvSpPr>
      <dsp:spPr>
        <a:xfrm>
          <a:off x="5984839" y="989424"/>
          <a:ext cx="2097051" cy="1800077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Agriculture</a:t>
          </a:r>
        </a:p>
      </dsp:txBody>
      <dsp:txXfrm>
        <a:off x="6309600" y="1268194"/>
        <a:ext cx="1447529" cy="1242537"/>
      </dsp:txXfrm>
    </dsp:sp>
    <dsp:sp modelId="{CA03E37C-82A4-4B66-A976-A78FC0482A4B}">
      <dsp:nvSpPr>
        <dsp:cNvPr id="0" name=""/>
        <dsp:cNvSpPr/>
      </dsp:nvSpPr>
      <dsp:spPr>
        <a:xfrm>
          <a:off x="7788119" y="1783911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A8E7A-CC2C-4DC3-B902-3FE476A04211}">
      <dsp:nvSpPr>
        <dsp:cNvPr id="0" name=""/>
        <dsp:cNvSpPr/>
      </dsp:nvSpPr>
      <dsp:spPr>
        <a:xfrm>
          <a:off x="7779805" y="1978848"/>
          <a:ext cx="2097051" cy="1800077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4"/>
          <a:srcRect/>
          <a:stretch>
            <a:fillRect l="-8360" r="360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15C108-7405-459F-89A7-04517D3D55BB}">
      <dsp:nvSpPr>
        <dsp:cNvPr id="0" name=""/>
        <dsp:cNvSpPr/>
      </dsp:nvSpPr>
      <dsp:spPr>
        <a:xfrm>
          <a:off x="8202910" y="2010704"/>
          <a:ext cx="244810" cy="21110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67303-AE4C-6D4D-8555-04315DD15C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163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22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7589" indent="-297589">
              <a:buFontTx/>
              <a:buChar char="-"/>
            </a:pP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493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768148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2626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72833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933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5432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7363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049431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768166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49579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03030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14743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EF65E-5459-1324-866E-132C7AAC59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1A0CF-CB57-7FF1-8835-1BD08B84F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77C3D-CDAE-6170-AE9D-4BBA7AD12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305A2-8A05-2DDD-1B80-9797B9C1F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FF774-C6E5-26D3-4293-8E31E01B8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3020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9A78E-6760-03CC-EE07-AC6187AB9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B523B-FB60-90BA-5726-D36DE63BE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B6DF2-D799-8BDC-AD04-5BE838C28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96E45-3871-F5BA-CF84-5C08D562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BAB0E-80F4-B0FB-71CF-DBAB3C1E4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08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8A76D-F1D2-D0DF-C219-CEFE621A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8AFC7-57A5-DB69-055B-557A930E3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18859-D53B-841E-A267-AD0AAEC9A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D29F9-DDC2-BF47-BE7C-F8FF772DF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FBEB5-35E2-D4ED-7968-444AA994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472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7DC14-1467-006F-73AC-61BB3017E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D75C8-2708-1B21-94D8-93A640DC31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F32279-2F76-747D-CAFD-0543A1194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BC08B8-28A5-42CC-8E69-FB8631CE9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F0F7D-4722-3680-D8C1-A651A805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A8BC77-F6F4-ABB6-AEA3-78C39DCDB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09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A6E8B-578B-B6C1-B9EC-CC77DA7E3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984AC-5ADE-BB57-C2B0-F6F6179D4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6192E9-4E81-E789-838C-DCD1E9F6D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176598-163D-C435-FD00-542D34002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526F18-C077-D135-69FF-D51107773C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B82C6B-C649-CAA5-FA26-A8B437A07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87C78F-0839-E6B8-FC3E-8EB406A5C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3921CC-38D4-BBF9-5239-18A4EC70E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57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1B27A-C6F6-3157-3B37-E40C5A6F9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9A3F51-3783-DE8C-31A2-75D620E22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1197B2-07AD-B206-28BF-4758DDDB5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C6AC80-D26D-112E-A618-AE7E2CA4E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760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BBCE80-F214-51A4-7FBE-D92304253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F8DD5-11C7-6F5B-C712-48F9EDAD8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88500A-8BEF-030C-D27F-8FF3B34BD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373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E2EC0-6929-FD11-2534-CF9E3DD81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A94A6-A3EE-A9A4-E8D4-D2BA57192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84CF6B-3062-55DE-80F1-27DBB4AF4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812C87-18EE-318D-5617-BD66289F4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84F94-5C10-7CE1-4E8B-B75470BAD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725B4D-7C62-CD26-71F6-F6A45EF8C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811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C392A-7F9E-DCF0-A0A1-CFB2ABC84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DB194-6348-1EB4-D1F3-32881BA2D2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8B5C55-8A73-ADA6-A00D-F2AA1514B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FECDE6-3645-D8E7-196E-3F042D1A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DE9A5C-4A67-F1AD-4437-F6749E5CA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EAC182-729E-6FA0-4B0C-B89B00C88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451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1FB4E-A995-8C10-8DB1-D65173850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7CCF17-FC30-F10E-2E8F-8E2F58FD2F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D89D3-5872-7462-83DA-D35DF9779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9F104-AD21-D740-D4C9-1C5373F1D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DEC1D-907A-AA33-B765-5447F0A34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829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3EE84D-D2D3-BB95-BCB2-0BD7E3199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653CB-3DC4-6F6C-EC81-8FCB59390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FA900-6034-F9CA-0331-7E038106C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30FF2-E329-FC45-CD18-DBC3E8802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0CB9A-6EFD-4E0F-478A-13BE61FD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16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C98E45-A1DD-DC16-8C15-3A40E2861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9F16B-0F32-9A63-7C81-43A0B6851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A94D5-1B93-FE69-1570-69460DEB13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F3017-AA09-A843-BEC4-D31AC0099A87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D70A1-D4E7-218D-B04A-1616802D14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A73A6-42CD-9415-0406-2661AC90B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CBFB7-8E0F-424C-AC26-C44BC15A7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9E8AC6-4387-E8FE-229D-6155C7D3A2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4200" b="1"/>
              <a:t>High Rock Lake Nutrient Rules Engagement Process All Stakeholders</a:t>
            </a:r>
            <a:br>
              <a:rPr lang="en-US" sz="4200" b="1"/>
            </a:br>
            <a:r>
              <a:rPr lang="en-US" sz="4200" b="1"/>
              <a:t>Meeting #3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B074E0-12B9-D82E-A4DC-EFBFEBFC2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r>
              <a:rPr lang="en-US"/>
              <a:t>May 31, 2023</a:t>
            </a:r>
          </a:p>
          <a:p>
            <a:pPr algn="l"/>
            <a:r>
              <a:rPr lang="en-US"/>
              <a:t>Salisbury Civic Center</a:t>
            </a:r>
          </a:p>
          <a:p>
            <a:pPr algn="l"/>
            <a:r>
              <a:rPr lang="en-US"/>
              <a:t>Salisbury,  NC 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Wave pattern in the water">
            <a:extLst>
              <a:ext uri="{FF2B5EF4-FFF2-40B4-BE49-F238E27FC236}">
                <a16:creationId xmlns:a16="http://schemas.microsoft.com/office/drawing/2014/main" id="{6591E118-0185-7EC6-0C20-5763FE7C8C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206" r="2" b="1500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79323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AF67D-69DC-B796-B04E-CBD72C84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Steering Committee Update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ED757-DC44-C1AC-81A7-BEFFDB6A5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AC7E046-C47B-E604-58F1-6813EE852A2F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Grace Messinger, Piedmont Triad Regional Council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51FC908-A660-2C47-3958-D549DEF443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2477943"/>
              </p:ext>
            </p:extLst>
          </p:nvPr>
        </p:nvGraphicFramePr>
        <p:xfrm>
          <a:off x="523876" y="1391683"/>
          <a:ext cx="6534149" cy="4616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6774">
                  <a:extLst>
                    <a:ext uri="{9D8B030D-6E8A-4147-A177-3AD203B41FA5}">
                      <a16:colId xmlns:a16="http://schemas.microsoft.com/office/drawing/2014/main" val="3175972126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330728001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62829276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3492094146"/>
                    </a:ext>
                  </a:extLst>
                </a:gridCol>
              </a:tblGrid>
              <a:tr h="241216">
                <a:tc>
                  <a:txBody>
                    <a:bodyPr/>
                    <a:lstStyle/>
                    <a:p>
                      <a:r>
                        <a:rPr lang="en-US" sz="1200" dirty="0"/>
                        <a:t>Role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Alternate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Organization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687524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 Marie Clark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Jim Crawford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Rock Lake Association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5374027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Dr. Bill Davis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Rob Baldwin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Wilkes SWCD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6380983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Allie Dinwiddie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Julie Henshaw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Division of Soil &amp; Water Conservation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8979049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Rich Gannon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Division of Water Resources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7857029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Joey Hester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Division of Water Resources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0662246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Keith Huff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Andy Allen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City of Winston-Salem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2057542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Bill Kreutzberger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Independent Consultant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5895522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Keith Larick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Farm Bureau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1086337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Grady McCallie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Conservation Network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8108639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Andy McDaniel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Department of Transportation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0979098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Grace Messinger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Danica Heflin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Piedmont Triad Regional Council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9613323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Edgar Miller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Grace Fuchs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Yadkin Riverkeeper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6476237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Chris Millis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NC Homebuilders Association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9975339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David Saunders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Yadkin Pee Dee River Basin Association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1486564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Justin Somers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Perdue Farms, Yadkin SWCD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4901840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Judy Stalder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Jon Lowder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Triad Real Estate and Building Industry Coalition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5897978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Jonathan Williams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Town of Spencer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82574879"/>
                  </a:ext>
                </a:extLst>
              </a:tr>
              <a:tr h="24121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 Voting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Helen Simonson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Downstream Interests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4220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458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AA45A-5556-9958-42C1-32399FB0D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Technical Advisory Group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20BC4-D9A4-9EE7-F7E6-7C9D79F30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598"/>
            <a:ext cx="10515600" cy="475535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Agriculture TAG</a:t>
            </a:r>
          </a:p>
          <a:p>
            <a:pPr lvl="1"/>
            <a:r>
              <a:rPr lang="en-US" dirty="0"/>
              <a:t>Keith Larick, NC Farm Bureau</a:t>
            </a:r>
          </a:p>
          <a:p>
            <a:pPr lvl="1"/>
            <a:r>
              <a:rPr lang="en-US" dirty="0"/>
              <a:t>Allie Dinwiddie, NCDACS Division of Soil &amp; Water Conservation</a:t>
            </a:r>
          </a:p>
          <a:p>
            <a:pPr lvl="1"/>
            <a:r>
              <a:rPr lang="en-US" dirty="0"/>
              <a:t>Edgar Miller, Yadkin Riverkeeper</a:t>
            </a:r>
          </a:p>
          <a:p>
            <a:endParaRPr lang="en-US" dirty="0"/>
          </a:p>
          <a:p>
            <a:r>
              <a:rPr lang="en-US" dirty="0"/>
              <a:t>Stormwater TAG</a:t>
            </a:r>
          </a:p>
          <a:p>
            <a:pPr lvl="1"/>
            <a:r>
              <a:rPr lang="en-US" dirty="0"/>
              <a:t>Brent Cockrum, FEI Consulting</a:t>
            </a:r>
          </a:p>
          <a:p>
            <a:pPr lvl="1"/>
            <a:endParaRPr lang="en-US" dirty="0"/>
          </a:p>
          <a:p>
            <a:r>
              <a:rPr lang="en-US" dirty="0"/>
              <a:t>Wastewater TAG</a:t>
            </a:r>
          </a:p>
          <a:p>
            <a:pPr lvl="1"/>
            <a:r>
              <a:rPr lang="en-US" dirty="0"/>
              <a:t>Bill Kreutzberger, Independent Consultant</a:t>
            </a:r>
          </a:p>
          <a:p>
            <a:pPr lvl="1"/>
            <a:endParaRPr lang="en-US" dirty="0"/>
          </a:p>
          <a:p>
            <a:r>
              <a:rPr lang="en-US" dirty="0"/>
              <a:t>Riparian Buffer TAG</a:t>
            </a:r>
          </a:p>
          <a:p>
            <a:pPr lvl="1"/>
            <a:r>
              <a:rPr lang="en-US" dirty="0"/>
              <a:t>Rich Gannon, DWR NPS Planning</a:t>
            </a:r>
          </a:p>
          <a:p>
            <a:pPr lvl="1"/>
            <a:r>
              <a:rPr lang="en-US" dirty="0"/>
              <a:t>Robby Abou-Rizk, Blue Ridge Trout Unlimited</a:t>
            </a:r>
          </a:p>
          <a:p>
            <a:pPr lvl="1"/>
            <a:r>
              <a:rPr lang="en-US" dirty="0"/>
              <a:t>Siham Muntasser, Wild Ones Central North Carolina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35AFB-532E-6411-B5CA-CFEB3A90F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3CE42A9-71D3-A48C-2CA8-2D22A18C43F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44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4B3F7-7E92-42CC-7A25-D73AC9F48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1312"/>
            <a:ext cx="10506456" cy="1010264"/>
          </a:xfrm>
        </p:spPr>
        <p:txBody>
          <a:bodyPr anchor="ctr">
            <a:normAutofit/>
          </a:bodyPr>
          <a:lstStyle/>
          <a:p>
            <a:r>
              <a:rPr lang="en-US" b="1">
                <a:ea typeface="Calibri Light"/>
                <a:cs typeface="Calibri Light"/>
              </a:rPr>
              <a:t>Learning more about TAGs – 4 corners </a:t>
            </a:r>
            <a:endParaRPr lang="en-US" b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1E4ADA-0EA9-4930-846E-3C11E8BED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7618"/>
            <a:ext cx="128016" cy="6314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38086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2E6C6-0E53-EF1F-2D10-31A2BAAB4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517" y="1650222"/>
            <a:ext cx="9847822" cy="40750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12598" indent="-212598" defTabSz="850392">
              <a:spcBef>
                <a:spcPts val="930"/>
              </a:spcBef>
              <a:buFont typeface="Calibri" panose="020B0604020202020204" pitchFamily="34" charset="0"/>
              <a:buChar char="-"/>
            </a:pPr>
            <a:r>
              <a:rPr lang="en-US" sz="2604" kern="1200">
                <a:solidFill>
                  <a:srgbClr val="002060"/>
                </a:solidFill>
                <a:latin typeface="+mn-lt"/>
                <a:ea typeface="+mn-lt"/>
                <a:cs typeface="+mn-lt"/>
              </a:rPr>
              <a:t>You'll have about 30 minutes to interact with TAG members in informal breakouts around the room &amp; share on the posters:</a:t>
            </a:r>
            <a:endParaRPr lang="en-US" sz="2604" i="1" kern="1200">
              <a:solidFill>
                <a:srgbClr val="002060"/>
              </a:solidFill>
              <a:latin typeface="+mn-lt"/>
              <a:ea typeface="+mn-lt"/>
              <a:cs typeface="+mn-lt"/>
            </a:endParaRPr>
          </a:p>
          <a:p>
            <a:pPr marL="0" indent="0" defTabSz="850392">
              <a:spcBef>
                <a:spcPts val="930"/>
              </a:spcBef>
              <a:buNone/>
            </a:pPr>
            <a:r>
              <a:rPr lang="en-US" sz="2604" kern="1200">
                <a:solidFill>
                  <a:srgbClr val="002060"/>
                </a:solidFill>
                <a:latin typeface="+mn-lt"/>
                <a:ea typeface="+mn-lt"/>
                <a:cs typeface="+mn-lt"/>
              </a:rPr>
              <a:t> </a:t>
            </a:r>
            <a:r>
              <a:rPr lang="en-US" sz="2604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lt"/>
                <a:cs typeface="+mn-lt"/>
              </a:rPr>
              <a:t>       +     What you like about what’s coming out of the work of the TAG</a:t>
            </a:r>
            <a:endParaRPr lang="en-US" sz="2604" kern="120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Calibri" panose="020F0502020204030204"/>
            </a:endParaRPr>
          </a:p>
          <a:p>
            <a:pPr marL="0" indent="0" defTabSz="850392">
              <a:spcBef>
                <a:spcPts val="930"/>
              </a:spcBef>
              <a:buNone/>
            </a:pPr>
            <a:r>
              <a:rPr lang="en-US" sz="2604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lt"/>
                <a:cs typeface="+mn-lt"/>
              </a:rPr>
              <a:t>                </a:t>
            </a:r>
            <a:r>
              <a:rPr lang="en-US" sz="2604" i="1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lt"/>
                <a:cs typeface="+mn-lt"/>
              </a:rPr>
              <a:t>Delta </a:t>
            </a:r>
            <a:r>
              <a:rPr lang="en-US" sz="2604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lt"/>
                <a:cs typeface="+mn-lt"/>
              </a:rPr>
              <a:t>What would you change?</a:t>
            </a:r>
            <a:endParaRPr lang="en-US" sz="2604" kern="120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Calibri" panose="020F0502020204030204"/>
            </a:endParaRPr>
          </a:p>
          <a:p>
            <a:pPr marL="0" indent="0" defTabSz="850392">
              <a:spcBef>
                <a:spcPts val="930"/>
              </a:spcBef>
              <a:buNone/>
            </a:pPr>
            <a:r>
              <a:rPr lang="en-US" sz="2604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lt"/>
                <a:cs typeface="+mn-lt"/>
              </a:rPr>
              <a:t>        ?      Questions</a:t>
            </a:r>
            <a:endParaRPr lang="en-US" sz="2604" kern="120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Calibri" panose="020F0502020204030204"/>
            </a:endParaRPr>
          </a:p>
          <a:p>
            <a:pPr marL="212598" indent="-212598" defTabSz="850392">
              <a:spcBef>
                <a:spcPts val="930"/>
              </a:spcBef>
              <a:buFont typeface="Calibri" panose="020B0604020202020204" pitchFamily="34" charset="0"/>
              <a:buChar char="-"/>
            </a:pPr>
            <a:r>
              <a:rPr lang="en-US" sz="2604" kern="1200">
                <a:solidFill>
                  <a:srgbClr val="002060"/>
                </a:solidFill>
                <a:latin typeface="+mn-lt"/>
                <a:ea typeface="+mn-lt"/>
                <a:cs typeface="+mn-lt"/>
              </a:rPr>
              <a:t>If you're a TAG member, please spend some time at your TAG and also visit other TAGs as you would like. </a:t>
            </a:r>
            <a:endParaRPr lang="en-US" sz="2604" kern="1200">
              <a:solidFill>
                <a:srgbClr val="000000"/>
              </a:solidFill>
              <a:latin typeface="+mn-lt"/>
              <a:ea typeface="+mn-lt"/>
              <a:cs typeface="+mn-lt"/>
            </a:endParaRPr>
          </a:p>
          <a:p>
            <a:pPr marL="212598" indent="-212598" defTabSz="850392">
              <a:spcBef>
                <a:spcPts val="930"/>
              </a:spcBef>
              <a:buFont typeface="Calibri" panose="020B0604020202020204" pitchFamily="34" charset="0"/>
              <a:buChar char="-"/>
            </a:pPr>
            <a:r>
              <a:rPr lang="en-US" sz="2604" kern="1200">
                <a:solidFill>
                  <a:srgbClr val="002060"/>
                </a:solidFill>
                <a:latin typeface="+mn-lt"/>
                <a:ea typeface="+mn-lt"/>
                <a:cs typeface="+mn-lt"/>
              </a:rPr>
              <a:t>Post-it notes are at your table for leaving comments on charts or you can write directly on the charts themselves.</a:t>
            </a:r>
            <a:endParaRPr lang="en-US">
              <a:solidFill>
                <a:srgbClr val="002060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5425DB-EDEB-E526-9CFF-491665F39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46342" y="5893230"/>
            <a:ext cx="2568997" cy="341938"/>
          </a:xfrm>
        </p:spPr>
        <p:txBody>
          <a:bodyPr/>
          <a:lstStyle/>
          <a:p>
            <a:pPr marL="0" marR="0" lvl="0" indent="0" algn="r" defTabSz="8503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11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8503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3E48A64D-F43E-7AD8-BE1D-F1B81BDF0E33}"/>
              </a:ext>
            </a:extLst>
          </p:cNvPr>
          <p:cNvSpPr/>
          <p:nvPr/>
        </p:nvSpPr>
        <p:spPr>
          <a:xfrm>
            <a:off x="1839865" y="3070830"/>
            <a:ext cx="228063" cy="161851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499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67911-F74C-088E-7F41-7EF9F15A7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/>
              <a:t>Closing &amp; Survey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D49C3-EF7B-9447-6B6E-13A6B96FCE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0080" y="2872899"/>
            <a:ext cx="4670097" cy="3320668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/>
              <a:t>Q</a:t>
            </a:r>
            <a:r>
              <a:rPr lang="en-US" u="none" strike="noStrike" dirty="0">
                <a:effectLst/>
              </a:rPr>
              <a:t>uestions? Want to get more involved? </a:t>
            </a:r>
            <a:r>
              <a:rPr lang="en-US" dirty="0"/>
              <a:t>Fill out the sign-up sheet at your table and/or email Joey! </a:t>
            </a:r>
            <a:endParaRPr lang="en-US" u="none" strike="noStrike" dirty="0">
              <a:effectLst/>
            </a:endParaRPr>
          </a:p>
          <a:p>
            <a:r>
              <a:rPr lang="en-US" u="none" strike="noStrike" dirty="0">
                <a:effectLst/>
              </a:rPr>
              <a:t>Please complete the anonymous meeting rating survey </a:t>
            </a:r>
            <a:r>
              <a:rPr lang="en-US" i="1" dirty="0"/>
              <a:t>- </a:t>
            </a:r>
            <a:r>
              <a:rPr lang="en-US" i="1" u="none" strike="noStrike" dirty="0">
                <a:effectLst/>
              </a:rPr>
              <a:t>QR code on agenda</a:t>
            </a:r>
            <a:endParaRPr lang="en-US" sz="2400" i="1" dirty="0"/>
          </a:p>
          <a:p>
            <a:pPr marL="0" indent="0">
              <a:buNone/>
            </a:pPr>
            <a:r>
              <a:rPr lang="en-US" sz="2400" cap="none" dirty="0">
                <a:highlight>
                  <a:srgbClr val="00FFFF"/>
                </a:highlight>
              </a:rPr>
              <a:t>THANK YOU for joining us today! </a:t>
            </a:r>
          </a:p>
        </p:txBody>
      </p:sp>
      <p:pic>
        <p:nvPicPr>
          <p:cNvPr id="7" name="Picture 6" descr="A body of water with trees and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129FC559-EC75-3365-5EFC-23AD749216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0" r="2" b="1002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96036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90FBD1-B011-77AB-8BC9-18746D8CC8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Welcome!	</a:t>
            </a:r>
          </a:p>
        </p:txBody>
      </p:sp>
      <p:pic>
        <p:nvPicPr>
          <p:cNvPr id="7" name="Picture 6" descr="Aerial view of a highway near the ocean">
            <a:extLst>
              <a:ext uri="{FF2B5EF4-FFF2-40B4-BE49-F238E27FC236}">
                <a16:creationId xmlns:a16="http://schemas.microsoft.com/office/drawing/2014/main" id="{FFE0600A-EB84-826E-2FCF-C34E0017E9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882" r="18733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08A5E-3755-5BCF-3900-98D211D4F3B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3600"/>
              <a:t>Please introduce yourself to your table members </a:t>
            </a:r>
          </a:p>
          <a:p>
            <a:pPr marL="0"/>
            <a:r>
              <a:rPr lang="en-US" sz="3600"/>
              <a:t>Share your name, location and connection to High Rock Lake and its watershed</a:t>
            </a:r>
          </a:p>
        </p:txBody>
      </p:sp>
    </p:spTree>
    <p:extLst>
      <p:ext uri="{BB962C8B-B14F-4D97-AF65-F5344CB8AC3E}">
        <p14:creationId xmlns:p14="http://schemas.microsoft.com/office/powerpoint/2010/main" val="1240958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67911-F74C-088E-7F41-7EF9F15A7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334" y="571500"/>
            <a:ext cx="7082366" cy="1320800"/>
          </a:xfrm>
        </p:spPr>
        <p:txBody>
          <a:bodyPr>
            <a:normAutofit/>
          </a:bodyPr>
          <a:lstStyle/>
          <a:p>
            <a:r>
              <a:rPr lang="en-US" sz="4400" b="1">
                <a:solidFill>
                  <a:srgbClr val="002060"/>
                </a:solidFill>
              </a:rPr>
              <a:t>Meeting goals for today</a:t>
            </a:r>
            <a:r>
              <a:rPr lang="en-US" sz="4400" b="1">
                <a:solidFill>
                  <a:srgbClr val="FFFFFF"/>
                </a:solidFill>
              </a:rPr>
              <a:t>Goals</a:t>
            </a:r>
            <a:r>
              <a:rPr lang="en-US" sz="440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D49C3-EF7B-9447-6B6E-13A6B96FCE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0334" y="1231900"/>
            <a:ext cx="6887529" cy="519747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000" i="1" dirty="0">
                <a:solidFill>
                  <a:schemeClr val="accent2">
                    <a:lumMod val="75000"/>
                  </a:schemeClr>
                </a:solidFill>
              </a:rPr>
              <a:t>For anyone interested in High Rock Lake and its watershed to…</a:t>
            </a:r>
            <a:endParaRPr lang="en-US" sz="3000" i="1" cap="none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buSzPts val="1200"/>
            </a:pPr>
            <a:r>
              <a:rPr lang="en-US" sz="24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Inform stakeholders about updates regarding the High Rock Lake Nutrient Rules process, including hearing from the four Technical Advisory Groups, as well as the Steering Committee. </a:t>
            </a:r>
          </a:p>
          <a:p>
            <a:pPr marL="0" indent="0">
              <a:spcBef>
                <a:spcPts val="0"/>
              </a:spcBef>
              <a:buSzPts val="1200"/>
              <a:buNone/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buSzPts val="1200"/>
            </a:pPr>
            <a:r>
              <a:rPr lang="en-US" sz="24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Collect and address questions from the stakeholders. </a:t>
            </a:r>
          </a:p>
          <a:p>
            <a:pPr marL="0" indent="0">
              <a:spcBef>
                <a:spcPts val="0"/>
              </a:spcBef>
              <a:buSzPts val="1200"/>
              <a:buNone/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buSzPts val="1200"/>
            </a:pPr>
            <a:r>
              <a:rPr lang="en-US" sz="24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Solicit input from stakeholders about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rules coverage and content, and process from here</a:t>
            </a:r>
            <a:r>
              <a:rPr lang="en-US" sz="24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endParaRPr lang="en-US" sz="2400" u="none" strike="noStrik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cap="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486E76-B41F-3864-A808-06DE4DE2E0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7416" y="0"/>
            <a:ext cx="47142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78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River rocks">
            <a:extLst>
              <a:ext uri="{FF2B5EF4-FFF2-40B4-BE49-F238E27FC236}">
                <a16:creationId xmlns:a16="http://schemas.microsoft.com/office/drawing/2014/main" id="{8481D18E-10B1-29D6-77D8-D432ABA0F2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7"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 useBgFill="1">
        <p:nvSpPr>
          <p:cNvPr id="23" name="Freeform: Shape 11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899" y="609600"/>
            <a:ext cx="5372101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5DE102A-F90D-CF95-4002-4B10BA268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809" y="734633"/>
            <a:ext cx="4775162" cy="1077991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2400" b="1"/>
            </a:br>
            <a:r>
              <a:rPr lang="en-US" sz="2400" b="1"/>
              <a:t>Today’s Agenda</a:t>
            </a:r>
            <a:br>
              <a:rPr lang="en-US" sz="1700"/>
            </a:br>
            <a:br>
              <a:rPr lang="en-US" sz="1700"/>
            </a:br>
            <a:br>
              <a:rPr lang="en-US" sz="1700"/>
            </a:br>
            <a:endParaRPr lang="en-US" sz="1700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64666" y="399531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67A00-2EC4-E155-8E6D-891B1D893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318" y="1438114"/>
            <a:ext cx="4458446" cy="4322008"/>
          </a:xfrm>
        </p:spPr>
        <p:txBody>
          <a:bodyPr anchor="ctr">
            <a:noAutofit/>
          </a:bodyPr>
          <a:lstStyle/>
          <a:p>
            <a:r>
              <a:rPr lang="en-US" sz="2000" cap="none" dirty="0"/>
              <a:t>Welcome &amp; purpose of the meeting</a:t>
            </a:r>
          </a:p>
          <a:p>
            <a:r>
              <a:rPr lang="en-US" sz="2000" cap="none" dirty="0"/>
              <a:t>Introductions at your table </a:t>
            </a:r>
          </a:p>
          <a:p>
            <a:r>
              <a:rPr lang="en-US" sz="2000" cap="none" dirty="0"/>
              <a:t>Review of agenda &amp; ground rules </a:t>
            </a:r>
          </a:p>
          <a:p>
            <a:r>
              <a:rPr lang="en-US" sz="2000" dirty="0"/>
              <a:t>Recap &amp; overview</a:t>
            </a:r>
            <a:endParaRPr lang="en-US" sz="2000" cap="none" dirty="0"/>
          </a:p>
          <a:p>
            <a:r>
              <a:rPr lang="en-US" sz="2000" cap="none" dirty="0"/>
              <a:t>Hearing from Steering Committee </a:t>
            </a:r>
            <a:endParaRPr lang="en-US" sz="2000" dirty="0"/>
          </a:p>
          <a:p>
            <a:r>
              <a:rPr lang="en-US" sz="2000" dirty="0"/>
              <a:t>Focus on TAGs</a:t>
            </a:r>
            <a:endParaRPr lang="en-US" sz="2000" cap="none" dirty="0"/>
          </a:p>
          <a:p>
            <a:pPr lvl="1"/>
            <a:r>
              <a:rPr lang="en-US" sz="1800" cap="none" dirty="0"/>
              <a:t>TAG progress reports</a:t>
            </a:r>
          </a:p>
          <a:p>
            <a:pPr lvl="1"/>
            <a:r>
              <a:rPr lang="en-US" sz="1800" dirty="0"/>
              <a:t>Learn more about TAGs – breakouts</a:t>
            </a:r>
            <a:endParaRPr lang="en-US" sz="1800" cap="none" dirty="0"/>
          </a:p>
          <a:p>
            <a:r>
              <a:rPr lang="en-US" sz="2000" dirty="0"/>
              <a:t>Reporting out	</a:t>
            </a:r>
            <a:endParaRPr lang="en-US" sz="2000" cap="none" dirty="0"/>
          </a:p>
          <a:p>
            <a:r>
              <a:rPr lang="en-US" sz="2000" dirty="0"/>
              <a:t>Next steps &amp; survey</a:t>
            </a:r>
          </a:p>
          <a:p>
            <a:r>
              <a:rPr lang="en-US" sz="2000" cap="none" dirty="0"/>
              <a:t>Closing </a:t>
            </a:r>
          </a:p>
        </p:txBody>
      </p:sp>
    </p:spTree>
    <p:extLst>
      <p:ext uri="{BB962C8B-B14F-4D97-AF65-F5344CB8AC3E}">
        <p14:creationId xmlns:p14="http://schemas.microsoft.com/office/powerpoint/2010/main" val="2002050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70DFA0FD-AB28-4B25-B870-4D2BBC35B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 descr="A close-up of a screen&#10;&#10;Description automatically generated with medium confidence">
            <a:extLst>
              <a:ext uri="{FF2B5EF4-FFF2-40B4-BE49-F238E27FC236}">
                <a16:creationId xmlns:a16="http://schemas.microsoft.com/office/drawing/2014/main" id="{B0E9039D-AF0A-C284-BE06-0DB3856FD0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332" r="35432" b="-1"/>
          <a:stretch/>
        </p:blipFill>
        <p:spPr>
          <a:xfrm>
            <a:off x="7455472" y="10"/>
            <a:ext cx="4772655" cy="6857990"/>
          </a:xfrm>
          <a:prstGeom prst="rect">
            <a:avLst/>
          </a:prstGeom>
        </p:spPr>
      </p:pic>
      <p:grpSp>
        <p:nvGrpSpPr>
          <p:cNvPr id="42" name="Group 35">
            <a:extLst>
              <a:ext uri="{FF2B5EF4-FFF2-40B4-BE49-F238E27FC236}">
                <a16:creationId xmlns:a16="http://schemas.microsoft.com/office/drawing/2014/main" id="{0D628DFB-9CD1-4E2B-8B44-9FDF7E80F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79564" y="0"/>
            <a:ext cx="6648564" cy="6858000"/>
            <a:chOff x="5705128" y="0"/>
            <a:chExt cx="6648564" cy="6858000"/>
          </a:xfrm>
        </p:grpSpPr>
        <p:sp>
          <p:nvSpPr>
            <p:cNvPr id="43" name="Freeform: Shape 36">
              <a:extLst>
                <a:ext uri="{FF2B5EF4-FFF2-40B4-BE49-F238E27FC236}">
                  <a16:creationId xmlns:a16="http://schemas.microsoft.com/office/drawing/2014/main" id="{4CB07514-66C4-498E-85FA-6CCDFB253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8018" y="0"/>
              <a:ext cx="6485674" cy="6858000"/>
            </a:xfrm>
            <a:custGeom>
              <a:avLst/>
              <a:gdLst>
                <a:gd name="connsiteX0" fmla="*/ 1720317 w 6237794"/>
                <a:gd name="connsiteY0" fmla="*/ 0 h 6858000"/>
                <a:gd name="connsiteX1" fmla="*/ 2433560 w 6237794"/>
                <a:gd name="connsiteY1" fmla="*/ 0 h 6858000"/>
                <a:gd name="connsiteX2" fmla="*/ 2351473 w 6237794"/>
                <a:gd name="connsiteY2" fmla="*/ 41605 h 6858000"/>
                <a:gd name="connsiteX3" fmla="*/ 1473152 w 6237794"/>
                <a:gd name="connsiteY3" fmla="*/ 667521 h 6858000"/>
                <a:gd name="connsiteX4" fmla="*/ 982876 w 6237794"/>
                <a:gd name="connsiteY4" fmla="*/ 1193803 h 6858000"/>
                <a:gd name="connsiteX5" fmla="*/ 595242 w 6237794"/>
                <a:gd name="connsiteY5" fmla="*/ 1798192 h 6858000"/>
                <a:gd name="connsiteX6" fmla="*/ 332174 w 6237794"/>
                <a:gd name="connsiteY6" fmla="*/ 2466315 h 6858000"/>
                <a:gd name="connsiteX7" fmla="*/ 236500 w 6237794"/>
                <a:gd name="connsiteY7" fmla="*/ 3178573 h 6858000"/>
                <a:gd name="connsiteX8" fmla="*/ 276860 w 6237794"/>
                <a:gd name="connsiteY8" fmla="*/ 3527298 h 6858000"/>
                <a:gd name="connsiteX9" fmla="*/ 396054 w 6237794"/>
                <a:gd name="connsiteY9" fmla="*/ 3853520 h 6858000"/>
                <a:gd name="connsiteX10" fmla="*/ 479243 w 6237794"/>
                <a:gd name="connsiteY10" fmla="*/ 4007121 h 6858000"/>
                <a:gd name="connsiteX11" fmla="*/ 574772 w 6237794"/>
                <a:gd name="connsiteY11" fmla="*/ 4155787 h 6858000"/>
                <a:gd name="connsiteX12" fmla="*/ 795447 w 6237794"/>
                <a:gd name="connsiteY12" fmla="*/ 4443100 h 6858000"/>
                <a:gd name="connsiteX13" fmla="*/ 1034270 w 6237794"/>
                <a:gd name="connsiteY13" fmla="*/ 4732591 h 6858000"/>
                <a:gd name="connsiteX14" fmla="*/ 1153028 w 6237794"/>
                <a:gd name="connsiteY14" fmla="*/ 4883725 h 6858000"/>
                <a:gd name="connsiteX15" fmla="*/ 1210084 w 6237794"/>
                <a:gd name="connsiteY15" fmla="*/ 4957912 h 6858000"/>
                <a:gd name="connsiteX16" fmla="*/ 1265979 w 6237794"/>
                <a:gd name="connsiteY16" fmla="*/ 5028906 h 6858000"/>
                <a:gd name="connsiteX17" fmla="*/ 1746238 w 6237794"/>
                <a:gd name="connsiteY17" fmla="*/ 5553590 h 6858000"/>
                <a:gd name="connsiteX18" fmla="*/ 2001611 w 6237794"/>
                <a:gd name="connsiteY18" fmla="*/ 5789654 h 6858000"/>
                <a:gd name="connsiteX19" fmla="*/ 2269035 w 6237794"/>
                <a:gd name="connsiteY19" fmla="*/ 6007280 h 6858000"/>
                <a:gd name="connsiteX20" fmla="*/ 2866455 w 6237794"/>
                <a:gd name="connsiteY20" fmla="*/ 6351505 h 6858000"/>
                <a:gd name="connsiteX21" fmla="*/ 3200661 w 6237794"/>
                <a:gd name="connsiteY21" fmla="*/ 6448777 h 6858000"/>
                <a:gd name="connsiteX22" fmla="*/ 3286318 w 6237794"/>
                <a:gd name="connsiteY22" fmla="*/ 6465908 h 6858000"/>
                <a:gd name="connsiteX23" fmla="*/ 3372701 w 6237794"/>
                <a:gd name="connsiteY23" fmla="*/ 6480281 h 6858000"/>
                <a:gd name="connsiteX24" fmla="*/ 3547063 w 6237794"/>
                <a:gd name="connsiteY24" fmla="*/ 6500896 h 6858000"/>
                <a:gd name="connsiteX25" fmla="*/ 3634753 w 6237794"/>
                <a:gd name="connsiteY25" fmla="*/ 6507575 h 6858000"/>
                <a:gd name="connsiteX26" fmla="*/ 3722733 w 6237794"/>
                <a:gd name="connsiteY26" fmla="*/ 6512221 h 6858000"/>
                <a:gd name="connsiteX27" fmla="*/ 3811003 w 6237794"/>
                <a:gd name="connsiteY27" fmla="*/ 6514253 h 6858000"/>
                <a:gd name="connsiteX28" fmla="*/ 3899418 w 6237794"/>
                <a:gd name="connsiteY28" fmla="*/ 6513817 h 6858000"/>
                <a:gd name="connsiteX29" fmla="*/ 3943698 w 6237794"/>
                <a:gd name="connsiteY29" fmla="*/ 6513381 h 6858000"/>
                <a:gd name="connsiteX30" fmla="*/ 3986381 w 6237794"/>
                <a:gd name="connsiteY30" fmla="*/ 6511495 h 6858000"/>
                <a:gd name="connsiteX31" fmla="*/ 4028919 w 6237794"/>
                <a:gd name="connsiteY31" fmla="*/ 6509317 h 6858000"/>
                <a:gd name="connsiteX32" fmla="*/ 4071312 w 6237794"/>
                <a:gd name="connsiteY32" fmla="*/ 6505833 h 6858000"/>
                <a:gd name="connsiteX33" fmla="*/ 4239432 w 6237794"/>
                <a:gd name="connsiteY33" fmla="*/ 6485072 h 6858000"/>
                <a:gd name="connsiteX34" fmla="*/ 4879826 w 6237794"/>
                <a:gd name="connsiteY34" fmla="*/ 6274849 h 6858000"/>
                <a:gd name="connsiteX35" fmla="*/ 5471439 w 6237794"/>
                <a:gd name="connsiteY35" fmla="*/ 5906235 h 6858000"/>
                <a:gd name="connsiteX36" fmla="*/ 5614877 w 6237794"/>
                <a:gd name="connsiteY36" fmla="*/ 5797930 h 6858000"/>
                <a:gd name="connsiteX37" fmla="*/ 5758316 w 6237794"/>
                <a:gd name="connsiteY37" fmla="*/ 5685995 h 6858000"/>
                <a:gd name="connsiteX38" fmla="*/ 6048824 w 6237794"/>
                <a:gd name="connsiteY38" fmla="*/ 5453705 h 6858000"/>
                <a:gd name="connsiteX39" fmla="*/ 6237794 w 6237794"/>
                <a:gd name="connsiteY39" fmla="*/ 5308644 h 6858000"/>
                <a:gd name="connsiteX40" fmla="*/ 6237794 w 6237794"/>
                <a:gd name="connsiteY40" fmla="*/ 6081399 h 6858000"/>
                <a:gd name="connsiteX41" fmla="*/ 6123011 w 6237794"/>
                <a:gd name="connsiteY41" fmla="*/ 6166399 h 6858000"/>
                <a:gd name="connsiteX42" fmla="*/ 5965925 w 6237794"/>
                <a:gd name="connsiteY42" fmla="*/ 6278479 h 6858000"/>
                <a:gd name="connsiteX43" fmla="*/ 5803903 w 6237794"/>
                <a:gd name="connsiteY43" fmla="*/ 6387364 h 6858000"/>
                <a:gd name="connsiteX44" fmla="*/ 5463744 w 6237794"/>
                <a:gd name="connsiteY44" fmla="*/ 6591780 h 6858000"/>
                <a:gd name="connsiteX45" fmla="*/ 5097888 w 6237794"/>
                <a:gd name="connsiteY45" fmla="*/ 6765562 h 6858000"/>
                <a:gd name="connsiteX46" fmla="*/ 4905602 w 6237794"/>
                <a:gd name="connsiteY46" fmla="*/ 6836446 h 6858000"/>
                <a:gd name="connsiteX47" fmla="*/ 4831447 w 6237794"/>
                <a:gd name="connsiteY47" fmla="*/ 6858000 h 6858000"/>
                <a:gd name="connsiteX48" fmla="*/ 3036485 w 6237794"/>
                <a:gd name="connsiteY48" fmla="*/ 6858000 h 6858000"/>
                <a:gd name="connsiteX49" fmla="*/ 2911533 w 6237794"/>
                <a:gd name="connsiteY49" fmla="*/ 6825558 h 6858000"/>
                <a:gd name="connsiteX50" fmla="*/ 2719386 w 6237794"/>
                <a:gd name="connsiteY50" fmla="*/ 6767158 h 6858000"/>
                <a:gd name="connsiteX51" fmla="*/ 1980415 w 6237794"/>
                <a:gd name="connsiteY51" fmla="*/ 6440210 h 6858000"/>
                <a:gd name="connsiteX52" fmla="*/ 1357588 w 6237794"/>
                <a:gd name="connsiteY52" fmla="*/ 5931206 h 6858000"/>
                <a:gd name="connsiteX53" fmla="*/ 1105118 w 6237794"/>
                <a:gd name="connsiteY53" fmla="*/ 5624874 h 6858000"/>
                <a:gd name="connsiteX54" fmla="*/ 884588 w 6237794"/>
                <a:gd name="connsiteY54" fmla="*/ 5300539 h 6858000"/>
                <a:gd name="connsiteX55" fmla="*/ 833049 w 6237794"/>
                <a:gd name="connsiteY55" fmla="*/ 5217931 h 6858000"/>
                <a:gd name="connsiteX56" fmla="*/ 783833 w 6237794"/>
                <a:gd name="connsiteY56" fmla="*/ 5137791 h 6858000"/>
                <a:gd name="connsiteX57" fmla="*/ 686706 w 6237794"/>
                <a:gd name="connsiteY57" fmla="*/ 4982447 h 6858000"/>
                <a:gd name="connsiteX58" fmla="*/ 485485 w 6237794"/>
                <a:gd name="connsiteY58" fmla="*/ 4665082 h 6858000"/>
                <a:gd name="connsiteX59" fmla="*/ 289055 w 6237794"/>
                <a:gd name="connsiteY59" fmla="*/ 4329568 h 6858000"/>
                <a:gd name="connsiteX60" fmla="*/ 200495 w 6237794"/>
                <a:gd name="connsiteY60" fmla="*/ 4151721 h 6858000"/>
                <a:gd name="connsiteX61" fmla="*/ 125291 w 6237794"/>
                <a:gd name="connsiteY61" fmla="*/ 3965600 h 6858000"/>
                <a:gd name="connsiteX62" fmla="*/ 67654 w 6237794"/>
                <a:gd name="connsiteY62" fmla="*/ 3772509 h 6858000"/>
                <a:gd name="connsiteX63" fmla="*/ 46168 w 6237794"/>
                <a:gd name="connsiteY63" fmla="*/ 3674076 h 6858000"/>
                <a:gd name="connsiteX64" fmla="*/ 36731 w 6237794"/>
                <a:gd name="connsiteY64" fmla="*/ 3624714 h 6858000"/>
                <a:gd name="connsiteX65" fmla="*/ 28891 w 6237794"/>
                <a:gd name="connsiteY65" fmla="*/ 3575208 h 6858000"/>
                <a:gd name="connsiteX66" fmla="*/ 0 w 6237794"/>
                <a:gd name="connsiteY66" fmla="*/ 3178573 h 6858000"/>
                <a:gd name="connsiteX67" fmla="*/ 80575 w 6237794"/>
                <a:gd name="connsiteY67" fmla="*/ 2405774 h 6858000"/>
                <a:gd name="connsiteX68" fmla="*/ 322737 w 6237794"/>
                <a:gd name="connsiteY68" fmla="*/ 1665351 h 6858000"/>
                <a:gd name="connsiteX69" fmla="*/ 1230700 w 6237794"/>
                <a:gd name="connsiteY69" fmla="*/ 407938 h 6858000"/>
                <a:gd name="connsiteX70" fmla="*/ 1521825 w 6237794"/>
                <a:gd name="connsiteY70" fmla="*/ 14944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6237794" h="6858000">
                  <a:moveTo>
                    <a:pt x="1720317" y="0"/>
                  </a:moveTo>
                  <a:lnTo>
                    <a:pt x="2433560" y="0"/>
                  </a:lnTo>
                  <a:lnTo>
                    <a:pt x="2351473" y="41605"/>
                  </a:lnTo>
                  <a:cubicBezTo>
                    <a:pt x="2036528" y="216271"/>
                    <a:pt x="1740794" y="426339"/>
                    <a:pt x="1473152" y="667521"/>
                  </a:cubicBezTo>
                  <a:cubicBezTo>
                    <a:pt x="1295305" y="828818"/>
                    <a:pt x="1130525" y="1004777"/>
                    <a:pt x="982876" y="1193803"/>
                  </a:cubicBezTo>
                  <a:cubicBezTo>
                    <a:pt x="834936" y="1382538"/>
                    <a:pt x="704418" y="1584921"/>
                    <a:pt x="595242" y="1798192"/>
                  </a:cubicBezTo>
                  <a:cubicBezTo>
                    <a:pt x="486066" y="2011317"/>
                    <a:pt x="395183" y="2234461"/>
                    <a:pt x="332174" y="2466315"/>
                  </a:cubicBezTo>
                  <a:cubicBezTo>
                    <a:pt x="269166" y="2697588"/>
                    <a:pt x="236355" y="2938008"/>
                    <a:pt x="236500" y="3178573"/>
                  </a:cubicBezTo>
                  <a:cubicBezTo>
                    <a:pt x="237807" y="3296751"/>
                    <a:pt x="249421" y="3414057"/>
                    <a:pt x="276860" y="3527298"/>
                  </a:cubicBezTo>
                  <a:cubicBezTo>
                    <a:pt x="303864" y="3640684"/>
                    <a:pt x="345821" y="3749135"/>
                    <a:pt x="396054" y="3853520"/>
                  </a:cubicBezTo>
                  <a:cubicBezTo>
                    <a:pt x="421461" y="3905640"/>
                    <a:pt x="449626" y="3956743"/>
                    <a:pt x="479243" y="4007121"/>
                  </a:cubicBezTo>
                  <a:cubicBezTo>
                    <a:pt x="509295" y="4057354"/>
                    <a:pt x="541380" y="4106861"/>
                    <a:pt x="574772" y="4155787"/>
                  </a:cubicBezTo>
                  <a:cubicBezTo>
                    <a:pt x="642426" y="4253348"/>
                    <a:pt x="717630" y="4348007"/>
                    <a:pt x="795447" y="4443100"/>
                  </a:cubicBezTo>
                  <a:cubicBezTo>
                    <a:pt x="873264" y="4538339"/>
                    <a:pt x="954565" y="4633577"/>
                    <a:pt x="1034270" y="4732591"/>
                  </a:cubicBezTo>
                  <a:cubicBezTo>
                    <a:pt x="1074195" y="4781952"/>
                    <a:pt x="1113684" y="4832476"/>
                    <a:pt x="1153028" y="4883725"/>
                  </a:cubicBezTo>
                  <a:lnTo>
                    <a:pt x="1210084" y="4957912"/>
                  </a:lnTo>
                  <a:cubicBezTo>
                    <a:pt x="1228813" y="4981576"/>
                    <a:pt x="1246670" y="5005822"/>
                    <a:pt x="1265979" y="5028906"/>
                  </a:cubicBezTo>
                  <a:cubicBezTo>
                    <a:pt x="1416677" y="5216770"/>
                    <a:pt x="1580151" y="5389681"/>
                    <a:pt x="1746238" y="5553590"/>
                  </a:cubicBezTo>
                  <a:cubicBezTo>
                    <a:pt x="1829717" y="5635182"/>
                    <a:pt x="1914648" y="5714015"/>
                    <a:pt x="2001611" y="5789654"/>
                  </a:cubicBezTo>
                  <a:cubicBezTo>
                    <a:pt x="2088575" y="5865293"/>
                    <a:pt x="2177135" y="5938465"/>
                    <a:pt x="2269035" y="6007280"/>
                  </a:cubicBezTo>
                  <a:cubicBezTo>
                    <a:pt x="2452108" y="6145202"/>
                    <a:pt x="2649554" y="6268461"/>
                    <a:pt x="2866455" y="6351505"/>
                  </a:cubicBezTo>
                  <a:cubicBezTo>
                    <a:pt x="2974615" y="6393027"/>
                    <a:pt x="3086694" y="6424821"/>
                    <a:pt x="3200661" y="6448777"/>
                  </a:cubicBezTo>
                  <a:cubicBezTo>
                    <a:pt x="3229262" y="6454438"/>
                    <a:pt x="3257572" y="6460971"/>
                    <a:pt x="3286318" y="6465908"/>
                  </a:cubicBezTo>
                  <a:lnTo>
                    <a:pt x="3372701" y="6480281"/>
                  </a:lnTo>
                  <a:cubicBezTo>
                    <a:pt x="3430628" y="6487975"/>
                    <a:pt x="3488556" y="6496106"/>
                    <a:pt x="3547063" y="6500896"/>
                  </a:cubicBezTo>
                  <a:cubicBezTo>
                    <a:pt x="3576245" y="6503654"/>
                    <a:pt x="3605426" y="6506268"/>
                    <a:pt x="3634753" y="6507575"/>
                  </a:cubicBezTo>
                  <a:cubicBezTo>
                    <a:pt x="3664079" y="6509026"/>
                    <a:pt x="3693261" y="6511350"/>
                    <a:pt x="3722733" y="6512221"/>
                  </a:cubicBezTo>
                  <a:lnTo>
                    <a:pt x="3811003" y="6514253"/>
                  </a:lnTo>
                  <a:cubicBezTo>
                    <a:pt x="3840329" y="6514979"/>
                    <a:pt x="3869946" y="6513963"/>
                    <a:pt x="3899418" y="6513817"/>
                  </a:cubicBezTo>
                  <a:lnTo>
                    <a:pt x="3943698" y="6513381"/>
                  </a:lnTo>
                  <a:cubicBezTo>
                    <a:pt x="3958071" y="6512946"/>
                    <a:pt x="3972154" y="6512075"/>
                    <a:pt x="3986381" y="6511495"/>
                  </a:cubicBezTo>
                  <a:cubicBezTo>
                    <a:pt x="4000609" y="6510768"/>
                    <a:pt x="4014837" y="6510333"/>
                    <a:pt x="4028919" y="6509317"/>
                  </a:cubicBezTo>
                  <a:lnTo>
                    <a:pt x="4071312" y="6505833"/>
                  </a:lnTo>
                  <a:cubicBezTo>
                    <a:pt x="4127788" y="6501332"/>
                    <a:pt x="4183828" y="6493782"/>
                    <a:pt x="4239432" y="6485072"/>
                  </a:cubicBezTo>
                  <a:cubicBezTo>
                    <a:pt x="4461994" y="6448195"/>
                    <a:pt x="4675992" y="6376041"/>
                    <a:pt x="4879826" y="6274849"/>
                  </a:cubicBezTo>
                  <a:cubicBezTo>
                    <a:pt x="5084386" y="6174820"/>
                    <a:pt x="5279074" y="6046770"/>
                    <a:pt x="5471439" y="5906235"/>
                  </a:cubicBezTo>
                  <a:cubicBezTo>
                    <a:pt x="5519494" y="5871246"/>
                    <a:pt x="5567258" y="5834806"/>
                    <a:pt x="5614877" y="5797930"/>
                  </a:cubicBezTo>
                  <a:cubicBezTo>
                    <a:pt x="5662787" y="5761199"/>
                    <a:pt x="5710551" y="5723887"/>
                    <a:pt x="5758316" y="5685995"/>
                  </a:cubicBezTo>
                  <a:lnTo>
                    <a:pt x="6048824" y="5453705"/>
                  </a:lnTo>
                  <a:lnTo>
                    <a:pt x="6237794" y="5308644"/>
                  </a:lnTo>
                  <a:lnTo>
                    <a:pt x="6237794" y="6081399"/>
                  </a:lnTo>
                  <a:lnTo>
                    <a:pt x="6123011" y="6166399"/>
                  </a:lnTo>
                  <a:cubicBezTo>
                    <a:pt x="6071326" y="6204001"/>
                    <a:pt x="6019061" y="6241458"/>
                    <a:pt x="5965925" y="6278479"/>
                  </a:cubicBezTo>
                  <a:cubicBezTo>
                    <a:pt x="5912644" y="6315210"/>
                    <a:pt x="5858927" y="6351650"/>
                    <a:pt x="5803903" y="6387364"/>
                  </a:cubicBezTo>
                  <a:cubicBezTo>
                    <a:pt x="5694437" y="6458938"/>
                    <a:pt x="5581486" y="6528335"/>
                    <a:pt x="5463744" y="6591780"/>
                  </a:cubicBezTo>
                  <a:cubicBezTo>
                    <a:pt x="5346147" y="6655514"/>
                    <a:pt x="5224486" y="6714748"/>
                    <a:pt x="5097888" y="6765562"/>
                  </a:cubicBezTo>
                  <a:cubicBezTo>
                    <a:pt x="5034879" y="6791332"/>
                    <a:pt x="4970700" y="6815005"/>
                    <a:pt x="4905602" y="6836446"/>
                  </a:cubicBezTo>
                  <a:lnTo>
                    <a:pt x="4831447" y="6858000"/>
                  </a:lnTo>
                  <a:lnTo>
                    <a:pt x="3036485" y="6858000"/>
                  </a:lnTo>
                  <a:lnTo>
                    <a:pt x="2911533" y="6825558"/>
                  </a:lnTo>
                  <a:cubicBezTo>
                    <a:pt x="2847182" y="6807410"/>
                    <a:pt x="2783121" y="6787919"/>
                    <a:pt x="2719386" y="6767158"/>
                  </a:cubicBezTo>
                  <a:cubicBezTo>
                    <a:pt x="2464884" y="6683389"/>
                    <a:pt x="2213285" y="6579149"/>
                    <a:pt x="1980415" y="6440210"/>
                  </a:cubicBezTo>
                  <a:cubicBezTo>
                    <a:pt x="1747399" y="6301563"/>
                    <a:pt x="1539355" y="6125749"/>
                    <a:pt x="1357588" y="5931206"/>
                  </a:cubicBezTo>
                  <a:cubicBezTo>
                    <a:pt x="1266269" y="5834080"/>
                    <a:pt x="1183226" y="5730711"/>
                    <a:pt x="1105118" y="5624874"/>
                  </a:cubicBezTo>
                  <a:cubicBezTo>
                    <a:pt x="1027446" y="5518601"/>
                    <a:pt x="953549" y="5410732"/>
                    <a:pt x="884588" y="5300539"/>
                  </a:cubicBezTo>
                  <a:cubicBezTo>
                    <a:pt x="866876" y="5273245"/>
                    <a:pt x="850180" y="5245516"/>
                    <a:pt x="833049" y="5217931"/>
                  </a:cubicBezTo>
                  <a:lnTo>
                    <a:pt x="783833" y="5137791"/>
                  </a:lnTo>
                  <a:cubicBezTo>
                    <a:pt x="752328" y="5085962"/>
                    <a:pt x="719662" y="5034567"/>
                    <a:pt x="686706" y="4982447"/>
                  </a:cubicBezTo>
                  <a:lnTo>
                    <a:pt x="485485" y="4665082"/>
                  </a:lnTo>
                  <a:cubicBezTo>
                    <a:pt x="417976" y="4556922"/>
                    <a:pt x="351338" y="4445568"/>
                    <a:pt x="289055" y="4329568"/>
                  </a:cubicBezTo>
                  <a:cubicBezTo>
                    <a:pt x="257987" y="4271496"/>
                    <a:pt x="227934" y="4212408"/>
                    <a:pt x="200495" y="4151721"/>
                  </a:cubicBezTo>
                  <a:cubicBezTo>
                    <a:pt x="173201" y="4090891"/>
                    <a:pt x="147794" y="4028898"/>
                    <a:pt x="125291" y="3965600"/>
                  </a:cubicBezTo>
                  <a:cubicBezTo>
                    <a:pt x="103224" y="3902155"/>
                    <a:pt x="83624" y="3837840"/>
                    <a:pt x="67654" y="3772509"/>
                  </a:cubicBezTo>
                  <a:cubicBezTo>
                    <a:pt x="60105" y="3739843"/>
                    <a:pt x="52410" y="3707032"/>
                    <a:pt x="46168" y="3674076"/>
                  </a:cubicBezTo>
                  <a:lnTo>
                    <a:pt x="36731" y="3624714"/>
                  </a:lnTo>
                  <a:lnTo>
                    <a:pt x="28891" y="3575208"/>
                  </a:lnTo>
                  <a:cubicBezTo>
                    <a:pt x="8566" y="3442948"/>
                    <a:pt x="0" y="3310252"/>
                    <a:pt x="0" y="3178573"/>
                  </a:cubicBezTo>
                  <a:cubicBezTo>
                    <a:pt x="726" y="2919425"/>
                    <a:pt x="27730" y="2660277"/>
                    <a:pt x="80575" y="2405774"/>
                  </a:cubicBezTo>
                  <a:cubicBezTo>
                    <a:pt x="133276" y="2151417"/>
                    <a:pt x="213997" y="1901996"/>
                    <a:pt x="322737" y="1665351"/>
                  </a:cubicBezTo>
                  <a:cubicBezTo>
                    <a:pt x="541235" y="1192061"/>
                    <a:pt x="857875" y="768568"/>
                    <a:pt x="1230700" y="407938"/>
                  </a:cubicBezTo>
                  <a:cubicBezTo>
                    <a:pt x="1324124" y="317781"/>
                    <a:pt x="1421323" y="231579"/>
                    <a:pt x="1521825" y="14944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3BFB38F-216C-4A75-8C1C-DAF998A5C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698" y="0"/>
              <a:ext cx="6477994" cy="6858000"/>
            </a:xfrm>
            <a:custGeom>
              <a:avLst/>
              <a:gdLst>
                <a:gd name="connsiteX0" fmla="*/ 5634917 w 6230407"/>
                <a:gd name="connsiteY0" fmla="*/ 0 h 6858000"/>
                <a:gd name="connsiteX1" fmla="*/ 6230407 w 6230407"/>
                <a:gd name="connsiteY1" fmla="*/ 0 h 6858000"/>
                <a:gd name="connsiteX2" fmla="*/ 6230407 w 6230407"/>
                <a:gd name="connsiteY2" fmla="*/ 322046 h 6858000"/>
                <a:gd name="connsiteX3" fmla="*/ 6061915 w 6230407"/>
                <a:gd name="connsiteY3" fmla="*/ 206288 h 6858000"/>
                <a:gd name="connsiteX4" fmla="*/ 5814792 w 6230407"/>
                <a:gd name="connsiteY4" fmla="*/ 74312 h 6858000"/>
                <a:gd name="connsiteX5" fmla="*/ 5676576 w 6230407"/>
                <a:gd name="connsiteY5" fmla="*/ 15049 h 6858000"/>
                <a:gd name="connsiteX6" fmla="*/ 1821847 w 6230407"/>
                <a:gd name="connsiteY6" fmla="*/ 0 h 6858000"/>
                <a:gd name="connsiteX7" fmla="*/ 3449591 w 6230407"/>
                <a:gd name="connsiteY7" fmla="*/ 0 h 6858000"/>
                <a:gd name="connsiteX8" fmla="*/ 3354111 w 6230407"/>
                <a:gd name="connsiteY8" fmla="*/ 29819 h 6858000"/>
                <a:gd name="connsiteX9" fmla="*/ 3177287 w 6230407"/>
                <a:gd name="connsiteY9" fmla="*/ 93621 h 6858000"/>
                <a:gd name="connsiteX10" fmla="*/ 1915374 w 6230407"/>
                <a:gd name="connsiteY10" fmla="*/ 844207 h 6858000"/>
                <a:gd name="connsiteX11" fmla="*/ 1042545 w 6230407"/>
                <a:gd name="connsiteY11" fmla="*/ 1926532 h 6858000"/>
                <a:gd name="connsiteX12" fmla="*/ 726050 w 6230407"/>
                <a:gd name="connsiteY12" fmla="*/ 3186123 h 6858000"/>
                <a:gd name="connsiteX13" fmla="*/ 1249864 w 6230407"/>
                <a:gd name="connsiteY13" fmla="*/ 4355701 h 6858000"/>
                <a:gd name="connsiteX14" fmla="*/ 1513803 w 6230407"/>
                <a:gd name="connsiteY14" fmla="*/ 4726929 h 6858000"/>
                <a:gd name="connsiteX15" fmla="*/ 3990446 w 6230407"/>
                <a:gd name="connsiteY15" fmla="*/ 6178014 h 6858000"/>
                <a:gd name="connsiteX16" fmla="*/ 5870541 w 6230407"/>
                <a:gd name="connsiteY16" fmla="*/ 5285296 h 6858000"/>
                <a:gd name="connsiteX17" fmla="*/ 6099347 w 6230407"/>
                <a:gd name="connsiteY17" fmla="*/ 5108030 h 6858000"/>
                <a:gd name="connsiteX18" fmla="*/ 6230407 w 6230407"/>
                <a:gd name="connsiteY18" fmla="*/ 5006078 h 6858000"/>
                <a:gd name="connsiteX19" fmla="*/ 6230407 w 6230407"/>
                <a:gd name="connsiteY19" fmla="*/ 5924458 h 6858000"/>
                <a:gd name="connsiteX20" fmla="*/ 6056186 w 6230407"/>
                <a:gd name="connsiteY20" fmla="*/ 6058925 h 6858000"/>
                <a:gd name="connsiteX21" fmla="*/ 4500343 w 6230407"/>
                <a:gd name="connsiteY21" fmla="*/ 6854086 h 6858000"/>
                <a:gd name="connsiteX22" fmla="*/ 4476760 w 6230407"/>
                <a:gd name="connsiteY22" fmla="*/ 6858000 h 6858000"/>
                <a:gd name="connsiteX23" fmla="*/ 3391617 w 6230407"/>
                <a:gd name="connsiteY23" fmla="*/ 6858000 h 6858000"/>
                <a:gd name="connsiteX24" fmla="*/ 3242986 w 6230407"/>
                <a:gd name="connsiteY24" fmla="*/ 6833894 h 6858000"/>
                <a:gd name="connsiteX25" fmla="*/ 913044 w 6230407"/>
                <a:gd name="connsiteY25" fmla="*/ 5134452 h 6858000"/>
                <a:gd name="connsiteX26" fmla="*/ 0 w 6230407"/>
                <a:gd name="connsiteY26" fmla="*/ 3186123 h 6858000"/>
                <a:gd name="connsiteX27" fmla="*/ 1779764 w 6230407"/>
                <a:gd name="connsiteY27" fmla="*/ 2881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230407" h="6858000">
                  <a:moveTo>
                    <a:pt x="5634917" y="0"/>
                  </a:moveTo>
                  <a:lnTo>
                    <a:pt x="6230407" y="0"/>
                  </a:lnTo>
                  <a:lnTo>
                    <a:pt x="6230407" y="322046"/>
                  </a:lnTo>
                  <a:lnTo>
                    <a:pt x="6061915" y="206288"/>
                  </a:lnTo>
                  <a:cubicBezTo>
                    <a:pt x="5982213" y="157828"/>
                    <a:pt x="5899796" y="113801"/>
                    <a:pt x="5814792" y="74312"/>
                  </a:cubicBezTo>
                  <a:cubicBezTo>
                    <a:pt x="5769441" y="53261"/>
                    <a:pt x="5723362" y="33505"/>
                    <a:pt x="5676576" y="15049"/>
                  </a:cubicBezTo>
                  <a:close/>
                  <a:moveTo>
                    <a:pt x="1821847" y="0"/>
                  </a:moveTo>
                  <a:lnTo>
                    <a:pt x="3449591" y="0"/>
                  </a:lnTo>
                  <a:lnTo>
                    <a:pt x="3354111" y="29819"/>
                  </a:lnTo>
                  <a:cubicBezTo>
                    <a:pt x="3295072" y="49686"/>
                    <a:pt x="3236122" y="70955"/>
                    <a:pt x="3177287" y="93621"/>
                  </a:cubicBezTo>
                  <a:cubicBezTo>
                    <a:pt x="2718951" y="269871"/>
                    <a:pt x="2282682" y="529455"/>
                    <a:pt x="1915374" y="844207"/>
                  </a:cubicBezTo>
                  <a:cubicBezTo>
                    <a:pt x="1541678" y="1164331"/>
                    <a:pt x="1247976" y="1528591"/>
                    <a:pt x="1042545" y="1926532"/>
                  </a:cubicBezTo>
                  <a:cubicBezTo>
                    <a:pt x="832613" y="2333329"/>
                    <a:pt x="726050" y="2757113"/>
                    <a:pt x="726050" y="3186123"/>
                  </a:cubicBezTo>
                  <a:cubicBezTo>
                    <a:pt x="726050" y="3618181"/>
                    <a:pt x="896057" y="3870506"/>
                    <a:pt x="1249864" y="4355701"/>
                  </a:cubicBezTo>
                  <a:cubicBezTo>
                    <a:pt x="1335230" y="4472717"/>
                    <a:pt x="1423500" y="4593798"/>
                    <a:pt x="1513803" y="4726929"/>
                  </a:cubicBezTo>
                  <a:cubicBezTo>
                    <a:pt x="2203848" y="5744068"/>
                    <a:pt x="2944562" y="6178014"/>
                    <a:pt x="3990446" y="6178014"/>
                  </a:cubicBezTo>
                  <a:cubicBezTo>
                    <a:pt x="4676863" y="6178014"/>
                    <a:pt x="5180496" y="5824498"/>
                    <a:pt x="5870541" y="5285296"/>
                  </a:cubicBezTo>
                  <a:cubicBezTo>
                    <a:pt x="5947632" y="5225046"/>
                    <a:pt x="6024723" y="5165521"/>
                    <a:pt x="6099347" y="5108030"/>
                  </a:cubicBezTo>
                  <a:lnTo>
                    <a:pt x="6230407" y="5006078"/>
                  </a:lnTo>
                  <a:lnTo>
                    <a:pt x="6230407" y="5924458"/>
                  </a:lnTo>
                  <a:lnTo>
                    <a:pt x="6056186" y="6058925"/>
                  </a:lnTo>
                  <a:cubicBezTo>
                    <a:pt x="5577260" y="6421454"/>
                    <a:pt x="5092142" y="6735949"/>
                    <a:pt x="4500343" y="6854086"/>
                  </a:cubicBezTo>
                  <a:lnTo>
                    <a:pt x="4476760" y="6858000"/>
                  </a:lnTo>
                  <a:lnTo>
                    <a:pt x="3391617" y="6858000"/>
                  </a:lnTo>
                  <a:lnTo>
                    <a:pt x="3242986" y="6833894"/>
                  </a:lnTo>
                  <a:cubicBezTo>
                    <a:pt x="2233307" y="6634206"/>
                    <a:pt x="1512986" y="6018796"/>
                    <a:pt x="913044" y="5134452"/>
                  </a:cubicBezTo>
                  <a:cubicBezTo>
                    <a:pt x="469951" y="4481428"/>
                    <a:pt x="0" y="4033545"/>
                    <a:pt x="0" y="3186123"/>
                  </a:cubicBezTo>
                  <a:cubicBezTo>
                    <a:pt x="0" y="1915018"/>
                    <a:pt x="732545" y="779286"/>
                    <a:pt x="1779764" y="2881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DF24F7D-73CE-4EF0-86BC-1C1C4C5CB7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698" y="0"/>
              <a:ext cx="6477994" cy="6858000"/>
            </a:xfrm>
            <a:custGeom>
              <a:avLst/>
              <a:gdLst>
                <a:gd name="connsiteX0" fmla="*/ 5061392 w 6230408"/>
                <a:gd name="connsiteY0" fmla="*/ 0 h 6858000"/>
                <a:gd name="connsiteX1" fmla="*/ 6230408 w 6230408"/>
                <a:gd name="connsiteY1" fmla="*/ 0 h 6858000"/>
                <a:gd name="connsiteX2" fmla="*/ 6230408 w 6230408"/>
                <a:gd name="connsiteY2" fmla="*/ 502666 h 6858000"/>
                <a:gd name="connsiteX3" fmla="*/ 6204367 w 6230408"/>
                <a:gd name="connsiteY3" fmla="*/ 480166 h 6858000"/>
                <a:gd name="connsiteX4" fmla="*/ 5753525 w 6230408"/>
                <a:gd name="connsiteY4" fmla="*/ 205991 h 6858000"/>
                <a:gd name="connsiteX5" fmla="*/ 5205685 w 6230408"/>
                <a:gd name="connsiteY5" fmla="*/ 25948 h 6858000"/>
                <a:gd name="connsiteX6" fmla="*/ 1821847 w 6230408"/>
                <a:gd name="connsiteY6" fmla="*/ 0 h 6858000"/>
                <a:gd name="connsiteX7" fmla="*/ 4114919 w 6230408"/>
                <a:gd name="connsiteY7" fmla="*/ 0 h 6858000"/>
                <a:gd name="connsiteX8" fmla="*/ 4086206 w 6230408"/>
                <a:gd name="connsiteY8" fmla="*/ 3507 h 6858000"/>
                <a:gd name="connsiteX9" fmla="*/ 3229262 w 6230408"/>
                <a:gd name="connsiteY9" fmla="*/ 229075 h 6858000"/>
                <a:gd name="connsiteX10" fmla="*/ 2009741 w 6230408"/>
                <a:gd name="connsiteY10" fmla="*/ 954400 h 6858000"/>
                <a:gd name="connsiteX11" fmla="*/ 1171466 w 6230408"/>
                <a:gd name="connsiteY11" fmla="*/ 1993025 h 6858000"/>
                <a:gd name="connsiteX12" fmla="*/ 871086 w 6230408"/>
                <a:gd name="connsiteY12" fmla="*/ 3186123 h 6858000"/>
                <a:gd name="connsiteX13" fmla="*/ 1367025 w 6230408"/>
                <a:gd name="connsiteY13" fmla="*/ 4270190 h 6858000"/>
                <a:gd name="connsiteX14" fmla="*/ 1633868 w 6230408"/>
                <a:gd name="connsiteY14" fmla="*/ 4645483 h 6858000"/>
                <a:gd name="connsiteX15" fmla="*/ 2651877 w 6230408"/>
                <a:gd name="connsiteY15" fmla="*/ 5684689 h 6858000"/>
                <a:gd name="connsiteX16" fmla="*/ 3990301 w 6230408"/>
                <a:gd name="connsiteY16" fmla="*/ 6032833 h 6858000"/>
                <a:gd name="connsiteX17" fmla="*/ 4851225 w 6230408"/>
                <a:gd name="connsiteY17" fmla="*/ 5811141 h 6858000"/>
                <a:gd name="connsiteX18" fmla="*/ 5780965 w 6230408"/>
                <a:gd name="connsiteY18" fmla="*/ 5171038 h 6858000"/>
                <a:gd name="connsiteX19" fmla="*/ 6010496 w 6230408"/>
                <a:gd name="connsiteY19" fmla="*/ 4993191 h 6858000"/>
                <a:gd name="connsiteX20" fmla="*/ 6230408 w 6230408"/>
                <a:gd name="connsiteY20" fmla="*/ 4822117 h 6858000"/>
                <a:gd name="connsiteX21" fmla="*/ 6230408 w 6230408"/>
                <a:gd name="connsiteY21" fmla="*/ 5924457 h 6858000"/>
                <a:gd name="connsiteX22" fmla="*/ 6056186 w 6230408"/>
                <a:gd name="connsiteY22" fmla="*/ 6058925 h 6858000"/>
                <a:gd name="connsiteX23" fmla="*/ 4500343 w 6230408"/>
                <a:gd name="connsiteY23" fmla="*/ 6854086 h 6858000"/>
                <a:gd name="connsiteX24" fmla="*/ 4476760 w 6230408"/>
                <a:gd name="connsiteY24" fmla="*/ 6858000 h 6858000"/>
                <a:gd name="connsiteX25" fmla="*/ 3391617 w 6230408"/>
                <a:gd name="connsiteY25" fmla="*/ 6858000 h 6858000"/>
                <a:gd name="connsiteX26" fmla="*/ 3242986 w 6230408"/>
                <a:gd name="connsiteY26" fmla="*/ 6833894 h 6858000"/>
                <a:gd name="connsiteX27" fmla="*/ 913044 w 6230408"/>
                <a:gd name="connsiteY27" fmla="*/ 5134452 h 6858000"/>
                <a:gd name="connsiteX28" fmla="*/ 0 w 6230408"/>
                <a:gd name="connsiteY28" fmla="*/ 3186123 h 6858000"/>
                <a:gd name="connsiteX29" fmla="*/ 1779764 w 6230408"/>
                <a:gd name="connsiteY29" fmla="*/ 2881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230408" h="6858000">
                  <a:moveTo>
                    <a:pt x="5061392" y="0"/>
                  </a:moveTo>
                  <a:lnTo>
                    <a:pt x="6230408" y="0"/>
                  </a:lnTo>
                  <a:lnTo>
                    <a:pt x="6230408" y="502666"/>
                  </a:lnTo>
                  <a:lnTo>
                    <a:pt x="6204367" y="480166"/>
                  </a:lnTo>
                  <a:cubicBezTo>
                    <a:pt x="6064466" y="372115"/>
                    <a:pt x="5913877" y="280469"/>
                    <a:pt x="5753525" y="205991"/>
                  </a:cubicBezTo>
                  <a:cubicBezTo>
                    <a:pt x="5581848" y="126214"/>
                    <a:pt x="5398775" y="66109"/>
                    <a:pt x="5205685" y="25948"/>
                  </a:cubicBezTo>
                  <a:close/>
                  <a:moveTo>
                    <a:pt x="1821847" y="0"/>
                  </a:moveTo>
                  <a:lnTo>
                    <a:pt x="4114919" y="0"/>
                  </a:lnTo>
                  <a:lnTo>
                    <a:pt x="4086206" y="3507"/>
                  </a:lnTo>
                  <a:cubicBezTo>
                    <a:pt x="3798985" y="45364"/>
                    <a:pt x="3509190" y="121369"/>
                    <a:pt x="3229262" y="229075"/>
                  </a:cubicBezTo>
                  <a:cubicBezTo>
                    <a:pt x="2786315" y="399518"/>
                    <a:pt x="2364564" y="650390"/>
                    <a:pt x="2009741" y="954400"/>
                  </a:cubicBezTo>
                  <a:cubicBezTo>
                    <a:pt x="1655354" y="1257973"/>
                    <a:pt x="1365573" y="1617151"/>
                    <a:pt x="1171466" y="1993025"/>
                  </a:cubicBezTo>
                  <a:cubicBezTo>
                    <a:pt x="972132" y="2379061"/>
                    <a:pt x="871086" y="2780487"/>
                    <a:pt x="871086" y="3186123"/>
                  </a:cubicBezTo>
                  <a:cubicBezTo>
                    <a:pt x="871086" y="3573756"/>
                    <a:pt x="1023091" y="3798642"/>
                    <a:pt x="1367025" y="4270190"/>
                  </a:cubicBezTo>
                  <a:cubicBezTo>
                    <a:pt x="1453117" y="4388222"/>
                    <a:pt x="1542113" y="4510319"/>
                    <a:pt x="1633868" y="4645483"/>
                  </a:cubicBezTo>
                  <a:cubicBezTo>
                    <a:pt x="1958347" y="5123709"/>
                    <a:pt x="2291248" y="5463723"/>
                    <a:pt x="2651877" y="5684689"/>
                  </a:cubicBezTo>
                  <a:cubicBezTo>
                    <a:pt x="3034139" y="5919011"/>
                    <a:pt x="3472005" y="6032833"/>
                    <a:pt x="3990301" y="6032833"/>
                  </a:cubicBezTo>
                  <a:cubicBezTo>
                    <a:pt x="4284438" y="6032833"/>
                    <a:pt x="4557959" y="5962420"/>
                    <a:pt x="4851225" y="5811141"/>
                  </a:cubicBezTo>
                  <a:cubicBezTo>
                    <a:pt x="5152330" y="5655798"/>
                    <a:pt x="5450387" y="5429315"/>
                    <a:pt x="5780965" y="5171038"/>
                  </a:cubicBezTo>
                  <a:cubicBezTo>
                    <a:pt x="5858491" y="5110498"/>
                    <a:pt x="5935727" y="5050828"/>
                    <a:pt x="6010496" y="4993191"/>
                  </a:cubicBezTo>
                  <a:lnTo>
                    <a:pt x="6230408" y="4822117"/>
                  </a:lnTo>
                  <a:lnTo>
                    <a:pt x="6230408" y="5924457"/>
                  </a:lnTo>
                  <a:lnTo>
                    <a:pt x="6056186" y="6058925"/>
                  </a:lnTo>
                  <a:cubicBezTo>
                    <a:pt x="5577260" y="6421454"/>
                    <a:pt x="5092142" y="6735949"/>
                    <a:pt x="4500343" y="6854086"/>
                  </a:cubicBezTo>
                  <a:lnTo>
                    <a:pt x="4476760" y="6858000"/>
                  </a:lnTo>
                  <a:lnTo>
                    <a:pt x="3391617" y="6858000"/>
                  </a:lnTo>
                  <a:lnTo>
                    <a:pt x="3242986" y="6833894"/>
                  </a:lnTo>
                  <a:cubicBezTo>
                    <a:pt x="2233307" y="6634206"/>
                    <a:pt x="1512986" y="6018796"/>
                    <a:pt x="913044" y="5134452"/>
                  </a:cubicBezTo>
                  <a:cubicBezTo>
                    <a:pt x="469951" y="4481428"/>
                    <a:pt x="0" y="4033545"/>
                    <a:pt x="0" y="3186123"/>
                  </a:cubicBezTo>
                  <a:cubicBezTo>
                    <a:pt x="0" y="1915018"/>
                    <a:pt x="732545" y="779286"/>
                    <a:pt x="1779764" y="2881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3445B6-9C0D-4865-BF68-CD74892D0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05128" y="0"/>
              <a:ext cx="6648564" cy="6858000"/>
            </a:xfrm>
            <a:custGeom>
              <a:avLst/>
              <a:gdLst>
                <a:gd name="connsiteX0" fmla="*/ 1242460 w 6394458"/>
                <a:gd name="connsiteY0" fmla="*/ 0 h 6858000"/>
                <a:gd name="connsiteX1" fmla="*/ 2160732 w 6394458"/>
                <a:gd name="connsiteY1" fmla="*/ 0 h 6858000"/>
                <a:gd name="connsiteX2" fmla="*/ 2096124 w 6394458"/>
                <a:gd name="connsiteY2" fmla="*/ 41936 h 6858000"/>
                <a:gd name="connsiteX3" fmla="*/ 1942232 w 6394458"/>
                <a:gd name="connsiteY3" fmla="*/ 154451 h 6858000"/>
                <a:gd name="connsiteX4" fmla="*/ 1941942 w 6394458"/>
                <a:gd name="connsiteY4" fmla="*/ 154741 h 6858000"/>
                <a:gd name="connsiteX5" fmla="*/ 1941652 w 6394458"/>
                <a:gd name="connsiteY5" fmla="*/ 155032 h 6858000"/>
                <a:gd name="connsiteX6" fmla="*/ 1878498 w 6394458"/>
                <a:gd name="connsiteY6" fmla="*/ 203377 h 6858000"/>
                <a:gd name="connsiteX7" fmla="*/ 1865722 w 6394458"/>
                <a:gd name="connsiteY7" fmla="*/ 213395 h 6858000"/>
                <a:gd name="connsiteX8" fmla="*/ 1791679 w 6394458"/>
                <a:gd name="connsiteY8" fmla="*/ 272483 h 6858000"/>
                <a:gd name="connsiteX9" fmla="*/ 1503495 w 6394458"/>
                <a:gd name="connsiteY9" fmla="*/ 525389 h 6858000"/>
                <a:gd name="connsiteX10" fmla="*/ 990135 w 6394458"/>
                <a:gd name="connsiteY10" fmla="*/ 1098128 h 6858000"/>
                <a:gd name="connsiteX11" fmla="*/ 771637 w 6394458"/>
                <a:gd name="connsiteY11" fmla="*/ 1416800 h 6858000"/>
                <a:gd name="connsiteX12" fmla="*/ 585660 w 6394458"/>
                <a:gd name="connsiteY12" fmla="*/ 1756960 h 6858000"/>
                <a:gd name="connsiteX13" fmla="*/ 585515 w 6394458"/>
                <a:gd name="connsiteY13" fmla="*/ 1757395 h 6858000"/>
                <a:gd name="connsiteX14" fmla="*/ 585370 w 6394458"/>
                <a:gd name="connsiteY14" fmla="*/ 1757831 h 6858000"/>
                <a:gd name="connsiteX15" fmla="*/ 544574 w 6394458"/>
                <a:gd name="connsiteY15" fmla="*/ 1845230 h 6858000"/>
                <a:gd name="connsiteX16" fmla="*/ 524539 w 6394458"/>
                <a:gd name="connsiteY16" fmla="*/ 1889510 h 6858000"/>
                <a:gd name="connsiteX17" fmla="*/ 505666 w 6394458"/>
                <a:gd name="connsiteY17" fmla="*/ 1933935 h 6858000"/>
                <a:gd name="connsiteX18" fmla="*/ 502762 w 6394458"/>
                <a:gd name="connsiteY18" fmla="*/ 1940904 h 6858000"/>
                <a:gd name="connsiteX19" fmla="*/ 469661 w 6394458"/>
                <a:gd name="connsiteY19" fmla="*/ 2023512 h 6858000"/>
                <a:gd name="connsiteX20" fmla="*/ 456885 w 6394458"/>
                <a:gd name="connsiteY20" fmla="*/ 2057049 h 6858000"/>
                <a:gd name="connsiteX21" fmla="*/ 435688 w 6394458"/>
                <a:gd name="connsiteY21" fmla="*/ 2114395 h 6858000"/>
                <a:gd name="connsiteX22" fmla="*/ 435543 w 6394458"/>
                <a:gd name="connsiteY22" fmla="*/ 2114976 h 6858000"/>
                <a:gd name="connsiteX23" fmla="*/ 435253 w 6394458"/>
                <a:gd name="connsiteY23" fmla="*/ 2115557 h 6858000"/>
                <a:gd name="connsiteX24" fmla="*/ 324770 w 6394458"/>
                <a:gd name="connsiteY24" fmla="*/ 2488382 h 6858000"/>
                <a:gd name="connsiteX25" fmla="*/ 235338 w 6394458"/>
                <a:gd name="connsiteY25" fmla="*/ 3261036 h 6858000"/>
                <a:gd name="connsiteX26" fmla="*/ 272505 w 6394458"/>
                <a:gd name="connsiteY26" fmla="*/ 3641991 h 6858000"/>
                <a:gd name="connsiteX27" fmla="*/ 385891 w 6394458"/>
                <a:gd name="connsiteY27" fmla="*/ 4006104 h 6858000"/>
                <a:gd name="connsiteX28" fmla="*/ 386182 w 6394458"/>
                <a:gd name="connsiteY28" fmla="*/ 4006685 h 6858000"/>
                <a:gd name="connsiteX29" fmla="*/ 386472 w 6394458"/>
                <a:gd name="connsiteY29" fmla="*/ 4007266 h 6858000"/>
                <a:gd name="connsiteX30" fmla="*/ 413911 w 6394458"/>
                <a:gd name="connsiteY30" fmla="*/ 4068823 h 6858000"/>
                <a:gd name="connsiteX31" fmla="*/ 425380 w 6394458"/>
                <a:gd name="connsiteY31" fmla="*/ 4093794 h 6858000"/>
                <a:gd name="connsiteX32" fmla="*/ 435834 w 6394458"/>
                <a:gd name="connsiteY32" fmla="*/ 4114845 h 6858000"/>
                <a:gd name="connsiteX33" fmla="*/ 468644 w 6394458"/>
                <a:gd name="connsiteY33" fmla="*/ 4178435 h 6858000"/>
                <a:gd name="connsiteX34" fmla="*/ 468935 w 6394458"/>
                <a:gd name="connsiteY34" fmla="*/ 4179015 h 6858000"/>
                <a:gd name="connsiteX35" fmla="*/ 469225 w 6394458"/>
                <a:gd name="connsiteY35" fmla="*/ 4179596 h 6858000"/>
                <a:gd name="connsiteX36" fmla="*/ 566496 w 6394458"/>
                <a:gd name="connsiteY36" fmla="*/ 4345828 h 6858000"/>
                <a:gd name="connsiteX37" fmla="*/ 674366 w 6394458"/>
                <a:gd name="connsiteY37" fmla="*/ 4507124 h 6858000"/>
                <a:gd name="connsiteX38" fmla="*/ 790946 w 6394458"/>
                <a:gd name="connsiteY38" fmla="*/ 4665372 h 6858000"/>
                <a:gd name="connsiteX39" fmla="*/ 938015 w 6394458"/>
                <a:gd name="connsiteY39" fmla="*/ 4855559 h 6858000"/>
                <a:gd name="connsiteX40" fmla="*/ 1035286 w 6394458"/>
                <a:gd name="connsiteY40" fmla="*/ 4980269 h 6858000"/>
                <a:gd name="connsiteX41" fmla="*/ 1158254 w 6394458"/>
                <a:gd name="connsiteY41" fmla="*/ 5140985 h 6858000"/>
                <a:gd name="connsiteX42" fmla="*/ 1221118 w 6394458"/>
                <a:gd name="connsiteY42" fmla="*/ 5226351 h 6858000"/>
                <a:gd name="connsiteX43" fmla="*/ 1277448 w 6394458"/>
                <a:gd name="connsiteY43" fmla="*/ 5303007 h 6858000"/>
                <a:gd name="connsiteX44" fmla="*/ 1277739 w 6394458"/>
                <a:gd name="connsiteY44" fmla="*/ 5303297 h 6858000"/>
                <a:gd name="connsiteX45" fmla="*/ 1278029 w 6394458"/>
                <a:gd name="connsiteY45" fmla="*/ 5303588 h 6858000"/>
                <a:gd name="connsiteX46" fmla="*/ 1376607 w 6394458"/>
                <a:gd name="connsiteY46" fmla="*/ 5433525 h 6858000"/>
                <a:gd name="connsiteX47" fmla="*/ 1395625 w 6394458"/>
                <a:gd name="connsiteY47" fmla="*/ 5458060 h 6858000"/>
                <a:gd name="connsiteX48" fmla="*/ 1405207 w 6394458"/>
                <a:gd name="connsiteY48" fmla="*/ 5469965 h 6858000"/>
                <a:gd name="connsiteX49" fmla="*/ 1518739 w 6394458"/>
                <a:gd name="connsiteY49" fmla="*/ 5607597 h 6858000"/>
                <a:gd name="connsiteX50" fmla="*/ 1779194 w 6394458"/>
                <a:gd name="connsiteY50" fmla="*/ 5888957 h 6858000"/>
                <a:gd name="connsiteX51" fmla="*/ 2361805 w 6394458"/>
                <a:gd name="connsiteY51" fmla="*/ 6356876 h 6858000"/>
                <a:gd name="connsiteX52" fmla="*/ 2682656 w 6394458"/>
                <a:gd name="connsiteY52" fmla="*/ 6532110 h 6858000"/>
                <a:gd name="connsiteX53" fmla="*/ 2682946 w 6394458"/>
                <a:gd name="connsiteY53" fmla="*/ 6532255 h 6858000"/>
                <a:gd name="connsiteX54" fmla="*/ 2683236 w 6394458"/>
                <a:gd name="connsiteY54" fmla="*/ 6532400 h 6858000"/>
                <a:gd name="connsiteX55" fmla="*/ 3021944 w 6394458"/>
                <a:gd name="connsiteY55" fmla="*/ 6664805 h 6858000"/>
                <a:gd name="connsiteX56" fmla="*/ 3375605 w 6394458"/>
                <a:gd name="connsiteY56" fmla="*/ 6756415 h 6858000"/>
                <a:gd name="connsiteX57" fmla="*/ 3555048 w 6394458"/>
                <a:gd name="connsiteY57" fmla="*/ 6786612 h 6858000"/>
                <a:gd name="connsiteX58" fmla="*/ 3735218 w 6394458"/>
                <a:gd name="connsiteY58" fmla="*/ 6807083 h 6858000"/>
                <a:gd name="connsiteX59" fmla="*/ 4108188 w 6394458"/>
                <a:gd name="connsiteY59" fmla="*/ 6823343 h 6858000"/>
                <a:gd name="connsiteX60" fmla="*/ 4126917 w 6394458"/>
                <a:gd name="connsiteY60" fmla="*/ 6823343 h 6858000"/>
                <a:gd name="connsiteX61" fmla="*/ 4151597 w 6394458"/>
                <a:gd name="connsiteY61" fmla="*/ 6823488 h 6858000"/>
                <a:gd name="connsiteX62" fmla="*/ 4199652 w 6394458"/>
                <a:gd name="connsiteY62" fmla="*/ 6822763 h 6858000"/>
                <a:gd name="connsiteX63" fmla="*/ 4200088 w 6394458"/>
                <a:gd name="connsiteY63" fmla="*/ 6822763 h 6858000"/>
                <a:gd name="connsiteX64" fmla="*/ 4200523 w 6394458"/>
                <a:gd name="connsiteY64" fmla="*/ 6822763 h 6858000"/>
                <a:gd name="connsiteX65" fmla="*/ 4245675 w 6394458"/>
                <a:gd name="connsiteY65" fmla="*/ 6821601 h 6858000"/>
                <a:gd name="connsiteX66" fmla="*/ 4291117 w 6394458"/>
                <a:gd name="connsiteY66" fmla="*/ 6819277 h 6858000"/>
                <a:gd name="connsiteX67" fmla="*/ 4469108 w 6394458"/>
                <a:gd name="connsiteY67" fmla="*/ 6803743 h 6858000"/>
                <a:gd name="connsiteX68" fmla="*/ 5157267 w 6394458"/>
                <a:gd name="connsiteY68" fmla="*/ 6617766 h 6858000"/>
                <a:gd name="connsiteX69" fmla="*/ 5484069 w 6394458"/>
                <a:gd name="connsiteY69" fmla="*/ 6455744 h 6858000"/>
                <a:gd name="connsiteX70" fmla="*/ 5801144 w 6394458"/>
                <a:gd name="connsiteY70" fmla="*/ 6257717 h 6858000"/>
                <a:gd name="connsiteX71" fmla="*/ 6111106 w 6394458"/>
                <a:gd name="connsiteY71" fmla="*/ 6032542 h 6858000"/>
                <a:gd name="connsiteX72" fmla="*/ 6264127 w 6394458"/>
                <a:gd name="connsiteY72" fmla="*/ 5913203 h 6858000"/>
                <a:gd name="connsiteX73" fmla="*/ 6394458 w 6394458"/>
                <a:gd name="connsiteY73" fmla="*/ 5808939 h 6858000"/>
                <a:gd name="connsiteX74" fmla="*/ 6394458 w 6394458"/>
                <a:gd name="connsiteY74" fmla="*/ 6858000 h 6858000"/>
                <a:gd name="connsiteX75" fmla="*/ 2234128 w 6394458"/>
                <a:gd name="connsiteY75" fmla="*/ 6858000 h 6858000"/>
                <a:gd name="connsiteX76" fmla="*/ 2151583 w 6394458"/>
                <a:gd name="connsiteY76" fmla="*/ 6802146 h 6858000"/>
                <a:gd name="connsiteX77" fmla="*/ 593791 w 6394458"/>
                <a:gd name="connsiteY77" fmla="*/ 5241450 h 6858000"/>
                <a:gd name="connsiteX78" fmla="*/ 0 w 6394458"/>
                <a:gd name="connsiteY78" fmla="*/ 3044861 h 6858000"/>
                <a:gd name="connsiteX79" fmla="*/ 342337 w 6394458"/>
                <a:gd name="connsiteY79" fmla="*/ 1349581 h 6858000"/>
                <a:gd name="connsiteX80" fmla="*/ 1129762 w 6394458"/>
                <a:gd name="connsiteY80" fmla="*/ 1181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394458" h="6858000">
                  <a:moveTo>
                    <a:pt x="1242460" y="0"/>
                  </a:moveTo>
                  <a:lnTo>
                    <a:pt x="2160732" y="0"/>
                  </a:lnTo>
                  <a:lnTo>
                    <a:pt x="2096124" y="41936"/>
                  </a:lnTo>
                  <a:cubicBezTo>
                    <a:pt x="2053586" y="71988"/>
                    <a:pt x="1997691" y="111913"/>
                    <a:pt x="1942232" y="154451"/>
                  </a:cubicBezTo>
                  <a:lnTo>
                    <a:pt x="1941942" y="154741"/>
                  </a:lnTo>
                  <a:lnTo>
                    <a:pt x="1941652" y="155032"/>
                  </a:lnTo>
                  <a:cubicBezTo>
                    <a:pt x="1920455" y="170711"/>
                    <a:pt x="1899113" y="187262"/>
                    <a:pt x="1878498" y="203377"/>
                  </a:cubicBezTo>
                  <a:lnTo>
                    <a:pt x="1865722" y="213395"/>
                  </a:lnTo>
                  <a:cubicBezTo>
                    <a:pt x="1838863" y="233865"/>
                    <a:pt x="1813311" y="254771"/>
                    <a:pt x="1791679" y="272483"/>
                  </a:cubicBezTo>
                  <a:cubicBezTo>
                    <a:pt x="1684245" y="360463"/>
                    <a:pt x="1590023" y="443216"/>
                    <a:pt x="1503495" y="525389"/>
                  </a:cubicBezTo>
                  <a:cubicBezTo>
                    <a:pt x="1315050" y="703090"/>
                    <a:pt x="1142430" y="895746"/>
                    <a:pt x="990135" y="1098128"/>
                  </a:cubicBezTo>
                  <a:cubicBezTo>
                    <a:pt x="911301" y="1202949"/>
                    <a:pt x="837695" y="1310238"/>
                    <a:pt x="771637" y="1416800"/>
                  </a:cubicBezTo>
                  <a:cubicBezTo>
                    <a:pt x="697595" y="1538898"/>
                    <a:pt x="636764" y="1650106"/>
                    <a:pt x="585660" y="1756960"/>
                  </a:cubicBezTo>
                  <a:lnTo>
                    <a:pt x="585515" y="1757395"/>
                  </a:lnTo>
                  <a:lnTo>
                    <a:pt x="585370" y="1757831"/>
                  </a:lnTo>
                  <a:cubicBezTo>
                    <a:pt x="570271" y="1788174"/>
                    <a:pt x="556334" y="1818952"/>
                    <a:pt x="544574" y="1845230"/>
                  </a:cubicBezTo>
                  <a:lnTo>
                    <a:pt x="524539" y="1889510"/>
                  </a:lnTo>
                  <a:lnTo>
                    <a:pt x="505666" y="1933935"/>
                  </a:lnTo>
                  <a:lnTo>
                    <a:pt x="502762" y="1940904"/>
                  </a:lnTo>
                  <a:cubicBezTo>
                    <a:pt x="491002" y="1969214"/>
                    <a:pt x="479823" y="1996073"/>
                    <a:pt x="469661" y="2023512"/>
                  </a:cubicBezTo>
                  <a:cubicBezTo>
                    <a:pt x="465450" y="2034691"/>
                    <a:pt x="461240" y="2045870"/>
                    <a:pt x="456885" y="2057049"/>
                  </a:cubicBezTo>
                  <a:cubicBezTo>
                    <a:pt x="449190" y="2076794"/>
                    <a:pt x="442076" y="2095522"/>
                    <a:pt x="435688" y="2114395"/>
                  </a:cubicBezTo>
                  <a:lnTo>
                    <a:pt x="435543" y="2114976"/>
                  </a:lnTo>
                  <a:lnTo>
                    <a:pt x="435253" y="2115557"/>
                  </a:lnTo>
                  <a:cubicBezTo>
                    <a:pt x="390392" y="2239687"/>
                    <a:pt x="353226" y="2365123"/>
                    <a:pt x="324770" y="2488382"/>
                  </a:cubicBezTo>
                  <a:cubicBezTo>
                    <a:pt x="265391" y="2742158"/>
                    <a:pt x="235193" y="3002178"/>
                    <a:pt x="235338" y="3261036"/>
                  </a:cubicBezTo>
                  <a:cubicBezTo>
                    <a:pt x="236210" y="3391989"/>
                    <a:pt x="248695" y="3520474"/>
                    <a:pt x="272505" y="3641991"/>
                  </a:cubicBezTo>
                  <a:cubicBezTo>
                    <a:pt x="299073" y="3770621"/>
                    <a:pt x="337110" y="3893154"/>
                    <a:pt x="385891" y="4006104"/>
                  </a:cubicBezTo>
                  <a:lnTo>
                    <a:pt x="386182" y="4006685"/>
                  </a:lnTo>
                  <a:lnTo>
                    <a:pt x="386472" y="4007266"/>
                  </a:lnTo>
                  <a:cubicBezTo>
                    <a:pt x="394747" y="4027591"/>
                    <a:pt x="404039" y="4047626"/>
                    <a:pt x="413911" y="4068823"/>
                  </a:cubicBezTo>
                  <a:cubicBezTo>
                    <a:pt x="417686" y="4077098"/>
                    <a:pt x="421606" y="4085374"/>
                    <a:pt x="425380" y="4093794"/>
                  </a:cubicBezTo>
                  <a:cubicBezTo>
                    <a:pt x="428865" y="4100908"/>
                    <a:pt x="432349" y="4107876"/>
                    <a:pt x="435834" y="4114845"/>
                  </a:cubicBezTo>
                  <a:cubicBezTo>
                    <a:pt x="446867" y="4136913"/>
                    <a:pt x="457320" y="4157819"/>
                    <a:pt x="468644" y="4178435"/>
                  </a:cubicBezTo>
                  <a:lnTo>
                    <a:pt x="468935" y="4179015"/>
                  </a:lnTo>
                  <a:lnTo>
                    <a:pt x="469225" y="4179596"/>
                  </a:lnTo>
                  <a:cubicBezTo>
                    <a:pt x="495213" y="4229103"/>
                    <a:pt x="525120" y="4280352"/>
                    <a:pt x="566496" y="4345828"/>
                  </a:cubicBezTo>
                  <a:cubicBezTo>
                    <a:pt x="598727" y="4397368"/>
                    <a:pt x="633135" y="4447745"/>
                    <a:pt x="674366" y="4507124"/>
                  </a:cubicBezTo>
                  <a:cubicBezTo>
                    <a:pt x="713129" y="4561713"/>
                    <a:pt x="753199" y="4615139"/>
                    <a:pt x="790946" y="4665372"/>
                  </a:cubicBezTo>
                  <a:cubicBezTo>
                    <a:pt x="839001" y="4729106"/>
                    <a:pt x="889379" y="4793421"/>
                    <a:pt x="938015" y="4855559"/>
                  </a:cubicBezTo>
                  <a:cubicBezTo>
                    <a:pt x="969955" y="4896355"/>
                    <a:pt x="1003056" y="4938457"/>
                    <a:pt x="1035286" y="4980269"/>
                  </a:cubicBezTo>
                  <a:cubicBezTo>
                    <a:pt x="1069113" y="5023969"/>
                    <a:pt x="1113684" y="5081606"/>
                    <a:pt x="1158254" y="5140985"/>
                  </a:cubicBezTo>
                  <a:cubicBezTo>
                    <a:pt x="1179451" y="5169005"/>
                    <a:pt x="1200647" y="5198186"/>
                    <a:pt x="1221118" y="5226351"/>
                  </a:cubicBezTo>
                  <a:cubicBezTo>
                    <a:pt x="1240572" y="5253065"/>
                    <a:pt x="1259010" y="5278471"/>
                    <a:pt x="1277448" y="5303007"/>
                  </a:cubicBezTo>
                  <a:lnTo>
                    <a:pt x="1277739" y="5303297"/>
                  </a:lnTo>
                  <a:lnTo>
                    <a:pt x="1278029" y="5303588"/>
                  </a:lnTo>
                  <a:cubicBezTo>
                    <a:pt x="1309824" y="5347287"/>
                    <a:pt x="1343796" y="5391132"/>
                    <a:pt x="1376607" y="5433525"/>
                  </a:cubicBezTo>
                  <a:lnTo>
                    <a:pt x="1395625" y="5458060"/>
                  </a:lnTo>
                  <a:lnTo>
                    <a:pt x="1405207" y="5469965"/>
                  </a:lnTo>
                  <a:cubicBezTo>
                    <a:pt x="1442083" y="5515552"/>
                    <a:pt x="1479976" y="5562736"/>
                    <a:pt x="1518739" y="5607597"/>
                  </a:cubicBezTo>
                  <a:cubicBezTo>
                    <a:pt x="1603960" y="5707481"/>
                    <a:pt x="1691650" y="5802139"/>
                    <a:pt x="1779194" y="5888957"/>
                  </a:cubicBezTo>
                  <a:cubicBezTo>
                    <a:pt x="1965606" y="6072902"/>
                    <a:pt x="2161746" y="6230423"/>
                    <a:pt x="2361805" y="6356876"/>
                  </a:cubicBezTo>
                  <a:cubicBezTo>
                    <a:pt x="2475047" y="6427870"/>
                    <a:pt x="2579867" y="6485217"/>
                    <a:pt x="2682656" y="6532110"/>
                  </a:cubicBezTo>
                  <a:lnTo>
                    <a:pt x="2682946" y="6532255"/>
                  </a:lnTo>
                  <a:lnTo>
                    <a:pt x="2683236" y="6532400"/>
                  </a:lnTo>
                  <a:cubicBezTo>
                    <a:pt x="2787767" y="6581616"/>
                    <a:pt x="2901734" y="6626187"/>
                    <a:pt x="3021944" y="6664805"/>
                  </a:cubicBezTo>
                  <a:cubicBezTo>
                    <a:pt x="3132572" y="6700374"/>
                    <a:pt x="3251620" y="6731298"/>
                    <a:pt x="3375605" y="6756415"/>
                  </a:cubicBezTo>
                  <a:cubicBezTo>
                    <a:pt x="3432661" y="6767738"/>
                    <a:pt x="3493201" y="6777901"/>
                    <a:pt x="3555048" y="6786612"/>
                  </a:cubicBezTo>
                  <a:cubicBezTo>
                    <a:pt x="3613121" y="6794742"/>
                    <a:pt x="3673807" y="6801566"/>
                    <a:pt x="3735218" y="6807083"/>
                  </a:cubicBezTo>
                  <a:cubicBezTo>
                    <a:pt x="3852670" y="6817826"/>
                    <a:pt x="3974622" y="6823052"/>
                    <a:pt x="4108188" y="6823343"/>
                  </a:cubicBezTo>
                  <a:lnTo>
                    <a:pt x="4126917" y="6823343"/>
                  </a:lnTo>
                  <a:cubicBezTo>
                    <a:pt x="4135192" y="6823488"/>
                    <a:pt x="4143322" y="6823488"/>
                    <a:pt x="4151597" y="6823488"/>
                  </a:cubicBezTo>
                  <a:cubicBezTo>
                    <a:pt x="4171487" y="6823488"/>
                    <a:pt x="4186296" y="6823343"/>
                    <a:pt x="4199652" y="6822763"/>
                  </a:cubicBezTo>
                  <a:lnTo>
                    <a:pt x="4200088" y="6822763"/>
                  </a:lnTo>
                  <a:lnTo>
                    <a:pt x="4200523" y="6822763"/>
                  </a:lnTo>
                  <a:lnTo>
                    <a:pt x="4245675" y="6821601"/>
                  </a:lnTo>
                  <a:lnTo>
                    <a:pt x="4291117" y="6819277"/>
                  </a:lnTo>
                  <a:cubicBezTo>
                    <a:pt x="4342801" y="6816955"/>
                    <a:pt x="4397825" y="6812164"/>
                    <a:pt x="4469108" y="6803743"/>
                  </a:cubicBezTo>
                  <a:cubicBezTo>
                    <a:pt x="4700672" y="6775433"/>
                    <a:pt x="4932236" y="6712860"/>
                    <a:pt x="5157267" y="6617766"/>
                  </a:cubicBezTo>
                  <a:cubicBezTo>
                    <a:pt x="5260490" y="6574648"/>
                    <a:pt x="5367344" y="6521656"/>
                    <a:pt x="5484069" y="6455744"/>
                  </a:cubicBezTo>
                  <a:cubicBezTo>
                    <a:pt x="5584535" y="6399414"/>
                    <a:pt x="5688194" y="6334663"/>
                    <a:pt x="5801144" y="6257717"/>
                  </a:cubicBezTo>
                  <a:cubicBezTo>
                    <a:pt x="5894061" y="6194419"/>
                    <a:pt x="5992638" y="6122844"/>
                    <a:pt x="6111106" y="6032542"/>
                  </a:cubicBezTo>
                  <a:cubicBezTo>
                    <a:pt x="6163081" y="5993052"/>
                    <a:pt x="6215491" y="5951676"/>
                    <a:pt x="6264127" y="5913203"/>
                  </a:cubicBezTo>
                  <a:lnTo>
                    <a:pt x="6394458" y="5808939"/>
                  </a:lnTo>
                  <a:lnTo>
                    <a:pt x="6394458" y="6858000"/>
                  </a:lnTo>
                  <a:lnTo>
                    <a:pt x="2234128" y="6858000"/>
                  </a:lnTo>
                  <a:lnTo>
                    <a:pt x="2151583" y="6802146"/>
                  </a:lnTo>
                  <a:cubicBezTo>
                    <a:pt x="1509012" y="6424386"/>
                    <a:pt x="970245" y="5884748"/>
                    <a:pt x="593791" y="5241450"/>
                  </a:cubicBezTo>
                  <a:cubicBezTo>
                    <a:pt x="205286" y="4577683"/>
                    <a:pt x="0" y="3818240"/>
                    <a:pt x="0" y="3044861"/>
                  </a:cubicBezTo>
                  <a:cubicBezTo>
                    <a:pt x="0" y="2457023"/>
                    <a:pt x="115129" y="1886606"/>
                    <a:pt x="342337" y="1349581"/>
                  </a:cubicBezTo>
                  <a:cubicBezTo>
                    <a:pt x="534284" y="895692"/>
                    <a:pt x="798705" y="482372"/>
                    <a:pt x="1129762" y="1181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41" name="Freeform: Shape 40">
              <a:extLst>
                <a:ext uri="{FF2B5EF4-FFF2-40B4-BE49-F238E27FC236}">
                  <a16:creationId xmlns:a16="http://schemas.microsoft.com/office/drawing/2014/main" id="{1905757E-C772-4187-BD34-A12DC33F3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4266" y="0"/>
              <a:ext cx="6419426" cy="6858000"/>
            </a:xfrm>
            <a:custGeom>
              <a:avLst/>
              <a:gdLst>
                <a:gd name="connsiteX0" fmla="*/ 6419426 w 6419426"/>
                <a:gd name="connsiteY0" fmla="*/ 6276207 h 6858000"/>
                <a:gd name="connsiteX1" fmla="*/ 6419426 w 6419426"/>
                <a:gd name="connsiteY1" fmla="*/ 6858000 h 6858000"/>
                <a:gd name="connsiteX2" fmla="*/ 5377226 w 6419426"/>
                <a:gd name="connsiteY2" fmla="*/ 6858000 h 6858000"/>
                <a:gd name="connsiteX3" fmla="*/ 5526079 w 6419426"/>
                <a:gd name="connsiteY3" fmla="*/ 6799309 h 6858000"/>
                <a:gd name="connsiteX4" fmla="*/ 6372097 w 6419426"/>
                <a:gd name="connsiteY4" fmla="*/ 6313400 h 6858000"/>
                <a:gd name="connsiteX5" fmla="*/ 0 w 6419426"/>
                <a:gd name="connsiteY5" fmla="*/ 3944218 h 6858000"/>
                <a:gd name="connsiteX6" fmla="*/ 31811 w 6419426"/>
                <a:gd name="connsiteY6" fmla="*/ 4082046 h 6858000"/>
                <a:gd name="connsiteX7" fmla="*/ 2375871 w 6419426"/>
                <a:gd name="connsiteY7" fmla="*/ 6799309 h 6858000"/>
                <a:gd name="connsiteX8" fmla="*/ 2524724 w 6419426"/>
                <a:gd name="connsiteY8" fmla="*/ 6858000 h 6858000"/>
                <a:gd name="connsiteX9" fmla="*/ 0 w 6419426"/>
                <a:gd name="connsiteY9" fmla="*/ 6858000 h 6858000"/>
                <a:gd name="connsiteX10" fmla="*/ 0 w 6419426"/>
                <a:gd name="connsiteY10" fmla="*/ 0 h 6858000"/>
                <a:gd name="connsiteX11" fmla="*/ 1320019 w 6419426"/>
                <a:gd name="connsiteY11" fmla="*/ 0 h 6858000"/>
                <a:gd name="connsiteX12" fmla="*/ 1089625 w 6419426"/>
                <a:gd name="connsiteY12" fmla="*/ 209396 h 6858000"/>
                <a:gd name="connsiteX13" fmla="*/ 31811 w 6419426"/>
                <a:gd name="connsiteY13" fmla="*/ 2059448 h 6858000"/>
                <a:gd name="connsiteX14" fmla="*/ 0 w 6419426"/>
                <a:gd name="connsiteY14" fmla="*/ 219727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19426" h="6858000">
                  <a:moveTo>
                    <a:pt x="6419426" y="6276207"/>
                  </a:moveTo>
                  <a:lnTo>
                    <a:pt x="6419426" y="6858000"/>
                  </a:lnTo>
                  <a:lnTo>
                    <a:pt x="5377226" y="6858000"/>
                  </a:lnTo>
                  <a:lnTo>
                    <a:pt x="5526079" y="6799309"/>
                  </a:lnTo>
                  <a:cubicBezTo>
                    <a:pt x="5828657" y="6671330"/>
                    <a:pt x="6112428" y="6507594"/>
                    <a:pt x="6372097" y="6313400"/>
                  </a:cubicBezTo>
                  <a:close/>
                  <a:moveTo>
                    <a:pt x="0" y="3944218"/>
                  </a:moveTo>
                  <a:lnTo>
                    <a:pt x="31811" y="4082046"/>
                  </a:lnTo>
                  <a:cubicBezTo>
                    <a:pt x="347839" y="5310348"/>
                    <a:pt x="1226077" y="6312987"/>
                    <a:pt x="2375871" y="6799309"/>
                  </a:cubicBezTo>
                  <a:lnTo>
                    <a:pt x="2524724" y="6858000"/>
                  </a:lnTo>
                  <a:lnTo>
                    <a:pt x="0" y="6858000"/>
                  </a:lnTo>
                  <a:close/>
                  <a:moveTo>
                    <a:pt x="0" y="0"/>
                  </a:moveTo>
                  <a:lnTo>
                    <a:pt x="1320019" y="0"/>
                  </a:lnTo>
                  <a:lnTo>
                    <a:pt x="1089625" y="209396"/>
                  </a:lnTo>
                  <a:cubicBezTo>
                    <a:pt x="586180" y="712841"/>
                    <a:pt x="214775" y="1348326"/>
                    <a:pt x="31811" y="2059448"/>
                  </a:cubicBezTo>
                  <a:lnTo>
                    <a:pt x="0" y="21972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AC8CD6D-9FD9-5D05-52AC-2F39F4838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798445"/>
            <a:ext cx="4803636" cy="685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chemeClr val="tx2"/>
                </a:solidFill>
              </a:rPr>
              <a:t>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21E52E-44F7-A73A-323F-2D6DC582AFC1}"/>
              </a:ext>
            </a:extLst>
          </p:cNvPr>
          <p:cNvSpPr txBox="1"/>
          <p:nvPr/>
        </p:nvSpPr>
        <p:spPr>
          <a:xfrm>
            <a:off x="641074" y="341523"/>
            <a:ext cx="2994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E83C3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GROUND RULES </a:t>
            </a:r>
          </a:p>
        </p:txBody>
      </p:sp>
      <p:graphicFrame>
        <p:nvGraphicFramePr>
          <p:cNvPr id="28" name="Content Placeholder 2">
            <a:extLst>
              <a:ext uri="{FF2B5EF4-FFF2-40B4-BE49-F238E27FC236}">
                <a16:creationId xmlns:a16="http://schemas.microsoft.com/office/drawing/2014/main" id="{9E1FD2C9-0128-7ABE-81FE-6E5BD474C93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04672" y="798446"/>
          <a:ext cx="6419426" cy="526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3405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43BE65E-BD81-BD77-3419-D62304878C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838" y="522589"/>
            <a:ext cx="11149710" cy="576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57275" y="330992"/>
            <a:ext cx="6267450" cy="557215"/>
          </a:xfrm>
        </p:spPr>
        <p:txBody>
          <a:bodyPr>
            <a:normAutofit fontScale="90000"/>
          </a:bodyPr>
          <a:lstStyle/>
          <a:p>
            <a:r>
              <a:rPr lang="en-US" dirty="0"/>
              <a:t>High Rock Lake Nutrient Management Strategy Rulemaking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48312" y="1493045"/>
            <a:ext cx="7462667" cy="4755355"/>
          </a:xfrm>
        </p:spPr>
        <p:txBody>
          <a:bodyPr/>
          <a:lstStyle/>
          <a:p>
            <a:r>
              <a:rPr lang="en-US" dirty="0"/>
              <a:t>Excessive algal production</a:t>
            </a:r>
          </a:p>
          <a:p>
            <a:r>
              <a:rPr lang="en-US" dirty="0"/>
              <a:t>Elevated risk to human health from algal toxins</a:t>
            </a:r>
          </a:p>
          <a:p>
            <a:r>
              <a:rPr lang="en-US" dirty="0"/>
              <a:t>Seeking stakeholder input on means of reducing nitrogen and phosphorus, which feed algae</a:t>
            </a:r>
          </a:p>
          <a:p>
            <a:r>
              <a:rPr lang="en-US" dirty="0"/>
              <a:t>Drafting regulations (called “rules”) to reduce loading of N and P to HRL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4FA86460-EB48-C947-CD8D-2335C7304C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979" y="1343653"/>
            <a:ext cx="3876221" cy="25270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picture containing reptile, outdoor, water, crocodilian reptile&#10;&#10;Description automatically generated">
            <a:extLst>
              <a:ext uri="{FF2B5EF4-FFF2-40B4-BE49-F238E27FC236}">
                <a16:creationId xmlns:a16="http://schemas.microsoft.com/office/drawing/2014/main" id="{87C54E4A-5D61-B65F-0311-854340C4F4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0" r="5061"/>
          <a:stretch/>
        </p:blipFill>
        <p:spPr>
          <a:xfrm>
            <a:off x="6096000" y="3428999"/>
            <a:ext cx="3049597" cy="286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1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1CF0F-38D4-2045-0393-431DA7AB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 Since September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66B1859-FBD1-451C-4A6E-532052B845C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493838"/>
          <a:ext cx="10515600" cy="4754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16809-423B-67CA-650C-472E370F8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2FE759A-5004-4F56-E5B3-CA519A4B619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CAAAD9-E573-C39B-B2E7-B308AC069975}"/>
              </a:ext>
            </a:extLst>
          </p:cNvPr>
          <p:cNvSpPr txBox="1"/>
          <p:nvPr/>
        </p:nvSpPr>
        <p:spPr>
          <a:xfrm>
            <a:off x="2968999" y="1493045"/>
            <a:ext cx="244400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Wastewater treatment facilities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Permitted nutrient limits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Septic systems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Residuals/Biosolids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0F0446-9A6D-C6E1-3E65-721DF3ABC818}"/>
              </a:ext>
            </a:extLst>
          </p:cNvPr>
          <p:cNvSpPr txBox="1"/>
          <p:nvPr/>
        </p:nvSpPr>
        <p:spPr>
          <a:xfrm>
            <a:off x="838200" y="5364162"/>
            <a:ext cx="334899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Construction sites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Urban, residential, commercial development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Roadway/highway runoff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Local government ordinances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Flood management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BEAD3-1D7A-FF43-D321-AECBF5621502}"/>
              </a:ext>
            </a:extLst>
          </p:cNvPr>
          <p:cNvSpPr txBox="1"/>
          <p:nvPr/>
        </p:nvSpPr>
        <p:spPr>
          <a:xfrm>
            <a:off x="8843006" y="2252154"/>
            <a:ext cx="27991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Animal feeding operations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Manure/waste distribution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Fertilization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Livestock stream exclusion systems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Conservation planning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Cost share funding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6E0F42-A1E7-E992-6C68-07AF0D425C2E}"/>
              </a:ext>
            </a:extLst>
          </p:cNvPr>
          <p:cNvSpPr txBox="1"/>
          <p:nvPr/>
        </p:nvSpPr>
        <p:spPr>
          <a:xfrm>
            <a:off x="5196779" y="5555875"/>
            <a:ext cx="183255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Vegetation protection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Erosion control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Nutrient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40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46077E-A446-489E-B745-B2F72ECED8BB}"/>
              </a:ext>
            </a:extLst>
          </p:cNvPr>
          <p:cNvSpPr/>
          <p:nvPr/>
        </p:nvSpPr>
        <p:spPr>
          <a:xfrm>
            <a:off x="9096531" y="5051685"/>
            <a:ext cx="3095469" cy="14952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B8E3CF-08D2-49D7-B7E0-B4BA75F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Rulemaking Timeline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B5413-AFC5-4F34-8681-14FEB23BF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E578B6F-7737-456A-9E27-60A1D2D5A291}"/>
              </a:ext>
            </a:extLst>
          </p:cNvPr>
          <p:cNvGraphicFramePr/>
          <p:nvPr/>
        </p:nvGraphicFramePr>
        <p:xfrm>
          <a:off x="156148" y="1199657"/>
          <a:ext cx="11879704" cy="5347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BFA270-4D3D-EBF7-B161-CE4704864A53}"/>
              </a:ext>
            </a:extLst>
          </p:cNvPr>
          <p:cNvCxnSpPr/>
          <p:nvPr/>
        </p:nvCxnSpPr>
        <p:spPr>
          <a:xfrm>
            <a:off x="5853298" y="1888585"/>
            <a:ext cx="0" cy="44767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42645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12561</TotalTime>
  <Words>811</Words>
  <Application>Microsoft Office PowerPoint</Application>
  <PresentationFormat>Widescreen</PresentationFormat>
  <Paragraphs>185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Trebuchet MS</vt:lpstr>
      <vt:lpstr>2_Office Theme</vt:lpstr>
      <vt:lpstr>Office Theme</vt:lpstr>
      <vt:lpstr>1_Office Theme</vt:lpstr>
      <vt:lpstr>High Rock Lake Nutrient Rules Engagement Process All Stakeholders Meeting #3</vt:lpstr>
      <vt:lpstr>Welcome! </vt:lpstr>
      <vt:lpstr>Meeting goals for todayGoals </vt:lpstr>
      <vt:lpstr> Today’s Agenda   </vt:lpstr>
      <vt:lpstr> </vt:lpstr>
      <vt:lpstr>PowerPoint Presentation</vt:lpstr>
      <vt:lpstr>High Rock Lake Nutrient Management Strategy Rulemaking</vt:lpstr>
      <vt:lpstr>Progress Since September</vt:lpstr>
      <vt:lpstr>Rulemaking Timeline</vt:lpstr>
      <vt:lpstr>Steering Committee Update</vt:lpstr>
      <vt:lpstr>Technical Advisory Group Updates</vt:lpstr>
      <vt:lpstr>Learning more about TAGs – 4 corners </vt:lpstr>
      <vt:lpstr>Closing &amp; Survey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Gannon, Rich</cp:lastModifiedBy>
  <cp:revision>72</cp:revision>
  <cp:lastPrinted>2022-09-29T12:35:38Z</cp:lastPrinted>
  <dcterms:created xsi:type="dcterms:W3CDTF">2015-06-24T15:01:50Z</dcterms:created>
  <dcterms:modified xsi:type="dcterms:W3CDTF">2023-05-31T13:44:51Z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