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99" r:id="rId5"/>
    <p:sldMasterId id="2147483711" r:id="rId6"/>
  </p:sldMasterIdLst>
  <p:notesMasterIdLst>
    <p:notesMasterId r:id="rId20"/>
  </p:notesMasterIdLst>
  <p:sldIdLst>
    <p:sldId id="256" r:id="rId7"/>
    <p:sldId id="259" r:id="rId8"/>
    <p:sldId id="257" r:id="rId9"/>
    <p:sldId id="258" r:id="rId10"/>
    <p:sldId id="275" r:id="rId11"/>
    <p:sldId id="276" r:id="rId12"/>
    <p:sldId id="260" r:id="rId13"/>
    <p:sldId id="503" r:id="rId14"/>
    <p:sldId id="400" r:id="rId15"/>
    <p:sldId id="478" r:id="rId16"/>
    <p:sldId id="479" r:id="rId17"/>
    <p:sldId id="483" r:id="rId18"/>
    <p:sldId id="481" r:id="rId19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AF0"/>
    <a:srgbClr val="548235"/>
    <a:srgbClr val="4472C4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1422" autoAdjust="0"/>
  </p:normalViewPr>
  <p:slideViewPr>
    <p:cSldViewPr snapToGrid="0">
      <p:cViewPr varScale="1">
        <p:scale>
          <a:sx n="100" d="100"/>
          <a:sy n="100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High Rock Lake DRAFT Rule Development Timeline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113573873557796"/>
          <c:y val="0.13345997973657545"/>
          <c:w val="0.74879971756872055"/>
          <c:h val="0.8310790273556231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Start Date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Draft Strategy Framework</c:v>
                </c:pt>
                <c:pt idx="1">
                  <c:v>Stakeholder Engagement Phase I</c:v>
                </c:pt>
                <c:pt idx="2">
                  <c:v>Draft Rule Language</c:v>
                </c:pt>
                <c:pt idx="3">
                  <c:v>Stakeholder Engagement Phase II</c:v>
                </c:pt>
                <c:pt idx="4">
                  <c:v>Rulemaking Approval</c:v>
                </c:pt>
                <c:pt idx="5">
                  <c:v>Public Comment Period</c:v>
                </c:pt>
                <c:pt idx="6">
                  <c:v>Final Approval</c:v>
                </c:pt>
              </c:strCache>
            </c:strRef>
          </c:cat>
          <c:val>
            <c:numRef>
              <c:f>Sheet1!$B$2:$B$8</c:f>
              <c:numCache>
                <c:formatCode>[$-409]mmmm\-yy;@</c:formatCode>
                <c:ptCount val="7"/>
                <c:pt idx="0">
                  <c:v>44440</c:v>
                </c:pt>
                <c:pt idx="1">
                  <c:v>44833</c:v>
                </c:pt>
                <c:pt idx="2">
                  <c:v>45078</c:v>
                </c:pt>
                <c:pt idx="3">
                  <c:v>45231</c:v>
                </c:pt>
                <c:pt idx="4">
                  <c:v>45352</c:v>
                </c:pt>
                <c:pt idx="5">
                  <c:v>45536</c:v>
                </c:pt>
                <c:pt idx="6">
                  <c:v>45717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5C-4106-B559-41FCE05658E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Duration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Draft Strategy Framework</c:v>
                </c:pt>
                <c:pt idx="1">
                  <c:v>Stakeholder Engagement Phase I</c:v>
                </c:pt>
                <c:pt idx="2">
                  <c:v>Draft Rule Language</c:v>
                </c:pt>
                <c:pt idx="3">
                  <c:v>Stakeholder Engagement Phase II</c:v>
                </c:pt>
                <c:pt idx="4">
                  <c:v>Rulemaking Approval</c:v>
                </c:pt>
                <c:pt idx="5">
                  <c:v>Public Comment Period</c:v>
                </c:pt>
                <c:pt idx="6">
                  <c:v>Final Approval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393</c:v>
                </c:pt>
                <c:pt idx="1">
                  <c:v>244</c:v>
                </c:pt>
                <c:pt idx="2">
                  <c:v>152</c:v>
                </c:pt>
                <c:pt idx="3">
                  <c:v>119</c:v>
                </c:pt>
                <c:pt idx="4">
                  <c:v>183</c:v>
                </c:pt>
                <c:pt idx="5">
                  <c:v>180</c:v>
                </c:pt>
                <c:pt idx="6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5C-4106-B559-41FCE0565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57092064"/>
        <c:axId val="757094688"/>
      </c:barChart>
      <c:catAx>
        <c:axId val="7570920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094688"/>
        <c:crosses val="autoZero"/>
        <c:auto val="1"/>
        <c:lblAlgn val="ctr"/>
        <c:lblOffset val="100"/>
        <c:noMultiLvlLbl val="0"/>
      </c:catAx>
      <c:valAx>
        <c:axId val="757094688"/>
        <c:scaling>
          <c:orientation val="minMax"/>
          <c:max val="46000"/>
          <c:min val="4445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m\-yyyy;@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092064"/>
        <c:crosses val="autoZero"/>
        <c:crossBetween val="between"/>
        <c:majorUnit val="181"/>
        <c:minorUnit val="6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066F58-393C-4F20-B98F-E7AAD3A1BE0F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079DB0-208B-413B-AD32-B70EB2502D4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Stick to the tasks and topics on the agenda and keep discussion focused; one subject at a time.</a:t>
          </a:r>
        </a:p>
      </dgm:t>
    </dgm:pt>
    <dgm:pt modelId="{68C18E25-DF24-4027-A51A-09C49A6F0393}" type="parTrans" cxnId="{7DC5FF61-A01D-44B2-85C8-5234F361A86C}">
      <dgm:prSet/>
      <dgm:spPr/>
      <dgm:t>
        <a:bodyPr/>
        <a:lstStyle/>
        <a:p>
          <a:endParaRPr lang="en-US" sz="1600"/>
        </a:p>
      </dgm:t>
    </dgm:pt>
    <dgm:pt modelId="{6F8272F3-E578-4CC9-911A-C6DFE26425B3}" type="sibTrans" cxnId="{7DC5FF61-A01D-44B2-85C8-5234F361A86C}">
      <dgm:prSet/>
      <dgm:spPr/>
      <dgm:t>
        <a:bodyPr/>
        <a:lstStyle/>
        <a:p>
          <a:endParaRPr lang="en-US"/>
        </a:p>
      </dgm:t>
    </dgm:pt>
    <dgm:pt modelId="{AE5AF003-D189-4C45-BC54-6A2FB5B0811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Discuss all relevant information and issues, even difficult ones.</a:t>
          </a:r>
        </a:p>
      </dgm:t>
    </dgm:pt>
    <dgm:pt modelId="{92BF5847-80E1-48F1-8C3C-B9F7C5AC595B}" type="parTrans" cxnId="{7DAF59F4-6729-4049-9F1A-37E3FC9D8B05}">
      <dgm:prSet/>
      <dgm:spPr/>
      <dgm:t>
        <a:bodyPr/>
        <a:lstStyle/>
        <a:p>
          <a:endParaRPr lang="en-US" sz="1600"/>
        </a:p>
      </dgm:t>
    </dgm:pt>
    <dgm:pt modelId="{A6790567-43DF-49E5-BF4E-B3FF033599EC}" type="sibTrans" cxnId="{7DAF59F4-6729-4049-9F1A-37E3FC9D8B05}">
      <dgm:prSet/>
      <dgm:spPr/>
      <dgm:t>
        <a:bodyPr/>
        <a:lstStyle/>
        <a:p>
          <a:endParaRPr lang="en-US"/>
        </a:p>
      </dgm:t>
    </dgm:pt>
    <dgm:pt modelId="{677EBCAF-11EC-4821-9E69-77D7883E2748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Keep discussion open and balanced.</a:t>
          </a:r>
        </a:p>
      </dgm:t>
    </dgm:pt>
    <dgm:pt modelId="{A86F340F-6C6F-4A3C-9EB8-BD68556792DA}" type="parTrans" cxnId="{59AA86BB-40A5-46DD-BA62-F3998BC319AF}">
      <dgm:prSet/>
      <dgm:spPr/>
      <dgm:t>
        <a:bodyPr/>
        <a:lstStyle/>
        <a:p>
          <a:endParaRPr lang="en-US" sz="1600"/>
        </a:p>
      </dgm:t>
    </dgm:pt>
    <dgm:pt modelId="{54E9FFB3-FBDF-48FD-A0D0-CCE9F52889AE}" type="sibTrans" cxnId="{59AA86BB-40A5-46DD-BA62-F3998BC319AF}">
      <dgm:prSet/>
      <dgm:spPr/>
      <dgm:t>
        <a:bodyPr/>
        <a:lstStyle/>
        <a:p>
          <a:endParaRPr lang="en-US"/>
        </a:p>
      </dgm:t>
    </dgm:pt>
    <dgm:pt modelId="{1AF56B8F-5862-48D1-9BD0-555CF42E4E45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Participate, show up, share your thinking as much as you can.</a:t>
          </a:r>
        </a:p>
      </dgm:t>
    </dgm:pt>
    <dgm:pt modelId="{F4431B13-85F7-4448-B957-465EE48C3F7C}" type="parTrans" cxnId="{C201A700-9690-45EE-8592-FC319A654D0E}">
      <dgm:prSet/>
      <dgm:spPr/>
      <dgm:t>
        <a:bodyPr/>
        <a:lstStyle/>
        <a:p>
          <a:endParaRPr lang="en-US" sz="1600"/>
        </a:p>
      </dgm:t>
    </dgm:pt>
    <dgm:pt modelId="{7FED19F5-8429-4027-BA5A-A0127B128B55}" type="sibTrans" cxnId="{C201A700-9690-45EE-8592-FC319A654D0E}">
      <dgm:prSet/>
      <dgm:spPr/>
      <dgm:t>
        <a:bodyPr/>
        <a:lstStyle/>
        <a:p>
          <a:endParaRPr lang="en-US"/>
        </a:p>
      </dgm:t>
    </dgm:pt>
    <dgm:pt modelId="{55F6F3EA-5647-4CF4-B1BA-B916DEDE74F9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Strive to make decisions by consensus.</a:t>
          </a:r>
        </a:p>
      </dgm:t>
    </dgm:pt>
    <dgm:pt modelId="{7DA17CED-605C-40FD-A067-A1EBDAAB6150}" type="parTrans" cxnId="{39D4BE60-6FE7-4C94-92EE-6D2FEBAD6FB9}">
      <dgm:prSet/>
      <dgm:spPr/>
      <dgm:t>
        <a:bodyPr/>
        <a:lstStyle/>
        <a:p>
          <a:endParaRPr lang="en-US" sz="1600"/>
        </a:p>
      </dgm:t>
    </dgm:pt>
    <dgm:pt modelId="{A3EAC79F-94B7-4B93-9A52-93CF73425A03}" type="sibTrans" cxnId="{39D4BE60-6FE7-4C94-92EE-6D2FEBAD6FB9}">
      <dgm:prSet/>
      <dgm:spPr/>
      <dgm:t>
        <a:bodyPr/>
        <a:lstStyle/>
        <a:p>
          <a:endParaRPr lang="en-US"/>
        </a:p>
      </dgm:t>
    </dgm:pt>
    <dgm:pt modelId="{DD44E71B-E6A0-4C86-AC47-29827508822D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Look beyond positions to interests.</a:t>
          </a:r>
        </a:p>
      </dgm:t>
    </dgm:pt>
    <dgm:pt modelId="{5B9CF914-7D2B-4277-A1C6-7726F91E00E2}" type="parTrans" cxnId="{DFC225B4-2EC5-4D67-BE2D-12525F43349E}">
      <dgm:prSet/>
      <dgm:spPr/>
      <dgm:t>
        <a:bodyPr/>
        <a:lstStyle/>
        <a:p>
          <a:endParaRPr lang="en-US" sz="1600"/>
        </a:p>
      </dgm:t>
    </dgm:pt>
    <dgm:pt modelId="{11D062DF-6338-4A8A-A4CB-0BA802FC3A26}" type="sibTrans" cxnId="{DFC225B4-2EC5-4D67-BE2D-12525F43349E}">
      <dgm:prSet/>
      <dgm:spPr/>
      <dgm:t>
        <a:bodyPr/>
        <a:lstStyle/>
        <a:p>
          <a:endParaRPr lang="en-US"/>
        </a:p>
      </dgm:t>
    </dgm:pt>
    <dgm:pt modelId="{EEB57476-34EE-4964-9612-1040F052E629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Disagree openly and respectfully.</a:t>
          </a:r>
        </a:p>
      </dgm:t>
    </dgm:pt>
    <dgm:pt modelId="{D8F17C9C-F44F-49BC-BF98-8ECD55FBC1BA}" type="parTrans" cxnId="{DEDB501D-774D-4E75-A32A-E337AFF96F43}">
      <dgm:prSet/>
      <dgm:spPr/>
      <dgm:t>
        <a:bodyPr/>
        <a:lstStyle/>
        <a:p>
          <a:endParaRPr lang="en-US" sz="1600"/>
        </a:p>
      </dgm:t>
    </dgm:pt>
    <dgm:pt modelId="{7B4D00B8-5110-4807-8E68-A17C5B1B9D1A}" type="sibTrans" cxnId="{DEDB501D-774D-4E75-A32A-E337AFF96F43}">
      <dgm:prSet/>
      <dgm:spPr/>
      <dgm:t>
        <a:bodyPr/>
        <a:lstStyle/>
        <a:p>
          <a:endParaRPr lang="en-US"/>
        </a:p>
      </dgm:t>
    </dgm:pt>
    <dgm:pt modelId="{FCEE63AD-5524-49C3-AEA3-3CAF0D2DB303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Put personal differences aside in the interests of a successful team.</a:t>
          </a:r>
        </a:p>
      </dgm:t>
    </dgm:pt>
    <dgm:pt modelId="{26AD52FA-DA94-409D-A873-310EFD42DC34}" type="parTrans" cxnId="{61C4D2FE-2717-4DA0-BD0A-3EF09F74E43A}">
      <dgm:prSet/>
      <dgm:spPr/>
      <dgm:t>
        <a:bodyPr/>
        <a:lstStyle/>
        <a:p>
          <a:endParaRPr lang="en-US" sz="1600"/>
        </a:p>
      </dgm:t>
    </dgm:pt>
    <dgm:pt modelId="{7AE3C3AB-36BF-4619-A150-7DE979FB419D}" type="sibTrans" cxnId="{61C4D2FE-2717-4DA0-BD0A-3EF09F74E43A}">
      <dgm:prSet/>
      <dgm:spPr/>
      <dgm:t>
        <a:bodyPr/>
        <a:lstStyle/>
        <a:p>
          <a:endParaRPr lang="en-US"/>
        </a:p>
      </dgm:t>
    </dgm:pt>
    <dgm:pt modelId="{E82ECFEE-5F33-4A90-B92A-598F76363163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Jointly design ways of testing disagreements and look for mutually beneficial solutions.</a:t>
          </a:r>
        </a:p>
      </dgm:t>
    </dgm:pt>
    <dgm:pt modelId="{A71A76E1-558F-4522-A397-273F1D0B618E}" type="parTrans" cxnId="{72C82200-1FD5-4E0F-B8E7-7231253D4C66}">
      <dgm:prSet/>
      <dgm:spPr/>
      <dgm:t>
        <a:bodyPr/>
        <a:lstStyle/>
        <a:p>
          <a:endParaRPr lang="en-US" sz="1600"/>
        </a:p>
      </dgm:t>
    </dgm:pt>
    <dgm:pt modelId="{FAA41567-7CB3-4794-B329-0A2BE8792030}" type="sibTrans" cxnId="{72C82200-1FD5-4E0F-B8E7-7231253D4C66}">
      <dgm:prSet/>
      <dgm:spPr/>
      <dgm:t>
        <a:bodyPr/>
        <a:lstStyle/>
        <a:p>
          <a:endParaRPr lang="en-US"/>
        </a:p>
      </dgm:t>
    </dgm:pt>
    <dgm:pt modelId="{C18D0C80-F180-46B1-8082-94F7C9066852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Follow through on commitments.</a:t>
          </a:r>
        </a:p>
      </dgm:t>
    </dgm:pt>
    <dgm:pt modelId="{B153E51F-6777-491E-BD27-CE456561C18E}" type="parTrans" cxnId="{F0B6A297-7DF5-4532-BBE6-73E5D03DD0A2}">
      <dgm:prSet/>
      <dgm:spPr/>
      <dgm:t>
        <a:bodyPr/>
        <a:lstStyle/>
        <a:p>
          <a:endParaRPr lang="en-US" sz="1600"/>
        </a:p>
      </dgm:t>
    </dgm:pt>
    <dgm:pt modelId="{CCE5681B-84B9-4F92-9DDD-F0205D1CF7DF}" type="sibTrans" cxnId="{F0B6A297-7DF5-4532-BBE6-73E5D03DD0A2}">
      <dgm:prSet/>
      <dgm:spPr/>
      <dgm:t>
        <a:bodyPr/>
        <a:lstStyle/>
        <a:p>
          <a:endParaRPr lang="en-US"/>
        </a:p>
      </dgm:t>
    </dgm:pt>
    <dgm:pt modelId="{29C89BD7-11B1-4D7D-AE12-60868EB5D6EB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Share information discussed in team meetings with your organization and reflect its position back to the team.</a:t>
          </a:r>
        </a:p>
      </dgm:t>
    </dgm:pt>
    <dgm:pt modelId="{C676809F-A0EB-4B8C-AF36-08AF4C02C8A9}" type="parTrans" cxnId="{C0371F46-0F15-4E33-8FE6-39B3A577CDB1}">
      <dgm:prSet/>
      <dgm:spPr/>
      <dgm:t>
        <a:bodyPr/>
        <a:lstStyle/>
        <a:p>
          <a:endParaRPr lang="en-US" sz="1600"/>
        </a:p>
      </dgm:t>
    </dgm:pt>
    <dgm:pt modelId="{E53F01CF-27D3-444A-8C7B-B256C1A2E5EB}" type="sibTrans" cxnId="{C0371F46-0F15-4E33-8FE6-39B3A577CDB1}">
      <dgm:prSet/>
      <dgm:spPr/>
      <dgm:t>
        <a:bodyPr/>
        <a:lstStyle/>
        <a:p>
          <a:endParaRPr lang="en-US"/>
        </a:p>
      </dgm:t>
    </dgm:pt>
    <dgm:pt modelId="{83082A72-87C8-4964-B804-4E429720F643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While participants are free to discuss the process outside of official meetings, decisions will be made during meetings themselves. </a:t>
          </a:r>
        </a:p>
      </dgm:t>
    </dgm:pt>
    <dgm:pt modelId="{001EBB6C-4179-4D31-BB9B-48A9E9DFAA6A}" type="parTrans" cxnId="{AF25E456-2915-427B-97E7-CBD1E3071126}">
      <dgm:prSet/>
      <dgm:spPr/>
      <dgm:t>
        <a:bodyPr/>
        <a:lstStyle/>
        <a:p>
          <a:endParaRPr lang="en-US" sz="1600"/>
        </a:p>
      </dgm:t>
    </dgm:pt>
    <dgm:pt modelId="{6A2D8F4E-ABE2-431A-B892-E74E72F81267}" type="sibTrans" cxnId="{AF25E456-2915-427B-97E7-CBD1E3071126}">
      <dgm:prSet/>
      <dgm:spPr/>
      <dgm:t>
        <a:bodyPr/>
        <a:lstStyle/>
        <a:p>
          <a:endParaRPr lang="en-US"/>
        </a:p>
      </dgm:t>
    </dgm:pt>
    <dgm:pt modelId="{7B0BF3E5-EEAE-154A-9A64-520A2B56078D}" type="pres">
      <dgm:prSet presAssocID="{14066F58-393C-4F20-B98F-E7AAD3A1BE0F}" presName="diagram" presStyleCnt="0">
        <dgm:presLayoutVars>
          <dgm:dir/>
          <dgm:resizeHandles val="exact"/>
        </dgm:presLayoutVars>
      </dgm:prSet>
      <dgm:spPr/>
    </dgm:pt>
    <dgm:pt modelId="{3EE3B8DB-2DF0-D744-AF32-078DFE94846F}" type="pres">
      <dgm:prSet presAssocID="{50079DB0-208B-413B-AD32-B70EB2502D47}" presName="node" presStyleLbl="node1" presStyleIdx="0" presStyleCnt="12">
        <dgm:presLayoutVars>
          <dgm:bulletEnabled val="1"/>
        </dgm:presLayoutVars>
      </dgm:prSet>
      <dgm:spPr/>
    </dgm:pt>
    <dgm:pt modelId="{3B4D906A-0D4B-BF48-BB7C-F3073BC3DE06}" type="pres">
      <dgm:prSet presAssocID="{6F8272F3-E578-4CC9-911A-C6DFE26425B3}" presName="sibTrans" presStyleCnt="0"/>
      <dgm:spPr/>
    </dgm:pt>
    <dgm:pt modelId="{FE1BE9F3-8E69-C449-B371-331E5FA2F77F}" type="pres">
      <dgm:prSet presAssocID="{AE5AF003-D189-4C45-BC54-6A2FB5B0811F}" presName="node" presStyleLbl="node1" presStyleIdx="1" presStyleCnt="12">
        <dgm:presLayoutVars>
          <dgm:bulletEnabled val="1"/>
        </dgm:presLayoutVars>
      </dgm:prSet>
      <dgm:spPr/>
    </dgm:pt>
    <dgm:pt modelId="{B5255C93-3920-0346-B243-4435FC5FEDD9}" type="pres">
      <dgm:prSet presAssocID="{A6790567-43DF-49E5-BF4E-B3FF033599EC}" presName="sibTrans" presStyleCnt="0"/>
      <dgm:spPr/>
    </dgm:pt>
    <dgm:pt modelId="{B259746D-1A89-E348-A30B-5C5884A8C7F7}" type="pres">
      <dgm:prSet presAssocID="{677EBCAF-11EC-4821-9E69-77D7883E2748}" presName="node" presStyleLbl="node1" presStyleIdx="2" presStyleCnt="12">
        <dgm:presLayoutVars>
          <dgm:bulletEnabled val="1"/>
        </dgm:presLayoutVars>
      </dgm:prSet>
      <dgm:spPr/>
    </dgm:pt>
    <dgm:pt modelId="{241B224F-15AF-5C4B-98F4-63153670C2FB}" type="pres">
      <dgm:prSet presAssocID="{54E9FFB3-FBDF-48FD-A0D0-CCE9F52889AE}" presName="sibTrans" presStyleCnt="0"/>
      <dgm:spPr/>
    </dgm:pt>
    <dgm:pt modelId="{FB553127-B0A9-7A41-8661-2CEA2D148BE5}" type="pres">
      <dgm:prSet presAssocID="{1AF56B8F-5862-48D1-9BD0-555CF42E4E45}" presName="node" presStyleLbl="node1" presStyleIdx="3" presStyleCnt="12">
        <dgm:presLayoutVars>
          <dgm:bulletEnabled val="1"/>
        </dgm:presLayoutVars>
      </dgm:prSet>
      <dgm:spPr/>
    </dgm:pt>
    <dgm:pt modelId="{DFD31863-1E42-A64B-8A2C-1A60CA3C858F}" type="pres">
      <dgm:prSet presAssocID="{7FED19F5-8429-4027-BA5A-A0127B128B55}" presName="sibTrans" presStyleCnt="0"/>
      <dgm:spPr/>
    </dgm:pt>
    <dgm:pt modelId="{2BA24FA6-3462-9C4E-A689-2C85A051CA39}" type="pres">
      <dgm:prSet presAssocID="{55F6F3EA-5647-4CF4-B1BA-B916DEDE74F9}" presName="node" presStyleLbl="node1" presStyleIdx="4" presStyleCnt="12">
        <dgm:presLayoutVars>
          <dgm:bulletEnabled val="1"/>
        </dgm:presLayoutVars>
      </dgm:prSet>
      <dgm:spPr/>
    </dgm:pt>
    <dgm:pt modelId="{B5D7C34D-84CF-A24B-B6CA-AB6FAB0C6B60}" type="pres">
      <dgm:prSet presAssocID="{A3EAC79F-94B7-4B93-9A52-93CF73425A03}" presName="sibTrans" presStyleCnt="0"/>
      <dgm:spPr/>
    </dgm:pt>
    <dgm:pt modelId="{45F2C300-22F2-E043-99CB-18C2576CDA69}" type="pres">
      <dgm:prSet presAssocID="{DD44E71B-E6A0-4C86-AC47-29827508822D}" presName="node" presStyleLbl="node1" presStyleIdx="5" presStyleCnt="12">
        <dgm:presLayoutVars>
          <dgm:bulletEnabled val="1"/>
        </dgm:presLayoutVars>
      </dgm:prSet>
      <dgm:spPr/>
    </dgm:pt>
    <dgm:pt modelId="{FB7CD1B8-812C-224B-9F40-610A03B46F7C}" type="pres">
      <dgm:prSet presAssocID="{11D062DF-6338-4A8A-A4CB-0BA802FC3A26}" presName="sibTrans" presStyleCnt="0"/>
      <dgm:spPr/>
    </dgm:pt>
    <dgm:pt modelId="{21F92157-01E1-F946-9B65-2EE142AE0EA6}" type="pres">
      <dgm:prSet presAssocID="{EEB57476-34EE-4964-9612-1040F052E629}" presName="node" presStyleLbl="node1" presStyleIdx="6" presStyleCnt="12">
        <dgm:presLayoutVars>
          <dgm:bulletEnabled val="1"/>
        </dgm:presLayoutVars>
      </dgm:prSet>
      <dgm:spPr/>
    </dgm:pt>
    <dgm:pt modelId="{FE13F57B-B4CE-E64B-B905-CDED07D44DE9}" type="pres">
      <dgm:prSet presAssocID="{7B4D00B8-5110-4807-8E68-A17C5B1B9D1A}" presName="sibTrans" presStyleCnt="0"/>
      <dgm:spPr/>
    </dgm:pt>
    <dgm:pt modelId="{7C3925E8-CF62-A940-8A1D-7057F4AEFA36}" type="pres">
      <dgm:prSet presAssocID="{FCEE63AD-5524-49C3-AEA3-3CAF0D2DB303}" presName="node" presStyleLbl="node1" presStyleIdx="7" presStyleCnt="12">
        <dgm:presLayoutVars>
          <dgm:bulletEnabled val="1"/>
        </dgm:presLayoutVars>
      </dgm:prSet>
      <dgm:spPr/>
    </dgm:pt>
    <dgm:pt modelId="{E93FC4B9-61E4-2D47-90A1-A47A12C9EB36}" type="pres">
      <dgm:prSet presAssocID="{7AE3C3AB-36BF-4619-A150-7DE979FB419D}" presName="sibTrans" presStyleCnt="0"/>
      <dgm:spPr/>
    </dgm:pt>
    <dgm:pt modelId="{CDB76928-8701-A949-8BCA-FFD39842084A}" type="pres">
      <dgm:prSet presAssocID="{E82ECFEE-5F33-4A90-B92A-598F76363163}" presName="node" presStyleLbl="node1" presStyleIdx="8" presStyleCnt="12">
        <dgm:presLayoutVars>
          <dgm:bulletEnabled val="1"/>
        </dgm:presLayoutVars>
      </dgm:prSet>
      <dgm:spPr/>
    </dgm:pt>
    <dgm:pt modelId="{94049E46-5A56-2E44-AF09-86E49B34E4B4}" type="pres">
      <dgm:prSet presAssocID="{FAA41567-7CB3-4794-B329-0A2BE8792030}" presName="sibTrans" presStyleCnt="0"/>
      <dgm:spPr/>
    </dgm:pt>
    <dgm:pt modelId="{01DA930F-C761-BF49-B670-96DA1732BC82}" type="pres">
      <dgm:prSet presAssocID="{C18D0C80-F180-46B1-8082-94F7C9066852}" presName="node" presStyleLbl="node1" presStyleIdx="9" presStyleCnt="12">
        <dgm:presLayoutVars>
          <dgm:bulletEnabled val="1"/>
        </dgm:presLayoutVars>
      </dgm:prSet>
      <dgm:spPr/>
    </dgm:pt>
    <dgm:pt modelId="{EF1DC647-210F-5D46-83B4-188062516DE9}" type="pres">
      <dgm:prSet presAssocID="{CCE5681B-84B9-4F92-9DDD-F0205D1CF7DF}" presName="sibTrans" presStyleCnt="0"/>
      <dgm:spPr/>
    </dgm:pt>
    <dgm:pt modelId="{79BC2612-1B0A-EB41-80D9-E84460051702}" type="pres">
      <dgm:prSet presAssocID="{29C89BD7-11B1-4D7D-AE12-60868EB5D6EB}" presName="node" presStyleLbl="node1" presStyleIdx="10" presStyleCnt="12">
        <dgm:presLayoutVars>
          <dgm:bulletEnabled val="1"/>
        </dgm:presLayoutVars>
      </dgm:prSet>
      <dgm:spPr/>
    </dgm:pt>
    <dgm:pt modelId="{691D65DB-0663-4E48-BA5F-C92A7B07E2E6}" type="pres">
      <dgm:prSet presAssocID="{E53F01CF-27D3-444A-8C7B-B256C1A2E5EB}" presName="sibTrans" presStyleCnt="0"/>
      <dgm:spPr/>
    </dgm:pt>
    <dgm:pt modelId="{84233221-F51F-914D-BC90-5E7F5CFF63CB}" type="pres">
      <dgm:prSet presAssocID="{83082A72-87C8-4964-B804-4E429720F643}" presName="node" presStyleLbl="node1" presStyleIdx="11" presStyleCnt="12">
        <dgm:presLayoutVars>
          <dgm:bulletEnabled val="1"/>
        </dgm:presLayoutVars>
      </dgm:prSet>
      <dgm:spPr/>
    </dgm:pt>
  </dgm:ptLst>
  <dgm:cxnLst>
    <dgm:cxn modelId="{72C82200-1FD5-4E0F-B8E7-7231253D4C66}" srcId="{14066F58-393C-4F20-B98F-E7AAD3A1BE0F}" destId="{E82ECFEE-5F33-4A90-B92A-598F76363163}" srcOrd="8" destOrd="0" parTransId="{A71A76E1-558F-4522-A397-273F1D0B618E}" sibTransId="{FAA41567-7CB3-4794-B329-0A2BE8792030}"/>
    <dgm:cxn modelId="{C201A700-9690-45EE-8592-FC319A654D0E}" srcId="{14066F58-393C-4F20-B98F-E7AAD3A1BE0F}" destId="{1AF56B8F-5862-48D1-9BD0-555CF42E4E45}" srcOrd="3" destOrd="0" parTransId="{F4431B13-85F7-4448-B957-465EE48C3F7C}" sibTransId="{7FED19F5-8429-4027-BA5A-A0127B128B55}"/>
    <dgm:cxn modelId="{EEB16114-B8F7-4142-BBEA-587B2440452D}" type="presOf" srcId="{FCEE63AD-5524-49C3-AEA3-3CAF0D2DB303}" destId="{7C3925E8-CF62-A940-8A1D-7057F4AEFA36}" srcOrd="0" destOrd="0" presId="urn:microsoft.com/office/officeart/2005/8/layout/default"/>
    <dgm:cxn modelId="{CA5E7414-A92C-9B4F-85F4-9A352BB0C3D3}" type="presOf" srcId="{83082A72-87C8-4964-B804-4E429720F643}" destId="{84233221-F51F-914D-BC90-5E7F5CFF63CB}" srcOrd="0" destOrd="0" presId="urn:microsoft.com/office/officeart/2005/8/layout/default"/>
    <dgm:cxn modelId="{EC227814-CB1C-0242-ADAD-94636933A1EA}" type="presOf" srcId="{1AF56B8F-5862-48D1-9BD0-555CF42E4E45}" destId="{FB553127-B0A9-7A41-8661-2CEA2D148BE5}" srcOrd="0" destOrd="0" presId="urn:microsoft.com/office/officeart/2005/8/layout/default"/>
    <dgm:cxn modelId="{DEDB501D-774D-4E75-A32A-E337AFF96F43}" srcId="{14066F58-393C-4F20-B98F-E7AAD3A1BE0F}" destId="{EEB57476-34EE-4964-9612-1040F052E629}" srcOrd="6" destOrd="0" parTransId="{D8F17C9C-F44F-49BC-BF98-8ECD55FBC1BA}" sibTransId="{7B4D00B8-5110-4807-8E68-A17C5B1B9D1A}"/>
    <dgm:cxn modelId="{E4B77623-53CA-0A4C-80D4-90F90FA3D3C2}" type="presOf" srcId="{C18D0C80-F180-46B1-8082-94F7C9066852}" destId="{01DA930F-C761-BF49-B670-96DA1732BC82}" srcOrd="0" destOrd="0" presId="urn:microsoft.com/office/officeart/2005/8/layout/default"/>
    <dgm:cxn modelId="{405F6F2E-0DD6-E147-AFB6-AC1A876D973D}" type="presOf" srcId="{29C89BD7-11B1-4D7D-AE12-60868EB5D6EB}" destId="{79BC2612-1B0A-EB41-80D9-E84460051702}" srcOrd="0" destOrd="0" presId="urn:microsoft.com/office/officeart/2005/8/layout/default"/>
    <dgm:cxn modelId="{A270915D-0640-564F-95CC-AFAE8FBA3B57}" type="presOf" srcId="{E82ECFEE-5F33-4A90-B92A-598F76363163}" destId="{CDB76928-8701-A949-8BCA-FFD39842084A}" srcOrd="0" destOrd="0" presId="urn:microsoft.com/office/officeart/2005/8/layout/default"/>
    <dgm:cxn modelId="{39D4BE60-6FE7-4C94-92EE-6D2FEBAD6FB9}" srcId="{14066F58-393C-4F20-B98F-E7AAD3A1BE0F}" destId="{55F6F3EA-5647-4CF4-B1BA-B916DEDE74F9}" srcOrd="4" destOrd="0" parTransId="{7DA17CED-605C-40FD-A067-A1EBDAAB6150}" sibTransId="{A3EAC79F-94B7-4B93-9A52-93CF73425A03}"/>
    <dgm:cxn modelId="{7DC5FF61-A01D-44B2-85C8-5234F361A86C}" srcId="{14066F58-393C-4F20-B98F-E7AAD3A1BE0F}" destId="{50079DB0-208B-413B-AD32-B70EB2502D47}" srcOrd="0" destOrd="0" parTransId="{68C18E25-DF24-4027-A51A-09C49A6F0393}" sibTransId="{6F8272F3-E578-4CC9-911A-C6DFE26425B3}"/>
    <dgm:cxn modelId="{C0371F46-0F15-4E33-8FE6-39B3A577CDB1}" srcId="{14066F58-393C-4F20-B98F-E7AAD3A1BE0F}" destId="{29C89BD7-11B1-4D7D-AE12-60868EB5D6EB}" srcOrd="10" destOrd="0" parTransId="{C676809F-A0EB-4B8C-AF36-08AF4C02C8A9}" sibTransId="{E53F01CF-27D3-444A-8C7B-B256C1A2E5EB}"/>
    <dgm:cxn modelId="{AF25E456-2915-427B-97E7-CBD1E3071126}" srcId="{14066F58-393C-4F20-B98F-E7AAD3A1BE0F}" destId="{83082A72-87C8-4964-B804-4E429720F643}" srcOrd="11" destOrd="0" parTransId="{001EBB6C-4179-4D31-BB9B-48A9E9DFAA6A}" sibTransId="{6A2D8F4E-ABE2-431A-B892-E74E72F81267}"/>
    <dgm:cxn modelId="{F0B6A297-7DF5-4532-BBE6-73E5D03DD0A2}" srcId="{14066F58-393C-4F20-B98F-E7AAD3A1BE0F}" destId="{C18D0C80-F180-46B1-8082-94F7C9066852}" srcOrd="9" destOrd="0" parTransId="{B153E51F-6777-491E-BD27-CE456561C18E}" sibTransId="{CCE5681B-84B9-4F92-9DDD-F0205D1CF7DF}"/>
    <dgm:cxn modelId="{A4AD3898-4D6C-F845-9031-F34D0AB4F713}" type="presOf" srcId="{AE5AF003-D189-4C45-BC54-6A2FB5B0811F}" destId="{FE1BE9F3-8E69-C449-B371-331E5FA2F77F}" srcOrd="0" destOrd="0" presId="urn:microsoft.com/office/officeart/2005/8/layout/default"/>
    <dgm:cxn modelId="{475C8A98-DB26-C748-80F7-9909C0FF0608}" type="presOf" srcId="{55F6F3EA-5647-4CF4-B1BA-B916DEDE74F9}" destId="{2BA24FA6-3462-9C4E-A689-2C85A051CA39}" srcOrd="0" destOrd="0" presId="urn:microsoft.com/office/officeart/2005/8/layout/default"/>
    <dgm:cxn modelId="{89AEDDB1-943A-1947-B7D3-9DAEE181FDB2}" type="presOf" srcId="{50079DB0-208B-413B-AD32-B70EB2502D47}" destId="{3EE3B8DB-2DF0-D744-AF32-078DFE94846F}" srcOrd="0" destOrd="0" presId="urn:microsoft.com/office/officeart/2005/8/layout/default"/>
    <dgm:cxn modelId="{DFC225B4-2EC5-4D67-BE2D-12525F43349E}" srcId="{14066F58-393C-4F20-B98F-E7AAD3A1BE0F}" destId="{DD44E71B-E6A0-4C86-AC47-29827508822D}" srcOrd="5" destOrd="0" parTransId="{5B9CF914-7D2B-4277-A1C6-7726F91E00E2}" sibTransId="{11D062DF-6338-4A8A-A4CB-0BA802FC3A26}"/>
    <dgm:cxn modelId="{D30714BB-7DF5-F74A-B79D-303F4CC2F6B2}" type="presOf" srcId="{EEB57476-34EE-4964-9612-1040F052E629}" destId="{21F92157-01E1-F946-9B65-2EE142AE0EA6}" srcOrd="0" destOrd="0" presId="urn:microsoft.com/office/officeart/2005/8/layout/default"/>
    <dgm:cxn modelId="{59AA86BB-40A5-46DD-BA62-F3998BC319AF}" srcId="{14066F58-393C-4F20-B98F-E7AAD3A1BE0F}" destId="{677EBCAF-11EC-4821-9E69-77D7883E2748}" srcOrd="2" destOrd="0" parTransId="{A86F340F-6C6F-4A3C-9EB8-BD68556792DA}" sibTransId="{54E9FFB3-FBDF-48FD-A0D0-CCE9F52889AE}"/>
    <dgm:cxn modelId="{DFC323C1-2376-B34F-93E9-6DBDE5DE3DFA}" type="presOf" srcId="{677EBCAF-11EC-4821-9E69-77D7883E2748}" destId="{B259746D-1A89-E348-A30B-5C5884A8C7F7}" srcOrd="0" destOrd="0" presId="urn:microsoft.com/office/officeart/2005/8/layout/default"/>
    <dgm:cxn modelId="{458A31D3-8D4F-B941-8FE7-AC63F2E81975}" type="presOf" srcId="{DD44E71B-E6A0-4C86-AC47-29827508822D}" destId="{45F2C300-22F2-E043-99CB-18C2576CDA69}" srcOrd="0" destOrd="0" presId="urn:microsoft.com/office/officeart/2005/8/layout/default"/>
    <dgm:cxn modelId="{7DAF59F4-6729-4049-9F1A-37E3FC9D8B05}" srcId="{14066F58-393C-4F20-B98F-E7AAD3A1BE0F}" destId="{AE5AF003-D189-4C45-BC54-6A2FB5B0811F}" srcOrd="1" destOrd="0" parTransId="{92BF5847-80E1-48F1-8C3C-B9F7C5AC595B}" sibTransId="{A6790567-43DF-49E5-BF4E-B3FF033599EC}"/>
    <dgm:cxn modelId="{174F8EF8-5AC4-BC45-9719-6CE1057BA347}" type="presOf" srcId="{14066F58-393C-4F20-B98F-E7AAD3A1BE0F}" destId="{7B0BF3E5-EEAE-154A-9A64-520A2B56078D}" srcOrd="0" destOrd="0" presId="urn:microsoft.com/office/officeart/2005/8/layout/default"/>
    <dgm:cxn modelId="{61C4D2FE-2717-4DA0-BD0A-3EF09F74E43A}" srcId="{14066F58-393C-4F20-B98F-E7AAD3A1BE0F}" destId="{FCEE63AD-5524-49C3-AEA3-3CAF0D2DB303}" srcOrd="7" destOrd="0" parTransId="{26AD52FA-DA94-409D-A873-310EFD42DC34}" sibTransId="{7AE3C3AB-36BF-4619-A150-7DE979FB419D}"/>
    <dgm:cxn modelId="{B2B04AD7-3161-7242-AE56-DEF92084036E}" type="presParOf" srcId="{7B0BF3E5-EEAE-154A-9A64-520A2B56078D}" destId="{3EE3B8DB-2DF0-D744-AF32-078DFE94846F}" srcOrd="0" destOrd="0" presId="urn:microsoft.com/office/officeart/2005/8/layout/default"/>
    <dgm:cxn modelId="{D8890639-F90D-F144-A18E-DC1C7E11CDA2}" type="presParOf" srcId="{7B0BF3E5-EEAE-154A-9A64-520A2B56078D}" destId="{3B4D906A-0D4B-BF48-BB7C-F3073BC3DE06}" srcOrd="1" destOrd="0" presId="urn:microsoft.com/office/officeart/2005/8/layout/default"/>
    <dgm:cxn modelId="{A4ABD711-AC57-0044-B687-6BDE09F61EAA}" type="presParOf" srcId="{7B0BF3E5-EEAE-154A-9A64-520A2B56078D}" destId="{FE1BE9F3-8E69-C449-B371-331E5FA2F77F}" srcOrd="2" destOrd="0" presId="urn:microsoft.com/office/officeart/2005/8/layout/default"/>
    <dgm:cxn modelId="{907A989B-B74D-8E46-B543-F01AF18DAB66}" type="presParOf" srcId="{7B0BF3E5-EEAE-154A-9A64-520A2B56078D}" destId="{B5255C93-3920-0346-B243-4435FC5FEDD9}" srcOrd="3" destOrd="0" presId="urn:microsoft.com/office/officeart/2005/8/layout/default"/>
    <dgm:cxn modelId="{ADA6FC95-0FFB-7E42-9408-53C49379A6FA}" type="presParOf" srcId="{7B0BF3E5-EEAE-154A-9A64-520A2B56078D}" destId="{B259746D-1A89-E348-A30B-5C5884A8C7F7}" srcOrd="4" destOrd="0" presId="urn:microsoft.com/office/officeart/2005/8/layout/default"/>
    <dgm:cxn modelId="{04B353F2-BD35-B745-B24D-AD6FBC78F8B6}" type="presParOf" srcId="{7B0BF3E5-EEAE-154A-9A64-520A2B56078D}" destId="{241B224F-15AF-5C4B-98F4-63153670C2FB}" srcOrd="5" destOrd="0" presId="urn:microsoft.com/office/officeart/2005/8/layout/default"/>
    <dgm:cxn modelId="{0549109F-83AB-1D4B-92A0-60A5D310C138}" type="presParOf" srcId="{7B0BF3E5-EEAE-154A-9A64-520A2B56078D}" destId="{FB553127-B0A9-7A41-8661-2CEA2D148BE5}" srcOrd="6" destOrd="0" presId="urn:microsoft.com/office/officeart/2005/8/layout/default"/>
    <dgm:cxn modelId="{5D495AE6-382C-6D46-83C1-EB45B16A5E0A}" type="presParOf" srcId="{7B0BF3E5-EEAE-154A-9A64-520A2B56078D}" destId="{DFD31863-1E42-A64B-8A2C-1A60CA3C858F}" srcOrd="7" destOrd="0" presId="urn:microsoft.com/office/officeart/2005/8/layout/default"/>
    <dgm:cxn modelId="{3899ED85-2D8E-6B45-BE09-7F170AC2970C}" type="presParOf" srcId="{7B0BF3E5-EEAE-154A-9A64-520A2B56078D}" destId="{2BA24FA6-3462-9C4E-A689-2C85A051CA39}" srcOrd="8" destOrd="0" presId="urn:microsoft.com/office/officeart/2005/8/layout/default"/>
    <dgm:cxn modelId="{6D69124C-5164-FE41-A4D8-43CC42323DD1}" type="presParOf" srcId="{7B0BF3E5-EEAE-154A-9A64-520A2B56078D}" destId="{B5D7C34D-84CF-A24B-B6CA-AB6FAB0C6B60}" srcOrd="9" destOrd="0" presId="urn:microsoft.com/office/officeart/2005/8/layout/default"/>
    <dgm:cxn modelId="{4983B8EB-3D0C-D142-BDA8-574E0C6CAC6B}" type="presParOf" srcId="{7B0BF3E5-EEAE-154A-9A64-520A2B56078D}" destId="{45F2C300-22F2-E043-99CB-18C2576CDA69}" srcOrd="10" destOrd="0" presId="urn:microsoft.com/office/officeart/2005/8/layout/default"/>
    <dgm:cxn modelId="{975B7CA9-7395-704C-9B7C-076A531F2FAF}" type="presParOf" srcId="{7B0BF3E5-EEAE-154A-9A64-520A2B56078D}" destId="{FB7CD1B8-812C-224B-9F40-610A03B46F7C}" srcOrd="11" destOrd="0" presId="urn:microsoft.com/office/officeart/2005/8/layout/default"/>
    <dgm:cxn modelId="{4ACF821C-7149-5542-9D97-A08CC442B055}" type="presParOf" srcId="{7B0BF3E5-EEAE-154A-9A64-520A2B56078D}" destId="{21F92157-01E1-F946-9B65-2EE142AE0EA6}" srcOrd="12" destOrd="0" presId="urn:microsoft.com/office/officeart/2005/8/layout/default"/>
    <dgm:cxn modelId="{D8CBEA8E-B865-B54C-9AD2-8EE378D0D343}" type="presParOf" srcId="{7B0BF3E5-EEAE-154A-9A64-520A2B56078D}" destId="{FE13F57B-B4CE-E64B-B905-CDED07D44DE9}" srcOrd="13" destOrd="0" presId="urn:microsoft.com/office/officeart/2005/8/layout/default"/>
    <dgm:cxn modelId="{8FF1C5ED-D045-E743-9FBA-B1A3A10D76E2}" type="presParOf" srcId="{7B0BF3E5-EEAE-154A-9A64-520A2B56078D}" destId="{7C3925E8-CF62-A940-8A1D-7057F4AEFA36}" srcOrd="14" destOrd="0" presId="urn:microsoft.com/office/officeart/2005/8/layout/default"/>
    <dgm:cxn modelId="{B709E81E-949E-FD4A-BF69-23C52CAA84B3}" type="presParOf" srcId="{7B0BF3E5-EEAE-154A-9A64-520A2B56078D}" destId="{E93FC4B9-61E4-2D47-90A1-A47A12C9EB36}" srcOrd="15" destOrd="0" presId="urn:microsoft.com/office/officeart/2005/8/layout/default"/>
    <dgm:cxn modelId="{EE2EB511-D22E-B84F-BB1B-7E0B1BE559C6}" type="presParOf" srcId="{7B0BF3E5-EEAE-154A-9A64-520A2B56078D}" destId="{CDB76928-8701-A949-8BCA-FFD39842084A}" srcOrd="16" destOrd="0" presId="urn:microsoft.com/office/officeart/2005/8/layout/default"/>
    <dgm:cxn modelId="{C6585A2F-7ABE-4C49-AF2E-A6A08AF5A2B2}" type="presParOf" srcId="{7B0BF3E5-EEAE-154A-9A64-520A2B56078D}" destId="{94049E46-5A56-2E44-AF09-86E49B34E4B4}" srcOrd="17" destOrd="0" presId="urn:microsoft.com/office/officeart/2005/8/layout/default"/>
    <dgm:cxn modelId="{52580B08-2916-E845-813E-A2B33CFE85FA}" type="presParOf" srcId="{7B0BF3E5-EEAE-154A-9A64-520A2B56078D}" destId="{01DA930F-C761-BF49-B670-96DA1732BC82}" srcOrd="18" destOrd="0" presId="urn:microsoft.com/office/officeart/2005/8/layout/default"/>
    <dgm:cxn modelId="{568E1C18-5CA5-DC44-B2FC-0F1601616C35}" type="presParOf" srcId="{7B0BF3E5-EEAE-154A-9A64-520A2B56078D}" destId="{EF1DC647-210F-5D46-83B4-188062516DE9}" srcOrd="19" destOrd="0" presId="urn:microsoft.com/office/officeart/2005/8/layout/default"/>
    <dgm:cxn modelId="{F77266FE-AA8E-E647-93A2-3805CC64AEB7}" type="presParOf" srcId="{7B0BF3E5-EEAE-154A-9A64-520A2B56078D}" destId="{79BC2612-1B0A-EB41-80D9-E84460051702}" srcOrd="20" destOrd="0" presId="urn:microsoft.com/office/officeart/2005/8/layout/default"/>
    <dgm:cxn modelId="{F69AFB42-77CB-4445-8C23-97850B4C20BA}" type="presParOf" srcId="{7B0BF3E5-EEAE-154A-9A64-520A2B56078D}" destId="{691D65DB-0663-4E48-BA5F-C92A7B07E2E6}" srcOrd="21" destOrd="0" presId="urn:microsoft.com/office/officeart/2005/8/layout/default"/>
    <dgm:cxn modelId="{844F3DE5-017B-D441-A34D-DE85E9929945}" type="presParOf" srcId="{7B0BF3E5-EEAE-154A-9A64-520A2B56078D}" destId="{84233221-F51F-914D-BC90-5E7F5CFF63C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F2A1C9-0D21-40BE-98EB-F9B6CD84DC2F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36B649-4DF3-4F2B-9E65-2A5B7CE7995E}">
      <dgm:prSet phldrT="[Text]"/>
      <dgm:spPr/>
      <dgm:t>
        <a:bodyPr/>
        <a:lstStyle/>
        <a:p>
          <a:r>
            <a:rPr lang="en-US" dirty="0"/>
            <a:t>Stormwater</a:t>
          </a:r>
        </a:p>
      </dgm:t>
    </dgm:pt>
    <dgm:pt modelId="{71DAF089-A382-4602-90DA-4E9A0FA7C177}" type="parTrans" cxnId="{AF2EA14F-3832-46C7-AE45-8C8EE8DDA5D1}">
      <dgm:prSet/>
      <dgm:spPr/>
      <dgm:t>
        <a:bodyPr/>
        <a:lstStyle/>
        <a:p>
          <a:endParaRPr lang="en-US"/>
        </a:p>
      </dgm:t>
    </dgm:pt>
    <dgm:pt modelId="{0C99EF43-D32A-4A5F-9A94-E088D44974EC}" type="sibTrans" cxnId="{AF2EA14F-3832-46C7-AE45-8C8EE8DDA5D1}">
      <dgm:prSet/>
      <dgm:spPr>
        <a:blipFill dpi="0" rotWithShape="1">
          <a:blip xmlns:r="http://schemas.openxmlformats.org/officeDocument/2006/relationships" r:embed="rId1"/>
          <a:srcRect/>
          <a:stretch>
            <a:fillRect l="-145" t="-3337" r="-35029" b="-3337"/>
          </a:stretch>
        </a:blipFill>
      </dgm:spPr>
      <dgm:t>
        <a:bodyPr/>
        <a:lstStyle/>
        <a:p>
          <a:endParaRPr lang="en-US"/>
        </a:p>
      </dgm:t>
    </dgm:pt>
    <dgm:pt modelId="{549B0A3E-828C-4E20-9371-A931111E146F}">
      <dgm:prSet phldrT="[Text]"/>
      <dgm:spPr/>
      <dgm:t>
        <a:bodyPr/>
        <a:lstStyle/>
        <a:p>
          <a:r>
            <a:rPr lang="en-US" dirty="0"/>
            <a:t>Wastewater</a:t>
          </a:r>
        </a:p>
      </dgm:t>
    </dgm:pt>
    <dgm:pt modelId="{A3ACAF81-2594-4E11-A5F2-00BA5552D6A1}" type="parTrans" cxnId="{75E77C53-A2B0-4DB0-A55D-B1DF1B563892}">
      <dgm:prSet/>
      <dgm:spPr/>
      <dgm:t>
        <a:bodyPr/>
        <a:lstStyle/>
        <a:p>
          <a:endParaRPr lang="en-US"/>
        </a:p>
      </dgm:t>
    </dgm:pt>
    <dgm:pt modelId="{4BE0C1E2-51B1-4919-BBD4-09EBAF57FB4B}" type="sibTrans" cxnId="{75E77C53-A2B0-4DB0-A55D-B1DF1B563892}">
      <dgm:prSet/>
      <dgm:spPr>
        <a:blipFill dpi="0" rotWithShape="1">
          <a:blip xmlns:r="http://schemas.openxmlformats.org/officeDocument/2006/relationships" r:embed="rId2"/>
          <a:srcRect/>
          <a:stretch>
            <a:fillRect l="-15406" t="-768" r="-15406" b="-21147"/>
          </a:stretch>
        </a:blipFill>
      </dgm:spPr>
      <dgm:t>
        <a:bodyPr/>
        <a:lstStyle/>
        <a:p>
          <a:endParaRPr lang="en-US"/>
        </a:p>
      </dgm:t>
    </dgm:pt>
    <dgm:pt modelId="{9C9DB6D3-256D-48A1-8494-F56DEEC7AFA0}">
      <dgm:prSet phldrT="[Text]"/>
      <dgm:spPr/>
      <dgm:t>
        <a:bodyPr/>
        <a:lstStyle/>
        <a:p>
          <a:r>
            <a:rPr lang="en-US" dirty="0"/>
            <a:t>Agriculture</a:t>
          </a:r>
        </a:p>
      </dgm:t>
    </dgm:pt>
    <dgm:pt modelId="{02CC557C-031C-48B0-B5D4-84F46BBA8D33}" type="parTrans" cxnId="{72EBCE9E-2508-4360-9B24-F0263783CFF3}">
      <dgm:prSet/>
      <dgm:spPr/>
      <dgm:t>
        <a:bodyPr/>
        <a:lstStyle/>
        <a:p>
          <a:endParaRPr lang="en-US"/>
        </a:p>
      </dgm:t>
    </dgm:pt>
    <dgm:pt modelId="{1DE70BCB-88E5-4CA9-B152-451E7005DB2E}" type="sibTrans" cxnId="{72EBCE9E-2508-4360-9B24-F0263783CFF3}">
      <dgm:prSet/>
      <dgm:spPr>
        <a:blipFill dpi="0" rotWithShape="1">
          <a:blip xmlns:r="http://schemas.openxmlformats.org/officeDocument/2006/relationships" r:embed="rId3"/>
          <a:srcRect/>
          <a:stretch>
            <a:fillRect l="-8360" r="360"/>
          </a:stretch>
        </a:blipFill>
      </dgm:spPr>
      <dgm:t>
        <a:bodyPr/>
        <a:lstStyle/>
        <a:p>
          <a:endParaRPr lang="en-US"/>
        </a:p>
      </dgm:t>
    </dgm:pt>
    <dgm:pt modelId="{BBA13FF3-E9FB-4F8F-8056-E4A0A21EBA76}">
      <dgm:prSet/>
      <dgm:spPr/>
      <dgm:t>
        <a:bodyPr/>
        <a:lstStyle/>
        <a:p>
          <a:r>
            <a:rPr lang="en-US" dirty="0"/>
            <a:t>Riparian Buffers</a:t>
          </a:r>
        </a:p>
      </dgm:t>
    </dgm:pt>
    <dgm:pt modelId="{B5F1531D-629B-47AE-B3B7-A35E860DCEEE}" type="parTrans" cxnId="{D33EDD7A-A2CE-4C67-B851-31172DF9C9E9}">
      <dgm:prSet/>
      <dgm:spPr/>
      <dgm:t>
        <a:bodyPr/>
        <a:lstStyle/>
        <a:p>
          <a:endParaRPr lang="en-US"/>
        </a:p>
      </dgm:t>
    </dgm:pt>
    <dgm:pt modelId="{3506DFAB-50F5-4B03-B030-8D9461CB1F2D}" type="sibTrans" cxnId="{D33EDD7A-A2CE-4C67-B851-31172DF9C9E9}">
      <dgm:prSet/>
      <dgm:spPr>
        <a:blipFill dpi="0" rotWithShape="1">
          <a:blip xmlns:r="http://schemas.openxmlformats.org/officeDocument/2006/relationships" r:embed="rId4"/>
          <a:srcRect/>
          <a:stretch>
            <a:fillRect l="-5279" r="-22721"/>
          </a:stretch>
        </a:blipFill>
      </dgm:spPr>
      <dgm:t>
        <a:bodyPr/>
        <a:lstStyle/>
        <a:p>
          <a:endParaRPr lang="en-US"/>
        </a:p>
      </dgm:t>
    </dgm:pt>
    <dgm:pt modelId="{6253FA87-DCED-4624-A62C-AFA3B6F644B9}" type="pres">
      <dgm:prSet presAssocID="{96F2A1C9-0D21-40BE-98EB-F9B6CD84DC2F}" presName="Name0" presStyleCnt="0">
        <dgm:presLayoutVars>
          <dgm:chMax val="21"/>
          <dgm:chPref val="21"/>
        </dgm:presLayoutVars>
      </dgm:prSet>
      <dgm:spPr/>
    </dgm:pt>
    <dgm:pt modelId="{0E18085F-3ABC-4B8F-8991-A3D8D8FD27F9}" type="pres">
      <dgm:prSet presAssocID="{4736B649-4DF3-4F2B-9E65-2A5B7CE7995E}" presName="text1" presStyleCnt="0"/>
      <dgm:spPr/>
    </dgm:pt>
    <dgm:pt modelId="{970D6F5B-D6E0-433F-8773-DFC3E20851F2}" type="pres">
      <dgm:prSet presAssocID="{4736B649-4DF3-4F2B-9E65-2A5B7CE7995E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E5B2B95-5AE5-4261-B0C1-48900813E4ED}" type="pres">
      <dgm:prSet presAssocID="{4736B649-4DF3-4F2B-9E65-2A5B7CE7995E}" presName="textaccent1" presStyleCnt="0"/>
      <dgm:spPr/>
    </dgm:pt>
    <dgm:pt modelId="{D5DEB077-B808-49BA-AC92-7857E7D7EBA4}" type="pres">
      <dgm:prSet presAssocID="{4736B649-4DF3-4F2B-9E65-2A5B7CE7995E}" presName="accentRepeatNode" presStyleLbl="solidAlignAcc1" presStyleIdx="0" presStyleCnt="8"/>
      <dgm:spPr/>
    </dgm:pt>
    <dgm:pt modelId="{82B5377F-68B2-4F96-89C2-FB12BAEB2722}" type="pres">
      <dgm:prSet presAssocID="{0C99EF43-D32A-4A5F-9A94-E088D44974EC}" presName="image1" presStyleCnt="0"/>
      <dgm:spPr/>
    </dgm:pt>
    <dgm:pt modelId="{BFA6A335-40CA-47A7-A954-263C985FFC2E}" type="pres">
      <dgm:prSet presAssocID="{0C99EF43-D32A-4A5F-9A94-E088D44974EC}" presName="imageRepeatNode" presStyleLbl="alignAcc1" presStyleIdx="0" presStyleCnt="4" custLinFactNeighborX="64"/>
      <dgm:spPr/>
    </dgm:pt>
    <dgm:pt modelId="{ED3405ED-49BD-4DFC-B521-6EFA7BB1A17B}" type="pres">
      <dgm:prSet presAssocID="{0C99EF43-D32A-4A5F-9A94-E088D44974EC}" presName="imageaccent1" presStyleCnt="0"/>
      <dgm:spPr/>
    </dgm:pt>
    <dgm:pt modelId="{3686ABED-3F11-4AA4-8140-096AFF8AC492}" type="pres">
      <dgm:prSet presAssocID="{0C99EF43-D32A-4A5F-9A94-E088D44974EC}" presName="accentRepeatNode" presStyleLbl="solidAlignAcc1" presStyleIdx="1" presStyleCnt="8"/>
      <dgm:spPr/>
    </dgm:pt>
    <dgm:pt modelId="{676D57D2-0E1E-4511-B842-1461EA7BF16E}" type="pres">
      <dgm:prSet presAssocID="{BBA13FF3-E9FB-4F8F-8056-E4A0A21EBA76}" presName="text2" presStyleCnt="0"/>
      <dgm:spPr/>
    </dgm:pt>
    <dgm:pt modelId="{1CAA6582-5F71-4AE5-A6E6-425C9D631176}" type="pres">
      <dgm:prSet presAssocID="{BBA13FF3-E9FB-4F8F-8056-E4A0A21EBA76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2EF215B-2D97-4273-9F9A-82EA239D8C4E}" type="pres">
      <dgm:prSet presAssocID="{BBA13FF3-E9FB-4F8F-8056-E4A0A21EBA76}" presName="textaccent2" presStyleCnt="0"/>
      <dgm:spPr/>
    </dgm:pt>
    <dgm:pt modelId="{E051899F-324F-49C2-9E3E-F9A1FFB0FB8C}" type="pres">
      <dgm:prSet presAssocID="{BBA13FF3-E9FB-4F8F-8056-E4A0A21EBA76}" presName="accentRepeatNode" presStyleLbl="solidAlignAcc1" presStyleIdx="2" presStyleCnt="8"/>
      <dgm:spPr/>
    </dgm:pt>
    <dgm:pt modelId="{2F3B0F6A-CF1A-43C7-825E-192F3BF50A8C}" type="pres">
      <dgm:prSet presAssocID="{3506DFAB-50F5-4B03-B030-8D9461CB1F2D}" presName="image2" presStyleCnt="0"/>
      <dgm:spPr/>
    </dgm:pt>
    <dgm:pt modelId="{FAF73A18-61A1-403D-935A-9226F07A2E81}" type="pres">
      <dgm:prSet presAssocID="{3506DFAB-50F5-4B03-B030-8D9461CB1F2D}" presName="imageRepeatNode" presStyleLbl="alignAcc1" presStyleIdx="1" presStyleCnt="4"/>
      <dgm:spPr/>
    </dgm:pt>
    <dgm:pt modelId="{5B7A4DDC-8033-4BEA-97E1-5882E0D1BB19}" type="pres">
      <dgm:prSet presAssocID="{3506DFAB-50F5-4B03-B030-8D9461CB1F2D}" presName="imageaccent2" presStyleCnt="0"/>
      <dgm:spPr/>
    </dgm:pt>
    <dgm:pt modelId="{609ED8A4-5329-4CD4-A67E-2391DDF01EC5}" type="pres">
      <dgm:prSet presAssocID="{3506DFAB-50F5-4B03-B030-8D9461CB1F2D}" presName="accentRepeatNode" presStyleLbl="solidAlignAcc1" presStyleIdx="3" presStyleCnt="8"/>
      <dgm:spPr/>
    </dgm:pt>
    <dgm:pt modelId="{470FC509-C736-454B-93F9-64DCEFF61F10}" type="pres">
      <dgm:prSet presAssocID="{549B0A3E-828C-4E20-9371-A931111E146F}" presName="text3" presStyleCnt="0"/>
      <dgm:spPr/>
    </dgm:pt>
    <dgm:pt modelId="{C2853D41-800A-42D3-A66E-888A3D22EA50}" type="pres">
      <dgm:prSet presAssocID="{549B0A3E-828C-4E20-9371-A931111E146F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DF17A23-8B66-4858-9AD1-E6D70CC049DB}" type="pres">
      <dgm:prSet presAssocID="{549B0A3E-828C-4E20-9371-A931111E146F}" presName="textaccent3" presStyleCnt="0"/>
      <dgm:spPr/>
    </dgm:pt>
    <dgm:pt modelId="{04A2F709-84F6-417B-BBA6-7D9956208BCE}" type="pres">
      <dgm:prSet presAssocID="{549B0A3E-828C-4E20-9371-A931111E146F}" presName="accentRepeatNode" presStyleLbl="solidAlignAcc1" presStyleIdx="4" presStyleCnt="8"/>
      <dgm:spPr/>
    </dgm:pt>
    <dgm:pt modelId="{25C2307D-BFB5-4488-A123-789B98EB640A}" type="pres">
      <dgm:prSet presAssocID="{4BE0C1E2-51B1-4919-BBD4-09EBAF57FB4B}" presName="image3" presStyleCnt="0"/>
      <dgm:spPr/>
    </dgm:pt>
    <dgm:pt modelId="{0FEAD6D4-E6F9-4B46-B2B9-7D358B2D4EA4}" type="pres">
      <dgm:prSet presAssocID="{4BE0C1E2-51B1-4919-BBD4-09EBAF57FB4B}" presName="imageRepeatNode" presStyleLbl="alignAcc1" presStyleIdx="2" presStyleCnt="4"/>
      <dgm:spPr/>
    </dgm:pt>
    <dgm:pt modelId="{3FE4E280-7E65-489A-B770-DBC3472DC631}" type="pres">
      <dgm:prSet presAssocID="{4BE0C1E2-51B1-4919-BBD4-09EBAF57FB4B}" presName="imageaccent3" presStyleCnt="0"/>
      <dgm:spPr/>
    </dgm:pt>
    <dgm:pt modelId="{1E2D6E25-7E45-4160-9D4D-C1F5706DFC8D}" type="pres">
      <dgm:prSet presAssocID="{4BE0C1E2-51B1-4919-BBD4-09EBAF57FB4B}" presName="accentRepeatNode" presStyleLbl="solidAlignAcc1" presStyleIdx="5" presStyleCnt="8"/>
      <dgm:spPr/>
    </dgm:pt>
    <dgm:pt modelId="{053AEA15-1699-49CC-AC39-D1C28B4631CE}" type="pres">
      <dgm:prSet presAssocID="{9C9DB6D3-256D-48A1-8494-F56DEEC7AFA0}" presName="text4" presStyleCnt="0"/>
      <dgm:spPr/>
    </dgm:pt>
    <dgm:pt modelId="{3FE1CC31-11CE-476B-8F58-DB41DD806313}" type="pres">
      <dgm:prSet presAssocID="{9C9DB6D3-256D-48A1-8494-F56DEEC7AFA0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C81DD69-B2A9-4C6E-87A1-A0FE45E77A85}" type="pres">
      <dgm:prSet presAssocID="{9C9DB6D3-256D-48A1-8494-F56DEEC7AFA0}" presName="textaccent4" presStyleCnt="0"/>
      <dgm:spPr/>
    </dgm:pt>
    <dgm:pt modelId="{CA03E37C-82A4-4B66-A976-A78FC0482A4B}" type="pres">
      <dgm:prSet presAssocID="{9C9DB6D3-256D-48A1-8494-F56DEEC7AFA0}" presName="accentRepeatNode" presStyleLbl="solidAlignAcc1" presStyleIdx="6" presStyleCnt="8"/>
      <dgm:spPr/>
    </dgm:pt>
    <dgm:pt modelId="{BE6DCFD3-D5A1-4EEA-A96A-133C4B256A0F}" type="pres">
      <dgm:prSet presAssocID="{1DE70BCB-88E5-4CA9-B152-451E7005DB2E}" presName="image4" presStyleCnt="0"/>
      <dgm:spPr/>
    </dgm:pt>
    <dgm:pt modelId="{8C2A8E7A-CC2C-4DC3-B902-3FE476A04211}" type="pres">
      <dgm:prSet presAssocID="{1DE70BCB-88E5-4CA9-B152-451E7005DB2E}" presName="imageRepeatNode" presStyleLbl="alignAcc1" presStyleIdx="3" presStyleCnt="4"/>
      <dgm:spPr/>
    </dgm:pt>
    <dgm:pt modelId="{C3DCA827-131A-4319-B5FA-03F0E41F4BB5}" type="pres">
      <dgm:prSet presAssocID="{1DE70BCB-88E5-4CA9-B152-451E7005DB2E}" presName="imageaccent4" presStyleCnt="0"/>
      <dgm:spPr/>
    </dgm:pt>
    <dgm:pt modelId="{6C15C108-7405-459F-89A7-04517D3D55BB}" type="pres">
      <dgm:prSet presAssocID="{1DE70BCB-88E5-4CA9-B152-451E7005DB2E}" presName="accentRepeatNode" presStyleLbl="solidAlignAcc1" presStyleIdx="7" presStyleCnt="8"/>
      <dgm:spPr/>
    </dgm:pt>
  </dgm:ptLst>
  <dgm:cxnLst>
    <dgm:cxn modelId="{7898390D-092B-44A4-B06D-36C3F97C63EC}" type="presOf" srcId="{3506DFAB-50F5-4B03-B030-8D9461CB1F2D}" destId="{FAF73A18-61A1-403D-935A-9226F07A2E81}" srcOrd="0" destOrd="0" presId="urn:microsoft.com/office/officeart/2008/layout/HexagonCluster"/>
    <dgm:cxn modelId="{49E87D24-A391-4505-AABC-415F1D44C92F}" type="presOf" srcId="{1DE70BCB-88E5-4CA9-B152-451E7005DB2E}" destId="{8C2A8E7A-CC2C-4DC3-B902-3FE476A04211}" srcOrd="0" destOrd="0" presId="urn:microsoft.com/office/officeart/2008/layout/HexagonCluster"/>
    <dgm:cxn modelId="{F7A16D25-94C5-4BD7-9F61-08A0210527E2}" type="presOf" srcId="{4736B649-4DF3-4F2B-9E65-2A5B7CE7995E}" destId="{970D6F5B-D6E0-433F-8773-DFC3E20851F2}" srcOrd="0" destOrd="0" presId="urn:microsoft.com/office/officeart/2008/layout/HexagonCluster"/>
    <dgm:cxn modelId="{57A5E94C-CB20-4F94-8634-5E0C8A31426D}" type="presOf" srcId="{0C99EF43-D32A-4A5F-9A94-E088D44974EC}" destId="{BFA6A335-40CA-47A7-A954-263C985FFC2E}" srcOrd="0" destOrd="0" presId="urn:microsoft.com/office/officeart/2008/layout/HexagonCluster"/>
    <dgm:cxn modelId="{AF2EA14F-3832-46C7-AE45-8C8EE8DDA5D1}" srcId="{96F2A1C9-0D21-40BE-98EB-F9B6CD84DC2F}" destId="{4736B649-4DF3-4F2B-9E65-2A5B7CE7995E}" srcOrd="0" destOrd="0" parTransId="{71DAF089-A382-4602-90DA-4E9A0FA7C177}" sibTransId="{0C99EF43-D32A-4A5F-9A94-E088D44974EC}"/>
    <dgm:cxn modelId="{75E77C53-A2B0-4DB0-A55D-B1DF1B563892}" srcId="{96F2A1C9-0D21-40BE-98EB-F9B6CD84DC2F}" destId="{549B0A3E-828C-4E20-9371-A931111E146F}" srcOrd="2" destOrd="0" parTransId="{A3ACAF81-2594-4E11-A5F2-00BA5552D6A1}" sibTransId="{4BE0C1E2-51B1-4919-BBD4-09EBAF57FB4B}"/>
    <dgm:cxn modelId="{2C547078-18C3-4260-96B4-EFA5F64644F8}" type="presOf" srcId="{BBA13FF3-E9FB-4F8F-8056-E4A0A21EBA76}" destId="{1CAA6582-5F71-4AE5-A6E6-425C9D631176}" srcOrd="0" destOrd="0" presId="urn:microsoft.com/office/officeart/2008/layout/HexagonCluster"/>
    <dgm:cxn modelId="{D33EDD7A-A2CE-4C67-B851-31172DF9C9E9}" srcId="{96F2A1C9-0D21-40BE-98EB-F9B6CD84DC2F}" destId="{BBA13FF3-E9FB-4F8F-8056-E4A0A21EBA76}" srcOrd="1" destOrd="0" parTransId="{B5F1531D-629B-47AE-B3B7-A35E860DCEEE}" sibTransId="{3506DFAB-50F5-4B03-B030-8D9461CB1F2D}"/>
    <dgm:cxn modelId="{72EBCE9E-2508-4360-9B24-F0263783CFF3}" srcId="{96F2A1C9-0D21-40BE-98EB-F9B6CD84DC2F}" destId="{9C9DB6D3-256D-48A1-8494-F56DEEC7AFA0}" srcOrd="3" destOrd="0" parTransId="{02CC557C-031C-48B0-B5D4-84F46BBA8D33}" sibTransId="{1DE70BCB-88E5-4CA9-B152-451E7005DB2E}"/>
    <dgm:cxn modelId="{202DDAC0-AFFB-4822-9319-67D502C7B286}" type="presOf" srcId="{96F2A1C9-0D21-40BE-98EB-F9B6CD84DC2F}" destId="{6253FA87-DCED-4624-A62C-AFA3B6F644B9}" srcOrd="0" destOrd="0" presId="urn:microsoft.com/office/officeart/2008/layout/HexagonCluster"/>
    <dgm:cxn modelId="{9CD03EC9-D483-4E02-937C-484E35B88149}" type="presOf" srcId="{9C9DB6D3-256D-48A1-8494-F56DEEC7AFA0}" destId="{3FE1CC31-11CE-476B-8F58-DB41DD806313}" srcOrd="0" destOrd="0" presId="urn:microsoft.com/office/officeart/2008/layout/HexagonCluster"/>
    <dgm:cxn modelId="{B7479BDE-E3AE-48A3-A1EB-C36B8A2FE8FE}" type="presOf" srcId="{549B0A3E-828C-4E20-9371-A931111E146F}" destId="{C2853D41-800A-42D3-A66E-888A3D22EA50}" srcOrd="0" destOrd="0" presId="urn:microsoft.com/office/officeart/2008/layout/HexagonCluster"/>
    <dgm:cxn modelId="{FAAEEFE7-A270-4DC7-A6A7-14CFA6DA3ABA}" type="presOf" srcId="{4BE0C1E2-51B1-4919-BBD4-09EBAF57FB4B}" destId="{0FEAD6D4-E6F9-4B46-B2B9-7D358B2D4EA4}" srcOrd="0" destOrd="0" presId="urn:microsoft.com/office/officeart/2008/layout/HexagonCluster"/>
    <dgm:cxn modelId="{7FD78103-D5F3-46D8-8956-78CA53D14640}" type="presParOf" srcId="{6253FA87-DCED-4624-A62C-AFA3B6F644B9}" destId="{0E18085F-3ABC-4B8F-8991-A3D8D8FD27F9}" srcOrd="0" destOrd="0" presId="urn:microsoft.com/office/officeart/2008/layout/HexagonCluster"/>
    <dgm:cxn modelId="{E7F36A64-850B-49E2-8378-365410B597EC}" type="presParOf" srcId="{0E18085F-3ABC-4B8F-8991-A3D8D8FD27F9}" destId="{970D6F5B-D6E0-433F-8773-DFC3E20851F2}" srcOrd="0" destOrd="0" presId="urn:microsoft.com/office/officeart/2008/layout/HexagonCluster"/>
    <dgm:cxn modelId="{3AEC39A0-1677-4861-B1F3-627AB2512D33}" type="presParOf" srcId="{6253FA87-DCED-4624-A62C-AFA3B6F644B9}" destId="{3E5B2B95-5AE5-4261-B0C1-48900813E4ED}" srcOrd="1" destOrd="0" presId="urn:microsoft.com/office/officeart/2008/layout/HexagonCluster"/>
    <dgm:cxn modelId="{451C66EC-B4EC-4DCE-8AF9-4A953A472D8F}" type="presParOf" srcId="{3E5B2B95-5AE5-4261-B0C1-48900813E4ED}" destId="{D5DEB077-B808-49BA-AC92-7857E7D7EBA4}" srcOrd="0" destOrd="0" presId="urn:microsoft.com/office/officeart/2008/layout/HexagonCluster"/>
    <dgm:cxn modelId="{E21783E3-3C38-4561-9D95-4E03F261E272}" type="presParOf" srcId="{6253FA87-DCED-4624-A62C-AFA3B6F644B9}" destId="{82B5377F-68B2-4F96-89C2-FB12BAEB2722}" srcOrd="2" destOrd="0" presId="urn:microsoft.com/office/officeart/2008/layout/HexagonCluster"/>
    <dgm:cxn modelId="{D134CE5A-0991-43AD-9B29-1E710ADAE85B}" type="presParOf" srcId="{82B5377F-68B2-4F96-89C2-FB12BAEB2722}" destId="{BFA6A335-40CA-47A7-A954-263C985FFC2E}" srcOrd="0" destOrd="0" presId="urn:microsoft.com/office/officeart/2008/layout/HexagonCluster"/>
    <dgm:cxn modelId="{3F252C57-0F6A-4249-88B6-B3353D75CB7A}" type="presParOf" srcId="{6253FA87-DCED-4624-A62C-AFA3B6F644B9}" destId="{ED3405ED-49BD-4DFC-B521-6EFA7BB1A17B}" srcOrd="3" destOrd="0" presId="urn:microsoft.com/office/officeart/2008/layout/HexagonCluster"/>
    <dgm:cxn modelId="{910DF58B-7EF6-429C-8496-47F1FFBCF7F7}" type="presParOf" srcId="{ED3405ED-49BD-4DFC-B521-6EFA7BB1A17B}" destId="{3686ABED-3F11-4AA4-8140-096AFF8AC492}" srcOrd="0" destOrd="0" presId="urn:microsoft.com/office/officeart/2008/layout/HexagonCluster"/>
    <dgm:cxn modelId="{EB6A901E-6F6E-4A11-9988-D486084558C9}" type="presParOf" srcId="{6253FA87-DCED-4624-A62C-AFA3B6F644B9}" destId="{676D57D2-0E1E-4511-B842-1461EA7BF16E}" srcOrd="4" destOrd="0" presId="urn:microsoft.com/office/officeart/2008/layout/HexagonCluster"/>
    <dgm:cxn modelId="{8D76DB5A-8394-46B2-990E-5C78DFBE8676}" type="presParOf" srcId="{676D57D2-0E1E-4511-B842-1461EA7BF16E}" destId="{1CAA6582-5F71-4AE5-A6E6-425C9D631176}" srcOrd="0" destOrd="0" presId="urn:microsoft.com/office/officeart/2008/layout/HexagonCluster"/>
    <dgm:cxn modelId="{FAB50DF0-0888-4202-AD5B-BE29E3446AAF}" type="presParOf" srcId="{6253FA87-DCED-4624-A62C-AFA3B6F644B9}" destId="{22EF215B-2D97-4273-9F9A-82EA239D8C4E}" srcOrd="5" destOrd="0" presId="urn:microsoft.com/office/officeart/2008/layout/HexagonCluster"/>
    <dgm:cxn modelId="{8ADD682B-7BC9-432B-A19C-18DA84D8396C}" type="presParOf" srcId="{22EF215B-2D97-4273-9F9A-82EA239D8C4E}" destId="{E051899F-324F-49C2-9E3E-F9A1FFB0FB8C}" srcOrd="0" destOrd="0" presId="urn:microsoft.com/office/officeart/2008/layout/HexagonCluster"/>
    <dgm:cxn modelId="{3CD86D01-A528-454D-9C4F-6354F5F27C66}" type="presParOf" srcId="{6253FA87-DCED-4624-A62C-AFA3B6F644B9}" destId="{2F3B0F6A-CF1A-43C7-825E-192F3BF50A8C}" srcOrd="6" destOrd="0" presId="urn:microsoft.com/office/officeart/2008/layout/HexagonCluster"/>
    <dgm:cxn modelId="{6D9D1584-5996-4650-937C-2D68D332A4E9}" type="presParOf" srcId="{2F3B0F6A-CF1A-43C7-825E-192F3BF50A8C}" destId="{FAF73A18-61A1-403D-935A-9226F07A2E81}" srcOrd="0" destOrd="0" presId="urn:microsoft.com/office/officeart/2008/layout/HexagonCluster"/>
    <dgm:cxn modelId="{5CF5F5BA-5730-47A8-9EB9-A1B12C6AF74C}" type="presParOf" srcId="{6253FA87-DCED-4624-A62C-AFA3B6F644B9}" destId="{5B7A4DDC-8033-4BEA-97E1-5882E0D1BB19}" srcOrd="7" destOrd="0" presId="urn:microsoft.com/office/officeart/2008/layout/HexagonCluster"/>
    <dgm:cxn modelId="{7B0ACCC4-6EEC-452F-AA0D-C0D5F177A094}" type="presParOf" srcId="{5B7A4DDC-8033-4BEA-97E1-5882E0D1BB19}" destId="{609ED8A4-5329-4CD4-A67E-2391DDF01EC5}" srcOrd="0" destOrd="0" presId="urn:microsoft.com/office/officeart/2008/layout/HexagonCluster"/>
    <dgm:cxn modelId="{1B1145FF-8511-4CAA-8BDF-B1B6AC88A09C}" type="presParOf" srcId="{6253FA87-DCED-4624-A62C-AFA3B6F644B9}" destId="{470FC509-C736-454B-93F9-64DCEFF61F10}" srcOrd="8" destOrd="0" presId="urn:microsoft.com/office/officeart/2008/layout/HexagonCluster"/>
    <dgm:cxn modelId="{F2A13382-DC1B-4B66-9C91-2A5721A86CF8}" type="presParOf" srcId="{470FC509-C736-454B-93F9-64DCEFF61F10}" destId="{C2853D41-800A-42D3-A66E-888A3D22EA50}" srcOrd="0" destOrd="0" presId="urn:microsoft.com/office/officeart/2008/layout/HexagonCluster"/>
    <dgm:cxn modelId="{C4323AAB-0D19-4813-9FCC-F9CACE302845}" type="presParOf" srcId="{6253FA87-DCED-4624-A62C-AFA3B6F644B9}" destId="{6DF17A23-8B66-4858-9AD1-E6D70CC049DB}" srcOrd="9" destOrd="0" presId="urn:microsoft.com/office/officeart/2008/layout/HexagonCluster"/>
    <dgm:cxn modelId="{C4594CD1-507C-47F8-90BB-3245B7B01E12}" type="presParOf" srcId="{6DF17A23-8B66-4858-9AD1-E6D70CC049DB}" destId="{04A2F709-84F6-417B-BBA6-7D9956208BCE}" srcOrd="0" destOrd="0" presId="urn:microsoft.com/office/officeart/2008/layout/HexagonCluster"/>
    <dgm:cxn modelId="{598F8A35-96F4-4F53-8C64-962D63A6580D}" type="presParOf" srcId="{6253FA87-DCED-4624-A62C-AFA3B6F644B9}" destId="{25C2307D-BFB5-4488-A123-789B98EB640A}" srcOrd="10" destOrd="0" presId="urn:microsoft.com/office/officeart/2008/layout/HexagonCluster"/>
    <dgm:cxn modelId="{221007EE-1096-4B7D-A70D-50E1666AF44D}" type="presParOf" srcId="{25C2307D-BFB5-4488-A123-789B98EB640A}" destId="{0FEAD6D4-E6F9-4B46-B2B9-7D358B2D4EA4}" srcOrd="0" destOrd="0" presId="urn:microsoft.com/office/officeart/2008/layout/HexagonCluster"/>
    <dgm:cxn modelId="{0678680D-30AB-41A7-A345-310BDFD7ACB9}" type="presParOf" srcId="{6253FA87-DCED-4624-A62C-AFA3B6F644B9}" destId="{3FE4E280-7E65-489A-B770-DBC3472DC631}" srcOrd="11" destOrd="0" presId="urn:microsoft.com/office/officeart/2008/layout/HexagonCluster"/>
    <dgm:cxn modelId="{1EC4DFFB-19CA-4668-91EF-25A2D43DE29B}" type="presParOf" srcId="{3FE4E280-7E65-489A-B770-DBC3472DC631}" destId="{1E2D6E25-7E45-4160-9D4D-C1F5706DFC8D}" srcOrd="0" destOrd="0" presId="urn:microsoft.com/office/officeart/2008/layout/HexagonCluster"/>
    <dgm:cxn modelId="{584865CC-5446-405E-975F-0B785FBC8642}" type="presParOf" srcId="{6253FA87-DCED-4624-A62C-AFA3B6F644B9}" destId="{053AEA15-1699-49CC-AC39-D1C28B4631CE}" srcOrd="12" destOrd="0" presId="urn:microsoft.com/office/officeart/2008/layout/HexagonCluster"/>
    <dgm:cxn modelId="{40547517-12E7-4D5A-81EF-D4A14DE0FDF0}" type="presParOf" srcId="{053AEA15-1699-49CC-AC39-D1C28B4631CE}" destId="{3FE1CC31-11CE-476B-8F58-DB41DD806313}" srcOrd="0" destOrd="0" presId="urn:microsoft.com/office/officeart/2008/layout/HexagonCluster"/>
    <dgm:cxn modelId="{CA327113-5517-4EAD-A1FB-292F30EA04DE}" type="presParOf" srcId="{6253FA87-DCED-4624-A62C-AFA3B6F644B9}" destId="{5C81DD69-B2A9-4C6E-87A1-A0FE45E77A85}" srcOrd="13" destOrd="0" presId="urn:microsoft.com/office/officeart/2008/layout/HexagonCluster"/>
    <dgm:cxn modelId="{513140FD-2BC4-4B47-88EF-42A0EF088EB6}" type="presParOf" srcId="{5C81DD69-B2A9-4C6E-87A1-A0FE45E77A85}" destId="{CA03E37C-82A4-4B66-A976-A78FC0482A4B}" srcOrd="0" destOrd="0" presId="urn:microsoft.com/office/officeart/2008/layout/HexagonCluster"/>
    <dgm:cxn modelId="{CC4EFE9E-0604-4BAD-817A-4D252B4D7BE2}" type="presParOf" srcId="{6253FA87-DCED-4624-A62C-AFA3B6F644B9}" destId="{BE6DCFD3-D5A1-4EEA-A96A-133C4B256A0F}" srcOrd="14" destOrd="0" presId="urn:microsoft.com/office/officeart/2008/layout/HexagonCluster"/>
    <dgm:cxn modelId="{E8340058-4600-4140-958C-83BCE4B2B902}" type="presParOf" srcId="{BE6DCFD3-D5A1-4EEA-A96A-133C4B256A0F}" destId="{8C2A8E7A-CC2C-4DC3-B902-3FE476A04211}" srcOrd="0" destOrd="0" presId="urn:microsoft.com/office/officeart/2008/layout/HexagonCluster"/>
    <dgm:cxn modelId="{A8EABDC1-E7EB-4CF9-9716-46EAECB545C5}" type="presParOf" srcId="{6253FA87-DCED-4624-A62C-AFA3B6F644B9}" destId="{C3DCA827-131A-4319-B5FA-03F0E41F4BB5}" srcOrd="15" destOrd="0" presId="urn:microsoft.com/office/officeart/2008/layout/HexagonCluster"/>
    <dgm:cxn modelId="{5C568271-AEF2-4FCF-86DF-0A6A5BBAB1E4}" type="presParOf" srcId="{C3DCA827-131A-4319-B5FA-03F0E41F4BB5}" destId="{6C15C108-7405-459F-89A7-04517D3D55B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3B8DB-2DF0-D744-AF32-078DFE94846F}">
      <dsp:nvSpPr>
        <dsp:cNvPr id="0" name=""/>
        <dsp:cNvSpPr/>
      </dsp:nvSpPr>
      <dsp:spPr>
        <a:xfrm>
          <a:off x="95288" y="3468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Stick to the tasks and topics on the agenda and keep discussion focused; one subject at a time.</a:t>
          </a:r>
        </a:p>
      </dsp:txBody>
      <dsp:txXfrm>
        <a:off x="95288" y="3468"/>
        <a:ext cx="1946515" cy="1167909"/>
      </dsp:txXfrm>
    </dsp:sp>
    <dsp:sp modelId="{FE1BE9F3-8E69-C449-B371-331E5FA2F77F}">
      <dsp:nvSpPr>
        <dsp:cNvPr id="0" name=""/>
        <dsp:cNvSpPr/>
      </dsp:nvSpPr>
      <dsp:spPr>
        <a:xfrm>
          <a:off x="2236455" y="3468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614413"/>
                <a:satOff val="-1584"/>
                <a:lumOff val="-10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"/>
                <a:satOff val="-1584"/>
                <a:lumOff val="-10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"/>
                <a:satOff val="-1584"/>
                <a:lumOff val="-10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Discuss all relevant information and issues, even difficult ones.</a:t>
          </a:r>
        </a:p>
      </dsp:txBody>
      <dsp:txXfrm>
        <a:off x="2236455" y="3468"/>
        <a:ext cx="1946515" cy="1167909"/>
      </dsp:txXfrm>
    </dsp:sp>
    <dsp:sp modelId="{B259746D-1A89-E348-A30B-5C5884A8C7F7}">
      <dsp:nvSpPr>
        <dsp:cNvPr id="0" name=""/>
        <dsp:cNvSpPr/>
      </dsp:nvSpPr>
      <dsp:spPr>
        <a:xfrm>
          <a:off x="4377622" y="3468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1228826"/>
                <a:satOff val="-3167"/>
                <a:lumOff val="-21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28826"/>
                <a:satOff val="-3167"/>
                <a:lumOff val="-21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28826"/>
                <a:satOff val="-3167"/>
                <a:lumOff val="-21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Keep discussion open and balanced.</a:t>
          </a:r>
        </a:p>
      </dsp:txBody>
      <dsp:txXfrm>
        <a:off x="4377622" y="3468"/>
        <a:ext cx="1946515" cy="1167909"/>
      </dsp:txXfrm>
    </dsp:sp>
    <dsp:sp modelId="{FB553127-B0A9-7A41-8661-2CEA2D148BE5}">
      <dsp:nvSpPr>
        <dsp:cNvPr id="0" name=""/>
        <dsp:cNvSpPr/>
      </dsp:nvSpPr>
      <dsp:spPr>
        <a:xfrm>
          <a:off x="95288" y="1366028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1843239"/>
                <a:satOff val="-4751"/>
                <a:lumOff val="-32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43239"/>
                <a:satOff val="-4751"/>
                <a:lumOff val="-32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43239"/>
                <a:satOff val="-4751"/>
                <a:lumOff val="-32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Participate, show up, share your thinking as much as you can.</a:t>
          </a:r>
        </a:p>
      </dsp:txBody>
      <dsp:txXfrm>
        <a:off x="95288" y="1366028"/>
        <a:ext cx="1946515" cy="1167909"/>
      </dsp:txXfrm>
    </dsp:sp>
    <dsp:sp modelId="{2BA24FA6-3462-9C4E-A689-2C85A051CA39}">
      <dsp:nvSpPr>
        <dsp:cNvPr id="0" name=""/>
        <dsp:cNvSpPr/>
      </dsp:nvSpPr>
      <dsp:spPr>
        <a:xfrm>
          <a:off x="2236455" y="1366028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2457652"/>
                <a:satOff val="-6334"/>
                <a:lumOff val="-42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7652"/>
                <a:satOff val="-6334"/>
                <a:lumOff val="-42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7652"/>
                <a:satOff val="-6334"/>
                <a:lumOff val="-42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Strive to make decisions by consensus.</a:t>
          </a:r>
        </a:p>
      </dsp:txBody>
      <dsp:txXfrm>
        <a:off x="2236455" y="1366028"/>
        <a:ext cx="1946515" cy="1167909"/>
      </dsp:txXfrm>
    </dsp:sp>
    <dsp:sp modelId="{45F2C300-22F2-E043-99CB-18C2576CDA69}">
      <dsp:nvSpPr>
        <dsp:cNvPr id="0" name=""/>
        <dsp:cNvSpPr/>
      </dsp:nvSpPr>
      <dsp:spPr>
        <a:xfrm>
          <a:off x="4377622" y="1366028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3072065"/>
                <a:satOff val="-7918"/>
                <a:lumOff val="-53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072065"/>
                <a:satOff val="-7918"/>
                <a:lumOff val="-53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072065"/>
                <a:satOff val="-7918"/>
                <a:lumOff val="-53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Look beyond positions to interests.</a:t>
          </a:r>
        </a:p>
      </dsp:txBody>
      <dsp:txXfrm>
        <a:off x="4377622" y="1366028"/>
        <a:ext cx="1946515" cy="1167909"/>
      </dsp:txXfrm>
    </dsp:sp>
    <dsp:sp modelId="{21F92157-01E1-F946-9B65-2EE142AE0EA6}">
      <dsp:nvSpPr>
        <dsp:cNvPr id="0" name=""/>
        <dsp:cNvSpPr/>
      </dsp:nvSpPr>
      <dsp:spPr>
        <a:xfrm>
          <a:off x="95288" y="2728589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3686478"/>
                <a:satOff val="-9501"/>
                <a:lumOff val="-64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86478"/>
                <a:satOff val="-9501"/>
                <a:lumOff val="-64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86478"/>
                <a:satOff val="-9501"/>
                <a:lumOff val="-64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Disagree openly and respectfully.</a:t>
          </a:r>
        </a:p>
      </dsp:txBody>
      <dsp:txXfrm>
        <a:off x="95288" y="2728589"/>
        <a:ext cx="1946515" cy="1167909"/>
      </dsp:txXfrm>
    </dsp:sp>
    <dsp:sp modelId="{7C3925E8-CF62-A940-8A1D-7057F4AEFA36}">
      <dsp:nvSpPr>
        <dsp:cNvPr id="0" name=""/>
        <dsp:cNvSpPr/>
      </dsp:nvSpPr>
      <dsp:spPr>
        <a:xfrm>
          <a:off x="2236455" y="2728589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4300891"/>
                <a:satOff val="-11085"/>
                <a:lumOff val="-74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300891"/>
                <a:satOff val="-11085"/>
                <a:lumOff val="-74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300891"/>
                <a:satOff val="-11085"/>
                <a:lumOff val="-74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Put personal differences aside in the interests of a successful team.</a:t>
          </a:r>
        </a:p>
      </dsp:txBody>
      <dsp:txXfrm>
        <a:off x="2236455" y="2728589"/>
        <a:ext cx="1946515" cy="1167909"/>
      </dsp:txXfrm>
    </dsp:sp>
    <dsp:sp modelId="{CDB76928-8701-A949-8BCA-FFD39842084A}">
      <dsp:nvSpPr>
        <dsp:cNvPr id="0" name=""/>
        <dsp:cNvSpPr/>
      </dsp:nvSpPr>
      <dsp:spPr>
        <a:xfrm>
          <a:off x="4377622" y="2728589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4915304"/>
                <a:satOff val="-12668"/>
                <a:lumOff val="-85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15304"/>
                <a:satOff val="-12668"/>
                <a:lumOff val="-85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15304"/>
                <a:satOff val="-12668"/>
                <a:lumOff val="-85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Jointly design ways of testing disagreements and look for mutually beneficial solutions.</a:t>
          </a:r>
        </a:p>
      </dsp:txBody>
      <dsp:txXfrm>
        <a:off x="4377622" y="2728589"/>
        <a:ext cx="1946515" cy="1167909"/>
      </dsp:txXfrm>
    </dsp:sp>
    <dsp:sp modelId="{01DA930F-C761-BF49-B670-96DA1732BC82}">
      <dsp:nvSpPr>
        <dsp:cNvPr id="0" name=""/>
        <dsp:cNvSpPr/>
      </dsp:nvSpPr>
      <dsp:spPr>
        <a:xfrm>
          <a:off x="95288" y="4091150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5529717"/>
                <a:satOff val="-14252"/>
                <a:lumOff val="-96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29717"/>
                <a:satOff val="-14252"/>
                <a:lumOff val="-96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29717"/>
                <a:satOff val="-14252"/>
                <a:lumOff val="-96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Follow through on commitments.</a:t>
          </a:r>
        </a:p>
      </dsp:txBody>
      <dsp:txXfrm>
        <a:off x="95288" y="4091150"/>
        <a:ext cx="1946515" cy="1167909"/>
      </dsp:txXfrm>
    </dsp:sp>
    <dsp:sp modelId="{79BC2612-1B0A-EB41-80D9-E84460051702}">
      <dsp:nvSpPr>
        <dsp:cNvPr id="0" name=""/>
        <dsp:cNvSpPr/>
      </dsp:nvSpPr>
      <dsp:spPr>
        <a:xfrm>
          <a:off x="2236455" y="4091150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6144130"/>
                <a:satOff val="-15835"/>
                <a:lumOff val="-106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144130"/>
                <a:satOff val="-15835"/>
                <a:lumOff val="-106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144130"/>
                <a:satOff val="-15835"/>
                <a:lumOff val="-106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Share information discussed in team meetings with your organization and reflect its position back to the team.</a:t>
          </a:r>
        </a:p>
      </dsp:txBody>
      <dsp:txXfrm>
        <a:off x="2236455" y="4091150"/>
        <a:ext cx="1946515" cy="1167909"/>
      </dsp:txXfrm>
    </dsp:sp>
    <dsp:sp modelId="{84233221-F51F-914D-BC90-5E7F5CFF63CB}">
      <dsp:nvSpPr>
        <dsp:cNvPr id="0" name=""/>
        <dsp:cNvSpPr/>
      </dsp:nvSpPr>
      <dsp:spPr>
        <a:xfrm>
          <a:off x="4377622" y="4091150"/>
          <a:ext cx="1946515" cy="1167909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tx1"/>
              </a:solidFill>
            </a:rPr>
            <a:t>While participants are free to discuss the process outside of official meetings, decisions will be made during meetings themselves. </a:t>
          </a:r>
        </a:p>
      </dsp:txBody>
      <dsp:txXfrm>
        <a:off x="4377622" y="4091150"/>
        <a:ext cx="1946515" cy="1167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D6F5B-D6E0-433F-8773-DFC3E20851F2}">
      <dsp:nvSpPr>
        <dsp:cNvPr id="0" name=""/>
        <dsp:cNvSpPr/>
      </dsp:nvSpPr>
      <dsp:spPr>
        <a:xfrm>
          <a:off x="2418927" y="2954484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Stormwater</a:t>
          </a:r>
        </a:p>
      </dsp:txBody>
      <dsp:txXfrm>
        <a:off x="2743688" y="3233254"/>
        <a:ext cx="1447529" cy="1242537"/>
      </dsp:txXfrm>
    </dsp:sp>
    <dsp:sp modelId="{D5DEB077-B808-49BA-AC92-7857E7D7EBA4}">
      <dsp:nvSpPr>
        <dsp:cNvPr id="0" name=""/>
        <dsp:cNvSpPr/>
      </dsp:nvSpPr>
      <dsp:spPr>
        <a:xfrm>
          <a:off x="2484518" y="3749923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6A335-40CA-47A7-A954-263C985FFC2E}">
      <dsp:nvSpPr>
        <dsp:cNvPr id="0" name=""/>
        <dsp:cNvSpPr/>
      </dsp:nvSpPr>
      <dsp:spPr>
        <a:xfrm>
          <a:off x="640085" y="1975995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145" t="-3337" r="-35029" b="-3337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6ABED-3F11-4AA4-8140-096AFF8AC492}">
      <dsp:nvSpPr>
        <dsp:cNvPr id="0" name=""/>
        <dsp:cNvSpPr/>
      </dsp:nvSpPr>
      <dsp:spPr>
        <a:xfrm>
          <a:off x="2058641" y="3526458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A6582-5F71-4AE5-A6E6-425C9D631176}">
      <dsp:nvSpPr>
        <dsp:cNvPr id="0" name=""/>
        <dsp:cNvSpPr/>
      </dsp:nvSpPr>
      <dsp:spPr>
        <a:xfrm>
          <a:off x="4197264" y="1962207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Riparian Buffers</a:t>
          </a:r>
        </a:p>
      </dsp:txBody>
      <dsp:txXfrm>
        <a:off x="4522025" y="2240977"/>
        <a:ext cx="1447529" cy="1242537"/>
      </dsp:txXfrm>
    </dsp:sp>
    <dsp:sp modelId="{E051899F-324F-49C2-9E3E-F9A1FFB0FB8C}">
      <dsp:nvSpPr>
        <dsp:cNvPr id="0" name=""/>
        <dsp:cNvSpPr/>
      </dsp:nvSpPr>
      <dsp:spPr>
        <a:xfrm>
          <a:off x="5633791" y="3510768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73A18-61A1-403D-935A-9226F07A2E81}">
      <dsp:nvSpPr>
        <dsp:cNvPr id="0" name=""/>
        <dsp:cNvSpPr/>
      </dsp:nvSpPr>
      <dsp:spPr>
        <a:xfrm>
          <a:off x="5984839" y="2951632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5279" r="-22721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ED8A4-5329-4CD4-A67E-2391DDF01EC5}">
      <dsp:nvSpPr>
        <dsp:cNvPr id="0" name=""/>
        <dsp:cNvSpPr/>
      </dsp:nvSpPr>
      <dsp:spPr>
        <a:xfrm>
          <a:off x="6032877" y="3758005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53D41-800A-42D3-A66E-888A3D22EA50}">
      <dsp:nvSpPr>
        <dsp:cNvPr id="0" name=""/>
        <dsp:cNvSpPr/>
      </dsp:nvSpPr>
      <dsp:spPr>
        <a:xfrm>
          <a:off x="2418927" y="992277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Wastewater</a:t>
          </a:r>
        </a:p>
      </dsp:txBody>
      <dsp:txXfrm>
        <a:off x="2743688" y="1271047"/>
        <a:ext cx="1447529" cy="1242537"/>
      </dsp:txXfrm>
    </dsp:sp>
    <dsp:sp modelId="{04A2F709-84F6-417B-BBA6-7D9956208BCE}">
      <dsp:nvSpPr>
        <dsp:cNvPr id="0" name=""/>
        <dsp:cNvSpPr/>
      </dsp:nvSpPr>
      <dsp:spPr>
        <a:xfrm>
          <a:off x="3846216" y="1029362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EAD6D4-E6F9-4B46-B2B9-7D358B2D4EA4}">
      <dsp:nvSpPr>
        <dsp:cNvPr id="0" name=""/>
        <dsp:cNvSpPr/>
      </dsp:nvSpPr>
      <dsp:spPr>
        <a:xfrm>
          <a:off x="4197264" y="0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15406" t="-768" r="-15406" b="-21147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D6E25-7E45-4160-9D4D-C1F5706DFC8D}">
      <dsp:nvSpPr>
        <dsp:cNvPr id="0" name=""/>
        <dsp:cNvSpPr/>
      </dsp:nvSpPr>
      <dsp:spPr>
        <a:xfrm>
          <a:off x="4245302" y="797815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1CC31-11CE-476B-8F58-DB41DD806313}">
      <dsp:nvSpPr>
        <dsp:cNvPr id="0" name=""/>
        <dsp:cNvSpPr/>
      </dsp:nvSpPr>
      <dsp:spPr>
        <a:xfrm>
          <a:off x="5984839" y="989424"/>
          <a:ext cx="2097051" cy="18000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Agriculture</a:t>
          </a:r>
        </a:p>
      </dsp:txBody>
      <dsp:txXfrm>
        <a:off x="6309600" y="1268194"/>
        <a:ext cx="1447529" cy="1242537"/>
      </dsp:txXfrm>
    </dsp:sp>
    <dsp:sp modelId="{CA03E37C-82A4-4B66-A976-A78FC0482A4B}">
      <dsp:nvSpPr>
        <dsp:cNvPr id="0" name=""/>
        <dsp:cNvSpPr/>
      </dsp:nvSpPr>
      <dsp:spPr>
        <a:xfrm>
          <a:off x="7788119" y="1783911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A8E7A-CC2C-4DC3-B902-3FE476A04211}">
      <dsp:nvSpPr>
        <dsp:cNvPr id="0" name=""/>
        <dsp:cNvSpPr/>
      </dsp:nvSpPr>
      <dsp:spPr>
        <a:xfrm>
          <a:off x="7779805" y="1978848"/>
          <a:ext cx="2097051" cy="180007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/>
          <a:srcRect/>
          <a:stretch>
            <a:fillRect l="-8360" r="36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5C108-7405-459F-89A7-04517D3D55BB}">
      <dsp:nvSpPr>
        <dsp:cNvPr id="0" name=""/>
        <dsp:cNvSpPr/>
      </dsp:nvSpPr>
      <dsp:spPr>
        <a:xfrm>
          <a:off x="8202910" y="2010704"/>
          <a:ext cx="244810" cy="2111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9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67303-AE4C-6D4D-8555-04315DD15C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16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7589" indent="-297589">
              <a:buFontTx/>
              <a:buChar char="-"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5FC3-2B4F-E06F-6A70-65A82EAA7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0C42E-7ED9-6FFF-3758-A27C423CA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3ACC-FA81-6822-AAAF-672E3555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B1FE-4FCC-C5A6-ACBF-3805E8DA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3029-85DB-7435-A77D-32DF90D9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6814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1A-C9AA-E2C6-2E9E-50399F7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E0EE-2C34-396A-B1DE-8B23125B9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F864-B554-1CC3-9410-A6D5D4E5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596A7-1310-27CF-469D-7FA6405F7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5DC3C-F515-E84D-FE24-9AE459F5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6262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E6DEE-B7B3-9AD9-69F3-D3E2DE72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BEC01-C24D-FECA-F230-2C6EB5034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838EE-EB92-FD6B-DB65-04D30DF0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6FFCF-4686-684D-EB1D-4C41017E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F38A-37A5-200D-2AE0-FC0A7DCE9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72833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2293-A2D0-1EB5-36CC-2C69CBF9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6BEEB-666E-5C77-E0EB-1C0108CBE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0772F-89C3-3DF9-297F-7ED100DC6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2E2EF-0BCA-7D29-E618-4C8FAA7F6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8DBAC-D0C9-C27A-525D-78E84BBC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0F2C2-49B7-34C4-1250-3F389BE0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933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C477-BAC8-1ED2-6477-17C73A53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A1E3-5AC3-1DCA-B34C-7ACC2A629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0A9C-8B60-6A33-74BD-4C628C529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8387C7-44A7-6114-A4CC-569AC047D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00A15-57A4-0F99-592D-97988AF96C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87853-17CF-006D-F1DD-E6ABEF26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79E59-18DD-8E31-C265-5994BEE4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1DD2C-076A-647A-3849-6D028BA6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5432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C54B-0CBF-791D-9CDE-0016A5D9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85EEA-A2AD-E856-0BD9-B18194D9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26EF6-1AA3-8F72-36C7-2843E32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A47EA-07B4-3F39-5382-58D49826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7363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1EF139-0483-CA83-4252-C63EC0A2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29F26-7249-2B29-840F-496D578AF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3C651-49FA-CF3F-A107-DAC311DA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49431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6B3B-1DA4-27A1-BE1F-504ADADB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0E7F-D6E3-13B8-D1E6-F6ECE14E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E8D05-98C0-678C-FDC6-BE15C2963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7149-2DE0-4D08-A4B3-FB1F4676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EFF47-24BA-83F5-3A3B-EF54D9C6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46D9F-DCB8-600A-4E18-8FF8F46AF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6816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D875-E80D-CF5A-E69F-EA91F9F7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C1B5C-BBF5-0BA5-6765-8C694A79E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9E288-5E65-EA1B-73C5-894EEF1DF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0737B-4683-6E40-B8B7-C7D6B872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87C00-C09A-DF24-41EC-B3C5E4BA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F9674-2744-8E06-3DC8-C2F48A54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957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3E17-E914-D928-D150-397BC501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3FE7B7-3E48-4542-6D7E-EE88DC49A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8BB4-5F3E-7EDC-2682-1180B2BE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CE5B-B4F2-DBC5-9D44-3D34590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1E630-AC83-59A3-4F46-63688827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0303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CD8DE-ACD7-5CBC-E5B2-D3204032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2ABF5-C3B9-6EB3-E890-CD48F234C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320F-42C7-A6C1-F1A2-3ACB3BA4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9CB-8850-C5A3-20A2-3223AC003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15BF4-4A5B-B949-6EE9-A75724DA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14743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65E-5459-1324-866E-132C7AAC5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1A0CF-CB57-7FF1-8835-1BD08B84F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77C3D-CDAE-6170-AE9D-4BBA7AD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305A2-8A05-2DDD-1B80-9797B9C1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F774-C6E5-26D3-4293-8E31E01B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A78E-6760-03CC-EE07-AC6187AB9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B523B-FB60-90BA-5726-D36DE63BE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B6DF2-D799-8BDC-AD04-5BE838C2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45-3871-F5BA-CF84-5C08D562D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AB0E-80F4-B0FB-71CF-DBAB3C1E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8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8A76D-F1D2-D0DF-C219-CEFE621A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8AFC7-57A5-DB69-055B-557A930E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18859-D53B-841E-A267-AD0AAEC9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D29F9-DDC2-BF47-BE7C-F8FF772D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BEB5-35E2-D4ED-7968-444AA994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47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DC14-1467-006F-73AC-61BB3017E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75C8-2708-1B21-94D8-93A640DC3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32279-2F76-747D-CAFD-0543A1194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C08B8-28A5-42CC-8E69-FB8631CE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F0F7D-4722-3680-D8C1-A651A805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8BC77-F6F4-ABB6-AEA3-78C39DCD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0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6E8B-578B-B6C1-B9EC-CC77DA7E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984AC-5ADE-BB57-C2B0-F6F6179D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192E9-4E81-E789-838C-DCD1E9F6D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76598-163D-C435-FD00-542D34002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526F18-C077-D135-69FF-D51107773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B82C6B-C649-CAA5-FA26-A8B437A0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7C78F-0839-E6B8-FC3E-8EB406A5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3921CC-38D4-BBF9-5239-18A4EC70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1B27A-C6F6-3157-3B37-E40C5A6F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A3F51-3783-DE8C-31A2-75D620E2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197B2-07AD-B206-28BF-4758DDDB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C6AC80-D26D-112E-A618-AE7E2CA4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76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BCE80-F214-51A4-7FBE-D92304253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F8DD5-11C7-6F5B-C712-48F9EDAD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8500A-8BEF-030C-D27F-8FF3B34BD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37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E2EC0-6929-FD11-2534-CF9E3DD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A94A6-A3EE-A9A4-E8D4-D2BA5719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4CF6B-3062-55DE-80F1-27DBB4AF4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12C87-18EE-318D-5617-BD66289F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84F94-5C10-7CE1-4E8B-B75470BA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25B4D-7C62-CD26-71F6-F6A45EF8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81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392A-7F9E-DCF0-A0A1-CFB2ABC84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DB194-6348-1EB4-D1F3-32881BA2D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B5C55-8A73-ADA6-A00D-F2AA1514B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ECDE6-3645-D8E7-196E-3F042D1A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E9A5C-4A67-F1AD-4437-F6749E5C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AC182-729E-6FA0-4B0C-B89B00C8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45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FB4E-A995-8C10-8DB1-D6517385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CCF17-FC30-F10E-2E8F-8E2F58FD2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D89D3-5872-7462-83DA-D35DF977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9F104-AD21-D740-D4C9-1C5373F1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DEC1D-907A-AA33-B765-5447F0A3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82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EE84D-D2D3-BB95-BCB2-0BD7E3199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53CB-3DC4-6F6C-EC81-8FCB59390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FA900-6034-F9CA-0331-7E038106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30FF2-E329-FC45-CD18-DBC3E880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CB9A-6EFD-4E0F-478A-13BE61FD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1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01FBC-3BAE-8CEF-1E51-9C791154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CD17-89F5-CC28-8206-697492CF3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F668A-1675-3AF2-4D01-8F6D6B66C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FEF1-36C7-9A7B-B5AD-1CED3CCBF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4837-2F84-D956-5CFB-4F622D06E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C98E45-A1DD-DC16-8C15-3A40E286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9F16B-0F32-9A63-7C81-43A0B685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A94D5-1B93-FE69-1570-69460DEB1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F3017-AA09-A843-BEC4-D31AC0099A87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D70A1-D4E7-218D-B04A-1616802D1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73A6-42CD-9415-0406-2661AC90B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BFB7-8E0F-424C-AC26-C44BC15A7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E8AC6-4387-E8FE-229D-6155C7D3A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4200" b="1"/>
              <a:t>High Rock Lake Nutrient Rules Engagement Process All Stakeholders</a:t>
            </a:r>
            <a:br>
              <a:rPr lang="en-US" sz="4200" b="1"/>
            </a:br>
            <a:r>
              <a:rPr lang="en-US" sz="4200" b="1"/>
              <a:t>Meeting #3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B074E0-12B9-D82E-A4DC-EFBFEBFC2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/>
              <a:t>May 31, 2023</a:t>
            </a:r>
          </a:p>
          <a:p>
            <a:pPr algn="l"/>
            <a:r>
              <a:rPr lang="en-US"/>
              <a:t>Salisbury Civic Center</a:t>
            </a:r>
          </a:p>
          <a:p>
            <a:pPr algn="l"/>
            <a:r>
              <a:rPr lang="en-US"/>
              <a:t>Salisbury,  NC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Wave pattern in the water">
            <a:extLst>
              <a:ext uri="{FF2B5EF4-FFF2-40B4-BE49-F238E27FC236}">
                <a16:creationId xmlns:a16="http://schemas.microsoft.com/office/drawing/2014/main" id="{6591E118-0185-7EC6-0C20-5763FE7C8C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06" r="2" b="150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932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F67D-69DC-B796-B04E-CBD72C84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Committee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ED757-DC44-C1AC-81A7-BEFFDB6A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C7E046-C47B-E604-58F1-6813EE852A2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Grace Messinger, Piedmont Triad Regional Council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FC908-A660-2C47-3958-D549DEF443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477943"/>
              </p:ext>
            </p:extLst>
          </p:nvPr>
        </p:nvGraphicFramePr>
        <p:xfrm>
          <a:off x="523876" y="1391683"/>
          <a:ext cx="6534149" cy="461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774">
                  <a:extLst>
                    <a:ext uri="{9D8B030D-6E8A-4147-A177-3AD203B41FA5}">
                      <a16:colId xmlns:a16="http://schemas.microsoft.com/office/drawing/2014/main" val="3175972126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330728001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062829276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3492094146"/>
                    </a:ext>
                  </a:extLst>
                </a:gridCol>
              </a:tblGrid>
              <a:tr h="241216">
                <a:tc>
                  <a:txBody>
                    <a:bodyPr/>
                    <a:lstStyle/>
                    <a:p>
                      <a:r>
                        <a:rPr lang="en-US" sz="1200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Alternate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Organization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687524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 Marie Clark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Jim Crawford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Rock Lake Association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5374027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Dr. Bill Davis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 Baldwin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Wilkes SWCD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6380983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Allie Dinwiddie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Julie Henshaw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Division of Soil &amp; Water Conservation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897904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Rich Gannon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Division of Water Resources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785702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Joey Hester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Division of Water Resources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662246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Keith Huff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Andy Allen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City of Winston-Salem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2057542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 Kreutzberger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Independent Consultant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5895522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Keith Larick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Farm Bureau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086337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Grady McCallie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Conservation Network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810863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Andy McDaniel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Department of Transportation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0979098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Grace Messinger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Danica Heflin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Piedmont Triad Regional Council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613323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Edgar Miller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Grace Fuchs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Yadkin Riverkeeper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6476237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Chris Millis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 Homebuilders Association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997533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David Saunders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Yadkin Pee Dee River Basin Association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1486564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Justin Somers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Perdue Farms, Yadkin SWCD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4901840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Judy Stalder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 Lowder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Triad Real Estate and Building Industry Coalition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5897978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Jonathan Williams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Town of Spencer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2574879"/>
                  </a:ext>
                </a:extLst>
              </a:tr>
              <a:tr h="2412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 Voting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Helen Simonson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Interests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4220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45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AA45A-5556-9958-42C1-32399FB0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Technical Advisory Group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20BC4-D9A4-9EE7-F7E6-7C9D79F30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598"/>
            <a:ext cx="10515600" cy="47553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Agriculture TAG</a:t>
            </a:r>
          </a:p>
          <a:p>
            <a:pPr lvl="1"/>
            <a:r>
              <a:rPr lang="en-US" dirty="0"/>
              <a:t>Keith Larick, NC Farm Bureau</a:t>
            </a:r>
          </a:p>
          <a:p>
            <a:pPr lvl="1"/>
            <a:r>
              <a:rPr lang="en-US" dirty="0"/>
              <a:t>Allie Dinwiddie, NCDACS Division of Soil &amp; Water Conservation</a:t>
            </a:r>
          </a:p>
          <a:p>
            <a:pPr lvl="1"/>
            <a:r>
              <a:rPr lang="en-US" dirty="0"/>
              <a:t>Edgar Miller, Yadkin Riverkeeper</a:t>
            </a:r>
          </a:p>
          <a:p>
            <a:endParaRPr lang="en-US" dirty="0"/>
          </a:p>
          <a:p>
            <a:r>
              <a:rPr lang="en-US" dirty="0"/>
              <a:t>Stormwater TAG</a:t>
            </a:r>
          </a:p>
          <a:p>
            <a:pPr lvl="1"/>
            <a:r>
              <a:rPr lang="en-US" dirty="0"/>
              <a:t>Brent Cockrum, FEI Consulting</a:t>
            </a:r>
          </a:p>
          <a:p>
            <a:pPr lvl="1"/>
            <a:endParaRPr lang="en-US" dirty="0"/>
          </a:p>
          <a:p>
            <a:r>
              <a:rPr lang="en-US" dirty="0"/>
              <a:t>Wastewater TAG</a:t>
            </a:r>
          </a:p>
          <a:p>
            <a:pPr lvl="1"/>
            <a:r>
              <a:rPr lang="en-US" dirty="0"/>
              <a:t>Bill Kreutzberger, Independent Consultant</a:t>
            </a:r>
          </a:p>
          <a:p>
            <a:pPr lvl="1"/>
            <a:endParaRPr lang="en-US" dirty="0"/>
          </a:p>
          <a:p>
            <a:r>
              <a:rPr lang="en-US" dirty="0"/>
              <a:t>Riparian Buffer TAG</a:t>
            </a:r>
          </a:p>
          <a:p>
            <a:pPr lvl="1"/>
            <a:r>
              <a:rPr lang="en-US" dirty="0"/>
              <a:t>Rich Gannon, DWR NPS Planning</a:t>
            </a:r>
          </a:p>
          <a:p>
            <a:pPr lvl="1"/>
            <a:r>
              <a:rPr lang="en-US" dirty="0"/>
              <a:t>Robby Abou-Rizk, Blue Ridge Trout Unlimited</a:t>
            </a:r>
          </a:p>
          <a:p>
            <a:pPr lvl="1"/>
            <a:r>
              <a:rPr lang="en-US" dirty="0"/>
              <a:t>Siham Muntasser, Wild Ones Central North Carolina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35AFB-532E-6411-B5CA-CFEB3A90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CE42A9-71D3-A48C-2CA8-2D22A18C43F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44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4B3F7-7E92-42CC-7A25-D73AC9F4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 b="1">
                <a:ea typeface="Calibri Light"/>
                <a:cs typeface="Calibri Light"/>
              </a:rPr>
              <a:t>Learning more about TAGs – 4 corners </a:t>
            </a:r>
            <a:endParaRPr lang="en-US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2E6C6-0E53-EF1F-2D10-31A2BAAB4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517" y="1650222"/>
            <a:ext cx="9847822" cy="40750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2598" indent="-212598" defTabSz="850392">
              <a:spcBef>
                <a:spcPts val="930"/>
              </a:spcBef>
              <a:buFont typeface="Calibri" panose="020B0604020202020204" pitchFamily="34" charset="0"/>
              <a:buChar char="-"/>
            </a:pPr>
            <a:r>
              <a:rPr lang="en-US" sz="2604" kern="1200">
                <a:solidFill>
                  <a:srgbClr val="002060"/>
                </a:solidFill>
                <a:latin typeface="+mn-lt"/>
                <a:ea typeface="+mn-lt"/>
                <a:cs typeface="+mn-lt"/>
              </a:rPr>
              <a:t>You'll have about 30 minutes to interact with TAG members in informal breakouts around the room &amp; share on the posters:</a:t>
            </a:r>
            <a:endParaRPr lang="en-US" sz="2604" i="1" kern="1200">
              <a:solidFill>
                <a:srgbClr val="002060"/>
              </a:solidFill>
              <a:latin typeface="+mn-lt"/>
              <a:ea typeface="+mn-lt"/>
              <a:cs typeface="+mn-lt"/>
            </a:endParaRPr>
          </a:p>
          <a:p>
            <a:pPr marL="0" indent="0" defTabSz="850392">
              <a:spcBef>
                <a:spcPts val="930"/>
              </a:spcBef>
              <a:buNone/>
            </a:pPr>
            <a:r>
              <a:rPr lang="en-US" sz="2604" kern="1200">
                <a:solidFill>
                  <a:srgbClr val="002060"/>
                </a:solidFill>
                <a:latin typeface="+mn-lt"/>
                <a:ea typeface="+mn-lt"/>
                <a:cs typeface="+mn-lt"/>
              </a:rPr>
              <a:t> </a:t>
            </a:r>
            <a:r>
              <a:rPr lang="en-US" sz="2604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lt"/>
                <a:cs typeface="+mn-lt"/>
              </a:rPr>
              <a:t>       +     What you like about what’s coming out of the work of the TAG</a:t>
            </a:r>
            <a:endParaRPr lang="en-US" sz="2604" kern="120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Calibri" panose="020F0502020204030204"/>
            </a:endParaRPr>
          </a:p>
          <a:p>
            <a:pPr marL="0" indent="0" defTabSz="850392">
              <a:spcBef>
                <a:spcPts val="930"/>
              </a:spcBef>
              <a:buNone/>
            </a:pPr>
            <a:r>
              <a:rPr lang="en-US" sz="2604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lt"/>
                <a:cs typeface="+mn-lt"/>
              </a:rPr>
              <a:t>                </a:t>
            </a:r>
            <a:r>
              <a:rPr lang="en-US" sz="2604" i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lt"/>
                <a:cs typeface="+mn-lt"/>
              </a:rPr>
              <a:t>Delta </a:t>
            </a:r>
            <a:r>
              <a:rPr lang="en-US" sz="2604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lt"/>
                <a:cs typeface="+mn-lt"/>
              </a:rPr>
              <a:t>What would you change?</a:t>
            </a:r>
            <a:endParaRPr lang="en-US" sz="2604" kern="120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Calibri" panose="020F0502020204030204"/>
            </a:endParaRPr>
          </a:p>
          <a:p>
            <a:pPr marL="0" indent="0" defTabSz="850392">
              <a:spcBef>
                <a:spcPts val="930"/>
              </a:spcBef>
              <a:buNone/>
            </a:pPr>
            <a:r>
              <a:rPr lang="en-US" sz="2604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lt"/>
                <a:cs typeface="+mn-lt"/>
              </a:rPr>
              <a:t>        ?      Questions</a:t>
            </a:r>
            <a:endParaRPr lang="en-US" sz="2604" kern="120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Calibri" panose="020F0502020204030204"/>
            </a:endParaRPr>
          </a:p>
          <a:p>
            <a:pPr marL="212598" indent="-212598" defTabSz="850392">
              <a:spcBef>
                <a:spcPts val="930"/>
              </a:spcBef>
              <a:buFont typeface="Calibri" panose="020B0604020202020204" pitchFamily="34" charset="0"/>
              <a:buChar char="-"/>
            </a:pPr>
            <a:r>
              <a:rPr lang="en-US" sz="2604" kern="1200">
                <a:solidFill>
                  <a:srgbClr val="002060"/>
                </a:solidFill>
                <a:latin typeface="+mn-lt"/>
                <a:ea typeface="+mn-lt"/>
                <a:cs typeface="+mn-lt"/>
              </a:rPr>
              <a:t>If you're a TAG member, please spend some time at your TAG and also visit other TAGs as you would like. </a:t>
            </a:r>
            <a:endParaRPr lang="en-US" sz="2604" kern="1200">
              <a:solidFill>
                <a:srgbClr val="000000"/>
              </a:solidFill>
              <a:latin typeface="+mn-lt"/>
              <a:ea typeface="+mn-lt"/>
              <a:cs typeface="+mn-lt"/>
            </a:endParaRPr>
          </a:p>
          <a:p>
            <a:pPr marL="212598" indent="-212598" defTabSz="850392">
              <a:spcBef>
                <a:spcPts val="930"/>
              </a:spcBef>
              <a:buFont typeface="Calibri" panose="020B0604020202020204" pitchFamily="34" charset="0"/>
              <a:buChar char="-"/>
            </a:pPr>
            <a:r>
              <a:rPr lang="en-US" sz="2604" kern="1200">
                <a:solidFill>
                  <a:srgbClr val="002060"/>
                </a:solidFill>
                <a:latin typeface="+mn-lt"/>
                <a:ea typeface="+mn-lt"/>
                <a:cs typeface="+mn-lt"/>
              </a:rPr>
              <a:t>Post-it notes are at your table for leaving comments on charts or you can write directly on the charts themselves.</a:t>
            </a:r>
            <a:endParaRPr lang="en-US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425DB-EDEB-E526-9CFF-491665F3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6342" y="5893230"/>
            <a:ext cx="2568997" cy="341938"/>
          </a:xfrm>
        </p:spPr>
        <p:txBody>
          <a:bodyPr/>
          <a:lstStyle/>
          <a:p>
            <a:pPr marL="0" marR="0" lvl="0" indent="0" algn="r" defTabSz="850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11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503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E48A64D-F43E-7AD8-BE1D-F1B81BDF0E33}"/>
              </a:ext>
            </a:extLst>
          </p:cNvPr>
          <p:cNvSpPr/>
          <p:nvPr/>
        </p:nvSpPr>
        <p:spPr>
          <a:xfrm>
            <a:off x="1839865" y="3070830"/>
            <a:ext cx="228063" cy="161851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99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67911-F74C-088E-7F41-7EF9F15A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Closing &amp; Survey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49C3-EF7B-9447-6B6E-13A6B96FCE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0080" y="2872899"/>
            <a:ext cx="4670097" cy="33206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Q</a:t>
            </a:r>
            <a:r>
              <a:rPr lang="en-US" u="none" strike="noStrike" dirty="0">
                <a:effectLst/>
              </a:rPr>
              <a:t>uestions? Want to get more involved? </a:t>
            </a:r>
            <a:r>
              <a:rPr lang="en-US" dirty="0"/>
              <a:t>Fill out the sign-up sheet at your table and/or email Joey! </a:t>
            </a:r>
            <a:endParaRPr lang="en-US" u="none" strike="noStrike" dirty="0">
              <a:effectLst/>
            </a:endParaRPr>
          </a:p>
          <a:p>
            <a:r>
              <a:rPr lang="en-US" u="none" strike="noStrike" dirty="0">
                <a:effectLst/>
              </a:rPr>
              <a:t>Please complete the anonymous meeting rating survey </a:t>
            </a:r>
            <a:r>
              <a:rPr lang="en-US" i="1" dirty="0"/>
              <a:t>- </a:t>
            </a:r>
            <a:r>
              <a:rPr lang="en-US" i="1" u="none" strike="noStrike" dirty="0">
                <a:effectLst/>
              </a:rPr>
              <a:t>QR code on agenda</a:t>
            </a:r>
            <a:endParaRPr lang="en-US" sz="2400" i="1" dirty="0"/>
          </a:p>
          <a:p>
            <a:pPr marL="0" indent="0">
              <a:buNone/>
            </a:pPr>
            <a:r>
              <a:rPr lang="en-US" sz="2400" cap="none" dirty="0">
                <a:highlight>
                  <a:srgbClr val="00FFFF"/>
                </a:highlight>
              </a:rPr>
              <a:t>THANK YOU for joining us today! </a:t>
            </a:r>
          </a:p>
        </p:txBody>
      </p:sp>
      <p:pic>
        <p:nvPicPr>
          <p:cNvPr id="7" name="Picture 6" descr="A body of water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29FC559-EC75-3365-5EFC-23AD74921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0" r="2" b="100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603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0FBD1-B011-77AB-8BC9-18746D8CC8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Welcome!	</a:t>
            </a:r>
          </a:p>
        </p:txBody>
      </p:sp>
      <p:pic>
        <p:nvPicPr>
          <p:cNvPr id="7" name="Picture 6" descr="Aerial view of a highway near the ocean">
            <a:extLst>
              <a:ext uri="{FF2B5EF4-FFF2-40B4-BE49-F238E27FC236}">
                <a16:creationId xmlns:a16="http://schemas.microsoft.com/office/drawing/2014/main" id="{FFE0600A-EB84-826E-2FCF-C34E0017E9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82" r="1873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08A5E-3755-5BCF-3900-98D211D4F3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3600"/>
              <a:t>Please introduce yourself to your table members </a:t>
            </a:r>
          </a:p>
          <a:p>
            <a:pPr marL="0"/>
            <a:r>
              <a:rPr lang="en-US" sz="3600"/>
              <a:t>Share your name, location and connection to High Rock Lake and its watershed</a:t>
            </a:r>
          </a:p>
        </p:txBody>
      </p:sp>
    </p:spTree>
    <p:extLst>
      <p:ext uri="{BB962C8B-B14F-4D97-AF65-F5344CB8AC3E}">
        <p14:creationId xmlns:p14="http://schemas.microsoft.com/office/powerpoint/2010/main" val="124095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7911-F74C-088E-7F41-7EF9F15A7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4" y="571500"/>
            <a:ext cx="7082366" cy="1320800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Meeting goals for today</a:t>
            </a:r>
            <a:r>
              <a:rPr lang="en-US" sz="4400" b="1">
                <a:solidFill>
                  <a:srgbClr val="FFFFFF"/>
                </a:solidFill>
              </a:rPr>
              <a:t>Goals</a:t>
            </a:r>
            <a:r>
              <a:rPr lang="en-US" sz="440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49C3-EF7B-9447-6B6E-13A6B96FCE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334" y="1231900"/>
            <a:ext cx="6887529" cy="51974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000" i="1" dirty="0">
                <a:solidFill>
                  <a:schemeClr val="accent2">
                    <a:lumMod val="75000"/>
                  </a:schemeClr>
                </a:solidFill>
              </a:rPr>
              <a:t>For anyone interested in High Rock Lake and its watershed to…</a:t>
            </a:r>
            <a:endParaRPr lang="en-US" sz="3000" i="1" cap="none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SzPts val="1200"/>
            </a:pPr>
            <a:r>
              <a:rPr lang="en-US" sz="24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 stakeholders about updates regarding the High Rock Lake Nutrient Rules process, including hearing from the four Technical Advisory Groups, as well as the Steering Committee. </a:t>
            </a: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buSzPts val="1200"/>
            </a:pPr>
            <a:r>
              <a:rPr lang="en-US" sz="24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Collect and address questions from the stakeholders. </a:t>
            </a:r>
          </a:p>
          <a:p>
            <a:pPr marL="0" indent="0">
              <a:spcBef>
                <a:spcPts val="0"/>
              </a:spcBef>
              <a:buSzPts val="1200"/>
              <a:buNone/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buSzPts val="1200"/>
            </a:pPr>
            <a:r>
              <a:rPr lang="en-US" sz="24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Solicit input from stakeholders about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rules coverage and content, and process from here</a:t>
            </a:r>
            <a:r>
              <a:rPr lang="en-US" sz="24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n-US" sz="2400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86E76-B41F-3864-A808-06DE4DE2E0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416" y="0"/>
            <a:ext cx="471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78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River rocks">
            <a:extLst>
              <a:ext uri="{FF2B5EF4-FFF2-40B4-BE49-F238E27FC236}">
                <a16:creationId xmlns:a16="http://schemas.microsoft.com/office/drawing/2014/main" id="{8481D18E-10B1-29D6-77D8-D432ABA0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23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DE102A-F90D-CF95-4002-4B10BA26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734633"/>
            <a:ext cx="4775162" cy="107799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b="1"/>
            </a:br>
            <a:r>
              <a:rPr lang="en-US" sz="2400" b="1"/>
              <a:t>Today’s Agenda</a:t>
            </a:r>
            <a:br>
              <a:rPr lang="en-US" sz="1700"/>
            </a:br>
            <a:br>
              <a:rPr lang="en-US" sz="1700"/>
            </a:br>
            <a:br>
              <a:rPr lang="en-US" sz="1700"/>
            </a:br>
            <a:endParaRPr lang="en-US" sz="17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7A00-2EC4-E155-8E6D-891B1D893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8" y="1438114"/>
            <a:ext cx="4458446" cy="4322008"/>
          </a:xfrm>
        </p:spPr>
        <p:txBody>
          <a:bodyPr anchor="ctr">
            <a:noAutofit/>
          </a:bodyPr>
          <a:lstStyle/>
          <a:p>
            <a:r>
              <a:rPr lang="en-US" sz="2000" cap="none" dirty="0"/>
              <a:t>Welcome &amp; purpose of the meeting</a:t>
            </a:r>
          </a:p>
          <a:p>
            <a:r>
              <a:rPr lang="en-US" sz="2000" cap="none" dirty="0"/>
              <a:t>Introductions at your table </a:t>
            </a:r>
          </a:p>
          <a:p>
            <a:r>
              <a:rPr lang="en-US" sz="2000" cap="none" dirty="0"/>
              <a:t>Review of agenda &amp; ground rules </a:t>
            </a:r>
          </a:p>
          <a:p>
            <a:r>
              <a:rPr lang="en-US" sz="2000" dirty="0"/>
              <a:t>Recap &amp; overview</a:t>
            </a:r>
            <a:endParaRPr lang="en-US" sz="2000" cap="none" dirty="0"/>
          </a:p>
          <a:p>
            <a:r>
              <a:rPr lang="en-US" sz="2000" cap="none" dirty="0"/>
              <a:t>Hearing from Steering Committee </a:t>
            </a:r>
            <a:endParaRPr lang="en-US" sz="2000" dirty="0"/>
          </a:p>
          <a:p>
            <a:r>
              <a:rPr lang="en-US" sz="2000" dirty="0"/>
              <a:t>Focus on TAGs</a:t>
            </a:r>
            <a:endParaRPr lang="en-US" sz="2000" cap="none" dirty="0"/>
          </a:p>
          <a:p>
            <a:pPr lvl="1"/>
            <a:r>
              <a:rPr lang="en-US" sz="1800" cap="none" dirty="0"/>
              <a:t>TAG progress reports</a:t>
            </a:r>
          </a:p>
          <a:p>
            <a:pPr lvl="1"/>
            <a:r>
              <a:rPr lang="en-US" sz="1800" dirty="0"/>
              <a:t>Learn more about TAGs – breakouts</a:t>
            </a:r>
            <a:endParaRPr lang="en-US" sz="1800" cap="none" dirty="0"/>
          </a:p>
          <a:p>
            <a:r>
              <a:rPr lang="en-US" sz="2000" dirty="0"/>
              <a:t>Reporting out	</a:t>
            </a:r>
            <a:endParaRPr lang="en-US" sz="2000" cap="none" dirty="0"/>
          </a:p>
          <a:p>
            <a:r>
              <a:rPr lang="en-US" sz="2000" dirty="0"/>
              <a:t>Next steps &amp; survey</a:t>
            </a:r>
          </a:p>
          <a:p>
            <a:r>
              <a:rPr lang="en-US" sz="2000" cap="none" dirty="0"/>
              <a:t>Closing </a:t>
            </a:r>
          </a:p>
        </p:txBody>
      </p:sp>
    </p:spTree>
    <p:extLst>
      <p:ext uri="{BB962C8B-B14F-4D97-AF65-F5344CB8AC3E}">
        <p14:creationId xmlns:p14="http://schemas.microsoft.com/office/powerpoint/2010/main" val="200205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A close-up of a screen&#10;&#10;Description automatically generated with medium confidence">
            <a:extLst>
              <a:ext uri="{FF2B5EF4-FFF2-40B4-BE49-F238E27FC236}">
                <a16:creationId xmlns:a16="http://schemas.microsoft.com/office/drawing/2014/main" id="{B0E9039D-AF0A-C284-BE06-0DB3856FD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332" r="35432" b="-1"/>
          <a:stretch/>
        </p:blipFill>
        <p:spPr>
          <a:xfrm>
            <a:off x="7455472" y="10"/>
            <a:ext cx="4772655" cy="6857990"/>
          </a:xfrm>
          <a:prstGeom prst="rect">
            <a:avLst/>
          </a:prstGeom>
        </p:spPr>
      </p:pic>
      <p:grpSp>
        <p:nvGrpSpPr>
          <p:cNvPr id="42" name="Group 35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43" name="Freeform: Shape 36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40" name="Freeform: Shape 39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 useBgFill="1">
          <p:nvSpPr>
            <p:cNvPr id="41" name="Freeform: Shape 40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C8CD6D-9FD9-5D05-52AC-2F39F483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98445"/>
            <a:ext cx="4803636" cy="685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1E52E-44F7-A73A-323F-2D6DC582AFC1}"/>
              </a:ext>
            </a:extLst>
          </p:cNvPr>
          <p:cNvSpPr txBox="1"/>
          <p:nvPr/>
        </p:nvSpPr>
        <p:spPr>
          <a:xfrm>
            <a:off x="641074" y="341523"/>
            <a:ext cx="2994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GROUND RULES </a:t>
            </a:r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9E1FD2C9-0128-7ABE-81FE-6E5BD474C9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4672" y="798446"/>
          <a:ext cx="6419426" cy="526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340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3BE65E-BD81-BD77-3419-D62304878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38" y="522589"/>
            <a:ext cx="11149710" cy="576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7275" y="330992"/>
            <a:ext cx="6267450" cy="557215"/>
          </a:xfrm>
        </p:spPr>
        <p:txBody>
          <a:bodyPr>
            <a:normAutofit fontScale="90000"/>
          </a:bodyPr>
          <a:lstStyle/>
          <a:p>
            <a:r>
              <a:rPr lang="en-US" dirty="0"/>
              <a:t>High Rock Lake Nutrient Management Strategy Rulemaking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312" y="1493045"/>
            <a:ext cx="7462667" cy="4755355"/>
          </a:xfrm>
        </p:spPr>
        <p:txBody>
          <a:bodyPr/>
          <a:lstStyle/>
          <a:p>
            <a:r>
              <a:rPr lang="en-US" dirty="0"/>
              <a:t>Excessive algal production</a:t>
            </a:r>
          </a:p>
          <a:p>
            <a:r>
              <a:rPr lang="en-US" dirty="0"/>
              <a:t>Elevated risk to human health from algal toxins</a:t>
            </a:r>
          </a:p>
          <a:p>
            <a:r>
              <a:rPr lang="en-US" dirty="0"/>
              <a:t>Seeking stakeholder input on means of reducing nitrogen and phosphorus, which feed algae</a:t>
            </a:r>
          </a:p>
          <a:p>
            <a:r>
              <a:rPr lang="en-US" dirty="0"/>
              <a:t>Drafting regulations (called “rules”) to reduce loading of N and P to HRL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Department of Environmental Quality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FA86460-EB48-C947-CD8D-2335C7304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9" y="1343653"/>
            <a:ext cx="3876221" cy="2527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picture containing reptile, outdoor, water, crocodilian reptile&#10;&#10;Description automatically generated">
            <a:extLst>
              <a:ext uri="{FF2B5EF4-FFF2-40B4-BE49-F238E27FC236}">
                <a16:creationId xmlns:a16="http://schemas.microsoft.com/office/drawing/2014/main" id="{87C54E4A-5D61-B65F-0311-854340C4F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r="5061"/>
          <a:stretch/>
        </p:blipFill>
        <p:spPr>
          <a:xfrm>
            <a:off x="6096000" y="3428999"/>
            <a:ext cx="3049597" cy="28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1CF0F-38D4-2045-0393-431DA7AB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September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66B1859-FBD1-451C-4A6E-532052B845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93838"/>
          <a:ext cx="10515600" cy="475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16809-423B-67CA-650C-472E370F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2FE759A-5004-4F56-E5B3-CA519A4B619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AAAD9-E573-C39B-B2E7-B308AC069975}"/>
              </a:ext>
            </a:extLst>
          </p:cNvPr>
          <p:cNvSpPr txBox="1"/>
          <p:nvPr/>
        </p:nvSpPr>
        <p:spPr>
          <a:xfrm>
            <a:off x="2968999" y="1493045"/>
            <a:ext cx="24440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Wastewater treatment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Permitted nutrient limits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Septic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Residuals/Biosolids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F0446-9A6D-C6E1-3E65-721DF3ABC818}"/>
              </a:ext>
            </a:extLst>
          </p:cNvPr>
          <p:cNvSpPr txBox="1"/>
          <p:nvPr/>
        </p:nvSpPr>
        <p:spPr>
          <a:xfrm>
            <a:off x="838200" y="5364162"/>
            <a:ext cx="334899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Construction sites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Urban, residential, commercial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Roadway/highway runoff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Local government ordinances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Flood management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BEAD3-1D7A-FF43-D321-AECBF5621502}"/>
              </a:ext>
            </a:extLst>
          </p:cNvPr>
          <p:cNvSpPr txBox="1"/>
          <p:nvPr/>
        </p:nvSpPr>
        <p:spPr>
          <a:xfrm>
            <a:off x="8843006" y="2252154"/>
            <a:ext cx="27991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Animal feeding operations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Manure/waste distribution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Fertilization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Livestock stream exclusion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Conservation 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Cost share funding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E0F42-A1E7-E992-6C68-07AF0D425C2E}"/>
              </a:ext>
            </a:extLst>
          </p:cNvPr>
          <p:cNvSpPr txBox="1"/>
          <p:nvPr/>
        </p:nvSpPr>
        <p:spPr>
          <a:xfrm>
            <a:off x="5196779" y="5555875"/>
            <a:ext cx="18325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Vegetation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Erosion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Nutrient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46077E-A446-489E-B745-B2F72ECED8BB}"/>
              </a:ext>
            </a:extLst>
          </p:cNvPr>
          <p:cNvSpPr/>
          <p:nvPr/>
        </p:nvSpPr>
        <p:spPr>
          <a:xfrm>
            <a:off x="9096531" y="5051685"/>
            <a:ext cx="3095469" cy="1495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8E3CF-08D2-49D7-B7E0-B4BA75F8D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Rulemaking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B5413-AFC5-4F34-8681-14FEB23B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E578B6F-7737-456A-9E27-60A1D2D5A291}"/>
              </a:ext>
            </a:extLst>
          </p:cNvPr>
          <p:cNvGraphicFramePr/>
          <p:nvPr/>
        </p:nvGraphicFramePr>
        <p:xfrm>
          <a:off x="156148" y="1199657"/>
          <a:ext cx="11879704" cy="534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BFA270-4D3D-EBF7-B161-CE4704864A53}"/>
              </a:ext>
            </a:extLst>
          </p:cNvPr>
          <p:cNvCxnSpPr/>
          <p:nvPr/>
        </p:nvCxnSpPr>
        <p:spPr>
          <a:xfrm>
            <a:off x="5853298" y="1888585"/>
            <a:ext cx="0" cy="4476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2645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347C4-91BB-4D61-9F37-5A6885E29480}">
  <ds:schemaRefs>
    <ds:schemaRef ds:uri="http://purl.org/dc/elements/1.1/"/>
    <ds:schemaRef ds:uri="http://schemas.microsoft.com/office/2006/metadata/properties"/>
    <ds:schemaRef ds:uri="97c26e27-a340-4306-98a7-c36055956a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893163c-4790-4570-a539-5f3cb3bacbe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12561</TotalTime>
  <Words>811</Words>
  <Application>Microsoft Office PowerPoint</Application>
  <PresentationFormat>Widescreen</PresentationFormat>
  <Paragraphs>185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Trebuchet MS</vt:lpstr>
      <vt:lpstr>2_Office Theme</vt:lpstr>
      <vt:lpstr>Office Theme</vt:lpstr>
      <vt:lpstr>1_Office Theme</vt:lpstr>
      <vt:lpstr>High Rock Lake Nutrient Rules Engagement Process All Stakeholders Meeting #3</vt:lpstr>
      <vt:lpstr>Welcome! </vt:lpstr>
      <vt:lpstr>Meeting goals for todayGoals </vt:lpstr>
      <vt:lpstr> Today’s Agenda   </vt:lpstr>
      <vt:lpstr> </vt:lpstr>
      <vt:lpstr>PowerPoint Presentation</vt:lpstr>
      <vt:lpstr>High Rock Lake Nutrient Management Strategy Rulemaking</vt:lpstr>
      <vt:lpstr>Progress Since September</vt:lpstr>
      <vt:lpstr>Rulemaking Timeline</vt:lpstr>
      <vt:lpstr>Steering Committee Update</vt:lpstr>
      <vt:lpstr>Technical Advisory Group Updates</vt:lpstr>
      <vt:lpstr>Learning more about TAGs – 4 corners </vt:lpstr>
      <vt:lpstr>Closing &amp;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Gannon, Rich</cp:lastModifiedBy>
  <cp:revision>72</cp:revision>
  <cp:lastPrinted>2022-09-29T12:35:38Z</cp:lastPrinted>
  <dcterms:created xsi:type="dcterms:W3CDTF">2015-06-24T15:01:50Z</dcterms:created>
  <dcterms:modified xsi:type="dcterms:W3CDTF">2023-05-31T13:44:51Z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