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77" r:id="rId3"/>
    <p:sldId id="274" r:id="rId4"/>
    <p:sldId id="278" r:id="rId5"/>
    <p:sldId id="295" r:id="rId6"/>
    <p:sldId id="281" r:id="rId7"/>
    <p:sldId id="282" r:id="rId8"/>
    <p:sldId id="279" r:id="rId9"/>
    <p:sldId id="283" r:id="rId10"/>
    <p:sldId id="284" r:id="rId11"/>
    <p:sldId id="293" r:id="rId12"/>
    <p:sldId id="267" r:id="rId13"/>
    <p:sldId id="294" r:id="rId14"/>
    <p:sldId id="296" r:id="rId15"/>
    <p:sldId id="297" r:id="rId16"/>
    <p:sldId id="269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wood, Sue" initials="HS" lastIdx="2" clrIdx="0">
    <p:extLst>
      <p:ext uri="{19B8F6BF-5375-455C-9EA6-DF929625EA0E}">
        <p15:presenceInfo xmlns:p15="http://schemas.microsoft.com/office/powerpoint/2012/main" userId="S::sue.homewood@ncdenr.gov::78428143-e39f-4063-a845-7ce4b666348c" providerId="AD"/>
      </p:ext>
    </p:extLst>
  </p:cmAuthor>
  <p:cmAuthor id="2" name="Fullmer,Grace" initials="F" lastIdx="2" clrIdx="1">
    <p:extLst>
      <p:ext uri="{19B8F6BF-5375-455C-9EA6-DF929625EA0E}">
        <p15:presenceInfo xmlns:p15="http://schemas.microsoft.com/office/powerpoint/2012/main" userId="Fullmer,Gra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343A"/>
    <a:srgbClr val="EBE7D7"/>
    <a:srgbClr val="AFA697"/>
    <a:srgbClr val="1C4584"/>
    <a:srgbClr val="71A64B"/>
    <a:srgbClr val="00838F"/>
    <a:srgbClr val="73BFB2"/>
    <a:srgbClr val="672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1D7B17-D8FB-4D3A-96E1-0A7F669BE387}" v="7" dt="2023-02-19T23:35:11.5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0546" autoAdjust="0"/>
  </p:normalViewPr>
  <p:slideViewPr>
    <p:cSldViewPr snapToGrid="0">
      <p:cViewPr varScale="1">
        <p:scale>
          <a:sx n="113" d="100"/>
          <a:sy n="113" d="100"/>
        </p:scale>
        <p:origin x="7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mewood, Sue" userId="78428143-e39f-4063-a845-7ce4b666348c" providerId="ADAL" clId="{261D7B17-D8FB-4D3A-96E1-0A7F669BE387}"/>
    <pc:docChg chg="undo custSel addSld delSld modSld sldOrd">
      <pc:chgData name="Homewood, Sue" userId="78428143-e39f-4063-a845-7ce4b666348c" providerId="ADAL" clId="{261D7B17-D8FB-4D3A-96E1-0A7F669BE387}" dt="2023-02-26T15:12:46.629" v="2302" actId="20577"/>
      <pc:docMkLst>
        <pc:docMk/>
      </pc:docMkLst>
      <pc:sldChg chg="modSp mod">
        <pc:chgData name="Homewood, Sue" userId="78428143-e39f-4063-a845-7ce4b666348c" providerId="ADAL" clId="{261D7B17-D8FB-4D3A-96E1-0A7F669BE387}" dt="2023-02-19T23:10:42.393" v="1" actId="20577"/>
        <pc:sldMkLst>
          <pc:docMk/>
          <pc:sldMk cId="3447059574" sldId="257"/>
        </pc:sldMkLst>
        <pc:spChg chg="mod">
          <ac:chgData name="Homewood, Sue" userId="78428143-e39f-4063-a845-7ce4b666348c" providerId="ADAL" clId="{261D7B17-D8FB-4D3A-96E1-0A7F669BE387}" dt="2023-02-19T23:10:42.393" v="1" actId="20577"/>
          <ac:spMkLst>
            <pc:docMk/>
            <pc:sldMk cId="3447059574" sldId="257"/>
            <ac:spMk id="13" creationId="{3B6F142A-4900-8B4E-8B7C-86A9ED8E01B5}"/>
          </ac:spMkLst>
        </pc:spChg>
      </pc:sldChg>
      <pc:sldChg chg="del">
        <pc:chgData name="Homewood, Sue" userId="78428143-e39f-4063-a845-7ce4b666348c" providerId="ADAL" clId="{261D7B17-D8FB-4D3A-96E1-0A7F669BE387}" dt="2023-02-19T23:18:54.656" v="561" actId="47"/>
        <pc:sldMkLst>
          <pc:docMk/>
          <pc:sldMk cId="1160450604" sldId="261"/>
        </pc:sldMkLst>
      </pc:sldChg>
      <pc:sldChg chg="del">
        <pc:chgData name="Homewood, Sue" userId="78428143-e39f-4063-a845-7ce4b666348c" providerId="ADAL" clId="{261D7B17-D8FB-4D3A-96E1-0A7F669BE387}" dt="2023-02-19T23:18:54.656" v="561" actId="47"/>
        <pc:sldMkLst>
          <pc:docMk/>
          <pc:sldMk cId="3249985807" sldId="262"/>
        </pc:sldMkLst>
      </pc:sldChg>
      <pc:sldChg chg="del">
        <pc:chgData name="Homewood, Sue" userId="78428143-e39f-4063-a845-7ce4b666348c" providerId="ADAL" clId="{261D7B17-D8FB-4D3A-96E1-0A7F669BE387}" dt="2023-02-19T23:18:54.656" v="561" actId="47"/>
        <pc:sldMkLst>
          <pc:docMk/>
          <pc:sldMk cId="591086075" sldId="264"/>
        </pc:sldMkLst>
      </pc:sldChg>
      <pc:sldChg chg="del">
        <pc:chgData name="Homewood, Sue" userId="78428143-e39f-4063-a845-7ce4b666348c" providerId="ADAL" clId="{261D7B17-D8FB-4D3A-96E1-0A7F669BE387}" dt="2023-02-19T23:18:54.656" v="561" actId="47"/>
        <pc:sldMkLst>
          <pc:docMk/>
          <pc:sldMk cId="4146592978" sldId="265"/>
        </pc:sldMkLst>
      </pc:sldChg>
      <pc:sldChg chg="addSp delSp modSp mod ord">
        <pc:chgData name="Homewood, Sue" userId="78428143-e39f-4063-a845-7ce4b666348c" providerId="ADAL" clId="{261D7B17-D8FB-4D3A-96E1-0A7F669BE387}" dt="2023-02-26T15:12:01.951" v="2169" actId="115"/>
        <pc:sldMkLst>
          <pc:docMk/>
          <pc:sldMk cId="817023788" sldId="267"/>
        </pc:sldMkLst>
        <pc:spChg chg="add del mod">
          <ac:chgData name="Homewood, Sue" userId="78428143-e39f-4063-a845-7ce4b666348c" providerId="ADAL" clId="{261D7B17-D8FB-4D3A-96E1-0A7F669BE387}" dt="2023-02-19T23:17:33.621" v="458" actId="478"/>
          <ac:spMkLst>
            <pc:docMk/>
            <pc:sldMk cId="817023788" sldId="267"/>
            <ac:spMk id="4" creationId="{7488C777-4D14-A7BD-152F-79820ACF2F29}"/>
          </ac:spMkLst>
        </pc:spChg>
        <pc:spChg chg="mod">
          <ac:chgData name="Homewood, Sue" userId="78428143-e39f-4063-a845-7ce4b666348c" providerId="ADAL" clId="{261D7B17-D8FB-4D3A-96E1-0A7F669BE387}" dt="2023-02-26T15:12:01.951" v="2169" actId="115"/>
          <ac:spMkLst>
            <pc:docMk/>
            <pc:sldMk cId="817023788" sldId="267"/>
            <ac:spMk id="6" creationId="{00000000-0000-0000-0000-000000000000}"/>
          </ac:spMkLst>
        </pc:spChg>
        <pc:spChg chg="add del mod">
          <ac:chgData name="Homewood, Sue" userId="78428143-e39f-4063-a845-7ce4b666348c" providerId="ADAL" clId="{261D7B17-D8FB-4D3A-96E1-0A7F669BE387}" dt="2023-02-19T23:26:23.360" v="1146" actId="478"/>
          <ac:spMkLst>
            <pc:docMk/>
            <pc:sldMk cId="817023788" sldId="267"/>
            <ac:spMk id="7" creationId="{F260437F-D6CF-7C16-AF94-FF939AD95791}"/>
          </ac:spMkLst>
        </pc:spChg>
        <pc:spChg chg="add del mod">
          <ac:chgData name="Homewood, Sue" userId="78428143-e39f-4063-a845-7ce4b666348c" providerId="ADAL" clId="{261D7B17-D8FB-4D3A-96E1-0A7F669BE387}" dt="2023-02-19T23:26:27.294" v="1148" actId="478"/>
          <ac:spMkLst>
            <pc:docMk/>
            <pc:sldMk cId="817023788" sldId="267"/>
            <ac:spMk id="12" creationId="{C5E19DB9-E76F-3897-E3C2-C4C29D18D047}"/>
          </ac:spMkLst>
        </pc:spChg>
        <pc:spChg chg="add mod">
          <ac:chgData name="Homewood, Sue" userId="78428143-e39f-4063-a845-7ce4b666348c" providerId="ADAL" clId="{261D7B17-D8FB-4D3A-96E1-0A7F669BE387}" dt="2023-02-19T23:26:40.967" v="1185" actId="20577"/>
          <ac:spMkLst>
            <pc:docMk/>
            <pc:sldMk cId="817023788" sldId="267"/>
            <ac:spMk id="13" creationId="{B3951E0E-6D8D-E652-390D-BF022CFE99DC}"/>
          </ac:spMkLst>
        </pc:spChg>
        <pc:spChg chg="del">
          <ac:chgData name="Homewood, Sue" userId="78428143-e39f-4063-a845-7ce4b666348c" providerId="ADAL" clId="{261D7B17-D8FB-4D3A-96E1-0A7F669BE387}" dt="2023-02-19T23:19:34.384" v="584" actId="478"/>
          <ac:spMkLst>
            <pc:docMk/>
            <pc:sldMk cId="817023788" sldId="267"/>
            <ac:spMk id="15" creationId="{32C5B36E-1DAC-4B34-8CAC-F94C2D9F8CC4}"/>
          </ac:spMkLst>
        </pc:spChg>
        <pc:spChg chg="del">
          <ac:chgData name="Homewood, Sue" userId="78428143-e39f-4063-a845-7ce4b666348c" providerId="ADAL" clId="{261D7B17-D8FB-4D3A-96E1-0A7F669BE387}" dt="2023-02-19T23:17:08.053" v="393" actId="478"/>
          <ac:spMkLst>
            <pc:docMk/>
            <pc:sldMk cId="817023788" sldId="267"/>
            <ac:spMk id="17" creationId="{00000000-0000-0000-0000-000000000000}"/>
          </ac:spMkLst>
        </pc:spChg>
        <pc:spChg chg="del">
          <ac:chgData name="Homewood, Sue" userId="78428143-e39f-4063-a845-7ce4b666348c" providerId="ADAL" clId="{261D7B17-D8FB-4D3A-96E1-0A7F669BE387}" dt="2023-02-19T23:17:04.906" v="392" actId="478"/>
          <ac:spMkLst>
            <pc:docMk/>
            <pc:sldMk cId="817023788" sldId="267"/>
            <ac:spMk id="18" creationId="{00000000-0000-0000-0000-000000000000}"/>
          </ac:spMkLst>
        </pc:spChg>
        <pc:grpChg chg="del mod">
          <ac:chgData name="Homewood, Sue" userId="78428143-e39f-4063-a845-7ce4b666348c" providerId="ADAL" clId="{261D7B17-D8FB-4D3A-96E1-0A7F669BE387}" dt="2023-02-19T23:19:42.632" v="587" actId="478"/>
          <ac:grpSpMkLst>
            <pc:docMk/>
            <pc:sldMk cId="817023788" sldId="267"/>
            <ac:grpSpMk id="8" creationId="{9199DC92-7657-4DA3-BA6B-A21A2FEF6C91}"/>
          </ac:grpSpMkLst>
        </pc:grpChg>
        <pc:cxnChg chg="del mod">
          <ac:chgData name="Homewood, Sue" userId="78428143-e39f-4063-a845-7ce4b666348c" providerId="ADAL" clId="{261D7B17-D8FB-4D3A-96E1-0A7F669BE387}" dt="2023-02-19T23:19:34.384" v="584" actId="478"/>
          <ac:cxnSpMkLst>
            <pc:docMk/>
            <pc:sldMk cId="817023788" sldId="267"/>
            <ac:cxnSpMk id="14" creationId="{FC2FB951-A0B1-4742-86E8-8ADF1DCFAEED}"/>
          </ac:cxnSpMkLst>
        </pc:cxnChg>
      </pc:sldChg>
      <pc:sldChg chg="del">
        <pc:chgData name="Homewood, Sue" userId="78428143-e39f-4063-a845-7ce4b666348c" providerId="ADAL" clId="{261D7B17-D8FB-4D3A-96E1-0A7F669BE387}" dt="2023-02-19T23:18:54.656" v="561" actId="47"/>
        <pc:sldMkLst>
          <pc:docMk/>
          <pc:sldMk cId="3713896801" sldId="268"/>
        </pc:sldMkLst>
      </pc:sldChg>
      <pc:sldChg chg="del">
        <pc:chgData name="Homewood, Sue" userId="78428143-e39f-4063-a845-7ce4b666348c" providerId="ADAL" clId="{261D7B17-D8FB-4D3A-96E1-0A7F669BE387}" dt="2023-02-19T23:16:11.210" v="389" actId="2696"/>
        <pc:sldMkLst>
          <pc:docMk/>
          <pc:sldMk cId="855835166" sldId="270"/>
        </pc:sldMkLst>
      </pc:sldChg>
      <pc:sldChg chg="del">
        <pc:chgData name="Homewood, Sue" userId="78428143-e39f-4063-a845-7ce4b666348c" providerId="ADAL" clId="{261D7B17-D8FB-4D3A-96E1-0A7F669BE387}" dt="2023-02-19T23:18:54.656" v="561" actId="47"/>
        <pc:sldMkLst>
          <pc:docMk/>
          <pc:sldMk cId="434767520" sldId="273"/>
        </pc:sldMkLst>
      </pc:sldChg>
      <pc:sldChg chg="del">
        <pc:chgData name="Homewood, Sue" userId="78428143-e39f-4063-a845-7ce4b666348c" providerId="ADAL" clId="{261D7B17-D8FB-4D3A-96E1-0A7F669BE387}" dt="2023-02-19T23:11:37.136" v="6" actId="2696"/>
        <pc:sldMkLst>
          <pc:docMk/>
          <pc:sldMk cId="4066280364" sldId="280"/>
        </pc:sldMkLst>
      </pc:sldChg>
      <pc:sldChg chg="delSp mod">
        <pc:chgData name="Homewood, Sue" userId="78428143-e39f-4063-a845-7ce4b666348c" providerId="ADAL" clId="{261D7B17-D8FB-4D3A-96E1-0A7F669BE387}" dt="2023-02-19T23:25:54.761" v="1145" actId="478"/>
        <pc:sldMkLst>
          <pc:docMk/>
          <pc:sldMk cId="2127759780" sldId="281"/>
        </pc:sldMkLst>
        <pc:spChg chg="del">
          <ac:chgData name="Homewood, Sue" userId="78428143-e39f-4063-a845-7ce4b666348c" providerId="ADAL" clId="{261D7B17-D8FB-4D3A-96E1-0A7F669BE387}" dt="2023-02-19T23:25:54.761" v="1145" actId="478"/>
          <ac:spMkLst>
            <pc:docMk/>
            <pc:sldMk cId="2127759780" sldId="281"/>
            <ac:spMk id="3" creationId="{00000000-0000-0000-0000-000000000000}"/>
          </ac:spMkLst>
        </pc:spChg>
        <pc:picChg chg="del">
          <ac:chgData name="Homewood, Sue" userId="78428143-e39f-4063-a845-7ce4b666348c" providerId="ADAL" clId="{261D7B17-D8FB-4D3A-96E1-0A7F669BE387}" dt="2023-02-19T23:25:38.521" v="1143" actId="478"/>
          <ac:picMkLst>
            <pc:docMk/>
            <pc:sldMk cId="2127759780" sldId="281"/>
            <ac:picMk id="15" creationId="{0B63CED6-8B72-4CDC-B7FD-AD29183AD25D}"/>
          </ac:picMkLst>
        </pc:picChg>
        <pc:picChg chg="del">
          <ac:chgData name="Homewood, Sue" userId="78428143-e39f-4063-a845-7ce4b666348c" providerId="ADAL" clId="{261D7B17-D8FB-4D3A-96E1-0A7F669BE387}" dt="2023-02-19T23:25:39.486" v="1144" actId="478"/>
          <ac:picMkLst>
            <pc:docMk/>
            <pc:sldMk cId="2127759780" sldId="281"/>
            <ac:picMk id="20" creationId="{D3021FCF-B691-45E7-BA73-F2E5B53B59C2}"/>
          </ac:picMkLst>
        </pc:picChg>
      </pc:sldChg>
      <pc:sldChg chg="delSp modSp mod modAnim">
        <pc:chgData name="Homewood, Sue" userId="78428143-e39f-4063-a845-7ce4b666348c" providerId="ADAL" clId="{261D7B17-D8FB-4D3A-96E1-0A7F669BE387}" dt="2023-02-19T23:11:21.787" v="5" actId="478"/>
        <pc:sldMkLst>
          <pc:docMk/>
          <pc:sldMk cId="3268033208" sldId="282"/>
        </pc:sldMkLst>
        <pc:spChg chg="mod">
          <ac:chgData name="Homewood, Sue" userId="78428143-e39f-4063-a845-7ce4b666348c" providerId="ADAL" clId="{261D7B17-D8FB-4D3A-96E1-0A7F669BE387}" dt="2023-02-19T23:11:19.487" v="4" actId="20577"/>
          <ac:spMkLst>
            <pc:docMk/>
            <pc:sldMk cId="3268033208" sldId="282"/>
            <ac:spMk id="14" creationId="{38F816A7-3DEC-458E-A25B-379433EB19EE}"/>
          </ac:spMkLst>
        </pc:spChg>
        <pc:spChg chg="del">
          <ac:chgData name="Homewood, Sue" userId="78428143-e39f-4063-a845-7ce4b666348c" providerId="ADAL" clId="{261D7B17-D8FB-4D3A-96E1-0A7F669BE387}" dt="2023-02-19T23:11:21.787" v="5" actId="478"/>
          <ac:spMkLst>
            <pc:docMk/>
            <pc:sldMk cId="3268033208" sldId="282"/>
            <ac:spMk id="16" creationId="{509851E7-243D-41C2-8FA4-01C08C4F6C21}"/>
          </ac:spMkLst>
        </pc:spChg>
      </pc:sldChg>
      <pc:sldChg chg="delSp modSp mod">
        <pc:chgData name="Homewood, Sue" userId="78428143-e39f-4063-a845-7ce4b666348c" providerId="ADAL" clId="{261D7B17-D8FB-4D3A-96E1-0A7F669BE387}" dt="2023-02-26T15:10:54.549" v="2165" actId="20577"/>
        <pc:sldMkLst>
          <pc:docMk/>
          <pc:sldMk cId="3474731439" sldId="283"/>
        </pc:sldMkLst>
        <pc:spChg chg="del">
          <ac:chgData name="Homewood, Sue" userId="78428143-e39f-4063-a845-7ce4b666348c" providerId="ADAL" clId="{261D7B17-D8FB-4D3A-96E1-0A7F669BE387}" dt="2023-02-19T23:11:58.470" v="9" actId="478"/>
          <ac:spMkLst>
            <pc:docMk/>
            <pc:sldMk cId="3474731439" sldId="283"/>
            <ac:spMk id="3" creationId="{00000000-0000-0000-0000-000000000000}"/>
          </ac:spMkLst>
        </pc:spChg>
        <pc:spChg chg="del mod">
          <ac:chgData name="Homewood, Sue" userId="78428143-e39f-4063-a845-7ce4b666348c" providerId="ADAL" clId="{261D7B17-D8FB-4D3A-96E1-0A7F669BE387}" dt="2023-02-19T23:12:03.389" v="11" actId="478"/>
          <ac:spMkLst>
            <pc:docMk/>
            <pc:sldMk cId="3474731439" sldId="283"/>
            <ac:spMk id="4" creationId="{00000000-0000-0000-0000-000000000000}"/>
          </ac:spMkLst>
        </pc:spChg>
        <pc:spChg chg="mod">
          <ac:chgData name="Homewood, Sue" userId="78428143-e39f-4063-a845-7ce4b666348c" providerId="ADAL" clId="{261D7B17-D8FB-4D3A-96E1-0A7F669BE387}" dt="2023-02-26T15:10:54.549" v="2165" actId="20577"/>
          <ac:spMkLst>
            <pc:docMk/>
            <pc:sldMk cId="3474731439" sldId="283"/>
            <ac:spMk id="6" creationId="{00000000-0000-0000-0000-000000000000}"/>
          </ac:spMkLst>
        </pc:spChg>
      </pc:sldChg>
      <pc:sldChg chg="modSp mod">
        <pc:chgData name="Homewood, Sue" userId="78428143-e39f-4063-a845-7ce4b666348c" providerId="ADAL" clId="{261D7B17-D8FB-4D3A-96E1-0A7F669BE387}" dt="2023-02-19T23:12:24.697" v="62" actId="20577"/>
        <pc:sldMkLst>
          <pc:docMk/>
          <pc:sldMk cId="681777619" sldId="284"/>
        </pc:sldMkLst>
        <pc:spChg chg="mod">
          <ac:chgData name="Homewood, Sue" userId="78428143-e39f-4063-a845-7ce4b666348c" providerId="ADAL" clId="{261D7B17-D8FB-4D3A-96E1-0A7F669BE387}" dt="2023-02-19T23:12:24.697" v="62" actId="20577"/>
          <ac:spMkLst>
            <pc:docMk/>
            <pc:sldMk cId="681777619" sldId="284"/>
            <ac:spMk id="6" creationId="{00000000-0000-0000-0000-000000000000}"/>
          </ac:spMkLst>
        </pc:spChg>
      </pc:sldChg>
      <pc:sldChg chg="del">
        <pc:chgData name="Homewood, Sue" userId="78428143-e39f-4063-a845-7ce4b666348c" providerId="ADAL" clId="{261D7B17-D8FB-4D3A-96E1-0A7F669BE387}" dt="2023-02-19T23:11:42.913" v="7" actId="2696"/>
        <pc:sldMkLst>
          <pc:docMk/>
          <pc:sldMk cId="1568979864" sldId="286"/>
        </pc:sldMkLst>
      </pc:sldChg>
      <pc:sldChg chg="addSp delSp modSp mod">
        <pc:chgData name="Homewood, Sue" userId="78428143-e39f-4063-a845-7ce4b666348c" providerId="ADAL" clId="{261D7B17-D8FB-4D3A-96E1-0A7F669BE387}" dt="2023-02-19T23:27:04.629" v="1190" actId="20577"/>
        <pc:sldMkLst>
          <pc:docMk/>
          <pc:sldMk cId="141792276" sldId="293"/>
        </pc:sldMkLst>
        <pc:spChg chg="add mod">
          <ac:chgData name="Homewood, Sue" userId="78428143-e39f-4063-a845-7ce4b666348c" providerId="ADAL" clId="{261D7B17-D8FB-4D3A-96E1-0A7F669BE387}" dt="2023-02-19T23:13:33.950" v="106" actId="1076"/>
          <ac:spMkLst>
            <pc:docMk/>
            <pc:sldMk cId="141792276" sldId="293"/>
            <ac:spMk id="2" creationId="{3C7B1A63-D5F1-ACEF-9487-3FA9F7316BBF}"/>
          </ac:spMkLst>
        </pc:spChg>
        <pc:spChg chg="add mod">
          <ac:chgData name="Homewood, Sue" userId="78428143-e39f-4063-a845-7ce4b666348c" providerId="ADAL" clId="{261D7B17-D8FB-4D3A-96E1-0A7F669BE387}" dt="2023-02-19T23:27:04.629" v="1190" actId="20577"/>
          <ac:spMkLst>
            <pc:docMk/>
            <pc:sldMk cId="141792276" sldId="293"/>
            <ac:spMk id="3" creationId="{6043B233-574D-6DD8-9C71-C35F7D96D6F7}"/>
          </ac:spMkLst>
        </pc:spChg>
        <pc:spChg chg="mod">
          <ac:chgData name="Homewood, Sue" userId="78428143-e39f-4063-a845-7ce4b666348c" providerId="ADAL" clId="{261D7B17-D8FB-4D3A-96E1-0A7F669BE387}" dt="2023-02-19T23:13:37.322" v="107" actId="1076"/>
          <ac:spMkLst>
            <pc:docMk/>
            <pc:sldMk cId="141792276" sldId="293"/>
            <ac:spMk id="16" creationId="{B920280A-2CC6-DE4D-9138-1F17BC62714C}"/>
          </ac:spMkLst>
        </pc:spChg>
        <pc:spChg chg="mod">
          <ac:chgData name="Homewood, Sue" userId="78428143-e39f-4063-a845-7ce4b666348c" providerId="ADAL" clId="{261D7B17-D8FB-4D3A-96E1-0A7F669BE387}" dt="2023-02-19T23:13:37.322" v="107" actId="1076"/>
          <ac:spMkLst>
            <pc:docMk/>
            <pc:sldMk cId="141792276" sldId="293"/>
            <ac:spMk id="17" creationId="{3764B12D-B0D5-BE47-87D5-4C843FEF0FB7}"/>
          </ac:spMkLst>
        </pc:spChg>
        <pc:spChg chg="mod">
          <ac:chgData name="Homewood, Sue" userId="78428143-e39f-4063-a845-7ce4b666348c" providerId="ADAL" clId="{261D7B17-D8FB-4D3A-96E1-0A7F669BE387}" dt="2023-02-19T23:13:37.322" v="107" actId="1076"/>
          <ac:spMkLst>
            <pc:docMk/>
            <pc:sldMk cId="141792276" sldId="293"/>
            <ac:spMk id="18" creationId="{F69E1453-7120-EC45-9E40-852D409B686A}"/>
          </ac:spMkLst>
        </pc:spChg>
        <pc:spChg chg="del">
          <ac:chgData name="Homewood, Sue" userId="78428143-e39f-4063-a845-7ce4b666348c" providerId="ADAL" clId="{261D7B17-D8FB-4D3A-96E1-0A7F669BE387}" dt="2023-02-19T23:12:45.047" v="64" actId="478"/>
          <ac:spMkLst>
            <pc:docMk/>
            <pc:sldMk cId="141792276" sldId="293"/>
            <ac:spMk id="19" creationId="{620CABEB-840F-314E-8B2A-971BBFA29D71}"/>
          </ac:spMkLst>
        </pc:spChg>
        <pc:spChg chg="del">
          <ac:chgData name="Homewood, Sue" userId="78428143-e39f-4063-a845-7ce4b666348c" providerId="ADAL" clId="{261D7B17-D8FB-4D3A-96E1-0A7F669BE387}" dt="2023-02-19T23:12:45.047" v="64" actId="478"/>
          <ac:spMkLst>
            <pc:docMk/>
            <pc:sldMk cId="141792276" sldId="293"/>
            <ac:spMk id="20" creationId="{B7765849-C535-7E45-8682-29E5F79DECE6}"/>
          </ac:spMkLst>
        </pc:spChg>
        <pc:spChg chg="del">
          <ac:chgData name="Homewood, Sue" userId="78428143-e39f-4063-a845-7ce4b666348c" providerId="ADAL" clId="{261D7B17-D8FB-4D3A-96E1-0A7F669BE387}" dt="2023-02-19T23:12:45.047" v="64" actId="478"/>
          <ac:spMkLst>
            <pc:docMk/>
            <pc:sldMk cId="141792276" sldId="293"/>
            <ac:spMk id="21" creationId="{2B1FD70F-9139-574E-8886-1AD5E621EE58}"/>
          </ac:spMkLst>
        </pc:spChg>
        <pc:spChg chg="mod">
          <ac:chgData name="Homewood, Sue" userId="78428143-e39f-4063-a845-7ce4b666348c" providerId="ADAL" clId="{261D7B17-D8FB-4D3A-96E1-0A7F669BE387}" dt="2023-02-19T23:13:37.322" v="107" actId="1076"/>
          <ac:spMkLst>
            <pc:docMk/>
            <pc:sldMk cId="141792276" sldId="293"/>
            <ac:spMk id="22" creationId="{4E58DF5A-502E-2142-8064-0EC2991549E6}"/>
          </ac:spMkLst>
        </pc:spChg>
        <pc:spChg chg="del">
          <ac:chgData name="Homewood, Sue" userId="78428143-e39f-4063-a845-7ce4b666348c" providerId="ADAL" clId="{261D7B17-D8FB-4D3A-96E1-0A7F669BE387}" dt="2023-02-19T23:12:45.047" v="64" actId="478"/>
          <ac:spMkLst>
            <pc:docMk/>
            <pc:sldMk cId="141792276" sldId="293"/>
            <ac:spMk id="23" creationId="{D72DC208-FF25-0B4D-9A71-62F01519C21C}"/>
          </ac:spMkLst>
        </pc:spChg>
        <pc:spChg chg="del">
          <ac:chgData name="Homewood, Sue" userId="78428143-e39f-4063-a845-7ce4b666348c" providerId="ADAL" clId="{261D7B17-D8FB-4D3A-96E1-0A7F669BE387}" dt="2023-02-19T23:12:45.047" v="64" actId="478"/>
          <ac:spMkLst>
            <pc:docMk/>
            <pc:sldMk cId="141792276" sldId="293"/>
            <ac:spMk id="24" creationId="{75B98248-CF34-DE46-92DE-BAE10568D4CE}"/>
          </ac:spMkLst>
        </pc:spChg>
        <pc:spChg chg="del">
          <ac:chgData name="Homewood, Sue" userId="78428143-e39f-4063-a845-7ce4b666348c" providerId="ADAL" clId="{261D7B17-D8FB-4D3A-96E1-0A7F669BE387}" dt="2023-02-19T23:12:45.047" v="64" actId="478"/>
          <ac:spMkLst>
            <pc:docMk/>
            <pc:sldMk cId="141792276" sldId="293"/>
            <ac:spMk id="25" creationId="{5D576993-E279-3E41-BBA7-38D29CA1911C}"/>
          </ac:spMkLst>
        </pc:spChg>
        <pc:spChg chg="mod">
          <ac:chgData name="Homewood, Sue" userId="78428143-e39f-4063-a845-7ce4b666348c" providerId="ADAL" clId="{261D7B17-D8FB-4D3A-96E1-0A7F669BE387}" dt="2023-02-19T23:13:37.322" v="107" actId="1076"/>
          <ac:spMkLst>
            <pc:docMk/>
            <pc:sldMk cId="141792276" sldId="293"/>
            <ac:spMk id="26" creationId="{2BE5B54F-86E8-4749-9D20-42E0C11B75D0}"/>
          </ac:spMkLst>
        </pc:spChg>
        <pc:spChg chg="mod">
          <ac:chgData name="Homewood, Sue" userId="78428143-e39f-4063-a845-7ce4b666348c" providerId="ADAL" clId="{261D7B17-D8FB-4D3A-96E1-0A7F669BE387}" dt="2023-02-19T23:13:37.322" v="107" actId="1076"/>
          <ac:spMkLst>
            <pc:docMk/>
            <pc:sldMk cId="141792276" sldId="293"/>
            <ac:spMk id="27" creationId="{2DEB8494-9AE9-384D-8538-CBED0B7C7246}"/>
          </ac:spMkLst>
        </pc:spChg>
        <pc:spChg chg="mod">
          <ac:chgData name="Homewood, Sue" userId="78428143-e39f-4063-a845-7ce4b666348c" providerId="ADAL" clId="{261D7B17-D8FB-4D3A-96E1-0A7F669BE387}" dt="2023-02-19T23:13:37.322" v="107" actId="1076"/>
          <ac:spMkLst>
            <pc:docMk/>
            <pc:sldMk cId="141792276" sldId="293"/>
            <ac:spMk id="28" creationId="{CCF7D77C-EEFC-E84D-8A84-AFA9E4DC874A}"/>
          </ac:spMkLst>
        </pc:spChg>
        <pc:spChg chg="mod">
          <ac:chgData name="Homewood, Sue" userId="78428143-e39f-4063-a845-7ce4b666348c" providerId="ADAL" clId="{261D7B17-D8FB-4D3A-96E1-0A7F669BE387}" dt="2023-02-19T23:13:37.322" v="107" actId="1076"/>
          <ac:spMkLst>
            <pc:docMk/>
            <pc:sldMk cId="141792276" sldId="293"/>
            <ac:spMk id="29" creationId="{78B2C881-FA85-B64D-AD16-0431A65B990E}"/>
          </ac:spMkLst>
        </pc:spChg>
        <pc:spChg chg="del">
          <ac:chgData name="Homewood, Sue" userId="78428143-e39f-4063-a845-7ce4b666348c" providerId="ADAL" clId="{261D7B17-D8FB-4D3A-96E1-0A7F669BE387}" dt="2023-02-19T23:12:57.706" v="65" actId="478"/>
          <ac:spMkLst>
            <pc:docMk/>
            <pc:sldMk cId="141792276" sldId="293"/>
            <ac:spMk id="30" creationId="{C4A2A427-5063-3647-BC20-F618EA40F348}"/>
          </ac:spMkLst>
        </pc:spChg>
        <pc:spChg chg="del">
          <ac:chgData name="Homewood, Sue" userId="78428143-e39f-4063-a845-7ce4b666348c" providerId="ADAL" clId="{261D7B17-D8FB-4D3A-96E1-0A7F669BE387}" dt="2023-02-19T23:12:41.448" v="63" actId="478"/>
          <ac:spMkLst>
            <pc:docMk/>
            <pc:sldMk cId="141792276" sldId="293"/>
            <ac:spMk id="31" creationId="{8447BDF2-33C9-774A-B32B-100409680F54}"/>
          </ac:spMkLst>
        </pc:spChg>
      </pc:sldChg>
      <pc:sldChg chg="delSp modSp add mod">
        <pc:chgData name="Homewood, Sue" userId="78428143-e39f-4063-a845-7ce4b666348c" providerId="ADAL" clId="{261D7B17-D8FB-4D3A-96E1-0A7F669BE387}" dt="2023-02-26T15:12:46.629" v="2302" actId="20577"/>
        <pc:sldMkLst>
          <pc:docMk/>
          <pc:sldMk cId="1914587210" sldId="294"/>
        </pc:sldMkLst>
        <pc:spChg chg="mod">
          <ac:chgData name="Homewood, Sue" userId="78428143-e39f-4063-a845-7ce4b666348c" providerId="ADAL" clId="{261D7B17-D8FB-4D3A-96E1-0A7F669BE387}" dt="2023-02-26T15:12:46.629" v="2302" actId="20577"/>
          <ac:spMkLst>
            <pc:docMk/>
            <pc:sldMk cId="1914587210" sldId="294"/>
            <ac:spMk id="6" creationId="{00000000-0000-0000-0000-000000000000}"/>
          </ac:spMkLst>
        </pc:spChg>
        <pc:spChg chg="mod">
          <ac:chgData name="Homewood, Sue" userId="78428143-e39f-4063-a845-7ce4b666348c" providerId="ADAL" clId="{261D7B17-D8FB-4D3A-96E1-0A7F669BE387}" dt="2023-02-19T23:32:57.617" v="2080" actId="1076"/>
          <ac:spMkLst>
            <pc:docMk/>
            <pc:sldMk cId="1914587210" sldId="294"/>
            <ac:spMk id="7" creationId="{F260437F-D6CF-7C16-AF94-FF939AD95791}"/>
          </ac:spMkLst>
        </pc:spChg>
        <pc:grpChg chg="del">
          <ac:chgData name="Homewood, Sue" userId="78428143-e39f-4063-a845-7ce4b666348c" providerId="ADAL" clId="{261D7B17-D8FB-4D3A-96E1-0A7F669BE387}" dt="2023-02-19T23:19:38.721" v="585" actId="478"/>
          <ac:grpSpMkLst>
            <pc:docMk/>
            <pc:sldMk cId="1914587210" sldId="294"/>
            <ac:grpSpMk id="8" creationId="{9199DC92-7657-4DA3-BA6B-A21A2FEF6C91}"/>
          </ac:grpSpMkLst>
        </pc:grpChg>
      </pc:sldChg>
      <pc:sldChg chg="del">
        <pc:chgData name="Homewood, Sue" userId="78428143-e39f-4063-a845-7ce4b666348c" providerId="ADAL" clId="{261D7B17-D8FB-4D3A-96E1-0A7F669BE387}" dt="2023-02-19T23:18:54.656" v="561" actId="47"/>
        <pc:sldMkLst>
          <pc:docMk/>
          <pc:sldMk cId="2682551396" sldId="294"/>
        </pc:sldMkLst>
      </pc:sldChg>
      <pc:sldChg chg="modSp add mod">
        <pc:chgData name="Homewood, Sue" userId="78428143-e39f-4063-a845-7ce4b666348c" providerId="ADAL" clId="{261D7B17-D8FB-4D3A-96E1-0A7F669BE387}" dt="2023-02-19T23:25:19.463" v="1142" actId="14100"/>
        <pc:sldMkLst>
          <pc:docMk/>
          <pc:sldMk cId="1249485587" sldId="295"/>
        </pc:sldMkLst>
        <pc:spChg chg="mod">
          <ac:chgData name="Homewood, Sue" userId="78428143-e39f-4063-a845-7ce4b666348c" providerId="ADAL" clId="{261D7B17-D8FB-4D3A-96E1-0A7F669BE387}" dt="2023-02-19T23:23:23.806" v="890" actId="20577"/>
          <ac:spMkLst>
            <pc:docMk/>
            <pc:sldMk cId="1249485587" sldId="295"/>
            <ac:spMk id="5" creationId="{00000000-0000-0000-0000-000000000000}"/>
          </ac:spMkLst>
        </pc:spChg>
        <pc:spChg chg="mod">
          <ac:chgData name="Homewood, Sue" userId="78428143-e39f-4063-a845-7ce4b666348c" providerId="ADAL" clId="{261D7B17-D8FB-4D3A-96E1-0A7F669BE387}" dt="2023-02-19T23:25:19.463" v="1142" actId="14100"/>
          <ac:spMkLst>
            <pc:docMk/>
            <pc:sldMk cId="1249485587" sldId="295"/>
            <ac:spMk id="6" creationId="{00000000-0000-0000-0000-000000000000}"/>
          </ac:spMkLst>
        </pc:spChg>
      </pc:sldChg>
      <pc:sldChg chg="addSp delSp modSp new mod">
        <pc:chgData name="Homewood, Sue" userId="78428143-e39f-4063-a845-7ce4b666348c" providerId="ADAL" clId="{261D7B17-D8FB-4D3A-96E1-0A7F669BE387}" dt="2023-02-19T23:34:27.562" v="2146" actId="207"/>
        <pc:sldMkLst>
          <pc:docMk/>
          <pc:sldMk cId="1988284578" sldId="296"/>
        </pc:sldMkLst>
        <pc:spChg chg="mod">
          <ac:chgData name="Homewood, Sue" userId="78428143-e39f-4063-a845-7ce4b666348c" providerId="ADAL" clId="{261D7B17-D8FB-4D3A-96E1-0A7F669BE387}" dt="2023-02-19T23:34:00.869" v="2142" actId="27636"/>
          <ac:spMkLst>
            <pc:docMk/>
            <pc:sldMk cId="1988284578" sldId="296"/>
            <ac:spMk id="3" creationId="{FAB93655-9563-6D6B-049A-9524C90C5C78}"/>
          </ac:spMkLst>
        </pc:spChg>
        <pc:spChg chg="del">
          <ac:chgData name="Homewood, Sue" userId="78428143-e39f-4063-a845-7ce4b666348c" providerId="ADAL" clId="{261D7B17-D8FB-4D3A-96E1-0A7F669BE387}" dt="2023-02-19T23:33:35.094" v="2082" actId="478"/>
          <ac:spMkLst>
            <pc:docMk/>
            <pc:sldMk cId="1988284578" sldId="296"/>
            <ac:spMk id="4" creationId="{2DDA08F4-441F-8D49-3176-AC390DD80910}"/>
          </ac:spMkLst>
        </pc:spChg>
        <pc:spChg chg="del">
          <ac:chgData name="Homewood, Sue" userId="78428143-e39f-4063-a845-7ce4b666348c" providerId="ADAL" clId="{261D7B17-D8FB-4D3A-96E1-0A7F669BE387}" dt="2023-02-19T23:34:11.794" v="2144" actId="478"/>
          <ac:spMkLst>
            <pc:docMk/>
            <pc:sldMk cId="1988284578" sldId="296"/>
            <ac:spMk id="5" creationId="{F23DEFB9-0A0C-52FB-0DE1-67CB613E98C2}"/>
          </ac:spMkLst>
        </pc:spChg>
        <pc:spChg chg="add mod">
          <ac:chgData name="Homewood, Sue" userId="78428143-e39f-4063-a845-7ce4b666348c" providerId="ADAL" clId="{261D7B17-D8FB-4D3A-96E1-0A7F669BE387}" dt="2023-02-19T23:34:27.562" v="2146" actId="207"/>
          <ac:spMkLst>
            <pc:docMk/>
            <pc:sldMk cId="1988284578" sldId="296"/>
            <ac:spMk id="6" creationId="{B0D152FD-3B8F-A055-025D-213D94CC7167}"/>
          </ac:spMkLst>
        </pc:spChg>
      </pc:sldChg>
      <pc:sldChg chg="addSp delSp modSp new mod">
        <pc:chgData name="Homewood, Sue" userId="78428143-e39f-4063-a845-7ce4b666348c" providerId="ADAL" clId="{261D7B17-D8FB-4D3A-96E1-0A7F669BE387}" dt="2023-02-19T23:35:11.507" v="2151"/>
        <pc:sldMkLst>
          <pc:docMk/>
          <pc:sldMk cId="3298822676" sldId="297"/>
        </pc:sldMkLst>
        <pc:spChg chg="del">
          <ac:chgData name="Homewood, Sue" userId="78428143-e39f-4063-a845-7ce4b666348c" providerId="ADAL" clId="{261D7B17-D8FB-4D3A-96E1-0A7F669BE387}" dt="2023-02-19T23:35:00.148" v="2148" actId="478"/>
          <ac:spMkLst>
            <pc:docMk/>
            <pc:sldMk cId="3298822676" sldId="297"/>
            <ac:spMk id="3" creationId="{85A90689-1C5B-56B9-406C-E49D656BB965}"/>
          </ac:spMkLst>
        </pc:spChg>
        <pc:spChg chg="del">
          <ac:chgData name="Homewood, Sue" userId="78428143-e39f-4063-a845-7ce4b666348c" providerId="ADAL" clId="{261D7B17-D8FB-4D3A-96E1-0A7F669BE387}" dt="2023-02-19T23:35:02.125" v="2149" actId="478"/>
          <ac:spMkLst>
            <pc:docMk/>
            <pc:sldMk cId="3298822676" sldId="297"/>
            <ac:spMk id="4" creationId="{C486EE16-9AD4-F22C-55C8-3176976653DF}"/>
          </ac:spMkLst>
        </pc:spChg>
        <pc:spChg chg="del">
          <ac:chgData name="Homewood, Sue" userId="78428143-e39f-4063-a845-7ce4b666348c" providerId="ADAL" clId="{261D7B17-D8FB-4D3A-96E1-0A7F669BE387}" dt="2023-02-19T23:35:09.908" v="2150" actId="478"/>
          <ac:spMkLst>
            <pc:docMk/>
            <pc:sldMk cId="3298822676" sldId="297"/>
            <ac:spMk id="5" creationId="{ACC61EF4-24DC-CFED-73B7-230C0C657F73}"/>
          </ac:spMkLst>
        </pc:spChg>
        <pc:picChg chg="add mod">
          <ac:chgData name="Homewood, Sue" userId="78428143-e39f-4063-a845-7ce4b666348c" providerId="ADAL" clId="{261D7B17-D8FB-4D3A-96E1-0A7F669BE387}" dt="2023-02-19T23:35:11.507" v="2151"/>
          <ac:picMkLst>
            <pc:docMk/>
            <pc:sldMk cId="3298822676" sldId="297"/>
            <ac:picMk id="6" creationId="{9AF7D192-D737-160A-3644-48DCE10AF5A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12B8C-A0A9-41CA-B6A0-BCF595C8A610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79B09-2522-4E54-9F06-F8610C183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04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8538">
              <a:defRPr>
                <a:solidFill>
                  <a:schemeClr val="tx1"/>
                </a:solidFill>
                <a:latin typeface="Arial" charset="0"/>
              </a:defRPr>
            </a:lvl1pPr>
            <a:lvl2pPr marL="742508" indent="-284709" defTabSz="928538">
              <a:defRPr>
                <a:solidFill>
                  <a:schemeClr val="tx1"/>
                </a:solidFill>
                <a:latin typeface="Arial" charset="0"/>
              </a:defRPr>
            </a:lvl2pPr>
            <a:lvl3pPr marL="1143688" indent="-228091" defTabSz="928538">
              <a:defRPr>
                <a:solidFill>
                  <a:schemeClr val="tx1"/>
                </a:solidFill>
                <a:latin typeface="Arial" charset="0"/>
              </a:defRPr>
            </a:lvl3pPr>
            <a:lvl4pPr marL="1601486" indent="-228091" defTabSz="928538">
              <a:defRPr>
                <a:solidFill>
                  <a:schemeClr val="tx1"/>
                </a:solidFill>
                <a:latin typeface="Arial" charset="0"/>
              </a:defRPr>
            </a:lvl4pPr>
            <a:lvl5pPr marL="2059285" indent="-228091" defTabSz="928538">
              <a:defRPr>
                <a:solidFill>
                  <a:schemeClr val="tx1"/>
                </a:solidFill>
                <a:latin typeface="Arial" charset="0"/>
              </a:defRPr>
            </a:lvl5pPr>
            <a:lvl6pPr marL="2525172" indent="-228091" defTabSz="9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1058" indent="-228091" defTabSz="9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6945" indent="-228091" defTabSz="9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2832" indent="-228091" defTabSz="9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85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0BF8C6-2CEF-4B37-BD4A-2E7867BD36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85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775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Pruning:  the removal of dead tree or shrub branches or live tree or shrub branches with a diameter of less than four inches.  Pruning for deciduous trees – once per year during dormant season or following act of God situation.  Coniferous – any time of year.  Shrubs – pruned by selectively removing branches will maintaining natural shape of plant (does not include cutting all branches down to </a:t>
            </a:r>
            <a:r>
              <a:rPr lang="en-US"/>
              <a:t>main trunk).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79B09-2522-4E54-9F06-F8610C1834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47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3EC20-CBFF-49D5-B9F6-D3F5B185DE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38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80115" y="553524"/>
            <a:ext cx="7528526" cy="713497"/>
          </a:xfrm>
        </p:spPr>
        <p:txBody>
          <a:bodyPr anchor="ctr">
            <a:noAutofit/>
          </a:bodyPr>
          <a:lstStyle>
            <a:lvl1pPr algn="r">
              <a:defRPr sz="4000" i="0">
                <a:solidFill>
                  <a:schemeClr val="bg1"/>
                </a:solidFill>
                <a:latin typeface="Montserrat Medium" panose="00000600000000000000" pitchFamily="2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Riparian Buffer Rules 101</a:t>
            </a:r>
          </a:p>
        </p:txBody>
      </p:sp>
    </p:spTree>
    <p:extLst>
      <p:ext uri="{BB962C8B-B14F-4D97-AF65-F5344CB8AC3E}">
        <p14:creationId xmlns:p14="http://schemas.microsoft.com/office/powerpoint/2010/main" val="397636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0"/>
            <a:ext cx="12186585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73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522721"/>
            <a:ext cx="12192000" cy="335280"/>
          </a:xfrm>
          <a:prstGeom prst="rect">
            <a:avLst/>
          </a:prstGeom>
          <a:solidFill>
            <a:srgbClr val="1C4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3806" y="1344993"/>
            <a:ext cx="10515600" cy="475535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solidFill>
                  <a:srgbClr val="778591"/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1pPr>
            <a:lvl2pPr marL="739775" indent="-282575">
              <a:lnSpc>
                <a:spcPct val="100000"/>
              </a:lnSpc>
              <a:buFont typeface="Courier New" panose="02070309020205020404" pitchFamily="49" charset="0"/>
              <a:buChar char="o"/>
              <a:defRPr sz="1800">
                <a:solidFill>
                  <a:srgbClr val="778591"/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Font typeface="Montserrat" panose="00000500000000000000" pitchFamily="2" charset="0"/>
              <a:buChar char="−"/>
              <a:defRPr sz="1600">
                <a:solidFill>
                  <a:srgbClr val="778591"/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400">
                <a:solidFill>
                  <a:srgbClr val="778591"/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400">
                <a:solidFill>
                  <a:srgbClr val="778591"/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13806" y="1093363"/>
            <a:ext cx="11164388" cy="0"/>
          </a:xfrm>
          <a:prstGeom prst="line">
            <a:avLst/>
          </a:prstGeom>
          <a:ln w="19050">
            <a:solidFill>
              <a:srgbClr val="1C45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0257" y="435927"/>
            <a:ext cx="8130268" cy="557215"/>
          </a:xfrm>
        </p:spPr>
        <p:txBody>
          <a:bodyPr>
            <a:normAutofit/>
          </a:bodyPr>
          <a:lstStyle>
            <a:lvl1pPr algn="l">
              <a:defRPr sz="3200" b="1" i="0">
                <a:solidFill>
                  <a:srgbClr val="1C4584"/>
                </a:solidFill>
                <a:latin typeface="Montserrat" panose="00000500000000000000" pitchFamily="2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253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522721"/>
            <a:ext cx="12192000" cy="335280"/>
          </a:xfrm>
          <a:prstGeom prst="rect">
            <a:avLst/>
          </a:prstGeom>
          <a:solidFill>
            <a:srgbClr val="1C4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13806" y="1136908"/>
            <a:ext cx="11164388" cy="0"/>
          </a:xfrm>
          <a:prstGeom prst="line">
            <a:avLst/>
          </a:prstGeom>
          <a:ln w="19050">
            <a:solidFill>
              <a:srgbClr val="1C45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0257" y="292078"/>
            <a:ext cx="8130268" cy="557215"/>
          </a:xfrm>
        </p:spPr>
        <p:txBody>
          <a:bodyPr>
            <a:normAutofit/>
          </a:bodyPr>
          <a:lstStyle>
            <a:lvl1pPr algn="l">
              <a:defRPr sz="3200" b="1" i="0">
                <a:solidFill>
                  <a:srgbClr val="1C4584"/>
                </a:solidFill>
                <a:latin typeface="Montserrat" panose="00000500000000000000" pitchFamily="2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3"/>
          </p:nvPr>
        </p:nvSpPr>
        <p:spPr>
          <a:xfrm>
            <a:off x="435425" y="665477"/>
            <a:ext cx="64499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i="1" baseline="0">
                <a:solidFill>
                  <a:schemeClr val="tx2"/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3806" y="1344993"/>
            <a:ext cx="10515600" cy="475535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solidFill>
                  <a:srgbClr val="778591"/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1pPr>
            <a:lvl2pPr marL="739775" indent="-282575">
              <a:lnSpc>
                <a:spcPct val="100000"/>
              </a:lnSpc>
              <a:buFont typeface="Courier New" panose="02070309020205020404" pitchFamily="49" charset="0"/>
              <a:buChar char="o"/>
              <a:defRPr sz="1800">
                <a:solidFill>
                  <a:srgbClr val="778591"/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Font typeface="Montserrat" panose="00000500000000000000" pitchFamily="2" charset="0"/>
              <a:buChar char="−"/>
              <a:defRPr sz="1600">
                <a:solidFill>
                  <a:srgbClr val="778591"/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400">
                <a:solidFill>
                  <a:srgbClr val="778591"/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400">
                <a:solidFill>
                  <a:srgbClr val="778591"/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10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13806" y="1093363"/>
            <a:ext cx="11164388" cy="0"/>
          </a:xfrm>
          <a:prstGeom prst="line">
            <a:avLst/>
          </a:prstGeom>
          <a:ln w="19050">
            <a:solidFill>
              <a:srgbClr val="1C45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0257" y="435927"/>
            <a:ext cx="8130268" cy="557215"/>
          </a:xfrm>
        </p:spPr>
        <p:txBody>
          <a:bodyPr>
            <a:normAutofit/>
          </a:bodyPr>
          <a:lstStyle>
            <a:lvl1pPr algn="l">
              <a:defRPr sz="3200" b="1" i="0">
                <a:solidFill>
                  <a:srgbClr val="1C4584"/>
                </a:solidFill>
                <a:latin typeface="Montserrat" panose="00000500000000000000" pitchFamily="2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0516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3-1-08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CB5F4-22CA-4819-877D-F53C409CEC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16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6919-6BE7-4F48-8E5A-D8404D17097D}" type="datetime1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E559-E87E-467C-A368-638196D0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9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98" r:id="rId4"/>
    <p:sldLayoutId id="2147483700" r:id="rId5"/>
    <p:sldLayoutId id="2147483699" r:id="rId6"/>
    <p:sldLayoutId id="214748370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0"/>
            <a:ext cx="1218658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00191"/>
            <a:ext cx="12192000" cy="2052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B6D44F-9F47-49EF-BCBD-D6E360CB8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537" y="508327"/>
            <a:ext cx="9118900" cy="713497"/>
          </a:xfrm>
        </p:spPr>
        <p:txBody>
          <a:bodyPr>
            <a:noAutofit/>
          </a:bodyPr>
          <a:lstStyle/>
          <a:p>
            <a:r>
              <a:rPr lang="en-US" sz="3200" dirty="0"/>
              <a:t>Riparian Buffer Rules 101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DB49101E-BCE3-4552-A06B-7A2F6D02A9DE}"/>
              </a:ext>
            </a:extLst>
          </p:cNvPr>
          <p:cNvSpPr txBox="1">
            <a:spLocks/>
          </p:cNvSpPr>
          <p:nvPr/>
        </p:nvSpPr>
        <p:spPr>
          <a:xfrm>
            <a:off x="9605319" y="3429000"/>
            <a:ext cx="2100262" cy="7134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" y="1536401"/>
            <a:ext cx="1950724" cy="19812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44" y="1536401"/>
            <a:ext cx="1950724" cy="19812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64" y="1539726"/>
            <a:ext cx="1950724" cy="19812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818" y="1539726"/>
            <a:ext cx="1950724" cy="19812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966" y="1535908"/>
            <a:ext cx="1945421" cy="19758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561" y="1535908"/>
            <a:ext cx="1945421" cy="19758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399" y="5460858"/>
            <a:ext cx="3068102" cy="11917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B6F142A-4900-8B4E-8B7C-86A9ED8E01B5}"/>
              </a:ext>
            </a:extLst>
          </p:cNvPr>
          <p:cNvSpPr txBox="1"/>
          <p:nvPr/>
        </p:nvSpPr>
        <p:spPr>
          <a:xfrm>
            <a:off x="43480" y="5888008"/>
            <a:ext cx="3494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Sue Homewood</a:t>
            </a:r>
          </a:p>
          <a:p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NCDWR</a:t>
            </a:r>
          </a:p>
          <a:p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447059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</a:rPr>
              <a:t>Existing and Ongoing Uses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sz="2800" dirty="0">
                <a:solidFill>
                  <a:schemeClr val="tx1"/>
                </a:solidFill>
              </a:rPr>
              <a:t>An activity is considered to be an “existing use” per the buffer rules if it existed (and ongoing) prior to</a:t>
            </a:r>
            <a:r>
              <a:rPr lang="en-US" sz="3100" dirty="0">
                <a:solidFill>
                  <a:schemeClr val="tx1"/>
                </a:solidFill>
              </a:rPr>
              <a:t> effective date of the rule (or local ordinance)</a:t>
            </a:r>
          </a:p>
          <a:p>
            <a:pPr lvl="1">
              <a:lnSpc>
                <a:spcPct val="110000"/>
              </a:lnSpc>
              <a:defRPr/>
            </a:pPr>
            <a:endParaRPr lang="en-US" sz="50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10000"/>
              </a:lnSpc>
              <a:buNone/>
              <a:defRPr/>
            </a:pPr>
            <a:endParaRPr lang="en-US" sz="600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sz="3000" dirty="0">
                <a:solidFill>
                  <a:schemeClr val="tx1"/>
                </a:solidFill>
              </a:rPr>
              <a:t>Only the portion of the riparian buffer that contains the footprint of the existing use shall be exempt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allowed in the buffer?</a:t>
            </a:r>
          </a:p>
        </p:txBody>
      </p:sp>
    </p:spTree>
    <p:extLst>
      <p:ext uri="{BB962C8B-B14F-4D97-AF65-F5344CB8AC3E}">
        <p14:creationId xmlns:p14="http://schemas.microsoft.com/office/powerpoint/2010/main" val="681777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8875E975-CAFA-0F42-BBF9-3D60D7BBE470}"/>
              </a:ext>
            </a:extLst>
          </p:cNvPr>
          <p:cNvSpPr txBox="1">
            <a:spLocks/>
          </p:cNvSpPr>
          <p:nvPr/>
        </p:nvSpPr>
        <p:spPr>
          <a:xfrm>
            <a:off x="431733" y="436707"/>
            <a:ext cx="11177987" cy="557070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99" b="1" dirty="0">
                <a:solidFill>
                  <a:srgbClr val="1C4584"/>
                </a:solidFill>
                <a:latin typeface="Montserrat" pitchFamily="2" charset="77"/>
              </a:rPr>
              <a:t>What is Allowed in the Buffer?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3AD2BE-0DC7-BA47-8E79-2D12A4BBFBF0}"/>
              </a:ext>
            </a:extLst>
          </p:cNvPr>
          <p:cNvSpPr txBox="1"/>
          <p:nvPr/>
        </p:nvSpPr>
        <p:spPr>
          <a:xfrm>
            <a:off x="1588" y="6485348"/>
            <a:ext cx="12188825" cy="369236"/>
          </a:xfrm>
          <a:prstGeom prst="rect">
            <a:avLst/>
          </a:prstGeom>
          <a:solidFill>
            <a:srgbClr val="1C4584"/>
          </a:solidFill>
        </p:spPr>
        <p:txBody>
          <a:bodyPr wrap="square" rtlCol="0">
            <a:spAutoFit/>
          </a:bodyPr>
          <a:lstStyle/>
          <a:p>
            <a:endParaRPr lang="en-US" sz="1799" dirty="0">
              <a:solidFill>
                <a:srgbClr val="1C4584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0F1544-AE0B-134F-A220-944192282A00}"/>
              </a:ext>
            </a:extLst>
          </p:cNvPr>
          <p:cNvCxnSpPr/>
          <p:nvPr/>
        </p:nvCxnSpPr>
        <p:spPr>
          <a:xfrm>
            <a:off x="525708" y="1091287"/>
            <a:ext cx="11299041" cy="0"/>
          </a:xfrm>
          <a:prstGeom prst="line">
            <a:avLst/>
          </a:prstGeom>
          <a:ln w="19050">
            <a:solidFill>
              <a:srgbClr val="1C45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920280A-2CC6-DE4D-9138-1F17BC62714C}"/>
              </a:ext>
            </a:extLst>
          </p:cNvPr>
          <p:cNvSpPr/>
          <p:nvPr/>
        </p:nvSpPr>
        <p:spPr>
          <a:xfrm>
            <a:off x="2370504" y="1993413"/>
            <a:ext cx="1756679" cy="1682597"/>
          </a:xfrm>
          <a:prstGeom prst="rect">
            <a:avLst/>
          </a:prstGeom>
          <a:solidFill>
            <a:srgbClr val="EBE7D7"/>
          </a:solidFill>
          <a:ln>
            <a:solidFill>
              <a:srgbClr val="EBE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64B12D-B0D5-BE47-87D5-4C843FEF0FB7}"/>
              </a:ext>
            </a:extLst>
          </p:cNvPr>
          <p:cNvSpPr/>
          <p:nvPr/>
        </p:nvSpPr>
        <p:spPr>
          <a:xfrm>
            <a:off x="4172193" y="1993413"/>
            <a:ext cx="1756679" cy="1682597"/>
          </a:xfrm>
          <a:prstGeom prst="rect">
            <a:avLst/>
          </a:prstGeom>
          <a:solidFill>
            <a:srgbClr val="EBE7D7"/>
          </a:solidFill>
          <a:ln>
            <a:solidFill>
              <a:srgbClr val="EBE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9E1453-7120-EC45-9E40-852D409B686A}"/>
              </a:ext>
            </a:extLst>
          </p:cNvPr>
          <p:cNvSpPr/>
          <p:nvPr/>
        </p:nvSpPr>
        <p:spPr>
          <a:xfrm>
            <a:off x="5964797" y="1993410"/>
            <a:ext cx="1756679" cy="1682597"/>
          </a:xfrm>
          <a:prstGeom prst="rect">
            <a:avLst/>
          </a:prstGeom>
          <a:solidFill>
            <a:srgbClr val="EBE7D7"/>
          </a:solidFill>
          <a:ln>
            <a:solidFill>
              <a:srgbClr val="EBE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58DF5A-502E-2142-8064-0EC2991549E6}"/>
              </a:ext>
            </a:extLst>
          </p:cNvPr>
          <p:cNvSpPr/>
          <p:nvPr/>
        </p:nvSpPr>
        <p:spPr>
          <a:xfrm>
            <a:off x="7766486" y="1993411"/>
            <a:ext cx="1756679" cy="1682597"/>
          </a:xfrm>
          <a:prstGeom prst="rect">
            <a:avLst/>
          </a:prstGeom>
          <a:solidFill>
            <a:srgbClr val="EBE7D7"/>
          </a:solidFill>
          <a:ln>
            <a:solidFill>
              <a:srgbClr val="EBE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E5B54F-86E8-4749-9D20-42E0C11B75D0}"/>
              </a:ext>
            </a:extLst>
          </p:cNvPr>
          <p:cNvSpPr txBox="1"/>
          <p:nvPr/>
        </p:nvSpPr>
        <p:spPr>
          <a:xfrm>
            <a:off x="2326289" y="2533702"/>
            <a:ext cx="17932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ontserrat Medium" panose="00000600000000000000" pitchFamily="2" charset="0"/>
              </a:rPr>
              <a:t>Deemed Allowable</a:t>
            </a:r>
          </a:p>
          <a:p>
            <a:pPr algn="ctr"/>
            <a:endParaRPr lang="en-US" sz="1600" dirty="0">
              <a:latin typeface="Montserrat Medium" panose="000006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EB8494-9AE9-384D-8538-CBED0B7C7246}"/>
              </a:ext>
            </a:extLst>
          </p:cNvPr>
          <p:cNvSpPr txBox="1"/>
          <p:nvPr/>
        </p:nvSpPr>
        <p:spPr>
          <a:xfrm>
            <a:off x="4088590" y="2404380"/>
            <a:ext cx="17932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ontserrat Medium" panose="00000600000000000000" pitchFamily="2" charset="0"/>
              </a:rPr>
              <a:t>Allowable Upon Authorization</a:t>
            </a:r>
          </a:p>
          <a:p>
            <a:pPr algn="ctr"/>
            <a:endParaRPr lang="en-US" sz="1600" dirty="0">
              <a:latin typeface="Montserrat Medium" panose="000006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F7D77C-EEFC-E84D-8A84-AFA9E4DC874A}"/>
              </a:ext>
            </a:extLst>
          </p:cNvPr>
          <p:cNvSpPr txBox="1"/>
          <p:nvPr/>
        </p:nvSpPr>
        <p:spPr>
          <a:xfrm>
            <a:off x="5946350" y="2158158"/>
            <a:ext cx="179328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ontserrat Medium" panose="00000600000000000000" pitchFamily="2" charset="0"/>
              </a:rPr>
              <a:t>Allowable</a:t>
            </a:r>
          </a:p>
          <a:p>
            <a:pPr algn="ctr"/>
            <a:r>
              <a:rPr lang="en-US" sz="1600" dirty="0">
                <a:latin typeface="Montserrat Medium" panose="00000600000000000000" pitchFamily="2" charset="0"/>
              </a:rPr>
              <a:t>With</a:t>
            </a:r>
          </a:p>
          <a:p>
            <a:pPr algn="ctr"/>
            <a:r>
              <a:rPr lang="en-US" sz="1600" dirty="0">
                <a:latin typeface="Montserrat Medium" panose="00000600000000000000" pitchFamily="2" charset="0"/>
              </a:rPr>
              <a:t>Mitigation Upon Authorization</a:t>
            </a:r>
          </a:p>
          <a:p>
            <a:pPr algn="ctr"/>
            <a:endParaRPr lang="en-US" sz="1600" dirty="0">
              <a:latin typeface="Montserrat Medium" panose="000006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B2C881-FA85-B64D-AD16-0431A65B990E}"/>
              </a:ext>
            </a:extLst>
          </p:cNvPr>
          <p:cNvSpPr txBox="1"/>
          <p:nvPr/>
        </p:nvSpPr>
        <p:spPr>
          <a:xfrm>
            <a:off x="7717781" y="2665990"/>
            <a:ext cx="1793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ontserrat Medium" panose="00000600000000000000" pitchFamily="2" charset="0"/>
              </a:rPr>
              <a:t>Prohibited</a:t>
            </a:r>
          </a:p>
          <a:p>
            <a:pPr algn="ctr"/>
            <a:endParaRPr lang="en-US" sz="1600" dirty="0">
              <a:latin typeface="Montserrat Medium" panose="000006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7B1A63-D5F1-ACEF-9487-3FA9F7316BBF}"/>
              </a:ext>
            </a:extLst>
          </p:cNvPr>
          <p:cNvSpPr txBox="1"/>
          <p:nvPr/>
        </p:nvSpPr>
        <p:spPr>
          <a:xfrm>
            <a:off x="988744" y="1219185"/>
            <a:ext cx="2980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Table of Uses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43B233-574D-6DD8-9C71-C35F7D96D6F7}"/>
              </a:ext>
            </a:extLst>
          </p:cNvPr>
          <p:cNvSpPr txBox="1"/>
          <p:nvPr/>
        </p:nvSpPr>
        <p:spPr>
          <a:xfrm>
            <a:off x="1165013" y="3956539"/>
            <a:ext cx="92726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Roads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Utilities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Residential properties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Protection of Existing Structures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Water Dependent Activities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Management of dead/diseased vegetation, invasive vegetation, nuisance vegetation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And more</a:t>
            </a:r>
          </a:p>
        </p:txBody>
      </p:sp>
    </p:spTree>
    <p:extLst>
      <p:ext uri="{BB962C8B-B14F-4D97-AF65-F5344CB8AC3E}">
        <p14:creationId xmlns:p14="http://schemas.microsoft.com/office/powerpoint/2010/main" val="141792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3806" y="1344993"/>
            <a:ext cx="10515600" cy="4866154"/>
          </a:xfrm>
        </p:spPr>
        <p:txBody>
          <a:bodyPr>
            <a:normAutofit/>
          </a:bodyPr>
          <a:lstStyle/>
          <a:p>
            <a:pPr>
              <a:tabLst>
                <a:tab pos="2398713" algn="l"/>
              </a:tabLst>
            </a:pPr>
            <a:r>
              <a:rPr lang="en-US" dirty="0">
                <a:solidFill>
                  <a:schemeClr val="tx1"/>
                </a:solidFill>
              </a:rPr>
              <a:t>Forest harvest activities </a:t>
            </a:r>
          </a:p>
          <a:p>
            <a:pPr lvl="1">
              <a:tabLst>
                <a:tab pos="2398713" algn="l"/>
              </a:tabLst>
            </a:pPr>
            <a:r>
              <a:rPr lang="en-US" dirty="0">
                <a:solidFill>
                  <a:schemeClr val="tx1"/>
                </a:solidFill>
              </a:rPr>
              <a:t>on lands that have a deferment for use value under G.S. 05-277.2 through 277.6 </a:t>
            </a:r>
          </a:p>
          <a:p>
            <a:pPr lvl="1">
              <a:tabLst>
                <a:tab pos="2398713" algn="l"/>
              </a:tabLst>
            </a:pPr>
            <a:r>
              <a:rPr lang="en-US" dirty="0">
                <a:solidFill>
                  <a:schemeClr val="tx1"/>
                </a:solidFill>
              </a:rPr>
              <a:t>on lands that have a forest management plan prepared or approved by a registered professional forester</a:t>
            </a:r>
          </a:p>
          <a:p>
            <a:pPr lvl="1">
              <a:tabLst>
                <a:tab pos="2398713" algn="l"/>
              </a:tabLst>
            </a:pPr>
            <a:r>
              <a:rPr lang="en-US" dirty="0">
                <a:solidFill>
                  <a:schemeClr val="tx1"/>
                </a:solidFill>
              </a:rPr>
              <a:t>Measures taken to minimize soil disturbance </a:t>
            </a:r>
          </a:p>
          <a:p>
            <a:pPr lvl="1">
              <a:tabLst>
                <a:tab pos="2398713" algn="l"/>
              </a:tabLst>
            </a:pPr>
            <a:r>
              <a:rPr lang="en-US" dirty="0">
                <a:solidFill>
                  <a:schemeClr val="tx1"/>
                </a:solidFill>
              </a:rPr>
              <a:t>No decks or sawmills within buffer</a:t>
            </a:r>
          </a:p>
          <a:p>
            <a:pPr marL="457200" lvl="1" indent="0">
              <a:buNone/>
              <a:tabLst>
                <a:tab pos="2398713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  <a:tabLst>
                <a:tab pos="2398713" algn="l"/>
              </a:tabLst>
            </a:pPr>
            <a:r>
              <a:rPr lang="en-US" i="1" u="sng" dirty="0">
                <a:solidFill>
                  <a:schemeClr val="tx1"/>
                </a:solidFill>
              </a:rPr>
              <a:t>Zone 2</a:t>
            </a:r>
          </a:p>
          <a:p>
            <a:pPr lvl="1">
              <a:tabLst>
                <a:tab pos="2398713" algn="l"/>
              </a:tabLst>
            </a:pPr>
            <a:r>
              <a:rPr lang="en-US" dirty="0">
                <a:solidFill>
                  <a:schemeClr val="tx1"/>
                </a:solidFill>
              </a:rPr>
              <a:t>Harvesting allowed provided ground cover is re-established</a:t>
            </a:r>
          </a:p>
          <a:p>
            <a:pPr marL="457200" lvl="1" indent="0">
              <a:buNone/>
              <a:tabLst>
                <a:tab pos="2398713" algn="l"/>
              </a:tabLst>
            </a:pPr>
            <a:r>
              <a:rPr lang="en-US" i="1" u="sng" dirty="0">
                <a:solidFill>
                  <a:schemeClr val="tx1"/>
                </a:solidFill>
              </a:rPr>
              <a:t>Zone 1</a:t>
            </a:r>
          </a:p>
          <a:p>
            <a:pPr lvl="1">
              <a:tabLst>
                <a:tab pos="2398713" algn="l"/>
              </a:tabLst>
            </a:pPr>
            <a:r>
              <a:rPr lang="en-US" dirty="0">
                <a:solidFill>
                  <a:schemeClr val="tx1"/>
                </a:solidFill>
              </a:rPr>
              <a:t>Selective timber harvesting of 50% of trees greater than 5 inch DBH every 15 years</a:t>
            </a:r>
          </a:p>
          <a:p>
            <a:pPr lvl="1">
              <a:tabLst>
                <a:tab pos="2398713" algn="l"/>
              </a:tabLst>
            </a:pPr>
            <a:r>
              <a:rPr lang="en-US" dirty="0">
                <a:solidFill>
                  <a:schemeClr val="tx1"/>
                </a:solidFill>
              </a:rPr>
              <a:t>In the first 10 feet adjacent to the stream, only high value trees provided they don’t have any exposed primary roots in the streambank</a:t>
            </a:r>
          </a:p>
          <a:p>
            <a:pPr lvl="1">
              <a:tabLst>
                <a:tab pos="2398713" algn="l"/>
              </a:tabLst>
            </a:pPr>
            <a:r>
              <a:rPr lang="en-US" dirty="0">
                <a:solidFill>
                  <a:schemeClr val="tx1"/>
                </a:solidFill>
              </a:rPr>
              <a:t>Minimal use of tracked/wheeled vehicles</a:t>
            </a:r>
          </a:p>
          <a:p>
            <a:pPr lvl="2">
              <a:tabLst>
                <a:tab pos="2398713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B3951E0E-6D8D-E652-390D-BF022CFE99DC}"/>
              </a:ext>
            </a:extLst>
          </p:cNvPr>
          <p:cNvSpPr txBox="1">
            <a:spLocks/>
          </p:cNvSpPr>
          <p:nvPr/>
        </p:nvSpPr>
        <p:spPr>
          <a:xfrm>
            <a:off x="431733" y="436707"/>
            <a:ext cx="11177987" cy="557070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99" b="1" dirty="0">
                <a:solidFill>
                  <a:srgbClr val="1C4584"/>
                </a:solidFill>
                <a:latin typeface="Montserrat" pitchFamily="2" charset="77"/>
              </a:rPr>
              <a:t>What is Allowed in the Buffer? – Forest Harvesting</a:t>
            </a:r>
          </a:p>
        </p:txBody>
      </p:sp>
    </p:spTree>
    <p:extLst>
      <p:ext uri="{BB962C8B-B14F-4D97-AF65-F5344CB8AC3E}">
        <p14:creationId xmlns:p14="http://schemas.microsoft.com/office/powerpoint/2010/main" val="817023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2398713" algn="l"/>
              </a:tabLst>
            </a:pPr>
            <a:r>
              <a:rPr lang="en-US" dirty="0">
                <a:solidFill>
                  <a:schemeClr val="tx1"/>
                </a:solidFill>
              </a:rPr>
              <a:t>Diffuse Flow	</a:t>
            </a:r>
            <a:r>
              <a:rPr lang="en-US" b="1" dirty="0">
                <a:solidFill>
                  <a:schemeClr val="tx1"/>
                </a:solidFill>
              </a:rPr>
              <a:t>     </a:t>
            </a:r>
            <a:r>
              <a:rPr lang="en-US" b="1" dirty="0">
                <a:solidFill>
                  <a:srgbClr val="A9343A"/>
                </a:solidFill>
              </a:rPr>
              <a:t>Stormwater Runoff Through Riparian Buffer</a:t>
            </a:r>
            <a:endParaRPr lang="en-US" dirty="0">
              <a:solidFill>
                <a:srgbClr val="A9343A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Allows for conveyances through the buffer from approved Stormwater Control Measures (SCMs)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Also provides options for:</a:t>
            </a:r>
          </a:p>
          <a:p>
            <a:pPr lvl="2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Allow new conveyances when nutrient calculations show achievable rule loading goals</a:t>
            </a:r>
          </a:p>
          <a:p>
            <a:pPr lvl="2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Allow for new conveyances with minimal flow rates to account for small areas that cannot be reasonably directed to SCMs due to topography</a:t>
            </a:r>
          </a:p>
          <a:p>
            <a:pPr lvl="2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Allow for realignment of existing conveyances</a:t>
            </a:r>
          </a:p>
          <a:p>
            <a:pPr lvl="2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Allow for new conveyances for bypass of upslope runoff</a:t>
            </a:r>
          </a:p>
          <a:p>
            <a:pPr lvl="2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Expanded allowances for linear transportation facilities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Provides a process for stormwater runoff control methods that are not specifically listed in the rule to be considered for approval through an “exception” process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2FB951-A0B1-4742-86E8-8ADF1DCFAEED}"/>
              </a:ext>
            </a:extLst>
          </p:cNvPr>
          <p:cNvCxnSpPr/>
          <p:nvPr/>
        </p:nvCxnSpPr>
        <p:spPr>
          <a:xfrm>
            <a:off x="697984" y="1516227"/>
            <a:ext cx="1698136" cy="0"/>
          </a:xfrm>
          <a:prstGeom prst="line">
            <a:avLst/>
          </a:prstGeom>
          <a:ln w="19050">
            <a:solidFill>
              <a:srgbClr val="A934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2C5B36E-1DAC-4B34-8CAC-F94C2D9F8CC4}"/>
              </a:ext>
            </a:extLst>
          </p:cNvPr>
          <p:cNvSpPr/>
          <p:nvPr/>
        </p:nvSpPr>
        <p:spPr>
          <a:xfrm>
            <a:off x="2592878" y="1489211"/>
            <a:ext cx="638785" cy="45719"/>
          </a:xfrm>
          <a:prstGeom prst="rightArrow">
            <a:avLst/>
          </a:prstGeom>
          <a:solidFill>
            <a:srgbClr val="C00000"/>
          </a:solidFill>
          <a:ln>
            <a:solidFill>
              <a:srgbClr val="A93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260437F-D6CF-7C16-AF94-FF939AD95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031" y="479044"/>
            <a:ext cx="9472356" cy="557215"/>
          </a:xfrm>
        </p:spPr>
        <p:txBody>
          <a:bodyPr>
            <a:normAutofit fontScale="90000"/>
          </a:bodyPr>
          <a:lstStyle/>
          <a:p>
            <a:r>
              <a:rPr lang="en-US" dirty="0"/>
              <a:t>Stormwater Management in the buffer rules</a:t>
            </a:r>
          </a:p>
        </p:txBody>
      </p:sp>
    </p:spTree>
    <p:extLst>
      <p:ext uri="{BB962C8B-B14F-4D97-AF65-F5344CB8AC3E}">
        <p14:creationId xmlns:p14="http://schemas.microsoft.com/office/powerpoint/2010/main" val="1914587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DDFCC2-88A2-77C0-7EDF-177151254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B93655-9563-6D6B-049A-9524C90C5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57" y="479044"/>
            <a:ext cx="10393530" cy="557215"/>
          </a:xfrm>
        </p:spPr>
        <p:txBody>
          <a:bodyPr>
            <a:normAutofit/>
          </a:bodyPr>
          <a:lstStyle/>
          <a:p>
            <a:r>
              <a:rPr lang="en-US" dirty="0"/>
              <a:t>Current setbacks applicable in HRL watershed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0D152FD-3B8F-A055-025D-213D94CC7167}"/>
              </a:ext>
            </a:extLst>
          </p:cNvPr>
          <p:cNvSpPr txBox="1">
            <a:spLocks/>
          </p:cNvSpPr>
          <p:nvPr/>
        </p:nvSpPr>
        <p:spPr>
          <a:xfrm>
            <a:off x="641773" y="1289845"/>
            <a:ext cx="10515600" cy="475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7859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1pPr>
            <a:lvl2pPr marL="739775" indent="-2825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u="none" kern="1200">
                <a:solidFill>
                  <a:srgbClr val="77859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Montserrat" panose="00000500000000000000" pitchFamily="2" charset="0"/>
              <a:buChar char="−"/>
              <a:defRPr sz="1600" kern="1200">
                <a:solidFill>
                  <a:srgbClr val="77859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77859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77859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NPDES MS4 (14 in HRL)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Construction site and post-construction stormwater controls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All projects: 30’ setback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Low density: dispersed flow, vegetated conveyances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High density (&gt; 24% BUA): treat 1” BUA runoff w/primary SCM; or annual runoff volume match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Public education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Illicit discharge elimination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Pollution prevention &amp; “good housekeeping”</a:t>
            </a:r>
          </a:p>
          <a:p>
            <a:r>
              <a:rPr lang="en-US" dirty="0">
                <a:solidFill>
                  <a:schemeClr val="tx1"/>
                </a:solidFill>
              </a:rPr>
              <a:t>HQW/ORW/WSW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30’ vegetated setback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Low density = dispersed flow, vegetated conveyances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High density (varies from 6% to 24% BUA): treat 1” BUA runoff w/primary SCM; or annual runoff volume match, 100’ vegetated setback</a:t>
            </a:r>
          </a:p>
        </p:txBody>
      </p:sp>
    </p:spTree>
    <p:extLst>
      <p:ext uri="{BB962C8B-B14F-4D97-AF65-F5344CB8AC3E}">
        <p14:creationId xmlns:p14="http://schemas.microsoft.com/office/powerpoint/2010/main" val="1988284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2ABCD2-C8AC-2A0E-E4BB-17FB434E7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AF7D192-D737-160A-3644-48DCE10AF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6045" y="-799"/>
            <a:ext cx="8842548" cy="6831776"/>
          </a:xfrm>
        </p:spPr>
      </p:pic>
    </p:spTree>
    <p:extLst>
      <p:ext uri="{BB962C8B-B14F-4D97-AF65-F5344CB8AC3E}">
        <p14:creationId xmlns:p14="http://schemas.microsoft.com/office/powerpoint/2010/main" val="3298822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B6D44F-9F47-49EF-BCBD-D6E360CB8AD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021071"/>
            <a:ext cx="12192000" cy="111844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Questions?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927107" y="1837677"/>
            <a:ext cx="23792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34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Riparian Buffer Protection Programs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" y="1470601"/>
            <a:ext cx="12108990" cy="484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52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Nutrient Removal Function to protect estuaries / downstream lakes</a:t>
            </a:r>
          </a:p>
          <a:p>
            <a:pPr marL="798513" lvl="1" indent="-341313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chemeClr val="tx1"/>
                </a:solidFill>
              </a:rPr>
              <a:t>Neuse</a:t>
            </a:r>
          </a:p>
          <a:p>
            <a:pPr marL="798513" lvl="1" indent="-341313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chemeClr val="tx1"/>
                </a:solidFill>
              </a:rPr>
              <a:t>Tar-Pamlico</a:t>
            </a:r>
          </a:p>
          <a:p>
            <a:pPr marL="798513" lvl="1" indent="-341313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chemeClr val="tx1"/>
                </a:solidFill>
              </a:rPr>
              <a:t>Catawba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Protect Water Supply</a:t>
            </a:r>
          </a:p>
          <a:p>
            <a:pPr marL="798513" lvl="1" indent="-341313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chemeClr val="tx1"/>
                </a:solidFill>
              </a:rPr>
              <a:t>Randleman Lake (New Water Supply)</a:t>
            </a:r>
          </a:p>
          <a:p>
            <a:pPr marL="798513" lvl="1" indent="-341313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chemeClr val="tx1"/>
                </a:solidFill>
              </a:rPr>
              <a:t>Jordan Lake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Sustain and recover federally endangered Carolina </a:t>
            </a:r>
            <a:r>
              <a:rPr lang="en-US" altLang="en-US" sz="2400" dirty="0" err="1">
                <a:solidFill>
                  <a:schemeClr val="tx1"/>
                </a:solidFill>
              </a:rPr>
              <a:t>Heelsplitter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marL="798513" lvl="1" indent="-341313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chemeClr val="tx1"/>
                </a:solidFill>
              </a:rPr>
              <a:t>Goose Creek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Purpose of Specific Buffer Rules</a:t>
            </a:r>
          </a:p>
        </p:txBody>
      </p:sp>
    </p:spTree>
    <p:extLst>
      <p:ext uri="{BB962C8B-B14F-4D97-AF65-F5344CB8AC3E}">
        <p14:creationId xmlns:p14="http://schemas.microsoft.com/office/powerpoint/2010/main" val="1535754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3806" y="1344993"/>
            <a:ext cx="10583282" cy="475535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1800"/>
              </a:spcBef>
              <a:defRPr/>
            </a:pPr>
            <a:r>
              <a:rPr lang="en-US" sz="2800" dirty="0">
                <a:solidFill>
                  <a:schemeClr val="tx1"/>
                </a:solidFill>
              </a:rPr>
              <a:t>Division of Water Resources (DWR)</a:t>
            </a:r>
          </a:p>
          <a:p>
            <a:pPr marL="798513" lvl="1" indent="-341313">
              <a:lnSpc>
                <a:spcPct val="120000"/>
              </a:lnSpc>
              <a:spcBef>
                <a:spcPts val="18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solidFill>
                  <a:schemeClr val="tx1"/>
                </a:solidFill>
              </a:rPr>
              <a:t>In some watersheds local governments may request delegation</a:t>
            </a:r>
          </a:p>
          <a:p>
            <a:pPr>
              <a:lnSpc>
                <a:spcPct val="120000"/>
              </a:lnSpc>
              <a:spcBef>
                <a:spcPts val="1800"/>
              </a:spcBef>
              <a:defRPr/>
            </a:pPr>
            <a:r>
              <a:rPr lang="en-US" sz="2800" dirty="0">
                <a:solidFill>
                  <a:schemeClr val="tx1"/>
                </a:solidFill>
              </a:rPr>
              <a:t>Local governments- Jordan Lake &amp; Randleman Lake Watersheds</a:t>
            </a:r>
          </a:p>
          <a:p>
            <a:pPr lvl="1">
              <a:lnSpc>
                <a:spcPct val="120000"/>
              </a:lnSpc>
              <a:spcBef>
                <a:spcPts val="1800"/>
              </a:spcBef>
              <a:defRPr/>
            </a:pPr>
            <a:r>
              <a:rPr lang="en-US" sz="2600" dirty="0">
                <a:solidFill>
                  <a:schemeClr val="tx1"/>
                </a:solidFill>
              </a:rPr>
              <a:t>Exceptions for local delegations/designations:</a:t>
            </a:r>
          </a:p>
          <a:p>
            <a:pPr marL="457200" lvl="1" indent="0">
              <a:lnSpc>
                <a:spcPct val="120000"/>
              </a:lnSpc>
              <a:spcBef>
                <a:spcPts val="1800"/>
              </a:spcBef>
              <a:buNone/>
              <a:defRPr/>
            </a:pPr>
            <a:r>
              <a:rPr lang="en-US" sz="2600" dirty="0">
                <a:solidFill>
                  <a:schemeClr val="tx1"/>
                </a:solidFill>
              </a:rPr>
              <a:t>	</a:t>
            </a:r>
            <a:r>
              <a:rPr lang="en-US" sz="2400" dirty="0">
                <a:solidFill>
                  <a:schemeClr val="tx1"/>
                </a:solidFill>
              </a:rPr>
              <a:t>- Forestry</a:t>
            </a:r>
          </a:p>
          <a:p>
            <a:pPr marL="457200" lvl="1" indent="0">
              <a:lnSpc>
                <a:spcPct val="120000"/>
              </a:lnSpc>
              <a:spcBef>
                <a:spcPts val="180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	- Multi-jurisdictional/boundary projects</a:t>
            </a:r>
          </a:p>
          <a:p>
            <a:pPr marL="457200" lvl="1" indent="0">
              <a:lnSpc>
                <a:spcPct val="120000"/>
              </a:lnSpc>
              <a:spcBef>
                <a:spcPts val="180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	- Government Projects</a:t>
            </a:r>
          </a:p>
          <a:p>
            <a:pPr marL="457200" lvl="1" indent="0">
              <a:lnSpc>
                <a:spcPct val="120000"/>
              </a:lnSpc>
              <a:spcBef>
                <a:spcPts val="180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	 - Agriculture</a:t>
            </a:r>
          </a:p>
          <a:p>
            <a:pPr marL="798513" lvl="1" indent="-341313">
              <a:spcBef>
                <a:spcPts val="1800"/>
              </a:spcBef>
              <a:buFont typeface="Courier New" panose="02070309020205020404" pitchFamily="49" charset="0"/>
              <a:buChar char="o"/>
              <a:defRPr/>
            </a:pP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Buffer Rule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023065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3806" y="1344993"/>
            <a:ext cx="10583282" cy="494743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  <a:defRPr/>
            </a:pPr>
            <a:r>
              <a:rPr lang="en-US" sz="2800" dirty="0">
                <a:solidFill>
                  <a:schemeClr val="tx1"/>
                </a:solidFill>
              </a:rPr>
              <a:t>Common rules for consistency whenever possible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600" dirty="0">
                <a:solidFill>
                  <a:schemeClr val="tx1"/>
                </a:solidFill>
              </a:rPr>
              <a:t>Definitions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600" dirty="0">
                <a:solidFill>
                  <a:schemeClr val="tx1"/>
                </a:solidFill>
              </a:rPr>
              <a:t>Forest Harvesting Requirements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600" dirty="0">
                <a:solidFill>
                  <a:schemeClr val="tx1"/>
                </a:solidFill>
              </a:rPr>
              <a:t>Review &amp; Approval Process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600" dirty="0">
                <a:solidFill>
                  <a:schemeClr val="tx1"/>
                </a:solidFill>
              </a:rPr>
              <a:t>Local Government Delegation Process</a:t>
            </a:r>
            <a:endParaRPr lang="en-US" sz="2200" dirty="0">
              <a:solidFill>
                <a:schemeClr val="tx1"/>
              </a:solidFill>
            </a:endParaRPr>
          </a:p>
          <a:p>
            <a:pPr marL="287338" indent="-341313">
              <a:spcBef>
                <a:spcPts val="1800"/>
              </a:spcBef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tx1"/>
                </a:solidFill>
              </a:rPr>
              <a:t>Individual Rules specific to each watershed</a:t>
            </a:r>
          </a:p>
          <a:p>
            <a:pPr marL="798513" lvl="1" indent="-341313">
              <a:spcBef>
                <a:spcPts val="1800"/>
              </a:spcBef>
              <a:defRPr/>
            </a:pPr>
            <a:r>
              <a:rPr lang="en-US" sz="2600" dirty="0">
                <a:solidFill>
                  <a:schemeClr val="tx1"/>
                </a:solidFill>
              </a:rPr>
              <a:t>Purpose &amp; Applicability</a:t>
            </a:r>
          </a:p>
          <a:p>
            <a:pPr marL="798513" lvl="1" indent="-341313">
              <a:spcBef>
                <a:spcPts val="1800"/>
              </a:spcBef>
              <a:defRPr/>
            </a:pPr>
            <a:r>
              <a:rPr lang="en-US" sz="2600" dirty="0">
                <a:solidFill>
                  <a:schemeClr val="tx1"/>
                </a:solidFill>
              </a:rPr>
              <a:t>Table of Uses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0256" y="435927"/>
            <a:ext cx="10666831" cy="557215"/>
          </a:xfrm>
        </p:spPr>
        <p:txBody>
          <a:bodyPr>
            <a:normAutofit/>
          </a:bodyPr>
          <a:lstStyle/>
          <a:p>
            <a:r>
              <a:rPr lang="en-US" dirty="0"/>
              <a:t>Buffer Rules Development</a:t>
            </a:r>
          </a:p>
        </p:txBody>
      </p:sp>
    </p:spTree>
    <p:extLst>
      <p:ext uri="{BB962C8B-B14F-4D97-AF65-F5344CB8AC3E}">
        <p14:creationId xmlns:p14="http://schemas.microsoft.com/office/powerpoint/2010/main" val="1249485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3805" y="1344993"/>
            <a:ext cx="6398623" cy="475535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Features “</a:t>
            </a:r>
            <a:r>
              <a:rPr lang="en-US" sz="2400" u="sng" dirty="0">
                <a:solidFill>
                  <a:schemeClr val="tx1"/>
                </a:solidFill>
              </a:rPr>
              <a:t>approximately</a:t>
            </a:r>
            <a:r>
              <a:rPr lang="en-US" sz="2400" dirty="0">
                <a:solidFill>
                  <a:schemeClr val="tx1"/>
                </a:solidFill>
              </a:rPr>
              <a:t> shown” on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000" i="1" dirty="0">
                <a:solidFill>
                  <a:schemeClr val="tx1"/>
                </a:solidFill>
              </a:rPr>
              <a:t>Latest</a:t>
            </a:r>
            <a:r>
              <a:rPr lang="en-US" sz="2000" dirty="0">
                <a:solidFill>
                  <a:schemeClr val="tx1"/>
                </a:solidFill>
              </a:rPr>
              <a:t> USGS Topographic 1:24,000 scale</a:t>
            </a:r>
          </a:p>
          <a:p>
            <a:pPr marL="457200" lvl="1" indent="0">
              <a:lnSpc>
                <a:spcPct val="100000"/>
              </a:lnSpc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FontTx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-OR-</a:t>
            </a:r>
          </a:p>
          <a:p>
            <a:pPr lvl="1">
              <a:lnSpc>
                <a:spcPct val="100000"/>
              </a:lnSpc>
              <a:buFontTx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defRPr/>
            </a:pPr>
            <a:r>
              <a:rPr lang="en-US" sz="2000" dirty="0">
                <a:solidFill>
                  <a:schemeClr val="tx1"/>
                </a:solidFill>
              </a:rPr>
              <a:t>Most Recent </a:t>
            </a:r>
            <a:r>
              <a:rPr lang="en-US" sz="2000" i="1" dirty="0">
                <a:solidFill>
                  <a:srgbClr val="A9343A"/>
                </a:solidFill>
              </a:rPr>
              <a:t>Published</a:t>
            </a:r>
            <a:r>
              <a:rPr lang="en-US" sz="2000" dirty="0">
                <a:solidFill>
                  <a:schemeClr val="tx1"/>
                </a:solidFill>
              </a:rPr>
              <a:t> NRCS Soil Survey</a:t>
            </a:r>
          </a:p>
          <a:p>
            <a:pPr lvl="4">
              <a:lnSpc>
                <a:spcPct val="100000"/>
              </a:lnSpc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Randleman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000" dirty="0">
                <a:solidFill>
                  <a:srgbClr val="A9343A"/>
                </a:solidFill>
              </a:rPr>
              <a:t>Also</a:t>
            </a:r>
            <a:r>
              <a:rPr lang="en-US" sz="2000" dirty="0">
                <a:solidFill>
                  <a:schemeClr val="tx1"/>
                </a:solidFill>
              </a:rPr>
              <a:t> applies if other site specific evidence indicates the presence of waters not shown on either of the two maps</a:t>
            </a:r>
          </a:p>
          <a:p>
            <a:pPr>
              <a:defRPr/>
            </a:pPr>
            <a:r>
              <a:rPr lang="en-US" sz="2200" dirty="0">
                <a:solidFill>
                  <a:schemeClr val="tx1"/>
                </a:solidFill>
              </a:rPr>
              <a:t>Catawba</a:t>
            </a:r>
          </a:p>
          <a:p>
            <a:pPr lvl="1">
              <a:defRPr/>
            </a:pPr>
            <a:r>
              <a:rPr lang="en-US" sz="2000" dirty="0">
                <a:solidFill>
                  <a:schemeClr val="tx1"/>
                </a:solidFill>
              </a:rPr>
              <a:t>Only Main Stem Catawba River/Lakes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does the buffer apply?</a:t>
            </a:r>
          </a:p>
        </p:txBody>
      </p:sp>
    </p:spTree>
    <p:extLst>
      <p:ext uri="{BB962C8B-B14F-4D97-AF65-F5344CB8AC3E}">
        <p14:creationId xmlns:p14="http://schemas.microsoft.com/office/powerpoint/2010/main" val="2127759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3806" y="1344993"/>
            <a:ext cx="4919328" cy="475535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Applies to: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defRPr/>
            </a:pPr>
            <a:r>
              <a:rPr lang="en-US" sz="2000" dirty="0">
                <a:solidFill>
                  <a:schemeClr val="tx1"/>
                </a:solidFill>
              </a:rPr>
              <a:t>Perennial streams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defRPr/>
            </a:pPr>
            <a:r>
              <a:rPr lang="en-US" sz="2000" dirty="0">
                <a:solidFill>
                  <a:schemeClr val="tx1"/>
                </a:solidFill>
              </a:rPr>
              <a:t>Intermittent streams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defRPr/>
            </a:pPr>
            <a:r>
              <a:rPr lang="en-US" sz="2000" dirty="0">
                <a:solidFill>
                  <a:schemeClr val="tx1"/>
                </a:solidFill>
              </a:rPr>
              <a:t>Lakes and reservoirs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defRPr/>
            </a:pPr>
            <a:r>
              <a:rPr lang="en-US" sz="2000" dirty="0">
                <a:solidFill>
                  <a:schemeClr val="tx1"/>
                </a:solidFill>
              </a:rPr>
              <a:t>Ponds attached to streams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defRPr/>
            </a:pPr>
            <a:r>
              <a:rPr lang="en-US" sz="2000" dirty="0">
                <a:solidFill>
                  <a:schemeClr val="tx1"/>
                </a:solidFill>
              </a:rPr>
              <a:t>Estuaries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defRPr/>
            </a:pPr>
            <a:r>
              <a:rPr lang="en-US" sz="2000" dirty="0">
                <a:solidFill>
                  <a:schemeClr val="tx1"/>
                </a:solidFill>
              </a:rPr>
              <a:t>Modified natural streams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does the buffer apply?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38F816A7-3DEC-458E-A25B-379433EB19EE}"/>
              </a:ext>
            </a:extLst>
          </p:cNvPr>
          <p:cNvSpPr txBox="1">
            <a:spLocks/>
          </p:cNvSpPr>
          <p:nvPr/>
        </p:nvSpPr>
        <p:spPr>
          <a:xfrm>
            <a:off x="5751598" y="1324602"/>
            <a:ext cx="6055703" cy="3966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Does not apply to:</a:t>
            </a:r>
          </a:p>
          <a:p>
            <a:pPr marL="746125" lvl="1" indent="-288925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Montserrat" panose="00000500000000000000" pitchFamily="2" charset="0"/>
              </a:rPr>
              <a:t>Ditches &amp; Manmade conveyances; unless constructed for navigation or boat access</a:t>
            </a:r>
          </a:p>
          <a:p>
            <a:pPr marL="746125" lvl="1" indent="-288925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Montserrat" panose="00000500000000000000" pitchFamily="2" charset="0"/>
              </a:rPr>
              <a:t>Ephemeral streams</a:t>
            </a:r>
          </a:p>
          <a:p>
            <a:pPr marL="746125" lvl="1" indent="-288925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Montserrat" panose="00000500000000000000" pitchFamily="2" charset="0"/>
              </a:rPr>
              <a:t>Ponds that are not attached to streams</a:t>
            </a:r>
          </a:p>
          <a:p>
            <a:pPr marL="746125" lvl="1" indent="-288925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Montserrat" panose="00000500000000000000" pitchFamily="2" charset="0"/>
              </a:rPr>
              <a:t>Wetlands</a:t>
            </a:r>
          </a:p>
          <a:p>
            <a:pPr marL="746125" lvl="1" indent="-288925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Montserrat" panose="00000500000000000000" pitchFamily="2" charset="0"/>
              </a:rPr>
              <a:t>Agricultural ponds</a:t>
            </a:r>
          </a:p>
        </p:txBody>
      </p:sp>
    </p:spTree>
    <p:extLst>
      <p:ext uri="{BB962C8B-B14F-4D97-AF65-F5344CB8AC3E}">
        <p14:creationId xmlns:p14="http://schemas.microsoft.com/office/powerpoint/2010/main" val="3268033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7570" y="412104"/>
            <a:ext cx="6267450" cy="557215"/>
          </a:xfrm>
        </p:spPr>
        <p:txBody>
          <a:bodyPr>
            <a:normAutofit/>
          </a:bodyPr>
          <a:lstStyle/>
          <a:p>
            <a:r>
              <a:rPr lang="en-US" dirty="0"/>
              <a:t>How is buffer measured?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9FBED077-0698-4425-8298-BBE5E55CD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15" y="1186697"/>
            <a:ext cx="6324600" cy="505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1A5682-8C2E-4755-B355-22F6811683E6}"/>
              </a:ext>
            </a:extLst>
          </p:cNvPr>
          <p:cNvSpPr txBox="1"/>
          <p:nvPr/>
        </p:nvSpPr>
        <p:spPr>
          <a:xfrm>
            <a:off x="798653" y="2129742"/>
            <a:ext cx="34839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serrat" panose="00000500000000000000" pitchFamily="2" charset="0"/>
              </a:rPr>
              <a:t>Neuse</a:t>
            </a:r>
          </a:p>
          <a:p>
            <a:pPr algn="ctr"/>
            <a:r>
              <a:rPr lang="en-US" sz="4000" dirty="0">
                <a:latin typeface="Montserrat" panose="00000500000000000000" pitchFamily="2" charset="0"/>
              </a:rPr>
              <a:t>Tar-Pam</a:t>
            </a:r>
          </a:p>
          <a:p>
            <a:pPr algn="ctr"/>
            <a:r>
              <a:rPr lang="en-US" sz="4000" dirty="0">
                <a:latin typeface="Montserrat" panose="00000500000000000000" pitchFamily="2" charset="0"/>
              </a:rPr>
              <a:t>Catawba</a:t>
            </a:r>
          </a:p>
          <a:p>
            <a:pPr algn="ctr"/>
            <a:r>
              <a:rPr lang="en-US" sz="4000" dirty="0">
                <a:latin typeface="Montserrat" panose="00000500000000000000" pitchFamily="2" charset="0"/>
              </a:rPr>
              <a:t>Jordan</a:t>
            </a:r>
          </a:p>
          <a:p>
            <a:pPr algn="ctr"/>
            <a:r>
              <a:rPr lang="en-US" sz="4000" dirty="0">
                <a:latin typeface="Montserrat" panose="00000500000000000000" pitchFamily="2" charset="0"/>
              </a:rPr>
              <a:t>Randleman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FF302F-673C-264E-840A-6131BFC9609F}"/>
              </a:ext>
            </a:extLst>
          </p:cNvPr>
          <p:cNvSpPr txBox="1"/>
          <p:nvPr/>
        </p:nvSpPr>
        <p:spPr>
          <a:xfrm>
            <a:off x="8360229" y="1186697"/>
            <a:ext cx="2762586" cy="830997"/>
          </a:xfrm>
          <a:prstGeom prst="rect">
            <a:avLst/>
          </a:prstGeom>
          <a:solidFill>
            <a:srgbClr val="1C458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Montserrat" pitchFamily="2" charset="77"/>
              </a:rPr>
              <a:t>Buffer Zones on Streams, Lakes, Ponds, Coastal Water</a:t>
            </a:r>
          </a:p>
        </p:txBody>
      </p:sp>
    </p:spTree>
    <p:extLst>
      <p:ext uri="{BB962C8B-B14F-4D97-AF65-F5344CB8AC3E}">
        <p14:creationId xmlns:p14="http://schemas.microsoft.com/office/powerpoint/2010/main" val="3443979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7452" y="1124422"/>
            <a:ext cx="11107234" cy="4755355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  <a:defRPr/>
            </a:pPr>
            <a:r>
              <a:rPr lang="en-US" sz="2700" b="1" dirty="0">
                <a:solidFill>
                  <a:srgbClr val="A9343A"/>
                </a:solidFill>
              </a:rPr>
              <a:t>Zone 1</a:t>
            </a:r>
          </a:p>
          <a:p>
            <a:pPr marL="0" indent="0" algn="ctr">
              <a:spcAft>
                <a:spcPts val="600"/>
              </a:spcAft>
              <a:buNone/>
              <a:defRPr/>
            </a:pPr>
            <a:r>
              <a:rPr lang="en-US" sz="2600" dirty="0">
                <a:solidFill>
                  <a:schemeClr val="tx1"/>
                </a:solidFill>
              </a:rPr>
              <a:t>“Vegetated area that is to be undisturbed (protected) except as provided for in the Rule”</a:t>
            </a:r>
          </a:p>
          <a:p>
            <a:pPr marL="0" indent="0" algn="ctr">
              <a:spcAft>
                <a:spcPts val="600"/>
              </a:spcAft>
              <a:buNone/>
              <a:defRPr/>
            </a:pPr>
            <a:r>
              <a:rPr lang="en-US" sz="2700" b="1" dirty="0">
                <a:solidFill>
                  <a:srgbClr val="A9343A"/>
                </a:solidFill>
              </a:rPr>
              <a:t>Zone 2</a:t>
            </a:r>
          </a:p>
          <a:p>
            <a:pPr marL="0" indent="0" algn="ctr">
              <a:spcAft>
                <a:spcPts val="600"/>
              </a:spcAft>
              <a:buNone/>
              <a:defRPr/>
            </a:pPr>
            <a:r>
              <a:rPr lang="en-US" sz="2600" dirty="0">
                <a:solidFill>
                  <a:schemeClr val="tx1"/>
                </a:solidFill>
              </a:rPr>
              <a:t>“Vegetated area that is to be undisturbed (protected) except as provided for in the Rule”</a:t>
            </a:r>
          </a:p>
          <a:p>
            <a:pPr marL="0" indent="0" algn="ctr"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Grading is deemed allowed provided the existing vegetation in Zone 1 is not compromised and stormwater runoff is managed in compliance with the rule, and disturbed areas are stabilized and revegetated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allowed in the buffer?</a:t>
            </a:r>
          </a:p>
        </p:txBody>
      </p:sp>
    </p:spTree>
    <p:extLst>
      <p:ext uri="{BB962C8B-B14F-4D97-AF65-F5344CB8AC3E}">
        <p14:creationId xmlns:p14="http://schemas.microsoft.com/office/powerpoint/2010/main" val="34747314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Riparian Buffer Rules 101&amp;quot;&quot;/&gt;&lt;property id=&quot;20307&quot; value=&quot;257&quot;/&gt;&lt;/object&gt;&lt;object type=&quot;3&quot; unique_id=&quot;10004&quot;&gt;&lt;property id=&quot;20148&quot; value=&quot;5&quot;/&gt;&lt;property id=&quot;20300&quot; value=&quot;Slide 2 - &amp;quot;Riparian Buffer Protection Programs&amp;quot;&quot;/&gt;&lt;property id=&quot;20307&quot; value=&quot;277&quot;/&gt;&lt;/object&gt;&lt;object type=&quot;3&quot; unique_id=&quot;10005&quot;&gt;&lt;property id=&quot;20148&quot; value=&quot;5&quot;/&gt;&lt;property id=&quot;20300&quot; value=&quot;Slide 3 - &amp;quot;Purpose of Specific Buffer Rules&amp;quot;&quot;/&gt;&lt;property id=&quot;20307&quot; value=&quot;274&quot;/&gt;&lt;/object&gt;&lt;object type=&quot;3&quot; unique_id=&quot;10006&quot;&gt;&lt;property id=&quot;20148&quot; value=&quot;5&quot;/&gt;&lt;property id=&quot;20300&quot; value=&quot;Slide 4 - &amp;quot;Buffer Rule Implementation&amp;quot;&quot;/&gt;&lt;property id=&quot;20307&quot; value=&quot;278&quot;/&gt;&lt;/object&gt;&lt;object type=&quot;3&quot; unique_id=&quot;10007&quot;&gt;&lt;property id=&quot;20148&quot; value=&quot;5&quot;/&gt;&lt;property id=&quot;20300&quot; value=&quot;Slide 5 - &amp;quot;How is buffer measured?&amp;quot;&quot;/&gt;&lt;property id=&quot;20307&quot; value=&quot;279&quot;/&gt;&lt;/object&gt;&lt;object type=&quot;3&quot; unique_id=&quot;10008&quot;&gt;&lt;property id=&quot;20148&quot; value=&quot;5&quot;/&gt;&lt;property id=&quot;20300&quot; value=&quot;Slide 6 - &amp;quot;How is buffer measured?&amp;quot;&quot;/&gt;&lt;property id=&quot;20307&quot; value=&quot;280&quot;/&gt;&lt;/object&gt;&lt;object type=&quot;3&quot; unique_id=&quot;10009&quot;&gt;&lt;property id=&quot;20148&quot; value=&quot;5&quot;/&gt;&lt;property id=&quot;20300&quot; value=&quot;Slide 7 - &amp;quot;How is buffer measured?&amp;quot;&quot;/&gt;&lt;property id=&quot;20307&quot; value=&quot;286&quot;/&gt;&lt;/object&gt;&lt;object type=&quot;3&quot; unique_id=&quot;10010&quot;&gt;&lt;property id=&quot;20148&quot; value=&quot;5&quot;/&gt;&lt;property id=&quot;20300&quot; value=&quot;Slide 8 - &amp;quot;Where does the buffer apply?&amp;quot;&quot;/&gt;&lt;property id=&quot;20307&quot; value=&quot;281&quot;/&gt;&lt;/object&gt;&lt;object type=&quot;3&quot; unique_id=&quot;10011&quot;&gt;&lt;property id=&quot;20148&quot; value=&quot;5&quot;/&gt;&lt;property id=&quot;20300&quot; value=&quot;Slide 9 - &amp;quot;Where does the buffer apply?&amp;quot;&quot;/&gt;&lt;property id=&quot;20307&quot; value=&quot;282&quot;/&gt;&lt;/object&gt;&lt;object type=&quot;3&quot; unique_id=&quot;10012&quot;&gt;&lt;property id=&quot;20148&quot; value=&quot;5&quot;/&gt;&lt;property id=&quot;20300&quot; value=&quot;Slide 10 - &amp;quot;What is allowed in the buffer?&amp;quot;&quot;/&gt;&lt;property id=&quot;20307&quot; value=&quot;283&quot;/&gt;&lt;/object&gt;&lt;object type=&quot;3&quot; unique_id=&quot;10013&quot;&gt;&lt;property id=&quot;20148&quot; value=&quot;5&quot;/&gt;&lt;property id=&quot;20300&quot; value=&quot;Slide 11 - &amp;quot;What is allowed in the buffer?&amp;quot;&quot;/&gt;&lt;property id=&quot;20307&quot; value=&quot;284&quot;/&gt;&lt;/object&gt;&lt;object type=&quot;3&quot; unique_id=&quot;10014&quot;&gt;&lt;property id=&quot;20148&quot; value=&quot;5&quot;/&gt;&lt;property id=&quot;20300&quot; value=&quot;Slide 12 - &amp;quot;What is allowed in the buffer?&amp;quot;&quot;/&gt;&lt;property id=&quot;20307&quot; value=&quot;285&quot;/&gt;&lt;/object&gt;&lt;object type=&quot;3&quot; unique_id=&quot;10015&quot;&gt;&lt;property id=&quot;20148&quot; value=&quot;5&quot;/&gt;&lt;property id=&quot;20300&quot; value=&quot;Slide 13 - &amp;quot;2020 Buffer Rule Revisions   What happened when we weren’t looking?&amp;quot;&quot;/&gt;&lt;property id=&quot;20307&quot; value=&quot;270&quot;/&gt;&lt;/object&gt;&lt;object type=&quot;3&quot; unique_id=&quot;10016&quot;&gt;&lt;property id=&quot;20148&quot; value=&quot;5&quot;/&gt;&lt;property id=&quot;20300&quot; value=&quot;Slide 14 - &amp;quot;2020 Rule Updates&amp;quot;&quot;/&gt;&lt;property id=&quot;20307&quot; value=&quot;273&quot;/&gt;&lt;/object&gt;&lt;object type=&quot;3&quot; unique_id=&quot;10017&quot;&gt;&lt;property id=&quot;20148&quot; value=&quot;5&quot;/&gt;&lt;property id=&quot;20300&quot; value=&quot;Slide 15 - &amp;quot;2020 Rule Updates&amp;quot;&quot;/&gt;&lt;property id=&quot;20307&quot; value=&quot;261&quot;/&gt;&lt;/object&gt;&lt;object type=&quot;3&quot; unique_id=&quot;10018&quot;&gt;&lt;property id=&quot;20148&quot; value=&quot;5&quot;/&gt;&lt;property id=&quot;20300&quot; value=&quot;Slide 16 - &amp;quot;2020 Rule Updates&amp;quot;&quot;/&gt;&lt;property id=&quot;20307&quot; value=&quot;262&quot;/&gt;&lt;/object&gt;&lt;object type=&quot;3&quot; unique_id=&quot;10019&quot;&gt;&lt;property id=&quot;20148&quot; value=&quot;5&quot;/&gt;&lt;property id=&quot;20300&quot; value=&quot;Slide 17 - &amp;quot;2020 Rule Updates&amp;quot;&quot;/&gt;&lt;property id=&quot;20307&quot; value=&quot;264&quot;/&gt;&lt;/object&gt;&lt;object type=&quot;3&quot; unique_id=&quot;10020&quot;&gt;&lt;property id=&quot;20148&quot; value=&quot;5&quot;/&gt;&lt;property id=&quot;20300&quot; value=&quot;Slide 18 - &amp;quot;2020 Rule Updates&amp;quot;&quot;/&gt;&lt;property id=&quot;20307&quot; value=&quot;268&quot;/&gt;&lt;/object&gt;&lt;object type=&quot;3&quot; unique_id=&quot;10021&quot;&gt;&lt;property id=&quot;20148&quot; value=&quot;5&quot;/&gt;&lt;property id=&quot;20300&quot; value=&quot;Slide 19 - &amp;quot;2020 Rule Updates&amp;quot;&quot;/&gt;&lt;property id=&quot;20307&quot; value=&quot;265&quot;/&gt;&lt;/object&gt;&lt;object type=&quot;3&quot; unique_id=&quot;10022&quot;&gt;&lt;property id=&quot;20148&quot; value=&quot;5&quot;/&gt;&lt;property id=&quot;20300&quot; value=&quot;Slide 20 - &amp;quot;2020 Rule Updates&amp;quot;&quot;/&gt;&lt;property id=&quot;20307&quot; value=&quot;266&quot;/&gt;&lt;/object&gt;&lt;object type=&quot;3&quot; unique_id=&quot;10023&quot;&gt;&lt;property id=&quot;20148&quot; value=&quot;5&quot;/&gt;&lt;property id=&quot;20300&quot; value=&quot;Slide 21 - &amp;quot;2020 Rule Updates&amp;quot;&quot;/&gt;&lt;property id=&quot;20307&quot; value=&quot;287&quot;/&gt;&lt;/object&gt;&lt;object type=&quot;3&quot; unique_id=&quot;10024&quot;&gt;&lt;property id=&quot;20148&quot; value=&quot;5&quot;/&gt;&lt;property id=&quot;20300&quot; value=&quot;Slide 22 - &amp;quot;2020 Rule Updates &amp;quot;&quot;/&gt;&lt;property id=&quot;20307&quot; value=&quot;288&quot;/&gt;&lt;/object&gt;&lt;object type=&quot;3&quot; unique_id=&quot;10025&quot;&gt;&lt;property id=&quot;20148&quot; value=&quot;5&quot;/&gt;&lt;property id=&quot;20300&quot; value=&quot;Slide 23 - &amp;quot;2020 Rule Updates&amp;quot;&quot;/&gt;&lt;property id=&quot;20307&quot; value=&quot;267&quot;/&gt;&lt;/object&gt;&lt;object type=&quot;3&quot; unique_id=&quot;10026&quot;&gt;&lt;property id=&quot;20148&quot; value=&quot;5&quot;/&gt;&lt;property id=&quot;20300&quot; value=&quot;Slide 24 - &amp;quot;Questions?&amp;quot;&quot;/&gt;&lt;property id=&quot;20307&quot; value=&quot;269&quot;/&gt;&lt;/object&gt;&lt;/object&gt;&lt;object type=&quot;8&quot; unique_id=&quot;1005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4869</TotalTime>
  <Words>892</Words>
  <Application>Microsoft Office PowerPoint</Application>
  <PresentationFormat>Widescreen</PresentationFormat>
  <Paragraphs>147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Courier New</vt:lpstr>
      <vt:lpstr>Montserrat</vt:lpstr>
      <vt:lpstr>Montserrat Medium</vt:lpstr>
      <vt:lpstr>Times New Roman</vt:lpstr>
      <vt:lpstr>Wingdings</vt:lpstr>
      <vt:lpstr>2_Office Theme</vt:lpstr>
      <vt:lpstr>Riparian Buffer Rules 101</vt:lpstr>
      <vt:lpstr>Riparian Buffer Protection Programs</vt:lpstr>
      <vt:lpstr>Purpose of Specific Buffer Rules</vt:lpstr>
      <vt:lpstr>Buffer Rule Implementation</vt:lpstr>
      <vt:lpstr>Buffer Rules Development</vt:lpstr>
      <vt:lpstr>Where does the buffer apply?</vt:lpstr>
      <vt:lpstr>Where does the buffer apply?</vt:lpstr>
      <vt:lpstr>How is buffer measured?</vt:lpstr>
      <vt:lpstr>What is allowed in the buffer?</vt:lpstr>
      <vt:lpstr>What is allowed in the buffer?</vt:lpstr>
      <vt:lpstr>PowerPoint Presentation</vt:lpstr>
      <vt:lpstr>PowerPoint Presentation</vt:lpstr>
      <vt:lpstr>Stormwater Management in the buffer rules</vt:lpstr>
      <vt:lpstr>Current setbacks applicable in HRL watershed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Revised Riparian Buffer and 401 Certification Rules</dc:title>
  <dc:creator>Homewood, Sue</dc:creator>
  <cp:lastModifiedBy>Homewood, Sue</cp:lastModifiedBy>
  <cp:revision>67</cp:revision>
  <dcterms:created xsi:type="dcterms:W3CDTF">2020-07-05T18:37:26Z</dcterms:created>
  <dcterms:modified xsi:type="dcterms:W3CDTF">2023-02-26T15:12:53Z</dcterms:modified>
</cp:coreProperties>
</file>