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99" r:id="rId5"/>
    <p:sldMasterId id="2147483716" r:id="rId6"/>
  </p:sldMasterIdLst>
  <p:notesMasterIdLst>
    <p:notesMasterId r:id="rId25"/>
  </p:notesMasterIdLst>
  <p:sldIdLst>
    <p:sldId id="256" r:id="rId7"/>
    <p:sldId id="257" r:id="rId8"/>
    <p:sldId id="259" r:id="rId9"/>
    <p:sldId id="258" r:id="rId10"/>
    <p:sldId id="506" r:id="rId11"/>
    <p:sldId id="509" r:id="rId12"/>
    <p:sldId id="510" r:id="rId13"/>
    <p:sldId id="469" r:id="rId14"/>
    <p:sldId id="511" r:id="rId15"/>
    <p:sldId id="479" r:id="rId16"/>
    <p:sldId id="514" r:id="rId17"/>
    <p:sldId id="515" r:id="rId18"/>
    <p:sldId id="516" r:id="rId19"/>
    <p:sldId id="517" r:id="rId20"/>
    <p:sldId id="518" r:id="rId21"/>
    <p:sldId id="520" r:id="rId22"/>
    <p:sldId id="495" r:id="rId23"/>
    <p:sldId id="522" r:id="rId2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AF0"/>
    <a:srgbClr val="548235"/>
    <a:srgbClr val="4472C4"/>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1422" autoAdjust="0"/>
  </p:normalViewPr>
  <p:slideViewPr>
    <p:cSldViewPr snapToGrid="0">
      <p:cViewPr varScale="1">
        <p:scale>
          <a:sx n="78" d="100"/>
          <a:sy n="78" d="100"/>
        </p:scale>
        <p:origin x="70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744B76-59BE-473D-9F6B-975EDA39C0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B4D22BA-93F5-41D3-B3B5-CB9A52493EF7}">
      <dgm:prSet/>
      <dgm:spPr/>
      <dgm:t>
        <a:bodyPr/>
        <a:lstStyle/>
        <a:p>
          <a:r>
            <a:rPr lang="en-US"/>
            <a:t>Ground Rules </a:t>
          </a:r>
        </a:p>
      </dgm:t>
    </dgm:pt>
    <dgm:pt modelId="{A2DC9F10-A6B6-4A32-83CC-F3EC7B1A0E0D}" type="parTrans" cxnId="{9804B547-3857-41EC-A5B4-1A315ECAF67F}">
      <dgm:prSet/>
      <dgm:spPr/>
      <dgm:t>
        <a:bodyPr/>
        <a:lstStyle/>
        <a:p>
          <a:endParaRPr lang="en-US"/>
        </a:p>
      </dgm:t>
    </dgm:pt>
    <dgm:pt modelId="{2F4397C0-AF02-4E4B-9D51-3D4897E704A0}" type="sibTrans" cxnId="{9804B547-3857-41EC-A5B4-1A315ECAF67F}">
      <dgm:prSet/>
      <dgm:spPr/>
      <dgm:t>
        <a:bodyPr/>
        <a:lstStyle/>
        <a:p>
          <a:endParaRPr lang="en-US"/>
        </a:p>
      </dgm:t>
    </dgm:pt>
    <dgm:pt modelId="{E3AD0073-6A05-4093-805D-F95ECF917976}">
      <dgm:prSet/>
      <dgm:spPr/>
      <dgm:t>
        <a:bodyPr/>
        <a:lstStyle/>
        <a:p>
          <a:r>
            <a:rPr lang="en-US"/>
            <a:t>Stick to the tasks and topics on the agenda and keep discussion focused; one subject at a time. </a:t>
          </a:r>
        </a:p>
      </dgm:t>
    </dgm:pt>
    <dgm:pt modelId="{3E772DFC-22BB-47B4-A48E-04A7C5930DDB}" type="parTrans" cxnId="{2A31C263-5F32-49AA-8A2E-E698A68549B7}">
      <dgm:prSet/>
      <dgm:spPr/>
      <dgm:t>
        <a:bodyPr/>
        <a:lstStyle/>
        <a:p>
          <a:endParaRPr lang="en-US"/>
        </a:p>
      </dgm:t>
    </dgm:pt>
    <dgm:pt modelId="{0E142038-D518-404D-9C1C-40AC0B69F25B}" type="sibTrans" cxnId="{2A31C263-5F32-49AA-8A2E-E698A68549B7}">
      <dgm:prSet/>
      <dgm:spPr/>
      <dgm:t>
        <a:bodyPr/>
        <a:lstStyle/>
        <a:p>
          <a:endParaRPr lang="en-US"/>
        </a:p>
      </dgm:t>
    </dgm:pt>
    <dgm:pt modelId="{1D0F0A2C-8894-4872-848E-8D7C0C7E17E6}">
      <dgm:prSet/>
      <dgm:spPr/>
      <dgm:t>
        <a:bodyPr/>
        <a:lstStyle/>
        <a:p>
          <a:r>
            <a:rPr lang="en-US"/>
            <a:t>Discuss all relevant information and issues, even difficult ones. </a:t>
          </a:r>
        </a:p>
      </dgm:t>
    </dgm:pt>
    <dgm:pt modelId="{840F612B-0E07-4F6D-B5BD-7255292CF8D0}" type="parTrans" cxnId="{DDF70108-8FC0-4FB3-8BF4-755A7127B5D8}">
      <dgm:prSet/>
      <dgm:spPr/>
      <dgm:t>
        <a:bodyPr/>
        <a:lstStyle/>
        <a:p>
          <a:endParaRPr lang="en-US"/>
        </a:p>
      </dgm:t>
    </dgm:pt>
    <dgm:pt modelId="{15466722-3F57-4067-A1FF-C0BD16CF0324}" type="sibTrans" cxnId="{DDF70108-8FC0-4FB3-8BF4-755A7127B5D8}">
      <dgm:prSet/>
      <dgm:spPr/>
      <dgm:t>
        <a:bodyPr/>
        <a:lstStyle/>
        <a:p>
          <a:endParaRPr lang="en-US"/>
        </a:p>
      </dgm:t>
    </dgm:pt>
    <dgm:pt modelId="{3C953FBC-EA73-4E00-9407-538C80D1E29F}">
      <dgm:prSet/>
      <dgm:spPr/>
      <dgm:t>
        <a:bodyPr/>
        <a:lstStyle/>
        <a:p>
          <a:r>
            <a:rPr lang="en-US"/>
            <a:t>Keep discussion open and balanced. </a:t>
          </a:r>
        </a:p>
      </dgm:t>
    </dgm:pt>
    <dgm:pt modelId="{3E7BFA83-6328-4480-8BA6-D3FD6427C54E}" type="parTrans" cxnId="{D58C87BA-8B05-49B9-8428-7C8EF11F595A}">
      <dgm:prSet/>
      <dgm:spPr/>
      <dgm:t>
        <a:bodyPr/>
        <a:lstStyle/>
        <a:p>
          <a:endParaRPr lang="en-US"/>
        </a:p>
      </dgm:t>
    </dgm:pt>
    <dgm:pt modelId="{597FC523-5F03-4051-8DD5-2C4118AC1770}" type="sibTrans" cxnId="{D58C87BA-8B05-49B9-8428-7C8EF11F595A}">
      <dgm:prSet/>
      <dgm:spPr/>
      <dgm:t>
        <a:bodyPr/>
        <a:lstStyle/>
        <a:p>
          <a:endParaRPr lang="en-US"/>
        </a:p>
      </dgm:t>
    </dgm:pt>
    <dgm:pt modelId="{1483C217-7360-418E-B68A-4586EAAAAEA6}">
      <dgm:prSet/>
      <dgm:spPr/>
      <dgm:t>
        <a:bodyPr/>
        <a:lstStyle/>
        <a:p>
          <a:r>
            <a:rPr lang="en-US"/>
            <a:t>Participate, show up, share your thinking as much as you can. </a:t>
          </a:r>
        </a:p>
      </dgm:t>
    </dgm:pt>
    <dgm:pt modelId="{2638BFBD-5A94-46EA-8232-7BB683407825}" type="parTrans" cxnId="{278E8223-2778-465D-90F0-A47874855DCA}">
      <dgm:prSet/>
      <dgm:spPr/>
      <dgm:t>
        <a:bodyPr/>
        <a:lstStyle/>
        <a:p>
          <a:endParaRPr lang="en-US"/>
        </a:p>
      </dgm:t>
    </dgm:pt>
    <dgm:pt modelId="{6646DDD4-0E63-477D-AD6A-B0D75B8C9271}" type="sibTrans" cxnId="{278E8223-2778-465D-90F0-A47874855DCA}">
      <dgm:prSet/>
      <dgm:spPr/>
      <dgm:t>
        <a:bodyPr/>
        <a:lstStyle/>
        <a:p>
          <a:endParaRPr lang="en-US"/>
        </a:p>
      </dgm:t>
    </dgm:pt>
    <dgm:pt modelId="{FCA95327-8101-4A4A-A1BB-48D09A62122A}">
      <dgm:prSet/>
      <dgm:spPr/>
      <dgm:t>
        <a:bodyPr/>
        <a:lstStyle/>
        <a:p>
          <a:r>
            <a:rPr lang="en-US"/>
            <a:t>Strive to make decisions by consensus. </a:t>
          </a:r>
        </a:p>
      </dgm:t>
    </dgm:pt>
    <dgm:pt modelId="{A8AFFBC2-3112-4389-AE5C-074B03BB7A13}" type="parTrans" cxnId="{10D2D738-8E54-4129-87DE-100D6A5E9E98}">
      <dgm:prSet/>
      <dgm:spPr/>
      <dgm:t>
        <a:bodyPr/>
        <a:lstStyle/>
        <a:p>
          <a:endParaRPr lang="en-US"/>
        </a:p>
      </dgm:t>
    </dgm:pt>
    <dgm:pt modelId="{157EE079-C45C-45AC-B2CC-F86A3661ACB8}" type="sibTrans" cxnId="{10D2D738-8E54-4129-87DE-100D6A5E9E98}">
      <dgm:prSet/>
      <dgm:spPr/>
      <dgm:t>
        <a:bodyPr/>
        <a:lstStyle/>
        <a:p>
          <a:endParaRPr lang="en-US"/>
        </a:p>
      </dgm:t>
    </dgm:pt>
    <dgm:pt modelId="{FC7F1757-1709-404A-9F97-9A4ED99DD23E}">
      <dgm:prSet/>
      <dgm:spPr/>
      <dgm:t>
        <a:bodyPr/>
        <a:lstStyle/>
        <a:p>
          <a:r>
            <a:rPr lang="en-US"/>
            <a:t>Look beyond positions to interests. </a:t>
          </a:r>
        </a:p>
      </dgm:t>
    </dgm:pt>
    <dgm:pt modelId="{A0BF7B92-7235-4ECA-BF24-17F85B939A2E}" type="parTrans" cxnId="{D4D91B5C-7415-4CD9-824B-922450F14AD4}">
      <dgm:prSet/>
      <dgm:spPr/>
      <dgm:t>
        <a:bodyPr/>
        <a:lstStyle/>
        <a:p>
          <a:endParaRPr lang="en-US"/>
        </a:p>
      </dgm:t>
    </dgm:pt>
    <dgm:pt modelId="{5AC9464D-8EA5-496F-9EB0-595A2E54C654}" type="sibTrans" cxnId="{D4D91B5C-7415-4CD9-824B-922450F14AD4}">
      <dgm:prSet/>
      <dgm:spPr/>
      <dgm:t>
        <a:bodyPr/>
        <a:lstStyle/>
        <a:p>
          <a:endParaRPr lang="en-US"/>
        </a:p>
      </dgm:t>
    </dgm:pt>
    <dgm:pt modelId="{D0EE61E8-D4D5-4C84-86C9-F1DC5C54D963}">
      <dgm:prSet/>
      <dgm:spPr/>
      <dgm:t>
        <a:bodyPr/>
        <a:lstStyle/>
        <a:p>
          <a:r>
            <a:rPr lang="en-US"/>
            <a:t>Disagree openly and respectfully. </a:t>
          </a:r>
        </a:p>
      </dgm:t>
    </dgm:pt>
    <dgm:pt modelId="{5350E6F0-6641-491A-BD28-F262A9252B02}" type="parTrans" cxnId="{323C6B4A-9775-4BBE-9A0E-310FBF8290AB}">
      <dgm:prSet/>
      <dgm:spPr/>
      <dgm:t>
        <a:bodyPr/>
        <a:lstStyle/>
        <a:p>
          <a:endParaRPr lang="en-US"/>
        </a:p>
      </dgm:t>
    </dgm:pt>
    <dgm:pt modelId="{9CE9DB7F-132C-413A-BCF6-111ED9750429}" type="sibTrans" cxnId="{323C6B4A-9775-4BBE-9A0E-310FBF8290AB}">
      <dgm:prSet/>
      <dgm:spPr/>
      <dgm:t>
        <a:bodyPr/>
        <a:lstStyle/>
        <a:p>
          <a:endParaRPr lang="en-US"/>
        </a:p>
      </dgm:t>
    </dgm:pt>
    <dgm:pt modelId="{102AD28D-A891-4B3E-9EAB-0A1B6A0A44E4}">
      <dgm:prSet/>
      <dgm:spPr/>
      <dgm:t>
        <a:bodyPr/>
        <a:lstStyle/>
        <a:p>
          <a:r>
            <a:rPr lang="en-US"/>
            <a:t>Put personal differences aside in the interests of a successful team. </a:t>
          </a:r>
        </a:p>
      </dgm:t>
    </dgm:pt>
    <dgm:pt modelId="{5A4D3959-0E5E-4E31-BBD2-BB1C05D2AE4A}" type="parTrans" cxnId="{83DFE58E-8594-4F63-BC8C-3E6316104923}">
      <dgm:prSet/>
      <dgm:spPr/>
      <dgm:t>
        <a:bodyPr/>
        <a:lstStyle/>
        <a:p>
          <a:endParaRPr lang="en-US"/>
        </a:p>
      </dgm:t>
    </dgm:pt>
    <dgm:pt modelId="{1655E9BC-8A7B-45F3-9EF5-6E55F2655D18}" type="sibTrans" cxnId="{83DFE58E-8594-4F63-BC8C-3E6316104923}">
      <dgm:prSet/>
      <dgm:spPr/>
      <dgm:t>
        <a:bodyPr/>
        <a:lstStyle/>
        <a:p>
          <a:endParaRPr lang="en-US"/>
        </a:p>
      </dgm:t>
    </dgm:pt>
    <dgm:pt modelId="{4672E954-1E9E-4F61-A30E-C59B70339F64}">
      <dgm:prSet/>
      <dgm:spPr/>
      <dgm:t>
        <a:bodyPr/>
        <a:lstStyle/>
        <a:p>
          <a:r>
            <a:rPr lang="en-US"/>
            <a:t>Jointly design ways of testing disagreements and look for mutually beneficial solutions. </a:t>
          </a:r>
        </a:p>
      </dgm:t>
    </dgm:pt>
    <dgm:pt modelId="{3792E8F7-9487-4865-BA38-20A4F301F5C2}" type="parTrans" cxnId="{9F0D26B6-EE19-4BEF-BE20-EF6B7CB42BC3}">
      <dgm:prSet/>
      <dgm:spPr/>
      <dgm:t>
        <a:bodyPr/>
        <a:lstStyle/>
        <a:p>
          <a:endParaRPr lang="en-US"/>
        </a:p>
      </dgm:t>
    </dgm:pt>
    <dgm:pt modelId="{FDC05B94-7138-4290-B3D0-91FF88220FCF}" type="sibTrans" cxnId="{9F0D26B6-EE19-4BEF-BE20-EF6B7CB42BC3}">
      <dgm:prSet/>
      <dgm:spPr/>
      <dgm:t>
        <a:bodyPr/>
        <a:lstStyle/>
        <a:p>
          <a:endParaRPr lang="en-US"/>
        </a:p>
      </dgm:t>
    </dgm:pt>
    <dgm:pt modelId="{98E71CE0-48CA-4B68-BD2D-74FF58B19519}">
      <dgm:prSet/>
      <dgm:spPr/>
      <dgm:t>
        <a:bodyPr/>
        <a:lstStyle/>
        <a:p>
          <a:r>
            <a:rPr lang="en-US"/>
            <a:t>Follow through on commitments. </a:t>
          </a:r>
        </a:p>
      </dgm:t>
    </dgm:pt>
    <dgm:pt modelId="{4367464B-1F1B-43C8-8CD5-345E4E736237}" type="parTrans" cxnId="{16C3C7CE-BD4B-4C25-BED9-67DBCC0F85AF}">
      <dgm:prSet/>
      <dgm:spPr/>
      <dgm:t>
        <a:bodyPr/>
        <a:lstStyle/>
        <a:p>
          <a:endParaRPr lang="en-US"/>
        </a:p>
      </dgm:t>
    </dgm:pt>
    <dgm:pt modelId="{817980E4-5188-46C3-A268-AF3D3AF37FF1}" type="sibTrans" cxnId="{16C3C7CE-BD4B-4C25-BED9-67DBCC0F85AF}">
      <dgm:prSet/>
      <dgm:spPr/>
      <dgm:t>
        <a:bodyPr/>
        <a:lstStyle/>
        <a:p>
          <a:endParaRPr lang="en-US"/>
        </a:p>
      </dgm:t>
    </dgm:pt>
    <dgm:pt modelId="{A2BE421F-9156-4BBE-A202-1FC1E873EC47}">
      <dgm:prSet/>
      <dgm:spPr/>
      <dgm:t>
        <a:bodyPr/>
        <a:lstStyle/>
        <a:p>
          <a:r>
            <a:rPr lang="en-US"/>
            <a:t>Share information discussed in team meetings with your organization and reflect its position back to the team. </a:t>
          </a:r>
        </a:p>
      </dgm:t>
    </dgm:pt>
    <dgm:pt modelId="{40D6142A-1388-4E72-AD14-29B4CC0C2DC2}" type="parTrans" cxnId="{10C35623-DD8C-4623-9976-B4869722B508}">
      <dgm:prSet/>
      <dgm:spPr/>
      <dgm:t>
        <a:bodyPr/>
        <a:lstStyle/>
        <a:p>
          <a:endParaRPr lang="en-US"/>
        </a:p>
      </dgm:t>
    </dgm:pt>
    <dgm:pt modelId="{3FA36FF6-CDFB-4E7E-A440-D63974173A4D}" type="sibTrans" cxnId="{10C35623-DD8C-4623-9976-B4869722B508}">
      <dgm:prSet/>
      <dgm:spPr/>
      <dgm:t>
        <a:bodyPr/>
        <a:lstStyle/>
        <a:p>
          <a:endParaRPr lang="en-US"/>
        </a:p>
      </dgm:t>
    </dgm:pt>
    <dgm:pt modelId="{9B32904D-5F83-4172-90E5-0FA72C41F22C}">
      <dgm:prSet/>
      <dgm:spPr/>
      <dgm:t>
        <a:bodyPr/>
        <a:lstStyle/>
        <a:p>
          <a:r>
            <a:rPr lang="en-US"/>
            <a:t>While participants are free to discuss the process outside of official meetings, decisions will be made during meetings themselves.</a:t>
          </a:r>
        </a:p>
      </dgm:t>
    </dgm:pt>
    <dgm:pt modelId="{895D6CD0-285A-44FA-A9BD-551355F00494}" type="parTrans" cxnId="{34CCB2F6-9FAC-41CC-BC09-8D637F7D6184}">
      <dgm:prSet/>
      <dgm:spPr/>
      <dgm:t>
        <a:bodyPr/>
        <a:lstStyle/>
        <a:p>
          <a:endParaRPr lang="en-US"/>
        </a:p>
      </dgm:t>
    </dgm:pt>
    <dgm:pt modelId="{5629EC04-2018-4DB4-96EB-EE5134F4EA21}" type="sibTrans" cxnId="{34CCB2F6-9FAC-41CC-BC09-8D637F7D6184}">
      <dgm:prSet/>
      <dgm:spPr/>
      <dgm:t>
        <a:bodyPr/>
        <a:lstStyle/>
        <a:p>
          <a:endParaRPr lang="en-US"/>
        </a:p>
      </dgm:t>
    </dgm:pt>
    <dgm:pt modelId="{9449B0F5-1D1B-9244-8459-325A6B9B0E9A}" type="pres">
      <dgm:prSet presAssocID="{EA744B76-59BE-473D-9F6B-975EDA39C0D4}" presName="linear" presStyleCnt="0">
        <dgm:presLayoutVars>
          <dgm:animLvl val="lvl"/>
          <dgm:resizeHandles val="exact"/>
        </dgm:presLayoutVars>
      </dgm:prSet>
      <dgm:spPr/>
    </dgm:pt>
    <dgm:pt modelId="{48A11563-C22F-2B4A-951D-09D52EC91E54}" type="pres">
      <dgm:prSet presAssocID="{2B4D22BA-93F5-41D3-B3B5-CB9A52493EF7}" presName="parentText" presStyleLbl="node1" presStyleIdx="0" presStyleCnt="1">
        <dgm:presLayoutVars>
          <dgm:chMax val="0"/>
          <dgm:bulletEnabled val="1"/>
        </dgm:presLayoutVars>
      </dgm:prSet>
      <dgm:spPr/>
    </dgm:pt>
    <dgm:pt modelId="{5B78B36E-FA59-9F41-899D-976AF5AA42DB}" type="pres">
      <dgm:prSet presAssocID="{2B4D22BA-93F5-41D3-B3B5-CB9A52493EF7}" presName="childText" presStyleLbl="revTx" presStyleIdx="0" presStyleCnt="1">
        <dgm:presLayoutVars>
          <dgm:bulletEnabled val="1"/>
        </dgm:presLayoutVars>
      </dgm:prSet>
      <dgm:spPr/>
    </dgm:pt>
  </dgm:ptLst>
  <dgm:cxnLst>
    <dgm:cxn modelId="{DDF70108-8FC0-4FB3-8BF4-755A7127B5D8}" srcId="{2B4D22BA-93F5-41D3-B3B5-CB9A52493EF7}" destId="{1D0F0A2C-8894-4872-848E-8D7C0C7E17E6}" srcOrd="1" destOrd="0" parTransId="{840F612B-0E07-4F6D-B5BD-7255292CF8D0}" sibTransId="{15466722-3F57-4067-A1FF-C0BD16CF0324}"/>
    <dgm:cxn modelId="{D59D350E-25B1-724A-BB54-F49B441DED46}" type="presOf" srcId="{FCA95327-8101-4A4A-A1BB-48D09A62122A}" destId="{5B78B36E-FA59-9F41-899D-976AF5AA42DB}" srcOrd="0" destOrd="4" presId="urn:microsoft.com/office/officeart/2005/8/layout/vList2"/>
    <dgm:cxn modelId="{10C35623-DD8C-4623-9976-B4869722B508}" srcId="{2B4D22BA-93F5-41D3-B3B5-CB9A52493EF7}" destId="{A2BE421F-9156-4BBE-A202-1FC1E873EC47}" srcOrd="10" destOrd="0" parTransId="{40D6142A-1388-4E72-AD14-29B4CC0C2DC2}" sibTransId="{3FA36FF6-CDFB-4E7E-A440-D63974173A4D}"/>
    <dgm:cxn modelId="{278E8223-2778-465D-90F0-A47874855DCA}" srcId="{2B4D22BA-93F5-41D3-B3B5-CB9A52493EF7}" destId="{1483C217-7360-418E-B68A-4586EAAAAEA6}" srcOrd="3" destOrd="0" parTransId="{2638BFBD-5A94-46EA-8232-7BB683407825}" sibTransId="{6646DDD4-0E63-477D-AD6A-B0D75B8C9271}"/>
    <dgm:cxn modelId="{0548F92C-6A29-7B41-87EB-1278074FA29F}" type="presOf" srcId="{FC7F1757-1709-404A-9F97-9A4ED99DD23E}" destId="{5B78B36E-FA59-9F41-899D-976AF5AA42DB}" srcOrd="0" destOrd="5" presId="urn:microsoft.com/office/officeart/2005/8/layout/vList2"/>
    <dgm:cxn modelId="{BEA89A2E-87BD-1043-ACC7-AD876DE0FEA4}" type="presOf" srcId="{2B4D22BA-93F5-41D3-B3B5-CB9A52493EF7}" destId="{48A11563-C22F-2B4A-951D-09D52EC91E54}" srcOrd="0" destOrd="0" presId="urn:microsoft.com/office/officeart/2005/8/layout/vList2"/>
    <dgm:cxn modelId="{F2D1BE35-A214-DA47-8F99-A3DE46B1DA4A}" type="presOf" srcId="{D0EE61E8-D4D5-4C84-86C9-F1DC5C54D963}" destId="{5B78B36E-FA59-9F41-899D-976AF5AA42DB}" srcOrd="0" destOrd="6" presId="urn:microsoft.com/office/officeart/2005/8/layout/vList2"/>
    <dgm:cxn modelId="{10D2D738-8E54-4129-87DE-100D6A5E9E98}" srcId="{2B4D22BA-93F5-41D3-B3B5-CB9A52493EF7}" destId="{FCA95327-8101-4A4A-A1BB-48D09A62122A}" srcOrd="4" destOrd="0" parTransId="{A8AFFBC2-3112-4389-AE5C-074B03BB7A13}" sibTransId="{157EE079-C45C-45AC-B2CC-F86A3661ACB8}"/>
    <dgm:cxn modelId="{B2CC315B-48CF-E941-BD4A-BDE1C4F76D5C}" type="presOf" srcId="{EA744B76-59BE-473D-9F6B-975EDA39C0D4}" destId="{9449B0F5-1D1B-9244-8459-325A6B9B0E9A}" srcOrd="0" destOrd="0" presId="urn:microsoft.com/office/officeart/2005/8/layout/vList2"/>
    <dgm:cxn modelId="{D4D91B5C-7415-4CD9-824B-922450F14AD4}" srcId="{2B4D22BA-93F5-41D3-B3B5-CB9A52493EF7}" destId="{FC7F1757-1709-404A-9F97-9A4ED99DD23E}" srcOrd="5" destOrd="0" parTransId="{A0BF7B92-7235-4ECA-BF24-17F85B939A2E}" sibTransId="{5AC9464D-8EA5-496F-9EB0-595A2E54C654}"/>
    <dgm:cxn modelId="{E6077E5C-466F-1543-AA4A-37464449D3A0}" type="presOf" srcId="{A2BE421F-9156-4BBE-A202-1FC1E873EC47}" destId="{5B78B36E-FA59-9F41-899D-976AF5AA42DB}" srcOrd="0" destOrd="10" presId="urn:microsoft.com/office/officeart/2005/8/layout/vList2"/>
    <dgm:cxn modelId="{2A31C263-5F32-49AA-8A2E-E698A68549B7}" srcId="{2B4D22BA-93F5-41D3-B3B5-CB9A52493EF7}" destId="{E3AD0073-6A05-4093-805D-F95ECF917976}" srcOrd="0" destOrd="0" parTransId="{3E772DFC-22BB-47B4-A48E-04A7C5930DDB}" sibTransId="{0E142038-D518-404D-9C1C-40AC0B69F25B}"/>
    <dgm:cxn modelId="{9804B547-3857-41EC-A5B4-1A315ECAF67F}" srcId="{EA744B76-59BE-473D-9F6B-975EDA39C0D4}" destId="{2B4D22BA-93F5-41D3-B3B5-CB9A52493EF7}" srcOrd="0" destOrd="0" parTransId="{A2DC9F10-A6B6-4A32-83CC-F3EC7B1A0E0D}" sibTransId="{2F4397C0-AF02-4E4B-9D51-3D4897E704A0}"/>
    <dgm:cxn modelId="{323C6B4A-9775-4BBE-9A0E-310FBF8290AB}" srcId="{2B4D22BA-93F5-41D3-B3B5-CB9A52493EF7}" destId="{D0EE61E8-D4D5-4C84-86C9-F1DC5C54D963}" srcOrd="6" destOrd="0" parTransId="{5350E6F0-6641-491A-BD28-F262A9252B02}" sibTransId="{9CE9DB7F-132C-413A-BCF6-111ED9750429}"/>
    <dgm:cxn modelId="{B05D6E6D-F748-4849-9ED6-D9180D705F9C}" type="presOf" srcId="{1483C217-7360-418E-B68A-4586EAAAAEA6}" destId="{5B78B36E-FA59-9F41-899D-976AF5AA42DB}" srcOrd="0" destOrd="3" presId="urn:microsoft.com/office/officeart/2005/8/layout/vList2"/>
    <dgm:cxn modelId="{55DB6A6E-C7E1-F74E-8253-BD74AFE6F0A4}" type="presOf" srcId="{E3AD0073-6A05-4093-805D-F95ECF917976}" destId="{5B78B36E-FA59-9F41-899D-976AF5AA42DB}" srcOrd="0" destOrd="0" presId="urn:microsoft.com/office/officeart/2005/8/layout/vList2"/>
    <dgm:cxn modelId="{56C7994F-076B-884F-ACB1-4BCDC2D78747}" type="presOf" srcId="{3C953FBC-EA73-4E00-9407-538C80D1E29F}" destId="{5B78B36E-FA59-9F41-899D-976AF5AA42DB}" srcOrd="0" destOrd="2" presId="urn:microsoft.com/office/officeart/2005/8/layout/vList2"/>
    <dgm:cxn modelId="{84160275-1B77-614E-9F00-EDAB8654FD00}" type="presOf" srcId="{4672E954-1E9E-4F61-A30E-C59B70339F64}" destId="{5B78B36E-FA59-9F41-899D-976AF5AA42DB}" srcOrd="0" destOrd="8" presId="urn:microsoft.com/office/officeart/2005/8/layout/vList2"/>
    <dgm:cxn modelId="{B2603F7B-923C-AB49-BD7A-4AF294129586}" type="presOf" srcId="{102AD28D-A891-4B3E-9EAB-0A1B6A0A44E4}" destId="{5B78B36E-FA59-9F41-899D-976AF5AA42DB}" srcOrd="0" destOrd="7" presId="urn:microsoft.com/office/officeart/2005/8/layout/vList2"/>
    <dgm:cxn modelId="{83DFE58E-8594-4F63-BC8C-3E6316104923}" srcId="{2B4D22BA-93F5-41D3-B3B5-CB9A52493EF7}" destId="{102AD28D-A891-4B3E-9EAB-0A1B6A0A44E4}" srcOrd="7" destOrd="0" parTransId="{5A4D3959-0E5E-4E31-BBD2-BB1C05D2AE4A}" sibTransId="{1655E9BC-8A7B-45F3-9EF5-6E55F2655D18}"/>
    <dgm:cxn modelId="{657B81B0-5290-1A4D-BF07-F9CEB34D05A8}" type="presOf" srcId="{9B32904D-5F83-4172-90E5-0FA72C41F22C}" destId="{5B78B36E-FA59-9F41-899D-976AF5AA42DB}" srcOrd="0" destOrd="11" presId="urn:microsoft.com/office/officeart/2005/8/layout/vList2"/>
    <dgm:cxn modelId="{9F0D26B6-EE19-4BEF-BE20-EF6B7CB42BC3}" srcId="{2B4D22BA-93F5-41D3-B3B5-CB9A52493EF7}" destId="{4672E954-1E9E-4F61-A30E-C59B70339F64}" srcOrd="8" destOrd="0" parTransId="{3792E8F7-9487-4865-BA38-20A4F301F5C2}" sibTransId="{FDC05B94-7138-4290-B3D0-91FF88220FCF}"/>
    <dgm:cxn modelId="{D58C87BA-8B05-49B9-8428-7C8EF11F595A}" srcId="{2B4D22BA-93F5-41D3-B3B5-CB9A52493EF7}" destId="{3C953FBC-EA73-4E00-9407-538C80D1E29F}" srcOrd="2" destOrd="0" parTransId="{3E7BFA83-6328-4480-8BA6-D3FD6427C54E}" sibTransId="{597FC523-5F03-4051-8DD5-2C4118AC1770}"/>
    <dgm:cxn modelId="{FC6F1ECC-BB87-2D4A-8519-971856A5C485}" type="presOf" srcId="{98E71CE0-48CA-4B68-BD2D-74FF58B19519}" destId="{5B78B36E-FA59-9F41-899D-976AF5AA42DB}" srcOrd="0" destOrd="9" presId="urn:microsoft.com/office/officeart/2005/8/layout/vList2"/>
    <dgm:cxn modelId="{16C3C7CE-BD4B-4C25-BED9-67DBCC0F85AF}" srcId="{2B4D22BA-93F5-41D3-B3B5-CB9A52493EF7}" destId="{98E71CE0-48CA-4B68-BD2D-74FF58B19519}" srcOrd="9" destOrd="0" parTransId="{4367464B-1F1B-43C8-8CD5-345E4E736237}" sibTransId="{817980E4-5188-46C3-A268-AF3D3AF37FF1}"/>
    <dgm:cxn modelId="{E02208E1-849C-0E45-AC38-F1DC386224AD}" type="presOf" srcId="{1D0F0A2C-8894-4872-848E-8D7C0C7E17E6}" destId="{5B78B36E-FA59-9F41-899D-976AF5AA42DB}" srcOrd="0" destOrd="1" presId="urn:microsoft.com/office/officeart/2005/8/layout/vList2"/>
    <dgm:cxn modelId="{34CCB2F6-9FAC-41CC-BC09-8D637F7D6184}" srcId="{2B4D22BA-93F5-41D3-B3B5-CB9A52493EF7}" destId="{9B32904D-5F83-4172-90E5-0FA72C41F22C}" srcOrd="11" destOrd="0" parTransId="{895D6CD0-285A-44FA-A9BD-551355F00494}" sibTransId="{5629EC04-2018-4DB4-96EB-EE5134F4EA21}"/>
    <dgm:cxn modelId="{4EB39767-0E0D-6041-B8C5-9FF0CB53D37C}" type="presParOf" srcId="{9449B0F5-1D1B-9244-8459-325A6B9B0E9A}" destId="{48A11563-C22F-2B4A-951D-09D52EC91E54}" srcOrd="0" destOrd="0" presId="urn:microsoft.com/office/officeart/2005/8/layout/vList2"/>
    <dgm:cxn modelId="{E2D12661-2A85-E14F-86DD-1B3D48287128}" type="presParOf" srcId="{9449B0F5-1D1B-9244-8459-325A6B9B0E9A}" destId="{5B78B36E-FA59-9F41-899D-976AF5AA42D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174DC6-FBBC-4F0D-B26E-41182BB8427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4AF41A1-3223-456F-864C-D58B1F990190}">
      <dgm:prSet phldrT="[Text]"/>
      <dgm:spPr/>
      <dgm:t>
        <a:bodyPr/>
        <a:lstStyle/>
        <a:p>
          <a:r>
            <a:rPr lang="en-US" dirty="0"/>
            <a:t>Overall</a:t>
          </a:r>
        </a:p>
      </dgm:t>
    </dgm:pt>
    <dgm:pt modelId="{D42BCFFC-EB8D-4B59-8A2A-18C234A84FEB}" type="parTrans" cxnId="{3F10165E-0D6B-4178-B65C-337A99CB3660}">
      <dgm:prSet/>
      <dgm:spPr/>
      <dgm:t>
        <a:bodyPr/>
        <a:lstStyle/>
        <a:p>
          <a:endParaRPr lang="en-US"/>
        </a:p>
      </dgm:t>
    </dgm:pt>
    <dgm:pt modelId="{57D8FF42-0A0F-4F66-AFBD-27A691882858}" type="sibTrans" cxnId="{3F10165E-0D6B-4178-B65C-337A99CB3660}">
      <dgm:prSet/>
      <dgm:spPr/>
      <dgm:t>
        <a:bodyPr/>
        <a:lstStyle/>
        <a:p>
          <a:endParaRPr lang="en-US"/>
        </a:p>
      </dgm:t>
    </dgm:pt>
    <dgm:pt modelId="{A16DFAD2-78E2-43C0-B518-524177AD63A9}">
      <dgm:prSet phldrT="[Text]"/>
      <dgm:spPr/>
      <dgm:t>
        <a:bodyPr/>
        <a:lstStyle/>
        <a:p>
          <a:r>
            <a:rPr lang="en-US" dirty="0"/>
            <a:t>Overall Process Introduction</a:t>
          </a:r>
        </a:p>
      </dgm:t>
    </dgm:pt>
    <dgm:pt modelId="{3A02C544-1D3E-41FD-9915-A44D578BEDD6}" type="parTrans" cxnId="{35BA3879-AC3C-492B-ABAA-28EF426843DC}">
      <dgm:prSet/>
      <dgm:spPr/>
      <dgm:t>
        <a:bodyPr/>
        <a:lstStyle/>
        <a:p>
          <a:endParaRPr lang="en-US"/>
        </a:p>
      </dgm:t>
    </dgm:pt>
    <dgm:pt modelId="{B58EB252-F6BC-40E1-A103-62D6988EC930}" type="sibTrans" cxnId="{35BA3879-AC3C-492B-ABAA-28EF426843DC}">
      <dgm:prSet/>
      <dgm:spPr/>
      <dgm:t>
        <a:bodyPr/>
        <a:lstStyle/>
        <a:p>
          <a:endParaRPr lang="en-US"/>
        </a:p>
      </dgm:t>
    </dgm:pt>
    <dgm:pt modelId="{3F96E5D3-FDAE-4149-97C7-92F1E38A78B9}">
      <dgm:prSet phldrT="[Text]"/>
      <dgm:spPr/>
      <dgm:t>
        <a:bodyPr/>
        <a:lstStyle/>
        <a:p>
          <a:r>
            <a:rPr lang="en-US" dirty="0">
              <a:highlight>
                <a:srgbClr val="FFFF00"/>
              </a:highlight>
            </a:rPr>
            <a:t>Steering Committee Procedural Feedback</a:t>
          </a:r>
        </a:p>
      </dgm:t>
    </dgm:pt>
    <dgm:pt modelId="{D3256066-095D-4639-A156-CB2D365C4403}" type="parTrans" cxnId="{2F427F41-F937-4A8B-A5F9-10A066B137D7}">
      <dgm:prSet/>
      <dgm:spPr/>
      <dgm:t>
        <a:bodyPr/>
        <a:lstStyle/>
        <a:p>
          <a:endParaRPr lang="en-US"/>
        </a:p>
      </dgm:t>
    </dgm:pt>
    <dgm:pt modelId="{8DC58C0F-A7A8-430B-BE51-C415F8B3675A}" type="sibTrans" cxnId="{2F427F41-F937-4A8B-A5F9-10A066B137D7}">
      <dgm:prSet/>
      <dgm:spPr/>
      <dgm:t>
        <a:bodyPr/>
        <a:lstStyle/>
        <a:p>
          <a:endParaRPr lang="en-US"/>
        </a:p>
      </dgm:t>
    </dgm:pt>
    <dgm:pt modelId="{0EA5B9D1-51C7-4E90-9513-B46DEB3D4CEA}">
      <dgm:prSet phldrT="[Text]"/>
      <dgm:spPr>
        <a:solidFill>
          <a:schemeClr val="accent2"/>
        </a:solidFill>
      </dgm:spPr>
      <dgm:t>
        <a:bodyPr/>
        <a:lstStyle/>
        <a:p>
          <a:r>
            <a:rPr lang="en-US" dirty="0"/>
            <a:t>Wastewater</a:t>
          </a:r>
        </a:p>
      </dgm:t>
    </dgm:pt>
    <dgm:pt modelId="{56BF1AEF-BFF7-4A7B-9117-ADC70DFF0045}" type="parTrans" cxnId="{1B76664A-4BA9-48A8-854A-A28DB5FAB562}">
      <dgm:prSet/>
      <dgm:spPr/>
      <dgm:t>
        <a:bodyPr/>
        <a:lstStyle/>
        <a:p>
          <a:endParaRPr lang="en-US"/>
        </a:p>
      </dgm:t>
    </dgm:pt>
    <dgm:pt modelId="{1538D966-5612-481F-AE76-3CFAF4266CAF}" type="sibTrans" cxnId="{1B76664A-4BA9-48A8-854A-A28DB5FAB562}">
      <dgm:prSet/>
      <dgm:spPr/>
      <dgm:t>
        <a:bodyPr/>
        <a:lstStyle/>
        <a:p>
          <a:endParaRPr lang="en-US"/>
        </a:p>
      </dgm:t>
    </dgm:pt>
    <dgm:pt modelId="{70788E20-73DA-4D1D-8DFF-5A0EEF678CEB}">
      <dgm:prSet phldrT="[Text]"/>
      <dgm:spPr>
        <a:solidFill>
          <a:schemeClr val="accent2">
            <a:lumMod val="40000"/>
            <a:lumOff val="60000"/>
            <a:alpha val="90000"/>
          </a:schemeClr>
        </a:solidFill>
      </dgm:spPr>
      <dgm:t>
        <a:bodyPr/>
        <a:lstStyle/>
        <a:p>
          <a:r>
            <a:rPr lang="en-US" dirty="0"/>
            <a:t>Subject Introduction</a:t>
          </a:r>
        </a:p>
      </dgm:t>
    </dgm:pt>
    <dgm:pt modelId="{5C978030-6E00-4D1D-AC91-6ACB84C3FAD8}" type="parTrans" cxnId="{23686C25-0C33-4D57-8745-1CB70742CDA7}">
      <dgm:prSet/>
      <dgm:spPr/>
      <dgm:t>
        <a:bodyPr/>
        <a:lstStyle/>
        <a:p>
          <a:endParaRPr lang="en-US"/>
        </a:p>
      </dgm:t>
    </dgm:pt>
    <dgm:pt modelId="{CA98EE47-AD79-4C7B-A6DC-6C43E5BE9E8F}" type="sibTrans" cxnId="{23686C25-0C33-4D57-8745-1CB70742CDA7}">
      <dgm:prSet/>
      <dgm:spPr/>
      <dgm:t>
        <a:bodyPr/>
        <a:lstStyle/>
        <a:p>
          <a:endParaRPr lang="en-US"/>
        </a:p>
      </dgm:t>
    </dgm:pt>
    <dgm:pt modelId="{AA7545D0-BEBF-47C0-9B1D-0B64BDD72E8D}">
      <dgm:prSet phldrT="[Text]"/>
      <dgm:spPr>
        <a:solidFill>
          <a:schemeClr val="accent2">
            <a:lumMod val="40000"/>
            <a:lumOff val="60000"/>
            <a:alpha val="90000"/>
          </a:schemeClr>
        </a:solidFill>
      </dgm:spPr>
      <dgm:t>
        <a:bodyPr/>
        <a:lstStyle/>
        <a:p>
          <a:r>
            <a:rPr lang="en-US" dirty="0"/>
            <a:t>TAG Report</a:t>
          </a:r>
        </a:p>
      </dgm:t>
    </dgm:pt>
    <dgm:pt modelId="{B2C0A587-5423-446C-8183-131314A2B8F7}" type="parTrans" cxnId="{6C84BF17-231F-4D13-BF54-F56FCBD34773}">
      <dgm:prSet/>
      <dgm:spPr/>
      <dgm:t>
        <a:bodyPr/>
        <a:lstStyle/>
        <a:p>
          <a:endParaRPr lang="en-US"/>
        </a:p>
      </dgm:t>
    </dgm:pt>
    <dgm:pt modelId="{031A862A-EDD4-4C22-94C1-484620653BF0}" type="sibTrans" cxnId="{6C84BF17-231F-4D13-BF54-F56FCBD34773}">
      <dgm:prSet/>
      <dgm:spPr/>
      <dgm:t>
        <a:bodyPr/>
        <a:lstStyle/>
        <a:p>
          <a:endParaRPr lang="en-US"/>
        </a:p>
      </dgm:t>
    </dgm:pt>
    <dgm:pt modelId="{2A0015CD-18A8-4BFC-BE5D-1E910F5E6000}">
      <dgm:prSet phldrT="[Text]"/>
      <dgm:spPr>
        <a:solidFill>
          <a:schemeClr val="accent3"/>
        </a:solidFill>
      </dgm:spPr>
      <dgm:t>
        <a:bodyPr/>
        <a:lstStyle/>
        <a:p>
          <a:r>
            <a:rPr lang="en-US" dirty="0"/>
            <a:t>Agriculture</a:t>
          </a:r>
        </a:p>
      </dgm:t>
    </dgm:pt>
    <dgm:pt modelId="{1964FEBA-65BA-4B94-98F9-7F5DB328D557}" type="parTrans" cxnId="{0A0595D8-254B-4506-954B-3D4E6230F98C}">
      <dgm:prSet/>
      <dgm:spPr/>
      <dgm:t>
        <a:bodyPr/>
        <a:lstStyle/>
        <a:p>
          <a:endParaRPr lang="en-US"/>
        </a:p>
      </dgm:t>
    </dgm:pt>
    <dgm:pt modelId="{8848F080-5D43-45EF-88A2-DD43CF380CAE}" type="sibTrans" cxnId="{0A0595D8-254B-4506-954B-3D4E6230F98C}">
      <dgm:prSet/>
      <dgm:spPr/>
      <dgm:t>
        <a:bodyPr/>
        <a:lstStyle/>
        <a:p>
          <a:endParaRPr lang="en-US"/>
        </a:p>
      </dgm:t>
    </dgm:pt>
    <dgm:pt modelId="{B679A0E8-BF13-4C1A-B41A-7B66DEC5E197}">
      <dgm:prSet phldrT="[Text]"/>
      <dgm:spPr>
        <a:solidFill>
          <a:schemeClr val="accent3">
            <a:lumMod val="40000"/>
            <a:lumOff val="60000"/>
            <a:alpha val="90000"/>
          </a:schemeClr>
        </a:solidFill>
      </dgm:spPr>
      <dgm:t>
        <a:bodyPr/>
        <a:lstStyle/>
        <a:p>
          <a:r>
            <a:rPr lang="en-US" dirty="0"/>
            <a:t>Subject Introduction</a:t>
          </a:r>
        </a:p>
      </dgm:t>
    </dgm:pt>
    <dgm:pt modelId="{BA14FE28-DAA3-4D64-8C63-A6E58711D268}" type="parTrans" cxnId="{C79EBFC1-7325-4805-B38C-7EAF21BA85BA}">
      <dgm:prSet/>
      <dgm:spPr/>
      <dgm:t>
        <a:bodyPr/>
        <a:lstStyle/>
        <a:p>
          <a:endParaRPr lang="en-US"/>
        </a:p>
      </dgm:t>
    </dgm:pt>
    <dgm:pt modelId="{94C2234D-8A74-48EA-ACF4-E70463403E7F}" type="sibTrans" cxnId="{C79EBFC1-7325-4805-B38C-7EAF21BA85BA}">
      <dgm:prSet/>
      <dgm:spPr/>
      <dgm:t>
        <a:bodyPr/>
        <a:lstStyle/>
        <a:p>
          <a:endParaRPr lang="en-US"/>
        </a:p>
      </dgm:t>
    </dgm:pt>
    <dgm:pt modelId="{BE6ABFD6-E98E-4539-8DD2-C8EEFD257A2C}">
      <dgm:prSet phldrT="[Text]"/>
      <dgm:spPr>
        <a:solidFill>
          <a:schemeClr val="accent3">
            <a:lumMod val="40000"/>
            <a:lumOff val="60000"/>
            <a:alpha val="90000"/>
          </a:schemeClr>
        </a:solidFill>
      </dgm:spPr>
      <dgm:t>
        <a:bodyPr/>
        <a:lstStyle/>
        <a:p>
          <a:r>
            <a:rPr lang="en-US" dirty="0"/>
            <a:t>TAG Report</a:t>
          </a:r>
        </a:p>
      </dgm:t>
    </dgm:pt>
    <dgm:pt modelId="{3B1333F8-0842-4630-9F23-95E9FD0DD4FD}" type="parTrans" cxnId="{E7259639-6A8E-4D9D-8B99-41AD47520B9B}">
      <dgm:prSet/>
      <dgm:spPr/>
      <dgm:t>
        <a:bodyPr/>
        <a:lstStyle/>
        <a:p>
          <a:endParaRPr lang="en-US"/>
        </a:p>
      </dgm:t>
    </dgm:pt>
    <dgm:pt modelId="{CBB4D919-A3C0-4781-8648-CB1021A2385F}" type="sibTrans" cxnId="{E7259639-6A8E-4D9D-8B99-41AD47520B9B}">
      <dgm:prSet/>
      <dgm:spPr/>
      <dgm:t>
        <a:bodyPr/>
        <a:lstStyle/>
        <a:p>
          <a:endParaRPr lang="en-US"/>
        </a:p>
      </dgm:t>
    </dgm:pt>
    <dgm:pt modelId="{CC7552D8-5CA3-4457-AF6A-0A748320EF4B}">
      <dgm:prSet phldrT="[Text]"/>
      <dgm:spPr>
        <a:solidFill>
          <a:schemeClr val="accent2">
            <a:lumMod val="40000"/>
            <a:lumOff val="60000"/>
            <a:alpha val="90000"/>
          </a:schemeClr>
        </a:solidFill>
      </dgm:spPr>
      <dgm:t>
        <a:bodyPr/>
        <a:lstStyle/>
        <a:p>
          <a:r>
            <a:rPr lang="en-US" dirty="0">
              <a:highlight>
                <a:srgbClr val="FFFF00"/>
              </a:highlight>
            </a:rPr>
            <a:t>Steering Committee Member Feedback</a:t>
          </a:r>
        </a:p>
      </dgm:t>
    </dgm:pt>
    <dgm:pt modelId="{9EB473BF-D731-4706-8C39-E9295F77486B}" type="parTrans" cxnId="{06EE360C-47B2-4FF0-BE5B-5FB946C7D5AF}">
      <dgm:prSet/>
      <dgm:spPr/>
      <dgm:t>
        <a:bodyPr/>
        <a:lstStyle/>
        <a:p>
          <a:endParaRPr lang="en-US"/>
        </a:p>
      </dgm:t>
    </dgm:pt>
    <dgm:pt modelId="{46A6802B-0F30-4890-9D12-D52466C6CFF0}" type="sibTrans" cxnId="{06EE360C-47B2-4FF0-BE5B-5FB946C7D5AF}">
      <dgm:prSet/>
      <dgm:spPr/>
      <dgm:t>
        <a:bodyPr/>
        <a:lstStyle/>
        <a:p>
          <a:endParaRPr lang="en-US"/>
        </a:p>
      </dgm:t>
    </dgm:pt>
    <dgm:pt modelId="{040ACFEA-54E8-4654-9AFE-9CEBB2C37103}">
      <dgm:prSet phldrT="[Text]"/>
      <dgm:spPr>
        <a:solidFill>
          <a:schemeClr val="accent2">
            <a:lumMod val="40000"/>
            <a:lumOff val="60000"/>
            <a:alpha val="90000"/>
          </a:schemeClr>
        </a:solidFill>
      </dgm:spPr>
      <dgm:t>
        <a:bodyPr/>
        <a:lstStyle/>
        <a:p>
          <a:r>
            <a:rPr lang="en-US" dirty="0"/>
            <a:t>DWR Recommendations</a:t>
          </a:r>
        </a:p>
      </dgm:t>
    </dgm:pt>
    <dgm:pt modelId="{9B9E8693-E622-4FF7-8BE4-6FDCA08ECC7B}" type="parTrans" cxnId="{835357B4-7A63-4EDD-813B-CE584F14C886}">
      <dgm:prSet/>
      <dgm:spPr/>
      <dgm:t>
        <a:bodyPr/>
        <a:lstStyle/>
        <a:p>
          <a:endParaRPr lang="en-US"/>
        </a:p>
      </dgm:t>
    </dgm:pt>
    <dgm:pt modelId="{7E3B73A3-6ACB-4FB8-BAC8-E8126B5A0C71}" type="sibTrans" cxnId="{835357B4-7A63-4EDD-813B-CE584F14C886}">
      <dgm:prSet/>
      <dgm:spPr/>
      <dgm:t>
        <a:bodyPr/>
        <a:lstStyle/>
        <a:p>
          <a:endParaRPr lang="en-US"/>
        </a:p>
      </dgm:t>
    </dgm:pt>
    <dgm:pt modelId="{01284A1C-15FA-4BE3-A3F5-31C6E856314C}">
      <dgm:prSet phldrT="[Text]"/>
      <dgm:spPr>
        <a:solidFill>
          <a:schemeClr val="accent3">
            <a:lumMod val="40000"/>
            <a:lumOff val="60000"/>
            <a:alpha val="90000"/>
          </a:schemeClr>
        </a:solidFill>
      </dgm:spPr>
      <dgm:t>
        <a:bodyPr/>
        <a:lstStyle/>
        <a:p>
          <a:r>
            <a:rPr lang="en-US" dirty="0">
              <a:highlight>
                <a:srgbClr val="FFFF00"/>
              </a:highlight>
            </a:rPr>
            <a:t>Steering Committee Member Feedback</a:t>
          </a:r>
        </a:p>
      </dgm:t>
    </dgm:pt>
    <dgm:pt modelId="{A6F552CA-4A83-4371-BAB6-C5EF47AD8024}" type="parTrans" cxnId="{4B42747A-8430-4F4A-8FE8-EE00E0081C02}">
      <dgm:prSet/>
      <dgm:spPr/>
      <dgm:t>
        <a:bodyPr/>
        <a:lstStyle/>
        <a:p>
          <a:endParaRPr lang="en-US"/>
        </a:p>
      </dgm:t>
    </dgm:pt>
    <dgm:pt modelId="{F20F429A-52F0-41C5-BF27-752796FD605F}" type="sibTrans" cxnId="{4B42747A-8430-4F4A-8FE8-EE00E0081C02}">
      <dgm:prSet/>
      <dgm:spPr/>
      <dgm:t>
        <a:bodyPr/>
        <a:lstStyle/>
        <a:p>
          <a:endParaRPr lang="en-US"/>
        </a:p>
      </dgm:t>
    </dgm:pt>
    <dgm:pt modelId="{543272D1-B281-446C-BEE1-1716DDFD7A0B}">
      <dgm:prSet phldrT="[Text]"/>
      <dgm:spPr>
        <a:solidFill>
          <a:schemeClr val="accent3">
            <a:lumMod val="40000"/>
            <a:lumOff val="60000"/>
            <a:alpha val="90000"/>
          </a:schemeClr>
        </a:solidFill>
      </dgm:spPr>
      <dgm:t>
        <a:bodyPr/>
        <a:lstStyle/>
        <a:p>
          <a:r>
            <a:rPr lang="en-US" dirty="0"/>
            <a:t>DWR Recommendations</a:t>
          </a:r>
        </a:p>
      </dgm:t>
    </dgm:pt>
    <dgm:pt modelId="{0B6E609E-DB0B-4CA0-94E5-B2535AF733BB}" type="parTrans" cxnId="{5756987B-40AF-4D3F-9B38-63CA69556564}">
      <dgm:prSet/>
      <dgm:spPr/>
      <dgm:t>
        <a:bodyPr/>
        <a:lstStyle/>
        <a:p>
          <a:endParaRPr lang="en-US"/>
        </a:p>
      </dgm:t>
    </dgm:pt>
    <dgm:pt modelId="{592DEE38-980F-47B6-9CE9-D8659982C7C0}" type="sibTrans" cxnId="{5756987B-40AF-4D3F-9B38-63CA69556564}">
      <dgm:prSet/>
      <dgm:spPr/>
      <dgm:t>
        <a:bodyPr/>
        <a:lstStyle/>
        <a:p>
          <a:endParaRPr lang="en-US"/>
        </a:p>
      </dgm:t>
    </dgm:pt>
    <dgm:pt modelId="{8C76D813-3C9E-4F47-9F11-91F20C910654}">
      <dgm:prSet/>
      <dgm:spPr>
        <a:solidFill>
          <a:schemeClr val="accent4"/>
        </a:solidFill>
      </dgm:spPr>
      <dgm:t>
        <a:bodyPr/>
        <a:lstStyle/>
        <a:p>
          <a:r>
            <a:rPr lang="en-US" dirty="0"/>
            <a:t>Stormwater</a:t>
          </a:r>
        </a:p>
      </dgm:t>
    </dgm:pt>
    <dgm:pt modelId="{26429FB4-856F-4C06-8738-F441A7F10D1D}" type="parTrans" cxnId="{747DB4D7-A1F5-47FD-92AE-7C3EE85BE28F}">
      <dgm:prSet/>
      <dgm:spPr/>
      <dgm:t>
        <a:bodyPr/>
        <a:lstStyle/>
        <a:p>
          <a:endParaRPr lang="en-US"/>
        </a:p>
      </dgm:t>
    </dgm:pt>
    <dgm:pt modelId="{8D3517D8-47E8-4700-8229-4272C273C513}" type="sibTrans" cxnId="{747DB4D7-A1F5-47FD-92AE-7C3EE85BE28F}">
      <dgm:prSet/>
      <dgm:spPr/>
      <dgm:t>
        <a:bodyPr/>
        <a:lstStyle/>
        <a:p>
          <a:endParaRPr lang="en-US"/>
        </a:p>
      </dgm:t>
    </dgm:pt>
    <dgm:pt modelId="{56C34166-5D6A-42BC-A838-A3B3A176A256}">
      <dgm:prSet/>
      <dgm:spPr>
        <a:solidFill>
          <a:schemeClr val="accent4">
            <a:lumMod val="40000"/>
            <a:lumOff val="60000"/>
            <a:alpha val="90000"/>
          </a:schemeClr>
        </a:solidFill>
      </dgm:spPr>
      <dgm:t>
        <a:bodyPr/>
        <a:lstStyle/>
        <a:p>
          <a:r>
            <a:rPr lang="en-US" dirty="0"/>
            <a:t>Subject Introduction</a:t>
          </a:r>
        </a:p>
      </dgm:t>
    </dgm:pt>
    <dgm:pt modelId="{9FE67018-272E-454A-9E0D-191A383C3BEA}" type="parTrans" cxnId="{5F9D9E26-1E84-4DC4-A745-ACA090B00DB2}">
      <dgm:prSet/>
      <dgm:spPr/>
      <dgm:t>
        <a:bodyPr/>
        <a:lstStyle/>
        <a:p>
          <a:endParaRPr lang="en-US"/>
        </a:p>
      </dgm:t>
    </dgm:pt>
    <dgm:pt modelId="{901199E0-97BF-4C00-AC0C-A463292FF01C}" type="sibTrans" cxnId="{5F9D9E26-1E84-4DC4-A745-ACA090B00DB2}">
      <dgm:prSet/>
      <dgm:spPr/>
      <dgm:t>
        <a:bodyPr/>
        <a:lstStyle/>
        <a:p>
          <a:endParaRPr lang="en-US"/>
        </a:p>
      </dgm:t>
    </dgm:pt>
    <dgm:pt modelId="{18C021A2-927E-46C6-9290-E0D947DCA724}">
      <dgm:prSet/>
      <dgm:spPr>
        <a:solidFill>
          <a:schemeClr val="accent4">
            <a:lumMod val="40000"/>
            <a:lumOff val="60000"/>
            <a:alpha val="90000"/>
          </a:schemeClr>
        </a:solidFill>
      </dgm:spPr>
      <dgm:t>
        <a:bodyPr/>
        <a:lstStyle/>
        <a:p>
          <a:r>
            <a:rPr lang="en-US" dirty="0"/>
            <a:t>TAG Report</a:t>
          </a:r>
        </a:p>
      </dgm:t>
    </dgm:pt>
    <dgm:pt modelId="{F79EE328-DE35-4BDB-AD77-487845CDE991}" type="parTrans" cxnId="{868064A3-E901-4FF0-AE4D-316EDDF30618}">
      <dgm:prSet/>
      <dgm:spPr/>
      <dgm:t>
        <a:bodyPr/>
        <a:lstStyle/>
        <a:p>
          <a:endParaRPr lang="en-US"/>
        </a:p>
      </dgm:t>
    </dgm:pt>
    <dgm:pt modelId="{5DE94AE3-920D-459A-BF7C-0281D82B299F}" type="sibTrans" cxnId="{868064A3-E901-4FF0-AE4D-316EDDF30618}">
      <dgm:prSet/>
      <dgm:spPr/>
      <dgm:t>
        <a:bodyPr/>
        <a:lstStyle/>
        <a:p>
          <a:endParaRPr lang="en-US"/>
        </a:p>
      </dgm:t>
    </dgm:pt>
    <dgm:pt modelId="{67EBBCA5-2876-4345-89FD-A21899D1AAD2}">
      <dgm:prSet/>
      <dgm:spPr>
        <a:solidFill>
          <a:schemeClr val="accent4">
            <a:lumMod val="40000"/>
            <a:lumOff val="60000"/>
            <a:alpha val="90000"/>
          </a:schemeClr>
        </a:solidFill>
      </dgm:spPr>
      <dgm:t>
        <a:bodyPr/>
        <a:lstStyle/>
        <a:p>
          <a:r>
            <a:rPr lang="en-US" dirty="0">
              <a:highlight>
                <a:srgbClr val="FFFF00"/>
              </a:highlight>
            </a:rPr>
            <a:t>Steering Committee Member Feedback</a:t>
          </a:r>
        </a:p>
      </dgm:t>
    </dgm:pt>
    <dgm:pt modelId="{958C7482-66BD-4CC9-B1B8-49E9C48FFA50}" type="parTrans" cxnId="{F57E0B28-F3F1-4076-9C79-34CCBD643ADD}">
      <dgm:prSet/>
      <dgm:spPr/>
      <dgm:t>
        <a:bodyPr/>
        <a:lstStyle/>
        <a:p>
          <a:endParaRPr lang="en-US"/>
        </a:p>
      </dgm:t>
    </dgm:pt>
    <dgm:pt modelId="{CF095A2F-1B7F-416E-920D-07B9C2EC3934}" type="sibTrans" cxnId="{F57E0B28-F3F1-4076-9C79-34CCBD643ADD}">
      <dgm:prSet/>
      <dgm:spPr/>
      <dgm:t>
        <a:bodyPr/>
        <a:lstStyle/>
        <a:p>
          <a:endParaRPr lang="en-US"/>
        </a:p>
      </dgm:t>
    </dgm:pt>
    <dgm:pt modelId="{42E33320-4A19-4000-93BA-9A6206FAFC87}">
      <dgm:prSet/>
      <dgm:spPr>
        <a:solidFill>
          <a:schemeClr val="accent4">
            <a:lumMod val="40000"/>
            <a:lumOff val="60000"/>
            <a:alpha val="90000"/>
          </a:schemeClr>
        </a:solidFill>
      </dgm:spPr>
      <dgm:t>
        <a:bodyPr/>
        <a:lstStyle/>
        <a:p>
          <a:r>
            <a:rPr lang="en-US" dirty="0"/>
            <a:t>DWR Recommendations</a:t>
          </a:r>
        </a:p>
      </dgm:t>
    </dgm:pt>
    <dgm:pt modelId="{CFA7437A-16F4-4C11-9F56-76614DAD9A81}" type="parTrans" cxnId="{277C5FF3-3851-4D51-9795-D22B9571471E}">
      <dgm:prSet/>
      <dgm:spPr/>
      <dgm:t>
        <a:bodyPr/>
        <a:lstStyle/>
        <a:p>
          <a:endParaRPr lang="en-US"/>
        </a:p>
      </dgm:t>
    </dgm:pt>
    <dgm:pt modelId="{73B64056-A228-4BFF-B27C-483ADAE6F9E1}" type="sibTrans" cxnId="{277C5FF3-3851-4D51-9795-D22B9571471E}">
      <dgm:prSet/>
      <dgm:spPr/>
      <dgm:t>
        <a:bodyPr/>
        <a:lstStyle/>
        <a:p>
          <a:endParaRPr lang="en-US"/>
        </a:p>
      </dgm:t>
    </dgm:pt>
    <dgm:pt modelId="{C07015C3-1A25-4858-A1C2-ACA7590A8866}">
      <dgm:prSet/>
      <dgm:spPr>
        <a:solidFill>
          <a:schemeClr val="accent5"/>
        </a:solidFill>
        <a:ln>
          <a:solidFill>
            <a:schemeClr val="accent5"/>
          </a:solidFill>
        </a:ln>
      </dgm:spPr>
      <dgm:t>
        <a:bodyPr/>
        <a:lstStyle/>
        <a:p>
          <a:r>
            <a:rPr lang="en-US" dirty="0"/>
            <a:t>Riparian Buffers</a:t>
          </a:r>
        </a:p>
      </dgm:t>
    </dgm:pt>
    <dgm:pt modelId="{B608BDB3-DC41-4C2F-AB10-0499609049DA}" type="parTrans" cxnId="{6B6AB63D-B7F2-469E-93F7-C332BEAF9E70}">
      <dgm:prSet/>
      <dgm:spPr/>
      <dgm:t>
        <a:bodyPr/>
        <a:lstStyle/>
        <a:p>
          <a:endParaRPr lang="en-US"/>
        </a:p>
      </dgm:t>
    </dgm:pt>
    <dgm:pt modelId="{D87242AE-09F7-4BA1-B2C9-F0D309FA8713}" type="sibTrans" cxnId="{6B6AB63D-B7F2-469E-93F7-C332BEAF9E70}">
      <dgm:prSet/>
      <dgm:spPr/>
      <dgm:t>
        <a:bodyPr/>
        <a:lstStyle/>
        <a:p>
          <a:endParaRPr lang="en-US"/>
        </a:p>
      </dgm:t>
    </dgm:pt>
    <dgm:pt modelId="{5B20E8D9-ABBA-4E07-AAFB-5F912837D29F}">
      <dgm:prSet/>
      <dgm:spPr>
        <a:solidFill>
          <a:schemeClr val="accent5">
            <a:lumMod val="20000"/>
            <a:lumOff val="80000"/>
            <a:alpha val="90000"/>
          </a:schemeClr>
        </a:solidFill>
      </dgm:spPr>
      <dgm:t>
        <a:bodyPr/>
        <a:lstStyle/>
        <a:p>
          <a:r>
            <a:rPr lang="en-US" dirty="0"/>
            <a:t>Subject Introduction</a:t>
          </a:r>
        </a:p>
      </dgm:t>
    </dgm:pt>
    <dgm:pt modelId="{3BDB6BD2-A53B-4730-A7D9-5A018E785030}" type="parTrans" cxnId="{08EE03B8-D2A3-4CA1-8F30-EE794FD61EB7}">
      <dgm:prSet/>
      <dgm:spPr/>
      <dgm:t>
        <a:bodyPr/>
        <a:lstStyle/>
        <a:p>
          <a:endParaRPr lang="en-US"/>
        </a:p>
      </dgm:t>
    </dgm:pt>
    <dgm:pt modelId="{927FEAB2-E7BE-4F92-9E89-AD5E9B870942}" type="sibTrans" cxnId="{08EE03B8-D2A3-4CA1-8F30-EE794FD61EB7}">
      <dgm:prSet/>
      <dgm:spPr/>
      <dgm:t>
        <a:bodyPr/>
        <a:lstStyle/>
        <a:p>
          <a:endParaRPr lang="en-US"/>
        </a:p>
      </dgm:t>
    </dgm:pt>
    <dgm:pt modelId="{42ECAAD0-A5BA-4D26-89DD-D0E44D731E05}">
      <dgm:prSet/>
      <dgm:spPr>
        <a:solidFill>
          <a:schemeClr val="accent5">
            <a:lumMod val="20000"/>
            <a:lumOff val="80000"/>
            <a:alpha val="90000"/>
          </a:schemeClr>
        </a:solidFill>
      </dgm:spPr>
      <dgm:t>
        <a:bodyPr/>
        <a:lstStyle/>
        <a:p>
          <a:r>
            <a:rPr lang="en-US" dirty="0"/>
            <a:t>TAG Report</a:t>
          </a:r>
        </a:p>
      </dgm:t>
    </dgm:pt>
    <dgm:pt modelId="{B882932F-51A2-4105-865F-56CAFDA7626F}" type="parTrans" cxnId="{15101401-EB0F-420C-9CBF-EE3C9D4B0BCF}">
      <dgm:prSet/>
      <dgm:spPr/>
      <dgm:t>
        <a:bodyPr/>
        <a:lstStyle/>
        <a:p>
          <a:endParaRPr lang="en-US"/>
        </a:p>
      </dgm:t>
    </dgm:pt>
    <dgm:pt modelId="{B51966E0-2BCB-4CCD-A0A6-EFEF267F19EA}" type="sibTrans" cxnId="{15101401-EB0F-420C-9CBF-EE3C9D4B0BCF}">
      <dgm:prSet/>
      <dgm:spPr/>
      <dgm:t>
        <a:bodyPr/>
        <a:lstStyle/>
        <a:p>
          <a:endParaRPr lang="en-US"/>
        </a:p>
      </dgm:t>
    </dgm:pt>
    <dgm:pt modelId="{A8537963-D8FA-4C4B-98B4-162D1D77E802}">
      <dgm:prSet/>
      <dgm:spPr>
        <a:solidFill>
          <a:schemeClr val="accent5">
            <a:lumMod val="20000"/>
            <a:lumOff val="80000"/>
            <a:alpha val="90000"/>
          </a:schemeClr>
        </a:solidFill>
      </dgm:spPr>
      <dgm:t>
        <a:bodyPr/>
        <a:lstStyle/>
        <a:p>
          <a:r>
            <a:rPr lang="en-US" dirty="0">
              <a:highlight>
                <a:srgbClr val="FFFF00"/>
              </a:highlight>
            </a:rPr>
            <a:t>Steering Committee Member Feedback</a:t>
          </a:r>
        </a:p>
      </dgm:t>
    </dgm:pt>
    <dgm:pt modelId="{DBF0A46A-E66F-4FA9-88EF-9004E75CDD11}" type="parTrans" cxnId="{E28D865B-391F-4874-A7E2-171BA21DFA0D}">
      <dgm:prSet/>
      <dgm:spPr/>
      <dgm:t>
        <a:bodyPr/>
        <a:lstStyle/>
        <a:p>
          <a:endParaRPr lang="en-US"/>
        </a:p>
      </dgm:t>
    </dgm:pt>
    <dgm:pt modelId="{73EB2A0B-92E6-4197-BDFD-E8CCD01278E8}" type="sibTrans" cxnId="{E28D865B-391F-4874-A7E2-171BA21DFA0D}">
      <dgm:prSet/>
      <dgm:spPr/>
      <dgm:t>
        <a:bodyPr/>
        <a:lstStyle/>
        <a:p>
          <a:endParaRPr lang="en-US"/>
        </a:p>
      </dgm:t>
    </dgm:pt>
    <dgm:pt modelId="{63899A84-BB9D-44D2-ACA2-10356565650D}">
      <dgm:prSet/>
      <dgm:spPr>
        <a:solidFill>
          <a:schemeClr val="accent5">
            <a:lumMod val="20000"/>
            <a:lumOff val="80000"/>
            <a:alpha val="90000"/>
          </a:schemeClr>
        </a:solidFill>
      </dgm:spPr>
      <dgm:t>
        <a:bodyPr/>
        <a:lstStyle/>
        <a:p>
          <a:r>
            <a:rPr lang="en-US" dirty="0"/>
            <a:t>DWR Recommendation</a:t>
          </a:r>
        </a:p>
      </dgm:t>
    </dgm:pt>
    <dgm:pt modelId="{6EB7D5DD-5720-4ECC-96D2-6A152F113D20}" type="parTrans" cxnId="{199DBED7-1396-40CE-BF98-D089001ECDB4}">
      <dgm:prSet/>
      <dgm:spPr/>
      <dgm:t>
        <a:bodyPr/>
        <a:lstStyle/>
        <a:p>
          <a:endParaRPr lang="en-US"/>
        </a:p>
      </dgm:t>
    </dgm:pt>
    <dgm:pt modelId="{394F9BB6-F600-48BE-B2DB-E0333EA59BB8}" type="sibTrans" cxnId="{199DBED7-1396-40CE-BF98-D089001ECDB4}">
      <dgm:prSet/>
      <dgm:spPr/>
      <dgm:t>
        <a:bodyPr/>
        <a:lstStyle/>
        <a:p>
          <a:endParaRPr lang="en-US"/>
        </a:p>
      </dgm:t>
    </dgm:pt>
    <dgm:pt modelId="{1F36713C-C68D-4C52-BB54-C26DBC2CB0C7}">
      <dgm:prSet/>
      <dgm:spPr/>
      <dgm:t>
        <a:bodyPr/>
        <a:lstStyle/>
        <a:p>
          <a:r>
            <a:rPr lang="en-US" dirty="0"/>
            <a:t>Overall</a:t>
          </a:r>
        </a:p>
      </dgm:t>
    </dgm:pt>
    <dgm:pt modelId="{5D8B08FE-67CA-4BAC-9A75-81664C0E0DB7}" type="parTrans" cxnId="{77659951-B863-47BF-B28E-E79E4BA6C2AA}">
      <dgm:prSet/>
      <dgm:spPr/>
      <dgm:t>
        <a:bodyPr/>
        <a:lstStyle/>
        <a:p>
          <a:endParaRPr lang="en-US"/>
        </a:p>
      </dgm:t>
    </dgm:pt>
    <dgm:pt modelId="{5D7DA88C-48C4-4118-9C15-634023DD8B59}" type="sibTrans" cxnId="{77659951-B863-47BF-B28E-E79E4BA6C2AA}">
      <dgm:prSet/>
      <dgm:spPr/>
      <dgm:t>
        <a:bodyPr/>
        <a:lstStyle/>
        <a:p>
          <a:endParaRPr lang="en-US"/>
        </a:p>
      </dgm:t>
    </dgm:pt>
    <dgm:pt modelId="{1CA457E8-B295-40DB-BC27-2B1EF708C3A8}">
      <dgm:prSet/>
      <dgm:spPr/>
      <dgm:t>
        <a:bodyPr/>
        <a:lstStyle/>
        <a:p>
          <a:r>
            <a:rPr lang="en-US" dirty="0">
              <a:highlight>
                <a:srgbClr val="FFFF00"/>
              </a:highlight>
            </a:rPr>
            <a:t>Steering Committee Process Closure</a:t>
          </a:r>
        </a:p>
      </dgm:t>
    </dgm:pt>
    <dgm:pt modelId="{3C34E111-032F-45D4-B53A-9E6651573182}" type="parTrans" cxnId="{B38E0184-04EA-4BA6-847A-4585493128A3}">
      <dgm:prSet/>
      <dgm:spPr/>
      <dgm:t>
        <a:bodyPr/>
        <a:lstStyle/>
        <a:p>
          <a:endParaRPr lang="en-US"/>
        </a:p>
      </dgm:t>
    </dgm:pt>
    <dgm:pt modelId="{669110E9-ED58-47BB-9071-1604ED4923F4}" type="sibTrans" cxnId="{B38E0184-04EA-4BA6-847A-4585493128A3}">
      <dgm:prSet/>
      <dgm:spPr/>
      <dgm:t>
        <a:bodyPr/>
        <a:lstStyle/>
        <a:p>
          <a:endParaRPr lang="en-US"/>
        </a:p>
      </dgm:t>
    </dgm:pt>
    <dgm:pt modelId="{6B03649A-CD0A-4DF7-9A5E-3CB0602CACF6}">
      <dgm:prSet phldrT="[Text]"/>
      <dgm:spPr/>
      <dgm:t>
        <a:bodyPr/>
        <a:lstStyle/>
        <a:p>
          <a:r>
            <a:rPr lang="en-US" dirty="0"/>
            <a:t>Major NMS Rule Concept Endorsements (reduction goals, watershed applicability, etc.)</a:t>
          </a:r>
        </a:p>
      </dgm:t>
    </dgm:pt>
    <dgm:pt modelId="{EC5A004F-F4F0-4C74-99F8-A73EAB062BC4}" type="parTrans" cxnId="{662533A0-2B3B-4874-BD14-726A3290B416}">
      <dgm:prSet/>
      <dgm:spPr/>
    </dgm:pt>
    <dgm:pt modelId="{ACBA8231-1043-4654-82DD-9864E702E328}" type="sibTrans" cxnId="{662533A0-2B3B-4874-BD14-726A3290B416}">
      <dgm:prSet/>
      <dgm:spPr/>
    </dgm:pt>
    <dgm:pt modelId="{22CA1F01-AA1F-43E8-BD86-798993A0231D}" type="pres">
      <dgm:prSet presAssocID="{64174DC6-FBBC-4F0D-B26E-41182BB84272}" presName="Name0" presStyleCnt="0">
        <dgm:presLayoutVars>
          <dgm:dir/>
          <dgm:animLvl val="lvl"/>
          <dgm:resizeHandles val="exact"/>
        </dgm:presLayoutVars>
      </dgm:prSet>
      <dgm:spPr/>
    </dgm:pt>
    <dgm:pt modelId="{511D5525-EC39-4AC7-9A33-03A2E0111626}" type="pres">
      <dgm:prSet presAssocID="{24AF41A1-3223-456F-864C-D58B1F990190}" presName="linNode" presStyleCnt="0"/>
      <dgm:spPr/>
    </dgm:pt>
    <dgm:pt modelId="{C6C919C7-499E-47B3-95A5-C4F6804E92F6}" type="pres">
      <dgm:prSet presAssocID="{24AF41A1-3223-456F-864C-D58B1F990190}" presName="parentText" presStyleLbl="node1" presStyleIdx="0" presStyleCnt="6">
        <dgm:presLayoutVars>
          <dgm:chMax val="1"/>
          <dgm:bulletEnabled val="1"/>
        </dgm:presLayoutVars>
      </dgm:prSet>
      <dgm:spPr/>
    </dgm:pt>
    <dgm:pt modelId="{69106DA4-43A3-4F4B-8853-887BA72543E7}" type="pres">
      <dgm:prSet presAssocID="{24AF41A1-3223-456F-864C-D58B1F990190}" presName="descendantText" presStyleLbl="alignAccFollowNode1" presStyleIdx="0" presStyleCnt="6">
        <dgm:presLayoutVars>
          <dgm:bulletEnabled val="1"/>
        </dgm:presLayoutVars>
      </dgm:prSet>
      <dgm:spPr/>
    </dgm:pt>
    <dgm:pt modelId="{B972D20B-9B6F-4097-9843-7C3830824316}" type="pres">
      <dgm:prSet presAssocID="{57D8FF42-0A0F-4F66-AFBD-27A691882858}" presName="sp" presStyleCnt="0"/>
      <dgm:spPr/>
    </dgm:pt>
    <dgm:pt modelId="{2A3F2D99-3272-4ABF-87E8-354C05F610CC}" type="pres">
      <dgm:prSet presAssocID="{0EA5B9D1-51C7-4E90-9513-B46DEB3D4CEA}" presName="linNode" presStyleCnt="0"/>
      <dgm:spPr/>
    </dgm:pt>
    <dgm:pt modelId="{28723B26-FE81-4E8F-9616-1E46F013BD8C}" type="pres">
      <dgm:prSet presAssocID="{0EA5B9D1-51C7-4E90-9513-B46DEB3D4CEA}" presName="parentText" presStyleLbl="node1" presStyleIdx="1" presStyleCnt="6">
        <dgm:presLayoutVars>
          <dgm:chMax val="1"/>
          <dgm:bulletEnabled val="1"/>
        </dgm:presLayoutVars>
      </dgm:prSet>
      <dgm:spPr/>
    </dgm:pt>
    <dgm:pt modelId="{26F9C979-7C77-4013-9DD4-C7CE4CC85880}" type="pres">
      <dgm:prSet presAssocID="{0EA5B9D1-51C7-4E90-9513-B46DEB3D4CEA}" presName="descendantText" presStyleLbl="alignAccFollowNode1" presStyleIdx="1" presStyleCnt="6">
        <dgm:presLayoutVars>
          <dgm:bulletEnabled val="1"/>
        </dgm:presLayoutVars>
      </dgm:prSet>
      <dgm:spPr/>
    </dgm:pt>
    <dgm:pt modelId="{C3449862-0751-4224-930C-FBFC7338D84A}" type="pres">
      <dgm:prSet presAssocID="{1538D966-5612-481F-AE76-3CFAF4266CAF}" presName="sp" presStyleCnt="0"/>
      <dgm:spPr/>
    </dgm:pt>
    <dgm:pt modelId="{D88A6A5A-D366-4730-9769-1DB3ACC78C19}" type="pres">
      <dgm:prSet presAssocID="{2A0015CD-18A8-4BFC-BE5D-1E910F5E6000}" presName="linNode" presStyleCnt="0"/>
      <dgm:spPr/>
    </dgm:pt>
    <dgm:pt modelId="{789921CF-631A-4F5D-8438-200DDA683E04}" type="pres">
      <dgm:prSet presAssocID="{2A0015CD-18A8-4BFC-BE5D-1E910F5E6000}" presName="parentText" presStyleLbl="node1" presStyleIdx="2" presStyleCnt="6">
        <dgm:presLayoutVars>
          <dgm:chMax val="1"/>
          <dgm:bulletEnabled val="1"/>
        </dgm:presLayoutVars>
      </dgm:prSet>
      <dgm:spPr/>
    </dgm:pt>
    <dgm:pt modelId="{32DB0F4A-F1B6-4AC4-8C8C-CCAC708831F5}" type="pres">
      <dgm:prSet presAssocID="{2A0015CD-18A8-4BFC-BE5D-1E910F5E6000}" presName="descendantText" presStyleLbl="alignAccFollowNode1" presStyleIdx="2" presStyleCnt="6">
        <dgm:presLayoutVars>
          <dgm:bulletEnabled val="1"/>
        </dgm:presLayoutVars>
      </dgm:prSet>
      <dgm:spPr/>
    </dgm:pt>
    <dgm:pt modelId="{DF42EFCB-510C-46B2-B414-627D5A5F20DC}" type="pres">
      <dgm:prSet presAssocID="{8848F080-5D43-45EF-88A2-DD43CF380CAE}" presName="sp" presStyleCnt="0"/>
      <dgm:spPr/>
    </dgm:pt>
    <dgm:pt modelId="{E4489E15-1165-4A06-A1BF-4CE7AABC8776}" type="pres">
      <dgm:prSet presAssocID="{8C76D813-3C9E-4F47-9F11-91F20C910654}" presName="linNode" presStyleCnt="0"/>
      <dgm:spPr/>
    </dgm:pt>
    <dgm:pt modelId="{E9E9AAC0-7503-4E51-9F9D-76ED524935A3}" type="pres">
      <dgm:prSet presAssocID="{8C76D813-3C9E-4F47-9F11-91F20C910654}" presName="parentText" presStyleLbl="node1" presStyleIdx="3" presStyleCnt="6">
        <dgm:presLayoutVars>
          <dgm:chMax val="1"/>
          <dgm:bulletEnabled val="1"/>
        </dgm:presLayoutVars>
      </dgm:prSet>
      <dgm:spPr/>
    </dgm:pt>
    <dgm:pt modelId="{ECD07300-B091-4E18-98C8-FF7416D461C9}" type="pres">
      <dgm:prSet presAssocID="{8C76D813-3C9E-4F47-9F11-91F20C910654}" presName="descendantText" presStyleLbl="alignAccFollowNode1" presStyleIdx="3" presStyleCnt="6">
        <dgm:presLayoutVars>
          <dgm:bulletEnabled val="1"/>
        </dgm:presLayoutVars>
      </dgm:prSet>
      <dgm:spPr/>
    </dgm:pt>
    <dgm:pt modelId="{ADE4B1A5-9182-4D84-A0C7-5F4B684814CA}" type="pres">
      <dgm:prSet presAssocID="{8D3517D8-47E8-4700-8229-4272C273C513}" presName="sp" presStyleCnt="0"/>
      <dgm:spPr/>
    </dgm:pt>
    <dgm:pt modelId="{C599744D-4F28-4D32-AF60-A9E18438F88A}" type="pres">
      <dgm:prSet presAssocID="{C07015C3-1A25-4858-A1C2-ACA7590A8866}" presName="linNode" presStyleCnt="0"/>
      <dgm:spPr/>
    </dgm:pt>
    <dgm:pt modelId="{102EB465-1010-435A-839D-D350ED7B6FCC}" type="pres">
      <dgm:prSet presAssocID="{C07015C3-1A25-4858-A1C2-ACA7590A8866}" presName="parentText" presStyleLbl="node1" presStyleIdx="4" presStyleCnt="6">
        <dgm:presLayoutVars>
          <dgm:chMax val="1"/>
          <dgm:bulletEnabled val="1"/>
        </dgm:presLayoutVars>
      </dgm:prSet>
      <dgm:spPr/>
    </dgm:pt>
    <dgm:pt modelId="{0D6CA3E1-126C-46DA-8BCF-8D3790899C9F}" type="pres">
      <dgm:prSet presAssocID="{C07015C3-1A25-4858-A1C2-ACA7590A8866}" presName="descendantText" presStyleLbl="alignAccFollowNode1" presStyleIdx="4" presStyleCnt="6">
        <dgm:presLayoutVars>
          <dgm:bulletEnabled val="1"/>
        </dgm:presLayoutVars>
      </dgm:prSet>
      <dgm:spPr/>
    </dgm:pt>
    <dgm:pt modelId="{EABDE5FC-A2D1-45F3-9FA1-E7AE1EDDD68E}" type="pres">
      <dgm:prSet presAssocID="{D87242AE-09F7-4BA1-B2C9-F0D309FA8713}" presName="sp" presStyleCnt="0"/>
      <dgm:spPr/>
    </dgm:pt>
    <dgm:pt modelId="{4C9751EB-8BBB-410C-892F-61EB4A355F2D}" type="pres">
      <dgm:prSet presAssocID="{1F36713C-C68D-4C52-BB54-C26DBC2CB0C7}" presName="linNode" presStyleCnt="0"/>
      <dgm:spPr/>
    </dgm:pt>
    <dgm:pt modelId="{1E99B3B2-2524-48DD-B466-D678A936F184}" type="pres">
      <dgm:prSet presAssocID="{1F36713C-C68D-4C52-BB54-C26DBC2CB0C7}" presName="parentText" presStyleLbl="node1" presStyleIdx="5" presStyleCnt="6">
        <dgm:presLayoutVars>
          <dgm:chMax val="1"/>
          <dgm:bulletEnabled val="1"/>
        </dgm:presLayoutVars>
      </dgm:prSet>
      <dgm:spPr/>
    </dgm:pt>
    <dgm:pt modelId="{E9E9C6C3-77B7-44E4-9BB5-D7968C49C831}" type="pres">
      <dgm:prSet presAssocID="{1F36713C-C68D-4C52-BB54-C26DBC2CB0C7}" presName="descendantText" presStyleLbl="alignAccFollowNode1" presStyleIdx="5" presStyleCnt="6">
        <dgm:presLayoutVars>
          <dgm:bulletEnabled val="1"/>
        </dgm:presLayoutVars>
      </dgm:prSet>
      <dgm:spPr/>
    </dgm:pt>
  </dgm:ptLst>
  <dgm:cxnLst>
    <dgm:cxn modelId="{6252C700-90BB-4BEC-8A29-1CDF4F34EE68}" type="presOf" srcId="{B679A0E8-BF13-4C1A-B41A-7B66DEC5E197}" destId="{32DB0F4A-F1B6-4AC4-8C8C-CCAC708831F5}" srcOrd="0" destOrd="0" presId="urn:microsoft.com/office/officeart/2005/8/layout/vList5"/>
    <dgm:cxn modelId="{15101401-EB0F-420C-9CBF-EE3C9D4B0BCF}" srcId="{C07015C3-1A25-4858-A1C2-ACA7590A8866}" destId="{42ECAAD0-A5BA-4D26-89DD-D0E44D731E05}" srcOrd="1" destOrd="0" parTransId="{B882932F-51A2-4105-865F-56CAFDA7626F}" sibTransId="{B51966E0-2BCB-4CCD-A0A6-EFEF267F19EA}"/>
    <dgm:cxn modelId="{06EE360C-47B2-4FF0-BE5B-5FB946C7D5AF}" srcId="{0EA5B9D1-51C7-4E90-9513-B46DEB3D4CEA}" destId="{CC7552D8-5CA3-4457-AF6A-0A748320EF4B}" srcOrd="2" destOrd="0" parTransId="{9EB473BF-D731-4706-8C39-E9295F77486B}" sibTransId="{46A6802B-0F30-4890-9D12-D52466C6CFF0}"/>
    <dgm:cxn modelId="{98B0F310-75AD-44B4-B13C-DD272F0D1083}" type="presOf" srcId="{63899A84-BB9D-44D2-ACA2-10356565650D}" destId="{0D6CA3E1-126C-46DA-8BCF-8D3790899C9F}" srcOrd="0" destOrd="3" presId="urn:microsoft.com/office/officeart/2005/8/layout/vList5"/>
    <dgm:cxn modelId="{6C84BF17-231F-4D13-BF54-F56FCBD34773}" srcId="{0EA5B9D1-51C7-4E90-9513-B46DEB3D4CEA}" destId="{AA7545D0-BEBF-47C0-9B1D-0B64BDD72E8D}" srcOrd="1" destOrd="0" parTransId="{B2C0A587-5423-446C-8183-131314A2B8F7}" sibTransId="{031A862A-EDD4-4C22-94C1-484620653BF0}"/>
    <dgm:cxn modelId="{8D10141A-6FB8-4D16-9CA6-78148055E52B}" type="presOf" srcId="{5B20E8D9-ABBA-4E07-AAFB-5F912837D29F}" destId="{0D6CA3E1-126C-46DA-8BCF-8D3790899C9F}" srcOrd="0" destOrd="0" presId="urn:microsoft.com/office/officeart/2005/8/layout/vList5"/>
    <dgm:cxn modelId="{18A9081B-FEC0-4807-BC7B-DBE19D370016}" type="presOf" srcId="{AA7545D0-BEBF-47C0-9B1D-0B64BDD72E8D}" destId="{26F9C979-7C77-4013-9DD4-C7CE4CC85880}" srcOrd="0" destOrd="1" presId="urn:microsoft.com/office/officeart/2005/8/layout/vList5"/>
    <dgm:cxn modelId="{23686C25-0C33-4D57-8745-1CB70742CDA7}" srcId="{0EA5B9D1-51C7-4E90-9513-B46DEB3D4CEA}" destId="{70788E20-73DA-4D1D-8DFF-5A0EEF678CEB}" srcOrd="0" destOrd="0" parTransId="{5C978030-6E00-4D1D-AC91-6ACB84C3FAD8}" sibTransId="{CA98EE47-AD79-4C7B-A6DC-6C43E5BE9E8F}"/>
    <dgm:cxn modelId="{5F9D9E26-1E84-4DC4-A745-ACA090B00DB2}" srcId="{8C76D813-3C9E-4F47-9F11-91F20C910654}" destId="{56C34166-5D6A-42BC-A838-A3B3A176A256}" srcOrd="0" destOrd="0" parTransId="{9FE67018-272E-454A-9E0D-191A383C3BEA}" sibTransId="{901199E0-97BF-4C00-AC0C-A463292FF01C}"/>
    <dgm:cxn modelId="{F57E0B28-F3F1-4076-9C79-34CCBD643ADD}" srcId="{8C76D813-3C9E-4F47-9F11-91F20C910654}" destId="{67EBBCA5-2876-4345-89FD-A21899D1AAD2}" srcOrd="2" destOrd="0" parTransId="{958C7482-66BD-4CC9-B1B8-49E9C48FFA50}" sibTransId="{CF095A2F-1B7F-416E-920D-07B9C2EC3934}"/>
    <dgm:cxn modelId="{23E44D2B-891C-4C05-BD5A-B746029101F0}" type="presOf" srcId="{BE6ABFD6-E98E-4539-8DD2-C8EEFD257A2C}" destId="{32DB0F4A-F1B6-4AC4-8C8C-CCAC708831F5}" srcOrd="0" destOrd="1" presId="urn:microsoft.com/office/officeart/2005/8/layout/vList5"/>
    <dgm:cxn modelId="{E7259639-6A8E-4D9D-8B99-41AD47520B9B}" srcId="{2A0015CD-18A8-4BFC-BE5D-1E910F5E6000}" destId="{BE6ABFD6-E98E-4539-8DD2-C8EEFD257A2C}" srcOrd="1" destOrd="0" parTransId="{3B1333F8-0842-4630-9F23-95E9FD0DD4FD}" sibTransId="{CBB4D919-A3C0-4781-8648-CB1021A2385F}"/>
    <dgm:cxn modelId="{6B6AB63D-B7F2-469E-93F7-C332BEAF9E70}" srcId="{64174DC6-FBBC-4F0D-B26E-41182BB84272}" destId="{C07015C3-1A25-4858-A1C2-ACA7590A8866}" srcOrd="4" destOrd="0" parTransId="{B608BDB3-DC41-4C2F-AB10-0499609049DA}" sibTransId="{D87242AE-09F7-4BA1-B2C9-F0D309FA8713}"/>
    <dgm:cxn modelId="{E28D865B-391F-4874-A7E2-171BA21DFA0D}" srcId="{C07015C3-1A25-4858-A1C2-ACA7590A8866}" destId="{A8537963-D8FA-4C4B-98B4-162D1D77E802}" srcOrd="2" destOrd="0" parTransId="{DBF0A46A-E66F-4FA9-88EF-9004E75CDD11}" sibTransId="{73EB2A0B-92E6-4197-BDFD-E8CCD01278E8}"/>
    <dgm:cxn modelId="{3F10165E-0D6B-4178-B65C-337A99CB3660}" srcId="{64174DC6-FBBC-4F0D-B26E-41182BB84272}" destId="{24AF41A1-3223-456F-864C-D58B1F990190}" srcOrd="0" destOrd="0" parTransId="{D42BCFFC-EB8D-4B59-8A2A-18C234A84FEB}" sibTransId="{57D8FF42-0A0F-4F66-AFBD-27A691882858}"/>
    <dgm:cxn modelId="{2F427F41-F937-4A8B-A5F9-10A066B137D7}" srcId="{24AF41A1-3223-456F-864C-D58B1F990190}" destId="{3F96E5D3-FDAE-4149-97C7-92F1E38A78B9}" srcOrd="2" destOrd="0" parTransId="{D3256066-095D-4639-A156-CB2D365C4403}" sibTransId="{8DC58C0F-A7A8-430B-BE51-C415F8B3675A}"/>
    <dgm:cxn modelId="{FF9F9947-7758-4515-816B-EB8E0552DEEB}" type="presOf" srcId="{42ECAAD0-A5BA-4D26-89DD-D0E44D731E05}" destId="{0D6CA3E1-126C-46DA-8BCF-8D3790899C9F}" srcOrd="0" destOrd="1" presId="urn:microsoft.com/office/officeart/2005/8/layout/vList5"/>
    <dgm:cxn modelId="{1B76664A-4BA9-48A8-854A-A28DB5FAB562}" srcId="{64174DC6-FBBC-4F0D-B26E-41182BB84272}" destId="{0EA5B9D1-51C7-4E90-9513-B46DEB3D4CEA}" srcOrd="1" destOrd="0" parTransId="{56BF1AEF-BFF7-4A7B-9117-ADC70DFF0045}" sibTransId="{1538D966-5612-481F-AE76-3CFAF4266CAF}"/>
    <dgm:cxn modelId="{8E72334B-D447-4635-ABED-76FBD0C8C2F3}" type="presOf" srcId="{A8537963-D8FA-4C4B-98B4-162D1D77E802}" destId="{0D6CA3E1-126C-46DA-8BCF-8D3790899C9F}" srcOrd="0" destOrd="2" presId="urn:microsoft.com/office/officeart/2005/8/layout/vList5"/>
    <dgm:cxn modelId="{8986746C-31D3-409B-A672-9DA1BBDF121C}" type="presOf" srcId="{67EBBCA5-2876-4345-89FD-A21899D1AAD2}" destId="{ECD07300-B091-4E18-98C8-FF7416D461C9}" srcOrd="0" destOrd="2" presId="urn:microsoft.com/office/officeart/2005/8/layout/vList5"/>
    <dgm:cxn modelId="{8F7CCF4D-AB6B-4695-BC5F-DC10946287DC}" type="presOf" srcId="{1F36713C-C68D-4C52-BB54-C26DBC2CB0C7}" destId="{1E99B3B2-2524-48DD-B466-D678A936F184}" srcOrd="0" destOrd="0" presId="urn:microsoft.com/office/officeart/2005/8/layout/vList5"/>
    <dgm:cxn modelId="{77659951-B863-47BF-B28E-E79E4BA6C2AA}" srcId="{64174DC6-FBBC-4F0D-B26E-41182BB84272}" destId="{1F36713C-C68D-4C52-BB54-C26DBC2CB0C7}" srcOrd="5" destOrd="0" parTransId="{5D8B08FE-67CA-4BAC-9A75-81664C0E0DB7}" sibTransId="{5D7DA88C-48C4-4118-9C15-634023DD8B59}"/>
    <dgm:cxn modelId="{5257E053-3E1F-4924-A0BD-212A309565B3}" type="presOf" srcId="{2A0015CD-18A8-4BFC-BE5D-1E910F5E6000}" destId="{789921CF-631A-4F5D-8438-200DDA683E04}" srcOrd="0" destOrd="0" presId="urn:microsoft.com/office/officeart/2005/8/layout/vList5"/>
    <dgm:cxn modelId="{381E7377-19FF-4220-A708-4FFDADD56661}" type="presOf" srcId="{543272D1-B281-446C-BEE1-1716DDFD7A0B}" destId="{32DB0F4A-F1B6-4AC4-8C8C-CCAC708831F5}" srcOrd="0" destOrd="3" presId="urn:microsoft.com/office/officeart/2005/8/layout/vList5"/>
    <dgm:cxn modelId="{35BA3879-AC3C-492B-ABAA-28EF426843DC}" srcId="{24AF41A1-3223-456F-864C-D58B1F990190}" destId="{A16DFAD2-78E2-43C0-B518-524177AD63A9}" srcOrd="0" destOrd="0" parTransId="{3A02C544-1D3E-41FD-9915-A44D578BEDD6}" sibTransId="{B58EB252-F6BC-40E1-A103-62D6988EC930}"/>
    <dgm:cxn modelId="{B52AAF79-A22A-4234-B2BE-7AC4A043999A}" type="presOf" srcId="{24AF41A1-3223-456F-864C-D58B1F990190}" destId="{C6C919C7-499E-47B3-95A5-C4F6804E92F6}" srcOrd="0" destOrd="0" presId="urn:microsoft.com/office/officeart/2005/8/layout/vList5"/>
    <dgm:cxn modelId="{4B42747A-8430-4F4A-8FE8-EE00E0081C02}" srcId="{2A0015CD-18A8-4BFC-BE5D-1E910F5E6000}" destId="{01284A1C-15FA-4BE3-A3F5-31C6E856314C}" srcOrd="2" destOrd="0" parTransId="{A6F552CA-4A83-4371-BAB6-C5EF47AD8024}" sibTransId="{F20F429A-52F0-41C5-BF27-752796FD605F}"/>
    <dgm:cxn modelId="{0B7B1C7B-AFD6-426D-AAAD-A0D0672EA941}" type="presOf" srcId="{1CA457E8-B295-40DB-BC27-2B1EF708C3A8}" destId="{E9E9C6C3-77B7-44E4-9BB5-D7968C49C831}" srcOrd="0" destOrd="0" presId="urn:microsoft.com/office/officeart/2005/8/layout/vList5"/>
    <dgm:cxn modelId="{5756987B-40AF-4D3F-9B38-63CA69556564}" srcId="{2A0015CD-18A8-4BFC-BE5D-1E910F5E6000}" destId="{543272D1-B281-446C-BEE1-1716DDFD7A0B}" srcOrd="3" destOrd="0" parTransId="{0B6E609E-DB0B-4CA0-94E5-B2535AF733BB}" sibTransId="{592DEE38-980F-47B6-9CE9-D8659982C7C0}"/>
    <dgm:cxn modelId="{1CE05381-B781-4B35-A47D-48D09F3DA1B5}" type="presOf" srcId="{3F96E5D3-FDAE-4149-97C7-92F1E38A78B9}" destId="{69106DA4-43A3-4F4B-8853-887BA72543E7}" srcOrd="0" destOrd="2" presId="urn:microsoft.com/office/officeart/2005/8/layout/vList5"/>
    <dgm:cxn modelId="{B38E0184-04EA-4BA6-847A-4585493128A3}" srcId="{1F36713C-C68D-4C52-BB54-C26DBC2CB0C7}" destId="{1CA457E8-B295-40DB-BC27-2B1EF708C3A8}" srcOrd="0" destOrd="0" parTransId="{3C34E111-032F-45D4-B53A-9E6651573182}" sibTransId="{669110E9-ED58-47BB-9071-1604ED4923F4}"/>
    <dgm:cxn modelId="{7D29A684-18B9-45D3-B25E-A94364D67D44}" type="presOf" srcId="{0EA5B9D1-51C7-4E90-9513-B46DEB3D4CEA}" destId="{28723B26-FE81-4E8F-9616-1E46F013BD8C}" srcOrd="0" destOrd="0" presId="urn:microsoft.com/office/officeart/2005/8/layout/vList5"/>
    <dgm:cxn modelId="{CC41BB88-E752-4693-9196-97CE1983AD4B}" type="presOf" srcId="{01284A1C-15FA-4BE3-A3F5-31C6E856314C}" destId="{32DB0F4A-F1B6-4AC4-8C8C-CCAC708831F5}" srcOrd="0" destOrd="2" presId="urn:microsoft.com/office/officeart/2005/8/layout/vList5"/>
    <dgm:cxn modelId="{797CF18E-46A5-45AE-967B-71CA5B90973D}" type="presOf" srcId="{8C76D813-3C9E-4F47-9F11-91F20C910654}" destId="{E9E9AAC0-7503-4E51-9F9D-76ED524935A3}" srcOrd="0" destOrd="0" presId="urn:microsoft.com/office/officeart/2005/8/layout/vList5"/>
    <dgm:cxn modelId="{8C7B0199-C624-4BDB-BEF1-BED812AC6C83}" type="presOf" srcId="{64174DC6-FBBC-4F0D-B26E-41182BB84272}" destId="{22CA1F01-AA1F-43E8-BD86-798993A0231D}" srcOrd="0" destOrd="0" presId="urn:microsoft.com/office/officeart/2005/8/layout/vList5"/>
    <dgm:cxn modelId="{662533A0-2B3B-4874-BD14-726A3290B416}" srcId="{24AF41A1-3223-456F-864C-D58B1F990190}" destId="{6B03649A-CD0A-4DF7-9A5E-3CB0602CACF6}" srcOrd="1" destOrd="0" parTransId="{EC5A004F-F4F0-4C74-99F8-A73EAB062BC4}" sibTransId="{ACBA8231-1043-4654-82DD-9864E702E328}"/>
    <dgm:cxn modelId="{868064A3-E901-4FF0-AE4D-316EDDF30618}" srcId="{8C76D813-3C9E-4F47-9F11-91F20C910654}" destId="{18C021A2-927E-46C6-9290-E0D947DCA724}" srcOrd="1" destOrd="0" parTransId="{F79EE328-DE35-4BDB-AD77-487845CDE991}" sibTransId="{5DE94AE3-920D-459A-BF7C-0281D82B299F}"/>
    <dgm:cxn modelId="{098095B3-354A-4544-93B4-F57A04BECC10}" type="presOf" srcId="{70788E20-73DA-4D1D-8DFF-5A0EEF678CEB}" destId="{26F9C979-7C77-4013-9DD4-C7CE4CC85880}" srcOrd="0" destOrd="0" presId="urn:microsoft.com/office/officeart/2005/8/layout/vList5"/>
    <dgm:cxn modelId="{835357B4-7A63-4EDD-813B-CE584F14C886}" srcId="{0EA5B9D1-51C7-4E90-9513-B46DEB3D4CEA}" destId="{040ACFEA-54E8-4654-9AFE-9CEBB2C37103}" srcOrd="3" destOrd="0" parTransId="{9B9E8693-E622-4FF7-8BE4-6FDCA08ECC7B}" sibTransId="{7E3B73A3-6ACB-4FB8-BAC8-E8126B5A0C71}"/>
    <dgm:cxn modelId="{3D0136B6-EA91-40F6-B8C4-98688CF189D0}" type="presOf" srcId="{6B03649A-CD0A-4DF7-9A5E-3CB0602CACF6}" destId="{69106DA4-43A3-4F4B-8853-887BA72543E7}" srcOrd="0" destOrd="1" presId="urn:microsoft.com/office/officeart/2005/8/layout/vList5"/>
    <dgm:cxn modelId="{C0DB74B7-9DA1-4E0E-8C00-9D046EE66ECF}" type="presOf" srcId="{18C021A2-927E-46C6-9290-E0D947DCA724}" destId="{ECD07300-B091-4E18-98C8-FF7416D461C9}" srcOrd="0" destOrd="1" presId="urn:microsoft.com/office/officeart/2005/8/layout/vList5"/>
    <dgm:cxn modelId="{08EE03B8-D2A3-4CA1-8F30-EE794FD61EB7}" srcId="{C07015C3-1A25-4858-A1C2-ACA7590A8866}" destId="{5B20E8D9-ABBA-4E07-AAFB-5F912837D29F}" srcOrd="0" destOrd="0" parTransId="{3BDB6BD2-A53B-4730-A7D9-5A018E785030}" sibTransId="{927FEAB2-E7BE-4F92-9E89-AD5E9B870942}"/>
    <dgm:cxn modelId="{C79EBFC1-7325-4805-B38C-7EAF21BA85BA}" srcId="{2A0015CD-18A8-4BFC-BE5D-1E910F5E6000}" destId="{B679A0E8-BF13-4C1A-B41A-7B66DEC5E197}" srcOrd="0" destOrd="0" parTransId="{BA14FE28-DAA3-4D64-8C63-A6E58711D268}" sibTransId="{94C2234D-8A74-48EA-ACF4-E70463403E7F}"/>
    <dgm:cxn modelId="{54AEC9C5-C11C-4D60-824F-E4F170EF33B7}" type="presOf" srcId="{56C34166-5D6A-42BC-A838-A3B3A176A256}" destId="{ECD07300-B091-4E18-98C8-FF7416D461C9}" srcOrd="0" destOrd="0" presId="urn:microsoft.com/office/officeart/2005/8/layout/vList5"/>
    <dgm:cxn modelId="{51CB0CC9-A87A-4B1B-81AC-C2958E981B4F}" type="presOf" srcId="{CC7552D8-5CA3-4457-AF6A-0A748320EF4B}" destId="{26F9C979-7C77-4013-9DD4-C7CE4CC85880}" srcOrd="0" destOrd="2" presId="urn:microsoft.com/office/officeart/2005/8/layout/vList5"/>
    <dgm:cxn modelId="{F3FDFDCA-A9F5-441F-9BBD-0C4ADCE325E7}" type="presOf" srcId="{040ACFEA-54E8-4654-9AFE-9CEBB2C37103}" destId="{26F9C979-7C77-4013-9DD4-C7CE4CC85880}" srcOrd="0" destOrd="3" presId="urn:microsoft.com/office/officeart/2005/8/layout/vList5"/>
    <dgm:cxn modelId="{B9EBD8CC-3029-477B-8E3B-DCE26E589E3E}" type="presOf" srcId="{42E33320-4A19-4000-93BA-9A6206FAFC87}" destId="{ECD07300-B091-4E18-98C8-FF7416D461C9}" srcOrd="0" destOrd="3" presId="urn:microsoft.com/office/officeart/2005/8/layout/vList5"/>
    <dgm:cxn modelId="{747DB4D7-A1F5-47FD-92AE-7C3EE85BE28F}" srcId="{64174DC6-FBBC-4F0D-B26E-41182BB84272}" destId="{8C76D813-3C9E-4F47-9F11-91F20C910654}" srcOrd="3" destOrd="0" parTransId="{26429FB4-856F-4C06-8738-F441A7F10D1D}" sibTransId="{8D3517D8-47E8-4700-8229-4272C273C513}"/>
    <dgm:cxn modelId="{199DBED7-1396-40CE-BF98-D089001ECDB4}" srcId="{C07015C3-1A25-4858-A1C2-ACA7590A8866}" destId="{63899A84-BB9D-44D2-ACA2-10356565650D}" srcOrd="3" destOrd="0" parTransId="{6EB7D5DD-5720-4ECC-96D2-6A152F113D20}" sibTransId="{394F9BB6-F600-48BE-B2DB-E0333EA59BB8}"/>
    <dgm:cxn modelId="{0A0595D8-254B-4506-954B-3D4E6230F98C}" srcId="{64174DC6-FBBC-4F0D-B26E-41182BB84272}" destId="{2A0015CD-18A8-4BFC-BE5D-1E910F5E6000}" srcOrd="2" destOrd="0" parTransId="{1964FEBA-65BA-4B94-98F9-7F5DB328D557}" sibTransId="{8848F080-5D43-45EF-88A2-DD43CF380CAE}"/>
    <dgm:cxn modelId="{545DE5E9-0FE2-4A76-8D55-429DC9BA7A29}" type="presOf" srcId="{C07015C3-1A25-4858-A1C2-ACA7590A8866}" destId="{102EB465-1010-435A-839D-D350ED7B6FCC}" srcOrd="0" destOrd="0" presId="urn:microsoft.com/office/officeart/2005/8/layout/vList5"/>
    <dgm:cxn modelId="{848DC6EA-B993-405E-A361-730DBBEE4624}" type="presOf" srcId="{A16DFAD2-78E2-43C0-B518-524177AD63A9}" destId="{69106DA4-43A3-4F4B-8853-887BA72543E7}" srcOrd="0" destOrd="0" presId="urn:microsoft.com/office/officeart/2005/8/layout/vList5"/>
    <dgm:cxn modelId="{277C5FF3-3851-4D51-9795-D22B9571471E}" srcId="{8C76D813-3C9E-4F47-9F11-91F20C910654}" destId="{42E33320-4A19-4000-93BA-9A6206FAFC87}" srcOrd="3" destOrd="0" parTransId="{CFA7437A-16F4-4C11-9F56-76614DAD9A81}" sibTransId="{73B64056-A228-4BFF-B27C-483ADAE6F9E1}"/>
    <dgm:cxn modelId="{198AA5A5-C4F9-492E-B285-4024CDAFCF09}" type="presParOf" srcId="{22CA1F01-AA1F-43E8-BD86-798993A0231D}" destId="{511D5525-EC39-4AC7-9A33-03A2E0111626}" srcOrd="0" destOrd="0" presId="urn:microsoft.com/office/officeart/2005/8/layout/vList5"/>
    <dgm:cxn modelId="{6D08FEE9-B816-4817-8632-68ACA1F47B46}" type="presParOf" srcId="{511D5525-EC39-4AC7-9A33-03A2E0111626}" destId="{C6C919C7-499E-47B3-95A5-C4F6804E92F6}" srcOrd="0" destOrd="0" presId="urn:microsoft.com/office/officeart/2005/8/layout/vList5"/>
    <dgm:cxn modelId="{196DA155-07AA-484E-956A-94326A946DE5}" type="presParOf" srcId="{511D5525-EC39-4AC7-9A33-03A2E0111626}" destId="{69106DA4-43A3-4F4B-8853-887BA72543E7}" srcOrd="1" destOrd="0" presId="urn:microsoft.com/office/officeart/2005/8/layout/vList5"/>
    <dgm:cxn modelId="{A278D108-20A3-4137-B9C0-06FE69E8F603}" type="presParOf" srcId="{22CA1F01-AA1F-43E8-BD86-798993A0231D}" destId="{B972D20B-9B6F-4097-9843-7C3830824316}" srcOrd="1" destOrd="0" presId="urn:microsoft.com/office/officeart/2005/8/layout/vList5"/>
    <dgm:cxn modelId="{AB23AFD3-65FA-4DAF-BCF1-ACEA4BA26413}" type="presParOf" srcId="{22CA1F01-AA1F-43E8-BD86-798993A0231D}" destId="{2A3F2D99-3272-4ABF-87E8-354C05F610CC}" srcOrd="2" destOrd="0" presId="urn:microsoft.com/office/officeart/2005/8/layout/vList5"/>
    <dgm:cxn modelId="{045C4A1B-48F4-4469-A5F0-00A9EFCC88CF}" type="presParOf" srcId="{2A3F2D99-3272-4ABF-87E8-354C05F610CC}" destId="{28723B26-FE81-4E8F-9616-1E46F013BD8C}" srcOrd="0" destOrd="0" presId="urn:microsoft.com/office/officeart/2005/8/layout/vList5"/>
    <dgm:cxn modelId="{4D38ED69-DD5D-4998-B41A-3EFD9C8D1F57}" type="presParOf" srcId="{2A3F2D99-3272-4ABF-87E8-354C05F610CC}" destId="{26F9C979-7C77-4013-9DD4-C7CE4CC85880}" srcOrd="1" destOrd="0" presId="urn:microsoft.com/office/officeart/2005/8/layout/vList5"/>
    <dgm:cxn modelId="{7FE10661-4A17-4F4D-A5B3-655B6E0F8233}" type="presParOf" srcId="{22CA1F01-AA1F-43E8-BD86-798993A0231D}" destId="{C3449862-0751-4224-930C-FBFC7338D84A}" srcOrd="3" destOrd="0" presId="urn:microsoft.com/office/officeart/2005/8/layout/vList5"/>
    <dgm:cxn modelId="{41C1207E-324F-4450-AED8-1A4A9D161899}" type="presParOf" srcId="{22CA1F01-AA1F-43E8-BD86-798993A0231D}" destId="{D88A6A5A-D366-4730-9769-1DB3ACC78C19}" srcOrd="4" destOrd="0" presId="urn:microsoft.com/office/officeart/2005/8/layout/vList5"/>
    <dgm:cxn modelId="{9EA476C9-C1BB-4E46-AE72-93213F932877}" type="presParOf" srcId="{D88A6A5A-D366-4730-9769-1DB3ACC78C19}" destId="{789921CF-631A-4F5D-8438-200DDA683E04}" srcOrd="0" destOrd="0" presId="urn:microsoft.com/office/officeart/2005/8/layout/vList5"/>
    <dgm:cxn modelId="{2F763A3C-7EE8-436A-A3BE-BFD63C317BC2}" type="presParOf" srcId="{D88A6A5A-D366-4730-9769-1DB3ACC78C19}" destId="{32DB0F4A-F1B6-4AC4-8C8C-CCAC708831F5}" srcOrd="1" destOrd="0" presId="urn:microsoft.com/office/officeart/2005/8/layout/vList5"/>
    <dgm:cxn modelId="{F5FE20AA-F839-47C8-BBF2-53F8DB79C569}" type="presParOf" srcId="{22CA1F01-AA1F-43E8-BD86-798993A0231D}" destId="{DF42EFCB-510C-46B2-B414-627D5A5F20DC}" srcOrd="5" destOrd="0" presId="urn:microsoft.com/office/officeart/2005/8/layout/vList5"/>
    <dgm:cxn modelId="{D6ABEFD0-B453-476E-8524-659936C1D669}" type="presParOf" srcId="{22CA1F01-AA1F-43E8-BD86-798993A0231D}" destId="{E4489E15-1165-4A06-A1BF-4CE7AABC8776}" srcOrd="6" destOrd="0" presId="urn:microsoft.com/office/officeart/2005/8/layout/vList5"/>
    <dgm:cxn modelId="{2E0B1005-DFCE-4FEF-B775-4E0BE1F1CEEC}" type="presParOf" srcId="{E4489E15-1165-4A06-A1BF-4CE7AABC8776}" destId="{E9E9AAC0-7503-4E51-9F9D-76ED524935A3}" srcOrd="0" destOrd="0" presId="urn:microsoft.com/office/officeart/2005/8/layout/vList5"/>
    <dgm:cxn modelId="{A98EE34A-475F-4E0D-905F-5CC133B01B50}" type="presParOf" srcId="{E4489E15-1165-4A06-A1BF-4CE7AABC8776}" destId="{ECD07300-B091-4E18-98C8-FF7416D461C9}" srcOrd="1" destOrd="0" presId="urn:microsoft.com/office/officeart/2005/8/layout/vList5"/>
    <dgm:cxn modelId="{27DE330E-1701-4DD0-9E9C-5D3A7C78639B}" type="presParOf" srcId="{22CA1F01-AA1F-43E8-BD86-798993A0231D}" destId="{ADE4B1A5-9182-4D84-A0C7-5F4B684814CA}" srcOrd="7" destOrd="0" presId="urn:microsoft.com/office/officeart/2005/8/layout/vList5"/>
    <dgm:cxn modelId="{335BB0C0-E6D3-42E8-ADE2-D2BA382E2BC6}" type="presParOf" srcId="{22CA1F01-AA1F-43E8-BD86-798993A0231D}" destId="{C599744D-4F28-4D32-AF60-A9E18438F88A}" srcOrd="8" destOrd="0" presId="urn:microsoft.com/office/officeart/2005/8/layout/vList5"/>
    <dgm:cxn modelId="{5818525F-4393-4772-8972-7EB71B9BC607}" type="presParOf" srcId="{C599744D-4F28-4D32-AF60-A9E18438F88A}" destId="{102EB465-1010-435A-839D-D350ED7B6FCC}" srcOrd="0" destOrd="0" presId="urn:microsoft.com/office/officeart/2005/8/layout/vList5"/>
    <dgm:cxn modelId="{AB0927B1-B5C7-4EC1-ACA7-9EA37ADC781B}" type="presParOf" srcId="{C599744D-4F28-4D32-AF60-A9E18438F88A}" destId="{0D6CA3E1-126C-46DA-8BCF-8D3790899C9F}" srcOrd="1" destOrd="0" presId="urn:microsoft.com/office/officeart/2005/8/layout/vList5"/>
    <dgm:cxn modelId="{ECB33158-FCD0-428C-B1F2-6AA920790C87}" type="presParOf" srcId="{22CA1F01-AA1F-43E8-BD86-798993A0231D}" destId="{EABDE5FC-A2D1-45F3-9FA1-E7AE1EDDD68E}" srcOrd="9" destOrd="0" presId="urn:microsoft.com/office/officeart/2005/8/layout/vList5"/>
    <dgm:cxn modelId="{F6B39317-5C33-4AA1-AE29-A1A0058D6121}" type="presParOf" srcId="{22CA1F01-AA1F-43E8-BD86-798993A0231D}" destId="{4C9751EB-8BBB-410C-892F-61EB4A355F2D}" srcOrd="10" destOrd="0" presId="urn:microsoft.com/office/officeart/2005/8/layout/vList5"/>
    <dgm:cxn modelId="{FB496E9A-5593-45F8-BF94-D86B83B02387}" type="presParOf" srcId="{4C9751EB-8BBB-410C-892F-61EB4A355F2D}" destId="{1E99B3B2-2524-48DD-B466-D678A936F184}" srcOrd="0" destOrd="0" presId="urn:microsoft.com/office/officeart/2005/8/layout/vList5"/>
    <dgm:cxn modelId="{82A6F348-8B61-4EDE-B799-CBCB99B3C84E}" type="presParOf" srcId="{4C9751EB-8BBB-410C-892F-61EB4A355F2D}" destId="{E9E9C6C3-77B7-44E4-9BB5-D7968C49C83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11563-C22F-2B4A-951D-09D52EC91E54}">
      <dsp:nvSpPr>
        <dsp:cNvPr id="0" name=""/>
        <dsp:cNvSpPr/>
      </dsp:nvSpPr>
      <dsp:spPr>
        <a:xfrm>
          <a:off x="0" y="109884"/>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Ground Rules </a:t>
          </a:r>
        </a:p>
      </dsp:txBody>
      <dsp:txXfrm>
        <a:off x="25130" y="135014"/>
        <a:ext cx="10465340" cy="464540"/>
      </dsp:txXfrm>
    </dsp:sp>
    <dsp:sp modelId="{5B78B36E-FA59-9F41-899D-976AF5AA42DB}">
      <dsp:nvSpPr>
        <dsp:cNvPr id="0" name=""/>
        <dsp:cNvSpPr/>
      </dsp:nvSpPr>
      <dsp:spPr>
        <a:xfrm>
          <a:off x="0" y="624684"/>
          <a:ext cx="10515600" cy="373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Stick to the tasks and topics on the agenda and keep discussion focused; one subject at a time. </a:t>
          </a:r>
        </a:p>
        <a:p>
          <a:pPr marL="171450" lvl="1" indent="-171450" algn="l" defTabSz="755650">
            <a:lnSpc>
              <a:spcPct val="90000"/>
            </a:lnSpc>
            <a:spcBef>
              <a:spcPct val="0"/>
            </a:spcBef>
            <a:spcAft>
              <a:spcPct val="20000"/>
            </a:spcAft>
            <a:buChar char="•"/>
          </a:pPr>
          <a:r>
            <a:rPr lang="en-US" sz="1700" kern="1200"/>
            <a:t>Discuss all relevant information and issues, even difficult ones. </a:t>
          </a:r>
        </a:p>
        <a:p>
          <a:pPr marL="171450" lvl="1" indent="-171450" algn="l" defTabSz="755650">
            <a:lnSpc>
              <a:spcPct val="90000"/>
            </a:lnSpc>
            <a:spcBef>
              <a:spcPct val="0"/>
            </a:spcBef>
            <a:spcAft>
              <a:spcPct val="20000"/>
            </a:spcAft>
            <a:buChar char="•"/>
          </a:pPr>
          <a:r>
            <a:rPr lang="en-US" sz="1700" kern="1200"/>
            <a:t>Keep discussion open and balanced. </a:t>
          </a:r>
        </a:p>
        <a:p>
          <a:pPr marL="171450" lvl="1" indent="-171450" algn="l" defTabSz="755650">
            <a:lnSpc>
              <a:spcPct val="90000"/>
            </a:lnSpc>
            <a:spcBef>
              <a:spcPct val="0"/>
            </a:spcBef>
            <a:spcAft>
              <a:spcPct val="20000"/>
            </a:spcAft>
            <a:buChar char="•"/>
          </a:pPr>
          <a:r>
            <a:rPr lang="en-US" sz="1700" kern="1200"/>
            <a:t>Participate, show up, share your thinking as much as you can. </a:t>
          </a:r>
        </a:p>
        <a:p>
          <a:pPr marL="171450" lvl="1" indent="-171450" algn="l" defTabSz="755650">
            <a:lnSpc>
              <a:spcPct val="90000"/>
            </a:lnSpc>
            <a:spcBef>
              <a:spcPct val="0"/>
            </a:spcBef>
            <a:spcAft>
              <a:spcPct val="20000"/>
            </a:spcAft>
            <a:buChar char="•"/>
          </a:pPr>
          <a:r>
            <a:rPr lang="en-US" sz="1700" kern="1200"/>
            <a:t>Strive to make decisions by consensus. </a:t>
          </a:r>
        </a:p>
        <a:p>
          <a:pPr marL="171450" lvl="1" indent="-171450" algn="l" defTabSz="755650">
            <a:lnSpc>
              <a:spcPct val="90000"/>
            </a:lnSpc>
            <a:spcBef>
              <a:spcPct val="0"/>
            </a:spcBef>
            <a:spcAft>
              <a:spcPct val="20000"/>
            </a:spcAft>
            <a:buChar char="•"/>
          </a:pPr>
          <a:r>
            <a:rPr lang="en-US" sz="1700" kern="1200"/>
            <a:t>Look beyond positions to interests. </a:t>
          </a:r>
        </a:p>
        <a:p>
          <a:pPr marL="171450" lvl="1" indent="-171450" algn="l" defTabSz="755650">
            <a:lnSpc>
              <a:spcPct val="90000"/>
            </a:lnSpc>
            <a:spcBef>
              <a:spcPct val="0"/>
            </a:spcBef>
            <a:spcAft>
              <a:spcPct val="20000"/>
            </a:spcAft>
            <a:buChar char="•"/>
          </a:pPr>
          <a:r>
            <a:rPr lang="en-US" sz="1700" kern="1200"/>
            <a:t>Disagree openly and respectfully. </a:t>
          </a:r>
        </a:p>
        <a:p>
          <a:pPr marL="171450" lvl="1" indent="-171450" algn="l" defTabSz="755650">
            <a:lnSpc>
              <a:spcPct val="90000"/>
            </a:lnSpc>
            <a:spcBef>
              <a:spcPct val="0"/>
            </a:spcBef>
            <a:spcAft>
              <a:spcPct val="20000"/>
            </a:spcAft>
            <a:buChar char="•"/>
          </a:pPr>
          <a:r>
            <a:rPr lang="en-US" sz="1700" kern="1200"/>
            <a:t>Put personal differences aside in the interests of a successful team. </a:t>
          </a:r>
        </a:p>
        <a:p>
          <a:pPr marL="171450" lvl="1" indent="-171450" algn="l" defTabSz="755650">
            <a:lnSpc>
              <a:spcPct val="90000"/>
            </a:lnSpc>
            <a:spcBef>
              <a:spcPct val="0"/>
            </a:spcBef>
            <a:spcAft>
              <a:spcPct val="20000"/>
            </a:spcAft>
            <a:buChar char="•"/>
          </a:pPr>
          <a:r>
            <a:rPr lang="en-US" sz="1700" kern="1200"/>
            <a:t>Jointly design ways of testing disagreements and look for mutually beneficial solutions. </a:t>
          </a:r>
        </a:p>
        <a:p>
          <a:pPr marL="171450" lvl="1" indent="-171450" algn="l" defTabSz="755650">
            <a:lnSpc>
              <a:spcPct val="90000"/>
            </a:lnSpc>
            <a:spcBef>
              <a:spcPct val="0"/>
            </a:spcBef>
            <a:spcAft>
              <a:spcPct val="20000"/>
            </a:spcAft>
            <a:buChar char="•"/>
          </a:pPr>
          <a:r>
            <a:rPr lang="en-US" sz="1700" kern="1200"/>
            <a:t>Follow through on commitments. </a:t>
          </a:r>
        </a:p>
        <a:p>
          <a:pPr marL="171450" lvl="1" indent="-171450" algn="l" defTabSz="755650">
            <a:lnSpc>
              <a:spcPct val="90000"/>
            </a:lnSpc>
            <a:spcBef>
              <a:spcPct val="0"/>
            </a:spcBef>
            <a:spcAft>
              <a:spcPct val="20000"/>
            </a:spcAft>
            <a:buChar char="•"/>
          </a:pPr>
          <a:r>
            <a:rPr lang="en-US" sz="1700" kern="1200"/>
            <a:t>Share information discussed in team meetings with your organization and reflect its position back to the team. </a:t>
          </a:r>
        </a:p>
        <a:p>
          <a:pPr marL="171450" lvl="1" indent="-171450" algn="l" defTabSz="755650">
            <a:lnSpc>
              <a:spcPct val="90000"/>
            </a:lnSpc>
            <a:spcBef>
              <a:spcPct val="0"/>
            </a:spcBef>
            <a:spcAft>
              <a:spcPct val="20000"/>
            </a:spcAft>
            <a:buChar char="•"/>
          </a:pPr>
          <a:r>
            <a:rPr lang="en-US" sz="1700" kern="1200"/>
            <a:t>While participants are free to discuss the process outside of official meetings, decisions will be made during meetings themselves.</a:t>
          </a:r>
        </a:p>
      </dsp:txBody>
      <dsp:txXfrm>
        <a:off x="0" y="624684"/>
        <a:ext cx="10515600" cy="3734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06DA4-43A3-4F4B-8853-887BA72543E7}">
      <dsp:nvSpPr>
        <dsp:cNvPr id="0" name=""/>
        <dsp:cNvSpPr/>
      </dsp:nvSpPr>
      <dsp:spPr>
        <a:xfrm rot="5400000">
          <a:off x="6769835" y="-2887391"/>
          <a:ext cx="761544"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Overall Process Introduction</a:t>
          </a:r>
        </a:p>
        <a:p>
          <a:pPr marL="57150" lvl="1" indent="-57150" algn="l" defTabSz="444500">
            <a:lnSpc>
              <a:spcPct val="90000"/>
            </a:lnSpc>
            <a:spcBef>
              <a:spcPct val="0"/>
            </a:spcBef>
            <a:spcAft>
              <a:spcPct val="15000"/>
            </a:spcAft>
            <a:buChar char="•"/>
          </a:pPr>
          <a:r>
            <a:rPr lang="en-US" sz="1000" kern="1200" dirty="0"/>
            <a:t>Major NMS Rule Concept Endorsements (reduction goals, watershed applicability, etc.)</a:t>
          </a:r>
        </a:p>
        <a:p>
          <a:pPr marL="57150" lvl="1" indent="-57150" algn="l" defTabSz="444500">
            <a:lnSpc>
              <a:spcPct val="90000"/>
            </a:lnSpc>
            <a:spcBef>
              <a:spcPct val="0"/>
            </a:spcBef>
            <a:spcAft>
              <a:spcPct val="15000"/>
            </a:spcAft>
            <a:buChar char="•"/>
          </a:pPr>
          <a:r>
            <a:rPr lang="en-US" sz="1000" kern="1200" dirty="0">
              <a:highlight>
                <a:srgbClr val="FFFF00"/>
              </a:highlight>
            </a:rPr>
            <a:t>Steering Committee Procedural Feedback</a:t>
          </a:r>
        </a:p>
      </dsp:txBody>
      <dsp:txXfrm rot="-5400000">
        <a:off x="3785615" y="134005"/>
        <a:ext cx="6692808" cy="687192"/>
      </dsp:txXfrm>
    </dsp:sp>
    <dsp:sp modelId="{C6C919C7-499E-47B3-95A5-C4F6804E92F6}">
      <dsp:nvSpPr>
        <dsp:cNvPr id="0" name=""/>
        <dsp:cNvSpPr/>
      </dsp:nvSpPr>
      <dsp:spPr>
        <a:xfrm>
          <a:off x="0" y="1634"/>
          <a:ext cx="3785616" cy="951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Overall</a:t>
          </a:r>
        </a:p>
      </dsp:txBody>
      <dsp:txXfrm>
        <a:off x="46469" y="48103"/>
        <a:ext cx="3692678" cy="858992"/>
      </dsp:txXfrm>
    </dsp:sp>
    <dsp:sp modelId="{26F9C979-7C77-4013-9DD4-C7CE4CC85880}">
      <dsp:nvSpPr>
        <dsp:cNvPr id="0" name=""/>
        <dsp:cNvSpPr/>
      </dsp:nvSpPr>
      <dsp:spPr>
        <a:xfrm rot="5400000">
          <a:off x="6769835" y="-1887864"/>
          <a:ext cx="761544" cy="6729984"/>
        </a:xfrm>
        <a:prstGeom prst="round2Same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Subject Introduction</a:t>
          </a:r>
        </a:p>
        <a:p>
          <a:pPr marL="57150" lvl="1" indent="-57150" algn="l" defTabSz="444500">
            <a:lnSpc>
              <a:spcPct val="90000"/>
            </a:lnSpc>
            <a:spcBef>
              <a:spcPct val="0"/>
            </a:spcBef>
            <a:spcAft>
              <a:spcPct val="15000"/>
            </a:spcAft>
            <a:buChar char="•"/>
          </a:pPr>
          <a:r>
            <a:rPr lang="en-US" sz="1000" kern="1200" dirty="0"/>
            <a:t>TAG Report</a:t>
          </a:r>
        </a:p>
        <a:p>
          <a:pPr marL="57150" lvl="1" indent="-57150" algn="l" defTabSz="444500">
            <a:lnSpc>
              <a:spcPct val="90000"/>
            </a:lnSpc>
            <a:spcBef>
              <a:spcPct val="0"/>
            </a:spcBef>
            <a:spcAft>
              <a:spcPct val="15000"/>
            </a:spcAft>
            <a:buChar char="•"/>
          </a:pPr>
          <a:r>
            <a:rPr lang="en-US" sz="1000" kern="1200" dirty="0">
              <a:highlight>
                <a:srgbClr val="FFFF00"/>
              </a:highlight>
            </a:rPr>
            <a:t>Steering Committee Member Feedback</a:t>
          </a:r>
        </a:p>
        <a:p>
          <a:pPr marL="57150" lvl="1" indent="-57150" algn="l" defTabSz="444500">
            <a:lnSpc>
              <a:spcPct val="90000"/>
            </a:lnSpc>
            <a:spcBef>
              <a:spcPct val="0"/>
            </a:spcBef>
            <a:spcAft>
              <a:spcPct val="15000"/>
            </a:spcAft>
            <a:buChar char="•"/>
          </a:pPr>
          <a:r>
            <a:rPr lang="en-US" sz="1000" kern="1200" dirty="0"/>
            <a:t>DWR Recommendations</a:t>
          </a:r>
        </a:p>
      </dsp:txBody>
      <dsp:txXfrm rot="-5400000">
        <a:off x="3785615" y="1133532"/>
        <a:ext cx="6692808" cy="687192"/>
      </dsp:txXfrm>
    </dsp:sp>
    <dsp:sp modelId="{28723B26-FE81-4E8F-9616-1E46F013BD8C}">
      <dsp:nvSpPr>
        <dsp:cNvPr id="0" name=""/>
        <dsp:cNvSpPr/>
      </dsp:nvSpPr>
      <dsp:spPr>
        <a:xfrm>
          <a:off x="0" y="1001162"/>
          <a:ext cx="3785616" cy="95193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Wastewater</a:t>
          </a:r>
        </a:p>
      </dsp:txBody>
      <dsp:txXfrm>
        <a:off x="46469" y="1047631"/>
        <a:ext cx="3692678" cy="858992"/>
      </dsp:txXfrm>
    </dsp:sp>
    <dsp:sp modelId="{32DB0F4A-F1B6-4AC4-8C8C-CCAC708831F5}">
      <dsp:nvSpPr>
        <dsp:cNvPr id="0" name=""/>
        <dsp:cNvSpPr/>
      </dsp:nvSpPr>
      <dsp:spPr>
        <a:xfrm rot="5400000">
          <a:off x="6769835" y="-888337"/>
          <a:ext cx="761544" cy="6729984"/>
        </a:xfrm>
        <a:prstGeom prst="round2SameRect">
          <a:avLst/>
        </a:prstGeom>
        <a:solidFill>
          <a:schemeClr val="accent3">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Subject Introduction</a:t>
          </a:r>
        </a:p>
        <a:p>
          <a:pPr marL="57150" lvl="1" indent="-57150" algn="l" defTabSz="444500">
            <a:lnSpc>
              <a:spcPct val="90000"/>
            </a:lnSpc>
            <a:spcBef>
              <a:spcPct val="0"/>
            </a:spcBef>
            <a:spcAft>
              <a:spcPct val="15000"/>
            </a:spcAft>
            <a:buChar char="•"/>
          </a:pPr>
          <a:r>
            <a:rPr lang="en-US" sz="1000" kern="1200" dirty="0"/>
            <a:t>TAG Report</a:t>
          </a:r>
        </a:p>
        <a:p>
          <a:pPr marL="57150" lvl="1" indent="-57150" algn="l" defTabSz="444500">
            <a:lnSpc>
              <a:spcPct val="90000"/>
            </a:lnSpc>
            <a:spcBef>
              <a:spcPct val="0"/>
            </a:spcBef>
            <a:spcAft>
              <a:spcPct val="15000"/>
            </a:spcAft>
            <a:buChar char="•"/>
          </a:pPr>
          <a:r>
            <a:rPr lang="en-US" sz="1000" kern="1200" dirty="0">
              <a:highlight>
                <a:srgbClr val="FFFF00"/>
              </a:highlight>
            </a:rPr>
            <a:t>Steering Committee Member Feedback</a:t>
          </a:r>
        </a:p>
        <a:p>
          <a:pPr marL="57150" lvl="1" indent="-57150" algn="l" defTabSz="444500">
            <a:lnSpc>
              <a:spcPct val="90000"/>
            </a:lnSpc>
            <a:spcBef>
              <a:spcPct val="0"/>
            </a:spcBef>
            <a:spcAft>
              <a:spcPct val="15000"/>
            </a:spcAft>
            <a:buChar char="•"/>
          </a:pPr>
          <a:r>
            <a:rPr lang="en-US" sz="1000" kern="1200" dirty="0"/>
            <a:t>DWR Recommendations</a:t>
          </a:r>
        </a:p>
      </dsp:txBody>
      <dsp:txXfrm rot="-5400000">
        <a:off x="3785615" y="2133059"/>
        <a:ext cx="6692808" cy="687192"/>
      </dsp:txXfrm>
    </dsp:sp>
    <dsp:sp modelId="{789921CF-631A-4F5D-8438-200DDA683E04}">
      <dsp:nvSpPr>
        <dsp:cNvPr id="0" name=""/>
        <dsp:cNvSpPr/>
      </dsp:nvSpPr>
      <dsp:spPr>
        <a:xfrm>
          <a:off x="0" y="2000689"/>
          <a:ext cx="3785616" cy="95193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Agriculture</a:t>
          </a:r>
        </a:p>
      </dsp:txBody>
      <dsp:txXfrm>
        <a:off x="46469" y="2047158"/>
        <a:ext cx="3692678" cy="858992"/>
      </dsp:txXfrm>
    </dsp:sp>
    <dsp:sp modelId="{ECD07300-B091-4E18-98C8-FF7416D461C9}">
      <dsp:nvSpPr>
        <dsp:cNvPr id="0" name=""/>
        <dsp:cNvSpPr/>
      </dsp:nvSpPr>
      <dsp:spPr>
        <a:xfrm rot="5400000">
          <a:off x="6769835" y="111189"/>
          <a:ext cx="761544" cy="6729984"/>
        </a:xfrm>
        <a:prstGeom prst="round2SameRect">
          <a:avLst/>
        </a:prstGeom>
        <a:solidFill>
          <a:schemeClr val="accent4">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Subject Introduction</a:t>
          </a:r>
        </a:p>
        <a:p>
          <a:pPr marL="57150" lvl="1" indent="-57150" algn="l" defTabSz="444500">
            <a:lnSpc>
              <a:spcPct val="90000"/>
            </a:lnSpc>
            <a:spcBef>
              <a:spcPct val="0"/>
            </a:spcBef>
            <a:spcAft>
              <a:spcPct val="15000"/>
            </a:spcAft>
            <a:buChar char="•"/>
          </a:pPr>
          <a:r>
            <a:rPr lang="en-US" sz="1000" kern="1200" dirty="0"/>
            <a:t>TAG Report</a:t>
          </a:r>
        </a:p>
        <a:p>
          <a:pPr marL="57150" lvl="1" indent="-57150" algn="l" defTabSz="444500">
            <a:lnSpc>
              <a:spcPct val="90000"/>
            </a:lnSpc>
            <a:spcBef>
              <a:spcPct val="0"/>
            </a:spcBef>
            <a:spcAft>
              <a:spcPct val="15000"/>
            </a:spcAft>
            <a:buChar char="•"/>
          </a:pPr>
          <a:r>
            <a:rPr lang="en-US" sz="1000" kern="1200" dirty="0">
              <a:highlight>
                <a:srgbClr val="FFFF00"/>
              </a:highlight>
            </a:rPr>
            <a:t>Steering Committee Member Feedback</a:t>
          </a:r>
        </a:p>
        <a:p>
          <a:pPr marL="57150" lvl="1" indent="-57150" algn="l" defTabSz="444500">
            <a:lnSpc>
              <a:spcPct val="90000"/>
            </a:lnSpc>
            <a:spcBef>
              <a:spcPct val="0"/>
            </a:spcBef>
            <a:spcAft>
              <a:spcPct val="15000"/>
            </a:spcAft>
            <a:buChar char="•"/>
          </a:pPr>
          <a:r>
            <a:rPr lang="en-US" sz="1000" kern="1200" dirty="0"/>
            <a:t>DWR Recommendations</a:t>
          </a:r>
        </a:p>
      </dsp:txBody>
      <dsp:txXfrm rot="-5400000">
        <a:off x="3785615" y="3132585"/>
        <a:ext cx="6692808" cy="687192"/>
      </dsp:txXfrm>
    </dsp:sp>
    <dsp:sp modelId="{E9E9AAC0-7503-4E51-9F9D-76ED524935A3}">
      <dsp:nvSpPr>
        <dsp:cNvPr id="0" name=""/>
        <dsp:cNvSpPr/>
      </dsp:nvSpPr>
      <dsp:spPr>
        <a:xfrm>
          <a:off x="0" y="3000216"/>
          <a:ext cx="3785616" cy="95193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Stormwater</a:t>
          </a:r>
        </a:p>
      </dsp:txBody>
      <dsp:txXfrm>
        <a:off x="46469" y="3046685"/>
        <a:ext cx="3692678" cy="858992"/>
      </dsp:txXfrm>
    </dsp:sp>
    <dsp:sp modelId="{0D6CA3E1-126C-46DA-8BCF-8D3790899C9F}">
      <dsp:nvSpPr>
        <dsp:cNvPr id="0" name=""/>
        <dsp:cNvSpPr/>
      </dsp:nvSpPr>
      <dsp:spPr>
        <a:xfrm rot="5400000">
          <a:off x="6769835" y="1110716"/>
          <a:ext cx="761544" cy="6729984"/>
        </a:xfrm>
        <a:prstGeom prst="round2SameRect">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Subject Introduction</a:t>
          </a:r>
        </a:p>
        <a:p>
          <a:pPr marL="57150" lvl="1" indent="-57150" algn="l" defTabSz="444500">
            <a:lnSpc>
              <a:spcPct val="90000"/>
            </a:lnSpc>
            <a:spcBef>
              <a:spcPct val="0"/>
            </a:spcBef>
            <a:spcAft>
              <a:spcPct val="15000"/>
            </a:spcAft>
            <a:buChar char="•"/>
          </a:pPr>
          <a:r>
            <a:rPr lang="en-US" sz="1000" kern="1200" dirty="0"/>
            <a:t>TAG Report</a:t>
          </a:r>
        </a:p>
        <a:p>
          <a:pPr marL="57150" lvl="1" indent="-57150" algn="l" defTabSz="444500">
            <a:lnSpc>
              <a:spcPct val="90000"/>
            </a:lnSpc>
            <a:spcBef>
              <a:spcPct val="0"/>
            </a:spcBef>
            <a:spcAft>
              <a:spcPct val="15000"/>
            </a:spcAft>
            <a:buChar char="•"/>
          </a:pPr>
          <a:r>
            <a:rPr lang="en-US" sz="1000" kern="1200" dirty="0">
              <a:highlight>
                <a:srgbClr val="FFFF00"/>
              </a:highlight>
            </a:rPr>
            <a:t>Steering Committee Member Feedback</a:t>
          </a:r>
        </a:p>
        <a:p>
          <a:pPr marL="57150" lvl="1" indent="-57150" algn="l" defTabSz="444500">
            <a:lnSpc>
              <a:spcPct val="90000"/>
            </a:lnSpc>
            <a:spcBef>
              <a:spcPct val="0"/>
            </a:spcBef>
            <a:spcAft>
              <a:spcPct val="15000"/>
            </a:spcAft>
            <a:buChar char="•"/>
          </a:pPr>
          <a:r>
            <a:rPr lang="en-US" sz="1000" kern="1200" dirty="0"/>
            <a:t>DWR Recommendation</a:t>
          </a:r>
        </a:p>
      </dsp:txBody>
      <dsp:txXfrm rot="-5400000">
        <a:off x="3785615" y="4132112"/>
        <a:ext cx="6692808" cy="687192"/>
      </dsp:txXfrm>
    </dsp:sp>
    <dsp:sp modelId="{102EB465-1010-435A-839D-D350ED7B6FCC}">
      <dsp:nvSpPr>
        <dsp:cNvPr id="0" name=""/>
        <dsp:cNvSpPr/>
      </dsp:nvSpPr>
      <dsp:spPr>
        <a:xfrm>
          <a:off x="0" y="3999743"/>
          <a:ext cx="3785616" cy="951930"/>
        </a:xfrm>
        <a:prstGeom prst="roundRect">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Riparian Buffers</a:t>
          </a:r>
        </a:p>
      </dsp:txBody>
      <dsp:txXfrm>
        <a:off x="46469" y="4046212"/>
        <a:ext cx="3692678" cy="858992"/>
      </dsp:txXfrm>
    </dsp:sp>
    <dsp:sp modelId="{E9E9C6C3-77B7-44E4-9BB5-D7968C49C831}">
      <dsp:nvSpPr>
        <dsp:cNvPr id="0" name=""/>
        <dsp:cNvSpPr/>
      </dsp:nvSpPr>
      <dsp:spPr>
        <a:xfrm rot="5400000">
          <a:off x="6769835" y="2110243"/>
          <a:ext cx="761544"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highlight>
                <a:srgbClr val="FFFF00"/>
              </a:highlight>
            </a:rPr>
            <a:t>Steering Committee Process Closure</a:t>
          </a:r>
        </a:p>
      </dsp:txBody>
      <dsp:txXfrm rot="-5400000">
        <a:off x="3785615" y="5131639"/>
        <a:ext cx="6692808" cy="687192"/>
      </dsp:txXfrm>
    </dsp:sp>
    <dsp:sp modelId="{1E99B3B2-2524-48DD-B466-D678A936F184}">
      <dsp:nvSpPr>
        <dsp:cNvPr id="0" name=""/>
        <dsp:cNvSpPr/>
      </dsp:nvSpPr>
      <dsp:spPr>
        <a:xfrm>
          <a:off x="0" y="4999270"/>
          <a:ext cx="3785616" cy="951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Overall</a:t>
          </a:r>
        </a:p>
      </dsp:txBody>
      <dsp:txXfrm>
        <a:off x="46469" y="5045739"/>
        <a:ext cx="3692678" cy="8589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6434"/>
          </a:xfrm>
          <a:prstGeom prst="rect">
            <a:avLst/>
          </a:prstGeom>
        </p:spPr>
        <p:txBody>
          <a:bodyPr vert="horz" lIns="92446" tIns="46223" rIns="92446" bIns="46223" rtlCol="0"/>
          <a:lstStyle>
            <a:lvl1pPr algn="r">
              <a:defRPr sz="1200"/>
            </a:lvl1pPr>
          </a:lstStyle>
          <a:p>
            <a:fld id="{C586D9D0-2E9B-4F2F-924A-B3B3E9CFCAEC}" type="datetimeFigureOut">
              <a:rPr lang="en-US" smtClean="0"/>
              <a:t>12/14/2023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5FC3-2B4F-E06F-6A70-65A82EAA7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0C42E-7ED9-6FFF-3758-A27C423CA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E3ACC-FA81-6822-AAAF-672E3555FB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51B1FE-4FCC-C5A6-ACBF-3805E8DA7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63029-85DB-7435-A77D-32DF90D93B8C}"/>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49204082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1A-C9AA-E2C6-2E9E-50399F760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DE0EE-2C34-396A-B1DE-8B23125B9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6F864-B554-1CC3-9410-A6D5D4E547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B596A7-1310-27CF-469D-7FA6405F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DC3C-F515-E84D-FE24-9AE459F5A1E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85090192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6DEE-B7B3-9AD9-69F3-D3E2DE72C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EC01-C24D-FECA-F230-2C6EB5034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838EE-EB92-FD6B-DB65-04D30DF044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56FFCF-4686-684D-EB1D-4C41017E5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8F38A-37A5-200D-2AE0-FC0A7DCE98A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6526792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2293-A2D0-1EB5-36CC-2C69CBF97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6BEEB-666E-5C77-E0EB-1C0108CBE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0772F-89C3-3DF9-297F-7ED100DC6B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2E2EF-0BCA-7D29-E618-4C8FAA7F6C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68DBAC-D0C9-C27A-525D-78E84BBC3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0F2C2-49B7-34C4-1250-3F389BE05977}"/>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48781645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C477-BAC8-1ED2-6477-17C73A532D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6A1E3-5AC3-1DCA-B34C-7ACC2A629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70A9C-8B60-6A33-74BD-4C628C529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387C7-44A7-6114-A4CC-569AC047D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00A15-57A4-0F99-592D-97988AF96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687853-17CF-006D-F1DD-E6ABEF26110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879E59-18DD-8E31-C265-5994BEE43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1DD2C-076A-647A-3849-6D028BA65551}"/>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575136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C54B-0CBF-791D-9CDE-0016A5D9D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85EEA-A2AD-E856-0BD9-B18194D9419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CE26EF6-1AA3-8F72-36C7-2843E320A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A47EA-07B4-3F39-5382-58D498261AB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2012028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EF139-0483-CA83-4252-C63EC0A2F52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1329F26-7249-2B29-840F-496D578AF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D3C651-49FA-CF3F-A107-DAC311DAA576}"/>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41774076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6B3B-1DA4-27A1-BE1F-504ADADB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C0E7F-D6E3-13B8-D1E6-F6ECE14E3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7E8D05-98C0-678C-FDC6-BE15C2963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B7149-2DE0-4D08-A4B3-FB1F46765F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1EFF47-24BA-83F5-3A3B-EF54D9C6B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46D9F-DCB8-600A-4E18-8FF8F46AF0DE}"/>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231714360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D875-E80D-CF5A-E69F-EA91F9F70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C1B5C-BBF5-0BA5-6765-8C694A79E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29E288-5E65-EA1B-73C5-894EEF1DF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0737B-4683-6E40-B8B7-C7D6B872DA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587C00-C09A-DF24-41EC-B3C5E4BA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F9674-2744-8E06-3DC8-C2F48A549762}"/>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15358210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3E17-E914-D928-D150-397BC5017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FE7B7-3E48-4542-6D7E-EE88DC49A2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8BB4-5F3E-7EDC-2682-1180B2BE2E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BCCE5B-B4F2-DBC5-9D44-3D34590C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1E630-AC83-59A3-4F46-6368882795F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988957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CD8DE-ACD7-5CBC-E5B2-D3204032E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2ABF5-C3B9-6EB3-E890-CD48F234C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9320F-42C7-A6C1-F1A2-3ACB3BA411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3AB9CB-8850-C5A3-20A2-3223AC003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15BF4-4A5B-B949-6EE9-A75724DADBB9}"/>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83541004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7702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9235-6C74-DA8D-B39F-D8C5250AF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D97678-A57F-A7C2-B8A4-3B91DDF033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27263-8340-2C28-DEF3-A753786F055A}"/>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5" name="Footer Placeholder 4">
            <a:extLst>
              <a:ext uri="{FF2B5EF4-FFF2-40B4-BE49-F238E27FC236}">
                <a16:creationId xmlns:a16="http://schemas.microsoft.com/office/drawing/2014/main" id="{4DB11857-52F5-21E1-79F2-B4EC96C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C02B6-D66C-D44B-EF9F-2A2990E3FF84}"/>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4011502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6AC1-FC06-4227-2E49-C29322128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6936E1-7B9D-58C7-EC32-A25816430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0FE31-8287-9025-1A00-7176596D1765}"/>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5" name="Footer Placeholder 4">
            <a:extLst>
              <a:ext uri="{FF2B5EF4-FFF2-40B4-BE49-F238E27FC236}">
                <a16:creationId xmlns:a16="http://schemas.microsoft.com/office/drawing/2014/main" id="{7A1FE9EF-E028-5ACF-929C-07EA029D9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B867E-B04C-A66E-3CEC-067CCA4022AC}"/>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336887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3EB90-C5D1-437E-8A11-7021A6F4A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DD2DF0-C97F-B404-573C-A7A77B550D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CE923-37D0-2F85-9D8A-A83FB9322838}"/>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5" name="Footer Placeholder 4">
            <a:extLst>
              <a:ext uri="{FF2B5EF4-FFF2-40B4-BE49-F238E27FC236}">
                <a16:creationId xmlns:a16="http://schemas.microsoft.com/office/drawing/2014/main" id="{66F85C0F-7612-F532-B5D5-460AFE7BB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D9B2-F1E0-1600-6B8F-87E1F6A0FED3}"/>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208480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D772-05A7-9147-34E3-A00B40D4E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EFFC2-3A66-1EC3-955F-B6D73BDBAE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05882-CCCB-6CB6-A92B-10FAE713B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BE5A0F-DDB9-372F-979E-D659E4F8EDB5}"/>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6" name="Footer Placeholder 5">
            <a:extLst>
              <a:ext uri="{FF2B5EF4-FFF2-40B4-BE49-F238E27FC236}">
                <a16:creationId xmlns:a16="http://schemas.microsoft.com/office/drawing/2014/main" id="{15CAE99E-9DF4-1809-7088-792A9503D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685CD-C76C-4A69-2BB2-6D60CF6B30FA}"/>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661591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E7F6-C034-8948-F156-71B83349A2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B710AD-953A-1B5B-3ACD-0ECB94CE7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EC5C8-9296-A3EB-B528-459B50B037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04715-49D2-8BFD-D3EB-D9C790463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2E0316-28BC-2280-CBA4-D30782BD89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95D55-E303-0C86-4690-E15F6DE4F361}"/>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8" name="Footer Placeholder 7">
            <a:extLst>
              <a:ext uri="{FF2B5EF4-FFF2-40B4-BE49-F238E27FC236}">
                <a16:creationId xmlns:a16="http://schemas.microsoft.com/office/drawing/2014/main" id="{C4535CAB-BB77-4820-8A12-55CD41F0B0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533C05-7F5D-D894-446A-4BABA4A4B06F}"/>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320589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E36D-AE51-F82F-C706-D7692E71D2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AB2367-AF90-1373-38A3-4732E928059D}"/>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4" name="Footer Placeholder 3">
            <a:extLst>
              <a:ext uri="{FF2B5EF4-FFF2-40B4-BE49-F238E27FC236}">
                <a16:creationId xmlns:a16="http://schemas.microsoft.com/office/drawing/2014/main" id="{B5CB0015-6E03-2B8A-E443-BE71DA657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DE43A-417C-D725-F742-F0A7F83B53C0}"/>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22250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A1F799-603D-36EA-2835-4847137679AA}"/>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3" name="Footer Placeholder 2">
            <a:extLst>
              <a:ext uri="{FF2B5EF4-FFF2-40B4-BE49-F238E27FC236}">
                <a16:creationId xmlns:a16="http://schemas.microsoft.com/office/drawing/2014/main" id="{88E42F2A-34CA-E838-18A2-8791D217F1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5B4310-3DF1-198D-773B-F7761AD7F7A6}"/>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063398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0F4B-8164-B777-15BE-21198335B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495B32-1769-D5ED-6C1C-82B6E865F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2CFADC-0DEF-DDC6-ED3C-0CDE5A16E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46180-A696-9F05-8954-9B465CCFB9C3}"/>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6" name="Footer Placeholder 5">
            <a:extLst>
              <a:ext uri="{FF2B5EF4-FFF2-40B4-BE49-F238E27FC236}">
                <a16:creationId xmlns:a16="http://schemas.microsoft.com/office/drawing/2014/main" id="{ADD61969-EFB7-ED1F-1D44-FE5DB863D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E4AEA-6844-BCBD-55DC-F83A88F5367C}"/>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938755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E630-C66B-3A33-3621-CF5D68153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F374D-BBD1-5DFF-1465-A88DCBE053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964FD4-9262-1E53-D359-368201B1D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497D1-2CD4-8388-9EEA-A114A87506F5}"/>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6" name="Footer Placeholder 5">
            <a:extLst>
              <a:ext uri="{FF2B5EF4-FFF2-40B4-BE49-F238E27FC236}">
                <a16:creationId xmlns:a16="http://schemas.microsoft.com/office/drawing/2014/main" id="{E28E9834-4089-5EDE-DE8F-09D1DCA9A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FD6DA-1CB6-0085-E268-B7639299F948}"/>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2174851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A00B2-F0EB-559A-DA1A-820DDB822A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5BF47-7F65-F284-63E2-585A63C83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66689-08CE-112F-D9E1-116294891FE5}"/>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5" name="Footer Placeholder 4">
            <a:extLst>
              <a:ext uri="{FF2B5EF4-FFF2-40B4-BE49-F238E27FC236}">
                <a16:creationId xmlns:a16="http://schemas.microsoft.com/office/drawing/2014/main" id="{4ECFDC73-23A0-B435-0AB7-1694E51FD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DB348-2AB8-3DC6-8824-1058DE9CE1EE}"/>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1722932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F43989-10B9-CCEF-C27E-2149DD392F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C99D14-85E4-A3F1-74AD-8E3D80644B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F8B01-E0A0-A1A1-8314-9FD3CC679F07}"/>
              </a:ext>
            </a:extLst>
          </p:cNvPr>
          <p:cNvSpPr>
            <a:spLocks noGrp="1"/>
          </p:cNvSpPr>
          <p:nvPr>
            <p:ph type="dt" sz="half" idx="10"/>
          </p:nvPr>
        </p:nvSpPr>
        <p:spPr/>
        <p:txBody>
          <a:bodyPr/>
          <a:lstStyle/>
          <a:p>
            <a:fld id="{600D2E8E-C6B2-2447-A1A5-464D5E20B36A}" type="datetimeFigureOut">
              <a:rPr lang="en-US" smtClean="0"/>
              <a:t>12/14/2023</a:t>
            </a:fld>
            <a:endParaRPr lang="en-US"/>
          </a:p>
        </p:txBody>
      </p:sp>
      <p:sp>
        <p:nvSpPr>
          <p:cNvPr id="5" name="Footer Placeholder 4">
            <a:extLst>
              <a:ext uri="{FF2B5EF4-FFF2-40B4-BE49-F238E27FC236}">
                <a16:creationId xmlns:a16="http://schemas.microsoft.com/office/drawing/2014/main" id="{401F1D0B-B666-9804-AB26-88DA912EC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8DE40-0F36-5469-9446-D0A939664DAE}"/>
              </a:ext>
            </a:extLst>
          </p:cNvPr>
          <p:cNvSpPr>
            <a:spLocks noGrp="1"/>
          </p:cNvSpPr>
          <p:nvPr>
            <p:ph type="sldNum" sz="quarter" idx="12"/>
          </p:nvPr>
        </p:nvSpPr>
        <p:spPr/>
        <p:txBody>
          <a:bodyPr/>
          <a:lstStyle/>
          <a:p>
            <a:fld id="{73BC8D1C-509C-7641-9B87-114F4A8252C0}" type="slidenum">
              <a:rPr lang="en-US" smtClean="0"/>
              <a:t>‹#›</a:t>
            </a:fld>
            <a:endParaRPr lang="en-US"/>
          </a:p>
        </p:txBody>
      </p:sp>
    </p:spTree>
    <p:extLst>
      <p:ext uri="{BB962C8B-B14F-4D97-AF65-F5344CB8AC3E}">
        <p14:creationId xmlns:p14="http://schemas.microsoft.com/office/powerpoint/2010/main" val="3730963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01FBC-3BAE-8CEF-1E51-9C791154F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6CD17-89F5-CC28-8206-697492CF3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F668A-1675-3AF2-4D01-8F6D6B66C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3FEFEF1-36C7-9A7B-B5AD-1CED3CCBF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7A4837-2F84-D956-5CFB-4F622D06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3023361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68A36A-6840-8002-56F9-EC9B026AE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B07067-3C93-A466-3F38-F9E732862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04CA2-89D4-83B6-D320-764406C49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D2E8E-C6B2-2447-A1A5-464D5E20B36A}" type="datetimeFigureOut">
              <a:rPr lang="en-US" smtClean="0"/>
              <a:t>12/14/2023</a:t>
            </a:fld>
            <a:endParaRPr lang="en-US"/>
          </a:p>
        </p:txBody>
      </p:sp>
      <p:sp>
        <p:nvSpPr>
          <p:cNvPr id="5" name="Footer Placeholder 4">
            <a:extLst>
              <a:ext uri="{FF2B5EF4-FFF2-40B4-BE49-F238E27FC236}">
                <a16:creationId xmlns:a16="http://schemas.microsoft.com/office/drawing/2014/main" id="{A36206FA-21A3-3D66-EAF6-B66467A8D5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DE5A8-772F-9BF6-ECA3-FDE4B87F9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C8D1C-509C-7641-9B87-114F4A8252C0}" type="slidenum">
              <a:rPr lang="en-US" smtClean="0"/>
              <a:t>‹#›</a:t>
            </a:fld>
            <a:endParaRPr lang="en-US"/>
          </a:p>
        </p:txBody>
      </p:sp>
    </p:spTree>
    <p:extLst>
      <p:ext uri="{BB962C8B-B14F-4D97-AF65-F5344CB8AC3E}">
        <p14:creationId xmlns:p14="http://schemas.microsoft.com/office/powerpoint/2010/main" val="145428842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Triangle 1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3AEC3D-BB39-B68D-5731-574944F31170}"/>
              </a:ext>
            </a:extLst>
          </p:cNvPr>
          <p:cNvSpPr>
            <a:spLocks noGrp="1"/>
          </p:cNvSpPr>
          <p:nvPr>
            <p:ph type="ctrTitle"/>
          </p:nvPr>
        </p:nvSpPr>
        <p:spPr>
          <a:xfrm>
            <a:off x="965200" y="1383528"/>
            <a:ext cx="5925989" cy="3167510"/>
          </a:xfrm>
        </p:spPr>
        <p:txBody>
          <a:bodyPr anchor="b">
            <a:normAutofit/>
          </a:bodyPr>
          <a:lstStyle/>
          <a:p>
            <a:pPr algn="r"/>
            <a:r>
              <a:rPr lang="en-US" sz="3800" dirty="0"/>
              <a:t>High Rock Lake Nutrient Rules Engagement Process </a:t>
            </a:r>
            <a:br>
              <a:rPr lang="en-US" sz="3800" dirty="0"/>
            </a:br>
            <a:r>
              <a:rPr lang="en-US" sz="3800" dirty="0"/>
              <a:t>Steering Committee Meeting #7</a:t>
            </a:r>
          </a:p>
        </p:txBody>
      </p:sp>
      <p:sp>
        <p:nvSpPr>
          <p:cNvPr id="3" name="Subtitle 2">
            <a:extLst>
              <a:ext uri="{FF2B5EF4-FFF2-40B4-BE49-F238E27FC236}">
                <a16:creationId xmlns:a16="http://schemas.microsoft.com/office/drawing/2014/main" id="{6A97923A-6115-7176-7F56-96E4E59A7637}"/>
              </a:ext>
            </a:extLst>
          </p:cNvPr>
          <p:cNvSpPr>
            <a:spLocks noGrp="1"/>
          </p:cNvSpPr>
          <p:nvPr>
            <p:ph type="subTitle" idx="1"/>
          </p:nvPr>
        </p:nvSpPr>
        <p:spPr>
          <a:xfrm>
            <a:off x="965201" y="4582814"/>
            <a:ext cx="5925987" cy="1312657"/>
          </a:xfrm>
        </p:spPr>
        <p:txBody>
          <a:bodyPr anchor="t">
            <a:normAutofit/>
          </a:bodyPr>
          <a:lstStyle/>
          <a:p>
            <a:pPr algn="r"/>
            <a:r>
              <a:rPr lang="en-US" sz="2200" i="1" dirty="0"/>
              <a:t>Tuesday, December 12, 2023</a:t>
            </a:r>
          </a:p>
          <a:p>
            <a:pPr algn="r"/>
            <a:r>
              <a:rPr lang="en-US" sz="2200" i="1" dirty="0"/>
              <a:t>1 pm – 3:30pm</a:t>
            </a:r>
          </a:p>
          <a:p>
            <a:pPr algn="r"/>
            <a:r>
              <a:rPr lang="en-US" sz="2200" i="1" dirty="0"/>
              <a:t>1398 Carrolton Crossing Dr Kernersville, NC 27284</a:t>
            </a:r>
          </a:p>
        </p:txBody>
      </p:sp>
      <p:pic>
        <p:nvPicPr>
          <p:cNvPr id="63" name="Graphic 62" descr="Meeting">
            <a:extLst>
              <a:ext uri="{FF2B5EF4-FFF2-40B4-BE49-F238E27FC236}">
                <a16:creationId xmlns:a16="http://schemas.microsoft.com/office/drawing/2014/main" id="{8D99B7A2-9E30-192B-8C24-072E80B528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280069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8941-9DC3-D6B0-36DC-6838C8776642}"/>
              </a:ext>
            </a:extLst>
          </p:cNvPr>
          <p:cNvSpPr>
            <a:spLocks noGrp="1"/>
          </p:cNvSpPr>
          <p:nvPr>
            <p:ph type="title"/>
          </p:nvPr>
        </p:nvSpPr>
        <p:spPr/>
        <p:txBody>
          <a:bodyPr/>
          <a:lstStyle/>
          <a:p>
            <a:r>
              <a:rPr lang="en-US" dirty="0"/>
              <a:t>Agriculture TAG Final Report</a:t>
            </a:r>
          </a:p>
        </p:txBody>
      </p:sp>
      <p:sp>
        <p:nvSpPr>
          <p:cNvPr id="3" name="Content Placeholder 2">
            <a:extLst>
              <a:ext uri="{FF2B5EF4-FFF2-40B4-BE49-F238E27FC236}">
                <a16:creationId xmlns:a16="http://schemas.microsoft.com/office/drawing/2014/main" id="{FC29F339-C614-F2D8-1680-E2538B333F7C}"/>
              </a:ext>
            </a:extLst>
          </p:cNvPr>
          <p:cNvSpPr>
            <a:spLocks noGrp="1"/>
          </p:cNvSpPr>
          <p:nvPr>
            <p:ph idx="1"/>
          </p:nvPr>
        </p:nvSpPr>
        <p:spPr/>
        <p:txBody>
          <a:bodyPr>
            <a:normAutofit/>
          </a:bodyPr>
          <a:lstStyle/>
          <a:p>
            <a:pPr marL="0" indent="0">
              <a:buNone/>
            </a:pPr>
            <a:r>
              <a:rPr lang="en-US" b="1" dirty="0"/>
              <a:t>Consensus recommendations</a:t>
            </a:r>
            <a:r>
              <a:rPr lang="en-US" dirty="0"/>
              <a:t>:</a:t>
            </a:r>
          </a:p>
          <a:p>
            <a:r>
              <a:rPr lang="en-US" sz="1900" dirty="0"/>
              <a:t>2-3-2-3 year reporting to align data collection with publication of 5-yr US Census of Agriculture</a:t>
            </a:r>
          </a:p>
          <a:p>
            <a:pPr lvl="1"/>
            <a:r>
              <a:rPr lang="en-US" sz="1700" dirty="0"/>
              <a:t>2-year report will compile implementation data</a:t>
            </a:r>
          </a:p>
          <a:p>
            <a:pPr lvl="1"/>
            <a:r>
              <a:rPr lang="en-US" sz="1700" dirty="0"/>
              <a:t>3-year report will provide comprehensive analysis and planning recommendations</a:t>
            </a:r>
          </a:p>
          <a:p>
            <a:r>
              <a:rPr lang="en-US" sz="1900" dirty="0"/>
              <a:t>Centralized oversight committee will be responsible for reporting</a:t>
            </a:r>
          </a:p>
          <a:p>
            <a:endParaRPr lang="en-US" sz="1900" dirty="0"/>
          </a:p>
          <a:p>
            <a:endParaRPr lang="en-US" dirty="0"/>
          </a:p>
        </p:txBody>
      </p:sp>
      <p:sp>
        <p:nvSpPr>
          <p:cNvPr id="4" name="Slide Number Placeholder 3">
            <a:extLst>
              <a:ext uri="{FF2B5EF4-FFF2-40B4-BE49-F238E27FC236}">
                <a16:creationId xmlns:a16="http://schemas.microsoft.com/office/drawing/2014/main" id="{E3E139B3-4E03-922D-72A3-2FA035CA2BBF}"/>
              </a:ext>
            </a:extLst>
          </p:cNvPr>
          <p:cNvSpPr>
            <a:spLocks noGrp="1"/>
          </p:cNvSpPr>
          <p:nvPr>
            <p:ph type="sldNum" sz="quarter" idx="12"/>
          </p:nvPr>
        </p:nvSpPr>
        <p:spPr/>
        <p:txBody>
          <a:bodyPr/>
          <a:lstStyle/>
          <a:p>
            <a:fld id="{11F27F3A-B3E9-41ED-AF8F-A365F10BB65F}" type="slidenum">
              <a:rPr lang="en-US" smtClean="0"/>
              <a:pPr/>
              <a:t>10</a:t>
            </a:fld>
            <a:endParaRPr lang="en-US"/>
          </a:p>
        </p:txBody>
      </p:sp>
      <p:sp>
        <p:nvSpPr>
          <p:cNvPr id="5" name="Subtitle 4">
            <a:extLst>
              <a:ext uri="{FF2B5EF4-FFF2-40B4-BE49-F238E27FC236}">
                <a16:creationId xmlns:a16="http://schemas.microsoft.com/office/drawing/2014/main" id="{0D9F46AB-DF0B-BD1E-9A3C-0C8F900A7025}"/>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21523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EAAD-550B-D021-11EC-47DC700525E3}"/>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E10A27A3-2AE9-72D8-939C-24FE371003F1}"/>
              </a:ext>
            </a:extLst>
          </p:cNvPr>
          <p:cNvSpPr>
            <a:spLocks noGrp="1"/>
          </p:cNvSpPr>
          <p:nvPr>
            <p:ph idx="1"/>
          </p:nvPr>
        </p:nvSpPr>
        <p:spPr/>
        <p:txBody>
          <a:bodyPr/>
          <a:lstStyle/>
          <a:p>
            <a:pPr marL="0" indent="0">
              <a:buNone/>
            </a:pPr>
            <a:r>
              <a:rPr lang="en-US" dirty="0"/>
              <a:t>Please indicate your level of support for the Agriculture TAG’s consensus recommendations:</a:t>
            </a:r>
          </a:p>
          <a:p>
            <a:pPr marL="457200" indent="-457200">
              <a:buFont typeface="+mj-lt"/>
              <a:buAutoNum type="arabicPeriod"/>
            </a:pPr>
            <a:r>
              <a:rPr lang="en-US" dirty="0"/>
              <a:t>Strongly agree &amp; support</a:t>
            </a:r>
          </a:p>
          <a:p>
            <a:pPr marL="457200" indent="-457200">
              <a:buFont typeface="+mj-lt"/>
              <a:buAutoNum type="arabicPeriod"/>
            </a:pPr>
            <a:r>
              <a:rPr lang="en-US" dirty="0"/>
              <a:t>Minor concerns but still support</a:t>
            </a:r>
          </a:p>
          <a:p>
            <a:pPr marL="457200" indent="-457200">
              <a:buFont typeface="+mj-lt"/>
              <a:buAutoNum type="arabicPeriod"/>
            </a:pPr>
            <a:r>
              <a:rPr lang="en-US" dirty="0"/>
              <a:t>Concerns but can live with it</a:t>
            </a:r>
          </a:p>
          <a:p>
            <a:pPr marL="457200" indent="-457200">
              <a:buFont typeface="+mj-lt"/>
              <a:buAutoNum type="arabicPeriod"/>
            </a:pPr>
            <a:r>
              <a:rPr lang="en-US" dirty="0"/>
              <a:t>Major concerns &amp; do not support</a:t>
            </a:r>
          </a:p>
          <a:p>
            <a:pPr marL="457200" indent="-457200">
              <a:buFont typeface="+mj-lt"/>
              <a:buAutoNum type="arabicPeriod"/>
            </a:pPr>
            <a:r>
              <a:rPr lang="en-US" dirty="0"/>
              <a:t>Actively oppose</a:t>
            </a:r>
          </a:p>
          <a:p>
            <a:pPr marL="0" indent="0">
              <a:buNone/>
            </a:pPr>
            <a:endParaRPr lang="en-US" dirty="0"/>
          </a:p>
        </p:txBody>
      </p:sp>
      <p:sp>
        <p:nvSpPr>
          <p:cNvPr id="4" name="Slide Number Placeholder 3">
            <a:extLst>
              <a:ext uri="{FF2B5EF4-FFF2-40B4-BE49-F238E27FC236}">
                <a16:creationId xmlns:a16="http://schemas.microsoft.com/office/drawing/2014/main" id="{0A8A605C-7118-1A41-B712-8AFC9EF0F61F}"/>
              </a:ext>
            </a:extLst>
          </p:cNvPr>
          <p:cNvSpPr>
            <a:spLocks noGrp="1"/>
          </p:cNvSpPr>
          <p:nvPr>
            <p:ph type="sldNum" sz="quarter" idx="12"/>
          </p:nvPr>
        </p:nvSpPr>
        <p:spPr/>
        <p:txBody>
          <a:bodyPr/>
          <a:lstStyle/>
          <a:p>
            <a:fld id="{11F27F3A-B3E9-41ED-AF8F-A365F10BB65F}" type="slidenum">
              <a:rPr lang="en-US" smtClean="0"/>
              <a:pPr/>
              <a:t>11</a:t>
            </a:fld>
            <a:endParaRPr lang="en-US"/>
          </a:p>
        </p:txBody>
      </p:sp>
      <p:sp>
        <p:nvSpPr>
          <p:cNvPr id="5" name="Subtitle 4">
            <a:extLst>
              <a:ext uri="{FF2B5EF4-FFF2-40B4-BE49-F238E27FC236}">
                <a16:creationId xmlns:a16="http://schemas.microsoft.com/office/drawing/2014/main" id="{71F888EF-01BD-65E8-D6DC-BA8769B99CD9}"/>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22719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8941-9DC3-D6B0-36DC-6838C8776642}"/>
              </a:ext>
            </a:extLst>
          </p:cNvPr>
          <p:cNvSpPr>
            <a:spLocks noGrp="1"/>
          </p:cNvSpPr>
          <p:nvPr>
            <p:ph type="title"/>
          </p:nvPr>
        </p:nvSpPr>
        <p:spPr/>
        <p:txBody>
          <a:bodyPr/>
          <a:lstStyle/>
          <a:p>
            <a:r>
              <a:rPr lang="en-US" dirty="0"/>
              <a:t>Agriculture TAG Final Report</a:t>
            </a:r>
          </a:p>
        </p:txBody>
      </p:sp>
      <p:sp>
        <p:nvSpPr>
          <p:cNvPr id="3" name="Content Placeholder 2">
            <a:extLst>
              <a:ext uri="{FF2B5EF4-FFF2-40B4-BE49-F238E27FC236}">
                <a16:creationId xmlns:a16="http://schemas.microsoft.com/office/drawing/2014/main" id="{FC29F339-C614-F2D8-1680-E2538B333F7C}"/>
              </a:ext>
            </a:extLst>
          </p:cNvPr>
          <p:cNvSpPr>
            <a:spLocks noGrp="1"/>
          </p:cNvSpPr>
          <p:nvPr>
            <p:ph idx="1"/>
          </p:nvPr>
        </p:nvSpPr>
        <p:spPr/>
        <p:txBody>
          <a:bodyPr>
            <a:normAutofit/>
          </a:bodyPr>
          <a:lstStyle/>
          <a:p>
            <a:pPr marL="0" indent="0">
              <a:buNone/>
            </a:pPr>
            <a:r>
              <a:rPr lang="en-US" b="1" dirty="0"/>
              <a:t>No consensus reached on following proposals</a:t>
            </a:r>
            <a:r>
              <a:rPr lang="en-US" dirty="0"/>
              <a:t>:</a:t>
            </a:r>
          </a:p>
          <a:p>
            <a:r>
              <a:rPr lang="en-US" sz="1900" dirty="0"/>
              <a:t>Requirement that livestock be excluded from streams</a:t>
            </a:r>
          </a:p>
          <a:p>
            <a:r>
              <a:rPr lang="en-US" sz="1900" dirty="0"/>
              <a:t>Collective compliance target for entire watershed (i.e. number of stream miles excluded by XXXX date), with required exclusion on individual facilities in the event of watershed noncompliance</a:t>
            </a:r>
          </a:p>
          <a:p>
            <a:endParaRPr lang="en-US" sz="1900" dirty="0"/>
          </a:p>
          <a:p>
            <a:pPr marL="0" indent="0">
              <a:buNone/>
            </a:pPr>
            <a:r>
              <a:rPr lang="en-US" sz="1900" b="1" dirty="0"/>
              <a:t>No proposal presented:</a:t>
            </a:r>
          </a:p>
          <a:p>
            <a:r>
              <a:rPr lang="en-US" sz="1900" dirty="0"/>
              <a:t>Poultry and waste management (workgroup will convene in 2024)</a:t>
            </a:r>
          </a:p>
          <a:p>
            <a:endParaRPr lang="en-US" dirty="0"/>
          </a:p>
        </p:txBody>
      </p:sp>
      <p:sp>
        <p:nvSpPr>
          <p:cNvPr id="4" name="Slide Number Placeholder 3">
            <a:extLst>
              <a:ext uri="{FF2B5EF4-FFF2-40B4-BE49-F238E27FC236}">
                <a16:creationId xmlns:a16="http://schemas.microsoft.com/office/drawing/2014/main" id="{E3E139B3-4E03-922D-72A3-2FA035CA2BBF}"/>
              </a:ext>
            </a:extLst>
          </p:cNvPr>
          <p:cNvSpPr>
            <a:spLocks noGrp="1"/>
          </p:cNvSpPr>
          <p:nvPr>
            <p:ph type="sldNum" sz="quarter" idx="12"/>
          </p:nvPr>
        </p:nvSpPr>
        <p:spPr/>
        <p:txBody>
          <a:bodyPr/>
          <a:lstStyle/>
          <a:p>
            <a:fld id="{11F27F3A-B3E9-41ED-AF8F-A365F10BB65F}" type="slidenum">
              <a:rPr lang="en-US" smtClean="0"/>
              <a:pPr/>
              <a:t>12</a:t>
            </a:fld>
            <a:endParaRPr lang="en-US"/>
          </a:p>
        </p:txBody>
      </p:sp>
      <p:sp>
        <p:nvSpPr>
          <p:cNvPr id="5" name="Subtitle 4">
            <a:extLst>
              <a:ext uri="{FF2B5EF4-FFF2-40B4-BE49-F238E27FC236}">
                <a16:creationId xmlns:a16="http://schemas.microsoft.com/office/drawing/2014/main" id="{0D9F46AB-DF0B-BD1E-9A3C-0C8F900A7025}"/>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1575050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8941-9DC3-D6B0-36DC-6838C8776642}"/>
              </a:ext>
            </a:extLst>
          </p:cNvPr>
          <p:cNvSpPr>
            <a:spLocks noGrp="1"/>
          </p:cNvSpPr>
          <p:nvPr>
            <p:ph type="title"/>
          </p:nvPr>
        </p:nvSpPr>
        <p:spPr/>
        <p:txBody>
          <a:bodyPr/>
          <a:lstStyle/>
          <a:p>
            <a:r>
              <a:rPr lang="en-US" dirty="0"/>
              <a:t>Stormwater TAG Final Report</a:t>
            </a:r>
          </a:p>
        </p:txBody>
      </p:sp>
      <p:sp>
        <p:nvSpPr>
          <p:cNvPr id="3" name="Content Placeholder 2">
            <a:extLst>
              <a:ext uri="{FF2B5EF4-FFF2-40B4-BE49-F238E27FC236}">
                <a16:creationId xmlns:a16="http://schemas.microsoft.com/office/drawing/2014/main" id="{FC29F339-C614-F2D8-1680-E2538B333F7C}"/>
              </a:ext>
            </a:extLst>
          </p:cNvPr>
          <p:cNvSpPr>
            <a:spLocks noGrp="1"/>
          </p:cNvSpPr>
          <p:nvPr>
            <p:ph idx="1"/>
          </p:nvPr>
        </p:nvSpPr>
        <p:spPr/>
        <p:txBody>
          <a:bodyPr>
            <a:normAutofit/>
          </a:bodyPr>
          <a:lstStyle/>
          <a:p>
            <a:pPr marL="0" indent="0">
              <a:buNone/>
            </a:pPr>
            <a:r>
              <a:rPr lang="en-US" b="1" dirty="0"/>
              <a:t>Consensus recommendations</a:t>
            </a:r>
            <a:r>
              <a:rPr lang="en-US" dirty="0"/>
              <a:t>:</a:t>
            </a:r>
          </a:p>
          <a:p>
            <a:r>
              <a:rPr lang="en-US" sz="1900" dirty="0"/>
              <a:t>All local government jurisdictions will be subject to New Development post-construction stormwater requirements</a:t>
            </a:r>
            <a:endParaRPr lang="en-US" sz="1700" dirty="0"/>
          </a:p>
          <a:p>
            <a:r>
              <a:rPr lang="en-US" sz="1900" dirty="0"/>
              <a:t>Existing Development rule mandate should be investment-based</a:t>
            </a:r>
          </a:p>
          <a:p>
            <a:endParaRPr lang="en-US" sz="1900" dirty="0"/>
          </a:p>
          <a:p>
            <a:endParaRPr lang="en-US" dirty="0"/>
          </a:p>
        </p:txBody>
      </p:sp>
      <p:sp>
        <p:nvSpPr>
          <p:cNvPr id="4" name="Slide Number Placeholder 3">
            <a:extLst>
              <a:ext uri="{FF2B5EF4-FFF2-40B4-BE49-F238E27FC236}">
                <a16:creationId xmlns:a16="http://schemas.microsoft.com/office/drawing/2014/main" id="{E3E139B3-4E03-922D-72A3-2FA035CA2BBF}"/>
              </a:ext>
            </a:extLst>
          </p:cNvPr>
          <p:cNvSpPr>
            <a:spLocks noGrp="1"/>
          </p:cNvSpPr>
          <p:nvPr>
            <p:ph type="sldNum" sz="quarter" idx="12"/>
          </p:nvPr>
        </p:nvSpPr>
        <p:spPr/>
        <p:txBody>
          <a:bodyPr/>
          <a:lstStyle/>
          <a:p>
            <a:fld id="{11F27F3A-B3E9-41ED-AF8F-A365F10BB65F}" type="slidenum">
              <a:rPr lang="en-US" smtClean="0"/>
              <a:pPr/>
              <a:t>13</a:t>
            </a:fld>
            <a:endParaRPr lang="en-US"/>
          </a:p>
        </p:txBody>
      </p:sp>
      <p:sp>
        <p:nvSpPr>
          <p:cNvPr id="5" name="Subtitle 4">
            <a:extLst>
              <a:ext uri="{FF2B5EF4-FFF2-40B4-BE49-F238E27FC236}">
                <a16:creationId xmlns:a16="http://schemas.microsoft.com/office/drawing/2014/main" id="{0D9F46AB-DF0B-BD1E-9A3C-0C8F900A7025}"/>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55644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EAAD-550B-D021-11EC-47DC700525E3}"/>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E10A27A3-2AE9-72D8-939C-24FE371003F1}"/>
              </a:ext>
            </a:extLst>
          </p:cNvPr>
          <p:cNvSpPr>
            <a:spLocks noGrp="1"/>
          </p:cNvSpPr>
          <p:nvPr>
            <p:ph idx="1"/>
          </p:nvPr>
        </p:nvSpPr>
        <p:spPr/>
        <p:txBody>
          <a:bodyPr/>
          <a:lstStyle/>
          <a:p>
            <a:pPr marL="0" indent="0">
              <a:buNone/>
            </a:pPr>
            <a:r>
              <a:rPr lang="en-US" dirty="0"/>
              <a:t>Please indicate your level of support for the Stormwater TAG’s consensus recommendations:</a:t>
            </a:r>
          </a:p>
          <a:p>
            <a:pPr marL="457200" indent="-457200">
              <a:buFont typeface="+mj-lt"/>
              <a:buAutoNum type="arabicPeriod"/>
            </a:pPr>
            <a:r>
              <a:rPr lang="en-US" dirty="0"/>
              <a:t>Strongly agree &amp; support</a:t>
            </a:r>
          </a:p>
          <a:p>
            <a:pPr marL="457200" indent="-457200">
              <a:buFont typeface="+mj-lt"/>
              <a:buAutoNum type="arabicPeriod"/>
            </a:pPr>
            <a:r>
              <a:rPr lang="en-US" dirty="0"/>
              <a:t>Minor concerns but still support</a:t>
            </a:r>
          </a:p>
          <a:p>
            <a:pPr marL="457200" indent="-457200">
              <a:buFont typeface="+mj-lt"/>
              <a:buAutoNum type="arabicPeriod"/>
            </a:pPr>
            <a:r>
              <a:rPr lang="en-US" dirty="0"/>
              <a:t>Concerns but can live with it</a:t>
            </a:r>
          </a:p>
          <a:p>
            <a:pPr marL="457200" indent="-457200">
              <a:buFont typeface="+mj-lt"/>
              <a:buAutoNum type="arabicPeriod"/>
            </a:pPr>
            <a:r>
              <a:rPr lang="en-US" dirty="0"/>
              <a:t>Major concerns &amp; do not support</a:t>
            </a:r>
          </a:p>
          <a:p>
            <a:pPr marL="457200" indent="-457200">
              <a:buFont typeface="+mj-lt"/>
              <a:buAutoNum type="arabicPeriod"/>
            </a:pPr>
            <a:r>
              <a:rPr lang="en-US" dirty="0"/>
              <a:t>Actively oppose</a:t>
            </a:r>
          </a:p>
          <a:p>
            <a:pPr marL="0" indent="0">
              <a:buNone/>
            </a:pPr>
            <a:endParaRPr lang="en-US" dirty="0"/>
          </a:p>
        </p:txBody>
      </p:sp>
      <p:sp>
        <p:nvSpPr>
          <p:cNvPr id="4" name="Slide Number Placeholder 3">
            <a:extLst>
              <a:ext uri="{FF2B5EF4-FFF2-40B4-BE49-F238E27FC236}">
                <a16:creationId xmlns:a16="http://schemas.microsoft.com/office/drawing/2014/main" id="{0A8A605C-7118-1A41-B712-8AFC9EF0F61F}"/>
              </a:ext>
            </a:extLst>
          </p:cNvPr>
          <p:cNvSpPr>
            <a:spLocks noGrp="1"/>
          </p:cNvSpPr>
          <p:nvPr>
            <p:ph type="sldNum" sz="quarter" idx="12"/>
          </p:nvPr>
        </p:nvSpPr>
        <p:spPr/>
        <p:txBody>
          <a:bodyPr/>
          <a:lstStyle/>
          <a:p>
            <a:fld id="{11F27F3A-B3E9-41ED-AF8F-A365F10BB65F}" type="slidenum">
              <a:rPr lang="en-US" smtClean="0"/>
              <a:pPr/>
              <a:t>14</a:t>
            </a:fld>
            <a:endParaRPr lang="en-US"/>
          </a:p>
        </p:txBody>
      </p:sp>
      <p:sp>
        <p:nvSpPr>
          <p:cNvPr id="5" name="Subtitle 4">
            <a:extLst>
              <a:ext uri="{FF2B5EF4-FFF2-40B4-BE49-F238E27FC236}">
                <a16:creationId xmlns:a16="http://schemas.microsoft.com/office/drawing/2014/main" id="{71F888EF-01BD-65E8-D6DC-BA8769B99CD9}"/>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409414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8941-9DC3-D6B0-36DC-6838C8776642}"/>
              </a:ext>
            </a:extLst>
          </p:cNvPr>
          <p:cNvSpPr>
            <a:spLocks noGrp="1"/>
          </p:cNvSpPr>
          <p:nvPr>
            <p:ph type="title"/>
          </p:nvPr>
        </p:nvSpPr>
        <p:spPr/>
        <p:txBody>
          <a:bodyPr/>
          <a:lstStyle/>
          <a:p>
            <a:r>
              <a:rPr lang="en-US" dirty="0"/>
              <a:t>Stormwater TAG Final Report</a:t>
            </a:r>
          </a:p>
        </p:txBody>
      </p:sp>
      <p:sp>
        <p:nvSpPr>
          <p:cNvPr id="3" name="Content Placeholder 2">
            <a:extLst>
              <a:ext uri="{FF2B5EF4-FFF2-40B4-BE49-F238E27FC236}">
                <a16:creationId xmlns:a16="http://schemas.microsoft.com/office/drawing/2014/main" id="{FC29F339-C614-F2D8-1680-E2538B333F7C}"/>
              </a:ext>
            </a:extLst>
          </p:cNvPr>
          <p:cNvSpPr>
            <a:spLocks noGrp="1"/>
          </p:cNvSpPr>
          <p:nvPr>
            <p:ph idx="1"/>
          </p:nvPr>
        </p:nvSpPr>
        <p:spPr/>
        <p:txBody>
          <a:bodyPr>
            <a:normAutofit/>
          </a:bodyPr>
          <a:lstStyle/>
          <a:p>
            <a:pPr marL="0" indent="0">
              <a:buNone/>
            </a:pPr>
            <a:r>
              <a:rPr lang="en-US" b="1" dirty="0"/>
              <a:t>No consensus reached on following proposals</a:t>
            </a:r>
            <a:r>
              <a:rPr lang="en-US" dirty="0"/>
              <a:t>:</a:t>
            </a:r>
          </a:p>
          <a:p>
            <a:r>
              <a:rPr lang="en-US" sz="1900" dirty="0"/>
              <a:t>Post-construction stormwater requirements based on presence of stormwater collection system and tiered by built upon area (BUA) thresholds of 6% and 12%</a:t>
            </a:r>
          </a:p>
          <a:p>
            <a:r>
              <a:rPr lang="en-US" sz="1900" dirty="0"/>
              <a:t>Post-construction stormwater treatment that requires volume reduction</a:t>
            </a:r>
          </a:p>
          <a:p>
            <a:r>
              <a:rPr lang="en-US" sz="1900" dirty="0"/>
              <a:t>High density post-construction stormwater treatment that requires stream protection from erosive flows</a:t>
            </a:r>
          </a:p>
          <a:p>
            <a:r>
              <a:rPr lang="en-US" sz="1900" dirty="0"/>
              <a:t>New Development post-construction stormwater requirements trigger at 1 acre of land disturbance, except single-family lots less than 6% BUA</a:t>
            </a:r>
          </a:p>
          <a:p>
            <a:endParaRPr lang="en-US" sz="1900" dirty="0"/>
          </a:p>
        </p:txBody>
      </p:sp>
      <p:sp>
        <p:nvSpPr>
          <p:cNvPr id="4" name="Slide Number Placeholder 3">
            <a:extLst>
              <a:ext uri="{FF2B5EF4-FFF2-40B4-BE49-F238E27FC236}">
                <a16:creationId xmlns:a16="http://schemas.microsoft.com/office/drawing/2014/main" id="{E3E139B3-4E03-922D-72A3-2FA035CA2BBF}"/>
              </a:ext>
            </a:extLst>
          </p:cNvPr>
          <p:cNvSpPr>
            <a:spLocks noGrp="1"/>
          </p:cNvSpPr>
          <p:nvPr>
            <p:ph type="sldNum" sz="quarter" idx="12"/>
          </p:nvPr>
        </p:nvSpPr>
        <p:spPr/>
        <p:txBody>
          <a:bodyPr/>
          <a:lstStyle/>
          <a:p>
            <a:fld id="{11F27F3A-B3E9-41ED-AF8F-A365F10BB65F}" type="slidenum">
              <a:rPr lang="en-US" smtClean="0"/>
              <a:pPr/>
              <a:t>15</a:t>
            </a:fld>
            <a:endParaRPr lang="en-US"/>
          </a:p>
        </p:txBody>
      </p:sp>
      <p:sp>
        <p:nvSpPr>
          <p:cNvPr id="5" name="Subtitle 4">
            <a:extLst>
              <a:ext uri="{FF2B5EF4-FFF2-40B4-BE49-F238E27FC236}">
                <a16:creationId xmlns:a16="http://schemas.microsoft.com/office/drawing/2014/main" id="{0D9F46AB-DF0B-BD1E-9A3C-0C8F900A7025}"/>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313803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512112-9387-48D8-B681-65B04AA35394}"/>
              </a:ext>
            </a:extLst>
          </p:cNvPr>
          <p:cNvSpPr>
            <a:spLocks noGrp="1"/>
          </p:cNvSpPr>
          <p:nvPr>
            <p:ph type="sldNum" sz="quarter" idx="12"/>
          </p:nvPr>
        </p:nvSpPr>
        <p:spPr/>
        <p:txBody>
          <a:bodyPr/>
          <a:lstStyle/>
          <a:p>
            <a:fld id="{11F27F3A-B3E9-41ED-AF8F-A365F10BB65F}" type="slidenum">
              <a:rPr lang="en-US" smtClean="0"/>
              <a:pPr/>
              <a:t>16</a:t>
            </a:fld>
            <a:endParaRPr lang="en-US"/>
          </a:p>
        </p:txBody>
      </p:sp>
      <p:graphicFrame>
        <p:nvGraphicFramePr>
          <p:cNvPr id="5" name="Content Placeholder 5">
            <a:extLst>
              <a:ext uri="{FF2B5EF4-FFF2-40B4-BE49-F238E27FC236}">
                <a16:creationId xmlns:a16="http://schemas.microsoft.com/office/drawing/2014/main" id="{548F7597-60CE-D56C-520C-D21049143450}"/>
              </a:ext>
            </a:extLst>
          </p:cNvPr>
          <p:cNvGraphicFramePr>
            <a:graphicFrameLocks noGrp="1"/>
          </p:cNvGraphicFramePr>
          <p:nvPr>
            <p:ph idx="1"/>
            <p:extLst>
              <p:ext uri="{D42A27DB-BD31-4B8C-83A1-F6EECF244321}">
                <p14:modId xmlns:p14="http://schemas.microsoft.com/office/powerpoint/2010/main" val="2773996438"/>
              </p:ext>
            </p:extLst>
          </p:nvPr>
        </p:nvGraphicFramePr>
        <p:xfrm>
          <a:off x="838200" y="295564"/>
          <a:ext cx="10515600" cy="5952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7426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40080" y="325370"/>
            <a:ext cx="4368602" cy="930775"/>
          </a:xfrm>
        </p:spPr>
        <p:txBody>
          <a:bodyPr vert="horz" lIns="91440" tIns="45720" rIns="91440" bIns="45720" rtlCol="0" anchor="b">
            <a:normAutofit/>
          </a:bodyPr>
          <a:lstStyle/>
          <a:p>
            <a:r>
              <a:rPr lang="en-US" sz="5400" b="1" dirty="0"/>
              <a:t>Next Steps</a:t>
            </a:r>
          </a:p>
        </p:txBody>
      </p:sp>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40081" y="1385454"/>
            <a:ext cx="4671622" cy="4775201"/>
          </a:xfrm>
        </p:spPr>
        <p:txBody>
          <a:bodyPr vert="horz" lIns="91440" tIns="45720" rIns="91440" bIns="45720" rtlCol="0">
            <a:noAutofit/>
          </a:bodyPr>
          <a:lstStyle/>
          <a:p>
            <a:r>
              <a:rPr lang="en-US" sz="2500" dirty="0"/>
              <a:t>Email written feedback/criticism on WW, Buffer, SW, &amp; Ag</a:t>
            </a:r>
          </a:p>
          <a:p>
            <a:r>
              <a:rPr lang="en-US" sz="2500" dirty="0"/>
              <a:t>Please focus on:</a:t>
            </a:r>
          </a:p>
          <a:p>
            <a:pPr lvl="1"/>
            <a:r>
              <a:rPr lang="en-US" sz="2100" dirty="0"/>
              <a:t>Are we on the right track?</a:t>
            </a:r>
          </a:p>
          <a:p>
            <a:pPr lvl="1"/>
            <a:r>
              <a:rPr lang="en-US" sz="2100" dirty="0"/>
              <a:t>What else is missing that we need to consider?</a:t>
            </a:r>
          </a:p>
          <a:p>
            <a:pPr lvl="1"/>
            <a:r>
              <a:rPr lang="en-US" sz="2100" dirty="0"/>
              <a:t>Do you have an alternative proposal?</a:t>
            </a:r>
          </a:p>
          <a:p>
            <a:r>
              <a:rPr lang="en-US" sz="2500" dirty="0"/>
              <a:t>Cc: entire Steering Committee for full review throughout</a:t>
            </a:r>
          </a:p>
          <a:p>
            <a:r>
              <a:rPr lang="en-US" sz="2500" dirty="0"/>
              <a:t>Feedback due January 31, 2024</a:t>
            </a:r>
          </a:p>
          <a:p>
            <a:r>
              <a:rPr lang="en-US" sz="2500" cap="none" dirty="0"/>
              <a:t>Final recommendation report will be approved via email</a:t>
            </a:r>
          </a:p>
        </p:txBody>
      </p:sp>
      <p:pic>
        <p:nvPicPr>
          <p:cNvPr id="7" name="Picture 6" descr="A body of water with trees and mountains in the background&#10;&#10;Description automatically generated with medium confidence">
            <a:extLst>
              <a:ext uri="{FF2B5EF4-FFF2-40B4-BE49-F238E27FC236}">
                <a16:creationId xmlns:a16="http://schemas.microsoft.com/office/drawing/2014/main" id="{129FC559-EC75-3365-5EFC-23AD749216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40" r="2" b="100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6036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40080" y="325370"/>
            <a:ext cx="4368602" cy="930775"/>
          </a:xfrm>
        </p:spPr>
        <p:txBody>
          <a:bodyPr vert="horz" lIns="91440" tIns="45720" rIns="91440" bIns="45720" rtlCol="0" anchor="b">
            <a:normAutofit/>
          </a:bodyPr>
          <a:lstStyle/>
          <a:p>
            <a:r>
              <a:rPr lang="en-US" sz="5400" b="1" dirty="0"/>
              <a:t>Thank you!</a:t>
            </a:r>
          </a:p>
        </p:txBody>
      </p:sp>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40081" y="1385454"/>
            <a:ext cx="4671622" cy="4775201"/>
          </a:xfrm>
        </p:spPr>
        <p:txBody>
          <a:bodyPr vert="horz" lIns="91440" tIns="45720" rIns="91440" bIns="45720" rtlCol="0">
            <a:noAutofit/>
          </a:bodyPr>
          <a:lstStyle/>
          <a:p>
            <a:endParaRPr lang="en-US" sz="2500" cap="none" dirty="0"/>
          </a:p>
        </p:txBody>
      </p:sp>
      <p:pic>
        <p:nvPicPr>
          <p:cNvPr id="7" name="Picture 6" descr="A body of water with trees and mountains in the background&#10;&#10;Description automatically generated with medium confidence">
            <a:extLst>
              <a:ext uri="{FF2B5EF4-FFF2-40B4-BE49-F238E27FC236}">
                <a16:creationId xmlns:a16="http://schemas.microsoft.com/office/drawing/2014/main" id="{129FC559-EC75-3365-5EFC-23AD749216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40" r="2" b="100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2444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ird's eye view of a river in a lush forest">
            <a:extLst>
              <a:ext uri="{FF2B5EF4-FFF2-40B4-BE49-F238E27FC236}">
                <a16:creationId xmlns:a16="http://schemas.microsoft.com/office/drawing/2014/main" id="{29544CE6-0661-3BB5-2707-8EA285D57D1F}"/>
              </a:ext>
            </a:extLst>
          </p:cNvPr>
          <p:cNvPicPr>
            <a:picLocks noChangeAspect="1"/>
          </p:cNvPicPr>
          <p:nvPr/>
        </p:nvPicPr>
        <p:blipFill rotWithShape="1">
          <a:blip r:embed="rId2"/>
          <a:srcRect l="10515" r="2379"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A85BC9A6-037B-9295-4C21-17325F149B47}"/>
              </a:ext>
            </a:extLst>
          </p:cNvPr>
          <p:cNvSpPr>
            <a:spLocks noGrp="1"/>
          </p:cNvSpPr>
          <p:nvPr>
            <p:ph type="title"/>
          </p:nvPr>
        </p:nvSpPr>
        <p:spPr>
          <a:xfrm>
            <a:off x="371094" y="1161288"/>
            <a:ext cx="3438144" cy="1125728"/>
          </a:xfrm>
        </p:spPr>
        <p:txBody>
          <a:bodyPr anchor="b">
            <a:normAutofit/>
          </a:bodyPr>
          <a:lstStyle/>
          <a:p>
            <a:r>
              <a:rPr lang="en-US" sz="2800" b="1" i="1" dirty="0"/>
              <a:t>Welcome! </a:t>
            </a:r>
            <a:br>
              <a:rPr lang="en-US" sz="2800" b="1" i="1" dirty="0"/>
            </a:br>
            <a:r>
              <a:rPr lang="en-US" sz="2800" b="1" i="1" dirty="0"/>
              <a:t>Agenda Review </a:t>
            </a:r>
          </a:p>
        </p:txBody>
      </p:sp>
      <p:sp>
        <p:nvSpPr>
          <p:cNvPr id="9" name="Content Placeholder 8">
            <a:extLst>
              <a:ext uri="{FF2B5EF4-FFF2-40B4-BE49-F238E27FC236}">
                <a16:creationId xmlns:a16="http://schemas.microsoft.com/office/drawing/2014/main" id="{6E8EFCF0-75A6-C2FB-0D65-63A75FAB58D5}"/>
              </a:ext>
            </a:extLst>
          </p:cNvPr>
          <p:cNvSpPr>
            <a:spLocks noGrp="1"/>
          </p:cNvSpPr>
          <p:nvPr>
            <p:ph idx="1"/>
          </p:nvPr>
        </p:nvSpPr>
        <p:spPr>
          <a:xfrm>
            <a:off x="371094" y="2718054"/>
            <a:ext cx="3438906" cy="3207258"/>
          </a:xfrm>
        </p:spPr>
        <p:txBody>
          <a:bodyPr anchor="t">
            <a:normAutofit lnSpcReduction="10000"/>
          </a:bodyPr>
          <a:lstStyle/>
          <a:p>
            <a:r>
              <a:rPr lang="en-US" sz="1700" dirty="0"/>
              <a:t>Agenda Overview</a:t>
            </a:r>
          </a:p>
          <a:p>
            <a:r>
              <a:rPr lang="en-US" sz="1700" dirty="0"/>
              <a:t>Ground Rules</a:t>
            </a:r>
          </a:p>
          <a:p>
            <a:r>
              <a:rPr lang="en-US" sz="1700" dirty="0"/>
              <a:t>Consensus </a:t>
            </a:r>
          </a:p>
          <a:p>
            <a:r>
              <a:rPr lang="en-US" sz="1700" dirty="0"/>
              <a:t>Steering Committee Trajectory</a:t>
            </a:r>
          </a:p>
          <a:p>
            <a:r>
              <a:rPr lang="en-US" sz="1700" dirty="0"/>
              <a:t>Review Septic Proposal</a:t>
            </a:r>
          </a:p>
          <a:p>
            <a:r>
              <a:rPr lang="en-US" sz="1700" dirty="0"/>
              <a:t>Review Ag TAG Report</a:t>
            </a:r>
          </a:p>
          <a:p>
            <a:r>
              <a:rPr lang="en-US" sz="1700" dirty="0"/>
              <a:t>Review Stormwater TAG Report</a:t>
            </a:r>
          </a:p>
          <a:p>
            <a:r>
              <a:rPr lang="en-US" sz="1700" dirty="0"/>
              <a:t>Recap, Next steps </a:t>
            </a:r>
          </a:p>
          <a:p>
            <a:r>
              <a:rPr lang="en-US" sz="1700" dirty="0"/>
              <a:t>Closing 	</a:t>
            </a:r>
          </a:p>
          <a:p>
            <a:endParaRPr lang="en-US" sz="1700" dirty="0"/>
          </a:p>
        </p:txBody>
      </p:sp>
    </p:spTree>
    <p:extLst>
      <p:ext uri="{BB962C8B-B14F-4D97-AF65-F5344CB8AC3E}">
        <p14:creationId xmlns:p14="http://schemas.microsoft.com/office/powerpoint/2010/main" val="363344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CC69-659C-B3B6-4403-96BEF6BE2B26}"/>
              </a:ext>
            </a:extLst>
          </p:cNvPr>
          <p:cNvSpPr>
            <a:spLocks noGrp="1"/>
          </p:cNvSpPr>
          <p:nvPr>
            <p:ph type="title"/>
          </p:nvPr>
        </p:nvSpPr>
        <p:spPr/>
        <p:txBody>
          <a:bodyPr>
            <a:normAutofit fontScale="90000"/>
          </a:bodyPr>
          <a:lstStyle/>
          <a:p>
            <a:r>
              <a:rPr lang="en-US" b="1" i="1" dirty="0"/>
              <a:t>High Rock Lake Nutrient Rules Engagement Process – Ground Rules</a:t>
            </a:r>
          </a:p>
        </p:txBody>
      </p:sp>
      <p:graphicFrame>
        <p:nvGraphicFramePr>
          <p:cNvPr id="5" name="Content Placeholder 2">
            <a:extLst>
              <a:ext uri="{FF2B5EF4-FFF2-40B4-BE49-F238E27FC236}">
                <a16:creationId xmlns:a16="http://schemas.microsoft.com/office/drawing/2014/main" id="{1B87D6C2-339D-FA2E-E5C8-DFBF5EB7F779}"/>
              </a:ext>
            </a:extLst>
          </p:cNvPr>
          <p:cNvGraphicFramePr>
            <a:graphicFrameLocks noGrp="1"/>
          </p:cNvGraphicFramePr>
          <p:nvPr>
            <p:ph idx="1"/>
          </p:nvPr>
        </p:nvGraphicFramePr>
        <p:xfrm>
          <a:off x="838200" y="1825624"/>
          <a:ext cx="10515600" cy="4468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017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4907-8535-6AFB-7201-925885F6D7AC}"/>
              </a:ext>
            </a:extLst>
          </p:cNvPr>
          <p:cNvSpPr>
            <a:spLocks noGrp="1"/>
          </p:cNvSpPr>
          <p:nvPr>
            <p:ph type="title"/>
          </p:nvPr>
        </p:nvSpPr>
        <p:spPr>
          <a:xfrm>
            <a:off x="574158" y="0"/>
            <a:ext cx="6264631" cy="1850065"/>
          </a:xfrm>
        </p:spPr>
        <p:txBody>
          <a:bodyPr vert="horz" lIns="91440" tIns="45720" rIns="91440" bIns="45720" rtlCol="0">
            <a:normAutofit/>
          </a:bodyPr>
          <a:lstStyle/>
          <a:p>
            <a:r>
              <a:rPr lang="en-US" sz="4000" b="1" i="1" kern="1200" dirty="0">
                <a:latin typeface="+mj-lt"/>
                <a:ea typeface="+mj-ea"/>
                <a:cs typeface="+mj-cs"/>
              </a:rPr>
              <a:t>Decision Making Process </a:t>
            </a:r>
          </a:p>
        </p:txBody>
      </p:sp>
      <p:sp>
        <p:nvSpPr>
          <p:cNvPr id="18" name="Content Placeholder 17">
            <a:extLst>
              <a:ext uri="{FF2B5EF4-FFF2-40B4-BE49-F238E27FC236}">
                <a16:creationId xmlns:a16="http://schemas.microsoft.com/office/drawing/2014/main" id="{630EDE74-30BD-9434-44CC-58BCC23DC8E5}"/>
              </a:ext>
            </a:extLst>
          </p:cNvPr>
          <p:cNvSpPr>
            <a:spLocks noGrp="1"/>
          </p:cNvSpPr>
          <p:nvPr>
            <p:ph idx="1"/>
          </p:nvPr>
        </p:nvSpPr>
        <p:spPr>
          <a:xfrm>
            <a:off x="382772" y="1488558"/>
            <a:ext cx="6456018" cy="4645543"/>
          </a:xfrm>
        </p:spPr>
        <p:txBody>
          <a:bodyPr>
            <a:normAutofit/>
          </a:bodyPr>
          <a:lstStyle/>
          <a:p>
            <a:pPr marL="227228" marR="106782" indent="0" rtl="0">
              <a:spcBef>
                <a:spcPts val="1318"/>
              </a:spcBef>
              <a:spcAft>
                <a:spcPts val="0"/>
              </a:spcAft>
              <a:buNone/>
            </a:pPr>
            <a:r>
              <a:rPr lang="en-US" sz="1800" b="1" dirty="0">
                <a:solidFill>
                  <a:srgbClr val="000000"/>
                </a:solidFill>
                <a:latin typeface="Calibri" panose="020F0502020204030204" pitchFamily="34" charset="0"/>
              </a:rPr>
              <a:t>From High Rock Stakeholder Engagement Process Charter, p. 11</a:t>
            </a:r>
          </a:p>
          <a:p>
            <a:pPr marL="227228" marR="106782" indent="0" rtl="0">
              <a:spcBef>
                <a:spcPts val="1318"/>
              </a:spcBef>
              <a:spcAft>
                <a:spcPts val="0"/>
              </a:spcAft>
              <a:buNone/>
            </a:pPr>
            <a:r>
              <a:rPr lang="en-US" sz="2800" b="1" i="0" u="none" strike="noStrike" dirty="0">
                <a:solidFill>
                  <a:srgbClr val="000000"/>
                </a:solidFill>
                <a:effectLst/>
                <a:latin typeface="Calibri" panose="020F0502020204030204" pitchFamily="34" charset="0"/>
              </a:rPr>
              <a:t>“</a:t>
            </a:r>
            <a:r>
              <a:rPr lang="en-US" sz="2000" b="0" i="0" u="none" strike="noStrike" dirty="0">
                <a:solidFill>
                  <a:srgbClr val="000000"/>
                </a:solidFill>
                <a:effectLst/>
                <a:latin typeface="Calibri" panose="020F0502020204030204" pitchFamily="34" charset="0"/>
              </a:rPr>
              <a:t>Consensus requires the active participation of  everyone in the group and an atmosphere where disagreements are respected. When  someone disagrees, the goal of the group shall be to discover the reason for the </a:t>
            </a:r>
            <a:r>
              <a:rPr lang="en-US" sz="2000" b="0" i="0" u="none" strike="noStrike" dirty="0">
                <a:solidFill>
                  <a:srgbClr val="3C4043"/>
                </a:solidFill>
                <a:effectLst/>
                <a:latin typeface="Calibri" panose="020F0502020204030204" pitchFamily="34" charset="0"/>
              </a:rPr>
              <a:t>objection and  to find a way to work toward meeting that need in a revised agreement. </a:t>
            </a:r>
            <a:r>
              <a:rPr lang="en-US" sz="2000" b="1" i="0" u="none" strike="noStrike" dirty="0">
                <a:solidFill>
                  <a:srgbClr val="3C4043"/>
                </a:solidFill>
                <a:effectLst/>
                <a:highlight>
                  <a:srgbClr val="FFFF00"/>
                </a:highlight>
                <a:latin typeface="Calibri" panose="020F0502020204030204" pitchFamily="34" charset="0"/>
              </a:rPr>
              <a:t>Consensus is being  defined as at a minimum, “I can live with and support the decision.”  </a:t>
            </a:r>
            <a:endParaRPr lang="en-US" sz="2000" b="1" dirty="0">
              <a:highlight>
                <a:srgbClr val="FFFF00"/>
              </a:highlight>
            </a:endParaRPr>
          </a:p>
          <a:p>
            <a:pPr marL="227228" marR="106782" indent="0" rtl="0">
              <a:spcBef>
                <a:spcPts val="1318"/>
              </a:spcBef>
              <a:spcAft>
                <a:spcPts val="0"/>
              </a:spcAft>
              <a:buNone/>
            </a:pPr>
            <a:r>
              <a:rPr lang="en-US" sz="2000" b="0" i="0" u="none" strike="noStrike" dirty="0">
                <a:solidFill>
                  <a:srgbClr val="000000"/>
                </a:solidFill>
                <a:effectLst/>
                <a:latin typeface="Calibri" panose="020F0502020204030204" pitchFamily="34" charset="0"/>
              </a:rPr>
              <a:t>“Consensus agreements reached in one team meeting should not be reconsidered in a  subsequent meeting without the consent of all participants in attendance.</a:t>
            </a:r>
            <a:r>
              <a:rPr lang="en-US" sz="2000" b="1" dirty="0">
                <a:solidFill>
                  <a:srgbClr val="000000"/>
                </a:solidFill>
                <a:latin typeface="Calibri" panose="020F0502020204030204" pitchFamily="34" charset="0"/>
              </a:rPr>
              <a:t>”</a:t>
            </a:r>
            <a:endParaRPr lang="en-US" sz="2000" dirty="0"/>
          </a:p>
          <a:p>
            <a:endParaRPr lang="en-US" sz="2000" dirty="0"/>
          </a:p>
        </p:txBody>
      </p:sp>
      <p:pic>
        <p:nvPicPr>
          <p:cNvPr id="11" name="Content Placeholder 10" descr="Colorful boats on shore of lake">
            <a:extLst>
              <a:ext uri="{FF2B5EF4-FFF2-40B4-BE49-F238E27FC236}">
                <a16:creationId xmlns:a16="http://schemas.microsoft.com/office/drawing/2014/main" id="{9F01898E-BEB8-72DA-35C1-D81DFD13B6A9}"/>
              </a:ext>
            </a:extLst>
          </p:cNvPr>
          <p:cNvPicPr>
            <a:picLocks noChangeAspect="1"/>
          </p:cNvPicPr>
          <p:nvPr/>
        </p:nvPicPr>
        <p:blipFill rotWithShape="1">
          <a:blip r:embed="rId2"/>
          <a:srcRect l="32266" r="19140" b="-1"/>
          <a:stretch/>
        </p:blipFill>
        <p:spPr>
          <a:xfrm>
            <a:off x="7199440" y="10"/>
            <a:ext cx="4992560" cy="6857990"/>
          </a:xfrm>
          <a:prstGeom prst="rect">
            <a:avLst/>
          </a:prstGeom>
          <a:effectLst/>
        </p:spPr>
      </p:pic>
    </p:spTree>
    <p:extLst>
      <p:ext uri="{BB962C8B-B14F-4D97-AF65-F5344CB8AC3E}">
        <p14:creationId xmlns:p14="http://schemas.microsoft.com/office/powerpoint/2010/main" val="83747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61B7-4FB3-9CC9-8E88-1BFFD73E6698}"/>
              </a:ext>
            </a:extLst>
          </p:cNvPr>
          <p:cNvSpPr>
            <a:spLocks noGrp="1"/>
          </p:cNvSpPr>
          <p:nvPr>
            <p:ph type="title"/>
          </p:nvPr>
        </p:nvSpPr>
        <p:spPr/>
        <p:txBody>
          <a:bodyPr>
            <a:normAutofit/>
          </a:bodyPr>
          <a:lstStyle/>
          <a:p>
            <a:r>
              <a:rPr lang="en-US" dirty="0"/>
              <a:t>Steering Committee</a:t>
            </a:r>
          </a:p>
        </p:txBody>
      </p:sp>
      <p:sp>
        <p:nvSpPr>
          <p:cNvPr id="3" name="Content Placeholder 2">
            <a:extLst>
              <a:ext uri="{FF2B5EF4-FFF2-40B4-BE49-F238E27FC236}">
                <a16:creationId xmlns:a16="http://schemas.microsoft.com/office/drawing/2014/main" id="{6587053D-639F-EF9F-B9AB-242CAA8F13C4}"/>
              </a:ext>
            </a:extLst>
          </p:cNvPr>
          <p:cNvSpPr>
            <a:spLocks noGrp="1"/>
          </p:cNvSpPr>
          <p:nvPr>
            <p:ph idx="1"/>
          </p:nvPr>
        </p:nvSpPr>
        <p:spPr/>
        <p:txBody>
          <a:bodyPr/>
          <a:lstStyle/>
          <a:p>
            <a:pPr marL="0" indent="0">
              <a:buNone/>
            </a:pPr>
            <a:r>
              <a:rPr lang="en-US" b="1" i="1" dirty="0"/>
              <a:t>Charter:</a:t>
            </a:r>
          </a:p>
          <a:p>
            <a:pPr marL="0" indent="0">
              <a:buNone/>
            </a:pPr>
            <a:endParaRPr lang="en-US" i="1" dirty="0"/>
          </a:p>
          <a:p>
            <a:pPr marL="0" indent="0">
              <a:buNone/>
            </a:pPr>
            <a:r>
              <a:rPr lang="en-US" i="1" dirty="0"/>
              <a:t>“The Steering Committee will be responsible for development of a report to the Division  recapping the meeting process and outlining conceptual rule proposals and other action  recommendations toward meeting lake nitrogen and phosphorus loading goals.”</a:t>
            </a:r>
          </a:p>
          <a:p>
            <a:pPr>
              <a:buFont typeface="Wingdings" panose="05000000000000000000" pitchFamily="2" charset="2"/>
              <a:buChar char="ü"/>
            </a:pPr>
            <a:endParaRPr lang="en-US" i="1" dirty="0"/>
          </a:p>
        </p:txBody>
      </p:sp>
      <p:sp>
        <p:nvSpPr>
          <p:cNvPr id="4" name="Slide Number Placeholder 3">
            <a:extLst>
              <a:ext uri="{FF2B5EF4-FFF2-40B4-BE49-F238E27FC236}">
                <a16:creationId xmlns:a16="http://schemas.microsoft.com/office/drawing/2014/main" id="{784ED7B1-2669-6246-DB95-B5C2953A096F}"/>
              </a:ext>
            </a:extLst>
          </p:cNvPr>
          <p:cNvSpPr>
            <a:spLocks noGrp="1"/>
          </p:cNvSpPr>
          <p:nvPr>
            <p:ph type="sldNum" sz="quarter" idx="12"/>
          </p:nvPr>
        </p:nvSpPr>
        <p:spPr/>
        <p:txBody>
          <a:bodyPr/>
          <a:lstStyle/>
          <a:p>
            <a:fld id="{11F27F3A-B3E9-41ED-AF8F-A365F10BB65F}" type="slidenum">
              <a:rPr lang="en-US" smtClean="0"/>
              <a:pPr/>
              <a:t>5</a:t>
            </a:fld>
            <a:endParaRPr lang="en-US"/>
          </a:p>
        </p:txBody>
      </p:sp>
      <p:sp>
        <p:nvSpPr>
          <p:cNvPr id="5" name="Subtitle 4">
            <a:extLst>
              <a:ext uri="{FF2B5EF4-FFF2-40B4-BE49-F238E27FC236}">
                <a16:creationId xmlns:a16="http://schemas.microsoft.com/office/drawing/2014/main" id="{DE9028FB-2FD5-092A-6A5B-AE1A8B71B64E}"/>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61165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7911-F74C-088E-7F41-7EF9F15A7044}"/>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5600" b="1"/>
              <a:t>Meeting objectives</a:t>
            </a:r>
            <a:r>
              <a:rPr lang="en-US" sz="5600"/>
              <a:t>	</a:t>
            </a:r>
          </a:p>
        </p:txBody>
      </p:sp>
      <p:pic>
        <p:nvPicPr>
          <p:cNvPr id="4" name="Picture 3">
            <a:extLst>
              <a:ext uri="{FF2B5EF4-FFF2-40B4-BE49-F238E27FC236}">
                <a16:creationId xmlns:a16="http://schemas.microsoft.com/office/drawing/2014/main" id="{71486E76-B41F-3864-A808-06DE4DE2E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591" r="1" b="1"/>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531D49C3-EF7B-9447-6B6E-13A6B96FCE43}"/>
              </a:ext>
            </a:extLst>
          </p:cNvPr>
          <p:cNvSpPr>
            <a:spLocks noGrp="1"/>
          </p:cNvSpPr>
          <p:nvPr>
            <p:ph idx="4294967295"/>
          </p:nvPr>
        </p:nvSpPr>
        <p:spPr>
          <a:xfrm>
            <a:off x="6392583" y="2217907"/>
            <a:ext cx="5193575" cy="4028148"/>
          </a:xfrm>
        </p:spPr>
        <p:txBody>
          <a:bodyPr vert="horz" lIns="91440" tIns="45720" rIns="91440" bIns="45720" rtlCol="0" anchor="t">
            <a:noAutofit/>
          </a:bodyPr>
          <a:lstStyle/>
          <a:p>
            <a:pPr marL="0" indent="0">
              <a:buNone/>
            </a:pPr>
            <a:r>
              <a:rPr lang="en-US" sz="2400" i="1" dirty="0">
                <a:solidFill>
                  <a:schemeClr val="tx1">
                    <a:alpha val="80000"/>
                  </a:schemeClr>
                </a:solidFill>
              </a:rPr>
              <a:t>For Steering Committee members to …</a:t>
            </a:r>
            <a:endParaRPr lang="en-US" sz="2400" dirty="0">
              <a:solidFill>
                <a:schemeClr val="tx1">
                  <a:alpha val="80000"/>
                </a:schemeClr>
              </a:solidFill>
              <a:effectLst/>
            </a:endParaRPr>
          </a:p>
          <a:p>
            <a:pPr marL="342900" marR="0" lvl="0">
              <a:spcBef>
                <a:spcPts val="0"/>
              </a:spcBef>
              <a:spcAft>
                <a:spcPts val="800"/>
              </a:spcAft>
            </a:pPr>
            <a:r>
              <a:rPr lang="en-US" sz="2400" u="sng" dirty="0">
                <a:solidFill>
                  <a:schemeClr val="tx1">
                    <a:alpha val="80000"/>
                  </a:schemeClr>
                </a:solidFill>
                <a:effectLst/>
              </a:rPr>
              <a:t>Approve</a:t>
            </a:r>
            <a:r>
              <a:rPr lang="en-US" sz="2400" dirty="0">
                <a:solidFill>
                  <a:schemeClr val="tx1">
                    <a:alpha val="80000"/>
                  </a:schemeClr>
                </a:solidFill>
                <a:effectLst/>
              </a:rPr>
              <a:t> septic load management proposal</a:t>
            </a:r>
          </a:p>
          <a:p>
            <a:pPr marL="342900" marR="0" lvl="0">
              <a:spcBef>
                <a:spcPts val="0"/>
              </a:spcBef>
              <a:spcAft>
                <a:spcPts val="800"/>
              </a:spcAft>
            </a:pPr>
            <a:r>
              <a:rPr lang="en-US" sz="2400" u="sng" dirty="0">
                <a:solidFill>
                  <a:schemeClr val="tx1">
                    <a:alpha val="80000"/>
                  </a:schemeClr>
                </a:solidFill>
                <a:effectLst/>
              </a:rPr>
              <a:t>Approve</a:t>
            </a:r>
            <a:r>
              <a:rPr lang="en-US" sz="2400" dirty="0">
                <a:solidFill>
                  <a:schemeClr val="tx1">
                    <a:alpha val="80000"/>
                  </a:schemeClr>
                </a:solidFill>
                <a:effectLst/>
              </a:rPr>
              <a:t> Agriculture TAG consensus items</a:t>
            </a:r>
          </a:p>
          <a:p>
            <a:pPr marL="342900" marR="0" lvl="0">
              <a:spcBef>
                <a:spcPts val="0"/>
              </a:spcBef>
              <a:spcAft>
                <a:spcPts val="800"/>
              </a:spcAft>
            </a:pPr>
            <a:r>
              <a:rPr lang="en-US" sz="2400" u="sng" dirty="0">
                <a:solidFill>
                  <a:schemeClr val="tx1">
                    <a:alpha val="80000"/>
                  </a:schemeClr>
                </a:solidFill>
                <a:effectLst/>
              </a:rPr>
              <a:t>Provide feedback </a:t>
            </a:r>
            <a:r>
              <a:rPr lang="en-US" sz="2400" dirty="0">
                <a:solidFill>
                  <a:schemeClr val="tx1">
                    <a:alpha val="80000"/>
                  </a:schemeClr>
                </a:solidFill>
                <a:effectLst/>
              </a:rPr>
              <a:t>on Agriculture TAG final report</a:t>
            </a:r>
          </a:p>
          <a:p>
            <a:pPr marL="342900" marR="0" lvl="0">
              <a:spcBef>
                <a:spcPts val="0"/>
              </a:spcBef>
              <a:spcAft>
                <a:spcPts val="800"/>
              </a:spcAft>
            </a:pPr>
            <a:r>
              <a:rPr lang="en-US" sz="2400" u="sng" dirty="0">
                <a:solidFill>
                  <a:schemeClr val="tx1">
                    <a:alpha val="80000"/>
                  </a:schemeClr>
                </a:solidFill>
                <a:effectLst/>
              </a:rPr>
              <a:t>Approve</a:t>
            </a:r>
            <a:r>
              <a:rPr lang="en-US" sz="2400" dirty="0">
                <a:solidFill>
                  <a:schemeClr val="tx1">
                    <a:alpha val="80000"/>
                  </a:schemeClr>
                </a:solidFill>
                <a:effectLst/>
              </a:rPr>
              <a:t> Stormwater TAG consensus items</a:t>
            </a:r>
          </a:p>
          <a:p>
            <a:pPr marL="342900" marR="0" lvl="0">
              <a:spcBef>
                <a:spcPts val="0"/>
              </a:spcBef>
              <a:spcAft>
                <a:spcPts val="800"/>
              </a:spcAft>
            </a:pPr>
            <a:r>
              <a:rPr lang="en-US" sz="2400" u="sng" dirty="0">
                <a:solidFill>
                  <a:schemeClr val="tx1">
                    <a:alpha val="80000"/>
                  </a:schemeClr>
                </a:solidFill>
                <a:effectLst/>
              </a:rPr>
              <a:t>Provide feedback </a:t>
            </a:r>
            <a:r>
              <a:rPr lang="en-US" sz="2400" dirty="0">
                <a:solidFill>
                  <a:schemeClr val="tx1">
                    <a:alpha val="80000"/>
                  </a:schemeClr>
                </a:solidFill>
                <a:effectLst/>
              </a:rPr>
              <a:t>on Stormwater TAG final report</a:t>
            </a:r>
          </a:p>
        </p:txBody>
      </p:sp>
    </p:spTree>
    <p:extLst>
      <p:ext uri="{BB962C8B-B14F-4D97-AF65-F5344CB8AC3E}">
        <p14:creationId xmlns:p14="http://schemas.microsoft.com/office/powerpoint/2010/main" val="3563580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C3D7-5758-EF80-0D82-1F5AA3191D68}"/>
              </a:ext>
            </a:extLst>
          </p:cNvPr>
          <p:cNvSpPr>
            <a:spLocks noGrp="1"/>
          </p:cNvSpPr>
          <p:nvPr>
            <p:ph type="title"/>
          </p:nvPr>
        </p:nvSpPr>
        <p:spPr/>
        <p:txBody>
          <a:bodyPr/>
          <a:lstStyle/>
          <a:p>
            <a:r>
              <a:rPr lang="en-US" dirty="0"/>
              <a:t>Steering Committee Trajectory</a:t>
            </a:r>
          </a:p>
        </p:txBody>
      </p:sp>
      <p:sp>
        <p:nvSpPr>
          <p:cNvPr id="3" name="Content Placeholder 2">
            <a:extLst>
              <a:ext uri="{FF2B5EF4-FFF2-40B4-BE49-F238E27FC236}">
                <a16:creationId xmlns:a16="http://schemas.microsoft.com/office/drawing/2014/main" id="{4EDD6D64-E3E0-7D30-F6BA-2F84F4D4326B}"/>
              </a:ext>
            </a:extLst>
          </p:cNvPr>
          <p:cNvSpPr>
            <a:spLocks noGrp="1"/>
          </p:cNvSpPr>
          <p:nvPr>
            <p:ph idx="1"/>
          </p:nvPr>
        </p:nvSpPr>
        <p:spPr/>
        <p:txBody>
          <a:bodyPr/>
          <a:lstStyle/>
          <a:p>
            <a:pPr>
              <a:buFont typeface="Wingdings" panose="05000000000000000000" pitchFamily="2" charset="2"/>
              <a:buChar char="ü"/>
            </a:pPr>
            <a:r>
              <a:rPr lang="en-US" i="1" dirty="0"/>
              <a:t>July</a:t>
            </a:r>
            <a:r>
              <a:rPr lang="en-US" dirty="0"/>
              <a:t> - Agree on sources the state should regulate (</a:t>
            </a:r>
            <a:r>
              <a:rPr lang="en-US" b="1" dirty="0"/>
              <a:t>Task B</a:t>
            </a:r>
            <a:r>
              <a:rPr lang="en-US" dirty="0"/>
              <a:t>), determine whether to include the </a:t>
            </a:r>
            <a:r>
              <a:rPr lang="en-US" dirty="0" err="1"/>
              <a:t>subwatershed</a:t>
            </a:r>
            <a:r>
              <a:rPr lang="en-US" dirty="0"/>
              <a:t> above W. Kerr Scott Reservoir (</a:t>
            </a:r>
            <a:r>
              <a:rPr lang="en-US" b="1" dirty="0"/>
              <a:t>Task D</a:t>
            </a:r>
            <a:r>
              <a:rPr lang="en-US" dirty="0"/>
              <a:t>) </a:t>
            </a:r>
          </a:p>
          <a:p>
            <a:pPr>
              <a:buFont typeface="Wingdings" panose="05000000000000000000" pitchFamily="2" charset="2"/>
              <a:buChar char="ü"/>
            </a:pPr>
            <a:r>
              <a:rPr lang="en-US" i="1" dirty="0"/>
              <a:t>September/October </a:t>
            </a:r>
            <a:r>
              <a:rPr lang="en-US" dirty="0"/>
              <a:t>– Review/approve Buffer &amp; Wastewater TAG Reports (</a:t>
            </a:r>
            <a:r>
              <a:rPr lang="en-US" b="1" dirty="0"/>
              <a:t>Task C/E</a:t>
            </a:r>
            <a:r>
              <a:rPr lang="en-US" dirty="0"/>
              <a:t>), propose lake N and P % reduction goals (</a:t>
            </a:r>
            <a:r>
              <a:rPr lang="en-US" b="1" dirty="0"/>
              <a:t>Task A</a:t>
            </a:r>
            <a:r>
              <a:rPr lang="en-US" dirty="0"/>
              <a:t>)</a:t>
            </a:r>
          </a:p>
          <a:p>
            <a:r>
              <a:rPr lang="en-US" i="1" dirty="0"/>
              <a:t>December </a:t>
            </a:r>
            <a:r>
              <a:rPr lang="en-US" dirty="0"/>
              <a:t>– Review Agriculture &amp; Stormwater TAG Reports (</a:t>
            </a:r>
            <a:r>
              <a:rPr lang="en-US" b="1" dirty="0"/>
              <a:t>Task C/E</a:t>
            </a:r>
            <a:r>
              <a:rPr lang="en-US" dirty="0"/>
              <a:t>)</a:t>
            </a:r>
          </a:p>
          <a:p>
            <a:endParaRPr lang="en-US" dirty="0"/>
          </a:p>
        </p:txBody>
      </p:sp>
      <p:sp>
        <p:nvSpPr>
          <p:cNvPr id="4" name="Slide Number Placeholder 3">
            <a:extLst>
              <a:ext uri="{FF2B5EF4-FFF2-40B4-BE49-F238E27FC236}">
                <a16:creationId xmlns:a16="http://schemas.microsoft.com/office/drawing/2014/main" id="{3B8C81C3-98D2-B0AD-804A-50105B744287}"/>
              </a:ext>
            </a:extLst>
          </p:cNvPr>
          <p:cNvSpPr>
            <a:spLocks noGrp="1"/>
          </p:cNvSpPr>
          <p:nvPr>
            <p:ph type="sldNum" sz="quarter" idx="12"/>
          </p:nvPr>
        </p:nvSpPr>
        <p:spPr/>
        <p:txBody>
          <a:bodyPr/>
          <a:lstStyle/>
          <a:p>
            <a:fld id="{11F27F3A-B3E9-41ED-AF8F-A365F10BB65F}" type="slidenum">
              <a:rPr lang="en-US" smtClean="0"/>
              <a:pPr/>
              <a:t>7</a:t>
            </a:fld>
            <a:endParaRPr lang="en-US"/>
          </a:p>
        </p:txBody>
      </p:sp>
      <p:sp>
        <p:nvSpPr>
          <p:cNvPr id="5" name="Subtitle 4">
            <a:extLst>
              <a:ext uri="{FF2B5EF4-FFF2-40B4-BE49-F238E27FC236}">
                <a16:creationId xmlns:a16="http://schemas.microsoft.com/office/drawing/2014/main" id="{2A87F1F4-24B1-CBC5-96C4-D76C057D5460}"/>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13726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7A11-50D4-4DB3-8B1C-7EC589675D65}"/>
              </a:ext>
            </a:extLst>
          </p:cNvPr>
          <p:cNvSpPr>
            <a:spLocks noGrp="1"/>
          </p:cNvSpPr>
          <p:nvPr>
            <p:ph type="title"/>
          </p:nvPr>
        </p:nvSpPr>
        <p:spPr/>
        <p:txBody>
          <a:bodyPr>
            <a:normAutofit fontScale="90000"/>
          </a:bodyPr>
          <a:lstStyle/>
          <a:p>
            <a:r>
              <a:rPr lang="en-US" dirty="0"/>
              <a:t>Septic System Load Management Proposal</a:t>
            </a:r>
          </a:p>
        </p:txBody>
      </p:sp>
      <p:sp>
        <p:nvSpPr>
          <p:cNvPr id="3" name="Content Placeholder 2">
            <a:extLst>
              <a:ext uri="{FF2B5EF4-FFF2-40B4-BE49-F238E27FC236}">
                <a16:creationId xmlns:a16="http://schemas.microsoft.com/office/drawing/2014/main" id="{B4B9906D-28BF-C105-B6FB-5CD9D6F72C43}"/>
              </a:ext>
            </a:extLst>
          </p:cNvPr>
          <p:cNvSpPr>
            <a:spLocks noGrp="1"/>
          </p:cNvSpPr>
          <p:nvPr>
            <p:ph idx="1"/>
          </p:nvPr>
        </p:nvSpPr>
        <p:spPr>
          <a:xfrm>
            <a:off x="838200" y="1493045"/>
            <a:ext cx="10515600" cy="4248993"/>
          </a:xfrm>
        </p:spPr>
        <p:txBody>
          <a:bodyPr>
            <a:normAutofit/>
          </a:bodyPr>
          <a:lstStyle/>
          <a:p>
            <a:r>
              <a:rPr lang="en-US" dirty="0"/>
              <a:t>Current regulatory obligations remain in effect and inspections/repairs are limited by resources</a:t>
            </a:r>
          </a:p>
          <a:p>
            <a:r>
              <a:rPr lang="en-US" dirty="0"/>
              <a:t>Various education/repair proposals were examined, all of which were also limited by resources</a:t>
            </a:r>
          </a:p>
          <a:p>
            <a:r>
              <a:rPr lang="en-US" dirty="0"/>
              <a:t>Disproportionate cost burden relative to overall nutrient load benefit</a:t>
            </a:r>
          </a:p>
          <a:p>
            <a:r>
              <a:rPr lang="en-US" dirty="0"/>
              <a:t>Staff recommend:</a:t>
            </a:r>
          </a:p>
          <a:p>
            <a:pPr lvl="1"/>
            <a:r>
              <a:rPr lang="en-US" dirty="0"/>
              <a:t>Voluntary education and outreach, where feasible (new materials are available)</a:t>
            </a:r>
          </a:p>
          <a:p>
            <a:pPr lvl="1"/>
            <a:r>
              <a:rPr lang="en-US" dirty="0"/>
              <a:t>“Credit” in Existing Development rule for education, outreach, inspection, maintenance, and repair above baseline levels</a:t>
            </a:r>
          </a:p>
          <a:p>
            <a:endParaRPr lang="en-US" dirty="0"/>
          </a:p>
        </p:txBody>
      </p:sp>
      <p:sp>
        <p:nvSpPr>
          <p:cNvPr id="4" name="Slide Number Placeholder 3">
            <a:extLst>
              <a:ext uri="{FF2B5EF4-FFF2-40B4-BE49-F238E27FC236}">
                <a16:creationId xmlns:a16="http://schemas.microsoft.com/office/drawing/2014/main" id="{E04C0EB9-336B-BB24-5171-532228896893}"/>
              </a:ext>
            </a:extLst>
          </p:cNvPr>
          <p:cNvSpPr>
            <a:spLocks noGrp="1"/>
          </p:cNvSpPr>
          <p:nvPr>
            <p:ph type="sldNum" sz="quarter" idx="12"/>
          </p:nvPr>
        </p:nvSpPr>
        <p:spPr/>
        <p:txBody>
          <a:bodyPr/>
          <a:lstStyle/>
          <a:p>
            <a:fld id="{11F27F3A-B3E9-41ED-AF8F-A365F10BB65F}" type="slidenum">
              <a:rPr lang="en-US" smtClean="0"/>
              <a:pPr/>
              <a:t>8</a:t>
            </a:fld>
            <a:endParaRPr lang="en-US"/>
          </a:p>
        </p:txBody>
      </p:sp>
      <p:sp>
        <p:nvSpPr>
          <p:cNvPr id="5" name="Subtitle 4">
            <a:extLst>
              <a:ext uri="{FF2B5EF4-FFF2-40B4-BE49-F238E27FC236}">
                <a16:creationId xmlns:a16="http://schemas.microsoft.com/office/drawing/2014/main" id="{E64ADE93-D136-6E4A-A077-75E35DD32663}"/>
              </a:ext>
            </a:extLst>
          </p:cNvPr>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120066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EAAD-550B-D021-11EC-47DC700525E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E10A27A3-2AE9-72D8-939C-24FE371003F1}"/>
              </a:ext>
            </a:extLst>
          </p:cNvPr>
          <p:cNvSpPr>
            <a:spLocks noGrp="1"/>
          </p:cNvSpPr>
          <p:nvPr>
            <p:ph idx="1"/>
          </p:nvPr>
        </p:nvSpPr>
        <p:spPr/>
        <p:txBody>
          <a:bodyPr/>
          <a:lstStyle/>
          <a:p>
            <a:pPr marL="0" indent="0">
              <a:buNone/>
            </a:pPr>
            <a:r>
              <a:rPr lang="en-US" dirty="0"/>
              <a:t>Please indicate your level of support for the septic load management proposal as presented by DWR</a:t>
            </a:r>
          </a:p>
          <a:p>
            <a:pPr marL="457200" indent="-457200">
              <a:buFont typeface="+mj-lt"/>
              <a:buAutoNum type="arabicPeriod"/>
            </a:pPr>
            <a:r>
              <a:rPr lang="en-US" dirty="0"/>
              <a:t>Strongly agree &amp; support</a:t>
            </a:r>
          </a:p>
          <a:p>
            <a:pPr marL="457200" indent="-457200">
              <a:buFont typeface="+mj-lt"/>
              <a:buAutoNum type="arabicPeriod"/>
            </a:pPr>
            <a:r>
              <a:rPr lang="en-US" dirty="0"/>
              <a:t>Minor concerns but still support</a:t>
            </a:r>
          </a:p>
          <a:p>
            <a:pPr marL="457200" indent="-457200">
              <a:buFont typeface="+mj-lt"/>
              <a:buAutoNum type="arabicPeriod"/>
            </a:pPr>
            <a:r>
              <a:rPr lang="en-US" dirty="0"/>
              <a:t>Concerns but can live with it</a:t>
            </a:r>
          </a:p>
          <a:p>
            <a:pPr marL="457200" indent="-457200">
              <a:buFont typeface="+mj-lt"/>
              <a:buAutoNum type="arabicPeriod"/>
            </a:pPr>
            <a:r>
              <a:rPr lang="en-US" dirty="0"/>
              <a:t>Major concerns &amp; do not support</a:t>
            </a:r>
          </a:p>
          <a:p>
            <a:pPr marL="457200" indent="-457200">
              <a:buFont typeface="+mj-lt"/>
              <a:buAutoNum type="arabicPeriod"/>
            </a:pPr>
            <a:r>
              <a:rPr lang="en-US" dirty="0"/>
              <a:t>Actively oppose</a:t>
            </a:r>
          </a:p>
          <a:p>
            <a:pPr marL="0" indent="0">
              <a:buNone/>
            </a:pPr>
            <a:endParaRPr lang="en-US" dirty="0"/>
          </a:p>
        </p:txBody>
      </p:sp>
      <p:sp>
        <p:nvSpPr>
          <p:cNvPr id="4" name="Slide Number Placeholder 3">
            <a:extLst>
              <a:ext uri="{FF2B5EF4-FFF2-40B4-BE49-F238E27FC236}">
                <a16:creationId xmlns:a16="http://schemas.microsoft.com/office/drawing/2014/main" id="{0A8A605C-7118-1A41-B712-8AFC9EF0F61F}"/>
              </a:ext>
            </a:extLst>
          </p:cNvPr>
          <p:cNvSpPr>
            <a:spLocks noGrp="1"/>
          </p:cNvSpPr>
          <p:nvPr>
            <p:ph type="sldNum" sz="quarter" idx="12"/>
          </p:nvPr>
        </p:nvSpPr>
        <p:spPr/>
        <p:txBody>
          <a:bodyPr/>
          <a:lstStyle/>
          <a:p>
            <a:fld id="{11F27F3A-B3E9-41ED-AF8F-A365F10BB65F}" type="slidenum">
              <a:rPr lang="en-US" smtClean="0"/>
              <a:pPr/>
              <a:t>9</a:t>
            </a:fld>
            <a:endParaRPr lang="en-US"/>
          </a:p>
        </p:txBody>
      </p:sp>
      <p:sp>
        <p:nvSpPr>
          <p:cNvPr id="5" name="Subtitle 4">
            <a:extLst>
              <a:ext uri="{FF2B5EF4-FFF2-40B4-BE49-F238E27FC236}">
                <a16:creationId xmlns:a16="http://schemas.microsoft.com/office/drawing/2014/main" id="{71F888EF-01BD-65E8-D6DC-BA8769B99CD9}"/>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3830668564"/>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2.xml><?xml version="1.0" encoding="utf-8"?>
<ds:datastoreItem xmlns:ds="http://schemas.openxmlformats.org/officeDocument/2006/customXml" ds:itemID="{53E347C4-91BB-4D61-9F37-5A6885E29480}">
  <ds:schemaRefs>
    <ds:schemaRef ds:uri="http://purl.org/dc/elements/1.1/"/>
    <ds:schemaRef ds:uri="http://schemas.microsoft.com/office/2006/metadata/properties"/>
    <ds:schemaRef ds:uri="97c26e27-a340-4306-98a7-c36055956ab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93163c-4790-4570-a539-5f3cb3bacbe3"/>
    <ds:schemaRef ds:uri="http://www.w3.org/XML/1998/namespace"/>
    <ds:schemaRef ds:uri="http://purl.org/dc/dcmitype/"/>
  </ds:schemaRefs>
</ds:datastoreItem>
</file>

<file path=customXml/itemProps3.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16863</TotalTime>
  <Words>1045</Words>
  <Application>Microsoft Office PowerPoint</Application>
  <PresentationFormat>Widescreen</PresentationFormat>
  <Paragraphs>145</Paragraphs>
  <Slides>18</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Calibri</vt:lpstr>
      <vt:lpstr>Calibri Light</vt:lpstr>
      <vt:lpstr>Times New Roman</vt:lpstr>
      <vt:lpstr>Wingdings</vt:lpstr>
      <vt:lpstr>2_Office Theme</vt:lpstr>
      <vt:lpstr>Office Theme</vt:lpstr>
      <vt:lpstr>1_Office Theme</vt:lpstr>
      <vt:lpstr>High Rock Lake Nutrient Rules Engagement Process  Steering Committee Meeting #7</vt:lpstr>
      <vt:lpstr>Welcome!  Agenda Review </vt:lpstr>
      <vt:lpstr>High Rock Lake Nutrient Rules Engagement Process – Ground Rules</vt:lpstr>
      <vt:lpstr>Decision Making Process </vt:lpstr>
      <vt:lpstr>Steering Committee</vt:lpstr>
      <vt:lpstr>Meeting objectives </vt:lpstr>
      <vt:lpstr>Steering Committee Trajectory</vt:lpstr>
      <vt:lpstr>Septic System Load Management Proposal</vt:lpstr>
      <vt:lpstr>Poll Question 1</vt:lpstr>
      <vt:lpstr>Agriculture TAG Final Report</vt:lpstr>
      <vt:lpstr>Poll Question 2</vt:lpstr>
      <vt:lpstr>Agriculture TAG Final Report</vt:lpstr>
      <vt:lpstr>Stormwater TAG Final Report</vt:lpstr>
      <vt:lpstr>Poll Question 3</vt:lpstr>
      <vt:lpstr>Stormwater TAG Final Report</vt:lpstr>
      <vt:lpstr>PowerPoint Presentation</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Hester, Joey</cp:lastModifiedBy>
  <cp:revision>77</cp:revision>
  <cp:lastPrinted>2022-09-29T12:35:38Z</cp:lastPrinted>
  <dcterms:created xsi:type="dcterms:W3CDTF">2015-06-24T15:01:50Z</dcterms:created>
  <dcterms:modified xsi:type="dcterms:W3CDTF">2023-12-14T20:20:08Z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